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22"/>
  </p:notesMasterIdLst>
  <p:sldIdLst>
    <p:sldId id="513" r:id="rId3"/>
    <p:sldId id="528" r:id="rId4"/>
    <p:sldId id="530" r:id="rId5"/>
    <p:sldId id="531" r:id="rId6"/>
    <p:sldId id="532" r:id="rId7"/>
    <p:sldId id="533" r:id="rId8"/>
    <p:sldId id="523" r:id="rId9"/>
    <p:sldId id="401" r:id="rId10"/>
    <p:sldId id="402" r:id="rId11"/>
    <p:sldId id="403" r:id="rId12"/>
    <p:sldId id="404" r:id="rId13"/>
    <p:sldId id="405" r:id="rId14"/>
    <p:sldId id="524" r:id="rId15"/>
    <p:sldId id="406" r:id="rId16"/>
    <p:sldId id="407" r:id="rId17"/>
    <p:sldId id="409" r:id="rId18"/>
    <p:sldId id="410" r:id="rId19"/>
    <p:sldId id="411" r:id="rId20"/>
    <p:sldId id="412" r:id="rId21"/>
    <p:sldId id="413" r:id="rId22"/>
    <p:sldId id="525" r:id="rId23"/>
    <p:sldId id="414" r:id="rId24"/>
    <p:sldId id="415" r:id="rId25"/>
    <p:sldId id="416" r:id="rId26"/>
    <p:sldId id="526" r:id="rId27"/>
    <p:sldId id="417" r:id="rId28"/>
    <p:sldId id="418" r:id="rId29"/>
    <p:sldId id="419" r:id="rId30"/>
    <p:sldId id="420" r:id="rId31"/>
    <p:sldId id="421" r:id="rId32"/>
    <p:sldId id="422" r:id="rId33"/>
    <p:sldId id="527" r:id="rId34"/>
    <p:sldId id="423" r:id="rId35"/>
    <p:sldId id="424" r:id="rId36"/>
    <p:sldId id="425" r:id="rId37"/>
    <p:sldId id="426" r:id="rId38"/>
    <p:sldId id="427" r:id="rId39"/>
    <p:sldId id="428" r:id="rId40"/>
    <p:sldId id="429" r:id="rId41"/>
    <p:sldId id="430" r:id="rId42"/>
    <p:sldId id="431" r:id="rId43"/>
    <p:sldId id="512" r:id="rId44"/>
    <p:sldId id="432" r:id="rId45"/>
    <p:sldId id="433" r:id="rId46"/>
    <p:sldId id="434" r:id="rId47"/>
    <p:sldId id="435" r:id="rId48"/>
    <p:sldId id="436" r:id="rId49"/>
    <p:sldId id="437" r:id="rId50"/>
    <p:sldId id="389" r:id="rId51"/>
    <p:sldId id="438" r:id="rId52"/>
    <p:sldId id="439" r:id="rId53"/>
    <p:sldId id="440" r:id="rId54"/>
    <p:sldId id="441" r:id="rId55"/>
    <p:sldId id="442" r:id="rId56"/>
    <p:sldId id="443" r:id="rId57"/>
    <p:sldId id="444" r:id="rId58"/>
    <p:sldId id="445" r:id="rId59"/>
    <p:sldId id="446" r:id="rId60"/>
    <p:sldId id="447" r:id="rId61"/>
    <p:sldId id="448" r:id="rId62"/>
    <p:sldId id="390" r:id="rId63"/>
    <p:sldId id="449" r:id="rId64"/>
    <p:sldId id="450" r:id="rId65"/>
    <p:sldId id="451" r:id="rId66"/>
    <p:sldId id="452" r:id="rId67"/>
    <p:sldId id="453" r:id="rId68"/>
    <p:sldId id="454" r:id="rId69"/>
    <p:sldId id="391" r:id="rId70"/>
    <p:sldId id="455" r:id="rId71"/>
    <p:sldId id="456" r:id="rId72"/>
    <p:sldId id="457" r:id="rId73"/>
    <p:sldId id="458" r:id="rId74"/>
    <p:sldId id="459" r:id="rId75"/>
    <p:sldId id="460" r:id="rId76"/>
    <p:sldId id="461" r:id="rId77"/>
    <p:sldId id="462" r:id="rId78"/>
    <p:sldId id="463" r:id="rId79"/>
    <p:sldId id="464" r:id="rId80"/>
    <p:sldId id="474" r:id="rId81"/>
    <p:sldId id="475" r:id="rId82"/>
    <p:sldId id="476" r:id="rId83"/>
    <p:sldId id="477" r:id="rId84"/>
    <p:sldId id="392" r:id="rId85"/>
    <p:sldId id="479" r:id="rId86"/>
    <p:sldId id="480" r:id="rId87"/>
    <p:sldId id="482" r:id="rId88"/>
    <p:sldId id="483" r:id="rId89"/>
    <p:sldId id="484" r:id="rId90"/>
    <p:sldId id="465" r:id="rId91"/>
    <p:sldId id="485" r:id="rId92"/>
    <p:sldId id="486" r:id="rId93"/>
    <p:sldId id="487" r:id="rId94"/>
    <p:sldId id="488" r:id="rId95"/>
    <p:sldId id="489" r:id="rId96"/>
    <p:sldId id="490" r:id="rId97"/>
    <p:sldId id="491" r:id="rId98"/>
    <p:sldId id="492" r:id="rId99"/>
    <p:sldId id="466" r:id="rId100"/>
    <p:sldId id="493" r:id="rId101"/>
    <p:sldId id="494" r:id="rId102"/>
    <p:sldId id="495" r:id="rId103"/>
    <p:sldId id="496" r:id="rId104"/>
    <p:sldId id="497" r:id="rId105"/>
    <p:sldId id="498" r:id="rId106"/>
    <p:sldId id="467" r:id="rId107"/>
    <p:sldId id="499" r:id="rId108"/>
    <p:sldId id="500" r:id="rId109"/>
    <p:sldId id="501" r:id="rId110"/>
    <p:sldId id="502" r:id="rId111"/>
    <p:sldId id="503" r:id="rId112"/>
    <p:sldId id="504" r:id="rId113"/>
    <p:sldId id="505" r:id="rId114"/>
    <p:sldId id="506" r:id="rId115"/>
    <p:sldId id="507" r:id="rId116"/>
    <p:sldId id="508" r:id="rId117"/>
    <p:sldId id="509" r:id="rId118"/>
    <p:sldId id="510" r:id="rId119"/>
    <p:sldId id="511" r:id="rId120"/>
    <p:sldId id="473" r:id="rId12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presProps" Target="presProp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viewProps" Target="viewProps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2">311 199,'34'-14,"49"-10,20-6,3 3,-8 0,-11 6,-10 6,-9 5,-7 5,-8-1,-9-1,-6 2,-6 1,-3 2,-2 1,-5 5,-7 7,-5 2</inkml:trace>
  <inkml:trace contextRef="#ctx0" brushRef="#br0" timeOffset="711.344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5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4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57,'-92'343,"57"-209,35-132,0 1,0 0,0-1,0 1,1-1,-1 1,1-1,0 0,-1 1,1-1,0 0,1 1,-1-1,0 0,1 0,-1 0,1 0,-1 0,1 0,0 0,0-1,0 1,0-1,0 1,0-1,0 0,1 0,-1 0,0 0,1 0,-1 0,1-1,-1 1,1-1,-1 0,1 0,-1 0,1 0,-1 0,1 0,-1 0,1-1,108-25,61-31,-149 49,-5 0</inkml:trace>
  <inkml:trace contextRef="#ctx0" brushRef="#br0" timeOffset="286.787">580 1,'-20'66,"2"1,4 1,3 0,-2 66,3 278,12-265,-2-124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512 703 0 0 0,'0'0'1927'0'0,"0"0"-789"0"0,0 0-70 0 0,0 0 340 0 0,0 0 299 0 0,0 0 126 0 0,0 0-104 0 0,0 0-290 0 0,0 0-285 0 0,0 0-187 0 0,0 0-78 0 0,2-3-45 0 0,8-12-22 0 0,-7 11-13 0 0,-3 4-55 0 0,0 0-45 0 0,0 0-78 0 0,-4 140 4507 0 0,0 0-4716 0 0,4-129-368 0 0,-1-3-32 0 0,-1-1 0 0 0,2 0 0 0 0,-1 1 0 0 0,1-1 0 0 0,0 1 0 0 0,1-1 0 0 0,-1 0 0 0 0,1 1 0 0 0,1-1 0 0 0,0 0 0 0 0,0 0 0 0 0,0 0-1 0 0,1 0 1 0 0,0 0 0 0 0,0 0 0 0 0,0-1 0 0 0,1 1 0 0 0,0-1 0 0 0,1 0 0 0 0,-1 0 0 0 0,1-1 0 0 0,0 1 0 0 0,1-1 0 0 0,-1 0 0 0 0,7 4-22 0 0,-9-7 51 0 0,0 0 0 0 0,0-1 0 0 0,0 1 0 0 0,0 0 0 0 0,0-1 0 0 0,0 0 0 0 0,0 0 0 0 0,1 0 0 0 0,-1 0-1 0 0,0 0 1 0 0,1-1 0 0 0,-1 1 0 0 0,1-1 0 0 0,-1 0 0 0 0,1 0 0 0 0,-1 0 0 0 0,1-1 0 0 0,-1 1 0 0 0,0-1 0 0 0,1 0 0 0 0,-1 0 0 0 0,0 0 0 0 0,1 0 0 0 0,-1-1 0 0 0,0 1 0 0 0,0-1 0 0 0,0 0 0 0 0,0 0 0 0 0,-1 0 0 0 0,1 0 0 0 0,0 0 0 0 0,-1-1 0 0 0,2 0-51 0 0,79-86 549 0 0,-81 86-540 0 0,12-16 21 0 0,0-1 1 0 0,-2 0-1 0 0,0-1 0 0 0,-2 0 1 0 0,0-1-1 0 0,-1-1 0 0 0,-1-1-30 0 0,2-8 101 0 0,-7 54-276 0 0,-5-12 173 0 0,1 0 0 0 0,0 0 1 0 0,0 0-1 0 0,1-1 0 0 0,0 1 0 0 0,1 0 1 0 0,0 0-1 0 0,0 0 0 0 0,1-1 1 0 0,1 1-1 0 0,-1 0 0 0 0,1-1 0 0 0,1 0 1 0 0,0 0-1 0 0,0 0 0 0 0,1 0 1 0 0,0-1-1 0 0,1 0 0 0 0,0 0 0 0 0,0 0 1 0 0,7 6 1 0 0,-10-11 6 0 0,1 1 1 0 0,0-1-1 0 0,0 0 0 0 0,0-1 1 0 0,0 1-1 0 0,1-1 1 0 0,-1 0-1 0 0,1 0 0 0 0,-1 0 1 0 0,1-1-1 0 0,0 1 1 0 0,0-1-1 0 0,-1 0 0 0 0,1-1 1 0 0,0 1-1 0 0,0-1 1 0 0,0 0-1 0 0,0 0 1 0 0,0 0-1 0 0,0-1 0 0 0,0 0 1 0 0,0 0-1 0 0,-1 0 1 0 0,1 0-1 0 0,0-1 0 0 0,1-1-6 0 0,14-11 123 0 0,-2-1-1 0 0,1 0 1 0 0,-2-2-1 0 0,0 0 0 0 0,-1 0 1 0 0,-1-2-1 0 0,-1 0 1 0 0,-1-1-1 0 0,0 0 0 0 0,-1-1 1 0 0,-2 0-1 0 0,0-1 0 0 0,1-6-122 0 0,10-89 220 0 0,-21 116-200 0 0,0 1-74 0 0,0 0-52 0 0,-11 19-7180 0 0,7-12-251 0 0,1 0-5009 0 0</inkml:trace>
  <inkml:trace contextRef="#ctx0" brushRef="#br0" timeOffset="813.964">1594 0 13227 0 0,'0'0'2054'0'0,"0"0"-342"0"0,0 0-246 0 0,0 0-57 0 0,0 0-67 0 0,0 0-191 0 0,0 0-258 0 0,0 0-270 0 0,0 0-221 0 0,0 0-110 0 0,0 0-55 0 0,0 0 12 0 0,0 0 61 0 0,-1 4 52 0 0,-3 13-18 0 0,1 0-1 0 0,0 0 0 0 0,2 0 0 0 0,0 0 0 0 0,1 1 0 0 0,1-1 0 0 0,1 8-343 0 0,-1 3 175 0 0,8 259 447 0 0,-9 246-405 0 0,2-459-174 0 0,35-111 623 0 0,-18 14-605 0 0,22-28 4 0 0,3 1 1 0 0,1 3 0 0 0,2 2-1 0 0,27-19-65 0 0,-65 72-89 0 0,-9 0 103 0 0,-4 131 213 0 0,5 38 17 0 0,16-133-170 0 0,-15-60-2105 0 0,-6-1-7067 0 0,2 14-3066 0 0</inkml:trace>
  <inkml:trace contextRef="#ctx0" brushRef="#br0" timeOffset="1954.049">2169 961 7154 0 0,'0'0'3198'0'0,"0"0"-1431"0"0,0 0-338 0 0,0 0 234 0 0,0 0-29 0 0,0 0-166 0 0,0 0-173 0 0,0 0-188 0 0,0 0-123 0 0,0 0-105 0 0,0 0-101 0 0,0 0-66 0 0,0 0-61 0 0,28-1-79 0 0,88-2-75 0 0,-70-5 115 0 0,-41 2-473 0 0,3 0-36 0 0,1 0 1 0 0,-1-1-1 0 0,-1 0 0 0 0,1-1 1 0 0,-1 1-1 0 0,0-1 0 0 0,-1-1 1 0 0,0 1-1 0 0,-1-1 0 0 0,1 0 1 0 0,-2-1-1 0 0,1 1 0 0 0,-1-1 1 0 0,-1 0-1 0 0,1 0 0 0 0,-2 0 0 0 0,0 0 1 0 0,0-1-1 0 0,0 1 0 0 0,-2-1 1 0 0,1-6-104 0 0,-3 13 2 0 0,0 1-1 0 0,0 0 1 0 0,-1 0 0 0 0,1 0-1 0 0,-1 1 1 0 0,1-1 0 0 0,-1 0-1 0 0,0 1 1 0 0,0 0 0 0 0,0 0 0 0 0,0 0-1 0 0,-1 0 1 0 0,1 0 0 0 0,0 0-1 0 0,-1 1 1 0 0,1 0 0 0 0,-1 0-1 0 0,0 0 1 0 0,1 0 0 0 0,-1 0 0 0 0,0 1-1 0 0,0 0 1 0 0,1-1 0 0 0,-1 1-1 0 0,0 1 1 0 0,0-1 0 0 0,1 0 0 0 0,-1 1-1 0 0,0 0 1 0 0,1 0 0 0 0,-1 0-1 0 0,1 0 1 0 0,-1 1 0 0 0,1 0-1 0 0,-1-1 1 0 0,-1 3-2 0 0,-13 6-15 0 0,1 1-1 0 0,0 1 0 0 0,0 1 1 0 0,2 0-1 0 0,-1 1 1 0 0,2 1-1 0 0,0 0 1 0 0,1 1-1 0 0,0 1 1 0 0,2 0-1 0 0,0 0 0 0 0,0 1 1 0 0,2 1-1 0 0,0 0 1 0 0,-3 12 15 0 0,10-26-2 0 0,1-1 1 0 0,-1 0 0 0 0,1 0-1 0 0,0 1 1 0 0,0-1 0 0 0,1 1-1 0 0,-1-1 1 0 0,1 1-1 0 0,0-1 1 0 0,0 1 0 0 0,1-1-1 0 0,-1 1 1 0 0,1-1 0 0 0,0 0-1 0 0,0 1 1 0 0,0-1-1 0 0,1 0 1 0 0,-1 1 0 0 0,1-1-1 0 0,0 0 1 0 0,1 0 0 0 0,-1-1-1 0 0,1 1 1 0 0,-1 0-1 0 0,1-1 1 0 0,0 0 0 0 0,0 1-1 0 0,1-1 1 0 0,-1 0 0 0 0,1-1-1 0 0,-1 1 1 0 0,1-1 0 0 0,0 1-1 0 0,0-1 1 0 0,0 0-1 0 0,3 1 2 0 0,15 2 73 0 0,-1-1 0 0 0,1-1-1 0 0,-1-1 1 0 0,1 0-1 0 0,0-2 1 0 0,0 0 0 0 0,-1-2-1 0 0,1 0 1 0 0,0-2 0 0 0,-1 0-1 0 0,0-1 1 0 0,0-2-1 0 0,0 0 1 0 0,-1-1 0 0 0,0-1-1 0 0,0 0 1 0 0,-1-2-1 0 0,14-10-72 0 0,-17 12 55 0 0,0-1 0 0 0,0-1 0 0 0,-1 0 0 0 0,-1-1-1 0 0,1-1 1 0 0,-2 0 0 0 0,0-1 0 0 0,-1 0 0 0 0,0-1-1 0 0,-1-1 1 0 0,9-15-55 0 0,-11 17 20 0 0,-1-1-1 0 0,0 0 1 0 0,-1 0-1 0 0,0-1 1 0 0,-2 0 0 0 0,1 0-1 0 0,-2 0 1 0 0,0-1-1 0 0,-1 1 1 0 0,-1-1-1 0 0,-1 0 1 0 0,0-11-20 0 0,-2 26-10 0 0,-1 0 1 0 0,1 0-1 0 0,-1 0 1 0 0,1 0-1 0 0,-1 1 1 0 0,0-1-1 0 0,0 0 1 0 0,0 1-1 0 0,0-1 1 0 0,0 1-1 0 0,0 0 1 0 0,-1 0-1 0 0,1 0 0 0 0,0 0 1 0 0,-1 0-1 0 0,1 0 1 0 0,0 1-1 0 0,-1-1 1 0 0,1 1-1 0 0,-1-1 1 0 0,1 1-1 0 0,-1 0 1 0 0,1 0-1 0 0,-1 0 1 0 0,1 1-1 0 0,-1-1 1 0 0,1 0-1 0 0,0 1 0 0 0,-1 0 1 0 0,1-1-1 0 0,-1 1 1 0 0,1 0-1 0 0,0 0 1 0 0,0 1-1 0 0,0-1 1 0 0,-1 0-1 0 0,1 1 1 0 0,0-1-1 0 0,1 1 1 0 0,-1-1-1 0 0,-1 3 10 0 0,0-2-7 0 0,-2 0-7 0 0,0 1 1 0 0,0-1-1 0 0,1 1 1 0 0,-1 1-1 0 0,1-1 0 0 0,0 0 1 0 0,0 1-1 0 0,0 0 0 0 0,0 0 1 0 0,1 0-1 0 0,0 1 0 0 0,0-1 1 0 0,0 1-1 0 0,0 0 1 0 0,0 0-1 0 0,1 0 0 0 0,0 0 1 0 0,0 0-1 0 0,1 0 0 0 0,-1 0 1 0 0,0 6 13 0 0,46 12 2 0 0,101-1 62 0 0,-142-18-62 0 0,0-1 0 0 0,0 1 0 0 0,0-1 0 0 0,0 1 0 0 0,-1 0 0 0 0,1 0 0 0 0,-1 0 0 0 0,0 1 0 0 0,0-1 0 0 0,-1 0 0 0 0,1 1 0 0 0,-1-1 0 0 0,0 1 0 0 0,0 0 0 0 0,-1-1 0 0 0,1 1 0 0 0,-1 0 0 0 0,0-1 0 0 0,0 1 0 0 0,-1 0 0 0 0,1-1 0 0 0,-2 4-2 0 0,2 4 36 0 0,-2 17-9 0 0,1-26-30 0 0,0 0 1 0 0,0 0-1 0 0,1-1 1 0 0,-1 1-1 0 0,1 0 1 0 0,0 0-1 0 0,0 0 0 0 0,0 0 1 0 0,0 0-1 0 0,0-1 1 0 0,1 1-1 0 0,-1 0 1 0 0,1 0-1 0 0,0 0 0 0 0,0-1 1 0 0,0 1-1 0 0,0 0 1 0 0,0-1-1 0 0,0 1 1 0 0,1-1-1 0 0,0 1 0 0 0,-1-1 1 0 0,1 0-1 0 0,0 0 1 0 0,0 0-1 0 0,0 0 1 0 0,0 0-1 0 0,0 0 0 0 0,3 1 3 0 0,26 13-18 0 0,-9-13 19 0 0,-1 0-1 0 0,1-1 1 0 0,0-1 0 0 0,-1 0 0 0 0,1-2-1 0 0,0-1 1 0 0,13-3-1 0 0,-18 0 25 0 0,-1 0 1 0 0,0-1-1 0 0,0-1 0 0 0,0 0 0 0 0,-1-2 0 0 0,0 1 1 0 0,0-2-1 0 0,-1 0 0 0 0,0-1 0 0 0,-1 0 1 0 0,-1-1-1 0 0,1 0 0 0 0,-2-1 0 0 0,0-1 0 0 0,0 1 1 0 0,-1-2-1 0 0,-1 0 0 0 0,-1 0 0 0 0,0 0 1 0 0,-1-1-1 0 0,0 0 0 0 0,-1 0 0 0 0,0-5-25 0 0,-5 18 1 0 0,0 0 0 0 0,0 0 0 0 0,0 1-1 0 0,0-1 1 0 0,0 0 0 0 0,-1 0 0 0 0,1 0 0 0 0,-1 0-1 0 0,0 0 1 0 0,0 0 0 0 0,0 0 0 0 0,0 0 0 0 0,0 0-1 0 0,-1 0 1 0 0,0 0 0 0 0,1 0 0 0 0,-1 0 0 0 0,0 0-1 0 0,0 1 1 0 0,-1-1 0 0 0,1 0 0 0 0,0 1 0 0 0,-1-1-1 0 0,0 1 1 0 0,0-1 0 0 0,1 1 0 0 0,-1 0 0 0 0,-1-1-1 0 0,1 1 1 0 0,0 0 0 0 0,0 1 0 0 0,-1-1 0 0 0,1 0-1 0 0,-1 1 1 0 0,0-1-1 0 0,-3 1-8 0 0,0 1 0 0 0,1-1 0 0 0,-1 1 0 0 0,0 1 0 0 0,0-1 0 0 0,0 1 0 0 0,0 0 0 0 0,1 0 0 0 0,-1 1 0 0 0,0-1 0 0 0,1 1 0 0 0,-1 1 0 0 0,1-1 0 0 0,0 1 0 0 0,0 0 0 0 0,0 0 0 0 0,0 0 0 0 0,0 1 0 0 0,1 0 0 0 0,-1 0-1 0 0,1 0 1 0 0,0 0 0 0 0,0 0 0 0 0,0 2 8 0 0,-6 6-4 0 0,1 1 0 0 0,0 0 0 0 0,1 0 0 0 0,0 1 0 0 0,1 0 0 0 0,1 0 0 0 0,0 1 0 0 0,-2 10 4 0 0,5-18-3 0 0,1 1 0 0 0,0-1 1 0 0,0 1-1 0 0,0 0 0 0 0,1 0 1 0 0,0 0-1 0 0,1 0 0 0 0,0 0 0 0 0,0 0 1 0 0,1 0-1 0 0,0 0 0 0 0,0 0 1 0 0,1 0-1 0 0,-1 0 0 0 0,2-1 0 0 0,-1 1 1 0 0,1-1-1 0 0,1 1 0 0 0,-1-1 1 0 0,1 0-1 0 0,0 0 0 0 0,1-1 0 0 0,0 1 1 0 0,0-1-1 0 0,0 0 0 0 0,1 0 1 0 0,0-1-1 0 0,0 0 0 0 0,3 2 3 0 0,9 5 23 0 0,1 0 0 0 0,0-2-1 0 0,0 0 1 0 0,1-2 0 0 0,1 0 0 0 0,-1-1 0 0 0,1-1-1 0 0,0-1 1 0 0,1-1 0 0 0,-1-1 0 0 0,1 0-1 0 0,-1-2 1 0 0,7-1-23 0 0,-23 1-78 0 0,0-1 0 0 0,0 1 0 0 0,0-1 0 0 0,-1-1 0 0 0,1 1 0 0 0,0-1 0 0 0,0 0 0 0 0,0 0 0 0 0,-1 0 0 0 0,1 0 0 0 0,0-1 0 0 0,-1 0 0 0 0,1 0 0 0 0,-1 0 0 0 0,0-1 0 0 0,0 0 0 0 0,0 1 0 0 0,2-3 78 0 0,0 0-762 0 0,2-1-4543 0 0,-5 2-7143 0 0</inkml:trace>
  <inkml:trace contextRef="#ctx0" brushRef="#br0" timeOffset="5414.343">5412 950 16612 0 0,'0'0'2176'0'0,"0"0"-534"0"0,0 0-331 0 0,0 0-34 0 0,0 0-55 0 0,0 0-147 0 0,0 0-266 0 0,0 0-250 0 0,0 0-207 0 0,0 0-143 0 0,0 0-24 0 0,0 0 31 0 0,0 0 29 0 0,0 8-6 0 0,9 180 457 0 0,-7-171-1212 0 0,-2-9-9389 0 0,0-8-1818 0 0</inkml:trace>
  <inkml:trace contextRef="#ctx0" brushRef="#br0" timeOffset="5664.347">5331 486 12947 0 0,'0'0'5217'0'0,"0"0"-3897"0"0,0 0-712 0 0,0 0-280 0 0,0 0-184 0 0,0 0-152 0 0,0 0 8 0 0,0 0-40 0 0,0 0-8 0 0,0 0-8 0 0,0 0-96 0 0,0 0-224 0 0,0 0-320 0 0,0 0-904 0 0,100 114-3297 0 0,-93-103-7010 0 0</inkml:trace>
  <inkml:trace contextRef="#ctx0" brushRef="#br0" timeOffset="6015.851">6073 740 17940 0 0,'0'0'1824'0'0,"0"0"-585"0"0,0 0-289 0 0,0 0 3 0 0,0 0-17 0 0,0 0-109 0 0,0 0-172 0 0,0 0-156 0 0,0 0-127 0 0,0 0-80 0 0,0 0-79 0 0,0 0-55 0 0,-12 3-34 0 0,-40 8-31 0 0,-46 41 334 0 0,96-51-428 0 0,-1 0 0 0 0,1 0-1 0 0,-1 1 1 0 0,1-1 0 0 0,0 0 0 0 0,-1 1 0 0 0,1 0 0 0 0,0-1 0 0 0,0 1 0 0 0,0 0-1 0 0,0 0 1 0 0,0 0 0 0 0,1 0 0 0 0,-1 1 0 0 0,0-1 0 0 0,1 0 0 0 0,0 1-1 0 0,0-1 1 0 0,-1 1 0 0 0,2-1 0 0 0,-1 1 0 0 0,0-1 0 0 0,0 1 0 0 0,1 0 0 0 0,-1-1-1 0 0,1 1 1 0 0,0 0 0 0 0,0 0 0 0 0,0-1 0 0 0,0 1 0 0 0,0 0 0 0 0,1 0-1 0 0,-1-1 1 0 0,1 1 0 0 0,0 0 0 0 0,0-1 0 0 0,0 1 0 0 0,0-1 0 0 0,0 1 0 0 0,1-1 1 0 0,80 46 26 0 0,20 18 30 0 0,-98-63-25 0 0,-1 0 0 0 0,1 0-1 0 0,-1 0 1 0 0,0 0 0 0 0,0 1-1 0 0,0-1 1 0 0,0 1 0 0 0,-1 0 0 0 0,0 0-1 0 0,1 0 1 0 0,-1 0 0 0 0,-1 0-1 0 0,1 1 1 0 0,-1-1 0 0 0,1 0 0 0 0,-1 1-1 0 0,-1-1 1 0 0,1 1 0 0 0,-1-1-1 0 0,1 1 1 0 0,-1 0 0 0 0,0-1 0 0 0,-1 1-1 0 0,1-1 1 0 0,-1 1 0 0 0,0-1-1 0 0,0 1 1 0 0,-1-1 0 0 0,1 0-1 0 0,-1 1 1 0 0,0-1 0 0 0,0 0 0 0 0,0 0-1 0 0,-1 0 1 0 0,1 0 0 0 0,-1-1-1 0 0,0 1 1 0 0,0-1 0 0 0,-2 3-31 0 0,-5 0 93 0 0,0-1 1 0 0,0 1-1 0 0,-1-1 0 0 0,1-1 1 0 0,-1 0-1 0 0,0-1 0 0 0,0 0 1 0 0,0 0-1 0 0,-1-1 0 0 0,1-1 1 0 0,0 0-1 0 0,-1 0 0 0 0,-7-1-93 0 0,16 0-26 0 0,-1 0-1 0 0,0 0 1 0 0,0 0 0 0 0,1 0-1 0 0,-1-1 1 0 0,0 1-1 0 0,0-1 1 0 0,1 0-1 0 0,-1 0 1 0 0,1 0-1 0 0,-1-1 1 0 0,1 1-1 0 0,-1-1 1 0 0,1 0-1 0 0,0 0 1 0 0,0 0 0 0 0,0 0-1 0 0,0 0 1 0 0,0-1-1 0 0,-1-1 27 0 0,-4-31-6577 0 0,11 27-632 0 0,1 4-5201 0 0</inkml:trace>
  <inkml:trace contextRef="#ctx0" brushRef="#br0" timeOffset="4715.762">4600 814 928 0 0,'0'0'2029'0'0,"0"0"67"0"0,0 0 223 0 0,0 0 90 0 0,0 0-61 0 0,0 0-255 0 0,0 0-306 0 0,0 0-266 0 0,0 0-240 0 0,0 0-201 0 0,0 0-153 0 0,6-6-115 0 0,18-19-80 0 0,-19 19-38 0 0,-5 6-66 0 0,0 0-52 0 0,0 0-31 0 0,-28 26 1840 0 0,2-5-2217 0 0,1 1 0 0 0,0 1 0 0 0,2 1 0 0 0,1 1 1 0 0,-12 18-169 0 0,-7 7 136 0 0,-123 131 142 0 0,178-212-5096 0 0,6-16-1971 0 0,-7 19-4445 0 0,-9 17 5630 0 0</inkml:trace>
  <inkml:trace contextRef="#ctx0" brushRef="#br0" timeOffset="5034.371">4324 666 5457 0 0,'0'0'2423'0'0,"0"0"-200"0"0,0 0-75 0 0,0 0-92 0 0,0 0-172 0 0,0 0-333 0 0,0 0-408 0 0,0 0-400 0 0,0 0-267 0 0,0 0-58 0 0,0 0 39 0 0,0 0 110 0 0,0 0 68 0 0,-1 9-23 0 0,1-1-403 0 0,0 0 1 0 0,0 0-1 0 0,0 1 0 0 0,1-1 1 0 0,0 0-1 0 0,1 0 1 0 0,0 0-1 0 0,0 0 0 0 0,1-1 1 0 0,0 1-1 0 0,0-1 0 0 0,2 4-209 0 0,105 133 2557 0 0,-93-127-2488 0 0,0 0 1 0 0,-2 2-1 0 0,0 0 0 0 0,-2 0 1 0 0,0 2-1 0 0,-1-1 0 0 0,-1 1 1 0 0,-1 1-1 0 0,5 15-69 0 0,14 18-369 0 0,2-51-3226 0 0,-13-11-4546 0 0,-13 4-3511 0 0</inkml:trace>
  <inkml:trace contextRef="#ctx0" brushRef="#br0" timeOffset="9281.554">654 1951 5121 0 0,'0'0'2238'0'0,"0"0"-224"0"0,0 0-126 0 0,0 0 2 0 0,0 0-87 0 0,0 0-125 0 0,0 0-219 0 0,0 0-299 0 0,0 0-223 0 0,0 0-179 0 0,0 0-126 0 0,-14-7-105 0 0,-41-22-78 0 0,52 27-379 0 0,-1 1-1 0 0,1-1 1 0 0,0 1-1 0 0,-1 0 1 0 0,1 1 0 0 0,-1-1-1 0 0,0 0 1 0 0,1 1-1 0 0,-1 0 1 0 0,1 0-1 0 0,-1 0 1 0 0,0 0-1 0 0,1 1 1 0 0,-1-1 0 0 0,1 1-1 0 0,-1 0 1 0 0,1 0-1 0 0,-1 0 1 0 0,1 1-1 0 0,0-1 1 0 0,-1 1 0 0 0,1 0-1 0 0,0 0 1 0 0,0 0-1 0 0,0 0 1 0 0,1 0-1 0 0,-3 2-69 0 0,-9 6 155 0 0,-7 5-69 0 0,2 0 0 0 0,0 1 0 0 0,1 1 1 0 0,0 0-1 0 0,2 2 0 0 0,0 0 0 0 0,1 0 1 0 0,1 2-1 0 0,1 0 0 0 0,0 0 0 0 0,2 1 0 0 0,-8 21-86 0 0,16-38 8 0 0,1 0-1 0 0,-1 0 1 0 0,1 0-1 0 0,0 0 1 0 0,0 0-1 0 0,1 0 1 0 0,0 1-1 0 0,0-1 1 0 0,0 0-1 0 0,0 1 0 0 0,1-1 1 0 0,0 1-1 0 0,0-1 1 0 0,0 1-1 0 0,1-1 1 0 0,0 0-1 0 0,0 1 1 0 0,0-1-1 0 0,1 0 1 0 0,0 0-1 0 0,0 1 0 0 0,0-1 1 0 0,0-1-1 0 0,1 1 1 0 0,0 0-1 0 0,0-1 1 0 0,0 1-1 0 0,1-1 1 0 0,-1 0-1 0 0,1 0 1 0 0,0 0-1 0 0,0-1 0 0 0,0 1 1 0 0,1-1-1 0 0,-1 0 1 0 0,1 0-1 0 0,0-1 1 0 0,0 1-1 0 0,3 0-7 0 0,4-2 72 0 0,0-1-1 0 0,1 0 1 0 0,-1-1 0 0 0,1 0-1 0 0,-1-1 1 0 0,0 0 0 0 0,0-1-1 0 0,0 0 1 0 0,0-1-1 0 0,0 0 1 0 0,-1-1 0 0 0,1-1-1 0 0,-2 0 1 0 0,1 0-1 0 0,0-1 1 0 0,-1 0 0 0 0,-1-1-1 0 0,1 0 1 0 0,-1 0 0 0 0,3-5-72 0 0,20-18 89 0 0,-1-1 1 0 0,-2-1 0 0 0,-1-2 0 0 0,-2-1 0 0 0,-1-1 0 0 0,-2-1-1 0 0,-2-1 1 0 0,-1-1 0 0 0,-2-1 0 0 0,-2 0 0 0 0,1-10-90 0 0,-9 22-2 0 0,-2 0 0 0 0,0 0 1 0 0,-2-1-1 0 0,-2 0 0 0 0,0 1 1 0 0,-2-1-1 0 0,-1 0 0 0 0,-2 0 2 0 0,3 20-7 0 0,-1 0 1 0 0,-1-1-1 0 0,1 1 0 0 0,-2 0 0 0 0,0 0 0 0 0,0 0 0 0 0,0 0 0 0 0,-2 1 0 0 0,1-1 0 0 0,-1 1 0 0 0,0 0 0 0 0,-1 0 0 0 0,0 1 0 0 0,0-1 0 0 0,-1 1 0 0 0,0 1 0 0 0,-1 0 1 0 0,1 0-1 0 0,-1 0 0 0 0,-1 1 0 0 0,1 0 0 0 0,-1 0 0 0 0,0 1 0 0 0,-1 0 0 0 0,1 1 0 0 0,-1 0 0 0 0,0 1 0 0 0,0-1 0 0 0,0 2 0 0 0,-6-1 7 0 0,5 5-6 0 0,1 2-1 0 0,0 0 0 0 0,0 0 1 0 0,0 1-1 0 0,1 0 0 0 0,0 0 1 0 0,-1 1-1 0 0,2 0 0 0 0,-1 1 1 0 0,1 0-1 0 0,0 1 0 0 0,1-1 1 0 0,-1 1-1 0 0,2 1 0 0 0,-1-1 1 0 0,1 1-1 0 0,0 0 0 0 0,1 1 1 0 0,0 0-1 0 0,1-1 0 0 0,0 1 1 0 0,-1 3 6 0 0,-4 6 25 0 0,1 0 1 0 0,1 1 0 0 0,0-1 0 0 0,1 1 0 0 0,2 1 0 0 0,0-1-1 0 0,1 1 1 0 0,1-1 0 0 0,1 1 0 0 0,0 0 0 0 0,2 0 0 0 0,1-1-1 0 0,0 1 1 0 0,1-1 0 0 0,2 1 0 0 0,0-1 0 0 0,1 0-1 0 0,1-1 1 0 0,0 1 0 0 0,2-1 0 0 0,0-1 0 0 0,9 13-26 0 0,147 157 302 0 0,-36-49-163 0 0,-102-82 848 0 0,-22-45-3794 0 0,-3-10-5556 0 0,-2-6-3050 0 0</inkml:trace>
  <inkml:trace contextRef="#ctx0" brushRef="#br0" timeOffset="9504.585">1163 2029 15315 0 0,'0'0'1217'0'0,"0"0"-415"0"0,0 0-39 0 0,0 0 229 0 0,0 0 107 0 0,0 0-30 0 0,0 0-221 0 0,0 0-249 0 0,0 0-186 0 0,0 0-140 0 0,0 0-94 0 0,0 0-70 0 0,6 32-51 0 0,20 141-80 0 0,-10-132-831 0 0,-3-33-8728 0 0,-11-8-1803 0 0</inkml:trace>
  <inkml:trace contextRef="#ctx0" brushRef="#br0" timeOffset="9773.528">1162 1638 11346 0 0,'0'0'7914'0'0,"0"0"-6794"0"0,0 0-688 0 0,0 0-288 0 0,0 0-128 0 0,0 0 0 0 0,0 0 24 0 0,0 0-72 0 0,0 0-104 0 0,0 0-200 0 0,0 0-640 0 0,0 0-1952 0 0,0 0-9331 0 0</inkml:trace>
  <inkml:trace contextRef="#ctx0" brushRef="#br0" timeOffset="10125.382">1699 1918 14195 0 0,'0'0'2423'0'0,"0"0"-670"0"0,0 0-246 0 0,0 0 26 0 0,0 0-90 0 0,0 0-233 0 0,0 0-345 0 0,0 0-330 0 0,0 0-183 0 0,0 0-58 0 0,0 0-45 0 0,0 0-34 0 0,-15 8-23 0 0,-101 51 189 0 0,84-43-296 0 0,-80 60 133 0 0,111-76-221 0 0,1 1 0 0 0,-1 0 0 0 0,0-1 0 0 0,1 1 0 0 0,-1 0 0 0 0,1 0 0 0 0,-1-1 0 0 0,1 1 0 0 0,0 0 1 0 0,-1 0-1 0 0,1 0 0 0 0,0 0 0 0 0,0 0 0 0 0,-1 0 0 0 0,1-1 0 0 0,0 1 0 0 0,0 0 0 0 0,0 0 0 0 0,0 0 0 0 0,0 0 0 0 0,0 0 0 0 0,0 0 0 0 0,1 0 0 0 0,-1 0 0 0 0,0 0 1 0 0,0 0-1 0 0,1-1 0 0 0,-1 1 0 0 0,0 0 0 0 0,1 0 0 0 0,-1 0 0 0 0,1-1 0 0 0,-1 1 0 0 0,1 0 0 0 0,0 0 0 0 0,-1-1 0 0 0,1 1 0 0 0,0 0 0 0 0,-1-1 0 0 0,1 1 0 0 0,0-1 1 0 0,0 1-1 0 0,0-1 0 0 0,-1 1 0 0 0,1-1 0 0 0,0 0 0 0 0,0 1 0 0 0,0-1 0 0 0,0 0 0 0 0,0 0 0 0 0,0 0 0 0 0,-1 0 0 0 0,1 0 0 0 0,0 0 0 0 0,0 0 0 0 0,0 0 0 0 0,0 0 3 0 0,56 8 97 0 0,48 3-84 0 0,-102-10-8 0 0,0 0 0 0 0,0 0 0 0 0,0 0 0 0 0,0 0 0 0 0,0 1 0 0 0,0-1 0 0 0,0 1 0 0 0,-1 0 0 0 0,1 0 0 0 0,-1 0 0 0 0,1 0 0 0 0,-1 0 0 0 0,0 0-1 0 0,0 1 1 0 0,0-1 0 0 0,0 1 0 0 0,0 0 0 0 0,0 0 0 0 0,-1-1 0 0 0,1 1 0 0 0,-1 0 0 0 0,0 0 0 0 0,0 0 0 0 0,0 0 0 0 0,0 1 0 0 0,-1-1 0 0 0,1 0 0 0 0,-1 0 0 0 0,0 0 0 0 0,0 3-5 0 0,-1 1 47 0 0,-1-1 1 0 0,0 1-1 0 0,-1 0 1 0 0,0-1 0 0 0,0 1-1 0 0,0-1 1 0 0,-1 0 0 0 0,0 0-1 0 0,0 0 1 0 0,0-1 0 0 0,-1 1-1 0 0,0-1 1 0 0,0 0 0 0 0,0-1-1 0 0,-1 1 1 0 0,0-1 0 0 0,1 0-1 0 0,-1 0 1 0 0,-1-1-1 0 0,1 0 1 0 0,-1 0 0 0 0,-4 1-48 0 0,6-1-2 0 0,-6 2-223 0 0,1-1 0 0 0,-1 0-1 0 0,-1-1 1 0 0,1 0 0 0 0,0-1-1 0 0,-1-1 1 0 0,0 1-1 0 0,1-2 1 0 0,-1 0 0 0 0,-4 0 225 0 0,4-2-2731 0 0,4-1-5351 0 0,3 0-3894 0 0</inkml:trace>
  <inkml:trace contextRef="#ctx0" brushRef="#br0" timeOffset="10817.847">1204 1686 240 0 0,'0'0'1786'0'0,"0"0"-279"0"0,0 0-194 0 0,0 0-108 0 0,0 0-54 0 0,0 0-45 0 0,0 0-35 0 0,0 0-30 0 0,0 0-8 0 0,0 0-18 0 0,0 0-8 0 0,0 0-30 0 0,-9 3 8 0 0,-37 9 1063 0 0,46-12-1037 0 0,0 0-96 0 0,0 0-118 0 0,0 0-147 0 0,0 0-113 0 0,0 0-73 0 0,0 0-82 0 0,0 0-44 0 0,11-7 1260 0 0,23-31-550 0 0,-105 72 955 0 0,62-31-2006 0 0,-1 1 201 0 0,19-7-200 0 0,37-15 161 0 0,-22 8-1902 0 0,-1 1-5871 0 0,-20 9-4472 0 0</inkml:trace>
  <inkml:trace contextRef="#ctx0" brushRef="#br0" timeOffset="11916.272">1837 2099 7530 0 0,'0'0'3110'0'0,"0"0"-770"0"0,0 0-542 0 0,0 0-234 0 0,0 0-244 0 0,0 0-243 0 0,0 0-300 0 0,0 0-333 0 0,0 0-181 0 0,0 0-32 0 0,0 0 83 0 0,0 0 116 0 0,0 0 77 0 0,5 14-42 0 0,30 108 677 0 0,-24 269 849 0 0,-38-241-1582 0 0,27-151-375 0 0,-1 0-1 0 0,1 1 1 0 0,-1 0 0 0 0,1-1-1 0 0,0 1 1 0 0,-1-1 0 0 0,1 1-1 0 0,-1-1 1 0 0,1 1-1 0 0,-1 0 1 0 0,1-1 0 0 0,-1 1-1 0 0,1 0 1 0 0,-1 0 0 0 0,0-1-1 0 0,1 1 1 0 0,-1 0 0 0 0,1 0-1 0 0,-1 0 1 0 0,0 0-1 0 0,1 0 1 0 0,-1 0 0 0 0,1 0-1 0 0,-1 0 1 0 0,0 0 0 0 0,1 0-1 0 0,-1 0 1 0 0,1 0 0 0 0,-1 0-1 0 0,0 0 1 0 0,1 1-1 0 0,-1-1 1 0 0,1 0 0 0 0,-1 0-1 0 0,1 1 1 0 0,-1-1 0 0 0,1 0-1 0 0,-1 1 1 0 0,1-1 0 0 0,-1 1-1 0 0,1-1 1 0 0,-1 0-1 0 0,1 1 1 0 0,0-1 0 0 0,-1 1-1 0 0,1-1 1 0 0,0 1 0 0 0,-1-1-1 0 0,1 1 1 0 0,0 0-1 0 0,0-1 1 0 0,-1 1 0 0 0,1-1-1 0 0,0 1 1 0 0,0 0 0 0 0,0-1-1 0 0,0 1 1 0 0,0-1 0 0 0,0 1-34 0 0,-4-14 55 0 0,0 0 1 0 0,1-1 0 0 0,1 0 0 0 0,0 0-1 0 0,1 1 1 0 0,0-1 0 0 0,1 0 0 0 0,1 0 0 0 0,0 0-1 0 0,1 0 1 0 0,1-1-56 0 0,54-176 170 0 0,-47 166-168 0 0,6-12 16 0 0,0 2-1 0 0,2 0 1 0 0,2 1 0 0 0,1 2-1 0 0,2 0 1 0 0,1 1 0 0 0,1 1-1 0 0,2 1 1 0 0,6-3-18 0 0,-25 24-1 0 0,0 0 1 0 0,1 1 0 0 0,0 0-1 0 0,1 0 1 0 0,-1 1 0 0 0,1 1-1 0 0,0 0 1 0 0,1 0 0 0 0,-1 1-1 0 0,1 0 1 0 0,0 1 0 0 0,0 0-1 0 0,0 0 1 0 0,0 2-1 0 0,7-1 1 0 0,-15 2 3 0 0,-1 0-1 0 0,0 1 0 0 0,0-1 0 0 0,0 1 0 0 0,0 0 0 0 0,0 0 0 0 0,-1 0 0 0 0,1 0 0 0 0,0 0 1 0 0,0 0-1 0 0,0 0 0 0 0,-1 0 0 0 0,1 1 0 0 0,-1-1 0 0 0,1 1 0 0 0,-1-1 0 0 0,1 1 0 0 0,-1 0 0 0 0,0-1 1 0 0,0 1-1 0 0,0 0 0 0 0,0 0 0 0 0,0 0 0 0 0,0 0 0 0 0,-1 0 0 0 0,1 0 0 0 0,0 0 0 0 0,-1 0 1 0 0,0 0-1 0 0,1 0 0 0 0,-1 1-2 0 0,6 71 97 0 0,-6-70-86 0 0,-2 13 9 0 0,-1 1 0 0 0,0-1 0 0 0,-1 0 1 0 0,0-1-1 0 0,-2 1 0 0 0,0-1 0 0 0,-1 0 1 0 0,0 0-1 0 0,-2-1 0 0 0,1 0 0 0 0,-2-1 0 0 0,0 0 1 0 0,-1 0-1 0 0,0-1 0 0 0,-1 0 0 0 0,0-1 0 0 0,-1 0 1 0 0,-1-1-1 0 0,-2 1-20 0 0,7-6-26 0 0,0-1 0 0 0,0 1 0 0 0,0-2 0 0 0,-1 1 1 0 0,0-1-1 0 0,1-1 0 0 0,-2 0 0 0 0,1 0 0 0 0,0-1 0 0 0,-1 0 0 0 0,1-1 0 0 0,-1 0 1 0 0,1 0-1 0 0,-1-2 0 0 0,-4 0 26 0 0,14 1-121 0 0,0 0 1 0 0,0 0 0 0 0,0 0-1 0 0,0 0 1 0 0,0-1-1 0 0,0 1 1 0 0,0-1-1 0 0,0 1 1 0 0,0-1 0 0 0,0 1-1 0 0,0-1 1 0 0,0 1-1 0 0,0-1 1 0 0,0 0 0 0 0,0 1-1 0 0,1-1 1 0 0,-1 0-1 0 0,0 0 1 0 0,0 0-1 0 0,1 0 1 0 0,-1 1 0 0 0,1-1-1 0 0,-1 0 1 0 0,1 0-1 0 0,-1 0 1 0 0,1 0 0 0 0,0 0-1 0 0,-1 0 1 0 0,1 0-1 0 0,0-1 1 0 0,0 1-1 0 0,0 0 1 0 0,0 0 0 0 0,0 0-1 0 0,0-1 121 0 0,4-25-8781 0 0,0 19-2627 0 0</inkml:trace>
  <inkml:trace contextRef="#ctx0" brushRef="#br0" timeOffset="12282.785">2476 1657 16195 0 0,'0'0'1245'0'0,"0"0"-421"0"0,0 0-152 0 0,0 0 106 0 0,0 0 86 0 0,0 0 35 0 0,0 0-5 0 0,0 0-39 0 0,0 0-44 0 0,0 0-107 0 0,0 0-69 0 0,0 0-80 0 0,0 0-90 0 0,13 16-39 0 0,38 55-76 0 0,-48-68-313 0 0,-2 0-1 0 0,1 0 0 0 0,0 1 1 0 0,0-1-1 0 0,-1 0 0 0 0,0 1 1 0 0,0-1-1 0 0,0 1 0 0 0,0 0 0 0 0,-1-1 1 0 0,1 1-1 0 0,-1 0 0 0 0,0-1 1 0 0,0 1-1 0 0,0 0 0 0 0,0-1 1 0 0,-1 4-37 0 0,-1 10 196 0 0,-29 240 706 0 0,1-85-852 0 0,20-83-350 0 0,10-89 207 0 0,21 0-1200 0 0,23-17-4339 0 0,-29 5 677 0 0,-8 6 890 0 0,1 1-7207 0 0</inkml:trace>
  <inkml:trace contextRef="#ctx0" brushRef="#br0" timeOffset="12736.862">2968 1999 10586 0 0,'0'0'2673'0'0,"0"0"-579"0"0,0 0-306 0 0,0 0-201 0 0,0 0-251 0 0,0 0-254 0 0,0 0-198 0 0,0 0-109 0 0,0 0-94 0 0,0 0-91 0 0,0 0-86 0 0,0 0-29 0 0,-25 19-39 0 0,-77 61-57 0 0,17-1 425 0 0,75-69-764 0 0,1 0 0 0 0,0 1 0 0 0,0 0 0 0 0,1 1 0 0 0,1-1 0 0 0,0 2 0 0 0,0-1 0 0 0,2 1 1 0 0,-1 0-1 0 0,2 0 0 0 0,-1 1 0 0 0,2-1 0 0 0,0 1 0 0 0,1 0 0 0 0,0 0 0 0 0,1 1-40 0 0,1-14 4 0 0,0 1 0 0 0,0 0-1 0 0,0-1 1 0 0,1 1 0 0 0,-1 0-1 0 0,1-1 1 0 0,-1 1 0 0 0,1 0-1 0 0,0-1 1 0 0,-1 1 0 0 0,1-1-1 0 0,0 1 1 0 0,0-1 0 0 0,0 0 0 0 0,0 1-1 0 0,1-1 1 0 0,-1 0 0 0 0,0 0-1 0 0,0 1 1 0 0,1-1 0 0 0,-1 0-1 0 0,1-1 1 0 0,-1 1 0 0 0,1 0-1 0 0,-1 0 1 0 0,1 0 0 0 0,-1-1-1 0 0,1 1 1 0 0,0-1 0 0 0,-1 0 0 0 0,1 1-1 0 0,0-1 1 0 0,0 0 0 0 0,-1 0-1 0 0,1 0 1 0 0,0 0 0 0 0,-1 0-1 0 0,1 0 1 0 0,0-1 0 0 0,0 1-1 0 0,-1 0 1 0 0,2-1-4 0 0,70-29 395 0 0,-39 5-323 0 0,-2-2 1 0 0,-1-1 0 0 0,-1-2 0 0 0,25-31-73 0 0,-54 60 3 0 0,111-138 147 0 0,-102 156-205 0 0,-9 27-10 0 0,-1-40 63 0 0,-3 39-3 0 0,2-36 2 0 0,-1 0 1 0 0,1-1-1 0 0,0 1 1 0 0,0 0-1 0 0,1 0 1 0 0,0 0-1 0 0,0 0 1 0 0,0-1-1 0 0,1 1 1 0 0,0 0 0 0 0,1 0-1 0 0,0-1 1 0 0,0 1-1 0 0,0-1 1 0 0,0 1-1 0 0,1-1 1 0 0,0 0-1 0 0,1 0 1 0 0,-1 0-1 0 0,1 0 1 0 0,0-1-1 0 0,1 0 1 0 0,1 2 2 0 0,1-3-48 0 0,-5-2-7 0 0,0 0 0 0 0,1 0 0 0 0,-1 0 0 0 0,1 0 0 0 0,-1-1-1 0 0,1 1 1 0 0,-1-1 0 0 0,1 0 0 0 0,0 0 0 0 0,0 0 0 0 0,0 0-1 0 0,0 0 1 0 0,0-1 0 0 0,0 0 0 0 0,0 1 0 0 0,0-1 0 0 0,0 0-1 0 0,0 0 1 0 0,0 0 0 0 0,-1-1 0 0 0,1 1 0 0 0,0-1 0 0 0,0 0-1 0 0,0 1 1 0 0,0-1 0 0 0,0-1 55 0 0,0 1-224 0 0,15-11-2485 0 0,-8 4-2814 0 0,-5 1-6271 0 0</inkml:trace>
  <inkml:trace contextRef="#ctx0" brushRef="#br0" timeOffset="13107.835">3512 2113 12915 0 0,'0'0'4143'0'0,"0"0"-1772"0"0,0 0-723 0 0,0 0-162 0 0,0 0-149 0 0,0 0-190 0 0,0 0-188 0 0,0 0-193 0 0,0 0-181 0 0,0 0-124 0 0,0 0-112 0 0,0 0-87 0 0,0 0-53 0 0,-9 0-24 0 0,3 0-157 0 0,0 0-1 0 0,-1 1 1 0 0,1 0-1 0 0,0 0 0 0 0,0 0 1 0 0,0 1-1 0 0,0-1 0 0 0,0 1 1 0 0,0 1-1 0 0,0-1 0 0 0,0 1 1 0 0,-4 3-28 0 0,3-1 3 0 0,1 0 1 0 0,-1 0-1 0 0,1 1 1 0 0,0 0-1 0 0,0 0 1 0 0,1 0-1 0 0,0 1 1 0 0,0 0-1 0 0,1 0 1 0 0,-1 0-1 0 0,2 1 1 0 0,-1-1 0 0 0,1 1-1 0 0,0 0 1 0 0,0 0-1 0 0,1 0 1 0 0,0 0-1 0 0,1 0 1 0 0,0 0-1 0 0,0 1 1 0 0,1-1-1 0 0,0 1 1 0 0,0-1-1 0 0,1 0 1 0 0,0 0 0 0 0,1 6-4 0 0,2-9 2 0 0,0-1-1 0 0,0 1 1 0 0,0-1 0 0 0,0 0 0 0 0,1 0 0 0 0,0-1 0 0 0,0 1 0 0 0,0-1 0 0 0,0 0 0 0 0,0 0 0 0 0,0-1 0 0 0,1 1 0 0 0,-1-1 0 0 0,1-1 0 0 0,0 1 0 0 0,0-1 0 0 0,-1 0 0 0 0,1 0 0 0 0,0 0 0 0 0,0-1 0 0 0,0 0 0 0 0,0 0 0 0 0,0-1-1 0 0,0 0 1 0 0,0 0 0 0 0,0 0 0 0 0,-1-1 0 0 0,5-1-2 0 0,90-52-521 0 0,-65 24-7638 0 0,-31 29-3833 0 0</inkml:trace>
  <inkml:trace contextRef="#ctx0" brushRef="#br0" timeOffset="13485.801">3673 2312 11362 0 0,'0'0'2017'0'0,"0"0"-301"0"0,0 0-19 0 0,0 0-89 0 0,0 0-145 0 0,0 0-100 0 0,0 0-112 0 0,0 0-143 0 0,0 0-157 0 0,31-9-140 0 0,98-30-150 0 0,-51 4 408 0 0,-63 22-838 0 0,-14 12-222 0 0,4-2 58 0 0,1-1 1 0 0,0 0 0 0 0,-1 0-1 0 0,1-1 1 0 0,-1 1 0 0 0,-1-1 0 0 0,1 0-1 0 0,0-1 1 0 0,-1 1 0 0 0,0-1 0 0 0,-1 1-1 0 0,1-1 1 0 0,-1-1 0 0 0,0 1 0 0 0,-1 0-1 0 0,1-1 1 0 0,-1 1 0 0 0,-1-1-1 0 0,2-5-67 0 0,-3 10 5 0 0,1 0 0 0 0,-1-1 0 0 0,0 1 0 0 0,0 0-1 0 0,0-1 1 0 0,0 1 0 0 0,0-1 0 0 0,0 1 0 0 0,-1 0-1 0 0,1-1 1 0 0,-1 1 0 0 0,0 0 0 0 0,1 0-1 0 0,-1 0 1 0 0,0-1 0 0 0,0 1 0 0 0,-1 0 0 0 0,1 0-1 0 0,0 0 1 0 0,-1 0 0 0 0,1 1 0 0 0,-1-1 0 0 0,0 0-1 0 0,1 1 1 0 0,-1-1 0 0 0,0 1 0 0 0,0-1 0 0 0,0 1-1 0 0,0 0 1 0 0,0 0 0 0 0,0 0 0 0 0,-1 0-1 0 0,1 0 1 0 0,0 0 0 0 0,0 1 0 0 0,-1-1 0 0 0,1 1-1 0 0,0-1 1 0 0,-1 1 0 0 0,1 0 0 0 0,0 0 0 0 0,-1 0-1 0 0,1 0 1 0 0,-2 1-5 0 0,-2-1-6 0 0,0 0 0 0 0,1 0 0 0 0,-1 0 0 0 0,0 1 0 0 0,0 0 0 0 0,1 0 0 0 0,-1 0 0 0 0,1 1 0 0 0,-1 0 0 0 0,1 0 0 0 0,-1 1 0 0 0,1-1 0 0 0,0 1 0 0 0,0 0 0 0 0,1 0 0 0 0,-1 1 0 0 0,0-1 0 0 0,-1 3 6 0 0,-5 3-1 0 0,0 0 0 0 0,1 1 0 0 0,-1 1-1 0 0,2-1 1 0 0,0 2 0 0 0,0-1 0 0 0,1 1 0 0 0,0 0-1 0 0,1 1 1 0 0,1 0 0 0 0,0 0 0 0 0,0 1 0 0 0,1-1 0 0 0,1 1-1 0 0,1 0 1 0 0,0 0 0 0 0,0 1 0 0 0,1 2 1 0 0,2-12 0 0 0,-1 0 1 0 0,1 0-1 0 0,0 0 0 0 0,0 0 1 0 0,0 0-1 0 0,1 0 0 0 0,-1 0 1 0 0,1 0-1 0 0,1 0 0 0 0,-1-1 1 0 0,1 1-1 0 0,-1 0 1 0 0,2 0-1 0 0,-1-1 0 0 0,0 1 1 0 0,1-1-1 0 0,0 0 0 0 0,0 0 1 0 0,0 0-1 0 0,0 0 0 0 0,1-1 1 0 0,1 3-1 0 0,10 3 3 0 0,0 0 0 0 0,1-1 0 0 0,-1 0 0 0 0,1-2 0 0 0,1 0 0 0 0,-1 0 1 0 0,1-2-1 0 0,0 0 0 0 0,0-1 0 0 0,0-1 0 0 0,1 0 0 0 0,-1-1 0 0 0,0-1 0 0 0,1-1 0 0 0,1 0-3 0 0,44-11-987 0 0,-43 4-2097 0 0,-2-1-4087 0 0,-9 4-5429 0 0</inkml:trace>
  <inkml:trace contextRef="#ctx0" brushRef="#br0" timeOffset="14551.009">4102 2518 2665 0 0,'0'0'1567'0'0,"0"0"-610"0"0,0 0 53 0 0,0 0 363 0 0,0 0 270 0 0,0 0 11 0 0,0 0-144 0 0,0 0-131 0 0,0 0-59 0 0,0 0-67 0 0,0 0-60 0 0,0 0-94 0 0,0 0-108 0 0,3 1-55 0 0,-2-1-746 0 0,0 0 0 0 0,0 1 0 0 0,0-1 1 0 0,1 0-1 0 0,-1 0 0 0 0,0-1 0 0 0,0 1 1 0 0,0 0-1 0 0,0 0 0 0 0,1 0 0 0 0,-1-1 1 0 0,0 1-1 0 0,0-1 0 0 0,0 1 0 0 0,0-1 1 0 0,0 1-1 0 0,0-1 0 0 0,0 0 0 0 0,0 1 0 0 0,0-1 1 0 0,0 0-1 0 0,0 0 0 0 0,0 1 0 0 0,-1-1 1 0 0,1 0-1 0 0,0 0 0 0 0,-1 0 0 0 0,1 0 1 0 0,0 0-1 0 0,-1 0 0 0 0,1-1 0 0 0,-1 1 1 0 0,0 0-1 0 0,1 0 0 0 0,-1-1-190 0 0,0 1-46 0 0,41-72 1360 0 0,-25 40-1057 0 0,3 1 1 0 0,0 0-1 0 0,2 2 0 0 0,21-24-257 0 0,84-59 188 0 0,-125 112-191 0 0,1 0 0 0 0,-1 0 1 0 0,0 0-1 0 0,1 0 0 0 0,-1 1 0 0 0,1-1 0 0 0,-1 1 0 0 0,1-1 1 0 0,-1 1-1 0 0,1-1 0 0 0,-1 1 0 0 0,1 0 0 0 0,-1 0 0 0 0,1 0 1 0 0,0 0-1 0 0,-1 0 0 0 0,1 0 0 0 0,-1 0 0 0 0,1 0 0 0 0,-1 1 1 0 0,1-1-1 0 0,-1 0 0 0 0,1 1 0 0 0,-1 0 0 0 0,1-1 0 0 0,-1 1 1 0 0,1 0-1 0 0,-1 0 0 0 0,0-1 0 0 0,0 1 0 0 0,1 0 0 0 0,-1 0 1 0 0,0 1-1 0 0,0-1 0 0 0,0 0 0 0 0,0 0 0 0 0,0 0 0 0 0,0 1 1 0 0,0-1-1 0 0,-1 1 0 0 0,1-1 0 0 0,0 0 0 0 0,-1 1 0 0 0,1-1 1 0 0,-1 1-1 0 0,0-1 0 0 0,1 1 0 0 0,-1 0 0 0 0,0 0 3 0 0,10 82-30 0 0,-10 52-20 0 0,0-137 50 0 0,0 1-1 0 0,0-1 1 0 0,0 0-1 0 0,0 1 1 0 0,1-1-1 0 0,-1 1 0 0 0,0-1 1 0 0,0 0-1 0 0,0 1 1 0 0,1-1-1 0 0,-1 1 1 0 0,0-1-1 0 0,0 1 1 0 0,1-1-1 0 0,-1 1 1 0 0,0-1-1 0 0,1 1 1 0 0,-1-1-1 0 0,1 1 0 0 0,-1-1 1 0 0,1 1-1 0 0,-1 0 1 0 0,1-1-1 0 0,-1 1 1 0 0,1 0-1 0 0,-1-1 1 0 0,1 1-1 0 0,-1 0 1 0 0,1 0-1 0 0,0 0 0 0 0,-1-1 1 0 0,1 1-1 0 0,-1 0 1 0 0,1 0-1 0 0,0 0 1 0 0,-1 0-1 0 0,1 0 1 0 0,-1 0-1 0 0,1 0 1 0 0,0 0-1 0 0,-1 0 0 0 0,1 1 1 0 0,-1-1-1 0 0,1 0 1 0 0,0 0-1 0 0,-1 0 1 0 0,1 1-1 0 0,-1-1 1 0 0,1 0-1 0 0,-1 1 1 0 0,1-1-1 0 0,-1 0 1 0 0,1 1-1 0 0,-1-1 0 0 0,1 1 1 0 0,-1-1-1 0 0,0 1 1 0 0,1-1-1 0 0,-1 1 1 0 0,0-1-1 0 0,1 1 1 0 0,-1-1-1 0 0,0 1 1 0 0,0-1-1 0 0,1 1 0 0 0,-1-1 1 0 0,0 1 0 0 0,8-9 23 0 0,254-237 121 0 0,-218 218-240 0 0,-44 27 59 0 0,4 155 27 0 0,-3-140-65 0 0,0 1-1 0 0,1-1 1 0 0,1 0-1 0 0,0 0 1 0 0,2 0-1 0 0,-1-1 1 0 0,2 1-1 0 0,2 4 76 0 0,-8-18-315 0 0,3 0-1213 0 0,0 1-1004 0 0,0-1-2708 0 0,-1-1-6625 0 0</inkml:trace>
  <inkml:trace contextRef="#ctx0" brushRef="#br0" timeOffset="14902.349">5074 2393 10578 0 0,'0'0'2953'0'0,"0"0"-494"0"0,0 0-340 0 0,0 0-262 0 0,0 0-205 0 0,31-15-217 0 0,98-46-275 0 0,-23-7 852 0 0,-81 47-1566 0 0,24-39 797 0 0,-48 59-1225 0 0,0-1 0 0 0,0 1 0 0 0,-1 0 0 0 0,1-1 0 0 0,-1 1 0 0 0,1 0 0 0 0,-1-1 0 0 0,1 1 1 0 0,-1-1-1 0 0,0 1 0 0 0,0-1 0 0 0,0 1 0 0 0,0-1 0 0 0,0 1 0 0 0,0-1 0 0 0,0 1 0 0 0,0-1 0 0 0,0 1 0 0 0,-1 0 1 0 0,1-1-1 0 0,-1 1 0 0 0,1-1 0 0 0,-1 1 0 0 0,0 0 0 0 0,1-1 0 0 0,-1 1 0 0 0,0 0 0 0 0,0 0 0 0 0,0 0 1 0 0,0-1-1 0 0,0 1 0 0 0,0 0 0 0 0,0 0 0 0 0,0 0 0 0 0,0 1 0 0 0,-1-1 0 0 0,1 0 0 0 0,0 0 0 0 0,-1 1 0 0 0,1-1 1 0 0,0 1-1 0 0,-1-1 0 0 0,1 1 0 0 0,-1-1 0 0 0,1 1 0 0 0,-1 0 0 0 0,1 0 0 0 0,-2 0-18 0 0,-11 0-9 0 0,-1 0-1 0 0,1 1 1 0 0,0 1 0 0 0,-1 0-1 0 0,1 1 1 0 0,0 1 0 0 0,0 0-1 0 0,1 1 1 0 0,0 1 0 0 0,-1 0-1 0 0,2 0 1 0 0,-1 1 0 0 0,1 1-1 0 0,0 0 1 0 0,0 1 0 0 0,1 0-1 0 0,1 1 1 0 0,-1 0 0 0 0,1 0-1 0 0,1 1 1 0 0,0 1 0 0 0,1 0-1 0 0,-4 7 10 0 0,5-9-22 0 0,0 0-1 0 0,1 0 1 0 0,0 0-1 0 0,1 1 1 0 0,0 0-1 0 0,1 0 0 0 0,0 0 1 0 0,1 1-1 0 0,0 0 1 0 0,1-1-1 0 0,0 1 1 0 0,1 0-1 0 0,1 0 0 0 0,-1 6 23 0 0,2-14-22 0 0,0-1-1 0 0,0 1 1 0 0,1-1-1 0 0,-1 1 1 0 0,1-1 0 0 0,-1 0-1 0 0,1 1 1 0 0,0-1-1 0 0,0 0 1 0 0,0 0-1 0 0,1 0 1 0 0,-1-1-1 0 0,1 1 1 0 0,0 0-1 0 0,0-1 1 0 0,-1 0-1 0 0,1 0 1 0 0,1 0-1 0 0,-1 0 1 0 0,0 0-1 0 0,0-1 1 0 0,1 1-1 0 0,-1-1 1 0 0,1 0 0 0 0,-1 0-1 0 0,1 0 1 0 0,0 0-1 0 0,2-1 23 0 0,109 1-3049 0 0,-68-15-206 0 0,-19 4-3471 0 0,-12 6-4697 0 0</inkml:trace>
  <inkml:trace contextRef="#ctx0" brushRef="#br0" timeOffset="15357.631">5512 2441 11506 0 0,'0'0'2862'0'0,"0"0"-501"0"0,0 0-342 0 0,0 0-317 0 0,0 0-298 0 0,0 0-242 0 0,0 0-210 0 0,0 0-139 0 0,0 0-110 0 0,0 0-135 0 0,0 0-114 0 0,0 0-108 0 0,0 0-56 0 0,32-25-22 0 0,102-78-48 0 0,-81 55 157 0 0,-13-4 113 0 0,-40 52-484 0 0,0 0-24 0 0,0 0-21 0 0,-5 18-388 0 0,-6 77 74 0 0,13-91 353 0 0,0 0-1 0 0,1-1 1 0 0,-1 0 0 0 0,0 1 0 0 0,1-1-1 0 0,0 0 1 0 0,0 0 0 0 0,0 0 0 0 0,0-1-1 0 0,0 1 1 0 0,1-1 0 0 0,-1 0 0 0 0,1 0 0 0 0,0 0-1 0 0,-1 0 1 0 0,1 0 0 0 0,0-1 0 0 0,0 0-1 0 0,0 0 1 0 0,0 0 0 0 0,0 0 0 0 0,1-1 0 0 0,6 3 32 0 0,0-1 0 0 0,1-1 1 0 0,-1 0-1 0 0,1 0 1 0 0,-1-1-1 0 0,1-1 1 0 0,0 0-1 0 0,-1-1 1 0 0,0 0-1 0 0,1 0 1 0 0,-1-1-1 0 0,0-1 0 0 0,0 0 1 0 0,-1 0-1 0 0,3-3-32 0 0,-6 4-13 0 0,0-1 1 0 0,0 1-1 0 0,-1-2 0 0 0,0 1 0 0 0,0-1 0 0 0,0 0 0 0 0,0 0 0 0 0,-1 0 0 0 0,0-1 1 0 0,0 0-1 0 0,0 0 0 0 0,-1-1 0 0 0,0 1 0 0 0,0-1 0 0 0,0 0 0 0 0,-1 0 0 0 0,0 0 1 0 0,-1 0-1 0 0,1 0 0 0 0,-1-1 0 0 0,-1 1 0 0 0,1-1 0 0 0,-2 0 0 0 0,1 1 0 0 0,-1-1 1 0 0,0 0 12 0 0,1-22-2630 0 0,0 10-5396 0 0,1 12-4026 0 0</inkml:trace>
  <inkml:trace contextRef="#ctx0" brushRef="#br0" timeOffset="15638.61">6406 1635 15411 0 0,'0'0'3628'0'0,"0"0"-1880"0"0,0 0-813 0 0,0 0 0 0 0,0 0 76 0 0,0 0 30 0 0,0 0-63 0 0,0 0-181 0 0,0 0-126 0 0,0 0-97 0 0,0 0-44 0 0,1 30-36 0 0,3 99-103 0 0,-3 359 914 0 0,18-392-1569 0 0,-13-88-1722 0 0,-11-23-159 0 0,-32-40-2526 0 0,21 33 622 0 0,1 0-4007 0 0,8 11-1222 0 0</inkml:trace>
  <inkml:trace contextRef="#ctx0" brushRef="#br0" timeOffset="15888.213">6011 1985 6089 0 0,'0'0'5033'0'0,"0"0"-2289"0"0,0 0-900 0 0,0 0-156 0 0,0 0 43 0 0,0 0 80 0 0,0 0-97 0 0,0 0-288 0 0,0 0-315 0 0,0 0-272 0 0,37 2-193 0 0,118 8-115 0 0,-84-7 15 0 0,-1-3 0 0 0,1-4 0 0 0,16-4-546 0 0,-13 1 51 0 0,-41 4-628 0 0,67-4 966 0 0,-68 10-3302 0 0,-1 4-3347 0 0,-21-3-6209 0 0</inkml:trace>
  <inkml:trace contextRef="#ctx0" brushRef="#br0" timeOffset="23474.722">151 3328 2457 0 0,'0'0'2163'0'0,"0"0"-748"0"0,0 0-116 0 0,0 0 165 0 0,0 0 67 0 0,0 0-109 0 0,0 0-249 0 0,0 0-146 0 0,0 0-28 0 0,0 0 40 0 0,0 0-3 0 0,9 2-77 0 0,0 1-556 0 0,1-2 0 0 0,0 1-1 0 0,0-1 1 0 0,0-1 0 0 0,0 1 0 0 0,0-2 0 0 0,0 1 0 0 0,0-2 0 0 0,0 1 0 0 0,0-1-1 0 0,5-2-402 0 0,12-8 653 0 0,0 0 0 0 0,-1-2-1 0 0,0-1 1 0 0,-1-1-1 0 0,0-1 1 0 0,10-11-653 0 0,16-39 758 0 0,-50 65-741 0 0,0 1 0 0 0,0-1 0 0 0,0 0 0 0 0,0-1 0 0 0,0 1 0 0 0,0 0 0 0 0,-1 0 0 0 0,1 0 0 0 0,-1 0 0 0 0,0-1 0 0 0,1 1 0 0 0,-1 0 0 0 0,0 0 0 0 0,0-1 0 0 0,-1 1 0 0 0,1 0 0 0 0,0 0 0 0 0,-1-1 0 0 0,1 1 0 0 0,-1 0 0 0 0,0 0 0 0 0,1 0 0 0 0,-1 0 0 0 0,0 0 0 0 0,-1 0 0 0 0,1 0 0 0 0,0 0 0 0 0,0 0 0 0 0,-1 1 1 0 0,1-1-1 0 0,-1 0 0 0 0,0 1 0 0 0,1-1 0 0 0,-1 1 0 0 0,-1-1-17 0 0,-8-4-16 0 0,0 0 0 0 0,-1 0 0 0 0,1 2 0 0 0,-1-1 0 0 0,0 1 0 0 0,-1 1 0 0 0,1 0 0 0 0,-1 1 0 0 0,1 1 0 0 0,-1 0 0 0 0,0 0 0 0 0,1 1 1 0 0,-12 1 15 0 0,7 1-14 0 0,0 1 0 0 0,0 1 1 0 0,1 0-1 0 0,-1 1 0 0 0,1 0 1 0 0,0 2-1 0 0,0 0 0 0 0,1 1 1 0 0,0 0-1 0 0,0 1 0 0 0,1 1 1 0 0,0 0-1 0 0,0 1 0 0 0,1 0 0 0 0,-4 6 15 0 0,9-9 10 0 0,0 1 0 0 0,1-1 0 0 0,0 1 1 0 0,0 1-1 0 0,1-1 0 0 0,1 1 1 0 0,-1 0-1 0 0,1 0 0 0 0,1 1 1 0 0,0 0-1 0 0,1-1 0 0 0,0 1 1 0 0,0 1-1 0 0,1-1 0 0 0,1 0 1 0 0,0 0-1 0 0,0 1 0 0 0,1-1 0 0 0,1 0 1 0 0,-1 1-1 0 0,2-1 0 0 0,0 0 1 0 0,0 0-1 0 0,1 0 0 0 0,1 0 1 0 0,-1 0-1 0 0,2-1 0 0 0,0 1 1 0 0,4 6-12 0 0,0-7 66 0 0,0 0 1 0 0,2 0-1 0 0,-1-1 1 0 0,1 0 0 0 0,0-1-1 0 0,1 0 1 0 0,0-1-1 0 0,0 0 1 0 0,0-1 0 0 0,1 0-1 0 0,0-1 1 0 0,0-1 0 0 0,1 0-1 0 0,-1-1 1 0 0,1 0-1 0 0,0-1 1 0 0,0 0 0 0 0,0-1-1 0 0,10-1-66 0 0,-10 0 49 0 0,-1 0 0 0 0,1-2 0 0 0,-1 1-1 0 0,1-1 1 0 0,-1-1 0 0 0,0 0 0 0 0,0-1 0 0 0,0-1 0 0 0,-1 0-1 0 0,1-1 1 0 0,-1 0 0 0 0,0 0 0 0 0,6-6-49 0 0,13-25-372 0 0,-26 18-6902 0 0,-5 16-4307 0 0</inkml:trace>
  <inkml:trace contextRef="#ctx0" brushRef="#br0" timeOffset="24989.148">1101 3152 7450 0 0,'0'0'2511'0'0,"0"0"-379"0"0,0 0-169 0 0,0 0-37 0 0,0 0-171 0 0,0 0-196 0 0,0 0-287 0 0,0 0-285 0 0,0 0-173 0 0,0 0-121 0 0,0 0-89 0 0,0 0-65 0 0,0 0-55 0 0,-17-4-62 0 0,-54-11-46 0 0,-7 12 941 0 0,-11 54-714 0 0,69-37-571 0 0,1 0-1 0 0,1 2 1 0 0,0 0-1 0 0,1 1 1 0 0,1 0 0 0 0,-3 6-32 0 0,14-19 0 0 0,1 1 1 0 0,0-1-1 0 0,1 1 1 0 0,-1-1-1 0 0,1 1 1 0 0,0 0-1 0 0,0 0 1 0 0,1 1-1 0 0,-1-1 1 0 0,1 0-1 0 0,0 1 1 0 0,1 0-1 0 0,-1-1 1 0 0,1 1-1 0 0,0 0 1 0 0,1 0 0 0 0,-1-1-1 0 0,1 1 1 0 0,0 0-1 0 0,1 0 1 0 0,-1 0-1 0 0,1 0 1 0 0,0-1-1 0 0,1 1 1 0 0,-1 0-1 0 0,1-1 1 0 0,0 1-1 0 0,1-1 1 0 0,-1 0-1 0 0,1 0 1 0 0,0 0-1 0 0,0 0 1 0 0,2 1-1 0 0,0-1 22 0 0,1 1 1 0 0,0-1-1 0 0,1-1 1 0 0,-1 1-1 0 0,1-1 1 0 0,0-1-1 0 0,0 1 1 0 0,0-1-1 0 0,1 0 0 0 0,-1-1 1 0 0,1 1-1 0 0,-1-2 1 0 0,1 1-1 0 0,0-1 1 0 0,0 0-1 0 0,0-1 1 0 0,0 1-1 0 0,0-2 0 0 0,-1 1 1 0 0,1-1-1 0 0,0 0 1 0 0,0-1-1 0 0,-1 0 1 0 0,1 0-1 0 0,5-3-22 0 0,11-3 122 0 0,1-2-1 0 0,-2-1 0 0 0,1-1 1 0 0,-2-1-1 0 0,1-1 0 0 0,-2-1 1 0 0,5-5-122 0 0,-1 0 94 0 0,0-1 0 0 0,-2-1 0 0 0,-1-1 0 0 0,-1-1 0 0 0,-1-1 0 0 0,-1-1 1 0 0,-1-1-1 0 0,-1 0 0 0 0,10-25-94 0 0,-13 15 205 0 0,-14 36-118 0 0,0 1-38 0 0,0 0-16 0 0,0 0-9 0 0,0 0-28 0 0,0 0 11 0 0,0 0-2 0 0,0 0-45 0 0,-6 23 377 0 0,-96 227 116 0 0,19-15-441 0 0,59-168-14 0 0,3 2 1 0 0,3 0-1 0 0,3 0 0 0 0,3 6 2 0 0,6 14-4 0 0,6-89 0 0 0,0 0 7 0 0,0 0-6 0 0,0 0 14 0 0,0 0 21 0 0,0 0-11 0 0,0 0-21 0 0,0 0-1 0 0,0 0-16 0 0,0 0 26 0 0,0 0 6 0 0,0 0-25 0 0,0 0 14 0 0,0 0-12 0 0,0-3 3 0 0,0 3-10 0 0,0 0-10 0 0,0 0-7 0 0,30-19 20 0 0,213-105 24 0 0,-215 108-67 0 0,-27 16 67 0 0,-1 0 11 0 0,0 0-22 0 0,0 0 2 0 0,0 0-4 0 0,0 0 14 0 0,-7-18 240 0 0,-1 11-244 0 0,1 1 1 0 0,-1 0-1 0 0,0 0 0 0 0,-1 1 0 0 0,0 0 0 0 0,1 1 0 0 0,-2 0 0 0 0,1 0 0 0 0,0 0 0 0 0,-1 2 0 0 0,-8-3-9 0 0,-326-62-28 0 0,278 44 99 0 0,114-10-151 0 0,-39 30 80 0 0,197-59 104 0 0,-35 32-77 0 0,-158 30-811 0 0,0-11-2739 0 0,-5 0-959 0 0,-4 7-651 0 0,-1 0-6767 0 0</inkml:trace>
  <inkml:trace contextRef="#ctx0" brushRef="#br0" timeOffset="25542.808">1522 3295 11891 0 0,'0'0'2291'0'0,"0"0"-342"0"0,0 0-211 0 0,0 0-88 0 0,0 0-171 0 0,0 0-264 0 0,0 0-280 0 0,0 0-235 0 0,0 0-135 0 0,0 0-59 0 0,0 0-32 0 0,0 0 7 0 0,-5-6 1952 0 0,5 258-1486 0 0,0-249-938 0 0,-1 0-1 0 0,1 0 1 0 0,0 1-1 0 0,0-1 1 0 0,1 0-1 0 0,-1 0 1 0 0,0 0-1 0 0,1 0 1 0 0,0 0-1 0 0,0 0 1 0 0,0 0-1 0 0,0-1 1 0 0,0 1-1 0 0,1 0 1 0 0,-1 0-1 0 0,1-1 1 0 0,-1 1-1 0 0,1-1 1 0 0,0 1 0 0 0,0-1-1 0 0,0 0 1 0 0,1 0-1 0 0,-1 0 1 0 0,0 0-1 0 0,1 0 1 0 0,-1 0-1 0 0,1-1 1 0 0,0 1-1 0 0,-1-1 1 0 0,1 0-1 0 0,0 0 1 0 0,0 0-1 0 0,0 0 1 0 0,0 0-1 0 0,0-1 1 0 0,0 1-1 0 0,0-1 1 0 0,0 0-1 0 0,0 0 1 0 0,0 0-1 0 0,0 0 1 0 0,0-1-1 0 0,0 1 1 0 0,0-1-1 0 0,0 1 1 0 0,0-1-1 0 0,2-1-8 0 0,17-10 156 0 0,-1-2 0 0 0,-1 0-1 0 0,0-1 1 0 0,0-1-1 0 0,-2-1 1 0 0,0 0 0 0 0,-1-2-1 0 0,-1 0 1 0 0,0 0 0 0 0,3-9-156 0 0,6-10 144 0 0,-1-1 0 0 0,-2-1 1 0 0,-1 0-1 0 0,3-16-144 0 0,-7 23 80 0 0,-17 32-97 0 0,0 1 19 0 0,0 0-51 0 0,0 0-11 0 0,-13 11-737 0 0,-32 60-2216 0 0,28-39-5701 0 0,13-24-3408 0 0</inkml:trace>
  <inkml:trace contextRef="#ctx0" brushRef="#br0" timeOffset="25828.913">2216 3299 15739 0 0,'0'0'1833'0'0,"0"0"-578"0"0,0 0-100 0 0,0 0 218 0 0,0 0 125 0 0,0 0-94 0 0,0 0-273 0 0,0 0-277 0 0,0 0-193 0 0,0 0-159 0 0,0 0-82 0 0,0 0-78 0 0,0 0-78 0 0,4 25-46 0 0,7 79-38 0 0,-19-14 159 0 0,1-66-287 0 0,-26 52-316 0 0,11-54-3440 0 0,16-21 614 0 0,3-1-2383 0 0,-1 0-6487 0 0</inkml:trace>
  <inkml:trace contextRef="#ctx0" brushRef="#br0" timeOffset="26074.768">2185 3012 12307 0 0,'0'0'2248'0'0,"0"0"-736"0"0,0 0-383 0 0,0 0-281 0 0,0 0-240 0 0,0 0-256 0 0,0 0-328 0 0,0 0-352 0 0,0 0-184 0 0,0 0-208 0 0,0 0-296 0 0,0 0-881 0 0,0 0-7049 0 0</inkml:trace>
  <inkml:trace contextRef="#ctx0" brushRef="#br0" timeOffset="26401.643">2561 2795 14395 0 0,'0'0'3682'0'0,"0"0"-1308"0"0,0 0-599 0 0,0 0-207 0 0,0 0-209 0 0,0 0-265 0 0,0 0-306 0 0,0 0-245 0 0,0 0-139 0 0,0 0-87 0 0,0 0-27 0 0,0 0-20 0 0,0 0-41 0 0,1 1-4 0 0,7 97 1107 0 0,3 501-893 0 0,-11-589-435 0 0,1 2-8 0 0,-1 0 0 0 0,0 0 1 0 0,-1 1-1 0 0,-1-1 0 0 0,0 0 1 0 0,0-1-1 0 0,-1 1 0 0 0,0 0 1 0 0,-3 4 3 0 0,0-34-3169 0 0,6-5-4895 0 0,0 16-3788 0 0</inkml:trace>
  <inkml:trace contextRef="#ctx0" brushRef="#br0" timeOffset="28682.912">2955 3380 3961 0 0,'0'0'3189'0'0,"0"0"-1037"0"0,0 0-454 0 0,0 0 67 0 0,0 0 50 0 0,0 0-116 0 0,0 0-238 0 0,0 0-388 0 0,0 0-362 0 0,0 0-232 0 0,0 0-83 0 0,7-3 213 0 0,-5 3 2144 0 0,1 127-306 0 0,-1-16-3431 0 0,-6-125-3286 0 0,-1 6-3150 0 0,3 5-3601 0 0</inkml:trace>
  <inkml:trace contextRef="#ctx0" brushRef="#br0" timeOffset="28990.415">2969 2986 6841 0 0,'0'0'2292'0'0,"0"0"-79"0"0,0 0-143 0 0,0 0-225 0 0,0 0-332 0 0,0 0-280 0 0,0 0-241 0 0,0 0-229 0 0,0 0-102 0 0,0 0-80 0 0,0 0-83 0 0,0 0-51 0 0,-9 7-39 0 0,-28 22-11 0 0,12 20 1129 0 0,23-35-1238 0 0,36-60 1340 0 0,2-22-3079 0 0,-38 68-4473 0 0,-3 0-286 0 0,1 0-5593 0 0</inkml:trace>
  <inkml:trace contextRef="#ctx0" brushRef="#br0" timeOffset="29743.608">3408 2806 11707 0 0,'0'0'4687'0'0,"0"0"-2417"0"0,0 0-883 0 0,0 0-33 0 0,0 0 65 0 0,0 0-47 0 0,0 0-224 0 0,0 0-298 0 0,0 0-248 0 0,0 0-128 0 0,0 0-87 0 0,0 0-47 0 0,0 0-51 0 0,4-6-45 0 0,16-16-33 0 0,-15 58 524 0 0,23 188-334 0 0,-14-18-292 0 0,-8 114-109 0 0,-10-310 466 0 0,22-37-475 0 0,0 0 0 0 0,2 1 0 0 0,0 0 0 0 0,2 2 0 0 0,1 0 0 0 0,1 2 0 0 0,0 1 0 0 0,2 1 0 0 0,0 1 0 0 0,2 1 0 0 0,0 1 0 0 0,1 1-1 0 0,7-1 10 0 0,75-17-90 0 0,-108 37 91 0 0,0-1 1 0 0,0 1 0 0 0,-1 0-1 0 0,1 0 1 0 0,-1 0 0 0 0,1 0-1 0 0,-1 1 1 0 0,0-1 0 0 0,0 1-1 0 0,0-1 1 0 0,-1 1 0 0 0,1-1-1 0 0,-1 1 1 0 0,0 0 0 0 0,0 0-1 0 0,0 0 1 0 0,-1 0 0 0 0,1 0-1 0 0,-1-1 1 0 0,0 1-1 0 0,0 2-1 0 0,0 7 3 0 0,0 0-1 0 0,-1 0 1 0 0,0 0-1 0 0,0 0 0 0 0,-2 0 1 0 0,0 0-1 0 0,0 0 0 0 0,-1-1 1 0 0,-1 1-1 0 0,0-1 1 0 0,0 0-1 0 0,-2-1 0 0 0,1 1 1 0 0,-1-1-1 0 0,-1 0 0 0 0,0-1 1 0 0,-1 0-1 0 0,-3 4-2 0 0,-4 3 6 0 0,-1-1-1 0 0,0 0 1 0 0,-1-1-1 0 0,0-1 0 0 0,-2-1 1 0 0,1-1-1 0 0,-1 0 1 0 0,-1-1-1 0 0,0-2 1 0 0,-17 6-6 0 0,33-14-25 0 0,0 1 0 0 0,0-1 0 0 0,-1-1 0 0 0,1 1 0 0 0,0-1 0 0 0,0 0 0 0 0,-1 0 0 0 0,1 0-1 0 0,0-1 1 0 0,0 0 0 0 0,-1 0 0 0 0,1 0 0 0 0,0 0 0 0 0,0-1 0 0 0,0 0 0 0 0,0 0 0 0 0,1-1 0 0 0,-1 1 0 0 0,1-1 0 0 0,-1 0 0 0 0,1 0 0 0 0,0 0 0 0 0,0-1 0 0 0,0 0 0 0 0,1 0 0 0 0,-1 0 0 0 0,1 0 0 0 0,0 0 0 0 0,0 0 0 0 0,0-1 0 0 0,1 0 0 0 0,-1 1 0 0 0,1-1 0 0 0,0 0 0 0 0,1 0 0 0 0,-1 0-1 0 0,1 0 1 0 0,0-1 0 0 0,0 1 0 0 0,1 0 0 0 0,-1 0 0 0 0,1-1 0 0 0,0 1 0 0 0,1-1 25 0 0,18-65-2350 0 0,11 32-5765 0 0,-21 27-3861 0 0</inkml:trace>
  <inkml:trace contextRef="#ctx0" brushRef="#br0" timeOffset="30477.53">3995 3634 5553 0 0,'0'0'1877'0'0,"0"0"-146"0"0,0 0-50 0 0,0 0-74 0 0,0 0-213 0 0,0 0-243 0 0,0 0-246 0 0,0 0-195 0 0,0 0-9 0 0,0 0 78 0 0,0 0 140 0 0,0 0 79 0 0,0 0 6 0 0,4-1-72 0 0,72-39 2881 0 0,-56 23-3474 0 0,-1-1 0 0 0,0-1 0 0 0,-1-1 0 0 0,-2 0 1 0 0,0-1-1 0 0,-1-1 0 0 0,0-1 0 0 0,-2 0 0 0 0,-1 0 0 0 0,1-7-339 0 0,-10 25 18 0 0,1-1 0 0 0,-1 1 0 0 0,-1-1 0 0 0,1 0 0 0 0,-1 0 0 0 0,0 0 0 0 0,-1 0 0 0 0,1-1 0 0 0,-1 1 0 0 0,0 0 0 0 0,-1-1 0 0 0,1 1 0 0 0,-1-1 0 0 0,-1 1 0 0 0,1 0 0 0 0,-1-1 0 0 0,0 1 0 0 0,-1 0 0 0 0,1 0 0 0 0,-1-1 0 0 0,0 1 0 0 0,-1 1 0 0 0,0-1 0 0 0,1 0 0 0 0,-2 0 0 0 0,1 1 0 0 0,-1-1-18 0 0,2 6-10 0 0,0-1 0 0 0,0 0 0 0 0,1 1 0 0 0,-1-1 0 0 0,0 1 0 0 0,0-1 0 0 0,0 1 0 0 0,0 0 0 0 0,0 0 0 0 0,0 0 0 0 0,0 0 1 0 0,0 0-1 0 0,0 1 0 0 0,0-1 0 0 0,0 0 0 0 0,0 1 0 0 0,0-1 0 0 0,0 1 0 0 0,1 0 0 0 0,-1 0 0 0 0,0 0 0 0 0,0 0 0 0 0,1 0 0 0 0,-1 0 1 0 0,1 0-1 0 0,-1 0 0 0 0,1 1 0 0 0,-1-1 0 0 0,1 1 0 0 0,0-1 0 0 0,-1 1 0 0 0,1 0 10 0 0,0-1-4 0 0,0 0-1 0 0,0 0 1 0 0,0 0 0 0 0,0 0-1 0 0,1 0 1 0 0,-1 0-1 0 0,0 0 1 0 0,1 0 0 0 0,-1 0-1 0 0,1 0 1 0 0,-1 0 0 0 0,1 0-1 0 0,-1 1 1 0 0,1-1-1 0 0,0 0 1 0 0,0 0 0 0 0,-1 1-1 0 0,1-1 1 0 0,0 0 0 0 0,0 0-1 0 0,0 0 1 0 0,0 1-1 0 0,1-1 1 0 0,-1 0 0 0 0,0 0-1 0 0,0 1 1 0 0,1-1-1 0 0,-1 0 1 0 0,1 0 0 0 0,-1 0-1 0 0,1 0 1 0 0,0 0 0 0 0,-1 0-1 0 0,1 0 1 0 0,0 0-1 0 0,0 0 1 0 0,-1 0 0 0 0,1 0-1 0 0,0 0 1 0 0,0 0 0 0 0,0-1-1 0 0,0 1 1 0 0,0 0-1 0 0,0-1 1 0 0,0 1 0 0 0,0-1-1 0 0,1 1 1 0 0,-1-1 0 0 0,0 1 4 0 0,47 10 37 0 0,-40-10-36 0 0,-1 0-1 0 0,1 0 1 0 0,-1 1-1 0 0,1 0 1 0 0,-1 0-1 0 0,0 1 1 0 0,0 0-1 0 0,0 0 1 0 0,-1 0-1 0 0,1 1 1 0 0,-1 0 0 0 0,4 4-1 0 0,-7-3 11 0 0,0 1 1 0 0,-1-1-1 0 0,0 1 1 0 0,0 0-1 0 0,-1 0 1 0 0,1 0 0 0 0,-1 0-1 0 0,0 0 1 0 0,-1 1-1 0 0,1-1 1 0 0,-1 0 0 0 0,-1 0-1 0 0,1 0 1 0 0,-1 0-1 0 0,0 0 1 0 0,0 1-1 0 0,-1-1 1 0 0,0-1 0 0 0,-2 6-12 0 0,-4 16 55 0 0,4-16-47 0 0,0-1 1 0 0,1 1 0 0 0,0 0-1 0 0,1 0 1 0 0,1 0 0 0 0,-1 0 0 0 0,2 0-1 0 0,-1 0 1 0 0,1 1 0 0 0,1-1-1 0 0,0 0 1 0 0,1 0 0 0 0,2 8-9 0 0,42 61 21 0 0,-57-82-3954 0 0,5-2-978 0 0,5 4 1743 0 0,-3-1-8860 0 0</inkml:trace>
  <inkml:trace contextRef="#ctx0" brushRef="#br0" timeOffset="30724.412">4628 3358 14803 0 0,'0'0'2319'0'0,"0"0"-696"0"0,0 0-220 0 0,0 0 58 0 0,0 0-88 0 0,0 0-202 0 0,0 0-325 0 0,0 0-316 0 0,0 0-219 0 0,0 0-135 0 0,0 0-85 0 0,-1 30-64 0 0,-2 127-131 0 0,3-157 61 0 0,2 7-241 0 0,0-6-8554 0 0,-2-1-3034 0 0</inkml:trace>
  <inkml:trace contextRef="#ctx0" brushRef="#br0" timeOffset="30971.241">4619 3023 19036 0 0,'0'0'1600'0'0,"0"0"-623"0"0,0 0-161 0 0,0 0-72 0 0,0 0-216 0 0,0 0-224 0 0,0 0-256 0 0,0 0-288 0 0,0 0-80 0 0,0 0-104 0 0,0 0-168 0 0,0 0-664 0 0,0 0-3001 0 0,0 0-8498 0 0</inkml:trace>
  <inkml:trace contextRef="#ctx0" brushRef="#br0" timeOffset="31222.043">4878 3281 17140 0 0,'0'0'1816'0'0,"0"0"-540"0"0,0 0-257 0 0,0 0-121 0 0,0 0-138 0 0,0 0-149 0 0,0 0-163 0 0,0 0-132 0 0,0 0-93 0 0,0 0-38 0 0,0 0-46 0 0,0 0-45 0 0,-9 22-43 0 0,-31 72-30 0 0,29-30 22 0 0,13-54-38 0 0,-1-5 5 0 0,1-1-1 0 0,-1 0 0 0 0,1 0 0 0 0,0 0 1 0 0,0 0-1 0 0,1 0 0 0 0,-1 0 0 0 0,1 0 1 0 0,0-1-1 0 0,-1 1 0 0 0,2-1 0 0 0,-1 0 1 0 0,0 0-1 0 0,1 0 0 0 0,-1 0 0 0 0,1-1 0 0 0,0 1 1 0 0,0-1-1 0 0,0 0 0 0 0,0 0 0 0 0,0-1 1 0 0,1 1-1 0 0,-1-1 0 0 0,0 0 0 0 0,1 0 1 0 0,-1 0-1 0 0,1-1 0 0 0,-1 1 0 0 0,1-1-9 0 0,7 0 197 0 0,0 0-1 0 0,0-1 0 0 0,-1 0 0 0 0,1 0 0 0 0,0-1 0 0 0,0-1 0 0 0,-1 0 0 0 0,0-1 0 0 0,1 0 0 0 0,-1-1 0 0 0,-1 0 1 0 0,1 0-1 0 0,-1-1 0 0 0,0-1 0 0 0,0 0 0 0 0,-1 0 0 0 0,1-1 0 0 0,-2 0 0 0 0,1 0 0 0 0,-1-1 0 0 0,-1-1 1 0 0,0 1-1 0 0,0-1 0 0 0,0 0 0 0 0,0-4-196 0 0,1 1 89 0 0,-2-1-1 0 0,1 0 1 0 0,-2-1 0 0 0,0 1 0 0 0,-1-1-1 0 0,0 0 1 0 0,-1 0 0 0 0,-1 0 0 0 0,0-1-1 0 0,-2 1 1 0 0,0-11-89 0 0,0 25-53 0 0,0 1 0 0 0,0-1 0 0 0,-1 1 0 0 0,1 0 0 0 0,0-1 0 0 0,-1 1-1 0 0,1-1 1 0 0,-1 1 0 0 0,1 0 0 0 0,-1-1 0 0 0,1 1 0 0 0,0 0 0 0 0,-1-1 0 0 0,1 1 0 0 0,-1 0 0 0 0,1 0 0 0 0,-1-1 0 0 0,0 1 0 0 0,1 0 0 0 0,-1 0-1 0 0,1 0 1 0 0,-1 0 0 0 0,1 0 0 0 0,-1 0 0 0 0,1 0 0 0 0,-1 0 0 0 0,0 0 0 0 0,1 0 0 0 0,-1 0 0 0 0,1 0 0 0 0,-1 0 0 0 0,1 0 0 0 0,-1 1-1 0 0,1-1 1 0 0,-1 0 0 0 0,1 0 0 0 0,-1 1 0 0 0,1-1 0 0 0,-1 0 0 0 0,1 1 0 0 0,-1-1 0 0 0,1 0 0 0 0,0 1 0 0 0,-1-1 0 0 0,1 1 0 0 0,-1-1-1 0 0,1 1 1 0 0,0-1 0 0 0,0 1 0 0 0,-1-1 0 0 0,1 1 0 0 0,0-1 0 0 0,0 1 0 0 0,0-1 0 0 0,-1 1 0 0 0,1-1 0 0 0,0 1 0 0 0,0-1 0 0 0,0 1 0 0 0,0 0-1 0 0,0-1 1 0 0,0 1 0 0 0,0-1 0 0 0,0 1 53 0 0,-5 9-1267 0 0,-2 4-3968 0 0,1-6-6976 0 0</inkml:trace>
  <inkml:trace contextRef="#ctx0" brushRef="#br0" timeOffset="35161.119">5480 3362 4841 0 0,'0'0'2573'0'0,"0"0"-710"0"0,0 0-242 0 0,0 0 56 0 0,0 0 48 0 0,0 0-100 0 0,0 0-304 0 0,0 0-378 0 0,0 0-277 0 0,0 0-137 0 0,0 0-35 0 0,8 3 3649 0 0,-15 273-2173 0 0,4-252-1839 0 0,3-17 914 0 0,3-25-254 0 0,73-239 270 0 0,-59 210-987 0 0,46-81 203 0 0,-61 124-276 0 0,0 1-1 0 0,0 0 0 0 0,0 1 1 0 0,0-1-1 0 0,0 0 1 0 0,1 1-1 0 0,0-1 0 0 0,-1 1 1 0 0,1-1-1 0 0,0 1 0 0 0,0 0 1 0 0,0 1-1 0 0,0-1 0 0 0,0 0 1 0 0,1 1-1 0 0,-1 0 1 0 0,0-1-1 0 0,1 1 0 0 0,-1 1 1 0 0,1-1-1 0 0,-1 0 0 0 0,1 1 1 0 0,0 0-1 0 0,-1 0 1 0 0,1 0-1 0 0,-1 0 0 0 0,1 0 1 0 0,-1 1-1 0 0,1 0 0 0 0,-1 0 1 0 0,1 0-1 0 0,-1 0 1 0 0,1 0-1 0 0,-1 1 0 0 0,0-1 1 0 0,1 1-1 0 0,5 13 26 0 0,0-1 1 0 0,-1 2 0 0 0,0-1 0 0 0,-1 1 0 0 0,-1 0-1 0 0,-1 1 1 0 0,0 0 0 0 0,-1-1 0 0 0,0 1 0 0 0,-2 1-1 0 0,0-1 1 0 0,-1 0 0 0 0,-1 1 0 0 0,0-1 0 0 0,-2 0 0 0 0,1 0-1 0 0,-2 1 1 0 0,-1-1 0 0 0,0-1 0 0 0,-6 17-27 0 0,-5 37 41 0 0,8-48-30 0 0,9-27 79 0 0,64-118-27 0 0,18-13 2 0 0,12 22-154 0 0,-93 112 88 0 0,-1-1 0 0 0,1 1 0 0 0,0 0 0 0 0,-1 0 0 0 0,1 0 0 0 0,0 0 1 0 0,1 1-1 0 0,-1-1 0 0 0,0 1 0 0 0,0-1 0 0 0,1 1 0 0 0,-1 1 0 0 0,0-1 0 0 0,1 0 0 0 0,-1 1 0 0 0,1-1 0 0 0,-1 1 0 0 0,1 0 0 0 0,-1 0 0 0 0,1 1 0 0 0,-1-1 0 0 0,1 1 0 0 0,-1-1 1 0 0,1 1-1 0 0,-1 0 0 0 0,0 1 0 0 0,0-1 0 0 0,1 0 0 0 0,-1 1 0 0 0,0 0 0 0 0,0 0 0 0 0,0 0 0 0 0,-1 0 0 0 0,1 0 0 0 0,0 0 0 0 0,-1 1 0 0 0,1 0 0 0 0,-1-1 0 0 0,0 1 1 0 0,0 0-1 0 0,0 0 0 0 0,0 0 0 0 0,-1 0 0 0 0,2 2 1 0 0,2 10 15 0 0,0-1 0 0 0,0 1 1 0 0,-2 0-1 0 0,0 1 0 0 0,0-1 0 0 0,-1 0 1 0 0,-1 1-1 0 0,-1-1 0 0 0,0 1 1 0 0,-1-1-1 0 0,-3 13-15 0 0,-10 115 100 0 0,14-110-135 0 0,17-61-4412 0 0,-11 20-2347 0 0,-1 4-5489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21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1 369 776 0 0,'0'0'440'0'0,"0"0"-280"0"0,0 0-146 0 0,0 0 50 0 0,0 0 121 0 0,0 0 131 0 0,0 0 104 0 0,0 0 56 0 0,0 0 55 0 0,0 0 41 0 0,0 0 52 0 0,10-4 51 0 0,79-22 1828 0 0,150-15 2483 0 0,-62 8-4140 0 0,285-46 201 0 0,-320 59-650 0 0,0 7 0 0 0,20 6-397 0 0,7-1 141 0 0,203-22 739 0 0,-155 14-402 0 0,503-9-106 0 0,11 10-195 0 0,63 12 268 0 0,5-8 234 0 0,363 0 81 0 0,-603 25-658 0 0,216 19 159 0 0,-170-29-126 0 0,-21 0 16 0 0,1006-4 615 0 0,-951 29-492 0 0,-78 1-143 0 0,233 11 235 0 0,-166-23 96 0 0,86-29 20 0 0,-452-4-374 0 0,236-14 210 0 0,466 28 923 0 0,-490 1-595 0 0,405-37 354 0 0,-218 1-430 0 0,-461 25-433 0 0,290-4 148 0 0,1292-3 824 0 0,-809 32-659 0 0,919-6-188 0 0,-1539-8-194 0 0,-167-4-32 0 0,511 4 115 0 0,-589-18-30 0 0,-62 10-61 0 0,50-3-60 0 0,-78 7-532 0 0,-10 2-3555 0 0,0 1-5704 0 0,-3 1-2812 0 0</inkml:trace>
  <inkml:trace contextRef="#ctx0" brushRef="#br0" timeOffset="7191.359">7745 553 5625 0 0,'0'0'2030'0'0,"0"0"-174"0"0,0 0-34 0 0,0 0 88 0 0,0 0 48 0 0,0 0-178 0 0,0 0-305 0 0,0 0-311 0 0,0 0-273 0 0,0 0-184 0 0,0 0-119 0 0,0-13-84 0 0,0-42-37 0 0,0 54-406 0 0,0 0 0 0 0,0-1 1 0 0,0 1-1 0 0,-1 0 0 0 0,1 0 0 0 0,0 0 0 0 0,-1 0 1 0 0,1 0-1 0 0,0 0 0 0 0,-1 0 0 0 0,0 0 1 0 0,1 0-1 0 0,-1 0 0 0 0,1 0 0 0 0,-1 0 1 0 0,0 0-1 0 0,0 0 0 0 0,0 0 0 0 0,0 1 0 0 0,1-1 1 0 0,-1 0-1 0 0,0 0 0 0 0,0 1 0 0 0,0-1 1 0 0,0 1-1 0 0,0-1 0 0 0,-1 1 0 0 0,1-1 1 0 0,0 1-1 0 0,0 0 0 0 0,0 0 0 0 0,0-1 0 0 0,0 1 1 0 0,-1 0-1 0 0,1 0 0 0 0,0 0 0 0 0,0 0-61 0 0,-3 0 161 0 0,-10-1 18 0 0,0 2 0 0 0,-1-1 0 0 0,1 2 0 0 0,0 0 0 0 0,0 0 0 0 0,0 1 0 0 0,0 1 0 0 0,0 1 0 0 0,1 0 0 0 0,-1 0 0 0 0,1 1 0 0 0,1 1 0 0 0,-5 3-179 0 0,-5 1 160 0 0,-11 6 2 0 0,0 2 0 0 0,2 2 0 0 0,0 0 0 0 0,2 2 0 0 0,0 1 0 0 0,1 2-1 0 0,-9 12-161 0 0,21-19 83 0 0,0 1-1 0 0,1 1 1 0 0,1 0-1 0 0,1 1 1 0 0,0 0-1 0 0,2 1 1 0 0,-2 8-83 0 0,4 0 93 0 0,2 0 0 0 0,2 0 0 0 0,1 1 0 0 0,1 0 0 0 0,1-1 0 0 0,2 1 0 0 0,2 0 0 0 0,1 7-93 0 0,0-27 45 0 0,0 0 1 0 0,1 0-1 0 0,0 0 0 0 0,1 0 1 0 0,0-1-1 0 0,1 0 1 0 0,0 0-1 0 0,1 0 0 0 0,0-1 1 0 0,0 0-1 0 0,1-1 0 0 0,1 1 1 0 0,-1-1-1 0 0,2-1 0 0 0,-1 0 1 0 0,1 0-1 0 0,0-1 0 0 0,1 0 1 0 0,0-1-1 0 0,0 0 0 0 0,0-1 1 0 0,1 0-1 0 0,-1-1 0 0 0,1 0 1 0 0,0-1-1 0 0,8 2-45 0 0,6-2 84 0 0,0 0 0 0 0,0-2 0 0 0,1 0 0 0 0,-1-2 0 0 0,0-1 0 0 0,0-1 0 0 0,0-1 0 0 0,0-2 0 0 0,11-4-84 0 0,125-45 324 0 0,-157 51-2516 0 0,-10 0-6591 0 0,5 4-3508 0 0</inkml:trace>
  <inkml:trace contextRef="#ctx0" brushRef="#br0" timeOffset="7612.231">8209 1120 13275 0 0,'0'0'2194'0'0,"0"0"-441"0"0,0 0-256 0 0,0 0-194 0 0,0 0-136 0 0,0 0-221 0 0,0 0-236 0 0,0 0-130 0 0,0 0-108 0 0,0 0-76 0 0,0 0-49 0 0,0 0-35 0 0,0 0-31 0 0,-16 11-30 0 0,-51 36-50 0 0,64-45-181 0 0,0 0 0 0 0,0 1 0 0 0,0-1 0 0 0,0 1 0 0 0,1-1 0 0 0,-1 1 0 0 0,1 0 0 0 0,-1 0 0 0 0,1 1 0 0 0,0-1 0 0 0,0 0 0 0 0,1 1 0 0 0,-1-1 0 0 0,1 1 0 0 0,-1-1 0 0 0,1 1 0 0 0,0 0 0 0 0,1-1 0 0 0,-1 1 0 0 0,0 1-20 0 0,0 2 22 0 0,-1-2-2 0 0,0 1 0 0 0,1-1 0 0 0,0 0 1 0 0,-1 1-1 0 0,2 0 0 0 0,-1-1 0 0 0,0 1 0 0 0,1-1 0 0 0,0 1 0 0 0,1 0 1 0 0,-1-1-1 0 0,1 1 0 0 0,0-1 0 0 0,1 1 0 0 0,-1-1 0 0 0,1 1 0 0 0,0-1 1 0 0,0 0-1 0 0,1 0 0 0 0,-1 0 0 0 0,1 0 0 0 0,0-1 0 0 0,1 1 0 0 0,-1-1 1 0 0,1 1-1 0 0,0-1 0 0 0,0 0 0 0 0,0-1 0 0 0,0 1 0 0 0,1-1 1 0 0,0 0-1 0 0,-1 0 0 0 0,1 0 0 0 0,0 0 0 0 0,0-1 0 0 0,1 0 0 0 0,2 1-20 0 0,2-2 104 0 0,1-1 0 0 0,-1 0 0 0 0,0-1 0 0 0,1 0 0 0 0,-1 0-1 0 0,0-1 1 0 0,1 0 0 0 0,-1-1 0 0 0,-1 0 0 0 0,1-1 0 0 0,0 0-1 0 0,-1 0 1 0 0,0-1 0 0 0,0 0 0 0 0,0-1 0 0 0,0 0 0 0 0,-1 0 0 0 0,0-1-1 0 0,-1 0 1 0 0,1-1 0 0 0,-1 1 0 0 0,-1-1 0 0 0,1-1 0 0 0,-1 1-1 0 0,-1-1 1 0 0,0 0 0 0 0,0 0 0 0 0,-1-1 0 0 0,3-6-104 0 0,-5 10 19 0 0,1-1 1 0 0,-1 1-1 0 0,0-1 1 0 0,0 0-1 0 0,-1 1 0 0 0,0-1 1 0 0,-1 0-1 0 0,1 0 1 0 0,-1 0-1 0 0,0 0 1 0 0,-1 0-1 0 0,0 0 1 0 0,0 0-1 0 0,0 0 1 0 0,-1 1-1 0 0,0-1 1 0 0,0 0-1 0 0,-1 1 0 0 0,0 0 1 0 0,0 0-1 0 0,0-1 1 0 0,-1 2-1 0 0,0-1 1 0 0,0 0-1 0 0,0 1 1 0 0,-1 0-1 0 0,-4-5-19 0 0,5 7-113 0 0,1 0 1 0 0,0-1-1 0 0,-1 1 0 0 0,0 1 0 0 0,0-1 1 0 0,0 1-1 0 0,0-1 0 0 0,0 1 0 0 0,0 0 0 0 0,-1 0 1 0 0,1 1-1 0 0,-1 0 0 0 0,1-1 0 0 0,-1 1 1 0 0,1 1-1 0 0,-1-1 0 0 0,0 1 0 0 0,1 0 1 0 0,-1 0-1 0 0,0 0 0 0 0,0 1 0 0 0,1-1 0 0 0,-1 1 1 0 0,1 0-1 0 0,-1 0 0 0 0,1 1 0 0 0,-1 0 1 0 0,1-1-1 0 0,0 1 0 0 0,0 1 0 0 0,0-1 1 0 0,0 1-1 0 0,0-1 0 0 0,0 2 113 0 0,-25 27-3306 0 0,11-8-5111 0 0,9-12-3702 0 0</inkml:trace>
  <inkml:trace contextRef="#ctx0" brushRef="#br0" timeOffset="8183.28">8458 1466 4681 0 0,'0'0'4172'0'0,"0"0"-1653"0"0,0 0-395 0 0,0 0 50 0 0,0 0-27 0 0,0 0-150 0 0,0 0-364 0 0,0 0-355 0 0,0 0-251 0 0,0 0-180 0 0,0 0-123 0 0,0 0-52 0 0,0 0-92 0 0,18-19-81 0 0,59-61-51 0 0,-9-16 683 0 0,6-81-162 0 0,-69 157-883 0 0,0 6-172 0 0,-4 32-67 0 0,-2-7 155 0 0,1 0 1 0 0,0 0-1 0 0,0 0 1 0 0,1 0 0 0 0,1 0-1 0 0,0 0 1 0 0,0-1-1 0 0,1 1 1 0 0,0-1-1 0 0,1 1 1 0 0,0-1-1 0 0,1 0 1 0 0,0 0-1 0 0,0-1 1 0 0,1 1-1 0 0,1-1 1 0 0,3 3-3 0 0,-2-4 36 0 0,0-1 0 0 0,1 0 0 0 0,0 0 0 0 0,0-1 0 0 0,0 0 1 0 0,1-1-1 0 0,0 0 0 0 0,0-1 0 0 0,1 0 0 0 0,-1 0 0 0 0,1-1 1 0 0,0 0-1 0 0,0-1 0 0 0,0 0 0 0 0,0-1 0 0 0,0-1 0 0 0,0 1 0 0 0,7-2-36 0 0,-14-1 65 0 0,0 0 0 0 0,0 0-1 0 0,0 0 1 0 0,0-1 0 0 0,0 1 0 0 0,0-1-1 0 0,0 0 1 0 0,-1 0 0 0 0,1 0-1 0 0,-1-1 1 0 0,0 1 0 0 0,0-1-1 0 0,-1 0 1 0 0,1 0 0 0 0,-1 0-1 0 0,1 0 1 0 0,-1 0 0 0 0,0-1-1 0 0,-1 1 1 0 0,1-2-65 0 0,0 3 37 0 0,11-29 58 0 0,-2 0 0 0 0,-1-1 0 0 0,-1 0-1 0 0,-2-1 1 0 0,1-24-95 0 0,-4 38 4 0 0,-2-12-1084 0 0,-2 41-3851 0 0,0 2 392 0 0,0-3-7520 0 0</inkml:trace>
  <inkml:trace contextRef="#ctx0" brushRef="#br0" timeOffset="8678.713">9551 1002 9362 0 0,'0'0'2200'0'0,"0"0"-347"0"0,0 0-179 0 0,0 0 3 0 0,0 0-100 0 0,0 0-182 0 0,0 0-241 0 0,0 0-221 0 0,0 0-132 0 0,0 0-74 0 0,0 0-74 0 0,0 0-86 0 0,-2-9-96 0 0,-10-28-98 0 0,12 36-351 0 0,-1 1 0 0 0,0-1 0 0 0,0 0 0 0 0,0 0 0 0 0,0 1 0 0 0,0-1 0 0 0,0 1 0 0 0,0-1 0 0 0,0 1 0 0 0,0-1 0 0 0,0 1 0 0 0,0-1 0 0 0,-1 1 0 0 0,1 0 0 0 0,0 0 0 0 0,0 0 0 0 0,0 0 0 0 0,0 0 0 0 0,0 0 0 0 0,-1 0 0 0 0,1 0 0 0 0,0 0 0 0 0,0 0 0 0 0,0 0 0 0 0,0 1 0 0 0,0-1 0 0 0,-1 1 0 0 0,1-1 0 0 0,0 1 0 0 0,0-1 0 0 0,0 1 0 0 0,0-1 0 0 0,0 1 0 0 0,0 1-22 0 0,-2-1 62 0 0,-124 71 913 0 0,123-70-970 0 0,1 0 1 0 0,0 1-1 0 0,-1-1 0 0 0,1 1 1 0 0,1-1-1 0 0,-1 1 1 0 0,0 0-1 0 0,1 0 0 0 0,-1 1 1 0 0,1-1-1 0 0,0 0 0 0 0,0 1 1 0 0,0-1-1 0 0,0 1 1 0 0,1 0-1 0 0,0-1 0 0 0,-1 1 1 0 0,2 0-1 0 0,-1 0 1 0 0,0 0-1 0 0,1 0 0 0 0,-1 0 1 0 0,1 0-1 0 0,0 2-5 0 0,2-3 4 0 0,0-1-1 0 0,0 1 1 0 0,0-1-1 0 0,0 1 1 0 0,0-1 0 0 0,1 0-1 0 0,-1 0 1 0 0,1 0-1 0 0,0 0 1 0 0,-1 0-1 0 0,1 0 1 0 0,0-1-1 0 0,0 1 1 0 0,0-1 0 0 0,0 0-1 0 0,0 0 1 0 0,0 0-1 0 0,1 0 1 0 0,-1-1-1 0 0,3 1-3 0 0,9 4 75 0 0,-10-4-45 0 0,1 0 0 0 0,0 1 0 0 0,-1 0 0 0 0,1 0 0 0 0,-1 0 0 0 0,1 1 0 0 0,-1 0 0 0 0,0 0 0 0 0,0 0 0 0 0,0 0 0 0 0,-1 1 0 0 0,1 0 0 0 0,-1 0 0 0 0,0 0 0 0 0,0 0 0 0 0,0 1 0 0 0,-1 0 0 0 0,1 0 0 0 0,-1 0 0 0 0,0 0 0 0 0,-1 0 0 0 0,1 0 0 0 0,-1 1 0 0 0,0-1 0 0 0,0 1 0 0 0,-1 0 0 0 0,0 0 0 0 0,0-1 0 0 0,0 2-30 0 0,-2-4 57 0 0,1 0-1 0 0,-1 0 1 0 0,0 0-1 0 0,0 0 0 0 0,0 0 1 0 0,-1 0-1 0 0,1 0 0 0 0,-1-1 1 0 0,1 1-1 0 0,-1 0 1 0 0,0-1-1 0 0,0 1 0 0 0,0-1 1 0 0,-1 0-1 0 0,1 0 0 0 0,0 0 1 0 0,-1 0-1 0 0,1 0 1 0 0,-1 0-1 0 0,0-1 0 0 0,0 1 1 0 0,0-1-1 0 0,1 0 1 0 0,-1 0-1 0 0,0 0 0 0 0,-1 0 1 0 0,1 0-1 0 0,-1-1-56 0 0,-92 18 162 0 0,-32-9-384 0 0,74-8-3121 0 0,53-1 1603 0 0,1 0-853 0 0,0 0-3036 0 0,0 0-6147 0 0</inkml:trace>
  <inkml:trace contextRef="#ctx0" brushRef="#br0" timeOffset="9476.313">9621 1297 10354 0 0,'0'0'1104'0'0,"0"0"-115"0"0,0 0 182 0 0,0 0 265 0 0,0 0 159 0 0,0 0-116 0 0,0 0-240 0 0,0 0-232 0 0,0 0-200 0 0,0 0-75 0 0,0 0-27 0 0,0 0-25 0 0,0 0-60 0 0,15 6-82 0 0,46 18-70 0 0,-55-22-360 0 0,-1 0 1 0 0,0-1-1 0 0,1 0 1 0 0,-1 0-1 0 0,1 0 1 0 0,-1-1-1 0 0,1 0 1 0 0,0 0-1 0 0,-1 0 0 0 0,1-1 1 0 0,-1 1-1 0 0,1-1 1 0 0,-1-1-1 0 0,1 1 1 0 0,-1-1-1 0 0,0 0 1 0 0,0 0-1 0 0,0-1 0 0 0,0 1 1 0 0,4-4-109 0 0,3 0 135 0 0,3-1 2 0 0,0-1 0 0 0,0-1 0 0 0,-1 0 0 0 0,0-1-1 0 0,0-1 1 0 0,-1 0 0 0 0,0-1 0 0 0,-1 0 0 0 0,1-3-137 0 0,-8 8 35 0 0,-1 1 0 0 0,0 0 0 0 0,0-1 0 0 0,0 0 0 0 0,-1 0 0 0 0,0 0 1 0 0,-1 0-1 0 0,1-1 0 0 0,-1 1 0 0 0,-1-1 0 0 0,0 1 0 0 0,0-1 0 0 0,0 0 1 0 0,-1-1-36 0 0,-2 4-3 0 0,0 0 1 0 0,0 1 0 0 0,0-1 0 0 0,-1 1 0 0 0,0 0 0 0 0,0 0 0 0 0,0 0 0 0 0,0 0 0 0 0,-1 0 0 0 0,1 1-1 0 0,-1-1 1 0 0,0 1 0 0 0,0 0 0 0 0,0 0 0 0 0,-1 1 0 0 0,1-1 0 0 0,-1 1 0 0 0,1 0 0 0 0,-1 0 0 0 0,0 0-1 0 0,0 1 1 0 0,1 0 0 0 0,-1 0 0 0 0,0 0 0 0 0,0 0 0 0 0,0 1 0 0 0,-1 0 0 0 0,1 0 0 0 0,0 0 0 0 0,0 1 0 0 0,0 0-1 0 0,0 0 1 0 0,0 0 0 0 0,1 0 0 0 0,-6 3 2 0 0,-3 0-20 0 0,0 2 0 0 0,0 0 0 0 0,0 0-1 0 0,1 1 1 0 0,0 1 0 0 0,0 0 0 0 0,1 1-1 0 0,0 0 1 0 0,0 1 0 0 0,1 0 0 0 0,1 0 0 0 0,-1 1-1 0 0,2 0 1 0 0,0 1 0 0 0,0 0 0 0 0,1 0 0 0 0,0 1-1 0 0,1 0 1 0 0,0 0 20 0 0,5-9-1 0 0,0 0-1 0 0,0 0 1 0 0,0 0 0 0 0,1 1-1 0 0,-1-1 1 0 0,1 0 0 0 0,0 0-1 0 0,0 0 1 0 0,0 0 0 0 0,1 0-1 0 0,-1 0 1 0 0,1 1 0 0 0,0-1-1 0 0,0 0 1 0 0,1 0 0 0 0,-1-1-1 0 0,1 1 1 0 0,0 0 0 0 0,0 0-1 0 0,0-1 1 0 0,0 1-1 0 0,1-1 1 0 0,-1 0 0 0 0,1 0-1 0 0,0 0 1 0 0,0 0 0 0 0,0 0-1 0 0,0-1 1 0 0,1 1 0 0 0,-1-1-1 0 0,1 0 1 0 0,1 1 1 0 0,7 4 11 0 0,1-1 1 0 0,-1-1-1 0 0,1 0 0 0 0,0-1 1 0 0,0 0-1 0 0,0-1 0 0 0,0 0 0 0 0,1-1 1 0 0,6 0-12 0 0,-1 0 53 0 0,1-1 1 0 0,-1-1 0 0 0,1 0-1 0 0,-1-2 1 0 0,0 0-1 0 0,1-1 1 0 0,-1-1-1 0 0,-1 0 1 0 0,1-2 0 0 0,0 0-1 0 0,-1-1 1 0 0,-1-1-1 0 0,1-1 1 0 0,-1 0-1 0 0,-1-2 1 0 0,1 1 0 0 0,6-8-54 0 0,2-5 99 0 0,-2-1 1 0 0,0-1 0 0 0,-2-1 0 0 0,0 0-1 0 0,10-21-99 0 0,-10 18 18 0 0,-15 22-5 0 0,0 0 0 0 0,0 0 0 0 0,-1-1 0 0 0,0 1 0 0 0,-1-1 0 0 0,0 0-1 0 0,0 0 1 0 0,-1-1 0 0 0,0 1 0 0 0,0-1 0 0 0,-1 0 0 0 0,0 1 0 0 0,1-10-13 0 0,-5 15-4 0 0,0 1 0 0 0,0-1 1 0 0,0 1-1 0 0,0 0 0 0 0,0 0 0 0 0,0 0 1 0 0,-1 0-1 0 0,1 0 0 0 0,-1 0 0 0 0,0 0 1 0 0,1 1-1 0 0,-1-1 0 0 0,0 1 1 0 0,0 0-1 0 0,0 0 0 0 0,0 0 0 0 0,0 0 1 0 0,0 1-1 0 0,0-1 0 0 0,0 1 0 0 0,0-1 1 0 0,0 1-1 0 0,0 0 0 0 0,-1 1 0 0 0,1-1 1 0 0,0 0-1 0 0,0 1 0 0 0,0 0 0 0 0,0-1 1 0 0,-2 2 3 0 0,-111 42-68 0 0,109-41 58 0 0,6-2 9 0 0,0-1 0 0 0,-1 0 0 0 0,1 1 0 0 0,0-1-1 0 0,0 0 1 0 0,0 1 0 0 0,-1 0 0 0 0,1-1-1 0 0,0 1 1 0 0,0 0 0 0 0,0-1 0 0 0,0 1 0 0 0,0 0-1 0 0,0 0 1 0 0,0 0 0 0 0,1 0 0 0 0,-1 0 0 0 0,0 0-1 0 0,0 0 1 0 0,1 0 0 0 0,-1 0 0 0 0,0 0 0 0 0,1 0-1 0 0,-1 0 1 0 0,1 1 0 0 0,0-1 0 0 0,-1 0-1 0 0,1 0 1 0 0,0 1 0 0 0,0-1 0 0 0,0 0 0 0 0,0 0-1 0 0,0 1 1 0 0,0-1 0 0 0,0 0 0 0 0,0 1 0 0 0,0-1-1 0 0,1 0 1 0 0,-1 0 0 0 0,0 0 0 0 0,1 1-1 0 0,-1-1 1 0 0,1 0 0 0 0,-1 0 0 0 0,1 0 0 0 0,0 0-1 0 0,0 0 1 0 0,-1 0 0 0 0,1 0 0 0 0,0 0 0 0 0,0 0-1 0 0,0 0 1 0 0,0 0 0 0 0,0 0 0 0 0,0-1-1 0 0,0 1 1 0 0,0 0 0 0 0,0-1 0 0 0,1 1 0 0 0,-1-1-1 0 0,0 0 1 0 0,0 1 0 0 0,0-1 0 0 0,1 0 0 0 0,-1 1-1 0 0,1-1 2 0 0,61 20 18 0 0,-51-18 0 0 0,-1 2-1 0 0,1-1 1 0 0,-1 1 0 0 0,0 1-1 0 0,0 0 1 0 0,0 0-1 0 0,-1 1 1 0 0,0 1-1 0 0,0-1 1 0 0,3 5-18 0 0,-7-3 10 0 0,0 0 0 0 0,-1 0 1 0 0,0 1-1 0 0,0 0 0 0 0,-1 0 0 0 0,0 0 1 0 0,-1 1-1 0 0,0-1 0 0 0,0 1 1 0 0,-1 0-1 0 0,-1 0 0 0 0,1 0 0 0 0,-2 0 1 0 0,1 0-1 0 0,-1 0 0 0 0,-1 0 0 0 0,0-1 1 0 0,0 1-1 0 0,-1 0 0 0 0,0 0 1 0 0,-1 0-1 0 0,-3 7-10 0 0,0 15-193 0 0,-5 12-2528 0 0,4-26-8710 0 0,5-17-1145 0 0</inkml:trace>
  <inkml:trace contextRef="#ctx0" brushRef="#br0" timeOffset="10273.34">10475 976 0 0 0,'0'0'1082'0'0,"0"0"387"0"0,0 0 232 0 0,0 0 131 0 0,0 0 112 0 0,0 0-41 0 0,0 0-81 0 0,0 0-79 0 0,0 0-145 0 0,0 0-160 0 0,0 0-118 0 0,0 0-127 0 0,0 0-96 0 0,11-12-96 0 0,32-40-119 0 0,-32 39-129 0 0,-14 79 1762 0 0,9 74-1356 0 0,68 30-335 0 0,-24-75-578 0 0,-50-95-207 0 0,1 1 0 0 0,-1-1 0 0 0,1 0 0 0 0,-1 1 0 0 0,1-1 0 0 0,-1 0-1 0 0,1 0 1 0 0,0 1 0 0 0,-1-1 0 0 0,1 0 0 0 0,0 0 0 0 0,-1 0 0 0 0,1 0 0 0 0,0 0 0 0 0,-1 0 0 0 0,1 0 0 0 0,-1 0 0 0 0,1 0 0 0 0,0 0 0 0 0,-1 0 0 0 0,1 0 0 0 0,0 0 0 0 0,-1 0 0 0 0,1-1-1 0 0,0 1 1 0 0,-1 0 0 0 0,1-1 0 0 0,-1 1 0 0 0,1 0 0 0 0,-1-1 0 0 0,1 1 0 0 0,-1 0 0 0 0,1-1 0 0 0,-1 1 0 0 0,1-1 0 0 0,-1 1 0 0 0,1-1 0 0 0,-1 1 0 0 0,0-1 0 0 0,1 0 0 0 0,-1 1 0 0 0,0-1-1 0 0,0 1 1 0 0,1-1 0 0 0,-1 0 0 0 0,0 1 0 0 0,0-1 0 0 0,0 0 0 0 0,0 1 0 0 0,0-1 0 0 0,0 1 0 0 0,0-1 0 0 0,0 0 0 0 0,0 1 0 0 0,0-1 0 0 0,0 0 0 0 0,0 1 0 0 0,0-1 0 0 0,0 0 0 0 0,-1 0-40 0 0,5-10-117 0 0,83-214 576 0 0,-19 79-366 0 0,-66 146-237 0 0,0 0 0 0 0,0 1-1 0 0,0-1 1 0 0,0 1 0 0 0,0-1-1 0 0,-1 1 1 0 0,1 0-1 0 0,0 0 1 0 0,0 0 0 0 0,-1 0-1 0 0,1 0 1 0 0,0 0-1 0 0,-1 0 1 0 0,1 0 0 0 0,-1 1-1 0 0,1-1 1 0 0,-1 1-1 0 0,0-1 1 0 0,0 1 0 0 0,0-1-1 0 0,0 1 1 0 0,0 0-1 0 0,0-1 1 0 0,0 1 0 0 0,0 0-1 0 0,-1 0 1 0 0,1 0-1 0 0,0 1 146 0 0,8 10-2747 0 0,-1-4-2770 0 0,-1-2-6477 0 0</inkml:trace>
  <inkml:trace contextRef="#ctx0" brushRef="#br0" timeOffset="11119.471">11381 969 13323 0 0,'0'0'2792'0'0,"0"0"-976"0"0,0 0-447 0 0,0 0-121 0 0,0 0-77 0 0,0 0-149 0 0,0 0-161 0 0,0 0-192 0 0,0 0-177 0 0,0 0-119 0 0,0 0-76 0 0,0 0-29 0 0,-33 8-13 0 0,-104 28-40 0 0,63 4 63 0 0,62-28-216 0 0,2-4-42 0 0,0 0 0 0 0,1 1 0 0 0,0 1 0 0 0,0-1 0 0 0,1 1 0 0 0,0 1-1 0 0,1-1 1 0 0,1 2 0 0 0,-1-1 0 0 0,2 0 0 0 0,-1 1 0 0 0,2 0 0 0 0,-1 0 0 0 0,2 1 0 0 0,0-1 0 0 0,-2 14-20 0 0,5-24 7 0 0,0 0 0 0 0,1 1 0 0 0,-1-1 1 0 0,1 0-1 0 0,-1 0 0 0 0,1 0 0 0 0,0 1 1 0 0,0-1-1 0 0,0 0 0 0 0,0 0 0 0 0,0 0 1 0 0,1 0-1 0 0,-1 0 0 0 0,0-1 0 0 0,1 1 1 0 0,-1 0-1 0 0,1-1 0 0 0,0 1 0 0 0,0-1 1 0 0,0 1-1 0 0,-1-1 0 0 0,1 0 0 0 0,0 0 1 0 0,1 0-1 0 0,-1 0 0 0 0,0 0 0 0 0,0 0 1 0 0,0 0-1 0 0,0-1 0 0 0,1 1 0 0 0,-1-1 0 0 0,0 0 1 0 0,1 0-1 0 0,-1 0 0 0 0,0 0-7 0 0,85-8 351 0 0,-57-2-275 0 0,0-1 0 0 0,-1-1 0 0 0,0-2 0 0 0,-1-1 0 0 0,0-1 0 0 0,-2-1 0 0 0,0-2 0 0 0,-1 0 0 0 0,14-16-76 0 0,81-79 103 0 0,-127 166-293 0 0,4-44 189 0 0,0 0 1 0 0,1 0-1 0 0,0 0 0 0 0,0 1 0 0 0,1-1 0 0 0,0 1 0 0 0,0-1 0 0 0,1 1 0 0 0,0-1 0 0 0,1 1 0 0 0,0-1 0 0 0,0 0 0 0 0,0 1 1 0 0,1-1-1 0 0,1 0 0 0 0,0 0 0 0 0,0 0 0 0 0,0 0 0 0 0,1 0 0 0 0,0-1 0 0 0,0 1 0 0 0,3 2 1 0 0,-1-4 6 0 0,0 0 0 0 0,0-1-1 0 0,1 1 1 0 0,0-2 0 0 0,0 1-1 0 0,0-1 1 0 0,0 0 0 0 0,0 0 0 0 0,1-1-1 0 0,0 0 1 0 0,0 0 0 0 0,0-1-1 0 0,0 0 1 0 0,0 0 0 0 0,0-1-1 0 0,0 0 1 0 0,1 0 0 0 0,-1-1-1 0 0,0 0 1 0 0,1-1 0 0 0,-1 0 0 0 0,0 0-1 0 0,0-1 1 0 0,0 0 0 0 0,0 0-1 0 0,8-4-5 0 0,9-10 108 0 0,0-1 0 0 0,-1-2 0 0 0,-1 0-1 0 0,-1-1 1 0 0,-1-2 0 0 0,0 0-1 0 0,-2-1 1 0 0,12-19-108 0 0,-18 25 41 0 0,15-17-10 0 0,-1-2-1 0 0,-2-1 1 0 0,-1-1-1 0 0,-2-1 1 0 0,-2-1 0 0 0,-2 0-1 0 0,-1-2 1 0 0,-2 0-1 0 0,-2-1 1 0 0,-2 0-1 0 0,5-44-30 0 0,-12 61-3 0 0,-1 0 0 0 0,-2-1 0 0 0,0 1 0 0 0,-2 0-1 0 0,-1-1 1 0 0,-1 1 0 0 0,-1 0 0 0 0,-5-17 3 0 0,8 39-4 0 0,0 1 0 0 0,0-1 0 0 0,-1 0 0 0 0,1 1 0 0 0,-1-1 0 0 0,0 0 0 0 0,0 1 0 0 0,0 0 0 0 0,0 0 0 0 0,-1-1 0 0 0,1 1 0 0 0,-1 0 0 0 0,0 1 0 0 0,1-1 0 0 0,-1 0 0 0 0,-1 1 0 0 0,1 0 0 0 0,0 0 0 0 0,-1 0 0 0 0,1 0 0 0 0,-1 0 0 0 0,1 1 0 0 0,-1-1 0 0 0,0 1 0 0 0,0 0 0 0 0,1 0 0 0 0,-1 1 0 0 0,0-1 0 0 0,0 1 0 0 0,0 0 0 0 0,0 0 0 0 0,0 0 0 0 0,0 0 0 0 0,0 1 0 0 0,0-1 0 0 0,0 1 0 0 0,1 0 0 0 0,-1 1 0 0 0,0-1 0 0 0,0 0 0 0 0,-3 3 4 0 0,-1 2-1 0 0,-1 0 0 0 0,1 1 1 0 0,0 0-1 0 0,0 0 0 0 0,1 1 0 0 0,0 0 1 0 0,0 0-1 0 0,1 0 0 0 0,0 1 0 0 0,1 0 1 0 0,0 0-1 0 0,0 1 0 0 0,1 0 1 0 0,0-1-1 0 0,0 1 0 0 0,2 1 0 0 0,-1-1 1 0 0,0 3 0 0 0,-10 194 157 0 0,18-152-47 0 0,3-1 1 0 0,2 0-1 0 0,2 0 1 0 0,15 38-111 0 0,-19-62 67 0 0,47 129 152 0 0,12 53-50 0 0,-53-156-94 0 0,-14-53-62 0 0,0-2 7 0 0,0-1-22 0 0,0 0 12 0 0,0 0 6 0 0,0 0 12 0 0,0 0 37 0 0,0 0-39 0 0,0 0-20 0 0,2-8-423 0 0,-2-12-199 0 0,0 18 459 0 0,-5-99-4018 0 0,-1 34-6641 0 0,4 51-469 0 0</inkml:trace>
  <inkml:trace contextRef="#ctx0" brushRef="#br0" timeOffset="11429.539">11742 778 11570 0 0,'0'0'2182'0'0,"0"0"-500"0"0,0 0-286 0 0,0 0-71 0 0,0 0-67 0 0,0 0-137 0 0,0 0-221 0 0,0 0-201 0 0,0 0 6 0 0,0 0 86 0 0,0 0 56 0 0,0 0-2 0 0,0 0-162 0 0,18 0-151 0 0,114 0 691 0 0,160 18 630 0 0,-178-3-2065 0 0,-86-4-1885 0 0,-19-5-1849 0 0,-2-2-4298 0 0,-7-4 7759 0 0,2 1-11566 0 0</inkml:trace>
  <inkml:trace contextRef="#ctx0" brushRef="#br0" timeOffset="11696.053">12653 1013 16596 0 0,'0'0'1523'0'0,"0"0"-279"0"0,0 0 55 0 0,0 0 68 0 0,0 0-11 0 0,0 0-118 0 0,0 0-237 0 0,0 0-329 0 0,0 0-265 0 0,0 0-152 0 0,0 0-95 0 0,0 0-55 0 0,0 0-35 0 0,2 33-17 0 0,5 98-22 0 0,-9-85-70 0 0,-7-32-792 0 0,-1-14-8098 0 0,7-3-2688 0 0</inkml:trace>
  <inkml:trace contextRef="#ctx0" brushRef="#br0" timeOffset="11947.435">12607 711 11570 0 0,'0'0'3073'0'0,"0"0"-1665"0"0,0 0-479 0 0,0 0-225 0 0,0 0-104 0 0,0 0-184 0 0,0 0-288 0 0,0 0-496 0 0,0 0-240 0 0,0 0-240 0 0,0 0-345 0 0,0 0-295 0 0,0 0-1481 0 0,0 0-8041 0 0</inkml:trace>
  <inkml:trace contextRef="#ctx0" brushRef="#br0" timeOffset="12201.166">12962 837 16604 0 0,'0'0'2914'0'0,"0"0"-1436"0"0,0 0-581 0 0,0 0 7 0 0,0 0 44 0 0,0 0-44 0 0,0 0-193 0 0,0 0-245 0 0,0 0-170 0 0,0 0-82 0 0,0 0-43 0 0,0 0-56 0 0,0 0-45 0 0,-8 20-15 0 0,-47 129 41 0 0,52-144-90 0 0,1 1 0 0 0,0 0 0 0 0,0-1-1 0 0,0 1 1 0 0,1 0 0 0 0,0 0 0 0 0,0 0 0 0 0,1 0 0 0 0,-1 0-1 0 0,1 0 1 0 0,1 0 0 0 0,-1 0 0 0 0,1 0 0 0 0,0 0-1 0 0,0 0 1 0 0,1 0 0 0 0,0 0 0 0 0,0 0 0 0 0,0-1 0 0 0,0 1-1 0 0,1-1 1 0 0,0 0 0 0 0,0 1 0 0 0,1-1 0 0 0,0-1 0 0 0,-1 1-1 0 0,1 0 1 0 0,1-1 0 0 0,-1 0 0 0 0,1 0 0 0 0,0 0 0 0 0,0-1-1 0 0,0 0 1 0 0,0 0 0 0 0,0 0 0 0 0,1 0 0 0 0,-1-1-1 0 0,5 1-5 0 0,0 0 82 0 0,1-2 0 0 0,-1 0-1 0 0,1 0 1 0 0,-1-1-1 0 0,1 0 1 0 0,-1 0-1 0 0,1-1 1 0 0,-1-1-1 0 0,1 0 1 0 0,-1 0 0 0 0,0-1-1 0 0,0-1 1 0 0,0 0-1 0 0,0 0 1 0 0,-1 0-1 0 0,1-1 1 0 0,-1-1-1 0 0,0 0 1 0 0,-1 0 0 0 0,0 0-1 0 0,0-1 1 0 0,0-1-1 0 0,0 1 1 0 0,-1-1-1 0 0,-1 0 1 0 0,5-7-82 0 0,-8 9 24 0 0,1-1 0 0 0,-1 1 1 0 0,-1-1-1 0 0,1 0 0 0 0,-1 0 0 0 0,0 0 1 0 0,-1 0-1 0 0,1 0 0 0 0,-1 0 0 0 0,-1-1 1 0 0,1 1-1 0 0,-2 0 0 0 0,1-1 0 0 0,-1 1 1 0 0,0 0-1 0 0,0 0 0 0 0,0 0 0 0 0,-1 0 1 0 0,-1 0-1 0 0,1 0 0 0 0,-1 0 1 0 0,0 1-1 0 0,0-1 0 0 0,-1 1 0 0 0,0 0 1 0 0,0 0-1 0 0,-1 0 0 0 0,1 0 0 0 0,-1 1 1 0 0,0 0-1 0 0,-1 0 0 0 0,0 0-24 0 0,0 0-116 0 0,1 1 0 0 0,-1 0 1 0 0,0 0-1 0 0,-1 1 0 0 0,1 0 0 0 0,-1 0 0 0 0,1 0 0 0 0,-1 1 1 0 0,0 0-1 0 0,0 0 0 0 0,0 1 0 0 0,0-1 0 0 0,0 2 0 0 0,0-1 0 0 0,0 1 1 0 0,0 0-1 0 0,0 0 0 0 0,0 1 0 0 0,0 0 0 0 0,0 1 0 0 0,0-1 1 0 0,0 1-1 0 0,0 0 0 0 0,0 1 0 0 0,1 0 0 0 0,0 0 0 0 0,-1 0 1 0 0,1 1-1 0 0,-3 2 116 0 0,-10 8-1370 0 0,-3 3-1655 0 0,8-4-2660 0 0,2-1-6332 0 0</inkml:trace>
  <inkml:trace contextRef="#ctx0" brushRef="#br0" timeOffset="12717.136">13347 1146 10898 0 0,'0'0'1567'0'0,"0"0"-325"0"0,0 0 213 0 0,0 0 296 0 0,0 0 71 0 0,0 0-213 0 0,0 0-400 0 0,0 0-335 0 0,0 0-129 0 0,0 0-16 0 0,0 0 17 0 0,0 0-76 0 0,0 0-125 0 0,9-8-115 0 0,100-98 951 0 0,55-59-560 0 0,-104 116-748 0 0,-55 52-349 0 0,-6 2 287 0 0,-30 72-14 0 0,29-69 2 0 0,0 0 1 0 0,1 0-1 0 0,0 0 0 0 0,0 0 0 0 0,0 0 0 0 0,1 0 0 0 0,0 0 0 0 0,1 0 0 0 0,0 0 0 0 0,0 0 1 0 0,1 0-1 0 0,0 0 0 0 0,0 0 0 0 0,1-1 0 0 0,0 1 0 0 0,0-1 0 0 0,1 0 0 0 0,0 0 0 0 0,0 0 1 0 0,1 0-1 0 0,-1 0 0 0 0,2-1 0 0 0,-1 0 0 0 0,1 0 0 0 0,0-1 0 0 0,0 1 0 0 0,6 3 1 0 0,-1-3 97 0 0,0-1-1 0 0,1 0 0 0 0,-1 0 0 0 0,1-2 1 0 0,0 1-1 0 0,1-1 0 0 0,-1-1 0 0 0,0 0 1 0 0,1-1-1 0 0,-1 0 0 0 0,1-1 0 0 0,12-1-96 0 0,-12-2 106 0 0,1 0 0 0 0,0 0-1 0 0,-1-2 1 0 0,1 1-1 0 0,-1-2 1 0 0,-1 0 0 0 0,1 0-1 0 0,-1-1 1 0 0,0-1 0 0 0,0 0-1 0 0,-1-1 1 0 0,0 0 0 0 0,-1 0-1 0 0,0-1 1 0 0,0-1-1 0 0,-1 0 1 0 0,-1 0 0 0 0,0 0-1 0 0,0-1 1 0 0,-1-1 0 0 0,0 1-1 0 0,-1-1 1 0 0,-1 0-1 0 0,0-1-104 0 0,-4 12-33 0 0,1-1 1 0 0,-1 0 0 0 0,0 0-1 0 0,-1 1 1 0 0,1-1 0 0 0,0 0 0 0 0,-1 0-1 0 0,1 0 1 0 0,-1 0 0 0 0,0 0 0 0 0,0 0-1 0 0,0 0 1 0 0,0 0 0 0 0,-1 0 0 0 0,1 0-1 0 0,-1 0 1 0 0,0 1 0 0 0,0-1-1 0 0,0 0 1 0 0,0 0 0 0 0,0 1 0 0 0,0-1-1 0 0,-1 0 1 0 0,0 1 0 0 0,1 0 0 0 0,-1-1-1 0 0,0 1 1 0 0,0 0 0 0 0,0 0 0 0 0,0 0-1 0 0,-1 0 1 0 0,1 0 0 0 0,0 0-1 0 0,-1 1 1 0 0,1-1 0 0 0,-1 1 0 0 0,0 0-1 0 0,0 0 1 0 0,1 0 0 0 0,-1 0 0 0 0,0 0-1 0 0,0 0 1 0 0,0 1 0 0 0,0 0 0 0 0,-2-1 31 0 0,-24 1-1799 0 0,11 0-3181 0 0,10 0-7438 0 0</inkml:trace>
  <inkml:trace contextRef="#ctx0" brushRef="#br0" timeOffset="14130.99">15024 973 5305 0 0,'0'0'2050'0'0,"0"0"-326"0"0,0 0-94 0 0,0 0 98 0 0,0 0 17 0 0,0 0-121 0 0,0 0-217 0 0,0 0-261 0 0,-31 8-225 0 0,-99 30-170 0 0,51 5 365 0 0,71-38-1033 0 0,0 0 0 0 0,1 0 0 0 0,0 1 0 0 0,0 0 0 0 0,1 0 0 0 0,-1 0 0 0 0,1 1 0 0 0,1 0 0 0 0,-1 1 0 0 0,1-1 0 0 0,0 1 0 0 0,1 0 0 0 0,0 0 0 0 0,0 0 0 0 0,1 1 0 0 0,0-1 0 0 0,1 1 0 0 0,-1 4-83 0 0,3-11 24 0 0,0 1 1 0 0,0-1-1 0 0,1 0 1 0 0,-1 0-1 0 0,1 0 1 0 0,0 0-1 0 0,-1 0 1 0 0,1 0-1 0 0,0 0 1 0 0,0 0-1 0 0,1 0 1 0 0,-1 0-1 0 0,0 0 1 0 0,1 0-1 0 0,-1-1 1 0 0,1 1-1 0 0,-1-1 1 0 0,1 1 0 0 0,0-1-1 0 0,-1 1 1 0 0,1-1-1 0 0,0 0 1 0 0,0 0-1 0 0,0 0 1 0 0,0 0-1 0 0,0 0 1 0 0,0-1-1 0 0,0 1 1 0 0,0 0-1 0 0,1-1 1 0 0,0 0-25 0 0,73 7 897 0 0,-74-7-871 0 0,8 1 68 0 0,0-2-1 0 0,-1 1 1 0 0,1-1-1 0 0,0-1 1 0 0,0 0 0 0 0,-1 0-1 0 0,1-1 1 0 0,-1 0 0 0 0,0-1-1 0 0,0 1 1 0 0,0-2 0 0 0,-1 0-1 0 0,1 0 1 0 0,-1 0 0 0 0,0-1-1 0 0,0 0 1 0 0,-1 0 0 0 0,0-1-1 0 0,0 0 1 0 0,-1-1 0 0 0,0 1-1 0 0,0-1 1 0 0,0 0-1 0 0,-1-1 1 0 0,0 1 0 0 0,-1-1-1 0 0,0 0 1 0 0,-1 0 0 0 0,1-1-1 0 0,-2 1 1 0 0,1-1 0 0 0,-1 1-1 0 0,-1-1 1 0 0,0 0 0 0 0,0 1-1 0 0,-1-5-93 0 0,-1 9-25 0 0,0 1-1 0 0,-1-1 1 0 0,0 1-1 0 0,0-1 1 0 0,0 1-1 0 0,0 0 1 0 0,-1 0-1 0 0,1 0 0 0 0,-1 0 1 0 0,0 0-1 0 0,0 0 1 0 0,-1 1-1 0 0,1 0 1 0 0,-1-1-1 0 0,1 1 1 0 0,-1 1-1 0 0,0-1 1 0 0,0 0-1 0 0,-1 1 1 0 0,1 0-1 0 0,0 0 0 0 0,-1 0 1 0 0,1 1-1 0 0,-1-1 1 0 0,0 1-1 0 0,1 0 1 0 0,-1 1-1 0 0,0-1 1 0 0,0 1-1 0 0,0 0 1 0 0,1 0-1 0 0,-1 0 1 0 0,0 1-1 0 0,0-1 1 0 0,1 1-1 0 0,-1 0 0 0 0,0 1 1 0 0,1-1-1 0 0,-1 1 1 0 0,1 0-1 0 0,-3 2 26 0 0,5-3-10 0 0,0-1 0 0 0,1 1 0 0 0,-1 1-1 0 0,1-1 1 0 0,0 0 0 0 0,-1 0-1 0 0,1 1 1 0 0,0-1 0 0 0,0 0 0 0 0,0 1-1 0 0,-1-1 1 0 0,2 1 0 0 0,-1 0-1 0 0,0-1 1 0 0,0 1 0 0 0,0 0 0 0 0,1-1-1 0 0,-1 1 1 0 0,1 0 0 0 0,-1 0 0 0 0,1 0-1 0 0,0-1 1 0 0,0 1 0 0 0,0 0-1 0 0,0 0 1 0 0,0 0 0 0 0,0 0 0 0 0,0-1-1 0 0,1 1 1 0 0,-1 0 0 0 0,1 0-1 0 0,-1 0 1 0 0,1-1 0 0 0,0 1 0 0 0,0 0-1 0 0,-1-1 1 0 0,1 1 0 0 0,0-1-1 0 0,1 1 1 0 0,-1-1 0 0 0,0 1 0 0 0,0-1-1 0 0,1 0 1 0 0,-1 1 0 0 0,0-1 0 0 0,1 0-1 0 0,-1 0 1 0 0,1 0 0 0 0,0 0-1 0 0,-1 0 1 0 0,1-1 0 0 0,0 1 0 0 0,-1 0-1 0 0,1-1 1 0 0,0 0 0 0 0,0 1-1 0 0,0-1 1 0 0,1 0 10 0 0,11 3 71 0 0,1-1 0 0 0,0-1 0 0 0,-1 0 0 0 0,1-1 0 0 0,0-1 0 0 0,0 0 0 0 0,-1-1-1 0 0,1 0 1 0 0,-1-2 0 0 0,1 1 0 0 0,-1-2 0 0 0,0 0 0 0 0,0-1 0 0 0,-1 0 0 0 0,0-1 0 0 0,0 0 0 0 0,0-1-1 0 0,-1 0 1 0 0,-1-1 0 0 0,1-1 0 0 0,-1 0 0 0 0,6-8-71 0 0,5-4 58 0 0,-2-2 1 0 0,0 0-1 0 0,-2-1 1 0 0,-1-1-1 0 0,-1-1 1 0 0,-1-1-1 0 0,-1 0 1 0 0,-2 0-1 0 0,0-1 1 0 0,1-13-59 0 0,-7 24 22 0 0,-1-1-1 0 0,-1 0 1 0 0,-1-1 0 0 0,-1 1 0 0 0,0 0 0 0 0,-1-1 0 0 0,-2 1-1 0 0,0-4-21 0 0,-13 42-209 0 0,1 163 157 0 0,9 0-1 0 0,7 0 1 0 0,8 0 0 0 0,27 130 52 0 0,-21-184-11 0 0,15 226-36 0 0,-31-346 55 0 0,0-1 0 0 0,-1 1 1 0 0,0 0-1 0 0,0-1 0 0 0,-1 1 0 0 0,0 0 0 0 0,-1-1 0 0 0,1 1 0 0 0,-1-1 0 0 0,-1 0 0 0 0,1 1 0 0 0,-1-1 0 0 0,-1 0 0 0 0,1-1 0 0 0,-1 1 1 0 0,0-1-1 0 0,-1 1 0 0 0,0-1 0 0 0,1 0 0 0 0,-2-1 0 0 0,1 1 0 0 0,-1-1 0 0 0,0 0 0 0 0,0-1 0 0 0,0 1 0 0 0,-1-1 0 0 0,1-1 1 0 0,-1 1-1 0 0,0-1 0 0 0,0 0 0 0 0,-1 0 0 0 0,1-1 0 0 0,0 0 0 0 0,-8 0-8 0 0,4-1 16 0 0,0-1 0 0 0,0-1 0 0 0,0 0-1 0 0,1 0 1 0 0,-1-1 0 0 0,0 0 0 0 0,1-1 0 0 0,-1 0 0 0 0,1-1 0 0 0,0 0 0 0 0,0-1-1 0 0,1 0 1 0 0,-1 0 0 0 0,1-1 0 0 0,0-1 0 0 0,0 1 0 0 0,1-1 0 0 0,0-1-1 0 0,-1-1-15 0 0,-3-6 12 0 0,2 0 0 0 0,0 0-1 0 0,0-1 1 0 0,1 0 0 0 0,1-1-1 0 0,1 0 1 0 0,1 0 0 0 0,0-1-1 0 0,1 1 1 0 0,1-1 0 0 0,0 0-1 0 0,1-1 1 0 0,2 1 0 0 0,0 0-1 0 0,0-1 1 0 0,2 1 0 0 0,0-1-1 0 0,1 1 1 0 0,1 0-1 0 0,1 0 1 0 0,1 0 0 0 0,0 0-1 0 0,2-1-11 0 0,1-3-133 0 0,2 0 0 0 0,0 0 0 0 0,2 0 0 0 0,0 2 0 0 0,1-1 0 0 0,2 2 0 0 0,0 0 0 0 0,0 0-1 0 0,2 2 1 0 0,0 0 0 0 0,17-12 133 0 0,13-8-2620 0 0,-15 15-5676 0 0,-15 10-4182 0 0</inkml:trace>
  <inkml:trace contextRef="#ctx0" brushRef="#br0" timeOffset="14914.149">16294 1238 7226 0 0,'0'0'2760'0'0,"0"0"-941"0"0,0 0-535 0 0,0 0-119 0 0,0 0-44 0 0,0 0-43 0 0,0 0 19 0 0,0 0-12 0 0,0 0 2 0 0,0 0 25 0 0,0 0-123 0 0,0 0-162 0 0,0 0-115 0 0,23-6-68 0 0,68-21-47 0 0,-82 25-478 0 0,-1-1 1 0 0,0-1 0 0 0,1 1 0 0 0,-1-1 0 0 0,0-1 0 0 0,-1 0 0 0 0,1 0 0 0 0,-1 0 0 0 0,0-1-1 0 0,0 0 1 0 0,-1 0 0 0 0,0-1 0 0 0,0 0 0 0 0,0 0 0 0 0,-1 0 0 0 0,0-1 0 0 0,-1 0-1 0 0,4-8-119 0 0,-5 12 36 0 0,32-86 611 0 0,-34 87-632 0 0,-1 1 0 0 0,1-1 1 0 0,-1 1-1 0 0,0-1 0 0 0,0 1 1 0 0,0-1-1 0 0,0 1 0 0 0,0-1 1 0 0,-1 1-1 0 0,1-1 0 0 0,-1 1 1 0 0,0 0-1 0 0,1-1 0 0 0,-1 1 1 0 0,0 0-1 0 0,-1-1 0 0 0,1 1 0 0 0,0 0 1 0 0,-1 0-1 0 0,1 0 0 0 0,-1 0 1 0 0,1 0-1 0 0,-1 0 0 0 0,0 0 1 0 0,0 1-1 0 0,0-1 0 0 0,0 1 1 0 0,0-1-1 0 0,0 1 0 0 0,0 0 0 0 0,0 0 1 0 0,-1 0-1 0 0,1 0 0 0 0,-1 0 1 0 0,1 0-1 0 0,-2 1-15 0 0,-8-2-1 0 0,1 0 0 0 0,-1 2-1 0 0,0-1 1 0 0,1 1 0 0 0,-1 1 0 0 0,0 0 0 0 0,1 1-1 0 0,-1 0 1 0 0,1 1 0 0 0,0 0 0 0 0,0 1 0 0 0,0 0 0 0 0,0 1-1 0 0,1 0 1 0 0,-1 0 0 0 0,1 1 0 0 0,1 1 0 0 0,-1-1-1 0 0,1 2 1 0 0,0-1 0 0 0,1 1 0 0 0,0 1 0 0 0,0-1-1 0 0,1 1 1 0 0,0 1 0 0 0,0-1 0 0 0,1 1 0 0 0,0 1-1 0 0,1-1 1 0 0,0 1 0 0 0,1 0 0 0 0,0 0 0 0 0,1 0 0 0 0,0 0-1 0 0,1 1 1 0 0,0-1 0 0 0,0 8 1 0 0,1-8 13 0 0,1 0 0 0 0,0 0-1 0 0,1-1 1 0 0,0 1 0 0 0,1 0 0 0 0,0-1 0 0 0,1 1-1 0 0,0-1 1 0 0,0 1 0 0 0,1-1 0 0 0,1 0 0 0 0,0-1 0 0 0,0 1-1 0 0,1-1 1 0 0,0 0 0 0 0,0 0 0 0 0,1-1 0 0 0,0 0-1 0 0,1 0 1 0 0,0-1 0 0 0,0 0 0 0 0,0 0 0 0 0,8 4-13 0 0,-5-3 51 0 0,1-1 1 0 0,0-1 0 0 0,1 0 0 0 0,-1 0 0 0 0,1-1-1 0 0,0-1 1 0 0,1 0 0 0 0,-1 0 0 0 0,1-2-1 0 0,-1 0 1 0 0,1 0 0 0 0,0-1 0 0 0,0-1-1 0 0,0 0 1 0 0,-1-1 0 0 0,2-1-52 0 0,0-2 36 0 0,0 0 1 0 0,0-2-1 0 0,-1 1 0 0 0,0-2 1 0 0,0 0-1 0 0,0-1 0 0 0,-1 0 1 0 0,0-1-1 0 0,-1 0 1 0 0,0-1-1 0 0,0 0-36 0 0,57-72-1057 0 0,-59 61-3110 0 0,-1 0-3859 0 0,-7 16-4500 0 0</inkml:trace>
  <inkml:trace contextRef="#ctx0" brushRef="#br0" timeOffset="15499.662">16799 1426 6577 0 0,'0'0'4435'0'0,"0"0"-1987"0"0,0 0-493 0 0,0 0 92 0 0,0 0-64 0 0,0 0-231 0 0,0 0-370 0 0,0 0-391 0 0,0 0-228 0 0,0 0-109 0 0,0 0-78 0 0,0 0-99 0 0,0 0-83 0 0,4-9-73 0 0,75-159 1626 0 0,21-4-1389 0 0,-57 101-458 0 0,-43 68-94 0 0,0 2 0 0 0,0 1-12 0 0,0 0-6 0 0,0 0-21 0 0,0 0-22 0 0,0 0 5 0 0,0 26-196 0 0,0-2 252 0 0,-1-16-8 0 0,0 0 0 0 0,1 0 0 0 0,0 0 0 0 0,0 0 0 0 0,1 1 0 0 0,0-1 1 0 0,0 0-1 0 0,1 0 0 0 0,0-1 0 0 0,0 1 0 0 0,1 0 0 0 0,0-1 0 0 0,1 1 0 0 0,-1-1 0 0 0,1 0 0 0 0,1 0 1 0 0,2 3 1 0 0,1-1 9 0 0,-5-4 28 0 0,-1 0 0 0 0,1 0 1 0 0,1-1-1 0 0,-1 1 0 0 0,1-1 0 0 0,0 0 0 0 0,0 1 0 0 0,0-2 0 0 0,1 1 0 0 0,-1 0 1 0 0,1-1-1 0 0,0 0 0 0 0,0 0 0 0 0,0-1 0 0 0,0 1 0 0 0,0-1 0 0 0,1 0 0 0 0,-1 0 1 0 0,1-1-1 0 0,-1 0 0 0 0,1 0 0 0 0,0 0 0 0 0,-1 0 0 0 0,1-1 0 0 0,0 0 0 0 0,0 0 1 0 0,-1-1-1 0 0,1 0 0 0 0,0 0 0 0 0,-1 0 0 0 0,1 0 0 0 0,2-2-37 0 0,10-12 115 0 0,-1 0 0 0 0,-1-2 0 0 0,0 0 1 0 0,-2 0-1 0 0,0-1 0 0 0,0-1 0 0 0,-2-1 0 0 0,-1 0 0 0 0,0 0 0 0 0,-1-1 0 0 0,-1 0 0 0 0,-1-1 1 0 0,-1 0-1 0 0,-1 0 0 0 0,-1 0 0 0 0,-1-5-115 0 0,0-58-18 0 0,-4 84-45 0 0,0 1 0 0 0,-1-1 0 0 0,1 1 0 0 0,0-1 0 0 0,-1 1 0 0 0,1 0 0 0 0,0-1 0 0 0,-1 1 0 0 0,1-1 0 0 0,-1 1-1 0 0,1 0 1 0 0,-1 0 0 0 0,1-1 0 0 0,0 1 0 0 0,-1 0 0 0 0,1 0 0 0 0,-1-1 0 0 0,1 1 0 0 0,-1 0 0 0 0,0 0-1 0 0,1 0 1 0 0,-1 0 0 0 0,1 0 0 0 0,-1 0 0 0 0,1 0 0 0 0,-1 0 0 0 0,1 0 0 0 0,-1 0 0 0 0,1 0 0 0 0,-1 0-1 0 0,1 0 1 0 0,-1 0 0 0 0,1 1 0 0 0,-1-1 0 0 0,1 0 0 0 0,-1 0 0 0 0,1 1 0 0 0,-1-1 0 0 0,1 0 0 0 0,-1 0-1 0 0,1 1 1 0 0,-1-1 0 0 0,1 1 0 0 0,0-1 0 0 0,-1 0 0 0 0,1 1 0 0 0,0-1 0 0 0,-1 1 0 0 0,1-1 0 0 0,0 1 0 0 0,0-1-1 0 0,0 1 1 0 0,-1-1 0 0 0,1 1 0 0 0,0-1 0 0 0,0 1 0 0 0,0-1 0 0 0,0 1 0 0 0,0-1 0 0 0,0 1 0 0 0,0-1-1 0 0,0 1 1 0 0,0-1 0 0 0,0 1 63 0 0,-9 31-5778 0 0,7-21-354 0 0,0-2-6396 0 0</inkml:trace>
  <inkml:trace contextRef="#ctx0" brushRef="#br0" timeOffset="16385.661">17633 1102 0 0 0,'0'0'1619'0'0,"0"0"-13"0"0,0 0 22 0 0,0 0-12 0 0,0 0-38 0 0,0 0-94 0 0,0 0-97 0 0,0 0-112 0 0,0 0-101 0 0,0 0-79 0 0,0 0-78 0 0,0 0-68 0 0,0 0-44 0 0,2 15-2 0 0,8 46 0 0 0,-9-59-804 0 0,0-1-1 0 0,0 0 1 0 0,-1 0 0 0 0,1 1 0 0 0,0-1 0 0 0,0 0 0 0 0,0 0-1 0 0,0 0 1 0 0,1 0 0 0 0,-1 0 0 0 0,0 0 0 0 0,0-1-1 0 0,1 1 1 0 0,-1 0 0 0 0,0-1 0 0 0,1 1 0 0 0,-1-1 0 0 0,0 1-1 0 0,1-1 1 0 0,-1 1 0 0 0,1-1 0 0 0,-1 0 0 0 0,1 0 0 0 0,-1 0-1 0 0,1 0 1 0 0,-1 0 0 0 0,1 0 0 0 0,-1 0 0 0 0,0-1-1 0 0,1 1 1 0 0,-1 0 0 0 0,1-1 0 0 0,-1 1 0 0 0,0-1 0 0 0,2 0-99 0 0,-1 0 180 0 0,13-4 199 0 0,-1-1 0 0 0,-1 0 0 0 0,1-1 0 0 0,-1-1 0 0 0,0 0-1 0 0,-1 0 1 0 0,0-2 0 0 0,0 1 0 0 0,-1-2 0 0 0,8-9-379 0 0,-10 12 109 0 0,-1-1 1 0 0,0 0-1 0 0,0-1 0 0 0,-1 0 0 0 0,0 0 1 0 0,0 0-1 0 0,-2-1 0 0 0,1 0 0 0 0,-1 0 1 0 0,-1 0-1 0 0,0-1 0 0 0,0 0 1 0 0,-1 0-1 0 0,-1 0 0 0 0,0 0 0 0 0,0-9-109 0 0,-3 19 2 0 0,-1-1 0 0 0,1 0 0 0 0,-1 1 0 0 0,0-1 0 0 0,0 1 1 0 0,0-1-1 0 0,0 1 0 0 0,0 0 0 0 0,0 0 0 0 0,0 0 0 0 0,-1 0 0 0 0,1 0 0 0 0,-1 0 0 0 0,0 1 0 0 0,1-1 0 0 0,-1 1 0 0 0,0 0 0 0 0,0 0 0 0 0,0 0 0 0 0,0 0 0 0 0,0 0 0 0 0,0 1 0 0 0,0-1 0 0 0,0 1 0 0 0,0 0 0 0 0,0 0 0 0 0,0 0 0 0 0,0 0 0 0 0,0 1 0 0 0,0-1 0 0 0,0 1 0 0 0,0 0 0 0 0,0 0 0 0 0,0 0 0 0 0,-2 1-2 0 0,-13 4-30 0 0,1 1-1 0 0,0 1 1 0 0,1 1 0 0 0,0 0-1 0 0,0 1 1 0 0,1 1-1 0 0,0 0 1 0 0,1 1 0 0 0,0 0-1 0 0,1 1 1 0 0,0 1-1 0 0,1 0 1 0 0,1 1 0 0 0,-7 12 30 0 0,-57 111-271 0 0,73-132 265 0 0,0 1 1 0 0,1-1-1 0 0,-1 0 0 0 0,1 1 1 0 0,0-1-1 0 0,1 1 0 0 0,-1-1 1 0 0,1 1-1 0 0,1-1 1 0 0,-1 1-1 0 0,1-1 0 0 0,0 1 1 0 0,0-1-1 0 0,1 1 0 0 0,0-1 1 0 0,0 0-1 0 0,1 0 0 0 0,0 0 1 0 0,0 0-1 0 0,0 0 1 0 0,0-1-1 0 0,3 4 6 0 0,2 0 16 0 0,1-1 0 0 0,-1 1-1 0 0,1-2 1 0 0,1 1 0 0 0,-1-1 0 0 0,1 0 0 0 0,0-1 0 0 0,1 0 0 0 0,0-1 0 0 0,0 0-1 0 0,0-1 1 0 0,0 0 0 0 0,1 0 0 0 0,-1-2 0 0 0,1 1 0 0 0,0-1 0 0 0,0-1-1 0 0,0 0 1 0 0,0-1 0 0 0,0 0 0 0 0,0-1 0 0 0,-1 0 0 0 0,1-1 0 0 0,0 0 0 0 0,0-1-1 0 0,-1-1 1 0 0,1 1 0 0 0,-1-2 0 0 0,1 0-16 0 0,19-10 89 0 0,0-2-1 0 0,-1-1 1 0 0,-1-1 0 0 0,-1-2-1 0 0,-1 0 1 0 0,0-2 0 0 0,-2-1-1 0 0,-1-1 1 0 0,0-1-1 0 0,-3-2 1 0 0,0 0 0 0 0,-1 0-1 0 0,-2-2 1 0 0,-1-1 0 0 0,-1 0-1 0 0,-2-1 1 0 0,6-21-89 0 0,4-83 15 0 0,-24 135-17 0 0,0 0 0 0 0,-1 0 0 0 0,1 0 0 0 0,0 0 0 0 0,-1 0 1 0 0,1 0-1 0 0,0 0 0 0 0,-1 0 0 0 0,0 1 0 0 0,1-1 0 0 0,-1 0 0 0 0,1 0 1 0 0,-1 1-1 0 0,0-1 0 0 0,0 0 0 0 0,1 1 0 0 0,-1-1 0 0 0,0 0 0 0 0,0 1 1 0 0,0-1-1 0 0,0 1 0 0 0,1 0 0 0 0,-1-1 0 0 0,0 1 0 0 0,0 0 1 0 0,0-1-1 0 0,0 1 0 0 0,0 0 0 0 0,0 0 0 0 0,0 0 0 0 0,0 0 0 0 0,0 0 1 0 0,0 0-1 0 0,0 0 0 0 0,0 0 0 0 0,0 0 0 0 0,0 1 0 0 0,0-1 0 0 0,0 0 1 0 0,0 0-1 0 0,0 1 0 0 0,0-1 0 0 0,1 1 0 0 0,-1-1 0 0 0,0 1 2 0 0,-45 17-103 0 0,44-17 100 0 0,-9 4-12 0 0,0 0 0 0 0,1 1 0 0 0,-1 0 0 0 0,2 0 0 0 0,-1 2-1 0 0,1-1 1 0 0,0 1 0 0 0,0 0 0 0 0,1 1 0 0 0,0 0 0 0 0,0 0 0 0 0,1 1-1 0 0,1-1 1 0 0,-1 3 15 0 0,6-10-2 0 0,0 0-1 0 0,0 0 0 0 0,0 0 1 0 0,0 0-1 0 0,0 1 1 0 0,1-1-1 0 0,-1 0 1 0 0,1 1-1 0 0,0-1 0 0 0,0 1 1 0 0,0-1-1 0 0,0 0 1 0 0,0 1-1 0 0,0-1 0 0 0,0 0 1 0 0,1 1-1 0 0,-1-1 1 0 0,1 0-1 0 0,0 1 0 0 0,0-1 1 0 0,0 0-1 0 0,0 0 1 0 0,0 0-1 0 0,0 0 0 0 0,0 0 1 0 0,1 0-1 0 0,-1 0 1 0 0,1 0-1 0 0,0 0 0 0 0,-1-1 1 0 0,1 1-1 0 0,0-1 1 0 0,0 1-1 0 0,0-1 1 0 0,0 0-1 0 0,0 0 0 0 0,0 0 1 0 0,0 0-1 0 0,1 0 1 0 0,-1 0-1 0 0,0 0 0 0 0,1-1 3 0 0,102 18 30 0 0,-104-18-31 0 0,6 1 4 0 0,93 15 46 0 0,-97-14-44 0 0,0-1 0 0 0,0 0-1 0 0,0 1 1 0 0,0-1 0 0 0,-1 1 0 0 0,1 0-1 0 0,0 0 1 0 0,-1 0 0 0 0,0 1-1 0 0,1-1 1 0 0,-1 0 0 0 0,0 1 0 0 0,0-1-1 0 0,0 1 1 0 0,0 0 0 0 0,-1 0-1 0 0,1 0 1 0 0,-1 0 0 0 0,0 0 0 0 0,0 0-1 0 0,0 0 1 0 0,0 0 0 0 0,0 0-1 0 0,-1 1 1 0 0,1-1 0 0 0,-1 0 0 0 0,0 0-1 0 0,0 3-4 0 0,-2 10 13 0 0,-1-1 0 0 0,0 1 0 0 0,-1-1 0 0 0,-1 1 1 0 0,0-1-1 0 0,-1-1 0 0 0,0 1 0 0 0,-2-1 0 0 0,0 0 0 0 0,0-1 0 0 0,-9 11-13 0 0,-27 50-64 0 0,36-37-755 0 0,28-40-4471 0 0,-14-1-265 0 0,1 0-6414 0 0</inkml:trace>
  <inkml:trace contextRef="#ctx0" brushRef="#br0" timeOffset="17751.562">18894 951 15547 0 0,'0'0'1962'0'0,"0"0"-500"0"0,0 0-227 0 0,0 0-74 0 0,0 0-105 0 0,0 0-103 0 0,0 0-157 0 0,0 0-153 0 0,0 0-135 0 0,0 0-115 0 0,0 0-113 0 0,-35 11-116 0 0,-106 37-24 0 0,73-9 5 0 0,59-29-114 0 0,-8 5-20 0 0,0 2-1 0 0,2 0 1 0 0,0 1-1 0 0,1 0 0 0 0,0 1 1 0 0,2 1-1 0 0,0 0 1 0 0,2 1-1 0 0,0 0 0 0 0,-3 12-10 0 0,9 37-24 0 0,6-67 46 0 0,1 0-1 0 0,0-1 0 0 0,0 1 0 0 0,0-1 1 0 0,0 0-1 0 0,0 0 0 0 0,1 0 0 0 0,-1 0 0 0 0,1-1 1 0 0,-1 1-1 0 0,1-1 0 0 0,0 0 0 0 0,-1 0 1 0 0,1 0-1 0 0,0-1 0 0 0,0 1 0 0 0,0-1 1 0 0,-1 0-1 0 0,1 0 0 0 0,0 0 0 0 0,0-1 1 0 0,0 1-1 0 0,-1-1 0 0 0,1 0 0 0 0,0 0 1 0 0,0 0-1 0 0,0-1-21 0 0,15-5 183 0 0,-1-1 0 0 0,0-1 0 0 0,-1-1 0 0 0,0 0 0 0 0,0-1 0 0 0,-1 0 0 0 0,0-2-1 0 0,1-2-182 0 0,37-27 232 0 0,-8 8-88 0 0,-28 19-68 0 0,1 1 0 0 0,0 1 1 0 0,1 0-1 0 0,0 2 0 0 0,1 0 1 0 0,0 1-1 0 0,1 1 1 0 0,2 1-77 0 0,-20 8 10 0 0,-1 1 1 0 0,1-1 0 0 0,-1 1 0 0 0,1 1-1 0 0,-1-1 1 0 0,1 0 0 0 0,-1 1 0 0 0,0 0-1 0 0,0-1 1 0 0,1 1 0 0 0,-2 0-1 0 0,1 1 1 0 0,0-1 0 0 0,0 1 0 0 0,-1-1-1 0 0,1 1 1 0 0,-1 0 0 0 0,0 0 0 0 0,1 0-1 0 0,-1 0 1 0 0,-1 0 0 0 0,1 0 0 0 0,0 0-1 0 0,-1 1 1 0 0,0-1 0 0 0,0 1-1 0 0,0-1 1 0 0,0 1 0 0 0,0 0 0 0 0,-1-1-1 0 0,0 1 1 0 0,1 0 0 0 0,-1-1 0 0 0,-1 1-1 0 0,1 0 1 0 0,-1 1-11 0 0,3 6 15 0 0,42 229 200 0 0,-28-186-197 0 0,-6-30-22 0 0,-1 2-1 0 0,-2-1 1 0 0,0 1 0 0 0,-1 1-1 0 0,-2-1 1 0 0,-1 1-1 0 0,-1-1 1 0 0,-1 1-1 0 0,-1 0 1 0 0,-2 0-1 0 0,0-1 1 0 0,-2 1-1 0 0,-1-1 1 0 0,-1 1 4 0 0,1-13 5 0 0,-1-1 0 0 0,0 0 1 0 0,-1 0-1 0 0,0 0 0 0 0,-1-1 1 0 0,0 0-1 0 0,-1-1 0 0 0,0 0 1 0 0,-1 0-1 0 0,0-1 0 0 0,-1 0 1 0 0,0-1-1 0 0,-1 0 0 0 0,0-1 1 0 0,0 0-1 0 0,-1-1 0 0 0,1-1 1 0 0,-2 1-1 0 0,-9 2-5 0 0,6-2-1 0 0,0-1 1 0 0,-1-1-1 0 0,1 0 0 0 0,-1-1 1 0 0,0-1-1 0 0,0-1 0 0 0,0-1 1 0 0,0 0-1 0 0,0-1 0 0 0,-9-2 1 0 0,22 0-4 0 0,-1-1 0 0 0,1 0 0 0 0,-1 0 0 0 0,1 0 0 0 0,0-1-1 0 0,1 0 1 0 0,-1 0 0 0 0,1 0 0 0 0,0-1 0 0 0,0 1 0 0 0,0-1-1 0 0,0 0 1 0 0,1 0 0 0 0,0 0 0 0 0,0-1 0 0 0,0 1 0 0 0,1-1-1 0 0,-1 0 1 0 0,1 0 0 0 0,1 1 0 0 0,-1-1 0 0 0,1 0 0 0 0,0 0-1 0 0,1-1 1 0 0,-1 1 0 0 0,1 0 0 0 0,0 0 0 0 0,1 0 0 0 0,0 0-1 0 0,-1 0 1 0 0,2 0 0 0 0,0-3 4 0 0,6-21 0 0 0,2 1-1 0 0,1-1 1 0 0,1 2-1 0 0,1 0 1 0 0,2 0-1 0 0,1 2 1 0 0,1 0-1 0 0,1 0 1 0 0,1 2-1 0 0,1 0 1 0 0,19-16 0 0 0,-1-4-14 0 0,328-377-170 0 0,-306 354 184 0 0,52-80 82 0 0,-112 146-80 0 0,0 0 0 0 0,0 0 0 0 0,0 0 0 0 0,0 0 0 0 0,0 0 1 0 0,-1 0-1 0 0,1 0 0 0 0,0 0 0 0 0,-1 0 0 0 0,1 0 0 0 0,-1 0 0 0 0,1 0 0 0 0,-1 0 1 0 0,1 1-1 0 0,-1-1 0 0 0,0 0 0 0 0,0 0 0 0 0,1 1 0 0 0,-1-1 0 0 0,0 0 1 0 0,0 1-1 0 0,0-1 0 0 0,1 1 0 0 0,-1-1 0 0 0,0 1 0 0 0,0-1 0 0 0,0 1 1 0 0,0-1-1 0 0,0 1 0 0 0,0 0 0 0 0,0 0 0 0 0,0 0 0 0 0,0-1 0 0 0,0 1 0 0 0,0 0 1 0 0,0 0-1 0 0,0 0 0 0 0,0 1 0 0 0,0-1 0 0 0,0 0 0 0 0,0 0 0 0 0,0 1 1 0 0,0-1-1 0 0,0 0 0 0 0,0 1 0 0 0,0-1 0 0 0,0 1 0 0 0,0-1 0 0 0,0 1 0 0 0,0-1 1 0 0,1 1-1 0 0,-1 0 0 0 0,0-1 0 0 0,0 1 0 0 0,1 0 0 0 0,-1 0 0 0 0,0 0 1 0 0,1-1-1 0 0,-1 1 0 0 0,1 1-2 0 0,-6 0-2 0 0,0 2 0 0 0,1-1 1 0 0,-1 1-1 0 0,1 0 0 0 0,0 0 1 0 0,0 0-1 0 0,1 1 0 0 0,-1-1 1 0 0,1 1-1 0 0,0 0 0 0 0,1 1 0 0 0,-1-1 1 0 0,1 1-1 0 0,0-1 0 0 0,0 1 1 0 0,0 0-1 0 0,1 0 0 0 0,0 0 1 0 0,0 0-1 0 0,1 1 0 0 0,0-1 1 0 0,0 1-1 0 0,0-1 0 0 0,1 0 1 0 0,0 1-1 0 0,0-1 0 0 0,1 1 0 0 0,-1-1 1 0 0,1 1-1 0 0,2 4 2 0 0,68 44 20 0 0,48 15 41 0 0,-116-68-55 0 0,1 0 0 0 0,-1-1 0 0 0,0 0 0 0 0,1 0 0 0 0,-1 0-1 0 0,1 0 1 0 0,-1 0 0 0 0,1 0 0 0 0,0-1 0 0 0,-1 0 0 0 0,1 0-1 0 0,0 0 1 0 0,-1 0 0 0 0,1-1 0 0 0,0 1 0 0 0,-1-1 0 0 0,1 0-1 0 0,-1 0 1 0 0,1 0 0 0 0,-1 0 0 0 0,1-1 0 0 0,-1 0 0 0 0,0 1-1 0 0,0-1 1 0 0,0 0 0 0 0,0 0 0 0 0,0-1 0 0 0,0 1 0 0 0,-1-1-1 0 0,1 1 1 0 0,-1-1 0 0 0,1-1-6 0 0,142-205 219 0 0,-92 117-6 0 0,-49 88 19 0 0,-5 18-224 0 0,53 112 52 0 0,-30-84-38 0 0,-2 0 0 0 0,-2 2 0 0 0,-1 0 0 0 0,-3 1-1 0 0,-1 0 1 0 0,-3 1 0 0 0,-1 0 0 0 0,-2 13-22 0 0,1 75 13 0 0,-6 0 1 0 0,-8 31-14 0 0,5-148-1 0 0,0 0 0 0 0,0-1 0 0 0,-2 1 0 0 0,0 0 0 0 0,-1-1 0 0 0,0 0 0 0 0,-1 0 0 0 0,-1 0 0 0 0,-1-1 0 0 0,0 1 0 0 0,-1-2 0 0 0,-1 1 0 0 0,0-1 1 0 0,-1 0-1 0 0,0-1 0 0 0,-1 0 0 0 0,-6 4 1 0 0,13-14 1 0 0,0-1 1 0 0,0 1-1 0 0,0-1 1 0 0,0 0 0 0 0,-1 0-1 0 0,1 0 1 0 0,-1-1-1 0 0,1 0 1 0 0,-1 0 0 0 0,1 0-1 0 0,-1 0 1 0 0,0-1-1 0 0,1 1 1 0 0,-1-1 0 0 0,0 0-1 0 0,0-1 1 0 0,1 1-1 0 0,-1-1 1 0 0,0 0 0 0 0,1 0-1 0 0,-1-1 1 0 0,1 1-1 0 0,0-1 1 0 0,-1 0 0 0 0,1 0-1 0 0,0 0 1 0 0,0-1-1 0 0,0 1 1 0 0,-2-3-2 0 0,-2-1 0 0 0,0 0-1 0 0,0-1 1 0 0,0 0-1 0 0,1 0 1 0 0,1-1 0 0 0,-1 1-1 0 0,1-1 1 0 0,0-1 0 0 0,1 1-1 0 0,0-1 1 0 0,0 0-1 0 0,1 0 1 0 0,-1-4 0 0 0,1-5-2 0 0,1 1-1 0 0,0-1 1 0 0,2 1 0 0 0,0-1-1 0 0,1 1 1 0 0,1-1 0 0 0,0 0-1 0 0,2 1 1 0 0,0-1 0 0 0,1 1-1 0 0,0 0 1 0 0,1 0 0 0 0,1 1 0 0 0,1-1-1 0 0,1 1 1 0 0,0 1 0 0 0,1-1-1 0 0,0 1 1 0 0,1 1 0 0 0,1 0-1 0 0,0 0 1 0 0,1 1 0 0 0,1 1-1 0 0,0 0 1 0 0,0 1 0 0 0,1 0-1 0 0,2 0 3 0 0,18-16-64 0 0,0 2-1 0 0,2 1 0 0 0,1 2 0 0 0,0 1 1 0 0,2 2-1 0 0,0 2 0 0 0,1 2 0 0 0,1 1 1 0 0,15-2 64 0 0,91-11-1078 0 0,-48 17-2569 0 0,-72 7-1901 0 0,-9-1-6948 0 0</inkml:trace>
  <inkml:trace contextRef="#ctx0" brushRef="#br0" timeOffset="19648.17">6816 1853 12931 0 0,'0'0'1557'0'0,"0"0"-890"0"0,0 0-527 0 0,0 0-60 0 0,0 0 178 0 0,0 0 195 0 0,0 0 93 0 0,0 0 51 0 0,0 0-24 0 0,0 0-55 0 0,24-6-74 0 0,151-32 574 0 0,-109 30-281 0 0,0 2 1 0 0,1 4-1 0 0,22 3-737 0 0,-30-1 329 0 0,922 0 1856 0 0,-655-19-1894 0 0,461-54 470 0 0,-409 32-389 0 0,-192 22-237 0 0,47-6 262 0 0,122 7-397 0 0,304 21 454 0 0,-299 0 339 0 0,130-24-793 0 0,234-4 456 0 0,-160 14-168 0 0,453 6-134 0 0,415 9 167 0 0,-696 7-101 0 0,1343-4 206 0 0,-975-5 70 0 0,-574-3-362 0 0,-265 7 99 0 0,-242-5-651 0 0,-15-1-10236 0 0,-5 0-2216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4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68 5497 0 0,'0'0'2369'0'0,"0"0"-950"0"0,0 0-418 0 0,0 0 83 0 0,0 0 291 0 0,0 0 236 0 0,0 0-46 0 0,0 0-352 0 0,0 0-433 0 0,0 0-306 0 0,0 0-30 0 0,4-1 140 0 0,196-6 4536 0 0,-177 9-4878 0 0,0-2 0 0 0,0-1 1 0 0,-1-1-1 0 0,1-1 0 0 0,0-1 0 0 0,-1-1 0 0 0,1-1 1 0 0,16-7-243 0 0,22-14 692 0 0,-64 77 447 0 0,-61 192-420 0 0,17 31-342 0 0,47-272-376 0 0,-19 138 208 0 0,-5-1 0 0 0,-7-2 0 0 0,-38 107-209 0 0,54-207 28 0 0,-13 65 41 0 0,28-101-66 0 0,0 0-12 0 0,0 0 23 0 0,0 0-22 0 0,0 0-2 0 0,0 0 16 0 0,20-103-334 0 0,-21-28-2154 0 0,-5 88-2006 0 0,-2 2-5297 0 0,4 28-2310 0 0</inkml:trace>
  <inkml:trace contextRef="#ctx0" brushRef="#br0" timeOffset="416.541">1 749 9290 0 0,'0'0'2083'0'0,"0"0"-463"0"0,0 0-191 0 0,0 0 52 0 0,0 0 17 0 0,0 0-112 0 0,0 0-219 0 0,0 0-198 0 0,0 0-102 0 0,0 0-16 0 0,0 0-18 0 0,0 0-20 0 0,31-10-40 0 0,99-30-54 0 0,143-13 1509 0 0,-16 2-1194 0 0,-255 60-121 0 0,-17 20-843 0 0,13-23 10 0 0,-68 188 307 0 0,52-139-301 0 0,17-54-72 0 0,1-1 0 0 0,0 3-3 0 0,0-2-2 0 0,0-1-19 0 0,0 0-5 0 0,0 0 0 0 0,0 0-22 0 0,0 0-26 0 0,4-20-3850 0 0,0 15 2516 0 0,-2 2-1141 0 0,1 0-4385 0 0,-1-3-5814 0 0</inkml:trace>
  <inkml:trace contextRef="#ctx0" brushRef="#br0" timeOffset="1373.477">993 756 4569 0 0,'0'0'2717'0'0,"0"0"-660"0"0,0 0-16 0 0,0 0 174 0 0,0 0-21 0 0,0 0-271 0 0,0 0-491 0 0,0 0-389 0 0,0 0-242 0 0,0 0-164 0 0,0 0-111 0 0,0 0-99 0 0,0 0-83 0 0,-12 3-50 0 0,2-1-223 0 0,6-1-50 0 0,0-1 1 0 0,0 1-1 0 0,0 0 0 0 0,0 0 1 0 0,1 0-1 0 0,-1 1 0 0 0,0-1 0 0 0,1 1 1 0 0,-1 0-1 0 0,1 0 0 0 0,-1 0 1 0 0,1 0-1 0 0,0 1 0 0 0,0-1 0 0 0,0 1 1 0 0,0 0-1 0 0,0 0 0 0 0,0 1-21 0 0,1-2 25 0 0,-6 8 40 0 0,0 0-1 0 0,1 1 0 0 0,0 0 0 0 0,0 0 0 0 0,1 0 0 0 0,1 1 0 0 0,0 0 0 0 0,0 0 0 0 0,1 0 0 0 0,1 1 0 0 0,0-1 0 0 0,1 1 0 0 0,0 0-64 0 0,1-9 10 0 0,0 1 1 0 0,1 0-1 0 0,-1-1 0 0 0,1 1 1 0 0,0-1-1 0 0,0 1 0 0 0,1 0 1 0 0,0-1-1 0 0,-1 1 1 0 0,1-1-1 0 0,1 1 0 0 0,-1-1 1 0 0,1 0-1 0 0,-1 1 0 0 0,1-1 1 0 0,0 0-1 0 0,1 0 1 0 0,-1 0-1 0 0,1-1 0 0 0,0 1 1 0 0,0 0-1 0 0,0-1 0 0 0,0 0 1 0 0,0 0-1 0 0,1 0 0 0 0,0 0 1 0 0,-1 0-1 0 0,1-1 1 0 0,0 1-1 0 0,0-1 0 0 0,3 1-10 0 0,0-1 68 0 0,1-1 0 0 0,-1 1 0 0 0,1-1 0 0 0,-1-1 0 0 0,1 1 0 0 0,0-1 0 0 0,-1 0 0 0 0,1-1 0 0 0,-1 0 0 0 0,1 0 0 0 0,-1-1 0 0 0,1 0 0 0 0,-1 0 0 0 0,0 0 0 0 0,0-1 0 0 0,0-1 0 0 0,0 1 0 0 0,-1-1 0 0 0,1 0 1 0 0,-1 0-1 0 0,0-1 0 0 0,0 0 0 0 0,3-3-68 0 0,4-4 98 0 0,-1 0 0 0 0,0-1 0 0 0,-1 0 0 0 0,0-1 0 0 0,-1-1 0 0 0,-1 1 0 0 0,0-1 0 0 0,-1-1 0 0 0,-1 1 0 0 0,0-2-98 0 0,-4 8 31 0 0,0 0-1 0 0,-1 0 1 0 0,0 0 0 0 0,-1 0-1 0 0,0 0 1 0 0,0-1 0 0 0,-1 1 0 0 0,0-1-1 0 0,0 1 1 0 0,-1 0 0 0 0,-1-1-1 0 0,-1-6-30 0 0,2 12-8 0 0,0 0 0 0 0,0 1 0 0 0,-1-1 0 0 0,1 0 0 0 0,-1 1 0 0 0,0-1 0 0 0,0 1 0 0 0,0 0-1 0 0,-1-1 1 0 0,1 1 0 0 0,-1 0 0 0 0,1 0 0 0 0,-1 1 0 0 0,0-1 0 0 0,0 0 0 0 0,0 1 0 0 0,-1 0 0 0 0,1 0-1 0 0,0 0 1 0 0,-1 0 0 0 0,0 0 0 0 0,1 1 0 0 0,-1 0 0 0 0,0 0 0 0 0,0 0 0 0 0,0 0 0 0 0,1 0 0 0 0,-1 1-1 0 0,0-1 1 0 0,0 1 0 0 0,-1 0 8 0 0,5 0-3 0 0,-8-1-54 0 0,1 0 1 0 0,-1 0-1 0 0,1 1 0 0 0,-1 0 1 0 0,1 0-1 0 0,-1 0 0 0 0,1 1 1 0 0,0 0-1 0 0,-1 1 1 0 0,1 0-1 0 0,0 0 0 0 0,0 0 1 0 0,0 1-1 0 0,0 0 0 0 0,0 1 1 0 0,1-1-1 0 0,-1 1 1 0 0,1 0-1 0 0,0 1 0 0 0,0 0 1 0 0,1 0-1 0 0,-1 0 0 0 0,1 0 1 0 0,0 1-1 0 0,-1 2 57 0 0,6-6-7 0 0,-1-1 0 0 0,1 1 0 0 0,0 0 0 0 0,0 0 0 0 0,-1 0 0 0 0,1 0 0 0 0,1 0 0 0 0,-1 0 0 0 0,0 0 0 0 0,0 0 0 0 0,1 0 0 0 0,-1 0 0 0 0,1 0 0 0 0,-1-1 0 0 0,1 1-1 0 0,0 0 1 0 0,0 0 0 0 0,0-1 0 0 0,0 1 0 0 0,0 0 0 0 0,0-1 0 0 0,1 1 0 0 0,-1-1 0 0 0,0 0 0 0 0,1 1 0 0 0,-1-1 0 0 0,1 0 0 0 0,-1 0 0 0 0,1 0 0 0 0,0 0 0 0 0,-1 0 0 0 0,1 0 0 0 0,0 0 0 0 0,1 0 7 0 0,66 20 74 0 0,115-13 281 0 0,-158-11-281 0 0,0-1 0 0 0,1-1 0 0 0,-1-2 0 0 0,-1 0 0 0 0,1-2 0 0 0,-2 0 0 0 0,1-2 0 0 0,-1-1 0 0 0,13-8-74 0 0,-31 16 27 0 0,-1 1 0 0 0,1-1-1 0 0,-1 0 1 0 0,0 0 0 0 0,0 0-1 0 0,0-1 1 0 0,-1 0 0 0 0,0 0-1 0 0,1 0 1 0 0,-2 0 0 0 0,1-1 0 0 0,-1 0-1 0 0,0 0 1 0 0,0 1 0 0 0,0-2-1 0 0,-1 1 1 0 0,0 0 0 0 0,0 0-1 0 0,0-1 1 0 0,-1 1 0 0 0,0-1-1 0 0,-1 1 1 0 0,1-1 0 0 0,-1 0-1 0 0,0 1 1 0 0,-1-4-27 0 0,0 8-11 0 0,1 0 0 0 0,-1 1 0 0 0,0-1-1 0 0,0 0 1 0 0,1 0 0 0 0,-1 1 0 0 0,0-1 0 0 0,-1 1 0 0 0,1-1 0 0 0,0 1 0 0 0,0-1 0 0 0,-1 1 0 0 0,1 0-1 0 0,0-1 1 0 0,-1 1 0 0 0,0 0 0 0 0,1 0 0 0 0,-1 0 0 0 0,0 0 0 0 0,1 1 0 0 0,-1-1 0 0 0,0 0-1 0 0,0 1 1 0 0,1-1 0 0 0,-1 1 0 0 0,0-1 0 0 0,0 1 0 0 0,0 0 0 0 0,0 0 0 0 0,0 0 0 0 0,0 0 0 0 0,0 0-1 0 0,1 0 1 0 0,-1 1 0 0 0,0-1 0 0 0,0 1 0 0 0,0-1 0 0 0,0 1 0 0 0,1 0 0 0 0,-1-1 0 0 0,0 1-1 0 0,1 0 1 0 0,-1 0 0 0 0,0 0 0 0 0,1 1 0 0 0,-1-1 0 0 0,1 0 0 0 0,0 0 0 0 0,-1 1 0 0 0,1-1 0 0 0,0 1-1 0 0,0-1 1 0 0,0 1 0 0 0,0 0 0 0 0,0 0 11 0 0,2 1-3 0 0,1 0-1 0 0,-1 0 1 0 0,1 0-1 0 0,0 0 1 0 0,0 0-1 0 0,0 0 1 0 0,0 0-1 0 0,0-1 1 0 0,1 1-1 0 0,-1-1 1 0 0,1 0 0 0 0,0 0-1 0 0,0 0 1 0 0,0 0-1 0 0,0 0 1 0 0,0-1-1 0 0,0 1 1 0 0,0-1-1 0 0,0 0 1 0 0,1 0-1 0 0,-1 0 1 0 0,0 0-1 0 0,1 0 1 0 0,-1-1 0 0 0,1 0 3 0 0,12 6-1 0 0,22 7 5 0 0,-31-12 12 0 0,0 0 0 0 0,-1 0-1 0 0,0 0 1 0 0,1 1-1 0 0,-1 0 1 0 0,0 1 0 0 0,0-1-1 0 0,0 1 1 0 0,0 0 0 0 0,0 1-1 0 0,-1 0 1 0 0,0-1-1 0 0,0 2 1 0 0,0-1 0 0 0,0 0-1 0 0,0 1 1 0 0,-1 0-1 0 0,0 0 1 0 0,0 1 0 0 0,0-1-1 0 0,-1 1 1 0 0,0 0-1 0 0,0-1 1 0 0,0 2 0 0 0,-1-1-1 0 0,1 0 1 0 0,-1 1-16 0 0,-2 7 103 0 0,0-1-1 0 0,-1 1 1 0 0,-1 0 0 0 0,0-1 0 0 0,0 1 0 0 0,-2-1-1 0 0,1 0 1 0 0,-2 0 0 0 0,0 0 0 0 0,0 0-1 0 0,-1-1 1 0 0,-1 0-103 0 0,-31 89 494 0 0,37-99-493 0 0,0 0 1 0 0,0-1-1 0 0,1 1 1 0 0,-1 0-1 0 0,0 0 0 0 0,1 0 1 0 0,0 0-1 0 0,-1 0 1 0 0,1 0-1 0 0,0 0 0 0 0,0 0 1 0 0,0 0-1 0 0,0 0 1 0 0,0 1-1 0 0,0-1 1 0 0,1 0-1 0 0,-1 0 0 0 0,1 0 1 0 0,0-1-1 0 0,-1 1 1 0 0,1 0-1 0 0,0 0 1 0 0,0 0-1 0 0,0 0 0 0 0,0-1 1 0 0,0 1-1 0 0,1 0 1 0 0,-1-1-1 0 0,1 1 0 0 0,-1-1 1 0 0,1 0-1 0 0,-1 1 1 0 0,1-1-1 0 0,-1 0 1 0 0,1 0-1 0 0,0 0 0 0 0,0 0 1 0 0,0 0-1 0 0,0 0 1 0 0,0-1-1 0 0,0 1 0 0 0,0-1 1 0 0,0 1-1 0 0,0-1 1 0 0,0 0-1 0 0,0 0 1 0 0,1 0-2 0 0,58-11-2406 0 0,-53 8-3873 0 0,-7 3-5738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5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38 2264 0 0,'0'0'1342'0'0,"0"0"-20"0"0,0 0 250 0 0,0 0 294 0 0,0 0 193 0 0,0 0-24 0 0,0 0-275 0 0,0 0-310 0 0,0 0-234 0 0,0 0-171 0 0,0 0-109 0 0,0 0-68 0 0,-3-6-71 0 0,-9-16-58 0 0,-26 13 1812 0 0,26 11-2408 0 0,0 0 0 0 0,1 1 0 0 0,-1 0 0 0 0,1 0 0 0 0,0 2 0 0 0,0-1 0 0 0,1 1-1 0 0,-1 1 1 0 0,1 0 0 0 0,0 1 0 0 0,1 0 0 0 0,-1 0 0 0 0,1 1 0 0 0,-3 4-143 0 0,-9 4 133 0 0,10-7-102 0 0,0 0 0 0 0,1 1 0 0 0,0 0 0 0 0,1 0 0 0 0,0 1 0 0 0,0 0 0 0 0,1 1 0 0 0,1 0 0 0 0,0 0-1 0 0,0 0 1 0 0,2 1 0 0 0,-1 0 0 0 0,2 0 0 0 0,0 1 0 0 0,0-1 0 0 0,1 1 0 0 0,1 0 0 0 0,0 0 0 0 0,1 0 0 0 0,0 0 0 0 0,2 3-31 0 0,0-12 38 0 0,0 0 0 0 0,0 0 0 0 0,1-1 0 0 0,0 1 0 0 0,0-1-1 0 0,0 0 1 0 0,0 0 0 0 0,1 1 0 0 0,0-2 0 0 0,0 1 0 0 0,0 0 0 0 0,0 0 0 0 0,1-1 0 0 0,-1 0 0 0 0,1 0 0 0 0,0 0 0 0 0,0 0 0 0 0,0 0 0 0 0,0-1 0 0 0,0 0 0 0 0,1 1 0 0 0,-1-2 0 0 0,1 1 0 0 0,-1 0 0 0 0,1-1 0 0 0,0 0 0 0 0,-1 0 0 0 0,1-1 0 0 0,0 1 0 0 0,0-1 0 0 0,0 0 0 0 0,0 0-1 0 0,-1-1 1 0 0,1 1 0 0 0,0-1 0 0 0,0 0 0 0 0,-1 0 0 0 0,1-1 0 0 0,0 1 0 0 0,-1-1 0 0 0,0 0 0 0 0,1-1 0 0 0,-1 1 0 0 0,0-1 0 0 0,2-1-38 0 0,19-17 133 0 0,0-1 0 0 0,-2-1 0 0 0,0-2 0 0 0,-2 0 0 0 0,-1-1 1 0 0,8-14-134 0 0,11-13 41 0 0,-22 31-21 0 0,72-74 139 0 0,-86 97-157 0 0,-1-1 1 0 0,1 1 0 0 0,0 0-1 0 0,-1 0 1 0 0,1 1-1 0 0,-1-1 1 0 0,1 0-1 0 0,-1 1 1 0 0,0 0-1 0 0,1-1 1 0 0,-1 1-1 0 0,0 0 1 0 0,0 0-1 0 0,0 0 1 0 0,0 1 0 0 0,-1-1-1 0 0,1 0 1 0 0,-1 1-1 0 0,1-1 1 0 0,-1 1-1 0 0,0-1 1 0 0,0 1-1 0 0,0 0 1 0 0,0-1-1 0 0,0 1 1 0 0,-1 0-1 0 0,1 0 1 0 0,-1 0 0 0 0,0-1-1 0 0,0 1 1 0 0,0 0-3 0 0,46 229 286 0 0,-47-230-368 0 0,1 1 0 0 0,0-1-1 0 0,0 0 1 0 0,0 1 0 0 0,0-1-1 0 0,0 0 1 0 0,0 1 0 0 0,1-1-1 0 0,-1 0 1 0 0,1 0 0 0 0,-1 0-1 0 0,1 1 1 0 0,0-1 0 0 0,0 0-1 0 0,0 0 1 0 0,0 0 0 0 0,0 0-1 0 0,1 0 1 0 0,-1 0 0 0 0,1-1-1 0 0,-1 1 1 0 0,1 0-1 0 0,0-1 1 0 0,-1 1 0 0 0,1-1-1 0 0,0 0 1 0 0,0 1 0 0 0,0-1-1 0 0,0 0 1 0 0,0 0 0 0 0,0 0-1 0 0,1 0 1 0 0,-1-1 0 0 0,0 1-1 0 0,2 0 83 0 0,17-1-3435 0 0,-9 0-3228 0 0,-5 0-5398 0 0</inkml:trace>
  <inkml:trace contextRef="#ctx0" brushRef="#br0" timeOffset="531.661">716 402 7778 0 0,'0'0'2205'0'0,"0"0"-105"0"0,0 0 99 0 0,0 0 20 0 0,0 0-220 0 0,0 0-417 0 0,0 0-495 0 0,0 0-354 0 0,0 0-152 0 0,0 0-24 0 0,0 0 12 0 0,0 0 22 0 0,0 0 12 0 0,3-3-17 0 0,122-197 2354 0 0,-34 61-2666 0 0,-84 126-255 0 0,-7 20-139 0 0,-1-4 107 0 0,-23 166-18 0 0,23-162 33 0 0,1 1-1 0 0,0 0 1 0 0,0 0-1 0 0,1 0 1 0 0,-1 0-1 0 0,2 0 1 0 0,-1 0-1 0 0,1-1 1 0 0,1 1-1 0 0,-1 0 1 0 0,1-1-1 0 0,1 0 1 0 0,-1 0-1 0 0,1 0 1 0 0,0 0-1 0 0,1 0-1 0 0,-2-5 16 0 0,0 0-1 0 0,1 0 0 0 0,-1-1 1 0 0,1 1-1 0 0,0-1 1 0 0,-1 1-1 0 0,1-1 1 0 0,0 0-1 0 0,0-1 1 0 0,-1 1-1 0 0,1-1 1 0 0,0 1-1 0 0,0-1 1 0 0,0 0-1 0 0,0-1 0 0 0,0 1 1 0 0,-1-1-1 0 0,1 1 1 0 0,0-1-1 0 0,0-1 1 0 0,-1 1-1 0 0,1 0 1 0 0,0-1-1 0 0,-1 0 1 0 0,1 1-1 0 0,-1-1 1 0 0,0-1-1 0 0,0 1 0 0 0,0 0 1 0 0,0-1-1 0 0,0 0 1 0 0,1-1-16 0 0,28-24 260 0 0,-1-1-1 0 0,-2-2 1 0 0,-1-1 0 0 0,15-24-260 0 0,-36 47 35 0 0,0-1 0 0 0,0 1 0 0 0,-2-1 0 0 0,1 0 0 0 0,-1-1 0 0 0,0 1 0 0 0,-1-1 0 0 0,-1 0 0 0 0,0 0 0 0 0,0-1 0 0 0,-1 1 0 0 0,1-8-35 0 0,-41 23-3409 0 0,32 13-680 0 0,4-9-3464 0 0,0-4-4759 0 0</inkml:trace>
  <inkml:trace contextRef="#ctx0" brushRef="#br0" timeOffset="1213.256">1462 30 16019 0 0,'0'0'2054'0'0,"0"0"-299"0"0,0 0-212 0 0,0 0-130 0 0,0 0-179 0 0,0 0-244 0 0,0 0-275 0 0,0 0-275 0 0,0 0-171 0 0,0 0-91 0 0,0 0-57 0 0,0 0 6 0 0,-8 15-15 0 0,-26 48-27 0 0,19 25 67 0 0,13-80-143 0 0,0 0 0 0 0,0 0-1 0 0,2 1 1 0 0,-1-1 0 0 0,1 0 0 0 0,0 1-1 0 0,0-1 1 0 0,1 0 0 0 0,0 0-1 0 0,1 1 1 0 0,0-1 0 0 0,0 0 0 0 0,1 0-1 0 0,0-1 1 0 0,0 1 0 0 0,0 0 0 0 0,1-1-1 0 0,1 0 1 0 0,-1 0 0 0 0,1 0-1 0 0,0-1 1 0 0,2 2-9 0 0,-5-6 18 0 0,1-1-1 0 0,-1 1 0 0 0,1-1 0 0 0,-1 1 1 0 0,1-1-1 0 0,0 0 0 0 0,0 0 1 0 0,-1 0-1 0 0,1 0 0 0 0,0-1 1 0 0,0 1-1 0 0,0-1 0 0 0,0 0 1 0 0,0 0-1 0 0,0 0 0 0 0,0 0 0 0 0,0 0 1 0 0,0-1-1 0 0,0 1 0 0 0,0-1 1 0 0,-1 0-1 0 0,1 1 0 0 0,0-1 1 0 0,0-1-1 0 0,-1 1 0 0 0,1 0 1 0 0,0-1-1 0 0,-1 1 0 0 0,0-1 0 0 0,1 0 1 0 0,-1 0-1 0 0,1-1-17 0 0,66-72 549 0 0,18-79 63 0 0,-24 37-358 0 0,-60 119-254 0 0,0 1 0 0 0,0-1 0 0 0,0 1 0 0 0,0-1 1 0 0,0 1-1 0 0,-1 0 0 0 0,1 0 0 0 0,-1 0 0 0 0,0 0 1 0 0,0 1-1 0 0,0-1 0 0 0,0 1 0 0 0,-1-1 0 0 0,1 1 1 0 0,-1-1-1 0 0,0 1 0 0 0,0 0 0 0 0,0 0 0 0 0,-1 0 1 0 0,1 2-1 0 0,37 229 62 0 0,-23-156-71 0 0,-5 1 0 0 0,-2 1-1 0 0,-5 0 1 0 0,-2 0 0 0 0,-6 13 9 0 0,3-75-2 0 0,-1-1 0 0 0,0 0 0 0 0,-2 0 0 0 0,0 0 0 0 0,-1 0 0 0 0,-1-1 0 0 0,-1 0 1 0 0,-7 12 1 0 0,11-22-1 0 0,0-1 0 0 0,0 0 1 0 0,0 0-1 0 0,-1 0 1 0 0,0-1-1 0 0,0 1 1 0 0,0-1-1 0 0,-1-1 1 0 0,0 1-1 0 0,0-1 0 0 0,0 0 1 0 0,0 0-1 0 0,0 0 1 0 0,-1-1-1 0 0,0 0 1 0 0,0-1-1 0 0,0 1 0 0 0,0-1 1 0 0,0-1-1 0 0,0 1 1 0 0,0-1-1 0 0,-1 0 1 0 0,-2-1 0 0 0,7 1 0 0 0,-1-1 1 0 0,1 1 0 0 0,-1-1 0 0 0,1 0-1 0 0,0 0 1 0 0,-1 0 0 0 0,1-1 0 0 0,-1 1-1 0 0,1-1 1 0 0,-1 0 0 0 0,1 0 0 0 0,0 0-1 0 0,0 0 1 0 0,0-1 0 0 0,-1 1 0 0 0,1-1-1 0 0,1 0 1 0 0,-1 0 0 0 0,0 0 0 0 0,0 0-1 0 0,1 0 1 0 0,-1-1 0 0 0,1 1-1 0 0,-1-1 1 0 0,1 1 0 0 0,0-1 0 0 0,0 0-1 0 0,1 0 1 0 0,-1 0 0 0 0,0 0 0 0 0,1 0-1 0 0,0-1 1 0 0,0 1 0 0 0,-1-2-1 0 0,1-11-2 0 0,0 0 0 0 0,0 1 0 0 0,2-1 0 0 0,0 1 0 0 0,0-1 0 0 0,2 1 0 0 0,0-1 0 0 0,0 1 0 0 0,2 0 0 0 0,0 0 0 0 0,0 1 0 0 0,2 0 0 0 0,0 0 0 0 0,0 0-1 0 0,1 1 1 0 0,1 0 0 0 0,0 0 0 0 0,1 1 0 0 0,0 0 0 0 0,1 1 0 0 0,10-9 2 0 0,0 2-121 0 0,0 1 0 0 0,1 1 0 0 0,1 1 0 0 0,0 1 0 0 0,1 0 0 0 0,1 2 0 0 0,0 1 0 0 0,0 1 0 0 0,1 2 0 0 0,1 0 0 0 0,4 0 121 0 0,-19 4-2323 0 0,-9 2-734 0 0,0 0-3388 0 0,0-1-5964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55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303 526 0 0 0,'0'0'769'0'0,"0"0"684"0"0,0 0 305 0 0,0 0 1 0 0,0 0-92 0 0,0 0-144 0 0,0 0-86 0 0,0 0 18 0 0,-6-26 7388 0 0,-44 12-5288 0 0,38 16-3366 0 0,0 0 0 0 0,0 1-1 0 0,1 0 1 0 0,-1 1 0 0 0,1 0-1 0 0,0 1 1 0 0,0 0 0 0 0,0 1 0 0 0,-6 4-189 0 0,9-5 69 0 0,-1 0 1 0 0,0 0 0 0 0,1 1 0 0 0,0 0 0 0 0,1 1 0 0 0,-1 0 0 0 0,1 0 0 0 0,1 1 0 0 0,-1-1 0 0 0,1 1-1 0 0,0 1 1 0 0,1-1 0 0 0,0 1 0 0 0,1 0 0 0 0,-1 0 0 0 0,2 1 0 0 0,-1-1 0 0 0,1 1 0 0 0,1 0 0 0 0,0-1 0 0 0,0 1-1 0 0,1 0 1 0 0,0 0 0 0 0,1 3-70 0 0,0-5 23 0 0,0 0 0 0 0,0-1 0 0 0,1 1 0 0 0,1 0 0 0 0,-1-1 0 0 0,1 1-1 0 0,0-1 1 0 0,1 1 0 0 0,0-1 0 0 0,0 0 0 0 0,0 0 0 0 0,1-1 0 0 0,0 1 0 0 0,0 0 0 0 0,1-1 0 0 0,0 0-1 0 0,0 0 1 0 0,3 2-23 0 0,-3-5 88 0 0,0 1 0 0 0,1-1-1 0 0,-1 0 1 0 0,0 0 0 0 0,1 0 0 0 0,0-1-1 0 0,-1 0 1 0 0,1 0 0 0 0,0 0 0 0 0,0-1-1 0 0,0 0 1 0 0,1 0 0 0 0,-1-1-1 0 0,0 1 1 0 0,2-2-88 0 0,36 1-4870 0 0,-18 0-3872 0 0,-26 0-2936 0 0</inkml:trace>
  <inkml:trace contextRef="#ctx0" brushRef="#br0" timeOffset="353">741 559 9218 0 0,'0'0'2284'0'0,"0"0"-184"0"0,0 0-103 0 0,0 0-158 0 0,0 0-361 0 0,0 0-380 0 0,0 0-309 0 0,0 0-158 0 0,0 0-54 0 0,0 0-87 0 0,0 0-91 0 0,0 0-65 0 0,-30 30-59 0 0,-91 93-48 0 0,72-56 50 0 0,45-55-214 0 0,1-7-46 0 0,1 0 0 0 0,0-1 0 0 0,1 1 0 0 0,-1 0 0 0 0,1 0 1 0 0,0 0-1 0 0,0 0 0 0 0,0 0 0 0 0,1 0 0 0 0,0 1 0 0 0,0-1 0 0 0,0 0 1 0 0,1 0-1 0 0,-1 0 0 0 0,1 0 0 0 0,0 0 0 0 0,1 0 0 0 0,-1 0 0 0 0,1 0 1 0 0,0 0-1 0 0,0-1 0 0 0,1 1 0 0 0,0-1 0 0 0,-1 0 0 0 0,1 1 0 0 0,0-1 0 0 0,1 0 1 0 0,-1-1-1 0 0,1 1 0 0 0,0-1 0 0 0,0 1 0 0 0,0-1 0 0 0,0 0 0 0 0,1-1 1 0 0,-1 1-1 0 0,1-1 0 0 0,-1 0 0 0 0,1 0 0 0 0,0 0 0 0 0,0 0-17 0 0,5 0 82 0 0,0 0 0 0 0,-1 0-1 0 0,1-1 1 0 0,0 0 0 0 0,0 0 0 0 0,0-1-1 0 0,0-1 1 0 0,0 0 0 0 0,-1 0-1 0 0,1-1 1 0 0,0 0 0 0 0,-1 0 0 0 0,1-1-1 0 0,-1-1 1 0 0,0 0 0 0 0,0 0 0 0 0,0 0-1 0 0,-1-1 1 0 0,1-1 0 0 0,-1 1-1 0 0,0-1 1 0 0,-1-1 0 0 0,0 1 0 0 0,0-1-1 0 0,0-1 1 0 0,-1 1 0 0 0,0-1-1 0 0,0 0 1 0 0,-1 0 0 0 0,0-1 0 0 0,0 0-1 0 0,-1 0 1 0 0,0 0 0 0 0,-1 0-1 0 0,0-1 1 0 0,0 1 0 0 0,-1-1 0 0 0,0 1-1 0 0,-1-1 1 0 0,0-3-82 0 0,0 4-7 0 0,-1 1 0 0 0,1 0 0 0 0,-2-1 0 0 0,1 1 0 0 0,-1 0-1 0 0,0-1 1 0 0,-1 1 0 0 0,0 0 0 0 0,0 0 0 0 0,-1 0 0 0 0,0 0 0 0 0,0 1 0 0 0,-1-1 0 0 0,0 1 0 0 0,0 0-1 0 0,-1 0 1 0 0,0 0 0 0 0,0 1 0 0 0,0-1 0 0 0,-1 1 0 0 0,0 0 0 0 0,0 1 0 0 0,-1 0 0 0 0,1 0 0 0 0,-1 0-1 0 0,-1 1 1 0 0,1 0 0 0 0,-6-3 7 0 0,8 6-133 0 0,1-1 0 0 0,-1 1 0 0 0,1 0 0 0 0,-1 1 0 0 0,1-1 0 0 0,-1 1 0 0 0,0-1 1 0 0,1 2-1 0 0,-1-1 0 0 0,1 0 0 0 0,-1 1 0 0 0,0 0 0 0 0,1 0 0 0 0,0 0 0 0 0,-1 1 0 0 0,1-1 0 0 0,0 1 0 0 0,-1 0 0 0 0,1 0 0 0 0,-1 1 133 0 0,-42 40-9281 0 0,40-34-2057 0 0</inkml:trace>
  <inkml:trace contextRef="#ctx0" brushRef="#br0" timeOffset="891.763">982 880 5785 0 0,'0'0'3868'0'0,"0"0"-1077"0"0,0 0-397 0 0,0 0-139 0 0,0 0-291 0 0,0 0-351 0 0,0 0-369 0 0,0 0-334 0 0,0 0-236 0 0,0 0-156 0 0,0 0-89 0 0,0 0-42 0 0,0 0 0 0 0,3-11-10 0 0,28-74 614 0 0,113-132 240 0 0,-108 187-1474 0 0,-36 52-88 0 0,-2 15 373 0 0,11 73-35 0 0,-2-90-40 0 0,-6-14 41 0 0,0 0 0 0 0,1 0 0 0 0,0-1 0 0 0,0 1-1 0 0,0 0 1 0 0,1-1 0 0 0,-1 1 0 0 0,1-1 0 0 0,1 0 0 0 0,-1 0-1 0 0,1 0 1 0 0,0 0 0 0 0,0-1 0 0 0,0 1 0 0 0,1-1-1 0 0,0 0 1 0 0,-1-1 0 0 0,1 1 0 0 0,1-1 0 0 0,-1 0 0 0 0,3 1-8 0 0,-2-4 74 0 0,0-1 0 0 0,0 0 1 0 0,0 0-1 0 0,0-1 0 0 0,0 0 1 0 0,-1 0-1 0 0,1 0 0 0 0,-1 0 1 0 0,1-1-1 0 0,-1 0 0 0 0,0 0 1 0 0,0-1-1 0 0,0 1 0 0 0,0-1 1 0 0,-1 0-1 0 0,1 0 0 0 0,-1-1 1 0 0,0 0-1 0 0,-1 1 0 0 0,1-1 1 0 0,-1 0-1 0 0,0 0 0 0 0,0-1 1 0 0,0 1-1 0 0,-1-1 0 0 0,0 0 1 0 0,0 1-1 0 0,0-1 0 0 0,-1 0 1 0 0,0 0-75 0 0,12-21 115 0 0,4-50-123 0 0,-15 44-3320 0 0,-2 33 666 0 0,0 0-3552 0 0,0 0-6119 0 0</inkml:trace>
  <inkml:trace contextRef="#ctx0" brushRef="#br0" timeOffset="1326.722">1915 445 9842 0 0,'0'0'4282'0'0,"0"0"-2033"0"0,0 0-730 0 0,0 0-138 0 0,0 0-115 0 0,0 0-158 0 0,0 0-217 0 0,0 0-228 0 0,0 0-134 0 0,0 0-72 0 0,0 0-64 0 0,0 0-54 0 0,0 0-46 0 0,-33 9-50 0 0,-105 30-42 0 0,78-14 92 0 0,51-14-218 0 0,8-10-74 0 0,-1 1-1 0 0,0-1 1 0 0,0 0-1 0 0,1 1 1 0 0,-1-1-1 0 0,1 1 1 0 0,-1-1-1 0 0,1 1 1 0 0,0 0-1 0 0,0 0 1 0 0,0-1-1 0 0,0 1 1 0 0,0 0 0 0 0,0 0-1 0 0,0 0 1 0 0,1 0-1 0 0,-1 0 1 0 0,0 0-1 0 0,1 1 1 0 0,0-1-1 0 0,0 0 1 0 0,-1 0-1 0 0,1 0 1 0 0,0 0-1 0 0,1 0 1 0 0,-1 0-1 0 0,0 1 1 0 0,1-1-1 0 0,-1 0 1 0 0,1 0-1 0 0,0 0 1 0 0,-1 0-1 0 0,1 0 1 0 0,0 0-1 0 0,0-1 1 0 0,0 1-1 0 0,1 0 1 0 0,-1 0-1 0 0,0-1 1 0 0,1 1 0 0 0,1 1-1 0 0,67 26 49 0 0,-56-25-40 0 0,-1 1 1 0 0,-1 0-1 0 0,1 1 0 0 0,-1 0 0 0 0,0 1 0 0 0,0 0 0 0 0,-1 1 0 0 0,8 6-9 0 0,-17-10 41 0 0,0-1 0 0 0,0 0 0 0 0,-1 1 0 0 0,1 0 0 0 0,-1-1-1 0 0,1 1 1 0 0,-1 0 0 0 0,0 0 0 0 0,-1-1 0 0 0,1 1 0 0 0,-1 0 0 0 0,1 0-1 0 0,-1 0 1 0 0,-1 0 0 0 0,1 0 0 0 0,0 0 0 0 0,-1 0 0 0 0,0-1-1 0 0,0 1 1 0 0,0 0 0 0 0,0 0 0 0 0,-1-1 0 0 0,1 1 0 0 0,-1-1 0 0 0,0 1-1 0 0,0-1 1 0 0,0 0 0 0 0,0 0 0 0 0,-1 1 0 0 0,0-2 0 0 0,1 1 0 0 0,-1 0-1 0 0,0-1 1 0 0,0 1 0 0 0,0-1 0 0 0,-1 0 0 0 0,1 0 0 0 0,0 0 0 0 0,-1 0-1 0 0,0-1 1 0 0,-1 2-41 0 0,-17 9 28 0 0,0 0-1 0 0,-1-1 0 0 0,0-2 0 0 0,0 0 1 0 0,-1-1-1 0 0,0-2 0 0 0,-17 3-27 0 0,-7-5-2823 0 0,47-4 1400 0 0,-2 1 2708 0 0,2-1-5884 0 0,0 0-6156 0 0,1 0 1036 0 0</inkml:trace>
  <inkml:trace contextRef="#ctx0" brushRef="#br0" timeOffset="2110.989">1982 791 1688 0 0,'0'0'2629'0'0,"0"0"-177"0"0,0 0-66 0 0,0 0-148 0 0,0 0-300 0 0,0 0-284 0 0,0 0-225 0 0,0 0-203 0 0,0 0-135 0 0,0 0-99 0 0,0 0-68 0 0,0 0-73 0 0,0 0-71 0 0,32 11-93 0 0,102 29-119 0 0,-132-39-543 0 0,0 1 0 0 0,-1-1 0 0 0,1-1 1 0 0,0 1-1 0 0,-1 0 0 0 0,1 0 0 0 0,0 0 0 0 0,0-1 0 0 0,0 1 1 0 0,0-1-1 0 0,0 0 0 0 0,0 0 0 0 0,-1 1 0 0 0,1-1 0 0 0,0 0 0 0 0,0 0 1 0 0,0-1-1 0 0,0 1 0 0 0,0 0 0 0 0,0-1 0 0 0,0 1 0 0 0,0-1 1 0 0,-1 0-1 0 0,1 1 0 0 0,0-1 0 0 0,0 0 0 0 0,-1 0 0 0 0,1 0 0 0 0,-1 0 1 0 0,2-1-26 0 0,2-3 157 0 0,2-1-57 0 0,0 0 0 0 0,0 0-1 0 0,0 0 1 0 0,-1 0 0 0 0,0-1 0 0 0,-1 0 0 0 0,1-1-1 0 0,-1 1 1 0 0,0-1 0 0 0,-1 0 0 0 0,0 0-1 0 0,0 0 1 0 0,-1-1 0 0 0,0 1 0 0 0,-1-1-1 0 0,0 0 1 0 0,0 0 0 0 0,-1 0 0 0 0,0 0-1 0 0,0-8-99 0 0,0 15 2 0 0,-1-1-1 0 0,0 0 0 0 0,0 1 1 0 0,0-1-1 0 0,0 1 0 0 0,-1-1 1 0 0,1 0-1 0 0,-1 1 0 0 0,1-1 1 0 0,-1 1-1 0 0,0-1 0 0 0,0 1 1 0 0,0 0-1 0 0,0-1 0 0 0,0 1 1 0 0,-1 0-1 0 0,1 0 0 0 0,-1 0 1 0 0,1 0-1 0 0,-1 0 0 0 0,0 0 1 0 0,0 0-1 0 0,0 0 0 0 0,0 1 1 0 0,0-1-1 0 0,0 1 0 0 0,0-1 1 0 0,-1 1-1 0 0,1 0 0 0 0,-1 0 1 0 0,1 0-1 0 0,0 0 0 0 0,-1 1 1 0 0,1-1-1 0 0,-1 1 0 0 0,0-1 1 0 0,0 1-2 0 0,-2-1-30 0 0,0 0 0 0 0,1 1 1 0 0,-1 0-1 0 0,0 0 0 0 0,0 0 1 0 0,1 0-1 0 0,-1 1 0 0 0,0 0 1 0 0,0 0-1 0 0,1 0 0 0 0,-1 1 1 0 0,1-1-1 0 0,-1 1 0 0 0,1 0 1 0 0,0 0-1 0 0,0 1 0 0 0,0-1 1 0 0,0 1-1 0 0,0 0 0 0 0,0 1 30 0 0,-9 4-92 0 0,1 2 1 0 0,1-1-1 0 0,0 2 0 0 0,0-1 0 0 0,1 2 0 0 0,0-1 0 0 0,1 1 1 0 0,0 1-1 0 0,1 0 0 0 0,0 0 0 0 0,1 0 0 0 0,1 1 1 0 0,0 0-1 0 0,1 0 0 0 0,1 1 0 0 0,0-1 0 0 0,0 1 0 0 0,2 0 1 0 0,0 0-1 0 0,0 9 92 0 0,4-20 3 0 0,0 1-1 0 0,1 0 1 0 0,-1-1 0 0 0,1 1-1 0 0,0-1 1 0 0,0 0 0 0 0,1 0 0 0 0,-1 0-1 0 0,1 0 1 0 0,0-1 0 0 0,0 0 0 0 0,0 1-1 0 0,0-1 1 0 0,1-1 0 0 0,-1 1 0 0 0,1-1-1 0 0,0 1 1 0 0,0-1 0 0 0,-1-1-1 0 0,1 1 1 0 0,0-1 0 0 0,1 0 0 0 0,-1 0-1 0 0,0 0 1 0 0,0-1 0 0 0,0 1 0 0 0,1-1-1 0 0,-1-1 1 0 0,0 1 0 0 0,0-1 0 0 0,0 0-1 0 0,0 0 1 0 0,2-1-3 0 0,5 2 57 0 0,8-2 78 0 0,1-2 1 0 0,-1 0 0 0 0,0-2 0 0 0,0 0 0 0 0,-1-1 0 0 0,0 0 0 0 0,0-2 0 0 0,-1 0 0 0 0,0-2 0 0 0,0 0 0 0 0,-1 0 0 0 0,-1-2 0 0 0,0 0 0 0 0,0-1 0 0 0,-2 0 0 0 0,11-14-136 0 0,-3-1 91 0 0,-1-1 1 0 0,-1-1-1 0 0,-2 0 1 0 0,-2-2 0 0 0,0 0-1 0 0,-1-4-91 0 0,-14 35 0 0 0,1 0 1 0 0,-1 0-1 0 0,1 0 1 0 0,-1 0-1 0 0,0 0 1 0 0,0-1-1 0 0,1 1 0 0 0,-2-1 1 0 0,1 1-1 0 0,0 0 1 0 0,-1-1-1 0 0,1 0 0 0 0,-1 1 1 0 0,1-1-1 0 0,-1 1 1 0 0,0-1-1 0 0,0 1 0 0 0,-1-1 1 0 0,1 0-1 0 0,0 1 1 0 0,-1-1-1 0 0,1 1 0 0 0,-1-1 1 0 0,0 1-1 0 0,0 0 1 0 0,0-1-1 0 0,0 1 1 0 0,-1 0-1 0 0,1-1 0 0 0,0 1 1 0 0,-1 0-1 0 0,0 0 1 0 0,1 0-1 0 0,-1 1 0 0 0,0-1 1 0 0,-1-1-1 0 0,-4 3-16 0 0,0-1 1 0 0,0 1 0 0 0,0 0-1 0 0,0 0 1 0 0,0 0-1 0 0,0 1 1 0 0,1 1-1 0 0,-1-1 1 0 0,0 1 0 0 0,0 0-1 0 0,1 0 1 0 0,-1 1-1 0 0,1 0 1 0 0,0 0-1 0 0,0 1 1 0 0,0 0 0 0 0,0 0-1 0 0,0 0 1 0 0,1 0-1 0 0,0 1 1 0 0,0 0 0 0 0,0 0-1 0 0,1 0 1 0 0,-1 1-1 0 0,-1 4 16 0 0,5-9-2 0 0,0 1 0 0 0,0-1 0 0 0,0 0 0 0 0,0 1 0 0 0,0-1 0 0 0,1 1 0 0 0,-1-1 0 0 0,1 1 0 0 0,-1 0 0 0 0,1-1 0 0 0,0 1 0 0 0,-1-1 0 0 0,1 1 0 0 0,0 0 0 0 0,0-1 0 0 0,0 1 0 0 0,0-1 0 0 0,1 1 0 0 0,-1 0 0 0 0,0-1 0 0 0,1 1 0 0 0,-1-1 0 0 0,1 1 0 0 0,-1-1 0 0 0,1 1 0 0 0,0-1 0 0 0,0 1 0 0 0,-1-1 0 0 0,1 1 0 0 0,0-1 0 0 0,0 0 0 0 0,0 0 0 0 0,1 0 0 0 0,-1 1 0 0 0,0-1 0 0 0,0 0 0 0 0,1 0 0 0 0,-1-1 0 0 0,0 1 0 0 0,1 0 0 0 0,-1 0 0 0 0,1-1 0 0 0,-1 1 0 0 0,1-1 0 0 0,-1 1 0 0 0,2-1 2 0 0,77 21 32 0 0,-77-21-33 0 0,43 5 40 0 0,-35-5-11 0 0,-1 0 1 0 0,1 1-1 0 0,-1 0 1 0 0,1 1-1 0 0,-1 0 1 0 0,0 1-1 0 0,1 0 1 0 0,-1 0-1 0 0,0 1 1 0 0,-1 0-1 0 0,1 1 1 0 0,-1 0-1 0 0,0 1 1 0 0,0-1-1 0 0,-1 2 1 0 0,5 3-29 0 0,-11-6 38 0 0,0-1 0 0 0,0 1 1 0 0,-1 1-1 0 0,1-1 1 0 0,-1 0-1 0 0,0 0 0 0 0,0 0 1 0 0,0 1-1 0 0,-1-1 0 0 0,1 0 1 0 0,-1 1-1 0 0,0-1 0 0 0,0 1 1 0 0,-1-1-1 0 0,1 0 0 0 0,-1 1 1 0 0,0-1-1 0 0,0 0 0 0 0,0 0 1 0 0,-1 1-1 0 0,0-1 0 0 0,0 0 1 0 0,0-1-1 0 0,-2 4-38 0 0,-7 22 47 0 0,10 38-1214 0 0,13-47-1836 0 0,1-11-7720 0 0,-9-9-609 0 0</inkml:trace>
  <inkml:trace contextRef="#ctx0" brushRef="#br0" timeOffset="2457.031">2930 530 13051 0 0,'0'0'3978'0'0,"0"0"-2099"0"0,0 0-739 0 0,0 0-75 0 0,0 0-21 0 0,0 0-36 0 0,0 0-172 0 0,0 0-233 0 0,0 0-155 0 0,0 0-69 0 0,0 0-42 0 0,0 0-33 0 0,0 0-32 0 0,0 28-34 0 0,0 86-48 0 0,0-105-156 0 0,0 1 0 0 0,1-1 0 0 0,0 0 0 0 0,0 0 0 0 0,1 0-1 0 0,0 0 1 0 0,1-1 0 0 0,-1 1 0 0 0,2 0 0 0 0,-1-1-1 0 0,1 0 1 0 0,3 4-34 0 0,7 14 42 0 0,72 133 69 0 0,-86-159-99 0 0,0-1 0 0 0,0 1 0 0 0,0 0 0 0 0,0-1 0 0 0,1 1 0 0 0,-1 0 0 0 0,0-1-1 0 0,0 1 1 0 0,0 0 0 0 0,0-1 0 0 0,1 1 0 0 0,-1 0 0 0 0,0 0 0 0 0,0-1 0 0 0,1 1 0 0 0,-1 0 0 0 0,0 0 0 0 0,0 0 0 0 0,1-1-1 0 0,-1 1 1 0 0,0 0 0 0 0,0 0 0 0 0,1 0 0 0 0,-1 0 0 0 0,0 0 0 0 0,1-1 0 0 0,-1 1 0 0 0,0 0 0 0 0,1 0 0 0 0,-1 0-1 0 0,0 0 1 0 0,1 0 0 0 0,-1 0 0 0 0,0 0 0 0 0,1 0 0 0 0,-1 0 0 0 0,0 0 0 0 0,1 0 0 0 0,-1 1 0 0 0,0-1 0 0 0,1 0 0 0 0,-1 0-1 0 0,0 0 1 0 0,1 0 0 0 0,-1 0 0 0 0,0 1 0 0 0,0-1 0 0 0,1 0 0 0 0,-1 0 0 0 0,0 1 0 0 0,0-1 0 0 0,1 0 0 0 0,-1 0 0 0 0,0 1-1 0 0,0-1 1 0 0,0 0 0 0 0,1 0 0 0 0,-1 1-12 0 0,4-36 212 0 0,-4 33-192 0 0,65-231 932 0 0,-31 116-1435 0 0,-23 96-810 0 0,-5 17-1883 0 0,0 2-3797 0 0,-3 2-5187 0 0</inkml:trace>
  <inkml:trace contextRef="#ctx0" brushRef="#br0" timeOffset="3296.5">3679 607 16876 0 0,'0'0'1887'0'0,"0"0"-590"0"0,0 0-170 0 0,0 0 16 0 0,0 0-23 0 0,0 0-121 0 0,0 0-244 0 0,0 0-274 0 0,0 0-198 0 0,-32 9-124 0 0,-98 31-51 0 0,68-4 0 0 0,52-26-91 0 0,4-5-24 0 0,-1 0 0 0 0,1 1 0 0 0,1-1 0 0 0,-1 1 0 0 0,1 0 0 0 0,0 0 0 0 0,0 1-1 0 0,0-1 1 0 0,1 1 0 0 0,0 0 0 0 0,1 1 0 0 0,0-1 0 0 0,0 0 0 0 0,0 1 0 0 0,1 0-1 0 0,0 0 1 0 0,1 0 0 0 0,-1 0 0 0 0,2 0 0 0 0,-1 0 0 0 0,1 0 7 0 0,2-5 0 0 0,0 0 0 0 0,1 0-1 0 0,-1-1 1 0 0,1 1 0 0 0,0-1 0 0 0,0 0 0 0 0,0 1 0 0 0,0-1 0 0 0,0-1-1 0 0,0 1 1 0 0,1 0 0 0 0,-1-1 0 0 0,1 1 0 0 0,-1-1 0 0 0,1 0-1 0 0,-1 0 1 0 0,1-1 0 0 0,0 1 0 0 0,-1-1 0 0 0,1 0 0 0 0,0 0 0 0 0,-1 0-1 0 0,1 0 1 0 0,0 0 0 0 0,-1-1 0 0 0,1 0 0 0 0,-2 1 4 0 0,21-3 22 0 0,-1-1 0 0 0,0-1 0 0 0,-1 0 0 0 0,1-2-1 0 0,-1-1 1 0 0,0 0 0 0 0,-1-2 0 0 0,0 0 0 0 0,-1-1 0 0 0,0-2 0 0 0,0 1 0 0 0,-1-2 0 0 0,-1-1 0 0 0,3-3-26 0 0,-16 14 2 0 0,-4 4-20 0 0,-6 121-46 0 0,8-116 60 0 0,1 0 1 0 0,0-1 0 0 0,1 1-1 0 0,-1-1 1 0 0,1 1-1 0 0,0-1 1 0 0,0 0 0 0 0,0 0-1 0 0,1-1 1 0 0,-1 1-1 0 0,1-1 1 0 0,0 0 0 0 0,0 0-1 0 0,0-1 1 0 0,0 1 0 0 0,0-1-1 0 0,1 0 1 0 0,-1-1-1 0 0,1 1 1 0 0,-1-1 0 0 0,1 0-1 0 0,0-1 1 0 0,-1 1 0 0 0,1-1-1 0 0,0 0 1 0 0,-1 0-1 0 0,1-1 1 0 0,0 0 0 0 0,-1 0-1 0 0,6-2 4 0 0,5-2 85 0 0,0-1 0 0 0,-1-1 0 0 0,0-1 0 0 0,0 0-1 0 0,-1-1 1 0 0,0-1 0 0 0,0 0 0 0 0,-1-1 0 0 0,0 0-1 0 0,1-2-84 0 0,13-10 121 0 0,-1-1 0 0 0,-1-1 0 0 0,-2-2 0 0 0,0 0-1 0 0,-1-1 1 0 0,-2-1 0 0 0,-1-1 0 0 0,-2-1 0 0 0,-1 0-1 0 0,-1-1 1 0 0,-1-1 0 0 0,-2 0 0 0 0,-2-1 0 0 0,5-26-121 0 0,-9 21-34 0 0,-2-1 1 0 0,-2 1-1 0 0,-2-1 1 0 0,-1 0 0 0 0,-4-15 33 0 0,5 50-1 0 0,0 1 1 0 0,0-1-1 0 0,-1 1 1 0 0,1-1-1 0 0,-1 1 1 0 0,0-1-1 0 0,-1 1 1 0 0,1 0 0 0 0,-1-1-1 0 0,0 1 1 0 0,0 0-1 0 0,0 0 1 0 0,-1 0-1 0 0,1 0 1 0 0,-1 1-1 0 0,0-1 1 0 0,0 1-1 0 0,0 0 1 0 0,-1 0-1 0 0,1 0 1 0 0,-1 0-1 0 0,1 0 1 0 0,-1 1-1 0 0,0-1 1 0 0,0 1-1 0 0,0 0 1 0 0,0 0-1 0 0,-1 1 1 0 0,1-1-1 0 0,0 1 1 0 0,-1 0-1 0 0,1 0 1 0 0,-1 1 0 0 0,0-1-1 0 0,1 1 1 0 0,-1 0-1 0 0,1 0 1 0 0,-1 1-1 0 0,-2 0 1 0 0,-1 3-3 0 0,0 0 1 0 0,0 1-1 0 0,0 0 0 0 0,1 1 0 0 0,-1 0 1 0 0,2 0-1 0 0,-1 0 0 0 0,0 1 1 0 0,1 0-1 0 0,1 1 0 0 0,-1-1 0 0 0,1 1 1 0 0,0 0-1 0 0,1 0 0 0 0,0 0 0 0 0,0 1 1 0 0,1 0-1 0 0,0-1 0 0 0,1 1 1 0 0,-1 0-1 0 0,2 0 0 0 0,-1 3 3 0 0,-2 15 34 0 0,2 1 0 0 0,1 0 0 0 0,1 0 0 0 0,1 0-1 0 0,4 24-33 0 0,6 0 55 0 0,3-1 0 0 0,2-1 0 0 0,2-1 0 0 0,14 28-55 0 0,-22-55 10 0 0,29 62 25 0 0,-25-59-14 0 0,-2 1 0 0 0,0 0 1 0 0,-2 1-1 0 0,-1 0 0 0 0,3 19-21 0 0,-9 10-13 0 0,-3-56 48 0 0,0 0-21 0 0,0 0-6 0 0,0 0 6 0 0,0 0 12 0 0,0 0-23 0 0,0 0 0 0 0,0 0-15 0 0,0 0-31 0 0,-17-26-2580 0 0,16-21-2759 0 0,2 24-3563 0 0,-1 12-2334 0 0</inkml:trace>
  <inkml:trace contextRef="#ctx0" brushRef="#br0" timeOffset="3534.961">3926 464 15699 0 0,'0'0'1258'0'0,"0"0"-341"0"0,0 0 120 0 0,0 0 291 0 0,0 0 118 0 0,0 0-97 0 0,0 0-269 0 0,0 0-286 0 0,0 0-201 0 0,0 0-114 0 0,32 3-87 0 0,102 12-32 0 0,40-4 537 0 0,-14 8-1915 0 0,-135-16-945 0 0,-13-3-3157 0 0,-5 0-6678 0 0</inkml:trace>
  <inkml:trace contextRef="#ctx0" brushRef="#br0" timeOffset="3757.585">4690 718 20676 0 0,'0'0'1199'0'0,"0"0"-248"0"0,0 0-5 0 0,0 0 23 0 0,0 0-86 0 0,0 0-183 0 0,0 0-260 0 0,0 0-204 0 0,0 0-130 0 0,0 0-77 0 0,0 0-41 0 0,0 0-27 0 0,0 0-57 0 0,8 27-101 0 0,23 84-164 0 0,-23-84-361 0 0,-8-27-818 0 0,0 0-3082 0 0,0-3-7234 0 0</inkml:trace>
  <inkml:trace contextRef="#ctx0" brushRef="#br0" timeOffset="3923.985">4684 309 20652 0 0,'0'0'1969'0'0,"0"0"-577"0"0,0 0-240 0 0,0 0-239 0 0,0 0-273 0 0,0 0-248 0 0,0 0-224 0 0,0 0-200 0 0,0 0-120 0 0,0 0-32 0 0,0 0-40 0 0,0 0-104 0 0,0 0-216 0 0,0 0-617 0 0,-18 44-1231 0 0,18-29-3914 0 0,0-4-7056 0 0</inkml:trace>
  <inkml:trace contextRef="#ctx0" brushRef="#br0" timeOffset="4255.818">4993 523 18492 0 0,'0'0'2130'0'0,"0"0"-1051"0"0,0 0-239 0 0,0 0 128 0 0,0 0 142 0 0,0 0-57 0 0,0 0-225 0 0,0 0-233 0 0,0 0-255 0 0,0 0-69 0 0,0 0-28 0 0,0 0-39 0 0,0 0-14 0 0,14 27-59 0 0,40 84-35 0 0,-31-43 4 0 0,4 31 3 0 0,-14-66-71 0 0,0-44 520 0 0,72-122 786 0 0,-68 103-1292 0 0,0 0-1 0 0,2 2 1 0 0,1 0-1 0 0,2 1 1 0 0,3-2-46 0 0,33-29-338 0 0,-81 72-9988 0 0,17-7-1779 0 0</inkml:trace>
  <inkml:trace contextRef="#ctx0" brushRef="#br0" timeOffset="4645.01">5610 721 7706 0 0,'0'0'2962'0'0,"0"0"-236"0"0,0 0-186 0 0,0 0-310 0 0,0 0-320 0 0,0 0-378 0 0,0 0-360 0 0,0 0-260 0 0,0 0-166 0 0,0 0-109 0 0,0 0-74 0 0,0 0-63 0 0,29-7-73 0 0,87-25-64 0 0,-111 31-319 0 0,0 0-1 0 0,0 0 1 0 0,-1 0 0 0 0,1-1 0 0 0,-1 0 0 0 0,1 0-1 0 0,-1 0 1 0 0,1-1 0 0 0,-1 1 0 0 0,0-1 0 0 0,0 0 0 0 0,-1 0-1 0 0,1-1 1 0 0,-1 1 0 0 0,1-1 0 0 0,-1 1 0 0 0,0-1-1 0 0,0-1-43 0 0,4-5 56 0 0,-3 6-42 0 0,0 0 0 0 0,-1-1 0 0 0,0 1 0 0 0,0 0 0 0 0,0-1 0 0 0,-1 0 0 0 0,1 0 0 0 0,-1 0 0 0 0,0 0 0 0 0,0 0 0 0 0,-1 0 0 0 0,0 0 0 0 0,0-1-1 0 0,0 1 1 0 0,0 0 0 0 0,-1-1 0 0 0,0 1 0 0 0,0 0 0 0 0,-1-3-14 0 0,-1 5-7 0 0,0 1 0 0 0,0-1-1 0 0,0 1 1 0 0,-1-1 0 0 0,1 1 0 0 0,-1 0-1 0 0,1 0 1 0 0,-1 0 0 0 0,0 0 0 0 0,0 1-1 0 0,0-1 1 0 0,0 1 0 0 0,0 0-1 0 0,0-1 1 0 0,0 1 0 0 0,0 1 0 0 0,-1-1-1 0 0,1 0 1 0 0,0 1 0 0 0,0 0-1 0 0,-1 0 1 0 0,1 0 0 0 0,0 0 0 0 0,-1 0-1 0 0,1 1 1 0 0,0-1 0 0 0,0 1 0 0 0,-3 1 6 0 0,-11-2-45 0 0,9 0 33 0 0,0 1 0 0 0,0 0 1 0 0,0 0-1 0 0,0 1 0 0 0,1 0 1 0 0,-1 0-1 0 0,1 1 0 0 0,-1 0 1 0 0,1 0-1 0 0,0 1 0 0 0,0 0 1 0 0,1 0-1 0 0,-1 1 1 0 0,1-1-1 0 0,0 1 0 0 0,0 1 1 0 0,0-1-1 0 0,1 1 0 0 0,0 0 1 0 0,0 0-1 0 0,0 1 0 0 0,1-1 1 0 0,0 1-1 0 0,0 0 0 0 0,1 0 1 0 0,0 1-1 0 0,0-1 0 0 0,1 1 1 0 0,0-1-1 0 0,0 1 0 0 0,1 0 1 0 0,0 0-1 0 0,0 5 13 0 0,1-2 13 0 0,1 0 0 0 0,0 0 0 0 0,0 0-1 0 0,2-1 1 0 0,-1 1 0 0 0,1 0 0 0 0,1-1 0 0 0,0 0 0 0 0,0 0-1 0 0,1 0 1 0 0,0 0 0 0 0,1-1 0 0 0,4 6-13 0 0,0-1 27 0 0,1 0 0 0 0,0-1 0 0 0,1 0 0 0 0,1-1 0 0 0,0 0-1 0 0,0-1 1 0 0,1 0 0 0 0,0-1 0 0 0,1-1 0 0 0,0 0 0 0 0,1-1 0 0 0,0-1 0 0 0,0 0 0 0 0,11 2-27 0 0,30 4-3494 0 0,1-8-3765 0 0,-46-5-5298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11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50 206 0 0 0,'0'0'272'0'0,"0"0"294"0"0,0 0 102 0 0,0 0 66 0 0,3 2 9341 0 0,3 1-4874 0 0,36 15-2789 0 0,-26-15-2113 0 0,1-1 0 0 0,-1 0-1 0 0,1-1 1 0 0,-1 0-1 0 0,1-1 1 0 0,0-1 0 0 0,-1-1-1 0 0,1-1 1 0 0,-1 0 0 0 0,0-1-1 0 0,0 0 1 0 0,0-1 0 0 0,0-1-1 0 0,-1-1 1 0 0,0 0 0 0 0,10-8-299 0 0,-20 12 64 0 0,0 0 1 0 0,0 0-1 0 0,0 0 1 0 0,-1-1 0 0 0,0 0-1 0 0,1 0 1 0 0,-2 0 0 0 0,1 0-1 0 0,0-1 1 0 0,-1 0-1 0 0,0 1 1 0 0,0-1 0 0 0,0 0-1 0 0,0-1 1 0 0,-1 1 0 0 0,0 0-1 0 0,0-1 1 0 0,-1 1-1 0 0,1-1 1 0 0,-1 0 0 0 0,0 1-1 0 0,-1-1 1 0 0,0 0 0 0 0,0-4-65 0 0,1 8 17 0 0,-1 0 1 0 0,1 0-1 0 0,-1 0 1 0 0,0 0 0 0 0,0 0-1 0 0,0 0 1 0 0,0 0-1 0 0,0 0 1 0 0,0 0 0 0 0,-1 0-1 0 0,1 0 1 0 0,-1 0 0 0 0,1 0-1 0 0,-1 0 1 0 0,0 1-1 0 0,0-1 1 0 0,0 0 0 0 0,0 0-1 0 0,0 1 1 0 0,0-1-1 0 0,0 1 1 0 0,0-1 0 0 0,-1 1-1 0 0,1-1 1 0 0,-1 1-1 0 0,1 0 1 0 0,-1-1 0 0 0,1 1-1 0 0,-1 0 1 0 0,0 0-1 0 0,0 0 1 0 0,1 1 0 0 0,-1-1-1 0 0,0 0 1 0 0,0 1 0 0 0,0-1-1 0 0,0 1 1 0 0,0-1-1 0 0,0 1 1 0 0,0 0 0 0 0,0 0-1 0 0,0 0 1 0 0,0 0-1 0 0,-1 0-17 0 0,-2 6 3 0 0,0-1-1 0 0,0 1 0 0 0,0-1 0 0 0,1 1 0 0 0,0 1 0 0 0,0-1 0 0 0,1 0 0 0 0,0 1 0 0 0,0 0 0 0 0,0 0 0 0 0,-1 5-2 0 0,-8 38 19 0 0,2 0 0 0 0,2 0 1 0 0,3 1-1 0 0,1 0 0 0 0,3 0 0 0 0,4 35-19 0 0,-2-3 5 0 0,6 316 96 0 0,-9-370-68 0 0,-2 0-1 0 0,0 0 0 0 0,-2 0 1 0 0,-1 0-1 0 0,-1-1 0 0 0,-1-1 0 0 0,-2 1 1 0 0,-1-1-1 0 0,-1-1 0 0 0,-12 18-32 0 0,21-37 5 0 0,0 0 0 0 0,-1 0 0 0 0,0 0 0 0 0,0 0 0 0 0,-1-1 0 0 0,0 0 0 0 0,0 0 0 0 0,0 0 0 0 0,-1-1 0 0 0,0 0 0 0 0,0-1 0 0 0,0 1 0 0 0,-1-1 0 0 0,1 0 0 0 0,-1-1 0 0 0,0 0 0 0 0,0 0 0 0 0,0-1 0 0 0,-6 1-5 0 0,8-5 5 0 0,0-1 0 0 0,1-1 0 0 0,0 1 1 0 0,0-1-1 0 0,0 1 0 0 0,0-1 0 0 0,0-1 0 0 0,1 1 0 0 0,0-1 1 0 0,-1 0-1 0 0,2 0 0 0 0,-1 0 0 0 0,1 0 0 0 0,0 0 1 0 0,0-1-1 0 0,0 0 0 0 0,1 0 0 0 0,0 1 0 0 0,0-1 0 0 0,0-1 1 0 0,1 1-1 0 0,0 0 0 0 0,0 0 0 0 0,0 0 0 0 0,1-6-5 0 0,-3-12 0 0 0,2-1 0 0 0,0 1 0 0 0,2-1 0 0 0,0 0 0 0 0,2 1 0 0 0,1-1 0 0 0,1 1 0 0 0,1 0 0 0 0,1 1 0 0 0,0-1 0 0 0,2 1 0 0 0,1 1 0 0 0,1 0 0 0 0,1 0 0 0 0,1 1 0 0 0,1 0 0 0 0,0 1 0 0 0,2 1 0 0 0,0 1 0 0 0,16-14 0 0 0,-19 23 7 0 0,1 1 0 0 0,0 1 0 0 0,1 1-1 0 0,0 0 1 0 0,0 1 0 0 0,0 0 0 0 0,0 1-1 0 0,1 1 1 0 0,0 0 0 0 0,13 0-7 0 0,22-5 42 0 0,37-3 27 0 0,-87 11-86 0 0,-1 0-21 0 0,0 0 10 0 0,-12 14-3068 0 0,11-6-6681 0 0,1-5-1516 0 0</inkml:trace>
  <inkml:trace contextRef="#ctx0" brushRef="#br0" timeOffset="329.224">767 586 8090 0 0,'0'0'2411'0'0,"0"0"-215"0"0,0 0-85 0 0,0 0-155 0 0,0 0-275 0 0,0 0-320 0 0,0 0-315 0 0,0 0-237 0 0,0 0-149 0 0,0 0-85 0 0,0 0-79 0 0,-33 33-82 0 0,-98 103-84 0 0,94-84-79 0 0,35-49-234 0 0,0 1 0 0 0,0 1 0 0 0,1-1 0 0 0,0 0 1 0 0,0 0-1 0 0,0 0 0 0 0,1 1 0 0 0,-1-1 0 0 0,1 0 1 0 0,0 1-1 0 0,0-1 0 0 0,0 0 0 0 0,1 1 0 0 0,0-1 1 0 0,-1 0-1 0 0,2 1 0 0 0,-1-1 0 0 0,0 0 1 0 0,1 0-1 0 0,0 0 0 0 0,0 0 0 0 0,0 0 0 0 0,0-1 1 0 0,1 1-1 0 0,-1-1 0 0 0,1 1 0 0 0,0-1 0 0 0,0 0 1 0 0,0 0-1 0 0,0 0 0 0 0,1 0 0 0 0,-1-1 0 0 0,1 0 1 0 0,0 1-1 0 0,0-1 0 0 0,0 0 0 0 0,0-1 1 0 0,0 1-1 0 0,0-1 0 0 0,0 0 0 0 0,0 0 0 0 0,1 0-17 0 0,6 1 52 0 0,1-1-1 0 0,0 0 1 0 0,-1-1-1 0 0,1 0 1 0 0,0-1-1 0 0,-1 0 0 0 0,1-1 1 0 0,-1-1-1 0 0,1 1 1 0 0,-1-2-1 0 0,0 0 1 0 0,0 0-1 0 0,0-1 0 0 0,-1 0 1 0 0,0-1-1 0 0,8-4-51 0 0,-12 7 77 0 0,0 0 1 0 0,-1-1-1 0 0,1 1 0 0 0,0-1 1 0 0,-1 0-1 0 0,0-1 0 0 0,0 1 1 0 0,0-1-1 0 0,0 0 0 0 0,-1 0 0 0 0,0 0 1 0 0,0-1-1 0 0,0 1 0 0 0,-1-1 1 0 0,0 0-1 0 0,0 0 0 0 0,0-1 0 0 0,-1 1 1 0 0,0 0-1 0 0,0-1 0 0 0,-1 1 1 0 0,1-6-78 0 0,-1 5 13 0 0,0 1 0 0 0,-1 0 0 0 0,0-1 0 0 0,0 1 0 0 0,0-1 0 0 0,-1 1 0 0 0,0-1 0 0 0,0 1-1 0 0,-1 0 1 0 0,1 0 0 0 0,-2 0 0 0 0,1 0 0 0 0,-1 0 0 0 0,1 0 0 0 0,-2 0 0 0 0,1 1 0 0 0,0-1 0 0 0,-1 1 0 0 0,0 0 0 0 0,-1 0 0 0 0,1 1 0 0 0,-1-1 0 0 0,0 1 0 0 0,0 0 0 0 0,0 0 0 0 0,0 1 0 0 0,-1-1 0 0 0,1 1 0 0 0,-1 0 0 0 0,0 1 0 0 0,0-1-13 0 0,2 2-126 0 0,1 0 0 0 0,0 0 0 0 0,-1 0 0 0 0,1 0-1 0 0,-1 1 1 0 0,0 0 0 0 0,1-1 0 0 0,-1 1 0 0 0,1 0 0 0 0,-1 1-1 0 0,1-1 1 0 0,-1 1 0 0 0,0-1 0 0 0,1 1 0 0 0,0 0 0 0 0,-1 0-1 0 0,1 1 1 0 0,0-1 0 0 0,-1 1 0 0 0,1-1 0 0 0,0 1 0 0 0,0 0-1 0 0,0 0 1 0 0,0 1 0 0 0,1-1 0 0 0,-1 1 0 0 0,1-1 0 0 0,-1 1-1 0 0,1 0 1 0 0,0 0 0 0 0,0 0 0 0 0,0 0 0 0 0,0 1 126 0 0,-7 9-2238 0 0,3-4-3630 0 0,3-1-5745 0 0</inkml:trace>
  <inkml:trace contextRef="#ctx0" brushRef="#br0" timeOffset="746.214">1109 865 8586 0 0,'0'0'1943'0'0,"0"0"-141"0"0,0 0 57 0 0,0 0 10 0 0,0 0-139 0 0,0 0-259 0 0,0 0-272 0 0,0 0-201 0 0,0 0-125 0 0,0 0-77 0 0,0 0-77 0 0,0 0-55 0 0,0 0-45 0 0,-9 12-31 0 0,-35 46 542 0 0,44-94 442 0 0,2 15-1433 0 0,1 1 0 0 0,2-1 0 0 0,0 1 0 0 0,1 0 0 0 0,1 1 0 0 0,1 0 0 0 0,0 0-1 0 0,2 0 1 0 0,0 1 0 0 0,7-9-139 0 0,-10 15 18 0 0,4-7 8 0 0,0 2-1 0 0,1-1 1 0 0,0 2-1 0 0,1-1 1 0 0,2 2-1 0 0,-1 0 1 0 0,8-5-26 0 0,15-6-22 0 0,-33 45-118 0 0,7 79-14 0 0,-4-85-497 0 0,-5-11-4026 0 0,0-2-4692 0 0,-2 0-3237 0 0</inkml:trace>
  <inkml:trace contextRef="#ctx0" brushRef="#br0" timeOffset="2629.767">1711 530 0 0 0,'0'0'1143'0'0,"0"0"588"0"0,0 0 71 0 0,0 0-127 0 0,0 0-142 0 0,0 0-90 0 0,0 0-65 0 0,0 0-58 0 0,0 0-65 0 0,0 0-101 0 0,0 0-105 0 0,7 3 1157 0 0,-6-2 6223 0 0,-47-8-7385 0 0,37 6-933 0 0,0 1 0 0 0,0 0 0 0 0,0 1 0 0 0,0 0 0 0 0,1 1 0 0 0,-1-1 0 0 0,0 2-1 0 0,0-1 1 0 0,1 1 0 0 0,-6 3-111 0 0,8-3 49 0 0,1-1-1 0 0,-1 1 0 0 0,1 1 0 0 0,-1-1 0 0 0,1 1 0 0 0,0 0 1 0 0,1 0-1 0 0,-1 0 0 0 0,1 1 0 0 0,0 0 0 0 0,0 0 0 0 0,0 0 1 0 0,0 0-1 0 0,1 0 0 0 0,0 1 0 0 0,-2 4-48 0 0,-3 4 49 0 0,1 0 0 0 0,1 0 0 0 0,0 1 0 0 0,1 0 0 0 0,1 0 0 0 0,0 0 0 0 0,1 0 0 0 0,0 0 0 0 0,1 1 0 0 0,1 2-49 0 0,0-14 14 0 0,1-1 1 0 0,0 0 0 0 0,0 1-1 0 0,0-1 1 0 0,0 1 0 0 0,0-1-1 0 0,1 0 1 0 0,-1 1 0 0 0,1-1-1 0 0,0 0 1 0 0,0 1 0 0 0,0-1-1 0 0,1 0 1 0 0,-1 0 0 0 0,1 0-1 0 0,-1 0 1 0 0,1 0 0 0 0,0 0-1 0 0,0-1 1 0 0,0 1 0 0 0,1 0-1 0 0,-1-1 1 0 0,1 0 0 0 0,-1 0-1 0 0,1 0 1 0 0,0 0 0 0 0,0 0-1 0 0,0 0 1 0 0,0-1 0 0 0,0 1-1 0 0,3 0-14 0 0,12 5 120 0 0,0 0-1 0 0,1-1 0 0 0,0-1 0 0 0,0-1 1 0 0,1-1-1 0 0,-1-1 0 0 0,14 0-119 0 0,2 2 331 0 0,-35-4-307 0 0,0 0-20 0 0,0 0 4 0 0,0-4-2439 0 0,1-1 774 0 0,3-3-8134 0 0,0 7-2893 0 0</inkml:trace>
  <inkml:trace contextRef="#ctx0" brushRef="#br0" timeOffset="5532.8">1910 711 272 0 0,'0'0'1764'0'0,"0"0"-87"0"0,0 0-46 0 0,0 0-14 0 0,0 0-160 0 0,0 0-234 0 0,0 0-247 0 0,0 0-237 0 0,0 0-183 0 0,0 0-112 0 0,0 0-45 0 0,0 0-5 0 0,20 19 4648 0 0,85-1-223 0 0,-84-18-4506 0 0,0-1 1 0 0,1-1-1 0 0,-1-1 0 0 0,0-1 0 0 0,0-1 1 0 0,-1 0-1 0 0,1-2 0 0 0,15-7-313 0 0,-34 13 41 0 0,0 0 0 0 0,0-1 0 0 0,0 1 1 0 0,0-1-1 0 0,0 0 0 0 0,0 1 0 0 0,-1-1 0 0 0,1 0 0 0 0,-1 0 0 0 0,1 0 0 0 0,-1 0 0 0 0,0 0 0 0 0,0 0 1 0 0,0 0-1 0 0,0-1 0 0 0,0 1 0 0 0,0 0 0 0 0,0-1 0 0 0,-1 1 0 0 0,1-1 0 0 0,-1 1 0 0 0,0 0 1 0 0,0-1-1 0 0,0 1 0 0 0,0-1 0 0 0,0 1 0 0 0,0-1 0 0 0,-1 1 0 0 0,1-1 0 0 0,-1 1 0 0 0,0 0 0 0 0,0-1 1 0 0,1 1-1 0 0,-1 0 0 0 0,-1 0 0 0 0,1 0 0 0 0,0 0 0 0 0,-1 0 0 0 0,1 0 0 0 0,-1 0 0 0 0,1 0 0 0 0,-1 0 1 0 0,0 1-1 0 0,0-1 0 0 0,-1-1-41 0 0,-9 0-6 0 0,1 0 1 0 0,-1 0-1 0 0,1 1 0 0 0,-1 1 1 0 0,0 0-1 0 0,0 0 0 0 0,0 1 1 0 0,0 1-1 0 0,0 0 0 0 0,0 1 1 0 0,1 0-1 0 0,-1 0 0 0 0,-8 4 7 0 0,-1 1 17 0 0,16-7-4 0 0,0 1-1 0 0,0 0 0 0 0,1 1 0 0 0,-1-1 0 0 0,1 1 0 0 0,-1 0 1 0 0,1 0-1 0 0,0 1 0 0 0,-1-1 0 0 0,1 1 0 0 0,0 0 1 0 0,1 0-1 0 0,-1 0 0 0 0,1 0 0 0 0,-1 1 0 0 0,1-1 0 0 0,0 1 1 0 0,-2 3-14 0 0,-49 99 384 0 0,52-98-366 0 0,0-1 1 0 0,1 1-1 0 0,0-1 1 0 0,0 1-1 0 0,0-1 0 0 0,1 1 1 0 0,0 0-1 0 0,0-1 1 0 0,1 1-1 0 0,0-1 1 0 0,1 1-1 0 0,0-1 1 0 0,0 2-19 0 0,0-3 39 0 0,-1-1 0 0 0,1 1 0 0 0,1-1-1 0 0,-1 0 1 0 0,1 1 0 0 0,0-1 0 0 0,0 0 0 0 0,0-1 0 0 0,1 1 0 0 0,-1-1 0 0 0,1 1 0 0 0,0-1 0 0 0,1 0 0 0 0,-1 0 0 0 0,1-1 0 0 0,0 0 0 0 0,0 1 0 0 0,0-2 0 0 0,0 1 0 0 0,0 0-1 0 0,0-1 1 0 0,1 0 0 0 0,-1 0 0 0 0,1-1 0 0 0,1 1-39 0 0,26 3 231 0 0,0 0-1 0 0,0-2 0 0 0,1-2 1 0 0,-1-1-1 0 0,10-2-230 0 0,32 1 306 0 0,-77-8-2120 0 0,2 1-3589 0 0,0 6 1811 0 0,0-1-8825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1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48 0 0 0,'0'0'1636'0'0,"0"0"9"0"0,0 0 114 0 0,0 0 114 0 0,0 0 7 0 0,0 0-115 0 0,0 0-238 0 0,0 0-260 0 0,0 0-209 0 0,0 0-143 0 0,0 0-58 0 0,8-1 4715 0 0,-33-25-2751 0 0,2 13-2099 0 0,-36 6 144 0 0,13 32-407 0 0,43-23-444 0 0,0 1 0 0 0,-1 0 0 0 0,1 1 0 0 0,0-1 0 0 0,1 0 0 0 0,-1 1 0 0 0,1-1 0 0 0,-1 1 0 0 0,1 0 0 0 0,0 0 0 0 0,1 0 0 0 0,-1 0 0 0 0,1 0 0 0 0,-1 0 0 0 0,1 1 0 0 0,0-1 0 0 0,1 0 0 0 0,-1 1 0 0 0,1-1 0 0 0,0 1 0 0 0,0-1 0 0 0,0 0 0 0 0,1 1 0 0 0,0 2-15 0 0,-1-3 21 0 0,1 0 1 0 0,-1-1-1 0 0,1 1 0 0 0,0 0 1 0 0,0 0-1 0 0,1 0 1 0 0,-1-1-1 0 0,1 1 0 0 0,0 0 1 0 0,-1-1-1 0 0,2 0 1 0 0,-1 1-1 0 0,0-1 0 0 0,1 0 1 0 0,-1 0-1 0 0,1 0 1 0 0,0-1-1 0 0,0 1 0 0 0,0-1 1 0 0,0 1-1 0 0,3 0-21 0 0,-1 2 52 0 0,61 78 367 0 0,-51-23-8 0 0,-24 2-58 0 0,-58-47 503 0 0,10-16-597 0 0,-22-56 177 0 0,71 53-653 0 0,1-1-769 0 0,6 0-3491 0 0,2-2-3745 0 0,1 1-4036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3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10 472 0 0 0,'0'0'607'0'0,"0"0"510"0"0,0 0 149 0 0,0 0 60 0 0,0 0 170 0 0,0 0 139 0 0,0 0-3 0 0,0 0-111 0 0,0 0-188 0 0,0 0-167 0 0,0 0-107 0 0,-7 0 567 0 0,5 0 4156 0 0,46-37-2245 0 0,-34 26-3390 0 0,0-1 1 0 0,0 0-1 0 0,-1 0 1 0 0,0 0-1 0 0,-2-2 1 0 0,1 1-1 0 0,-1-1 1 0 0,-1 0-1 0 0,-1 0 1 0 0,3-9-148 0 0,-13 78 940 0 0,-2 388-539 0 0,-22-205-330 0 0,16-190 430 0 0,-2-71 108 0 0,10-7-603 0 0,2 0 0 0 0,1-1 0 0 0,1 1 0 0 0,2-1 0 0 0,1 1 1 0 0,2-1-1 0 0,1 1 0 0 0,1 0 0 0 0,1 1 0 0 0,2-1 1 0 0,7-16-7 0 0,-10 27 6 0 0,2-15-9 0 0,2 0 1 0 0,1 1-1 0 0,2 0 0 0 0,1 0 0 0 0,2 1 1 0 0,1 1-1 0 0,1 1 0 0 0,2 1 0 0 0,1 0 1 0 0,1 2-1 0 0,1 0 0 0 0,2 1 0 0 0,0 2 1 0 0,29-21 2 0 0,-51 43 0 0 0,0 0 0 0 0,0 0 0 0 0,1 0 0 0 0,-1 0 0 0 0,0 1 1 0 0,1-1-1 0 0,-1 1 0 0 0,1 0 0 0 0,-1 0 0 0 0,1 0 1 0 0,0 1-1 0 0,-1 0 0 0 0,1-1 0 0 0,0 1 0 0 0,-1 0 1 0 0,1 0-1 0 0,0 1 0 0 0,-1-1 0 0 0,1 1 0 0 0,0 0 0 0 0,-1 0 1 0 0,1 0-1 0 0,-1 1 0 0 0,1-1 0 0 0,-1 1 0 0 0,0-1 1 0 0,0 1-1 0 0,0 0 0 0 0,0 1 0 0 0,0-1 0 0 0,0 0 0 0 0,0 1 1 0 0,-1 0-1 0 0,1-1 0 0 0,-1 1 0 0 0,1 1 0 0 0,3 7 5 0 0,1 0 0 0 0,-2 0-1 0 0,1 1 1 0 0,-1-1 0 0 0,-1 1 0 0 0,0 1-1 0 0,-1-1 1 0 0,0 0 0 0 0,-1 1-1 0 0,-1-1 1 0 0,0 1 0 0 0,0 0-1 0 0,-1 0 1 0 0,-1-1 0 0 0,0 1 0 0 0,-1 0-1 0 0,0-1 1 0 0,-1 1 0 0 0,0-1-1 0 0,-1 0 1 0 0,-1 0 0 0 0,0 0 0 0 0,0-1-1 0 0,-1 0 1 0 0,-1 0 0 0 0,0 0-1 0 0,0-1 1 0 0,-1 0 0 0 0,0 0 0 0 0,-4 3-5 0 0,-2 2 19 0 0,0-2 1 0 0,0 0-1 0 0,-1 0 1 0 0,-1-2-1 0 0,0 0 1 0 0,-1-1-1 0 0,0 0 1 0 0,-12 4-20 0 0,22-11-5 0 0,-1-1 1 0 0,0 1-1 0 0,0-2 1 0 0,0 1 0 0 0,0-1-1 0 0,0-1 1 0 0,0 1-1 0 0,0-1 1 0 0,0 0 0 0 0,0-1-1 0 0,0 0 1 0 0,0-1-1 0 0,0 1 1 0 0,0-1 0 0 0,0-1-1 0 0,1 0 1 0 0,-1 0-1 0 0,1 0 1 0 0,0-1 0 0 0,0 0 4 0 0,4 3-93 0 0,1 0 1 0 0,0-1 0 0 0,0 1 0 0 0,0-1-1 0 0,0 1 1 0 0,0-1 0 0 0,0 0 0 0 0,0 0 0 0 0,1 0-1 0 0,-1 0 1 0 0,0 0 0 0 0,1 0 0 0 0,0 0-1 0 0,-1 0 1 0 0,1-1 0 0 0,0 1 0 0 0,0-1-1 0 0,1 1 1 0 0,-1 0 0 0 0,0-1 0 0 0,1 0 0 0 0,-1 1-1 0 0,1-1 1 0 0,0 1 0 0 0,0-1 0 0 0,0 1-1 0 0,0-1 1 0 0,0 0 0 0 0,1 1 0 0 0,-1-1-1 0 0,1 1 1 0 0,0-1 0 0 0,0 1 0 0 0,0 0 0 0 0,0-1-1 0 0,0 1 1 0 0,0 0 0 0 0,0-1 0 0 0,1 1-1 0 0,-1 0 1 0 0,1 0 0 0 0,0 0 0 0 0,0 0-1 0 0,1-1 93 0 0,27-20-3983 0 0,-9 9-3845 0 0,-8 7-3998 0 0</inkml:trace>
  <inkml:trace contextRef="#ctx0" brushRef="#br0" timeOffset="4719.178">757 277 2649 0 0,'0'0'2537'0'0,"0"0"-1111"0"0,0 0-480 0 0,0 0 105 0 0,0 0 275 0 0,0 0 167 0 0,0 0-44 0 0,0 0-228 0 0,0 0-237 0 0,0 0-143 0 0,0 0 10 0 0,2 3 145 0 0,10 44 3734 0 0,-10 38-2591 0 0,-3-51-1741 0 0,-25 140 162 0 0,-21-51-347 0 0,46-122-183 0 0,1-1-16 0 0,0 0-1 0 0,0 0 30 0 0,0 0 51 0 0,0 0 80 0 0,52-136 1603 0 0,125-235-774 0 0,-144 323-815 0 0,-14 52-94 0 0,-14 1-74 0 0,0 0 0 0 0,-1 0 0 0 0,1 0 0 0 0,-1 0 1 0 0,-1 1-1 0 0,1 0 0 0 0,-1 0 0 0 0,0 0 0 0 0,0 0 1 0 0,-1 0-1 0 0,0 0 0 0 0,0 1 0 0 0,0 0 0 0 0,0 3-20 0 0,14 129 408 0 0,-16-138-409 0 0,0-1-3 0 0,0 0-35 0 0,0 0-11 0 0,0 0-21 0 0,0 0-46 0 0,0 0-61 0 0,0 0-126 0 0,-5-11-4504 0 0,3 7-1542 0 0,0 0-5945 0 0</inkml:trace>
  <inkml:trace contextRef="#ctx0" brushRef="#br0" timeOffset="5488.87">1147 567 8578 0 0,'0'0'1564'0'0,"0"0"-384"0"0,0 0-13 0 0,0 0 107 0 0,0 0-18 0 0,0 0-230 0 0,0 0-345 0 0,0 0-151 0 0,0 0 10 0 0,0 0 87 0 0,0 0 81 0 0,0 0-33 0 0,0 0-75 0 0,9 2-46 0 0,95 7 2543 0 0,-90-10-2890 0 0,0-1 1 0 0,0-1-1 0 0,0 0 0 0 0,-1-1 0 0 0,1-1 1 0 0,-1 0-1 0 0,0-1 0 0 0,0 0 0 0 0,-1-1 1 0 0,0 0-1 0 0,0-1 0 0 0,-1 0 0 0 0,0-1 1 0 0,0 0-1 0 0,-1-1 0 0 0,0 0 0 0 0,-1-1 1 0 0,0 0-1 0 0,0-1 0 0 0,2-5-207 0 0,-10 16 16 0 0,1-1-1 0 0,-1 0 1 0 0,0 0-1 0 0,1 1 1 0 0,-1-1-1 0 0,0 0 1 0 0,0 0 0 0 0,-1 0-1 0 0,1-1 1 0 0,0 1-1 0 0,-1 0 1 0 0,1 0-1 0 0,-1 0 1 0 0,1 0 0 0 0,-1-1-1 0 0,0 1 1 0 0,0 0-1 0 0,0 0 1 0 0,-1 0-1 0 0,1-1 1 0 0,0 1 0 0 0,-1 0-1 0 0,1 0 1 0 0,-1 0-1 0 0,0 0 1 0 0,0 0-1 0 0,0 0 1 0 0,0 0-1 0 0,0 0 1 0 0,0 0 0 0 0,0 0-1 0 0,-1 0 1 0 0,1 1-1 0 0,-1-1 1 0 0,1 0-1 0 0,-1 1 1 0 0,0-1 0 0 0,1 1-1 0 0,-1 0 1 0 0,0 0-1 0 0,0 0 1 0 0,0 0-1 0 0,0 0 1 0 0,0 0 0 0 0,0 0-1 0 0,0 0 1 0 0,0 1-1 0 0,-1-1 1 0 0,1 1-1 0 0,0 0 1 0 0,0 0 0 0 0,-2-1-16 0 0,-4 1-9 0 0,0-1 0 0 0,-1 1 0 0 0,1 1 0 0 0,-1-1 0 0 0,1 2 0 0 0,0-1 0 0 0,0 1 1 0 0,-1 0-1 0 0,1 1 0 0 0,0-1 0 0 0,1 2 0 0 0,-1-1 0 0 0,1 1 0 0 0,-1 0 1 0 0,1 1-1 0 0,0 0 0 0 0,0 0 9 0 0,-117 94-76 0 0,116-92 63 0 0,0 1 0 0 0,1 0 0 0 0,0 0 0 0 0,0 1 1 0 0,1 0-1 0 0,0 0 0 0 0,0 0 0 0 0,1 1 0 0 0,0 0 0 0 0,1 0 0 0 0,0 3 13 0 0,3-10 4 0 0,0 0 0 0 0,1 0 0 0 0,-1 0 0 0 0,1 0 0 0 0,0 0 0 0 0,0 0-1 0 0,0 0 1 0 0,1 0 0 0 0,-1 0 0 0 0,1 0 0 0 0,0 0 0 0 0,-1 0 0 0 0,1 0-1 0 0,1-1 1 0 0,-1 1 0 0 0,0 0 0 0 0,1 0 0 0 0,-1-1 0 0 0,1 1 0 0 0,0-1-1 0 0,0 0 1 0 0,0 1 0 0 0,0-1 0 0 0,0 0 0 0 0,0 0 0 0 0,1 0 0 0 0,-1 0 0 0 0,1-1-1 0 0,-1 1 1 0 0,1-1 0 0 0,0 1 0 0 0,1-1-4 0 0,100 25 192 0 0,-84-23-166 0 0,173 1 865 0 0,-141-15-731 0 0,-52 11-142 0 0,1-6-800 0 0,-1-3-1380 0 0,-3 1-6169 0 0,2 5-3751 0 0</inkml:trace>
  <inkml:trace contextRef="#ctx0" brushRef="#br0" timeOffset="6192.196">1985 343 11346 0 0,'0'0'2408'0'0,"0"0"-493"0"0,0 0-276 0 0,0 0-98 0 0,0 0-158 0 0,0 0-233 0 0,0 0-190 0 0,0 0-146 0 0,0 0-152 0 0,0 0-127 0 0,0 0-20 0 0,0 0-39 0 0,0 0-28 0 0,-3-5-8 0 0,-18-19 531 0 0,-40 28 252 0 0,-36 50-783 0 0,76-21-336 0 0,20-30-104 0 0,0 0 0 0 0,0 0 0 0 0,1 1 0 0 0,-1-1 0 0 0,1 0 0 0 0,0 1 0 0 0,-1-1 0 0 0,1 1 0 0 0,1-1 0 0 0,-1 0 0 0 0,0 1 0 0 0,1-1 0 0 0,0 0 0 0 0,0 0 0 0 0,0 1 0 0 0,0-1-1 0 0,0 0 1 0 0,1 0 0 0 0,-1 0 0 0 0,1 0 0 0 0,0 0 0 0 0,0-1 0 0 0,0 1 0 0 0,0 0 0 0 0,1-1 0 0 0,-1 0 0 0 0,1 1 0 0 0,-1-1 0 0 0,1 0 0 0 0,0 0 0 0 0,0-1 0 0 0,0 1 0 0 0,0 0 0 0 0,109 38 161 0 0,-109-39-142 0 0,0 1 1 0 0,0-1-1 0 0,-1 1 0 0 0,1 0 0 0 0,0 0 0 0 0,-1 0 1 0 0,1 0-1 0 0,-1 1 0 0 0,0-1 0 0 0,0 1 0 0 0,0-1 1 0 0,0 1-1 0 0,0 0 0 0 0,-1 0 0 0 0,1 0 0 0 0,-1 0 1 0 0,1 0-1 0 0,-1 0 0 0 0,0 0 0 0 0,-1 0 0 0 0,1 1-19 0 0,-1 47 485 0 0,-3-44-452 0 0,0 0 0 0 0,-1 1 0 0 0,0-1-1 0 0,0-1 1 0 0,-1 1 0 0 0,0-1 0 0 0,0 0-1 0 0,0 0 1 0 0,-1 0 0 0 0,0-1 0 0 0,0 1 0 0 0,0-2-1 0 0,-1 1 1 0 0,0-1 0 0 0,0 0 0 0 0,-2 1-33 0 0,-1 1 12 0 0,-1-2 0 0 0,0 1 0 0 0,0-1 0 0 0,-1-1 0 0 0,1 0 0 0 0,-1 0 0 0 0,1-1 0 0 0,-1-1 0 0 0,0 0 1 0 0,0 0-1 0 0,1-2 0 0 0,-1 1 0 0 0,-8-2-12 0 0,13 0-128 0 0,0 1 1 0 0,0-1-1 0 0,1 0 0 0 0,-1 0 1 0 0,1-1-1 0 0,0 0 0 0 0,0 0 1 0 0,0-1-1 0 0,0 1 0 0 0,0-1 1 0 0,1-1-1 0 0,0 1 0 0 0,0-1 0 0 0,0 0 1 0 0,-2-2 127 0 0,5 4-974 0 0,-2-3-457 0 0,3 0-7184 0 0,1 3-3261 0 0</inkml:trace>
  <inkml:trace contextRef="#ctx0" brushRef="#br0" timeOffset="6732.261">2162 608 11178 0 0,'0'0'1349'0'0,"0"0"-328"0"0,0 0 142 0 0,0 0 327 0 0,0 0 105 0 0,0 0-86 0 0,0 0-195 0 0,0 0-231 0 0,0 0-178 0 0,0 0-99 0 0,0 0-93 0 0,0 0-79 0 0,0 0-51 0 0,33-10-82 0 0,103-31-89 0 0,-129 40-336 0 0,-1-1-1 0 0,1 0 0 0 0,-1 0 0 0 0,0 0 1 0 0,1-1-1 0 0,-1 0 0 0 0,0 0 1 0 0,0-1-1 0 0,-1 1 0 0 0,1-1 1 0 0,-1-1-1 0 0,0 1 0 0 0,0-1 0 0 0,0 0-75 0 0,14-14 340 0 0,-17 18-317 0 0,0 0 0 0 0,0-1 0 0 0,0 1 0 0 0,0 0 1 0 0,0-1-1 0 0,0 0 0 0 0,0 1 0 0 0,0-1 0 0 0,-1 0 0 0 0,1 0 0 0 0,-1 0 1 0 0,1 0-1 0 0,-1 0 0 0 0,0 0 0 0 0,0 0 0 0 0,0-1 0 0 0,0 1 0 0 0,0 0 0 0 0,-1-1 1 0 0,1 1-1 0 0,0 0 0 0 0,-1-1 0 0 0,0 1 0 0 0,0-1 0 0 0,0 1 0 0 0,0-1 1 0 0,0 1-1 0 0,0 0 0 0 0,0-1 0 0 0,-1 1 0 0 0,0-1 0 0 0,1 1 0 0 0,-1 0 1 0 0,0-1-1 0 0,0 1 0 0 0,0 0 0 0 0,0 0 0 0 0,0 0 0 0 0,-1 0 0 0 0,1 0 0 0 0,-1 0 1 0 0,1 0-1 0 0,-3-2-23 0 0,-3 1-10 0 0,-1 0 1 0 0,1 0-1 0 0,-1 0 1 0 0,0 1-1 0 0,0 0 0 0 0,0 1 1 0 0,0 0-1 0 0,0 0 1 0 0,0 0-1 0 0,0 1 1 0 0,0 1-1 0 0,0-1 1 0 0,0 1-1 0 0,0 0 0 0 0,0 1 1 0 0,0 0-1 0 0,1 0 1 0 0,-1 1-1 0 0,0 0 1 0 0,1 0-1 0 0,0 1 1 0 0,0 0-1 0 0,0 0 0 0 0,0 1 1 0 0,1 0-1 0 0,-1 0 1 0 0,1 0-1 0 0,1 1 1 0 0,-1 0-1 0 0,0 1 10 0 0,-16 16-49 0 0,12-16 43 0 0,1 1 1 0 0,1 0-1 0 0,0 0 1 0 0,0 1-1 0 0,0 1 1 0 0,1-1-1 0 0,1 1 1 0 0,-1 0-1 0 0,2 0 1 0 0,-1 1-1 0 0,1 0 1 0 0,1 0-1 0 0,0 0 1 0 0,1 0-1 0 0,0 1 1 0 0,-1 7 5 0 0,4-16-2 0 0,0 1 1 0 0,0-1-1 0 0,0 0 1 0 0,0 0-1 0 0,0 1 1 0 0,1-1-1 0 0,-1 0 1 0 0,1 0-1 0 0,0 0 1 0 0,0 1-1 0 0,0-1 1 0 0,1 0-1 0 0,-1 0 1 0 0,1-1-1 0 0,-1 1 1 0 0,1 0-1 0 0,0 0 1 0 0,0-1 0 0 0,0 1-1 0 0,1-1 1 0 0,-1 0-1 0 0,1 0 1 0 0,-1 1-1 0 0,1-2 1 0 0,-1 1-1 0 0,1 0 1 0 0,3 1 1 0 0,8 5 11 0 0,0 0 1 0 0,0-1 0 0 0,1-1 0 0 0,-1 0-1 0 0,1-1 1 0 0,1-1 0 0 0,-1 0-1 0 0,1-1 1 0 0,0-1 0 0 0,-1 0 0 0 0,1-1-1 0 0,0-1 1 0 0,0-1 0 0 0,3 0-12 0 0,-7-2-48 0 0,-1-1 0 0 0,1 0 0 0 0,-1 0 1 0 0,-1-1-1 0 0,1-1 0 0 0,-1 0 0 0 0,1 0 0 0 0,-2-1 0 0 0,1 0 1 0 0,-1-1-1 0 0,5-4 48 0 0,24-36-8478 0 0,-32 40-3485 0 0</inkml:trace>
  <inkml:trace contextRef="#ctx0" brushRef="#br0" timeOffset="12410.429">2878 328 168 0 0,'0'0'1616'0'0,"0"0"-207"0"0,0 0 186 0 0,0 0 314 0 0,0 0 181 0 0,0 0-43 0 0,0 0-253 0 0,0 0-311 0 0,0 0-257 0 0,0 0-162 0 0,0 0-77 0 0,-6 10 6779 0 0,-21 39-7411 0 0,-56 162 53 0 0,52-117-383 0 0,1-13-3 0 0,30-80-24 0 0,0-1 14 0 0,0 0 2 0 0,0 0 0 0 0,14-34 390 0 0,100-201 113 0 0,-82 140-338 0 0,-32 94-139 0 0,0 1-24 0 0,0 0-11 0 0,0 0-17 0 0,0 0-23 0 0,0 0 19 0 0,0 0-1 0 0,0 0-14 0 0,1 9 38 0 0,19 53 324 0 0,40 120-155 0 0,-60-178-166 0 0,0 0-1 0 0,0 0 1 0 0,1 0 0 0 0,0 0-1 0 0,-1 0 1 0 0,1 0 0 0 0,0 0 0 0 0,1 0-1 0 0,-1-1 1 0 0,1 1 0 0 0,0-1-1 0 0,0 1 1 0 0,0-1 0 0 0,0 1 0 0 0,0-1-1 0 0,1 0 1 0 0,0 0 0 0 0,-1 0-1 0 0,1-1 1 0 0,0 1 0 0 0,0-1 0 0 0,1 1-1 0 0,-1-1 1 0 0,0 0 0 0 0,1 0-1 0 0,-1 0 1 0 0,1-1 0 0 0,0 0 0 0 0,0 1-1 0 0,-1-1 1 0 0,1 0 0 0 0,0-1-1 0 0,0 1 1 0 0,0-1 0 0 0,0 1 0 0 0,0-1-1 0 0,0 0 1 0 0,0-1 0 0 0,0 1-1 0 0,0-1 1 0 0,0 0 0 0 0,0 0 0 0 0,-1 0-1 0 0,1 0 1 0 0,0-1 0 0 0,2 0-10 0 0,16-14 146 0 0,0 0 0 0 0,-1-2-1 0 0,-1 0 1 0 0,-1-1 0 0 0,0-1 0 0 0,-2-1 0 0 0,0-1 0 0 0,-2 0 0 0 0,0-1 0 0 0,-1 0 0 0 0,-2-1 0 0 0,0-1 0 0 0,-2 0 0 0 0,6-21-146 0 0,-11-31-84 0 0,-5 77-114 0 0,0 0-155 0 0,0 0-234 0 0,15 5-5994 0 0,-12-3 2621 0 0,5 2-8268 0 0</inkml:trace>
  <inkml:trace contextRef="#ctx0" brushRef="#br0" timeOffset="12923.178">3723 0 13211 0 0,'0'0'2314'0'0,"0"0"-443"0"0,0 0-266 0 0,0 0-198 0 0,0 0-176 0 0,0 0-176 0 0,0 0-184 0 0,0 0-172 0 0,0 0-96 0 0,0 0-69 0 0,0 0-63 0 0,0 0-45 0 0,0 0-64 0 0,-2 12 563 0 0,21 62 782 0 0,-3 50-1130 0 0,-15-86-532 0 0,-1 0 1 0 0,-2 1-1 0 0,-1-1 0 0 0,-2 0 1 0 0,-2-1-1 0 0,-7 25-45 0 0,-37 94-91 0 0,46-154-1998 0 0,1-16 1207 0 0,-7-47-3247 0 0,11 18-2867 0 0,0 23 64 0 0,0 8-2090 0 0</inkml:trace>
  <inkml:trace contextRef="#ctx0" brushRef="#br0" timeOffset="13161.289">3456 295 5657 0 0,'0'0'2435'0'0,"0"0"29"0"0,0 0 59 0 0,0 0-79 0 0,0 0-274 0 0,0 0-408 0 0,0 0-434 0 0,0 0-329 0 0,0 0-236 0 0,0 0-160 0 0,0 0-71 0 0,0 0-12 0 0,7 0 767 0 0,160-14 1847 0 0,135-13-3286 0 0,-293 30-1001 0 0,-8-2-3275 0 0,-1-1-4457 0 0,0 0-4150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47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0 0 0,'0'0'971'0'0,"0"0"1064"0"0,0 0 520 0 0,0 0 150 0 0,0 0-54 0 0,0 0-249 0 0,0 0-334 0 0,0 0-298 0 0,0 0-271 0 0,0 0-229 0 0,0 0-214 0 0,3 0-153 0 0,-2 0-835 0 0,-1 0 0 0 0,1 0-1 0 0,0 0 1 0 0,0 0 0 0 0,0 0 0 0 0,-1 1 0 0 0,1-1 0 0 0,0 0 0 0 0,0 0 0 0 0,-1 1 0 0 0,1-1 0 0 0,0 1 0 0 0,-1-1-1 0 0,1 1 1 0 0,0-1 0 0 0,-1 1 0 0 0,1-1 0 0 0,-1 1 0 0 0,1-1 0 0 0,-1 1 0 0 0,1 0 0 0 0,-1-1 0 0 0,1 1 0 0 0,-1 0-1 0 0,0-1 1 0 0,1 1 0 0 0,-1 0 0 0 0,0 0 0 0 0,0 0 0 0 0,0-1 0 0 0,1 1 0 0 0,-1 0 0 0 0,0 0 0 0 0,0-1 0 0 0,0 1 0 0 0,0 0-1 0 0,0 0 1 0 0,0 0 0 0 0,-1-1 0 0 0,1 1 0 0 0,0 0 0 0 0,0 0 0 0 0,0 0 0 0 0,-1-1 0 0 0,1 1 0 0 0,0 0 0 0 0,-1-1-1 0 0,1 1 1 0 0,-1 0 0 0 0,1-1 0 0 0,-1 1 0 0 0,0 0-68 0 0,-11 43 258 0 0,-2 0 1 0 0,-2-2-1 0 0,-2 1 0 0 0,-2-2 0 0 0,-1-1 1 0 0,-16 22-259 0 0,-61 56-44 0 0,119-160-4857 0 0,-11 25 748 0 0,-4 5-5713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38 4993 0 0,'0'0'2110'0'0,"0"0"-138"0"0,0 0-18 0 0,0 0 45 0 0,0 0-25 0 0,0 0-227 0 0,0 0-353 0 0,0 0-350 0 0,0 0-245 0 0,0 0-122 0 0,0 0-42 0 0,8-1 6048 0 0,-8 2-6566 0 0,0-1-17 0 0,0 19 317 0 0,-12 212 693 0 0,-5-36-813 0 0,-3-14-222 0 0,-29 51 25 0 0,47-218-73 0 0,1-18-898 0 0,19-46-1569 0 0,-8 31-491 0 0,-3 0-3697 0 0,-6 12-5061 0 0</inkml:trace>
  <inkml:trace contextRef="#ctx0" brushRef="#br0" timeOffset="318.334">0 365 8594 0 0,'0'0'1883'0'0,"0"0"-739"0"0,0 0-301 0 0,0 0 227 0 0,0 0 330 0 0,0 0 215 0 0,0 0-69 0 0,0 0-268 0 0,0 0-228 0 0,0 0-135 0 0,0 0-67 0 0,0 0-33 0 0,0 0-62 0 0,34 4-75 0 0,106 11-115 0 0,-13-12 520 0 0,38-31-521 0 0,-144 27 399 0 0,-12 1-3199 0 0,0 0-7239 0 0,-9 0-1816 0 0</inkml:trace>
  <inkml:trace contextRef="#ctx0" brushRef="#br0" timeOffset="1071.451">672 1 6961 0 0,'0'0'2956'0'0,"0"0"-669"0"0,0 0-447 0 0,0 0-134 0 0,0 0-58 0 0,0 0-142 0 0,0 0-296 0 0,0 0-370 0 0,0 0-292 0 0,0 0-148 0 0,0 0-28 0 0,0 0 87 0 0,0 0 54 0 0,0 7 9 0 0,-9 145 1462 0 0,22 237-1117 0 0,2-142-816 0 0,-15-247-37 0 0,47-45 530 0 0,-15 15-510 0 0,2 0 0 0 0,1 2-1 0 0,1 2 1 0 0,1 1-1 0 0,1 2 1 0 0,37-16-34 0 0,-48 31-13 0 0,-22 33 182 0 0,-3 94 514 0 0,4 3-335 0 0,-5-108-4070 0 0,-1-27 355 0 0,0 4-3320 0 0,0 5-4913 0 0</inkml:trace>
  <inkml:trace contextRef="#ctx0" brushRef="#br0" timeOffset="1550.579">1241 719 0 0 0,'0'0'3275'0'0,"0"0"-1073"0"0,0 0-245 0 0,0 0-4 0 0,0 0-192 0 0,0 0-257 0 0,0 0-197 0 0,0 0-155 0 0,0 0-86 0 0,0 0-65 0 0,0 0-52 0 0,0 0-48 0 0,31 4-79 0 0,96 11-78 0 0,-65-23 236 0 0,-54 4-724 0 0,89-67 2094 0 0,-93 68-2260 0 0,-1-1 0 0 0,0 1-1 0 0,0-1 1 0 0,0 0 0 0 0,0 1 0 0 0,-1-1 0 0 0,0 0 0 0 0,1-1 0 0 0,-1 1 0 0 0,-1 0-1 0 0,1-1 1 0 0,-1 1 0 0 0,0-1 0 0 0,0 1 0 0 0,0-1 0 0 0,0 0 0 0 0,-1 1 0 0 0,0-5-90 0 0,-2 7 19 0 0,1-1 1 0 0,-1 0-1 0 0,0 1 1 0 0,0 0 0 0 0,-1 0-1 0 0,1-1 1 0 0,0 1 0 0 0,-1 1-1 0 0,1-1 1 0 0,-1 0-1 0 0,0 1 1 0 0,1-1 0 0 0,-1 1-1 0 0,0 0 1 0 0,0 0 0 0 0,0 0-1 0 0,0 0 1 0 0,0 0-1 0 0,0 1 1 0 0,0-1 0 0 0,0 1-1 0 0,-1 0 1 0 0,1 0 0 0 0,0 0-1 0 0,-2 0-19 0 0,-10 3-15 0 0,0 0 0 0 0,0 2-1 0 0,0-1 1 0 0,0 2-1 0 0,1 0 1 0 0,-1 0 0 0 0,2 1-1 0 0,-1 1 1 0 0,1 0 0 0 0,0 1-1 0 0,1 1 1 0 0,0 0-1 0 0,0 0 1 0 0,1 2 0 0 0,1-1-1 0 0,0 1 1 0 0,0 0 0 0 0,1 1-1 0 0,-4 9 16 0 0,10-20-1 0 0,1 1-1 0 0,-1 0 1 0 0,1 0-1 0 0,-1 0 1 0 0,1 1-1 0 0,0-1 1 0 0,1 0-1 0 0,-1 1 1 0 0,0 0-1 0 0,1-1 0 0 0,0 1 1 0 0,0 0-1 0 0,0 0 1 0 0,0-1-1 0 0,1 1 1 0 0,-1 0-1 0 0,1 0 1 0 0,0 0-1 0 0,0 0 1 0 0,1 0-1 0 0,-1 0 1 0 0,1-1-1 0 0,0 1 1 0 0,0 0-1 0 0,0 0 1 0 0,0-1-1 0 0,1 1 1 0 0,-1-1-1 0 0,1 1 1 0 0,0-1-1 0 0,0 1 0 0 0,0-1 1 0 0,1 0-1 0 0,-1 0 1 0 0,1 0-1 0 0,0 0 1 0 0,-1-1-1 0 0,1 1 1 0 0,1-1-1 0 0,-1 0 1 0 0,0 0-1 0 0,3 2 2 0 0,11 2-8 0 0,0 0 0 0 0,1-1 0 0 0,0-1-1 0 0,0-1 1 0 0,0 0 0 0 0,0-1 0 0 0,0-1-1 0 0,0-1 1 0 0,1-1 0 0 0,-1 0 0 0 0,0-1 0 0 0,7-3 8 0 0,84-29-1592 0 0,-75 16-2803 0 0,-4-2-5470 0 0,-21 12-117 0 0</inkml:trace>
  <inkml:trace contextRef="#ctx0" brushRef="#br0" timeOffset="2102.155">1781 815 4809 0 0,'0'0'1938'0'0,"0"0"-26"0"0,0 0-23 0 0,0 0-134 0 0,0 0-232 0 0,0 0-202 0 0,0 0-135 0 0,0 0-63 0 0,0 0-64 0 0,0 0-58 0 0,0 0-49 0 0,0 0-55 0 0,0 0-87 0 0,11-3-75 0 0,34-8-53 0 0,-3-28 1493 0 0,59-125-41 0 0,-91 154-2110 0 0,-7 29-309 0 0,0 4 336 0 0,0-16-55 0 0,0 1 6 0 0,-1 0-1 0 0,2 0 1 0 0,-1-1 0 0 0,1 1 0 0 0,0-1 0 0 0,1 0 0 0 0,-1 0 0 0 0,2 0-1 0 0,-1-1 1 0 0,1 0 0 0 0,0 0 0 0 0,0 0 0 0 0,0-1 0 0 0,4 3-2 0 0,-3-3 82 0 0,1 0 1 0 0,-1 0-1 0 0,1 0 0 0 0,0-1 1 0 0,0-1-1 0 0,1 1 1 0 0,-1-1-1 0 0,1 0 1 0 0,-1-1-1 0 0,1 0 1 0 0,0-1-1 0 0,0 0 1 0 0,0 0-1 0 0,0-1 1 0 0,0 0-1 0 0,-1 0 0 0 0,1-1 1 0 0,0 0-1 0 0,0-1 1 0 0,0 0-1 0 0,-1 0 1 0 0,1-1-1 0 0,-1 0 1 0 0,1 0-1 0 0,-1-1 1 0 0,0 0-1 0 0,-1-1 1 0 0,1 0-1 0 0,-1 0 0 0 0,7-6-82 0 0,-2 1 104 0 0,-1-1 0 0 0,0-1 0 0 0,-1 0 0 0 0,0 0-1 0 0,0-1 1 0 0,-2-1 0 0 0,1 1 0 0 0,-2-1-1 0 0,0-1 1 0 0,-1 1 0 0 0,0-1 0 0 0,-1 0-1 0 0,-1 0 1 0 0,0-1 0 0 0,-1 1 0 0 0,1-12-104 0 0,-4 24-12 0 0,0 1 1 0 0,0-1-1 0 0,-1 0 0 0 0,1 1 1 0 0,0-1-1 0 0,-1 0 0 0 0,0 1 1 0 0,1-1-1 0 0,-1 0 0 0 0,0 1 1 0 0,0-1-1 0 0,-1 1 0 0 0,1 0 1 0 0,0-1-1 0 0,-1 1 0 0 0,1 0 1 0 0,-1 0-1 0 0,0 0 0 0 0,0 0 1 0 0,0 0-1 0 0,0 0 1 0 0,0 0-1 0 0,0 1 0 0 0,-1-1 1 0 0,1 1-1 0 0,0 0 0 0 0,-1 0 1 0 0,1-1-1 0 0,-1 1 0 0 0,1 1 1 0 0,-1-1-1 0 0,0 0 0 0 0,1 1 1 0 0,-2-1 11 0 0,-1 1-471 0 0,-16 2-1562 0 0,9 4-5951 0 0,8-3-4577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26.9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4065 252,'0'-2,"1"0,-1 1,1-1,-1 1,1-1,0 1,-1-1,1 1,0-1,0 1,0 0,0-1,0 1,0 0,1 0,-1 0,0 0,1 0,-1 0,1 0,-1 1,0-1,1 0,0 1,-1-1,1 1,-1 0,1-1,0 1,-1 0,1 0,0 0,-1 0,1 0,-1 1,1-1,0 0,-1 1,1-1,-1 1,1-1,-1 1,1 0,-1 0,1 0,-1 0,0 0,1 0,-1 0,0 0,0 0,0 1,0-1,10 24,-2 0,-1 1,-2 0,0 0,-1 1,-2-1,0 11,3 19,28 311,-21-141,-14-223,1-1,0 1,0 0,0 0,0 0,0-1,1 1,-1 0,1-1,0 1,0 0,0-1,0 1,0-1,0 1,1-1,-1 1,1-1,0 0,0 0,0 0,0 0,0 0,0-1,0 1,0 0,1-1,-1 0,1 1,-1-1,1 0,0 0,-1-1,1 1,0 0,-1-1,1 0,0 0,0 0,0 0,-1 0,1 0,0-1,0 1,1-1,237-111,-139 79,3 4,0 5,1 5,2 4,13 4,94-15,162-37,39-25,136-72,-475 136,1 3,0 4,1 4,44-1,-113 13,-9 2,1 0,-1-1,1 1,-1-1,1 1,-1-1,1 0,0 0,-1 1,1-1,-1 0,1 0,0-1,-1 1,1 0,-1 0,1-1,0 1,-1-1,1 1,-1-1,0 0,1 0,-1 0,1 1,-1-1,0 0,0-1,0 1,0 0,0 0,0 0,0-1,0 1,0 0,0-1,0 1,-1-1,1 1,-1-1,1 1,-1-1,0 0,0 1,1-1,-1 1,0-1,0 0,-1 1,1-2,-14-34,1-1,2 0,1-1,3 0,1-1,1 1,3-1,1-29,2 8,-1 35</inkml:trace>
  <inkml:trace contextRef="#ctx0" brushRef="#br0" timeOffset="620.894">989 3074,'66'638,"-28"-369,-39-169,-5-82</inkml:trace>
  <inkml:trace contextRef="#ctx0" brushRef="#br0" timeOffset="919.87">1 3441,'713'-288,"32"-12,-444 216,-299 83,0 0,0 1,0-1,0 0,0 0,0 1,0-1,0 1,0 0,0 0,1 0,-1 0,0 0,0 0,0 0,0 1,0-1,0 1,0-1,0 1,0 0,0 0,0 0,0 0,0 0,0 0,-1 1,1-1,0 0,-1 1,1 0,-1-1,0 1,0 0,1 0,-1-1,0 1,-1 0,1 0,0 0,0 0,-1 0,1 1,-1-1,0 0,0 0,0 0,0 0,0 0,0 1,-26 50,8-28</inkml:trace>
  <inkml:trace contextRef="#ctx0" brushRef="#br0" timeOffset="12321.82">340 4429,'32'-34,"369"-186,-272 153,129-48,191-98,-370 173,185-63,-203 92,-56 18,-4 2</inkml:trace>
  <inkml:trace contextRef="#ctx0" brushRef="#br0" timeOffset="13241.871">2541 3554,'0'-33,"2"0,1 0,1 1,2-1,9-26,-11 46,0 0,1 1,0-1,1 1,1 0,0 1,0-1,1 2,0-1,1 1,1 0,-1 1,1 0,1 0,6-3,-15 11,0 1,0 0,0-1,0 1,0 0,0 0,1 0,-1 0,0 1,0-1,0 1,0-1,0 1,0 0,0-1,0 1,0 0,0 0,0 1,-1-1,1 0,0 1,-1-1,1 1,-1-1,1 1,-1-1,0 1,0 0,0 0,0 0,0 0,0 0,0 0,-1 0,1 0,-1 0,1 0,-1 0,0 0,0 1,0-1,0 1,10 22,-9-22,1-1,-1 1,0-1,1 0,-1 0,1 1,0-1,0-1,-1 1,1 0,0 0,1-1,-1 1,0-1,0 1,1-1,-1 0,1 0,-1 0,1 0,-1-1,1 1,0-1,-1 1,1-1,0 0,-1 0,1 0,0-1,-1 1,1-1,-1 1,1-1,0 0,-1 0,1 0,0 0,74-68,68-136,-119 177,-25 27,-1 1,0-1,1 1,-1-1,0 1,1 0,-1-1,1 1,-1-1,1 1,-1 0,1-1,-1 1,1 0,-1 0,1 0,-1-1,1 1,-1 0,1 0,0 0,-1 0,1 0,-1 0,1 0,0 0,-1 0,1 0,-1 0,1 0,-1 1,1-1,0 0,-1 0,1 1,-1-1,1 0,-1 1,1-1,-1 0,0 1,1-1,-1 0,1 1,-1-1,0 1,1-1,-1 1,0-1,0 1,1 0,-1-1,0 1,0-1,0 1,0-1,1 1,-1 0,-4 58,2-56,1 0,0 1,0-1,0 1,0 0,1-1,-1 1,1 0,0-1,0 1,1 0,-1-1,1 1,0-1,0 1,0-1,0 1,0-1,1 1,0-1,-1 0,1 0,0 0,1 0,-1 0,0 0,1-1,12 8</inkml:trace>
  <inkml:trace contextRef="#ctx0" brushRef="#br0" timeOffset="13709.107">3501 2961,'-20'85,"4"0,-4 73,19-148,0-6,1 1,-1-1,1 1,0-1,0 1,0-1,0 1,1-1,0 1,0-1,0 0,0 1,1-1,0 0,0 1,19-43,-17 25,14-55,3 1,4 0,2 2,2 1,4 1,8-7,-9 20,-25 36,1 1,0 0,1 0,1 0,0 1,0 0,1 1,1 0,-1 1,2 1,0 0,0 0,0 1,3 0,-13 7,-1-1,1 1,0 0,0 1,0-1,0 1,1-1,-1 1,0 0,0 0,0 0,0 0,0 1,0-1,0 1,0 0,0 0,0 0,0 0,0 0,0 1,-1-1,1 1,-1 0,1 0,-1 0,1 0,-1 0,0 1,0-1,0 0,-1 1,1 0,0-1,-1 1,0 0,3 4,-1 1,-1 0,1-1,-1 1,-1 0,0 0,0 0,0 0,-1 0,0 0,0 0,-1 0,-1 4,-1-2,0-1,0 1,-1-1,0 1,0-1,-1-1,-1 1,1-1,-1 0,-1 0,0-1,0 1,0-1,-1-1,1 0,-2 0,1 0,-1-1,0 0,0-1,-1 0,-7 5,15-7,-1 0,1 0,-1-1,0 1,0 0,0-1,0 0,0 0,0 0,0 0,-1 0,1 0,0-1,0 0,-1 1,1-1,0-1,-1 1,1 0,0-1,0 1,0-1,-1 0,1 0,-1-1,4 0,-1 1,0-1,1 1,-1-1,1 0,-1 1,1-1,0 0,-1 0,1 1,0-1,0 0,0 0,1 1,-1-1,0 0,1 0,-1 1,1-1,-1 0,1 1,0-1,0 1,0-1,0 1,0-1,10-17</inkml:trace>
  <inkml:trace contextRef="#ctx0" brushRef="#br0" timeOffset="14754.385">4404 2425,'-33'28,"2"1,1 1,1 1,1 2,2 0,-21 38,45-69,0-1,0 1,1 0,-1 0,1-1,0 1,0 0,-1 0,1 0,0 1,1-1,-1 0,0 0,0 0,1 1,0-1,-1 0,1 1,0-1,0 0,0 0,0 1,1-1,-1 0,1 1,-1-1,1 0,0 0,0 0,0 0,0 1,0-1,0-1,1 1,-1 0,1 0,-1 0,1-1,0 1,-1-1,1 1,0-1,0 0,0 0,0 0,0 0,1 0,9-2,0 0,-1-1,1-1,-1 0,0-1,0 0,0 0,0-1,0-1,-1 0,0 0,-1-1,1 0,-1-1,-1 0,1-1,-1 1,5-9,-2 6,136-161,-147 172,0-1,0 0,0 1,0-1,0 1,0-1,0 1,0-1,0 1,0-1,0 1,0-1,1 1,-1-1,0 1,0-1,0 1,1-1,-1 1,0-1,1 1,-1 0,0-1,1 1,-1-1,1 1,-1 0,0-1,1 1,-1 0,1 0,-1-1,1 1,-1 0,1 0,-1 0,1 0,-1 0,1 0,0-1,-1 1,1 0,-1 1,1-1,-1 0,1 0,-1 0,1 0,-1 0,1 0,-1 1,1-1,-1 0,1 0,-1 1,1-1,-1 0,0 1,1-1,2 36,-3-32,10 92,-10-93,1-1,-1 0,1 1,0-1,0 0,0 0,0 1,0-1,1 0,-1 0,0-1,1 1,0 0,-1 0,1-1,0 1,0-1,0 1,0-1,0 0,0 0,1 0,-1 0,0 0,1 0,-1-1,0 1,1-1,-1 0,0 1,1-1,-1 0,1 0,-1-1,1 1,-1-1,2 0,8-4,1 0,-1-2,0 1,-1-1,0-1,0 0,0-1,-1 0,-1-1,1 0,-2 0,6-9,138-146,60-23,-183 168,-29 20,1-1,-1 1,0 0,1-1,-1 1,0 0,1 0,-1-1,1 1,-1 0,0 0,1 0,-1 0,1-1,-1 1,1 0,-1 0,0 0,1 0,-1 0,1 0,-1 0,1 0,-1 0,1 0,-1 0,0 1,1-1,-1 0,1 0,-1 0,0 1,1-1,-1 0,1 0,-1 1,0-1,1 0,-1 0,0 1,0-1,1 1,-1-1,0 0,0 1,1-1,-1 0,0 1,0-1,0 1,0-1,0 1,0-1,1 1,-1-1,0 0,0 1,0-1,-1 1,1-1,0 1,0-1,0 1,0-1,0 0,0 1,-1-1,1 1,0-1,0 0,-2 4,0 0,0 0,-1-1,1 1,-1-1,0 1,0-1,0 0,0 0,0-1,0 1,-1-1,0 1,1-1,-1 0,0-1,0 1,-2 0,-34 23,37-23,1 0,0 1,1-1,-1 0,0 1,1-1,-1 1,1 0,0-1,0 1,0 0,0 0,1 0,-1 0,1 0,-1-1,1 1,0 0,0 0,0 0,1 0,-1 0,1 0,0 0,-1 0,1 0,0-1,1 1,-1 0,0-1,1 1,0-1,-1 0,1 1,0-1,0 0,1 0,-1 0,0 0,1 0,-1-1,1 1,-1-1,1 0,0 1,-1-1,1 0,0-1,0 1,0 0,0-1,0 0,0 0,0 0,-1 0,3 0,10-2,0 0,0-2,-1 1,1-2,-1 0,0-1,0 0,-1-1,0 0,0-1,-1-1,0 0,2-3,24-13,54-35,-1 4,-3-5,64-59,-131 101,-1-1,0-1,-2-1,-1-1,0-1,-2 0,-1-1,0 0,-2-1,-1 0,-2-1,0-1,4-24,-12 40,0 0,0 1,-1-1,-1 0,0 1,0-1,-1 0,-1 1,0 0,0 0,-1 0,-1 0,-1-3,3 8,0 1,0-1,-1 1,1 0,-1 0,0 0,-1 0,1 1,-1-1,0 1,0 0,0 1,0-1,-1 1,1 0,-1 1,0-1,0 1,0 0,0 1,0-1,-1 1,1 0,0 1,-1 0,2 0,0 1,0 0,1 0,-1 0,0 1,1 0,-1 0,1 0,0 0,0 1,0-1,0 1,0 0,0 0,1 1,-1-1,1 1,0 0,0 0,0 0,1 0,0 0,-1 1,2-1,-1 1,0-1,1 1,0 0,0-1,0 1,0 0,1 0,0 0,0 0,0-1,1 1,0 0,0 0,1 4,13 23,2-1,1 0,2-2,1 0,1-1,1-1,1-1,16 12,44 52,-82-89,-1-1,0 1,1 0,-1 0,0-1,0 1,0 0,0 0,0 0,0 0,0 1,0-1,0 0,0 0,0 1,-1-1,1 0,0 1,-1-1,1 0,-1 1,0-1,0 1,1-1,-1 1,0-1,0 1,0-1,0 1,-1-1,1 1,0-1,-1 0,1 1,0-1,-1 1,0-1,1 0,-1 1,0-1,0 0,0 0,0 0,0 0,0 1,0-1,-1 0,-42 5,20-6</inkml:trace>
  <inkml:trace contextRef="#ctx0" brushRef="#br0" timeOffset="15023.792">5617 1776,'43'-34,"39"-20,14-1,-4 3,-7 12,-15 12,-9 6,-5 6,-7 7,-8 4,-11 3</inkml:trace>
  <inkml:trace contextRef="#ctx0" brushRef="#br0" timeOffset="15279.522">6774 1381,'-2'2,"0"0,-1 0,1 0,0 0,0 0,0 0,0 0,1 1,-1-1,0 1,1 0,0-1,0 1,0 0,0 0,0-1,0 1,1 0,0 0,-1 0,1 0,0 0,0 0,1 0,-1 0,0 0,1 0,0 0,0-1,0 1,0 0,0 0,1-1,-1 1,1-1,0 2,59 26,-57-30,0 0,0 1,0 0,0-1,0 1,-1 1,1-1,0 1,0-1,-1 1,1 0,-1 0,0 1,1-1,-1 1,0-1,-1 1,1 0,0 0,-1 0,1 1,-1-1,0 1,0-1,-1 1,1-1,-1 1,0 0,1 0,-2 0,1 0,0 0,-1 0,0 0,0 0,0 0,0 0,-1 0,0 3,-6 4,0 0,0-1,-1 1,-1-2,1 1,-2-1,1 0,-1-1,-1 0,1-1,-1 0,0-1,-1 0,0-1,0 0,0-1,0 0,-22 11,-85 14,96-28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10754 0 0,'0'0'2865'0'0,"0"0"-1230"0"0,0 0-591 0 0,0 0-36 0 0,0 0 79 0 0,0 0 64 0 0,0 0-28 0 0,0 0-121 0 0,0 0-97 0 0,0 0-65 0 0,0 0-112 0 0,0 0-89 0 0,0 0-63 0 0,23 0-74 0 0,117 0 355 0 0,-5-6 452 0 0,1 1-1496 0 0,-135-4-3414 0 0,-11 0-2613 0 0,4 5-1581 0 0,3 0-2433 0 0</inkml:trace>
  <inkml:trace contextRef="#ctx0" brushRef="#br0" timeOffset="340.676">271 199 6113 0 0,'0'0'2922'0'0,"0"0"-564"0"0,0 0-229 0 0,0 0-18 0 0,0 0-110 0 0,0 0-247 0 0,0 0-370 0 0,0 0-401 0 0,0 0-291 0 0,0 0-146 0 0,0 0-71 0 0,0 0-18 0 0,0 0 2 0 0,-4 11 1 0 0,-18 93 1103 0 0,35 72 84 0 0,-31 58-1395 0 0,12-171-592 0 0,7-62 161 0 0,0 0 0 0 0,0 0 0 0 0,0 0 0 0 0,1 0-1 0 0,-1-1 1 0 0,0 1 0 0 0,0 0 0 0 0,0-1 0 0 0,0 1 0 0 0,1-1 0 0 0,-1 0 0 0 0,0 1 0 0 0,1-1-1 0 0,-1 0 1 0 0,0 0 0 0 0,1 0 0 0 0,-1 0 0 0 0,0 0 0 0 0,0 0 0 0 0,1 0 0 0 0,-1 0 0 0 0,0 0 0 0 0,1-1-1 0 0,-1 1 1 0 0,0-1 0 0 0,0 1 0 0 0,1-1 0 0 0,-1 1 0 0 0,0-1 0 0 0,1 0 179 0 0,8-7-4467 0 0,-4 3-1538 0 0,0 0-5796 0 0</inkml:trace>
  <inkml:trace contextRef="#ctx0" brushRef="#br0" timeOffset="829.628">890 48 11074 0 0,'0'0'1977'0'0,"0"0"-220"0"0,0 0-41 0 0,0 0-48 0 0,0 0-144 0 0,0 0-314 0 0,0 0-382 0 0,0 0-265 0 0,0 0-146 0 0,0 0-51 0 0,0 0-18 0 0,0 0-12 0 0,0 0 42 0 0,1 3 40 0 0,4 11-43 0 0,-1 1 1 0 0,-1-1-1 0 0,0 1 0 0 0,-1 0 0 0 0,-1-1 1 0 0,0 1-1 0 0,-1 0 0 0 0,-2 14-375 0 0,2 25 299 0 0,17 292 274 0 0,-45-211-578 0 0,28-135-90 0 0,0 0 1 0 0,0-1 0 0 0,1 1 0 0 0,-1 0-1 0 0,0-1 1 0 0,0 1 0 0 0,0 0-1 0 0,0-1 1 0 0,0 1 0 0 0,0 0-1 0 0,0-1 1 0 0,0 1 0 0 0,0 0 0 0 0,0-1-1 0 0,0 1 1 0 0,0 0 0 0 0,-1 0-1 0 0,1-1 1 0 0,0 1 0 0 0,0 0-1 0 0,0-1 1 0 0,0 1 0 0 0,0 0 0 0 0,-1-1-1 0 0,1 1 1 0 0,0 0 0 0 0,0 0-1 0 0,-1 0 1 0 0,1-1 0 0 0,0 1-1 0 0,0 0 1 0 0,-1 0 0 0 0,1 0 0 0 0,0-1-1 0 0,0 1 1 0 0,-1 0 0 0 0,1 0-1 0 0,0 0 1 0 0,-1 0 0 0 0,1 0-1 0 0,0 0 1 0 0,-1 0 0 0 0,1-1 0 0 0,0 1-1 0 0,-1 0 1 0 0,1 0 0 0 0,0 0-1 0 0,-1 0 1 0 0,1 1 0 0 0,0-1-1 0 0,0 0 1 0 0,-1 0 0 0 0,1 0 0 0 0,0 0-1 0 0,-1 0 1 0 0,1 0 94 0 0,-5-24-5029 0 0,4 11-2447 0 0,1 13 7219 0 0,-1-7-10149 0 0</inkml:trace>
  <inkml:trace contextRef="#ctx0" brushRef="#br0" timeOffset="1146.556">459 19 9370 0 0,'0'0'3442'0'0,"0"0"-1706"0"0,0 0-853 0 0,0 0-105 0 0,0 0 251 0 0,0 0 277 0 0,0 0 114 0 0,0 0-93 0 0,0 0-244 0 0,0 0-192 0 0,0 0-126 0 0,32 0-84 0 0,104 0-55 0 0,279-18 2063 0 0,-222 17-2948 0 0,-182 6-1289 0 0,-8 4-6251 0 0,-3-8-4244 0 0</inkml:trace>
  <inkml:trace contextRef="#ctx0" brushRef="#br0" timeOffset="1503.399">1324 589 14219 0 0,'0'0'2015'0'0,"0"0"-314"0"0,0 0-165 0 0,0 0-55 0 0,0 0-95 0 0,0 0-230 0 0,0 0-269 0 0,0 0-229 0 0,0 0-136 0 0,0 0-21 0 0,0 0 59 0 0,0 0 12 0 0,0 0-17 0 0,5 9-41 0 0,13 31-134 0 0,-11 36 501 0 0,-7-57-749 0 0,-15 86 97 0 0,12-84-893 0 0,9-18-6526 0 0,-4-3-4639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0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0 0 0,'0'0'840'0'0,"0"0"719"0"0,0 0 516 0 0,0 0 243 0 0,0 0 5 0 0,0 0-164 0 0,0 0-218 0 0,0 0-162 0 0,0 0-75 0 0,5 0-58 0 0,17 0-72 0 0,-16 0-102 0 0,-6 6 4081 0 0,0 0-4709 0 0,22 86 419 0 0,36 78-131 0 0,56 106-1132 0 0,-91-222 35 0 0,80 211 118 0 0,-96-250-98 0 0,-1 0 0 0 0,0 1 0 0 0,-1 0 0 0 0,-1 0 0 0 0,0 0 0 0 0,-2 0 0 0 0,1 1 0 0 0,-2-1 0 0 0,0 14-55 0 0,3-131 247 0 0,30-137-198 0 0,30-351 6 0 0,-59 447-13 0 0,-5 82-524 0 0,34 147-1862 0 0,-16-50-2967 0 0,-12-26-1564 0 0,-2-3-5578 0 0</inkml:trace>
  <inkml:trace contextRef="#ctx0" brushRef="#br0" timeOffset="401.027">744 835 11386 0 0,'0'0'3869'0'0,"0"0"-1772"0"0,0 0-644 0 0,0 0 52 0 0,0 0 46 0 0,0 0-102 0 0,0 0-268 0 0,0 0-357 0 0,0 0-260 0 0,0 0-135 0 0,0 0-27 0 0,0 0 2 0 0,0 0 16 0 0,0 9-8 0 0,-1 171 1248 0 0,1-173-1656 0 0,-1 1 1 0 0,0-1-1 0 0,0 1 0 0 0,0-1 0 0 0,-1 1 0 0 0,0-1 0 0 0,0 0 0 0 0,-1 1 0 0 0,0-1 0 0 0,0 0 1 0 0,-1-1-1 0 0,0 2-4 0 0,4-8-91 0 0,0 0 0 0 0,0 1 0 0 0,1-1 1 0 0,-1 0-1 0 0,0 0 0 0 0,0 0 0 0 0,1 0 0 0 0,-1 0 1 0 0,0 0-1 0 0,0 1 0 0 0,1-1 0 0 0,-1 0 0 0 0,0 0 1 0 0,0 0-1 0 0,0 1 0 0 0,0-1 0 0 0,1 0 0 0 0,-1 0 1 0 0,0 0-1 0 0,0 1 0 0 0,0-1 0 0 0,0 0 0 0 0,0 0 1 0 0,0 1-1 0 0,1-1 0 0 0,-1 0 0 0 0,0 0 0 0 0,0 1 1 0 0,0-1-1 0 0,0 0 0 0 0,0 1 0 0 0,0-1 1 0 0,0 0-1 0 0,0 0 0 0 0,0 1 91 0 0,25-22-4024 0 0,-9 5 351 0 0,-5 4-2733 0 0,-3 1-5209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6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19 6929 0 0,'0'0'3527'0'0,"0"0"-1816"0"0,0 0-570 0 0,0 0 195 0 0,0 0 230 0 0,0 0 49 0 0,0 0-264 0 0,0 0-409 0 0,0 0-324 0 0,0 0-163 0 0,0 0-20 0 0,0 0-4 0 0,0 0 6 0 0,-8 20-34 0 0,-48 133 406 0 0,40-83-736 0 0,3 1 0 0 0,3 0-1 0 0,4 0 1 0 0,2 1 0 0 0,4 0-1 0 0,3 9-72 0 0,-3-76-4 0 0,0 0-1 0 0,0 0 0 0 0,0-1 0 0 0,1 1 1 0 0,0 0-1 0 0,0 0 0 0 0,0-1 0 0 0,0 1 1 0 0,1-1-1 0 0,0 1 0 0 0,0-1 0 0 0,0 0 1 0 0,0 1-1 0 0,1-1 0 0 0,0 0 0 0 0,0-1 1 0 0,0 1-1 0 0,0 0 0 0 0,0-1 0 0 0,1 0 0 0 0,0 1 1 0 0,-1-2-1 0 0,1 1 0 0 0,0 0 0 0 0,1-1 1 0 0,-1 1-1 0 0,0-1 0 0 0,1-1 0 0 0,-1 1 1 0 0,1 0-1 0 0,-1-1 0 0 0,1 0 0 0 0,0 0 1 0 0,0-1-1 0 0,1 1 5 0 0,8-4 41 0 0,0-1 0 0 0,-1 0 0 0 0,0-1 0 0 0,0-1 0 0 0,0 0-1 0 0,0 0 1 0 0,-1-2 0 0 0,0 1 0 0 0,-1-1 0 0 0,0-1 0 0 0,0 0 0 0 0,-1-1 0 0 0,0 0 0 0 0,0 0 0 0 0,-1-1 0 0 0,-1 0 0 0 0,3-6-41 0 0,19-22 101 0 0,-1-1 0 0 0,-3-2 0 0 0,-1 0 0 0 0,-3-2 0 0 0,8-21-101 0 0,-14 25 38 0 0,-2 0 0 0 0,-2-1 0 0 0,-1-1 0 0 0,-2 0 0 0 0,-3 0 0 0 0,-1 0 0 0 0,-1-1 0 0 0,-3-26-38 0 0,-28 88 498 0 0,9 11-450 0 0,2 1 0 0 0,2 1 0 0 0,0 0 0 0 0,2 0 0 0 0,2 1 0 0 0,1 1 0 0 0,1 0 0 0 0,2 0 0 0 0,1 0 0 0 0,2 1 0 0 0,2 0 0 0 0,1 0 0 0 0,1-1 0 0 0,3 11-48 0 0,14 83 192 0 0,11-12-153 0 0,-28-114 233 0 0,0 3-3605 0 0,3-6-7389 0 0,0-2-905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8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8 0 0 0,'0'0'1783'0'0,"0"0"184"0"0,0 0 150 0 0,0 0-57 0 0,0 0-297 0 0,0 0-313 0 0,0 0-179 0 0,0 0-24 0 0,0 0 29 0 0,0 0 4 0 0,0 0-64 0 0,0 0-87 0 0,0 0-122 0 0,4 1-125 0 0,14 5-79 0 0,-21 17 1206 0 0,-40 205 150 0 0,12-137-2046 0 0,30-91-114 0 0,1 0 1 0 0,0 0-1 0 0,-1 0 0 0 0,1 0 0 0 0,-1 0 1 0 0,1 1-1 0 0,0-1 0 0 0,-1 0 0 0 0,1 0 1 0 0,-1 0-1 0 0,1 0 0 0 0,0 0 0 0 0,-1-1 1 0 0,1 1-1 0 0,-1 0 0 0 0,1 0 0 0 0,-1 0 1 0 0,1 0-1 0 0,0 0 0 0 0,-1 0 0 0 0,1-1 1 0 0,0 1-1 0 0,-1 0 0 0 0,1 0 0 0 0,0-1 1 0 0,-1 1-1 0 0,1 0 0 0 0,0 0 0 0 0,-1-1 1 0 0,1 1-1 0 0,0 0 0 0 0,0-1 0 0 0,-1 1 1 0 0,1 0-1 0 0,0-1 0 0 0,0 1 0 0 0,0-1 1 0 0,-1 1-1 0 0,1 0 0 0 0,0-1 0 0 0,0 1 1 0 0,0-1-1 0 0,0 1 0 0 0,0 0 0 0 0,0-1 1 0 0,0 1-1 0 0,0-1 0 0 0,0 1 0 0 0,0-1 1 0 0,0 1-1 0 0,0 0 0 0 0,0-1 0 0 0,1 1 1 0 0,-1-1-1 0 0,0 1 0 0 0,0 0 0 0 0,0-1 1 0 0,1-17-12 0 0,0 0 0 0 0,1 0 0 0 0,1 0 0 0 0,0 1 0 0 0,1-1 0 0 0,1 1 0 0 0,1 0 0 0 0,1 0 0 0 0,0 0 0 0 0,1 1 0 0 0,1 0 0 0 0,0 1 0 0 0,1 0 0 0 0,2-1 12 0 0,43-59 110 0 0,-55 76-103 0 0,0-1 0 0 0,0 0 0 0 0,0 0 0 0 0,0 0 1 0 0,0 1-1 0 0,0-1 0 0 0,0 0 0 0 0,0 0 0 0 0,0 0 0 0 0,0 1 0 0 0,0-1 1 0 0,0 0-1 0 0,0 0 0 0 0,0 0 0 0 0,0 0 0 0 0,1 1 0 0 0,-1-1 1 0 0,0 0-1 0 0,0 0 0 0 0,0 0 0 0 0,0 0 0 0 0,0 1 0 0 0,0-1 1 0 0,1 0-1 0 0,-1 0 0 0 0,0 0 0 0 0,0 0 0 0 0,0 0 0 0 0,1 0 0 0 0,-1 0 1 0 0,0 0-1 0 0,0 0 0 0 0,0 0 0 0 0,0 0 0 0 0,1 1 0 0 0,-1-1 1 0 0,0 0-1 0 0,0 0 0 0 0,0 0 0 0 0,1 0 0 0 0,-1-1-7 0 0,-1 8-5 0 0,0 3 25 0 0,0 0 0 0 0,1 0 0 0 0,1 0 0 0 0,0-1 0 0 0,0 1 1 0 0,0 0-1 0 0,2 0 0 0 0,-1-1 0 0 0,1 1 0 0 0,0-1 0 0 0,1 0 0 0 0,4 7-20 0 0,-3-3 6 0 0,-1-2-7 0 0,1 0 1 0 0,0-1-1 0 0,0 1 1 0 0,1-1-1 0 0,0 0 1 0 0,1 0-1 0 0,0-1 1 0 0,0 0 0 0 0,6 4 0 0 0,-12-11 24 0 0,0-1 1 0 0,1 0 0 0 0,-1 1 0 0 0,1-1 0 0 0,-1 0 0 0 0,1 0 0 0 0,0 0 0 0 0,-1 0 0 0 0,1-1-1 0 0,0 1 1 0 0,0 0 0 0 0,-1-1 0 0 0,1 1 0 0 0,0-1 0 0 0,0 1 0 0 0,0-1 0 0 0,0 0-1 0 0,0 0 1 0 0,0 0 0 0 0,0 0 0 0 0,0 0 0 0 0,-1 0 0 0 0,1-1 0 0 0,0 1 0 0 0,0-1 0 0 0,0 1-1 0 0,0-1 1 0 0,0 0 0 0 0,-1 1 0 0 0,1-1 0 0 0,0 0 0 0 0,-1 0 0 0 0,1 0 0 0 0,-1-1-1 0 0,1 1 1 0 0,-1 0 0 0 0,1-1 0 0 0,-1 1 0 0 0,0 0 0 0 0,0-1 0 0 0,0 0 0 0 0,0 1 0 0 0,0-1-1 0 0,1 0-24 0 0,7-15 151 0 0,0-1 0 0 0,-1 0-1 0 0,-1 0 1 0 0,-1-1-1 0 0,0 0 1 0 0,-1 0 0 0 0,-2 0-1 0 0,0-1 1 0 0,0 1-1 0 0,-2-1 1 0 0,-1 0-1 0 0,0-8-149 0 0,0 28-91 0 0,0 0-91 0 0,-2 0-176 0 0,-3 0-4443 0 0,1 3-3621 0 0,4 1-3865 0 0</inkml:trace>
  <inkml:trace contextRef="#ctx0" brushRef="#br0" timeOffset="365.308">746 1 9466 0 0,'0'0'3146'0'0,"0"0"-958"0"0,0 0-400 0 0,0 0-212 0 0,0 0-253 0 0,0 0-198 0 0,0 0-184 0 0,0 0-161 0 0,0 0-108 0 0,0 0-85 0 0,0 0-49 0 0,0 0-51 0 0,0 0-31 0 0,-23 2-28 0 0,-72 9-41 0 0,31 14 352 0 0,51-15-542 0 0,7-6-159 0 0,1-1 0 0 0,-1 1-1 0 0,1 0 1 0 0,0 0-1 0 0,0 1 1 0 0,0-1 0 0 0,1 1-1 0 0,0 0 1 0 0,0 0-1 0 0,0 1 1 0 0,0-1 0 0 0,1 1-1 0 0,0 0 1 0 0,0 0-1 0 0,1 0 1 0 0,-1 0 0 0 0,1 0-1 0 0,1 1 1 0 0,-1-1-1 0 0,1 1 1 0 0,0 0-38 0 0,1-2 5 0 0,1 0 0 0 0,-1 0 1 0 0,1 0-1 0 0,0 0 0 0 0,1 0 0 0 0,-1-1 0 0 0,1 1 1 0 0,0 0-1 0 0,0-1 0 0 0,0 1 0 0 0,1-1 1 0 0,-1 1-1 0 0,1-1 0 0 0,0 0 0 0 0,1 0 1 0 0,-1-1-1 0 0,0 1 0 0 0,1-1 0 0 0,0 1 0 0 0,0-1 1 0 0,0 0-1 0 0,0-1 0 0 0,1 1 0 0 0,-1-1 1 0 0,1 0-1 0 0,-1 0 0 0 0,1 0 0 0 0,0 0 0 0 0,0-1 1 0 0,3 1-6 0 0,155 15 170 0 0,-153-17-203 0 0,-1 0 1 0 0,1 0 0 0 0,0-2 0 0 0,-1 1 0 0 0,1-1 0 0 0,-1 0-1 0 0,1-1 1 0 0,-1 0 0 0 0,0-1 0 0 0,8-4 32 0 0,18-26-7959 0 0,-32 27-4243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6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10906 0 0,'0'0'4944'0'0,"0"0"-2743"0"0,0 0-995 0 0,0 0-79 0 0,0 0 47 0 0,0 0-10 0 0,0 0-152 0 0,0 0-253 0 0,0 0-225 0 0,0 0-128 0 0,0 0-77 0 0,0 0-65 0 0,-4 34-39 0 0,-13 104-52 0 0,7 46 443 0 0,-3-125-1046 0 0,13-58 159 0 0,0-1-125 0 0,0 0-191 0 0,5-16-5816 0 0,-2 10-1112 0 0,2 2-3915 0 0</inkml:trace>
  <inkml:trace contextRef="#ctx0" brushRef="#br0" timeOffset="750.314">170 233 9802 0 0,'0'0'2749'0'0,"0"0"-403"0"0,0 0-267 0 0,0 0-224 0 0,0 0-278 0 0,0 0-348 0 0,0 0-368 0 0,0 0-295 0 0,0 0-180 0 0,0 0-84 0 0,0 0-69 0 0,0 0-27 0 0,0 0 0 0 0,5-1 1 0 0,117-25 542 0 0,113 20-629 0 0,-234 6-86 0 0,-1 0 39 0 0,0 0 72 0 0,0 0 50 0 0,-17-11 359 0 0,-85-38-376 0 0,23 28 281 0 0,77 39-550 0 0,2 147 211 0 0,7-76-124 0 0,5-96 55 0 0,33-40 201 0 0,84-82-106 0 0,-98 91-2312 0 0,-35 38-8874 0 0,0 0-882 0 0</inkml:trace>
  <inkml:trace contextRef="#ctx0" brushRef="#br0" timeOffset="1178.948">722 174 17364 0 0,'0'0'1903'0'0,"0"0"-354"0"0,0 0-91 0 0,0 0-95 0 0,0 0-161 0 0,0 0-277 0 0,0 0-353 0 0,0 0-266 0 0,0 0-136 0 0,0 0-60 0 0,0 0-16 0 0,0 0 40 0 0,0 0 12 0 0,8-3 9 0 0,114-20 277 0 0,-121 23-431 0 0,0 0-1 0 0,0 0 1 0 0,0 1-1 0 0,1-1 1 0 0,-1 0 0 0 0,0 0-1 0 0,0 1 1 0 0,0-1-1 0 0,0 0 1 0 0,0 1-1 0 0,0-1 1 0 0,0 1-1 0 0,0 0 1 0 0,0-1-1 0 0,0 1 1 0 0,0 0-1 0 0,0 0 1 0 0,-1-1-1 0 0,1 1 1 0 0,0 0 0 0 0,-1 0-1 0 0,1 0 1 0 0,0 0-1 0 0,-1 0 1 0 0,1 0-1 0 0,-1 0 1 0 0,1 0-1 0 0,-1 0 1 0 0,0 0-1 0 0,1 0 1 0 0,-1 0-1 0 0,0 1 1 0 0,0-1 0 0 0,0 0-1 0 0,0 0 1 0 0,0 0-1 0 0,0 0 1 0 0,0 0-1 0 0,0 0 1 0 0,0 1-1 0 0,0-1 1 0 0,-1 0-1 0 0,1 0 1 0 0,0 0-1 0 0,-1 0 1 0 0,0 1-1 0 0,-25 51 117 0 0,19-48-112 0 0,1 2 0 0 0,-1-1 0 0 0,1 1 1 0 0,1 0-1 0 0,-1 0 0 0 0,1 0 0 0 0,0 1 1 0 0,1 0-1 0 0,0 0 0 0 0,0 0 0 0 0,1 0 1 0 0,0 1-1 0 0,0 0 0 0 0,1-1 0 0 0,-1 9-5 0 0,4-15 12 0 0,0-1 0 0 0,0 1 0 0 0,0-1-1 0 0,1 1 1 0 0,-1-1 0 0 0,1 0-1 0 0,-1 0 1 0 0,1 1 0 0 0,-1-1 0 0 0,1 0-1 0 0,-1 0 1 0 0,1 0 0 0 0,0-1 0 0 0,0 1-1 0 0,-1 0 1 0 0,1-1 0 0 0,0 1-1 0 0,0-1 1 0 0,0 0 0 0 0,0 1 0 0 0,0-1-1 0 0,0 0 1 0 0,0 0 0 0 0,-1 0-1 0 0,1 0 1 0 0,0-1 0 0 0,0 1 0 0 0,0 0-1 0 0,1-1-11 0 0,3 1 54 0 0,12 0 65 0 0,-1 0 1 0 0,1 0-1 0 0,0-2 1 0 0,-1 0-1 0 0,1-1 1 0 0,-1-1-1 0 0,0 0 1 0 0,14-7-120 0 0,-20 6-521 0 0,3-4 539 0 0,-12 3-4020 0 0,-1-4-3974 0 0,-1 7-4723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96 0 0,'0'0'1882'0'0,"0"0"-234"0"0,0 0 159 0 0,0 0 204 0 0,0 0 124 0 0,0 0-85 0 0,0 0-269 0 0,0 0-273 0 0,0 0-300 0 0,0 0-256 0 0,0 0-150 0 0,5 9 3179 0 0,7-3-3589 0 0,1 0 0 0 0,0-1 1 0 0,1 0-1 0 0,-1-1 0 0 0,1-1 1 0 0,0 0-1 0 0,0 0 0 0 0,0-2 1 0 0,0 0-1 0 0,0 0 0 0 0,0-2 0 0 0,11 0-392 0 0,-5 1 242 0 0,174-37 831 0 0,-161 37-983 0 0,-33 0-94 0 0,0 0 9 0 0,0 0-2 0 0,0 0-23 0 0,0 0-11 0 0,0 0-6 0 0,0 0-22 0 0,0 0-10 0 0,0 0-35 0 0,-24 0-8821 0 0,18 0 3229 0 0,3 0-5460 0 0</inkml:trace>
  <inkml:trace contextRef="#ctx0" brushRef="#br0" timeOffset="347.638">225 0 6545 0 0,'0'0'1830'0'0,"0"0"-302"0"0,0 0 69 0 0,0 0 178 0 0,0 0 65 0 0,0 0-190 0 0,0 0-411 0 0,0 0-374 0 0,0 0-227 0 0,0 0-79 0 0,0 0-21 0 0,0 0 4 0 0,-4 18 15 0 0,-13 53-19 0 0,12 66 1804 0 0,7 157-1553 0 0,-7-158-2459 0 0,14-132-3050 0 0,-6-4 378 0 0,1 0-6713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1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5113 0 0,'0'0'1664'0'0,"0"0"-18"0"0,0 0 219 0 0,0 0 267 0 0,0 0 51 0 0,0 0-240 0 0,0 0-484 0 0,0 0-481 0 0,0 0-287 0 0,0 0-122 0 0,0 0-21 0 0,23 0 3314 0 0,154 0-225 0 0,90 0-2863 0 0,-247 4-592 0 0,-8-2-874 0 0,-20-7-6159 0 0,2 4-1073 0 0,4 1 3531 0 0,-3 0-4993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1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5441 0 0,'0'0'1220'0'0,"0"0"-9"0"0,0 0 203 0 0,0 0 297 0 0,0 0 109 0 0,0 0-135 0 0,0 0-296 0 0,0 0-303 0 0,0 0-178 0 0,0 0-92 0 0,0 0-48 0 0,0 0-41 0 0,-6 3-52 0 0,-20 10-72 0 0,20-10-70 0 0,6-3-75 0 0,0 0-66 0 0,0 0-39 0 0,0 0-51 0 0,0 0-45 0 0,18 3 1325 0 0,9 4-1103 0 0,0-1 1 0 0,0-2 0 0 0,0-1-1 0 0,1-1 1 0 0,-1-1 0 0 0,0-1-1 0 0,12-3-479 0 0,26 2 338 0 0,68 12-190 0 0,-133-11-174 0 0,0 0-4 0 0,0 0-16 0 0,0 0-30 0 0,0 0-56 0 0,0 0-10 0 0,0 0-75 0 0,0 0-111 0 0,0-3-3244 0 0,-1-2 401 0 0,0 2-1950 0 0,1-1-6467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3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4001 0 0,'0'0'2140'0'0,"0"0"-94"0"0,0 0 59 0 0,0 0 75 0 0,0 0-68 0 0,0 0-232 0 0,0 0-321 0 0,0 0-378 0 0,0 0-285 0 0,0 0-161 0 0,0 0-96 0 0,0 0-34 0 0,0 0-34 0 0,14 1 2347 0 0,-1 32-2558 0 0,-1 0 0 0 0,-1 1 0 0 0,-2 0-1 0 0,-2 1 1 0 0,1 17-360 0 0,13 51 166 0 0,49 190-40 0 0,-60-86-39 0 0,-13-164 578 0 0,4-57-646 0 0,1 1 0 0 0,1-1 0 0 0,1 1 0 0 0,0-1-1 0 0,0 1 1 0 0,1 0 0 0 0,1 0 0 0 0,0 1 0 0 0,1-1-19 0 0,7-16 18 0 0,183-412 194 0 0,-94 209-145 0 0,-96 219-45 0 0,0 0 0 0 0,-1 0 0 0 0,-1 0 0 0 0,-1-1-1 0 0,0 0 1 0 0,0 0 0 0 0,-1 0 0 0 0,0-11-22 0 0,-3 25 19 0 0,0 0 2 0 0,0 0-5 0 0,0 0-5 0 0,0 0 2 0 0,0 0-8 0 0,-11 19-876 0 0,8 6-279 0 0,2-7-7102 0 0,1-14-3107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4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7962 0 0,'0'0'1680'0'0,"0"0"-385"0"0,0 0-81 0 0,0 0 82 0 0,0 0-4 0 0,0 0-190 0 0,0 0-214 0 0,0 0-181 0 0,0 0-62 0 0,0 0 3 0 0,0 0-41 0 0,0 0-28 0 0,11-1-10 0 0,88-2 3152 0 0,43 7-978 0 0,-141-3-2715 0 0,1 0 1 0 0,-1 1-1 0 0,0-1 0 0 0,1 1 0 0 0,-1 0 0 0 0,0-1 0 0 0,0 1 0 0 0,0 0 0 0 0,0 0 0 0 0,0 0 0 0 0,-1 0 0 0 0,1-1 0 0 0,-1 1 0 0 0,1 0 0 0 0,-1 0 0 0 0,1 0 0 0 0,-1 0 0 0 0,0 1 0 0 0,0-1 0 0 0,0 0 0 0 0,0 0 1 0 0,0 0-1 0 0,-1 0 0 0 0,1 0 0 0 0,-1 0 0 0 0,1 0 0 0 0,-1 0 0 0 0,0-1 0 0 0,0 1 0 0 0,0 0 0 0 0,0 1-28 0 0,-83 112 421 0 0,43-67-318 0 0,32-37-52 0 0,6-8-24 0 0,0-1 1 0 0,1 0 0 0 0,-1 1 0 0 0,1 0-1 0 0,0-1 1 0 0,0 1 0 0 0,0 0-1 0 0,0 0 1 0 0,0 0 0 0 0,1 0 0 0 0,-1 1-1 0 0,1-1 1 0 0,0 0 0 0 0,0 1-1 0 0,0-1 1 0 0,0 1 0 0 0,1-1 0 0 0,-1 1-1 0 0,1-1 1 0 0,0 1 0 0 0,0-1-1 0 0,0 1 1 0 0,1 2-28 0 0,3-3 46 0 0,0-1 0 0 0,0 1-1 0 0,0-1 1 0 0,0 0 0 0 0,0 0 0 0 0,1 0-1 0 0,-1-1 1 0 0,1 0 0 0 0,-1 1 0 0 0,1-2-1 0 0,0 1 1 0 0,-1 0 0 0 0,1-1 0 0 0,0 0-1 0 0,-1 0 1 0 0,1 0 0 0 0,0-1 0 0 0,0 0-1 0 0,-1 0 1 0 0,1 0-46 0 0,121-32 603 0 0,-73-4-6280 0 0,-46 31 529 0 0,-2-2-7021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52.8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1132,'3'1,"0"0,0 1,1 0,-1-1,0 1,0 0,-1 1,1-1,0 0,-1 1,1-1,-1 1,0 0,0 0,0 0,0 0,0 0,0 2,3 3,9 16,-2 1,0 0,-2 0,-1 1,-1 0,4 23,27 178,-39-222,0 0,0-1,0 1,1 0,0 0,0-1,0 1,0-1,1 1,0-1,0 1,0-1,0 0,1 0,-1 0,1 0,0-1,0 1,1-1,-1 0,1 0,0 0,-1 0,1 0,0-1,1 0,-1 0,0 0,1 0,-1-1,2 1,14-1,-1 0,1-1,-1-1,0-1,1 0,-1-2,15-4,36-6,379-79,350-70,107 1,-618 126,-144 13,-140 21,-1 0,0 0,0 0,-1-1,1 1,0-1,-1 0,1 1,-1-1,0 0,0-1,0 1,-1 0,1 0,-1-1,1 1,-1-1,0 1,-1-1,1 0,0 1,-1-1,0 0,0 1,0-1,-1 0,1 1,-1-1,0 0,0 1,0-1,0 1,0-1,-2-1,-1-24,-13-258,-2 208,11 61</inkml:trace>
  <inkml:trace contextRef="#ctx0" brushRef="#br0" timeOffset="11423.314">1271 3305,'29'5,"0"0,0-1,0-2,1-1,-1-2,0 0,0-2,1-2,-2 0,1-2,-1-1,0-1,0-1,-1-2,-1-1,0-1,-1-1,0-1,-2-1,1-1,-2-1,-1-2,0 0,6-10,23-34,-3-1,-3-3,-3-2,-3-1,-4-2,-2-1,-4-2,3-22,101-495,-132 594,15-44,-15 43,0 1,0-1,0 0,0 1,0-1,0 0,0 1,0-1,1 0,-1 1,0-1,1 0,-1 1,0-1,1 0,-1 1,0-1,1 1,-1-1,1 1,-1-1,1 1,0 0,-1-1,1 1,-1 0,1-1,0 1,-1 0,1-1,0 1,-1 0,1 0,0 0,-1 0,1 0,0 0,0 0,-1 0,1 0,0 0,-1 0,1 0,0 1,-1-1,1 0,0 0,-1 1,1-1,-1 0,1 1,0-1,-1 1,1-1,-1 1,1-1,-1 1,1-1,36 116,-34-95,19 90,5 16,-6 2,-6 0,-4 13,-9-105,-1 0,-2-1,-2 1,-1 0,-1-1,-2 0,-2 0,-2-1,0 0,-3-1,-1 0,-15 25,18-39,-1-1,-1-1,0 0,-1-1,-1-1,-1 0,0-1,-1-1,-1 0,0-2,-1 0,0-1,0-1,-1-1,-1-1,1-1,-2 0,1-2,0-1,-1-1,0 0,-16-2,34 0,0-2,0 1,-1-1,1 1,0-1,0-1,0 1,0-1,0 0,1 0,-1 0,1-1,-1 1,1-1,0 0,0-1,0 1,0-1,1 1,-1-1,1 0,0-1,0 1,0 0,1-1,0 0,0 1,0-1,0 0,1 0,0 0,-1-3,-1-20,2 1,0-1,2 0,1 1,2 0,0-1,2 1,0 1,2-1,2 1,6-13,-2 2</inkml:trace>
  <inkml:trace contextRef="#ctx0" brushRef="#br0" timeOffset="13190.026">2936 2656,'-7'24,"1"1,2 0,0 0,2 0,0 0,2 2,23 63,-22-88,0 0,0 0,0 0,1-1,-1 1,1 0,0-1,-1 1,1-1,0 0,0 0,0 1,0-1,0 0,0-1,0 1,0 0,0-1,0 1,1-1,-1 1,0-1,0 0,1 0,-1 0,0 0,0-1,1 1,-1 0,0-1,0 0,0 1,0-1,0 0,0 0,0 0,0-1,2 0,5-6,0 0,0 0,0-1,-1 0,0 0,-1-1,0 0,-1-1,0 1,-1-1,3-7,16-26,109-245,-133 288,0 0,-1 0,1 0,1 0,-1-1,0 1,0 0,0 0,1 0,-1 0,0 0,1 0,-1 0,1 0,-1 0,1 0,0 0,-1 0,1 0,0 0,0 0,-1 1,1-1,0 0,0 0,0 1,0-1,0 1,0-1,0 1,0-1,0 1,0 0,1 0,-1-1,0 1,0 0,0 0,0 0,0 0,1 0,-1 0,0 1,0-1,0 0,0 0,0 1,0-1,0 1,0-1,0 1,0-1,0 1,0 0,0 0,0 0,39 132,78 193,-97-246,-3 1,6 79,-21-136,-2 1,0 0,-2 0,0-1,-2 1,0-1,-2 1,-1-1,-6 14,11-33,-1-1,1 1,-1-1,0 0,0 1,-1-1,1 0,-1 0,0-1,0 1,0-1,-1 1,1-1,-1 0,0 0,0-1,0 1,0-1,-2 1,4-5,0 0,-1 0,1 0,0 0,1 0,-1-1,0 1,1 0,-1-1,1 0,0 1,0-1,0 0,0 0,0 0,1 1,-1-1,1 0,0 0,0 0,0 0,0 0,0 0,1 0,-1-1,0-2,3-72,3 0,3 1,3 0,4 1,4 0,9-18,0-13,-14 42,3 1,3 0,2 2,3 0,3 2,2 1,19-24,-49 80,-1 1,1-1,0 1,1-1,-1 1,0 0,1 0,-1-1,1 1,0 0,0 0,-1 0,1 1,1-1,-1 0,0 1,0 0,0-1,1 1,-1 0,1 0,-1 0,1 0,-1 1,1-1,0 1,-1-1,1 1,0 0,-1 0,1 0,0 1,-1-1,1 0,0 1,-1 0,1 0,-1 0,1 0,-1 0,0 0,1 0,-1 1,0-1,0 1,0 0,0 0,0 0,1 1,3 9,0 0,-1 0,0 0,-1 1,0 0,-1 0,0 0,-1 0,-1 0,0 1,-1-1,-1 0,1 1,-2-1,0 0,-1 0,0 0,-1 0,0-1,-6 12,9-22,0 0,-1 1,1-1,-1 0,1 0,-1 0,0 0,0 0,0 0,0-1,0 1,0 0,0-1,-1 0,1 0,-1 1,1-1,-1-1,1 1,-1 0,1-1,-1 1,0-1,1 0,-1 1,0-1,1-1,-1 1,0 0,3-2,-1 0,1 1,0-1,0 0,0 1,0-1,0 0,0 0,0 1,1-1,-1 0,1 1,-1-1,1 1,0-1,-1 1,1-1,0 1,0-1,0 1,0 0,0-1,1 1,-1 0,0 0,0 0,1 0,-1 0,1 0,-1 0,1 0,-1 1,1-1,0 1,-1-1,1 1,1-1,11-4,0 1,1 0,0 1,0 0,0 2,0-1,0 2,1 0,109-18,-111 12,0-1,-1 0,0-1,-1-1,1 0,-2 0,1-1,-1-1,-1 0,0-1,-1 1,0-2,-1 1,0-1,-1-1,0 1,4-15,10-18,-1-2,-3-1,-2 0,-1-1,-4-1,-1 0,1-40,-9 63,-1-1,-1 1,-1 0,-2 0,-1 0,-1 0,-1 1,-2 0,-6-14,-21-6,35 46,0 1,0-1,0 0,0 1,0-1,0 1,0-1,0 1,0 0,0-1,-1 1,1 0,0 0,0 0,0 0,-1 0,1 0,0 0,0 0,0 1,-1-1,1 0,0 1,0-1,0 1,0-1,0 1,0-1,0 1,0 0,0-1,0 1,0 0,0 0,1 0,-1 0,0 0,0 0,1 0,-1 0,1 0,-1 0,1 0,-1 0,1 1,0-1,0 0,-4 13,2-1,-1 1,2 0,0 0,1 0,0 0,1 0,0 0,2 0,-1 0,2-1,0 1,0-1,1 0,4 6,-6-11,22 50,2-1,3-1,2-1,3-3,25 30,-23-30,-27-40,-9-11,1 0,0 0,-1 0,1 0,-1 0,1 0,-1 1,1-1,-1 0,0 1,0-1,0 1,0-1,0 1,0 0,0-1,0 1,0 0,-1 0,1 0,-1-1,0 1,1 0,-1 0,0 0,0 0,0 0,0 0,-1 0,1-1,0 1,-1 0,1 0,-1 0,0 0,0-1,1 1,-1 0,0-1,0 1,-1-1,1 1,0 0,-15 2</inkml:trace>
  <inkml:trace contextRef="#ctx0" brushRef="#br0" timeOffset="13462.083">4149 2006,'38'-24,"37"-12,11-1,-5 7,-11 8,-13 7,-12 3,-7 2,-7 3,-3 3,-7 2</inkml:trace>
  <inkml:trace contextRef="#ctx0" brushRef="#br0" timeOffset="13709.877">4855 1922,'16'-4,"0"-1,0 0,-1-1,0-1,0-1,-1 0,0 0,0-2,-1 0,0 0,0-1,-2-1,1 0,-1 0,-1-1,0-1,-1 0,5-11,-12 23,-1 0,0 0,0-1,0 1,0 0,0 0,-1 0,1-1,-1 1,1 0,-1-1,0 1,0 0,0-1,0 1,0 0,0-1,-1 1,1 0,-1-1,0 1,0 0,0 0,0 0,0-1,0 1,0 0,-1 1,1-1,-1 0,1 0,-1 1,0-1,0 1,1-1,-1 1,0 0,0-1,-1 1,1 0,0 1,0-1,0 0,-1 0,1 1,0 0,-1-1,1 1,0 0,-3 0,-1 2,-1 0,1 0,-1 1,1-1,0 1,0 1,0-1,1 1,-1 0,1 0,0 1,0 0,0 0,1 0,0 0,0 1,0-1,0 1,-2 6,-47 124,51-131,1 0,-1 0,1 0,0 1,0-1,0 0,1 1,0-1,0 1,1-1,-1 0,1 1,0-1,0 0,1 1,0-1,0 0,0 0,0-1,1 1,0 0,0-1,0 1,0-1,1 0,0 0,0-1,0 1,0-1,0 1,1-1,0-1,-1 1,1-1,0 0,0 0,0 0,1 0,-1-1,0 0,52 4,-31-4</inkml:trace>
  <inkml:trace contextRef="#ctx0" brushRef="#br0" timeOffset="14157.036">5278 1922,'10'-42,"-4"11,2 0,1 0,1 1,1 1,2 0,12-21,-25 49,0 0,0 0,1 0,-1 0,0 0,1 0,-1 0,0 0,1 0,-1 0,1 1,-1-1,1 0,0 0,-1 0,1 1,0-1,-1 0,1 1,0-1,0 1,0-1,0 1,0-1,-1 1,1-1,0 1,0 0,0 0,0 0,0-1,0 1,0 0,0 0,0 0,0 0,0 0,0 1,0-1,0 0,0 0,0 1,0-1,0 0,0 1,0-1,0 1,-1 0,1-1,0 1,0-1,-1 1,1 0,0 0,-1-1,1 1,-1 0,1 0,-1 0,1 0,-1 0,6 27,-7-26,1 0,-1 0,1 0,0 0,-1 1,1-1,0 0,0 0,1 0,-1 0,0 0,1 1,-1-1,1 0,0 0,0 0,0 0,0 0,0 0,0-1,0 1,0 0,1 0,-1-1,1 1,0-1,-1 0,1 1,0-1,0 0,-1 0,1 0,0 0,0 0,0 0,1-1,-1 1,0-1,0 1,0-1,0 0,0 0,1 0,-1 0,0 0,1-1,7-5,0-1,0-1,0 0,-1 0,0-1,-1 0,0 0,0-1,-1 0,0-1,-1 0,1 1,10-18,2 2,0 0,2 2,0 0,2 1,0 1,23-15,-45 36,0 0,-1 1,1-1,0 0,0 1,0-1,-1 1,1-1,0 1,0 0,0-1,0 1,0 0,0 0,0-1,0 1,0 0,0 0,0 0,-1 0,1 0,0 0,0 1,0-1,0 0,0 0,0 1,0-1,0 0,0 1,-1-1,1 1,0-1,0 1,0 0,-1-1,1 1,0 0,-1-1,1 1,-1 0,1 0,-1 0,1 0,-1-1,1 1,-1 0,0 0,0 0,1 0,5 57,-6-43,0-7,0 0,1-1,-1 1,2-1,-1 1,1-1,0 0,1 0,-1 0,2 0,-1 0,1 0,0-1,0 0,0 1,1-2,0 1,0 0,5 2,7 1</inkml:trace>
  <inkml:trace contextRef="#ctx0" brushRef="#br0" timeOffset="17103.198">6971 934,'-21'25,"1"1,1 0,2 1,0 1,2 1,1 0,1 1,2 0,-4 19,13-46,1 0,-1 0,1 0,0 0,1 0,-1 1,0-1,1 0,0 0,-1 1,1-1,1 0,-1 0,0 0,1 1,0-1,-1 0,1 0,1 0,-1 0,0 0,1 0,-1 0,1 0,0-1,0 1,0-1,0 1,1-1,-1 0,0 0,1 0,0 0,0 0,-1-1,1 1,0-1,2 1,6-2,0 0,1-1,-1-1,0 0,0 0,-1-1,1 0,-1-1,1-1,-1 1,0-1,-1-1,1 0,-1 0,0-1,-1 0,1-1,-2 0,1 0,-1-1,0 0,-1 0,0 0,2-5,4-5,0 0,-1-1,-1 0,-1 0,-1-1,-1-1,-1 1,2-16,-6 27,0-1,-1 1,0 0,-1 0,0-1,-1 1,0 0,-1-1,0 1,-1 0,1 0,-2 1,0-1,0 1,0-1,-1 1,-1 0,0 1,-4-6,4 9,1 1,-1 0,0 0,-1 0,1 1,-1 0,1 0,-1 1,0 0,0 0,0 0,0 1,0 0,0 1,0-1,-1 1,1 1,0-1,0 1,0 0,0 1,0 0,0 0,0 1,1-1,-1 1,1 1,-1-1,1 1,1 0,-1 1,0-1,1 1,5-5,1 0,0 0,0 0,-1 0,1 0,0 0,0 0,0 0,-1 0,1 0,0 0,0 1,-1-1,1 0,0 0,-1 1,1-1,0 1,-1-1,1 0,0 1,-1-1,1 1,-1 0,1-1,-1 1,1-1,-1 1,1 0,-1-1,0 1,1 0,-1-1,0 1,0 0,0 0,1-1,-1 1,0 0,0 0,0-1,0 1,0 0,0 0,0-1,-1 1,1 0,0 0,0-1,0 1,-1 0,1 0,0-1,-1 1,1 0,-1-1,1 1,-1-1,1 1,21-9,0-1,-1 0,0-2,0-1,-1 0,-1-1,0-1,-1-1,0 0,-1-1,-1-1,5-8,6-4,-1-1,-1-1,-2-2,-1 0,-1-1,-3 0,0-2,-2 0,-2-1,-2 0,-1-1,-1 0,-3-1,-1 0,-2 0,-1-2,1-16,9 84,83 381,-20-162,12-4,13 5,35 93,-128-322,9 22,-1 2,-2 0,-2 0,-2 1,2 21,-12-56,1 0,-1 0,0 0,0-1,-1 1,0 0,0-1,-1 1,0-1,0 0,-1 0,0 0,0 0,-1-1,0 0,0 1,0-2,-1 1,0-1,0 0,-4 3,-3 1,0 0,-1 0,0-1,0-1,-1-1,0 0,0-1,0 0,-1-1,-4 0,16-3,0 0,0 0,0 0,0 0,0-1,0 0,0 0,0 0,-1 0,1 0,0-1,0 0,0 0,0 0,0 0,0-1,0 0,1 1,-1-1,1-1,-1 1,1 0,0-1,-1 0,1 0,1 0,-1 0,0 0,1 0,-1-1,1 1,0-1,0 0,1 1,-1-1,1 0,0 0,0 0,0 0,0-2,2-22,2-1,1 0,1 1,1 0,1 0,2 1,1 0,1 0,1 1,1 1,1 0,2 1,8-10,30-47,4 3,3 3,16-11,-31 39,-8 10</inkml:trace>
  <inkml:trace contextRef="#ctx0" brushRef="#br0" timeOffset="18157.121">1919 4970,'34'-37,"-3"-1,-1-2,-2-1,-2-1,-1-1,-3-1,4-15,-18 42,-1 0,-1 0,-1-1,0 0,-1 0,-1 0,-1-1,0 1,-2-1,0-5,2 8,8 33,-7-11,44 99,-5 1,-5 3,13 67,-42-148,14 51,-4 1,-3 1,-4 0,-3 1,-4 0,-4 0,-4 12,5-89,-1-1,-1 1,1 0,-1-1,0 1,0 0,0-1,-1 0,1 1,-1-1,0 0,0 0,-1 0,1 0,-1 0,0 0,0-1,0 1,-1-1,1 0,-4 3,4-7,0 0,0 1,0-1,0 0,1-1,-1 1,0 0,1-1,-1 1,1-1,0 0,-1 0,1 0,0 0,0 0,0-1,0 1,1-1,-1 1,1-1,-1 1,1-1,0 0,0 0,0 0,1 1,-1-1,0 0,1 0,0 0,0 0,0 0,-8-47,3 0,1 0,3 0,2 0,7-41,6-21,5 0,4 2,6 0,4 2,5 2,34-64,-46 111,3 2,3 1,2 1,2 2,27-30,-57 75,0 0,0 1,1 0,0 0,0 0,1 0,0 1,0 1,0-1,1 1,-1 1,1 0,0 0,1 0,-1 1,4 0,-10 5,0 0,0 0,0 0,-1 0,1 0,-1 1,1-1,-1 1,0 0,0 0,0-1,0 1,-1 1,1-1,-1 0,0 0,0 1,0-1,0 0,0 1,-1-1,0 1,0-1,0 1,0-1,0 0,-1 1,1-1,-1 3,1 0,0 35,-1-1,-1 0,-3 0,-1-1,-2 0,-2 0,-1 0,-2-1,-3 1,-7 16,-3-1,-2-1,-3-2,-2-1,-15 17,-43 30,70-86</inkml:trace>
  <inkml:trace contextRef="#ctx0" brushRef="#br0" timeOffset="19153.293">3500 3898,'-43'55,"-153"218,195-271,-5 6,0 0,1 1,0-1,1 1,0 0,0 0,1 0,0 0,1 1,0-1,0 1,1 0,0-1,1 1,0 8,3-15,-1 0,0-1,1 1,0-1,-1 0,1 0,0 0,0 0,0-1,0 1,1-1,-1 0,0 1,1-2,-1 1,0 0,1-1,-1 1,1-1,-1 0,1 0,-1-1,1 1,-1-1,1 1,-1-1,0 0,1 0,-1-1,0 1,0-1,0 1,0-1,3-2,18-13,0-1,-1-1,-2 0,0-2,0-1,-2 0,-1-2,-1 0,-1 0,-1-2,-1 0,-2-1,0 0,2-11,12-13,-26 51,1 0,-1-1,0 1,0-1,0 1,1 0,-1-1,0 1,0 0,1 0,-1-1,0 1,1 0,-1 0,0-1,1 1,-1 0,0 0,1 0,-1 0,1-1,-1 1,0 0,1 0,-1 0,1 0,-1 0,0 0,1 0,-1 0,1 0,-1 0,0 0,1 1,-1-1,1 0,-1 0,0 0,1 0,-1 1,0-1,1 0,-1 0,0 1,1-1,-1 0,0 1,0-1,1 0,-1 1,0-1,0 0,0 1,1-1,-1 0,0 1,0-1,0 1,0-1,0 0,0 1,0-1,0 1,0-1,0 0,0 1,0-1,0 1,0-1,0 1,3 34,-3-34,1 27,-3-20,1 0,0 0,0-1,1 1,0 0,0 0,1 0,0 0,0-1,1 1,0 0,0-1,1 0,0 1,0-1,1 0,0 0,0-1,1 1,-1-1,1 0,1 0,-1-1,1 1,0-1,0-1,1 1,4 2,-4-6,0 1,0-1,0-1,0 0,0 0,0 0,0-1,0 1,0-2,0 1,0-1,0 0,-1-1,1 1,-1-1,1-1,-1 1,0-1,0 0,1-2,102-105,-80 72,-1-2,-2-1,-3-1,-1-1,-2-1,-2-1,-2 0,-2-1,6-38,-19 78,3-6,-1-1,-1 1,0-1,-1 0,0 1,-1-1,-1 0,0 0,-1 1,-2-10,3 22,1 0,-1 0,1-1,-1 1,1 0,-1 0,0 0,1 0,-1 0,0 0,0 0,0 0,0 0,0 0,0 0,0 1,0-1,0 0,0 1,0-1,0 1,-1-1,1 1,0 0,0-1,-1 1,1 0,0 0,-1 0,1 0,0 0,0 0,-1 0,1 0,0 1,0-1,-1 0,1 1,0-1,0 1,0-1,0 1,-1 0,1-1,0 1,0 0,0 1,-44 44,35-33,1 0,1 1,0 0,1 0,1 1,0 0,1 0,0 0,1 1,1-1,1 1,0 0,1 0,1 0,0 6,0-19,1 0,-1 0,0 0,1 0,0-1,0 1,0 0,0 0,0 0,1-1,-1 1,1-1,-1 1,1-1,0 1,0-1,0 0,0 0,1 0,-1 0,1 0,-1-1,1 1,-1-1,1 0,0 0,0 1,0-2,-1 1,1 0,0-1,0 1,0-1,0 0,0 0,2 0,109-25,201-162,-313 185,0 1,0-1,0 1,0-1,0 1,0 0,0 0,0 0,0 0,0 0,1 0,-1 0,0 1,1 0,-1-1,1 1,-1 0,0 0,1 0,-1 0,1 1,-1-1,0 0,1 1,-1 0,0 0,0 0,1 0,-1 0,0 0,0 0,0 1,0-1,0 1,-1-1,1 1,0 0,-1-1,1 1,-1 0,1 2,28 108,-29-111,0 0,0 0,0 0,0 0,0-1,0 1,0 0,0 0,0-1,0 1,0-1,0 1,0-1,1 0,-1 1,0-1,0 0,0 0,1 0,-1 0,0 0,0 0,1 0,-1 0,0 0,0-1,0 1,1-1,-1 1,0-1,0 1,0-1,0 1,0-1,0 0,0 0,0 1,0-1,0 0,-1 0,2-1,38-43,-34 38,17-28,0 0,-2-2,-2 0,4-15,6-9,6-5,-4-1,-2-1,-3-1,-3-2,-3 0,8-62,-22 85,-2 0,-2 0,-2-1,-2 1,-2 0,-3 0,-1 0,-4-3,-22-5,33 55,0 0,-1 0,1 1,0-1,0 0,-1 1,1-1,0 1,0 0,-1-1,1 1,-1 0,1 0,0 0,-1 0,1 0,0 0,-1 0,1 0,0 1,-1-1,1 0,0 1,-1-1,1 1,0 0,0-1,-1 1,1 0,0 0,0-1,0 1,0 0,0 0,0 0,1 1,-1-1,0 0,0 0,1 0,-1 0,1 1,-1-1,1 0,-1 2,-6 15,0 1,2-1,0 1,1 0,1 1,0-1,2 0,0 1,1 0,2 9,-1 4,-2 17,2 0,2 0,3 0,2 0,2-1,2 0,2-1,19 42,31 38,6-3,54 71,-86-133,-39-62,1 0,-1 0,0-1,0 1,0 0,0-1,0 1,0-1,0 1,0-1,0 0,-1 1,1-1,0 0,0 0,0 0,0 0,0 0,0 0,-1 0,1 0,0 0,0-1,0 1,0 0,0-1,0 1,0-1,0 1,0-1,0 1,0-1,0 0,0 0,0 0,-76-47,57 30</inkml:trace>
  <inkml:trace contextRef="#ctx0" brushRef="#br0" timeOffset="19415.213">4713 3164,'43'-15,"39"-9,14 0,-3 3,-9 1,-9 3,-12 6,-8-1,-7 1,-8 3,-11 3</inkml:trace>
  <inkml:trace contextRef="#ctx0" brushRef="#br0" timeOffset="19665.749">5786 3164,'14'19,"6"6</inkml:trace>
  <inkml:trace contextRef="#ctx0" brushRef="#br0" timeOffset="19666.749">5730 2656,'0'0</inkml:trace>
  <inkml:trace contextRef="#ctx0" brushRef="#br0" timeOffset="25309.74">6463 2656,'0'-2,"-1"1,0-1,1 0,-1 1,0-1,0 1,-1-1,1 1,0 0,0 0,-1-1,1 1,0 0,-1 0,1 0,-1 0,0 0,1 1,-1-1,0 0,1 1,-1-1,0 1,0 0,0 0,1-1,-1 1,0 0,0 1,0-1,1 0,-1 0,0 1,0-1,1 1,-1-1,0 1,1 0,-1 0,1 0,-1 0,1 0,-1 0,1 0,-1 0,1 1,0-1,0 1,-61 71,53-59,0-1,2 2,0-1,0 1,2 1,0-1,0 1,1-1,1 1,1 1,1-1,0 0,1 4,0-15,1 1,0-1,0 0,1 0,0 0,-1 0,2 0,-1-1,1 1,-1 0,1-1,0 0,1 0,-1 0,1 0,0 0,0-1,0 0,0 1,1-1,-1-1,1 1,0-1,-1 0,1 0,0 0,0-1,1 0,-1 0,0 0,0 0,1-1,-1 0,0 0,0 0,1-1,-1 0,0 0,0 0,0-1,4-1,31-14,-2-2,0-1,-1-2,-1-2,-1-1,-2-2,0-1,-2-1,-1-2,15-22,-9 17,-3-1,-1-1,-2-2,-1-1,-3-1,-1-2,-2 0,-2-2,3-13,-4-2,-1-1,-4 0,-2-1,-4-1,-2 0,-2 0,-5-54,0 106,0 0,-1 0,0 0,-1 0,-1 0,0 0,0 1,-1-1,-1 1,0 0,0 0,-1 1,-1 0,0 0,0 0,-1 1,-5-6,11 14,0-1,-1 0,1 1,0 0,-1-1,0 1,1 0,-1 0,0 1,1-1,-1 1,0-1,0 1,0 0,1 0,-1 0,0 0,0 0,0 1,1-1,-1 1,0 0,1 0,-1 0,0 0,1 0,-1 1,1-1,0 1,-1-1,1 1,0 0,0 0,0 0,0 0,1 0,-1 1,-1 1,-3 5,0 0,1 0,0 1,1-1,0 1,0 0,1 0,0 0,1 1,0-1,-1 35,1 1,3-1,1 0,3 1,1-2,3 1,1-1,2 0,2-1,2-1,2 0,2-1,19 29,-33-61,1 0,0 0,0-1,1 0,0 0,1-1,-1 0,1 0,1-1,-1-1,1 1,0-2,0 1,1-1,-1-1,1 0,0 0,0-1,0-1,0 1,0-2,0 0,0 0,0-1,0 0,0-1,0 0,0-1,-1 0,1-1,-1 0,4-2,3 0,0 0,0 0,-1-2,0 0,0-1,-1-1,0 0,-1-1,0-1,0 0,-2-1,1 0,6-11,-10 13,0-1,-1 0,-1-1,0 0,-1 0,0 0,-1-1,0 0,-1 0,-1 0,0 0,-1-1,-1 1,0-1,-1 1,0-1,-1 1,-1-1,-2-6,3 16,-1 0,1 0,-1 1,0-1,0 1,-1-1,1 1,-1 0,0 0,0 0,-1 1,1-1,-1 1,1-1,-1 1,0 1,-1-1,1 0,0 1,-1 0,1 0,-1 0,0 1,1-1,-1 1,0 0,0 0,0 1,0 0,0 0,0 0,0 0,0 1,0-1,1 2,-1-1,0 0,0 1,1 0,-1 0,0 0,-3 3,0 0,0 1,0 0,1 0,0 0,0 1,0 0,1 1,0 0,1-1,-1 2,1-1,1 1,0-1,0 1,1 0,0 1,0-1,1 0,1 1,-1 0,2-1,-1 1,1 0,1-1,-1 1,2 0,-1-1,1 1,1-1,0 0,0 0,1 0,0 0,0 0,1-1,0 0,1 0,0 0,0-1,1 0,0 0,0 0,0-1,1 0,0-1,0 1,2-1,8 1,0 0,0-2,1 0,-1-1,1-1,0-1,0 0,0-1,0-2,15-2,-17 1,-1-1,1 0,-1-2,0 0,-1 0,1-2,-1 0,-1 0,0-2,0 0,0 0,-2-1,1-1,-1 0,-1-1,0 0,-1 0,0-2,-2 1,1-1,3-10,129-287,-63 117,-76 190,-1 0,2 0,-1 0,0 1,1-1,0 1,0 0,0 0,1 0,0 0,-1 0,1 1,0-1,1 1,-1 0,1 1,2-2,-5 5,0 1,0 0,0 0,-1-1,1 1,0 0,-1 1,1-1,-1 0,0 0,0 1,0-1,0 0,0 1,0-1,-1 1,1-1,-1 1,0-1,0 1,0 0,0-1,0 1,0-1,-1 2,1 0,25 202,-25-204,3 18,0 1,-2 0,0 0,-1 0,-2 0,0 0,-1-1,-1 1,0-1,-2 0,-2 4,7-22,1 0,-1 0,0 0,0 0,0 0,0-1,-1 1,1 0,0 0,-1-1,1 1,-1-1,0 1,1-1,-1 0,0 0,0 0,0 0,0 0,0 0,0 0,0-1,0 1,0-1,0 1,-1-1,2-2,1 1,-1-1,1 0,-1 1,1-1,0 0,0 1,0-1,0 0,0 0,0 1,0-1,1 0,-1 1,1-1,-1 0,1 1,-1-1,1 0,0 1,0-1,0 1,0 0,0-1,0 1,0 0,1-1,-1 1,0 0,1 0,-1 0,1 0,12-9,-1 0,1 1,1 1,0 0,0 1,0 1,1 0,0 1,0 1,1 1,9-2,-9 3,0-2,0 0,0-1,0-1,-1 0,0-1,0-1,0 0,-1-2,5-4,-14 6,0-1,0-1,-1 1,-1-1,0 0,0 0,0 0,-2 0,1-1,-1 1,-1-1,0 0,0 0,-1 1,-1-1,1 0,-2 1,1-1,-2 0,1 1,-2-2,-3-13</inkml:trace>
  <inkml:trace contextRef="#ctx0" brushRef="#br0" timeOffset="29873.882">4883 5026,'-28'45,"19"-13,1 1,2 0,2 1,0-1,3 1,1 20,-4 60,-64 461,35-407,29-157</inkml:trace>
  <inkml:trace contextRef="#ctx0" brushRef="#br0" timeOffset="30278.452">4713 4998,'107'223,"-77"-157,2-1,3-2,3-1,3-2,2-2,28 28,-54-69,-12-10,1 0,0 0,0 0,0-1,1 0,0-1,1 1,-1-1,1-1,0 0,0 0,0 0,1-1,-1 0,4 0,-8-5,0-1,0 0,-1 1,1-2,-1 1,1 0,-1-1,0 1,0-1,-1 0,1 0,-1 0,0-1,0 1,0 0,-1-1,1 1,-1-1,0 0,0 1,-1-1,1 0,-1 1,0-1,-1-2,2 4,4-91,-4 0,-4 0,-4 0,-4 0,-4 1,-9-19,17 73,3 18,-63-253,64 269,1 7</inkml:trace>
  <inkml:trace contextRef="#ctx0" brushRef="#br0" timeOffset="30677.711">5673 5535,'34'-59,"-4"-1,-1-1,-4-1,-2-2,0-12,-21 72,0-1,-1 1,1-1,-1 0,0 0,0 0,-1 1,0-1,1 0,-2 0,1 0,0 0,-1 0,0 0,0 1,-1-1,1 0,-1 1,0-1,0 1,-1 0,1-1,-1 1,0 0,0 0,0 1,0-1,-1 1,0 0,1 0,-1 0,-1 0,1 0,0 1,0 0,-1 0,1 0,-6-1,5 2,0 1,-1-1,1 1,-1 0,1 1,-1-1,1 1,0 0,-1 0,1 1,0-1,0 1,0 0,0 1,0-1,1 1,-1 0,1 0,-1 1,1-1,0 1,1 0,-1 0,1 0,-1 1,1-1,0 1,1-1,-1 3,-8 13,1 0,1 1,0 1,2-1,1 1,-1 10,4-21,0-1,2 0,-1 1,1-1,1 1,0-1,0 1,1-1,0 1,1-1,0 1,1-1,0 0,0 0,1 0,1-1,0 1,0-1,1 0,0 0,0-1,1 0,0 0,0 0,1-1,0 0,0-1,1 0,0 0,0-1,0 0,1 0,0-1,0 0,0-1,0 0,4 0,-6-1,1-1,0 0,0 0,0 0,0-1,0-1,0 1,0-2,0 1,-1-1,1 0,-1-1,1 0,-1 0,0-1,0 0,0-1,0 1,-1-2,0 1,0-1,0 0,-1 0,0-1,0 1,2-5,26-45,-20 31</inkml:trace>
  <inkml:trace contextRef="#ctx0" brushRef="#br0" timeOffset="31059.557">6040 4942,'1'15,"1"1,0-1,1 1,1-1,0 0,1 0,1-1,0 0,1 0,0 0,2-1,-1 0,9 10,-14-21,-1 0,1 0,0 0,0-1,0 1,0-1,0 1,0-1,0 0,0-1,1 1,-1 0,0-1,0 0,1 1,-1-1,0-1,1 1,-1 0,0-1,0 0,1 1,-1-1,0-1,0 1,0 0,0-1,0 1,-1-1,1 0,0 0,-1 0,1 0,-1-1,78-90,34-153,-114 245,0 0,1-1,-1 1,1 0,-1 0,1 0,0 0,-1 0,1 0,0 0,0 0,0 0,0 1,0-1,0 0,0 0,0 1,0-1,0 1,0-1,0 1,0-1,1 1,-1 0,0 0,0-1,0 1,1 0,-1 0,0 0,0 0,1 0,-1 1,0-1,0 0,0 0,0 1,1-1,-1 1,0-1,0 1,0 0,0-1,0 1,0 0,0 0,0 0,0-1,-1 1,1 0,0 0,0 0,-1 0,1 0,-1 1,1-1,-1 0,1 0,-1 0,0 0,1 1,1 4,0-1,1 1,0-1,0 1,0-1,1 0,0 0,0-1,0 1,0-1,1 0,0 0,0 0,0 0,0-1,1 0,-1 0,1-1,0 1,-1-1,1-1,0 1,0-1,0 0,1 0,-1-1,0 1,0-1,0-1,1 1,-1-1,0 0,0-1,0 1,0-1,5-3,-1-3,-1-1,0-1,0 0,-1 0,0-1,-1 1,0-2,-1 1,0-1,-1 0,0 0,-1-1,0 1,-1-1,0-7,2-172,-6 168</inkml:trace>
  <inkml:trace contextRef="#ctx0" brushRef="#br0" timeOffset="31314.931">6915 3671,'16'89,"3"0,5-2,3-1,22 43,-10-22,-2-8,4-1,29 44,-62-127</inkml:trace>
  <inkml:trace contextRef="#ctx0" brushRef="#br0" timeOffset="31714.965">6887 4349,'430'-306,"-309"252,-120 54,0 0,0-1,0 1,0 0,0 0,0 1,0-1,0 0,0 0,0 0,0 1,0-1,0 1,0-1,0 1,0-1,-1 1,1-1,0 1,0 0,0-1,-1 1,1 0,0 0,-1-1,1 1,-1 0,1 0,-1 0,1 0,-1 0,1 0,-1 0,0 0,0 0,0 0,1 0,-1 0,0 0,0 0,0 0,-1 0,1 0,-5 56,3-40,2 100,1-112,0-1,1 0,-1 0,1 1,-1-1,1 0,1 0,-1-1,0 1,1 0,0-1,0 1,0-1,0 0,0 0,1 0,-1-1,1 1,0-1,0 0,0 0,0 0,0 0,4 1,-3-2,0 0,1 0,-1 0,0-1,1 0,-1 0,0 0,1 0,-1-1,0 0,0 0,0-1,0 1,0-1,0 0,0 0,0-1,0 0,-1 0,0 0,1 0,-1 0,0-1,-1 0,1 0,-1 0,3-4,3-4,-1 1,-1-2,0 1,0-1,-1 0,-1 0,-1-1,1 0,-2 0,0 0,-2 6,0-1,-1 1,0-1,-1 1,1-1,-2 1,1-1,-1 1,0 0,-1 0,0 0,0 0,-1 0,0 1,0 0,-1-1,0 2,0-1,0 0,-1 1,0 0,-1 1,1-1,-1 1,0 0,0 1,0 0,-1 0,0 0,0 1,0 0,0 1,0-1,0 2,-1-1,1 1,-1 1,-2-1,-14 5</inkml:trace>
  <inkml:trace contextRef="#ctx0" brushRef="#br0" timeOffset="35628.892">7959 3728,'18'38,"-2"0,-2 2,-2-1,-1 2,4 31,-41-192,22 92,2-1,1 1,1-1,2 0,0 1,2 0,2-1,2-5,-9 32,1 1,1-1,-1 0,0 1,0-1,1 0,-1 1,1-1,-1 0,1 1,0-1,-1 1,1-1,0 1,0 0,0-1,0 1,0 0,1 0,-1-1,0 1,0 0,1 0,-1 0,1 1,-1-1,1 0,-1 0,1 1,0-1,-1 1,1 0,0-1,-1 1,1 0,0 0,-1 0,1 0,0 0,-1 0,1 1,0-1,-1 0,1 1,0-1,-1 1,1 0,-1 0,1-1,-1 1,0 0,1 0,-1 1,0-1,1 0,-1 0,0 1,94 202,-27-144,-66-59,0 1,0-1,0 0,0 0,0 0,0 0,0-1,1 1,-1 0,0-1,0 0,1 1,-1-1,0 0,0 0,1 0,-1-1,0 1,0 0,0-1,1 0,-1 1,0-1,0 0,0 0,0 0,0 0,0-1,0 1,-1 0,1-1,0 1,-1-1,1 0,-1 0,1 1,-1-1,1-2,2-7,0-1,-1 0,0 0,-1 0,-1 0,1 0,-2-1,0 1,0 0,-1-1,-2-6,1-21,0-45,2 61</inkml:trace>
  <inkml:trace contextRef="#ctx0" brushRef="#br0" timeOffset="35906.813">8806 3107,'-5'0,"-2"0</inkml:trace>
  <inkml:trace contextRef="#ctx0" brushRef="#br0" timeOffset="36296.066">8806 3107,'-34'20,"-79"145,112-164,0 0,1 0,-1 0,1 0,-1 0,1 0,0 0,-1 1,1-1,0 0,0 0,0 0,0 0,0 1,0-1,0 0,0 0,0 0,0 0,1 1,-1-1,0 0,1 0,-1 0,1 0,-1 0,1 0,0 0,-1 0,1 0,0 0,0-1,0 1,0 0,0 0,0-1,0 1,0 0,0-1,0 1,0-1,0 0,0 1,0-1,0 0,0 1,1-1,-1 0,0 0,62 2,114-34,-172 32,89 3,-92-3,0 1,0-1,0 1,-1-1,1 1,0 0,0 0,0 0,-1 0,1 0,0 0,-1 0,1 0,-1 1,0-1,1 0,-1 1,0 0,0-1,0 1,0 0,0-1,0 1,0 0,-1 0,1 0,0 0,-1-1,0 1,0 0,1 0,-1 0,0 0,0 0,-1 0,1 0,0 0,-1 0,1 0,-1 0,1 0,-1-1,0 1,0 0,-4 8,-1-1,0 0,0 0,-1-1,0 1,0-1,-1-1,0 0,-1 0,-3 3,2-3,-9 9,-2-2,1 0,-2-1,0-2,0 0,-1-1,-12 3,10-6</inkml:trace>
  <inkml:trace contextRef="#ctx0" brushRef="#br0" timeOffset="36562.429">8467 2769,'-5'38,"3"23,3 5,0-8</inkml:trace>
  <inkml:trace contextRef="#ctx0" brushRef="#br0" timeOffset="37728.313">6633 6070,'44'-50,"3"1,1 3,3 1,55-36,-96 72,0 1,1 1,0 0,0 1,0 0,1 0,-1 1,1 1,1 0,-1 0,0 2,1-1,0 1,0 1,-1 1,1 0,7 1,-15 2,0 1,-1 0,1 0,-1 1,0 0,0-1,-1 1,1 0,-1 1,0-1,-1 1,1-1,-1 1,0 0,-1 0,1 0,-1 0,0 0,-1 0,0 0,0 0,0 0,0 0,-1 0,-1 5,2-2,-4 48,-3 0,-2-1,-2 0,-3 0,-3-1,-15 33,-123 263,86-209,-22 62,90-202,0-1,0 1,0-1,0 1,0-1,1 1,-1-1,1 1,-1 0,1-1,-1 1,1 0,0-1,0 1,0 0,0 0,0-1,0 1,1 0,-1-1,1 1,-1 0,1-1,-1 1,1-1,0 1,0-1,0 1,0-1,0 1,0-1,0 0,0 0,0 1,1-1,-1 0,0 0,1 0,-1-1,1 1,-1 0,1 0,0-1,-1 1,1-1,0 0,-1 1,1-1,0 0,0 0,12-2,-1-2,0 1,0-2,-1 1,1-2,-1 0,0 0,0-1,-1-1,0 0,0 0,-1-1,0 0,-1-1,-6 8,62-61,-2-3,-2-2,-3-4,-52 64,62-96,-60 86</inkml:trace>
  <inkml:trace contextRef="#ctx0" brushRef="#br0" timeOffset="38160.825">7508 5902,'207'-495,"-194"471,-13 24,1 0,-1 0,1 0,-1 0,1 0,-1 0,1 0,-1 0,1 0,-1 0,1 0,-1 0,1 0,0 0,-1 0,1 0,-1 1,0-1,1 0,-1 0,1 0,-1 1,1-1,-1 0,0 1,1-1,-1 1,1-1,-1 0,0 1,0-1,1 1,-1-1,0 1,0-1,1 1,-1-1,0 1,0-1,0 1,0-1,0 1,0-1,0 1,0-1,0 1,0-1,0 1,0-1,0 1,0-1,0 1,-1-1,1 1,0-1,0 1,-1-1,1 0,0 1,0-1,-1 1,1-1,-1 1,1 3,0-3,14 72,-13-71,-1 0,1 0,-1 0,1 0,0 0,0 0,0 0,0 0,0 0,0-1,1 1,-1 0,1-1,-1 1,1-1,-1 0,1 1,0-1,-1 0,1 0,0 0,0 0,0 0,0-1,0 1,0 0,0-1,0 0,0 1,1-1,-1 0,1 0,2-2,0-1,-1 1,1-1,-1 0,0 0,0-1,0 1,0-1,-1 0,1 0,-1 0,0 0,0 0,-1-1,1 1,-1-1,0 0,0 0,2-3,110-272,-96 224,-12 33</inkml:trace>
  <inkml:trace contextRef="#ctx0" brushRef="#br0" timeOffset="38544.127">8298 4914,'-12'22,"1"1,0 0,2 1,1 0,0 0,2 1,1 0,1 0,1 0,2 0,0 4,0-27,1 1,0-1,0 1,-1 0,1-1,1 1,-1 0,0-1,1 1,-1-1,1 1,0-1,0 1,0-1,0 1,0-1,1 0,-1 1,1-1,-1 0,1 0,0 0,0 0,0-1,0 1,0 0,0-1,0 0,1 1,-1-1,0 0,1 0,-1 0,1 0,-1-1,1 1,0-1,-1 0,1 1,0-1,-1 0,1 0,0-1,2 0,7-5,1-2,-1 0,0 0,0-1,-1 0,0-1,-1-1,0 1,-1-2,0 1,-1-1,5-10,-7 14,14-23,-2-1,-1-1,-2-1,-1 0,-2-1,-1 0,-2-1,-1 0,1-21,-7 44,0 0,-1 0,0 1,-1-1,-1 0,0 0,0 0,-1 1,-1-1,0 1,-1-1,0 1,-1 0,-1 1,1-1,-2 1,0 0,0 0,-1 1,0 0,0 1,-1 0,-1 0,1 0,-2 2,1-1,-1 1,3 3,0 1,1 0,-2 0,1 1,0 0,0 0,-1 1,1 0,-1 1,1 0,-1 0,1 0,-1 1,1 1,0-1,0 2,-1-1,1 1,0 0,1 0,-1 1,1 0,0 1,-1 0,2 0,-1 0,1 1,0 0,0 0,0 0,1 1,0 0,0 0,1 0,0 1,0-1,1 1,0 0,0 0,1 0,-1 4,0-1,1 0,0 0,0 0,1 0,1 1,-1-1,2 0,0 0,0 1,1-1,0 0,1 0,1 0,-1-1,2 1,-1-1,2 0,-1 0,1-1,1 1,-1-1,2-1,-1 1,1-1,0-1,1 1,0-2,6 5,2-2,1-1,0 0,1-1,0-1,0-1,0-1,1 0,0-2,-1 0,1-1,11-1,4 0</inkml:trace>
  <inkml:trace contextRef="#ctx0" brushRef="#br0" timeOffset="41782.38">7762 6070,'46'-26,"-1"-2,-1-2,-1-3,1-4,21-14,402-334,-314 217,-129 140</inkml:trace>
  <inkml:trace contextRef="#ctx0" brushRef="#br0" timeOffset="42630.187">9144 5817,'309'-679,"-263"555,-6-1,-5-2,7-66,-20 54,-6-2,-4-43,-8 101,-5-1,-3 2,-9-48,-16 40,27 88,1 0,-1-1,0 1,0 0,0 0,0 0,0 0,0 1,-1-1,1 0,0 1,-1 0,1-1,-1 1,0 0,1 0,-1 1,0-1,0 0,0 1,1 0,-1 0,0 0,0 0,0 0,0 0,1 1,-1-1,0 1,0 0,-2 1,-7 4,0 1,0 1,0 0,1 1,0 0,0 1,1 0,1 0,0 1,0 0,1 1,0 0,1 0,-1 5,-10 17,2 0,2 1,1 1,2 0,1 1,2 0,1 1,3-1,0 1,3 0,1 0,2 0,1 0,2-1,2 1,1-1,2-1,12 29,9 24,5 0,3-3,44 69,-80-148,0 1,1-1,0 0,0 0,1 0,0-1,0 0,0 0,1 0,0 0,0-1,1 0,-1 0,1-1,0 0,0 0,1-1,-1 1,1-2,0 1,-1-1,1 0,0-1,0 0,1 0,-1-1,0 1,0-2,0 1,4-2,0-3,-1-1,1 0,-1-1,0 0,-1-1,0 0,0 0,-1-1,0-1,0 1,-1-2,-1 1,0-1,0 0,-1 0,0-1,1-3,25-40,-19 36</inkml:trace>
  <inkml:trace contextRef="#ctx0" brushRef="#br0" timeOffset="43593.403">10443 4151,'-53'56,"1"2,4 2,2 3,-14 27,50-74,1 2,0-1,1 1,1 0,1 0,0 1,0 5,5-17,0 0,0-1,0 1,1 0,0 0,0-1,1 1,0 0,0-1,0 1,1 0,0-1,1 0,-1 1,1-1,0 0,1-1,-1 1,1 0,0-1,0 0,3 2,-3-5,0 0,0-1,0 1,1-1,-1 0,0 0,1 0,-1-1,1 0,-1 1,1-1,0-1,-1 1,1-1,-1 0,0 0,1 0,-1 0,0-1,0 0,0 0,0 0,0 0,0-1,0 0,-1 1,1-1,-1 0,0-1,0 1,0-1,0 1,-1-1,1 0,-1 0,0 0,0 0,0-3,15-25,-1 0,-2-2,-1 0,-2-1,-1 0,-2 0,-1-1,-2 0,-1 0,-2 0,-2-7,0 42,3-44,-3 44,0 0,0 1,0-1,0 0,0 0,0 1,0-1,0 0,1 1,-1-1,0 0,0 0,1 1,-1-1,0 1,1-1,-1 0,1 1,-1-1,1 1,-1-1,1 1,-1-1,1 1,-1-1,1 1,0 0,-1-1,1 1,0 0,-1-1,1 1,0 0,-1 0,1 0,0 0,-1 0,1-1,0 1,0 1,-1-1,1 0,0 0,0 0,-1 0,1 0,0 1,-1-1,1 0,0 0,-1 1,1-1,-1 1,1-1,0 1,-1-1,1 1,7 7,1 0,-1 1,0 1,-1-1,0 1,-1 0,0 1,0-1,-1 3,-1-4,0 0,0 0,1-1,0 1,1-1,-1-1,2 1,-1-1,1 0,0 0,0-1,1 0,0 0,7 3,-12-8,0 0,0 0,0 0,0 0,0-1,0 1,1-1,-1 0,0 0,0 0,0-1,0 1,0-1,0 1,0-1,0 0,0 0,0-1,0 1,0 0,0-1,-1 0,1 0,-1 0,1 0,-1 0,0 0,0 0,2-3,50-80,-52 80,31-68,-4-3,18-69,-39 119,9-48,-11 171,-6-92,0 0,0 0,1-1,-1 1,1 0,0 0,1 0,-1 0,1-1,0 1,0-1,0 1,1-1,0 0,-1 0,1 0,1 0,-1-1,1 1,-1-1,1 0,0 0,0 0,0 0,1-1,-1 0,0 0,1 0,0 0,-1-1,1 1,0-1,0-1,0 1,0-1,0 1,0-1,0-1,-1 1,1-1,0 0,0 0,4-2,2-3,-1-2,0 1,-1-1,0-1,0 0,-1 0,0-1,0 1,-1-2,-1 1,0-1,3-7,2 0,-2 2,0 0,-1-1,-1 1,0-1,-1-1,-1 1,-1-1,-1 0,0 0,0-16,34 71,-33-33,0-1,0 0,0 1,0-2,1 1,-1 0,1-1,0 0,-1 0,1 0,0-1,0 1,0-1,0 0,1-1,-1 1,0-1,0 0,0 0,0-1,1 0,-1 0,0 0,0 0,0-1,0 0,-1 0,1 0,0 0,-1-1,0 0,1 0,3-3,3-11,-1 1,-1-1,0-1,-1 0,-1 0,-1 0,0-1,-2 0,0 0,-1 0,-1-1,0 1,-2-1,-1-5,-27-144,21 141,0 4</inkml:trace>
  <inkml:trace contextRef="#ctx0" brushRef="#br0" timeOffset="49414.766">9483 1499,'5'19,"-8"30,-4 17,-5 7,-6 0,-4-8,2-4,-1-9,-2-8,4-6,4-11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4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12235 0 0,'0'0'2333'0'0,"0"0"-858"0"0,0 0-405 0 0,0 0-83 0 0,0 0 34 0 0,0 0 45 0 0,0 0-79 0 0,0 0-131 0 0,0 0-133 0 0,0 0-119 0 0,0 0-87 0 0,0 0-22 0 0,0 0 13 0 0,24-1 8 0 0,122-5 405 0 0,51 2 703 0 0,-120-8-1924 0 0,-54 1-1741 0 0,-19 5-1557 0 0,-2-2-3758 0 0,-2 4-4142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4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13187 0 0,'0'0'1504'0'0,"0"0"-321"0"0,0 0-49 0 0,0 0 167 0 0,0 0 134 0 0,0 0-33 0 0,0 0-234 0 0,0 0-305 0 0,0 0-182 0 0,0 0-82 0 0,0 0-60 0 0,0 0-30 0 0,2 31-60 0 0,2 101-76 0 0,-1 87 627 0 0,-15-60-1203 0 0,20-135-1761 0 0,-1-21-2300 0 0,3-5-4048 0 0,-6-1-2680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9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85 0 0 0,'0'0'260'0'0,"0"0"500"0"0,0 0 135 0 0,0 0-45 0 0,0 0-138 0 0,0 0-93 0 0,0 0 74 0 0,0 0 207 0 0,0 0 282 0 0,0 0 286 0 0,2-6 158 0 0,7-16 17 0 0,-7 17-98 0 0,-2 5-139 0 0,0 0-128 0 0,0 0-130 0 0,0 0-118 0 0,0 0-133 0 0,0 0-149 0 0,0 0-110 0 0,0 0-106 0 0,0 0-87 0 0,0 0-65 0 0,0 0-69 0 0,0 0-40 0 0,1 110 4929 0 0,1 1-4018 0 0,0 109-1038 0 0,-20-99 58 0 0,16-91-123 0 0,2-30-71 0 0,0 0-11 0 0,0 0 4 0 0,0 0-13 0 0,0 0-9 0 0,0 0-12 0 0,0 0 33 0 0,0 0 13 0 0,0 0 2 0 0,0 0 10 0 0,0 0-28 0 0,0 0 7 0 0,-13 33-16 0 0,9-44-2620 0 0,2-4-2071 0 0,-1 5-2781 0 0,1 6-4042 0 0</inkml:trace>
  <inkml:trace contextRef="#ctx0" brushRef="#br0" timeOffset="918.539">26 15 0 0 0,'0'0'1634'0'0,"0"0"-137"0"0,0 0 118 0 0,0 0 344 0 0,0 0 75 0 0,0 0-60 0 0,0 0-207 0 0,0 0-312 0 0,0 0-123 0 0,0 0-46 0 0,0 0-33 0 0,0 0-78 0 0,0 0-132 0 0,-4-3-159 0 0,-13-7-129 0 0,13 8-52 0 0,4 2-39 0 0,0 0-53 0 0,0 0-94 0 0,0 0-54 0 0,0 0-49 0 0,0 0-56 0 0,0 0-30 0 0,0 0-25 0 0,0 0-33 0 0,0 0-37 0 0,0 0-13 0 0,0 0-49 0 0,0 0-47 0 0,21 4 404 0 0,137 25 992 0 0,22-21-974 0 0,-127-10-432 0 0,99 11 25 0 0,-56 12-44 0 0,-30-20 38 0 0,-65-1-122 0 0,-1 0 3 0 0,0 0 2 0 0,0 0-4 0 0,0 0-20 0 0,0 0-13 0 0,0 0 22 0 0,0 0 10 0 0,0 0 12 0 0,0 0 3 0 0,0 0-11 0 0,0 0 1 0 0,0 0-19 0 0,0 0-5 0 0,27 0-1 0 0,45 0 24 0 0,-72 0-38 0 0,0 0 22 0 0,0 0 5 0 0,0 0 24 0 0,0 0-32 0 0,0 0-7 0 0,0 0-4 0 0,0 0-3 0 0,0 0-12 0 0,0 0-7 0 0,0 0-22 0 0,0 0-9 0 0,0 0-24 0 0,0 0-40 0 0,0 0-30 0 0,0 0-33 0 0,0 0-20 0 0,0 0-23 0 0,0 0 25 0 0,12 3-2119 0 0,-9-2-2980 0 0,-2 2-1436 0 0,0-3-5230 0 0</inkml:trace>
  <inkml:trace contextRef="#ctx0" brushRef="#br0" timeOffset="1962.725">669 567 5249 0 0,'0'0'1711'0'0,"0"0"71"0"0,0 0 184 0 0,0 0 11 0 0,0 0-228 0 0,0 0-436 0 0,0 0-403 0 0,0 0-217 0 0,0 0-43 0 0,0 0 45 0 0,0 0 21 0 0,0 0-17 0 0,0 0-71 0 0,2 0-67 0 0,67-13 3608 0 0,3 8-2971 0 0,-24 9-604 0 0,-46 36 241 0 0,-4-25-760 0 0,-1-1 0 0 0,0 0 0 0 0,-1-1 0 0 0,0 1 0 0 0,-1-1 0 0 0,-1 1 0 0 0,0-2 0 0 0,-1 1-1 0 0,-7 10-74 0 0,11-17 16 0 0,-75 115 360 0 0,77-121-368 0 0,0 1 0 0 0,0 0 1 0 0,0 0-1 0 0,0 0 0 0 0,1 0 0 0 0,-1-1 0 0 0,0 1 1 0 0,0 0-1 0 0,1 0 0 0 0,-1 1 0 0 0,1-1 0 0 0,-1 0 1 0 0,1 0-1 0 0,-1 0 0 0 0,1 0 0 0 0,0 0 0 0 0,-1 1 1 0 0,1-1-1 0 0,0 0 0 0 0,0 0 0 0 0,0 1 0 0 0,0-1 1 0 0,0 0-1 0 0,0 0 0 0 0,0 0 0 0 0,0 1 1 0 0,1-1-1 0 0,-1 0 0 0 0,0 0 0 0 0,1 0 0 0 0,-1 1 1 0 0,1-1-1 0 0,-1 0 0 0 0,1 0 0 0 0,0 0 0 0 0,-1 0 1 0 0,1 0-1 0 0,0 0 0 0 0,0 0 0 0 0,0-1 0 0 0,0 1 1 0 0,-1 0-1 0 0,1 0 0 0 0,0 0 0 0 0,1-1-8 0 0,65 8 658 0 0,51-22 173 0 0,-99 14-798 0 0,-18 0-18 0 0,-1 0 17 0 0,0 0-14 0 0,0 0-6 0 0,0 0 7 0 0,0 0-8 0 0,0 0-15 0 0,0 0-36 0 0,0 0 42 0 0,0 0 33 0 0,0 0-24 0 0,0 0-19 0 0,0 0 14 0 0,0 0 13 0 0,0 0-12 0 0,0 0-19 0 0,0 0 0 0 0,0 0 17 0 0,0 0 10 0 0,0 0-3 0 0,0 0-14 0 0,0 0 8 0 0,0 0-1 0 0,0 0-6 0 0,0 0 7 0 0,0 0-10 0 0,0 0 20 0 0,0 0-2 0 0,0 0-13 0 0,0 0 11 0 0,0 0-23 0 0,0 0-10 0 0,0 0 4 0 0,0 0 6 0 0,0 0 22 0 0,0 0 3 0 0,0 0-7 0 0,0 0-10 0 0,0 0 6 0 0,0 0-8 0 0,0 0-1 0 0,0 0 12 0 0,0 0-1 0 0,0 0-13 0 0,0 0-13 0 0,0 0-2 0 0,0 0 6 0 0,0 0-5 0 0,0 0-15 0 0,0 0 12 0 0,0 0-7 0 0,0 0 12 0 0,0 0 5 0 0,0 0-1 0 0,0 0-21 0 0,0 0 9 0 0,0 0-2 0 0,0 0-19 0 0,0 0-6 0 0,0 0-19 0 0,0 0-8 0 0,0 0-2 0 0,0 0-1 0 0,0 0-42 0 0,0 0-17 0 0,0 0-24 0 0,-2-14-3601 0 0,0-1-6725 0 0,2 11-1391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2:5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428 283 1568 0 0,'0'0'1217'0'0,"0"0"-145"0"0,0 0 83 0 0,0 0 318 0 0,0 0 361 0 0,0 0 164 0 0,0 0-110 0 0,0 0-301 0 0,0 0-364 0 0,0 0-279 0 0,0 0-211 0 0,1-14-139 0 0,3-43-43 0 0,-1 52 4368 0 0,2 16-3468 0 0,7 28-1559 0 0,-11-34 600 0 0,19 75-79 0 0,-4 1 1 0 0,-3 1 0 0 0,-4 0 0 0 0,-2 60-414 0 0,-2 182 261 0 0,-4-185-3732 0 0,6-146-5123 0 0,-5 3 2330 0 0,0 1-1914 0 0</inkml:trace>
  <inkml:trace contextRef="#ctx0" brushRef="#br0" timeOffset="390.045">201 272 8698 0 0,'0'0'1728'0'0,"0"0"-710"0"0,0 0-435 0 0,0 0 21 0 0,0 0 287 0 0,0 0 222 0 0,0 0 45 0 0,0 0-139 0 0,32-29-218 0 0,102-89-189 0 0,-129 113-560 0 0,1 0 0 0 0,0 1 0 0 0,-1-1 0 0 0,2 1-1 0 0,-1 0 1 0 0,0 1 0 0 0,1 0 0 0 0,-1 0 0 0 0,1 0 0 0 0,0 1 0 0 0,0 0-1 0 0,0 0 1 0 0,0 0 0 0 0,8 0-52 0 0,8-1 162 0 0,10-4 55 0 0,1 1 0 0 0,-1 2-1 0 0,1 1 1 0 0,0 2-1 0 0,0 1 1 0 0,0 1-1 0 0,0 2 1 0 0,14 4-217 0 0,-37-4 56 0 0,-1-1 0 0 0,1 2 1 0 0,0-1-1 0 0,-1 1 0 0 0,0 1 0 0 0,0 0 1 0 0,0 0-1 0 0,-1 1 0 0 0,0 1 1 0 0,0-1-1 0 0,0 1 0 0 0,-1 1 0 0 0,0-1 1 0 0,0 2-1 0 0,-1-1 0 0 0,0 1 1 0 0,0 0-1 0 0,-1 0 0 0 0,-1 1 0 0 0,1 0 1 0 0,-1 0-1 0 0,-1 0 0 0 0,0 0 0 0 0,-1 1 1 0 0,0 0-1 0 0,0-1 0 0 0,-1 1 1 0 0,0 0-1 0 0,-1 0 0 0 0,-1 1-56 0 0,-3 9 73 0 0,-2-1-1 0 0,-1 0 1 0 0,0-1 0 0 0,-2 1-1 0 0,0-1 1 0 0,-1 0 0 0 0,-1-1-1 0 0,0 0 1 0 0,-2-1 0 0 0,0 0-1 0 0,0-1 1 0 0,-2 0 0 0 0,0-1-1 0 0,-1-1 1 0 0,0 0-1 0 0,-1-1 1 0 0,-1 0 0 0 0,0-2-1 0 0,-6 3-72 0 0,-199 110 95 0 0,203-117-228 0 0,0 0 1 0 0,-1-2-1 0 0,1 0 0 0 0,-1-1 1 0 0,0-1-1 0 0,0-1 0 0 0,0-1 1 0 0,-14-1 132 0 0,35-19-6086 0 0,10 5-1791 0 0,-2 7-1108 0 0</inkml:trace>
  <inkml:trace contextRef="#ctx0" brushRef="#br0" timeOffset="772.072">1243 717 10378 0 0,'0'0'2013'0'0,"0"0"-588"0"0,0 0-238 0 0,0 0 23 0 0,0 0 67 0 0,0 0-60 0 0,0 0-208 0 0,0 0-205 0 0,0 0-206 0 0,0 0-187 0 0,0 0-158 0 0,0 0-97 0 0,-31 27-65 0 0,-97 82-43 0 0,124-107-47 0 0,1 0 1 0 0,0 0 0 0 0,0 0 0 0 0,0 0-1 0 0,1 0 1 0 0,-1 1 0 0 0,0-1 0 0 0,1 1-1 0 0,0 0 1 0 0,-1 0 0 0 0,1 0 0 0 0,0 0-1 0 0,0 0 1 0 0,1 0 0 0 0,-1 0-1 0 0,1 1 1 0 0,0-1 0 0 0,0 0 0 0 0,0 1-1 0 0,0 1-1 0 0,0 6-5 0 0,-1-6-8 0 0,1 1 1 0 0,0 0-1 0 0,0 0 0 0 0,1 0 1 0 0,-1 0-1 0 0,1 0 0 0 0,1 0 0 0 0,-1 0 1 0 0,1 0-1 0 0,0 0 0 0 0,1 0 1 0 0,-1 0-1 0 0,1-1 0 0 0,0 1 0 0 0,1 0 1 0 0,-1-1-1 0 0,1 0 0 0 0,0 1 1 0 0,0-1-1 0 0,1-1 0 0 0,0 1 1 0 0,-1 0-1 0 0,2-1 0 0 0,-1 0 0 0 0,0 0 1 0 0,1 0-1 0 0,0 0 0 0 0,0-1 1 0 0,0 0-1 0 0,0 0 0 0 0,0 0 0 0 0,1 0 1 0 0,-1-1-1 0 0,1 0 0 0 0,0 0 1 0 0,4 0 12 0 0,0 0 39 0 0,-1 0 0 0 0,0 0 0 0 0,0-1 0 0 0,1 0 0 0 0,-1-1 0 0 0,1 0 1 0 0,-1-1-1 0 0,0 0 0 0 0,1 0 0 0 0,-1-1 0 0 0,0 0 0 0 0,0-1 0 0 0,0 0 0 0 0,0 0 1 0 0,0-1-1 0 0,-1 0 0 0 0,0 0 0 0 0,1-1 0 0 0,-2 0 0 0 0,1-1 0 0 0,0 0 1 0 0,-1 0-1 0 0,0 0 0 0 0,-1-1 0 0 0,0 0 0 0 0,0 0 0 0 0,0-1 0 0 0,-1 0 0 0 0,0 0 1 0 0,0 0-1 0 0,-1 0 0 0 0,0-1 0 0 0,-1 0 0 0 0,0 0 0 0 0,2-7-39 0 0,-2 5 31 0 0,0-1-1 0 0,-1 0 0 0 0,-1 0 1 0 0,0 0-1 0 0,0 0 0 0 0,-1 0 1 0 0,-1 0-1 0 0,0-1 0 0 0,0 1 0 0 0,-2 1 1 0 0,1-1-1 0 0,-1 0 0 0 0,-1 0 1 0 0,0 1-1 0 0,-1 0 0 0 0,0 0 1 0 0,-1 0-1 0 0,0 1 0 0 0,-5-8-30 0 0,7 12-164 0 0,-1-1 0 0 0,1 1-1 0 0,-1 0 1 0 0,0 1 0 0 0,0-1-1 0 0,-1 1 1 0 0,1 0 0 0 0,-1 0 0 0 0,0 1-1 0 0,-1-1 1 0 0,1 1 0 0 0,-1 1-1 0 0,0-1 1 0 0,0 1 0 0 0,0 1-1 0 0,0-1 1 0 0,0 1 0 0 0,-1 0-1 0 0,-2 0 165 0 0,-8 2-3085 0 0,6 0-2708 0 0,4 0-5233 0 0</inkml:trace>
  <inkml:trace contextRef="#ctx0" brushRef="#br0" timeOffset="1151.635">1768 143 12995 0 0,'0'0'1691'0'0,"0"0"-451"0"0,0 0-256 0 0,0 0 89 0 0,0 0 133 0 0,0 0-11 0 0,0 0-240 0 0,0 0-339 0 0,0 0-205 0 0,0 0-52 0 0,0 0 32 0 0,0 0 34 0 0,0 0-8 0 0,3 12-74 0 0,29 216 849 0 0,-24 213-854 0 0,-18-268-327 0 0,1-106-138 0 0,4-86-5289 0 0,-1-5 981 0 0,2 12-1402 0 0,0 4-4190 0 0</inkml:trace>
  <inkml:trace contextRef="#ctx0" brushRef="#br0" timeOffset="1353.716">1429 743 10322 0 0,'0'0'1070'0'0,"0"0"-65"0"0,0 0 152 0 0,0 0 61 0 0,0 0-35 0 0,32 1-90 0 0,100 1-122 0 0,241-5 1198 0 0,-302 11-3851 0 0,-31-2-5216 0 0,-25-5-3502 0 0</inkml:trace>
  <inkml:trace contextRef="#ctx0" brushRef="#br0" timeOffset="1706.639">2206 891 5041 0 0,'0'0'1859'0'0,"0"0"-1137"0"0,0 0 100 0 0,0 0 628 0 0,0 0 289 0 0,0 0 62 0 0,0 0-174 0 0,0 0-303 0 0,0 0-300 0 0,0 0-252 0 0,32-15-184 0 0,99-44-124 0 0,-73 16 101 0 0,-53 34-449 0 0,1 0-10 0 0,-1 0 1 0 0,-1-1 0 0 0,1 1 0 0 0,-2-1 0 0 0,1-1-1 0 0,-1 1 1 0 0,-1 0 0 0 0,0-1 0 0 0,0 1-1 0 0,-1-1 1 0 0,0 1 0 0 0,-1-1 0 0 0,0 0 0 0 0,-1-4-107 0 0,-2 11 14 0 0,1 0 1 0 0,0-1 0 0 0,-1 1 0 0 0,0 0 0 0 0,0 0 0 0 0,0 1 0 0 0,0-1-1 0 0,-1 1 1 0 0,1-1 0 0 0,-1 1 0 0 0,0 0 0 0 0,0 1 0 0 0,0-1 0 0 0,0 1-1 0 0,-1-1 1 0 0,1 1 0 0 0,-1 1 0 0 0,1-1 0 0 0,-1 1 0 0 0,0-1-1 0 0,0 1 1 0 0,1 0 0 0 0,-1 1 0 0 0,0-1 0 0 0,0 1 0 0 0,0 0 0 0 0,0 1-1 0 0,0-1 1 0 0,-3 1-15 0 0,-5 1-19 0 0,1 1-1 0 0,-1-1 1 0 0,1 2-1 0 0,0 0 0 0 0,0 0 1 0 0,0 1-1 0 0,0 1 0 0 0,1 0 1 0 0,0 0-1 0 0,0 1 1 0 0,1 1-1 0 0,0-1 0 0 0,0 2 1 0 0,1-1-1 0 0,0 2 1 0 0,0-1-1 0 0,1 1 0 0 0,1 0 1 0 0,-1 1-1 0 0,2-1 1 0 0,-1 2-1 0 0,1-1 0 0 0,1 1 1 0 0,0-1-1 0 0,1 1 1 0 0,0 1-1 0 0,1-1 0 0 0,0 1 1 0 0,1-1-1 0 0,0 12 20 0 0,1-15-90 0 0,0-1-1 0 0,1 0 1 0 0,0 0-1 0 0,1 0 1 0 0,-1 0 0 0 0,2 0-1 0 0,-1 0 1 0 0,1-1-1 0 0,0 1 1 0 0,1 0-1 0 0,0-1 1 0 0,0 1 0 0 0,0-1-1 0 0,1 0 1 0 0,0 0-1 0 0,1 0 1 0 0,-1-1-1 0 0,1 1 1 0 0,1-1 0 0 0,-1 0-1 0 0,1-1 1 0 0,0 1-1 0 0,0-1 1 0 0,1 0-1 0 0,-1-1 1 0 0,4 2 90 0 0,97 36-3332 0 0,-34-28-6004 0 0,-49-10 3104 0 0</inkml:trace>
  <inkml:trace contextRef="#ctx0" brushRef="#br0" timeOffset="2123.98">2639 990 4225 0 0,'0'0'2873'0'0,"0"0"-1615"0"0,0 0-536 0 0,0 0 143 0 0,0 0 234 0 0,0 0 107 0 0,0 0-24 0 0,0 0-146 0 0,0 0-121 0 0,0 0 11 0 0,0 0-7 0 0,0 0-100 0 0,0 0-173 0 0,6-2-185 0 0,64-45 382 0 0,157-180 169 0 0,-197 202-1069 0 0,-36 57 65 0 0,0-22 6 0 0,1 1 0 0 0,0 0 0 0 0,1-1 0 0 0,0 2 0 0 0,1-1 0 0 0,0 0 0 0 0,1 1 0 0 0,1-1 0 0 0,-1 1 0 0 0,2-1 0 0 0,-1 1 0 0 0,2 0 1 0 0,0 8-15 0 0,1-16 29 0 0,-1-1 1 0 0,1 1 0 0 0,-1 0-1 0 0,1-1 1 0 0,0 1 0 0 0,0-1-1 0 0,1 1 1 0 0,-1-1 0 0 0,1 0-1 0 0,-1 0 1 0 0,1 0 0 0 0,0-1 0 0 0,0 1-1 0 0,1-1 1 0 0,-1 1 0 0 0,0-1-1 0 0,1 0 1 0 0,-1 0 0 0 0,1-1-1 0 0,0 1 1 0 0,0-1 0 0 0,-1 1-1 0 0,1-1 1 0 0,0 0 0 0 0,0-1 0 0 0,0 1-1 0 0,0-1 1 0 0,4 0-30 0 0,2 1 239 0 0,1-1 0 0 0,-1-1 1 0 0,0 1-1 0 0,0-2 0 0 0,0 1 1 0 0,0-1-1 0 0,0-1 0 0 0,0 0 0 0 0,0 0 1 0 0,-1-1-1 0 0,1-1-239 0 0,5-2 171 0 0,-1-1 0 0 0,1-1 1 0 0,-1-1-1 0 0,-1 0 0 0 0,1 0 0 0 0,-2-2 0 0 0,0 1 1 0 0,0-2-1 0 0,-1 0 0 0 0,-1 0 0 0 0,0 0 1 0 0,0-2-1 0 0,6-14-171 0 0,-2-24-1138 0 0,-13 30-7878 0 0,-1 19-3051 0 0</inkml:trace>
  <inkml:trace contextRef="#ctx0" brushRef="#br0" timeOffset="6897.909">3715 158 2873 0 0,'0'0'1327'0'0,"0"0"45"0"0,0 0 263 0 0,0 0 323 0 0,0 0 135 0 0,0 0-170 0 0,0 0-384 0 0,0 0-424 0 0,0 0-322 0 0,0 0-171 0 0,0 0-98 0 0,3-6-43 0 0,5-16-23 0 0,-5 22 5465 0 0,0 24-5046 0 0,-12 123 84 0 0,-39 181-656 0 0,15-70-169 0 0,40-185-219 0 0,-3-109-15 0 0,0-7-6348 0 0,6 16-4665 0 0,-8 23 1934 0 0</inkml:trace>
  <inkml:trace contextRef="#ctx0" brushRef="#br0" timeOffset="7274.367">3443 611 3049 0 0,'0'0'2727'0'0,"0"0"-391"0"0,0 0-100 0 0,0 0-33 0 0,0 0-172 0 0,0 0-209 0 0,0 0-313 0 0,0 0-345 0 0,0 0-311 0 0,0 0-228 0 0,0 0-186 0 0,0 0-119 0 0,0 0-69 0 0,-2-2-39 0 0,-3-7 252 0 0,25 8 559 0 0,-7 2-518 0 0,283-1 2904 0 0,-278-1-3403 0 0,0-1 0 0 0,0-1 0 0 0,-1 0 0 0 0,1-1 0 0 0,-1-1 0 0 0,0 0 0 0 0,0-2 0 0 0,-1 0 0 0 0,14-8-6 0 0,-17 3-115 0 0,-13 10-3692 0 0,-2 1-3988 0 0,0 1-3071 0 0</inkml:trace>
  <inkml:trace contextRef="#ctx0" brushRef="#br0" timeOffset="7553.352">4111 721 11594 0 0,'0'0'1367'0'0,"0"0"-52"0"0,0 0 219 0 0,0 0 229 0 0,0 0-27 0 0,0 0-253 0 0,0 0-349 0 0,0 0-350 0 0,0 0-236 0 0,0 0-128 0 0,0 0-89 0 0,0 0-76 0 0,2 32-72 0 0,5 99-50 0 0,-3-17-44 0 0,11-101-1629 0 0,-8-12-1989 0 0,-1-4-3584 0 0,-4 2-3774 0 0</inkml:trace>
  <inkml:trace contextRef="#ctx0" brushRef="#br0" timeOffset="7790.472">4128 441 11626 0 0,'0'0'4209'0'0,"0"0"-2280"0"0,0 0-545 0 0,0 0-200 0 0,0 0-111 0 0,0 0-241 0 0,0 0-312 0 0,0 0-344 0 0,0 0-336 0 0,0 0-120 0 0,0 0-48 0 0,0 0-168 0 0,0 0-305 0 0,0 0-1015 0 0,0 26-3265 0 0,5-19-7178 0 0</inkml:trace>
  <inkml:trace contextRef="#ctx0" brushRef="#br0" timeOffset="8436.036">4645 688 11282 0 0,'0'0'4172'0'0,"0"0"-2050"0"0,0 0-798 0 0,0 0-98 0 0,0 0-106 0 0,0 0-112 0 0,0 0-174 0 0,0 0-206 0 0,0 0-163 0 0,-32 22-134 0 0,-99 70-96 0 0,66-26-13 0 0,55-52-196 0 0,4-7-31 0 0,0 1 0 0 0,0-1 1 0 0,1 1-1 0 0,0 0 0 0 0,1 0 0 0 0,0 1 1 0 0,0-1-1 0 0,1 1 0 0 0,0 0 1 0 0,0 0-1 0 0,1 0 0 0 0,0 0 0 0 0,0 2 5 0 0,2-9-11 0 0,-1 0-1 0 0,1 1 0 0 0,0-1 0 0 0,0 0 1 0 0,0 0-1 0 0,0 1 0 0 0,0-1 0 0 0,0 0 1 0 0,0 1-1 0 0,1-1 0 0 0,-1 0 1 0 0,1 0-1 0 0,0 0 0 0 0,0 0 0 0 0,-1 0 1 0 0,1 1-1 0 0,1-1 0 0 0,-1-1 0 0 0,0 1 1 0 0,0 0-1 0 0,1 0 0 0 0,-1 0 1 0 0,1-1-1 0 0,-1 1 0 0 0,1-1 0 0 0,0 1 1 0 0,0-1-1 0 0,0 0 0 0 0,0 1 0 0 0,0-1 1 0 0,0 0-1 0 0,0 0 0 0 0,0 0 1 0 0,0-1-1 0 0,0 1 0 0 0,0-1 0 0 0,1 1 1 0 0,-1-1-1 0 0,2 1 12 0 0,11-3 25 0 0,0 0-1 0 0,0 0 1 0 0,0-2 0 0 0,-1 0-1 0 0,1 0 1 0 0,-1-1 0 0 0,0-1 0 0 0,-1-1-1 0 0,1 0 1 0 0,-1 0 0 0 0,0-1-1 0 0,-1-1 1 0 0,0 0 0 0 0,-1-1-1 0 0,10-9-24 0 0,-20 17 2 0 0,36-30 94 0 0,-2-2-1 0 0,-1-1 1 0 0,-2-2 0 0 0,-2-1 0 0 0,12-21-96 0 0,-37 56-50 0 0,-7 14 16 0 0,-8 41-49 0 0,7-46 51 0 0,1 0 0 0 0,0 0-1 0 0,0 0 1 0 0,1 1 0 0 0,0-1-1 0 0,0 1 1 0 0,0-1 0 0 0,1 1-1 0 0,0-1 1 0 0,0 1-1 0 0,0 0 1 0 0,1-1 0 0 0,0 1-1 0 0,0-1 1 0 0,1 0 0 0 0,0 1-1 0 0,0-1 1 0 0,1 0 0 0 0,-1 0-1 0 0,1 0 1 0 0,0 0 0 0 0,1-1-1 0 0,0 1 1 0 0,0 0 32 0 0,1-2-14 0 0,-1-1 0 0 0,0 1-1 0 0,1-1 1 0 0,0 0 0 0 0,-1 0 0 0 0,1-1 0 0 0,0 1 0 0 0,1-1-1 0 0,-1 0 1 0 0,0-1 0 0 0,1 1 0 0 0,-1-1 0 0 0,1 0-1 0 0,3 0 15 0 0,0 0 12 0 0,0-1 0 0 0,0 0 0 0 0,0-1-1 0 0,-1 0 1 0 0,1 0 0 0 0,0-1-1 0 0,0 0 1 0 0,-1 0 0 0 0,1-1-1 0 0,-1 0 1 0 0,0-1 0 0 0,0 0-1 0 0,7-4-11 0 0,9-9 138 0 0,-1 0 0 0 0,0-2 0 0 0,-2-1 0 0 0,0 0 0 0 0,-1-2 0 0 0,-1 0 0 0 0,-1-1 0 0 0,-1-1 0 0 0,-1 0 0 0 0,-1-1 0 0 0,-1-1 0 0 0,-2-1 0 0 0,7-17-138 0 0,-2-1 57 0 0,-2 0-1 0 0,-2-1 1 0 0,-2 0-1 0 0,-1-1 1 0 0,-3 0 0 0 0,-2-1-1 0 0,-2 1 1 0 0,-2-1-1 0 0,-3-8-56 0 0,3 50 1 0 0,-1 0 0 0 0,0 0 0 0 0,-1 0 0 0 0,1 0 0 0 0,-1 0 0 0 0,0 0 0 0 0,0 0 0 0 0,-1 1 0 0 0,0-1 0 0 0,0 0 0 0 0,0 1 0 0 0,-1 0 0 0 0,0-1 0 0 0,0 1 0 0 0,0 0 0 0 0,0 0 0 0 0,-1 1 0 0 0,0-1-1 0 0,0 1 1 0 0,0 0 0 0 0,-1 0 0 0 0,1 0 0 0 0,-1 0 0 0 0,0 1 0 0 0,0 0 0 0 0,0 0 0 0 0,-1 0 0 0 0,-3-1-1 0 0,4 4-7 0 0,-1 0 1 0 0,0 1-1 0 0,1 0 1 0 0,-1-1-1 0 0,1 2 1 0 0,-1-1-1 0 0,1 1 1 0 0,0 0-1 0 0,-1 0 1 0 0,1 0-1 0 0,0 1 0 0 0,0-1 1 0 0,1 1-1 0 0,-1 1 1 0 0,1-1-1 0 0,-1 1 1 0 0,1-1-1 0 0,0 1 1 0 0,0 1-1 0 0,1-1 1 0 0,-1 0-1 0 0,1 1 0 0 0,-2 2 7 0 0,-4 7-9 0 0,1 0 1 0 0,1 0-1 0 0,0 0 0 0 0,0 1 0 0 0,1 0 0 0 0,1 0 0 0 0,-3 15 9 0 0,5-8 4 0 0,0-1 0 0 0,1 1 0 0 0,2 0 0 0 0,0-1 0 0 0,1 1 0 0 0,1 0 0 0 0,1-1 0 0 0,1 1 0 0 0,1-1 0 0 0,1 0 0 0 0,0-1 0 0 0,2 1 0 0 0,9 17-4 0 0,10 23 262 0 0,2-2 0 0 0,2-1 1 0 0,4-2-1 0 0,1-1 0 0 0,3-1 0 0 0,27 26-262 0 0,8-21 103 0 0,-70-103-1899 0 0,-13 19-1927 0 0,3 11-5669 0 0,4 9-2975 0 0</inkml:trace>
  <inkml:trace contextRef="#ctx0" brushRef="#br0" timeOffset="10728.253">6328 891 3505 0 0,'0'0'851'0'0,"0"0"-370"0"0,0 0-9 0 0,0 0 346 0 0,0 0 369 0 0,0 0 161 0 0,0 0-24 0 0,0 0-161 0 0,0 0-164 0 0,0 0-98 0 0,0 0-59 0 0,0 0-50 0 0,0 0-38 0 0,12 0-13 0 0,99 0 2537 0 0,-97-2-2950 0 0,-1 0 1 0 0,1 0-1 0 0,-1-2 0 0 0,1 1 1 0 0,-1-2-1 0 0,0 0 0 0 0,-1 0 0 0 0,1-1 1 0 0,-1-1-1 0 0,0 0 0 0 0,-1 0 1 0 0,6-5-329 0 0,-10 6 108 0 0,1-1 1 0 0,-1 1-1 0 0,0-1 1 0 0,-1 0-1 0 0,0-1 1 0 0,0 1 0 0 0,-1-1-1 0 0,0 0 1 0 0,0-1-1 0 0,0 1 1 0 0,-1-1-1 0 0,-1 0 1 0 0,0 0-1 0 0,0 0 1 0 0,0-1 0 0 0,-1 1-1 0 0,-1-1 1 0 0,0 1-1 0 0,0-1 1 0 0,-1-8-109 0 0,-2 12 20 0 0,0 0 1 0 0,-1 0-1 0 0,0 1 1 0 0,0-1-1 0 0,-1 1 0 0 0,1 0 1 0 0,-1 0-1 0 0,0 0 1 0 0,0 1-1 0 0,-1-1 1 0 0,0 1-1 0 0,1 0 0 0 0,-1 0 1 0 0,-1 1-1 0 0,1 0 1 0 0,0-1-1 0 0,-1 2 1 0 0,0-1-1 0 0,0 1 0 0 0,1 0 1 0 0,-1 0-1 0 0,-1 0 1 0 0,1 1-1 0 0,0 0 1 0 0,0 0-21 0 0,-5-1-11 0 0,1 0 1 0 0,0 1 0 0 0,-1 0-1 0 0,1 1 1 0 0,-1 0 0 0 0,1 0-1 0 0,-1 1 1 0 0,1 1 0 0 0,-1 0-1 0 0,1 0 1 0 0,0 1 0 0 0,0 0-1 0 0,0 1 1 0 0,1 0 0 0 0,-1 0-1 0 0,1 1 1 0 0,0 1 0 0 0,0-1-1 0 0,0 1 1 0 0,1 1 10 0 0,-6 3 12 0 0,0 1 0 0 0,0 1 1 0 0,1 0-1 0 0,1 1 0 0 0,0 1 0 0 0,1-1 0 0 0,0 2 1 0 0,1 0-1 0 0,1 0 0 0 0,0 0 0 0 0,1 1 0 0 0,1 1 1 0 0,0-1-1 0 0,1 1 0 0 0,1 0 0 0 0,1 1 0 0 0,0-1 1 0 0,1 1-1 0 0,1 2-12 0 0,2-12 25 0 0,0 1-1 0 0,0-1 1 0 0,1 1 0 0 0,0-1-1 0 0,0 0 1 0 0,1 1 0 0 0,0-1-1 0 0,0 0 1 0 0,1 0 0 0 0,0 0-1 0 0,1 0 1 0 0,0-1 0 0 0,0 1-1 0 0,0-1 1 0 0,1 0 0 0 0,0 0-1 0 0,1-1 1 0 0,-1 1 0 0 0,1-1-1 0 0,1 0 1 0 0,-1-1 0 0 0,5 3-25 0 0,8 4 113 0 0,1-1 0 0 0,1-2 0 0 0,0 0 0 0 0,0-1 0 0 0,0 0 0 0 0,1-2 0 0 0,0-1 0 0 0,1-1 0 0 0,-1-1 0 0 0,1 0 0 0 0,-1-2 0 0 0,1-1 0 0 0,0 0 0 0 0,-1-2 0 0 0,1-1 0 0 0,-1 0 0 0 0,1-2-113 0 0,-16 4 29 0 0,0 0 0 0 0,0 0-1 0 0,0-1 1 0 0,0 1-1 0 0,0-2 1 0 0,-1 1-1 0 0,1-1 1 0 0,-1 0 0 0 0,1 0-1 0 0,-1-1 1 0 0,0 0-1 0 0,0 0 1 0 0,-1 0-1 0 0,1-1 1 0 0,-1 1-1 0 0,0-1 1 0 0,0-1 0 0 0,-1 1-1 0 0,1-1 1 0 0,-1 0-1 0 0,0 0 1 0 0,-1 0-1 0 0,0 0 1 0 0,0-1 0 0 0,0 1-1 0 0,-1-1 1 0 0,1 0-1 0 0,-2 0 1 0 0,1 0-1 0 0,-1 0 1 0 0,0 0-29 0 0,-10-23-1554 0 0,4 27-3479 0 0,-2 2-4478 0 0,4 1-2668 0 0</inkml:trace>
  <inkml:trace contextRef="#ctx0" brushRef="#br0" timeOffset="11509.954">7151 699 904 0 0,'0'0'3273'0'0,"0"0"-1219"0"0,0 0-298 0 0,0 0 83 0 0,0 0 63 0 0,0 0-106 0 0,0 0-254 0 0,0 0-283 0 0,0 0-228 0 0,0 0-146 0 0,0 0-78 0 0,0 0-61 0 0,0 0-20 0 0,3 7 2566 0 0,-40 57-1665 0 0,-111 292-1007 0 0,120-305-621 0 0,309-455 238 0 0,-189 290-213 0 0,-89 151-136 0 0,-14-2 111 0 0,2 0-1 0 0,2 1 1 0 0,2 0 0 0 0,1 1-1 0 0,1 15 2 0 0,2-45-6 0 0,1 0 0 0 0,1 0-1 0 0,-1 0 1 0 0,1-1 0 0 0,0 1-1 0 0,1 0 1 0 0,0-1 0 0 0,0 1-1 0 0,0-1 1 0 0,1 1 0 0 0,0-1-1 0 0,0 0 1 0 0,0 0 0 0 0,1-1-1 0 0,0 1 1 0 0,0-1 0 0 0,1 1-1 0 0,-1-1 1 0 0,1-1 0 0 0,5 5 6 0 0,-6-6 16 0 0,0-1 0 0 0,0 0 1 0 0,-1 0-1 0 0,1-1 1 0 0,0 1-1 0 0,0-1 0 0 0,1 0 1 0 0,-1 0-1 0 0,0 0 0 0 0,0 0 1 0 0,0-1-1 0 0,1 0 1 0 0,-1 0-1 0 0,0 0 0 0 0,0 0 1 0 0,1-1-1 0 0,-1 1 1 0 0,0-1-1 0 0,0 0 0 0 0,0 0 1 0 0,0-1-1 0 0,0 1 1 0 0,0-1-1 0 0,3-2-16 0 0,7-7 119 0 0,0-1 0 0 0,-1 0 0 0 0,-1-1 0 0 0,0 0-1 0 0,-1-1 1 0 0,-1 0 0 0 0,0-1 0 0 0,0 0 0 0 0,-2-1 0 0 0,0 0 0 0 0,-1 0 0 0 0,0-1 0 0 0,-2 0-1 0 0,0 0 1 0 0,0 0 0 0 0,-2 0 0 0 0,0-1 0 0 0,-1 0 0 0 0,-1 1 0 0 0,0-8-119 0 0,-8 14-1002 0 0,-4 27-3682 0 0,8-11 1587 0 0,-2 3-6131 0 0</inkml:trace>
  <inkml:trace contextRef="#ctx0" brushRef="#br0" timeOffset="12304.948">7819 891 10186 0 0,'0'0'1052'0'0,"0"0"-49"0"0,0 0 282 0 0,0 0 303 0 0,0 0 50 0 0,0 0-186 0 0,0 0-259 0 0,0 0-195 0 0,0 0-154 0 0,0 0-128 0 0,0 0-104 0 0,0 0-78 0 0,21 0-53 0 0,66-1-30 0 0,-11-18 1077 0 0,-71 17-1462 0 0,1 0 0 0 0,-1 0 0 0 0,0-1 0 0 0,0 0 0 0 0,0 0-1 0 0,0-1 1 0 0,0 0 0 0 0,0 1 0 0 0,-1-1 0 0 0,0-1 0 0 0,0 1-1 0 0,0-1 1 0 0,-1 1 0 0 0,1-1 0 0 0,-1 0 0 0 0,0-1 0 0 0,0 1 0 0 0,-1 0-1 0 0,0-1 1 0 0,0 1 0 0 0,0-1 0 0 0,0 0 0 0 0,-1 0 0 0 0,0 0-1 0 0,0 1 1 0 0,-1-1 0 0 0,0 0 0 0 0,0 0 0 0 0,0 0 0 0 0,-1-6-66 0 0,-2 9-14 0 0,0 0 0 0 0,0 0 1 0 0,0 0-1 0 0,0 0 1 0 0,0 1-1 0 0,-1-1 1 0 0,1 1-1 0 0,-1 0 0 0 0,0 0 1 0 0,1 0-1 0 0,-1 0 1 0 0,0 1-1 0 0,0-1 1 0 0,0 1-1 0 0,0 0 0 0 0,0 0 1 0 0,-1 1-1 0 0,1-1 1 0 0,0 1-1 0 0,0 0 1 0 0,0 0-1 0 0,-1 1 1 0 0,1-1-1 0 0,0 1 0 0 0,0 0 1 0 0,0 0-1 0 0,0 0 1 0 0,0 0-1 0 0,-1 1 14 0 0,-9 4-58 0 0,-1 1-1 0 0,2 0 1 0 0,-1 0-1 0 0,1 1 1 0 0,0 1 0 0 0,1 1-1 0 0,0-1 1 0 0,0 2-1 0 0,1 0 1 0 0,0 0-1 0 0,1 1 1 0 0,1 0 0 0 0,0 1-1 0 0,0 0 1 0 0,1 0-1 0 0,-1 5 59 0 0,3-7-42 0 0,1 1-1 0 0,0 0 0 0 0,1 0 1 0 0,1 0-1 0 0,0 0 0 0 0,0 1 1 0 0,1-1-1 0 0,1 1 0 0 0,0-1 1 0 0,0 1-1 0 0,2 11 43 0 0,2-16-1 0 0,0 0 0 0 0,0-1 0 0 0,1 1-1 0 0,0 0 1 0 0,0-1 0 0 0,1 0 0 0 0,0 0 0 0 0,0-1 0 0 0,0 1 0 0 0,1-1 0 0 0,0 0 0 0 0,1 0-1 0 0,-1-1 1 0 0,1 0 0 0 0,0 0 0 0 0,0-1 0 0 0,0 0 0 0 0,1 0 0 0 0,0 0 0 0 0,0-1 0 0 0,0 0-1 0 0,0-1 1 0 0,0 0 0 0 0,4 1 1 0 0,6 0 68 0 0,0 0-1 0 0,1-1 1 0 0,-1-1-1 0 0,0-1 0 0 0,1-1 1 0 0,-1 0-1 0 0,0-1 1 0 0,0-1-1 0 0,0-1 1 0 0,0 0-1 0 0,-1-2 1 0 0,1 0-1 0 0,-1 0 1 0 0,0-2-1 0 0,-1 0 1 0 0,0-1-1 0 0,11-8-67 0 0,-1-1 118 0 0,-1 0 0 0 0,-1-2 0 0 0,-1-1 0 0 0,-1 0 0 0 0,-1-2-1 0 0,0-1 1 0 0,-2 0 0 0 0,-1-1 0 0 0,-1-1 0 0 0,1-4-118 0 0,5-11 60 0 0,-1-1 0 0 0,-2-1 0 0 0,-2-1 0 0 0,-2 0 0 0 0,8-39-60 0 0,-24 82-1 0 0,0 0 0 0 0,1-1 0 0 0,-1 1 0 0 0,0 0 1 0 0,0-1-1 0 0,0 1 0 0 0,0-1 0 0 0,0 1 0 0 0,0-1 0 0 0,0 1 0 0 0,0 0 0 0 0,-1-1 0 0 0,1 1 0 0 0,0 0 0 0 0,-1-1 1 0 0,1 1-1 0 0,-1 0 0 0 0,0-1 0 0 0,1 1 0 0 0,-1 0 0 0 0,0 0 0 0 0,0 0 0 0 0,0 0 0 0 0,1 0 0 0 0,-1 0 1 0 0,0 0-1 0 0,-1 0 0 0 0,1 0 0 0 0,0 0 0 0 0,0 0 0 0 0,0 1 0 0 0,0-1 0 0 0,-1 0 0 0 0,1 1 0 0 0,0-1 1 0 0,-1 1-1 0 0,1 0 0 0 0,0-1 0 0 0,-1 1 0 0 0,1 0 0 0 0,-1 0 0 0 0,1 0 0 0 0,0 0 0 0 0,-1 0 0 0 0,1 0 0 0 0,-1 0 1 0 0,1 0-1 0 0,0 0 0 0 0,-1 1 0 0 0,1-1 0 0 0,0 1 0 0 0,-1-1 0 0 0,1 1 0 0 0,0-1 0 0 0,0 1 0 0 0,-1 0 1 0 0,-10 2-20 0 0,0 1-1 0 0,0 0 1 0 0,0 1-1 0 0,1 0 0 0 0,0 1 1 0 0,0 1-1 0 0,0-1 1 0 0,1 2-1 0 0,0-1 0 0 0,0 1 1 0 0,-3 4 20 0 0,2-3-14 0 0,10-8 12 0 0,-9 5-13 0 0,1 0-1 0 0,0 1 0 0 0,0 0 1 0 0,0 0-1 0 0,1 1 0 0 0,1 0 1 0 0,-1 1-1 0 0,1 0 0 0 0,0 0 1 0 0,1 0-1 0 0,0 1 0 0 0,1 0 1 0 0,0 0-1 0 0,0 0 0 0 0,1 0 1 0 0,1 1-1 0 0,-1 0 0 0 0,1 4 16 0 0,5-11-3 0 0,0 1 0 0 0,0-1 1 0 0,1 0-1 0 0,0 0 0 0 0,-1-1 0 0 0,2 1 0 0 0,-1 0 0 0 0,0-1 0 0 0,1 0 0 0 0,-1 0 0 0 0,1 0 0 0 0,0 0 0 0 0,0 0 1 0 0,0-1-1 0 0,0 0 0 0 0,0 0 0 0 0,1 0 0 0 0,-1 0 0 0 0,1-1 0 0 0,-1 0 0 0 0,1 0 0 0 0,0 0 0 0 0,0 0 1 0 0,-1-1-1 0 0,1 1 0 0 0,0-1 0 0 0,0-1 0 0 0,-1 1 0 0 0,1-1 0 0 0,4 0 3 0 0,2 1 2 0 0,48 2 42 0 0,-40-2-24 0 0,0 0 0 0 0,0 1 1 0 0,0 1-1 0 0,0 1 1 0 0,0 1-1 0 0,-1 0 0 0 0,1 1 1 0 0,13 7-21 0 0,-29-11 5 0 0,0 1 0 0 0,0 0 0 0 0,-1 0 0 0 0,1 0 0 0 0,-1 1 0 0 0,0-1 0 0 0,0 1 0 0 0,0-1 0 0 0,0 1 0 0 0,0-1 0 0 0,0 1 0 0 0,-1 0 0 0 0,1 0 0 0 0,-1 0 0 0 0,0 0 0 0 0,0 0 0 0 0,0 0 0 0 0,0 1 0 0 0,0-1 0 0 0,-1 0 0 0 0,0 0 0 0 0,1 0 0 0 0,-1 1 0 0 0,0-1 0 0 0,-1 0 0 0 0,1 1 0 0 0,0-1 0 0 0,-1 0 0 0 0,0 0 0 0 0,0 1-5 0 0,-38 91 164 0 0,-53 38-102 0 0,80-107-386 0 0,12-26 73 0 0,0 0-113 0 0,18 0-3017 0 0,27-27-6964 0 0,-38 22 6416 0 0,4-3-5738 0 0</inkml:trace>
  <inkml:trace contextRef="#ctx0" brushRef="#br0" timeOffset="12902.092">9111 725 13747 0 0,'0'0'2088'0'0,"0"0"-391"0"0,0 0-289 0 0,0 0-225 0 0,0 0-171 0 0,0 0-162 0 0,0 0-133 0 0,0 0-134 0 0,0 0-138 0 0,0 0-118 0 0,-34 16-113 0 0,-107 55-89 0 0,75-19-26 0 0,57-40-82 0 0,1-1-31 0 0,1-1 1 0 0,0 1-1 0 0,0 0 0 0 0,1 0 1 0 0,1 1-1 0 0,0 0 1 0 0,0 0-1 0 0,1 0 0 0 0,1 1 1 0 0,0-1-1 0 0,0 1 0 0 0,1 0 1 0 0,1 0-1 0 0,0 0 14 0 0,3-10 9 0 0,-1 0 0 0 0,1-1-1 0 0,0 1 1 0 0,-1 0 0 0 0,1-1 0 0 0,0 0-1 0 0,1 1 1 0 0,-1-1 0 0 0,0 0-1 0 0,1 0 1 0 0,-1 0 0 0 0,1 0 0 0 0,-1-1-1 0 0,1 1 1 0 0,0-1 0 0 0,0 1-1 0 0,0-1 1 0 0,0 0 0 0 0,0 0 0 0 0,0 0-1 0 0,0-1 1 0 0,0 1 0 0 0,0-1-1 0 0,0 0 1 0 0,0 1 0 0 0,0-1 0 0 0,1-1-1 0 0,-1 1 1 0 0,0 0 0 0 0,0-1 0 0 0,0 0-1 0 0,0 1 1 0 0,0-1 0 0 0,0-1-1 0 0,0 1 1 0 0,0 0 0 0 0,0-1 0 0 0,-1 1-1 0 0,2-2-8 0 0,31-15 231 0 0,-1-2 0 0 0,-1-2 0 0 0,0-1 0 0 0,-2-1 0 0 0,-1-2 0 0 0,8-10-231 0 0,59-47 496 0 0,-83 72-408 0 0,77-44 489 0 0,-87 56-563 0 0,-1 0 0 0 0,0 0-1 0 0,0 1 1 0 0,0-1-1 0 0,0 1 1 0 0,-1-1 0 0 0,1 1-1 0 0,0 0 1 0 0,-1 0-1 0 0,1 1 1 0 0,-1-1 0 0 0,0 0-1 0 0,1 1 1 0 0,-1-1-1 0 0,0 1 1 0 0,-1 0 0 0 0,1 0-1 0 0,0 0 1 0 0,-1 0-1 0 0,0 0 1 0 0,1 0 0 0 0,-1 0-1 0 0,-1 0 1 0 0,1 0-1 0 0,0 0 1 0 0,-1 1 0 0 0,1-1-1 0 0,-1 0 1 0 0,0 1-1 0 0,0 1-13 0 0,1 0 13 0 0,13 88 2 0 0,-4 1 1 0 0,-4 0-1 0 0,-5 70-15 0 0,-1-134 12 0 0,2-7-10 0 0,-1-1 0 0 0,-1 1 0 0 0,0 0 1 0 0,-2-1-1 0 0,-1 1 0 0 0,-1-1 0 0 0,-1 0 0 0 0,0 0 0 0 0,-2 0 0 0 0,-1-1 0 0 0,0 0 0 0 0,-2 0 0 0 0,0-1 1 0 0,-2 1-3 0 0,7-12 5 0 0,-2-1 0 0 0,1 1 0 0 0,-1-1 0 0 0,0 0 1 0 0,-1 0-1 0 0,0-1 0 0 0,0 0 0 0 0,-1-1 1 0 0,1 0-1 0 0,-1 0 0 0 0,-1 0 0 0 0,1-1 0 0 0,-1-1 1 0 0,0 0-1 0 0,0 0 0 0 0,0-1 0 0 0,-1 0 1 0 0,1-1-1 0 0,-1 0 0 0 0,1-1 0 0 0,-1 0 0 0 0,0 0 1 0 0,0-1-1 0 0,-3-1-5 0 0,9-2-3 0 0,1 1 0 0 0,0-1-1 0 0,0 0 1 0 0,0 0 0 0 0,0 0 0 0 0,1 0 0 0 0,0-1-1 0 0,-1 0 1 0 0,1 0 0 0 0,0 1 0 0 0,1-2 0 0 0,-1 1 0 0 0,1 0-1 0 0,0-1 1 0 0,0 1 0 0 0,0-1 0 0 0,0 1 0 0 0,1-1-1 0 0,0 0 1 0 0,0 0 0 0 0,0 1 0 0 0,0-1 0 0 0,1 0-1 0 0,0 0 1 0 0,0 0 0 0 0,0 0 0 0 0,1 0 0 0 0,0 0 0 0 0,0 0-1 0 0,1-3 4 0 0,-2 5 0 0 0,4-33-16 0 0,2 0 1 0 0,1 0 0 0 0,2 1-1 0 0,2 0 1 0 0,1 1-1 0 0,1 0 1 0 0,2 1 15 0 0,6-9-112 0 0,2 1 0 0 0,2 1-1 0 0,2 1 1 0 0,1 1 0 0 0,2 1 0 0 0,2 2 0 0 0,1 2-1 0 0,36-30 113 0 0,-21 17-792 0 0,-28 26-4440 0 0,-11 12 177 0 0,-6 4-6197 0 0</inkml:trace>
  <inkml:trace contextRef="#ctx0" brushRef="#br0" timeOffset="13491.331">9658 765 15411 0 0,'0'0'1677'0'0,"0"0"-308"0"0,0 0-227 0 0,0 0-149 0 0,0 0-159 0 0,0 0-157 0 0,0 0-132 0 0,0 0-124 0 0,0 0-105 0 0,0 0-111 0 0,0 0-82 0 0,0 0-39 0 0,0 0-39 0 0,-20 29-13 0 0,-59 87 10 0 0,53-59-29 0 0,26-48-12 0 0,-1-5-7 0 0,0 0-1 0 0,0 0 1 0 0,1 0-1 0 0,-1 0 0 0 0,1 0 1 0 0,0 0-1 0 0,0 0 0 0 0,0 0 1 0 0,1 0-1 0 0,-1 0 1 0 0,1-1-1 0 0,0 1 0 0 0,0 0 1 0 0,1 0-1 0 0,-1 0 0 0 0,1-1 1 0 0,0 1-1 0 0,0-1 1 0 0,0 1-1 0 0,0-1 0 0 0,0 0 1 0 0,1 1-1 0 0,0-1 0 0 0,-1-1 1 0 0,1 1-1 0 0,0 0 1 0 0,1-1-1 0 0,-1 1 0 0 0,0-1 1 0 0,1 0-1 0 0,-1 0 0 0 0,1 0 1 0 0,3 0 6 0 0,2 0 30 0 0,0-2 1 0 0,0 1-1 0 0,1-1 0 0 0,-1 0 1 0 0,0-1-1 0 0,0 0 1 0 0,1-1-1 0 0,-1 0 0 0 0,0 0 1 0 0,0-1-1 0 0,-1 0 1 0 0,1-1-1 0 0,-1 1 0 0 0,1-2 1 0 0,-1 1-1 0 0,6-6-30 0 0,116-100 998 0 0,-112 92-807 0 0,158-152 1208 0 0,-120 127-941 0 0,-54 68-364 0 0,-38 168 123 0 0,29-146-218 0 0,1 1-1 0 0,3 1 0 0 0,2-1 1 0 0,2 0-1 0 0,7 41 2 0 0,-1 92 23 0 0,-8-174-17 0 0,-1 0 0 0 0,0 0 1 0 0,0-1-1 0 0,0 1 0 0 0,-1-1 1 0 0,0 1-1 0 0,0-1 0 0 0,0 0 0 0 0,-1 0 1 0 0,0-1-1 0 0,0 1 0 0 0,-1-1 1 0 0,1 0-1 0 0,-1 0 0 0 0,0 0 0 0 0,-1 0 1 0 0,1-1-1 0 0,-1 0 0 0 0,0 0 1 0 0,0-1-1 0 0,0 0 0 0 0,0 0 0 0 0,-1 0 1 0 0,1 0-1 0 0,-1-1 0 0 0,1 0 0 0 0,-1-1 1 0 0,0 0-1 0 0,0 0 0 0 0,0 0 1 0 0,-3-1-7 0 0,6 1 6 0 0,1-1 1 0 0,-1 0-1 0 0,1 0 1 0 0,0 0 0 0 0,-1-1-1 0 0,1 1 1 0 0,0-1-1 0 0,-1 1 1 0 0,1-1-1 0 0,0 0 1 0 0,0-1 0 0 0,-1 1-1 0 0,1 0 1 0 0,0-1-1 0 0,0 0 1 0 0,1 0 0 0 0,-1 0-1 0 0,0 0 1 0 0,1 0-1 0 0,-1 0 1 0 0,1-1-1 0 0,0 1 1 0 0,-1-1 0 0 0,1 0-1 0 0,0 1 1 0 0,1-1-1 0 0,-1 0 1 0 0,0 0 0 0 0,1 0-1 0 0,0-1 1 0 0,0 1-1 0 0,-1-3-6 0 0,1-5 9 0 0,0 0 0 0 0,1-1 0 0 0,0 1 0 0 0,1-1 0 0 0,0 1 0 0 0,1 0-1 0 0,0 0 1 0 0,1-1 0 0 0,0 1 0 0 0,1 1 0 0 0,0-1 0 0 0,1 1 0 0 0,0-1 0 0 0,0 1-1 0 0,1 1 1 0 0,1-1 0 0 0,0 1 0 0 0,0 0 0 0 0,0 0 0 0 0,1 1 0 0 0,0 0 0 0 0,1 1-1 0 0,0 0 1 0 0,0 0 0 0 0,1 1 0 0 0,1-1-9 0 0,32-19-19 0 0,1 2-1 0 0,1 2 1 0 0,2 1 0 0 0,0 3 0 0 0,30-7 19 0 0,49-19-571 0 0,-53 15-828 0 0,-25 10-5728 0 0,-32 11-4852 0 0</inkml:trace>
  <inkml:trace contextRef="#ctx0" brushRef="#br0" timeOffset="16631.9">1 1531 4201 0 0,'0'0'185'0'0,"0"0"-265"0"0,0 0 100 0 0,0 0 503 0 0,0 0 467 0 0,0 0 277 0 0,0 0 105 0 0,0 0-4 0 0,0 0-29 0 0,33-2-49 0 0,106-5-63 0 0,202 2 5073 0 0,473-40-1907 0 0,-114 38-3038 0 0,101 4-283 0 0,-581-5-811 0 0,433 8 198 0 0,-181 7-344 0 0,10 4 39 0 0,-27-18 65 0 0,-91 3-152 0 0,37 15 59 0 0,-73-11 1 0 0,395-29 160 0 0,-243 18-205 0 0,174 7 13 0 0,-418-18-17 0 0,-54 4-48 0 0,-78 10-2 0 0,114-7-12 0 0,240 12 130 0 0,-338-5-64 0 0,136 1-44 0 0,-14 7 23 0 0,-168-7-46 0 0,237 3 189 0 0,-219 11-182 0 0,-78-3 10 0 0,-14-4-20 0 0,0 0 8 0 0,0 0-22 0 0,0 0 11 0 0,0 0 0 0 0,0 0-3 0 0,0 0-6 0 0,0 0 13 0 0,0 0-4 0 0,0 0 35 0 0,0 0-18 0 0,0 0-10 0 0,0 0-22 0 0,36 0 22 0 0,58 4 15 0 0,-62 10-16 0 0,42 9 7 0 0,-58-15-310 0 0,-31-5-3394 0 0,8-3 954 0 0,-2 0-4963 0 0,0 0-4757 0 0</inkml:trace>
  <inkml:trace contextRef="#ctx0" brushRef="#br0" timeOffset="18184.435">10768 1027 6913 0 0,'0'0'1637'0'0,"0"0"-38"0"0,0 0 20 0 0,0 0-80 0 0,0 0-274 0 0,0 0-390 0 0,0 0-345 0 0,0 0-222 0 0,0 0-132 0 0,0 0-49 0 0,0 0-15 0 0,-2 3-27 0 0,-5 19 271 0 0,7-21-195 0 0,36-5 1888 0 0,38-43-428 0 0,-108 39 893 0 0,-19 36-1676 0 0,107-20 776 0 0,2-26 599 0 0,-69 18-2143 0 0,6-1-59 0 0,1 1 0 0 0,0 0 0 0 0,-1 0 0 0 0,1 0 0 0 0,0 1 0 0 0,0 0 0 0 0,-1 0 0 0 0,1 1-1 0 0,0-1 1 0 0,0 1 0 0 0,0 1 0 0 0,1-1 0 0 0,-1 1 0 0 0,0 0-11 0 0,1 3 35 0 0,17-11-75 0 0,-2 1 48 0 0,-2 3-589 0 0,8-4 870 0 0,-13 3-3983 0 0,-2-1-3744 0 0,-1 3-4722 0 0</inkml:trace>
  <inkml:trace contextRef="#ctx0" brushRef="#br0" timeOffset="19061.266">10827 743 2353 0 0,'0'0'1865'0'0,"0"0"-78"0"0,0 0 159 0 0,0 0 50 0 0,0 0-218 0 0,0 0-274 0 0,0 0-263 0 0,0 0-213 0 0,0 0-118 0 0,0 0-93 0 0,0 0-129 0 0,0 0-82 0 0,0-4-72 0 0,0-13-44 0 0,-31 12 2853 0 0,81-24-1477 0 0,-49 29-1665 0 0,-1 0 53 0 0,0 0 20 0 0,0 0 12 0 0,0 0-27 0 0,0 0-30 0 0,-24 0 287 0 0,-3 11-377 0 0,57-8-679 0 0,-26-5-594 0 0,2 0-2076 0 0,-3 0-2276 0 0,-2 1-6469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23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98 2040 0 0,'0'0'807'0'0,"0"0"-196"0"0,0 0 163 0 0,0 0 490 0 0,0 0 588 0 0,0 0 342 0 0,0 0-5 0 0,0 0-281 0 0,0 0-436 0 0,0 0-318 0 0,0 0-175 0 0,0-10-98 0 0,1-30-47 0 0,-2 38-686 0 0,1 0 0 0 0,-1 0 0 0 0,0 0 0 0 0,0 0 1 0 0,0 0-1 0 0,0 0 0 0 0,0 0 0 0 0,0 0 0 0 0,-1 0 0 0 0,1 1 1 0 0,0-1-1 0 0,-1 1 0 0 0,0-1 0 0 0,1 1 0 0 0,-1-1 0 0 0,0 1 0 0 0,0 0 1 0 0,0 0-1 0 0,1 0 0 0 0,-1 0 0 0 0,0 0 0 0 0,-1 0 0 0 0,1 1 1 0 0,0-1-1 0 0,-2 0-148 0 0,2 0 158 0 0,-11-2 83 0 0,-1 1 0 0 0,1 0 0 0 0,-1 1 1 0 0,1 0-1 0 0,-1 1 0 0 0,1 1 0 0 0,-1 0 0 0 0,1 0 1 0 0,-1 2-1 0 0,1 0 0 0 0,0 0 0 0 0,0 1 0 0 0,0 1 1 0 0,-12 5-242 0 0,-11 6 121 0 0,1 0 1 0 0,0 3 0 0 0,1 0 0 0 0,1 3 0 0 0,1 0 0 0 0,1 2 0 0 0,2 2-1 0 0,-2 2-121 0 0,13-9 48 0 0,1 1-1 0 0,1 1 0 0 0,1 1 1 0 0,1 0-1 0 0,1 1 0 0 0,1 0 1 0 0,0 1-1 0 0,2 0 0 0 0,1 1 1 0 0,1 0-1 0 0,1 1 0 0 0,2-1 0 0 0,0 1 1 0 0,1 0-1 0 0,2 1 0 0 0,1-1 1 0 0,2 23-48 0 0,0-36 12 0 0,1 0 0 0 0,0 0 1 0 0,1 0-1 0 0,1-1 1 0 0,0 1-1 0 0,0-1 0 0 0,2 0 1 0 0,-1 0-1 0 0,1 0 1 0 0,1-1-1 0 0,0 0 0 0 0,1 0 1 0 0,0-1-1 0 0,1 0 0 0 0,0 0 1 0 0,0-1-1 0 0,1 0 1 0 0,0-1-1 0 0,9 6-12 0 0,-2-2 28 0 0,1-1 0 0 0,1-1 1 0 0,-1-1-1 0 0,2 0 0 0 0,-1-1 0 0 0,1-2 0 0 0,0 0 0 0 0,1-1 1 0 0,-1 0-1 0 0,1-2 0 0 0,0-1 0 0 0,1 0-28 0 0,13 0 35 0 0,-1 0 0 0 0,1-3 0 0 0,-1 0 1 0 0,0-3-1 0 0,0 0 0 0 0,0-3 0 0 0,0 0 0 0 0,-1-2 0 0 0,0-2-35 0 0,-24 9 29 0 0,0-1 1 0 0,0 1-1 0 0,0-1 0 0 0,0-1 0 0 0,-1 0 1 0 0,0 0-1 0 0,1-1 0 0 0,-2 0 0 0 0,1 0 1 0 0,0-1-1 0 0,-1 0 0 0 0,0 0 0 0 0,-1-1 1 0 0,1 0-1 0 0,-1 0 0 0 0,0 0 0 0 0,-1-1 1 0 0,0 0-1 0 0,0 0 0 0 0,-1 0 0 0 0,0 0 0 0 0,0-1 1 0 0,-1 0-1 0 0,0 0 0 0 0,-1 0 0 0 0,0 0 1 0 0,1-8-30 0 0,-3 12 10 0 0,0 0 0 0 0,0 0 0 0 0,0 0 0 0 0,-1 1 0 0 0,0-1 0 0 0,0 0 0 0 0,0 0 0 0 0,-1 1 0 0 0,0-1 0 0 0,0 0 0 0 0,0 1 0 0 0,0 0 0 0 0,-1-1 0 0 0,1 1 0 0 0,-1 0 0 0 0,0 0 0 0 0,0 1 0 0 0,-1-1 0 0 0,1 1 0 0 0,-1-1 0 0 0,0 1 0 0 0,0 0 0 0 0,0 0 0 0 0,0 1 0 0 0,-1-1-10 0 0,-13-7-25 0 0,-1 1 0 0 0,0 0 0 0 0,-1 2 0 0 0,0 0 0 0 0,0 1 0 0 0,-1 1 0 0 0,1 1-1 0 0,-1 1 1 0 0,0 1 0 0 0,0 1 0 0 0,0 1 0 0 0,-5 0 25 0 0,25 0-37 0 0,1 0-1 0 0,0 0-12 0 0,34 11-40 0 0,142-7 345 0 0,39-4 77 0 0,-214 0-307 0 0,-1 0-13 0 0,0 0-4 0 0,0 0-8 0 0,0 0-32 0 0,-18 2-3854 0 0,8 3-4448 0 0,5-1-3499 0 0</inkml:trace>
  <inkml:trace contextRef="#ctx0" brushRef="#br0" timeOffset="551.705">1211 602 11682 0 0,'0'0'3904'0'0,"0"0"-2173"0"0,0 0-867 0 0,0 0-52 0 0,0 0 131 0 0,0 0 57 0 0,0 0-107 0 0,0 0-229 0 0,0 0-252 0 0,0 0-140 0 0,0 0-75 0 0,0 0-39 0 0,0 0-16 0 0,-1 30-11 0 0,-2 94-3 0 0,17 11 302 0 0,-8-111-361 0 0,22 60 628 0 0,-20-107 2109 0 0,33-164-1994 0 0,-35 169-783 0 0,2-10-6 0 0,1 0-1 0 0,2 0 1 0 0,0 1 0 0 0,2 1 0 0 0,1 0-1 0 0,1 1 1 0 0,1 0 0 0 0,1 1 0 0 0,12-11-23 0 0,97-63 19 0 0,-124 98-21 0 0,-1 1 1 0 0,0-1-1 0 0,1 1 0 0 0,-1-1 1 0 0,0 1-1 0 0,1-1 1 0 0,-1 1-1 0 0,0 0 1 0 0,0 0-1 0 0,0 0 1 0 0,0 0-1 0 0,0 0 1 0 0,0 0-1 0 0,0 0 1 0 0,0 0-1 0 0,0 0 1 0 0,0 0-1 0 0,0 1 1 0 0,-1-1-1 0 0,1 0 1 0 0,0 0-1 0 0,-1 1 1 0 0,1-1-1 0 0,-1 0 1 0 0,0 1-1 0 0,1-1 1 0 0,-1 1-1 0 0,0-1 1 0 0,0 1-1 0 0,0-1 1 0 0,0 0-1 0 0,0 1 1 0 0,0 0 1 0 0,1 4-2 0 0,3 156 164 0 0,-4-97-191 0 0,0-64 9 0 0,0-1-4 0 0,0 0 15 0 0,0 0-42 0 0,0 0-41 0 0,0 0-59 0 0,26-13-7132 0 0,-19 8 46 0 0,-3 1-4689 0 0</inkml:trace>
  <inkml:trace contextRef="#ctx0" brushRef="#br0" timeOffset="4602.131">2135 639 0 0 0,'0'0'864'0'0,"0"0"92"0"0,0 0 13 0 0,0 0 19 0 0,0 0 40 0 0,0 0 35 0 0,0 0 50 0 0,0 0 29 0 0,0 0 4 0 0,8-10-21 0 0,25-30-9 0 0,-24 25 6623 0 0,-11 5-3976 0 0,-29 0-2961 0 0,24 10 275 0 0,-5 0-1003 0 0,0 0 1 0 0,0 1 0 0 0,0 0 0 0 0,1 1-1 0 0,-1 1 1 0 0,1 0 0 0 0,-1 0 0 0 0,1 1-1 0 0,0 1 1 0 0,0 0 0 0 0,1 0-1 0 0,-1 1 1 0 0,1 0 0 0 0,0 1 0 0 0,1 0-1 0 0,0 1 1 0 0,0 0 0 0 0,1 0 0 0 0,-1 1-1 0 0,2 0 1 0 0,-1 0 0 0 0,2 1-1 0 0,-1 0 1 0 0,1 0 0 0 0,1 1 0 0 0,-1-1-1 0 0,2 1 1 0 0,-2 6-75 0 0,3-7 14 0 0,0 1 0 0 0,1-1 1 0 0,1 1-1 0 0,0-1 0 0 0,0 1 0 0 0,1-1 0 0 0,0 1 1 0 0,1 0-1 0 0,0-1 0 0 0,1 1 0 0 0,1 2-14 0 0,0-9 28 0 0,0 1 0 0 0,0-1 0 0 0,1 1 0 0 0,0-1 0 0 0,0-1 0 0 0,0 1 0 0 0,0 0 0 0 0,0-1 0 0 0,1 0 0 0 0,0 0 0 0 0,-1 0 0 0 0,1-1 0 0 0,0 1 0 0 0,1-1 0 0 0,-1 0 0 0 0,0-1 0 0 0,0 1 0 0 0,1-1 0 0 0,-1 0 0 0 0,1-1 0 0 0,-1 1 0 0 0,1-1 0 0 0,-1 0 0 0 0,1-1 0 0 0,-1 1 0 0 0,1-1 0 0 0,-1 0 0 0 0,1 0 0 0 0,-1-1 0 0 0,0 1 0 0 0,1-1 0 0 0,-1 0 0 0 0,0-1 0 0 0,0 1 0 0 0,1-2-28 0 0,10-7 116 0 0,0-1 0 0 0,-1 0-1 0 0,0-1 1 0 0,-1 0-1 0 0,0-2 1 0 0,-1 1-1 0 0,-1-2 1 0 0,-1 1 0 0 0,0-2-1 0 0,-1 1 1 0 0,0-2-1 0 0,3-9-115 0 0,63-130 234 0 0,-75 285-8 0 0,28 11-204 0 0,6-86-516 0 0,-27-43 252 0 0,0 2-2281 0 0,-4-9-8276 0 0,-4-3-866 0 0</inkml:trace>
  <inkml:trace contextRef="#ctx0" brushRef="#br0" timeOffset="5113.598">2547 499 10114 0 0,'0'0'2571'0'0,"0"0"-397"0"0,0 0-345 0 0,0 0-232 0 0,0 0-211 0 0,0 0-302 0 0,0 0-328 0 0,0 0-256 0 0,0 0-116 0 0,0 0-11 0 0,0 0 52 0 0,0 0 58 0 0,0 0-3 0 0,1 8-52 0 0,57 231 918 0 0,-56-228-1346 0 0,1 1 0 0 0,0-1 0 0 0,1 1 1 0 0,0-1-1 0 0,1 0 0 0 0,0-1 1 0 0,1 1-1 0 0,0-1 0 0 0,1 0 0 0 0,0-1 1 0 0,0 1-1 0 0,1-1 0 0 0,0-1 1 0 0,2 1-1 0 0,-8-8 27 0 0,-1-1 0 0 0,1 0 0 0 0,-1 1 1 0 0,1-1-1 0 0,0 0 0 0 0,-1 0 1 0 0,1 0-1 0 0,-1-1 0 0 0,1 1 0 0 0,0 0 1 0 0,-1 0-1 0 0,1-1 0 0 0,-1 1 0 0 0,1-1 1 0 0,-1 0-1 0 0,1 1 0 0 0,-1-1 1 0 0,1 0-1 0 0,-1 0 0 0 0,0 0 0 0 0,1 0 1 0 0,-1 0-1 0 0,0 0 0 0 0,0 0 1 0 0,0 0-1 0 0,0 0 0 0 0,0-1 0 0 0,0 1 1 0 0,0 0-1 0 0,0-1 0 0 0,0 1 1 0 0,-1-1-1 0 0,1 1 0 0 0,-1-1 0 0 0,1 1 1 0 0,-1-1-1 0 0,1 1 0 0 0,-1-1 1 0 0,0 0-1 0 0,0 1 0 0 0,0-1 0 0 0,0 0 1 0 0,0 1-1 0 0,0-2-27 0 0,4-8 116 0 0,35-132 935 0 0,4-1-398 0 0,0 64-521 0 0,-43 80-149 0 0,5-1-877 0 0,12 2-1021 0 0,-13 0-2580 0 0,-2 2-3734 0 0,-2 0-3115 0 0</inkml:trace>
  <inkml:trace contextRef="#ctx0" brushRef="#br0" timeOffset="5429.518">3132 554 18748 0 0,'0'0'1239'0'0,"0"0"-359"0"0,0 0-73 0 0,0 0 97 0 0,0 0 59 0 0,0 0-101 0 0,0 0-264 0 0,0 0-243 0 0,0 0-122 0 0,0 0-56 0 0,0 0-44 0 0,0 0-25 0 0,0 0-33 0 0,-3 29-27 0 0,-9 89-19 0 0,9-15-45 0 0,10-81-425 0 0,-4-19-3960 0 0,0-2-4437 0 0,-1-1-2329 0 0</inkml:trace>
  <inkml:trace contextRef="#ctx0" brushRef="#br0" timeOffset="5681.895">3125 355 9698 0 0,'0'0'2681'0'0,"0"0"-1057"0"0,0 0-496 0 0,0 0-288 0 0,0 0-207 0 0,0 0-185 0 0,0 0-256 0 0,0 0-216 0 0,0 0-336 0 0,0 0-633 0 0,0 0-743 0 0,0 0-1649 0 0,0 0-7361 0 0</inkml:trace>
  <inkml:trace contextRef="#ctx0" brushRef="#br0" timeOffset="5977.589">3550 39 13235 0 0,'0'0'2716'0'0,"0"0"-1086"0"0,0 0-572 0 0,0 0-97 0 0,0 0 1 0 0,0 0-58 0 0,0 0-119 0 0,0 0-167 0 0,0 0-94 0 0,0 0-9 0 0,0 0-46 0 0,0 0-61 0 0,0 0-38 0 0,5 16-53 0 0,12 54-42 0 0,-9 94 641 0 0,-31 167-532 0 0,20-228-551 0 0,3-102 85 0 0,0-1-46 0 0,0 0-48 0 0,0 0-52 0 0,0 0-75 0 0,0 0-109 0 0,0 0-151 0 0,0 0-236 0 0,-4-18-11429 0 0,4 17 1075 0 0</inkml:trace>
  <inkml:trace contextRef="#ctx0" brushRef="#br0" timeOffset="6213.638">3278 484 15939 0 0,'0'0'1470'0'0,"0"0"-159"0"0,0 0 15 0 0,0 0 22 0 0,0 0-136 0 0,32-7-213 0 0,103-20-197 0 0,41 7 909 0 0,-154 18-1714 0 0,1 2 1 0 0,-1 0 0 0 0,1 2 0 0 0,-1 0 0 0 0,1 1-1 0 0,-1 2 1 0 0,0 0 0 0 0,11 5 2 0 0,47 37-5505 0 0,-67-36-1772 0 0,-2-3-4745 0 0</inkml:trace>
  <inkml:trace contextRef="#ctx0" brushRef="#br0" timeOffset="6797.198">4051 481 12115 0 0,'0'0'2128'0'0,"0"0"-716"0"0,0 0-341 0 0,0 0-39 0 0,0 0-31 0 0,0 0-94 0 0,0 0-193 0 0,0 0-226 0 0,0 0-182 0 0,0 0-95 0 0,0 0-38 0 0,0 0-30 0 0,0 0-5 0 0,-11 24 6 0 0,-32 77-21 0 0,33-46 133 0 0,13-53-164 0 0,-1 0 0 0 0,1 0 0 0 0,0 0 0 0 0,0 0 0 0 0,0 0 0 0 0,0-1 0 0 0,0 1 0 0 0,0-1 0 0 0,0 0 0 0 0,0 0 0 0 0,1 0 0 0 0,-1 0 0 0 0,0-1 0 0 0,1 1 0 0 0,-1-1 0 0 0,0 0 0 0 0,1 0 0 0 0,-1 0 0 0 0,1 0 0 0 0,-1-1 0 0 0,0 1 0 0 0,1-1 0 0 0,-1 0 0 0 0,0 0 0 0 0,0 0-1 0 0,0 0 1 0 0,0-1 0 0 0,0 1 0 0 0,0-1 0 0 0,2-1-92 0 0,29-22 559 0 0,0-2-1 0 0,-2-1 1 0 0,-1-1-1 0 0,19-25-558 0 0,6-4 518 0 0,-56 59-517 0 0,0 0 1 0 0,0-1 0 0 0,0 1 0 0 0,0-1-1 0 0,0 1 1 0 0,0-1 0 0 0,1 1 0 0 0,-1-1-1 0 0,0 1 1 0 0,0-1 0 0 0,0 1 0 0 0,1-1-1 0 0,-1 1 1 0 0,0-1 0 0 0,1 0-1 0 0,-1 1 1 0 0,0-1 0 0 0,1 1 0 0 0,-1-1-1 0 0,1 0 1 0 0,-1 1 0 0 0,1-1 0 0 0,-1 0-1 0 0,0 1 1 0 0,1-1 0 0 0,-1 0 0 0 0,1 0-1 0 0,-1 0 1 0 0,1 1 0 0 0,0-1 0 0 0,-1 0-1 0 0,1 0 1 0 0,-1 0 0 0 0,1 0 0 0 0,-1 0-1 0 0,1 0 1 0 0,-1 0 0 0 0,1 0-1 0 0,-1 0 1 0 0,1 0 0 0 0,-1 0 0 0 0,1-1-1 0 0,-1 1 1 0 0,1 0 0 0 0,-1 0 0 0 0,1 0-1 0 0,-1-1 1 0 0,1 1 0 0 0,-1 0 0 0 0,1-1-1 0 0,-1 1 1 0 0,1 0 0 0 0,-1-1 0 0 0,0 1-1 0 0,1 0 1 0 0,-1-1 0 0 0,0 1 0 0 0,1-1-1 0 0,-1 1 1 0 0,0-1 0 0 0,1 1 0 0 0,-1-1-1 0 0,0 1 1 0 0,0-1 0 0 0,0 1-1 0 0,0-1 1 0 0,1 1 0 0 0,-1-1-2 0 0,4 11 7 0 0,66 229 101 0 0,-9-78-128 0 0,-41-116 25 0 0,-2 1 1 0 0,-2 0 0 0 0,-2 1 0 0 0,-2 0-1 0 0,-2 1 1 0 0,-2 1 0 0 0,1 44-6 0 0,-7-84 11 0 0,-2 1 0 0 0,1 0 0 0 0,-1 0 0 0 0,-1-1 0 0 0,0 1 0 0 0,0 0 0 0 0,-1-1 0 0 0,0 1 0 0 0,-1-1 0 0 0,0 1 0 0 0,-1-1 0 0 0,1 0 0 0 0,-2 0 0 0 0,1-1 0 0 0,-1 1 0 0 0,-1-1 0 0 0,1 0 0 0 0,-1 0 0 0 0,-1-1 0 0 0,-2 3-11 0 0,-2 0 37 0 0,-1-1 1 0 0,0 0-1 0 0,0-1 0 0 0,-1 0 1 0 0,0-1-1 0 0,0-1 0 0 0,-1 0 1 0 0,0-1-1 0 0,0 0 0 0 0,0-1 1 0 0,-1 0-1 0 0,1-1 0 0 0,-1-1 1 0 0,0-1-1 0 0,1 0 1 0 0,-1 0-1 0 0,-7-2-37 0 0,18 0 14 0 0,1 0-1 0 0,-1 0 1 0 0,1 0-1 0 0,0-1 1 0 0,-1 1 0 0 0,1-1-1 0 0,0 0 1 0 0,0 1 0 0 0,0-1-1 0 0,0-1 1 0 0,0 1 0 0 0,1 0-1 0 0,-1-1 1 0 0,1 0 0 0 0,-1 1-1 0 0,1-1 1 0 0,0 0 0 0 0,0 0-1 0 0,0 0 1 0 0,1 0 0 0 0,-1-1-1 0 0,1 1 1 0 0,0 0 0 0 0,-1-1-1 0 0,2 1 1 0 0,-1-1 0 0 0,0 1-1 0 0,1-1 1 0 0,-1-1-14 0 0,7-105 65 0 0,4 86-132 0 0,0 0 0 0 0,2 1 0 0 0,0 1 0 0 0,1 0 0 0 0,2 1 0 0 0,0 0 0 0 0,1 1 0 0 0,1 1 0 0 0,7-5 67 0 0,59-51-8136 0 0,-76 68-3813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70 6689 0 0,'0'0'874'0'0,"0"0"1"0"0,0 0 169 0 0,0 0 318 0 0,0 0 171 0 0,0 0-120 0 0,0 0-310 0 0,0 0-379 0 0,0 0-263 0 0,0 0-130 0 0,0 0-24 0 0,-9 13 33 0 0,-30 36 25 0 0,30-32 1882 0 0,18-16-1204 0 0,14-12-59 0 0,-12 1-581 0 0,0 0 0 0 0,-1-1 0 0 0,0 0-1 0 0,-1-1 1 0 0,0 0 0 0 0,-1 0 0 0 0,0-1-1 0 0,-1 0 1 0 0,1-3-403 0 0,-9 17 35 0 0,1-1 0 0 0,-1 0 0 0 0,1 0 0 0 0,-1 1 1 0 0,1-1-1 0 0,-1 0 0 0 0,1 0 0 0 0,0 0 0 0 0,-1 0 0 0 0,1 0 0 0 0,-1 0 0 0 0,1 0 0 0 0,-1 0 0 0 0,1 0 0 0 0,-1 0 1 0 0,1 0-1 0 0,-1 0 0 0 0,1 0 0 0 0,-1 0 0 0 0,1 0 0 0 0,-1-1 0 0 0,1 1 0 0 0,-1 0 0 0 0,1 0 0 0 0,-1 0 0 0 0,1-1 1 0 0,-1 1-1 0 0,1 0 0 0 0,0-1 0 0 0,-1 1 0 0 0,1 0 0 0 0,0-1 0 0 0,-1 1 0 0 0,1-1 0 0 0,0 1 0 0 0,-1 0 1 0 0,1-1-1 0 0,0 1 0 0 0,0-1 0 0 0,0 1 0 0 0,-1-1 0 0 0,1 1 0 0 0,0-1 0 0 0,0 1 0 0 0,0-1 0 0 0,0 1 0 0 0,0-1 1 0 0,0 1-1 0 0,0-1 0 0 0,0 1 0 0 0,0-1 0 0 0,0 1 0 0 0,0-1 0 0 0,0 1 0 0 0,0-1 0 0 0,0 1 0 0 0,1-1 0 0 0,-1 1 1 0 0,0 0-1 0 0,0-1 0 0 0,1 1 0 0 0,-1-1 0 0 0,0 1 0 0 0,0-1 0 0 0,1 1 0 0 0,-1 0 0 0 0,0-1 0 0 0,1 1 0 0 0,0-1-35 0 0,-34 20 80 0 0,23 7-730 0 0,12-5-2824 0 0,-1-3-3826 0 0,-1-13-3968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10082 0 0,'0'0'1463'0'0,"0"0"-417"0"0,0 0-186 0 0,0 0 104 0 0,0 0 195 0 0,0 0 119 0 0,0 0-131 0 0,0 0-327 0 0,0 0-319 0 0,0 0-179 0 0,0 0-68 0 0,0 0 22 0 0,18 1 1611 0 0,-9 17-1498 0 0,-1 1 0 0 0,0 0 0 0 0,-1 0 0 0 0,-1 0 0 0 0,-1 1 0 0 0,-1 0 0 0 0,-1 0 0 0 0,0 1 0 0 0,-1 8-389 0 0,10 53 364 0 0,2-5-208 0 0,2 10 4 0 0,3-1 0 0 0,27 70-160 0 0,-8-51 83 0 0,-31-124 1480 0 0,35-145-1368 0 0,-12 71-159 0 0,83-274 56 0 0,-92 261-90 0 0,-21 105-15 0 0,0 1-4 0 0,0 0-10 0 0,0 0-21 0 0,0 0-27 0 0,0 0-39 0 0,0 0-48 0 0,-9 23-474 0 0,-7 50-1428 0 0,16-49-2138 0 0,5-2-5181 0 0,-3-17-2031 0 0</inkml:trace>
  <inkml:trace contextRef="#ctx0" brushRef="#br0" timeOffset="4450.999">501 685 472 0 0,'0'0'1518'0'0,"0"0"29"0"0,0 0 202 0 0,0 0 232 0 0,0 0 58 0 0,0 0-135 0 0,0 0-259 0 0,0 0-261 0 0,0 0-209 0 0,0 0-133 0 0,0 0-84 0 0,11-10 3693 0 0,-56 5-1825 0 0,41 6-2794 0 0,-1-1 1 0 0,0 1-1 0 0,1 0 1 0 0,-1 0-1 0 0,0 0 1 0 0,1 1 0 0 0,-1 0-1 0 0,1 0 1 0 0,0 0-1 0 0,0 0 1 0 0,0 1-1 0 0,0-1 1 0 0,0 1 0 0 0,0 0-1 0 0,1 1 1 0 0,-1-1-1 0 0,1 0 1 0 0,0 1-1 0 0,0 0 1 0 0,0 0-1 0 0,0 0 1 0 0,1 0 0 0 0,0 0-1 0 0,-2 3-32 0 0,3 66 247 0 0,2-70-220 0 0,0-1-1 0 0,0 0 1 0 0,0 1 0 0 0,0-1-1 0 0,1 0 1 0 0,-1 0 0 0 0,1 0 0 0 0,-1 0-1 0 0,1 0 1 0 0,0 0 0 0 0,-1 0-1 0 0,1-1 1 0 0,0 1 0 0 0,0-1-1 0 0,1 1 1 0 0,-1-1 0 0 0,0 0 0 0 0,0 0-1 0 0,1 0 1 0 0,-1 0 0 0 0,0 0-1 0 0,1 0 1 0 0,-1-1 0 0 0,1 1-1 0 0,-1-1 1 0 0,1 1 0 0 0,-1-1 0 0 0,1 0-1 0 0,-1 0 1 0 0,1-1 0 0 0,0 1-1 0 0,-1 0 1 0 0,1-1 0 0 0,-1 1 0 0 0,0-1-1 0 0,1 0 1 0 0,-1 0 0 0 0,1 0-1 0 0,-1 0 1 0 0,0 0 0 0 0,2-2-27 0 0,69-79 1124 0 0,-30-17-681 0 0,-44 108-362 0 0,0-1 0 0 0,1 0 1 0 0,-1 1-1 0 0,2-1 0 0 0,-1 1 0 0 0,1-1 1 0 0,0 1-1 0 0,1-1 0 0 0,0 0 0 0 0,0 0 0 0 0,1 0 1 0 0,0 0-1 0 0,2 2-81 0 0,44 134 53 0 0,-21 17-45 0 0,-27-153-1 0 0,-1 1-1 0 0,0-1 0 0 0,0 1 0 0 0,-1-1 0 0 0,0 1 0 0 0,-1-1 0 0 0,0 0 1 0 0,0 0-1 0 0,0 0 0 0 0,-1 0 0 0 0,-1 0 0 0 0,1 0 0 0 0,-1-1 1 0 0,0 1-1 0 0,-1-1 0 0 0,0 0 0 0 0,0-1 0 0 0,0 1 0 0 0,-1-1 0 0 0,0 0 1 0 0,0 0-1 0 0,-1-1 0 0 0,1 0 0 0 0,-1 0 0 0 0,0 0 0 0 0,-3 0-6 0 0,9-4 4 0 0,0-1-1 0 0,0 1 0 0 0,0 0 0 0 0,0-1 0 0 0,0 1 0 0 0,-1-1 1 0 0,1 1-1 0 0,0-1 0 0 0,0 0 0 0 0,0 1 0 0 0,0-1 1 0 0,0 0-1 0 0,-1 0 0 0 0,1 0 0 0 0,0 0 0 0 0,0 0 1 0 0,0 0-1 0 0,-1 0 0 0 0,1 0 0 0 0,0-1 0 0 0,0 1 0 0 0,0 0 1 0 0,0-1-1 0 0,-1 1 0 0 0,1-1 0 0 0,0 1 0 0 0,0-1 1 0 0,0 0-1 0 0,0 1 0 0 0,0-1 0 0 0,0 0 0 0 0,1 0 0 0 0,-1 1 1 0 0,0-1-1 0 0,0 0 0 0 0,0 0 0 0 0,1 0 0 0 0,-1 0 1 0 0,0 0-1 0 0,1 0 0 0 0,-1 0 0 0 0,1-1 0 0 0,0 1 1 0 0,-1 0-1 0 0,1 0 0 0 0,0 0 0 0 0,-1 0 0 0 0,1-1 0 0 0,0 1 1 0 0,0-1-4 0 0,-5-68 6 0 0,5 63 14 0 0,2-4-20 0 0,1 0-1 0 0,0 1 1 0 0,1-1 0 0 0,0 1 0 0 0,1 0 0 0 0,0 0-1 0 0,0 1 1 0 0,1-1 0 0 0,0 1 0 0 0,1 1 0 0 0,0-1 0 0 0,1 1-1 0 0,-1 0 1 0 0,2 1 0 0 0,-1-1 0 0 0,1 2 0 0 0,0-1-1 0 0,0 1 1 0 0,0 1 0 0 0,1 0 0 0 0,0 0 0 0 0,1 0 0 0 0,-5 3-2 0 0,3-4-6 0 0,0 2 0 0 0,1-1 0 0 0,-1 1 0 0 0,1 0-1 0 0,0 1 1 0 0,0 1 0 0 0,1-1 0 0 0,-1 1 0 0 0,1 1 0 0 0,0 0 8 0 0,-11 1 12 0 0,0 0-15 0 0,0 0-7 0 0,0 0-16 0 0,0 0-22 0 0,0 0-28 0 0,0 0-42 0 0,0 0-53 0 0,-3-3-2282 0 0,1-1-4645 0 0,2 4-5026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4897 0 0,'0'0'1232'0'0,"0"0"-102"0"0,0 0 118 0 0,0 0 256 0 0,0 0 177 0 0,0 0-35 0 0,0 0-229 0 0,0 0-318 0 0,0 0-308 0 0,0 0-227 0 0,0 0-115 0 0,-2-2-23 0 0,-4-4 3069 0 0,7 6-2985 0 0,-1 0-26 0 0,0 0-41 0 0,0 0-34 0 0,0 0-29 0 0,0 0-47 0 0,0 0-51 0 0,0 0-26 0 0,0 0-44 0 0,41 7 1634 0 0,285 24 165 0 0,-137-17-1679 0 0,-126-11 700 0 0,-63-3-1072 0 0,-11-8-1423 0 0,-4 2-2885 0 0,5 6-4641 0 0,7 0-2815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2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7306 0 0,'0'0'2439'0'0,"0"0"-483"0"0,0 0-234 0 0,0 0-48 0 0,0 0-45 0 0,0 0-167 0 0,0 0-278 0 0,0 0-309 0 0,0 0-230 0 0,0 0-136 0 0,0 0-43 0 0,0 0 0 0 0,0 0 33 0 0,-3 0 1354 0 0,59 11 853 0 0,151 4-797 0 0,-157-16-1743 0 0,132 13 160 0 0,-103 5-258 0 0,-48-28-923 0 0,-21-13-2827 0 0,-3 5-4285 0 0,-5 15-4052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35 549 2353 0 0,'0'0'2259'0'0,"0"0"-528"0"0,0 0-91 0 0,0 0 102 0 0,0 0 45 0 0,0 0-91 0 0,0 0-154 0 0,0 0-177 0 0,0 0-182 0 0,0 0-164 0 0,0 0-161 0 0,0 0-97 0 0,0 0-69 0 0,-5-4-37 0 0,2 3-493 0 0,1-1-1 0 0,0 0 0 0 0,0 0 1 0 0,0 0-1 0 0,0 0 0 0 0,0 0 1 0 0,1 0-1 0 0,-1 0 1 0 0,1-1-1 0 0,-1 1 0 0 0,1-1 1 0 0,0 1-1 0 0,0-1 0 0 0,0 1 1 0 0,0-1-1 0 0,0 0 0 0 0,1 0 1 0 0,-1 1-1 0 0,1-1 1 0 0,-1 0-1 0 0,1 0 0 0 0,0 1 1 0 0,1-3-162 0 0,-2-5 181 0 0,1 0 1 0 0,0 1 0 0 0,1-1-1 0 0,0 0 1 0 0,0 0 0 0 0,1 0-1 0 0,1 1 1 0 0,-1-1-1 0 0,2 1 1 0 0,1-4-182 0 0,12-19 128 0 0,1 2 0 0 0,1 0 0 0 0,1 1 0 0 0,2 1 0 0 0,1 1 0 0 0,1 1 0 0 0,2 1 0 0 0,9-6-128 0 0,22-9 188 0 0,-57 40-198 0 0,13 11-26 0 0,24 92 145 0 0,-2 154 43 0 0,-26-136-85 0 0,1-147 669 0 0,1-17-751 0 0,2 0 0 0 0,2 2 0 0 0,1 0 0 0 0,3 0 0 0 0,9-14 15 0 0,-24 49-5 0 0,8-18 4 0 0,1 0-1 0 0,1 1 1 0 0,1 0 0 0 0,1 1 0 0 0,1 1 0 0 0,1 1-1 0 0,1 0 1 0 0,1 1 0 0 0,0 1 0 0 0,9-4 1 0 0,-25 19 7 0 0,-3 2-12 0 0,0-1 0 0 0,0 1-1 0 0,0 0 1 0 0,0 0 0 0 0,1 0 0 0 0,-1 0 0 0 0,0 0 0 0 0,0 0-1 0 0,1 1 1 0 0,-1-1 0 0 0,0 0 0 0 0,1 1 0 0 0,-1-1 0 0 0,1 1-1 0 0,-1-1 1 0 0,1 1 0 0 0,-1-1 0 0 0,1 1 0 0 0,-1 0 0 0 0,1 0-1 0 0,-1 0 1 0 0,1 0 0 0 0,-1 0 0 0 0,1 0 0 0 0,-1 1 0 0 0,1-1-1 0 0,-1 0 1 0 0,1 1 0 0 0,-1-1 0 0 0,1 1 0 0 0,-1-1-1 0 0,0 1 1 0 0,1 0 0 0 0,-1 0 0 0 0,0-1 0 0 0,1 1 0 0 0,-1 0-1 0 0,1 1 6 0 0,2 11 10 0 0,0 0 0 0 0,0 1-1 0 0,-2-1 1 0 0,1 1 0 0 0,-2-1 0 0 0,0 1-1 0 0,0 0 1 0 0,-2 0 0 0 0,1-1-1 0 0,-2 1-9 0 0,1 28 21 0 0,-17 146 155 0 0,-4-89-155 0 0,18-89-1126 0 0,9-13-2935 0 0,9-7-3223 0 0,-9 6-4234 0 0</inkml:trace>
  <inkml:trace contextRef="#ctx0" brushRef="#br0" timeOffset="860.779">1458 114 12819 0 0,'0'0'1615'0'0,"0"0"-300"0"0,0 0-87 0 0,0 0 40 0 0,0 0-33 0 0,0 0-120 0 0,0 0-187 0 0,0 0-189 0 0,0 0-147 0 0,0 0-124 0 0,0 0-74 0 0,0 0-57 0 0,0 0-39 0 0,-25 5-9 0 0,-79 14-18 0 0,49 5 241 0 0,44-16-444 0 0,2-1 1 0 0,-1 1-1 0 0,1 1 1 0 0,0 0 0 0 0,1 0-1 0 0,0 1 1 0 0,1 0-1 0 0,0 0 1 0 0,0 1-1 0 0,1 0 1 0 0,1 0 0 0 0,-5 12-69 0 0,8-17 5 0 0,-27 114 82 0 0,29-119-78 0 0,-1 1 0 0 0,1 0-1 0 0,-1-1 1 0 0,1 1 0 0 0,0 0 0 0 0,0-1 0 0 0,-1 1 0 0 0,1 0 0 0 0,0 0 0 0 0,1-1 0 0 0,-1 1 0 0 0,0 0 0 0 0,0 0 0 0 0,1-1 0 0 0,-1 1 0 0 0,1 0 0 0 0,-1-1 0 0 0,1 1 0 0 0,0-1-1 0 0,0 1 1 0 0,0-1 0 0 0,0 1 0 0 0,0-1 0 0 0,0 1 0 0 0,0-1 0 0 0,0 0 0 0 0,0 0 0 0 0,1 1 0 0 0,-1-1 0 0 0,1 0 0 0 0,-1 0 0 0 0,1 0 0 0 0,-1-1 0 0 0,1 1 0 0 0,-1 0 0 0 0,1-1-1 0 0,0 1 1 0 0,-1 0 0 0 0,1-1 0 0 0,0 0 0 0 0,-1 1 0 0 0,1-1 0 0 0,0 0 0 0 0,1 0-9 0 0,5-2 93 0 0,0 0-1 0 0,0 0 1 0 0,0-1 0 0 0,0 0 0 0 0,-1-1-1 0 0,1 0 1 0 0,-1 0 0 0 0,0 0 0 0 0,0-1-1 0 0,-1 0 1 0 0,1 0 0 0 0,-1-1-1 0 0,0 0 1 0 0,0 0 0 0 0,-1 0 0 0 0,5-7-93 0 0,12-10 40 0 0,172-179 279 0 0,-162 183-355 0 0,-32 19 25 0 0,0 0 2 0 0,18 59 102 0 0,0 40-23 0 0,-5 2-1 0 0,-5 0 0 0 0,-3 0 1 0 0,-5 0-1 0 0,-12 84-69 0 0,9-163 35 0 0,-1 1 1 0 0,-1-1-1 0 0,-1 0 0 0 0,-1 0 1 0 0,-1 0-1 0 0,-1-1 0 0 0,0 0 1 0 0,-2-1-1 0 0,-1 0 0 0 0,0-1 0 0 0,-1 0 1 0 0,-1-1-1 0 0,-2 1-35 0 0,11-13 26 0 0,0-1 0 0 0,1-1 1 0 0,-1 1-1 0 0,-1-1 0 0 0,1 0 0 0 0,-1 0 1 0 0,0 0-1 0 0,0-1 0 0 0,0 0 1 0 0,0 0-1 0 0,0 0 0 0 0,-1-1 0 0 0,1 0 1 0 0,-1 0-1 0 0,1-1 0 0 0,-2 0-26 0 0,4-3 15 0 0,1 0 1 0 0,0 0-1 0 0,0-1 1 0 0,1 1-1 0 0,-1-1 1 0 0,0 0-1 0 0,1 0 1 0 0,0 0-1 0 0,0 0 0 0 0,0 0 1 0 0,0-1-1 0 0,0 1 1 0 0,0-1-1 0 0,1 1 1 0 0,0-1-1 0 0,0 1 1 0 0,0-1-1 0 0,0 0 0 0 0,0-1-15 0 0,-2-18 1 0 0,1 1-1 0 0,1 0 0 0 0,0 0 1 0 0,2-1-1 0 0,1 1 0 0 0,0 0 1 0 0,2 0-1 0 0,1 0 0 0 0,0 0 1 0 0,2 1-1 0 0,0 0 0 0 0,1 0 1 0 0,2 1-1 0 0,0 0 0 0 0,1 1 1 0 0,0 0-1 0 0,2 0 0 0 0,0 1 1 0 0,2 1-1 0 0,13-14 0 0 0,-19 20-19 0 0,0 0-1 0 0,0 1 0 0 0,1 0 1 0 0,0 0-1 0 0,1 1 1 0 0,0 0-1 0 0,1 1 1 0 0,-1 0-1 0 0,2 1 1 0 0,-1 0-1 0 0,1 1 0 0 0,0 1 1 0 0,0 0-1 0 0,0 0 1 0 0,1 2-1 0 0,-1-1 1 0 0,1 2-1 0 0,9-1 20 0 0,-23 3-12 0 0,-3-3-5722 0 0,3 2-2286 0 0,0-2-3974 0 0</inkml:trace>
  <inkml:trace contextRef="#ctx0" brushRef="#br0" timeOffset="1959.989">2023 92 0 0 0,'0'0'2841'0'0,"0"0"-950"0"0,0 0-51 0 0,0 0 171 0 0,0 0 94 0 0,0 0-108 0 0,0 0-276 0 0,0 0-268 0 0,0 0-204 0 0,0 0-176 0 0,0 0-115 0 0,0 0-131 0 0,0 0-97 0 0,0-8 4055 0 0,-21 86-3839 0 0,11-39-880 0 0,1 0 0 0 0,1 0 0 0 0,3 1 0 0 0,1 0-1 0 0,2 39-65 0 0,2-76 8 0 0,1-1 0 0 0,-1 1 0 0 0,1-1 0 0 0,0 1 0 0 0,0-1 0 0 0,0 1-1 0 0,0-1 1 0 0,0 0 0 0 0,0 1 0 0 0,1-1 0 0 0,-1 0 0 0 0,1 0-1 0 0,-1 0 1 0 0,1 0 0 0 0,0 0 0 0 0,0-1 0 0 0,0 1 0 0 0,0 0 0 0 0,0-1-1 0 0,0 0 1 0 0,0 1 0 0 0,1-1 0 0 0,-1 0 0 0 0,0 0 0 0 0,1 0 0 0 0,-1 0-1 0 0,1-1 1 0 0,-1 1 0 0 0,1-1 0 0 0,-1 1 0 0 0,1-1 0 0 0,-1 0 0 0 0,1 0-1 0 0,0 0 1 0 0,-1 0 0 0 0,1-1 0 0 0,-1 1 0 0 0,1-1 0 0 0,-1 1 0 0 0,1-1-1 0 0,-1 0 1 0 0,1 0 0 0 0,-1 0 0 0 0,0 0 0 0 0,0-1 0 0 0,1 1-1 0 0,-1 0 1 0 0,0-1 0 0 0,0 0 0 0 0,0 1 0 0 0,0-1 0 0 0,-1 0 0 0 0,1 0-1 0 0,0 0-7 0 0,28-21 108 0 0,-2-2-1 0 0,0 0 0 0 0,-1-2 0 0 0,-2-1 1 0 0,-1-1-1 0 0,-1-1 0 0 0,-1-1 0 0 0,-2 0 0 0 0,-1-2 1 0 0,7-19-108 0 0,46-80 502 0 0,-74 152-132 0 0,-6 32-421 0 0,2-19 56 0 0,1 1 0 0 0,1-1 0 0 0,2 1-1 0 0,2 0 1 0 0,2 20-5 0 0,-1 13 4 0 0,3 7 16 0 0,4 0-1 0 0,3 0 1 0 0,3-1-1 0 0,7 13-19 0 0,15 80 30 0 0,-29 30 110 0 0,-8-188-116 0 0,1 1 0 0 0,-1-1 0 0 0,-1 1 0 0 0,0-1 0 0 0,0 0 0 0 0,0 0 0 0 0,-1 0 0 0 0,0 0 0 0 0,-1 0-1 0 0,0 0 1 0 0,0-1 0 0 0,0 0 0 0 0,-1 0 0 0 0,0 0 0 0 0,-1-1 0 0 0,0 1 0 0 0,0-1 0 0 0,0 0 0 0 0,0-1 0 0 0,-1 0 0 0 0,0 0 0 0 0,0 0-1 0 0,0-1 1 0 0,-1 0 0 0 0,0 0 0 0 0,1-1 0 0 0,-1 0 0 0 0,-1 0 0 0 0,1-1 0 0 0,0 0 0 0 0,0-1 0 0 0,-6 1-24 0 0,11-1 8 0 0,0-1 1 0 0,0 0-1 0 0,0 0 1 0 0,0-1-1 0 0,0 1 1 0 0,0 0 0 0 0,0-1-1 0 0,0 0 1 0 0,1 0-1 0 0,-1 0 1 0 0,0 0-1 0 0,0 0 1 0 0,1 0-1 0 0,-1-1 1 0 0,1 1-1 0 0,-1-1 1 0 0,1 0-1 0 0,0 1 1 0 0,-1-1-1 0 0,1 0 1 0 0,0-1 0 0 0,0 1-1 0 0,0 0 1 0 0,1-1-1 0 0,-1 1 1 0 0,1-1-1 0 0,-1 1 1 0 0,1-1-1 0 0,0 0 1 0 0,0 0-9 0 0,-4-11 2 0 0,0 0 1 0 0,1-1-1 0 0,1 0 1 0 0,1 0 0 0 0,0 0-1 0 0,0 0 1 0 0,2 0-1 0 0,0 0 1 0 0,1 0-1 0 0,0-1 1 0 0,1 0-3 0 0,5-15 0 0 0,1 1-1 0 0,2-1 1 0 0,0 2 0 0 0,2-1 0 0 0,2 2-1 0 0,0-1 1 0 0,2 2 0 0 0,1 0 0 0 0,1 1-1 0 0,1 1 1 0 0,18-18 0 0 0,-22 28-32 0 0,1 0-1 0 0,0 1 1 0 0,1 1 0 0 0,0 0-1 0 0,1 1 1 0 0,1 1 0 0 0,0 1-1 0 0,4-1 33 0 0,28 6-1936 0 0,-36 6-5119 0 0,-14-1-4146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159 196 2336 0 0,'0'0'2266'0'0,"0"0"-187"0"0,0 0-46 0 0,0 0 10 0 0,0 0 9 0 0,0 0-166 0 0,0 0-254 0 0,0 0-273 0 0,0 0-285 0 0,0 0-191 0 0,0 0-152 0 0,0 0-131 0 0,0 0-93 0 0,-14 1-75 0 0,-43 5-74 0 0,55-5-327 0 0,-1 0-1 0 0,1 0 0 0 0,-1 0 0 0 0,1 0 0 0 0,-1 1 0 0 0,1-1 0 0 0,0 1 1 0 0,0 0-1 0 0,0 0 0 0 0,0 0 0 0 0,0 0 0 0 0,0 0 0 0 0,0 0 0 0 0,1 0 1 0 0,-1 0-1 0 0,1 1 0 0 0,0-1 0 0 0,-1 1 0 0 0,1-1 0 0 0,0 1 0 0 0,0 0 0 0 0,1 0-30 0 0,-4 6 98 0 0,-4 9-27 0 0,1 1 1 0 0,0 0-1 0 0,2 0 1 0 0,0 1-1 0 0,1 0 0 0 0,1 0 1 0 0,1 0-1 0 0,1 0 1 0 0,0 0-1 0 0,2 0 1 0 0,0 0-1 0 0,1 1 1 0 0,1-2-1 0 0,1 1 1 0 0,5 14-72 0 0,-6-29 51 0 0,0 0 0 0 0,0 0 0 0 0,1 0 0 0 0,-1 0 0 0 0,1 0-1 0 0,0-1 1 0 0,1 1 0 0 0,-1-1 0 0 0,1 0 0 0 0,0-1 0 0 0,0 1 0 0 0,0-1 0 0 0,0 0 0 0 0,0 0 0 0 0,1-1 0 0 0,-1 1 0 0 0,1-1 0 0 0,0 0 0 0 0,0-1 0 0 0,0 1 0 0 0,0-1 0 0 0,0 0 0 0 0,0-1-1 0 0,0 0 1 0 0,0 0 0 0 0,0 0 0 0 0,0 0 0 0 0,0-1 0 0 0,0 0 0 0 0,1-1-51 0 0,2-2 111 0 0,-1-1 0 0 0,1 0 0 0 0,-1-1-1 0 0,-1 0 1 0 0,1 0 0 0 0,-1 0 0 0 0,0-1 0 0 0,0 0 0 0 0,-1-1-1 0 0,0 0 1 0 0,0 0 0 0 0,-1 0 0 0 0,0 0 0 0 0,-1-1 0 0 0,1 0-1 0 0,-2 0 1 0 0,1 0 0 0 0,-1 0 0 0 0,-1 0 0 0 0,2-9-111 0 0,1 3 23 0 0,-1 0 1 0 0,0-1-1 0 0,-1 0 1 0 0,-1 1 0 0 0,0-1-1 0 0,-1 0 1 0 0,-1 0-1 0 0,0 0 1 0 0,-2 0 0 0 0,0 0-1 0 0,0 0 1 0 0,-1 0-1 0 0,-1 1 1 0 0,-1-1 0 0 0,0 1-1 0 0,-1 0 1 0 0,-1 1-1 0 0,0-1 1 0 0,-1 1 0 0 0,0 1-1 0 0,-1 0 1 0 0,-1 0-1 0 0,-6-7-23 0 0,12 17-15 0 0,1 1 0 0 0,-1-1-1 0 0,0 1 1 0 0,0-1-1 0 0,0 1 1 0 0,0 1-1 0 0,0-1 1 0 0,0 0-1 0 0,-1 1 1 0 0,1 0 0 0 0,0 0-1 0 0,-1 0 1 0 0,1 1-1 0 0,-1-1 1 0 0,1 1-1 0 0,-1 0 1 0 0,1 1-1 0 0,-1-1 1 0 0,1 1 0 0 0,-1 0-1 0 0,1 0 1 0 0,-1 0-1 0 0,1 0 1 0 0,0 1-1 0 0,0 0 1 0 0,0 0-1 0 0,0 0 1 0 0,0 0 0 0 0,0 1-1 0 0,0-1 1 0 0,1 1-1 0 0,-1 0 1 0 0,1 0-1 0 0,0 0 1 0 0,0 1-1 0 0,0-1 1 0 0,0 1 0 0 0,1-1-1 0 0,0 1 1 0 0,-1 0-1 0 0,1 0 1 0 0,0 0-1 0 0,1 1 1 0 0,-1-1-1 0 0,1 0 1 0 0,0 1 0 0 0,0-1-1 0 0,0 0 1 0 0,1 1-1 0 0,-1 3 16 0 0,1-5 0 0 0,0 0-1 0 0,0-1 1 0 0,0 1-1 0 0,1-1 0 0 0,-1 1 1 0 0,0 0-1 0 0,1-1 1 0 0,0 1-1 0 0,0-1 1 0 0,0 1-1 0 0,0-1 0 0 0,0 0 1 0 0,0 1-1 0 0,0-1 1 0 0,1 0-1 0 0,-1 0 1 0 0,1 0-1 0 0,0 0 0 0 0,0 0 1 0 0,-1 0-1 0 0,1 0 1 0 0,0-1-1 0 0,1 1 1 0 0,-1-1-1 0 0,0 1 0 0 0,0-1 1 0 0,1 0-1 0 0,-1 0 1 0 0,0 0-1 0 0,1 0 0 0 0,-1 0 1 0 0,1-1-1 0 0,0 1 1 0 0,-1-1-1 0 0,2 0 1 0 0,14 4 35 0 0,1-2 0 0 0,0 0 1 0 0,0-1-1 0 0,0-2 0 0 0,0 1 0 0 0,0-2 0 0 0,0-1 0 0 0,0 0 0 0 0,-1-1 0 0 0,0-1 0 0 0,1-1 0 0 0,11-6-35 0 0,37-8 161 0 0,-29 9 296 0 0,-38 33-453 0 0,0 196 191 0 0,0-210-190 0 0,0-1 0 0 0,0 1 1 0 0,1 0-1 0 0,-1-1 0 0 0,2 1 0 0 0,-1-1 1 0 0,1 1-1 0 0,1-1 0 0 0,-1 0 0 0 0,1 0 1 0 0,0 0-1 0 0,1 0 0 0 0,0 0 0 0 0,0-1 1 0 0,0 1-1 0 0,1-1 0 0 0,4 4-5 0 0,-5-9 6 0 0,0 0 1 0 0,0-1-1 0 0,0 1 0 0 0,1-1 0 0 0,-1 0 0 0 0,0 0 1 0 0,0 0-1 0 0,1-1 0 0 0,-1 0 0 0 0,0 1 0 0 0,0-1 1 0 0,0-1-1 0 0,0 1 0 0 0,0-1 0 0 0,0 1 0 0 0,0-1 1 0 0,-1 0-1 0 0,1-1 0 0 0,-1 1 0 0 0,1-1 0 0 0,-1 1 1 0 0,0-1-1 0 0,0 0 0 0 0,0 0 0 0 0,1-2-6 0 0,4-1 13 0 0,28-25 45 0 0,-1-1-1 0 0,-2-3 0 0 0,-1 0 1 0 0,-1-2-1 0 0,18-32-57 0 0,-45 65 11 0 0,-1-2 0 0 0,1 1 0 0 0,-1 0 0 0 0,-1-1 0 0 0,1 1 0 0 0,-1-1 0 0 0,0 0 0 0 0,0 0 0 0 0,0 0-1 0 0,-1 0 1 0 0,0 0 0 0 0,0 0 0 0 0,-1 0 0 0 0,0-4-11 0 0,-15 11-52 0 0,5 9 40 0 0,2 1 0 0 0,-1 0 0 0 0,1 0 0 0 0,1 1 0 0 0,0 0-1 0 0,1 0 1 0 0,0 0 0 0 0,1 1 0 0 0,0 0 0 0 0,0 4 12 0 0,2-5-8 0 0,0 0 0 0 0,1 1 0 0 0,1-1 0 0 0,0 1 0 0 0,0-1 0 0 0,1 1 0 0 0,1-1 0 0 0,0 1 0 0 0,1 1 8 0 0,-1-8-1 0 0,1 1-1 0 0,0-1 1 0 0,1 0 0 0 0,-1 0-1 0 0,1 1 1 0 0,0-2 0 0 0,1 1 0 0 0,-1 0-1 0 0,1-1 1 0 0,0 1 0 0 0,1-1-1 0 0,-1 0 1 0 0,1-1 0 0 0,0 1 0 0 0,0-1-1 0 0,1 0 1 0 0,-1 0 0 0 0,1-1-1 0 0,0 1 1 0 0,0-1 0 0 0,0-1 0 0 0,0 1-1 0 0,0-1 1 0 0,1 0 0 0 0,-1 0-1 0 0,1-1 1 0 0,-1 0 0 0 0,1 0 0 0 0,2 0 1 0 0,-1-1-3 0 0,-1-1 1 0 0,0 1 0 0 0,1-1-1 0 0,-1-1 1 0 0,0 1 0 0 0,0-1 0 0 0,0 0-1 0 0,0-1 1 0 0,0 0 0 0 0,-1 0 0 0 0,1 0-1 0 0,-1-1 1 0 0,0 0 0 0 0,0 0-1 0 0,0-1 1 0 0,0 1 0 0 0,0-2 2 0 0,27-22 22 0 0,-2-2 1 0 0,-1-1-1 0 0,-2-1 1 0 0,0-1 0 0 0,-3-2-1 0 0,-1-1 1 0 0,-1 0-1 0 0,-2-2 1 0 0,15-38-23 0 0,-28 57 0 0 0,-2 10 4 0 0,-1-1 0 0 0,-1-1 0 0 0,0 1-1 0 0,0 0 1 0 0,-1-1 0 0 0,-1 0 0 0 0,0 0 0 0 0,0 0 0 0 0,-1 0-1 0 0,0 0 1 0 0,-1-5-4 0 0,-2 14-2 0 0,1 0-1 0 0,0 0 0 0 0,-1 1 1 0 0,0-1-1 0 0,0 0 0 0 0,1 1 1 0 0,-1-1-1 0 0,0 1 0 0 0,0 0 1 0 0,0 0-1 0 0,0 0 0 0 0,0 0 1 0 0,-1 0-1 0 0,1 0 0 0 0,0 0 1 0 0,0 1-1 0 0,-1-1 0 0 0,1 1 1 0 0,0-1-1 0 0,-1 1 0 0 0,1 0 1 0 0,0 0-1 0 0,-1 0 0 0 0,1 0 1 0 0,-1 1-1 0 0,1-1 0 0 0,0 1 1 0 0,0-1-1 0 0,-1 1 0 0 0,1 0 1 0 0,0 0-1 0 0,0 0 0 0 0,0 0 1 0 0,-2 1 2 0 0,-7 3-20 0 0,1 0 1 0 0,0 1 0 0 0,1 0 0 0 0,-1 1 0 0 0,1 0 0 0 0,0 0 0 0 0,1 1 0 0 0,0 0 0 0 0,0 0-1 0 0,1 1 1 0 0,0 0 0 0 0,-2 4 19 0 0,8-11-4 0 0,0-1-1 0 0,1 0 1 0 0,-1 0-1 0 0,1 1 1 0 0,-1-1 0 0 0,1 0-1 0 0,-1 1 1 0 0,1-1-1 0 0,0 0 1 0 0,0 1-1 0 0,0-1 1 0 0,-1 1 0 0 0,2-1-1 0 0,-1 0 1 0 0,0 1-1 0 0,0-1 1 0 0,0 0-1 0 0,0 1 1 0 0,1-1 0 0 0,-1 0-1 0 0,1 1 1 0 0,-1-1-1 0 0,1 0 1 0 0,0 1-1 0 0,-1-1 1 0 0,1 0 0 0 0,0 0-1 0 0,0 0 1 0 0,0 0-1 0 0,0 0 1 0 0,0 0-1 0 0,0 0 1 0 0,0 0-1 0 0,0 0 1 0 0,0 0 0 0 0,0-1-1 0 0,0 1 1 0 0,1 0-1 0 0,-1-1 1 0 0,0 1-1 0 0,0-1 1 0 0,1 1 0 0 0,-1-1-1 0 0,1 0 1 0 0,-1 0-1 0 0,0 1 1 0 0,2-1 4 0 0,71 6-32 0 0,-69-6 24 0 0,1-1 10 0 0,0 0 0 0 0,-1 0 0 0 0,1 1 0 0 0,0-1-1 0 0,0 1 1 0 0,-1 0 0 0 0,1 1 0 0 0,0 0 0 0 0,0-1 0 0 0,-1 2-1 0 0,1-1 1 0 0,0 1 0 0 0,-1 0 0 0 0,0 0 0 0 0,1 0 0 0 0,-1 1-1 0 0,0 0 1 0 0,0 0 0 0 0,0 0 0 0 0,-1 1 0 0 0,1-1 0 0 0,-1 1-1 0 0,0 0 1 0 0,0 0 0 0 0,0 1 0 0 0,0-1 0 0 0,-1 1 0 0 0,0 0 0 0 0,2 3-2 0 0,-1 17 45 0 0,-1 1 0 0 0,0 1 0 0 0,-2-1 0 0 0,-1 0 0 0 0,-2 0 0 0 0,-1 10-45 0 0,0 102 116 0 0,42-48-57 0 0,-14-50-10 0 0,-24-39 226 0 0,-12-21-1147 0 0,7 12-893 0 0,3 2-5307 0 0,1 2-4650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26 6721 0 0,'0'0'1969'0'0,"0"0"-182"0"0,0 0-7 0 0,0 0-6 0 0,0 0-96 0 0,0 0-266 0 0,0 0-360 0 0,0 0-276 0 0,0 0-141 0 0,0 0-37 0 0,0 0 8 0 0,4-5 36 0 0,9-12 5 0 0,-9 13-36 0 0,-4 4-45 0 0,0 0-74 0 0,0 0-69 0 0,0 0-65 0 0,0 0-49 0 0,0 0-52 0 0,0 0-41 0 0,0 0-12 0 0,13 12 1176 0 0,4 2-946 0 0,-10-4-318 0 0,-1 1-1 0 0,0-1 0 0 0,-1 1 1 0 0,0 0-1 0 0,-1 0 1 0 0,0 0-1 0 0,0 1 0 0 0,-1 0 1 0 0,-1-1-1 0 0,0 1 1 0 0,-1 0-1 0 0,0 0 0 0 0,-1 0 1 0 0,0 0-1 0 0,-1 2-115 0 0,-1 0 40 0 0,-1 0 0 0 0,0 0 0 0 0,-1-1 1 0 0,0 1-1 0 0,-1-1 0 0 0,-1 0 0 0 0,0 0 0 0 0,0-1 0 0 0,-2 1 0 0 0,1-2 0 0 0,-2 1 0 0 0,1-1 0 0 0,-2 0 1 0 0,1-1-1 0 0,-9 7-40 0 0,-75 53 188 0 0,92-69-211 0 0,0-1 0 0 0,0 0 0 0 0,1 1 0 0 0,-1-1 0 0 0,0 0 0 0 0,0 0 0 0 0,0 0 0 0 0,0 0 0 0 0,1 0 0 0 0,-1 0 0 0 0,0 0 0 0 0,0 0 0 0 0,0 0 0 0 0,1 0 0 0 0,-1 0 0 0 0,0 0 0 0 0,0-1 0 0 0,0 1 0 0 0,1 0 0 0 0,-1-1 0 0 0,0 1 0 0 0,1 0 0 0 0,-1-1 0 0 0,0 1 0 0 0,1-1 0 0 0,-1 1 0 0 0,0-1 0 0 0,1 1 0 0 0,-1-1 0 0 0,1 0 0 0 0,-1 1 0 0 0,1-1 0 0 0,-1 0 0 0 0,1 1 0 0 0,-1-1 1 0 0,1 0-1 0 0,0 0 0 0 0,-1 1 0 0 0,1-1 0 0 0,0 0 0 0 0,0 0 0 0 0,0 0 0 0 0,0 1 0 0 0,0-1 0 0 0,0 0 0 0 0,0 0 0 0 0,0 0 0 0 0,0 1 0 0 0,0-1 0 0 0,0 0 0 0 0,0 0 0 0 0,0 0 0 0 0,0 1 0 0 0,1-1 0 0 0,-1 0 0 0 0,0 0 0 0 0,1 1 0 0 0,-1-1 0 0 0,1 0 23 0 0,9-28-3268 0 0,1 9-5155 0 0,-2 9-4033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7 8466 0 0,'0'0'1927'0'0,"0"0"-149"0"0,0 0 30 0 0,0 0 27 0 0,0 0-136 0 0,0 0-333 0 0,0 0-421 0 0,0 0-317 0 0,0 0-188 0 0,0 0-62 0 0,0 0-1 0 0,3-5 385 0 0,-2 4 1940 0 0,-3 38-2261 0 0,-2 1 0 0 0,-1-1 0 0 0,-2 0 0 0 0,-1 0 0 0 0,-2-1 0 0 0,-5 10-441 0 0,-65 200 77 0 0,46-183-372 0 0,40-89-1929 0 0,48-127-3457 0 0,-21 53-6573 0 0,-26 81 4874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1008 0 0,'0'0'2298'0'0,"0"0"1"0"0,0 0-30 0 0,0 0-77 0 0,0 0-79 0 0,0 0-178 0 0,0 0-244 0 0,0 0-283 0 0,0 0-310 0 0,0 0-272 0 0,0 0-191 0 0,0 0-69 0 0,0 0-17 0 0,4-8 551 0 0,10 53 965 0 0,65 239 321 0 0,-51-81-2245 0 0,-28-201-129 0 0,0 0 0 0 0,0 1 0 0 0,1-1-1 0 0,-1 0 1 0 0,1 1 0 0 0,-1-1 0 0 0,1 0 0 0 0,0 0 0 0 0,0 1-1 0 0,0-1 1 0 0,0 0 0 0 0,0 0 0 0 0,1 0 0 0 0,-1 0 0 0 0,1-1 0 0 0,-1 1-1 0 0,1 0 1 0 0,0 0 0 0 0,-1-1 0 0 0,1 1 0 0 0,0-1 0 0 0,0 0-1 0 0,0 0 1 0 0,0 1 0 0 0,0-1 0 0 0,0 0 0 0 0,1-1 0 0 0,-1 1 0 0 0,0 0-1 0 0,0-1 1 0 0,1 1 0 0 0,-1-1 0 0 0,0 0 0 0 0,2 1-12 0 0,26-52 772 0 0,58-200 518 0 0,-73 205-1217 0 0,-1 0 1 0 0,-3-1 0 0 0,-1 0 0 0 0,-3 0 0 0 0,-1-1-1 0 0,-3-8-73 0 0,-3 55-20 0 0,0 1-18 0 0,0 0-28 0 0,0 0-60 0 0,0 0-68 0 0,0 0-91 0 0,0 0-162 0 0,2 22-3845 0 0,1-11 499 0 0,0-4-3156 0 0,0 0-5127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4 332 10930 0 0,'0'0'1833'0'0,"0"0"-790"0"0,0 0-102 0 0,0 0 266 0 0,0 0 165 0 0,0 0-53 0 0,0 0-172 0 0,0 0-207 0 0,0 0-183 0 0,0 0-127 0 0,0 0-79 0 0,0 0-41 0 0,0 0-14 0 0,31-13-11 0 0,96-44-26 0 0,-64 16 322 0 0,-57 35-676 0 0,0-1-1 0 0,0 0 0 0 0,0 0 0 0 0,-1-1 1 0 0,0 0-1 0 0,-1 0 0 0 0,0 0 0 0 0,0 0 1 0 0,-1-1-1 0 0,0 1 0 0 0,0-1 0 0 0,-1 0 0 0 0,0 0 1 0 0,0 0-1 0 0,-1 0 0 0 0,0 0 0 0 0,-1 0 1 0 0,0-1-1 0 0,-1-1-104 0 0,0 8 4 0 0,0 0 0 0 0,-1 0 1 0 0,1 0-1 0 0,-1 0 0 0 0,0 0 0 0 0,0 0 1 0 0,0 1-1 0 0,0-1 0 0 0,0 1 1 0 0,0-1-1 0 0,-1 1 0 0 0,1 0 0 0 0,-1 0 1 0 0,0 0-1 0 0,0 0 0 0 0,1 0 0 0 0,-1 1 1 0 0,0-1-1 0 0,0 1 0 0 0,-1 0 0 0 0,1 0 1 0 0,0 0-1 0 0,0 0 0 0 0,-1 1 1 0 0,1-1-1 0 0,0 1 0 0 0,-1 0 0 0 0,1 0 1 0 0,0 0-1 0 0,-1 0 0 0 0,1 1 0 0 0,0-1 1 0 0,-1 1-1 0 0,1 0 0 0 0,0 0 0 0 0,0 0 1 0 0,0 0-1 0 0,0 0 0 0 0,0 1 1 0 0,-2 1-5 0 0,-9 8-11 0 0,-1 1 0 0 0,2 1-1 0 0,0 0 1 0 0,0 1 0 0 0,1 0 0 0 0,1 1 0 0 0,0 0 0 0 0,1 1 0 0 0,1 0 0 0 0,0 0 0 0 0,2 1 0 0 0,0 1 0 0 0,0-1 0 0 0,2 1 0 0 0,0 0 0 0 0,1 0 0 0 0,1 0 0 0 0,1 1 0 0 0,0 9 11 0 0,2-21 5 0 0,1-1 0 0 0,0 0 0 0 0,1 1-1 0 0,0-1 1 0 0,0 0 0 0 0,0 0 0 0 0,0 0 0 0 0,1 0-1 0 0,0 0 1 0 0,1-1 0 0 0,-1 1 0 0 0,1-1 0 0 0,0 0-1 0 0,0 0 1 0 0,1 0 0 0 0,-1-1 0 0 0,1 0 0 0 0,0 0-1 0 0,1 0 1 0 0,-1 0 0 0 0,0-1 0 0 0,1 1 0 0 0,0-2-1 0 0,0 1 1 0 0,0 0 0 0 0,0-1 0 0 0,0 0 0 0 0,0-1-1 0 0,1 0 1 0 0,-1 0 0 0 0,1 0 0 0 0,-1 0 0 0 0,1-1-1 0 0,-1 0 1 0 0,2-1-5 0 0,4 2 9 0 0,1 0 0 0 0,0-1 0 0 0,0 0-1 0 0,0-2 1 0 0,0 1 0 0 0,0-2 0 0 0,0 1 0 0 0,-1-2 0 0 0,0 0-1 0 0,1 0 1 0 0,-1-1 0 0 0,-1 0 0 0 0,10-7-9 0 0,86-77-495 0 0,-46 16-3890 0 0,-46 56 1020 0 0,0-2-5929 0 0,-6 8-793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306 108 8770 0 0,'0'0'4359'0'0,"0"0"-1450"0"0,0 0-668 0 0,0 0-304 0 0,0 0-300 0 0,0 0-302 0 0,0 0-318 0 0,0 0-249 0 0,0 0-193 0 0,0 0-145 0 0,0 0-78 0 0,0 0-39 0 0,0 0-45 0 0,-27 11-11 0 0,-84 37-30 0 0,50-4 39 0 0,52-33-220 0 0,-1 0-36 0 0,1 0 1 0 0,-1 1-1 0 0,2 0 0 0 0,-1 0 0 0 0,2 1 0 0 0,0 0 0 0 0,0 0 1 0 0,1 1-1 0 0,1 0 0 0 0,0 0 0 0 0,1 0 0 0 0,1 1 0 0 0,0-1 1 0 0,1 1-1 0 0,1 0 0 0 0,0 4-10 0 0,1-16-2 0 0,0 1-1 0 0,1-1 1 0 0,-1 0 0 0 0,1 0-1 0 0,0 0 1 0 0,0 0-1 0 0,0-1 1 0 0,0 1 0 0 0,1 0-1 0 0,-1 0 1 0 0,1-1 0 0 0,0 1-1 0 0,-1 0 1 0 0,1-1 0 0 0,0 0-1 0 0,1 1 1 0 0,-1-1-1 0 0,0 0 1 0 0,1 0 0 0 0,-1 0-1 0 0,1-1 1 0 0,-1 1 0 0 0,1-1-1 0 0,0 1 1 0 0,0-1 0 0 0,0 0-1 0 0,0 0 1 0 0,0 0-1 0 0,0 0 1 0 0,0-1 0 0 0,0 1-1 0 0,2-1 3 0 0,2 1 11 0 0,1 0 0 0 0,0-1 0 0 0,-1 0 0 0 0,1 0 0 0 0,-1-1 0 0 0,1 0 0 0 0,-1-1 0 0 0,1 1 0 0 0,-1-1 0 0 0,0-1 0 0 0,0 1 0 0 0,7-4-11 0 0,19-15 56 0 0,-1-2-1 0 0,-1-1 1 0 0,-2-1-1 0 0,0-1 1 0 0,5-9-56 0 0,43-38 59 0 0,56-45 0 0 0,-125 111-58 0 0,-8 7-5 0 0,0 1 1 0 0,0-1 0 0 0,0 0-1 0 0,0 0 1 0 0,1 1 0 0 0,-1-1-1 0 0,0 0 1 0 0,0 0 0 0 0,0 1-1 0 0,0-1 1 0 0,0 0 0 0 0,0 0-1 0 0,0 0 1 0 0,1 0 0 0 0,-1 1-1 0 0,0-1 1 0 0,0 0 0 0 0,0 0-1 0 0,1 0 1 0 0,-1 0 0 0 0,0 0-1 0 0,0 1 1 0 0,0-1 0 0 0,1 0-1 0 0,-1 0 1 0 0,0 0 0 0 0,0 0-1 0 0,1 0 1 0 0,-1 0 0 0 0,0 0-1 0 0,0 0 1 0 0,0 0 0 0 0,1 0-1 0 0,-1 0 1 0 0,0 0 0 0 0,0 0-1 0 0,1 0 1 0 0,-1 0 0 0 0,0 0-1 0 0,0 0 1 0 0,1 0 0 0 0,-1 0-1 0 0,0 0 1 0 0,0-1 0 0 0,0 1-1 0 0,1 0 1 0 0,-1 0 0 0 0,0 0-1 0 0,0 0 1 0 0,0 0 0 0 0,1-1-1 0 0,-1 1 1 0 0,0 0 0 0 0,0 0-1 0 0,0 0 4 0 0,-57 136-229 0 0,54-132 218 0 0,0 1 0 0 0,1 0 0 0 0,-1 0 0 0 0,1 0 0 0 0,0 0 0 0 0,1 0 0 0 0,-1 0 0 0 0,1 0 0 0 0,0 1 0 0 0,0-1 0 0 0,1 0 0 0 0,0 1 0 0 0,0-1 0 0 0,0 0 0 0 0,0 1 0 0 0,1-1 0 0 0,0 0 0 0 0,0 1 0 0 0,0-1 0 0 0,1 0 0 0 0,0 0 0 0 0,0 0 0 0 0,0 0 0 0 0,1 0 0 0 0,-1-1 0 0 0,1 1 0 0 0,0-1 0 0 0,0 1 0 0 0,1-1 0 0 0,-1 0 0 0 0,1 0 0 0 0,0-1 0 0 0,0 1 0 0 0,0-1 0 0 0,1 0 0 0 0,4 3 11 0 0,2-3 11 0 0,0 0 0 0 0,0 0 0 0 0,0-1 0 0 0,0-1 0 0 0,0 0 0 0 0,1 0 0 0 0,-1-1 0 0 0,0 0 1 0 0,1-1-1 0 0,-1-1 0 0 0,0 0 0 0 0,0 0 0 0 0,0-1 0 0 0,0 0 0 0 0,0-1 0 0 0,-1 0 0 0 0,1-1 0 0 0,-1 0 0 0 0,0-1 0 0 0,5-4-11 0 0,4-1 48 0 0,-1-1-1 0 0,0-1 0 0 0,0-1 0 0 0,-2 0 1 0 0,0-1-1 0 0,0-1 0 0 0,-1 0 1 0 0,-1-1-1 0 0,-1-1 0 0 0,-1 0 1 0 0,0-1-1 0 0,-1 0 0 0 0,-1 0 0 0 0,-1-1 1 0 0,4-15-48 0 0,12-115 186 0 0,-26 149-186 0 0,0 0-1 0 0,0 0 0 0 0,0 1 0 0 0,0-1 0 0 0,0 0 0 0 0,0 1 1 0 0,0-1-1 0 0,0 1 0 0 0,0-1 0 0 0,0 1 0 0 0,0-1 0 0 0,0 1 1 0 0,0 0-1 0 0,0-1 0 0 0,0 1 0 0 0,0 0 0 0 0,-1 0 0 0 0,1 0 1 0 0,0 0-1 0 0,0 0 0 0 0,0 0 0 0 0,0 0 0 0 0,0 1 0 0 0,-1-1 1 0 0,1 0-1 0 0,0 0 0 0 0,0 1 0 0 0,0-1 0 0 0,0 1 0 0 0,0-1 1 0 0,0 1-1 0 0,0 0 0 0 0,0-1 0 0 0,0 1 0 0 0,0 0 0 0 0,1-1 1 0 0,-1 1-1 0 0,0 0 0 0 0,0 0 0 0 0,0 0 1 0 0,-5 4-16 0 0,0-1-1 0 0,0 1 1 0 0,1 0-1 0 0,-1 1 1 0 0,1-1 0 0 0,0 1-1 0 0,1 0 1 0 0,-1 1-1 0 0,1-1 1 0 0,1 1 0 0 0,-1-1-1 0 0,1 1 1 0 0,0 0-1 0 0,1 1 1 0 0,-1-1 0 0 0,1 0-1 0 0,1 1 1 0 0,-1-1-1 0 0,1 1 1 0 0,1 1 16 0 0,1-2-2 0 0,0-1-1 0 0,0 0 1 0 0,1 0 0 0 0,0 1-1 0 0,1-1 1 0 0,-1-1 0 0 0,1 1-1 0 0,0 0 1 0 0,0-1 0 0 0,1 1-1 0 0,0-1 1 0 0,0 0 0 0 0,0 0-1 0 0,1 0 1 0 0,4 3 2 0 0,25 34 118 0 0,-27-31-47 0 0,-1 0 1 0 0,0 0 0 0 0,-1 1-1 0 0,0 0 1 0 0,-1 0-1 0 0,0 0 1 0 0,-1 1 0 0 0,0-1-1 0 0,-1 1 1 0 0,-1-1-1 0 0,0 1 1 0 0,0 0 0 0 0,-2 4-72 0 0,1 70 312 0 0,1-85-400 0 0,1 0 1 0 0,-1-1-1 0 0,0 1 0 0 0,1 0 1 0 0,-1-1-1 0 0,1 0 1 0 0,-1 1-1 0 0,1-1 1 0 0,-1 0-1 0 0,1 0 0 0 0,0 0 1 0 0,0 0-1 0 0,0 0 1 0 0,0 0-1 0 0,0 0 1 0 0,0-1-1 0 0,0 1 1 0 0,0-1-1 0 0,0 1 0 0 0,0-1 1 0 0,0 0-1 0 0,0 0 1 0 0,0 0-1 0 0,0 0 1 0 0,0 0-1 0 0,0 0 1 0 0,0-1-1 0 0,0 1 0 0 0,0-1 1 0 0,0 1-1 0 0,0-1 1 0 0,0 0 87 0 0,7-5-4868 0 0,-7 4-486 0 0,-1-1-6633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1033 6937 0 0,'0'0'1577'0'0,"0"0"-138"0"0,0 0 106 0 0,0 0 252 0 0,0 0 26 0 0,0 0-224 0 0,0 0-275 0 0,0 0-241 0 0,0 0-152 0 0,0 0-84 0 0,0 0-44 0 0,0 0-30 0 0,0 0-31 0 0,31 3-24 0 0,96 8-52 0 0,-56-23 299 0 0,-60 5-783 0 0,1 2-36 0 0,0-2 0 0 0,0 0 0 0 0,0 0 0 0 0,-1-1 0 0 0,0 0 0 0 0,0-1 0 0 0,-1 0 0 0 0,0-1 1 0 0,-1 0-1 0 0,0-1 0 0 0,-1 1 0 0 0,0-2 0 0 0,-1 1 0 0 0,0-1 0 0 0,4-10-146 0 0,-9 18 18 0 0,-1 1 0 0 0,0-1-1 0 0,0 0 1 0 0,0 0 0 0 0,-1 0 0 0 0,1 0-1 0 0,-1 1 1 0 0,0-1 0 0 0,0 0 0 0 0,0 0 0 0 0,0 0-1 0 0,-1 0 1 0 0,0 0 0 0 0,0 0 0 0 0,0 0-1 0 0,0 1 1 0 0,0-1 0 0 0,-1 0 0 0 0,0 1 0 0 0,1-1-1 0 0,-1 1 1 0 0,-1 0 0 0 0,1 0 0 0 0,0-1-1 0 0,-1 1 1 0 0,0 1 0 0 0,1-1 0 0 0,-1 0 0 0 0,0 1-1 0 0,-1-1 1 0 0,1 1 0 0 0,0 0 0 0 0,-1 0 0 0 0,1 0-1 0 0,-1 1 1 0 0,1-1 0 0 0,-1 1 0 0 0,0 0-1 0 0,-1 0-17 0 0,-5-2 1 0 0,-1 1-1 0 0,0 0 0 0 0,0 1 0 0 0,1 1 0 0 0,-1-1 0 0 0,0 2 0 0 0,0-1 0 0 0,0 1 1 0 0,0 1-1 0 0,1 0 0 0 0,-1 1 0 0 0,1 0 0 0 0,-1 0 0 0 0,1 1 0 0 0,0 1 0 0 0,0 0 1 0 0,1 0-1 0 0,-1 1 0 0 0,1 0 0 0 0,1 0 0 0 0,-1 1 0 0 0,-3 4 0 0 0,1-1 4 0 0,1 0 0 0 0,1 0 0 0 0,0 1 0 0 0,0 0 0 0 0,1 1-1 0 0,1 0 1 0 0,0 0 0 0 0,0 1 0 0 0,1 0 0 0 0,1 0 0 0 0,0 0 0 0 0,1 1 0 0 0,0-1 0 0 0,1 1-1 0 0,1 0 1 0 0,0 0 0 0 0,1 0 0 0 0,1 0 0 0 0,0 1 0 0 0,0-1 0 0 0,2 0 0 0 0,0 0-1 0 0,0 1-3 0 0,2-5 18 0 0,1 0-1 0 0,-1-1 0 0 0,2 1 1 0 0,-1-1-1 0 0,1 0 1 0 0,1 0-1 0 0,-1-1 0 0 0,2 0 1 0 0,-1 0-1 0 0,1 0 0 0 0,0-1 1 0 0,0 0-1 0 0,1-1 0 0 0,0 0 1 0 0,0 0-1 0 0,1-1 0 0 0,-1-1 1 0 0,1 1-1 0 0,3 0-17 0 0,5 1 48 0 0,0 0-1 0 0,0-1 1 0 0,1-1-1 0 0,-1 0 1 0 0,1-2 0 0 0,0 0-1 0 0,0-1 1 0 0,0-1-1 0 0,0 0 1 0 0,10-3-48 0 0,-5-3-97 0 0,0-2 0 0 0,-1 0 1 0 0,-1-2-1 0 0,0 0 0 0 0,0-1 0 0 0,-1-1 0 0 0,0-2 0 0 0,12-9 97 0 0,-27 19-137 0 0,52-34-2640 0 0,-19 15-6845 0 0,-27 18-2375 0 0</inkml:trace>
  <inkml:trace contextRef="#ctx0" brushRef="#br0" timeOffset="1188.022">1145 878 12283 0 0,'0'0'4390'0'0,"0"0"-2026"0"0,0 0-885 0 0,0 0-220 0 0,0 0-164 0 0,0 0-139 0 0,0 0-117 0 0,0 0-116 0 0,0 0-104 0 0,-35 8-94 0 0,-113 27-95 0 0,64 3 86 0 0,72-27-429 0 0,0-3-56 0 0,0 0 1 0 0,0 1 0 0 0,1 1 0 0 0,0-1 0 0 0,1 2 0 0 0,0-1 0 0 0,1 2-1 0 0,0-1 1 0 0,0 1 0 0 0,1 0 0 0 0,1 1 0 0 0,0 0 0 0 0,1 0 0 0 0,1 1-1 0 0,0-1 1 0 0,0 1 0 0 0,1 0 0 0 0,-1 12-32 0 0,5-23 1 0 0,0 0-1 0 0,1 0 1 0 0,-1 0-1 0 0,1 0 1 0 0,-1 0 0 0 0,1 0-1 0 0,0-1 1 0 0,0 1-1 0 0,1 0 1 0 0,-1-1 0 0 0,0 1-1 0 0,1 0 1 0 0,0-1-1 0 0,-1 0 1 0 0,1 1 0 0 0,0-1-1 0 0,0 0 1 0 0,0 0-1 0 0,1 0 1 0 0,-1 0 0 0 0,0 0-1 0 0,1-1 1 0 0,-1 1-1 0 0,1-1 1 0 0,0 1 0 0 0,-1-1-1 0 0,1 0 1 0 0,0 0 0 0 0,0 0-1 0 0,0-1 1 0 0,0 1-1 0 0,-1-1 1 0 0,1 1 0 0 0,0-1-1 0 0,0 0 1 0 0,2 0-1 0 0,112-17 138 0 0,-87 2-99 0 0,-1 0 1 0 0,0-2-1 0 0,-1-2 0 0 0,-1 0 0 0 0,0-2 0 0 0,-2-1 1 0 0,0-1-1 0 0,-2-1 0 0 0,6-9-39 0 0,16-12 35 0 0,27-20-30 0 0,-71 65-9 0 0,0 0 0 0 0,-1 0 0 0 0,1 0 0 0 0,0 1-1 0 0,0-1 1 0 0,-1 1 0 0 0,1-1 0 0 0,0 0-1 0 0,0 1 1 0 0,-1-1 0 0 0,1 1 0 0 0,-1-1 0 0 0,1 1-1 0 0,0 0 1 0 0,-1-1 0 0 0,1 1 0 0 0,-1 0 0 0 0,1-1-1 0 0,-1 1 1 0 0,0 0 0 0 0,1 0 0 0 0,-1-1-1 0 0,0 1 1 0 0,0 0 0 0 0,1 0 0 0 0,-1-1 0 0 0,0 1-1 0 0,0 0 1 0 0,0 0 0 0 0,0 0 0 0 0,0 0-1 0 0,0-1 1 0 0,0 1 0 0 0,0 0 0 0 0,0 0 0 0 0,0 0-1 0 0,-1-1 1 0 0,1 1 0 0 0,0 0 0 0 0,0 0 0 0 0,-1-1-1 0 0,1 1 1 0 0,-1 0 4 0 0,1 3-16 0 0,-24 139-121 0 0,23-138 133 0 0,0-1 0 0 0,1 1-1 0 0,-1 0 1 0 0,1-1 0 0 0,0 1 0 0 0,0 0 0 0 0,1 0 0 0 0,-1-1 0 0 0,1 1 0 0 0,0-1 0 0 0,0 1 0 0 0,0 0 0 0 0,1-1 0 0 0,0 0 0 0 0,0 1-1 0 0,0-1 1 0 0,0 0 0 0 0,1 0 0 0 0,-1 0 0 0 0,1 0 0 0 0,0-1 0 0 0,0 1 0 0 0,0-1 0 0 0,1 1 0 0 0,0-1 0 0 0,-1 0 0 0 0,1-1 0 0 0,0 1-1 0 0,0-1 1 0 0,0 1 0 0 0,1-1 0 0 0,-1-1 0 0 0,0 1 0 0 0,1 0 0 0 0,2 0 4 0 0,1-1 7 0 0,-1 1-1 0 0,1-1 1 0 0,-1 0 0 0 0,1 0-1 0 0,0-1 1 0 0,-1 0 0 0 0,1 0-1 0 0,0-1 1 0 0,-1 0 0 0 0,1-1-1 0 0,-1 1 1 0 0,1-1 0 0 0,-1-1-1 0 0,0 1 1 0 0,0-1 0 0 0,0-1-1 0 0,0 1 1 0 0,0-1 0 0 0,2-2-7 0 0,14-10 50 0 0,-1-2-1 0 0,0 0 1 0 0,-1-1 0 0 0,-1-1 0 0 0,-1-1 0 0 0,-1-1 0 0 0,-1 0 0 0 0,-1-2-1 0 0,0 0 1 0 0,-2 0 0 0 0,-1-1 0 0 0,-2-1 0 0 0,4-11-50 0 0,3-10 15 0 0,-12 35-10 0 0,0-1-1 0 0,-2 0 1 0 0,1-1-1 0 0,-2 1 1 0 0,1-1-1 0 0,-2 0 1 0 0,0 0-1 0 0,-1 0 1 0 0,0-7-5 0 0,-3 20-3 0 0,1-1-1 0 0,-1 1 1 0 0,0 0 0 0 0,1 0 0 0 0,-1-1 0 0 0,0 1-1 0 0,0 0 1 0 0,0 0 0 0 0,0 1 0 0 0,0-1-1 0 0,0 0 1 0 0,0 1 0 0 0,0-1 0 0 0,0 1-1 0 0,0 0 1 0 0,0-1 0 0 0,-1 1 0 0 0,1 0 0 0 0,0 0-1 0 0,0 1 1 0 0,0-1 0 0 0,0 0 0 0 0,0 1-1 0 0,-1-1 1 0 0,1 1 0 0 0,0 0 0 0 0,0 0-1 0 0,0-1 1 0 0,1 1 0 0 0,-1 1 0 0 0,0-1 0 0 0,0 0-1 0 0,0 0 1 0 0,1 1 0 0 0,-1-1 0 0 0,1 1-1 0 0,-1-1 1 0 0,0 2 3 0 0,-3 0-10 0 0,1 1 0 0 0,0-1-1 0 0,0 1 1 0 0,0 0 0 0 0,0 0 0 0 0,0 0-1 0 0,1 1 1 0 0,0-1 0 0 0,0 1 0 0 0,0 0-1 0 0,1 0 1 0 0,-1 0 0 0 0,1 0 0 0 0,0 0-1 0 0,1 1 1 0 0,-1-1 0 0 0,1 0 0 0 0,0 1-1 0 0,0-1 1 0 0,1 1 0 0 0,0-1-1 0 0,0 1 1 0 0,0-1 0 0 0,0 1 0 0 0,1-1-1 0 0,0 1 1 0 0,0-1 0 0 0,1 1 0 0 0,-1-1-1 0 0,1 0 1 0 0,0 0 0 0 0,1 0 0 0 0,-1 0-1 0 0,1 0 1 0 0,0 0 0 0 0,0-1 0 0 0,1 1-1 0 0,-1-1 1 0 0,1 0 10 0 0,83 51-35 0 0,-81-53 41 0 0,0 0 1 0 0,-1 0-1 0 0,0 1 0 0 0,1-1 0 0 0,-1 1 0 0 0,0 0 0 0 0,-1 1 0 0 0,1-1 0 0 0,0 1 0 0 0,-1 0 0 0 0,0 0 0 0 0,0 1 0 0 0,0-1 0 0 0,0 1 0 0 0,-1-1 0 0 0,0 1 0 0 0,0 0 0 0 0,0 1 0 0 0,-1-1 0 0 0,1 0 1 0 0,-1 1-1 0 0,0-1 0 0 0,-1 1 0 0 0,0 0 0 0 0,1 0 0 0 0,-2 0-6 0 0,1 11 57 0 0,-1-11-52 0 0,0 0 0 0 0,0 0-1 0 0,0 0 1 0 0,1 0 0 0 0,0 0 0 0 0,0 0-1 0 0,0 0 1 0 0,1 0 0 0 0,0-1 0 0 0,0 1-1 0 0,0 0 1 0 0,1-1 0 0 0,0 0 0 0 0,0 1-1 0 0,0-1 1 0 0,2 1-5 0 0,6 2 5 0 0,0 0 1 0 0,0-1-1 0 0,1-1 0 0 0,-1 1 0 0 0,2-2 1 0 0,-1 0-1 0 0,0 0 0 0 0,1-1 0 0 0,0-1 1 0 0,0 0-1 0 0,0-1 0 0 0,1 0 0 0 0,-1-1 1 0 0,0 0-1 0 0,1-1 0 0 0,12-2-5 0 0,-21 1 14 0 0,1-1 1 0 0,-1 1-1 0 0,0-1 0 0 0,1 0 0 0 0,-1-1 1 0 0,0 1-1 0 0,0-1 0 0 0,-1 0 0 0 0,1 0 0 0 0,-1 0 1 0 0,1-1-1 0 0,-1 0 0 0 0,0 0 0 0 0,0 0 1 0 0,-1 0-1 0 0,1 0 0 0 0,-1-1 0 0 0,3-4-14 0 0,9-10 72 0 0,7-9 72 0 0,-1-1 1 0 0,-2-2-1 0 0,-2 0 0 0 0,12-27-144 0 0,-28 57 2 0 0,57-128 104 0 0,-6-3 0 0 0,-6-2-1 0 0,5-39-105 0 0,-41 136 4 0 0,-1 0 0 0 0,-2-1 0 0 0,-1 0 0 0 0,-2 0 0 0 0,-2 0 0 0 0,-2-12-4 0 0,0 43 12 0 0,0-1 0 0 0,-1 1 0 0 0,0-1 0 0 0,0 1 0 0 0,-1 0-1 0 0,0 0 1 0 0,0-1 0 0 0,0 1 0 0 0,-1 1 0 0 0,-1-1-1 0 0,1 0 1 0 0,-1 1 0 0 0,0 0 0 0 0,0-1 0 0 0,-1 2 0 0 0,0-1-1 0 0,0 0 1 0 0,0 1 0 0 0,0 0 0 0 0,-1 0 0 0 0,0 1-1 0 0,-2-2-11 0 0,5 7 3 0 0,0-1-1 0 0,-1 0 0 0 0,1 1 0 0 0,0-1 0 0 0,0 1 1 0 0,0 0-1 0 0,0 0 0 0 0,0 0 0 0 0,0 1 0 0 0,0-1 1 0 0,0 1-1 0 0,1 0 0 0 0,-1-1 0 0 0,0 1 0 0 0,1 0 0 0 0,0 1 1 0 0,-1-1-1 0 0,1 0 0 0 0,0 1 0 0 0,0-1 0 0 0,0 1 1 0 0,0-1-1 0 0,1 1 0 0 0,-1 0 0 0 0,1 0 0 0 0,0 0 1 0 0,0 0-1 0 0,0 0 0 0 0,0 0 0 0 0,0 0 0 0 0,1 0 0 0 0,-1 1 1 0 0,1-1-1 0 0,0 0 0 0 0,0 0 0 0 0,0 0-2 0 0,-2 3 18 0 0,-11 51 19 0 0,2 1 1 0 0,3-1-1 0 0,3 1 1 0 0,2 1-1 0 0,3-1 1 0 0,2 4-38 0 0,38 205 184 0 0,-24-193-137 0 0,72 342 57 0 0,-70-327-148 0 0,-17-89-12 0 0,0 0 1 0 0,0-1-1 0 0,0 1 1 0 0,0-1-1 0 0,0 1 1 0 0,0-1-1 0 0,-1 1 1 0 0,1-1 0 0 0,0 0-1 0 0,0 0 1 0 0,-1 1-1 0 0,1-1 1 0 0,0 0-1 0 0,-1 0 1 0 0,1 0-1 0 0,0 0 1 0 0,-1 1-1 0 0,1-1 1 0 0,-1 0 0 0 0,0 0-1 0 0,1 0 1 0 0,-1 0-1 0 0,0 0 1 0 0,0 0-1 0 0,1 0 1 0 0,-1 0-1 0 0,0-1 1 0 0,0 1 0 0 0,0 0-1 0 0,0 0 1 0 0,0 0-1 0 0,0 0 1 0 0,-1 0-1 0 0,1 0 1 0 0,0 0-1 0 0,-1 0 1 0 0,1 0-1 0 0,-1 0 57 0 0,1-74-3820 0 0,0 50 62 0 0,0 1-3309 0 0,0 12-4767 0 0</inkml:trace>
  <inkml:trace contextRef="#ctx0" brushRef="#br0" timeOffset="1434.67">2064 657 17516 0 0,'0'0'1844'0'0,"0"0"-465"0"0,0 0-244 0 0,0 0-43 0 0,0 0 2 0 0,0 0-30 0 0,0 0-145 0 0,0 0-220 0 0,0 0-151 0 0,32-5-95 0 0,102-19-107 0 0,107-18 627 0 0,-7-5-973 0 0,-99 6-1684 0 0,-86 5-7418 0 0,-42 29-2733 0 0</inkml:trace>
  <inkml:trace contextRef="#ctx0" brushRef="#br0" timeOffset="5910.665">3113 46 792 0 0,'0'0'1399'0'0,"0"0"-233"0"0,0 0 82 0 0,0 0 210 0 0,0 0 202 0 0,0 0 104 0 0,0 0-14 0 0,0 0-98 0 0,0 0-82 0 0,0 0-130 0 0,0 0-134 0 0,-1-7-108 0 0,-3-23-130 0 0,-6 22 4131 0 0,-8 12-3115 0 0,5 89-720 0 0,-1 205-192 0 0,-3 79-793 0 0,1-235-334 0 0,-5 97 85 0 0,18-173-84 0 0,3-66-35 0 0,0 1-2 0 0,0 2-7 0 0,0-3-20 0 0,0 0 29 0 0,0 0 14 0 0,0 0-13 0 0,0 0-2 0 0,0 0 4 0 0,0 0 5 0 0,0 0 9 0 0,0 0-3 0 0,3-23 85 0 0,44-58-114 0 0,-47 80 4 0 0,40-59-2 0 0,3 1 0 0 0,2 3 0 0 0,47-46 2 0 0,-19 35-32 0 0,-72 66 33 0 0,-1 1-1 0 0,0-1 0 0 0,1 1 0 0 0,-1-1 0 0 0,1 1 0 0 0,-1-1 0 0 0,1 1 0 0 0,0 0 0 0 0,-1-1 0 0 0,1 1 0 0 0,-1-1 0 0 0,1 1 0 0 0,0 0 1 0 0,-1 0-1 0 0,1-1 0 0 0,0 1 0 0 0,-1 0 0 0 0,1 0 0 0 0,0 0 0 0 0,-1 0 0 0 0,1 0 0 0 0,0 0 0 0 0,-1 0 0 0 0,1 0 0 0 0,0 0 1 0 0,-1 0-1 0 0,1 0 0 0 0,0 0 0 0 0,-1 1 0 0 0,1-1 0 0 0,0 0 0 0 0,-1 0 0 0 0,1 1 0 0 0,0-1 0 0 0,-1 0 0 0 0,1 1 0 0 0,-1-1 1 0 0,1 1-1 0 0,-1-1 0 0 0,1 1 0 0 0,-1-1 0 0 0,1 1 0 0 0,-1-1 0 0 0,1 1 0 0 0,-1-1 0 0 0,0 1 0 0 0,1 0 0 0 0,-1-1 0 0 0,0 1 1 0 0,1 0-1 0 0,-1-1 0 0 0,0 1 0 0 0,0 0 0 0 0,13 41 46 0 0,-12-35-39 0 0,11 57 132 0 0,-4 0 0 0 0,-2 1 0 0 0,-4 0 0 0 0,-2 0 0 0 0,-2 0-139 0 0,0 44 145 0 0,2-109-146 0 0,0 0 1 0 0,1 0 0 0 0,-1 0-1 0 0,0-1 1 0 0,0 1-1 0 0,1 0 1 0 0,-1 0-1 0 0,0 0 1 0 0,0 0-1 0 0,1 0 1 0 0,-1-1-1 0 0,0 1 1 0 0,0 0-1 0 0,1 0 1 0 0,-1 0-1 0 0,0 0 1 0 0,0 0-1 0 0,1 0 1 0 0,-1 0-1 0 0,0 0 1 0 0,1 0-1 0 0,-1 0 1 0 0,0 0-1 0 0,0 0 1 0 0,1 0-1 0 0,-1 1 1 0 0,0-1-1 0 0,0 0 1 0 0,1 0-1 0 0,-1 0 1 0 0,0 0 0 0 0,0 0-1 0 0,1 1 1 0 0,-1-1-1 0 0,0 0 1 0 0,0 0-1 0 0,0 0 1 0 0,1 0-1 0 0,-1 1 1 0 0,0-1-1 0 0,0 0 1 0 0,0 0-1 0 0,0 1 1 0 0,0-1-1 0 0,1 0 1 0 0,-1 0-1 0 0,0 1 1 0 0,18-83-826 0 0,-7 47-3626 0 0,-3 10-3815 0 0,-6 17-4464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62 11827 0 0,'0'0'1318'0'0,"0"0"-412"0"0,0 0-142 0 0,0 0 216 0 0,0 0 161 0 0,0 0-93 0 0,0 0-255 0 0,0 0-322 0 0,0 0-248 0 0,0 0-94 0 0,0 0 3 0 0,0 0 10 0 0,0 0 22 0 0,10 0 1485 0 0,63-62-47 0 0,-97 73 996 0 0,-18 32-2082 0 0,42-42-468 0 0,0-1-17 0 0,0 0-22 0 0,23 4 346 0 0,-22-4-322 0 0,-1 0-4 0 0,1 0-37 0 0,-2 26-2719 0 0,1-18-122 0 0,0-3-7393 0 0,0-4-840 0 0</inkml:trace>
  <inkml:trace contextRef="#ctx0" brushRef="#br0" timeOffset="54499.34">30 66 616 0 0,'0'0'794'0'0,"0"0"34"0"0,0 0 165 0 0,0 0 236 0 0,0 0 100 0 0,0 0-94 0 0,0 0-195 0 0,0 0-225 0 0,0 0-171 0 0,0 0-126 0 0,0 0-53 0 0,-2-1 34 0 0,-23-2 5546 0 0,25 3-5667 0 0,-2 30 1313 0 0,3-29-1604 0 0,0 0-1 0 0,-1-1 1 0 0,1 1 0 0 0,0 0 0 0 0,0 0 0 0 0,1-1-1 0 0,-1 1 1 0 0,0 0 0 0 0,0-1 0 0 0,0 1 0 0 0,0-1-1 0 0,0 1 1 0 0,1-1 0 0 0,-1 0 0 0 0,0 0-1 0 0,0 1 1 0 0,1-1 0 0 0,-1 0 0 0 0,0 0 0 0 0,0 0-1 0 0,1 0 1 0 0,-1 0 0 0 0,0-1 0 0 0,0 1 0 0 0,1 0-1 0 0,-1-1 1 0 0,0 1 0 0 0,0 0 0 0 0,0-1 0 0 0,0 0-1 0 0,1 1 1 0 0,-1-1 0 0 0,0 0 0 0 0,0 1 0 0 0,0-1-1 0 0,0 0 1 0 0,-1 0 0 0 0,1 0 0 0 0,0 0 0 0 0,0 0-1 0 0,0 0 1 0 0,-1 0 0 0 0,1 0 0 0 0,0 0 0 0 0,-1 0-1 0 0,1 0 1 0 0,-1 0 0 0 0,1-1-87 0 0,15-20 1964 0 0,-17 21-1936 0 0,-1 1-1 0 0,1-1 1 0 0,-1 1-1 0 0,1 0 0 0 0,-1-1 1 0 0,0 1-1 0 0,1 0 1 0 0,-1 0-1 0 0,1 0 0 0 0,-1 1 1 0 0,1-1-1 0 0,-1 0 1 0 0,1 0-1 0 0,-1 1 1 0 0,1-1-1 0 0,-1 1 0 0 0,1 0 1 0 0,-1-1-1 0 0,1 1 1 0 0,0 0-1 0 0,-1 0 0 0 0,1-1 1 0 0,0 1-1 0 0,0 0 1 0 0,0 1-1 0 0,0-1 0 0 0,-1 0 1 0 0,2 0-1 0 0,-1 0 1 0 0,0 1-1 0 0,0-1 0 0 0,0 0 1 0 0,0 1-1 0 0,1-1 1 0 0,-1 0-1 0 0,1 1 1 0 0,-1-1-1 0 0,1 1 0 0 0,0-1 1 0 0,-1 1-1 0 0,1 0 1 0 0,0-1-1 0 0,0 1 0 0 0,0-1 1 0 0,0 1-1 0 0,0-1 1 0 0,1 1-28 0 0,-1 0 9 0 0,1-1 1 0 0,0 0-1 0 0,0 0 0 0 0,0-1 1 0 0,0 1-1 0 0,1 0 1 0 0,-1 0-1 0 0,0 0 0 0 0,0-1 1 0 0,0 1-1 0 0,1-1 1 0 0,-1 1-1 0 0,0-1 1 0 0,0 1-1 0 0,1-1 0 0 0,-1 0 1 0 0,1 1-1 0 0,-1-1 1 0 0,0 0-1 0 0,1 0 1 0 0,-1 0-1 0 0,0 0 0 0 0,1 0 1 0 0,-1-1-1 0 0,1 1 1 0 0,-1 0-1 0 0,0-1 1 0 0,0 1-1 0 0,1-1 0 0 0,-1 1 1 0 0,0-1-1 0 0,0 1 1 0 0,1-1-1 0 0,-1 0 1 0 0,0 0-1 0 0,0 0 0 0 0,0 0 1 0 0,0 1-1 0 0,0-1 1 0 0,0-1-1 0 0,0 1 1 0 0,0 0-1 0 0,-1 0 0 0 0,1 0 1 0 0,0 0-1 0 0,-1 0 1 0 0,1-1-1 0 0,0 0-9 0 0,10-25-2862 0 0,-11 18-1046 0 0,0 5-1934 0 0,0 3-6167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8178 0 0,'0'0'5669'0'0,"0"0"-2668"0"0,0 0-1033 0 0,0 0-204 0 0,0 0-177 0 0,0 0-192 0 0,0 0-256 0 0,0 0-303 0 0,0 0-229 0 0,0 0-165 0 0,0 0-88 0 0,0 0-54 0 0,0 0-25 0 0,6 0 336 0 0,179-19 1942 0 0,31 8-1781 0 0,-208 8-2433 0 0,-28 4-3794 0 0,10 3 3430 0 0,2 1-3935 0 0,3-1-5637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15323 0 0,'0'0'2113'0'0,"0"0"-470"0"0,0 0-204 0 0,0 0-60 0 0,0 0-84 0 0,0 0-183 0 0,0 0-283 0 0,0 0-233 0 0,0 0-121 0 0,0 0-29 0 0,0 0-8 0 0,0 0 47 0 0,4 2 25 0 0,14 3-115 0 0,0 0 0 0 0,1-2 0 0 0,-1 0-1 0 0,1-1 1 0 0,-1 0 0 0 0,1-2 0 0 0,0 0-1 0 0,-1-1 1 0 0,8-2-395 0 0,205-38 690 0 0,-190 34-1064 0 0,-65 3-2006 0 0,17 1-683 0 0,0 0-3366 0 0,4 2-5865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299 519 840 0 0,'0'0'2333'0'0,"0"0"-854"0"0,0 0-38 0 0,0 0 364 0 0,0 0 199 0 0,0 0-23 0 0,0 0-230 0 0,0 0-347 0 0,0 0-272 0 0,0 0-152 0 0,0 0-46 0 0,9 4 3655 0 0,-208 27-1788 0 0,91-7-1612 0 0,260-28-341 0 0,53-6-762 0 0,-205 10-53 0 0,0 0 46 0 0,-19 7 522 0 0,-137 25-145 0 0,156-32-518 0 0,0 0 0 0 0,0 0-1 0 0,0-1 1 0 0,0 1 0 0 0,0 0 0 0 0,0-1 0 0 0,0 1-1 0 0,0 0 1 0 0,0 0 0 0 0,0-1 0 0 0,0 1 0 0 0,0 0-1 0 0,0-1 1 0 0,0 1 0 0 0,-1 0 0 0 0,1 0 62 0 0,36-14-1835 0 0,-23 10 435 0 0,7-2-5076 0 0,-7 2-5575 0 0</inkml:trace>
  <inkml:trace contextRef="#ctx0" brushRef="#br0" timeOffset="1989.355">1124 59 5201 0 0,'0'0'1616'0'0,"0"0"42"0"0,0 0 181 0 0,0 0 92 0 0,0 0-69 0 0,0 0-192 0 0,0 0-273 0 0,0 0-220 0 0,0 0-137 0 0,0 0-88 0 0,0 0-73 0 0,0 0-50 0 0,0 0-52 0 0,-18-10-60 0 0,-55-29-67 0 0,18 29 886 0 0,43 13-1313 0 0,0 0 1 0 0,0 0 0 0 0,0 1-1 0 0,1 1 1 0 0,-1 0 0 0 0,1 0-1 0 0,1 1 1 0 0,-1 1 0 0 0,1-1-1 0 0,-4 5-223 0 0,10-9 46 0 0,-11 10 20 0 0,1 0 0 0 0,-1 1 0 0 0,2 1 1 0 0,0 0-1 0 0,0 0 0 0 0,2 1 0 0 0,0 1 1 0 0,0 0-1 0 0,2 1 0 0 0,0 0 0 0 0,0 0 1 0 0,2 1-1 0 0,0 0 0 0 0,2 0 1 0 0,0 0-1 0 0,0 1 0 0 0,2 0 0 0 0,0 0 1 0 0,1 17-67 0 0,-1-20 7 0 0,0-1 0 0 0,1 1 0 0 0,1-1 0 0 0,1 1 1 0 0,0 0-1 0 0,1-1 0 0 0,0 1 0 0 0,2 0 1 0 0,0-1-1 0 0,0 0 0 0 0,2 0 0 0 0,0 0 0 0 0,0 0 1 0 0,1-1-1 0 0,1 1 0 0 0,1-2 0 0 0,2 5-7 0 0,-1-8 10 0 0,0-1 1 0 0,0 0-1 0 0,1 0 0 0 0,0-1 0 0 0,1 0 0 0 0,0-1 0 0 0,0 0 0 0 0,0-1 1 0 0,1 0-1 0 0,0-1 0 0 0,0 0 0 0 0,1-1 0 0 0,-1 0 0 0 0,1-1 0 0 0,0 0 1 0 0,0-1-1 0 0,0-1 0 0 0,0 0 0 0 0,0 0 0 0 0,0-2 0 0 0,0 1 0 0 0,0-2 1 0 0,0 0-1 0 0,0 0 0 0 0,0-1 0 0 0,-1-1 0 0 0,1 0 0 0 0,1-2-10 0 0,2 0 27 0 0,0-2-1 0 0,0 0 0 0 0,0-1 1 0 0,-1 0-1 0 0,0-1 1 0 0,-1-1-1 0 0,11-10-26 0 0,-20 16 8 0 0,0 0-1 0 0,-1 0 1 0 0,0 0 0 0 0,1 0-1 0 0,-1-1 1 0 0,-1 0 0 0 0,1 1-1 0 0,-1-1 1 0 0,0 0 0 0 0,-1-1-1 0 0,1 1 1 0 0,-1-1 0 0 0,-1 1-1 0 0,1-1 1 0 0,-1 1 0 0 0,0-1-1 0 0,0 0 1 0 0,-1 0 0 0 0,0 1-1 0 0,0-1 1 0 0,-1 0 0 0 0,0-1-8 0 0,0 4 2 0 0,0 0 0 0 0,-1 0 1 0 0,1 0-1 0 0,-1 0 0 0 0,0 1 1 0 0,0-1-1 0 0,-1 1 0 0 0,1-1 1 0 0,0 1-1 0 0,-1 0 0 0 0,0 0 1 0 0,0 0-1 0 0,0 0 0 0 0,0 1 1 0 0,-1-1-1 0 0,1 1 0 0 0,-1-1 1 0 0,1 1-1 0 0,-1 1 0 0 0,0-1 1 0 0,1 0-1 0 0,-1 1 0 0 0,0 0 1 0 0,0 0-1 0 0,0 0 0 0 0,-2 0-2 0 0,-108-9-140 0 0,108 9 131 0 0,1 1 1 0 0,-1 0-1 0 0,0 0 1 0 0,1 0-1 0 0,-1 1 1 0 0,1-1 0 0 0,-1 1-1 0 0,1 1 1 0 0,-1-1-1 0 0,1 1 1 0 0,0 0-1 0 0,0 0 1 0 0,0 1-1 0 0,0-1 1 0 0,0 1 0 0 0,0 0-1 0 0,1 0 1 0 0,-1 1-1 0 0,1 0 1 0 0,0-1-1 0 0,0 2 9 0 0,30 6 74 0 0,-7-7-17 0 0,-1-2 0 0 0,1 0 0 0 0,0-1 0 0 0,0-1 1 0 0,-1 0-1 0 0,1-2 0 0 0,0 0 0 0 0,-1-1 0 0 0,7-3-57 0 0,18-1 163 0 0,123-25 489 0 0,-152 31-679 0 0,6-3-1869 0 0,-20 4 1352 0 0,0 0-101 0 0,-10 0-4120 0 0,6 0-2682 0 0,1 0-4461 0 0</inkml:trace>
  <inkml:trace contextRef="#ctx0" brushRef="#br0" timeOffset="3618.386">1497 317 5345 0 0,'0'0'2903'0'0,"0"0"-1222"0"0,0 0-402 0 0,0 0 102 0 0,0 0 94 0 0,0 0-65 0 0,0 0-231 0 0,0 0-288 0 0,0 0-174 0 0,0 0-54 0 0,0 0-8 0 0,0 0-14 0 0,0 0-39 0 0,8-1-42 0 0,-6 1-573 0 0,4-1 194 0 0,-1 0-1 0 0,1 1 0 0 0,0 0 1 0 0,-1 0-1 0 0,1 0 1 0 0,0 0-1 0 0,-1 1 0 0 0,1 0 1 0 0,-1 0-1 0 0,1 1 1 0 0,-1 0-1 0 0,1 0 0 0 0,-1 0 1 0 0,0 0-1 0 0,0 1 1 0 0,0 0-1 0 0,0 0-180 0 0,4 5 122 0 0,-1 1 1 0 0,0 0-1 0 0,0 0 0 0 0,-1 1 1 0 0,0 0-1 0 0,-1 0 0 0 0,0 1 0 0 0,0 0 1 0 0,-1 0-1 0 0,-1 0 0 0 0,0 0 1 0 0,-1 1-1 0 0,0 0 0 0 0,0-1 1 0 0,-1 1-1 0 0,-1 0 0 0 0,0 0 1 0 0,-1 3-123 0 0,0-9 30 0 0,1 8 34 0 0,0-1 0 0 0,-2 1 0 0 0,1 0 0 0 0,-2-1 0 0 0,0 1 0 0 0,0-1 0 0 0,-1 0 0 0 0,-1 1 0 0 0,0-1 0 0 0,-1-1 1 0 0,-5 10-65 0 0,10-22 21 0 0,0-1 1 0 0,0 1 0 0 0,-1-1 0 0 0,1 1 0 0 0,0 0-1 0 0,0-1 1 0 0,-1 1 0 0 0,1-1 0 0 0,0 1 0 0 0,0 0-1 0 0,-1-1 1 0 0,1 1 0 0 0,0 0 0 0 0,-1 0 0 0 0,1-1-1 0 0,-1 1 1 0 0,1 0 0 0 0,0 0 0 0 0,-1-1 0 0 0,1 1-1 0 0,-1 0 1 0 0,1 0 0 0 0,-1 0 0 0 0,1 0 0 0 0,-1 0-1 0 0,1 0 1 0 0,0 0 0 0 0,-1 0 0 0 0,1 0 0 0 0,-1 0-1 0 0,1 0 1 0 0,-1 0 0 0 0,1 0 0 0 0,-1 0 0 0 0,1 0-1 0 0,0 0 1 0 0,-1 1 0 0 0,1-1 0 0 0,-1 0 0 0 0,1 0-1 0 0,-1 0 1 0 0,1 1 0 0 0,0-1 0 0 0,-1 0 0 0 0,1 0-1 0 0,0 1 1 0 0,-1-1 0 0 0,1 0 0 0 0,0 1-22 0 0,1-18-1 0 0,1-1 1 0 0,1 1-1 0 0,0 0 1 0 0,2 1-1 0 0,0-1 1 0 0,0 1-1 0 0,2-1 0 0 0,0 2 1 0 0,1-1-1 0 0,0 1 1 0 0,1 0-1 0 0,1 1 1 0 0,0 0-1 0 0,1 1 1 0 0,7-7 0 0 0,57-54-46 0 0,-13 48-123 0 0,-52 56 141 0 0,-47 213 209 0 0,37-241-187 0 0,0-1 5 0 0,-1-1 0 0 0,1 1 1 0 0,0-1-1 0 0,-1 1 0 0 0,1 0 0 0 0,0-1 0 0 0,0 1 1 0 0,0 0-1 0 0,-1-1 0 0 0,1 1 0 0 0,0 0 0 0 0,0-1 1 0 0,0 1-1 0 0,0 0 0 0 0,0-1 0 0 0,0 1 0 0 0,0 0 1 0 0,0-1-1 0 0,0 1 0 0 0,1 0 0 0 0,-1-1 0 0 0,0 1 1 0 0,0-1-1 0 0,0 1 0 0 0,1 0 0 0 0,-1-1 0 0 0,0 1 1 0 0,1-1-1 0 0,-1 1 0 0 0,1-1 0 0 0,-1 1 0 0 0,1-1 1 0 0,-1 1-1 0 0,1-1 0 0 0,-1 1 0 0 0,1-1 0 0 0,-1 1 1 0 0,1-1-1 0 0,-1 0 0 0 0,1 0 0 0 0,0 1 1 0 0,-1-1-1 0 0,1 0 0 0 0,-1 0 0 0 0,1 1 0 0 0,0-1 1 0 0,-1 0-1 0 0,1 0 0 0 0,0 0 0 0 0,-1 0 0 0 0,1 0 1 0 0,0 0-1 0 0,-1 0 0 0 0,1 0 0 0 0,0 0 0 0 0,-1-1 1 0 0,1 1-1 0 0,0 0 0 0 0,0 0 1 0 0,111-116 23 0 0,-75 70-18 0 0,70-75-28 0 0,-106 121 23 0 0,-1-1-1 0 0,0 0 1 0 0,1 1-1 0 0,-1-1 1 0 0,0 0-1 0 0,1 1 1 0 0,-1-1-1 0 0,1 0 1 0 0,-1 1-1 0 0,1-1 1 0 0,0 1-1 0 0,-1-1 1 0 0,1 1-1 0 0,-1-1 1 0 0,1 1-1 0 0,0 0 1 0 0,-1-1-1 0 0,1 1 1 0 0,0 0-1 0 0,0-1 1 0 0,-1 1-1 0 0,1 0 1 0 0,0 0-1 0 0,0 0 1 0 0,-1-1-1 0 0,1 1 1 0 0,0 0-1 0 0,0 0 1 0 0,-1 0-1 0 0,1 1 1 0 0,0-1-1 0 0,0 0 1 0 0,0 0-1 0 0,-1 0 1 0 0,1 0-1 0 0,0 1 1 0 0,-1-1-1 0 0,1 0 1 0 0,0 1-1 0 0,-1-1 1 0 0,1 0-1 0 0,0 1 1 0 0,-1-1-1 0 0,1 1 1 0 0,0-1-1 0 0,-1 1 1 0 0,1 0-1 0 0,-1-1 1 0 0,1 1-1 0 0,-1-1 1 0 0,0 1-1 0 0,1 0 1 0 0,-1-1-1 0 0,0 1 1 0 0,1 0-1 0 0,-1 0 1 0 0,0-1-1 0 0,0 1 1 0 0,1 0-1 0 0,-1 0 1 0 0,0 0 0 0 0,2 57 107 0 0,-3-45-98 0 0,-15 183 160 0 0,1-150-677 0 0,10-38-1619 0 0,4-7-8682 0 0,1-1-636 0 0</inkml:trace>
  <inkml:trace contextRef="#ctx0" brushRef="#br0" timeOffset="4785.739">2657 41 10866 0 0,'0'0'2398'0'0,"0"0"-427"0"0,0 0-241 0 0,0 0-123 0 0,0 0-169 0 0,0 0-178 0 0,0 0-227 0 0,0 0-243 0 0,0 0-162 0 0,0 0-118 0 0,0 0-86 0 0,0 0-50 0 0,-13 22-46 0 0,-39 69-46 0 0,27-9 330 0 0,20-65-492 0 0,-7 28 18 0 0,-3 0 1 0 0,-1 0-1 0 0,-2-2 1 0 0,-1 0-1 0 0,-4 1-138 0 0,-2 1 21 0 0,-44 56 21 0 0,60-88-40 0 0,8-12 18 0 0,1-1 26 0 0,2-11-40 0 0,0 1 0 0 0,0 0 1 0 0,1 0-1 0 0,0 0 0 0 0,1 1 1 0 0,0-1-1 0 0,1 1 0 0 0,0 0 1 0 0,0 0-1 0 0,4-4-6 0 0,2-6 18 0 0,216-386 37 0 0,-192 342-10 0 0,-24 188 242 0 0,24 52-38 0 0,-18-88-143 0 0,-8-46-69 0 0,5-75 642 0 0,73-165-531 0 0,11-29-100 0 0,-79 166-49 0 0,-19 61-1 0 0,0-1 0 0 0,0 0 0 0 0,0 0 0 0 0,0 1 0 0 0,1-1 0 0 0,-1 0 0 0 0,0 1 0 0 0,0-1 1 0 0,0 0-1 0 0,0 0 0 0 0,0 1 0 0 0,0-1 0 0 0,0 0 0 0 0,1 0 0 0 0,-1 1 0 0 0,0-1 1 0 0,0 0-1 0 0,0 0 0 0 0,1 1 0 0 0,-1-1 0 0 0,0 0 0 0 0,0 0 0 0 0,0 0 0 0 0,1 0 1 0 0,-1 1-1 0 0,0-1 0 0 0,1 0 0 0 0,-1 0 0 0 0,0 0 0 0 0,0 0 0 0 0,1 0 0 0 0,-1 0 1 0 0,0 0-1 0 0,1 0 0 0 0,-1 0 0 0 0,0 0 0 0 0,0 0 0 0 0,1 0 0 0 0,-1 0 0 0 0,0 0 1 0 0,1 0-1 0 0,-1 0 0 0 0,0 0 0 0 0,0 0 0 0 0,1 0 0 0 0,-1 0 0 0 0,0 0 0 0 0,0-1 1 0 0,1 1-1 0 0,-1 0 0 0 0,0 0 0 0 0,0 0 0 0 0,1 0 0 0 0,-1-1 2 0 0,5 377 834 0 0,-5-73-764 0 0,-5-332-3929 0 0,3 22-1229 0 0,2 4-7053 0 0</inkml:trace>
  <inkml:trace contextRef="#ctx0" brushRef="#br0" timeOffset="5826.347">3285 438 0 0 0,'0'0'1512'0'0,"0"0"-66"0"0,0 0 136 0 0,0 0 221 0 0,0 0 110 0 0,0 0-79 0 0,0 0-177 0 0,0 0-187 0 0,0 0-157 0 0,0 0-138 0 0,0 0-84 0 0,0 0-83 0 0,0 0-59 0 0,-28-3 3671 0 0,16 3-3920 0 0,4-1-547 0 0,0 1 0 0 0,1 0-1 0 0,-1 0 1 0 0,0 1 0 0 0,0 0 0 0 0,0 0 0 0 0,1 1 0 0 0,-1 0 0 0 0,1 0 0 0 0,-1 1-1 0 0,1 0 1 0 0,0 0 0 0 0,-4 2-153 0 0,8-3 21 0 0,0 1 0 0 0,-1-1 0 0 0,1 0 0 0 0,0 1 0 0 0,0 0 0 0 0,0 0 0 0 0,1 0 0 0 0,-1 0 0 0 0,1 0 0 0 0,0 0 0 0 0,0 1 0 0 0,0-1 0 0 0,0 1 0 0 0,0-1 0 0 0,1 1 0 0 0,-1 0 0 0 0,1 0 0 0 0,0 0 0 0 0,0 0 0 0 0,1 0 0 0 0,-1 0 0 0 0,1 0 0 0 0,0 0 0 0 0,0 0 0 0 0,0 0 0 0 0,1 0-21 0 0,2 187 320 0 0,-6-161-62 0 0,44-27 463 0 0,114-21-353 0 0,-88 14-284 0 0,-67 4-63 0 0,0 0-8 0 0,-11-10-3021 0 0,3 6-2684 0 0,7 3 3634 0 0,-3-2-8926 0 0</inkml:trace>
  <inkml:trace contextRef="#ctx0" brushRef="#br0" timeOffset="6084.389">3134 604 8314 0 0,'0'0'2312'0'0,"0"0"-453"0"0,0 0-120 0 0,0 0 40 0 0,0 0-60 0 0,0 0-237 0 0,0 0-364 0 0,0 0-366 0 0,0 0-224 0 0,0 0-117 0 0,0 0-50 0 0,0 0-11 0 0,0 0-34 0 0,24 0 1161 0 0,68-11-1234 0 0,-55 3-1147 0 0,-12 5-6098 0 0,-19 3-4427 0 0</inkml:trace>
  <inkml:trace contextRef="#ctx0" brushRef="#br0" timeOffset="7643.607">568 1072 0 0 0,'0'0'616'0'0,"0"0"124"0"0,0 0 28 0 0,0 0 61 0 0,0 0 79 0 0,0 0 28 0 0,0 0-29 0 0,0 0-106 0 0,0 0-150 0 0,0 0-61 0 0,0 0-26 0 0,0 0 56 0 0,0 0 87 0 0,-6-1 72 0 0,5 1-1102 0 0,-18-3 1803 0 0,-15 6 6040 0 0,38 5-2474 0 0,49-4-3736 0 0,-52-4-1092 0 0,428-27 2624 0 0,17 13-1941 0 0,-98-8-561 0 0,-167 11-208 0 0,38-1 20 0 0,19-10-42 0 0,38 8 44 0 0,151-5 65 0 0,-107-18 45 0 0,-97 23-168 0 0,-188 11-81 0 0,-35 3-38 0 0,0 0-9 0 0,0 0-8 0 0,0 0-16 0 0,0 0-36 0 0,0 0-13 0 0,-22-8-5920 0 0,16 5 402 0 0,3 3-6584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78 1736 0 0,'0'0'1385'0'0,"0"0"-38"0"0,0 0 141 0 0,0 0 252 0 0,0 0 143 0 0,0 0-10 0 0,0 0-201 0 0,0 0-270 0 0,0 0-247 0 0,0 0-134 0 0,0 0-78 0 0,0 0-41 0 0,0 0-21 0 0,2-13-41 0 0,5-39-50 0 0,-5 39-61 0 0,-2 13-67 0 0,0 0-99 0 0,0 0-67 0 0,0 0-64 0 0,0 0-76 0 0,0 0-16 0 0,0 0-37 0 0,0 0-19 0 0,0 0 1 0 0,0 22 2525 0 0,-13 458-898 0 0,2-357-1774 0 0,-6 0 1 0 0,-10 27-139 0 0,-13 13 32 0 0,37-155-1056 0 0,4-18-382 0 0,6-18-1970 0 0,-1 2-2960 0 0,-5 15 270 0 0,1 0-5593 0 0</inkml:trace>
  <inkml:trace contextRef="#ctx0" brushRef="#br0" timeOffset="206.046">0 545 10762 0 0,'0'0'2580'0'0,"0"0"-1396"0"0,0 0-529 0 0,0 0 190 0 0,0 0 299 0 0,0 0 177 0 0,0 0-8 0 0,0 0-163 0 0,0 0-214 0 0,35 6-229 0 0,110 16-162 0 0,23-17 373 0 0,162-30-1400 0 0,-277 23-495 0 0,4 0-1944 0 0,-21-1-3760 0 0,-20 2-3109 0 0</inkml:trace>
  <inkml:trace contextRef="#ctx0" brushRef="#br0" timeOffset="490.597">983 523 5705 0 0,'0'0'2996'0'0,"0"0"-608"0"0,0 0-456 0 0,0 0-231 0 0,0 0-229 0 0,0 0-196 0 0,0 0-142 0 0,0 0-136 0 0,0 0-125 0 0,-32 31-141 0 0,-101 96-133 0 0,130-124-561 0 0,-1-1 0 0 0,0 1-1 0 0,1 0 1 0 0,-1 0 0 0 0,1 0 0 0 0,0 0-1 0 0,0 1 1 0 0,1-1 0 0 0,-1 1 0 0 0,1 0-1 0 0,-1 0 1 0 0,1 0 0 0 0,0 0 0 0 0,1 0-1 0 0,-1 0 1 0 0,1 0 0 0 0,-1 1 0 0 0,1-1-1 0 0,0 2-37 0 0,1 5 122 0 0,-2-3-52 0 0,1 1-1 0 0,1-1 1 0 0,-1 0 0 0 0,1 0 0 0 0,1 1 0 0 0,0-1 0 0 0,0 0-1 0 0,0 0 1 0 0,1 0 0 0 0,0 0 0 0 0,1 0 0 0 0,0 0 0 0 0,0 0-1 0 0,0-1 1 0 0,1 1 0 0 0,1-1 0 0 0,-1 0 0 0 0,1-1-1 0 0,0 1 1 0 0,0-1 0 0 0,1 0 0 0 0,0 0 0 0 0,0 0 0 0 0,0-1-1 0 0,1 0 1 0 0,0 0 0 0 0,0-1 0 0 0,5 3-70 0 0,2-2 125 0 0,0 1-1 0 0,1-2 1 0 0,-1 0-1 0 0,1-1 1 0 0,0 0 0 0 0,0-1-1 0 0,0-1 1 0 0,0 0 0 0 0,1-1-1 0 0,-1-1 1 0 0,0 0 0 0 0,0-1-1 0 0,0-1 1 0 0,0 0-1 0 0,-1-1 1 0 0,1-1 0 0 0,-1 0-1 0 0,0-1 1 0 0,0-1 0 0 0,-1 0-1 0 0,0 0 1 0 0,10-8-125 0 0,-13 7 81 0 0,-1 0 1 0 0,1 0-1 0 0,-1-1 1 0 0,-1-1-1 0 0,1 1 1 0 0,-2-1-1 0 0,1-1 0 0 0,-2 1 1 0 0,1-1-1 0 0,2-8-81 0 0,-6 14 16 0 0,-1 0 0 0 0,0 0-1 0 0,-1 0 1 0 0,1-1-1 0 0,-1 1 1 0 0,0 0 0 0 0,0-1-1 0 0,-1 1 1 0 0,0-1-1 0 0,0 0 1 0 0,0 1-1 0 0,0-1 1 0 0,-1 1 0 0 0,0-1-1 0 0,0 1 1 0 0,-1 0-1 0 0,1-1 1 0 0,-1 1 0 0 0,0 0-1 0 0,-1 0 1 0 0,1 0-1 0 0,-1 0 1 0 0,0 1 0 0 0,0-1-1 0 0,-1 0-15 0 0,-7-6-70 0 0,0 1 1 0 0,-1 1-1 0 0,0 0 0 0 0,-1 0 0 0 0,0 1 1 0 0,0 1-1 0 0,-1 0 0 0 0,0 1 0 0 0,0 0 1 0 0,0 1-1 0 0,-1 1 0 0 0,1 0 0 0 0,-1 1 1 0 0,0 1-1 0 0,0 0 0 0 0,0 1 0 0 0,0 0 1 0 0,-1 2-1 0 0,1 0 0 0 0,-8 1 70 0 0,-64 23-1681 0 0,63-7-1617 0 0,3 4-4079 0 0,15-10-4729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5457 0 0,'0'0'2727'0'0,"0"0"-573"0"0,0 0-104 0 0,0 0 33 0 0,0 0-81 0 0,0 0-243 0 0,0 0-344 0 0,0 0-354 0 0,0 0-279 0 0,0 0-175 0 0,0 0-123 0 0,10 20 1404 0 0,8 41-1313 0 0,-2 1-1 0 0,-3 1 1 0 0,-2 0-1 0 0,-3 1 1 0 0,-2 27-575 0 0,-5-48 553 0 0,-1-42-501 0 0,0-1 23 0 0,0 0 37 0 0,0 0 17 0 0,0 0 34 0 0,0 0-15 0 0,-7-27 231 0 0,4 13-366 0 0,1-1 0 0 0,0 0 0 0 0,1 0 0 0 0,1-1-1 0 0,0 1 1 0 0,1 0 0 0 0,1 0 0 0 0,0 0 0 0 0,1 0 0 0 0,1 1 0 0 0,0-1 0 0 0,1 1 0 0 0,3-6-13 0 0,1-6 1 0 0,1 1 0 0 0,1 0-1 0 0,1 1 1 0 0,2 1 0 0 0,0 0 0 0 0,1 0 0 0 0,2 1 0 0 0,1 1-1 0 0,-17 19 1 0 0,0 0 0 0 0,0 0 1 0 0,1 1-1 0 0,-1-1 0 0 0,0 0 1 0 0,1 1-1 0 0,-1 0 0 0 0,1-1 1 0 0,0 1-1 0 0,-1 0 1 0 0,1 0-1 0 0,0 0 0 0 0,0 0 1 0 0,0 0-1 0 0,0 0 0 0 0,-1 0 1 0 0,1 1-1 0 0,0-1 1 0 0,1 1-1 0 0,-1-1 0 0 0,0 1 1 0 0,0 0-1 0 0,0 0 0 0 0,0 0 1 0 0,0 0-1 0 0,0 0 0 0 0,0 0 1 0 0,0 1-1 0 0,0-1 1 0 0,0 1-1 0 0,0-1 0 0 0,0 1 1 0 0,0 0-1 0 0,0 0 0 0 0,0 0 1 0 0,0 0-1 0 0,-1 0 1 0 0,1 0-1 0 0,0 0 0 0 0,1 2-1 0 0,57 123 366 0 0,-56-117-2148 0 0,10 7-10107 0 0,-12-16-187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 0 0 0,'0'0'1348'0'0,"0"0"225"0"0,0 0 263 0 0,0 0 175 0 0,0 0 71 0 0,0 0-78 0 0,0 0-147 0 0,0 0-142 0 0,0 0-187 0 0,0 0-194 0 0,0 0-167 0 0,0 0-134 0 0,0 0-114 0 0,3-1-85 0 0,-2 1-673 0 0,0 0 0 0 0,0 0 0 0 0,0 0 0 0 0,0 0 0 0 0,0 0 0 0 0,0 0 0 0 0,0 0 0 0 0,0 0 0 0 0,0 0 0 0 0,0 1 0 0 0,0-1 0 0 0,0 0 0 0 0,-1 1 0 0 0,1-1 0 0 0,0 1 0 0 0,0-1 0 0 0,0 1 0 0 0,0-1 0 0 0,-1 1 0 0 0,1 0 0 0 0,0-1 0 0 0,-1 1 0 0 0,1 0 1 0 0,0 0-1 0 0,-1-1 0 0 0,1 1 0 0 0,-1 0 0 0 0,1 0 0 0 0,-1 0 0 0 0,0 0 0 0 0,1 0 0 0 0,-1 0 0 0 0,0 0 0 0 0,1-1 0 0 0,-1 1 0 0 0,0 0 0 0 0,0 0 0 0 0,0 0 0 0 0,0 0 0 0 0,0 0 0 0 0,0 0 0 0 0,0 1-161 0 0,1 2-465 0 0,3 13 571 0 0,0 0-1 0 0,-1 0 0 0 0,-1 0 0 0 0,-1 0 1 0 0,0 0-1 0 0,-1 1 0 0 0,-1-1 1 0 0,-1 0-1 0 0,0 0 0 0 0,-1 0 0 0 0,-1 0 1 0 0,-1-1-1 0 0,0 1 0 0 0,-1-1 1 0 0,-1 0-1 0 0,0-1 0 0 0,-1 1 1 0 0,-1-2-1 0 0,0 1 0 0 0,-1-1 0 0 0,-1-1 1 0 0,-11 13-106 0 0,22-27-12 0 0,-1 1 1 0 0,1-1 0 0 0,0 1-1 0 0,0-1 1 0 0,0 1-1 0 0,0 0 1 0 0,-1-1 0 0 0,1 1-1 0 0,0-1 1 0 0,0 1-1 0 0,-1 0 1 0 0,1-1 0 0 0,0 1-1 0 0,0 0 1 0 0,-1-1-1 0 0,1 1 1 0 0,0 0 0 0 0,-1-1-1 0 0,1 1 1 0 0,-1 0-1 0 0,1 0 1 0 0,0 0 0 0 0,-1-1-1 0 0,1 1 1 0 0,-1 0-1 0 0,1 0 1 0 0,-1 0 0 0 0,1 0-1 0 0,-1 0 1 0 0,1 0-1 0 0,0 0 1 0 0,-1 0 0 0 0,1 0-1 0 0,-1 0 1 0 0,1 0 0 0 0,-1 0-1 0 0,1 0 1 0 0,-1 0-1 0 0,1 0 1 0 0,-1 0 0 0 0,1 0-1 0 0,0 1 1 0 0,-1-1-1 0 0,1 0 1 0 0,-1 0 0 0 0,1 1 11 0 0,17-45-2769 0 0,-8 31-754 0 0,-3 4-4616 0 0,-2 5-3985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9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99 494 6425 0 0,'0'0'1670'0'0,"0"0"-18"0"0,0 0 110 0 0,0 0 93 0 0,0 0-45 0 0,0 0-231 0 0,0 0-404 0 0,0 0-388 0 0,0 0-255 0 0,0 0-111 0 0,0 0 61 0 0,0 0 95 0 0,10-7 71 0 0,75-53 1350 0 0,130-161 1289 0 0,-198 200-3130 0 0,-1 0-1 0 0,-1-1 0 0 0,-1-1 0 0 0,0 0 1 0 0,-2-1-1 0 0,4-13-156 0 0,-12 2 879 0 0,-6 38-739 0 0,-34 124-20 0 0,21-37-43 0 0,3 0 1 0 0,5 1-1 0 0,3 0 1 0 0,6 47-78 0 0,-2 20 41 0 0,0-144-39 0 0,1 63 14 0 0,-4 1 1 0 0,-2-1 0 0 0,-5 0-1 0 0,-2 0 1 0 0,-16 46-17 0 0,15-88 8 0 0,-1-1 0 0 0,-1-1 0 0 0,-2 0 1 0 0,-2-2-1 0 0,0 0 0 0 0,-3 0 0 0 0,-13 14-8 0 0,29-38 1 0 0,0 0 1 0 0,0 0-1 0 0,-1 0 0 0 0,0-1 0 0 0,-1 0 0 0 0,1 0 1 0 0,-1-1-1 0 0,0 1 0 0 0,0-2 0 0 0,-1 1 0 0 0,1-2 1 0 0,-1 1-1 0 0,0-1 0 0 0,0 0 0 0 0,0-1 0 0 0,-1 0 1 0 0,1 0-1 0 0,0-1 0 0 0,-1 0 0 0 0,-4-1-1 0 0,9-3-11 0 0,1 0 1 0 0,0 0-1 0 0,0 0 0 0 0,1-1 0 0 0,-1 1 1 0 0,1-1-1 0 0,-1 0 0 0 0,1 0 0 0 0,1-1 1 0 0,-1 1-1 0 0,0-1 0 0 0,1 1 0 0 0,0-1 0 0 0,0 0 1 0 0,1 1-1 0 0,-1-1 0 0 0,1 0 0 0 0,0 0 1 0 0,0 0-1 0 0,1-1 0 0 0,-1 1 0 0 0,1 0 0 0 0,0 0 1 0 0,1 0-1 0 0,-1 0 11 0 0,-2-47 1 0 0,3 1 0 0 0,1 0-1 0 0,3 0 1 0 0,3-3-1 0 0,-5 37 1 0 0,1 0 0 0 0,0 1 0 0 0,1-1 1 0 0,1 1-1 0 0,1 0 0 0 0,0 0 0 0 0,1 1 0 0 0,1 0 0 0 0,0 1 0 0 0,1-1 0 0 0,0 2 0 0 0,1-1 0 0 0,1 2 1 0 0,0-1-2 0 0,10-2 10 0 0,1 1 1 0 0,0 0 0 0 0,0 2 0 0 0,1 1-1 0 0,1 1 1 0 0,0 1 0 0 0,0 1 0 0 0,1 1 0 0 0,7 0-11 0 0,-25 5-1 0 0,154-25-960 0 0,-156 31-2790 0 0,1 1-2414 0 0,-5-4 1554 0 0,0 0-6993 0 0</inkml:trace>
  <inkml:trace contextRef="#ctx0" brushRef="#br0" timeOffset="1005.814">1064 777 6889 0 0,'0'0'1914'0'0,"0"0"-247"0"0,0 0 114 0 0,0 0 186 0 0,0 0-42 0 0,0 0-244 0 0,0 0-333 0 0,0 0-280 0 0,0 0-171 0 0,0 0-91 0 0,0 0-80 0 0,0 0-87 0 0,0 0-65 0 0,-1-9-60 0 0,-7-28-65 0 0,6 36-419 0 0,1 0 0 0 0,0 1-1 0 0,0-1 1 0 0,0 0 0 0 0,-1 0 0 0 0,1 1-1 0 0,0-1 1 0 0,-1 1 0 0 0,1-1 0 0 0,0 1-1 0 0,-1-1 1 0 0,1 1 0 0 0,-1 0-1 0 0,1 0 1 0 0,0 0 0 0 0,-1 0 0 0 0,1 0-1 0 0,-1 0 1 0 0,1 0 0 0 0,-1 0-1 0 0,1 0 1 0 0,-1 1 0 0 0,1-1 0 0 0,0 1-1 0 0,-1-1 1 0 0,1 1 0 0 0,0-1-1 0 0,-1 1 1 0 0,1 0 0 0 0,0 0 0 0 0,0-1-1 0 0,0 1 1 0 0,0 0 0 0 0,0 0 0 0 0,-1 1-30 0 0,-14 9 60 0 0,0 1 1 0 0,2 1 0 0 0,-1 0 0 0 0,1 0 0 0 0,1 1 0 0 0,1 1-1 0 0,0 1 1 0 0,1-1 0 0 0,0 2 0 0 0,2-1 0 0 0,0 2 0 0 0,0-1 0 0 0,2 1-1 0 0,0 0 1 0 0,1 1 0 0 0,0 4-61 0 0,6-21 12 0 0,-1 0 0 0 0,0 0 0 0 0,1 0 0 0 0,0 0 0 0 0,0 0 0 0 0,0 1 0 0 0,0-1 0 0 0,0 0 0 0 0,0 0 0 0 0,0 0 0 0 0,0 0 0 0 0,1 0 0 0 0,0 1-1 0 0,-1-1 1 0 0,1 0 0 0 0,0 0 0 0 0,0 0 0 0 0,0-1 0 0 0,0 1 0 0 0,0 0 0 0 0,0 0 0 0 0,0 0 0 0 0,1-1 0 0 0,-1 1 0 0 0,1-1 0 0 0,-1 1 0 0 0,1-1 0 0 0,0 0 0 0 0,-1 1 0 0 0,1-1 0 0 0,0 0 0 0 0,0 0 0 0 0,0 0 0 0 0,0 0 0 0 0,0-1 0 0 0,0 1-1 0 0,0 0 1 0 0,0-1 0 0 0,0 0 0 0 0,1 1 0 0 0,-1-1 0 0 0,0 0 0 0 0,0 0 0 0 0,0 0 0 0 0,0 0 0 0 0,0-1 0 0 0,1 1 0 0 0,-1 0 0 0 0,0-1 0 0 0,0 0 0 0 0,0 1 0 0 0,0-1 0 0 0,0 0 0 0 0,0 0 0 0 0,-1 0 0 0 0,1 0 0 0 0,1-1-12 0 0,217-130 472 0 0,-139 77-503 0 0,-77 87-164 0 0,-4 93 113 0 0,1-123 83 0 0,0 0 0 0 0,-1 0 0 0 0,1 0 1 0 0,0 0-1 0 0,0-1 0 0 0,0 1 1 0 0,0 0-1 0 0,0 0 0 0 0,0-1 0 0 0,1 1 1 0 0,-1-1-1 0 0,1 1 0 0 0,-1-1 0 0 0,1 0 1 0 0,-1 1-1 0 0,1-1 0 0 0,0 0 1 0 0,-1 0-1 0 0,1 0 0 0 0,0 0 0 0 0,0 0 1 0 0,0-1-1 0 0,0 1 0 0 0,0-1 0 0 0,0 1 1 0 0,0-1-1 0 0,0 0 0 0 0,0 1 1 0 0,0-1-1 0 0,0 0 0 0 0,0 0 0 0 0,0-1 1 0 0,0 1-1 0 0,0 0 0 0 0,0-1 0 0 0,0 1 1 0 0,1-1-2 0 0,67-35 150 0 0,41-75 31 0 0,-99 96-155 0 0,-2 4-4 0 0,0-1 0 0 0,-1 0 0 0 0,0 0 0 0 0,-1-1-1 0 0,-1 0 1 0 0,0-1 0 0 0,0 0 0 0 0,-2 0 0 0 0,1 0-1 0 0,-2-1 1 0 0,0 1 0 0 0,-1-1 0 0 0,1-9-22 0 0,-5 22-3 0 0,-1 1 0 0 0,1 0 1 0 0,-1-1-1 0 0,1 1 0 0 0,-1 0 0 0 0,0 0 1 0 0,1 0-1 0 0,-1 0 0 0 0,0 1 1 0 0,0-1-1 0 0,0 0 0 0 0,1 1 0 0 0,-1-1 1 0 0,0 1-1 0 0,0 0 0 0 0,0 0 1 0 0,0-1-1 0 0,0 1 0 0 0,0 1 0 0 0,0-1 1 0 0,0 0-1 0 0,0 0 0 0 0,0 1 1 0 0,1-1-1 0 0,-1 1 0 0 0,0-1 0 0 0,-1 2 3 0 0,-57 40-80 0 0,59-41 78 0 0,0-1 0 0 0,0 1 0 0 0,1 0 0 0 0,-1-1 0 0 0,0 1 0 0 0,0 0 0 0 0,1 0 0 0 0,-1 0 0 0 0,0 0 0 0 0,1-1 0 0 0,-1 1 0 0 0,1 0 0 0 0,-1 0 0 0 0,1 0 0 0 0,0 0 0 0 0,-1 0 0 0 0,1 0 0 0 0,0 1 0 0 0,0-1 0 0 0,0 0 0 0 0,-1 0 0 0 0,1 0 0 0 0,0 0 0 0 0,0 0 0 0 0,1 0 0 0 0,-1 0 0 0 0,0 0 0 0 0,0 0 0 0 0,0 0 0 0 0,1 0 0 0 0,-1 0-1 0 0,1 0 1 0 0,-1 0 0 0 0,1 0 0 0 0,-1 0 0 0 0,1 0 0 0 0,-1 0 0 0 0,1 0 0 0 0,0 0 0 0 0,0-1 0 0 0,-1 1 0 0 0,1 0 0 0 0,0-1 0 0 0,0 1 0 0 0,0 0 0 0 0,0-1 0 0 0,0 1 0 0 0,-1-1 0 0 0,2 1 2 0 0,50 18-18 0 0,-39-16 18 0 0,-7-3 12 0 0,1 1 1 0 0,-1 0-1 0 0,0 0 0 0 0,0 1 1 0 0,0-1-1 0 0,0 2 0 0 0,0-1 0 0 0,-1 0 1 0 0,1 1-1 0 0,-1 0 0 0 0,0 1 0 0 0,1-1 1 0 0,-1 1-1 0 0,-1 0 0 0 0,1 0 1 0 0,-1 0-1 0 0,1 1 0 0 0,-1 0 0 0 0,2 2-12 0 0,-2 4 76 0 0,-1 0-1 0 0,0 1 0 0 0,0-1 0 0 0,-1 1 0 0 0,0-1 1 0 0,-1 1-1 0 0,-1 0 0 0 0,1 0 0 0 0,-2-1 1 0 0,0 1-1 0 0,0 0 0 0 0,-1 0-75 0 0,-2 43 310 0 0,6 33 175 0 0,-3-91-1428 0 0,0-4-1925 0 0,0 2-3392 0 0,1-1-5888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02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87 766 3785 0 0,'0'0'2675'0'0,"0"0"-460"0"0,0 0-102 0 0,0 0-98 0 0,0 0-146 0 0,0 0-318 0 0,0 0-401 0 0,0 0-395 0 0,0 0-280 0 0,0 0-189 0 0,0 0-68 0 0,0 0 26 0 0,0 0 69 0 0,2 2 103 0 0,7 3-186 0 0,0-1-1 0 0,0 0 1 0 0,0-1-1 0 0,1 0 1 0 0,-1-1-1 0 0,1 1 1 0 0,-1-2-1 0 0,1 0 1 0 0,0 0-1 0 0,0 0 0 0 0,0-1 1 0 0,0-1-1 0 0,-1 0 1 0 0,1 0-1 0 0,0-1 1 0 0,-1 0-1 0 0,1-1 1 0 0,-1 0-1 0 0,1 0 1 0 0,-1-1-1 0 0,0 0 1 0 0,-1-1-1 0 0,1 1 1 0 0,-1-2-1 0 0,0 1 1 0 0,0-1-1 0 0,-1-1 1 0 0,1 0-1 0 0,-1 0-229 0 0,-3 3 44 0 0,-1 0 0 0 0,1 0 0 0 0,0 0 0 0 0,-1-1 0 0 0,0 1 0 0 0,0-1 0 0 0,-1 0 0 0 0,1 0 0 0 0,-1 0 0 0 0,0 0 0 0 0,0 0 0 0 0,-1-1 0 0 0,0 1 0 0 0,0-1 0 0 0,0 1 0 0 0,0-1 0 0 0,-1 1 0 0 0,0-1 0 0 0,0 1 0 0 0,0-1 0 0 0,-1 1 0 0 0,0-2-44 0 0,-3 3-6 0 0,0 1 0 0 0,0 0 0 0 0,0 0 0 0 0,-1 0-1 0 0,1 1 1 0 0,-1-1 0 0 0,1 1 0 0 0,-1 0 0 0 0,0 1 0 0 0,0-1 0 0 0,1 1-1 0 0,-1 0 1 0 0,0 0 0 0 0,0 1 0 0 0,-1-1 0 0 0,1 1 0 0 0,0 0-1 0 0,0 0 1 0 0,0 1 0 0 0,0-1 0 0 0,0 1 0 0 0,0 1 0 0 0,0-1 0 0 0,0 1-1 0 0,1-1 1 0 0,-2 2 6 0 0,-12 3-11 0 0,0 1-1 0 0,0 1 1 0 0,1 1-1 0 0,0 0 1 0 0,1 1-1 0 0,0 1 1 0 0,0 1-1 0 0,1 0 1 0 0,1 1-1 0 0,0 0 1 0 0,0 1-1 0 0,2 1 1 0 0,0 0-1 0 0,0 1 1 0 0,2 0-1 0 0,-9 17 12 0 0,17-28 15 0 0,0-1 0 0 0,0 0 1 0 0,1 1-1 0 0,0 0 0 0 0,0-1 0 0 0,0 1 0 0 0,0-1 0 0 0,1 1 0 0 0,-1 0 1 0 0,1 0-1 0 0,0-1 0 0 0,1 1 0 0 0,-1 0 0 0 0,1 0 0 0 0,0-1 0 0 0,0 1 0 0 0,1-1 1 0 0,-1 1-1 0 0,1-1 0 0 0,0 1 0 0 0,0-1 0 0 0,1 0 0 0 0,-1 0 0 0 0,1 0 1 0 0,0 0-1 0 0,0-1 0 0 0,0 1 0 0 0,0-1 0 0 0,1 0 0 0 0,-1 0 0 0 0,1 0 0 0 0,0 0 1 0 0,2 1-16 0 0,6 4 117 0 0,0-1-1 0 0,1-1 1 0 0,-1 0 0 0 0,1-1 0 0 0,0 0 0 0 0,1-1 0 0 0,-1-1 0 0 0,1 0 0 0 0,-1 0 0 0 0,15-1-117 0 0,-2 0 144 0 0,1-2 1 0 0,-1-1 0 0 0,1-1 0 0 0,-1-2 0 0 0,1 0 0 0 0,-1-2 0 0 0,-1-1-1 0 0,20-7-144 0 0,77-59 194 0 0,-112 33-1475 0 0,-21 32-7544 0 0,6 8-2495 0 0</inkml:trace>
  <inkml:trace contextRef="#ctx0" brushRef="#br0" timeOffset="1387.178">980 579 10386 0 0,'0'0'2390'0'0,"0"0"-750"0"0,0 0-306 0 0,0 0 4 0 0,0 0-30 0 0,0 0-140 0 0,0 0-225 0 0,0 0-235 0 0,0 0-165 0 0,0 0-60 0 0,0 0-27 0 0,0 0-24 0 0,-21 9-25 0 0,-66 31-31 0 0,27 11 361 0 0,51-37-597 0 0,-2 0-96 0 0,0 0 1 0 0,2 1-1 0 0,0-1 0 0 0,0 2 0 0 0,2-1 0 0 0,0 1 1 0 0,0 1-1 0 0,2-1 0 0 0,0 1 0 0 0,1 0 0 0 0,0 0 1 0 0,2 0-1 0 0,0 0 0 0 0,1 1 0 0 0,0 3-44 0 0,1-19 12 0 0,1 1 0 0 0,-1 0 0 0 0,1 0 0 0 0,0-1 1 0 0,-1 1-1 0 0,1 0 0 0 0,1-1 0 0 0,-1 1 0 0 0,0-1 0 0 0,0 1 0 0 0,1-1 0 0 0,0 1 0 0 0,-1-1 0 0 0,1 0 0 0 0,0 0 1 0 0,0 0-1 0 0,0 0 0 0 0,0 0 0 0 0,0 0 0 0 0,1-1 0 0 0,-1 1 0 0 0,0-1 0 0 0,1 0 0 0 0,0 1 0 0 0,-1-1 0 0 0,1 0 0 0 0,-1 0 1 0 0,1-1-1 0 0,0 1 0 0 0,0-1 0 0 0,0 1 0 0 0,-1-1 0 0 0,3 0-12 0 0,2 1 80 0 0,-1-1 0 0 0,1 0 0 0 0,-1 0 0 0 0,1-1 0 0 0,-1 1 0 0 0,0-1 0 0 0,1-1 0 0 0,-1 1 0 0 0,0-1 0 0 0,0-1 0 0 0,0 1 0 0 0,0-1 0 0 0,0 0 0 0 0,1-1-80 0 0,19-16 172 0 0,-1-1-1 0 0,-1-1 1 0 0,0-2-1 0 0,-2 0 1 0 0,-1-2-1 0 0,-1 0 1 0 0,-1-1-1 0 0,-2-1 1 0 0,0 0-1 0 0,2-11-171 0 0,10-27 33 0 0,-29 65-33 0 0,0 1-33 0 0,-27 30-247 0 0,18-19 242 0 0,2-4 25 0 0,0 1 0 0 0,1 0 0 0 0,0 0 0 0 0,0 1 0 0 0,0 0-1 0 0,1 0 1 0 0,1 0 0 0 0,0 0 0 0 0,0 1 0 0 0,0-1 0 0 0,2 1-1 0 0,-1 0 1 0 0,1 0 0 0 0,0 1 0 0 0,1-1 0 0 0,0 0 0 0 0,1 7 13 0 0,2-13 1 0 0,0 1 0 0 0,0-1-1 0 0,0 1 1 0 0,1-1 0 0 0,0 0 0 0 0,0 0 0 0 0,0 0 0 0 0,0-1 0 0 0,0 1 0 0 0,1-1 0 0 0,-1 1 0 0 0,1-1 0 0 0,0 0 0 0 0,0-1 0 0 0,0 1 0 0 0,1-1 0 0 0,-1 0-1 0 0,0 0 1 0 0,1 0 0 0 0,3 1-1 0 0,4 0 13 0 0,-1-1 0 0 0,1 0-1 0 0,0 0 1 0 0,-1-1 0 0 0,1-1 0 0 0,0 0-1 0 0,0 0 1 0 0,0-1 0 0 0,-1-1-1 0 0,1 0 1 0 0,0-1 0 0 0,-1 0 0 0 0,0 0-1 0 0,0-1 1 0 0,0-1 0 0 0,0 0-1 0 0,5-4-12 0 0,-1 1 26 0 0,0 0 0 0 0,0-2 0 0 0,-1 0 0 0 0,0-1 0 0 0,-1 0 0 0 0,0-1 0 0 0,-1 0-1 0 0,0-1 1 0 0,-1 0 0 0 0,4-7-26 0 0,-3 5 10 0 0,-2-1-1 0 0,0 0 1 0 0,-1 0-1 0 0,-1 0 1 0 0,0-1-1 0 0,-2-1 1 0 0,0 1 0 0 0,0-1-1 0 0,-2 0 1 0 0,0 0-1 0 0,-1 0 1 0 0,-1-3-10 0 0,-2 20-2 0 0,0 0 1 0 0,0 0-1 0 0,0-1 0 0 0,-1 1 1 0 0,1 0-1 0 0,0 0 1 0 0,-1 0-1 0 0,1 0 0 0 0,-1-1 1 0 0,0 1-1 0 0,1 0 1 0 0,-1 0-1 0 0,0 0 0 0 0,1 0 1 0 0,-1 1-1 0 0,0-1 1 0 0,0 0-1 0 0,0 0 0 0 0,0 0 1 0 0,0 1-1 0 0,0-1 0 0 0,0 0 1 0 0,0 1-1 0 0,0-1 1 0 0,0 1-1 0 0,0-1 0 0 0,0 1 1 0 0,-1 0-1 0 0,1-1 1 0 0,0 1-1 0 0,0 0 0 0 0,0 0 1 0 0,-1 0-1 0 0,1 0 1 0 0,0 0-1 0 0,0 0 0 0 0,0 0 1 0 0,-1 0-1 0 0,1 0 1 0 0,0 1-1 0 0,0-1 0 0 0,0 0 1 0 0,-1 1 1 0 0,-53 20-79 0 0,45-14 59 0 0,0 0 0 0 0,1 1-1 0 0,0 0 1 0 0,0 0 0 0 0,1 1 0 0 0,0 0 0 0 0,1 1 0 0 0,0-1 0 0 0,0 1-1 0 0,0 3 21 0 0,6-12-3 0 0,1 0-1 0 0,0 0 0 0 0,-1 1 1 0 0,1-1-1 0 0,0 0 0 0 0,-1 1 0 0 0,1-1 1 0 0,0 0-1 0 0,0 1 0 0 0,0-1 0 0 0,0 0 1 0 0,1 1-1 0 0,-1-1 0 0 0,0 0 1 0 0,0 0-1 0 0,1 1 0 0 0,-1-1 0 0 0,1 0 1 0 0,-1 0-1 0 0,1 1 0 0 0,-1-1 1 0 0,1 0-1 0 0,0 0 0 0 0,0 0 0 0 0,0 0 1 0 0,-1 0-1 0 0,1 0 0 0 0,0 0 0 0 0,0 0 1 0 0,0 0-1 0 0,0-1 0 0 0,1 1 1 0 0,-1 0-1 0 0,0-1 0 0 0,0 1 0 0 0,0 0 1 0 0,1-1-1 0 0,-1 0 0 0 0,0 1 1 0 0,0-1-1 0 0,1 0 0 0 0,-1 1 0 0 0,0-1 1 0 0,2 0 3 0 0,66 5 57 0 0,-62-5-59 0 0,163 4 32 0 0,-168-3-30 0 0,1-1 0 0 0,0 1 0 0 0,-1 0 0 0 0,1 0 0 0 0,-1 1 0 0 0,0-1 0 0 0,1 1 0 0 0,-1-1 0 0 0,0 1 0 0 0,0 0 0 0 0,0-1 0 0 0,0 1 0 0 0,0 0 0 0 0,0 1 0 0 0,0-1 0 0 0,-1 0 0 0 0,1 0 0 0 0,-1 1 0 0 0,1-1 0 0 0,-1 1 0 0 0,0-1 1 0 0,0 1-1 0 0,0 0 0 0 0,-1-1 0 0 0,1 1 0 0 0,0 0 0 0 0,-1-1 0 0 0,0 1 0 0 0,0 0 0 0 0,0 0 0 0 0,0-1 0 0 0,0 1 0 0 0,0 0 0 0 0,-1 0 0 0 0,1-1 0 0 0,-2 3 0 0 0,-34 91-8 0 0,34-93 2 0 0,1 0 0 0 0,-1 0 0 0 0,1 1 0 0 0,-1-1 0 0 0,1 0-1 0 0,0 1 1 0 0,0 0 0 0 0,1-1 0 0 0,-1 1 0 0 0,1-1 0 0 0,0 1 0 0 0,0 0 0 0 0,0-1 0 0 0,0 1 0 0 0,0 0-1 0 0,1-1 1 0 0,0 1 0 0 0,0-1 0 0 0,0 1 0 0 0,0-1 0 0 0,0 1 0 0 0,1-1 0 0 0,0 0 0 0 0,-1 0 0 0 0,1 0 0 0 0,0 0-1 0 0,1 0 1 0 0,-1 0 0 0 0,0 0 0 0 0,1 0 0 0 0,0-1 0 0 0,-1 0 0 0 0,1 1 0 0 0,0-1 0 0 0,0 0 0 0 0,0 0-1 0 0,1-1 1 0 0,-1 1 0 0 0,0-1 0 0 0,1 1 0 0 0,-1-1 0 0 0,1 0 6 0 0,8-5 22 0 0,0 1 1 0 0,-1-2-1 0 0,1 1 1 0 0,-1-2-1 0 0,0 1 1 0 0,-1-2-1 0 0,1 1 0 0 0,-1-1 1 0 0,0-1-1 0 0,-1 0 1 0 0,0 0-1 0 0,0-1 0 0 0,-1 0 1 0 0,6-8-23 0 0,-13 15 5 0 0,22-26 49 0 0,-2-2 0 0 0,0 0 0 0 0,-3-2 0 0 0,0 0 1 0 0,-2-1-1 0 0,-1 0 0 0 0,-2-1 0 0 0,3-16-54 0 0,74-251 75 0 0,-84 280-70 0 0,-1-1 0 0 0,-1 0 0 0 0,0-1 0 0 0,-2 1 0 0 0,-1 0-1 0 0,0-1 1 0 0,-2 1 0 0 0,0-1 0 0 0,-2 1 0 0 0,-1-2-5 0 0,-28-13 192 0 0,9 73-193 0 0,15-10 55 0 0,1 1 0 0 0,1-1 0 0 0,1 1 0 0 0,1 0 0 0 0,1 0 1 0 0,2 0-1 0 0,1 1 0 0 0,2 18-54 0 0,-1 6 122 0 0,2 1 15 0 0,2-1 0 0 0,3 0 0 0 0,13 50-137 0 0,12 73 123 0 0,-16 43-31 0 0,-17-216-94 0 0,0 0 0 0 0,0-1 0 0 0,0 1 0 0 0,0 0 0 0 0,0-1 0 0 0,0 1 0 0 0,0 0 0 0 0,0 0 0 0 0,-1-1 0 0 0,1 1 0 0 0,0 0 0 0 0,-1-1 0 0 0,0 1 0 0 0,1 0 0 0 0,-1-1 0 0 0,0 1 0 0 0,0-1 0 0 0,0 1 0 0 0,0-1 0 0 0,0 0 0 0 0,0 1 0 0 0,0-1 0 0 0,-1 0 0 0 0,1 0 0 0 0,0 0 0 0 0,-1 0 0 0 0,1 0 0 0 0,-1 0 0 0 0,1 0 0 0 0,-1 0 0 0 0,0-1 0 0 0,1 1 0 0 0,-1 0 0 0 0,1-1 0 0 0,-1 0 0 0 0,-1 1 2 0 0,0-3-121 0 0,1 0-1 0 0,-1 1 1 0 0,1-2-1 0 0,-1 1 0 0 0,1 0 1 0 0,-1 0-1 0 0,1-1 1 0 0,0 1-1 0 0,0-1 0 0 0,1 0 1 0 0,-1 1-1 0 0,0-1 1 0 0,1 0-1 0 0,0 0 0 0 0,-1 0 1 0 0,1 0-1 0 0,0 0 1 0 0,1-1-1 0 0,-1 1 0 0 0,1 0 1 0 0,-1 0-1 0 0,1 0 0 0 0,0-1 1 0 0,0 1-1 0 0,0-1 122 0 0,-1-4-459 0 0,-9-66-4096 0 0,5 27-6092 0 0,5 34-626 0 0</inkml:trace>
  <inkml:trace contextRef="#ctx0" brushRef="#br0" timeOffset="1635.091">1683 487 13147 0 0,'0'0'1824'0'0,"0"0"-393"0"0,0 0-120 0 0,0 0 39 0 0,0 0-30 0 0,0 0-124 0 0,0 0-181 0 0,0 0-165 0 0,0 0-145 0 0,0 0-102 0 0,0 0-86 0 0,32-2-79 0 0,102-3-37 0 0,121-22 782 0 0,-121-6-3635 0 0,-114 20-736 0 0,-13 5-974 0 0,-2 4-570 0 0,2-4-7009 0 0</inkml:trace>
  <inkml:trace contextRef="#ctx0" brushRef="#br0" timeOffset="2061.308">2506 48 15923 0 0,'0'0'1470'0'0,"0"0"-291"0"0,0 0-23 0 0,0 0 86 0 0,0 0-21 0 0,0 0-167 0 0,0 0-243 0 0,-11 33-156 0 0,-32 104-119 0 0,13 17 789 0 0,23-88-863 0 0,4 1 0 0 0,2-1 0 0 0,5 41-462 0 0,-3-94 35 0 0,1-1 0 0 0,-1 1 0 0 0,2-1 0 0 0,0 1 0 0 0,0-1 0 0 0,1 0 0 0 0,1 0 1 0 0,0-1-1 0 0,0 1 0 0 0,3 1-35 0 0,-6-11 23 0 0,0 0 1 0 0,1 0-1 0 0,-1 0 0 0 0,1 0 1 0 0,0 0-1 0 0,-1-1 1 0 0,1 0-1 0 0,0 1 1 0 0,0-1-1 0 0,0 0 0 0 0,0 0 1 0 0,0 0-1 0 0,0-1 1 0 0,0 1-1 0 0,1-1 1 0 0,-1 0-1 0 0,0 0 0 0 0,0 0 1 0 0,0 0-1 0 0,0 0 1 0 0,0-1-1 0 0,1 1 1 0 0,-1-1-1 0 0,0 0 0 0 0,0 0 1 0 0,0 0-1 0 0,-1 0 1 0 0,1-1-1 0 0,0 1 1 0 0,1-2-24 0 0,114-74 413 0 0,-111 72-410 0 0,0 0 0 0 0,0 1 0 0 0,1 0 1 0 0,-1 1-1 0 0,1-1 0 0 0,0 1 0 0 0,0 1 0 0 0,0-1 0 0 0,0 1 0 0 0,0 1 1 0 0,2 0-4 0 0,-9 2 5 0 0,1 0 0 0 0,-1 1 0 0 0,0-1 0 0 0,1 1 0 0 0,-1-1 1 0 0,0 1-1 0 0,0 0 0 0 0,0 0 0 0 0,0-1 0 0 0,0 1 0 0 0,0 0 1 0 0,0 0-1 0 0,-1 0 0 0 0,1 0 0 0 0,-1 0 0 0 0,1 0 0 0 0,-1 0 1 0 0,0 0-1 0 0,0 0 0 0 0,0 0 0 0 0,0 0 0 0 0,0 0 0 0 0,-1 1-5 0 0,1 19 37 0 0,0-1 1 0 0,2 0-1 0 0,0 1 0 0 0,1-1 0 0 0,1 0 0 0 0,5 12-37 0 0,21 11-112 0 0,-15-49-3164 0 0,-12-7-6308 0 0,-2 8-2892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53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48 335 1384 0 0,'0'0'594'0'0,"0"0"-173"0"0,0 0 83 0 0,0 0 375 0 0,0 0 424 0 0,0 0 272 0 0,0 0 88 0 0,0 0-141 0 0,0 0-205 0 0,0 0-150 0 0,0 0-105 0 0,0 0-66 0 0,8 3-12 0 0,0 0-546 0 0,1 0 0 0 0,-1-1 0 0 0,1 0 0 0 0,0 0 0 0 0,-1-1 0 0 0,1-1 0 0 0,0 1 0 0 0,0-1-1 0 0,0-1 1 0 0,0 0 0 0 0,-1 0 0 0 0,1 0 0 0 0,0-1 0 0 0,3-2-438 0 0,6-5 423 0 0,-1-1-1 0 0,0-1 1 0 0,0-1 0 0 0,-1 0 0 0 0,-1-1-1 0 0,0-1 1 0 0,-1 0 0 0 0,2-4-423 0 0,-2 5 126 0 0,-1-1 1 0 0,-1-1-1 0 0,0 0 1 0 0,-1-1-1 0 0,-1 0 1 0 0,0-1-1 0 0,-1 0 1 0 0,-1 0-1 0 0,-1-1 1 0 0,0 0-1 0 0,-2-1 1 0 0,2-6-127 0 0,-7 25 13 0 0,-1 1 1 0 0,1-1 0 0 0,0 1-1 0 0,-1-1 1 0 0,1 0 0 0 0,0 1-1 0 0,-1-1 1 0 0,1 0 0 0 0,-1 1-1 0 0,1-1 1 0 0,-1 0 0 0 0,1 1-1 0 0,-1-1 1 0 0,1 0 0 0 0,-1 0-1 0 0,1 0 1 0 0,-1 0 0 0 0,1 0-1 0 0,-1 1 1 0 0,0-1 0 0 0,1 0-1 0 0,-1 0 1 0 0,1 0 0 0 0,-1 0 0 0 0,1-1-1 0 0,-1 1 1 0 0,1 0 0 0 0,-1 0-1 0 0,1 0 1 0 0,-1 0 0 0 0,1 0-1 0 0,-1-1 1 0 0,1 1 0 0 0,-1 0-1 0 0,1 0 1 0 0,-1-1 0 0 0,1 1-1 0 0,-1 0 1 0 0,1-1 0 0 0,0 1-1 0 0,-1-1 1 0 0,1 1 0 0 0,0 0-1 0 0,-1-1 1 0 0,1 1 0 0 0,0-1-1 0 0,-1 1 1 0 0,1-1 0 0 0,0 1-1 0 0,0-1 1 0 0,0 1 0 0 0,-1-1-1 0 0,1 1 1 0 0,0-1 0 0 0,0 1-1 0 0,0-1 1 0 0,0 0 0 0 0,0 1-1 0 0,0-1-13 0 0,-23 62 78 0 0,3 2 0 0 0,2 0-1 0 0,3 1 1 0 0,3 0-1 0 0,3 1 1 0 0,2 0-1 0 0,4 1 1 0 0,2-1-1 0 0,6 39-77 0 0,-6 32 43 0 0,1-115-34 0 0,2 40 15 0 0,-3-1 1 0 0,-2 1-1 0 0,-3-1 1 0 0,-2 0-1 0 0,-3 0 1 0 0,-3-1 0 0 0,-2-1-1 0 0,-16 36-24 0 0,25-78 10 0 0,0 0 1 0 0,-1 0-1 0 0,-1-1 0 0 0,0 0 1 0 0,-1 0-1 0 0,-1-1 0 0 0,0 0 0 0 0,-1-1 1 0 0,0-1-1 0 0,-1 0 0 0 0,-13 10-10 0 0,-16-4 108 0 0,25-65-178 0 0,-23-127 44 0 0,30 100-135 0 0,63 60 2 0 0,-13-8-478 0 0,-37 20 287 0 0,43-35 131 0 0,-37 21-3928 0 0,-5-2-5615 0 0,-4 17-1130 0 0</inkml:trace>
  <inkml:trace contextRef="#ctx0" brushRef="#br0" timeOffset="1358.552">58 961 1872 0 0,'0'0'1687'0'0,"0"0"-84"0"0,0 0 84 0 0,0 0 187 0 0,0 0 45 0 0,0 0-153 0 0,0 0-206 0 0,0 0-209 0 0,0 0-198 0 0,0 0-125 0 0,0 0-68 0 0,0 0-81 0 0,0 0-62 0 0,19 0-53 0 0,63-4-61 0 0,10-25 1098 0 0,126-56 104 0 0,-190 74-1963 0 0,-27 11-64 0 0,-1 0-70 0 0,0 0-158 0 0,0 0-340 0 0,0 0-609 0 0,-4 4-7227 0 0,0 0-2973 0 0</inkml:trace>
  <inkml:trace contextRef="#ctx0" brushRef="#br0" timeOffset="2245.714">680 847 5665 0 0,'0'0'1902'0'0,"0"0"-124"0"0,0 0-118 0 0,0 0-112 0 0,0 0-93 0 0,0 0-180 0 0,0 0-197 0 0,0 0-202 0 0,0 0-172 0 0,0 0-101 0 0,0 0-75 0 0,0 0-70 0 0,0 0-61 0 0,-3 24-40 0 0,-10 72-43 0 0,14 49 1055 0 0,-1-127-1685 0 0,0 5 2690 0 0,2-42-758 0 0,3-5-1545 0 0,1-1-1 0 0,1 1 0 0 0,1 0 0 0 0,1 1 1 0 0,1 0-1 0 0,1 0 0 0 0,1 1 0 0 0,1 1 1 0 0,9-12-71 0 0,75-99 210 0 0,-95 129-207 0 0,0 0 0 0 0,0 0 1 0 0,1 0-1 0 0,-1 0 0 0 0,1 0 0 0 0,0 1 0 0 0,0-1 0 0 0,0 1 0 0 0,0 0 0 0 0,0 0 0 0 0,1 0 0 0 0,-1 0 0 0 0,0 0 1 0 0,1 1-1 0 0,0-1 0 0 0,-1 1 0 0 0,1 0 0 0 0,0 0 0 0 0,3 0-3 0 0,-2 38 47 0 0,-4 26-887 0 0,18-55-2895 0 0,-1-8-2085 0 0,-10-1-393 0 0,-2 1-3769 0 0</inkml:trace>
  <inkml:trace contextRef="#ctx0" brushRef="#br0" timeOffset="2557.703">1184 751 7970 0 0,'0'0'1811'0'0,"0"0"-102"0"0,0 0 33 0 0,0 0-17 0 0,0 0-133 0 0,0 0-225 0 0,0 0-260 0 0,0 0-190 0 0,0 0-138 0 0,0 0-100 0 0,0 0-124 0 0,-25 34-121 0 0,-75 105-108 0 0,66-75-9 0 0,34-55-253 0 0,-1-7-41 0 0,1 1-1 0 0,-1 0 0 0 0,1-1 1 0 0,0 1-1 0 0,0 0 0 0 0,-1-1 0 0 0,2 1 1 0 0,-1-1-1 0 0,0 1 0 0 0,1 0 1 0 0,-1-1-1 0 0,1 1 0 0 0,0-1 1 0 0,0 1-1 0 0,0-1 0 0 0,0 1 1 0 0,0-1-1 0 0,0 0 0 0 0,1 0 0 0 0,-1 1 1 0 0,1-1-1 0 0,-1 0 0 0 0,1 0 1 0 0,0-1-1 0 0,0 1 0 0 0,0 0 1 0 0,0 0-1 0 0,0-1 0 0 0,0 0 1 0 0,1 1-1 0 0,-1-1 0 0 0,0 0 0 0 0,1 0 1 0 0,-1 0-1 0 0,1 0 0 0 0,-1 0 1 0 0,1-1-1 0 0,0 1 0 0 0,-1-1 1 0 0,1 0-1 0 0,-1 0 0 0 0,1 0 1 0 0,0 0-1 0 0,-1 0 0 0 0,1 0 1 0 0,0-1-1 0 0,-1 1 0 0 0,1-1-22 0 0,11-1 137 0 0,-1-1 0 0 0,0 0 0 0 0,0-1 0 0 0,0 0 0 0 0,0-1 0 0 0,-1 0 0 0 0,0-1 0 0 0,0 0 0 0 0,0-1 0 0 0,-1-1 0 0 0,0 0 0 0 0,0 0 0 0 0,-1-1 0 0 0,0-1 0 0 0,0 1 0 0 0,-1-1 0 0 0,-1-1 0 0 0,0 0 0 0 0,0 0 0 0 0,-1-1 0 0 0,0 0 0 0 0,-1 0-137 0 0,-2 5 26 0 0,-1-1-1 0 0,0 1 1 0 0,-1-1-1 0 0,1 1 1 0 0,-1-1 0 0 0,-1 0-1 0 0,1 0 1 0 0,-2 0-1 0 0,1 0 1 0 0,-1 0-1 0 0,0 0 1 0 0,0 0 0 0 0,-1 0-1 0 0,0 1 1 0 0,-1-1-1 0 0,0 0 1 0 0,-1-4-26 0 0,1 10-63 0 0,1-1 0 0 0,-1 1 0 0 0,0 0 0 0 0,0 0 0 0 0,0 0 0 0 0,0 0 0 0 0,0 0 0 0 0,-1 0 0 0 0,1 0 0 0 0,0 1 0 0 0,-1-1 0 0 0,0 1 0 0 0,1 0 0 0 0,-1 0 0 0 0,0 0 0 0 0,1 0 0 0 0,-1 0 0 0 0,0 1 0 0 0,0-1 0 0 0,0 1 0 0 0,1-1 0 0 0,-1 1 0 0 0,0 0 0 0 0,0 0 0 0 0,0 1 0 0 0,0-1 0 0 0,0 1 0 0 0,1-1 0 0 0,-1 1 0 0 0,0 0 0 0 0,-2 1 63 0 0,-25 10-3914 0 0,6 4-4146 0 0,16-11-3451 0 0</inkml:trace>
  <inkml:trace contextRef="#ctx0" brushRef="#br0" timeOffset="8564.67">1525 748 0 0 0,'0'0'1066'0'0,"0"0"210"0"0,0 0 269 0 0,0 0 256 0 0,0 0 117 0 0,0 0-101 0 0,0 0-231 0 0,0 0-240 0 0,0 0-197 0 0,0 0-150 0 0,0 0-92 0 0,5-5-98 0 0,16-12-98 0 0,-16 13-104 0 0,-5 4-101 0 0,0 0-69 0 0,1 42 3436 0 0,-11 104-2241 0 0,-8-58-1436 0 0,-10-3-26 0 0,46-164 1978 0 0,-4 50-2104 0 0,0 0 0 0 0,2 0 1 0 0,2 2-1 0 0,0 0 0 0 0,1 1 0 0 0,2 1 0 0 0,10-10-44 0 0,-23 28-5 0 0,80-55 57 0 0,-87 62-48 0 0,0 0 1 0 0,1 0-1 0 0,-1 0 0 0 0,1 0 1 0 0,-1 0-1 0 0,0 0 0 0 0,1 0 0 0 0,-1 0 1 0 0,0 1-1 0 0,1-1 0 0 0,-1 1 1 0 0,0-1-1 0 0,1 1 0 0 0,-1-1 0 0 0,0 1 1 0 0,0 0-1 0 0,1 0 0 0 0,-1-1 1 0 0,0 1-1 0 0,0 0 0 0 0,0 0 0 0 0,0 0 1 0 0,0 0-1 0 0,0 1 0 0 0,-1-1 1 0 0,1 0-1 0 0,0 0 0 0 0,-1 0 1 0 0,1 1-1 0 0,0-1 0 0 0,-1 0 0 0 0,1 1 1 0 0,-1-1-1 0 0,0 0 0 0 0,0 1 1 0 0,1-1-1 0 0,-1 0 0 0 0,0 1 0 0 0,0-1 1 0 0,0 1-1 0 0,0-1 0 0 0,-1 0 1 0 0,1 1-1 0 0,0-1 0 0 0,0 1 0 0 0,-1-1 1 0 0,1 0-1 0 0,-1 1 0 0 0,1-1 1 0 0,-1 0-1 0 0,0 1-4 0 0,0 12 77 0 0,-29 121 201 0 0,-1 27-200 0 0,31-162-90 0 0,0 0 7 0 0,0 0 18 0 0,0 0 10 0 0,0 0 8 0 0,3-15 225 0 0,6-8-238 0 0,2 0 1 0 0,1 1 0 0 0,0 0-1 0 0,2 1 1 0 0,0 0 0 0 0,9-8-19 0 0,-18 23-2 0 0,7-12-9 0 0,1 0-1 0 0,2 0 0 0 0,-1 2 0 0 0,2-1 0 0 0,0 2 0 0 0,1 0 0 0 0,0 1 0 0 0,1 1 0 0 0,1 1 1 0 0,12-6 11 0 0,-29 20-2 0 0,-1 0-1 0 0,1 0 1 0 0,-1 0 0 0 0,0 1 0 0 0,1-1 0 0 0,-1 1 0 0 0,0-1 0 0 0,0 1 0 0 0,-1-1 0 0 0,1 1 0 0 0,0-1 0 0 0,-1 1-1 0 0,0 0 1 0 0,0-1 0 0 0,1 1 0 0 0,-1 0 0 0 0,-1-1 0 0 0,1 1 0 0 0,0 0 0 0 0,-1-1 0 0 0,1 1 0 0 0,-1-1 0 0 0,-1 3 2 0 0,-24 84 101 0 0,-4 46-48 0 0,30-134-55 0 0,-1 1-1 0 0,1 0 0 0 0,0 0 1 0 0,0-1-1 0 0,-1 1 1 0 0,1 0-1 0 0,0 0 0 0 0,1 0 1 0 0,-1 0-1 0 0,0-1 0 0 0,0 1 1 0 0,1 0-1 0 0,-1 0 0 0 0,1-1 1 0 0,0 1-1 0 0,-1 0 1 0 0,1-1-1 0 0,0 1 0 0 0,0-1 1 0 0,0 1-1 0 0,0-1 0 0 0,0 1 1 0 0,1-1-1 0 0,-1 0 1 0 0,0 1-1 0 0,0-1 0 0 0,1 0 1 0 0,-1 0-1 0 0,1 0 0 0 0,-1 0 1 0 0,1 0-1 0 0,0 0 1 0 0,-1-1-1 0 0,1 1 0 0 0,0 0 3 0 0,13-37-4434 0 0,-14 31-1315 0 0,-1 2-6254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3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845 1970 6249 0 0,'0'0'1639'0'0,"0"0"-178"0"0,0 0-50 0 0,0 0 200 0 0,0 0 172 0 0,0 0-12 0 0,0 0-222 0 0,0 0-352 0 0,0 0-317 0 0,0 0-220 0 0,0 0-112 0 0,3-5-48 0 0,8-12-42 0 0,-8 13-21 0 0,-3 4-46 0 0,0 0-40 0 0,0 0-62 0 0,0 0-33 0 0,29 36 2435 0 0,-7 0-2485 0 0,-1 2-1 0 0,-2 0 0 0 0,-2 0 1 0 0,-1 2-1 0 0,-2 0 1 0 0,-2 1-1 0 0,-1 0 0 0 0,-3 1 1 0 0,-1 2-206 0 0,29 300 494 0 0,-27-295-534 0 0,14-33 1190 0 0,-18-39-883 0 0,43-124-78 0 0,105-298 38 0 0,-103 324-171 0 0,-48 107 12 0 0,-2 13-58 0 0,0 1 12 0 0,0 0-19 0 0,0 0 3 0 0,0 0-15 0 0,0 0 2 0 0,0 0 7 0 0,0 0-13 0 0,0 0 13 0 0,0 0-6 0 0,0 0 5 0 0,0-1 21 0 0,-2-71-66 0 0,0 5 59 0 0,2 67-29 0 0,-1 0-2 0 0,12 51-8993 0 0,-8-44 3114 0 0,-3-2-5760 0 0</inkml:trace>
  <inkml:trace contextRef="#ctx0" brushRef="#br0" timeOffset="929.914">1545 2504 4489 0 0,'0'0'1876'0'0,"0"0"42"0"0,0 0 121 0 0,0 0 63 0 0,0 0-146 0 0,0 0-299 0 0,0 0-318 0 0,0 0-256 0 0,0 0-165 0 0,0 0-112 0 0,0 0-82 0 0,0 0-60 0 0,0 0-58 0 0,-1-7-67 0 0,-2-20-63 0 0,2 26-448 0 0,1 1 0 0 0,-1-1 0 0 0,1 1 0 0 0,-1-1 0 0 0,0 1 0 0 0,0-1 0 0 0,1 1 0 0 0,-1-1 0 0 0,0 1 0 0 0,1-1 0 0 0,-1 1 1 0 0,0 0-1 0 0,0 0 0 0 0,0-1 0 0 0,0 1 0 0 0,1 0 0 0 0,-1 0 0 0 0,0 0 0 0 0,0 0 0 0 0,0 0 0 0 0,0 0 0 0 0,1 0 0 0 0,-1 0 0 0 0,0 0 0 0 0,0 1 1 0 0,0-1-1 0 0,1 0 0 0 0,-1 0 0 0 0,0 1 0 0 0,0-1 0 0 0,1 1 0 0 0,-1-1 0 0 0,0 0 0 0 0,0 1 0 0 0,1-1 0 0 0,-1 1 0 0 0,1 0 0 0 0,-1-1 0 0 0,0 1 1 0 0,1 0-29 0 0,-12 7 26 0 0,0 1 0 0 0,0 1 0 0 0,1 0 1 0 0,0 1-1 0 0,1 0 0 0 0,1 0 1 0 0,-1 1-1 0 0,2 1 0 0 0,0-1 1 0 0,0 1-1 0 0,-5 14-26 0 0,12-26 9 0 0,0 0 0 0 0,1 1 1 0 0,-1-1-1 0 0,0 1 0 0 0,1-1 1 0 0,-1 1-1 0 0,1-1 0 0 0,-1 1 0 0 0,1 0 1 0 0,-1-1-1 0 0,1 1 0 0 0,0-1 1 0 0,0 1-1 0 0,0 0 0 0 0,0-1 0 0 0,0 1 1 0 0,1-1-1 0 0,-1 1 0 0 0,0 0 1 0 0,1-1-1 0 0,-1 1 0 0 0,1-1 0 0 0,-1 1 1 0 0,1-1-1 0 0,0 1 0 0 0,0-1 0 0 0,-1 0 1 0 0,1 1-1 0 0,0-1 0 0 0,0 0 1 0 0,0 0-1 0 0,1 1 0 0 0,-1-1 0 0 0,0 0 1 0 0,0 0-1 0 0,1 0 0 0 0,-1-1 1 0 0,0 1-1 0 0,1 0 0 0 0,-1 0 0 0 0,1-1 1 0 0,-1 1-1 0 0,1-1 0 0 0,-1 1 0 0 0,1-1 1 0 0,0 0-1 0 0,-1 1 0 0 0,2-1-9 0 0,11-3 119 0 0,-1 0-1 0 0,0-1 1 0 0,-1-1-1 0 0,1 1 1 0 0,-1-2-1 0 0,0 0 1 0 0,0-1-1 0 0,0 0 1 0 0,-1 0-1 0 0,0-1 1 0 0,-1-1-1 0 0,0 0 1 0 0,0 0-1 0 0,-1-1 1 0 0,0 0-1 0 0,-1-1 1 0 0,4-5-119 0 0,28-26 278 0 0,24-41 89 0 0,-62 79-337 0 0,0 3 339 0 0,0 15-136 0 0,90 237 499 0 0,-79-210-717 0 0,-1 0 1 0 0,-2 1-1 0 0,-1 1 0 0 0,-3-1 1 0 0,-1 1-1 0 0,-3 0 0 0 0,-1 0 1 0 0,-3 15-16 0 0,2-49 9 0 0,0 0 0 0 0,-1 1 0 0 0,0-1 0 0 0,0 0 0 0 0,-1 1 0 0 0,0-1 1 0 0,-1 0-1 0 0,0-1 0 0 0,0 1 0 0 0,-1 0 0 0 0,0-1 0 0 0,-1 0 0 0 0,0 0 1 0 0,0 0-1 0 0,-1 0 0 0 0,0-1 0 0 0,0 0 0 0 0,0 0 0 0 0,-1-1 0 0 0,0 0 1 0 0,-4 2-10 0 0,5-4 4 0 0,0 0 0 0 0,0 0 0 0 0,-1-1 0 0 0,0 0 0 0 0,0-1 0 0 0,0 0 0 0 0,0 0 0 0 0,0 0 0 0 0,0-1 0 0 0,0 0 0 0 0,-1 0 0 0 0,1-1 0 0 0,0 0 0 0 0,0 0 0 0 0,-1 0-4 0 0,4-3 4 0 0,1 1 0 0 0,0 0 0 0 0,0-1 1 0 0,0 0-1 0 0,0 0 0 0 0,0 0 0 0 0,1 0 1 0 0,-1 0-1 0 0,1-1 0 0 0,0 1 0 0 0,0-1 1 0 0,0 1-1 0 0,0-1 0 0 0,1 0 0 0 0,-1 1 1 0 0,1-1-1 0 0,0 0 0 0 0,0 0 1 0 0,1 0-1 0 0,-1 0 0 0 0,1 0 0 0 0,0 0 1 0 0,0 0-1 0 0,0 0 0 0 0,0 0 0 0 0,1-1-4 0 0,-1-22-27 0 0,1 0-1 0 0,1-1 0 0 0,2 1 1 0 0,1 1-1 0 0,0-1 0 0 0,2 1 0 0 0,1 0 1 0 0,2 0-1 0 0,0 1 0 0 0,2 0 1 0 0,0 1-1 0 0,2 0 0 0 0,5-6 28 0 0,28-26-2266 0 0,-35 46-1844 0 0,0 2-3305 0 0,-8 4-4695 0 0</inkml:trace>
  <inkml:trace contextRef="#ctx0" brushRef="#br0" timeOffset="33340.036">558 118 6057 0 0,'0'0'1109'0'0,"0"0"-165"0"0,0 0 41 0 0,0 0 210 0 0,0 0 255 0 0,0 0 145 0 0,0 0-8 0 0,0 0-116 0 0,0 0-220 0 0,0 0-196 0 0,0 0-152 0 0,-8-15-109 0 0,-22-44-53 0 0,-9 31 1325 0 0,31 27-1733 0 0,-1-3-151 0 0,-1 2 0 0 0,0-1 0 0 0,0 1 0 0 0,0 0 1 0 0,0 1-1 0 0,0 1 0 0 0,0-1 0 0 0,0 1 0 0 0,0 1 0 0 0,0 0 1 0 0,0 1-1 0 0,0-1 0 0 0,0 2 0 0 0,1 0 0 0 0,-1 0 0 0 0,1 0 1 0 0,-1 1-1 0 0,1 1 0 0 0,0 0 0 0 0,-8 5-182 0 0,-104 93 815 0 0,112-93-765 0 0,0 0 0 0 0,1 1-1 0 0,0 0 1 0 0,1 0-1 0 0,0 1 1 0 0,0 0-1 0 0,1 0 1 0 0,1 1 0 0 0,0-1-1 0 0,1 1 1 0 0,0 0-1 0 0,1 0 1 0 0,1 1-1 0 0,0-1 1 0 0,1 1-1 0 0,0 6-49 0 0,18 201 570 0 0,10-108-233 0 0,5 0 1 0 0,31 69-338 0 0,-44-140 85 0 0,-3 1-1 0 0,-1 0 1 0 0,-2 2 0 0 0,-3-1 0 0 0,-1 1-1 0 0,-2 1 1 0 0,-2 0 0 0 0,-2-1 0 0 0,-3 46-85 0 0,-5-63 40 0 0,-2-1 1 0 0,0 0 0 0 0,-2 0 0 0 0,0-1 0 0 0,-2 0 0 0 0,-1 0 0 0 0,-2-1 0 0 0,0-1-1 0 0,-1 0 1 0 0,-1-1 0 0 0,-2-1 0 0 0,0-1 0 0 0,-1 0 0 0 0,-10 6-41 0 0,29-26 1 0 0,-3 3 23 0 0,-1 0 1 0 0,0-1-1 0 0,0 1 1 0 0,-1 0 0 0 0,1-1-1 0 0,-1 0 1 0 0,0 0-1 0 0,1-1 1 0 0,-1 1 0 0 0,0-1-1 0 0,-1 0 1 0 0,1 0 0 0 0,0-1-1 0 0,-1 1 1 0 0,1-1-1 0 0,-5 0-24 0 0,11-24 46 0 0,3 18-45 0 0,1 0 1 0 0,0 1-1 0 0,0-1 1 0 0,0 1-1 0 0,0 0 1 0 0,1 0 0 0 0,0 1-1 0 0,0 0 1 0 0,0 0-1 0 0,0 0 1 0 0,0 0-1 0 0,0 1 1 0 0,1 0-2 0 0,-1 0 0 0 0,0 1 0 0 0,1 0 0 0 0,-1 0 0 0 0,0 0 0 0 0,0 1 0 0 0,1 0 0 0 0,-1 0 0 0 0,0 0 1 0 0,0 1-1 0 0,1 0 0 0 0,-1 0 0 0 0,0 1 0 0 0,0-1 0 0 0,0 1 0 0 0,0 1 0 0 0,5 2 0 0 0,34 13 16 0 0,18 17 13 0 0,-57-24-20 0 0,-1 1 0 0 0,0 0 0 0 0,-1 0 0 0 0,0 1 0 0 0,-1-1 0 0 0,0 1 0 0 0,-1-1 0 0 0,0 1 0 0 0,-1 0 0 0 0,-1 0 0 0 0,0 0 0 0 0,-1 0-1 0 0,0 0 1 0 0,-1 0 0 0 0,0-1 0 0 0,-2 5-9 0 0,-24 130 36 0 0,-7 73-13 0 0,34 78-24 0 0,7-268 8 0 0,0 0 1 0 0,3-1 0 0 0,0 1-1 0 0,2-2 1 0 0,1 1 0 0 0,1-2-1 0 0,1 1 1 0 0,9 10-8 0 0,-13-17 32 0 0,1 0 0 0 0,1 0 0 0 0,1-1 0 0 0,1-1-1 0 0,1 0 1 0 0,0-1 0 0 0,1-1 0 0 0,1 0 0 0 0,1-1 0 0 0,0-1 0 0 0,1-1 0 0 0,0-1 0 0 0,1 0 0 0 0,1-1 0 0 0,0-2 0 0 0,7 3-32 0 0,-9-10 7 0 0,0-1 1 0 0,1-2-1 0 0,-1 1 1 0 0,0-2 0 0 0,0-1-1 0 0,0 0 1 0 0,0-1-1 0 0,0-2 1 0 0,0 1 0 0 0,-1-2-1 0 0,0-1 1 0 0,0 0-1 0 0,0-1 1 0 0,-1-1-1 0 0,0 0 1 0 0,11-10-8 0 0,-2 1 0 0 0,-32 16-2774 0 0,-15 0-8343 0 0,16 2-2286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1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1053 5209 0 0,'0'0'1320'0'0,"0"0"-94"0"0,0 0 160 0 0,0 0 295 0 0,0 0 172 0 0,0 0-24 0 0,0 0-263 0 0,0 0-352 0 0,0 0-334 0 0,0 0-292 0 0,0 0-251 0 0,-8 0-150 0 0,-25 3-18 0 0,33-2-141 0 0,-1-1 0 0 0,1 1 0 0 0,0-1-1 0 0,0 1 1 0 0,-1-1 0 0 0,1 1-1 0 0,0 0 1 0 0,0-1 0 0 0,0 1-1 0 0,0-1 1 0 0,-1 1 0 0 0,1-1 0 0 0,0 1-1 0 0,0 0 1 0 0,0-1 0 0 0,0 1-1 0 0,0-1 1 0 0,1 1 0 0 0,-1 0-1 0 0,0-1 1 0 0,0 1 0 0 0,0-1 0 0 0,0 1-1 0 0,1-1 1 0 0,-1 1 0 0 0,0-1-1 0 0,1 1 1 0 0,-1-1 0 0 0,0 1-1 0 0,1-1 1 0 0,-1 1 0 0 0,0-1 0 0 0,1 0-1 0 0,-1 1 1 0 0,1-1 0 0 0,-1 1-1 0 0,1-1 1 0 0,-1 0 0 0 0,1 0-1 0 0,-1 1 1 0 0,1-1 0 0 0,-1 0 0 0 0,1 0-1 0 0,-1 0 1 0 0,1 1 0 0 0,0-1-1 0 0,-1 0 1 0 0,1 0 0 0 0,0 0-28 0 0,0 1 112 0 0,10 6 166 0 0,0 1 0 0 0,1-1 0 0 0,0-1 0 0 0,1 0 0 0 0,-1-1 0 0 0,1 0 0 0 0,0-1 0 0 0,0 0 0 0 0,1-1 0 0 0,-1-1 0 0 0,1 0 0 0 0,-1 0 0 0 0,1-2-1 0 0,0 0 1 0 0,0 0 0 0 0,9-3-278 0 0,-9 3 145 0 0,12-2 76 0 0,0-1 1 0 0,-1-2-1 0 0,1-1 0 0 0,-1 0 1 0 0,-1-2-1 0 0,1-1 0 0 0,-1-1 1 0 0,-1-1-1 0 0,0-1 1 0 0,17-12-222 0 0,-9 3 169 0 0,-1-2 0 0 0,-2-1 1 0 0,0-1-1 0 0,-1-2 1 0 0,-2 0-1 0 0,-1-2 1 0 0,-1-1-1 0 0,-1 0 0 0 0,11-24-169 0 0,26-54 201 0 0,-4-3-1 0 0,8-33-200 0 0,-41 91 48 0 0,92-237 63 0 0,-85 245-195 0 0,-10 67-17 0 0,46 144 219 0 0,-48-106-90 0 0,-4 0-1 0 0,-2 1 0 0 0,-2 1 1 0 0,-4-1-1 0 0,-2 1 0 0 0,-4 43-27 0 0,1-86 2 0 0,0-1-1 0 0,-2 0 1 0 0,0 0-1 0 0,-1 0 0 0 0,-1 0 1 0 0,-1 0-1 0 0,0-1 0 0 0,-2 0 1 0 0,0 0-1 0 0,0-1 1 0 0,-2 1-1 0 0,0-2 0 0 0,0 1 1 0 0,-2-1-1 0 0,0-1 0 0 0,-1 0 1 0 0,0 0-1 0 0,-1-1 1 0 0,0-1-1 0 0,-1 0 0 0 0,0-1 1 0 0,-1-1-1 0 0,-1 0 0 0 0,0-1 1 0 0,0 0-1 0 0,0-1 1 0 0,-1-1-1 0 0,0-1 0 0 0,0-1 1 0 0,-1 0-1 0 0,0-1 0 0 0,0-1 1 0 0,-10 1-2 0 0,16-4-137 0 0,0 0 0 0 0,0-1 1 0 0,0 0-1 0 0,0-1 0 0 0,1 0 0 0 0,-1-1 1 0 0,0 0-1 0 0,1-1 0 0 0,0-1 0 0 0,0 1 1 0 0,0-2-1 0 0,1 1 0 0 0,0-1 1 0 0,0-1-1 0 0,0 0 0 0 0,1-1 0 0 0,0 1 1 0 0,0-2-1 0 0,-5-6 137 0 0,4-11-2320 0 0,10 17-1291 0 0,1 0-4102 0 0,1 4-3576 0 0</inkml:trace>
  <inkml:trace contextRef="#ctx0" brushRef="#br0" timeOffset="690.885">2166 824 9026 0 0,'0'0'1890'0'0,"0"0"-525"0"0,0 0-154 0 0,0 0 172 0 0,0 0 151 0 0,0 0 53 0 0,0 0-119 0 0,0 0-216 0 0,0 0-265 0 0,0 0-227 0 0,0 0-181 0 0,0 0-140 0 0,0 0-50 0 0,-8 3-36 0 0,-21 8-37 0 0,22 25 677 0 0,7 23-285 0 0,1-13-514 0 0,-1 0 0 0 0,-3 1-1 0 0,-1-1 1 0 0,-5 10-194 0 0,0-14 92 0 0,-1-1 0 0 0,-2 0 0 0 0,-2-1 0 0 0,-11 20-92 0 0,-8-22 766 0 0,27-61-292 0 0,4 10-465 0 0,1 0 0 0 0,0 0 0 0 0,0 0-1 0 0,1 0 1 0 0,1 0 0 0 0,1 0 0 0 0,-1 0-1 0 0,2 1 1 0 0,1-5-9 0 0,15-45-2 0 0,2 1 0 0 0,4 1-1 0 0,1 1 1 0 0,4 1 0 0 0,1 2 0 0 0,4 1 0 0 0,1 2-1 0 0,3 1 1 0 0,12-9 2 0 0,-44 52-6 0 0,1 0-1 0 0,0 0 1 0 0,0 1-1 0 0,1 0 1 0 0,0 1 0 0 0,0 0-1 0 0,1 1 1 0 0,0-1-1 0 0,0 2 1 0 0,1-1 0 0 0,-1 2-1 0 0,1-1 1 0 0,0 1-1 0 0,0 1 1 0 0,1 0-1 0 0,4 0 7 0 0,-13 3 3 0 0,-1 0 0 0 0,0 1-1 0 0,0-1 1 0 0,1 1-1 0 0,-1 0 1 0 0,0-1 0 0 0,0 1-1 0 0,0 0 1 0 0,0 0-1 0 0,0 1 1 0 0,0-1-1 0 0,0 0 1 0 0,0 1 0 0 0,0-1-1 0 0,-1 1 1 0 0,1-1-1 0 0,0 1 1 0 0,-1 0 0 0 0,0 0-1 0 0,1 0 1 0 0,-1-1-1 0 0,0 1 1 0 0,0 1-1 0 0,0-1 1 0 0,0 0 0 0 0,0 0-1 0 0,0 0 1 0 0,-1 0-1 0 0,1 1 1 0 0,-1-1 0 0 0,0 0-1 0 0,1 2-2 0 0,0 78 149 0 0,-4-61-109 0 0,-1-1 0 0 0,-1 0-1 0 0,-1 0 1 0 0,-1 0 0 0 0,0-1-1 0 0,-2 0 1 0 0,-4 7-40 0 0,-48 74 103 0 0,54-90-111 0 0,0 0 1 0 0,0-1 0 0 0,-1 1 0 0 0,-1-1 0 0 0,1-1 0 0 0,-1 1 0 0 0,-1-2 0 0 0,0 1 0 0 0,0-1 0 0 0,0-1 0 0 0,-1 0 0 0 0,0 0 0 0 0,0-1 0 0 0,0-1 0 0 0,-1 1-1 0 0,0-2 1 0 0,1 0 0 0 0,-1 0 0 0 0,-1-1 0 0 0,-8 0 7 0 0,18-1-73 0 0,-1 0 0 0 0,0 0 0 0 0,1-1-1 0 0,-1 0 1 0 0,0 1 0 0 0,1-1 0 0 0,-1 0 0 0 0,0-1-1 0 0,1 1 1 0 0,-1-1 0 0 0,0 1 0 0 0,1-1 0 0 0,-1 0-1 0 0,1-1 1 0 0,-1 1 0 0 0,1-1 0 0 0,0 1 0 0 0,0-1-1 0 0,-1 0 1 0 0,1 0 0 0 0,0 0 0 0 0,1-1 0 0 0,-1 1-1 0 0,0-1 1 0 0,1 1 0 0 0,-1-1 0 0 0,1 0 0 0 0,0 0-1 0 0,0 0 1 0 0,0 0 0 0 0,0 0 0 0 0,1-1 0 0 0,-1 1-1 0 0,1-1 1 0 0,0 1 0 0 0,-1-4 73 0 0,20-45-3628 0 0,10 26-3532 0 0,-21 20 4289 0 0,4-5-8405 0 0</inkml:trace>
  <inkml:trace contextRef="#ctx0" brushRef="#br0" timeOffset="1378.639">2525 979 8546 0 0,'0'0'1860'0'0,"0"0"-662"0"0,0 0-143 0 0,0 0 222 0 0,0 0 208 0 0,0 0 38 0 0,0 0-183 0 0,0 0-260 0 0,0 0-208 0 0,0 0-169 0 0,0 0-83 0 0,0 0-70 0 0,0 0-48 0 0,11 7-15 0 0,37 20-8 0 0,-45-26-374 0 0,1 1 1 0 0,0-1-1 0 0,0 0 0 0 0,0 0 1 0 0,0-1-1 0 0,0 1 0 0 0,0-1 0 0 0,0 0 1 0 0,0 0-1 0 0,0 0 0 0 0,0 0 1 0 0,0-1-1 0 0,0 0 0 0 0,-1 1 0 0 0,1-2 1 0 0,0 1-1 0 0,0 0 0 0 0,0-1 1 0 0,-1 1-1 0 0,1-1 0 0 0,-1 0 1 0 0,1-1-1 0 0,-1 1 0 0 0,0 0 0 0 0,0-1 1 0 0,1-1-106 0 0,7-3 151 0 0,13-12 76 0 0,0-1-1 0 0,-1-1 1 0 0,-2-1 0 0 0,0-2 0 0 0,-1 1 0 0 0,-1-2 0 0 0,-2-1 0 0 0,15-25-227 0 0,-24 35 32 0 0,1 1 0 0 0,-2-1 0 0 0,0 0 1 0 0,-1 0-1 0 0,0-1 0 0 0,-2 0 0 0 0,0 0 1 0 0,0 0-1 0 0,-2 0 0 0 0,0-1 0 0 0,-1-13-32 0 0,-1 29 4 0 0,0 0-1 0 0,0 0 1 0 0,0 0-1 0 0,-1 0 1 0 0,1 0-1 0 0,0 0 0 0 0,-1 0 1 0 0,0 0-1 0 0,1 0 1 0 0,-1 0-1 0 0,0 0 0 0 0,0 0 1 0 0,0 1-1 0 0,0-1 1 0 0,0 0-1 0 0,-1 1 0 0 0,1-1 1 0 0,0 1-1 0 0,-1-1 1 0 0,1 1-1 0 0,-1 0 1 0 0,1 0-1 0 0,-1-1 0 0 0,0 1 1 0 0,0 0-1 0 0,1 1 1 0 0,-1-1-1 0 0,0 0 0 0 0,0 0 1 0 0,0 1-1 0 0,0-1 1 0 0,0 1-1 0 0,0 0 0 0 0,0-1 1 0 0,0 1-1 0 0,0 0 1 0 0,0 0-1 0 0,0 0 1 0 0,0 1-4 0 0,-75 29-268 0 0,71-25 257 0 0,2-2 7 0 0,0 0 0 0 0,0 0 0 0 0,0 0 0 0 0,0 0 0 0 0,0 0 0 0 0,0 1 0 0 0,1 0 1 0 0,0 0-1 0 0,0 0 0 0 0,0 0 0 0 0,0 0 0 0 0,1 1 0 0 0,-1-1 0 0 0,1 1 0 0 0,0 0 0 0 0,1-1 0 0 0,-1 1 0 0 0,1 0 0 0 0,0 0 0 0 0,0 0 0 0 0,1 0 0 0 0,-1 0 0 0 0,1 4 4 0 0,3-6 0 0 0,0 0 0 0 0,0 0 0 0 0,0 0-1 0 0,0-1 1 0 0,1 1 0 0 0,-1-1 0 0 0,1 0-1 0 0,-1 0 1 0 0,1 0 0 0 0,0 0 0 0 0,0-1-1 0 0,0 0 1 0 0,0 1 0 0 0,0-1 0 0 0,0-1-1 0 0,0 1 1 0 0,0-1 0 0 0,1 1 0 0 0,-1-1-1 0 0,0-1 1 0 0,0 1 0 0 0,0 0 0 0 0,0-1-1 0 0,1 0 1 0 0,-1 0 0 0 0,14 0 25 0 0,-12 1-24 0 0,75 8 30 0 0,-79-8-28 0 0,0 0 0 0 0,0 1-1 0 0,1 0 1 0 0,-1-1 0 0 0,0 1 0 0 0,0 0 0 0 0,0 0-1 0 0,0 0 1 0 0,0 1 0 0 0,0-1 0 0 0,0 0 0 0 0,0 1-1 0 0,0-1 1 0 0,-1 1 0 0 0,1 0 0 0 0,-1-1 0 0 0,1 1-1 0 0,-1 0 1 0 0,0 0 0 0 0,1 0 0 0 0,-1 0 0 0 0,0 0-1 0 0,0 0 1 0 0,-1 0 0 0 0,1 1 0 0 0,0-1 0 0 0,-1 0-1 0 0,1 0 1 0 0,-1 1 0 0 0,0-1 0 0 0,1 1-3 0 0,-2 11 51 0 0,-1 0 0 0 0,0-1 1 0 0,-1 1-1 0 0,0-1 0 0 0,-1 0 1 0 0,0 0-1 0 0,-1 0 1 0 0,-1-1-1 0 0,0 1 0 0 0,-2 1-51 0 0,3-1 19 0 0,0-1 0 0 0,1 0 0 0 0,0 1 0 0 0,1 0 0 0 0,1 0 0 0 0,0 0 0 0 0,1 0 0 0 0,0 0 0 0 0,1 0 0 0 0,1 4-19 0 0,13-34-7700 0 0,-12 12 3713 0 0,2-2-7869 0 0</inkml:trace>
  <inkml:trace contextRef="#ctx0" brushRef="#br0" timeOffset="1577.293">3221 740 12219 0 0,'0'0'5950'0'0,"0"0"-4235"0"0,0 0-1161 0 0,0 0 63 0 0,0 0 141 0 0,0 0 70 0 0,0 0-105 0 0,0 0-229 0 0,0 0-235 0 0,0 0-153 0 0,0 0-90 0 0,0 0-55 0 0,-3 26-92 0 0,-5 77-180 0 0,10-78-289 0 0,6-25-1461 0 0,-2 0-7024 0 0,0 0-2607 0 0</inkml:trace>
  <inkml:trace contextRef="#ctx0" brushRef="#br0" timeOffset="1744.734">3222 246 18460 0 0,'0'0'2232'0'0,"0"0"-1119"0"0,0 0-345 0 0,0 0-104 0 0,0 0-104 0 0,0 0-128 0 0,0 0-272 0 0,0 0-184 0 0,0 0-112 0 0,0 0-104 0 0,0 0-56 0 0,0 0-144 0 0,0 0-272 0 0,0 0-760 0 0,13 85-2753 0 0,-5-74-8530 0 0</inkml:trace>
  <inkml:trace contextRef="#ctx0" brushRef="#br0" timeOffset="2160.464">3484 905 14387 0 0,'0'0'3645'0'0,"0"0"-2039"0"0,0 0-789 0 0,0 0-139 0 0,0 0-72 0 0,0 0 14 0 0,0 0-5 0 0,0 0-108 0 0,0 0-112 0 0,0 0-68 0 0,0 0-65 0 0,10-31-64 0 0,32-101-41 0 0,14 18 266 0 0,-38 90-325 0 0,-14 17-75 0 0,-2 4-23 0 0,-1 0-1 0 0,1 1 1 0 0,-1-1 0 0 0,1 0-1 0 0,0 1 1 0 0,0-1-1 0 0,0 1 1 0 0,1 0-1 0 0,-1-1 1 0 0,0 1 0 0 0,1 0-1 0 0,0 1 1 0 0,-1-1-1 0 0,1 0 1 0 0,0 1-1 0 0,0-1 1 0 0,0 1 0 0 0,0 0-1 0 0,1 0 1 0 0,22 57-103 0 0,-20 8 153 0 0,-6-56-41 0 0,-1 0 0 0 0,1 0 0 0 0,1 0 0 0 0,0-1 0 0 0,0 1 0 0 0,0 0 0 0 0,1-1 1 0 0,0 1-1 0 0,0-1 0 0 0,1 0 0 0 0,0 1 0 0 0,0-1 0 0 0,1 0 0 0 0,0-1 0 0 0,0 1 1 0 0,0-1-1 0 0,1 0 0 0 0,3 4-9 0 0,-5-9 69 0 0,0 1 1 0 0,0 0 0 0 0,0 0-1 0 0,0-1 1 0 0,0 1-1 0 0,0-1 1 0 0,0 0-1 0 0,0 0 1 0 0,0 0 0 0 0,1-1-1 0 0,-1 1 1 0 0,0-1-1 0 0,1 0 1 0 0,-1 0 0 0 0,1 0-1 0 0,-1 0 1 0 0,0 0-1 0 0,1-1 1 0 0,-1 1 0 0 0,0-1-1 0 0,0 0 1 0 0,1 0-1 0 0,-1 0 1 0 0,0-1-1 0 0,0 1 1 0 0,0-1 0 0 0,0 0-1 0 0,-1 1 1 0 0,1-1-1 0 0,0-1 1 0 0,-1 1 0 0 0,1 0-1 0 0,-1-1 1 0 0,0 1-1 0 0,1-2-69 0 0,66-101 1260 0 0,-31-2-1346 0 0,-38 107-224 0 0,12 10-11067 0 0,-9-5-667 0 0</inkml:trace>
  <inkml:trace contextRef="#ctx0" brushRef="#br0" timeOffset="3056.153">4318 633 15139 0 0,'0'0'2321'0'0,"0"0"-546"0"0,0 0-270 0 0,0 0-84 0 0,0 0-109 0 0,0 0-140 0 0,0 0-221 0 0,0 0-225 0 0,0 0-142 0 0,0 0-123 0 0,0 0-119 0 0,0 0-77 0 0,0 0-82 0 0,-20-6-63 0 0,-62-16-48 0 0,80 21-70 0 0,0 1 1 0 0,0 0 0 0 0,0-1-1 0 0,0 1 1 0 0,0 0-1 0 0,0 0 1 0 0,-1 0 0 0 0,1 1-1 0 0,0-1 1 0 0,0 0-1 0 0,0 1 1 0 0,0-1 0 0 0,0 1-1 0 0,0 0 1 0 0,0 0-1 0 0,0 0 1 0 0,0 0 0 0 0,0 0-1 0 0,1 0 1 0 0,-1 0-1 0 0,0 1 1 0 0,1-1 0 0 0,-1 1-1 0 0,1-1 1 0 0,-1 1-1 0 0,1 0-2 0 0,-6 4 5 0 0,-1 0-4 0 0,1 0 0 0 0,0 0 0 0 0,0 1 0 0 0,0 0 0 0 0,1 0 0 0 0,0 1 0 0 0,0 0-1 0 0,0 0 1 0 0,1 0 0 0 0,1 0 0 0 0,0 1 0 0 0,0 0 0 0 0,0 0 0 0 0,1 0 0 0 0,0 0 0 0 0,1 1 0 0 0,0-1 0 0 0,1 1 0 0 0,0-1 0 0 0,0 1 0 0 0,1 0 0 0 0,0 3-1 0 0,1-10-3 0 0,-1-1 0 0 0,1 0-1 0 0,0 1 1 0 0,0-1 0 0 0,0 0 0 0 0,0 0 0 0 0,0 0-1 0 0,1 0 1 0 0,-1 0 0 0 0,1 0 0 0 0,-1 0 0 0 0,1 0 0 0 0,0-1-1 0 0,-1 1 1 0 0,1-1 0 0 0,0 1 0 0 0,0-1 0 0 0,0 0-1 0 0,0 1 1 0 0,0-1 0 0 0,1 0 0 0 0,-1-1 0 0 0,0 1-1 0 0,0 0 1 0 0,1 0 0 0 0,-1-1 0 0 0,0 0 0 0 0,1 1-1 0 0,-1-1 1 0 0,2 0 3 0 0,76-4 32 0 0,-61-1-6 0 0,-1-1-1 0 0,1-2 0 0 0,-1 1 1 0 0,0-2-1 0 0,-1-1 1 0 0,0 0-1 0 0,0-1 1 0 0,-1-1-1 0 0,7-7-25 0 0,120-67 829 0 0,-140 84-810 0 0,0 1 0 0 0,0 0 0 0 0,0-1 0 0 0,0 1 0 0 0,0 1 1 0 0,0-1-1 0 0,0 0 0 0 0,0 1 0 0 0,0-1 0 0 0,1 1 0 0 0,-1 0 1 0 0,0 0-1 0 0,0 0 0 0 0,1 1 0 0 0,-1-1 0 0 0,0 1 0 0 0,0 0 1 0 0,0 0-1 0 0,0 0 0 0 0,0 0 0 0 0,0 0 0 0 0,0 0 0 0 0,0 1 0 0 0,0 0 1 0 0,-1 0-1 0 0,1-1 0 0 0,-1 1 0 0 0,1 1 0 0 0,-1-1 0 0 0,2 2-19 0 0,5 19 52 0 0,-1 0 0 0 0,-1 0 0 0 0,-1 1 0 0 0,-1 0 0 0 0,-1 0 0 0 0,-1 0-1 0 0,-1 0 1 0 0,-2 1 0 0 0,-1 16-52 0 0,2 5 14 0 0,2 483 54 0 0,-3-502-76 0 0,-2 0 0 0 0,0 0 0 0 0,-2-1 0 0 0,-1 1 0 0 0,-1-1 0 0 0,-1 0 0 0 0,-6 13 8 0 0,8-28 3 0 0,1 0 1 0 0,-1 0-1 0 0,-1 0 0 0 0,0-1 0 0 0,-1 0 1 0 0,0 0-1 0 0,0 0 0 0 0,-1-1 0 0 0,0-1 1 0 0,0 1-1 0 0,-1-1 0 0 0,-1 0 0 0 0,1-1 1 0 0,-1 0-1 0 0,0-1 0 0 0,-1 0 1 0 0,-9 4-4 0 0,16-9 3 0 0,0 0 0 0 0,0 0 1 0 0,-1 0-1 0 0,1 0 1 0 0,0-1-1 0 0,-1 1 0 0 0,1-1 1 0 0,0 0-1 0 0,-1 0 1 0 0,1-1-1 0 0,0 0 1 0 0,0 1-1 0 0,-1-1 0 0 0,1-1 1 0 0,0 1-1 0 0,0-1 1 0 0,0 1-1 0 0,0-1 1 0 0,0 0-1 0 0,1 0 0 0 0,-1-1 1 0 0,0 1-1 0 0,1-1 1 0 0,0 0-1 0 0,0 0 0 0 0,0 0 1 0 0,0 0-1 0 0,0-1 1 0 0,0 1-1 0 0,1-1 1 0 0,0 1-1 0 0,0-1 0 0 0,0 0 1 0 0,0 0-1 0 0,0 0 1 0 0,1 0-1 0 0,0 0 1 0 0,0-1-1 0 0,0 1 0 0 0,0 0 1 0 0,1 0-1 0 0,-1-1 1 0 0,1 1-1 0 0,0 0 1 0 0,0-1-1 0 0,1 1-3 0 0,-3-17 3 0 0,2 1 1 0 0,0 0-1 0 0,1 0 1 0 0,0 0-1 0 0,2 0 1 0 0,1 0 0 0 0,0 1-1 0 0,2-1 1 0 0,0 1-1 0 0,1 0 1 0 0,7-13-4 0 0,-1 4 6 0 0,1 0 1 0 0,2 2 0 0 0,0 0 0 0 0,2 0 0 0 0,1 2 0 0 0,1 0 0 0 0,0 1 0 0 0,2 2 0 0 0,1 0-1 0 0,1 1 1 0 0,0 1 0 0 0,15-8-7 0 0,-36 25 0 0 0,0 0 0 0 0,0 0 1 0 0,0 0-1 0 0,0 0 0 0 0,0 1 0 0 0,1-1 0 0 0,-1 1 0 0 0,0 0 0 0 0,1 0 0 0 0,-1 0 0 0 0,1 0 1 0 0,-1 1-1 0 0,1 0 0 0 0,0-1 0 0 0,-1 1 0 0 0,1 0 0 0 0,-1 1 0 0 0,1-1 0 0 0,-1 0 0 0 0,1 1 1 0 0,-1 0-1 0 0,1 0 0 0 0,-1 0 0 0 0,1 0 0 0 0,-1 1 0 0 0,0-1 0 0 0,0 1 0 0 0,0 0 0 0 0,0 0 0 0 0,0 0 1 0 0,0 0-1 0 0,0 1 0 0 0,-1-1 0 0 0,1 1 0 0 0,-1 0 0 0 0,0-1 0 0 0,1 3 0 0 0,9 64 175 0 0,-12-68-94 0 0,0-1 13 0 0,0 0 14 0 0,0 0 38 0 0,0 0-19 0 0,0 0 21 0 0,0 0 25 0 0,0 0-54 0 0,0 0-8 0 0,0 0-58 0 0,0 0-62 0 0,-9-12-3240 0 0,4 5-7396 0 0,4 3-2283 0 0</inkml:trace>
  <inkml:trace contextRef="#ctx0" brushRef="#br0" timeOffset="12016.364">398 1826 0 0 0,'0'0'271'0'0,"0"0"1006"0"0,0 0 198 0 0,0 0-48 0 0,0 0-6 0 0,0 0-12 0 0,0 0-23 0 0,0 0-85 0 0,0 0-110 0 0,0 0-109 0 0,0 0-73 0 0,0 0 6251 0 0,-3 0-7465 0 0,-193 18 3814 0 0,95 12-1813 0 0,98-25-1772 0 0,0 0 0 0 0,0 1 0 0 0,1-1 0 0 0,0 1 0 0 0,0 0 0 0 0,0-1 0 0 0,1 1 0 0 0,0 0 0 0 0,0 0 0 0 0,0 0 0 0 0,1 0 0 0 0,0 0-1 0 0,0 0 1 0 0,0 0 0 0 0,2 4-24 0 0,-3 16 78 0 0,-10 245 732 0 0,-4-106-360 0 0,-7-13 25 0 0,4 194 223 0 0,7-276-476 0 0,11-70-201 0 0,0 0 3 0 0,0 0-8 0 0,0 0-29 0 0,0 0 6 0 0,0 0 15 0 0,0 0-8 0 0,0 0 11 0 0,2 4 388 0 0,228-3 423 0 0,-67-2-337 0 0,-162 1-456 0 0,-1 0 0 0 0,0 0 5 0 0,0 0-10 0 0,0 0 10 0 0,0 0 2 0 0,0 0 3 0 0,0 0-24 0 0,0 0 1 0 0,0 0 30 0 0,0 0-6 0 0,0 0-41 0 0,0 0-14 0 0,0 0 26 0 0,0 0 9 0 0,0 0-15 0 0,0 0-14 0 0,0 0 28 0 0,0 0 3 0 0,0 0 25 0 0,0 0-48 0 0,0 0-14 0 0,0 0 3 0 0,0 0-7 0 0,0 0 11 0 0,0 0 16 0 0,0 0 2 0 0,0 0-33 0 0,0 0 38 0 0,0 0-7 0 0,0 0-10 0 0,0 0 34 0 0,0 0-10 0 0,0 0-13 0 0,0 0-26 0 0,0 0-1 0 0,0 0 28 0 0,0 0 4 0 0,0 0-8 0 0,0 0-14 0 0,0 0 1 0 0,0 0-28 0 0,0 0 26 0 0,0 0-14 0 0,0 0-7 0 0,0 0-53 0 0,0 0-62 0 0,-1-2-2129 0 0,0-6-8537 0 0,1 7-1814 0 0</inkml:trace>
  <inkml:trace contextRef="#ctx0" brushRef="#br0" timeOffset="19762.328">382 2496 6473 0 0,'0'0'1587'0'0,"0"0"-293"0"0,0 0 38 0 0,0 0 263 0 0,0 0 204 0 0,0 0-33 0 0,0 0-324 0 0,0 0-417 0 0,0 0-293 0 0,0 0-119 0 0,0 0-56 0 0,9 4 4407 0 0,-7-1-4896 0 0,1 0 1 0 0,-1 0-1 0 0,1 0 0 0 0,0-1 1 0 0,-1 1-1 0 0,1-1 1 0 0,0 0-1 0 0,1 1 0 0 0,-1-1 1 0 0,0-1-1 0 0,1 1 1 0 0,-1-1-1 0 0,1 1 0 0 0,-1-1 1 0 0,1 0-1 0 0,-1 0 1 0 0,3 0-69 0 0,6 0 144 0 0,0 0 0 0 0,0 0 1 0 0,0-1-1 0 0,1-1 0 0 0,-1 0 0 0 0,0-1 1 0 0,0 0-1 0 0,0-1 0 0 0,-1 0 1 0 0,12-5-145 0 0,99-71 829 0 0,-120 77-802 0 0,0 1 0 0 0,0-1 0 0 0,0 0-1 0 0,0 0 1 0 0,-1 0 0 0 0,1 0 0 0 0,0-1 0 0 0,-1 1 0 0 0,0 0 0 0 0,0-1-1 0 0,0 1 1 0 0,0-1 0 0 0,0 1 0 0 0,0-1 0 0 0,0 0 0 0 0,-1 1-1 0 0,0-1 1 0 0,1 0 0 0 0,-1 1 0 0 0,0-1 0 0 0,0 0 0 0 0,0 1 0 0 0,-1-1-1 0 0,1 0 1 0 0,-1 1 0 0 0,1-1 0 0 0,-1 0 0 0 0,0 1 0 0 0,0-1-1 0 0,0 1 1 0 0,0-1 0 0 0,-1 1 0 0 0,1 0 0 0 0,-1 0 0 0 0,1-1-1 0 0,-1 1 1 0 0,0 0 0 0 0,1 0 0 0 0,-3-1-27 0 0,-5-2 5 0 0,-1-1-1 0 0,0 1 1 0 0,0 1 0 0 0,0-1 0 0 0,0 2-1 0 0,-1 0 1 0 0,0 0 0 0 0,0 1 0 0 0,0 0-1 0 0,0 0 1 0 0,0 2 0 0 0,0-1 0 0 0,0 1-1 0 0,0 1 1 0 0,0 0 0 0 0,0 1 0 0 0,0 0-1 0 0,-3 1-4 0 0,-10 4 20 0 0,17-6-10 0 0,-1 1 1 0 0,1 0-1 0 0,0 0 0 0 0,0 1 0 0 0,0 0 0 0 0,0 0 0 0 0,0 1 1 0 0,0-1-1 0 0,1 2 0 0 0,0-1 0 0 0,0 1 0 0 0,0 0 0 0 0,0 1-10 0 0,-28 38 68 0 0,13 31 5 0 0,15 41 80 0 0,7-110-138 0 0,0 0 0 0 0,0 0 0 0 0,0 0 0 0 0,1-1 1 0 0,0 1-1 0 0,0-1 0 0 0,0 1 0 0 0,1-1 0 0 0,-1 0 0 0 0,1 1 1 0 0,1-2-1 0 0,-1 1 0 0 0,1 0 0 0 0,0-1 0 0 0,0 1 0 0 0,0-1 1 0 0,0 0-1 0 0,1 0 0 0 0,0-1 0 0 0,0 1 0 0 0,0-1 0 0 0,0 0 0 0 0,0-1 1 0 0,0 1-1 0 0,1-1 0 0 0,4 1-15 0 0,9 3 87 0 0,1-1 1 0 0,0 0-1 0 0,0-2 0 0 0,0 0 1 0 0,0-1-1 0 0,1-1 0 0 0,1-2-87 0 0,80-5 416 0 0,-91 3-561 0 0,-3 0 529 0 0,-7-3-2955 0 0,0-6-4663 0 0,1 6-5131 0 0</inkml:trace>
  <inkml:trace contextRef="#ctx0" brushRef="#br0" timeOffset="21456.414">1126 1863 8530 0 0,'0'0'2139'0'0,"0"0"-321"0"0,0 0-123 0 0,0 0 2 0 0,0 0-23 0 0,0 0-234 0 0,0 0-373 0 0,0 0-373 0 0,0 0-283 0 0,0 0-129 0 0,0 0-63 0 0,0 0 17 0 0,0 0 51 0 0,0 3 46 0 0,20 215 3884 0 0,-6-84-3443 0 0,-7 1-1 0 0,-6 64-773 0 0,-34-9 485 0 0,33-189-493 0 0,3-1 775 0 0,-3 0-843 0 0,0 0-49 0 0,-1-29-6308 0 0,1 24 679 0 0,0-2-6179 0 0</inkml:trace>
  <inkml:trace contextRef="#ctx0" brushRef="#br0" timeOffset="24757.481">1630 2404 0 0 0,'0'0'890'0'0,"0"0"953"0"0,0 0 305 0 0,0 0-44 0 0,0 0-190 0 0,0 0-300 0 0,0 0-274 0 0,0 0-160 0 0,0 0-126 0 0,0 0-50 0 0,0 0-44 0 0,-11-12 2324 0 0,2 12-3114 0 0,1 0 0 0 0,-1 1 0 0 0,1 0 0 0 0,0 0 0 0 0,-1 1 0 0 0,1 0-1 0 0,0 0 1 0 0,0 1 0 0 0,0 0 0 0 0,0 1 0 0 0,0-1 0 0 0,1 2 0 0 0,0-1 0 0 0,0 1 0 0 0,0 0 0 0 0,0 0 0 0 0,1 1 0 0 0,0 0 0 0 0,0 0 0 0 0,0 0 0 0 0,1 1 0 0 0,0 0 0 0 0,-3 6-170 0 0,1-4 33 0 0,1 0 0 0 0,1 0 0 0 0,-1 1 0 0 0,2 0 0 0 0,-1 0 0 0 0,1 1 0 0 0,1-1 0 0 0,0 1 0 0 0,1 0 0 0 0,0-1 0 0 0,0 1 0 0 0,1 0 0 0 0,0 0 0 0 0,1 0 0 0 0,1 0 0 0 0,0 0 0 0 0,0 0 0 0 0,2 7-33 0 0,-2-14 31 0 0,-1 0 0 0 0,1 0 0 0 0,0 0-1 0 0,1 0 1 0 0,-1 0 0 0 0,1 0 0 0 0,-1 0 0 0 0,1 0-1 0 0,0-1 1 0 0,1 1 0 0 0,-1-1 0 0 0,1 1-1 0 0,-1-1 1 0 0,1 0 0 0 0,0 0 0 0 0,0 0-1 0 0,0 0 1 0 0,1-1 0 0 0,-1 1 0 0 0,1-1-1 0 0,-1 0 1 0 0,1 0 0 0 0,0 0 0 0 0,0 0 0 0 0,0-1-1 0 0,0 0 1 0 0,0 0 0 0 0,0 0 0 0 0,3 1-31 0 0,-3-2 65 0 0,0 0 1 0 0,0-1 0 0 0,0 1 0 0 0,0-1 0 0 0,0 1-1 0 0,0-1 1 0 0,0 0 0 0 0,0-1 0 0 0,0 1 0 0 0,0-1-1 0 0,-1 0 1 0 0,1 1 0 0 0,0-2 0 0 0,-1 1-1 0 0,0 0 1 0 0,0-1 0 0 0,1 1 0 0 0,-1-1 0 0 0,-1 0-1 0 0,1 0 1 0 0,1-2-66 0 0,19-22 182 0 0,0-1-1 0 0,-2-1 1 0 0,-2-1 0 0 0,0-1-1 0 0,-1-3-181 0 0,-7 15 48 0 0,50-120 172 0 0,-58 122-109 0 0,-4 23-43 0 0,-19 162-4 0 0,21-162-63 0 0,1-1 0 0 0,1 0 0 0 0,-1 1 0 0 0,1-1 0 0 0,0 0 0 0 0,0-1 0 0 0,0 1 0 0 0,0 0 0 0 0,1-1 0 0 0,0 0 0 0 0,0 0 0 0 0,0 0 0 0 0,1 0 0 0 0,-1-1 0 0 0,1 0 0 0 0,0 1 0 0 0,0-2 0 0 0,0 1 0 0 0,0-1 0 0 0,0 1-1 0 0,2 0 10 0 0,-1 0 0 0 0,1 0-1 0 0,-1 0 1 0 0,1-1 0 0 0,0 0 0 0 0,0 0-1 0 0,0 0 1 0 0,0-1 0 0 0,0 0-1 0 0,0-1 1 0 0,0 1 0 0 0,0-2 0 0 0,0 1-1 0 0,0-1 1 0 0,1 0 0 0 0,-1 0 0 0 0,0-1-1 0 0,-1 1 1 0 0,1-2 0 0 0,0 1-1 0 0,-1-1 1 0 0,1 0 0 0 0,-1 0 0 0 0,4-4-10 0 0,10-10 78 0 0,-2 0 0 0 0,0-2 0 0 0,-1 0 1 0 0,-1-1-1 0 0,0-1 0 0 0,10-20-78 0 0,51-77 53 0 0,-75 116-53 0 0,1 0-1 0 0,-1 1 1 0 0,1-1-1 0 0,0 0 1 0 0,-1 1-1 0 0,1-1 1 0 0,0 1-1 0 0,0 0 0 0 0,0 0 1 0 0,0 0-1 0 0,0 0 1 0 0,0 1-1 0 0,0-1 1 0 0,0 1-1 0 0,0 0 1 0 0,0 0-1 0 0,0 0 0 0 0,0 0 1 0 0,0 0-1 0 0,0 1 1 0 0,0-1-1 0 0,0 1 1 0 0,0 0-1 0 0,0 0 1 0 0,0 0-1 0 0,0 0 0 0 0,0 1 1 0 0,0-1-1 0 0,-1 1 1 0 0,1-1-1 0 0,-1 1 1 0 0,1 0-1 0 0,-1 0 1 0 0,0 0-1 0 0,0 1 0 0 0,0-1 1 0 0,0 0-1 0 0,0 1 1 0 0,0-1-1 0 0,0 1 1 0 0,0 3 0 0 0,5 2 28 0 0,0 1 1 0 0,-1 1 0 0 0,-1-1 0 0 0,0 1-1 0 0,0 0 1 0 0,-1 0 0 0 0,0 1-1 0 0,0-1 1 0 0,-1 1 0 0 0,-1 0 0 0 0,0 0-1 0 0,0 0 1 0 0,-1 0 0 0 0,-1 0-1 0 0,0 0 1 0 0,0 0 0 0 0,-2 7-29 0 0,1-12 26 0 0,-1 1 1 0 0,0-1-1 0 0,-1 0 1 0 0,1 0 0 0 0,-1 0-1 0 0,0 0 1 0 0,-1 0-1 0 0,0-1 1 0 0,1 1-1 0 0,-2-1 1 0 0,1 0-1 0 0,0 0 1 0 0,-1-1-1 0 0,0 1 1 0 0,0-1 0 0 0,-6 4-27 0 0,-15 15 14 0 0,-33 10-149 0 0,76-44-48 0 0,-1 4 185 0 0,-1 0-1 0 0,1 1 1 0 0,1 1-1 0 0,-1 1 1 0 0,1 0-1 0 0,-1 1 1 0 0,1 1-1 0 0,13-1-1 0 0,-16 3 11 0 0,0-1 0 0 0,0-1 0 0 0,0 0 0 0 0,0-2 0 0 0,0 1 0 0 0,-1-1 0 0 0,1-1 0 0 0,8-5-11 0 0,5-3 96 0 0,-1-2 0 0 0,-1-1 0 0 0,-1-1-1 0 0,0-1 1 0 0,20-19-96 0 0,-27 19 94 0 0,-2 0 0 0 0,0-1 0 0 0,-1 0 0 0 0,-1-1 1 0 0,-1-1-1 0 0,-1 0 0 0 0,6-16-94 0 0,-2 4 37 0 0,-2 0 0 0 0,-2 0 1 0 0,-1-1-1 0 0,-1-1 0 0 0,-2 1 1 0 0,-1-3-38 0 0,-5-99 84 0 0,-20 99-19 0 0,3 60-130 0 0,-37 91 192 0 0,49-98-106 0 0,0 0 1 0 0,1 0-1 0 0,1 1 1 0 0,1-1-1 0 0,0 1 1 0 0,1 0-1 0 0,1-1 1 0 0,0 1-1 0 0,1-1 1 0 0,1 1-1 0 0,3 6-21 0 0,0 15 54 0 0,13 234-35 0 0,-25-232-15 0 0,6-39-15 0 0,0-75-5605 0 0,1 65 4573 0 0,3-21-3395 0 0,-3 11-3097 0 0,-1 7-3726 0 0</inkml:trace>
  <inkml:trace contextRef="#ctx0" brushRef="#br0" timeOffset="25083.409">2508 2235 10226 0 0,'0'0'2209'0'0,"0"0"-270"0"0,0 0-120 0 0,0 0-59 0 0,0 0-190 0 0,0 0-297 0 0,0 0-343 0 0,0 0-242 0 0,0 0-136 0 0,0 0-36 0 0,0 0 60 0 0,0 0 78 0 0,0 0 49 0 0,9 1-19 0 0,47 2 256 0 0,0-1 1 0 0,0-4 0 0 0,0-1-1 0 0,15-6-940 0 0,96-2 578 0 0,-115 8-568 0 0,-52 3-34 0 0,0 0-32 0 0,0 0-35 0 0,0 0-50 0 0,0 0-94 0 0,0 0-165 0 0,-4 0-2959 0 0,2 0-814 0 0,-1 0-7779 0 0</inkml:trace>
  <inkml:trace contextRef="#ctx0" brushRef="#br0" timeOffset="27338.19">3270 2481 11482 0 0,'0'0'2556'0'0,"0"0"-792"0"0,0 0-438 0 0,0 0-34 0 0,0 0 48 0 0,0 0-109 0 0,0 0-260 0 0,0 0-307 0 0,0 0-169 0 0,0 0-34 0 0,0 0 42 0 0,3 8 29 0 0,14 68 978 0 0,-8 28-14 0 0,-40-79-3505 0 0,25-26-2722 0 0,2-5-3899 0 0,3 3-2903 0 0</inkml:trace>
  <inkml:trace contextRef="#ctx0" brushRef="#br0" timeOffset="27582.918">3239 2113 12155 0 0,'0'0'1984'0'0,"0"0"-688"0"0,0 0-424 0 0,0 0-223 0 0,0 0-185 0 0,0 0-160 0 0,0 0-184 0 0,0 0-216 0 0,0 0-192 0 0,0 0-312 0 0,0 0-865 0 0,0 0-3512 0 0,0 0-5441 0 0</inkml:trace>
  <inkml:trace contextRef="#ctx0" brushRef="#br0" timeOffset="28040.541">3758 2415 408 0 0,'0'0'1518'0'0,"0"0"77"0"0,0 0 132 0 0,0 0 101 0 0,0 0-55 0 0,0 0-125 0 0,0 0-94 0 0,0 0-143 0 0,0 0-81 0 0,0 0-123 0 0,0 0-74 0 0,0 0-40 0 0,0 0-115 0 0,0-3-85 0 0,0 2-777 0 0,1 0 0 0 0,-1 0 0 0 0,0 0 0 0 0,-1 0 0 0 0,1 0 0 0 0,0-1 0 0 0,0 1 0 0 0,0 0 0 0 0,-1 0 0 0 0,1 0 0 0 0,0 0 0 0 0,-1 0-1 0 0,1 0 1 0 0,-1 0 0 0 0,1 1 0 0 0,-1-1 0 0 0,0 0 0 0 0,1 0 0 0 0,-1 0 0 0 0,0 0 0 0 0,0 1 0 0 0,1-1 0 0 0,-1 0 0 0 0,0 1 0 0 0,0-1 0 0 0,0 1 0 0 0,0-1-1 0 0,0 1 1 0 0,0-1 0 0 0,0 1 0 0 0,0-1 0 0 0,0 1 0 0 0,0 0 0 0 0,0 0 0 0 0,0 0 0 0 0,0-1 0 0 0,0 1 0 0 0,0 0 0 0 0,0 0 0 0 0,0 0 0 0 0,0 1 0 0 0,0-1 0 0 0,-1 0-1 0 0,1 0 1 0 0,0 1-116 0 0,-4-2 105 0 0,-1 1-1 0 0,0 0 0 0 0,1 0 1 0 0,-1 1-1 0 0,0 0 0 0 0,1 0 1 0 0,-1 0-1 0 0,1 1 0 0 0,-1 0 1 0 0,1 0-1 0 0,0 0 0 0 0,0 0 1 0 0,0 1-1 0 0,0 0 0 0 0,0 0 1 0 0,1 0-1 0 0,-1 1 0 0 0,1 0-104 0 0,-4 2 15 0 0,0 1 0 0 0,0 1 0 0 0,1-1-1 0 0,0 1 1 0 0,0 0 0 0 0,1 1 0 0 0,0 0 0 0 0,0 0-1 0 0,1 0 1 0 0,0 0 0 0 0,1 1 0 0 0,0 0 0 0 0,1 0-1 0 0,0 0 1 0 0,0 0 0 0 0,1 0 0 0 0,1 1 0 0 0,-1-1 0 0 0,2 4-15 0 0,0-9 7 0 0,0-1 1 0 0,0 1 0 0 0,0 0 0 0 0,1 0 0 0 0,0-1 0 0 0,0 1 0 0 0,0 0 0 0 0,1-1 0 0 0,0 1 0 0 0,0-1-1 0 0,0 1 1 0 0,0-1 0 0 0,0 0 0 0 0,1 0 0 0 0,0 0 0 0 0,0 0 0 0 0,0-1 0 0 0,0 1 0 0 0,1-1 0 0 0,-1 0-1 0 0,1 0 1 0 0,0 0 0 0 0,0 0 0 0 0,0-1 0 0 0,0 1 0 0 0,3 0-8 0 0,7 2 42 0 0,1 0 0 0 0,0-1 0 0 0,0 0 1 0 0,1-1-1 0 0,-1-1 0 0 0,1-1 0 0 0,-1 0 0 0 0,1-1 0 0 0,-1 0 1 0 0,1-2-1 0 0,-1 0 0 0 0,1 0 0 0 0,14-5-42 0 0,28-17 19 0 0,-51 15-3254 0 0,-4-3-3386 0 0,-3 9-5679 0 0</inkml:trace>
  <inkml:trace contextRef="#ctx0" brushRef="#br0" timeOffset="29822.918">4016 1944 512 0 0,'0'0'1499'0'0,"0"0"-92"0"0,0 0-68 0 0,0 0-57 0 0,0 0 113 0 0,0 0 89 0 0,0 0 0 0 0,0 0-29 0 0,0 0-117 0 0,0 0-91 0 0,0 0-36 0 0,0 0-79 0 0,-3-4-104 0 0,0 1-571 0 0,-4-8-160 0 0,5 0 2666 0 0,2 10-2491 0 0,0 1-68 0 0,0 0-52 0 0,7-8 407 0 0,2 3-650 0 0,0 0 0 0 0,1 1 0 0 0,-1 0 0 0 0,1 1 0 0 0,0-1 0 0 0,0 2 1 0 0,1 0-1 0 0,-1 0 0 0 0,0 0 0 0 0,1 2 0 0 0,-1-1 0 0 0,1 1 0 0 0,-1 1 0 0 0,1 0-109 0 0,-4-1 55 0 0,-4 2-22 0 0,-1-1 1 0 0,1 1-1 0 0,-1 0 1 0 0,1 0-1 0 0,-1 1 1 0 0,0-1-1 0 0,0 0 1 0 0,0 1-1 0 0,0-1 1 0 0,-1 1 0 0 0,1 0-1 0 0,-1 0 1 0 0,1-1-1 0 0,-1 1 1 0 0,0 0-1 0 0,0 0 1 0 0,0 0-1 0 0,-1 0 1 0 0,1 0-1 0 0,-1 1 1 0 0,0-1-1 0 0,1 2-33 0 0,2 7 74 0 0,2 16 118 0 0,-1-1 0 0 0,-1 1 1 0 0,-1 0-1 0 0,-2 1 1 0 0,-2 25-193 0 0,1 9 224 0 0,3 199 302 0 0,27-5-149 0 0,-40-172-139 0 0,-6 43 279 0 0,26-112-401 0 0,6 60 90 0 0,-25-75 1274 0 0,-109-23-1317 0 0,-28 15-129 0 0,132 0-316 0 0,15 6 28 0 0,13-14-3780 0 0,-5 9-644 0 0,1 1-7465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24 107 304 0 0,'0'0'1466'0'0,"0"0"-47"0"0,0 0 188 0 0,0 0 206 0 0,0 0 116 0 0,0 0-81 0 0,0 0-229 0 0,0 0-289 0 0,0 0-222 0 0,0 0-145 0 0,0 0-84 0 0,-1-5 545 0 0,1 4 3592 0 0,-13 34-4333 0 0,11-34 2080 0 0,18-80-2146 0 0,-10 31-307 0 0,-6 49-297 0 0,0 1 11 0 0,0 0 32 0 0,0 0-16 0 0,0 0-5 0 0,0 0-15 0 0,0 0-4 0 0,-2 16 377 0 0,-18 48 3 0 0,20-63-380 0 0,0 21-3126 0 0,-3-13-1870 0 0,1-7 1869 0 0,0 5-8730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 6977 0 0,'0'0'2196'0'0,"0"0"-328"0"0,0 0-134 0 0,0 0 17 0 0,0 0-86 0 0,0 0-247 0 0,0 0-327 0 0,0 0-285 0 0,0 0-210 0 0,0 0-126 0 0,0 0-27 0 0,0 0-28 0 0,0 0-31 0 0,-16 22 1039 0 0,53-66 2391 0 0,-18 10-3177 0 0,-38 46 212 0 0,-6 20 274 0 0,44-67-1018 0 0,-19 34-72 0 0,0 1-2 0 0,0 0-4 0 0,0 0-3 0 0,0 0-15 0 0,0 0 30 0 0,-11 15 43 0 0,7 0 66 0 0,21-38 66 0 0,-17 23-224 0 0,0 0 24 0 0,0 0 7 0 0,0 0-12 0 0,0 0-35 0 0,0 0-22 0 0,0 0-10 0 0,4 11-1926 0 0,5-11-325 0 0,-6 0-1363 0 0,1 0-4045 0 0,1 0-5291 0 0</inkml:trace>
  <inkml:trace contextRef="#ctx0" brushRef="#br0" timeOffset="8820.222">109 30 0 0 0,'0'0'631'0'0,"0"0"57"0"0,0 0-5 0 0,0 0-71 0 0,0 0-53 0 0,0 0 11 0 0,0 0 39 0 0,-3-1 57 0 0,-25-5 2969 0 0,28 6-2487 0 0,0 0 76 0 0,0 0 30 0 0,0 0-69 0 0,0 0-145 0 0,0 0-155 0 0,0 0-143 0 0,0 0-121 0 0,0 0-49 0 0,0 0-48 0 0,0 0-56 0 0,0 0-13 0 0,0 0-13 0 0,0 0-35 0 0,-8 15 1118 0 0,-3 3-989 0 0,28-33 1269 0 0,0-24 843 0 0,-17 38-2487 0 0,0 1 4 0 0,0 0-33 0 0,0 0 3 0 0,0 0 6 0 0,0 0-11 0 0,0 0-28 0 0,-20 0 96 0 0,16 2-196 0 0,-1 0-1 0 0,0 1 1 0 0,1 0 0 0 0,-1 0 0 0 0,1 0 0 0 0,0 0-1 0 0,0 1 1 0 0,0-1 0 0 0,0 1 0 0 0,1 0 0 0 0,0 0-1 0 0,-1 1 1 0 0,2-1 0 0 0,-1 1 0 0 0,0-1 0 0 0,1 1 0 0 0,-2 3-2 0 0,-2 22 294 0 0,7-30-203 0 0,4-8 946 0 0,13-17-182 0 0,-19 19-2825 0 0,1 1-7305 0 0,0 1-2613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 1272 0 0,'0'0'1850'0'0,"0"0"-376"0"0,0 0-54 0 0,0 0 175 0 0,0 0 271 0 0,0 0 209 0 0,0 0-48 0 0,0 0-260 0 0,0 0-335 0 0,0 0-332 0 0,0 0-258 0 0,-2-4-138 0 0,2 4-181 0 0,-1 0 0 0 0,1 1 1 0 0,0-1-1 0 0,0 0 0 0 0,-1 0 0 0 0,1 0 0 0 0,0 0-523 0 0,34 122 1843 0 0,70 213-441 0 0,-86-261-1230 0 0,-3 1-1 0 0,-3 1 1 0 0,-4 0 0 0 0,-2 3-172 0 0,1 11 162 0 0,-3-55-108 0 0,1 0-1 0 0,2-1 1 0 0,1 0-1 0 0,2 0 0 0 0,8 18-53 0 0,7-18 491 0 0,-25-34-436 0 0,0 0 17 0 0,0 0 17 0 0,8-31 930 0 0,229-729-415 0 0,-145 473-424 0 0,-71 180-5 0 0,-21 107-150 0 0,0 0-32 0 0,0 0 18 0 0,0 0-15 0 0,0 0-3 0 0,0 0 29 0 0,0 0-9 0 0,0 0-24 0 0,0 0-3 0 0,0 0-1 0 0,0 0-16 0 0,0 0 10 0 0,0 0-11 0 0,0 0-32 0 0,0 0 12 0 0,0 0-13 0 0,0 0 2 0 0,0 0-2 0 0,0 0-66 0 0,0 0-58 0 0,0 0-43 0 0,0 0-36 0 0,13 17-4185 0 0,-7-5-4565 0 0,-5-8-2402 0 0</inkml:trace>
  <inkml:trace contextRef="#ctx0" brushRef="#br0" timeOffset="5091.85">577 1058 4241 0 0,'0'0'1516'0'0,"0"0"-209"0"0,0 0 105 0 0,0 0 215 0 0,0 0 69 0 0,0 0-156 0 0,0 0-308 0 0,0 0-285 0 0,0 0-75 0 0,0 0-2 0 0,0 0-37 0 0,4 1-69 0 0,125 28 5615 0 0,-74-48-5009 0 0,-54 18-1319 0 0,1 0 1 0 0,0-1 0 0 0,0 1 0 0 0,-1-1 0 0 0,1 1-1 0 0,0-1 1 0 0,-1 0 0 0 0,0 1 0 0 0,1-1-1 0 0,-1 0 1 0 0,0 0 0 0 0,0 0 0 0 0,0 0-1 0 0,0 0 1 0 0,0 0 0 0 0,-1-1 0 0 0,1 1-1 0 0,-1 0 1 0 0,1 0 0 0 0,-1 0 0 0 0,0-1-1 0 0,0 1 1 0 0,0 0 0 0 0,0-1 0 0 0,0 1 0 0 0,0 0-1 0 0,-1-1-51 0 0,-4-1 18 0 0,1 0-1 0 0,-1 0 0 0 0,-1 0 1 0 0,1 1-1 0 0,0 0 0 0 0,-1 0 1 0 0,0 0-1 0 0,0 0 0 0 0,0 1 1 0 0,0 0-1 0 0,0 1 0 0 0,0-1 1 0 0,0 1-1 0 0,-1 0 0 0 0,1 1 1 0 0,0-1-1 0 0,-6 2-17 0 0,7-2 8 0 0,1 1 0 0 0,-1 0-1 0 0,0 0 1 0 0,1 0 0 0 0,-1 1-1 0 0,1 0 1 0 0,-1 0 0 0 0,1 0 0 0 0,-1 0-1 0 0,1 1 1 0 0,0-1 0 0 0,0 1 0 0 0,-1 0-1 0 0,1 1 1 0 0,-2 1-8 0 0,-68 80 464 0 0,70-75-432 0 0,1 0-1 0 0,0 0 1 0 0,1 0 0 0 0,-1 0-1 0 0,2 1 1 0 0,0-1 0 0 0,0 1-1 0 0,0-1 1 0 0,1 1 0 0 0,1 0-1 0 0,0 2-31 0 0,1-5 44 0 0,0 0 0 0 0,0-1 0 0 0,1 1 0 0 0,0-1 0 0 0,0 1-1 0 0,1-1 1 0 0,0-1 0 0 0,0 1 0 0 0,0 0 0 0 0,1-1 0 0 0,-1 0 0 0 0,2 0 0 0 0,-1 0-1 0 0,0-1 1 0 0,1 1 0 0 0,0-1 0 0 0,0-1 0 0 0,0 1 0 0 0,0-1 0 0 0,0 0-1 0 0,1-1 1 0 0,-1 1 0 0 0,1-1 0 0 0,0 0 0 0 0,0-1 0 0 0,0 0 0 0 0,0 0-1 0 0,6 0-42 0 0,-11-1 19 0 0,8 2 78 0 0,0-1 0 0 0,1 0 0 0 0,-1 0 0 0 0,0-1 0 0 0,0 0 0 0 0,1-1 0 0 0,-1-1 0 0 0,0 1 0 0 0,0-1 0 0 0,1-1-98 0 0,63-27 456 0 0,-74 30-470 0 0,0 0 0 0 0,0 0 0 0 0,-1 0 0 0 0,1 0 0 0 0,0-1 0 0 0,0 1 0 0 0,0 0 0 0 0,0 0 0 0 0,-1 0 0 0 0,1 0 0 0 0,0-1 0 0 0,0 1 0 0 0,0 0 0 0 0,0 0 0 0 0,0 0 0 0 0,0-1 0 0 0,0 1 0 0 0,0 0 0 0 0,-1 0 0 0 0,1 0 0 0 0,0-1 0 0 0,0 1 0 0 0,0 0 0 0 0,0 0 0 0 0,0 0 0 0 0,0-1 0 0 0,0 1 14 0 0,-15 1-782 0 0,-3 1-1383 0 0,7 1-4826 0 0,6 0-5546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45 156 2112 0 0,'0'0'5047'0'0,"0"0"-2555"0"0,0 0-791 0 0,0 0 52 0 0,0 0 72 0 0,0 0-65 0 0,0 0-242 0 0,0 0-389 0 0,0 0-416 0 0,0 0-289 0 0,0 0-78 0 0,0 0 73 0 0,0 0 101 0 0,-1 6 67 0 0,9 168 2372 0 0,-1-66-2336 0 0,-6 1-1 0 0,-4-1 0 0 0,-4 0 0 0 0,-16 69-622 0 0,-3-27 204 0 0,124-280 423 0 0,-64 94-610 0 0,2 1 1 0 0,2 2 0 0 0,0 1 0 0 0,3 2-1 0 0,0 2 1 0 0,2 2 0 0 0,40-18-18 0 0,-75 39-2 0 0,1 1 0 0 0,-1 1 0 0 0,1 0 0 0 0,-1 0 0 0 0,1 0 0 0 0,0 1-1 0 0,0 0 1 0 0,0 1 0 0 0,0 0 0 0 0,1 1 0 0 0,-1 0 0 0 0,0 0 0 0 0,3 1 2 0 0,-8 3 9 0 0,0-1 0 0 0,-1 1 1 0 0,1 0-1 0 0,-1 0 0 0 0,0 1 0 0 0,0-1 0 0 0,-1 1 0 0 0,1-1 0 0 0,-1 1 0 0 0,0 0 1 0 0,0 0-1 0 0,0 0 0 0 0,-1 0 0 0 0,0 0 0 0 0,0 0 0 0 0,0 1 0 0 0,-1-1 0 0 0,0 0 1 0 0,0 5-10 0 0,1 4 32 0 0,-1 1 0 0 0,0 0 0 0 0,-2-1 0 0 0,1 1 0 0 0,-2-1 0 0 0,0 1 0 0 0,-1-1 0 0 0,0 0 0 0 0,-1 0 0 0 0,0-1 0 0 0,-2 1 0 0 0,1-1 0 0 0,-2 0 0 0 0,-2 4-32 0 0,-5 5 26 0 0,0 0 0 0 0,-2-1 1 0 0,0 0-1 0 0,-1-2 0 0 0,-1 0 0 0 0,-1-1 1 0 0,-1-1-1 0 0,0 0 0 0 0,-1-2 1 0 0,-1-1-1 0 0,-4 2-26 0 0,21-13-3 0 0,1 0-1 0 0,0 0 1 0 0,-1-1 0 0 0,1 0-1 0 0,-1 0 1 0 0,0 0 0 0 0,1 0 0 0 0,-1-1-1 0 0,0 0 1 0 0,0 0 0 0 0,0-1-1 0 0,0 1 1 0 0,0-2 0 0 0,0 1-1 0 0,0 0 1 0 0,0-1 0 0 0,0 0-1 0 0,0-1 1 0 0,0 1 0 0 0,1-1 0 0 0,-1 0-1 0 0,0 0 1 0 0,1-1 0 0 0,0 0-1 0 0,-1 0 1 0 0,1 0 0 0 0,0-1 3 0 0,-2-3-101 0 0,1 0 0 0 0,-1-1 1 0 0,1 0-1 0 0,1 0 0 0 0,0-1 1 0 0,0 1-1 0 0,0-1 1 0 0,1 0-1 0 0,1 0 0 0 0,-1-1 1 0 0,2 1-1 0 0,-1-1 0 0 0,1 0 1 0 0,1 1-1 0 0,-1-9 101 0 0,8-36-3513 0 0,18 3-4308 0 0,-14 40-3798 0 0</inkml:trace>
  <inkml:trace contextRef="#ctx0" brushRef="#br0" timeOffset="1409.586">1109 715 2369 0 0,'0'0'3720'0'0,"0"0"-1247"0"0,0 0-573 0 0,0 0-158 0 0,0 0-102 0 0,0 0-126 0 0,0 0-143 0 0,0 0-192 0 0,0 0-188 0 0,0 0-156 0 0,0 0-118 0 0,-33 7-41 0 0,-105 22-64 0 0,50 9 479 0 0,78-33-991 0 0,0 1 0 0 0,0 0 0 0 0,1 1 0 0 0,-1 0 0 0 0,1 0 0 0 0,1 1 0 0 0,-1 0 0 0 0,2 1 0 0 0,-1-1 0 0 0,1 2 0 0 0,0-1 0 0 0,1 1-1 0 0,0 0 1 0 0,1 0 0 0 0,0 1 0 0 0,0-1 0 0 0,-1 7-100 0 0,4-13 11 0 0,0 1-1 0 0,1-1 0 0 0,-1 1 1 0 0,1 0-1 0 0,0 0 1 0 0,0 0-1 0 0,0 0 1 0 0,1 0-1 0 0,-1 0 0 0 0,1 0 1 0 0,1 0-1 0 0,-1 0 1 0 0,1 0-1 0 0,0 0 0 0 0,0 0 1 0 0,0-1-1 0 0,0 1 1 0 0,1 0-1 0 0,0-1 1 0 0,0 1-1 0 0,0-1 0 0 0,1 1 1 0 0,0-1-1 0 0,0 0 1 0 0,0 0-1 0 0,0 0 0 0 0,0 0 1 0 0,1-1-1 0 0,-1 0 1 0 0,1 1-1 0 0,0-1 1 0 0,0 0-1 0 0,0-1 0 0 0,1 1 1 0 0,-1-1-1 0 0,1 0 1 0 0,3 2-11 0 0,5-5 73 0 0,0 0 0 0 0,-1 0 1 0 0,1-1-1 0 0,-1 0 1 0 0,1-1-1 0 0,-1-1 0 0 0,0 0 1 0 0,0 0-1 0 0,0-1 0 0 0,-1-1 1 0 0,1 0-1 0 0,-2-1 0 0 0,1 0 1 0 0,-1 0-1 0 0,0-1 1 0 0,0-1-1 0 0,-1 1 0 0 0,0-2 1 0 0,0 1-1 0 0,-1-1 0 0 0,2-5-73 0 0,35-29 123 0 0,110-103 41 0 0,-154 148-167 0 0,1-1 0 0 0,-1 1-1 0 0,0-1 1 0 0,0 1 0 0 0,0-1 0 0 0,0 1 0 0 0,0 0 0 0 0,1 0 0 0 0,-1-1 0 0 0,0 1 0 0 0,-1 0 0 0 0,1 0-1 0 0,0 0 1 0 0,0 0 0 0 0,0 0 0 0 0,0 0 0 0 0,-1 0 0 0 0,1 0 0 0 0,-1 1 0 0 0,1-1 0 0 0,-1 0 0 0 0,1 0-1 0 0,-1 0 1 0 0,1 1 0 0 0,-1-1 0 0 0,0 0 0 0 0,0 1 0 0 0,0-1 0 0 0,0 0 0 0 0,0 1 0 0 0,0-1 0 0 0,0 0-1 0 0,0 0 1 0 0,0 1 0 0 0,-1-1 0 0 0,1 0 0 0 0,0 0 0 0 0,-1 1 0 0 0,1-1 0 0 0,-1 0 0 0 0,0 0 0 0 0,0 1 3 0 0,1 2-8 0 0,-12 173 111 0 0,12-176-95 0 0,0 1 0 0 0,0 0 0 0 0,0-1 0 0 0,0 1-1 0 0,0 0 1 0 0,1-1 0 0 0,-1 1 0 0 0,1-1 0 0 0,-1 1 0 0 0,1-1 0 0 0,-1 1 0 0 0,1-1-1 0 0,0 1 1 0 0,0-1 0 0 0,0 0 0 0 0,0 1 0 0 0,0-1 0 0 0,0 0 0 0 0,0 0 0 0 0,0 0-1 0 0,0 0 1 0 0,0 0 0 0 0,1 0 0 0 0,-1 0 0 0 0,0 0 0 0 0,1 0 0 0 0,-1 0 0 0 0,1-1 0 0 0,-1 1-1 0 0,1-1 1 0 0,-1 1 0 0 0,1-1 0 0 0,-1 0 0 0 0,1 1 0 0 0,0-1 0 0 0,-1 0 0 0 0,1 0-1 0 0,-1 0 1 0 0,1 0 0 0 0,0 0 0 0 0,-1-1 0 0 0,1 1 0 0 0,-1 0 0 0 0,1-1 0 0 0,0 1-1 0 0,-1-1 1 0 0,1 1 0 0 0,-1-1 0 0 0,0 0 0 0 0,1 0 0 0 0,-1 0 0 0 0,0 0 0 0 0,1 0-1 0 0,-1 0-7 0 0,101-83 510 0 0,-39 29-361 0 0,2 4 0 0 0,3 2 0 0 0,60-32-149 0 0,-128 80 6 0 0,1 0 0 0 0,0 0 0 0 0,0 0 0 0 0,0-1 0 0 0,0 1 0 0 0,0 0 0 0 0,0 0 0 0 0,0 1-1 0 0,0-1 1 0 0,0 0 0 0 0,0 0 0 0 0,0 0 0 0 0,0 1 0 0 0,1-1 0 0 0,-1 1 0 0 0,0-1 0 0 0,0 1 0 0 0,1-1 0 0 0,-1 1 0 0 0,0 0 0 0 0,1-1 0 0 0,-1 1 0 0 0,1 0 0 0 0,-1 0 0 0 0,0 0 0 0 0,1 0 0 0 0,-1 0 0 0 0,1 1 0 0 0,-1-1 0 0 0,0 0 0 0 0,1 1 0 0 0,-1-1 0 0 0,0 1 0 0 0,0-1 0 0 0,1 1 0 0 0,-1-1 0 0 0,0 1 0 0 0,0 0 0 0 0,0 0 0 0 0,0 0 0 0 0,0-1 0 0 0,0 1 0 0 0,0 0 0 0 0,0 0 0 0 0,0 1 0 0 0,0-1 0 0 0,0 0 0 0 0,0 0 0 0 0,-1 0 0 0 0,1 0 0 0 0,-1 1 0 0 0,1-1 0 0 0,-1 0 0 0 0,1 1 0 0 0,-1-1 0 0 0,0 0 0 0 0,1 1 0 0 0,-1-1 0 0 0,0 1-1 0 0,0-1 1 0 0,0 0 0 0 0,0 1-6 0 0,0 0 34 0 0,-1-1-1 0 0,1 1 0 0 0,0-1 1 0 0,0 1-1 0 0,-1-1 0 0 0,1 1 1 0 0,-1-1-1 0 0,1 1 0 0 0,-1-1 1 0 0,0 0-1 0 0,0 1 1 0 0,1-1-1 0 0,-1 0 0 0 0,0 0 1 0 0,0 1-1 0 0,0-1 0 0 0,0 0 1 0 0,-1 0-1 0 0,1 0 0 0 0,0 0 1 0 0,0 0-1 0 0,-1 0 0 0 0,1-1 1 0 0,0 1-1 0 0,-1 0 0 0 0,1-1 1 0 0,-1 1-1 0 0,1-1 0 0 0,-1 1 1 0 0,1-1-1 0 0,-1 0 0 0 0,1 0 1 0 0,-1 1-1 0 0,1-1 0 0 0,-1 0 1 0 0,1 0-1 0 0,-1-1 0 0 0,1 1 1 0 0,-1 0-1 0 0,1 0 0 0 0,-1-1 1 0 0,0 1-34 0 0,-2-2 0 0 0,0 0 0 0 0,-1 1 0 0 0,1 0 0 0 0,0 0 1 0 0,-1 0-1 0 0,1 1 0 0 0,-1-1 0 0 0,1 1 0 0 0,-1 0 1 0 0,1 0-1 0 0,-1 1 0 0 0,1-1 0 0 0,-1 1 0 0 0,1 0 0 0 0,-1 0 1 0 0,1 1-1 0 0,0-1 0 0 0,0 1 0 0 0,0 0 0 0 0,0 0 1 0 0,0 0-1 0 0,-3 3 0 0 0,-26 17 13 0 0,14-2-24 0 0,-26 42-71 0 0,43-56 80 0 0,0-1 1 0 0,0 1-1 0 0,0 0 1 0 0,0 0-1 0 0,1 0 1 0 0,0 0-1 0 0,1 0 1 0 0,-1 0-1 0 0,1 0 1 0 0,0 1-1 0 0,1-1 1 0 0,-1 0-1 0 0,1 0 1 0 0,0 0-1 0 0,1 0 1 0 0,0 0-1 0 0,0 0 1 0 0,0-1-1 0 0,0 1 1 0 0,1 0-1 0 0,0-1 1 0 0,0 0-1 0 0,3 3 2 0 0,-1-2-3 0 0,1-1 0 0 0,-1 1 0 0 0,1-2 0 0 0,0 1 0 0 0,0-1 0 0 0,1 0 0 0 0,-1 0 1 0 0,1 0-1 0 0,0-1 0 0 0,0 0 0 0 0,0-1 0 0 0,1 1 0 0 0,-1-2 0 0 0,0 1 0 0 0,1-1 0 0 0,0 0 0 0 0,-1 0 0 0 0,1-1 0 0 0,-1 0 0 0 0,1 0 3 0 0,15-1 30 0 0,0-1 0 0 0,0-1 0 0 0,0-1 0 0 0,-1-1 0 0 0,0-1 0 0 0,0-1-1 0 0,0 0 1 0 0,-1-2 0 0 0,0-1 0 0 0,9-6-30 0 0,5-2 65 0 0,0-1-1 0 0,-1-2 1 0 0,-1-2 0 0 0,-1 0-1 0 0,-2-3 1 0 0,2-2-65 0 0,-1-3 62 0 0,-2-2 0 0 0,0-1-1 0 0,-3-2 1 0 0,11-18-62 0 0,-17 22 9 0 0,3-3-14 0 0,-2-2 0 0 0,-2 0 0 0 0,-1 0 0 0 0,4-17 5 0 0,-12 19-13 0 0,-2-1 0 0 0,-1 0 0 0 0,-2 0 0 0 0,-1-1-1 0 0,-2 1 1 0 0,-2-1 0 0 0,-3-18 13 0 0,3 48 0 0 0,0-1-1 0 0,-1 1 0 0 0,0 0 1 0 0,0 0-1 0 0,0 0 0 0 0,-1 0 1 0 0,0 0-1 0 0,-1 0 0 0 0,1 0 1 0 0,-1 1-1 0 0,-1-1 1 0 0,1 1-1 0 0,-1 0 0 0 0,0 0 1 0 0,-1 0-1 0 0,1 1 0 0 0,-1-1 1 0 0,0 1-1 0 0,-2-1 1 0 0,5 5-4 0 0,-1 0 1 0 0,1 1-1 0 0,-1-1 0 0 0,1 0 1 0 0,-1 1-1 0 0,1-1 0 0 0,-1 1 0 0 0,0 0 1 0 0,1 0-1 0 0,-1 0 0 0 0,0 0 0 0 0,1 1 1 0 0,-1-1-1 0 0,1 1 0 0 0,-1-1 0 0 0,1 1 1 0 0,-1 0-1 0 0,1 0 0 0 0,-1 0 0 0 0,1 0 1 0 0,0 1-1 0 0,0-1 0 0 0,-1 1 1 0 0,1-1-1 0 0,0 1 0 0 0,0 0 0 0 0,1-1 1 0 0,-1 1-1 0 0,0 1 4 0 0,-49 60-36 0 0,40-38 44 0 0,0 0 0 0 0,2 0-1 0 0,1 0 1 0 0,1 1 0 0 0,1 1-1 0 0,1-1 1 0 0,1 1 0 0 0,2 0 0 0 0,1 5-8 0 0,-2 43 6 0 0,4 1 0 0 0,3-1 0 0 0,3-1 0 0 0,4 1 0 0 0,8 25-6 0 0,-10-58 16 0 0,-3 0-1 0 0,-1 1 1 0 0,-2 0-1 0 0,-1 0 1 0 0,-3 0 0 0 0,-3 13-16 0 0,-41 84 18 0 0,42-181-270 0 0,6 23-74 0 0,0 0-1 0 0,2 0 0 0 0,0 0 1 0 0,1 0-1 0 0,1 1 1 0 0,1 0-1 0 0,3-6 327 0 0,41-67-4699 0 0,-12 20-4055 0 0,-30 50-2647 0 0</inkml:trace>
  <inkml:trace contextRef="#ctx0" brushRef="#br0" timeOffset="1831.379">2661 502 6913 0 0,'0'0'4421'0'0,"0"0"-1687"0"0,0 0-829 0 0,0 0-214 0 0,0 0-132 0 0,0 0-166 0 0,0 0-184 0 0,0 0-250 0 0,0 0-242 0 0,0 0-114 0 0,0 0-50 0 0,0 0-61 0 0,-18 12-57 0 0,-121 83 419 0 0,112-78-671 0 0,16-11-149 0 0,1-1 0 0 0,0 2 0 0 0,1 0 0 0 0,-1 0 0 0 0,1 0 0 0 0,0 1 1 0 0,1 0-1 0 0,0 1 0 0 0,0 0 0 0 0,1 0 0 0 0,0 1 0 0 0,-2 6-34 0 0,8-13 0 0 0,1-1 0 0 0,0 1 1 0 0,-1 0-1 0 0,1 0 0 0 0,0 0 0 0 0,1 0 1 0 0,-1 0-1 0 0,0 0 0 0 0,1 0 1 0 0,0 0-1 0 0,0-1 0 0 0,0 1 0 0 0,0 0 1 0 0,0-1-1 0 0,0 1 0 0 0,1 0 1 0 0,-1-1-1 0 0,1 1 0 0 0,0-1 0 0 0,-1 0 1 0 0,1 0-1 0 0,0 0 0 0 0,1 0 1 0 0,-1 0-1 0 0,0 0 0 0 0,0 0 0 0 0,1-1 1 0 0,-1 1-1 0 0,1-1 0 0 0,0 1 1 0 0,-1-1-1 0 0,1 0 0 0 0,0 0 0 0 0,0 0 1 0 0,0-1-1 0 0,2 1 0 0 0,16 10 27 0 0,-9-4-10 0 0,59 53 214 0 0,-61-41 134 0 0,0 1 0 0 0,-2 0 0 0 0,0 0 0 0 0,-1 1 0 0 0,-1 0 0 0 0,-1 0-1 0 0,-1 1 1 0 0,0 14-365 0 0,-1-19 247 0 0,42 61 508 0 0,-14-56-707 0 0,-23-13-2 0 0,-2-19-3535 0 0,-6 0 140 0 0,0 2-4242 0 0,0 1-5509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0,'0'0'1383'0'0,"0"0"523"0"0,0 0 55 0 0,0 0-81 0 0,0 0-47 0 0,0 0-4 0 0,0 0-21 0 0,0 0-76 0 0,0 0-167 0 0,0 0-202 0 0,0 0-195 0 0,4 7 5631 0 0,-1-2-6200 0 0,13 2-334 0 0,-1-1 0 0 0,1-1 0 0 0,0 0 0 0 0,0-1 0 0 0,1-1 1 0 0,-1 0-1 0 0,1-1 0 0 0,-1-1 0 0 0,1-1 0 0 0,0 0 0 0 0,-1-1 1 0 0,9-2-266 0 0,292-30 957 0 0,-268 40-881 0 0,-40-2-251 0 0,-15-5-4070 0 0,-4 0-6242 0 0,8 0-1550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1096 0 0,'0'0'2058'0'0,"0"0"-484"0"0,0 0-151 0 0,0 0 10 0 0,0 0 38 0 0,0 0 130 0 0,0 0-76 0 0,0 0-211 0 0,0 0-241 0 0,0 0-168 0 0,0 0-115 0 0,0 0-73 0 0,17 3 11050 0 0,-12-2-9907 0 0,5 3-1520 0 0,58-3-269 0 0,-26 0-7 0 0,-1-1 0 0 0,1-2 0 0 0,-1-1 1 0 0,17-5-65 0 0,74-7 156 0 0,-131 15-143 0 0,-1 0-6 0 0,0 0-14 0 0,0 0 14 0 0,0 0-14 0 0,0 0-5 0 0,0 0 33 0 0,0 0 2 0 0,0 0-15 0 0,0 0-9 0 0,0 0 13 0 0,0 0-3 0 0,0 0-26 0 0,0 0-1 0 0,0 0 26 0 0,0 0 4 0 0,0 0 4 0 0,0 0-18 0 0,0 0-4 0 0,0 0 6 0 0,0 0-12 0 0,0 0 16 0 0,0 0-6 0 0,0 0 23 0 0,0 0-8 0 0,0 0-22 0 0,0 0 2 0 0,0 0 7 0 0,0 0-10 0 0,0 0 16 0 0,0 0-24 0 0,29-1 55 0 0,-1-6-424 0 0,-28-8-5156 0 0,0 11-1376 0 0,0 1-4815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 6377 0 0,'0'0'3436'0'0,"0"0"-1113"0"0,0 0-435 0 0,0 0-151 0 0,0 0-92 0 0,0 0-139 0 0,0 0-234 0 0,0 0-221 0 0,0 0-192 0 0,0 0-139 0 0,0 0-92 0 0,0 0-68 0 0,0 0-51 0 0,-5-3-16 0 0,-14-7-46 0 0,14 8-56 0 0,-1 73 1962 0 0,17 58-1247 0 0,1-67-978 0 0,-3 1 0 0 0,-3 0-1 0 0,-3 1 1 0 0,-2-1 0 0 0,-3 1 0 0 0,-5 15-128 0 0,-8 150 66 0 0,-1-100-47 0 0,6-74 25 0 0,9-51-65 0 0,1-4 22 0 0,0 0-13 0 0,0 0-1 0 0,0 0 33 0 0,0 0-7 0 0,0 0-17 0 0,0 0 15 0 0,0 0-17 0 0,0 0 10 0 0,0 0-1 0 0,0 0-27 0 0,0-17-302 0 0,16-128-3573 0 0,-2 99 1255 0 0,-3 9-4278 0 0,-6 21-4767 0 0</inkml:trace>
  <inkml:trace contextRef="#ctx0" brushRef="#br0" timeOffset="1170.185">316 298 8994 0 0,'0'0'4158'0'0,"0"0"-1935"0"0,0 0-753 0 0,0 0-124 0 0,0 0-10 0 0,0 0-57 0 0,0 0-198 0 0,0 0-226 0 0,0 0-211 0 0,0 0-114 0 0,0 0-31 0 0,0 0-30 0 0,0 0-16 0 0,0 0-30 0 0,-8 19 1835 0 0,-19 15-2023 0 0,-1-2-1 0 0,-2 0 1 0 0,-2-2 0 0 0,0-2 0 0 0,-17 11-235 0 0,45-37 8 0 0,1 0 0 0 0,-1 0 0 0 0,1 1 0 0 0,0 0 0 0 0,0-1 1 0 0,0 1-1 0 0,0 0 0 0 0,0 1 0 0 0,1-1 0 0 0,-1 0 1 0 0,1 1-1 0 0,0-1 0 0 0,0 1 0 0 0,0 0 0 0 0,1 0 0 0 0,-1 0 1 0 0,1 0-1 0 0,0 0 0 0 0,0 0 0 0 0,0 0 0 0 0,1 0 0 0 0,-1 0 1 0 0,1 3-9 0 0,44 34 158 0 0,57 37 134 0 0,-7-1 447 0 0,-90-73-693 0 0,0 2 1 0 0,0-1-1 0 0,-1 0 0 0 0,1 1 1 0 0,-1-1-1 0 0,0 1 0 0 0,0 0 0 0 0,-1 0 1 0 0,0 0-1 0 0,0 0 0 0 0,-1 1 1 0 0,1-1-1 0 0,-1 0 0 0 0,0 1 0 0 0,-1-1 1 0 0,0 1-1 0 0,0 2-46 0 0,4 32 332 0 0,-4-40-325 0 0,0-1-3 0 0,3 25 37 0 0,3-17 319 0 0,-6-8-385 0 0,0 0-12 0 0,0 0 18 0 0,0 0-5 0 0,0 0 9 0 0,0 0-13 0 0,0 0-31 0 0,0 0-10 0 0,0 0 10 0 0,0 0 17 0 0,0 0-42 0 0,-6-22-7052 0 0,3 18 1613 0 0,3 0-6616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11 2841 0 0,'0'0'1803'0'0,"0"0"-282"0"0,0 0 78 0 0,0 0 246 0 0,0 0 227 0 0,0 0-13 0 0,0 0-272 0 0,0 0-314 0 0,0 0-301 0 0,0 0-243 0 0,0 0-184 0 0,-3-9 208 0 0,3 8 3160 0 0,8 22-3738 0 0,-1 2 0 0 0,0-1-1 0 0,-2 0 1 0 0,-1 1 0 0 0,0 0 0 0 0,-2 0 0 0 0,0 4-375 0 0,2 17 207 0 0,17 172 355 0 0,-13-83-52 0 0,-9-100-452 0 0,10-44-773 0 0,-8 3-271 0 0,-1-11-982 0 0,-1 14-2401 0 0,0 1-3531 0 0,-1 3-3971 0 0</inkml:trace>
  <inkml:trace contextRef="#ctx0" brushRef="#br0" timeOffset="387.53">0 733 7570 0 0,'0'0'2077'0'0,"0"0"-234"0"0,0 0-38 0 0,0 0 61 0 0,0 0-94 0 0,0 0-209 0 0,0 0-219 0 0,0 0-202 0 0,0 0-151 0 0,0 0-134 0 0,33-1-99 0 0,101-4-94 0 0,89-8 2252 0 0,-1-12-1889 0 0,-222 26-1096 0 0,0-1 0 0 0,0 1-1 0 0,0-1 1 0 0,-1 1 0 0 0,1 0-1 0 0,0-1 1 0 0,0 1 0 0 0,0-1-1 0 0,0 1 1 0 0,0 0 0 0 0,0-1 0 0 0,0 1-1 0 0,1-1 1 0 0,-1 1 0 0 0,0-1-1 0 0,0 1 1 0 0,0-1 0 0 0,1 1-1 0 0,-1-1 1 0 0,0 1 0 0 0,0-1-1 0 0,1 1 1 0 0,-1-1 0 0 0,0 1-1 0 0,1-1 1 0 0,-1 1 0 0 0,1-1-1 0 0,-1 0 1 0 0,1 1 0 0 0,-1-1-1 0 0,1 0 1 0 0,-1 1 0 0 0,1-1-1 0 0,-1 0 1 0 0,1 0 0 0 0,-1 1 0 0 0,1-1-1 0 0,-1 0 1 0 0,1 0 0 0 0,-1 0-1 0 0,1 0 1 0 0,0 0 0 0 0,-1 0-1 0 0,1 0 1 0 0,-1 0 0 0 0,1 0-1 0 0,-1 0 1 0 0,1 0 69 0 0,-15 12-3751 0 0,4-6-4114 0 0,7-2-3827 0 0</inkml:trace>
  <inkml:trace contextRef="#ctx0" brushRef="#br0" timeOffset="1168.879">171 987 11715 0 0,'0'0'2236'0'0,"0"0"-444"0"0,0 0-303 0 0,0 0-184 0 0,0 0-166 0 0,0 0-187 0 0,0 0-179 0 0,0 0-124 0 0,0 0-63 0 0,0 0-16 0 0,0 0 9 0 0,0 0 7 0 0,0 0-44 0 0,9-9-31 0 0,40-43 345 0 0,81-12 967 0 0,-56 56-1602 0 0,-60 8-188 0 0,8 41 83 0 0,-23-25-75 0 0,-1-1 0 0 0,-1 1 0 0 0,0-1 0 0 0,-1 0 1 0 0,-1 0-1 0 0,0-1 0 0 0,-1 1 0 0 0,-1-1 0 0 0,0 0 0 0 0,-1-1 0 0 0,0 0 1 0 0,-1 0-1 0 0,-1-1 0 0 0,-5 6-41 0 0,-162 205-12 0 0,140-164 45 0 0,37-58-33 0 0,24 2 4 0 0,106-21 196 0 0,28 28 355 0 0,-84-5 309 0 0,-44-27-17 0 0,-30 21-838 0 0,0 1 10 0 0,0 0-18 0 0,0 0-1 0 0,0 0-22 0 0,-2-3-1644 0 0,-1-1-6384 0 0,3 4-4187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7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444 418 2769 0 0,'0'0'2790'0'0,"0"0"-778"0"0,0 0-169 0 0,0 0 96 0 0,0 0 36 0 0,0 0-220 0 0,0 0-364 0 0,0 0-373 0 0,0 0-273 0 0,0 0-107 0 0,0 0-14 0 0,0 0 27 0 0,0 0 5 0 0,11 11 1584 0 0,-11-11-1781 0 0,0 25 2584 0 0,0-17-2909 0 0,0-1 0 0 0,0 0-1 0 0,-1 0 1 0 0,0 0 0 0 0,-1 0-1 0 0,1 0 1 0 0,-1 0 0 0 0,0 0-1 0 0,-1 0 1 0 0,0-1 0 0 0,0 1-1 0 0,0-1 1 0 0,-1 0 0 0 0,0 1-1 0 0,0-2 1 0 0,-1 1 0 0 0,-3 4-134 0 0,-69 74 337 0 0,-127 118 106 0 0,147-137-323 0 0,49-42-44 0 0,8-23-65 0 0,0 0-23 0 0,0 0 16 0 0,0 0 6 0 0,0 0-14 0 0,0 0-6 0 0,0 0-5 0 0,0 0 24 0 0,0 0 3 0 0,0 0-12 0 0,0 0 8 0 0,0 0-12 0 0,0 0 2 0 0,0 0 12 0 0,0 0-20 0 0,0 0 14 0 0,0 0 4 0 0,0 0-24 0 0,0 0-3 0 0,0 0-8 0 0,0 0-19 0 0,-7-26-2714 0 0,5 3-1349 0 0,2 13-1542 0 0,0 3-5848 0 0</inkml:trace>
  <inkml:trace contextRef="#ctx0" brushRef="#br0" timeOffset="524.569">37 356 8954 0 0,'0'0'2055'0'0,"0"0"-359"0"0,0 0-207 0 0,0 0-2 0 0,0 0 17 0 0,0 0-76 0 0,0 0-207 0 0,0 0-249 0 0,0 0-228 0 0,0 0-173 0 0,0 0-82 0 0,0 0-23 0 0,-6 5-12 0 0,-19 15-10 0 0,24-19-366 0 0,1 0 0 0 0,-1 1 0 0 0,0-1-1 0 0,1 1 1 0 0,-1-1 0 0 0,1 1 0 0 0,-1-1-1 0 0,1 1 1 0 0,0-1 0 0 0,-1 1 0 0 0,1-1-1 0 0,0 1 1 0 0,0-1 0 0 0,0 1 0 0 0,0-1-1 0 0,0 1 1 0 0,1-1 0 0 0,-1 1 0 0 0,0-1-1 0 0,1 1 1 0 0,-1-1 0 0 0,1 1 0 0 0,-1-1-1 0 0,1 1 1 0 0,0-1 0 0 0,0 0 0 0 0,0 1-1 0 0,0-1 1 0 0,0 0 0 0 0,0 0 0 0 0,0 0-1 0 0,1 1-77 0 0,-2-1 18 0 0,92 66 2515 0 0,20 35-1676 0 0,-43-5-510 0 0,-47-59-299 0 0,-10-15-24 0 0,1-1 0 0 0,1 0 0 0 0,1-1 0 0 0,0-1 0 0 0,2 0 0 0 0,10 9-24 0 0,12 21 86 0 0,-39-49-82 0 0,0-1-16 0 0,0 0-4 0 0,-16-22-2600 0 0,5 1-8319 0 0,11 20-1032 0 0</inkml:trace>
  <inkml:trace contextRef="#ctx0" brushRef="#br0" timeOffset="1144.327">622 65 6113 0 0,'0'0'3304'0'0,"0"0"-745"0"0,0 0-460 0 0,0 0-181 0 0,0 0-142 0 0,0 0-229 0 0,0 0-241 0 0,0 0-225 0 0,0 0-181 0 0,0 0-143 0 0,0 0-97 0 0,0 0-91 0 0,0 0-55 0 0,-4-6-44 0 0,-16-19-48 0 0,15 19-65 0 0,5 6-71 0 0,126-19 1555 0 0,-121 17-1822 0 0,-1 1 0 0 0,1-1 0 0 0,-1 1-1 0 0,1 0 1 0 0,0 0 0 0 0,-1 1 0 0 0,1-1-1 0 0,0 1 1 0 0,0 0 0 0 0,-1 1 0 0 0,1-1-1 0 0,0 1 1 0 0,-1 0 0 0 0,1 0 0 0 0,0 0-1 0 0,-1 0 1 0 0,1 1 0 0 0,-1 0 0 0 0,0 0-1 0 0,0 0 1 0 0,1 1 0 0 0,-1-1-1 0 0,-1 1 1 0 0,1 0 0 0 0,0 0 0 0 0,-1 0-1 0 0,0 1 1 0 0,1-1 0 0 0,-1 1 0 0 0,0 0-1 0 0,-1 0 1 0 0,1 0 0 0 0,-1 0 0 0 0,0 0-1 0 0,0 0 1 0 0,0 1 0 0 0,-1-1 0 0 0,1 1-19 0 0,-3 7 51 0 0,-1 0 0 0 0,0 0 0 0 0,0 0 0 0 0,-1 0 0 0 0,-1 0 0 0 0,0-1 1 0 0,-1 1-1 0 0,0-1 0 0 0,-1-1 0 0 0,0 1 0 0 0,0-1 0 0 0,-1 0 1 0 0,-1 0-1 0 0,1-1 0 0 0,-4 3-51 0 0,-54 92 226 0 0,63-102-211 0 0,1 0 0 0 0,0 0 0 0 0,0 0 0 0 0,0 0 0 0 0,0 0 0 0 0,0 1-1 0 0,0-1 1 0 0,1 0 0 0 0,-1 0 0 0 0,1 0 0 0 0,-1 1 0 0 0,1-1 0 0 0,0 0 0 0 0,0 1 0 0 0,0-1 0 0 0,0 0-1 0 0,0 1 1 0 0,1-1 0 0 0,-1 0 0 0 0,0 0 0 0 0,1 1 0 0 0,0-1 0 0 0,0 0 0 0 0,0 0 0 0 0,0 0 0 0 0,0 0-1 0 0,0 0 1 0 0,0 0 0 0 0,1 0 0 0 0,-1 0 0 0 0,1-1 0 0 0,-1 1 0 0 0,1 0 0 0 0,0-1 0 0 0,-1 1 0 0 0,1-1-1 0 0,0 0 1 0 0,0 1 0 0 0,0-1 0 0 0,0 0 0 0 0,0 0 0 0 0,0 0 0 0 0,1-1 0 0 0,-1 1 0 0 0,0 0 0 0 0,1-1-15 0 0,16 1 117 0 0,0-1 0 0 0,0 0 1 0 0,0-2-1 0 0,0 0 1 0 0,0-1-1 0 0,-1-1 1 0 0,1-1-1 0 0,-1-1 1 0 0,0 0-1 0 0,2-2-117 0 0,13-4 155 0 0,9-3-2070 0 0,-67 27-3797 0 0,17-6-1265 0 0,-1-2-5890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3985 0 0,'0'0'2907'0'0,"0"0"-777"0"0,0 0-264 0 0,0 0 11 0 0,0 0 20 0 0,0 0-165 0 0,0 0-318 0 0,0 0-363 0 0,0 0-359 0 0,0 0-227 0 0,0 0-99 0 0,9 8 602 0 0,-12 19-371 0 0,-2-1-1 0 0,0 1 1 0 0,-2-1-1 0 0,-1 0 1 0 0,0-1 0 0 0,-2 1-1 0 0,-2-2 1 0 0,-11 22-597 0 0,-67 86 1262 0 0,62-142-3318 0 0,22 3-6284 0 0,5 6-3272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46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19 365 2240 0 0,'0'0'1649'0'0,"0"0"177"0"0,0 0 237 0 0,0 0 50 0 0,0 0-173 0 0,0 0-329 0 0,0 0-341 0 0,0 0-295 0 0,0 0-220 0 0,0 0-149 0 0,0 0-81 0 0,27 0 3727 0 0,-14-1-3912 0 0,1 0 1 0 0,0-1-1 0 0,-1 0 1 0 0,1-1 0 0 0,-1-1-1 0 0,0 0 1 0 0,0-1-1 0 0,0 0 1 0 0,0-1 0 0 0,-1-1-1 0 0,0 0 1 0 0,0 0-1 0 0,1-3-340 0 0,6-2 41 0 0,0-2-1 0 0,-1 0 1 0 0,0-1-1 0 0,-1-1 1 0 0,-1-1-1 0 0,-1 0 1 0 0,0-1-1 0 0,-1 0 1 0 0,-1-1-1 0 0,-1-1 1 0 0,-1 0 0 0 0,-1-1-1 0 0,7-17-40 0 0,-13-3 305 0 0,-24 60-323 0 0,6 23 25 0 0,3 0-1 0 0,1 1 1 0 0,2 1 0 0 0,2-1 0 0 0,2 1 0 0 0,2 0 0 0 0,2 1-1 0 0,2 5-6 0 0,22 382 128 0 0,-24-408-120 0 0,0-1-1 0 0,-2 0 1 0 0,-1 0-1 0 0,0 0 0 0 0,-2 0 1 0 0,0 0-1 0 0,-2-1 1 0 0,0 0-1 0 0,-2 0 0 0 0,0-1 1 0 0,-1 0-1 0 0,-2 0 0 0 0,0-1 1 0 0,-1-1-1 0 0,-12 14-7 0 0,18-23-2 0 0,0 1 0 0 0,0-2 0 0 0,-2 1 0 0 0,1-1 0 0 0,-1 0 0 0 0,0-1 0 0 0,0 0 0 0 0,-1-1 0 0 0,-1 0 0 0 0,1 0 1 0 0,-1-1-1 0 0,0 0 0 0 0,0-1 0 0 0,-1 0 0 0 0,1-1 0 0 0,-1-1 0 0 0,0 0 0 0 0,0 0 0 0 0,0-1 0 0 0,-1 0 0 0 0,-7-1 2 0 0,16-4-1 0 0,0 0 1 0 0,1 0-1 0 0,0-1 1 0 0,0 1 0 0 0,0-1-1 0 0,0 0 1 0 0,1 0-1 0 0,-1 0 1 0 0,1 0-1 0 0,0 0 1 0 0,0 0-1 0 0,0-1 1 0 0,1 1-1 0 0,0-1 1 0 0,0 1-1 0 0,0-1 1 0 0,0 1 0 0 0,1-1-1 0 0,-1 0 1 0 0,1 1-1 0 0,0-1 1 0 0,1 0-1 0 0,-1 1 1 0 0,1-1-1 0 0,0 0 1 0 0,1-3 0 0 0,3-15 23 0 0,1 1 1 0 0,1 0 0 0 0,1 0-1 0 0,0 1 1 0 0,2 0-1 0 0,0 1 1 0 0,2 0-1 0 0,0 0 1 0 0,1 1-1 0 0,1 1 1 0 0,1 0 0 0 0,3-2-24 0 0,251-258 168 0 0,-165 185-203 0 0,-103 92-16 0 0,0 0 0 0 0,0 0 0 0 0,0 1 0 0 0,0-1 0 0 0,0 0 0 0 0,0 1 0 0 0,0-1 0 0 0,1 1 0 0 0,-1-1 1 0 0,0 1-1 0 0,0 0 0 0 0,0-1 0 0 0,1 1 0 0 0,-1 0 0 0 0,0 0 0 0 0,0 0 0 0 0,1 0 0 0 0,-1 0 0 0 0,0 0 0 0 0,1 0 0 0 0,-1 0 0 0 0,0 1 0 0 0,0-1 0 0 0,0 0 0 0 0,1 1 0 0 0,-1-1 0 0 0,0 1 1 0 0,0 0-1 0 0,0-1 0 0 0,0 1 0 0 0,0 0 0 0 0,1 0 51 0 0,16 26-3906 0 0,-14-18-1064 0 0,0-4-6029 0 0</inkml:trace>
  <inkml:trace contextRef="#ctx0" brushRef="#br0" timeOffset="350.272">640 869 4609 0 0,'0'0'4582'0'0,"0"0"-2360"0"0,0 0-871 0 0,0 0-33 0 0,0 0 22 0 0,0 0-60 0 0,0 0-105 0 0,0 0-192 0 0,0 0-140 0 0,0 0-47 0 0,0 0 7 0 0,0 0 76 0 0,0 0 61 0 0,0 9 49 0 0,3 28-20 0 0,1-46 2042 0 0,13-35-2215 0 0,-3 3-649 0 0,2 2 0 0 0,1 0 0 0 0,2 1 0 0 0,2 0 0 0 0,2 2 0 0 0,13-16-147 0 0,-33 47-158 0 0,0 1 0 0 0,0-1-1 0 0,0 1 1 0 0,1 0 0 0 0,-1 0 0 0 0,1 0 0 0 0,0 0 0 0 0,0 1 0 0 0,1 0 0 0 0,-1 0 0 0 0,1 0 0 0 0,0 0 0 0 0,-1 1 0 0 0,3-1 158 0 0,9 2-4931 0 0,3 7-4051 0 0,-17-6-2940 0 0</inkml:trace>
  <inkml:trace contextRef="#ctx0" brushRef="#br0" timeOffset="654.401">1052 615 10386 0 0,'0'0'2542'0'0,"0"0"-412"0"0,0 0-208 0 0,0 0-225 0 0,0 0-274 0 0,0 0-301 0 0,0 0-345 0 0,0 0-258 0 0,0 0-113 0 0,0 0-62 0 0,0 0-44 0 0,0 0-4 0 0,0 0-39 0 0,-18 23-85 0 0,-56 71-30 0 0,24-18 42 0 0,48-74-175 0 0,1 0 0 0 0,0 1 0 0 0,-1-1-1 0 0,1 1 1 0 0,0-1 0 0 0,1 1 0 0 0,-1-1 0 0 0,0 1 0 0 0,1 0 0 0 0,-1-1 0 0 0,1 1 0 0 0,0 0 0 0 0,0 0 0 0 0,0-1 0 0 0,0 1 0 0 0,1 0 0 0 0,-1-1 0 0 0,1 1 0 0 0,-1 0 0 0 0,1-1 0 0 0,0 1 0 0 0,0-1 0 0 0,0 1 0 0 0,0-1 0 0 0,1 1 0 0 0,-1-1 0 0 0,1 0 0 0 0,-1 0 0 0 0,1 0 0 0 0,0 1 0 0 0,0-2 0 0 0,0 1 0 0 0,0 0 0 0 0,0 0 0 0 0,0-1 0 0 0,0 1 0 0 0,1-1 0 0 0,-1 1 0 0 0,0-1 0 0 0,1 0 0 0 0,0 0 0 0 0,-1 0-1 0 0,1-1 1 0 0,-1 1 0 0 0,1-1 0 0 0,0 1 0 0 0,-1-1 0 0 0,1 0-9 0 0,10 1 159 0 0,0-1-1 0 0,-1 0 1 0 0,1-1-1 0 0,-1-1 1 0 0,1 0-1 0 0,-1 0 0 0 0,1-1 1 0 0,-1-1-1 0 0,0 0 1 0 0,-1-1-1 0 0,1 0 1 0 0,-1-1-1 0 0,0 0 0 0 0,0-1 1 0 0,0 0-1 0 0,-1 0 1 0 0,-1-1-1 0 0,1-1 1 0 0,-1 0-1 0 0,3-4-158 0 0,-7 8 57 0 0,0 0-1 0 0,0-1 1 0 0,0 0-1 0 0,-1 0 1 0 0,0 0 0 0 0,0-1-1 0 0,0 1 1 0 0,-1-1-1 0 0,0 0 1 0 0,-1 0-1 0 0,1 0 1 0 0,-1 0 0 0 0,-1 0-1 0 0,1-1 1 0 0,-1 1-1 0 0,0-1 1 0 0,-1 1 0 0 0,0-1-1 0 0,0 1 1 0 0,-1-1-1 0 0,0 1-56 0 0,0 3-37 0 0,0 1 0 0 0,0 0 0 0 0,-1 0 0 0 0,1 0 0 0 0,-1 0-1 0 0,0 0 1 0 0,0 0 0 0 0,0 0 0 0 0,0 0 0 0 0,-1 1 0 0 0,1-1 0 0 0,-1 1 0 0 0,1 0-1 0 0,-1 0 1 0 0,0 0 0 0 0,0 0 0 0 0,0 0 0 0 0,0 0 0 0 0,0 1 0 0 0,0 0 0 0 0,-1-1-1 0 0,1 1 1 0 0,0 1 0 0 0,-1-1 0 0 0,1 0 0 0 0,-1 1 0 0 0,1-1 0 0 0,-1 1-1 0 0,1 0 1 0 0,-1 0 0 0 0,1 1 0 0 0,0-1 0 0 0,-1 1 0 0 0,1-1 0 0 0,-1 1 0 0 0,1 0-1 0 0,0 1 1 0 0,0-1 0 0 0,-1 1 37 0 0,-47 23-9035 0 0,44-17-3047 0 0</inkml:trace>
  <inkml:trace contextRef="#ctx0" brushRef="#br0" timeOffset="1120.859">1396 884 14995 0 0,'0'0'3158'0'0,"0"0"-1241"0"0,0 0-617 0 0,0 0-143 0 0,0 0-110 0 0,0 0-93 0 0,0 0-85 0 0,0 0-94 0 0,0 0-104 0 0,0 0-113 0 0,0 0-116 0 0,0 0-82 0 0,0 0-90 0 0,6-20-38 0 0,20-65-8 0 0,21 10 207 0 0,-26 52-321 0 0,65-42 196 0 0,-85 64-307 0 0,0 0 1 0 0,0 0 0 0 0,0 0 0 0 0,0 0 0 0 0,0 0-1 0 0,1 1 1 0 0,-1-1 0 0 0,0 0 0 0 0,1 1 0 0 0,-1-1-1 0 0,0 1 1 0 0,1-1 0 0 0,-1 1 0 0 0,1-1-1 0 0,-1 1 1 0 0,1 0 0 0 0,-1 0 0 0 0,1 0 0 0 0,-1 0-1 0 0,1 0 1 0 0,-1 0 0 0 0,1 0 0 0 0,-1 0-1 0 0,0 1 1 0 0,1-1 0 0 0,-1 1 0 0 0,1-1 0 0 0,-1 1-1 0 0,0-1 1 0 0,1 1 0 0 0,-1 0 0 0 0,0 0 0 0 0,0-1-1 0 0,1 1 1 0 0,-1 0 0 0 0,0 0 0 0 0,0 0-1 0 0,0 1 1 0 0,0-1 0 0 0,0 0 0 0 0,0 0 0 0 0,-1 0-1 0 0,1 1 1 0 0,-1 93-6 0 0,2-93 10 0 0,0 0-1 0 0,0-1 1 0 0,1 1 0 0 0,-1-1 0 0 0,0 1 0 0 0,0-1 0 0 0,1 0 0 0 0,-1 0 0 0 0,1 0 0 0 0,-1 0-1 0 0,1 0 1 0 0,0 0 0 0 0,-1-1 0 0 0,1 0 0 0 0,-1 1 0 0 0,1-1 0 0 0,0 0 0 0 0,0 0 0 0 0,-1 0 0 0 0,1-1-1 0 0,0 1 1 0 0,-1-1 0 0 0,1 1 0 0 0,2-2-4 0 0,86-37 198 0 0,-35 9-11 0 0,-37 22-129 0 0,52-9 121 0 0,-70 19-169 0 0,1 0 0 0 0,0 0 0 0 0,-1 0 0 0 0,0 0 0 0 0,1 0 0 0 0,-1 1 0 0 0,0-1 0 0 0,0 0 0 0 0,0 1 0 0 0,0-1 0 0 0,-1 1 0 0 0,1-1 0 0 0,-1 1 0 0 0,1-1 0 0 0,-1 1 0 0 0,0 0 0 0 0,0-1 0 0 0,0 1 0 0 0,0-1 0 0 0,-1 2-10 0 0,-6 135-206 0 0,29-121-1725 0 0,-9-17-7560 0 0,-8-1-3235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512 703 0 0 0,'0'0'1927'0'0,"0"0"-789"0"0,0 0-70 0 0,0 0 340 0 0,0 0 299 0 0,0 0 126 0 0,0 0-104 0 0,0 0-290 0 0,0 0-285 0 0,0 0-187 0 0,0 0-78 0 0,2-3-45 0 0,8-12-22 0 0,-7 11-13 0 0,-3 4-55 0 0,0 0-45 0 0,0 0-78 0 0,-4 140 4507 0 0,0 0-4716 0 0,4-129-368 0 0,-1-3-32 0 0,-1-1 0 0 0,2 0 0 0 0,-1 1 0 0 0,1-1 0 0 0,0 1 0 0 0,1-1 0 0 0,-1 0 0 0 0,1 1 0 0 0,1-1 0 0 0,0 0 0 0 0,0 0 0 0 0,0 0-1 0 0,1 0 1 0 0,0 0 0 0 0,0 0 0 0 0,0-1 0 0 0,1 1 0 0 0,0-1 0 0 0,1 0 0 0 0,-1 0 0 0 0,1-1 0 0 0,0 1 0 0 0,1-1 0 0 0,-1 0 0 0 0,7 4-22 0 0,-9-7 51 0 0,0 0 0 0 0,0-1 0 0 0,0 1 0 0 0,0 0 0 0 0,0-1 0 0 0,0 0 0 0 0,0 0 0 0 0,1 0 0 0 0,-1 0-1 0 0,0 0 1 0 0,1-1 0 0 0,-1 1 0 0 0,1-1 0 0 0,-1 0 0 0 0,1 0 0 0 0,-1 0 0 0 0,1-1 0 0 0,-1 1 0 0 0,0-1 0 0 0,1 0 0 0 0,-1 0 0 0 0,0 0 0 0 0,1 0 0 0 0,-1-1 0 0 0,0 1 0 0 0,0-1 0 0 0,0 0 0 0 0,0 0 0 0 0,-1 0 0 0 0,1 0 0 0 0,0 0 0 0 0,-1-1 0 0 0,2 0-51 0 0,79-86 549 0 0,-81 86-540 0 0,12-16 21 0 0,0-1 1 0 0,-2 0-1 0 0,0-1 0 0 0,-2 0 1 0 0,0-1-1 0 0,-1-1 0 0 0,-1-1-30 0 0,2-8 101 0 0,-7 54-276 0 0,-5-12 173 0 0,1 0 0 0 0,0 0 1 0 0,0 0-1 0 0,1-1 0 0 0,0 1 0 0 0,1 0 1 0 0,0 0-1 0 0,0 0 0 0 0,1-1 1 0 0,1 1-1 0 0,-1 0 0 0 0,1-1 0 0 0,1 0 1 0 0,0 0-1 0 0,0 0 0 0 0,1 0 1 0 0,0-1-1 0 0,1 0 0 0 0,0 0 0 0 0,0 0 1 0 0,7 6 1 0 0,-10-11 6 0 0,1 1 1 0 0,0-1-1 0 0,0 0 0 0 0,0-1 1 0 0,0 1-1 0 0,1-1 1 0 0,-1 0-1 0 0,1 0 0 0 0,-1 0 1 0 0,1-1-1 0 0,0 1 1 0 0,0-1-1 0 0,-1 0 0 0 0,1-1 1 0 0,0 1-1 0 0,0-1 1 0 0,0 0-1 0 0,0 0 1 0 0,0 0-1 0 0,0-1 0 0 0,0 0 1 0 0,0 0-1 0 0,-1 0 1 0 0,1 0-1 0 0,0-1 0 0 0,1-1-6 0 0,14-11 123 0 0,-2-1-1 0 0,1 0 1 0 0,-2-2-1 0 0,0 0 0 0 0,-1 0 1 0 0,-1-2-1 0 0,-1 0 1 0 0,-1-1-1 0 0,0 0 0 0 0,-1-1 1 0 0,-2 0-1 0 0,0-1 0 0 0,1-6-122 0 0,10-89 220 0 0,-21 116-200 0 0,0 1-74 0 0,0 0-52 0 0,-11 19-7180 0 0,7-12-251 0 0,1 0-5009 0 0</inkml:trace>
  <inkml:trace contextRef="#ctx0" brushRef="#br0" timeOffset="813.964">1594 0 13227 0 0,'0'0'2054'0'0,"0"0"-342"0"0,0 0-246 0 0,0 0-57 0 0,0 0-67 0 0,0 0-191 0 0,0 0-258 0 0,0 0-270 0 0,0 0-221 0 0,0 0-110 0 0,0 0-55 0 0,0 0 12 0 0,0 0 61 0 0,-1 4 52 0 0,-3 13-18 0 0,1 0-1 0 0,0 0 0 0 0,2 0 0 0 0,0 0 0 0 0,1 1 0 0 0,1-1 0 0 0,1 8-343 0 0,-1 3 175 0 0,8 259 447 0 0,-9 246-405 0 0,2-459-174 0 0,35-111 623 0 0,-18 14-605 0 0,22-28 4 0 0,3 1 1 0 0,1 3 0 0 0,2 2-1 0 0,27-19-65 0 0,-65 72-89 0 0,-9 0 103 0 0,-4 131 213 0 0,5 38 17 0 0,16-133-170 0 0,-15-60-2105 0 0,-6-1-7067 0 0,2 14-3066 0 0</inkml:trace>
  <inkml:trace contextRef="#ctx0" brushRef="#br0" timeOffset="1954.049">2169 961 7154 0 0,'0'0'3198'0'0,"0"0"-1431"0"0,0 0-338 0 0,0 0 234 0 0,0 0-29 0 0,0 0-166 0 0,0 0-173 0 0,0 0-188 0 0,0 0-123 0 0,0 0-105 0 0,0 0-101 0 0,0 0-66 0 0,0 0-61 0 0,28-1-79 0 0,88-2-75 0 0,-70-5 115 0 0,-41 2-473 0 0,3 0-36 0 0,1 0 1 0 0,-1-1-1 0 0,-1 0 0 0 0,1-1 1 0 0,-1 1-1 0 0,0-1 0 0 0,-1-1 1 0 0,0 1-1 0 0,-1-1 0 0 0,1 0 1 0 0,-2-1-1 0 0,1 1 0 0 0,-1-1 1 0 0,-1 0-1 0 0,1 0 0 0 0,-2 0 0 0 0,0 0 1 0 0,0-1-1 0 0,0 1 0 0 0,-2-1 1 0 0,1-6-104 0 0,-3 13 2 0 0,0 1-1 0 0,0 0 1 0 0,-1 0 0 0 0,1 0-1 0 0,-1 1 1 0 0,1-1 0 0 0,-1 0-1 0 0,0 1 1 0 0,0 0 0 0 0,0 0 0 0 0,0 0-1 0 0,-1 0 1 0 0,1 0 0 0 0,0 0-1 0 0,-1 1 1 0 0,1 0 0 0 0,-1 0-1 0 0,0 0 1 0 0,1 0 0 0 0,-1 0 0 0 0,0 1-1 0 0,0 0 1 0 0,1-1 0 0 0,-1 1-1 0 0,0 1 1 0 0,0-1 0 0 0,1 0 0 0 0,-1 1-1 0 0,0 0 1 0 0,1 0 0 0 0,-1 0-1 0 0,1 0 1 0 0,-1 1 0 0 0,1 0-1 0 0,-1-1 1 0 0,-1 3-2 0 0,-13 6-15 0 0,1 1-1 0 0,0 1 0 0 0,0 1 1 0 0,2 0-1 0 0,-1 1 1 0 0,2 1-1 0 0,0 0 1 0 0,1 1-1 0 0,0 1 1 0 0,2 0-1 0 0,0 0 0 0 0,0 1 1 0 0,2 1-1 0 0,0 0 1 0 0,-3 12 15 0 0,10-26-2 0 0,1-1 1 0 0,-1 0 0 0 0,1 0-1 0 0,0 1 1 0 0,0-1 0 0 0,1 1-1 0 0,-1-1 1 0 0,1 1-1 0 0,0-1 1 0 0,0 1 0 0 0,1-1-1 0 0,-1 1 1 0 0,1-1 0 0 0,0 0-1 0 0,0 1 1 0 0,0-1-1 0 0,1 0 1 0 0,-1 1 0 0 0,1-1-1 0 0,0 0 1 0 0,1 0 0 0 0,-1-1-1 0 0,1 1 1 0 0,-1 0-1 0 0,1-1 1 0 0,0 0 0 0 0,0 1-1 0 0,1-1 1 0 0,-1 0 0 0 0,1-1-1 0 0,-1 1 1 0 0,1-1 0 0 0,0 1-1 0 0,0-1 1 0 0,0 0-1 0 0,3 1 2 0 0,15 2 73 0 0,-1-1 0 0 0,1-1-1 0 0,-1-1 1 0 0,1 0-1 0 0,0-2 1 0 0,0 0 0 0 0,-1-2-1 0 0,1 0 1 0 0,0-2 0 0 0,-1 0-1 0 0,0-1 1 0 0,0-2-1 0 0,0 0 1 0 0,-1-1 0 0 0,0-1-1 0 0,0 0 1 0 0,-1-2-1 0 0,14-10-72 0 0,-17 12 55 0 0,0-1 0 0 0,0-1 0 0 0,-1 0 0 0 0,-1-1-1 0 0,1-1 1 0 0,-2 0 0 0 0,0-1 0 0 0,-1 0 0 0 0,0-1-1 0 0,-1-1 1 0 0,9-15-55 0 0,-11 17 20 0 0,-1-1-1 0 0,0 0 1 0 0,-1 0-1 0 0,0-1 1 0 0,-2 0 0 0 0,1 0-1 0 0,-2 0 1 0 0,0-1-1 0 0,-1 1 1 0 0,-1-1-1 0 0,-1 0 1 0 0,0-11-20 0 0,-2 26-10 0 0,-1 0 1 0 0,1 0-1 0 0,-1 0 1 0 0,1 0-1 0 0,-1 1 1 0 0,0-1-1 0 0,0 0 1 0 0,0 1-1 0 0,0-1 1 0 0,0 1-1 0 0,0 0 1 0 0,-1 0-1 0 0,1 0 0 0 0,0 0 1 0 0,-1 0-1 0 0,1 0 1 0 0,0 1-1 0 0,-1-1 1 0 0,1 1-1 0 0,-1-1 1 0 0,1 1-1 0 0,-1 0 1 0 0,1 0-1 0 0,-1 0 1 0 0,1 1-1 0 0,-1-1 1 0 0,1 0-1 0 0,0 1 0 0 0,-1 0 1 0 0,1-1-1 0 0,-1 1 1 0 0,1 0-1 0 0,0 0 1 0 0,0 1-1 0 0,0-1 1 0 0,-1 0-1 0 0,1 1 1 0 0,0-1-1 0 0,1 1 1 0 0,-1-1-1 0 0,-1 3 10 0 0,0-2-7 0 0,-2 0-7 0 0,0 1 1 0 0,0-1-1 0 0,1 1 1 0 0,-1 1-1 0 0,1-1 0 0 0,0 0 1 0 0,0 1-1 0 0,0 0 0 0 0,0 0 1 0 0,1 0-1 0 0,0 1 0 0 0,0-1 1 0 0,0 1-1 0 0,0 0 1 0 0,0 0-1 0 0,1 0 0 0 0,0 0 1 0 0,0 0-1 0 0,1 0 0 0 0,-1 0 1 0 0,0 6 13 0 0,46 12 2 0 0,101-1 62 0 0,-142-18-62 0 0,0-1 0 0 0,0 1 0 0 0,0-1 0 0 0,0 1 0 0 0,-1 0 0 0 0,1 0 0 0 0,-1 0 0 0 0,0 1 0 0 0,0-1 0 0 0,-1 0 0 0 0,1 1 0 0 0,-1-1 0 0 0,0 1 0 0 0,0 0 0 0 0,-1-1 0 0 0,1 1 0 0 0,-1 0 0 0 0,0-1 0 0 0,0 1 0 0 0,-1 0 0 0 0,1-1 0 0 0,-2 4-2 0 0,2 4 36 0 0,-2 17-9 0 0,1-26-30 0 0,0 0 1 0 0,0 0-1 0 0,1-1 1 0 0,-1 1-1 0 0,1 0 1 0 0,0 0-1 0 0,0 0 0 0 0,0 0 1 0 0,0 0-1 0 0,0-1 1 0 0,1 1-1 0 0,-1 0 1 0 0,1 0-1 0 0,0 0 0 0 0,0-1 1 0 0,0 1-1 0 0,0 0 1 0 0,0-1-1 0 0,0 1 1 0 0,1-1-1 0 0,0 1 0 0 0,-1-1 1 0 0,1 0-1 0 0,0 0 1 0 0,0 0-1 0 0,0 0 1 0 0,0 0-1 0 0,0 0 0 0 0,3 1 3 0 0,26 13-18 0 0,-9-13 19 0 0,-1 0-1 0 0,1-1 1 0 0,0-1 0 0 0,-1 0 0 0 0,1-2-1 0 0,0-1 1 0 0,13-3-1 0 0,-18 0 25 0 0,-1 0 1 0 0,0-1-1 0 0,0-1 0 0 0,0 0 0 0 0,-1-2 0 0 0,0 1 1 0 0,0-2-1 0 0,-1 0 0 0 0,0-1 0 0 0,-1 0 1 0 0,-1-1-1 0 0,1 0 0 0 0,-2-1 0 0 0,0-1 0 0 0,0 1 1 0 0,-1-2-1 0 0,-1 0 0 0 0,-1 0 0 0 0,0 0 1 0 0,-1-1-1 0 0,0 0 0 0 0,-1 0 0 0 0,0-5-25 0 0,-5 18 1 0 0,0 0 0 0 0,0 0 0 0 0,0 1-1 0 0,0-1 1 0 0,0 0 0 0 0,-1 0 0 0 0,1 0 0 0 0,-1 0-1 0 0,0 0 1 0 0,0 0 0 0 0,0 0 0 0 0,0 0 0 0 0,0 0-1 0 0,-1 0 1 0 0,0 0 0 0 0,1 0 0 0 0,-1 0 0 0 0,0 0-1 0 0,0 1 1 0 0,-1-1 0 0 0,1 0 0 0 0,0 1 0 0 0,-1-1-1 0 0,0 1 1 0 0,0-1 0 0 0,1 1 0 0 0,-1 0 0 0 0,-1-1-1 0 0,1 1 1 0 0,0 0 0 0 0,0 1 0 0 0,-1-1 0 0 0,1 0-1 0 0,-1 1 1 0 0,0-1-1 0 0,-3 1-8 0 0,0 1 0 0 0,1-1 0 0 0,-1 1 0 0 0,0 1 0 0 0,0-1 0 0 0,0 1 0 0 0,0 0 0 0 0,1 0 0 0 0,-1 1 0 0 0,0-1 0 0 0,1 1 0 0 0,-1 1 0 0 0,1-1 0 0 0,0 1 0 0 0,0 0 0 0 0,0 0 0 0 0,0 0 0 0 0,0 1 0 0 0,1 0 0 0 0,-1 0-1 0 0,1 0 1 0 0,0 0 0 0 0,0 0 0 0 0,0 2 8 0 0,-6 6-4 0 0,1 1 0 0 0,0 0 0 0 0,1 0 0 0 0,0 1 0 0 0,1 0 0 0 0,1 0 0 0 0,0 1 0 0 0,-2 10 4 0 0,5-18-3 0 0,1 1 0 0 0,0-1 1 0 0,0 1-1 0 0,0 0 0 0 0,1 0 1 0 0,0 0-1 0 0,1 0 0 0 0,0 0 0 0 0,0 0 1 0 0,1 0-1 0 0,0 0 0 0 0,0 0 1 0 0,1 0-1 0 0,-1 0 0 0 0,2-1 0 0 0,-1 1 1 0 0,1-1-1 0 0,1 1 0 0 0,-1-1 1 0 0,1 0-1 0 0,0 0 0 0 0,1-1 0 0 0,0 1 1 0 0,0-1-1 0 0,0 0 0 0 0,1 0 1 0 0,0-1-1 0 0,0 0 0 0 0,3 2 3 0 0,9 5 23 0 0,1 0 0 0 0,0-2-1 0 0,0 0 1 0 0,1-2 0 0 0,1 0 0 0 0,-1-1 0 0 0,1-1-1 0 0,0-1 1 0 0,1-1 0 0 0,-1-1 0 0 0,1 0-1 0 0,-1-2 1 0 0,7-1-23 0 0,-23 1-78 0 0,0-1 0 0 0,0 1 0 0 0,0-1 0 0 0,-1-1 0 0 0,1 1 0 0 0,0-1 0 0 0,0 0 0 0 0,0 0 0 0 0,-1 0 0 0 0,1 0 0 0 0,0-1 0 0 0,-1 0 0 0 0,1 0 0 0 0,-1 0 0 0 0,0-1 0 0 0,0 0 0 0 0,0 1 0 0 0,2-3 78 0 0,0 0-762 0 0,2-1-4543 0 0,-5 2-7143 0 0</inkml:trace>
  <inkml:trace contextRef="#ctx0" brushRef="#br0" timeOffset="5414.343">5412 950 16612 0 0,'0'0'2176'0'0,"0"0"-534"0"0,0 0-331 0 0,0 0-34 0 0,0 0-55 0 0,0 0-147 0 0,0 0-266 0 0,0 0-250 0 0,0 0-207 0 0,0 0-143 0 0,0 0-24 0 0,0 0 31 0 0,0 0 29 0 0,0 8-6 0 0,9 180 457 0 0,-7-171-1212 0 0,-2-9-9389 0 0,0-8-1818 0 0</inkml:trace>
  <inkml:trace contextRef="#ctx0" brushRef="#br0" timeOffset="5664.347">5331 486 12947 0 0,'0'0'5217'0'0,"0"0"-3897"0"0,0 0-712 0 0,0 0-280 0 0,0 0-184 0 0,0 0-152 0 0,0 0 8 0 0,0 0-40 0 0,0 0-8 0 0,0 0-8 0 0,0 0-96 0 0,0 0-224 0 0,0 0-320 0 0,0 0-904 0 0,100 114-3297 0 0,-93-103-7010 0 0</inkml:trace>
  <inkml:trace contextRef="#ctx0" brushRef="#br0" timeOffset="6015.851">6073 740 17940 0 0,'0'0'1824'0'0,"0"0"-585"0"0,0 0-289 0 0,0 0 3 0 0,0 0-17 0 0,0 0-109 0 0,0 0-172 0 0,0 0-156 0 0,0 0-127 0 0,0 0-80 0 0,0 0-79 0 0,0 0-55 0 0,-12 3-34 0 0,-40 8-31 0 0,-46 41 334 0 0,96-51-428 0 0,-1 0 0 0 0,1 0-1 0 0,-1 1 1 0 0,1-1 0 0 0,0 0 0 0 0,-1 1 0 0 0,1 0 0 0 0,0-1 0 0 0,0 1 0 0 0,0 0-1 0 0,0 0 1 0 0,0 0 0 0 0,1 0 0 0 0,-1 1 0 0 0,0-1 0 0 0,1 0 0 0 0,0 1-1 0 0,0-1 1 0 0,-1 1 0 0 0,2-1 0 0 0,-1 1 0 0 0,0-1 0 0 0,0 1 0 0 0,1 0 0 0 0,-1-1-1 0 0,1 1 1 0 0,0 0 0 0 0,0 0 0 0 0,0-1 0 0 0,0 1 0 0 0,0 0 0 0 0,1 0-1 0 0,-1-1 1 0 0,1 1 0 0 0,0 0 0 0 0,0-1 0 0 0,0 1 0 0 0,0-1 0 0 0,0 1 0 0 0,1-1 1 0 0,80 46 26 0 0,20 18 30 0 0,-98-63-25 0 0,-1 0 0 0 0,1 0-1 0 0,-1 0 1 0 0,0 0 0 0 0,0 1-1 0 0,0-1 1 0 0,0 1 0 0 0,-1 0 0 0 0,0 0-1 0 0,1 0 1 0 0,-1 0 0 0 0,-1 0-1 0 0,1 1 1 0 0,-1-1 0 0 0,1 0 0 0 0,-1 1-1 0 0,-1-1 1 0 0,1 1 0 0 0,-1-1-1 0 0,1 1 1 0 0,-1 0 0 0 0,0-1 0 0 0,-1 1-1 0 0,1-1 1 0 0,-1 1 0 0 0,0-1-1 0 0,0 1 1 0 0,-1-1 0 0 0,1 0-1 0 0,-1 1 1 0 0,0-1 0 0 0,0 0 0 0 0,0 0-1 0 0,-1 0 1 0 0,1 0 0 0 0,-1-1-1 0 0,0 1 1 0 0,0-1 0 0 0,-2 3-31 0 0,-5 0 93 0 0,0-1 1 0 0,0 1-1 0 0,-1-1 0 0 0,1-1 1 0 0,-1 0-1 0 0,0-1 0 0 0,0 0 1 0 0,0 0-1 0 0,-1-1 0 0 0,1-1 1 0 0,0 0-1 0 0,-1 0 0 0 0,-7-1-93 0 0,16 0-26 0 0,-1 0-1 0 0,0 0 1 0 0,0 0 0 0 0,1 0-1 0 0,-1-1 1 0 0,0 1-1 0 0,0-1 1 0 0,1 0-1 0 0,-1 0 1 0 0,1 0-1 0 0,-1-1 1 0 0,1 1-1 0 0,-1-1 1 0 0,1 0-1 0 0,0 0 1 0 0,0 0 0 0 0,0 0-1 0 0,0 0 1 0 0,0-1-1 0 0,-1-1 27 0 0,-4-31-6577 0 0,11 27-632 0 0,1 4-5201 0 0</inkml:trace>
  <inkml:trace contextRef="#ctx0" brushRef="#br0" timeOffset="4715.762">4600 814 928 0 0,'0'0'2029'0'0,"0"0"67"0"0,0 0 223 0 0,0 0 90 0 0,0 0-61 0 0,0 0-255 0 0,0 0-306 0 0,0 0-266 0 0,0 0-240 0 0,0 0-201 0 0,0 0-153 0 0,6-6-115 0 0,18-19-80 0 0,-19 19-38 0 0,-5 6-66 0 0,0 0-52 0 0,0 0-31 0 0,-28 26 1840 0 0,2-5-2217 0 0,1 1 0 0 0,0 1 0 0 0,2 1 0 0 0,1 1 1 0 0,-12 18-169 0 0,-7 7 136 0 0,-123 131 142 0 0,178-212-5096 0 0,6-16-1971 0 0,-7 19-4445 0 0,-9 17 5630 0 0</inkml:trace>
  <inkml:trace contextRef="#ctx0" brushRef="#br0" timeOffset="5034.371">4324 666 5457 0 0,'0'0'2423'0'0,"0"0"-200"0"0,0 0-75 0 0,0 0-92 0 0,0 0-172 0 0,0 0-333 0 0,0 0-408 0 0,0 0-400 0 0,0 0-267 0 0,0 0-58 0 0,0 0 39 0 0,0 0 110 0 0,0 0 68 0 0,-1 9-23 0 0,1-1-403 0 0,0 0 1 0 0,0 0-1 0 0,0 1 0 0 0,1-1 1 0 0,0 0-1 0 0,1 0 1 0 0,0 0-1 0 0,0 0 0 0 0,1-1 1 0 0,0 1-1 0 0,0-1 0 0 0,2 4-209 0 0,105 133 2557 0 0,-93-127-2488 0 0,0 0 1 0 0,-2 2-1 0 0,0 0 0 0 0,-2 0 1 0 0,0 2-1 0 0,-1-1 0 0 0,-1 1 1 0 0,-1 1-1 0 0,5 15-69 0 0,14 18-369 0 0,2-51-3226 0 0,-13-11-4546 0 0,-13 4-3511 0 0</inkml:trace>
  <inkml:trace contextRef="#ctx0" brushRef="#br0" timeOffset="9281.554">654 1951 5121 0 0,'0'0'2238'0'0,"0"0"-224"0"0,0 0-126 0 0,0 0 2 0 0,0 0-87 0 0,0 0-125 0 0,0 0-219 0 0,0 0-299 0 0,0 0-223 0 0,0 0-179 0 0,0 0-126 0 0,-14-7-105 0 0,-41-22-78 0 0,52 27-379 0 0,-1 1-1 0 0,1-1 1 0 0,0 1-1 0 0,-1 0 1 0 0,1 1 0 0 0,-1-1-1 0 0,0 0 1 0 0,1 1-1 0 0,-1 0 1 0 0,1 0-1 0 0,-1 0 1 0 0,0 0-1 0 0,1 1 1 0 0,-1-1 0 0 0,1 1-1 0 0,-1 0 1 0 0,1 0-1 0 0,-1 0 1 0 0,1 1-1 0 0,0-1 1 0 0,-1 1 0 0 0,1 0-1 0 0,0 0 1 0 0,0 0-1 0 0,0 0 1 0 0,1 0-1 0 0,-3 2-69 0 0,-9 6 155 0 0,-7 5-69 0 0,2 0 0 0 0,0 1 0 0 0,1 1 1 0 0,0 0-1 0 0,2 2 0 0 0,0 0 0 0 0,1 0 1 0 0,1 2-1 0 0,1 0 0 0 0,0 0 0 0 0,2 1 0 0 0,-8 21-86 0 0,16-38 8 0 0,1 0-1 0 0,-1 0 1 0 0,1 0-1 0 0,0 0 1 0 0,0 0-1 0 0,1 0 1 0 0,0 1-1 0 0,0-1 1 0 0,0 0-1 0 0,0 1 0 0 0,1-1 1 0 0,0 1-1 0 0,0-1 1 0 0,0 1-1 0 0,1-1 1 0 0,0 0-1 0 0,0 1 1 0 0,0-1-1 0 0,1 0 1 0 0,0 0-1 0 0,0 1 0 0 0,0-1 1 0 0,0-1-1 0 0,1 1 1 0 0,0 0-1 0 0,0-1 1 0 0,0 1-1 0 0,1-1 1 0 0,-1 0-1 0 0,1 0 1 0 0,0 0-1 0 0,0-1 0 0 0,0 1 1 0 0,1-1-1 0 0,-1 0 1 0 0,1 0-1 0 0,0-1 1 0 0,0 1-1 0 0,3 0-7 0 0,4-2 72 0 0,0-1-1 0 0,1 0 1 0 0,-1-1 0 0 0,1 0-1 0 0,-1-1 1 0 0,0 0 0 0 0,0-1-1 0 0,0 0 1 0 0,0-1-1 0 0,0 0 1 0 0,-1-1 0 0 0,1-1-1 0 0,-2 0 1 0 0,1 0-1 0 0,0-1 1 0 0,-1 0 0 0 0,-1-1-1 0 0,1 0 1 0 0,-1 0 0 0 0,3-5-72 0 0,20-18 89 0 0,-1-1 1 0 0,-2-1 0 0 0,-1-2 0 0 0,-2-1 0 0 0,-1-1 0 0 0,-2-1-1 0 0,-2-1 1 0 0,-1-1 0 0 0,-2-1 0 0 0,-2 0 0 0 0,1-10-90 0 0,-9 22-2 0 0,-2 0 0 0 0,0 0 1 0 0,-2-1-1 0 0,-2 0 0 0 0,0 1 1 0 0,-2-1-1 0 0,-1 0 0 0 0,-2 0 2 0 0,3 20-7 0 0,-1 0 1 0 0,-1-1-1 0 0,1 1 0 0 0,-2 0 0 0 0,0 0 0 0 0,0 0 0 0 0,0 0 0 0 0,-2 1 0 0 0,1-1 0 0 0,-1 1 0 0 0,0 0 0 0 0,-1 0 0 0 0,0 1 0 0 0,0-1 0 0 0,-1 1 0 0 0,0 1 0 0 0,-1 0 1 0 0,1 0-1 0 0,-1 0 0 0 0,-1 1 0 0 0,1 0 0 0 0,-1 0 0 0 0,0 1 0 0 0,-1 0 0 0 0,1 1 0 0 0,-1 0 0 0 0,0 1 0 0 0,0-1 0 0 0,0 2 0 0 0,-6-1 7 0 0,5 5-6 0 0,1 2-1 0 0,0 0 0 0 0,0 0 1 0 0,0 1-1 0 0,1 0 0 0 0,0 0 1 0 0,-1 1-1 0 0,2 0 0 0 0,-1 1 1 0 0,1 0-1 0 0,0 1 0 0 0,1-1 1 0 0,-1 1-1 0 0,2 1 0 0 0,-1-1 1 0 0,1 1-1 0 0,0 0 0 0 0,1 1 1 0 0,0 0-1 0 0,1-1 0 0 0,0 1 1 0 0,-1 3 6 0 0,-4 6 25 0 0,1 0 1 0 0,1 1 0 0 0,0-1 0 0 0,1 1 0 0 0,2 1 0 0 0,0-1-1 0 0,1 1 1 0 0,1-1 0 0 0,1 1 0 0 0,0 0 0 0 0,2 0 0 0 0,1-1-1 0 0,0 1 1 0 0,1-1 0 0 0,2 1 0 0 0,0-1 0 0 0,1 0-1 0 0,1-1 1 0 0,0 1 0 0 0,2-1 0 0 0,0-1 0 0 0,9 13-26 0 0,147 157 302 0 0,-36-49-163 0 0,-102-82 848 0 0,-22-45-3794 0 0,-3-10-5556 0 0,-2-6-3050 0 0</inkml:trace>
  <inkml:trace contextRef="#ctx0" brushRef="#br0" timeOffset="9504.585">1163 2029 15315 0 0,'0'0'1217'0'0,"0"0"-415"0"0,0 0-39 0 0,0 0 229 0 0,0 0 107 0 0,0 0-30 0 0,0 0-221 0 0,0 0-249 0 0,0 0-186 0 0,0 0-140 0 0,0 0-94 0 0,0 0-70 0 0,6 32-51 0 0,20 141-80 0 0,-10-132-831 0 0,-3-33-8728 0 0,-11-8-1803 0 0</inkml:trace>
  <inkml:trace contextRef="#ctx0" brushRef="#br0" timeOffset="9773.528">1162 1638 11346 0 0,'0'0'7914'0'0,"0"0"-6794"0"0,0 0-688 0 0,0 0-288 0 0,0 0-128 0 0,0 0 0 0 0,0 0 24 0 0,0 0-72 0 0,0 0-104 0 0,0 0-200 0 0,0 0-640 0 0,0 0-1952 0 0,0 0-9331 0 0</inkml:trace>
  <inkml:trace contextRef="#ctx0" brushRef="#br0" timeOffset="10125.382">1699 1918 14195 0 0,'0'0'2423'0'0,"0"0"-670"0"0,0 0-246 0 0,0 0 26 0 0,0 0-90 0 0,0 0-233 0 0,0 0-345 0 0,0 0-330 0 0,0 0-183 0 0,0 0-58 0 0,0 0-45 0 0,0 0-34 0 0,-15 8-23 0 0,-101 51 189 0 0,84-43-296 0 0,-80 60 133 0 0,111-76-221 0 0,1 1 0 0 0,-1 0 0 0 0,0-1 0 0 0,1 1 0 0 0,-1 0 0 0 0,1 0 0 0 0,-1-1 0 0 0,1 1 0 0 0,0 0 1 0 0,-1 0-1 0 0,1 0 0 0 0,0 0 0 0 0,0 0 0 0 0,-1 0 0 0 0,1-1 0 0 0,0 1 0 0 0,0 0 0 0 0,0 0 0 0 0,0 0 0 0 0,0 0 0 0 0,0 0 0 0 0,0 0 0 0 0,1 0 0 0 0,-1 0 0 0 0,0 0 1 0 0,0 0-1 0 0,1-1 0 0 0,-1 1 0 0 0,0 0 0 0 0,1 0 0 0 0,-1 0 0 0 0,1-1 0 0 0,-1 1 0 0 0,1 0 0 0 0,0 0 0 0 0,-1-1 0 0 0,1 1 0 0 0,0 0 0 0 0,-1-1 0 0 0,1 1 0 0 0,0-1 1 0 0,0 1-1 0 0,0-1 0 0 0,-1 1 0 0 0,1-1 0 0 0,0 0 0 0 0,0 1 0 0 0,0-1 0 0 0,0 0 0 0 0,0 0 0 0 0,0 0 0 0 0,-1 0 0 0 0,1 0 0 0 0,0 0 0 0 0,0 0 0 0 0,0 0 0 0 0,0 0 3 0 0,56 8 97 0 0,48 3-84 0 0,-102-10-8 0 0,0 0 0 0 0,0 0 0 0 0,0 0 0 0 0,0 0 0 0 0,0 1 0 0 0,0-1 0 0 0,0 1 0 0 0,-1 0 0 0 0,1 0 0 0 0,-1 0 0 0 0,1 0 0 0 0,-1 0 0 0 0,0 0-1 0 0,0 1 1 0 0,0-1 0 0 0,0 1 0 0 0,0 0 0 0 0,0 0 0 0 0,-1-1 0 0 0,1 1 0 0 0,-1 0 0 0 0,0 0 0 0 0,0 0 0 0 0,0 0 0 0 0,0 1 0 0 0,-1-1 0 0 0,1 0 0 0 0,-1 0 0 0 0,0 0 0 0 0,0 3-5 0 0,-1 1 47 0 0,-1-1 1 0 0,0 1-1 0 0,-1 0 1 0 0,0-1 0 0 0,0 1-1 0 0,0-1 1 0 0,-1 0 0 0 0,0 0-1 0 0,0 0 1 0 0,0-1 0 0 0,-1 1-1 0 0,0-1 1 0 0,0 0 0 0 0,0-1-1 0 0,-1 1 1 0 0,0-1 0 0 0,1 0-1 0 0,-1 0 1 0 0,-1-1-1 0 0,1 0 1 0 0,-1 0 0 0 0,-4 1-48 0 0,6-1-2 0 0,-6 2-223 0 0,1-1 0 0 0,-1 0-1 0 0,-1-1 1 0 0,1 0 0 0 0,0-1-1 0 0,-1-1 1 0 0,0 1-1 0 0,1-2 1 0 0,-1 0 0 0 0,-4 0 225 0 0,4-2-2731 0 0,4-1-5351 0 0,3 0-3894 0 0</inkml:trace>
  <inkml:trace contextRef="#ctx0" brushRef="#br0" timeOffset="10817.847">1204 1686 240 0 0,'0'0'1786'0'0,"0"0"-279"0"0,0 0-194 0 0,0 0-108 0 0,0 0-54 0 0,0 0-45 0 0,0 0-35 0 0,0 0-30 0 0,0 0-8 0 0,0 0-18 0 0,0 0-8 0 0,0 0-30 0 0,-9 3 8 0 0,-37 9 1063 0 0,46-12-1037 0 0,0 0-96 0 0,0 0-118 0 0,0 0-147 0 0,0 0-113 0 0,0 0-73 0 0,0 0-82 0 0,0 0-44 0 0,11-7 1260 0 0,23-31-550 0 0,-105 72 955 0 0,62-31-2006 0 0,-1 1 201 0 0,19-7-200 0 0,37-15 161 0 0,-22 8-1902 0 0,-1 1-5871 0 0,-20 9-4472 0 0</inkml:trace>
  <inkml:trace contextRef="#ctx0" brushRef="#br0" timeOffset="11916.272">1837 2099 7530 0 0,'0'0'3110'0'0,"0"0"-770"0"0,0 0-542 0 0,0 0-234 0 0,0 0-244 0 0,0 0-243 0 0,0 0-300 0 0,0 0-333 0 0,0 0-181 0 0,0 0-32 0 0,0 0 83 0 0,0 0 116 0 0,0 0 77 0 0,5 14-42 0 0,30 108 677 0 0,-24 269 849 0 0,-38-241-1582 0 0,27-151-375 0 0,-1 0-1 0 0,1 1 1 0 0,-1 0 0 0 0,1-1-1 0 0,0 1 1 0 0,-1-1 0 0 0,1 1-1 0 0,-1-1 1 0 0,1 1-1 0 0,-1 0 1 0 0,1-1 0 0 0,-1 1-1 0 0,1 0 1 0 0,-1 0 0 0 0,0-1-1 0 0,1 1 1 0 0,-1 0 0 0 0,1 0-1 0 0,-1 0 1 0 0,0 0-1 0 0,1 0 1 0 0,-1 0 0 0 0,1 0-1 0 0,-1 0 1 0 0,0 0 0 0 0,1 0-1 0 0,-1 0 1 0 0,1 0 0 0 0,-1 0-1 0 0,0 0 1 0 0,1 1-1 0 0,-1-1 1 0 0,1 0 0 0 0,-1 0-1 0 0,1 1 1 0 0,-1-1 0 0 0,1 0-1 0 0,-1 1 1 0 0,1-1 0 0 0,-1 1-1 0 0,1-1 1 0 0,-1 0-1 0 0,1 1 1 0 0,0-1 0 0 0,-1 1-1 0 0,1-1 1 0 0,0 1 0 0 0,-1-1-1 0 0,1 1 1 0 0,0 0-1 0 0,0-1 1 0 0,-1 1 0 0 0,1-1-1 0 0,0 1 1 0 0,0 0 0 0 0,0-1-1 0 0,0 1 1 0 0,0-1 0 0 0,0 1-34 0 0,-4-14 55 0 0,0 0 1 0 0,1-1 0 0 0,1 0 0 0 0,0 0-1 0 0,1 1 1 0 0,0-1 0 0 0,1 0 0 0 0,1 0 0 0 0,0 0-1 0 0,1 0 1 0 0,1-1-56 0 0,54-176 170 0 0,-47 166-168 0 0,6-12 16 0 0,0 2-1 0 0,2 0 1 0 0,2 1 0 0 0,1 2-1 0 0,2 0 1 0 0,1 1 0 0 0,1 1-1 0 0,2 1 1 0 0,6-3-18 0 0,-25 24-1 0 0,0 0 1 0 0,1 1 0 0 0,0 0-1 0 0,1 0 1 0 0,-1 1 0 0 0,1 1-1 0 0,0 0 1 0 0,1 0 0 0 0,-1 1-1 0 0,1 0 1 0 0,0 1 0 0 0,0 0-1 0 0,0 0 1 0 0,0 2-1 0 0,7-1 1 0 0,-15 2 3 0 0,-1 0-1 0 0,0 1 0 0 0,0-1 0 0 0,0 1 0 0 0,0 0 0 0 0,0 0 0 0 0,-1 0 0 0 0,1 0 0 0 0,0 0 1 0 0,0 0-1 0 0,0 0 0 0 0,-1 0 0 0 0,1 1 0 0 0,-1-1 0 0 0,1 1 0 0 0,-1-1 0 0 0,1 1 0 0 0,-1 0 0 0 0,0-1 1 0 0,0 1-1 0 0,0 0 0 0 0,0 0 0 0 0,0 0 0 0 0,0 0 0 0 0,-1 0 0 0 0,1 0 0 0 0,0 0 0 0 0,-1 0 1 0 0,0 0-1 0 0,1 0 0 0 0,-1 1-2 0 0,6 71 97 0 0,-6-70-86 0 0,-2 13 9 0 0,-1 1 0 0 0,0-1 0 0 0,-1 0 1 0 0,0-1-1 0 0,-2 1 0 0 0,0-1 0 0 0,-1 0 1 0 0,0 0-1 0 0,-2-1 0 0 0,1 0 0 0 0,-2-1 0 0 0,0 0 1 0 0,-1 0-1 0 0,0-1 0 0 0,-1 0 0 0 0,0-1 0 0 0,-1 0 1 0 0,-1-1-1 0 0,-2 1-20 0 0,7-6-26 0 0,0-1 0 0 0,0 1 0 0 0,0-2 0 0 0,-1 1 1 0 0,0-1-1 0 0,1-1 0 0 0,-2 0 0 0 0,1 0 0 0 0,0-1 0 0 0,-1 0 0 0 0,1-1 0 0 0,-1 0 1 0 0,1 0-1 0 0,-1-2 0 0 0,-4 0 26 0 0,14 1-121 0 0,0 0 1 0 0,0 0 0 0 0,0 0-1 0 0,0 0 1 0 0,0-1-1 0 0,0 1 1 0 0,0-1-1 0 0,0 1 1 0 0,0-1 0 0 0,0 1-1 0 0,0-1 1 0 0,0 1-1 0 0,0-1 1 0 0,0 0 0 0 0,0 1-1 0 0,1-1 1 0 0,-1 0-1 0 0,0 0 1 0 0,0 0-1 0 0,1 0 1 0 0,-1 1 0 0 0,1-1-1 0 0,-1 0 1 0 0,1 0-1 0 0,-1 0 1 0 0,1 0 0 0 0,0 0-1 0 0,-1 0 1 0 0,1 0-1 0 0,0-1 1 0 0,0 1-1 0 0,0 0 1 0 0,0 0 0 0 0,0 0-1 0 0,0-1 121 0 0,4-25-8781 0 0,0 19-2627 0 0</inkml:trace>
  <inkml:trace contextRef="#ctx0" brushRef="#br0" timeOffset="12282.785">2476 1657 16195 0 0,'0'0'1245'0'0,"0"0"-421"0"0,0 0-152 0 0,0 0 106 0 0,0 0 86 0 0,0 0 35 0 0,0 0-5 0 0,0 0-39 0 0,0 0-44 0 0,0 0-107 0 0,0 0-69 0 0,0 0-80 0 0,0 0-90 0 0,13 16-39 0 0,38 55-76 0 0,-48-68-313 0 0,-2 0-1 0 0,1 0 0 0 0,0 1 1 0 0,0-1-1 0 0,-1 0 0 0 0,0 1 1 0 0,0-1-1 0 0,0 1 0 0 0,0 0 0 0 0,-1-1 1 0 0,1 1-1 0 0,-1 0 0 0 0,0-1 1 0 0,0 1-1 0 0,0 0 0 0 0,0-1 1 0 0,-1 4-37 0 0,-1 10 196 0 0,-29 240 706 0 0,1-85-852 0 0,20-83-350 0 0,10-89 207 0 0,21 0-1200 0 0,23-17-4339 0 0,-29 5 677 0 0,-8 6 890 0 0,1 1-7207 0 0</inkml:trace>
  <inkml:trace contextRef="#ctx0" brushRef="#br0" timeOffset="12736.862">2968 1999 10586 0 0,'0'0'2673'0'0,"0"0"-579"0"0,0 0-306 0 0,0 0-201 0 0,0 0-251 0 0,0 0-254 0 0,0 0-198 0 0,0 0-109 0 0,0 0-94 0 0,0 0-91 0 0,0 0-86 0 0,0 0-29 0 0,-25 19-39 0 0,-77 61-57 0 0,17-1 425 0 0,75-69-764 0 0,1 0 0 0 0,0 1 0 0 0,0 0 0 0 0,1 1 0 0 0,1-1 0 0 0,0 2 0 0 0,0-1 0 0 0,2 1 1 0 0,-1 0-1 0 0,2 0 0 0 0,-1 1 0 0 0,2-1 0 0 0,0 1 0 0 0,1 0 0 0 0,0 0 0 0 0,1 1-40 0 0,1-14 4 0 0,0 1 0 0 0,0 0-1 0 0,0-1 1 0 0,1 1 0 0 0,-1 0-1 0 0,1-1 1 0 0,-1 1 0 0 0,1 0-1 0 0,0-1 1 0 0,-1 1 0 0 0,1-1-1 0 0,0 1 1 0 0,0-1 0 0 0,0 0 0 0 0,0 1-1 0 0,1-1 1 0 0,-1 0 0 0 0,0 0-1 0 0,0 1 1 0 0,1-1 0 0 0,-1 0-1 0 0,1-1 1 0 0,-1 1 0 0 0,1 0-1 0 0,-1 0 1 0 0,1 0 0 0 0,-1-1-1 0 0,1 1 1 0 0,0-1 0 0 0,-1 0 0 0 0,1 1-1 0 0,0-1 1 0 0,0 0 0 0 0,-1 0-1 0 0,1 0 1 0 0,0 0 0 0 0,-1 0-1 0 0,1 0 1 0 0,0-1 0 0 0,0 1-1 0 0,-1 0 1 0 0,2-1-4 0 0,70-29 395 0 0,-39 5-323 0 0,-2-2 1 0 0,-1-1 0 0 0,-1-2 0 0 0,25-31-73 0 0,-54 60 3 0 0,111-138 147 0 0,-102 156-205 0 0,-9 27-10 0 0,-1-40 63 0 0,-3 39-3 0 0,2-36 2 0 0,-1 0 1 0 0,1-1-1 0 0,0 1 1 0 0,0 0-1 0 0,1 0 1 0 0,0 0-1 0 0,0 0 1 0 0,0-1-1 0 0,1 1 1 0 0,0 0 0 0 0,1 0-1 0 0,0-1 1 0 0,0 1-1 0 0,0-1 1 0 0,0 1-1 0 0,1-1 1 0 0,0 0-1 0 0,1 0 1 0 0,-1 0-1 0 0,1 0 1 0 0,0-1-1 0 0,1 0 1 0 0,1 2 2 0 0,1-3-48 0 0,-5-2-7 0 0,0 0 0 0 0,1 0 0 0 0,-1 0 0 0 0,1 0 0 0 0,-1-1-1 0 0,1 1 1 0 0,-1-1 0 0 0,1 0 0 0 0,0 0 0 0 0,0 0 0 0 0,0 0-1 0 0,0 0 1 0 0,0-1 0 0 0,0 0 0 0 0,0 1 0 0 0,0-1 0 0 0,0 0-1 0 0,0 0 1 0 0,0 0 0 0 0,-1-1 0 0 0,1 1 0 0 0,0-1 0 0 0,0 0-1 0 0,0 1 1 0 0,0-1 0 0 0,0-1 55 0 0,0 1-224 0 0,15-11-2485 0 0,-8 4-2814 0 0,-5 1-6271 0 0</inkml:trace>
  <inkml:trace contextRef="#ctx0" brushRef="#br0" timeOffset="13107.835">3512 2113 12915 0 0,'0'0'4143'0'0,"0"0"-1772"0"0,0 0-723 0 0,0 0-162 0 0,0 0-149 0 0,0 0-190 0 0,0 0-188 0 0,0 0-193 0 0,0 0-181 0 0,0 0-124 0 0,0 0-112 0 0,0 0-87 0 0,0 0-53 0 0,-9 0-24 0 0,3 0-157 0 0,0 0-1 0 0,-1 1 1 0 0,1 0-1 0 0,0 0 0 0 0,0 0 1 0 0,0 1-1 0 0,0-1 0 0 0,0 1 1 0 0,0 1-1 0 0,0-1 0 0 0,0 1 1 0 0,-4 3-28 0 0,3-1 3 0 0,1 0 1 0 0,-1 0-1 0 0,1 1 1 0 0,0 0-1 0 0,0 0 1 0 0,1 0-1 0 0,0 1 1 0 0,0 0-1 0 0,1 0 1 0 0,-1 0-1 0 0,2 1 1 0 0,-1-1 0 0 0,1 1-1 0 0,0 0 1 0 0,0 0-1 0 0,1 0 1 0 0,0 0-1 0 0,1 0 1 0 0,0 0-1 0 0,0 1 1 0 0,1-1-1 0 0,0 1 1 0 0,0-1-1 0 0,1 0 1 0 0,0 0 0 0 0,1 6-4 0 0,2-9 2 0 0,0-1-1 0 0,0 1 1 0 0,0-1 0 0 0,0 0 0 0 0,1 0 0 0 0,0-1 0 0 0,0 1 0 0 0,0-1 0 0 0,0 0 0 0 0,0 0 0 0 0,0-1 0 0 0,1 1 0 0 0,-1-1 0 0 0,1-1 0 0 0,0 1 0 0 0,0-1 0 0 0,-1 0 0 0 0,1 0 0 0 0,0 0 0 0 0,0-1 0 0 0,0 0 0 0 0,0 0 0 0 0,0-1-1 0 0,0 0 1 0 0,0 0 0 0 0,0 0 0 0 0,-1-1 0 0 0,5-1-2 0 0,90-52-521 0 0,-65 24-7638 0 0,-31 29-3833 0 0</inkml:trace>
  <inkml:trace contextRef="#ctx0" brushRef="#br0" timeOffset="13485.801">3673 2312 11362 0 0,'0'0'2017'0'0,"0"0"-301"0"0,0 0-19 0 0,0 0-89 0 0,0 0-145 0 0,0 0-100 0 0,0 0-112 0 0,0 0-143 0 0,0 0-157 0 0,31-9-140 0 0,98-30-150 0 0,-51 4 408 0 0,-63 22-838 0 0,-14 12-222 0 0,4-2 58 0 0,1-1 1 0 0,0 0 0 0 0,-1 0-1 0 0,1-1 1 0 0,-1 1 0 0 0,-1-1 0 0 0,1 0-1 0 0,0-1 1 0 0,-1 1 0 0 0,0-1 0 0 0,-1 1-1 0 0,1-1 1 0 0,-1-1 0 0 0,0 1 0 0 0,-1 0-1 0 0,1-1 1 0 0,-1 1 0 0 0,-1-1-1 0 0,2-5-67 0 0,-3 10 5 0 0,1 0 0 0 0,-1-1 0 0 0,0 1 0 0 0,0 0-1 0 0,0-1 1 0 0,0 1 0 0 0,0-1 0 0 0,0 1 0 0 0,-1 0-1 0 0,1-1 1 0 0,-1 1 0 0 0,0 0 0 0 0,1 0-1 0 0,-1 0 1 0 0,0-1 0 0 0,0 1 0 0 0,-1 0 0 0 0,1 0-1 0 0,0 0 1 0 0,-1 0 0 0 0,1 1 0 0 0,-1-1 0 0 0,0 0-1 0 0,1 1 1 0 0,-1-1 0 0 0,0 1 0 0 0,0-1 0 0 0,0 1-1 0 0,0 0 1 0 0,0 0 0 0 0,0 0 0 0 0,-1 0-1 0 0,1 0 1 0 0,0 0 0 0 0,0 1 0 0 0,-1-1 0 0 0,1 1-1 0 0,0-1 1 0 0,-1 1 0 0 0,1 0 0 0 0,0 0 0 0 0,-1 0-1 0 0,1 0 1 0 0,-2 1-5 0 0,-2-1-6 0 0,0 0 0 0 0,1 0 0 0 0,-1 0 0 0 0,0 1 0 0 0,0 0 0 0 0,1 0 0 0 0,-1 0 0 0 0,1 1 0 0 0,-1 0 0 0 0,1 0 0 0 0,-1 1 0 0 0,1-1 0 0 0,0 1 0 0 0,0 0 0 0 0,1 0 0 0 0,-1 1 0 0 0,0-1 0 0 0,-1 3 6 0 0,-5 3-1 0 0,0 0 0 0 0,1 1 0 0 0,-1 1-1 0 0,2-1 1 0 0,0 2 0 0 0,0-1 0 0 0,1 1 0 0 0,0 0-1 0 0,1 1 1 0 0,1 0 0 0 0,0 0 0 0 0,0 1 0 0 0,1-1 0 0 0,1 1-1 0 0,1 0 1 0 0,0 0 0 0 0,0 1 0 0 0,1 2 1 0 0,2-12 0 0 0,-1 0 1 0 0,1 0-1 0 0,0 0 0 0 0,0 0 1 0 0,0 0-1 0 0,1 0 0 0 0,-1 0 1 0 0,1 0-1 0 0,1 0 0 0 0,-1-1 1 0 0,1 1-1 0 0,-1 0 1 0 0,2 0-1 0 0,-1-1 0 0 0,0 1 1 0 0,1-1-1 0 0,0 0 0 0 0,0 0 1 0 0,0 0-1 0 0,0 0 0 0 0,1-1 1 0 0,1 3-1 0 0,10 3 3 0 0,0 0 0 0 0,1-1 0 0 0,-1 0 0 0 0,1-2 0 0 0,1 0 0 0 0,-1 0 1 0 0,1-2-1 0 0,0 0 0 0 0,0-1 0 0 0,0-1 0 0 0,1 0 0 0 0,-1-1 0 0 0,0-1 0 0 0,1-1 0 0 0,1 0-3 0 0,44-11-987 0 0,-43 4-2097 0 0,-2-1-4087 0 0,-9 4-5429 0 0</inkml:trace>
  <inkml:trace contextRef="#ctx0" brushRef="#br0" timeOffset="14551.009">4102 2518 2665 0 0,'0'0'1567'0'0,"0"0"-610"0"0,0 0 53 0 0,0 0 363 0 0,0 0 270 0 0,0 0 11 0 0,0 0-144 0 0,0 0-131 0 0,0 0-59 0 0,0 0-67 0 0,0 0-60 0 0,0 0-94 0 0,0 0-108 0 0,3 1-55 0 0,-2-1-746 0 0,0 0 0 0 0,0 1 0 0 0,0-1 1 0 0,1 0-1 0 0,-1 0 0 0 0,0-1 0 0 0,0 1 1 0 0,0 0-1 0 0,0 0 0 0 0,1 0 0 0 0,-1-1 1 0 0,0 1-1 0 0,0-1 0 0 0,0 1 0 0 0,0-1 1 0 0,0 1-1 0 0,0-1 0 0 0,0 0 0 0 0,0 1 0 0 0,0-1 1 0 0,0 0-1 0 0,0 0 0 0 0,0 1 0 0 0,-1-1 1 0 0,1 0-1 0 0,0 0 0 0 0,-1 0 0 0 0,1 0 1 0 0,0 0-1 0 0,-1 0 0 0 0,1-1 0 0 0,-1 1 1 0 0,0 0-1 0 0,1 0 0 0 0,-1-1-190 0 0,0 1-46 0 0,41-72 1360 0 0,-25 40-1057 0 0,3 1 1 0 0,0 0-1 0 0,2 2 0 0 0,21-24-257 0 0,84-59 188 0 0,-125 112-191 0 0,1 0 0 0 0,-1 0 1 0 0,0 0-1 0 0,1 0 0 0 0,-1 1 0 0 0,1-1 0 0 0,-1 1 0 0 0,1-1 1 0 0,-1 1-1 0 0,1-1 0 0 0,-1 1 0 0 0,1 0 0 0 0,-1 0 0 0 0,1 0 1 0 0,0 0-1 0 0,-1 0 0 0 0,1 0 0 0 0,-1 0 0 0 0,1 0 0 0 0,-1 1 1 0 0,1-1-1 0 0,-1 0 0 0 0,1 1 0 0 0,-1 0 0 0 0,1-1 0 0 0,-1 1 1 0 0,1 0-1 0 0,-1 0 0 0 0,0-1 0 0 0,0 1 0 0 0,1 0 0 0 0,-1 0 1 0 0,0 1-1 0 0,0-1 0 0 0,0 0 0 0 0,0 0 0 0 0,0 0 0 0 0,0 1 1 0 0,0-1-1 0 0,-1 1 0 0 0,1-1 0 0 0,0 0 0 0 0,-1 1 0 0 0,1-1 1 0 0,-1 1-1 0 0,0-1 0 0 0,1 1 0 0 0,-1 0 0 0 0,0 0 3 0 0,10 82-30 0 0,-10 52-20 0 0,0-137 50 0 0,0 1-1 0 0,0-1 1 0 0,0 0-1 0 0,0 1 1 0 0,1-1-1 0 0,-1 1 0 0 0,0-1 1 0 0,0 0-1 0 0,0 1 1 0 0,1-1-1 0 0,-1 1 1 0 0,0-1-1 0 0,0 1 1 0 0,1-1-1 0 0,-1 1 1 0 0,0-1-1 0 0,1 1 1 0 0,-1-1-1 0 0,1 1 0 0 0,-1-1 1 0 0,1 1-1 0 0,-1 0 1 0 0,1-1-1 0 0,-1 1 1 0 0,1 0-1 0 0,-1-1 1 0 0,1 1-1 0 0,-1 0 1 0 0,1 0-1 0 0,0 0 0 0 0,-1-1 1 0 0,1 1-1 0 0,-1 0 1 0 0,1 0-1 0 0,0 0 1 0 0,-1 0-1 0 0,1 0 1 0 0,-1 0-1 0 0,1 0 1 0 0,0 0-1 0 0,-1 0 0 0 0,1 1 1 0 0,-1-1-1 0 0,1 0 1 0 0,0 0-1 0 0,-1 0 1 0 0,1 1-1 0 0,-1-1 1 0 0,1 0-1 0 0,-1 1 1 0 0,1-1-1 0 0,-1 0 1 0 0,1 1-1 0 0,-1-1 0 0 0,1 1 1 0 0,-1-1-1 0 0,0 1 1 0 0,1-1-1 0 0,-1 1 1 0 0,0-1-1 0 0,1 1 1 0 0,-1-1-1 0 0,0 1 1 0 0,0-1-1 0 0,1 1 0 0 0,-1-1 1 0 0,0 1 0 0 0,8-9 23 0 0,254-237 121 0 0,-218 218-240 0 0,-44 27 59 0 0,4 155 27 0 0,-3-140-65 0 0,0 1-1 0 0,1-1 1 0 0,1 0-1 0 0,0 0 1 0 0,2 0-1 0 0,-1-1 1 0 0,2 1-1 0 0,2 4 76 0 0,-8-18-315 0 0,3 0-1213 0 0,0 1-1004 0 0,0-1-2708 0 0,-1-1-6625 0 0</inkml:trace>
  <inkml:trace contextRef="#ctx0" brushRef="#br0" timeOffset="14902.349">5074 2393 10578 0 0,'0'0'2953'0'0,"0"0"-494"0"0,0 0-340 0 0,0 0-262 0 0,0 0-205 0 0,31-15-217 0 0,98-46-275 0 0,-23-7 852 0 0,-81 47-1566 0 0,24-39 797 0 0,-48 59-1225 0 0,0-1 0 0 0,0 1 0 0 0,-1 0 0 0 0,1-1 0 0 0,-1 1 0 0 0,1 0 0 0 0,-1-1 0 0 0,1 1 1 0 0,-1-1-1 0 0,0 1 0 0 0,0-1 0 0 0,0 1 0 0 0,0-1 0 0 0,0 1 0 0 0,0-1 0 0 0,0 1 0 0 0,0-1 0 0 0,0 1 0 0 0,-1 0 1 0 0,1-1-1 0 0,-1 1 0 0 0,1-1 0 0 0,-1 1 0 0 0,0 0 0 0 0,1-1 0 0 0,-1 1 0 0 0,0 0 0 0 0,0 0 0 0 0,0 0 1 0 0,0-1-1 0 0,0 1 0 0 0,0 0 0 0 0,0 0 0 0 0,0 0 0 0 0,0 1 0 0 0,-1-1 0 0 0,1 0 0 0 0,0 0 0 0 0,-1 1 0 0 0,1-1 1 0 0,0 1-1 0 0,-1-1 0 0 0,1 1 0 0 0,-1-1 0 0 0,1 1 0 0 0,-1 0 0 0 0,1 0 0 0 0,-2 0-18 0 0,-11 0-9 0 0,-1 0-1 0 0,1 1 1 0 0,0 1 0 0 0,-1 0-1 0 0,1 1 1 0 0,0 1 0 0 0,0 0-1 0 0,1 1 1 0 0,0 1 0 0 0,-1 0-1 0 0,2 0 1 0 0,-1 1 0 0 0,1 1-1 0 0,0 0 1 0 0,0 1 0 0 0,1 0-1 0 0,1 1 1 0 0,-1 0 0 0 0,1 0-1 0 0,1 1 1 0 0,0 1 0 0 0,1 0-1 0 0,-4 7 10 0 0,5-9-22 0 0,0 0-1 0 0,1 0 1 0 0,0 0-1 0 0,1 1 1 0 0,0 0-1 0 0,1 0 0 0 0,0 0 1 0 0,1 1-1 0 0,0 0 1 0 0,1-1-1 0 0,0 1 1 0 0,1 0-1 0 0,1 0 0 0 0,-1 6 23 0 0,2-14-22 0 0,0-1-1 0 0,0 1 1 0 0,1-1-1 0 0,-1 1 1 0 0,1-1 0 0 0,-1 0-1 0 0,1 1 1 0 0,0-1-1 0 0,0 0 1 0 0,0 0-1 0 0,1 0 1 0 0,-1-1-1 0 0,1 1 1 0 0,0 0-1 0 0,0-1 1 0 0,-1 0-1 0 0,1 0 1 0 0,1 0-1 0 0,-1 0 1 0 0,0 0-1 0 0,0-1 1 0 0,1 1-1 0 0,-1-1 1 0 0,1 0 0 0 0,-1 0-1 0 0,1 0 1 0 0,0 0-1 0 0,2-1 23 0 0,109 1-3049 0 0,-68-15-206 0 0,-19 4-3471 0 0,-12 6-4697 0 0</inkml:trace>
  <inkml:trace contextRef="#ctx0" brushRef="#br0" timeOffset="15357.631">5512 2441 11506 0 0,'0'0'2862'0'0,"0"0"-501"0"0,0 0-342 0 0,0 0-317 0 0,0 0-298 0 0,0 0-242 0 0,0 0-210 0 0,0 0-139 0 0,0 0-110 0 0,0 0-135 0 0,0 0-114 0 0,0 0-108 0 0,0 0-56 0 0,32-25-22 0 0,102-78-48 0 0,-81 55 157 0 0,-13-4 113 0 0,-40 52-484 0 0,0 0-24 0 0,0 0-21 0 0,-5 18-388 0 0,-6 77 74 0 0,13-91 353 0 0,0 0-1 0 0,1-1 1 0 0,-1 0 0 0 0,0 1 0 0 0,1-1-1 0 0,0 0 1 0 0,0 0 0 0 0,0 0 0 0 0,0-1-1 0 0,0 1 1 0 0,1-1 0 0 0,-1 0 0 0 0,1 0 0 0 0,0 0-1 0 0,-1 0 1 0 0,1 0 0 0 0,0-1 0 0 0,0 0-1 0 0,0 0 1 0 0,0 0 0 0 0,0 0 0 0 0,1-1 0 0 0,6 3 32 0 0,0-1 0 0 0,1-1 1 0 0,-1 0-1 0 0,1 0 1 0 0,-1-1-1 0 0,1-1 1 0 0,0 0-1 0 0,-1-1 1 0 0,0 0-1 0 0,1 0 1 0 0,-1-1-1 0 0,0-1 0 0 0,0 0 1 0 0,-1 0-1 0 0,3-3-32 0 0,-6 4-13 0 0,0-1 1 0 0,0 1-1 0 0,-1-2 0 0 0,0 1 0 0 0,0-1 0 0 0,0 0 0 0 0,0 0 0 0 0,-1 0 0 0 0,0-1 1 0 0,0 0-1 0 0,0 0 0 0 0,-1-1 0 0 0,0 1 0 0 0,0-1 0 0 0,0 0 0 0 0,-1 0 0 0 0,0 0 1 0 0,-1 0-1 0 0,1 0 0 0 0,-1-1 0 0 0,-1 1 0 0 0,1-1 0 0 0,-2 0 0 0 0,1 1 0 0 0,-1-1 1 0 0,0 0 12 0 0,1-22-2630 0 0,0 10-5396 0 0,1 12-4026 0 0</inkml:trace>
  <inkml:trace contextRef="#ctx0" brushRef="#br0" timeOffset="15638.61">6406 1635 15411 0 0,'0'0'3628'0'0,"0"0"-1880"0"0,0 0-813 0 0,0 0 0 0 0,0 0 76 0 0,0 0 30 0 0,0 0-63 0 0,0 0-181 0 0,0 0-126 0 0,0 0-97 0 0,0 0-44 0 0,1 30-36 0 0,3 99-103 0 0,-3 359 914 0 0,18-392-1569 0 0,-13-88-1722 0 0,-11-23-159 0 0,-32-40-2526 0 0,21 33 622 0 0,1 0-4007 0 0,8 11-1222 0 0</inkml:trace>
  <inkml:trace contextRef="#ctx0" brushRef="#br0" timeOffset="15888.213">6011 1985 6089 0 0,'0'0'5033'0'0,"0"0"-2289"0"0,0 0-900 0 0,0 0-156 0 0,0 0 43 0 0,0 0 80 0 0,0 0-97 0 0,0 0-288 0 0,0 0-315 0 0,0 0-272 0 0,37 2-193 0 0,118 8-115 0 0,-84-7 15 0 0,-1-3 0 0 0,1-4 0 0 0,16-4-546 0 0,-13 1 51 0 0,-41 4-628 0 0,67-4 966 0 0,-68 10-3302 0 0,-1 4-3347 0 0,-21-3-6209 0 0</inkml:trace>
  <inkml:trace contextRef="#ctx0" brushRef="#br0" timeOffset="23474.722">151 3328 2457 0 0,'0'0'2163'0'0,"0"0"-748"0"0,0 0-116 0 0,0 0 165 0 0,0 0 67 0 0,0 0-109 0 0,0 0-249 0 0,0 0-146 0 0,0 0-28 0 0,0 0 40 0 0,0 0-3 0 0,9 2-77 0 0,0 1-556 0 0,1-2 0 0 0,0 1-1 0 0,0-1 1 0 0,0-1 0 0 0,0 1 0 0 0,0-2 0 0 0,0 1 0 0 0,0-2 0 0 0,0 1 0 0 0,0-1-1 0 0,5-2-402 0 0,12-8 653 0 0,0 0 0 0 0,-1-2-1 0 0,0-1 1 0 0,-1-1-1 0 0,0-1 1 0 0,10-11-653 0 0,16-39 758 0 0,-50 65-741 0 0,0 1 0 0 0,0-1 0 0 0,0 0 0 0 0,0-1 0 0 0,0 1 0 0 0,0 0 0 0 0,-1 0 0 0 0,1 0 0 0 0,-1 0 0 0 0,0-1 0 0 0,1 1 0 0 0,-1 0 0 0 0,0 0 0 0 0,0-1 0 0 0,-1 1 0 0 0,1 0 0 0 0,0 0 0 0 0,-1-1 0 0 0,1 1 0 0 0,-1 0 0 0 0,0 0 0 0 0,1 0 0 0 0,-1 0 0 0 0,0 0 0 0 0,-1 0 0 0 0,1 0 0 0 0,0 0 0 0 0,0 0 0 0 0,-1 1 1 0 0,1-1-1 0 0,-1 0 0 0 0,0 1 0 0 0,1-1 0 0 0,-1 1 0 0 0,-1-1-17 0 0,-8-4-16 0 0,0 0 0 0 0,-1 0 0 0 0,1 2 0 0 0,-1-1 0 0 0,0 1 0 0 0,-1 1 0 0 0,1 0 0 0 0,-1 1 0 0 0,1 1 0 0 0,-1 0 0 0 0,0 0 0 0 0,1 1 1 0 0,-12 1 15 0 0,7 1-14 0 0,0 1 0 0 0,0 1 1 0 0,1 0-1 0 0,-1 1 0 0 0,1 0 1 0 0,0 2-1 0 0,0 0 0 0 0,1 1 1 0 0,0 0-1 0 0,0 1 0 0 0,1 1 1 0 0,0 0-1 0 0,0 1 0 0 0,1 0 0 0 0,-4 6 15 0 0,9-9 10 0 0,0 1 0 0 0,1-1 0 0 0,0 1 1 0 0,0 1-1 0 0,1-1 0 0 0,1 1 1 0 0,-1 0-1 0 0,1 0 0 0 0,1 1 1 0 0,0 0-1 0 0,1-1 0 0 0,0 1 1 0 0,0 1-1 0 0,1-1 0 0 0,1 0 1 0 0,0 0-1 0 0,0 1 0 0 0,1-1 0 0 0,1 0 1 0 0,-1 1-1 0 0,2-1 0 0 0,0 0 1 0 0,0 0-1 0 0,1 0 0 0 0,1 0 1 0 0,-1 0-1 0 0,2-1 0 0 0,0 1 1 0 0,4 6-12 0 0,0-7 66 0 0,0 0 1 0 0,2 0-1 0 0,-1-1 1 0 0,1 0 0 0 0,0-1-1 0 0,1 0 1 0 0,0-1-1 0 0,0 0 1 0 0,0-1 0 0 0,1 0-1 0 0,0-1 1 0 0,0-1 0 0 0,1 0-1 0 0,-1-1 1 0 0,1 0-1 0 0,0-1 1 0 0,0 0 0 0 0,0-1-1 0 0,10-1-66 0 0,-10 0 49 0 0,-1 0 0 0 0,1-2 0 0 0,-1 1-1 0 0,1-1 1 0 0,-1-1 0 0 0,0 0 0 0 0,0-1 0 0 0,0-1 0 0 0,-1 0-1 0 0,1-1 1 0 0,-1 0 0 0 0,0 0 0 0 0,6-6-49 0 0,13-25-372 0 0,-26 18-6902 0 0,-5 16-4307 0 0</inkml:trace>
  <inkml:trace contextRef="#ctx0" brushRef="#br0" timeOffset="24989.148">1101 3152 7450 0 0,'0'0'2511'0'0,"0"0"-379"0"0,0 0-169 0 0,0 0-37 0 0,0 0-171 0 0,0 0-196 0 0,0 0-287 0 0,0 0-285 0 0,0 0-173 0 0,0 0-121 0 0,0 0-89 0 0,0 0-65 0 0,0 0-55 0 0,-17-4-62 0 0,-54-11-46 0 0,-7 12 941 0 0,-11 54-714 0 0,69-37-571 0 0,1 0-1 0 0,1 2 1 0 0,0 0-1 0 0,1 1 1 0 0,1 0 0 0 0,-3 6-32 0 0,14-19 0 0 0,1 1 1 0 0,0-1-1 0 0,1 1 1 0 0,-1-1-1 0 0,1 1 1 0 0,0 0-1 0 0,0 0 1 0 0,1 1-1 0 0,-1-1 1 0 0,1 0-1 0 0,0 1 1 0 0,1 0-1 0 0,-1-1 1 0 0,1 1-1 0 0,0 0 1 0 0,1 0 0 0 0,-1-1-1 0 0,1 1 1 0 0,0 0-1 0 0,1 0 1 0 0,-1 0-1 0 0,1 0 1 0 0,0-1-1 0 0,1 1 1 0 0,-1 0-1 0 0,1-1 1 0 0,0 1-1 0 0,1-1 1 0 0,-1 0-1 0 0,1 0 1 0 0,0 0-1 0 0,0 0 1 0 0,2 1-1 0 0,0-1 22 0 0,1 1 1 0 0,0-1-1 0 0,1-1 1 0 0,-1 1-1 0 0,1-1 1 0 0,0-1-1 0 0,0 1 1 0 0,0-1-1 0 0,1 0 0 0 0,-1-1 1 0 0,1 1-1 0 0,-1-2 1 0 0,1 1-1 0 0,0-1 1 0 0,0 0-1 0 0,0-1 1 0 0,0 1-1 0 0,0-2 0 0 0,-1 1 1 0 0,1-1-1 0 0,0 0 1 0 0,0-1-1 0 0,-1 0 1 0 0,1 0-1 0 0,5-3-22 0 0,11-3 122 0 0,1-2-1 0 0,-2-1 0 0 0,1-1 1 0 0,-2-1-1 0 0,1-1 0 0 0,-2-1 1 0 0,5-5-122 0 0,-1 0 94 0 0,0-1 0 0 0,-2-1 0 0 0,-1-1 0 0 0,-1-1 0 0 0,-1-1 0 0 0,-1-1 1 0 0,-1-1-1 0 0,-1 0 0 0 0,10-25-94 0 0,-13 15 205 0 0,-14 36-118 0 0,0 1-38 0 0,0 0-16 0 0,0 0-9 0 0,0 0-28 0 0,0 0 11 0 0,0 0-2 0 0,0 0-45 0 0,-6 23 377 0 0,-96 227 116 0 0,19-15-441 0 0,59-168-14 0 0,3 2 1 0 0,3 0-1 0 0,3 0 0 0 0,3 6 2 0 0,6 14-4 0 0,6-89 0 0 0,0 0 7 0 0,0 0-6 0 0,0 0 14 0 0,0 0 21 0 0,0 0-11 0 0,0 0-21 0 0,0 0-1 0 0,0 0-16 0 0,0 0 26 0 0,0 0 6 0 0,0 0-25 0 0,0 0 14 0 0,0 0-12 0 0,0-3 3 0 0,0 3-10 0 0,0 0-10 0 0,0 0-7 0 0,30-19 20 0 0,213-105 24 0 0,-215 108-67 0 0,-27 16 67 0 0,-1 0 11 0 0,0 0-22 0 0,0 0 2 0 0,0 0-4 0 0,0 0 14 0 0,-7-18 240 0 0,-1 11-244 0 0,1 1 1 0 0,-1 0-1 0 0,0 0 0 0 0,-1 1 0 0 0,0 0 0 0 0,1 1 0 0 0,-2 0 0 0 0,1 0 0 0 0,0 0 0 0 0,-1 2 0 0 0,-8-3-9 0 0,-326-62-28 0 0,278 44 99 0 0,114-10-151 0 0,-39 30 80 0 0,197-59 104 0 0,-35 32-77 0 0,-158 30-811 0 0,0-11-2739 0 0,-5 0-959 0 0,-4 7-651 0 0,-1 0-6767 0 0</inkml:trace>
  <inkml:trace contextRef="#ctx0" brushRef="#br0" timeOffset="25542.808">1522 3295 11891 0 0,'0'0'2291'0'0,"0"0"-342"0"0,0 0-211 0 0,0 0-88 0 0,0 0-171 0 0,0 0-264 0 0,0 0-280 0 0,0 0-235 0 0,0 0-135 0 0,0 0-59 0 0,0 0-32 0 0,0 0 7 0 0,-5-6 1952 0 0,5 258-1486 0 0,0-249-938 0 0,-1 0-1 0 0,1 0 1 0 0,0 1-1 0 0,0-1 1 0 0,1 0-1 0 0,-1 0 1 0 0,0 0-1 0 0,1 0 1 0 0,0 0-1 0 0,0 0 1 0 0,0 0-1 0 0,0-1 1 0 0,0 1-1 0 0,1 0 1 0 0,-1 0-1 0 0,1-1 1 0 0,-1 1-1 0 0,1-1 1 0 0,0 1 0 0 0,0-1-1 0 0,0 0 1 0 0,1 0-1 0 0,-1 0 1 0 0,0 0-1 0 0,1 0 1 0 0,-1 0-1 0 0,1-1 1 0 0,0 1-1 0 0,-1-1 1 0 0,1 0-1 0 0,0 0 1 0 0,0 0-1 0 0,0 0 1 0 0,0 0-1 0 0,0-1 1 0 0,0 1-1 0 0,0-1 1 0 0,0 0-1 0 0,0 0 1 0 0,0 0-1 0 0,0 0 1 0 0,0-1-1 0 0,0 1 1 0 0,0-1-1 0 0,0 1 1 0 0,0-1-1 0 0,2-1-8 0 0,17-10 156 0 0,-1-2 0 0 0,-1 0-1 0 0,0-1 1 0 0,0-1-1 0 0,-2-1 1 0 0,0 0 0 0 0,-1-2-1 0 0,-1 0 1 0 0,0 0 0 0 0,3-9-156 0 0,6-10 144 0 0,-1-1 0 0 0,-2-1 1 0 0,-1 0-1 0 0,3-16-144 0 0,-7 23 80 0 0,-17 32-97 0 0,0 1 19 0 0,0 0-51 0 0,0 0-11 0 0,-13 11-737 0 0,-32 60-2216 0 0,28-39-5701 0 0,13-24-3408 0 0</inkml:trace>
  <inkml:trace contextRef="#ctx0" brushRef="#br0" timeOffset="25828.913">2216 3299 15739 0 0,'0'0'1833'0'0,"0"0"-578"0"0,0 0-100 0 0,0 0 218 0 0,0 0 125 0 0,0 0-94 0 0,0 0-273 0 0,0 0-277 0 0,0 0-193 0 0,0 0-159 0 0,0 0-82 0 0,0 0-78 0 0,0 0-78 0 0,4 25-46 0 0,7 79-38 0 0,-19-14 159 0 0,1-66-287 0 0,-26 52-316 0 0,11-54-3440 0 0,16-21 614 0 0,3-1-2383 0 0,-1 0-6487 0 0</inkml:trace>
  <inkml:trace contextRef="#ctx0" brushRef="#br0" timeOffset="26074.768">2185 3012 12307 0 0,'0'0'2248'0'0,"0"0"-736"0"0,0 0-383 0 0,0 0-281 0 0,0 0-240 0 0,0 0-256 0 0,0 0-328 0 0,0 0-352 0 0,0 0-184 0 0,0 0-208 0 0,0 0-296 0 0,0 0-881 0 0,0 0-7049 0 0</inkml:trace>
  <inkml:trace contextRef="#ctx0" brushRef="#br0" timeOffset="26401.643">2561 2795 14395 0 0,'0'0'3682'0'0,"0"0"-1308"0"0,0 0-599 0 0,0 0-207 0 0,0 0-209 0 0,0 0-265 0 0,0 0-306 0 0,0 0-245 0 0,0 0-139 0 0,0 0-87 0 0,0 0-27 0 0,0 0-20 0 0,0 0-41 0 0,1 1-4 0 0,7 97 1107 0 0,3 501-893 0 0,-11-589-435 0 0,1 2-8 0 0,-1 0 0 0 0,0 0 1 0 0,-1 1-1 0 0,-1-1 0 0 0,0 0 1 0 0,0-1-1 0 0,-1 1 0 0 0,0 0 1 0 0,-3 4 3 0 0,0-34-3169 0 0,6-5-4895 0 0,0 16-3788 0 0</inkml:trace>
  <inkml:trace contextRef="#ctx0" brushRef="#br0" timeOffset="28682.912">2955 3380 3961 0 0,'0'0'3189'0'0,"0"0"-1037"0"0,0 0-454 0 0,0 0 67 0 0,0 0 50 0 0,0 0-116 0 0,0 0-238 0 0,0 0-388 0 0,0 0-362 0 0,0 0-232 0 0,0 0-83 0 0,7-3 213 0 0,-5 3 2144 0 0,1 127-306 0 0,-1-16-3431 0 0,-6-125-3286 0 0,-1 6-3150 0 0,3 5-3601 0 0</inkml:trace>
  <inkml:trace contextRef="#ctx0" brushRef="#br0" timeOffset="28990.415">2969 2986 6841 0 0,'0'0'2292'0'0,"0"0"-79"0"0,0 0-143 0 0,0 0-225 0 0,0 0-332 0 0,0 0-280 0 0,0 0-241 0 0,0 0-229 0 0,0 0-102 0 0,0 0-80 0 0,0 0-83 0 0,0 0-51 0 0,-9 7-39 0 0,-28 22-11 0 0,12 20 1129 0 0,23-35-1238 0 0,36-60 1340 0 0,2-22-3079 0 0,-38 68-4473 0 0,-3 0-286 0 0,1 0-5593 0 0</inkml:trace>
  <inkml:trace contextRef="#ctx0" brushRef="#br0" timeOffset="29743.608">3408 2806 11707 0 0,'0'0'4687'0'0,"0"0"-2417"0"0,0 0-883 0 0,0 0-33 0 0,0 0 65 0 0,0 0-47 0 0,0 0-224 0 0,0 0-298 0 0,0 0-248 0 0,0 0-128 0 0,0 0-87 0 0,0 0-47 0 0,0 0-51 0 0,4-6-45 0 0,16-16-33 0 0,-15 58 524 0 0,23 188-334 0 0,-14-18-292 0 0,-8 114-109 0 0,-10-310 466 0 0,22-37-475 0 0,0 0 0 0 0,2 1 0 0 0,0 0 0 0 0,2 2 0 0 0,1 0 0 0 0,1 2 0 0 0,0 1 0 0 0,2 1 0 0 0,0 1 0 0 0,2 1 0 0 0,0 1 0 0 0,1 1-1 0 0,7-1 10 0 0,75-17-90 0 0,-108 37 91 0 0,0-1 1 0 0,0 1 0 0 0,-1 0-1 0 0,1 0 1 0 0,-1 0 0 0 0,1 0-1 0 0,-1 1 1 0 0,0-1 0 0 0,0 1-1 0 0,0-1 1 0 0,-1 1 0 0 0,1-1-1 0 0,-1 1 1 0 0,0 0 0 0 0,0 0-1 0 0,0 0 1 0 0,-1 0 0 0 0,1 0-1 0 0,-1-1 1 0 0,0 1-1 0 0,0 2-1 0 0,0 7 3 0 0,0 0-1 0 0,-1 0 1 0 0,0 0-1 0 0,0 0 0 0 0,-2 0 1 0 0,0 0-1 0 0,0 0 0 0 0,-1-1 1 0 0,-1 1-1 0 0,0-1 1 0 0,0 0-1 0 0,-2-1 0 0 0,1 1 1 0 0,-1-1-1 0 0,-1 0 0 0 0,0-1 1 0 0,-1 0-1 0 0,-3 4-2 0 0,-4 3 6 0 0,-1-1-1 0 0,0 0 1 0 0,-1-1-1 0 0,0-1 0 0 0,-2-1 1 0 0,1-1-1 0 0,-1 0 1 0 0,-1-1-1 0 0,0-2 1 0 0,-17 6-6 0 0,33-14-25 0 0,0 1 0 0 0,0-1 0 0 0,-1-1 0 0 0,1 1 0 0 0,0-1 0 0 0,0 0 0 0 0,-1 0 0 0 0,1 0-1 0 0,0-1 1 0 0,0 0 0 0 0,-1 0 0 0 0,1 0 0 0 0,0 0 0 0 0,0-1 0 0 0,0 0 0 0 0,0 0 0 0 0,1-1 0 0 0,-1 1 0 0 0,1-1 0 0 0,-1 0 0 0 0,1 0 0 0 0,0 0 0 0 0,0-1 0 0 0,0 0 0 0 0,1 0 0 0 0,-1 0 0 0 0,1 0 0 0 0,0 0 0 0 0,0 0 0 0 0,0-1 0 0 0,1 0 0 0 0,-1 1 0 0 0,1-1 0 0 0,0 0 0 0 0,1 0 0 0 0,-1 0-1 0 0,1 0 1 0 0,0-1 0 0 0,0 1 0 0 0,1 0 0 0 0,-1 0 0 0 0,1-1 0 0 0,0 1 0 0 0,1-1 25 0 0,18-65-2350 0 0,11 32-5765 0 0,-21 27-3861 0 0</inkml:trace>
  <inkml:trace contextRef="#ctx0" brushRef="#br0" timeOffset="30477.53">3995 3634 5553 0 0,'0'0'1877'0'0,"0"0"-146"0"0,0 0-50 0 0,0 0-74 0 0,0 0-213 0 0,0 0-243 0 0,0 0-246 0 0,0 0-195 0 0,0 0-9 0 0,0 0 78 0 0,0 0 140 0 0,0 0 79 0 0,0 0 6 0 0,4-1-72 0 0,72-39 2881 0 0,-56 23-3474 0 0,-1-1 0 0 0,0-1 0 0 0,-1-1 0 0 0,-2 0 1 0 0,0-1-1 0 0,-1-1 0 0 0,0-1 0 0 0,-2 0 0 0 0,-1 0 0 0 0,1-7-339 0 0,-10 25 18 0 0,1-1 0 0 0,-1 1 0 0 0,-1-1 0 0 0,1 0 0 0 0,-1 0 0 0 0,0 0 0 0 0,-1 0 0 0 0,1-1 0 0 0,-1 1 0 0 0,0 0 0 0 0,-1-1 0 0 0,1 1 0 0 0,-1-1 0 0 0,-1 1 0 0 0,1 0 0 0 0,-1-1 0 0 0,0 1 0 0 0,-1 0 0 0 0,1 0 0 0 0,-1-1 0 0 0,0 1 0 0 0,-1 1 0 0 0,0-1 0 0 0,1 0 0 0 0,-2 0 0 0 0,1 1 0 0 0,-1-1-18 0 0,2 6-10 0 0,0-1 0 0 0,0 0 0 0 0,1 1 0 0 0,-1-1 0 0 0,0 1 0 0 0,0-1 0 0 0,0 1 0 0 0,0 0 0 0 0,0 0 0 0 0,0 0 0 0 0,0 0 1 0 0,0 0-1 0 0,0 1 0 0 0,0-1 0 0 0,0 0 0 0 0,0 1 0 0 0,0-1 0 0 0,0 1 0 0 0,1 0 0 0 0,-1 0 0 0 0,0 0 0 0 0,0 0 0 0 0,1 0 0 0 0,-1 0 1 0 0,1 0-1 0 0,-1 0 0 0 0,1 1 0 0 0,-1-1 0 0 0,1 1 0 0 0,0-1 0 0 0,-1 1 0 0 0,1 0 10 0 0,0-1-4 0 0,0 0-1 0 0,0 0 1 0 0,0 0 0 0 0,0 0-1 0 0,1 0 1 0 0,-1 0-1 0 0,0 0 1 0 0,1 0 0 0 0,-1 0-1 0 0,1 0 1 0 0,-1 0 0 0 0,1 0-1 0 0,-1 1 1 0 0,1-1-1 0 0,0 0 1 0 0,0 0 0 0 0,-1 1-1 0 0,1-1 1 0 0,0 0 0 0 0,0 0-1 0 0,0 0 1 0 0,0 1-1 0 0,1-1 1 0 0,-1 0 0 0 0,0 0-1 0 0,0 1 1 0 0,1-1-1 0 0,-1 0 1 0 0,1 0 0 0 0,-1 0-1 0 0,1 0 1 0 0,0 0 0 0 0,-1 0-1 0 0,1 0 1 0 0,0 0-1 0 0,0 0 1 0 0,-1 0 0 0 0,1 0-1 0 0,0 0 1 0 0,0 0 0 0 0,0-1-1 0 0,0 1 1 0 0,0 0-1 0 0,0-1 1 0 0,0 1 0 0 0,0-1-1 0 0,1 1 1 0 0,-1-1 0 0 0,0 1 4 0 0,47 10 37 0 0,-40-10-36 0 0,-1 0-1 0 0,1 0 1 0 0,-1 1-1 0 0,1 0 1 0 0,-1 0-1 0 0,0 1 1 0 0,0 0-1 0 0,0 0 1 0 0,-1 0-1 0 0,1 1 1 0 0,-1 0 0 0 0,4 4-1 0 0,-7-3 11 0 0,0 1 1 0 0,-1-1-1 0 0,0 1 1 0 0,0 0-1 0 0,-1 0 1 0 0,1 0 0 0 0,-1 0-1 0 0,0 0 1 0 0,-1 1-1 0 0,1-1 1 0 0,-1 0 0 0 0,-1 0-1 0 0,1 0 1 0 0,-1 0-1 0 0,0 0 1 0 0,0 1-1 0 0,-1-1 1 0 0,0-1 0 0 0,-2 6-12 0 0,-4 16 55 0 0,4-16-47 0 0,0-1 1 0 0,1 1 0 0 0,0 0-1 0 0,1 0 1 0 0,1 0 0 0 0,-1 0 0 0 0,2 0-1 0 0,-1 0 1 0 0,1 1 0 0 0,1-1-1 0 0,0 0 1 0 0,1 0 0 0 0,2 8-9 0 0,42 61 21 0 0,-57-82-3954 0 0,5-2-978 0 0,5 4 1743 0 0,-3-1-8860 0 0</inkml:trace>
  <inkml:trace contextRef="#ctx0" brushRef="#br0" timeOffset="30724.412">4628 3358 14803 0 0,'0'0'2319'0'0,"0"0"-696"0"0,0 0-220 0 0,0 0 58 0 0,0 0-88 0 0,0 0-202 0 0,0 0-325 0 0,0 0-316 0 0,0 0-219 0 0,0 0-135 0 0,0 0-85 0 0,-1 30-64 0 0,-2 127-131 0 0,3-157 61 0 0,2 7-241 0 0,0-6-8554 0 0,-2-1-3034 0 0</inkml:trace>
  <inkml:trace contextRef="#ctx0" brushRef="#br0" timeOffset="30971.241">4619 3023 19036 0 0,'0'0'1600'0'0,"0"0"-623"0"0,0 0-161 0 0,0 0-72 0 0,0 0-216 0 0,0 0-224 0 0,0 0-256 0 0,0 0-288 0 0,0 0-80 0 0,0 0-104 0 0,0 0-168 0 0,0 0-664 0 0,0 0-3001 0 0,0 0-8498 0 0</inkml:trace>
  <inkml:trace contextRef="#ctx0" brushRef="#br0" timeOffset="31222.043">4878 3281 17140 0 0,'0'0'1816'0'0,"0"0"-540"0"0,0 0-257 0 0,0 0-121 0 0,0 0-138 0 0,0 0-149 0 0,0 0-163 0 0,0 0-132 0 0,0 0-93 0 0,0 0-38 0 0,0 0-46 0 0,0 0-45 0 0,-9 22-43 0 0,-31 72-30 0 0,29-30 22 0 0,13-54-38 0 0,-1-5 5 0 0,1-1-1 0 0,-1 0 0 0 0,1 0 0 0 0,0 0 1 0 0,0 0-1 0 0,1 0 0 0 0,-1 0 0 0 0,1 0 1 0 0,0-1-1 0 0,-1 1 0 0 0,2-1 0 0 0,-1 0 1 0 0,0 0-1 0 0,1 0 0 0 0,-1 0 0 0 0,1-1 0 0 0,0 1 1 0 0,0-1-1 0 0,0 0 0 0 0,0 0 0 0 0,0-1 1 0 0,1 1-1 0 0,-1-1 0 0 0,0 0 0 0 0,1 0 1 0 0,-1 0-1 0 0,1-1 0 0 0,-1 1 0 0 0,1-1-9 0 0,7 0 197 0 0,0 0-1 0 0,0-1 0 0 0,-1 0 0 0 0,1 0 0 0 0,0-1 0 0 0,0-1 0 0 0,-1 0 0 0 0,0-1 0 0 0,1 0 0 0 0,-1-1 0 0 0,-1 0 1 0 0,1 0-1 0 0,-1-1 0 0 0,0-1 0 0 0,0 0 0 0 0,-1 0 0 0 0,1-1 0 0 0,-2 0 0 0 0,1 0 0 0 0,-1-1 0 0 0,-1-1 1 0 0,0 1-1 0 0,0-1 0 0 0,0 0 0 0 0,0-4-196 0 0,1 1 89 0 0,-2-1-1 0 0,1 0 1 0 0,-2-1 0 0 0,0 1 0 0 0,-1-1-1 0 0,0 0 1 0 0,-1 0 0 0 0,-1 0 0 0 0,0-1-1 0 0,-2 1 1 0 0,0-11-89 0 0,0 25-53 0 0,0 1 0 0 0,0-1 0 0 0,-1 1 0 0 0,1 0 0 0 0,0-1 0 0 0,-1 1-1 0 0,1-1 1 0 0,-1 1 0 0 0,1 0 0 0 0,-1-1 0 0 0,1 1 0 0 0,0 0 0 0 0,-1-1 0 0 0,1 1 0 0 0,-1 0 0 0 0,1 0 0 0 0,-1-1 0 0 0,0 1 0 0 0,1 0 0 0 0,-1 0-1 0 0,1 0 1 0 0,-1 0 0 0 0,1 0 0 0 0,-1 0 0 0 0,1 0 0 0 0,-1 0 0 0 0,0 0 0 0 0,1 0 0 0 0,-1 0 0 0 0,1 0 0 0 0,-1 0 0 0 0,1 0 0 0 0,-1 1-1 0 0,1-1 1 0 0,-1 0 0 0 0,1 0 0 0 0,-1 1 0 0 0,1-1 0 0 0,-1 0 0 0 0,1 1 0 0 0,-1-1 0 0 0,1 0 0 0 0,0 1 0 0 0,-1-1 0 0 0,1 1 0 0 0,-1-1-1 0 0,1 1 1 0 0,0-1 0 0 0,0 1 0 0 0,-1-1 0 0 0,1 1 0 0 0,0-1 0 0 0,0 1 0 0 0,0-1 0 0 0,-1 1 0 0 0,1-1 0 0 0,0 1 0 0 0,0-1 0 0 0,0 1 0 0 0,0 0-1 0 0,0-1 1 0 0,0 1 0 0 0,0-1 0 0 0,0 1 53 0 0,-5 9-1267 0 0,-2 4-3968 0 0,1-6-6976 0 0</inkml:trace>
  <inkml:trace contextRef="#ctx0" brushRef="#br0" timeOffset="35161.119">5480 3362 4841 0 0,'0'0'2573'0'0,"0"0"-710"0"0,0 0-242 0 0,0 0 56 0 0,0 0 48 0 0,0 0-100 0 0,0 0-304 0 0,0 0-378 0 0,0 0-277 0 0,0 0-137 0 0,0 0-35 0 0,8 3 3649 0 0,-15 273-2173 0 0,4-252-1839 0 0,3-17 914 0 0,3-25-254 0 0,73-239 270 0 0,-59 210-987 0 0,46-81 203 0 0,-61 124-276 0 0,0 1-1 0 0,0 0 0 0 0,0 1 1 0 0,0-1-1 0 0,0 0 1 0 0,1 1-1 0 0,0-1 0 0 0,-1 1 1 0 0,1-1-1 0 0,0 1 0 0 0,0 0 1 0 0,0 1-1 0 0,0-1 0 0 0,0 0 1 0 0,1 1-1 0 0,-1 0 1 0 0,0-1-1 0 0,1 1 0 0 0,-1 1 1 0 0,1-1-1 0 0,-1 0 0 0 0,1 1 1 0 0,0 0-1 0 0,-1 0 1 0 0,1 0-1 0 0,-1 0 0 0 0,1 0 1 0 0,-1 1-1 0 0,1 0 0 0 0,-1 0 1 0 0,1 0-1 0 0,-1 0 1 0 0,1 0-1 0 0,-1 1 0 0 0,0-1 1 0 0,1 1-1 0 0,5 13 26 0 0,0-1 1 0 0,-1 2 0 0 0,0-1 0 0 0,-1 1 0 0 0,-1 0-1 0 0,-1 1 1 0 0,0 0 0 0 0,-1-1 0 0 0,0 1 0 0 0,-2 1-1 0 0,0-1 1 0 0,-1 0 0 0 0,-1 1 0 0 0,0-1 0 0 0,-2 0 0 0 0,1 0-1 0 0,-2 1 1 0 0,-1-1 0 0 0,0-1 0 0 0,-6 17-27 0 0,-5 37 41 0 0,8-48-30 0 0,9-27 79 0 0,64-118-27 0 0,18-13 2 0 0,12 22-154 0 0,-93 112 88 0 0,-1-1 0 0 0,1 1 0 0 0,0 0 0 0 0,-1 0 0 0 0,1 0 0 0 0,0 0 1 0 0,1 1-1 0 0,-1-1 0 0 0,0 1 0 0 0,0-1 0 0 0,1 1 0 0 0,-1 1 0 0 0,0-1 0 0 0,1 0 0 0 0,-1 1 0 0 0,1-1 0 0 0,-1 1 0 0 0,1 0 0 0 0,-1 0 0 0 0,1 1 0 0 0,-1-1 0 0 0,1 1 0 0 0,-1-1 1 0 0,1 1-1 0 0,-1 0 0 0 0,0 1 0 0 0,0-1 0 0 0,1 0 0 0 0,-1 1 0 0 0,0 0 0 0 0,0 0 0 0 0,0 0 0 0 0,-1 0 0 0 0,1 0 0 0 0,0 0 0 0 0,-1 1 0 0 0,1 0 0 0 0,-1-1 0 0 0,0 1 1 0 0,0 0-1 0 0,0 0 0 0 0,0 0 0 0 0,-1 0 0 0 0,2 2 1 0 0,2 10 15 0 0,0-1 0 0 0,0 1 1 0 0,-2 0-1 0 0,0 1 0 0 0,0-1 0 0 0,-1 0 1 0 0,-1 1-1 0 0,-1-1 0 0 0,0 1 1 0 0,-1-1-1 0 0,-3 13-15 0 0,-10 115 100 0 0,14-110-135 0 0,17-61-4412 0 0,-11 20-2347 0 0,-1 4-5489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21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1 369 776 0 0,'0'0'440'0'0,"0"0"-280"0"0,0 0-146 0 0,0 0 50 0 0,0 0 121 0 0,0 0 131 0 0,0 0 104 0 0,0 0 56 0 0,0 0 55 0 0,0 0 41 0 0,0 0 52 0 0,10-4 51 0 0,79-22 1828 0 0,150-15 2483 0 0,-62 8-4140 0 0,285-46 201 0 0,-320 59-650 0 0,0 7 0 0 0,20 6-397 0 0,7-1 141 0 0,203-22 739 0 0,-155 14-402 0 0,503-9-106 0 0,11 10-195 0 0,63 12 268 0 0,5-8 234 0 0,363 0 81 0 0,-603 25-658 0 0,216 19 159 0 0,-170-29-126 0 0,-21 0 16 0 0,1006-4 615 0 0,-951 29-492 0 0,-78 1-143 0 0,233 11 235 0 0,-166-23 96 0 0,86-29 20 0 0,-452-4-374 0 0,236-14 210 0 0,466 28 923 0 0,-490 1-595 0 0,405-37 354 0 0,-218 1-430 0 0,-461 25-433 0 0,290-4 148 0 0,1292-3 824 0 0,-809 32-659 0 0,919-6-188 0 0,-1539-8-194 0 0,-167-4-32 0 0,511 4 115 0 0,-589-18-30 0 0,-62 10-61 0 0,50-3-60 0 0,-78 7-532 0 0,-10 2-3555 0 0,0 1-5704 0 0,-3 1-2812 0 0</inkml:trace>
  <inkml:trace contextRef="#ctx0" brushRef="#br0" timeOffset="7191.359">7745 553 5625 0 0,'0'0'2030'0'0,"0"0"-174"0"0,0 0-34 0 0,0 0 88 0 0,0 0 48 0 0,0 0-178 0 0,0 0-305 0 0,0 0-311 0 0,0 0-273 0 0,0 0-184 0 0,0 0-119 0 0,0-13-84 0 0,0-42-37 0 0,0 54-406 0 0,0 0 0 0 0,0-1 1 0 0,0 1-1 0 0,-1 0 0 0 0,1 0 0 0 0,0 0 0 0 0,-1 0 1 0 0,1 0-1 0 0,0 0 0 0 0,-1 0 0 0 0,0 0 1 0 0,1 0-1 0 0,-1 0 0 0 0,1 0 0 0 0,-1 0 1 0 0,0 0-1 0 0,0 0 0 0 0,0 0 0 0 0,0 1 0 0 0,1-1 1 0 0,-1 0-1 0 0,0 0 0 0 0,0 1 0 0 0,0-1 1 0 0,0 1-1 0 0,0-1 0 0 0,-1 1 0 0 0,1-1 1 0 0,0 1-1 0 0,0 0 0 0 0,0 0 0 0 0,0-1 0 0 0,0 1 1 0 0,-1 0-1 0 0,1 0 0 0 0,0 0 0 0 0,0 0-61 0 0,-3 0 161 0 0,-10-1 18 0 0,0 2 0 0 0,-1-1 0 0 0,1 2 0 0 0,0 0 0 0 0,0 0 0 0 0,0 1 0 0 0,0 1 0 0 0,0 1 0 0 0,1 0 0 0 0,-1 0 0 0 0,1 1 0 0 0,1 1 0 0 0,-5 3-179 0 0,-5 1 160 0 0,-11 6 2 0 0,0 2 0 0 0,2 2 0 0 0,0 0 0 0 0,2 2 0 0 0,0 1 0 0 0,1 2-1 0 0,-9 12-161 0 0,21-19 83 0 0,0 1-1 0 0,1 1 1 0 0,1 0-1 0 0,1 1 1 0 0,0 0-1 0 0,2 1 1 0 0,-2 8-83 0 0,4 0 93 0 0,2 0 0 0 0,2 0 0 0 0,1 1 0 0 0,1 0 0 0 0,1-1 0 0 0,2 1 0 0 0,2 0 0 0 0,1 7-93 0 0,0-27 45 0 0,0 0 1 0 0,1 0-1 0 0,0 0 0 0 0,1 0 1 0 0,0-1-1 0 0,1 0 1 0 0,0 0-1 0 0,1 0 0 0 0,0-1 1 0 0,0 0-1 0 0,1-1 0 0 0,1 1 1 0 0,-1-1-1 0 0,2-1 0 0 0,-1 0 1 0 0,1 0-1 0 0,0-1 0 0 0,1 0 1 0 0,0-1-1 0 0,0 0 0 0 0,0-1 1 0 0,1 0-1 0 0,-1-1 0 0 0,1 0 1 0 0,0-1-1 0 0,8 2-45 0 0,6-2 84 0 0,0 0 0 0 0,0-2 0 0 0,1 0 0 0 0,-1-2 0 0 0,0-1 0 0 0,0-1 0 0 0,0-1 0 0 0,0-2 0 0 0,11-4-84 0 0,125-45 324 0 0,-157 51-2516 0 0,-10 0-6591 0 0,5 4-3508 0 0</inkml:trace>
  <inkml:trace contextRef="#ctx0" brushRef="#br0" timeOffset="7612.231">8209 1120 13275 0 0,'0'0'2194'0'0,"0"0"-441"0"0,0 0-256 0 0,0 0-194 0 0,0 0-136 0 0,0 0-221 0 0,0 0-236 0 0,0 0-130 0 0,0 0-108 0 0,0 0-76 0 0,0 0-49 0 0,0 0-35 0 0,0 0-31 0 0,-16 11-30 0 0,-51 36-50 0 0,64-45-181 0 0,0 0 0 0 0,0 1 0 0 0,0-1 0 0 0,0 1 0 0 0,1-1 0 0 0,-1 1 0 0 0,1 0 0 0 0,-1 0 0 0 0,1 1 0 0 0,0-1 0 0 0,0 0 0 0 0,1 1 0 0 0,-1-1 0 0 0,1 1 0 0 0,-1-1 0 0 0,1 1 0 0 0,0 0 0 0 0,1-1 0 0 0,-1 1 0 0 0,0 1-20 0 0,0 2 22 0 0,-1-2-2 0 0,0 1 0 0 0,1-1 0 0 0,0 0 1 0 0,-1 1-1 0 0,2 0 0 0 0,-1-1 0 0 0,0 1 0 0 0,1-1 0 0 0,0 1 0 0 0,1 0 1 0 0,-1-1-1 0 0,1 1 0 0 0,0-1 0 0 0,1 1 0 0 0,-1-1 0 0 0,1 1 0 0 0,0-1 1 0 0,0 0-1 0 0,1 0 0 0 0,-1 0 0 0 0,1 0 0 0 0,0-1 0 0 0,1 1 0 0 0,-1-1 1 0 0,1 1-1 0 0,0-1 0 0 0,0 0 0 0 0,0-1 0 0 0,0 1 0 0 0,1-1 1 0 0,0 0-1 0 0,-1 0 0 0 0,1 0 0 0 0,0 0 0 0 0,0-1 0 0 0,1 0 0 0 0,2 1-20 0 0,2-2 104 0 0,1-1 0 0 0,-1 0 0 0 0,0-1 0 0 0,1 0 0 0 0,-1 0-1 0 0,0-1 1 0 0,1 0 0 0 0,-1-1 0 0 0,-1 0 0 0 0,1-1 0 0 0,0 0-1 0 0,-1 0 1 0 0,0-1 0 0 0,0 0 0 0 0,0-1 0 0 0,0 0 0 0 0,-1 0 0 0 0,0-1-1 0 0,-1 0 1 0 0,1-1 0 0 0,-1 1 0 0 0,-1-1 0 0 0,1-1 0 0 0,-1 1-1 0 0,-1-1 1 0 0,0 0 0 0 0,0 0 0 0 0,-1-1 0 0 0,3-6-104 0 0,-5 10 19 0 0,1-1 1 0 0,-1 1-1 0 0,0-1 1 0 0,0 0-1 0 0,-1 1 0 0 0,0-1 1 0 0,-1 0-1 0 0,1 0 1 0 0,-1 0-1 0 0,0 0 1 0 0,-1 0-1 0 0,0 0 1 0 0,0 0-1 0 0,0 0 1 0 0,-1 1-1 0 0,0-1 1 0 0,0 0-1 0 0,-1 1 0 0 0,0 0 1 0 0,0 0-1 0 0,0-1 1 0 0,-1 2-1 0 0,0-1 1 0 0,0 0-1 0 0,0 1 1 0 0,-1 0-1 0 0,-4-5-19 0 0,5 7-113 0 0,1 0 1 0 0,0-1-1 0 0,-1 1 0 0 0,0 1 0 0 0,0-1 1 0 0,0 1-1 0 0,0-1 0 0 0,0 1 0 0 0,0 0 0 0 0,-1 0 1 0 0,1 1-1 0 0,-1 0 0 0 0,1-1 0 0 0,-1 1 1 0 0,1 1-1 0 0,-1-1 0 0 0,0 1 0 0 0,1 0 1 0 0,-1 0-1 0 0,0 0 0 0 0,0 1 0 0 0,1-1 0 0 0,-1 1 1 0 0,1 0-1 0 0,-1 0 0 0 0,1 1 0 0 0,-1 0 1 0 0,1-1-1 0 0,0 1 0 0 0,0 1 0 0 0,0-1 1 0 0,0 1-1 0 0,0-1 0 0 0,0 2 113 0 0,-25 27-3306 0 0,11-8-5111 0 0,9-12-3702 0 0</inkml:trace>
  <inkml:trace contextRef="#ctx0" brushRef="#br0" timeOffset="8183.28">8458 1466 4681 0 0,'0'0'4172'0'0,"0"0"-1653"0"0,0 0-395 0 0,0 0 50 0 0,0 0-27 0 0,0 0-150 0 0,0 0-364 0 0,0 0-355 0 0,0 0-251 0 0,0 0-180 0 0,0 0-123 0 0,0 0-52 0 0,0 0-92 0 0,18-19-81 0 0,59-61-51 0 0,-9-16 683 0 0,6-81-162 0 0,-69 157-883 0 0,0 6-172 0 0,-4 32-67 0 0,-2-7 155 0 0,1 0 1 0 0,0 0-1 0 0,0 0 1 0 0,1 0 0 0 0,1 0-1 0 0,0 0 1 0 0,0-1-1 0 0,1 1 1 0 0,0-1-1 0 0,1 1 1 0 0,0-1-1 0 0,1 0 1 0 0,0 0-1 0 0,0-1 1 0 0,1 1-1 0 0,1-1 1 0 0,3 3-3 0 0,-2-4 36 0 0,0-1 0 0 0,1 0 0 0 0,0 0 0 0 0,0-1 0 0 0,0 0 1 0 0,1-1-1 0 0,0 0 0 0 0,0-1 0 0 0,1 0 0 0 0,-1 0 0 0 0,1-1 1 0 0,0 0-1 0 0,0-1 0 0 0,0 0 0 0 0,0-1 0 0 0,0-1 0 0 0,0 1 0 0 0,7-2-36 0 0,-14-1 65 0 0,0 0 0 0 0,0 0-1 0 0,0 0 1 0 0,0-1 0 0 0,0 1 0 0 0,0-1-1 0 0,0 0 1 0 0,-1 0 0 0 0,1 0-1 0 0,-1-1 1 0 0,0 1 0 0 0,0-1-1 0 0,-1 0 1 0 0,1 0 0 0 0,-1 0-1 0 0,1 0 1 0 0,-1 0 0 0 0,0-1-1 0 0,-1 1 1 0 0,1-2-65 0 0,0 3 37 0 0,11-29 58 0 0,-2 0 0 0 0,-1-1 0 0 0,-1 0-1 0 0,-2-1 1 0 0,1-24-95 0 0,-4 38 4 0 0,-2-12-1084 0 0,-2 41-3851 0 0,0 2 392 0 0,0-3-7520 0 0</inkml:trace>
  <inkml:trace contextRef="#ctx0" brushRef="#br0" timeOffset="8678.713">9551 1002 9362 0 0,'0'0'2200'0'0,"0"0"-347"0"0,0 0-179 0 0,0 0 3 0 0,0 0-100 0 0,0 0-182 0 0,0 0-241 0 0,0 0-221 0 0,0 0-132 0 0,0 0-74 0 0,0 0-74 0 0,0 0-86 0 0,-2-9-96 0 0,-10-28-98 0 0,12 36-351 0 0,-1 1 0 0 0,0-1 0 0 0,0 0 0 0 0,0 0 0 0 0,0 1 0 0 0,0-1 0 0 0,0 1 0 0 0,0-1 0 0 0,0 1 0 0 0,0-1 0 0 0,0 1 0 0 0,0-1 0 0 0,-1 1 0 0 0,1 0 0 0 0,0 0 0 0 0,0 0 0 0 0,0 0 0 0 0,0 0 0 0 0,0 0 0 0 0,-1 0 0 0 0,1 0 0 0 0,0 0 0 0 0,0 0 0 0 0,0 0 0 0 0,0 1 0 0 0,0-1 0 0 0,-1 1 0 0 0,1-1 0 0 0,0 1 0 0 0,0-1 0 0 0,0 1 0 0 0,0-1 0 0 0,0 1 0 0 0,0 1-22 0 0,-2-1 62 0 0,-124 71 913 0 0,123-70-970 0 0,1 0 1 0 0,0 1-1 0 0,-1-1 0 0 0,1 1 1 0 0,1-1-1 0 0,-1 1 1 0 0,0 0-1 0 0,1 0 0 0 0,-1 1 1 0 0,1-1-1 0 0,0 0 0 0 0,0 1 1 0 0,0-1-1 0 0,0 1 1 0 0,1 0-1 0 0,0-1 0 0 0,-1 1 1 0 0,2 0-1 0 0,-1 0 1 0 0,0 0-1 0 0,1 0 0 0 0,-1 0 1 0 0,1 0-1 0 0,0 2-5 0 0,2-3 4 0 0,0-1-1 0 0,0 1 1 0 0,0-1-1 0 0,0 1 1 0 0,0-1 0 0 0,1 0-1 0 0,-1 0 1 0 0,1 0-1 0 0,0 0 1 0 0,-1 0-1 0 0,1 0 1 0 0,0-1-1 0 0,0 1 1 0 0,0-1 0 0 0,0 0-1 0 0,0 0 1 0 0,0 0-1 0 0,1 0 1 0 0,-1-1-1 0 0,3 1-3 0 0,9 4 75 0 0,-10-4-45 0 0,1 0 0 0 0,0 1 0 0 0,-1 0 0 0 0,1 0 0 0 0,-1 0 0 0 0,1 1 0 0 0,-1 0 0 0 0,0 0 0 0 0,0 0 0 0 0,0 0 0 0 0,-1 1 0 0 0,1 0 0 0 0,-1 0 0 0 0,0 0 0 0 0,0 0 0 0 0,0 1 0 0 0,-1 0 0 0 0,1 0 0 0 0,-1 0 0 0 0,0 0 0 0 0,-1 0 0 0 0,1 0 0 0 0,-1 1 0 0 0,0-1 0 0 0,0 1 0 0 0,-1 0 0 0 0,0 0 0 0 0,0-1 0 0 0,0 2-30 0 0,-2-4 57 0 0,1 0-1 0 0,-1 0 1 0 0,0 0-1 0 0,0 0 0 0 0,0 0 1 0 0,-1 0-1 0 0,1 0 0 0 0,-1-1 1 0 0,1 1-1 0 0,-1 0 1 0 0,0-1-1 0 0,0 1 0 0 0,0-1 1 0 0,-1 0-1 0 0,1 0 0 0 0,0 0 1 0 0,-1 0-1 0 0,1 0 1 0 0,-1 0-1 0 0,0-1 0 0 0,0 1 1 0 0,0-1-1 0 0,1 0 1 0 0,-1 0-1 0 0,0 0 0 0 0,-1 0 1 0 0,1 0-1 0 0,-1-1-56 0 0,-92 18 162 0 0,-32-9-384 0 0,74-8-3121 0 0,53-1 1603 0 0,1 0-853 0 0,0 0-3036 0 0,0 0-6147 0 0</inkml:trace>
  <inkml:trace contextRef="#ctx0" brushRef="#br0" timeOffset="9476.313">9621 1297 10354 0 0,'0'0'1104'0'0,"0"0"-115"0"0,0 0 182 0 0,0 0 265 0 0,0 0 159 0 0,0 0-116 0 0,0 0-240 0 0,0 0-232 0 0,0 0-200 0 0,0 0-75 0 0,0 0-27 0 0,0 0-25 0 0,0 0-60 0 0,15 6-82 0 0,46 18-70 0 0,-55-22-360 0 0,-1 0 1 0 0,0-1-1 0 0,1 0 1 0 0,-1 0-1 0 0,1 0 1 0 0,-1-1-1 0 0,1 0 1 0 0,0 0-1 0 0,-1 0 0 0 0,1-1 1 0 0,-1 1-1 0 0,1-1 1 0 0,-1-1-1 0 0,1 1 1 0 0,-1-1-1 0 0,0 0 1 0 0,0 0-1 0 0,0-1 0 0 0,0 1 1 0 0,4-4-109 0 0,3 0 135 0 0,3-1 2 0 0,0-1 0 0 0,0-1 0 0 0,-1 0 0 0 0,0-1-1 0 0,0-1 1 0 0,-1 0 0 0 0,0-1 0 0 0,-1 0 0 0 0,1-3-137 0 0,-8 8 35 0 0,-1 1 0 0 0,0 0 0 0 0,0-1 0 0 0,0 0 0 0 0,-1 0 0 0 0,0 0 1 0 0,-1 0-1 0 0,1-1 0 0 0,-1 1 0 0 0,-1-1 0 0 0,0 1 0 0 0,0-1 0 0 0,0 0 1 0 0,-1-1-36 0 0,-2 4-3 0 0,0 0 1 0 0,0 1 0 0 0,0-1 0 0 0,-1 1 0 0 0,0 0 0 0 0,0 0 0 0 0,0 0 0 0 0,0 0 0 0 0,-1 0 0 0 0,1 1-1 0 0,-1-1 1 0 0,0 1 0 0 0,0 0 0 0 0,0 0 0 0 0,-1 1 0 0 0,1-1 0 0 0,-1 1 0 0 0,1 0 0 0 0,-1 0 0 0 0,0 0-1 0 0,0 1 1 0 0,1 0 0 0 0,-1 0 0 0 0,0 0 0 0 0,0 0 0 0 0,0 1 0 0 0,-1 0 0 0 0,1 0 0 0 0,0 0 0 0 0,0 1 0 0 0,0 0-1 0 0,0 0 1 0 0,0 0 0 0 0,1 0 0 0 0,-6 3 2 0 0,-3 0-20 0 0,0 2 0 0 0,0 0 0 0 0,0 0-1 0 0,1 1 1 0 0,0 1 0 0 0,0 0 0 0 0,1 1-1 0 0,0 0 1 0 0,0 1 0 0 0,1 0 0 0 0,1 0 0 0 0,-1 1-1 0 0,2 0 1 0 0,0 1 0 0 0,0 0 0 0 0,1 0 0 0 0,0 1-1 0 0,1 0 1 0 0,0 0 20 0 0,5-9-1 0 0,0 0-1 0 0,0 0 1 0 0,0 0 0 0 0,1 1-1 0 0,-1-1 1 0 0,1 0 0 0 0,0 0-1 0 0,0 0 1 0 0,0 0 0 0 0,1 0-1 0 0,-1 0 1 0 0,1 1 0 0 0,0-1-1 0 0,0 0 1 0 0,1 0 0 0 0,-1-1-1 0 0,1 1 1 0 0,0 0 0 0 0,0 0-1 0 0,0-1 1 0 0,0 1-1 0 0,1-1 1 0 0,-1 0 0 0 0,1 0-1 0 0,0 0 1 0 0,0 0 0 0 0,0 0-1 0 0,0-1 1 0 0,1 1 0 0 0,-1-1-1 0 0,1 0 1 0 0,1 1 1 0 0,7 4 11 0 0,1-1 1 0 0,-1-1-1 0 0,1 0 0 0 0,0-1 1 0 0,0 0-1 0 0,0-1 0 0 0,0 0 0 0 0,1-1 1 0 0,6 0-12 0 0,-1 0 53 0 0,1-1 1 0 0,-1-1 0 0 0,1 0-1 0 0,-1-2 1 0 0,0 0-1 0 0,1-1 1 0 0,-1-1-1 0 0,-1 0 1 0 0,1-2 0 0 0,0 0-1 0 0,-1-1 1 0 0,-1-1-1 0 0,1-1 1 0 0,-1 0-1 0 0,-1-2 1 0 0,1 1 0 0 0,6-8-54 0 0,2-5 99 0 0,-2-1 1 0 0,0-1 0 0 0,-2-1 0 0 0,0 0-1 0 0,10-21-99 0 0,-10 18 18 0 0,-15 22-5 0 0,0 0 0 0 0,0 0 0 0 0,-1-1 0 0 0,0 1 0 0 0,-1-1 0 0 0,0 0-1 0 0,0 0 1 0 0,-1-1 0 0 0,0 1 0 0 0,0-1 0 0 0,-1 0 0 0 0,0 1 0 0 0,1-10-13 0 0,-5 15-4 0 0,0 1 0 0 0,0-1 1 0 0,0 1-1 0 0,0 0 0 0 0,0 0 0 0 0,0 0 1 0 0,-1 0-1 0 0,1 0 0 0 0,-1 0 0 0 0,0 0 1 0 0,1 1-1 0 0,-1-1 0 0 0,0 1 1 0 0,0 0-1 0 0,0 0 0 0 0,0 0 0 0 0,0 0 1 0 0,0 1-1 0 0,0-1 0 0 0,0 1 0 0 0,0-1 1 0 0,0 1-1 0 0,0 0 0 0 0,-1 1 0 0 0,1-1 1 0 0,0 0-1 0 0,0 1 0 0 0,0 0 0 0 0,0-1 1 0 0,-2 2 3 0 0,-111 42-68 0 0,109-41 58 0 0,6-2 9 0 0,0-1 0 0 0,-1 0 0 0 0,1 1 0 0 0,0-1-1 0 0,0 0 1 0 0,0 1 0 0 0,-1 0 0 0 0,1-1-1 0 0,0 1 1 0 0,0 0 0 0 0,0-1 0 0 0,0 1 0 0 0,0 0-1 0 0,0 0 1 0 0,0 0 0 0 0,1 0 0 0 0,-1 0 0 0 0,0 0-1 0 0,0 0 1 0 0,1 0 0 0 0,-1 0 0 0 0,0 0 0 0 0,1 0-1 0 0,-1 0 1 0 0,1 1 0 0 0,0-1 0 0 0,-1 0-1 0 0,1 0 1 0 0,0 1 0 0 0,0-1 0 0 0,0 0 0 0 0,0 0-1 0 0,0 1 1 0 0,0-1 0 0 0,0 0 0 0 0,0 1 0 0 0,0-1-1 0 0,1 0 1 0 0,-1 0 0 0 0,0 0 0 0 0,1 1-1 0 0,-1-1 1 0 0,1 0 0 0 0,-1 0 0 0 0,1 0 0 0 0,0 0-1 0 0,0 0 1 0 0,-1 0 0 0 0,1 0 0 0 0,0 0 0 0 0,0 0-1 0 0,0 0 1 0 0,0 0 0 0 0,0 0 0 0 0,0-1-1 0 0,0 1 1 0 0,0 0 0 0 0,0-1 0 0 0,1 1 0 0 0,-1-1-1 0 0,0 0 1 0 0,0 1 0 0 0,0-1 0 0 0,1 0 0 0 0,-1 1-1 0 0,1-1 2 0 0,61 20 18 0 0,-51-18 0 0 0,-1 2-1 0 0,1-1 1 0 0,-1 1 0 0 0,0 1-1 0 0,0 0 1 0 0,0 0-1 0 0,-1 1 1 0 0,0 1-1 0 0,0-1 1 0 0,3 5-18 0 0,-7-3 10 0 0,0 0 0 0 0,-1 0 1 0 0,0 1-1 0 0,0 0 0 0 0,-1 0 0 0 0,0 0 1 0 0,-1 1-1 0 0,0-1 0 0 0,0 1 1 0 0,-1 0-1 0 0,-1 0 0 0 0,1 0 0 0 0,-2 0 1 0 0,1 0-1 0 0,-1 0 0 0 0,-1 0 0 0 0,0-1 1 0 0,0 1-1 0 0,-1 0 0 0 0,0 0 1 0 0,-1 0-1 0 0,-3 7-10 0 0,0 15-193 0 0,-5 12-2528 0 0,4-26-8710 0 0,5-17-1145 0 0</inkml:trace>
  <inkml:trace contextRef="#ctx0" brushRef="#br0" timeOffset="10273.34">10475 976 0 0 0,'0'0'1082'0'0,"0"0"387"0"0,0 0 232 0 0,0 0 131 0 0,0 0 112 0 0,0 0-41 0 0,0 0-81 0 0,0 0-79 0 0,0 0-145 0 0,0 0-160 0 0,0 0-118 0 0,0 0-127 0 0,0 0-96 0 0,11-12-96 0 0,32-40-119 0 0,-32 39-129 0 0,-14 79 1762 0 0,9 74-1356 0 0,68 30-335 0 0,-24-75-578 0 0,-50-95-207 0 0,1 1 0 0 0,-1-1 0 0 0,1 0 0 0 0,-1 1 0 0 0,1-1 0 0 0,-1 0-1 0 0,1 0 1 0 0,0 1 0 0 0,-1-1 0 0 0,1 0 0 0 0,0 0 0 0 0,-1 0 0 0 0,1 0 0 0 0,0 0 0 0 0,-1 0 0 0 0,1 0 0 0 0,-1 0 0 0 0,1 0 0 0 0,0 0 0 0 0,-1 0 0 0 0,1 0 0 0 0,0 0 0 0 0,-1 0 0 0 0,1-1-1 0 0,0 1 1 0 0,-1 0 0 0 0,1-1 0 0 0,-1 1 0 0 0,1 0 0 0 0,-1-1 0 0 0,1 1 0 0 0,-1 0 0 0 0,1-1 0 0 0,-1 1 0 0 0,1-1 0 0 0,-1 1 0 0 0,1-1 0 0 0,-1 1 0 0 0,0-1 0 0 0,1 0 0 0 0,-1 1 0 0 0,0-1-1 0 0,0 1 1 0 0,1-1 0 0 0,-1 0 0 0 0,0 1 0 0 0,0-1 0 0 0,0 0 0 0 0,0 1 0 0 0,0-1 0 0 0,0 1 0 0 0,0-1 0 0 0,0 0 0 0 0,0 1 0 0 0,0-1 0 0 0,0 0 0 0 0,0 1 0 0 0,0-1 0 0 0,0 0 0 0 0,-1 0-40 0 0,5-10-117 0 0,83-214 576 0 0,-19 79-366 0 0,-66 146-237 0 0,0 0 0 0 0,0 1-1 0 0,0-1 1 0 0,0 1 0 0 0,0-1-1 0 0,-1 1 1 0 0,1 0-1 0 0,0 0 1 0 0,0 0 0 0 0,-1 0-1 0 0,1 0 1 0 0,0 0-1 0 0,-1 0 1 0 0,1 0 0 0 0,-1 1-1 0 0,1-1 1 0 0,-1 1-1 0 0,0-1 1 0 0,0 1 0 0 0,0-1-1 0 0,0 1 1 0 0,0 0-1 0 0,0-1 1 0 0,0 1 0 0 0,0 0-1 0 0,-1 0 1 0 0,1 0-1 0 0,0 1 146 0 0,8 10-2747 0 0,-1-4-2770 0 0,-1-2-6477 0 0</inkml:trace>
  <inkml:trace contextRef="#ctx0" brushRef="#br0" timeOffset="11119.471">11381 969 13323 0 0,'0'0'2792'0'0,"0"0"-976"0"0,0 0-447 0 0,0 0-121 0 0,0 0-77 0 0,0 0-149 0 0,0 0-161 0 0,0 0-192 0 0,0 0-177 0 0,0 0-119 0 0,0 0-76 0 0,0 0-29 0 0,-33 8-13 0 0,-104 28-40 0 0,63 4 63 0 0,62-28-216 0 0,2-4-42 0 0,0 0 0 0 0,1 1 0 0 0,0 1 0 0 0,0-1 0 0 0,1 1 0 0 0,0 1-1 0 0,1-1 1 0 0,1 2 0 0 0,-1-1 0 0 0,2 0 0 0 0,-1 1 0 0 0,2 0 0 0 0,-1 0 0 0 0,2 1 0 0 0,0-1 0 0 0,-2 14-20 0 0,5-24 7 0 0,0 0 0 0 0,1 1 0 0 0,-1-1 1 0 0,1 0-1 0 0,-1 0 0 0 0,1 0 0 0 0,0 1 1 0 0,0-1-1 0 0,0 0 0 0 0,0 0 0 0 0,0 0 1 0 0,1 0-1 0 0,-1 0 0 0 0,0-1 0 0 0,1 1 1 0 0,-1 0-1 0 0,1-1 0 0 0,0 1 0 0 0,0-1 1 0 0,0 1-1 0 0,-1-1 0 0 0,1 0 0 0 0,0 0 1 0 0,1 0-1 0 0,-1 0 0 0 0,0 0 0 0 0,0 0 1 0 0,0 0-1 0 0,0-1 0 0 0,1 1 0 0 0,-1-1 0 0 0,0 0 1 0 0,1 0-1 0 0,-1 0 0 0 0,0 0-7 0 0,85-8 351 0 0,-57-2-275 0 0,0-1 0 0 0,-1-1 0 0 0,0-2 0 0 0,-1-1 0 0 0,0-1 0 0 0,-2-1 0 0 0,0-2 0 0 0,-1 0 0 0 0,14-16-76 0 0,81-79 103 0 0,-127 166-293 0 0,4-44 189 0 0,0 0 1 0 0,1 0-1 0 0,0 0 0 0 0,0 1 0 0 0,1-1 0 0 0,0 1 0 0 0,0-1 0 0 0,1 1 0 0 0,0-1 0 0 0,1 1 0 0 0,0-1 0 0 0,0 0 0 0 0,0 1 1 0 0,1-1-1 0 0,1 0 0 0 0,0 0 0 0 0,0 0 0 0 0,0 0 0 0 0,1 0 0 0 0,0-1 0 0 0,0 1 0 0 0,3 2 1 0 0,-1-4 6 0 0,0 0 0 0 0,0-1-1 0 0,1 1 1 0 0,0-2 0 0 0,0 1-1 0 0,0-1 1 0 0,0 0 0 0 0,0 0 0 0 0,1-1-1 0 0,0 0 1 0 0,0 0 0 0 0,0-1-1 0 0,0 0 1 0 0,0 0 0 0 0,0-1-1 0 0,0 0 1 0 0,1 0 0 0 0,-1-1-1 0 0,0 0 1 0 0,1-1 0 0 0,-1 0 0 0 0,0 0-1 0 0,0-1 1 0 0,0 0 0 0 0,0 0-1 0 0,8-4-5 0 0,9-10 108 0 0,0-1 0 0 0,-1-2 0 0 0,-1 0-1 0 0,-1-1 1 0 0,-1-2 0 0 0,0 0-1 0 0,-2-1 1 0 0,12-19-108 0 0,-18 25 41 0 0,15-17-10 0 0,-1-2-1 0 0,-2-1 1 0 0,-1-1-1 0 0,-2-1 1 0 0,-2-1 0 0 0,-2 0-1 0 0,-1-2 1 0 0,-2 0-1 0 0,-2-1 1 0 0,-2 0-1 0 0,5-44-30 0 0,-12 61-3 0 0,-1 0 0 0 0,-2-1 0 0 0,0 1 0 0 0,-2 0-1 0 0,-1-1 1 0 0,-1 1 0 0 0,-1 0 0 0 0,-5-17 3 0 0,8 39-4 0 0,0 1 0 0 0,0-1 0 0 0,-1 0 0 0 0,1 1 0 0 0,-1-1 0 0 0,0 0 0 0 0,0 1 0 0 0,0 0 0 0 0,0 0 0 0 0,-1-1 0 0 0,1 1 0 0 0,-1 0 0 0 0,0 1 0 0 0,1-1 0 0 0,-1 0 0 0 0,-1 1 0 0 0,1 0 0 0 0,0 0 0 0 0,-1 0 0 0 0,1 0 0 0 0,-1 0 0 0 0,1 1 0 0 0,-1-1 0 0 0,0 1 0 0 0,0 0 0 0 0,1 0 0 0 0,-1 1 0 0 0,0-1 0 0 0,0 1 0 0 0,0 0 0 0 0,0 0 0 0 0,0 0 0 0 0,0 0 0 0 0,0 1 0 0 0,0-1 0 0 0,0 1 0 0 0,1 0 0 0 0,-1 1 0 0 0,0-1 0 0 0,0 0 0 0 0,-3 3 4 0 0,-1 2-1 0 0,-1 0 0 0 0,1 1 1 0 0,0 0-1 0 0,0 0 0 0 0,1 1 0 0 0,0 0 1 0 0,0 0-1 0 0,1 0 0 0 0,0 1 0 0 0,1 0 1 0 0,0 0-1 0 0,0 1 0 0 0,1 0 1 0 0,0-1-1 0 0,0 1 0 0 0,2 1 0 0 0,-1-1 1 0 0,0 3 0 0 0,-10 194 157 0 0,18-152-47 0 0,3-1 1 0 0,2 0-1 0 0,2 0 1 0 0,15 38-111 0 0,-19-62 67 0 0,47 129 152 0 0,12 53-50 0 0,-53-156-94 0 0,-14-53-62 0 0,0-2 7 0 0,0-1-22 0 0,0 0 12 0 0,0 0 6 0 0,0 0 12 0 0,0 0 37 0 0,0 0-39 0 0,0 0-20 0 0,2-8-423 0 0,-2-12-199 0 0,0 18 459 0 0,-5-99-4018 0 0,-1 34-6641 0 0,4 51-469 0 0</inkml:trace>
  <inkml:trace contextRef="#ctx0" brushRef="#br0" timeOffset="11429.539">11742 778 11570 0 0,'0'0'2182'0'0,"0"0"-500"0"0,0 0-286 0 0,0 0-71 0 0,0 0-67 0 0,0 0-137 0 0,0 0-221 0 0,0 0-201 0 0,0 0 6 0 0,0 0 86 0 0,0 0 56 0 0,0 0-2 0 0,0 0-162 0 0,18 0-151 0 0,114 0 691 0 0,160 18 630 0 0,-178-3-2065 0 0,-86-4-1885 0 0,-19-5-1849 0 0,-2-2-4298 0 0,-7-4 7759 0 0,2 1-11566 0 0</inkml:trace>
  <inkml:trace contextRef="#ctx0" brushRef="#br0" timeOffset="11696.053">12653 1013 16596 0 0,'0'0'1523'0'0,"0"0"-279"0"0,0 0 55 0 0,0 0 68 0 0,0 0-11 0 0,0 0-118 0 0,0 0-237 0 0,0 0-329 0 0,0 0-265 0 0,0 0-152 0 0,0 0-95 0 0,0 0-55 0 0,0 0-35 0 0,2 33-17 0 0,5 98-22 0 0,-9-85-70 0 0,-7-32-792 0 0,-1-14-8098 0 0,7-3-2688 0 0</inkml:trace>
  <inkml:trace contextRef="#ctx0" brushRef="#br0" timeOffset="11947.435">12607 711 11570 0 0,'0'0'3073'0'0,"0"0"-1665"0"0,0 0-479 0 0,0 0-225 0 0,0 0-104 0 0,0 0-184 0 0,0 0-288 0 0,0 0-496 0 0,0 0-240 0 0,0 0-240 0 0,0 0-345 0 0,0 0-295 0 0,0 0-1481 0 0,0 0-8041 0 0</inkml:trace>
  <inkml:trace contextRef="#ctx0" brushRef="#br0" timeOffset="12201.166">12962 837 16604 0 0,'0'0'2914'0'0,"0"0"-1436"0"0,0 0-581 0 0,0 0 7 0 0,0 0 44 0 0,0 0-44 0 0,0 0-193 0 0,0 0-245 0 0,0 0-170 0 0,0 0-82 0 0,0 0-43 0 0,0 0-56 0 0,0 0-45 0 0,-8 20-15 0 0,-47 129 41 0 0,52-144-90 0 0,1 1 0 0 0,0 0 0 0 0,0-1-1 0 0,0 1 1 0 0,1 0 0 0 0,0 0 0 0 0,0 0 0 0 0,1 0 0 0 0,-1 0-1 0 0,1 0 1 0 0,1 0 0 0 0,-1 0 0 0 0,1 0 0 0 0,0 0-1 0 0,0 0 1 0 0,1 0 0 0 0,0 0 0 0 0,0 0 0 0 0,0-1 0 0 0,0 1-1 0 0,1-1 1 0 0,0 0 0 0 0,0 1 0 0 0,1-1 0 0 0,0-1 0 0 0,-1 1-1 0 0,1 0 1 0 0,1-1 0 0 0,-1 0 0 0 0,1 0 0 0 0,0 0 0 0 0,0-1-1 0 0,0 0 1 0 0,0 0 0 0 0,0 0 0 0 0,1 0 0 0 0,-1-1-1 0 0,5 1-5 0 0,0 0 82 0 0,1-2 0 0 0,-1 0-1 0 0,1 0 1 0 0,-1-1-1 0 0,1 0 1 0 0,-1 0-1 0 0,1-1 1 0 0,-1-1-1 0 0,1 0 1 0 0,-1 0 0 0 0,0-1-1 0 0,0-1 1 0 0,0 0-1 0 0,0 0 1 0 0,-1 0-1 0 0,1-1 1 0 0,-1-1-1 0 0,0 0 1 0 0,-1 0 0 0 0,0 0-1 0 0,0-1 1 0 0,0-1-1 0 0,0 1 1 0 0,-1-1-1 0 0,-1 0 1 0 0,5-7-82 0 0,-8 9 24 0 0,1-1 0 0 0,-1 1 1 0 0,-1-1-1 0 0,1 0 0 0 0,-1 0 0 0 0,0 0 1 0 0,-1 0-1 0 0,1 0 0 0 0,-1 0 0 0 0,-1-1 1 0 0,1 1-1 0 0,-2 0 0 0 0,1-1 0 0 0,-1 1 1 0 0,0 0-1 0 0,0 0 0 0 0,0 0 0 0 0,-1 0 1 0 0,-1 0-1 0 0,1 0 0 0 0,-1 0 1 0 0,0 1-1 0 0,0-1 0 0 0,-1 1 0 0 0,0 0 1 0 0,0 0-1 0 0,-1 0 0 0 0,1 0 0 0 0,-1 1 1 0 0,0 0-1 0 0,-1 0 0 0 0,0 0-24 0 0,0 0-116 0 0,1 1 0 0 0,-1 0 1 0 0,0 0-1 0 0,-1 1 0 0 0,1 0 0 0 0,-1 0 0 0 0,1 0 0 0 0,-1 1 1 0 0,0 0-1 0 0,0 0 0 0 0,0 1 0 0 0,0-1 0 0 0,0 2 0 0 0,0-1 0 0 0,0 1 1 0 0,0 0-1 0 0,0 0 0 0 0,0 1 0 0 0,0 0 0 0 0,0 1 0 0 0,0-1 1 0 0,0 1-1 0 0,0 0 0 0 0,0 1 0 0 0,1 0 0 0 0,0 0 0 0 0,-1 0 1 0 0,1 1-1 0 0,-3 2 116 0 0,-10 8-1370 0 0,-3 3-1655 0 0,8-4-2660 0 0,2-1-6332 0 0</inkml:trace>
  <inkml:trace contextRef="#ctx0" brushRef="#br0" timeOffset="12717.136">13347 1146 10898 0 0,'0'0'1567'0'0,"0"0"-325"0"0,0 0 213 0 0,0 0 296 0 0,0 0 71 0 0,0 0-213 0 0,0 0-400 0 0,0 0-335 0 0,0 0-129 0 0,0 0-16 0 0,0 0 17 0 0,0 0-76 0 0,0 0-125 0 0,9-8-115 0 0,100-98 951 0 0,55-59-560 0 0,-104 116-748 0 0,-55 52-349 0 0,-6 2 287 0 0,-30 72-14 0 0,29-69 2 0 0,0 0 1 0 0,1 0-1 0 0,0 0 0 0 0,0 0 0 0 0,0 0 0 0 0,1 0 0 0 0,0 0 0 0 0,1 0 0 0 0,0 0 0 0 0,0 0 1 0 0,1 0-1 0 0,0 0 0 0 0,0 0 0 0 0,1-1 0 0 0,0 1 0 0 0,0-1 0 0 0,1 0 0 0 0,0 0 0 0 0,0 0 1 0 0,1 0-1 0 0,-1 0 0 0 0,2-1 0 0 0,-1 0 0 0 0,1 0 0 0 0,0-1 0 0 0,0 1 0 0 0,6 3 1 0 0,-1-3 97 0 0,0-1-1 0 0,1 0 0 0 0,-1 0 0 0 0,1-2 1 0 0,0 1-1 0 0,1-1 0 0 0,-1-1 0 0 0,0 0 1 0 0,1-1-1 0 0,-1 0 0 0 0,1-1 0 0 0,12-1-96 0 0,-12-2 106 0 0,1 0 0 0 0,0 0-1 0 0,-1-2 1 0 0,1 1-1 0 0,-1-2 1 0 0,-1 0 0 0 0,1 0-1 0 0,-1-1 1 0 0,0-1 0 0 0,0 0-1 0 0,-1-1 1 0 0,0 0 0 0 0,-1 0-1 0 0,0-1 1 0 0,0-1-1 0 0,-1 0 1 0 0,-1 0 0 0 0,0 0-1 0 0,0-1 1 0 0,-1-1 0 0 0,0 1-1 0 0,-1-1 1 0 0,-1 0-1 0 0,0-1-104 0 0,-4 12-33 0 0,1-1 1 0 0,-1 0 0 0 0,0 0-1 0 0,-1 1 1 0 0,1-1 0 0 0,0 0 0 0 0,-1 0-1 0 0,1 0 1 0 0,-1 0 0 0 0,0 0 0 0 0,0 0-1 0 0,0 0 1 0 0,0 0 0 0 0,-1 0 0 0 0,1 0-1 0 0,-1 0 1 0 0,0 1 0 0 0,0-1-1 0 0,0 0 1 0 0,0 0 0 0 0,0 1 0 0 0,0-1-1 0 0,-1 0 1 0 0,0 1 0 0 0,1 0 0 0 0,-1-1-1 0 0,0 1 1 0 0,0 0 0 0 0,0 0 0 0 0,0 0-1 0 0,-1 0 1 0 0,1 0 0 0 0,0 0-1 0 0,-1 1 1 0 0,1-1 0 0 0,-1 1 0 0 0,0 0-1 0 0,0 0 1 0 0,1 0 0 0 0,-1 0 0 0 0,0 0-1 0 0,0 0 1 0 0,0 1 0 0 0,0 0 0 0 0,-2-1 31 0 0,-24 1-1799 0 0,11 0-3181 0 0,10 0-7438 0 0</inkml:trace>
  <inkml:trace contextRef="#ctx0" brushRef="#br0" timeOffset="14130.99">15024 973 5305 0 0,'0'0'2050'0'0,"0"0"-326"0"0,0 0-94 0 0,0 0 98 0 0,0 0 17 0 0,0 0-121 0 0,0 0-217 0 0,0 0-261 0 0,-31 8-225 0 0,-99 30-170 0 0,51 5 365 0 0,71-38-1033 0 0,0 0 0 0 0,1 0 0 0 0,0 1 0 0 0,0 0 0 0 0,1 0 0 0 0,-1 0 0 0 0,1 1 0 0 0,1 0 0 0 0,-1 1 0 0 0,1-1 0 0 0,0 1 0 0 0,1 0 0 0 0,0 0 0 0 0,0 0 0 0 0,1 1 0 0 0,0-1 0 0 0,1 1 0 0 0,-1 4-83 0 0,3-11 24 0 0,0 1 1 0 0,0-1-1 0 0,1 0 1 0 0,-1 0-1 0 0,1 0 1 0 0,0 0-1 0 0,-1 0 1 0 0,1 0-1 0 0,0 0 1 0 0,0 0-1 0 0,1 0 1 0 0,-1 0-1 0 0,0 0 1 0 0,1 0-1 0 0,-1-1 1 0 0,1 1-1 0 0,-1-1 1 0 0,1 1 0 0 0,0-1-1 0 0,-1 1 1 0 0,1-1-1 0 0,0 0 1 0 0,0 0-1 0 0,0 0 1 0 0,0 0-1 0 0,0 0 1 0 0,0-1-1 0 0,0 1 1 0 0,0 0-1 0 0,1-1 1 0 0,0 0-25 0 0,73 7 897 0 0,-74-7-871 0 0,8 1 68 0 0,0-2-1 0 0,-1 1 1 0 0,1-1-1 0 0,0-1 1 0 0,0 0 0 0 0,-1 0-1 0 0,1-1 1 0 0,-1 0 0 0 0,0-1-1 0 0,0 1 1 0 0,0-2 0 0 0,-1 0-1 0 0,1 0 1 0 0,-1 0 0 0 0,0-1-1 0 0,0 0 1 0 0,-1 0 0 0 0,0-1-1 0 0,0 0 1 0 0,-1-1 0 0 0,0 1-1 0 0,0-1 1 0 0,0 0-1 0 0,-1-1 1 0 0,0 1 0 0 0,-1-1-1 0 0,0 0 1 0 0,-1 0 0 0 0,1-1-1 0 0,-2 1 1 0 0,1-1 0 0 0,-1 1-1 0 0,-1-1 1 0 0,0 0 0 0 0,0 1-1 0 0,-1-5-93 0 0,-1 9-25 0 0,0 1-1 0 0,-1-1 1 0 0,0 1-1 0 0,0-1 1 0 0,0 1-1 0 0,0 0 1 0 0,-1 0-1 0 0,1 0 0 0 0,-1 0 1 0 0,0 0-1 0 0,0 0 1 0 0,-1 1-1 0 0,1 0 1 0 0,-1-1-1 0 0,1 1 1 0 0,-1 1-1 0 0,0-1 1 0 0,0 0-1 0 0,-1 1 1 0 0,1 0-1 0 0,0 0 0 0 0,-1 0 1 0 0,1 1-1 0 0,-1-1 1 0 0,0 1-1 0 0,1 0 1 0 0,-1 1-1 0 0,0-1 1 0 0,0 1-1 0 0,0 0 1 0 0,1 0-1 0 0,-1 0 1 0 0,0 1-1 0 0,0-1 1 0 0,1 1-1 0 0,-1 0 0 0 0,0 1 1 0 0,1-1-1 0 0,-1 1 1 0 0,1 0-1 0 0,-3 2 26 0 0,5-3-10 0 0,0-1 0 0 0,1 1 0 0 0,-1 1-1 0 0,1-1 1 0 0,0 0 0 0 0,-1 0-1 0 0,1 1 1 0 0,0-1 0 0 0,0 0 0 0 0,0 1-1 0 0,-1-1 1 0 0,2 1 0 0 0,-1 0-1 0 0,0-1 1 0 0,0 1 0 0 0,0 0 0 0 0,1-1-1 0 0,-1 1 1 0 0,1 0 0 0 0,-1 0 0 0 0,1 0-1 0 0,0-1 1 0 0,0 1 0 0 0,0 0-1 0 0,0 0 1 0 0,0 0 0 0 0,0 0 0 0 0,0-1-1 0 0,1 1 1 0 0,-1 0 0 0 0,1 0-1 0 0,-1 0 1 0 0,1-1 0 0 0,0 1 0 0 0,0 0-1 0 0,-1-1 1 0 0,1 1 0 0 0,0-1-1 0 0,1 1 1 0 0,-1-1 0 0 0,0 1 0 0 0,0-1-1 0 0,1 0 1 0 0,-1 1 0 0 0,0-1 0 0 0,1 0-1 0 0,-1 0 1 0 0,1 0 0 0 0,0 0-1 0 0,-1 0 1 0 0,1-1 0 0 0,0 1 0 0 0,-1 0-1 0 0,1-1 1 0 0,0 0 0 0 0,0 1-1 0 0,0-1 1 0 0,1 0 10 0 0,11 3 71 0 0,1-1 0 0 0,0-1 0 0 0,-1 0 0 0 0,1-1 0 0 0,0-1 0 0 0,0 0 0 0 0,-1-1-1 0 0,1 0 1 0 0,-1-2 0 0 0,1 1 0 0 0,-1-2 0 0 0,0 0 0 0 0,0-1 0 0 0,-1 0 0 0 0,0-1 0 0 0,0 0 0 0 0,0-1-1 0 0,-1 0 1 0 0,-1-1 0 0 0,1-1 0 0 0,-1 0 0 0 0,6-8-71 0 0,5-4 58 0 0,-2-2 1 0 0,0 0-1 0 0,-2-1 1 0 0,-1-1-1 0 0,-1-1 1 0 0,-1-1-1 0 0,-1 0 1 0 0,-2 0-1 0 0,0-1 1 0 0,1-13-59 0 0,-7 24 22 0 0,-1-1-1 0 0,-1 0 1 0 0,-1-1 0 0 0,-1 1 0 0 0,0 0 0 0 0,-1-1 0 0 0,-2 1-1 0 0,0-4-21 0 0,-13 42-209 0 0,1 163 157 0 0,9 0-1 0 0,7 0 1 0 0,8 0 0 0 0,27 130 52 0 0,-21-184-11 0 0,15 226-36 0 0,-31-346 55 0 0,0-1 0 0 0,-1 1 1 0 0,0 0-1 0 0,0-1 0 0 0,-1 1 0 0 0,0 0 0 0 0,-1-1 0 0 0,1 1 0 0 0,-1-1 0 0 0,-1 0 0 0 0,1 1 0 0 0,-1-1 0 0 0,-1 0 0 0 0,1-1 0 0 0,-1 1 1 0 0,0-1-1 0 0,-1 1 0 0 0,0-1 0 0 0,1 0 0 0 0,-2-1 0 0 0,1 1 0 0 0,-1-1 0 0 0,0 0 0 0 0,0-1 0 0 0,0 1 0 0 0,-1-1 0 0 0,1-1 1 0 0,-1 1-1 0 0,0-1 0 0 0,0 0 0 0 0,-1 0 0 0 0,1-1 0 0 0,0 0 0 0 0,-8 0-8 0 0,4-1 16 0 0,0-1 0 0 0,0-1 0 0 0,0 0-1 0 0,1 0 1 0 0,-1-1 0 0 0,0 0 0 0 0,1-1 0 0 0,-1 0 0 0 0,1-1 0 0 0,0 0 0 0 0,0-1-1 0 0,1 0 1 0 0,-1 0 0 0 0,1-1 0 0 0,0-1 0 0 0,0 1 0 0 0,1-1 0 0 0,0-1-1 0 0,-1-1-15 0 0,-3-6 12 0 0,2 0 0 0 0,0 0-1 0 0,0-1 1 0 0,1 0 0 0 0,1-1-1 0 0,1 0 1 0 0,1 0 0 0 0,0-1-1 0 0,1 1 1 0 0,1-1 0 0 0,0 0-1 0 0,1-1 1 0 0,2 1 0 0 0,0 0-1 0 0,0-1 1 0 0,2 1 0 0 0,0-1-1 0 0,1 1 1 0 0,1 0-1 0 0,1 0 1 0 0,1 0 0 0 0,0 0-1 0 0,2-1-11 0 0,1-3-133 0 0,2 0 0 0 0,0 0 0 0 0,2 0 0 0 0,0 2 0 0 0,1-1 0 0 0,2 2 0 0 0,0 0 0 0 0,0 0-1 0 0,2 2 1 0 0,0 0 0 0 0,17-12 133 0 0,13-8-2620 0 0,-15 15-5676 0 0,-15 10-4182 0 0</inkml:trace>
  <inkml:trace contextRef="#ctx0" brushRef="#br0" timeOffset="14914.149">16294 1238 7226 0 0,'0'0'2760'0'0,"0"0"-941"0"0,0 0-535 0 0,0 0-119 0 0,0 0-44 0 0,0 0-43 0 0,0 0 19 0 0,0 0-12 0 0,0 0 2 0 0,0 0 25 0 0,0 0-123 0 0,0 0-162 0 0,0 0-115 0 0,23-6-68 0 0,68-21-47 0 0,-82 25-478 0 0,-1-1 1 0 0,0-1 0 0 0,1 1 0 0 0,-1-1 0 0 0,0-1 0 0 0,-1 0 0 0 0,1 0 0 0 0,-1 0 0 0 0,0-1-1 0 0,0 0 1 0 0,-1 0 0 0 0,0-1 0 0 0,0 0 0 0 0,0 0 0 0 0,-1 0 0 0 0,0-1 0 0 0,-1 0-1 0 0,4-8-119 0 0,-5 12 36 0 0,32-86 611 0 0,-34 87-632 0 0,-1 1 0 0 0,1-1 1 0 0,-1 1-1 0 0,0-1 0 0 0,0 1 1 0 0,0-1-1 0 0,0 1 0 0 0,0-1 1 0 0,-1 1-1 0 0,1-1 0 0 0,-1 1 1 0 0,0 0-1 0 0,1-1 0 0 0,-1 1 1 0 0,0 0-1 0 0,-1-1 0 0 0,1 1 0 0 0,0 0 1 0 0,-1 0-1 0 0,1 0 0 0 0,-1 0 1 0 0,1 0-1 0 0,-1 0 0 0 0,0 0 1 0 0,0 1-1 0 0,0-1 0 0 0,0 1 1 0 0,0-1-1 0 0,0 1 0 0 0,0 0 0 0 0,0 0 1 0 0,-1 0-1 0 0,1 0 0 0 0,-1 0 1 0 0,1 0-1 0 0,-2 1-15 0 0,-8-2-1 0 0,1 0 0 0 0,-1 2-1 0 0,0-1 1 0 0,1 1 0 0 0,-1 1 0 0 0,0 0 0 0 0,1 1-1 0 0,-1 0 1 0 0,1 1 0 0 0,0 0 0 0 0,0 1 0 0 0,0 0 0 0 0,0 1-1 0 0,1 0 1 0 0,-1 0 0 0 0,1 1 0 0 0,1 1 0 0 0,-1-1-1 0 0,1 2 1 0 0,0-1 0 0 0,1 1 0 0 0,0 1 0 0 0,0-1-1 0 0,1 1 1 0 0,0 1 0 0 0,0-1 0 0 0,1 1 0 0 0,0 1-1 0 0,1-1 1 0 0,0 1 0 0 0,1 0 0 0 0,0 0 0 0 0,1 0 0 0 0,0 0-1 0 0,1 1 1 0 0,0-1 0 0 0,0 8 1 0 0,1-8 13 0 0,1 0 0 0 0,0 0-1 0 0,1-1 1 0 0,0 1 0 0 0,1 0 0 0 0,0-1 0 0 0,1 1-1 0 0,0-1 1 0 0,0 1 0 0 0,1-1 0 0 0,1 0 0 0 0,0-1 0 0 0,0 1-1 0 0,1-1 1 0 0,0 0 0 0 0,0 0 0 0 0,1-1 0 0 0,0 0-1 0 0,1 0 1 0 0,0-1 0 0 0,0 0 0 0 0,0 0 0 0 0,8 4-13 0 0,-5-3 51 0 0,1-1 1 0 0,0-1 0 0 0,1 0 0 0 0,-1 0 0 0 0,1-1-1 0 0,0-1 1 0 0,1 0 0 0 0,-1 0 0 0 0,1-2-1 0 0,-1 0 1 0 0,1 0 0 0 0,0-1 0 0 0,0-1-1 0 0,0 0 1 0 0,-1-1 0 0 0,2-1-52 0 0,0-2 36 0 0,0 0 1 0 0,0-2-1 0 0,-1 1 0 0 0,0-2 1 0 0,0 0-1 0 0,0-1 0 0 0,-1 0 1 0 0,0-1-1 0 0,-1 0 1 0 0,0-1-1 0 0,0 0-36 0 0,57-72-1057 0 0,-59 61-3110 0 0,-1 0-3859 0 0,-7 16-4500 0 0</inkml:trace>
  <inkml:trace contextRef="#ctx0" brushRef="#br0" timeOffset="15499.662">16799 1426 6577 0 0,'0'0'4435'0'0,"0"0"-1987"0"0,0 0-493 0 0,0 0 92 0 0,0 0-64 0 0,0 0-231 0 0,0 0-370 0 0,0 0-391 0 0,0 0-228 0 0,0 0-109 0 0,0 0-78 0 0,0 0-99 0 0,0 0-83 0 0,4-9-73 0 0,75-159 1626 0 0,21-4-1389 0 0,-57 101-458 0 0,-43 68-94 0 0,0 2 0 0 0,0 1-12 0 0,0 0-6 0 0,0 0-21 0 0,0 0-22 0 0,0 0 5 0 0,0 26-196 0 0,0-2 252 0 0,-1-16-8 0 0,0 0 0 0 0,1 0 0 0 0,0 0 0 0 0,0 0 0 0 0,1 1 0 0 0,0-1 1 0 0,0 0-1 0 0,1 0 0 0 0,0-1 0 0 0,0 1 0 0 0,1 0 0 0 0,0-1 0 0 0,1 1 0 0 0,-1-1 0 0 0,1 0 0 0 0,1 0 1 0 0,2 3 1 0 0,1-1 9 0 0,-5-4 28 0 0,-1 0 0 0 0,1 0 1 0 0,1-1-1 0 0,-1 1 0 0 0,1-1 0 0 0,0 0 0 0 0,0 1 0 0 0,0-2 0 0 0,1 1 0 0 0,-1 0 1 0 0,1-1-1 0 0,0 0 0 0 0,0 0 0 0 0,0-1 0 0 0,0 1 0 0 0,0-1 0 0 0,1 0 0 0 0,-1 0 1 0 0,1-1-1 0 0,-1 0 0 0 0,1 0 0 0 0,0 0 0 0 0,-1 0 0 0 0,1-1 0 0 0,0 0 0 0 0,0 0 1 0 0,-1-1-1 0 0,1 0 0 0 0,0 0 0 0 0,-1 0 0 0 0,1 0 0 0 0,2-2-37 0 0,10-12 115 0 0,-1 0 0 0 0,-1-2 0 0 0,0 0 1 0 0,-2 0-1 0 0,0-1 0 0 0,0-1 0 0 0,-2-1 0 0 0,-1 0 0 0 0,0 0 0 0 0,-1-1 0 0 0,-1 0 0 0 0,-1-1 1 0 0,-1 0-1 0 0,-1 0 0 0 0,-1 0 0 0 0,-1-5-115 0 0,0-58-18 0 0,-4 84-45 0 0,0 1 0 0 0,-1-1 0 0 0,1 1 0 0 0,0-1 0 0 0,-1 1 0 0 0,1 0 0 0 0,0-1 0 0 0,-1 1 0 0 0,1-1 0 0 0,-1 1-1 0 0,1 0 1 0 0,-1 0 0 0 0,1-1 0 0 0,0 1 0 0 0,-1 0 0 0 0,1 0 0 0 0,-1-1 0 0 0,1 1 0 0 0,-1 0 0 0 0,0 0-1 0 0,1 0 1 0 0,-1 0 0 0 0,1 0 0 0 0,-1 0 0 0 0,1 0 0 0 0,-1 0 0 0 0,1 0 0 0 0,-1 0 0 0 0,1 0 0 0 0,-1 0-1 0 0,1 0 1 0 0,-1 0 0 0 0,1 1 0 0 0,-1-1 0 0 0,1 0 0 0 0,-1 0 0 0 0,1 1 0 0 0,-1-1 0 0 0,1 0 0 0 0,-1 0-1 0 0,1 1 1 0 0,-1-1 0 0 0,1 1 0 0 0,0-1 0 0 0,-1 0 0 0 0,1 1 0 0 0,0-1 0 0 0,-1 1 0 0 0,1-1 0 0 0,0 1 0 0 0,0-1-1 0 0,0 1 1 0 0,-1-1 0 0 0,1 1 0 0 0,0-1 0 0 0,0 1 0 0 0,0-1 0 0 0,0 1 0 0 0,0-1 0 0 0,0 1 0 0 0,0-1-1 0 0,0 1 1 0 0,0-1 0 0 0,0 1 63 0 0,-9 31-5778 0 0,7-21-354 0 0,0-2-6396 0 0</inkml:trace>
  <inkml:trace contextRef="#ctx0" brushRef="#br0" timeOffset="16385.661">17633 1102 0 0 0,'0'0'1619'0'0,"0"0"-13"0"0,0 0 22 0 0,0 0-12 0 0,0 0-38 0 0,0 0-94 0 0,0 0-97 0 0,0 0-112 0 0,0 0-101 0 0,0 0-79 0 0,0 0-78 0 0,0 0-68 0 0,0 0-44 0 0,2 15-2 0 0,8 46 0 0 0,-9-59-804 0 0,0-1-1 0 0,0 0 1 0 0,-1 0 0 0 0,1 1 0 0 0,0-1 0 0 0,0 0 0 0 0,0 0-1 0 0,0 0 1 0 0,1 0 0 0 0,-1 0 0 0 0,0 0 0 0 0,0-1-1 0 0,1 1 1 0 0,-1 0 0 0 0,0-1 0 0 0,1 1 0 0 0,-1-1 0 0 0,0 1-1 0 0,1-1 1 0 0,-1 1 0 0 0,1-1 0 0 0,-1 0 0 0 0,1 0 0 0 0,-1 0-1 0 0,1 0 1 0 0,-1 0 0 0 0,1 0 0 0 0,-1 0 0 0 0,0-1-1 0 0,1 1 1 0 0,-1 0 0 0 0,1-1 0 0 0,-1 1 0 0 0,0-1 0 0 0,2 0-99 0 0,-1 0 180 0 0,13-4 199 0 0,-1-1 0 0 0,-1 0 0 0 0,1-1 0 0 0,-1-1 0 0 0,0 0-1 0 0,-1 0 1 0 0,0-2 0 0 0,0 1 0 0 0,-1-2 0 0 0,8-9-379 0 0,-10 12 109 0 0,-1-1 1 0 0,0 0-1 0 0,0-1 0 0 0,-1 0 0 0 0,0 0 1 0 0,0 0-1 0 0,-2-1 0 0 0,1 0 0 0 0,-1 0 1 0 0,-1 0-1 0 0,0-1 0 0 0,0 0 1 0 0,-1 0-1 0 0,-1 0 0 0 0,0 0 0 0 0,0-9-109 0 0,-3 19 2 0 0,-1-1 0 0 0,1 0 0 0 0,-1 1 0 0 0,0-1 0 0 0,0 1 1 0 0,0-1-1 0 0,0 1 0 0 0,0 0 0 0 0,0 0 0 0 0,0 0 0 0 0,-1 0 0 0 0,1 0 0 0 0,-1 0 0 0 0,0 1 0 0 0,1-1 0 0 0,-1 1 0 0 0,0 0 0 0 0,0 0 0 0 0,0 0 0 0 0,0 0 0 0 0,0 0 0 0 0,0 1 0 0 0,0-1 0 0 0,0 1 0 0 0,0 0 0 0 0,0 0 0 0 0,0 0 0 0 0,0 0 0 0 0,0 1 0 0 0,0-1 0 0 0,0 1 0 0 0,0 0 0 0 0,0 0 0 0 0,0 0 0 0 0,-2 1-2 0 0,-13 4-30 0 0,1 1-1 0 0,0 1 1 0 0,1 1 0 0 0,0 0-1 0 0,0 1 1 0 0,1 1-1 0 0,0 0 1 0 0,1 1 0 0 0,0 0-1 0 0,1 1 1 0 0,0 1-1 0 0,1 0 1 0 0,1 1 0 0 0,-7 12 30 0 0,-57 111-271 0 0,73-132 265 0 0,0 1 1 0 0,1-1-1 0 0,-1 0 0 0 0,1 1 1 0 0,0-1-1 0 0,1 1 0 0 0,-1-1 1 0 0,1 1-1 0 0,1-1 1 0 0,-1 1-1 0 0,1-1 0 0 0,0 1 1 0 0,0-1-1 0 0,1 1 0 0 0,0-1 1 0 0,0 0-1 0 0,1 0 0 0 0,0 0 1 0 0,0 0-1 0 0,0 0 1 0 0,0-1-1 0 0,3 4 6 0 0,2 0 16 0 0,1-1 0 0 0,-1 1-1 0 0,1-2 1 0 0,1 1 0 0 0,-1-1 0 0 0,1 0 0 0 0,0-1 0 0 0,1 0 0 0 0,0-1 0 0 0,0 0-1 0 0,0-1 1 0 0,0 0 0 0 0,1 0 0 0 0,-1-2 0 0 0,1 1 0 0 0,0-1 0 0 0,0-1-1 0 0,0 0 1 0 0,0-1 0 0 0,0 0 0 0 0,0-1 0 0 0,-1 0 0 0 0,1-1 0 0 0,0 0 0 0 0,0-1-1 0 0,-1-1 1 0 0,1 1 0 0 0,-1-2 0 0 0,1 0-16 0 0,19-10 89 0 0,0-2-1 0 0,-1-1 1 0 0,-1-1 0 0 0,-1-2-1 0 0,-1 0 1 0 0,0-2 0 0 0,-2-1-1 0 0,-1-1 1 0 0,0-1-1 0 0,-3-2 1 0 0,0 0 0 0 0,-1 0-1 0 0,-2-2 1 0 0,-1-1 0 0 0,-1 0-1 0 0,-2-1 1 0 0,6-21-89 0 0,4-83 15 0 0,-24 135-17 0 0,0 0 0 0 0,-1 0 0 0 0,1 0 0 0 0,0 0 0 0 0,-1 0 1 0 0,1 0-1 0 0,0 0 0 0 0,-1 0 0 0 0,0 1 0 0 0,1-1 0 0 0,-1 0 0 0 0,1 0 1 0 0,-1 1-1 0 0,0-1 0 0 0,0 0 0 0 0,1 1 0 0 0,-1-1 0 0 0,0 0 0 0 0,0 1 1 0 0,0-1-1 0 0,0 1 0 0 0,1 0 0 0 0,-1-1 0 0 0,0 1 0 0 0,0 0 1 0 0,0-1-1 0 0,0 1 0 0 0,0 0 0 0 0,0 0 0 0 0,0 0 0 0 0,0 0 0 0 0,0 0 1 0 0,0 0-1 0 0,0 0 0 0 0,0 0 0 0 0,0 0 0 0 0,0 1 0 0 0,0-1 0 0 0,0 0 1 0 0,0 0-1 0 0,0 1 0 0 0,0-1 0 0 0,1 1 0 0 0,-1-1 0 0 0,0 1 2 0 0,-45 17-103 0 0,44-17 100 0 0,-9 4-12 0 0,0 0 0 0 0,1 1 0 0 0,-1 0 0 0 0,2 0 0 0 0,-1 2-1 0 0,1-1 1 0 0,0 1 0 0 0,0 0 0 0 0,1 1 0 0 0,0 0 0 0 0,0 0 0 0 0,1 1-1 0 0,1-1 1 0 0,-1 3 15 0 0,6-10-2 0 0,0 0-1 0 0,0 0 0 0 0,0 0 1 0 0,0 0-1 0 0,0 1 1 0 0,1-1-1 0 0,-1 0 1 0 0,1 1-1 0 0,0-1 0 0 0,0 1 1 0 0,0-1-1 0 0,0 0 1 0 0,0 1-1 0 0,0-1 0 0 0,0 0 1 0 0,1 1-1 0 0,-1-1 1 0 0,1 0-1 0 0,0 1 0 0 0,0-1 1 0 0,0 0-1 0 0,0 0 1 0 0,0 0-1 0 0,0 0 0 0 0,0 0 1 0 0,1 0-1 0 0,-1 0 1 0 0,1 0-1 0 0,0 0 0 0 0,-1-1 1 0 0,1 1-1 0 0,0-1 1 0 0,0 1-1 0 0,0-1 1 0 0,0 0-1 0 0,0 0 0 0 0,0 0 1 0 0,0 0-1 0 0,1 0 1 0 0,-1 0-1 0 0,0 0 0 0 0,1-1 3 0 0,102 18 30 0 0,-104-18-31 0 0,6 1 4 0 0,93 15 46 0 0,-97-14-44 0 0,0-1 0 0 0,0 0-1 0 0,0 1 1 0 0,0-1 0 0 0,-1 1 0 0 0,1 0-1 0 0,0 0 1 0 0,-1 0 0 0 0,0 1-1 0 0,1-1 1 0 0,-1 0 0 0 0,0 1 0 0 0,0-1-1 0 0,0 1 1 0 0,0 0 0 0 0,-1 0-1 0 0,1 0 1 0 0,-1 0 0 0 0,0 0 0 0 0,0 0-1 0 0,0 0 1 0 0,0 0 0 0 0,0 0-1 0 0,-1 1 1 0 0,1-1 0 0 0,-1 0 0 0 0,0 0-1 0 0,0 3-4 0 0,-2 10 13 0 0,-1-1 0 0 0,0 1 0 0 0,-1-1 0 0 0,-1 1 1 0 0,0-1-1 0 0,-1-1 0 0 0,0 1 0 0 0,-2-1 0 0 0,0 0 0 0 0,0-1 0 0 0,-9 11-13 0 0,-27 50-64 0 0,36-37-755 0 0,28-40-4471 0 0,-14-1-265 0 0,1 0-6414 0 0</inkml:trace>
  <inkml:trace contextRef="#ctx0" brushRef="#br0" timeOffset="17751.562">18894 951 15547 0 0,'0'0'1962'0'0,"0"0"-500"0"0,0 0-227 0 0,0 0-74 0 0,0 0-105 0 0,0 0-103 0 0,0 0-157 0 0,0 0-153 0 0,0 0-135 0 0,0 0-115 0 0,0 0-113 0 0,-35 11-116 0 0,-106 37-24 0 0,73-9 5 0 0,59-29-114 0 0,-8 5-20 0 0,0 2-1 0 0,2 0 1 0 0,0 1-1 0 0,1 0 0 0 0,0 1 1 0 0,2 1-1 0 0,0 0 1 0 0,2 1-1 0 0,0 0 0 0 0,-3 12-10 0 0,9 37-24 0 0,6-67 46 0 0,1 0-1 0 0,0-1 0 0 0,0 1 0 0 0,0-1 1 0 0,0 0-1 0 0,0 0 0 0 0,1 0 0 0 0,-1 0 0 0 0,1-1 1 0 0,-1 1-1 0 0,1-1 0 0 0,0 0 0 0 0,-1 0 1 0 0,1 0-1 0 0,0-1 0 0 0,0 1 0 0 0,0-1 1 0 0,-1 0-1 0 0,1 0 0 0 0,0 0 0 0 0,0-1 1 0 0,0 1-1 0 0,-1-1 0 0 0,1 0 0 0 0,0 0 1 0 0,0 0-1 0 0,0-1-21 0 0,15-5 183 0 0,-1-1 0 0 0,0-1 0 0 0,-1-1 0 0 0,0 0 0 0 0,0-1 0 0 0,-1 0 0 0 0,0-2-1 0 0,1-2-182 0 0,37-27 232 0 0,-8 8-88 0 0,-28 19-68 0 0,1 1 0 0 0,0 1 1 0 0,1 0-1 0 0,0 2 0 0 0,1 0 1 0 0,0 1-1 0 0,1 1 1 0 0,2 1-77 0 0,-20 8 10 0 0,-1 1 1 0 0,1-1 0 0 0,-1 1 0 0 0,1 1-1 0 0,-1-1 1 0 0,1 0 0 0 0,-1 1 0 0 0,0 0-1 0 0,0-1 1 0 0,1 1 0 0 0,-2 0-1 0 0,1 1 1 0 0,0-1 0 0 0,0 1 0 0 0,-1-1-1 0 0,1 1 1 0 0,-1 0 0 0 0,0 0 0 0 0,1 0-1 0 0,-1 0 1 0 0,-1 0 0 0 0,1 0 0 0 0,0 0-1 0 0,-1 1 1 0 0,0-1 0 0 0,0 1-1 0 0,0-1 1 0 0,0 1 0 0 0,0 0 0 0 0,-1-1-1 0 0,0 1 1 0 0,1 0 0 0 0,-1-1 0 0 0,-1 1-1 0 0,1 0 1 0 0,-1 1-11 0 0,3 6 15 0 0,42 229 200 0 0,-28-186-197 0 0,-6-30-22 0 0,-1 2-1 0 0,-2-1 1 0 0,0 1 0 0 0,-1 1-1 0 0,-2-1 1 0 0,-1 1-1 0 0,-1-1 1 0 0,-1 1-1 0 0,-1 0 1 0 0,-2 0-1 0 0,0-1 1 0 0,-2 1-1 0 0,-1-1 1 0 0,-1 1 4 0 0,1-13 5 0 0,-1-1 0 0 0,0 0 1 0 0,-1 0-1 0 0,0 0 0 0 0,-1-1 1 0 0,0 0-1 0 0,-1-1 0 0 0,0 0 1 0 0,-1 0-1 0 0,0-1 0 0 0,-1 0 1 0 0,0-1-1 0 0,-1 0 0 0 0,0-1 1 0 0,0 0-1 0 0,-1-1 0 0 0,1-1 1 0 0,-2 1-1 0 0,-9 2-5 0 0,6-2-1 0 0,0-1 1 0 0,-1-1-1 0 0,1 0 0 0 0,-1-1 1 0 0,0-1-1 0 0,0-1 0 0 0,0-1 1 0 0,0 0-1 0 0,0-1 0 0 0,-9-2 1 0 0,22 0-4 0 0,-1-1 0 0 0,1 0 0 0 0,-1 0 0 0 0,1 0 0 0 0,0-1-1 0 0,1 0 1 0 0,-1 0 0 0 0,1 0 0 0 0,0-1 0 0 0,0 1 0 0 0,0-1-1 0 0,0 0 1 0 0,1 0 0 0 0,0 0 0 0 0,0-1 0 0 0,0 1 0 0 0,1-1-1 0 0,-1 0 1 0 0,1 0 0 0 0,1 1 0 0 0,-1-1 0 0 0,1 0 0 0 0,0 0-1 0 0,1-1 1 0 0,-1 1 0 0 0,1 0 0 0 0,0 0 0 0 0,1 0 0 0 0,0 0-1 0 0,-1 0 1 0 0,2 0 0 0 0,0-3 4 0 0,6-21 0 0 0,2 1-1 0 0,1-1 1 0 0,1 2-1 0 0,1 0 1 0 0,2 0-1 0 0,1 2 1 0 0,1 0-1 0 0,1 0 1 0 0,1 2-1 0 0,1 0 1 0 0,19-16 0 0 0,-1-4-14 0 0,328-377-170 0 0,-306 354 184 0 0,52-80 82 0 0,-112 146-80 0 0,0 0 0 0 0,0 0 0 0 0,0 0 0 0 0,0 0 0 0 0,0 0 1 0 0,-1 0-1 0 0,1 0 0 0 0,0 0 0 0 0,-1 0 0 0 0,1 0 0 0 0,-1 0 0 0 0,1 0 0 0 0,-1 0 1 0 0,1 1-1 0 0,-1-1 0 0 0,0 0 0 0 0,0 0 0 0 0,1 1 0 0 0,-1-1 0 0 0,0 0 1 0 0,0 1-1 0 0,0-1 0 0 0,1 1 0 0 0,-1-1 0 0 0,0 1 0 0 0,0-1 0 0 0,0 1 1 0 0,0-1-1 0 0,0 1 0 0 0,0 0 0 0 0,0 0 0 0 0,0 0 0 0 0,0-1 0 0 0,0 1 0 0 0,0 0 1 0 0,0 0-1 0 0,0 0 0 0 0,0 1 0 0 0,0-1 0 0 0,0 0 0 0 0,0 0 0 0 0,0 1 1 0 0,0-1-1 0 0,0 0 0 0 0,0 1 0 0 0,0-1 0 0 0,0 1 0 0 0,0-1 0 0 0,0 1 0 0 0,0-1 1 0 0,1 1-1 0 0,-1 0 0 0 0,0-1 0 0 0,0 1 0 0 0,1 0 0 0 0,-1 0 0 0 0,0 0 1 0 0,1-1-1 0 0,-1 1 0 0 0,1 1-2 0 0,-6 0-2 0 0,0 2 0 0 0,1-1 1 0 0,-1 1-1 0 0,1 0 0 0 0,0 0 1 0 0,0 0-1 0 0,1 1 0 0 0,-1-1 1 0 0,1 1-1 0 0,0 0 0 0 0,1 1 0 0 0,-1-1 1 0 0,1 1-1 0 0,0-1 0 0 0,0 1 1 0 0,0 0-1 0 0,1 0 0 0 0,0 0 1 0 0,0 0-1 0 0,1 1 0 0 0,0-1 1 0 0,0 1-1 0 0,0-1 0 0 0,1 0 1 0 0,0 1-1 0 0,0-1 0 0 0,1 1 0 0 0,-1-1 1 0 0,1 1-1 0 0,2 4 2 0 0,68 44 20 0 0,48 15 41 0 0,-116-68-55 0 0,1 0 0 0 0,-1-1 0 0 0,0 0 0 0 0,1 0 0 0 0,-1 0-1 0 0,1 0 1 0 0,-1 0 0 0 0,1 0 0 0 0,0-1 0 0 0,-1 0 0 0 0,1 0-1 0 0,0 0 1 0 0,-1 0 0 0 0,1-1 0 0 0,0 1 0 0 0,-1-1 0 0 0,1 0-1 0 0,-1 0 1 0 0,1 0 0 0 0,-1 0 0 0 0,1-1 0 0 0,-1 0 0 0 0,0 1-1 0 0,0-1 1 0 0,0 0 0 0 0,0 0 0 0 0,0-1 0 0 0,0 1 0 0 0,-1-1-1 0 0,1 1 1 0 0,-1-1 0 0 0,1-1-6 0 0,142-205 219 0 0,-92 117-6 0 0,-49 88 19 0 0,-5 18-224 0 0,53 112 52 0 0,-30-84-38 0 0,-2 0 0 0 0,-2 2 0 0 0,-1 0 0 0 0,-3 1-1 0 0,-1 0 1 0 0,-3 1 0 0 0,-1 0 0 0 0,-2 13-22 0 0,1 75 13 0 0,-6 0 1 0 0,-8 31-14 0 0,5-148-1 0 0,0 0 0 0 0,0-1 0 0 0,-2 1 0 0 0,0 0 0 0 0,-1-1 0 0 0,0 0 0 0 0,-1 0 0 0 0,-1 0 0 0 0,-1-1 0 0 0,0 1 0 0 0,-1-2 0 0 0,-1 1 0 0 0,0-1 1 0 0,-1 0-1 0 0,0-1 0 0 0,-1 0 0 0 0,-6 4 1 0 0,13-14 1 0 0,0-1 1 0 0,0 1-1 0 0,0-1 1 0 0,0 0 0 0 0,-1 0-1 0 0,1 0 1 0 0,-1-1-1 0 0,1 0 1 0 0,-1 0 0 0 0,1 0-1 0 0,-1 0 1 0 0,0-1-1 0 0,1 1 1 0 0,-1-1 0 0 0,0 0-1 0 0,0-1 1 0 0,1 1-1 0 0,-1-1 1 0 0,0 0 0 0 0,1 0-1 0 0,-1-1 1 0 0,1 1-1 0 0,0-1 1 0 0,-1 0 0 0 0,1 0-1 0 0,0 0 1 0 0,0-1-1 0 0,0 1 1 0 0,-2-3-2 0 0,-2-1 0 0 0,0 0-1 0 0,0-1 1 0 0,0 0-1 0 0,1 0 1 0 0,1-1 0 0 0,-1 1-1 0 0,1-1 1 0 0,0-1 0 0 0,1 1-1 0 0,0-1 1 0 0,0 0-1 0 0,1 0 1 0 0,-1-4 0 0 0,1-5-2 0 0,1 1-1 0 0,0-1 1 0 0,2 1 0 0 0,0-1-1 0 0,1 1 1 0 0,1-1 0 0 0,0 0-1 0 0,2 1 1 0 0,0-1 0 0 0,1 1-1 0 0,0 0 1 0 0,1 0 0 0 0,1 1 0 0 0,1-1-1 0 0,1 1 1 0 0,0 1 0 0 0,1-1-1 0 0,0 1 1 0 0,1 1 0 0 0,1 0-1 0 0,0 0 1 0 0,1 1 0 0 0,1 1-1 0 0,0 0 1 0 0,0 1 0 0 0,1 0-1 0 0,2 0 3 0 0,18-16-64 0 0,0 2-1 0 0,2 1 0 0 0,1 2 0 0 0,0 1 1 0 0,2 2-1 0 0,0 2 0 0 0,1 2 0 0 0,1 1 1 0 0,15-2 64 0 0,91-11-1078 0 0,-48 17-2569 0 0,-72 7-1901 0 0,-9-1-6948 0 0</inkml:trace>
  <inkml:trace contextRef="#ctx0" brushRef="#br0" timeOffset="19648.17">6816 1853 12931 0 0,'0'0'1557'0'0,"0"0"-890"0"0,0 0-527 0 0,0 0-60 0 0,0 0 178 0 0,0 0 195 0 0,0 0 93 0 0,0 0 51 0 0,0 0-24 0 0,0 0-55 0 0,24-6-74 0 0,151-32 574 0 0,-109 30-281 0 0,0 2 1 0 0,1 4-1 0 0,22 3-737 0 0,-30-1 329 0 0,922 0 1856 0 0,-655-19-1894 0 0,461-54 470 0 0,-409 32-389 0 0,-192 22-237 0 0,47-6 262 0 0,122 7-397 0 0,304 21 454 0 0,-299 0 339 0 0,130-24-793 0 0,234-4 456 0 0,-160 14-168 0 0,453 6-134 0 0,415 9 167 0 0,-696 7-101 0 0,1343-4 206 0 0,-975-5 70 0 0,-574-3-362 0 0,-265 7 99 0 0,-242-5-651 0 0,-15-1-10236 0 0,-5 0-2216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5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38 2264 0 0,'0'0'1342'0'0,"0"0"-20"0"0,0 0 250 0 0,0 0 294 0 0,0 0 193 0 0,0 0-24 0 0,0 0-275 0 0,0 0-310 0 0,0 0-234 0 0,0 0-171 0 0,0 0-109 0 0,0 0-68 0 0,-3-6-71 0 0,-9-16-58 0 0,-26 13 1812 0 0,26 11-2408 0 0,0 0 0 0 0,1 1 0 0 0,-1 0 0 0 0,1 0 0 0 0,0 2 0 0 0,0-1 0 0 0,1 1-1 0 0,-1 1 1 0 0,1 0 0 0 0,0 1 0 0 0,1 0 0 0 0,-1 0 0 0 0,1 1 0 0 0,-3 4-143 0 0,-9 4 133 0 0,10-7-102 0 0,0 0 0 0 0,1 1 0 0 0,0 0 0 0 0,1 0 0 0 0,0 1 0 0 0,0 0 0 0 0,1 1 0 0 0,1 0 0 0 0,0 0-1 0 0,0 0 1 0 0,2 1 0 0 0,-1 0 0 0 0,2 0 0 0 0,0 1 0 0 0,0-1 0 0 0,1 1 0 0 0,1 0 0 0 0,0 0 0 0 0,1 0 0 0 0,0 0 0 0 0,2 3-31 0 0,0-12 38 0 0,0 0 0 0 0,0 0 0 0 0,1-1 0 0 0,0 1 0 0 0,0-1-1 0 0,0 0 1 0 0,0 0 0 0 0,1 1 0 0 0,0-2 0 0 0,0 1 0 0 0,0 0 0 0 0,0 0 0 0 0,1-1 0 0 0,-1 0 0 0 0,1 0 0 0 0,0 0 0 0 0,0 0 0 0 0,0 0 0 0 0,0-1 0 0 0,0 0 0 0 0,1 1 0 0 0,-1-2 0 0 0,1 1 0 0 0,-1 0 0 0 0,1-1 0 0 0,0 0 0 0 0,-1 0 0 0 0,1-1 0 0 0,0 1 0 0 0,0-1 0 0 0,0 0 0 0 0,0 0-1 0 0,-1-1 1 0 0,1 1 0 0 0,0-1 0 0 0,0 0 0 0 0,-1 0 0 0 0,1-1 0 0 0,0 1 0 0 0,-1-1 0 0 0,0 0 0 0 0,1-1 0 0 0,-1 1 0 0 0,0-1 0 0 0,2-1-38 0 0,19-17 133 0 0,0-1 0 0 0,-2-1 0 0 0,0-2 0 0 0,-2 0 0 0 0,-1-1 1 0 0,8-14-134 0 0,11-13 41 0 0,-22 31-21 0 0,72-74 139 0 0,-86 97-157 0 0,-1-1 1 0 0,1 1 0 0 0,0 0-1 0 0,-1 0 1 0 0,1 1-1 0 0,-1-1 1 0 0,1 0-1 0 0,-1 1 1 0 0,0 0-1 0 0,1-1 1 0 0,-1 1-1 0 0,0 0 1 0 0,0 0-1 0 0,0 0 1 0 0,0 1 0 0 0,-1-1-1 0 0,1 0 1 0 0,-1 1-1 0 0,1-1 1 0 0,-1 1-1 0 0,0-1 1 0 0,0 1-1 0 0,0 0 1 0 0,0-1-1 0 0,0 1 1 0 0,-1 0-1 0 0,1 0 1 0 0,-1 0 0 0 0,0-1-1 0 0,0 1 1 0 0,0 0-3 0 0,46 229 286 0 0,-47-230-368 0 0,1 1 0 0 0,0-1-1 0 0,0 0 1 0 0,0 1 0 0 0,0-1-1 0 0,0 0 1 0 0,0 1 0 0 0,1-1-1 0 0,-1 0 1 0 0,1 0 0 0 0,-1 0-1 0 0,1 1 1 0 0,0-1 0 0 0,0 0-1 0 0,0 0 1 0 0,0 0 0 0 0,0 0-1 0 0,1 0 1 0 0,-1 0 0 0 0,1-1-1 0 0,-1 1 1 0 0,1 0-1 0 0,0-1 1 0 0,-1 1 0 0 0,1-1-1 0 0,0 0 1 0 0,0 1 0 0 0,0-1-1 0 0,0 0 1 0 0,0 0 0 0 0,0 0-1 0 0,1 0 1 0 0,-1-1 0 0 0,0 1-1 0 0,2 0 83 0 0,17-1-3435 0 0,-9 0-3228 0 0,-5 0-5398 0 0</inkml:trace>
  <inkml:trace contextRef="#ctx0" brushRef="#br0" timeOffset="531.661">716 402 7778 0 0,'0'0'2205'0'0,"0"0"-105"0"0,0 0 99 0 0,0 0 20 0 0,0 0-220 0 0,0 0-417 0 0,0 0-495 0 0,0 0-354 0 0,0 0-152 0 0,0 0-24 0 0,0 0 12 0 0,0 0 22 0 0,0 0 12 0 0,3-3-17 0 0,122-197 2354 0 0,-34 61-2666 0 0,-84 126-255 0 0,-7 20-139 0 0,-1-4 107 0 0,-23 166-18 0 0,23-162 33 0 0,1 1-1 0 0,0 0 1 0 0,0 0-1 0 0,1 0 1 0 0,-1 0-1 0 0,2 0 1 0 0,-1 0-1 0 0,1-1 1 0 0,1 1-1 0 0,-1 0 1 0 0,1-1-1 0 0,1 0 1 0 0,-1 0-1 0 0,1 0 1 0 0,0 0-1 0 0,1 0-1 0 0,-2-5 16 0 0,0 0-1 0 0,1 0 0 0 0,-1-1 1 0 0,1 1-1 0 0,0-1 1 0 0,-1 1-1 0 0,1-1 1 0 0,0 0-1 0 0,0-1 1 0 0,-1 1-1 0 0,1-1 1 0 0,0 1-1 0 0,0-1 1 0 0,0 0-1 0 0,0-1 0 0 0,0 1 1 0 0,-1-1-1 0 0,1 1 1 0 0,0-1-1 0 0,0-1 1 0 0,-1 1-1 0 0,1 0 1 0 0,0-1-1 0 0,-1 0 1 0 0,1 1-1 0 0,-1-1 1 0 0,0-1-1 0 0,0 1 0 0 0,0 0 1 0 0,0-1-1 0 0,0 0 1 0 0,1-1-16 0 0,28-24 260 0 0,-1-1-1 0 0,-2-2 1 0 0,-1-1 0 0 0,15-24-260 0 0,-36 47 35 0 0,0-1 0 0 0,0 1 0 0 0,-2-1 0 0 0,1 0 0 0 0,-1-1 0 0 0,0 1 0 0 0,-1-1 0 0 0,-1 0 0 0 0,0 0 0 0 0,0-1 0 0 0,-1 1 0 0 0,1-8-35 0 0,-41 23-3409 0 0,32 13-680 0 0,4-9-3464 0 0,0-4-4759 0 0</inkml:trace>
  <inkml:trace contextRef="#ctx0" brushRef="#br0" timeOffset="1213.256">1462 30 16019 0 0,'0'0'2054'0'0,"0"0"-299"0"0,0 0-212 0 0,0 0-130 0 0,0 0-179 0 0,0 0-244 0 0,0 0-275 0 0,0 0-275 0 0,0 0-171 0 0,0 0-91 0 0,0 0-57 0 0,0 0 6 0 0,-8 15-15 0 0,-26 48-27 0 0,19 25 67 0 0,13-80-143 0 0,0 0 0 0 0,0 0-1 0 0,2 1 1 0 0,-1-1 0 0 0,1 0 0 0 0,0 1-1 0 0,0-1 1 0 0,1 0 0 0 0,0 0-1 0 0,1 1 1 0 0,0-1 0 0 0,0 0 0 0 0,1 0-1 0 0,0-1 1 0 0,0 1 0 0 0,0 0 0 0 0,1-1-1 0 0,1 0 1 0 0,-1 0 0 0 0,1 0-1 0 0,0-1 1 0 0,2 2-9 0 0,-5-6 18 0 0,1-1-1 0 0,-1 1 0 0 0,1-1 0 0 0,-1 1 1 0 0,1-1-1 0 0,0 0 0 0 0,0 0 1 0 0,-1 0-1 0 0,1 0 0 0 0,0-1 1 0 0,0 1-1 0 0,0-1 0 0 0,0 0 1 0 0,0 0-1 0 0,0 0 0 0 0,0 0 0 0 0,0 0 1 0 0,0-1-1 0 0,0 1 0 0 0,0-1 1 0 0,-1 0-1 0 0,1 1 0 0 0,0-1 1 0 0,0-1-1 0 0,-1 1 0 0 0,1 0 1 0 0,0-1-1 0 0,-1 1 0 0 0,0-1 0 0 0,1 0 1 0 0,-1 0-1 0 0,1-1-17 0 0,66-72 549 0 0,18-79 63 0 0,-24 37-358 0 0,-60 119-254 0 0,0 1 0 0 0,0-1 0 0 0,0 1 0 0 0,0-1 1 0 0,0 1-1 0 0,-1 0 0 0 0,1 0 0 0 0,-1 0 0 0 0,0 0 1 0 0,0 1-1 0 0,0-1 0 0 0,0 1 0 0 0,-1-1 0 0 0,1 1 1 0 0,-1-1-1 0 0,0 1 0 0 0,0 0 0 0 0,0 0 0 0 0,-1 0 1 0 0,1 2-1 0 0,37 229 62 0 0,-23-156-71 0 0,-5 1 0 0 0,-2 1-1 0 0,-5 0 1 0 0,-2 0 0 0 0,-6 13 9 0 0,3-75-2 0 0,-1-1 0 0 0,0 0 0 0 0,-2 0 0 0 0,0 0 0 0 0,-1 0 0 0 0,-1-1 0 0 0,-1 0 1 0 0,-7 12 1 0 0,11-22-1 0 0,0-1 0 0 0,0 0 1 0 0,0 0-1 0 0,-1 0 1 0 0,0-1-1 0 0,0 1 1 0 0,0-1-1 0 0,-1-1 1 0 0,0 1-1 0 0,0-1 0 0 0,0 0 1 0 0,0 0-1 0 0,0 0 1 0 0,-1-1-1 0 0,0 0 1 0 0,0-1-1 0 0,0 1 0 0 0,0-1 1 0 0,0-1-1 0 0,0 1 1 0 0,0-1-1 0 0,-1 0 1 0 0,-2-1 0 0 0,7 1 0 0 0,-1-1 1 0 0,1 1 0 0 0,-1-1 0 0 0,1 0-1 0 0,0 0 1 0 0,-1 0 0 0 0,1-1 0 0 0,-1 1-1 0 0,1-1 1 0 0,-1 0 0 0 0,1 0 0 0 0,0 0-1 0 0,0 0 1 0 0,0-1 0 0 0,-1 1 0 0 0,1-1-1 0 0,1 0 1 0 0,-1 0 0 0 0,0 0 0 0 0,0 0-1 0 0,1 0 1 0 0,-1-1 0 0 0,1 1-1 0 0,-1-1 1 0 0,1 1 0 0 0,0-1 0 0 0,0 0-1 0 0,1 0 1 0 0,-1 0 0 0 0,0 0 0 0 0,1 0-1 0 0,0-1 1 0 0,0 1 0 0 0,-1-2-1 0 0,1-11-2 0 0,0 0 0 0 0,0 1 0 0 0,2-1 0 0 0,0 1 0 0 0,0-1 0 0 0,2 1 0 0 0,0-1 0 0 0,0 1 0 0 0,2 0 0 0 0,0 0 0 0 0,0 1 0 0 0,2 0 0 0 0,0 0 0 0 0,0 0-1 0 0,1 1 1 0 0,1 0 0 0 0,0 0 0 0 0,1 1 0 0 0,0 0 0 0 0,1 1 0 0 0,10-9 2 0 0,0 2-121 0 0,0 1 0 0 0,1 1 0 0 0,1 1 0 0 0,0 1 0 0 0,1 0 0 0 0,1 2 0 0 0,0 1 0 0 0,0 1 0 0 0,1 2 0 0 0,1 0 0 0 0,4 0 121 0 0,-19 4-2323 0 0,-9 2-734 0 0,0 0-3388 0 0,0-1-5964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766 166 0 0 0,'0'0'579'0'0,"0"0"664"0"0,0 0 364 0 0,0 0 186 0 0,0 0 155 0 0,0 0 32 0 0,0 0-122 0 0,0 0-134 0 0,0 0-169 0 0,0 0-163 0 0,0 0-134 0 0,-3-17-148 0 0,-10-54-130 0 0,13 68-828 0 0,0-1 1 0 0,-1 0 0 0 0,0 1-1 0 0,0-1 1 0 0,0 1-1 0 0,0 0 1 0 0,0-1 0 0 0,-1 1-1 0 0,0 0 1 0 0,0 0 0 0 0,1 0-1 0 0,-2 0 1 0 0,1 0-1 0 0,0 0 1 0 0,-1 0 0 0 0,1 1-1 0 0,-1-1 1 0 0,0 1 0 0 0,0 0-1 0 0,1 0 1 0 0,-2 0-1 0 0,1 0 1 0 0,0 0 0 0 0,0 1-1 0 0,-1-1 1 0 0,1 1-1 0 0,0 0 1 0 0,-1 0 0 0 0,1 0-1 0 0,-1 1 1 0 0,0-1 0 0 0,1 1-1 0 0,-1 0 1 0 0,1 0-1 0 0,-1 0 1 0 0,0 0 0 0 0,1 1-1 0 0,-1 0 1 0 0,-1 0-153 0 0,-8-1 44 0 0,0 2 23 0 0,0 1 1 0 0,0 0 0 0 0,1 0 0 0 0,-1 2 0 0 0,1 0-1 0 0,0 0 1 0 0,0 1 0 0 0,1 0 0 0 0,-1 1 0 0 0,2 0-1 0 0,-1 1 1 0 0,-1 1-68 0 0,-10 7 71 0 0,-16 10 16 0 0,1 2 0 0 0,2 2 1 0 0,0 1-1 0 0,2 1 0 0 0,2 2 0 0 0,1 1 1 0 0,2 2-1 0 0,1 1 0 0 0,2 1 0 0 0,2 1 1 0 0,1 0-1 0 0,2 2 0 0 0,3 1 0 0 0,-3 10-87 0 0,12-25 43 0 0,1 0-1 0 0,0 1 0 0 0,3-1 0 0 0,0 2 0 0 0,2-1 0 0 0,1 0 0 0 0,1 0 0 0 0,4 30-42 0 0,-1-43 20 0 0,0 0 0 0 0,0 0 0 0 0,1 0 0 0 0,1 0 0 0 0,1-1 0 0 0,0 1 0 0 0,1-2 0 0 0,1 1 0 0 0,0-1 1 0 0,1 0-1 0 0,0 0 0 0 0,2-1 0 0 0,-1-1 0 0 0,1 1 0 0 0,1-2 0 0 0,7 6-20 0 0,9 1 53 0 0,1-2 1 0 0,0-1 0 0 0,1-1-1 0 0,1-2 1 0 0,0 0-1 0 0,1-3 1 0 0,0 0-1 0 0,0-2 1 0 0,1-2-1 0 0,0-1 1 0 0,0-1-1 0 0,0-2 1 0 0,0-1-1 0 0,10-3-53 0 0,-7 2 62 0 0,-1-2 1 0 0,1-1-1 0 0,-1-2 0 0 0,0-1 0 0 0,-1-2 0 0 0,0-2 0 0 0,0-1 0 0 0,-1-1 0 0 0,0-2 0 0 0,-2-1 0 0 0,0-2 0 0 0,0-1 0 0 0,9-9-62 0 0,-32 22 24 0 0,1-1 1 0 0,-2 0-1 0 0,1 0 0 0 0,-1-1 0 0 0,0 0 0 0 0,0 0 1 0 0,-1-1-1 0 0,0 0 0 0 0,0 0 0 0 0,-1 0 0 0 0,-1 0 1 0 0,1-1-1 0 0,-2 0 0 0 0,1 0 0 0 0,-1 0 0 0 0,-1-1 1 0 0,0 1-1 0 0,0-1 0 0 0,-1 1 0 0 0,0-1 0 0 0,-1-6-24 0 0,-3 10-1 0 0,0 0 0 0 0,0 1 0 0 0,-1-1 0 0 0,1 1 0 0 0,-1 0 0 0 0,-1 0 0 0 0,1 0 0 0 0,-1 0 0 0 0,0 1 0 0 0,-1 0 0 0 0,1 0 0 0 0,-1 0 0 0 0,0 1 0 0 0,0 0 0 0 0,0 0 0 0 0,-1 0 0 0 0,1 1 0 0 0,-1 0 0 0 0,0 0 0 0 0,0 1-1 0 0,0 0 1 0 0,0 0 0 0 0,-3 0 1 0 0,-39-11-156 0 0,1 3 0 0 0,-2 1 0 0 0,1 2-1 0 0,-1 3 1 0 0,0 2 0 0 0,-15 2 156 0 0,65 0-116 0 0,21 4-212 0 0,49 0 404 0 0,-1-3 0 0 0,1-4 0 0 0,17-3-76 0 0,19-2 184 0 0,10 2-37 0 0,-44 2-570 0 0,-56-6-4487 0 0,-12 5-325 0 0,0 2-6192 0 0</inkml:trace>
  <inkml:trace contextRef="#ctx0" brushRef="#br0" timeOffset="395.388">1744 656 5889 0 0,'0'0'3326'0'0,"0"0"-884"0"0,0 0-389 0 0,0 0-136 0 0,0 0-214 0 0,0 0-252 0 0,0 0-270 0 0,0 0-248 0 0,0 0-183 0 0,0 0-148 0 0,-32 21-123 0 0,-97 65-96 0 0,78-35 20 0 0,48-41-347 0 0,0-3-17 0 0,1 0-1 0 0,-1-1 1 0 0,1 1 0 0 0,1 0 0 0 0,-1 0 0 0 0,1 0 0 0 0,1 0-1 0 0,-1 0 1 0 0,1 0 0 0 0,0 0 0 0 0,1 0 0 0 0,0 0 0 0 0,0 0-1 0 0,0 0 1 0 0,1 0 0 0 0,0 0 0 0 0,0-1 0 0 0,1 1 0 0 0,0-1-1 0 0,0 1 1 0 0,0-1 0 0 0,1 0 0 0 0,0 0 0 0 0,0-1 0 0 0,1 1-1 0 0,0-1 1 0 0,-1 0 0 0 0,2 0 0 0 0,-1 0 0 0 0,1-1 0 0 0,-1 0-1 0 0,1 0 1 0 0,0 0 0 0 0,0-1 0 0 0,1 0 0 0 0,-1 0 0 0 0,1 0 0 0 0,0-1-1 0 0,-1 0 1 0 0,1-1 0 0 0,7 2-39 0 0,-5-3 117 0 0,1 0-1 0 0,-1-1 1 0 0,1 0 0 0 0,-1 0 0 0 0,1-1-1 0 0,-1 0 1 0 0,0-1 0 0 0,0 0 0 0 0,0-1-1 0 0,0 1 1 0 0,0-2 0 0 0,-1 1-1 0 0,0-1 1 0 0,0 0 0 0 0,0-1 0 0 0,-1 0-1 0 0,1 0 1 0 0,-1-1 0 0 0,-1 0 0 0 0,0 0-1 0 0,3-3-116 0 0,1-2 122 0 0,0-1-1 0 0,0 0 1 0 0,-1-1 0 0 0,-1 1-1 0 0,0-2 1 0 0,-1 1-1 0 0,0-1 1 0 0,2-10-122 0 0,-7 19 18 0 0,0 0 1 0 0,0 0-1 0 0,-1 0 0 0 0,0-1 0 0 0,0 1 1 0 0,-1 0-1 0 0,0 0 0 0 0,0-1 0 0 0,0 1 0 0 0,-1 0 1 0 0,0 0-1 0 0,0-1 0 0 0,0 1 0 0 0,-1 0 1 0 0,0 0-1 0 0,0 0 0 0 0,-1 1 0 0 0,1-1 1 0 0,-1 0-1 0 0,0 1 0 0 0,-1 0 0 0 0,0 0 1 0 0,-2-3-19 0 0,-1 2-100 0 0,0 1 0 0 0,0 0 0 0 0,-1 0 1 0 0,0 0-1 0 0,0 1 0 0 0,0 1 0 0 0,0-1 1 0 0,-1 1-1 0 0,1 1 0 0 0,-1-1 0 0 0,0 2 1 0 0,0-1-1 0 0,0 1 0 0 0,1 0 0 0 0,-1 1 1 0 0,0 0-1 0 0,0 1 0 0 0,0-1 0 0 0,0 2 1 0 0,0-1-1 0 0,0 1 0 0 0,1 1 1 0 0,-1-1-1 0 0,1 2 0 0 0,0-1 0 0 0,-1 1 1 0 0,2 0-1 0 0,-1 1 0 0 0,0 0 0 0 0,1 0 1 0 0,0 0-1 0 0,0 1 0 0 0,-6 6 100 0 0,-17 28-3372 0 0,14-11-7113 0 0,12-13-1370 0 0</inkml:trace>
  <inkml:trace contextRef="#ctx0" brushRef="#br0" timeOffset="840.526">2193 630 2577 0 0,'0'0'2970'0'0,"0"0"-661"0"0,0 0-292 0 0,0 0-195 0 0,0 0-211 0 0,0 0-201 0 0,0 0-175 0 0,0 0-120 0 0,0 0-54 0 0,0 0 11 0 0,0 0 48 0 0,0 0 10 0 0,0 0-58 0 0,5 5-83 0 0,14 19-128 0 0,-27 21 974 0 0,-13 125-122 0 0,4 9-1353 0 0,17-179-419 0 0,0 0 0 0 0,-1-1-1 0 0,1 1 1 0 0,0 0 0 0 0,0 0-1 0 0,0-1 1 0 0,-1 1 0 0 0,1 0-1 0 0,0 0 1 0 0,-1-1 0 0 0,1 1 0 0 0,0 0-1 0 0,0 0 1 0 0,-1 0 0 0 0,1-1-1 0 0,0 1 1 0 0,-1 0 0 0 0,1 0-1 0 0,0 0 1 0 0,-1 0 0 0 0,1 0-1 0 0,-1 0 1 0 0,1 0 0 0 0,0 0-1 0 0,-1 0 1 0 0,1 0 0 0 0,0 0-1 0 0,-1 0 1 0 0,1 0 59 0 0,-1-35-3583 0 0,2 20-1940 0 0,-1 7-3216 0 0</inkml:trace>
  <inkml:trace contextRef="#ctx0" brushRef="#br0" timeOffset="1043.951">2178 299 13443 0 0,'0'0'1942'0'0,"0"0"-363"0"0,0 0-234 0 0,0 0-136 0 0,0 0-115 0 0,0 0-185 0 0,0 0-255 0 0,0 0-262 0 0,0 0-222 0 0,0 0-153 0 0,0 0-45 0 0,0 0-36 0 0,0 0-33 0 0,-5 3-22 0 0,4-3 77 0 0,0 1 0 0 0,0-1-1 0 0,-1 1 1 0 0,1 0 0 0 0,0 0 0 0 0,0 0-1 0 0,0-1 1 0 0,0 1 0 0 0,0 0 0 0 0,0 0-1 0 0,0 1 1 0 0,0-1 0 0 0,0 0 0 0 0,0 0 0 0 0,1 0-1 0 0,-1 1 1 0 0,1-1 0 0 0,-1 0 0 0 0,0 0-1 0 0,1 1 1 0 0,0-1 0 0 0,-1 1 0 0 0,1-1-1 0 0,0 0 1 0 0,0 1 0 0 0,0-1 0 0 0,0 1-1 0 0,0-1 1 0 0,0 0 0 0 0,0 1 0 0 0,0-1-1 0 0,1 1 1 0 0,-1-1 0 0 0,0 0 0 0 0,1 1-1 0 0,0-1 1 0 0,-1 0 0 0 0,1 1 0 0 0,-1-1-1 0 0,1 0 1 0 0,0 0 0 0 0,0 0 0 0 0,0 1 42 0 0,12 19-6755 0 0,-9-16-4215 0 0</inkml:trace>
  <inkml:trace contextRef="#ctx0" brushRef="#br0" timeOffset="1613.306">2351 1142 0 0 0,'0'0'4242'0'0,"0"0"-2079"0"0,0 0-464 0 0,0 0 334 0 0,0 0 301 0 0,0 0 76 0 0,0 0-162 0 0,0 0-372 0 0,0 0-433 0 0,0 0-322 0 0,0 0-228 0 0,0 0-175 0 0,6-10-112 0 0,39-80 839 0 0,-36 58-966 0 0,10-37 55 0 0,4 0 0 0 0,3 1-1 0 0,8-10-533 0 0,-10 38-363 0 0,-7 154 366 0 0,-17-106-1 0 0,1-1 0 0 0,0 1 0 0 0,0-1-1 0 0,1 0 1 0 0,-1 1 0 0 0,2-1 0 0 0,-1 0 0 0 0,1 0-1 0 0,0-1 1 0 0,1 1 0 0 0,-1-1 0 0 0,1 1 0 0 0,1-1-1 0 0,-1 0 1 0 0,1-1 0 0 0,0 1 0 0 0,4 3-2 0 0,-5-8 57 0 0,0 0 0 0 0,0 0 0 0 0,0 0 1 0 0,-1 0-1 0 0,1-1 0 0 0,0 1 0 0 0,0-1 1 0 0,0 0-1 0 0,0 0 0 0 0,0-1 0 0 0,0 1 0 0 0,0-1 1 0 0,0 0-1 0 0,-1 0 0 0 0,1 0 0 0 0,0 0 0 0 0,0-1 1 0 0,-1 1-1 0 0,1-1 0 0 0,-1 0 0 0 0,2-2-57 0 0,101-117 1457 0 0,-98 112-1431 0 0,-1 1 1 0 0,0-1-1 0 0,0-1 1 0 0,0 0-1 0 0,-1 1 1 0 0,-1-2-1 0 0,0 1 1 0 0,0-1-1 0 0,-1 0 1 0 0,0 0-1 0 0,-1 0 1 0 0,0 0-1 0 0,-1-1 1 0 0,0 1-1 0 0,0-12-26 0 0,-3 22-84 0 0,0 1 0 0 0,1-1 0 0 0,-1 1 0 0 0,1-1 0 0 0,-1 0 0 0 0,0 1 0 0 0,0-1 0 0 0,1 1 0 0 0,-1 0 0 0 0,0-1 0 0 0,0 1-1 0 0,1 0 1 0 0,-1-1 0 0 0,0 1 0 0 0,0 0 0 0 0,0 0 0 0 0,0 0 0 0 0,0-1 0 0 0,1 1 0 0 0,-1 0 0 0 0,0 0 0 0 0,0 0 0 0 0,0 1 0 0 0,0-1 0 0 0,0 0 0 0 0,0 0 0 0 0,1 0 0 0 0,-1 1 0 0 0,0-1 0 0 0,0 0 0 0 0,0 1-1 0 0,1-1 1 0 0,-1 1 0 0 0,0-1 0 0 0,0 1 0 0 0,1-1 0 0 0,-1 1 0 0 0,0-1 0 0 0,1 1 0 0 0,-1 0 0 0 0,0 0 84 0 0,-9 16-3281 0 0,4-5-5194 0 0,5-5-3775 0 0</inkml:trace>
  <inkml:trace contextRef="#ctx0" brushRef="#br0" timeOffset="2309.313">3351 652 6641 0 0,'0'0'3519'0'0,"0"0"-1420"0"0,0 0-474 0 0,0 0-34 0 0,0 0-49 0 0,0 0-106 0 0,0 0-151 0 0,0 0-233 0 0,0 0-220 0 0,0 0-153 0 0,0 0-126 0 0,0 0-61 0 0,0 0-56 0 0,-21-1-45 0 0,-64 0-47 0 0,81 1-296 0 0,-1 0-1 0 0,1 0 0 0 0,0 1 0 0 0,-1-1 1 0 0,1 1-1 0 0,0 0 0 0 0,-1 0 1 0 0,1 0-1 0 0,0 1 0 0 0,0-1 0 0 0,0 1 1 0 0,0 0-1 0 0,0 1 0 0 0,1-1 1 0 0,-1 0-1 0 0,0 2-47 0 0,-14 7 211 0 0,8-4-179 0 0,1 0-1 0 0,0 0 1 0 0,0 0-1 0 0,1 1 1 0 0,0 1-1 0 0,0-1 1 0 0,1 1-1 0 0,0 0 1 0 0,1 1 0 0 0,0 0-1 0 0,0 0 1 0 0,1 0-1 0 0,0 1 1 0 0,1 0-1 0 0,0 0 1 0 0,1 0-1 0 0,0 0 1 0 0,1 0-1 0 0,0 1 1 0 0,0-1-1 0 0,2 1 1 0 0,-1-1-1 0 0,2 1 1 0 0,0 8-32 0 0,-1-17 7 0 0,1 0 1 0 0,-1 0-1 0 0,1 1 1 0 0,0-1-1 0 0,0 0 1 0 0,0 0-1 0 0,1 0 1 0 0,-1 0-1 0 0,1 0 1 0 0,-1 0-1 0 0,1-1 1 0 0,0 1-1 0 0,0 0 1 0 0,0-1-1 0 0,1 0 1 0 0,-1 1-1 0 0,1-1 1 0 0,-1 0-1 0 0,1 0 1 0 0,-1 0-1 0 0,1-1 1 0 0,0 1-1 0 0,0 0 1 0 0,0-1-1 0 0,0 0 1 0 0,0 0-1 0 0,0 0 1 0 0,1 0-1 0 0,-1 0 1 0 0,0-1-1 0 0,0 0 1 0 0,1 1-1 0 0,-1-1 1 0 0,3-1-8 0 0,3 1 73 0 0,-1-1 0 0 0,1 0 0 0 0,-1-1 0 0 0,1 0 0 0 0,-1 0 0 0 0,0-1 0 0 0,0 0 1 0 0,0-1-1 0 0,0 0 0 0 0,-1 0 0 0 0,1 0 0 0 0,5-6-73 0 0,24-21 219 0 0,-2-2 0 0 0,-2-1 0 0 0,-1-2 0 0 0,7-13-219 0 0,-11 16 96 0 0,55-47 92 0 0,-77 95-161 0 0,-10 166 297 0 0,-19 223-325 0 0,13-151-145 0 0,6-175 109 0 0,3-25 20 0 0,-3-1-1 0 0,-2 1 1 0 0,-2-2-1 0 0,-12 37 18 0 0,20-84 4 0 0,-1-1 0 0 0,0 1-1 0 0,0-1 1 0 0,-1 1-1 0 0,1-1 1 0 0,-1 0-1 0 0,1 0 1 0 0,-1 0 0 0 0,0 0-1 0 0,0 0 1 0 0,0 0-1 0 0,-1 0 1 0 0,1-1-1 0 0,-1 1 1 0 0,0-1 0 0 0,1 0-1 0 0,-1 0 1 0 0,0 0-1 0 0,0 0 1 0 0,0 0-1 0 0,-1 0 1 0 0,1-1-1 0 0,0 0 1 0 0,0 0 0 0 0,-1 0-1 0 0,1 0 1 0 0,-1 0-1 0 0,1 0 1 0 0,-1-1-1 0 0,1 0 1 0 0,-1 0 0 0 0,0 0-1 0 0,1 0 1 0 0,-1 0-1 0 0,1-1 1 0 0,-1 0-1 0 0,1 1 1 0 0,-1-1 0 0 0,1-1-1 0 0,0 1 1 0 0,-1 0-1 0 0,1-1 1 0 0,0 0-1 0 0,0 1 1 0 0,0-1 0 0 0,0-1-5 0 0,-10-12 3 0 0,0-2-1 0 0,2 1 0 0 0,0-2 1 0 0,1 0-1 0 0,0 0 0 0 0,2 0 0 0 0,0-1 1 0 0,1-1-1 0 0,1 1 0 0 0,1-1 0 0 0,0 0 1 0 0,2 0-1 0 0,0-1 0 0 0,2 1 0 0 0,0 0 1 0 0,1-1-1 0 0,1 1 0 0 0,3-21-1 0 0,-2 32-3 0 0,-1-1-1 0 0,1 0 0 0 0,1 1 1 0 0,0 0-1 0 0,0-1 0 0 0,1 1 1 0 0,0 1-1 0 0,0-1 0 0 0,1 0 1 0 0,0 1-1 0 0,1 0 1 0 0,0 0-1 0 0,0 1 0 0 0,1 0 1 0 0,0 0-1 0 0,0 0 0 0 0,0 1 1 0 0,1 0-1 0 0,0 0 0 0 0,0 1 1 0 0,1 0-1 0 0,6-3 4 0 0,175-56-469 0 0,-104 44-1093 0 0,-49 11-2798 0 0,-14 3-1818 0 0,-5 1-6478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55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303 526 0 0 0,'0'0'769'0'0,"0"0"684"0"0,0 0 305 0 0,0 0 1 0 0,0 0-92 0 0,0 0-144 0 0,0 0-86 0 0,0 0 18 0 0,-6-26 7388 0 0,-44 12-5288 0 0,38 16-3366 0 0,0 0 0 0 0,0 1-1 0 0,1 0 1 0 0,-1 1 0 0 0,1 0-1 0 0,0 1 1 0 0,0 0 0 0 0,0 1 0 0 0,-6 4-189 0 0,9-5 69 0 0,-1 0 1 0 0,0 0 0 0 0,1 1 0 0 0,0 0 0 0 0,1 1 0 0 0,-1 0 0 0 0,1 0 0 0 0,1 1 0 0 0,-1-1 0 0 0,1 1-1 0 0,0 1 1 0 0,1-1 0 0 0,0 1 0 0 0,1 0 0 0 0,-1 0 0 0 0,2 1 0 0 0,-1-1 0 0 0,1 1 0 0 0,1 0 0 0 0,0-1 0 0 0,0 1-1 0 0,1 0 1 0 0,0 0 0 0 0,1 3-70 0 0,0-5 23 0 0,0 0 0 0 0,0-1 0 0 0,1 1 0 0 0,1 0 0 0 0,-1-1 0 0 0,1 1-1 0 0,0-1 1 0 0,1 1 0 0 0,0-1 0 0 0,0 0 0 0 0,0 0 0 0 0,1-1 0 0 0,0 1 0 0 0,0 0 0 0 0,1-1 0 0 0,0 0-1 0 0,0 0 1 0 0,3 2-23 0 0,-3-5 88 0 0,0 1 0 0 0,1-1-1 0 0,-1 0 1 0 0,0 0 0 0 0,1 0 0 0 0,0-1-1 0 0,-1 0 1 0 0,1 0 0 0 0,0 0 0 0 0,0-1-1 0 0,0 0 1 0 0,1 0 0 0 0,-1-1-1 0 0,0 1 1 0 0,2-2-88 0 0,36 1-4870 0 0,-18 0-3872 0 0,-26 0-2936 0 0</inkml:trace>
  <inkml:trace contextRef="#ctx0" brushRef="#br0" timeOffset="353">741 559 9218 0 0,'0'0'2284'0'0,"0"0"-184"0"0,0 0-103 0 0,0 0-158 0 0,0 0-361 0 0,0 0-380 0 0,0 0-309 0 0,0 0-158 0 0,0 0-54 0 0,0 0-87 0 0,0 0-91 0 0,0 0-65 0 0,-30 30-59 0 0,-91 93-48 0 0,72-56 50 0 0,45-55-214 0 0,1-7-46 0 0,1 0 0 0 0,0-1 0 0 0,1 1 0 0 0,-1 0 0 0 0,1 0 1 0 0,0 0-1 0 0,0 0 0 0 0,0 0 0 0 0,1 0 0 0 0,0 1 0 0 0,0-1 0 0 0,0 0 1 0 0,1 0-1 0 0,-1 0 0 0 0,1 0 0 0 0,0 0 0 0 0,1 0 0 0 0,-1 0 0 0 0,1 0 1 0 0,0 0-1 0 0,0-1 0 0 0,1 1 0 0 0,0-1 0 0 0,-1 0 0 0 0,1 1 0 0 0,0-1 0 0 0,1 0 1 0 0,-1-1-1 0 0,1 1 0 0 0,0-1 0 0 0,0 1 0 0 0,0-1 0 0 0,0 0 0 0 0,1-1 1 0 0,-1 1-1 0 0,1-1 0 0 0,-1 0 0 0 0,1 0 0 0 0,0 0 0 0 0,0 0-17 0 0,5 0 82 0 0,0 0 0 0 0,-1 0-1 0 0,1-1 1 0 0,0 0 0 0 0,0 0 0 0 0,0-1-1 0 0,0-1 1 0 0,0 0 0 0 0,-1 0-1 0 0,1-1 1 0 0,0 0 0 0 0,-1 0 0 0 0,1-1-1 0 0,-1-1 1 0 0,0 0 0 0 0,0 0 0 0 0,0 0-1 0 0,-1-1 1 0 0,1-1 0 0 0,-1 1-1 0 0,0-1 1 0 0,-1-1 0 0 0,0 1 0 0 0,0-1-1 0 0,0-1 1 0 0,-1 1 0 0 0,0-1-1 0 0,0 0 1 0 0,-1 0 0 0 0,0-1 0 0 0,0 0-1 0 0,-1 0 1 0 0,0 0 0 0 0,-1 0-1 0 0,0-1 1 0 0,0 1 0 0 0,-1-1 0 0 0,0 1-1 0 0,-1-1 1 0 0,0-3-82 0 0,0 4-7 0 0,-1 1 0 0 0,1 0 0 0 0,-2-1 0 0 0,1 1 0 0 0,-1 0-1 0 0,0-1 1 0 0,-1 1 0 0 0,0 0 0 0 0,0 0 0 0 0,-1 0 0 0 0,0 0 0 0 0,0 1 0 0 0,-1-1 0 0 0,0 1 0 0 0,0 0-1 0 0,-1 0 1 0 0,0 0 0 0 0,0 1 0 0 0,0-1 0 0 0,-1 1 0 0 0,0 0 0 0 0,0 1 0 0 0,-1 0 0 0 0,1 0 0 0 0,-1 0-1 0 0,-1 1 1 0 0,1 0 0 0 0,-6-3 7 0 0,8 6-133 0 0,1-1 0 0 0,-1 1 0 0 0,1 0 0 0 0,-1 1 0 0 0,1-1 0 0 0,-1 1 0 0 0,0-1 1 0 0,1 2-1 0 0,-1-1 0 0 0,1 0 0 0 0,-1 1 0 0 0,0 0 0 0 0,1 0 0 0 0,0 0 0 0 0,-1 1 0 0 0,1-1 0 0 0,0 1 0 0 0,-1 0 0 0 0,1 0 0 0 0,-1 1 133 0 0,-42 40-9281 0 0,40-34-2057 0 0</inkml:trace>
  <inkml:trace contextRef="#ctx0" brushRef="#br0" timeOffset="891.763">982 880 5785 0 0,'0'0'3868'0'0,"0"0"-1077"0"0,0 0-397 0 0,0 0-139 0 0,0 0-291 0 0,0 0-351 0 0,0 0-369 0 0,0 0-334 0 0,0 0-236 0 0,0 0-156 0 0,0 0-89 0 0,0 0-42 0 0,0 0 0 0 0,3-11-10 0 0,28-74 614 0 0,113-132 240 0 0,-108 187-1474 0 0,-36 52-88 0 0,-2 15 373 0 0,11 73-35 0 0,-2-90-40 0 0,-6-14 41 0 0,0 0 0 0 0,1 0 0 0 0,0-1 0 0 0,0 1-1 0 0,0 0 1 0 0,1-1 0 0 0,-1 1 0 0 0,1-1 0 0 0,1 0 0 0 0,-1 0-1 0 0,1 0 1 0 0,0 0 0 0 0,0-1 0 0 0,0 1 0 0 0,1-1-1 0 0,0 0 1 0 0,-1-1 0 0 0,1 1 0 0 0,1-1 0 0 0,-1 0 0 0 0,3 1-8 0 0,-2-4 74 0 0,0-1 0 0 0,0 0 1 0 0,0 0-1 0 0,0-1 0 0 0,0 0 1 0 0,-1 0-1 0 0,1 0 0 0 0,-1 0 1 0 0,1-1-1 0 0,-1 0 0 0 0,0 0 1 0 0,0-1-1 0 0,0 1 0 0 0,0-1 1 0 0,-1 0-1 0 0,1 0 0 0 0,-1-1 1 0 0,0 0-1 0 0,-1 1 0 0 0,1-1 1 0 0,-1 0-1 0 0,0 0 0 0 0,0-1 1 0 0,0 1-1 0 0,-1-1 0 0 0,0 0 1 0 0,0 1-1 0 0,0-1 0 0 0,-1 0 1 0 0,0 0-75 0 0,12-21 115 0 0,4-50-123 0 0,-15 44-3320 0 0,-2 33 666 0 0,0 0-3552 0 0,0 0-6119 0 0</inkml:trace>
  <inkml:trace contextRef="#ctx0" brushRef="#br0" timeOffset="1326.722">1915 445 9842 0 0,'0'0'4282'0'0,"0"0"-2033"0"0,0 0-730 0 0,0 0-138 0 0,0 0-115 0 0,0 0-158 0 0,0 0-217 0 0,0 0-228 0 0,0 0-134 0 0,0 0-72 0 0,0 0-64 0 0,0 0-54 0 0,0 0-46 0 0,-33 9-50 0 0,-105 30-42 0 0,78-14 92 0 0,51-14-218 0 0,8-10-74 0 0,-1 1-1 0 0,0-1 1 0 0,0 0-1 0 0,1 1 1 0 0,-1-1-1 0 0,1 1 1 0 0,-1-1-1 0 0,1 1 1 0 0,0 0-1 0 0,0 0 1 0 0,0-1-1 0 0,0 1 1 0 0,0 0 0 0 0,0 0-1 0 0,0 0 1 0 0,1 0-1 0 0,-1 0 1 0 0,0 0-1 0 0,1 1 1 0 0,0-1-1 0 0,0 0 1 0 0,-1 0-1 0 0,1 0 1 0 0,0 0-1 0 0,1 0 1 0 0,-1 0-1 0 0,0 1 1 0 0,1-1-1 0 0,-1 0 1 0 0,1 0-1 0 0,0 0 1 0 0,-1 0-1 0 0,1 0 1 0 0,0 0-1 0 0,0-1 1 0 0,0 1-1 0 0,1 0 1 0 0,-1 0-1 0 0,0-1 1 0 0,1 1 0 0 0,1 1-1 0 0,67 26 49 0 0,-56-25-40 0 0,-1 1 1 0 0,-1 0-1 0 0,1 1 0 0 0,-1 0 0 0 0,0 1 0 0 0,0 0 0 0 0,-1 1 0 0 0,8 6-9 0 0,-17-10 41 0 0,0-1 0 0 0,0 0 0 0 0,-1 1 0 0 0,1 0 0 0 0,-1-1-1 0 0,1 1 1 0 0,-1 0 0 0 0,0 0 0 0 0,-1-1 0 0 0,1 1 0 0 0,-1 0 0 0 0,1 0-1 0 0,-1 0 1 0 0,-1 0 0 0 0,1 0 0 0 0,0 0 0 0 0,-1 0 0 0 0,0-1-1 0 0,0 1 1 0 0,0 0 0 0 0,0 0 0 0 0,-1-1 0 0 0,1 1 0 0 0,-1-1 0 0 0,0 1-1 0 0,0-1 1 0 0,0 0 0 0 0,0 0 0 0 0,-1 1 0 0 0,0-2 0 0 0,1 1 0 0 0,-1 0-1 0 0,0-1 1 0 0,0 1 0 0 0,0-1 0 0 0,-1 0 0 0 0,1 0 0 0 0,0 0 0 0 0,-1 0-1 0 0,0-1 1 0 0,-1 2-41 0 0,-17 9 28 0 0,0 0-1 0 0,-1-1 0 0 0,0-2 0 0 0,0 0 1 0 0,-1-1-1 0 0,0-2 0 0 0,-17 3-27 0 0,-7-5-2823 0 0,47-4 1400 0 0,-2 1 2708 0 0,2-1-5884 0 0,0 0-6156 0 0,1 0 1036 0 0</inkml:trace>
  <inkml:trace contextRef="#ctx0" brushRef="#br0" timeOffset="2110.989">1982 791 1688 0 0,'0'0'2629'0'0,"0"0"-177"0"0,0 0-66 0 0,0 0-148 0 0,0 0-300 0 0,0 0-284 0 0,0 0-225 0 0,0 0-203 0 0,0 0-135 0 0,0 0-99 0 0,0 0-68 0 0,0 0-73 0 0,0 0-71 0 0,32 11-93 0 0,102 29-119 0 0,-132-39-543 0 0,0 1 0 0 0,-1-1 0 0 0,1-1 1 0 0,0 1-1 0 0,-1 0 0 0 0,1 0 0 0 0,0 0 0 0 0,0-1 0 0 0,0 1 1 0 0,0-1-1 0 0,0 0 0 0 0,0 0 0 0 0,-1 1 0 0 0,1-1 0 0 0,0 0 0 0 0,0 0 1 0 0,0-1-1 0 0,0 1 0 0 0,0 0 0 0 0,0-1 0 0 0,0 1 0 0 0,0-1 1 0 0,-1 0-1 0 0,1 1 0 0 0,0-1 0 0 0,0 0 0 0 0,-1 0 0 0 0,1 0 0 0 0,-1 0 1 0 0,2-1-26 0 0,2-3 157 0 0,2-1-57 0 0,0 0 0 0 0,0 0-1 0 0,0 0 1 0 0,-1 0 0 0 0,0-1 0 0 0,-1 0 0 0 0,1-1-1 0 0,-1 1 1 0 0,0-1 0 0 0,-1 0 0 0 0,0 0-1 0 0,0 0 1 0 0,-1-1 0 0 0,0 1 0 0 0,-1-1-1 0 0,0 0 1 0 0,0 0 0 0 0,-1 0 0 0 0,0 0-1 0 0,0-8-99 0 0,0 15 2 0 0,-1-1-1 0 0,0 0 0 0 0,0 1 1 0 0,0-1-1 0 0,0 1 0 0 0,-1-1 1 0 0,1 0-1 0 0,-1 1 0 0 0,1-1 1 0 0,-1 1-1 0 0,0-1 0 0 0,0 1 1 0 0,0 0-1 0 0,0-1 0 0 0,0 1 1 0 0,-1 0-1 0 0,1 0 0 0 0,-1 0 1 0 0,1 0-1 0 0,-1 0 0 0 0,0 0 1 0 0,0 0-1 0 0,0 0 0 0 0,0 1 1 0 0,0-1-1 0 0,0 1 0 0 0,0-1 1 0 0,-1 1-1 0 0,1 0 0 0 0,-1 0 1 0 0,1 0-1 0 0,0 0 0 0 0,-1 1 1 0 0,1-1-1 0 0,-1 1 0 0 0,0-1 1 0 0,0 1-2 0 0,-2-1-30 0 0,0 0 0 0 0,1 1 1 0 0,-1 0-1 0 0,0 0 0 0 0,0 0 1 0 0,1 0-1 0 0,-1 1 0 0 0,0 0 1 0 0,0 0-1 0 0,1 0 0 0 0,-1 1 1 0 0,1-1-1 0 0,-1 1 0 0 0,1 0 1 0 0,0 0-1 0 0,0 1 0 0 0,0-1 1 0 0,0 1-1 0 0,0 0 0 0 0,0 1 30 0 0,-9 4-92 0 0,1 2 1 0 0,1-1-1 0 0,0 2 0 0 0,0-1 0 0 0,1 2 0 0 0,0-1 0 0 0,1 1 1 0 0,0 1-1 0 0,1 0 0 0 0,0 0 0 0 0,1 0 0 0 0,1 1 1 0 0,0 0-1 0 0,1 0 0 0 0,1 1 0 0 0,0-1 0 0 0,0 1 0 0 0,2 0 1 0 0,0 0-1 0 0,0 9 92 0 0,4-20 3 0 0,0 1-1 0 0,1 0 1 0 0,-1-1 0 0 0,1 1-1 0 0,0-1 1 0 0,0 0 0 0 0,1 0 0 0 0,-1 0-1 0 0,1 0 1 0 0,0-1 0 0 0,0 0 0 0 0,0 1-1 0 0,0-1 1 0 0,1-1 0 0 0,-1 1 0 0 0,1-1-1 0 0,0 1 1 0 0,0-1 0 0 0,-1-1-1 0 0,1 1 1 0 0,0-1 0 0 0,1 0 0 0 0,-1 0-1 0 0,0 0 1 0 0,0-1 0 0 0,0 1 0 0 0,1-1-1 0 0,-1-1 1 0 0,0 1 0 0 0,0-1 0 0 0,0 0-1 0 0,0 0 1 0 0,2-1-3 0 0,5 2 57 0 0,8-2 78 0 0,1-2 1 0 0,-1 0 0 0 0,0-2 0 0 0,0 0 0 0 0,-1-1 0 0 0,0 0 0 0 0,0-2 0 0 0,-1 0 0 0 0,0-2 0 0 0,0 0 0 0 0,-1 0 0 0 0,-1-2 0 0 0,0 0 0 0 0,0-1 0 0 0,-2 0 0 0 0,11-14-136 0 0,-3-1 91 0 0,-1-1 1 0 0,-1-1-1 0 0,-2 0 1 0 0,-2-2 0 0 0,0 0-1 0 0,-1-4-91 0 0,-14 35 0 0 0,1 0 1 0 0,-1 0-1 0 0,1 0 1 0 0,-1 0-1 0 0,0 0 1 0 0,0-1-1 0 0,1 1 0 0 0,-2-1 1 0 0,1 1-1 0 0,0 0 1 0 0,-1-1-1 0 0,1 0 0 0 0,-1 1 1 0 0,1-1-1 0 0,-1 1 1 0 0,0-1-1 0 0,0 1 0 0 0,-1-1 1 0 0,1 0-1 0 0,0 1 1 0 0,-1-1-1 0 0,1 1 0 0 0,-1-1 1 0 0,0 1-1 0 0,0 0 1 0 0,0-1-1 0 0,0 1 1 0 0,-1 0-1 0 0,1-1 0 0 0,0 1 1 0 0,-1 0-1 0 0,0 0 1 0 0,1 0-1 0 0,-1 1 0 0 0,0-1 1 0 0,-1-1-1 0 0,-4 3-16 0 0,0-1 1 0 0,0 1 0 0 0,0 0-1 0 0,0 0 1 0 0,0 0-1 0 0,0 1 1 0 0,1 1-1 0 0,-1-1 1 0 0,0 1 0 0 0,0 0-1 0 0,1 0 1 0 0,-1 1-1 0 0,1 0 1 0 0,0 0-1 0 0,0 1 1 0 0,0 0 0 0 0,0 0-1 0 0,0 0 1 0 0,1 0-1 0 0,0 1 1 0 0,0 0 0 0 0,0 0-1 0 0,1 0 1 0 0,-1 1-1 0 0,-1 4 16 0 0,5-9-2 0 0,0 1 0 0 0,0-1 0 0 0,0 0 0 0 0,0 1 0 0 0,0-1 0 0 0,1 1 0 0 0,-1-1 0 0 0,1 1 0 0 0,-1 0 0 0 0,1-1 0 0 0,0 1 0 0 0,-1-1 0 0 0,1 1 0 0 0,0 0 0 0 0,0-1 0 0 0,0 1 0 0 0,0-1 0 0 0,1 1 0 0 0,-1 0 0 0 0,0-1 0 0 0,1 1 0 0 0,-1-1 0 0 0,1 1 0 0 0,-1-1 0 0 0,1 1 0 0 0,0-1 0 0 0,0 1 0 0 0,-1-1 0 0 0,1 1 0 0 0,0-1 0 0 0,0 0 0 0 0,0 0 0 0 0,1 0 0 0 0,-1 1 0 0 0,0-1 0 0 0,0 0 0 0 0,1 0 0 0 0,-1-1 0 0 0,0 1 0 0 0,1 0 0 0 0,-1 0 0 0 0,1-1 0 0 0,-1 1 0 0 0,1-1 0 0 0,-1 1 0 0 0,2-1 2 0 0,77 21 32 0 0,-77-21-33 0 0,43 5 40 0 0,-35-5-11 0 0,-1 0 1 0 0,1 1-1 0 0,-1 0 1 0 0,1 1-1 0 0,-1 0 1 0 0,0 1-1 0 0,1 0 1 0 0,-1 0-1 0 0,0 1 1 0 0,-1 0-1 0 0,1 1 1 0 0,-1 0-1 0 0,0 1 1 0 0,0-1-1 0 0,-1 2 1 0 0,5 3-29 0 0,-11-6 38 0 0,0-1 0 0 0,0 1 1 0 0,-1 1-1 0 0,1-1 1 0 0,-1 0-1 0 0,0 0 0 0 0,0 0 1 0 0,0 1-1 0 0,-1-1 0 0 0,1 0 1 0 0,-1 1-1 0 0,0-1 0 0 0,0 1 1 0 0,-1-1-1 0 0,1 0 0 0 0,-1 1 1 0 0,0-1-1 0 0,0 0 0 0 0,0 0 1 0 0,-1 1-1 0 0,0-1 0 0 0,0 0 1 0 0,0-1-1 0 0,-2 4-38 0 0,-7 22 47 0 0,10 38-1214 0 0,13-47-1836 0 0,1-11-7720 0 0,-9-9-609 0 0</inkml:trace>
  <inkml:trace contextRef="#ctx0" brushRef="#br0" timeOffset="2457.031">2930 530 13051 0 0,'0'0'3978'0'0,"0"0"-2099"0"0,0 0-739 0 0,0 0-75 0 0,0 0-21 0 0,0 0-36 0 0,0 0-172 0 0,0 0-233 0 0,0 0-155 0 0,0 0-69 0 0,0 0-42 0 0,0 0-33 0 0,0 0-32 0 0,0 28-34 0 0,0 86-48 0 0,0-105-156 0 0,0 1 0 0 0,1-1 0 0 0,0 0 0 0 0,0 0 0 0 0,1 0-1 0 0,0 0 1 0 0,1-1 0 0 0,-1 1 0 0 0,2 0 0 0 0,-1-1-1 0 0,1 0 1 0 0,3 4-34 0 0,7 14 42 0 0,72 133 69 0 0,-86-159-99 0 0,0-1 0 0 0,0 1 0 0 0,0 0 0 0 0,0-1 0 0 0,1 1 0 0 0,-1 0 0 0 0,0-1-1 0 0,0 1 1 0 0,0 0 0 0 0,0-1 0 0 0,1 1 0 0 0,-1 0 0 0 0,0 0 0 0 0,0-1 0 0 0,1 1 0 0 0,-1 0 0 0 0,0 0 0 0 0,0 0 0 0 0,1-1-1 0 0,-1 1 1 0 0,0 0 0 0 0,0 0 0 0 0,1 0 0 0 0,-1 0 0 0 0,0 0 0 0 0,1-1 0 0 0,-1 1 0 0 0,0 0 0 0 0,1 0 0 0 0,-1 0-1 0 0,0 0 1 0 0,1 0 0 0 0,-1 0 0 0 0,0 0 0 0 0,1 0 0 0 0,-1 0 0 0 0,0 0 0 0 0,1 0 0 0 0,-1 1 0 0 0,0-1 0 0 0,1 0 0 0 0,-1 0-1 0 0,0 0 1 0 0,1 0 0 0 0,-1 0 0 0 0,0 1 0 0 0,0-1 0 0 0,1 0 0 0 0,-1 0 0 0 0,0 1 0 0 0,0-1 0 0 0,1 0 0 0 0,-1 0 0 0 0,0 1-1 0 0,0-1 1 0 0,0 0 0 0 0,1 0 0 0 0,-1 1-12 0 0,4-36 212 0 0,-4 33-192 0 0,65-231 932 0 0,-31 116-1435 0 0,-23 96-810 0 0,-5 17-1883 0 0,0 2-3797 0 0,-3 2-5187 0 0</inkml:trace>
  <inkml:trace contextRef="#ctx0" brushRef="#br0" timeOffset="3296.5">3679 607 16876 0 0,'0'0'1887'0'0,"0"0"-590"0"0,0 0-170 0 0,0 0 16 0 0,0 0-23 0 0,0 0-121 0 0,0 0-244 0 0,0 0-274 0 0,0 0-198 0 0,-32 9-124 0 0,-98 31-51 0 0,68-4 0 0 0,52-26-91 0 0,4-5-24 0 0,-1 0 0 0 0,1 1 0 0 0,1-1 0 0 0,-1 1 0 0 0,1 0 0 0 0,0 0 0 0 0,0 1-1 0 0,0-1 1 0 0,1 1 0 0 0,0 0 0 0 0,1 1 0 0 0,0-1 0 0 0,0 0 0 0 0,0 1 0 0 0,1 0-1 0 0,0 0 1 0 0,1 0 0 0 0,-1 0 0 0 0,2 0 0 0 0,-1 0 0 0 0,1 0 7 0 0,2-5 0 0 0,0 0 0 0 0,1 0-1 0 0,-1-1 1 0 0,1 1 0 0 0,0-1 0 0 0,0 0 0 0 0,0 1 0 0 0,0-1 0 0 0,0-1-1 0 0,0 1 1 0 0,1 0 0 0 0,-1-1 0 0 0,1 1 0 0 0,-1-1 0 0 0,1 0-1 0 0,-1 0 1 0 0,1-1 0 0 0,0 1 0 0 0,-1-1 0 0 0,1 0 0 0 0,0 0 0 0 0,-1 0-1 0 0,1 0 1 0 0,0 0 0 0 0,-1-1 0 0 0,1 0 0 0 0,-2 1 4 0 0,21-3 22 0 0,-1-1 0 0 0,0-1 0 0 0,-1 0 0 0 0,1-2-1 0 0,-1-1 1 0 0,0 0 0 0 0,-1-2 0 0 0,0 0 0 0 0,-1-1 0 0 0,0-2 0 0 0,0 1 0 0 0,-1-2 0 0 0,-1-1 0 0 0,3-3-26 0 0,-16 14 2 0 0,-4 4-20 0 0,-6 121-46 0 0,8-116 60 0 0,1 0 1 0 0,0-1 0 0 0,1 1-1 0 0,-1-1 1 0 0,1 1-1 0 0,0-1 1 0 0,0 0 0 0 0,0 0-1 0 0,1-1 1 0 0,-1 1-1 0 0,1-1 1 0 0,0 0 0 0 0,0 0-1 0 0,0-1 1 0 0,0 1 0 0 0,0-1-1 0 0,1 0 1 0 0,-1-1-1 0 0,1 1 1 0 0,-1-1 0 0 0,1 0-1 0 0,0-1 1 0 0,-1 1 0 0 0,1-1-1 0 0,0 0 1 0 0,-1 0-1 0 0,1-1 1 0 0,0 0 0 0 0,-1 0-1 0 0,6-2 4 0 0,5-2 85 0 0,0-1 0 0 0,-1-1 0 0 0,0-1 0 0 0,0 0-1 0 0,-1-1 1 0 0,0-1 0 0 0,0 0 0 0 0,-1-1 0 0 0,0 0-1 0 0,1-2-84 0 0,13-10 121 0 0,-1-1 0 0 0,-1-1 0 0 0,-2-2 0 0 0,0 0-1 0 0,-1-1 1 0 0,-2-1 0 0 0,-1-1 0 0 0,-2-1 0 0 0,-1 0-1 0 0,-1-1 1 0 0,-1-1 0 0 0,-2 0 0 0 0,-2-1 0 0 0,5-26-121 0 0,-9 21-34 0 0,-2-1 1 0 0,-2 1-1 0 0,-2-1 1 0 0,-1 0 0 0 0,-4-15 33 0 0,5 50-1 0 0,0 1 1 0 0,0-1-1 0 0,-1 1 1 0 0,1-1-1 0 0,-1 1 1 0 0,0-1-1 0 0,-1 1 1 0 0,1 0 0 0 0,-1-1-1 0 0,0 1 1 0 0,0 0-1 0 0,0 0 1 0 0,-1 0-1 0 0,1 0 1 0 0,-1 1-1 0 0,0-1 1 0 0,0 1-1 0 0,0 0 1 0 0,-1 0-1 0 0,1 0 1 0 0,-1 0-1 0 0,1 0 1 0 0,-1 1-1 0 0,0-1 1 0 0,0 1-1 0 0,0 0 1 0 0,0 0-1 0 0,-1 1 1 0 0,1-1-1 0 0,0 1 1 0 0,-1 0-1 0 0,1 0 1 0 0,-1 1 0 0 0,0-1-1 0 0,1 1 1 0 0,-1 0-1 0 0,1 0 1 0 0,-1 1-1 0 0,-2 0 1 0 0,-1 3-3 0 0,0 0 1 0 0,0 1-1 0 0,0 0 0 0 0,1 1 0 0 0,-1 0 1 0 0,2 0-1 0 0,-1 0 0 0 0,0 1 1 0 0,1 0-1 0 0,1 1 0 0 0,-1-1 0 0 0,1 1 1 0 0,0 0-1 0 0,1 0 0 0 0,0 0 0 0 0,0 1 1 0 0,1 0-1 0 0,0-1 0 0 0,1 1 1 0 0,-1 0-1 0 0,2 0 0 0 0,-1 3 3 0 0,-2 15 34 0 0,2 1 0 0 0,1 0 0 0 0,1 0 0 0 0,1 0-1 0 0,4 24-33 0 0,6 0 55 0 0,3-1 0 0 0,2-1 0 0 0,2-1 0 0 0,14 28-55 0 0,-22-55 10 0 0,29 62 25 0 0,-25-59-14 0 0,-2 1 0 0 0,0 0 1 0 0,-2 1-1 0 0,-1 0 0 0 0,3 19-21 0 0,-9 10-13 0 0,-3-56 48 0 0,0 0-21 0 0,0 0-6 0 0,0 0 6 0 0,0 0 12 0 0,0 0-23 0 0,0 0 0 0 0,0 0-15 0 0,0 0-31 0 0,-17-26-2580 0 0,16-21-2759 0 0,2 24-3563 0 0,-1 12-2334 0 0</inkml:trace>
  <inkml:trace contextRef="#ctx0" brushRef="#br0" timeOffset="3534.961">3926 464 15699 0 0,'0'0'1258'0'0,"0"0"-341"0"0,0 0 120 0 0,0 0 291 0 0,0 0 118 0 0,0 0-97 0 0,0 0-269 0 0,0 0-286 0 0,0 0-201 0 0,0 0-114 0 0,32 3-87 0 0,102 12-32 0 0,40-4 537 0 0,-14 8-1915 0 0,-135-16-945 0 0,-13-3-3157 0 0,-5 0-6678 0 0</inkml:trace>
  <inkml:trace contextRef="#ctx0" brushRef="#br0" timeOffset="3757.585">4690 718 20676 0 0,'0'0'1199'0'0,"0"0"-248"0"0,0 0-5 0 0,0 0 23 0 0,0 0-86 0 0,0 0-183 0 0,0 0-260 0 0,0 0-204 0 0,0 0-130 0 0,0 0-77 0 0,0 0-41 0 0,0 0-27 0 0,0 0-57 0 0,8 27-101 0 0,23 84-164 0 0,-23-84-361 0 0,-8-27-818 0 0,0 0-3082 0 0,0-3-7234 0 0</inkml:trace>
  <inkml:trace contextRef="#ctx0" brushRef="#br0" timeOffset="3923.985">4684 309 20652 0 0,'0'0'1969'0'0,"0"0"-577"0"0,0 0-240 0 0,0 0-239 0 0,0 0-273 0 0,0 0-248 0 0,0 0-224 0 0,0 0-200 0 0,0 0-120 0 0,0 0-32 0 0,0 0-40 0 0,0 0-104 0 0,0 0-216 0 0,0 0-617 0 0,-18 44-1231 0 0,18-29-3914 0 0,0-4-7056 0 0</inkml:trace>
  <inkml:trace contextRef="#ctx0" brushRef="#br0" timeOffset="4255.818">4993 523 18492 0 0,'0'0'2130'0'0,"0"0"-1051"0"0,0 0-239 0 0,0 0 128 0 0,0 0 142 0 0,0 0-57 0 0,0 0-225 0 0,0 0-233 0 0,0 0-255 0 0,0 0-69 0 0,0 0-28 0 0,0 0-39 0 0,0 0-14 0 0,14 27-59 0 0,40 84-35 0 0,-31-43 4 0 0,4 31 3 0 0,-14-66-71 0 0,0-44 520 0 0,72-122 786 0 0,-68 103-1292 0 0,0 0-1 0 0,2 2 1 0 0,1 0-1 0 0,2 1 1 0 0,3-2-46 0 0,33-29-338 0 0,-81 72-9988 0 0,17-7-1779 0 0</inkml:trace>
  <inkml:trace contextRef="#ctx0" brushRef="#br0" timeOffset="4645.01">5610 721 7706 0 0,'0'0'2962'0'0,"0"0"-236"0"0,0 0-186 0 0,0 0-310 0 0,0 0-320 0 0,0 0-378 0 0,0 0-360 0 0,0 0-260 0 0,0 0-166 0 0,0 0-109 0 0,0 0-74 0 0,0 0-63 0 0,29-7-73 0 0,87-25-64 0 0,-111 31-319 0 0,0 0-1 0 0,0 0 1 0 0,-1 0 0 0 0,1-1 0 0 0,-1 0 0 0 0,1 0-1 0 0,-1 0 1 0 0,1-1 0 0 0,-1 1 0 0 0,0-1 0 0 0,0 0 0 0 0,-1 0-1 0 0,1-1 1 0 0,-1 1 0 0 0,1-1 0 0 0,-1 1 0 0 0,0-1-1 0 0,0-1-43 0 0,4-5 56 0 0,-3 6-42 0 0,0 0 0 0 0,-1-1 0 0 0,0 1 0 0 0,0 0 0 0 0,0-1 0 0 0,-1 0 0 0 0,1 0 0 0 0,-1 0 0 0 0,0 0 0 0 0,0 0 0 0 0,-1 0 0 0 0,0 0 0 0 0,0-1-1 0 0,0 1 1 0 0,0 0 0 0 0,-1-1 0 0 0,0 1 0 0 0,0 0 0 0 0,-1-3-14 0 0,-1 5-7 0 0,0 1 0 0 0,0-1-1 0 0,0 1 1 0 0,-1-1 0 0 0,1 1 0 0 0,-1 0-1 0 0,1 0 1 0 0,-1 0 0 0 0,0 0 0 0 0,0 1-1 0 0,0-1 1 0 0,0 1 0 0 0,0 0-1 0 0,0-1 1 0 0,0 1 0 0 0,0 1 0 0 0,-1-1-1 0 0,1 0 1 0 0,0 1 0 0 0,0 0-1 0 0,-1 0 1 0 0,1 0 0 0 0,0 0 0 0 0,-1 0-1 0 0,1 1 1 0 0,0-1 0 0 0,0 1 0 0 0,-3 1 6 0 0,-11-2-45 0 0,9 0 33 0 0,0 1 0 0 0,0 0 1 0 0,0 0-1 0 0,0 1 0 0 0,1 0 1 0 0,-1 0-1 0 0,1 1 0 0 0,-1 0 1 0 0,1 0-1 0 0,0 1 0 0 0,0 0 1 0 0,1 0-1 0 0,-1 1 1 0 0,1-1-1 0 0,0 1 0 0 0,0 1 1 0 0,0-1-1 0 0,1 1 0 0 0,0 0 1 0 0,0 0-1 0 0,0 1 0 0 0,1-1 1 0 0,0 1-1 0 0,0 0 0 0 0,1 0 1 0 0,0 1-1 0 0,0-1 0 0 0,1 1 1 0 0,0-1-1 0 0,0 1 0 0 0,1 0 1 0 0,0 0-1 0 0,0 5 13 0 0,1-2 13 0 0,1 0 0 0 0,0 0 0 0 0,0 0-1 0 0,2-1 1 0 0,-1 1 0 0 0,1 0 0 0 0,1-1 0 0 0,0 0 0 0 0,0 0-1 0 0,1 0 1 0 0,0 0 0 0 0,1-1 0 0 0,4 6-13 0 0,0-1 27 0 0,1 0 0 0 0,0-1 0 0 0,1 0 0 0 0,1-1 0 0 0,0 0-1 0 0,0-1 1 0 0,1 0 0 0 0,0-1 0 0 0,1-1 0 0 0,0 0 0 0 0,1-1 0 0 0,0-1 0 0 0,0 0 0 0 0,11 2-27 0 0,30 4-3494 0 0,1-8-3765 0 0,-46-5-5298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11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50 206 0 0 0,'0'0'272'0'0,"0"0"294"0"0,0 0 102 0 0,0 0 66 0 0,3 2 9341 0 0,3 1-4874 0 0,36 15-2789 0 0,-26-15-2113 0 0,1-1 0 0 0,-1 0-1 0 0,1-1 1 0 0,-1 0-1 0 0,1-1 1 0 0,0-1 0 0 0,-1-1-1 0 0,1-1 1 0 0,-1 0 0 0 0,0-1-1 0 0,0 0 1 0 0,0-1 0 0 0,0-1-1 0 0,-1-1 1 0 0,0 0 0 0 0,10-8-299 0 0,-20 12 64 0 0,0 0 1 0 0,0 0-1 0 0,0 0 1 0 0,-1-1 0 0 0,0 0-1 0 0,1 0 1 0 0,-2 0 0 0 0,1 0-1 0 0,0-1 1 0 0,-1 0-1 0 0,0 1 1 0 0,0-1 0 0 0,0 0-1 0 0,0-1 1 0 0,-1 1 0 0 0,0 0-1 0 0,0-1 1 0 0,-1 1-1 0 0,1-1 1 0 0,-1 0 0 0 0,0 1-1 0 0,-1-1 1 0 0,0 0 0 0 0,0-4-65 0 0,1 8 17 0 0,-1 0 1 0 0,1 0-1 0 0,-1 0 1 0 0,0 0 0 0 0,0 0-1 0 0,0 0 1 0 0,0 0-1 0 0,0 0 1 0 0,0 0 0 0 0,-1 0-1 0 0,1 0 1 0 0,-1 0 0 0 0,1 0-1 0 0,-1 0 1 0 0,0 1-1 0 0,0-1 1 0 0,0 0 0 0 0,0 0-1 0 0,0 1 1 0 0,0-1-1 0 0,0 1 1 0 0,0-1 0 0 0,-1 1-1 0 0,1-1 1 0 0,-1 1-1 0 0,1 0 1 0 0,-1-1 0 0 0,1 1-1 0 0,-1 0 1 0 0,0 0-1 0 0,0 0 1 0 0,1 1 0 0 0,-1-1-1 0 0,0 0 1 0 0,0 1 0 0 0,0-1-1 0 0,0 1 1 0 0,0-1-1 0 0,0 1 1 0 0,0 0 0 0 0,0 0-1 0 0,0 0 1 0 0,0 0-1 0 0,-1 0-17 0 0,-2 6 3 0 0,0-1-1 0 0,0 1 0 0 0,0-1 0 0 0,1 1 0 0 0,0 1 0 0 0,0-1 0 0 0,1 0 0 0 0,0 1 0 0 0,0 0 0 0 0,0 0 0 0 0,-1 5-2 0 0,-8 38 19 0 0,2 0 0 0 0,2 0 1 0 0,3 1-1 0 0,1 0 0 0 0,3 0 0 0 0,4 35-19 0 0,-2-3 5 0 0,6 316 96 0 0,-9-370-68 0 0,-2 0-1 0 0,0 0 0 0 0,-2 0 1 0 0,-1 0-1 0 0,-1-1 0 0 0,-1-1 0 0 0,-2 1 1 0 0,-1-1-1 0 0,-1-1 0 0 0,-12 18-32 0 0,21-37 5 0 0,0 0 0 0 0,-1 0 0 0 0,0 0 0 0 0,0 0 0 0 0,-1-1 0 0 0,0 0 0 0 0,0 0 0 0 0,0 0 0 0 0,-1-1 0 0 0,0 0 0 0 0,0-1 0 0 0,0 1 0 0 0,-1-1 0 0 0,1 0 0 0 0,-1-1 0 0 0,0 0 0 0 0,0 0 0 0 0,0-1 0 0 0,-6 1-5 0 0,8-5 5 0 0,0-1 0 0 0,1-1 0 0 0,0 1 1 0 0,0-1-1 0 0,0 1 0 0 0,0-1 0 0 0,0-1 0 0 0,1 1 0 0 0,0-1 1 0 0,-1 0-1 0 0,2 0 0 0 0,-1 0 0 0 0,1 0 0 0 0,0 0 1 0 0,0-1-1 0 0,0 0 0 0 0,1 0 0 0 0,0 1 0 0 0,0-1 0 0 0,0-1 1 0 0,1 1-1 0 0,0 0 0 0 0,0 0 0 0 0,0 0 0 0 0,1-6-5 0 0,-3-12 0 0 0,2-1 0 0 0,0 1 0 0 0,2-1 0 0 0,0 0 0 0 0,2 1 0 0 0,1-1 0 0 0,1 1 0 0 0,1 0 0 0 0,1 1 0 0 0,0-1 0 0 0,2 1 0 0 0,1 1 0 0 0,1 0 0 0 0,1 0 0 0 0,1 1 0 0 0,1 0 0 0 0,0 1 0 0 0,2 1 0 0 0,0 1 0 0 0,16-14 0 0 0,-19 23 7 0 0,1 1 0 0 0,0 1 0 0 0,1 1-1 0 0,0 0 1 0 0,0 1 0 0 0,0 0 0 0 0,0 1-1 0 0,1 1 1 0 0,0 0 0 0 0,13 0-7 0 0,22-5 42 0 0,37-3 27 0 0,-87 11-86 0 0,-1 0-21 0 0,0 0 10 0 0,-12 14-3068 0 0,11-6-6681 0 0,1-5-1516 0 0</inkml:trace>
  <inkml:trace contextRef="#ctx0" brushRef="#br0" timeOffset="329.224">767 586 8090 0 0,'0'0'2411'0'0,"0"0"-215"0"0,0 0-85 0 0,0 0-155 0 0,0 0-275 0 0,0 0-320 0 0,0 0-315 0 0,0 0-237 0 0,0 0-149 0 0,0 0-85 0 0,0 0-79 0 0,-33 33-82 0 0,-98 103-84 0 0,94-84-79 0 0,35-49-234 0 0,0 1 0 0 0,0 1 0 0 0,1-1 0 0 0,0 0 1 0 0,0 0-1 0 0,0 0 0 0 0,1 1 0 0 0,-1-1 0 0 0,1 0 1 0 0,0 1-1 0 0,0-1 0 0 0,0 0 0 0 0,1 1 0 0 0,0-1 1 0 0,-1 0-1 0 0,2 1 0 0 0,-1-1 0 0 0,0 0 1 0 0,1 0-1 0 0,0 0 0 0 0,0 0 0 0 0,0 0 0 0 0,0-1 1 0 0,1 1-1 0 0,-1-1 0 0 0,1 1 0 0 0,0-1 0 0 0,0 0 1 0 0,0 0-1 0 0,0 0 0 0 0,1 0 0 0 0,-1-1 0 0 0,1 0 1 0 0,0 1-1 0 0,0-1 0 0 0,0 0 0 0 0,0-1 1 0 0,0 1-1 0 0,0-1 0 0 0,0 0 0 0 0,0 0 0 0 0,1 0-17 0 0,6 1 52 0 0,1-1-1 0 0,0 0 1 0 0,-1-1-1 0 0,1 0 1 0 0,0-1-1 0 0,-1 0 0 0 0,1-1 1 0 0,-1-1-1 0 0,1 1 1 0 0,-1-2-1 0 0,0 0 1 0 0,0 0-1 0 0,0-1 0 0 0,-1 0 1 0 0,0-1-1 0 0,8-4-51 0 0,-12 7 77 0 0,0 0 1 0 0,-1-1-1 0 0,1 1 0 0 0,0-1 1 0 0,-1 0-1 0 0,0-1 0 0 0,0 1 1 0 0,0-1-1 0 0,0 0 0 0 0,-1 0 0 0 0,0 0 1 0 0,0-1-1 0 0,0 1 0 0 0,-1-1 1 0 0,0 0-1 0 0,0 0 0 0 0,0-1 0 0 0,-1 1 1 0 0,0 0-1 0 0,0-1 0 0 0,-1 1 1 0 0,1-6-78 0 0,-1 5 13 0 0,0 1 0 0 0,-1 0 0 0 0,0-1 0 0 0,0 1 0 0 0,0-1 0 0 0,-1 1 0 0 0,0-1 0 0 0,0 1-1 0 0,-1 0 1 0 0,1 0 0 0 0,-2 0 0 0 0,1 0 0 0 0,-1 0 0 0 0,1 0 0 0 0,-2 0 0 0 0,1 1 0 0 0,0-1 0 0 0,-1 1 0 0 0,0 0 0 0 0,-1 0 0 0 0,1 1 0 0 0,-1-1 0 0 0,0 1 0 0 0,0 0 0 0 0,0 0 0 0 0,0 1 0 0 0,-1-1 0 0 0,1 1 0 0 0,-1 0 0 0 0,0 1 0 0 0,0-1-13 0 0,2 2-126 0 0,1 0 0 0 0,0 0 0 0 0,-1 0 0 0 0,1 0-1 0 0,-1 1 1 0 0,0 0 0 0 0,1-1 0 0 0,-1 1 0 0 0,1 0 0 0 0,-1 1-1 0 0,1-1 1 0 0,-1 1 0 0 0,0-1 0 0 0,1 1 0 0 0,0 0 0 0 0,-1 0-1 0 0,1 1 1 0 0,0-1 0 0 0,-1 1 0 0 0,1-1 0 0 0,0 1 0 0 0,0 0-1 0 0,0 0 1 0 0,0 1 0 0 0,1-1 0 0 0,-1 1 0 0 0,1-1 0 0 0,-1 1-1 0 0,1 0 1 0 0,0 0 0 0 0,0 0 0 0 0,0 0 0 0 0,0 1 126 0 0,-7 9-2238 0 0,3-4-3630 0 0,3-1-5745 0 0</inkml:trace>
  <inkml:trace contextRef="#ctx0" brushRef="#br0" timeOffset="746.214">1109 865 8586 0 0,'0'0'1943'0'0,"0"0"-141"0"0,0 0 57 0 0,0 0 10 0 0,0 0-139 0 0,0 0-259 0 0,0 0-272 0 0,0 0-201 0 0,0 0-125 0 0,0 0-77 0 0,0 0-77 0 0,0 0-55 0 0,0 0-45 0 0,-9 12-31 0 0,-35 46 542 0 0,44-94 442 0 0,2 15-1433 0 0,1 1 0 0 0,2-1 0 0 0,0 1 0 0 0,1 0 0 0 0,1 1 0 0 0,1 0 0 0 0,0 0-1 0 0,2 0 1 0 0,0 1 0 0 0,7-9-139 0 0,-10 15 18 0 0,4-7 8 0 0,0 2-1 0 0,1-1 1 0 0,0 2-1 0 0,1-1 1 0 0,2 2-1 0 0,-1 0 1 0 0,8-5-26 0 0,15-6-22 0 0,-33 45-118 0 0,7 79-14 0 0,-4-85-497 0 0,-5-11-4026 0 0,0-2-4692 0 0,-2 0-3237 0 0</inkml:trace>
  <inkml:trace contextRef="#ctx0" brushRef="#br0" timeOffset="2629.767">1711 530 0 0 0,'0'0'1143'0'0,"0"0"588"0"0,0 0 71 0 0,0 0-127 0 0,0 0-142 0 0,0 0-90 0 0,0 0-65 0 0,0 0-58 0 0,0 0-65 0 0,0 0-101 0 0,0 0-105 0 0,7 3 1157 0 0,-6-2 6223 0 0,-47-8-7385 0 0,37 6-933 0 0,0 1 0 0 0,0 0 0 0 0,0 1 0 0 0,0 0 0 0 0,1 1 0 0 0,-1-1 0 0 0,0 2-1 0 0,0-1 1 0 0,1 1 0 0 0,-6 3-111 0 0,8-3 49 0 0,1-1-1 0 0,-1 1 0 0 0,1 1 0 0 0,-1-1 0 0 0,1 1 0 0 0,0 0 1 0 0,1 0-1 0 0,-1 0 0 0 0,1 1 0 0 0,0 0 0 0 0,0 0 0 0 0,0 0 1 0 0,0 0-1 0 0,1 0 0 0 0,0 1 0 0 0,-2 4-48 0 0,-3 4 49 0 0,1 0 0 0 0,1 0 0 0 0,0 1 0 0 0,1 0 0 0 0,1 0 0 0 0,0 0 0 0 0,1 0 0 0 0,0 0 0 0 0,1 1 0 0 0,1 2-49 0 0,0-14 14 0 0,1-1 1 0 0,0 0 0 0 0,0 1-1 0 0,0-1 1 0 0,0 1 0 0 0,0-1-1 0 0,1 0 1 0 0,-1 1 0 0 0,1-1-1 0 0,0 0 1 0 0,0 1 0 0 0,0-1-1 0 0,1 0 1 0 0,-1 0 0 0 0,1 0-1 0 0,-1 0 1 0 0,1 0 0 0 0,0 0-1 0 0,0-1 1 0 0,0 1 0 0 0,1 0-1 0 0,-1-1 1 0 0,1 0 0 0 0,-1 0-1 0 0,1 0 1 0 0,0 0 0 0 0,0 0-1 0 0,0 0 1 0 0,0-1 0 0 0,0 1-1 0 0,3 0-14 0 0,12 5 120 0 0,0 0-1 0 0,1-1 0 0 0,0-1 0 0 0,0-1 1 0 0,1-1-1 0 0,-1-1 0 0 0,14 0-119 0 0,2 2 331 0 0,-35-4-307 0 0,0 0-20 0 0,0 0 4 0 0,0-4-2439 0 0,1-1 774 0 0,3-3-8134 0 0,0 7-2893 0 0</inkml:trace>
  <inkml:trace contextRef="#ctx0" brushRef="#br0" timeOffset="5532.8">1910 711 272 0 0,'0'0'1764'0'0,"0"0"-87"0"0,0 0-46 0 0,0 0-14 0 0,0 0-160 0 0,0 0-234 0 0,0 0-247 0 0,0 0-237 0 0,0 0-183 0 0,0 0-112 0 0,0 0-45 0 0,0 0-5 0 0,20 19 4648 0 0,85-1-223 0 0,-84-18-4506 0 0,0-1 1 0 0,1-1-1 0 0,-1-1 0 0 0,0-1 0 0 0,0-1 1 0 0,-1 0-1 0 0,1-2 0 0 0,15-7-313 0 0,-34 13 41 0 0,0 0 0 0 0,0-1 0 0 0,0 1 1 0 0,0-1-1 0 0,0 0 0 0 0,0 1 0 0 0,-1-1 0 0 0,1 0 0 0 0,-1 0 0 0 0,1 0 0 0 0,-1 0 0 0 0,0 0 0 0 0,0 0 1 0 0,0 0-1 0 0,0-1 0 0 0,0 1 0 0 0,0 0 0 0 0,0-1 0 0 0,-1 1 0 0 0,1-1 0 0 0,-1 1 0 0 0,0 0 1 0 0,0-1-1 0 0,0 1 0 0 0,0-1 0 0 0,0 1 0 0 0,0-1 0 0 0,-1 1 0 0 0,1-1 0 0 0,-1 1 0 0 0,0 0 0 0 0,0-1 1 0 0,1 1-1 0 0,-1 0 0 0 0,-1 0 0 0 0,1 0 0 0 0,0 0 0 0 0,-1 0 0 0 0,1 0 0 0 0,-1 0 0 0 0,1 0 0 0 0,-1 0 1 0 0,0 1-1 0 0,0-1 0 0 0,-1-1-41 0 0,-9 0-6 0 0,1 0 1 0 0,-1 0-1 0 0,1 1 0 0 0,-1 1 1 0 0,0 0-1 0 0,0 0 0 0 0,0 1 1 0 0,0 1-1 0 0,0 0 0 0 0,0 1 1 0 0,1 0-1 0 0,-1 0 0 0 0,-8 4 7 0 0,-1 1 17 0 0,16-7-4 0 0,0 1-1 0 0,0 0 0 0 0,1 1 0 0 0,-1-1 0 0 0,1 1 0 0 0,-1 0 1 0 0,1 0-1 0 0,0 1 0 0 0,-1-1 0 0 0,1 1 0 0 0,0 0 1 0 0,1 0-1 0 0,-1 0 0 0 0,1 0 0 0 0,-1 1 0 0 0,1-1 0 0 0,0 1 1 0 0,-2 3-14 0 0,-49 99 384 0 0,52-98-366 0 0,0-1 1 0 0,1 1-1 0 0,0-1 1 0 0,0 1-1 0 0,0-1 0 0 0,1 1 1 0 0,0 0-1 0 0,0-1 1 0 0,1 1-1 0 0,0-1 1 0 0,1 1-1 0 0,0-1 1 0 0,0 2-19 0 0,0-3 39 0 0,-1-1 0 0 0,1 1 0 0 0,1-1-1 0 0,-1 0 1 0 0,1 1 0 0 0,0-1 0 0 0,0 0 0 0 0,0-1 0 0 0,1 1 0 0 0,-1-1 0 0 0,1 1 0 0 0,0-1 0 0 0,1 0 0 0 0,-1 0 0 0 0,1-1 0 0 0,0 0 0 0 0,0 1 0 0 0,0-2 0 0 0,0 1 0 0 0,0 0-1 0 0,0-1 1 0 0,1 0 0 0 0,-1 0 0 0 0,1-1 0 0 0,1 1-39 0 0,26 3 231 0 0,0 0-1 0 0,0-2 0 0 0,1-2 1 0 0,-1-1-1 0 0,10-2-230 0 0,32 1 306 0 0,-77-8-2120 0 0,2 1-3589 0 0,0 6 1811 0 0,0-1-8825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1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48 0 0 0,'0'0'1636'0'0,"0"0"9"0"0,0 0 114 0 0,0 0 114 0 0,0 0 7 0 0,0 0-115 0 0,0 0-238 0 0,0 0-260 0 0,0 0-209 0 0,0 0-143 0 0,0 0-58 0 0,8-1 4715 0 0,-33-25-2751 0 0,2 13-2099 0 0,-36 6 144 0 0,13 32-407 0 0,43-23-444 0 0,0 1 0 0 0,-1 0 0 0 0,1 1 0 0 0,0-1 0 0 0,1 0 0 0 0,-1 1 0 0 0,1-1 0 0 0,-1 1 0 0 0,1 0 0 0 0,0 0 0 0 0,1 0 0 0 0,-1 0 0 0 0,1 0 0 0 0,-1 0 0 0 0,1 1 0 0 0,0-1 0 0 0,1 0 0 0 0,-1 1 0 0 0,1-1 0 0 0,0 1 0 0 0,0-1 0 0 0,0 0 0 0 0,1 1 0 0 0,0 2-15 0 0,-1-3 21 0 0,1 0 1 0 0,-1-1-1 0 0,1 1 0 0 0,0 0 1 0 0,0 0-1 0 0,1 0 1 0 0,-1-1-1 0 0,1 1 0 0 0,0 0 1 0 0,-1-1-1 0 0,2 0 1 0 0,-1 1-1 0 0,0-1 0 0 0,1 0 1 0 0,-1 0-1 0 0,1 0 1 0 0,0-1-1 0 0,0 1 0 0 0,0-1 1 0 0,0 1-1 0 0,3 0-21 0 0,-1 2 52 0 0,61 78 367 0 0,-51-23-8 0 0,-24 2-58 0 0,-58-47 503 0 0,10-16-597 0 0,-22-56 177 0 0,71 53-653 0 0,1-1-769 0 0,6 0-3491 0 0,2-2-3745 0 0,1 1-4036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3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10 472 0 0 0,'0'0'607'0'0,"0"0"510"0"0,0 0 149 0 0,0 0 60 0 0,0 0 170 0 0,0 0 139 0 0,0 0-3 0 0,0 0-111 0 0,0 0-188 0 0,0 0-167 0 0,0 0-107 0 0,-7 0 567 0 0,5 0 4156 0 0,46-37-2245 0 0,-34 26-3390 0 0,0-1 1 0 0,0 0-1 0 0,-1 0 1 0 0,0 0-1 0 0,-2-2 1 0 0,1 1-1 0 0,-1-1 1 0 0,-1 0-1 0 0,-1 0 1 0 0,3-9-148 0 0,-13 78 940 0 0,-2 388-539 0 0,-22-205-330 0 0,16-190 430 0 0,-2-71 108 0 0,10-7-603 0 0,2 0 0 0 0,1-1 0 0 0,1 1 0 0 0,2-1 0 0 0,1 1 1 0 0,2-1-1 0 0,1 1 0 0 0,1 0 0 0 0,1 1 0 0 0,2-1 1 0 0,7-16-7 0 0,-10 27 6 0 0,2-15-9 0 0,2 0 1 0 0,1 1-1 0 0,2 0 0 0 0,1 0 0 0 0,2 1 1 0 0,1 1-1 0 0,1 1 0 0 0,2 1 0 0 0,1 0 1 0 0,1 2-1 0 0,1 0 0 0 0,2 1 0 0 0,0 2 1 0 0,29-21 2 0 0,-51 43 0 0 0,0 0 0 0 0,0 0 0 0 0,1 0 0 0 0,-1 0 0 0 0,0 1 1 0 0,1-1-1 0 0,-1 1 0 0 0,1 0 0 0 0,-1 0 0 0 0,1 0 1 0 0,0 1-1 0 0,-1 0 0 0 0,1-1 0 0 0,0 1 0 0 0,-1 0 1 0 0,1 0-1 0 0,0 1 0 0 0,-1-1 0 0 0,1 1 0 0 0,0 0 0 0 0,-1 0 1 0 0,1 0-1 0 0,-1 1 0 0 0,1-1 0 0 0,-1 1 0 0 0,0-1 1 0 0,0 1-1 0 0,0 0 0 0 0,0 1 0 0 0,0-1 0 0 0,0 0 0 0 0,0 1 1 0 0,-1 0-1 0 0,1-1 0 0 0,-1 1 0 0 0,1 1 0 0 0,3 7 5 0 0,1 0 0 0 0,-2 0-1 0 0,1 1 1 0 0,-1-1 0 0 0,-1 1 0 0 0,0 1-1 0 0,-1-1 1 0 0,0 0 0 0 0,-1 1-1 0 0,-1-1 1 0 0,0 1 0 0 0,0 0-1 0 0,-1 0 1 0 0,-1-1 0 0 0,0 1 0 0 0,-1 0-1 0 0,0-1 1 0 0,-1 1 0 0 0,0-1-1 0 0,-1 0 1 0 0,-1 0 0 0 0,0 0 0 0 0,0-1-1 0 0,-1 0 1 0 0,-1 0 0 0 0,0 0-1 0 0,0-1 1 0 0,-1 0 0 0 0,0 0 0 0 0,-4 3-5 0 0,-2 2 19 0 0,0-2 1 0 0,0 0-1 0 0,-1 0 1 0 0,-1-2-1 0 0,0 0 1 0 0,-1-1-1 0 0,0 0 1 0 0,-12 4-20 0 0,22-11-5 0 0,-1-1 1 0 0,0 1-1 0 0,0-2 1 0 0,0 1 0 0 0,0-1-1 0 0,0-1 1 0 0,0 1-1 0 0,0-1 1 0 0,0 0 0 0 0,0-1-1 0 0,0 0 1 0 0,0-1-1 0 0,0 1 1 0 0,0-1 0 0 0,0-1-1 0 0,1 0 1 0 0,-1 0-1 0 0,1 0 1 0 0,0-1 0 0 0,0 0 4 0 0,4 3-93 0 0,1 0 1 0 0,0-1 0 0 0,0 1 0 0 0,0-1-1 0 0,0 1 1 0 0,0-1 0 0 0,0 0 0 0 0,0 0 0 0 0,1 0-1 0 0,-1 0 1 0 0,0 0 0 0 0,1 0 0 0 0,0 0-1 0 0,-1 0 1 0 0,1-1 0 0 0,0 1 0 0 0,0-1-1 0 0,1 1 1 0 0,-1 0 0 0 0,0-1 0 0 0,1 0 0 0 0,-1 1-1 0 0,1-1 1 0 0,0 1 0 0 0,0-1 0 0 0,0 1-1 0 0,0-1 1 0 0,0 0 0 0 0,1 1 0 0 0,-1-1-1 0 0,1 1 1 0 0,0-1 0 0 0,0 1 0 0 0,0 0 0 0 0,0-1-1 0 0,0 1 1 0 0,0 0 0 0 0,0-1 0 0 0,1 1-1 0 0,-1 0 1 0 0,1 0 0 0 0,0 0 0 0 0,0 0-1 0 0,1-1 93 0 0,27-20-3983 0 0,-9 9-3845 0 0,-8 7-3998 0 0</inkml:trace>
  <inkml:trace contextRef="#ctx0" brushRef="#br0" timeOffset="4719.178">757 277 2649 0 0,'0'0'2537'0'0,"0"0"-1111"0"0,0 0-480 0 0,0 0 105 0 0,0 0 275 0 0,0 0 167 0 0,0 0-44 0 0,0 0-228 0 0,0 0-237 0 0,0 0-143 0 0,0 0 10 0 0,2 3 145 0 0,10 44 3734 0 0,-10 38-2591 0 0,-3-51-1741 0 0,-25 140 162 0 0,-21-51-347 0 0,46-122-183 0 0,1-1-16 0 0,0 0-1 0 0,0 0 30 0 0,0 0 51 0 0,0 0 80 0 0,52-136 1603 0 0,125-235-774 0 0,-144 323-815 0 0,-14 52-94 0 0,-14 1-74 0 0,0 0 0 0 0,-1 0 0 0 0,1 0 0 0 0,-1 0 1 0 0,-1 1-1 0 0,1 0 0 0 0,-1 0 0 0 0,0 0 0 0 0,0 0 1 0 0,-1 0-1 0 0,0 0 0 0 0,0 1 0 0 0,0 0 0 0 0,0 3-20 0 0,14 129 408 0 0,-16-138-409 0 0,0-1-3 0 0,0 0-35 0 0,0 0-11 0 0,0 0-21 0 0,0 0-46 0 0,0 0-61 0 0,0 0-126 0 0,-5-11-4504 0 0,3 7-1542 0 0,0 0-5945 0 0</inkml:trace>
  <inkml:trace contextRef="#ctx0" brushRef="#br0" timeOffset="5488.87">1147 567 8578 0 0,'0'0'1564'0'0,"0"0"-384"0"0,0 0-13 0 0,0 0 107 0 0,0 0-18 0 0,0 0-230 0 0,0 0-345 0 0,0 0-151 0 0,0 0 10 0 0,0 0 87 0 0,0 0 81 0 0,0 0-33 0 0,0 0-75 0 0,9 2-46 0 0,95 7 2543 0 0,-90-10-2890 0 0,0-1 1 0 0,0-1-1 0 0,0 0 0 0 0,-1-1 0 0 0,1-1 1 0 0,-1 0-1 0 0,0-1 0 0 0,0 0 0 0 0,-1-1 1 0 0,0 0-1 0 0,0-1 0 0 0,-1 0 0 0 0,0-1 1 0 0,0 0-1 0 0,-1-1 0 0 0,0 0 0 0 0,-1-1 1 0 0,0 0-1 0 0,0-1 0 0 0,2-5-207 0 0,-10 16 16 0 0,1-1-1 0 0,-1 0 1 0 0,0 0-1 0 0,1 1 1 0 0,-1-1-1 0 0,0 0 1 0 0,0 0 0 0 0,-1 0-1 0 0,1-1 1 0 0,0 1-1 0 0,-1 0 1 0 0,1 0-1 0 0,-1 0 1 0 0,1 0 0 0 0,-1-1-1 0 0,0 1 1 0 0,0 0-1 0 0,0 0 1 0 0,-1 0-1 0 0,1-1 1 0 0,0 1 0 0 0,-1 0-1 0 0,1 0 1 0 0,-1 0-1 0 0,0 0 1 0 0,0 0-1 0 0,0 0 1 0 0,0 0-1 0 0,0 0 1 0 0,0 0 0 0 0,0 0-1 0 0,-1 0 1 0 0,1 1-1 0 0,-1-1 1 0 0,1 0-1 0 0,-1 1 1 0 0,0-1 0 0 0,1 1-1 0 0,-1 0 1 0 0,0 0-1 0 0,0 0 1 0 0,0 0-1 0 0,0 0 1 0 0,0 0 0 0 0,0 0-1 0 0,0 0 1 0 0,0 1-1 0 0,-1-1 1 0 0,1 1-1 0 0,0 0 1 0 0,0 0 0 0 0,-2-1-16 0 0,-4 1-9 0 0,0-1 0 0 0,-1 1 0 0 0,1 1 0 0 0,-1-1 0 0 0,1 2 0 0 0,0-1 0 0 0,0 1 1 0 0,-1 0-1 0 0,1 1 0 0 0,0-1 0 0 0,1 2 0 0 0,-1-1 0 0 0,1 1 0 0 0,-1 0 1 0 0,1 1-1 0 0,0 0 0 0 0,0 0 9 0 0,-117 94-76 0 0,116-92 63 0 0,0 1 0 0 0,1 0 0 0 0,0 0 0 0 0,0 1 1 0 0,1 0-1 0 0,0 0 0 0 0,0 0 0 0 0,1 1 0 0 0,0 0 0 0 0,1 0 0 0 0,0 3 13 0 0,3-10 4 0 0,0 0 0 0 0,1 0 0 0 0,-1 0 0 0 0,1 0 0 0 0,0 0 0 0 0,0 0-1 0 0,0 0 1 0 0,1 0 0 0 0,-1 0 0 0 0,1 0 0 0 0,0 0 0 0 0,-1 0 0 0 0,1 0-1 0 0,1-1 1 0 0,-1 1 0 0 0,0 0 0 0 0,1 0 0 0 0,-1-1 0 0 0,1 1 0 0 0,0-1-1 0 0,0 0 1 0 0,0 1 0 0 0,0-1 0 0 0,0 0 0 0 0,0 0 0 0 0,1 0 0 0 0,-1 0 0 0 0,1-1-1 0 0,-1 1 1 0 0,1-1 0 0 0,0 1 0 0 0,1-1-4 0 0,100 25 192 0 0,-84-23-166 0 0,173 1 865 0 0,-141-15-731 0 0,-52 11-142 0 0,1-6-800 0 0,-1-3-1380 0 0,-3 1-6169 0 0,2 5-3751 0 0</inkml:trace>
  <inkml:trace contextRef="#ctx0" brushRef="#br0" timeOffset="6192.196">1985 343 11346 0 0,'0'0'2408'0'0,"0"0"-493"0"0,0 0-276 0 0,0 0-98 0 0,0 0-158 0 0,0 0-233 0 0,0 0-190 0 0,0 0-146 0 0,0 0-152 0 0,0 0-127 0 0,0 0-20 0 0,0 0-39 0 0,0 0-28 0 0,-3-5-8 0 0,-18-19 531 0 0,-40 28 252 0 0,-36 50-783 0 0,76-21-336 0 0,20-30-104 0 0,0 0 0 0 0,0 0 0 0 0,1 1 0 0 0,-1-1 0 0 0,1 0 0 0 0,0 1 0 0 0,-1-1 0 0 0,1 1 0 0 0,1-1 0 0 0,-1 0 0 0 0,0 1 0 0 0,1-1 0 0 0,0 0 0 0 0,0 0 0 0 0,0 1 0 0 0,0-1-1 0 0,0 0 1 0 0,1 0 0 0 0,-1 0 0 0 0,1 0 0 0 0,0 0 0 0 0,0-1 0 0 0,0 1 0 0 0,0 0 0 0 0,1-1 0 0 0,-1 0 0 0 0,1 1 0 0 0,-1-1 0 0 0,1 0 0 0 0,0 0 0 0 0,0-1 0 0 0,0 1 0 0 0,0 0 0 0 0,109 38 161 0 0,-109-39-142 0 0,0 1 1 0 0,0-1-1 0 0,-1 1 0 0 0,1 0 0 0 0,0 0 0 0 0,-1 0 1 0 0,1 0-1 0 0,-1 1 0 0 0,0-1 0 0 0,0 1 0 0 0,0-1 1 0 0,0 1-1 0 0,0 0 0 0 0,-1 0 0 0 0,1 0 0 0 0,-1 0 1 0 0,1 0-1 0 0,-1 0 0 0 0,0 0 0 0 0,-1 0 0 0 0,1 1-19 0 0,-1 47 485 0 0,-3-44-452 0 0,0 0 0 0 0,-1 1 0 0 0,0-1-1 0 0,0-1 1 0 0,-1 1 0 0 0,0-1 0 0 0,0 0-1 0 0,0 0 1 0 0,-1 0 0 0 0,0-1 0 0 0,0 1 0 0 0,0-2-1 0 0,-1 1 1 0 0,0-1 0 0 0,0 0 0 0 0,-2 1-33 0 0,-1 1 12 0 0,-1-2 0 0 0,0 1 0 0 0,0-1 0 0 0,-1-1 0 0 0,1 0 0 0 0,-1 0 0 0 0,1-1 0 0 0,-1-1 0 0 0,0 0 1 0 0,0 0-1 0 0,1-2 0 0 0,-1 1 0 0 0,-8-2-12 0 0,13 0-128 0 0,0 1 1 0 0,0-1-1 0 0,1 0 0 0 0,-1 0 1 0 0,1-1-1 0 0,0 0 0 0 0,0 0 1 0 0,0-1-1 0 0,0 1 0 0 0,0-1 1 0 0,1-1-1 0 0,0 1 0 0 0,0-1 0 0 0,0 0 1 0 0,-2-2 127 0 0,5 4-974 0 0,-2-3-457 0 0,3 0-7184 0 0,1 3-3261 0 0</inkml:trace>
  <inkml:trace contextRef="#ctx0" brushRef="#br0" timeOffset="6732.261">2162 608 11178 0 0,'0'0'1349'0'0,"0"0"-328"0"0,0 0 142 0 0,0 0 327 0 0,0 0 105 0 0,0 0-86 0 0,0 0-195 0 0,0 0-231 0 0,0 0-178 0 0,0 0-99 0 0,0 0-93 0 0,0 0-79 0 0,0 0-51 0 0,33-10-82 0 0,103-31-89 0 0,-129 40-336 0 0,-1-1-1 0 0,1 0 0 0 0,-1 0 0 0 0,0 0 1 0 0,1-1-1 0 0,-1 0 0 0 0,0 0 1 0 0,0-1-1 0 0,-1 1 0 0 0,1-1 1 0 0,-1-1-1 0 0,0 1 0 0 0,0-1 0 0 0,0 0-75 0 0,14-14 340 0 0,-17 18-317 0 0,0 0 0 0 0,0-1 0 0 0,0 1 0 0 0,0 0 1 0 0,0-1-1 0 0,0 0 0 0 0,0 1 0 0 0,0-1 0 0 0,-1 0 0 0 0,1 0 0 0 0,-1 0 1 0 0,1 0-1 0 0,-1 0 0 0 0,0 0 0 0 0,0 0 0 0 0,0-1 0 0 0,0 1 0 0 0,0 0 0 0 0,-1-1 1 0 0,1 1-1 0 0,0 0 0 0 0,-1-1 0 0 0,0 1 0 0 0,0-1 0 0 0,0 1 0 0 0,0-1 1 0 0,0 1-1 0 0,0 0 0 0 0,0-1 0 0 0,-1 1 0 0 0,0-1 0 0 0,1 1 0 0 0,-1 0 1 0 0,0-1-1 0 0,0 1 0 0 0,0 0 0 0 0,0 0 0 0 0,0 0 0 0 0,-1 0 0 0 0,1 0 0 0 0,-1 0 1 0 0,1 0-1 0 0,-3-2-23 0 0,-3 1-10 0 0,-1 0 1 0 0,1 0-1 0 0,-1 0 1 0 0,0 1-1 0 0,0 0 0 0 0,0 1 1 0 0,0 0-1 0 0,0 0 1 0 0,0 0-1 0 0,0 1 1 0 0,0 1-1 0 0,0-1 1 0 0,0 1-1 0 0,0 0 0 0 0,0 1 1 0 0,0 0-1 0 0,1 0 1 0 0,-1 1-1 0 0,0 0 1 0 0,1 0-1 0 0,0 1 1 0 0,0 0-1 0 0,0 0 0 0 0,0 1 1 0 0,1 0-1 0 0,-1 0 1 0 0,1 0-1 0 0,1 1 1 0 0,-1 0-1 0 0,0 1 10 0 0,-16 16-49 0 0,12-16 43 0 0,1 1 1 0 0,1 0-1 0 0,0 0 1 0 0,0 1-1 0 0,0 1 1 0 0,1-1-1 0 0,1 1 1 0 0,-1 0-1 0 0,2 0 1 0 0,-1 1-1 0 0,1 0 1 0 0,1 0-1 0 0,0 0 1 0 0,1 0-1 0 0,0 1 1 0 0,-1 7 5 0 0,4-16-2 0 0,0 1 1 0 0,0-1-1 0 0,0 0 1 0 0,0 0-1 0 0,0 1 1 0 0,1-1-1 0 0,-1 0 1 0 0,1 0-1 0 0,0 0 1 0 0,0 1-1 0 0,0-1 1 0 0,1 0-1 0 0,-1 0 1 0 0,1-1-1 0 0,-1 1 1 0 0,1 0-1 0 0,0 0 1 0 0,0-1 0 0 0,0 1-1 0 0,1-1 1 0 0,-1 0-1 0 0,1 0 1 0 0,-1 1-1 0 0,1-2 1 0 0,-1 1-1 0 0,1 0 1 0 0,3 1 1 0 0,8 5 11 0 0,0 0 1 0 0,0-1 0 0 0,1-1 0 0 0,-1 0-1 0 0,1-1 1 0 0,1-1 0 0 0,-1 0-1 0 0,1-1 1 0 0,0-1 0 0 0,-1 0 0 0 0,1-1-1 0 0,0-1 1 0 0,0-1 0 0 0,3 0-12 0 0,-7-2-48 0 0,-1-1 0 0 0,1 0 0 0 0,-1 0 1 0 0,-1-1-1 0 0,1-1 0 0 0,-1 0 0 0 0,1 0 0 0 0,-2-1 0 0 0,1 0 1 0 0,-1-1-1 0 0,5-4 48 0 0,24-36-8478 0 0,-32 40-3485 0 0</inkml:trace>
  <inkml:trace contextRef="#ctx0" brushRef="#br0" timeOffset="12410.429">2878 328 168 0 0,'0'0'1616'0'0,"0"0"-207"0"0,0 0 186 0 0,0 0 314 0 0,0 0 181 0 0,0 0-43 0 0,0 0-253 0 0,0 0-311 0 0,0 0-257 0 0,0 0-162 0 0,0 0-77 0 0,-6 10 6779 0 0,-21 39-7411 0 0,-56 162 53 0 0,52-117-383 0 0,1-13-3 0 0,30-80-24 0 0,0-1 14 0 0,0 0 2 0 0,0 0 0 0 0,14-34 390 0 0,100-201 113 0 0,-82 140-338 0 0,-32 94-139 0 0,0 1-24 0 0,0 0-11 0 0,0 0-17 0 0,0 0-23 0 0,0 0 19 0 0,0 0-1 0 0,0 0-14 0 0,1 9 38 0 0,19 53 324 0 0,40 120-155 0 0,-60-178-166 0 0,0 0-1 0 0,0 0 1 0 0,1 0 0 0 0,0 0-1 0 0,-1 0 1 0 0,1 0 0 0 0,0 0 0 0 0,1 0-1 0 0,-1-1 1 0 0,1 1 0 0 0,0-1-1 0 0,0 1 1 0 0,0-1 0 0 0,0 1 0 0 0,0-1-1 0 0,1 0 1 0 0,0 0 0 0 0,-1 0-1 0 0,1-1 1 0 0,0 1 0 0 0,0-1 0 0 0,1 1-1 0 0,-1-1 1 0 0,0 0 0 0 0,1 0-1 0 0,-1 0 1 0 0,1-1 0 0 0,0 0 0 0 0,0 1-1 0 0,-1-1 1 0 0,1 0 0 0 0,0-1-1 0 0,0 1 1 0 0,0-1 0 0 0,0 1 0 0 0,0-1-1 0 0,0 0 1 0 0,0-1 0 0 0,0 1-1 0 0,0-1 1 0 0,0 0 0 0 0,0 0 0 0 0,-1 0-1 0 0,1 0 1 0 0,0-1 0 0 0,2 0-10 0 0,16-14 146 0 0,0 0 0 0 0,-1-2-1 0 0,-1 0 1 0 0,-1-1 0 0 0,0-1 0 0 0,-2-1 0 0 0,0-1 0 0 0,-2 0 0 0 0,0-1 0 0 0,-1 0 0 0 0,-2-1 0 0 0,0-1 0 0 0,-2 0 0 0 0,6-21-146 0 0,-11-31-84 0 0,-5 77-114 0 0,0 0-155 0 0,0 0-234 0 0,15 5-5994 0 0,-12-3 2621 0 0,5 2-8268 0 0</inkml:trace>
  <inkml:trace contextRef="#ctx0" brushRef="#br0" timeOffset="12923.178">3723 0 13211 0 0,'0'0'2314'0'0,"0"0"-443"0"0,0 0-266 0 0,0 0-198 0 0,0 0-176 0 0,0 0-176 0 0,0 0-184 0 0,0 0-172 0 0,0 0-96 0 0,0 0-69 0 0,0 0-63 0 0,0 0-45 0 0,0 0-64 0 0,-2 12 563 0 0,21 62 782 0 0,-3 50-1130 0 0,-15-86-532 0 0,-1 0 1 0 0,-2 1-1 0 0,-1-1 0 0 0,-2 0 1 0 0,-2-1-1 0 0,-7 25-45 0 0,-37 94-91 0 0,46-154-1998 0 0,1-16 1207 0 0,-7-47-3247 0 0,11 18-2867 0 0,0 23 64 0 0,0 8-2090 0 0</inkml:trace>
  <inkml:trace contextRef="#ctx0" brushRef="#br0" timeOffset="13161.289">3456 295 5657 0 0,'0'0'2435'0'0,"0"0"29"0"0,0 0 59 0 0,0 0-79 0 0,0 0-274 0 0,0 0-408 0 0,0 0-434 0 0,0 0-329 0 0,0 0-236 0 0,0 0-160 0 0,0 0-71 0 0,0 0-12 0 0,7 0 767 0 0,160-14 1847 0 0,135-13-3286 0 0,-293 30-1001 0 0,-8-2-3275 0 0,-1-1-4457 0 0,0 0-4150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47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0 0 0,'0'0'971'0'0,"0"0"1064"0"0,0 0 520 0 0,0 0 150 0 0,0 0-54 0 0,0 0-249 0 0,0 0-334 0 0,0 0-298 0 0,0 0-271 0 0,0 0-229 0 0,0 0-214 0 0,3 0-153 0 0,-2 0-835 0 0,-1 0 0 0 0,1 0-1 0 0,0 0 1 0 0,0 0 0 0 0,0 0 0 0 0,-1 1 0 0 0,1-1 0 0 0,0 0 0 0 0,0 0 0 0 0,-1 1 0 0 0,1-1 0 0 0,0 1 0 0 0,-1-1-1 0 0,1 1 1 0 0,0-1 0 0 0,-1 1 0 0 0,1-1 0 0 0,-1 1 0 0 0,1-1 0 0 0,-1 1 0 0 0,1 0 0 0 0,-1-1 0 0 0,1 1 0 0 0,-1 0-1 0 0,0-1 1 0 0,1 1 0 0 0,-1 0 0 0 0,0 0 0 0 0,0 0 0 0 0,0-1 0 0 0,1 1 0 0 0,-1 0 0 0 0,0 0 0 0 0,0-1 0 0 0,0 1 0 0 0,0 0-1 0 0,0 0 1 0 0,0 0 0 0 0,-1-1 0 0 0,1 1 0 0 0,0 0 0 0 0,0 0 0 0 0,0 0 0 0 0,-1-1 0 0 0,1 1 0 0 0,0 0 0 0 0,-1-1-1 0 0,1 1 1 0 0,-1 0 0 0 0,1-1 0 0 0,-1 1 0 0 0,0 0-68 0 0,-11 43 258 0 0,-2 0 1 0 0,-2-2-1 0 0,-2 1 0 0 0,-2-2 0 0 0,-1-1 1 0 0,-16 22-259 0 0,-61 56-44 0 0,119-160-4857 0 0,-11 25 748 0 0,-4 5-5713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38 4993 0 0,'0'0'2110'0'0,"0"0"-138"0"0,0 0-18 0 0,0 0 45 0 0,0 0-25 0 0,0 0-227 0 0,0 0-353 0 0,0 0-350 0 0,0 0-245 0 0,0 0-122 0 0,0 0-42 0 0,8-1 6048 0 0,-8 2-6566 0 0,0-1-17 0 0,0 19 317 0 0,-12 212 693 0 0,-5-36-813 0 0,-3-14-222 0 0,-29 51 25 0 0,47-218-73 0 0,1-18-898 0 0,19-46-1569 0 0,-8 31-491 0 0,-3 0-3697 0 0,-6 12-5061 0 0</inkml:trace>
  <inkml:trace contextRef="#ctx0" brushRef="#br0" timeOffset="318.334">0 365 8594 0 0,'0'0'1883'0'0,"0"0"-739"0"0,0 0-301 0 0,0 0 227 0 0,0 0 330 0 0,0 0 215 0 0,0 0-69 0 0,0 0-268 0 0,0 0-228 0 0,0 0-135 0 0,0 0-67 0 0,0 0-33 0 0,0 0-62 0 0,34 4-75 0 0,106 11-115 0 0,-13-12 520 0 0,38-31-521 0 0,-144 27 399 0 0,-12 1-3199 0 0,0 0-7239 0 0,-9 0-1816 0 0</inkml:trace>
  <inkml:trace contextRef="#ctx0" brushRef="#br0" timeOffset="1071.451">672 1 6961 0 0,'0'0'2956'0'0,"0"0"-669"0"0,0 0-447 0 0,0 0-134 0 0,0 0-58 0 0,0 0-142 0 0,0 0-296 0 0,0 0-370 0 0,0 0-292 0 0,0 0-148 0 0,0 0-28 0 0,0 0 87 0 0,0 0 54 0 0,0 7 9 0 0,-9 145 1462 0 0,22 237-1117 0 0,2-142-816 0 0,-15-247-37 0 0,47-45 530 0 0,-15 15-510 0 0,2 0 0 0 0,1 2-1 0 0,1 2 1 0 0,1 1-1 0 0,1 2 1 0 0,37-16-34 0 0,-48 31-13 0 0,-22 33 182 0 0,-3 94 514 0 0,4 3-335 0 0,-5-108-4070 0 0,-1-27 355 0 0,0 4-3320 0 0,0 5-4913 0 0</inkml:trace>
  <inkml:trace contextRef="#ctx0" brushRef="#br0" timeOffset="1550.579">1241 719 0 0 0,'0'0'3275'0'0,"0"0"-1073"0"0,0 0-245 0 0,0 0-4 0 0,0 0-192 0 0,0 0-257 0 0,0 0-197 0 0,0 0-155 0 0,0 0-86 0 0,0 0-65 0 0,0 0-52 0 0,0 0-48 0 0,31 4-79 0 0,96 11-78 0 0,-65-23 236 0 0,-54 4-724 0 0,89-67 2094 0 0,-93 68-2260 0 0,-1-1 0 0 0,0 1-1 0 0,0-1 1 0 0,0 0 0 0 0,0 1 0 0 0,-1-1 0 0 0,0 0 0 0 0,1-1 0 0 0,-1 1 0 0 0,-1 0-1 0 0,1-1 1 0 0,-1 1 0 0 0,0-1 0 0 0,0 1 0 0 0,0-1 0 0 0,0 0 0 0 0,-1 1 0 0 0,0-5-90 0 0,-2 7 19 0 0,1-1 1 0 0,-1 0-1 0 0,0 1 1 0 0,0 0 0 0 0,-1 0-1 0 0,1-1 1 0 0,0 1 0 0 0,-1 1-1 0 0,1-1 1 0 0,-1 0-1 0 0,0 1 1 0 0,1-1 0 0 0,-1 1-1 0 0,0 0 1 0 0,0 0 0 0 0,0 0-1 0 0,0 0 1 0 0,0 0-1 0 0,0 1 1 0 0,0-1 0 0 0,0 1-1 0 0,-1 0 1 0 0,1 0 0 0 0,0 0-1 0 0,-2 0-19 0 0,-10 3-15 0 0,0 0 0 0 0,0 2-1 0 0,0-1 1 0 0,0 2-1 0 0,1 0 1 0 0,-1 0 0 0 0,2 1-1 0 0,-1 1 1 0 0,1 0 0 0 0,0 1-1 0 0,1 1 1 0 0,0 0-1 0 0,0 0 1 0 0,1 2 0 0 0,1-1-1 0 0,0 1 1 0 0,0 0 0 0 0,1 1-1 0 0,-4 9 16 0 0,10-20-1 0 0,1 1-1 0 0,-1 0 1 0 0,1 0-1 0 0,-1 0 1 0 0,1 1-1 0 0,0-1 1 0 0,1 0-1 0 0,-1 1 1 0 0,0 0-1 0 0,1-1 0 0 0,0 1 1 0 0,0 0-1 0 0,0 0 1 0 0,0-1-1 0 0,1 1 1 0 0,-1 0-1 0 0,1 0 1 0 0,0 0-1 0 0,0 0 1 0 0,1 0-1 0 0,-1 0 1 0 0,1-1-1 0 0,0 1 1 0 0,0 0-1 0 0,0 0 1 0 0,0-1-1 0 0,1 1 1 0 0,-1-1-1 0 0,1 1 1 0 0,0-1-1 0 0,0 1 0 0 0,0-1 1 0 0,1 0-1 0 0,-1 0 1 0 0,1 0-1 0 0,0 0 1 0 0,-1-1-1 0 0,1 1 1 0 0,1-1-1 0 0,-1 0 1 0 0,0 0-1 0 0,3 2 2 0 0,11 2-8 0 0,0 0 0 0 0,1-1 0 0 0,0-1-1 0 0,0-1 1 0 0,0 0 0 0 0,0-1 0 0 0,0-1-1 0 0,0-1 1 0 0,1-1 0 0 0,-1 0 0 0 0,0-1 0 0 0,7-3 8 0 0,84-29-1592 0 0,-75 16-2803 0 0,-4-2-5470 0 0,-21 12-117 0 0</inkml:trace>
  <inkml:trace contextRef="#ctx0" brushRef="#br0" timeOffset="2102.155">1781 815 4809 0 0,'0'0'1938'0'0,"0"0"-26"0"0,0 0-23 0 0,0 0-134 0 0,0 0-232 0 0,0 0-202 0 0,0 0-135 0 0,0 0-63 0 0,0 0-64 0 0,0 0-58 0 0,0 0-49 0 0,0 0-55 0 0,0 0-87 0 0,11-3-75 0 0,34-8-53 0 0,-3-28 1493 0 0,59-125-41 0 0,-91 154-2110 0 0,-7 29-309 0 0,0 4 336 0 0,0-16-55 0 0,0 1 6 0 0,-1 0-1 0 0,2 0 1 0 0,-1-1 0 0 0,1 1 0 0 0,0-1 0 0 0,1 0 0 0 0,-1 0 0 0 0,2 0-1 0 0,-1-1 1 0 0,1 0 0 0 0,0 0 0 0 0,0 0 0 0 0,0-1 0 0 0,4 3-2 0 0,-3-3 82 0 0,1 0 1 0 0,-1 0-1 0 0,1 0 0 0 0,0-1 1 0 0,0-1-1 0 0,1 1 1 0 0,-1-1-1 0 0,1 0 1 0 0,-1-1-1 0 0,1 0 1 0 0,0-1-1 0 0,0 0 1 0 0,0 0-1 0 0,0-1 1 0 0,0 0-1 0 0,-1 0 0 0 0,1-1 1 0 0,0 0-1 0 0,0-1 1 0 0,0 0-1 0 0,-1 0 1 0 0,1-1-1 0 0,-1 0 1 0 0,1 0-1 0 0,-1-1 1 0 0,0 0-1 0 0,-1-1 1 0 0,1 0-1 0 0,-1 0 0 0 0,7-6-82 0 0,-2 1 104 0 0,-1-1 0 0 0,0-1 0 0 0,-1 0 0 0 0,0 0-1 0 0,0-1 1 0 0,-2-1 0 0 0,1 1 0 0 0,-2-1-1 0 0,0-1 1 0 0,-1 1 0 0 0,0-1 0 0 0,-1 0-1 0 0,-1 0 1 0 0,0-1 0 0 0,-1 1 0 0 0,1-12-104 0 0,-4 24-12 0 0,0 1 1 0 0,0-1-1 0 0,-1 0 0 0 0,1 1 1 0 0,0-1-1 0 0,-1 0 0 0 0,0 1 1 0 0,1-1-1 0 0,-1 0 0 0 0,0 1 1 0 0,0-1-1 0 0,-1 1 0 0 0,1 0 1 0 0,0-1-1 0 0,-1 1 0 0 0,1 0 1 0 0,-1 0-1 0 0,0 0 0 0 0,0 0 1 0 0,0 0-1 0 0,0 0 1 0 0,0 0-1 0 0,0 1 0 0 0,-1-1 1 0 0,1 1-1 0 0,0 0 0 0 0,-1 0 1 0 0,1-1-1 0 0,-1 1 0 0 0,1 1 1 0 0,-1-1-1 0 0,0 0 0 0 0,1 1 1 0 0,-2-1 11 0 0,-1 1-471 0 0,-16 2-1562 0 0,9 4-5951 0 0,8-3-4577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10754 0 0,'0'0'2865'0'0,"0"0"-1230"0"0,0 0-591 0 0,0 0-36 0 0,0 0 79 0 0,0 0 64 0 0,0 0-28 0 0,0 0-121 0 0,0 0-97 0 0,0 0-65 0 0,0 0-112 0 0,0 0-89 0 0,0 0-63 0 0,23 0-74 0 0,117 0 355 0 0,-5-6 452 0 0,1 1-1496 0 0,-135-4-3414 0 0,-11 0-2613 0 0,4 5-1581 0 0,3 0-2433 0 0</inkml:trace>
  <inkml:trace contextRef="#ctx0" brushRef="#br0" timeOffset="340.676">271 199 6113 0 0,'0'0'2922'0'0,"0"0"-564"0"0,0 0-229 0 0,0 0-18 0 0,0 0-110 0 0,0 0-247 0 0,0 0-370 0 0,0 0-401 0 0,0 0-291 0 0,0 0-146 0 0,0 0-71 0 0,0 0-18 0 0,0 0 2 0 0,-4 11 1 0 0,-18 93 1103 0 0,35 72 84 0 0,-31 58-1395 0 0,12-171-592 0 0,7-62 161 0 0,0 0 0 0 0,0 0 0 0 0,0 0 0 0 0,1 0-1 0 0,-1-1 1 0 0,0 1 0 0 0,0 0 0 0 0,0-1 0 0 0,0 1 0 0 0,1-1 0 0 0,-1 0 0 0 0,0 1 0 0 0,1-1-1 0 0,-1 0 1 0 0,0 0 0 0 0,1 0 0 0 0,-1 0 0 0 0,0 0 0 0 0,0 0 0 0 0,1 0 0 0 0,-1 0 0 0 0,0 0 0 0 0,1-1-1 0 0,-1 1 1 0 0,0-1 0 0 0,0 1 0 0 0,1-1 0 0 0,-1 1 0 0 0,0-1 0 0 0,1 0 179 0 0,8-7-4467 0 0,-4 3-1538 0 0,0 0-5796 0 0</inkml:trace>
  <inkml:trace contextRef="#ctx0" brushRef="#br0" timeOffset="829.628">890 48 11074 0 0,'0'0'1977'0'0,"0"0"-220"0"0,0 0-41 0 0,0 0-48 0 0,0 0-144 0 0,0 0-314 0 0,0 0-382 0 0,0 0-265 0 0,0 0-146 0 0,0 0-51 0 0,0 0-18 0 0,0 0-12 0 0,0 0 42 0 0,1 3 40 0 0,4 11-43 0 0,-1 1 1 0 0,-1-1-1 0 0,0 1 0 0 0,-1 0 0 0 0,-1-1 1 0 0,0 1-1 0 0,-1 0 0 0 0,-2 14-375 0 0,2 25 299 0 0,17 292 274 0 0,-45-211-578 0 0,28-135-90 0 0,0 0 1 0 0,0-1 0 0 0,1 1 0 0 0,-1 0-1 0 0,0-1 1 0 0,0 1 0 0 0,0 0-1 0 0,0-1 1 0 0,0 1 0 0 0,0 0-1 0 0,0-1 1 0 0,0 1 0 0 0,0 0 0 0 0,0-1-1 0 0,0 1 1 0 0,0 0 0 0 0,-1 0-1 0 0,1-1 1 0 0,0 1 0 0 0,0 0-1 0 0,0-1 1 0 0,0 1 0 0 0,0 0 0 0 0,-1-1-1 0 0,1 1 1 0 0,0 0 0 0 0,0 0-1 0 0,-1 0 1 0 0,1-1 0 0 0,0 1-1 0 0,0 0 1 0 0,-1 0 0 0 0,1 0 0 0 0,0-1-1 0 0,0 1 1 0 0,-1 0 0 0 0,1 0-1 0 0,0 0 1 0 0,-1 0 0 0 0,1 0-1 0 0,0 0 1 0 0,-1 0 0 0 0,1-1 0 0 0,0 1-1 0 0,-1 0 1 0 0,1 0 0 0 0,0 0-1 0 0,-1 0 1 0 0,1 1 0 0 0,0-1-1 0 0,0 0 1 0 0,-1 0 0 0 0,1 0 0 0 0,0 0-1 0 0,-1 0 1 0 0,1 0 94 0 0,-5-24-5029 0 0,4 11-2447 0 0,1 13 7219 0 0,-1-7-10149 0 0</inkml:trace>
  <inkml:trace contextRef="#ctx0" brushRef="#br0" timeOffset="1146.556">459 19 9370 0 0,'0'0'3442'0'0,"0"0"-1706"0"0,0 0-853 0 0,0 0-105 0 0,0 0 251 0 0,0 0 277 0 0,0 0 114 0 0,0 0-93 0 0,0 0-244 0 0,0 0-192 0 0,0 0-126 0 0,32 0-84 0 0,104 0-55 0 0,279-18 2063 0 0,-222 17-2948 0 0,-182 6-1289 0 0,-8 4-6251 0 0,-3-8-4244 0 0</inkml:trace>
  <inkml:trace contextRef="#ctx0" brushRef="#br0" timeOffset="1503.399">1324 589 14219 0 0,'0'0'2015'0'0,"0"0"-314"0"0,0 0-165 0 0,0 0-55 0 0,0 0-95 0 0,0 0-230 0 0,0 0-269 0 0,0 0-229 0 0,0 0-136 0 0,0 0-21 0 0,0 0 59 0 0,0 0 12 0 0,0 0-17 0 0,5 9-41 0 0,13 31-134 0 0,-11 36 501 0 0,-7-57-749 0 0,-15 86 97 0 0,12-84-893 0 0,9-18-6526 0 0,-4-3-4639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0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0 0 0,'0'0'840'0'0,"0"0"719"0"0,0 0 516 0 0,0 0 243 0 0,0 0 5 0 0,0 0-164 0 0,0 0-218 0 0,0 0-162 0 0,0 0-75 0 0,5 0-58 0 0,17 0-72 0 0,-16 0-102 0 0,-6 6 4081 0 0,0 0-4709 0 0,22 86 419 0 0,36 78-131 0 0,56 106-1132 0 0,-91-222 35 0 0,80 211 118 0 0,-96-250-98 0 0,-1 0 0 0 0,0 1 0 0 0,-1 0 0 0 0,-1 0 0 0 0,0 0 0 0 0,-2 0 0 0 0,1 1 0 0 0,-2-1 0 0 0,0 14-55 0 0,3-131 247 0 0,30-137-198 0 0,30-351 6 0 0,-59 447-13 0 0,-5 82-524 0 0,34 147-1862 0 0,-16-50-2967 0 0,-12-26-1564 0 0,-2-3-5578 0 0</inkml:trace>
  <inkml:trace contextRef="#ctx0" brushRef="#br0" timeOffset="401.027">744 835 11386 0 0,'0'0'3869'0'0,"0"0"-1772"0"0,0 0-644 0 0,0 0 52 0 0,0 0 46 0 0,0 0-102 0 0,0 0-268 0 0,0 0-357 0 0,0 0-260 0 0,0 0-135 0 0,0 0-27 0 0,0 0 2 0 0,0 0 16 0 0,0 9-8 0 0,-1 171 1248 0 0,1-173-1656 0 0,-1 1 1 0 0,0-1-1 0 0,0 1 0 0 0,0-1 0 0 0,-1 1 0 0 0,0-1 0 0 0,0 0 0 0 0,-1 1 0 0 0,0-1 0 0 0,0 0 1 0 0,-1-1-1 0 0,0 2-4 0 0,4-8-91 0 0,0 0 0 0 0,0 1 0 0 0,1-1 1 0 0,-1 0-1 0 0,0 0 0 0 0,0 0 0 0 0,1 0 0 0 0,-1 0 1 0 0,0 0-1 0 0,0 1 0 0 0,1-1 0 0 0,-1 0 0 0 0,0 0 1 0 0,0 0-1 0 0,0 1 0 0 0,0-1 0 0 0,1 0 0 0 0,-1 0 1 0 0,0 0-1 0 0,0 1 0 0 0,0-1 0 0 0,0 0 0 0 0,0 0 1 0 0,0 1-1 0 0,1-1 0 0 0,-1 0 0 0 0,0 0 0 0 0,0 1 1 0 0,0-1-1 0 0,0 0 0 0 0,0 1 0 0 0,0-1 1 0 0,0 0-1 0 0,0 0 0 0 0,0 1 91 0 0,25-22-4024 0 0,-9 5 351 0 0,-5 4-2733 0 0,-3 1-5209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6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19 6929 0 0,'0'0'3527'0'0,"0"0"-1816"0"0,0 0-570 0 0,0 0 195 0 0,0 0 230 0 0,0 0 49 0 0,0 0-264 0 0,0 0-409 0 0,0 0-324 0 0,0 0-163 0 0,0 0-20 0 0,0 0-4 0 0,0 0 6 0 0,-8 20-34 0 0,-48 133 406 0 0,40-83-736 0 0,3 1 0 0 0,3 0-1 0 0,4 0 1 0 0,2 1 0 0 0,4 0-1 0 0,3 9-72 0 0,-3-76-4 0 0,0 0-1 0 0,0 0 0 0 0,0-1 0 0 0,1 1 1 0 0,0 0-1 0 0,0 0 0 0 0,0-1 0 0 0,0 1 1 0 0,1-1-1 0 0,0 1 0 0 0,0-1 0 0 0,0 0 1 0 0,0 1-1 0 0,1-1 0 0 0,0 0 0 0 0,0-1 1 0 0,0 1-1 0 0,0 0 0 0 0,0-1 0 0 0,1 0 0 0 0,0 1 1 0 0,-1-2-1 0 0,1 1 0 0 0,0 0 0 0 0,1-1 1 0 0,-1 1-1 0 0,0-1 0 0 0,1-1 0 0 0,-1 1 1 0 0,1 0-1 0 0,-1-1 0 0 0,1 0 0 0 0,0 0 1 0 0,0-1-1 0 0,1 1 5 0 0,8-4 41 0 0,0-1 0 0 0,-1 0 0 0 0,0-1 0 0 0,0-1 0 0 0,0 0-1 0 0,0 0 1 0 0,-1-2 0 0 0,0 1 0 0 0,-1-1 0 0 0,0-1 0 0 0,0 0 0 0 0,-1-1 0 0 0,0 0 0 0 0,0 0 0 0 0,-1-1 0 0 0,-1 0 0 0 0,3-6-41 0 0,19-22 101 0 0,-1-1 0 0 0,-3-2 0 0 0,-1 0 0 0 0,-3-2 0 0 0,8-21-101 0 0,-14 25 38 0 0,-2 0 0 0 0,-2-1 0 0 0,-1-1 0 0 0,-2 0 0 0 0,-3 0 0 0 0,-1 0 0 0 0,-1-1 0 0 0,-3-26-38 0 0,-28 88 498 0 0,9 11-450 0 0,2 1 0 0 0,2 1 0 0 0,0 0 0 0 0,2 0 0 0 0,2 1 0 0 0,1 1 0 0 0,1 0 0 0 0,2 0 0 0 0,1 0 0 0 0,2 1 0 0 0,2 0 0 0 0,1 0 0 0 0,1-1 0 0 0,3 11-48 0 0,14 83 192 0 0,11-12-153 0 0,-28-114 233 0 0,0 3-3605 0 0,3-6-7389 0 0,0-2-905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8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8 0 0 0,'0'0'1783'0'0,"0"0"184"0"0,0 0 150 0 0,0 0-57 0 0,0 0-297 0 0,0 0-313 0 0,0 0-179 0 0,0 0-24 0 0,0 0 29 0 0,0 0 4 0 0,0 0-64 0 0,0 0-87 0 0,0 0-122 0 0,4 1-125 0 0,14 5-79 0 0,-21 17 1206 0 0,-40 205 150 0 0,12-137-2046 0 0,30-91-114 0 0,1 0 1 0 0,0 0-1 0 0,-1 0 0 0 0,1 0 0 0 0,-1 0 1 0 0,1 1-1 0 0,0-1 0 0 0,-1 0 0 0 0,1 0 1 0 0,-1 0-1 0 0,1 0 0 0 0,0 0 0 0 0,-1-1 1 0 0,1 1-1 0 0,-1 0 0 0 0,1 0 0 0 0,-1 0 1 0 0,1 0-1 0 0,0 0 0 0 0,-1 0 0 0 0,1-1 1 0 0,0 1-1 0 0,-1 0 0 0 0,1 0 0 0 0,0-1 1 0 0,-1 1-1 0 0,1 0 0 0 0,0 0 0 0 0,-1-1 1 0 0,1 1-1 0 0,0 0 0 0 0,0-1 0 0 0,-1 1 1 0 0,1 0-1 0 0,0-1 0 0 0,0 1 0 0 0,0-1 1 0 0,-1 1-1 0 0,1 0 0 0 0,0-1 0 0 0,0 1 1 0 0,0-1-1 0 0,0 1 0 0 0,0 0 0 0 0,0-1 1 0 0,0 1-1 0 0,0-1 0 0 0,0 1 0 0 0,0-1 1 0 0,0 1-1 0 0,0 0 0 0 0,0-1 0 0 0,1 1 1 0 0,-1-1-1 0 0,0 1 0 0 0,0 0 0 0 0,0-1 1 0 0,1-17-12 0 0,0 0 0 0 0,1 0 0 0 0,1 0 0 0 0,0 1 0 0 0,1-1 0 0 0,1 1 0 0 0,1 0 0 0 0,1 0 0 0 0,0 0 0 0 0,1 1 0 0 0,1 0 0 0 0,0 1 0 0 0,1 0 0 0 0,2-1 12 0 0,43-59 110 0 0,-55 76-103 0 0,0-1 0 0 0,0 0 0 0 0,0 0 0 0 0,0 0 1 0 0,0 1-1 0 0,0-1 0 0 0,0 0 0 0 0,0 0 0 0 0,0 0 0 0 0,0 1 0 0 0,0-1 1 0 0,0 0-1 0 0,0 0 0 0 0,0 0 0 0 0,0 0 0 0 0,1 1 0 0 0,-1-1 1 0 0,0 0-1 0 0,0 0 0 0 0,0 0 0 0 0,0 0 0 0 0,0 1 0 0 0,0-1 1 0 0,1 0-1 0 0,-1 0 0 0 0,0 0 0 0 0,0 0 0 0 0,0 0 0 0 0,1 0 0 0 0,-1 0 1 0 0,0 0-1 0 0,0 0 0 0 0,0 0 0 0 0,0 0 0 0 0,1 1 0 0 0,-1-1 1 0 0,0 0-1 0 0,0 0 0 0 0,0 0 0 0 0,1 0 0 0 0,-1-1-7 0 0,-1 8-5 0 0,0 3 25 0 0,0 0 0 0 0,1 0 0 0 0,1 0 0 0 0,0-1 0 0 0,0 1 1 0 0,0 0-1 0 0,2 0 0 0 0,-1-1 0 0 0,1 1 0 0 0,0-1 0 0 0,1 0 0 0 0,4 7-20 0 0,-3-3 6 0 0,-1-2-7 0 0,1 0 1 0 0,0-1-1 0 0,0 1 1 0 0,1-1-1 0 0,0 0 1 0 0,1 0-1 0 0,0-1 1 0 0,0 0 0 0 0,6 4 0 0 0,-12-11 24 0 0,0-1 1 0 0,1 0 0 0 0,-1 1 0 0 0,1-1 0 0 0,-1 0 0 0 0,1 0 0 0 0,0 0 0 0 0,-1 0 0 0 0,1-1-1 0 0,0 1 1 0 0,0 0 0 0 0,-1-1 0 0 0,1 1 0 0 0,0-1 0 0 0,0 1 0 0 0,0-1 0 0 0,0 0-1 0 0,0 0 1 0 0,0 0 0 0 0,0 0 0 0 0,0 0 0 0 0,-1 0 0 0 0,1-1 0 0 0,0 1 0 0 0,0-1 0 0 0,0 1-1 0 0,0-1 1 0 0,0 0 0 0 0,-1 1 0 0 0,1-1 0 0 0,0 0 0 0 0,-1 0 0 0 0,1 0 0 0 0,-1-1-1 0 0,1 1 1 0 0,-1 0 0 0 0,1-1 0 0 0,-1 1 0 0 0,0 0 0 0 0,0-1 0 0 0,0 0 0 0 0,0 1 0 0 0,0-1-1 0 0,1 0-24 0 0,7-15 151 0 0,0-1 0 0 0,-1 0-1 0 0,-1 0 1 0 0,-1-1-1 0 0,0 0 1 0 0,-1 0 0 0 0,-2 0-1 0 0,0-1 1 0 0,0 1-1 0 0,-2-1 1 0 0,-1 0-1 0 0,0-8-149 0 0,0 28-91 0 0,0 0-91 0 0,-2 0-176 0 0,-3 0-4443 0 0,1 3-3621 0 0,4 1-3865 0 0</inkml:trace>
  <inkml:trace contextRef="#ctx0" brushRef="#br0" timeOffset="365.308">746 1 9466 0 0,'0'0'3146'0'0,"0"0"-958"0"0,0 0-400 0 0,0 0-212 0 0,0 0-253 0 0,0 0-198 0 0,0 0-184 0 0,0 0-161 0 0,0 0-108 0 0,0 0-85 0 0,0 0-49 0 0,0 0-51 0 0,0 0-31 0 0,-23 2-28 0 0,-72 9-41 0 0,31 14 352 0 0,51-15-542 0 0,7-6-159 0 0,1-1 0 0 0,-1 1-1 0 0,1 0 1 0 0,0 0-1 0 0,0 1 1 0 0,0-1 0 0 0,1 1-1 0 0,0 0 1 0 0,0 0-1 0 0,0 1 1 0 0,0-1 0 0 0,1 1-1 0 0,0 0 1 0 0,0 0-1 0 0,1 0 1 0 0,-1 0 0 0 0,1 0-1 0 0,1 1 1 0 0,-1-1-1 0 0,1 1 1 0 0,0 0-38 0 0,1-2 5 0 0,1 0 0 0 0,-1 0 1 0 0,1 0-1 0 0,0 0 0 0 0,1 0 0 0 0,-1-1 0 0 0,1 1 1 0 0,0 0-1 0 0,0-1 0 0 0,0 1 0 0 0,1-1 1 0 0,-1 1-1 0 0,1-1 0 0 0,0 0 0 0 0,1 0 1 0 0,-1-1-1 0 0,0 1 0 0 0,1-1 0 0 0,0 1 0 0 0,0-1 1 0 0,0 0-1 0 0,0-1 0 0 0,1 1 0 0 0,-1-1 1 0 0,1 0-1 0 0,-1 0 0 0 0,1 0 0 0 0,0 0 0 0 0,0-1 1 0 0,3 1-6 0 0,155 15 170 0 0,-153-17-203 0 0,-1 0 1 0 0,1 0 0 0 0,0-2 0 0 0,-1 1 0 0 0,1-1 0 0 0,-1 0-1 0 0,1-1 1 0 0,-1 0 0 0 0,0-1 0 0 0,8-4 32 0 0,18-26-7959 0 0,-32 27-4243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3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4081 0 0,'0'0'1368'0'0,"0"0"-220"0"0,0 0-14 0 0,0 0 126 0 0,0 0 113 0 0,0 0 2 0 0,0 0-134 0 0,0 0-221 0 0,0 0-238 0 0,0 0-169 0 0,0 0-65 0 0,4-4-18 0 0,115-162 4470 0 0,-116 160-4877 0 0,11-19 371 0 0,-2-1-1 0 0,0 0 1 0 0,-2-1 0 0 0,-1 0 0 0 0,-1 0 0 0 0,3-24-494 0 0,-21 115 2430 0 0,-16 137-2053 0 0,17 386 256 0 0,9-53-159 0 0,0-534-437 0 0,0 0 11 0 0,0 0 35 0 0,0 0 19 0 0,0 0 14 0 0,0 0 23 0 0,1-17-123 0 0,2-1 0 0 0,0 0-1 0 0,1 1 1 0 0,0-1 0 0 0,2 1-1 0 0,0 1 1 0 0,1-1 0 0 0,0 1 0 0 0,2 0-1 0 0,0 0 1 0 0,0 1 0 0 0,2 1-1 0 0,-1-1 1 0 0,2 2 0 0 0,0 0 0 0 0,1 0-1 0 0,0 1 1 0 0,3-1-16 0 0,12-17-6 0 0,2 1 1 0 0,2 1-1 0 0,0 2 1 0 0,2 1-1 0 0,0 2 0 0 0,2 1 1 0 0,0 2-1 0 0,1 2 1 0 0,1 1-1 0 0,1 1 1 0 0,5 2 5 0 0,55 0-113 0 0,-97 15 111 0 0,1-1 0 0 0,-1 0 1 0 0,0 1-1 0 0,1-1 0 0 0,-1 1 0 0 0,0 0 0 0 0,1 0 0 0 0,-1 0 0 0 0,0 0 0 0 0,0 0 0 0 0,0 0 0 0 0,0 0 1 0 0,0 1-1 0 0,0-1 0 0 0,0 1 0 0 0,0 0 0 0 0,0-1 0 0 0,-1 1 0 0 0,1 0 0 0 0,-1 0 0 0 0,1 0 0 0 0,-1 0 1 0 0,0 0-1 0 0,0 1 0 0 0,0-1 0 0 0,0 0 0 0 0,0 0 0 0 0,0 1 0 0 0,-1-1 0 0 0,1 0 0 0 0,-1 1 0 0 0,0-1 1 0 0,0 1-1 0 0,1-1 0 0 0,-2 1 0 0 0,1-1 0 0 0,0 2 2 0 0,0 6 5 0 0,0 0 0 0 0,0 0 0 0 0,-1 0 0 0 0,0 0 0 0 0,-1 0 0 0 0,0 0 0 0 0,0-1 0 0 0,-1 1 0 0 0,-1-1 0 0 0,0 1 0 0 0,0 0-5 0 0,-21 29 16 0 0,0-2 1 0 0,-3-1 0 0 0,-1 0-1 0 0,-1-3 1 0 0,-2 0 0 0 0,-1-2-1 0 0,-2-2 1 0 0,-1 0 0 0 0,-1-3-1 0 0,-1-1 1 0 0,-1-2 0 0 0,-35 14-17 0 0,57-28-8 0 0,-1 0 0 0 0,-1-1 0 0 0,1-2 0 0 0,-1 0 0 0 0,-1 0 0 0 0,1-2 1 0 0,-1-1-1 0 0,1 0 0 0 0,-1-1 0 0 0,0-1 8 0 0,18-3-31 0 0,0 1 0 0 0,0 0 0 0 0,0-1 0 0 0,1 1 0 0 0,-1-1 0 0 0,0 1 0 0 0,1-1 0 0 0,-1 0 0 0 0,1 0 0 0 0,0 0 0 0 0,0 0 0 0 0,-1 0 0 0 0,1 0 0 0 0,0 0 0 0 0,1 0 0 0 0,-1 0 0 0 0,0 0 0 0 0,1 0 0 0 0,-1-1 0 0 0,1 1 0 0 0,0 0 0 0 0,-1-1 0 0 0,1 1 0 0 0,0 0 0 0 0,1 0 0 0 0,-1-1 0 0 0,0 1 0 0 0,1 0 0 0 0,-1 0 0 0 0,1-1 0 0 0,0 0 31 0 0,-1-2-110 0 0,2-7-187 0 0,0 1 1 0 0,0 0-1 0 0,1 0 1 0 0,1 0-1 0 0,0 0 0 0 0,0 0 1 0 0,1 1-1 0 0,0 0 1 0 0,1 0-1 0 0,2-2 297 0 0,22-35-4231 0 0,-8 13-2816 0 0,-9 14-5003 0 0</inkml:trace>
  <inkml:trace contextRef="#ctx0" brushRef="#br0" timeOffset="444.974">1293 771 9386 0 0,'0'0'2622'0'0,"0"0"-807"0"0,0 0-419 0 0,0 0-35 0 0,0 0-49 0 0,0 0-117 0 0,0 0-103 0 0,0 0-141 0 0,0 0-159 0 0,0 0-155 0 0,0 0-134 0 0,0 0-141 0 0,-32 32-145 0 0,-94 101-53 0 0,123-131-156 0 0,0 0 0 0 0,1 0 0 0 0,-1 0 1 0 0,1 0-1 0 0,0 0 0 0 0,0 1 0 0 0,0-1 0 0 0,0 1 0 0 0,0-1 0 0 0,1 1 0 0 0,-1 0 1 0 0,1 0-1 0 0,-1 0 0 0 0,1 0 0 0 0,0 0 0 0 0,0 0 0 0 0,1 0 0 0 0,-1 0 0 0 0,0 0 0 0 0,1 1 1 0 0,0-1-1 0 0,0 0 0 0 0,0 0 0 0 0,0 2-8 0 0,2 8 60 0 0,-2-4-6 0 0,0 0 1 0 0,1 0 0 0 0,0 0 0 0 0,0 0-1 0 0,1 0 1 0 0,0-1 0 0 0,0 1-1 0 0,1 0 1 0 0,0-1 0 0 0,1 0-1 0 0,0 0 1 0 0,0 0 0 0 0,1 0-1 0 0,0 0 1 0 0,0-1 0 0 0,1 0-1 0 0,0 0 1 0 0,0-1 0 0 0,1 1-1 0 0,0-1 1 0 0,0-1 0 0 0,0 1-1 0 0,0-1 1 0 0,1-1 0 0 0,0 1-1 0 0,0-1 1 0 0,1-1 0 0 0,-1 1-1 0 0,0-1 1 0 0,1-1 0 0 0,1 0-55 0 0,-4-1 67 0 0,1-1 1 0 0,-1 0-1 0 0,0 0 0 0 0,0-1 1 0 0,0 0-1 0 0,1 0 1 0 0,-1 0-1 0 0,0-1 1 0 0,0 0-1 0 0,-1 0 0 0 0,1-1 1 0 0,0 0-1 0 0,-1 1 1 0 0,1-2-1 0 0,-1 1 0 0 0,0-1 1 0 0,0 0-1 0 0,-1 0 1 0 0,1 0-1 0 0,-1 0 0 0 0,0-1 1 0 0,0 0-1 0 0,3-4-67 0 0,0-1 65 0 0,0 1-1 0 0,-1-1 1 0 0,-1 0-1 0 0,0 0 1 0 0,0-1-1 0 0,-1 0 1 0 0,0 0-1 0 0,-1 0 1 0 0,0 0-1 0 0,0 0 1 0 0,-2-1-1 0 0,1-5-64 0 0,-1 9 13 0 0,0-1-1 0 0,-1 1 0 0 0,0-1 0 0 0,-1 1 1 0 0,0 0-1 0 0,0-1 0 0 0,-1 1 0 0 0,0 0 1 0 0,0 0-1 0 0,-1 0 0 0 0,0 0 1 0 0,0 0-1 0 0,-1 1 0 0 0,0-1 0 0 0,-1 0-12 0 0,0 0-87 0 0,0 0 0 0 0,0 1 0 0 0,-1 0-1 0 0,0 0 1 0 0,0 0 0 0 0,-1 1 0 0 0,0-1 0 0 0,0 2-1 0 0,0-1 1 0 0,-1 1 0 0 0,0 0 0 0 0,0 1 0 0 0,0-1-1 0 0,0 2 1 0 0,-1-1 0 0 0,1 1 0 0 0,-1 1-1 0 0,0-1 1 0 0,0 1 0 0 0,0 1 0 0 0,0 0 0 0 0,-1 0-1 0 0,1 1 1 0 0,0 0 0 0 0,0 1 0 0 0,0-1-1 0 0,0 2 1 0 0,0-1 0 0 0,0 2 0 0 0,0-1 0 0 0,0 1-1 0 0,0 0 1 0 0,1 1 0 0 0,0 0 0 0 0,-7 4 87 0 0,-46 64-5862 0 0,52-58 2091 0 0,-1-2-7542 0 0</inkml:trace>
  <inkml:trace contextRef="#ctx0" brushRef="#br0" timeOffset="1002.165">1950 801 8234 0 0,'0'0'4254'0'0,"0"0"-2210"0"0,0 0-725 0 0,0 0 111 0 0,0 0 166 0 0,0 0-46 0 0,0 0-162 0 0,0 0-262 0 0,0 0-301 0 0,0 0-195 0 0,0 0-115 0 0,0 0-89 0 0,0 0-71 0 0,-5 12-57 0 0,-53 101 342 0 0,18-41-540 0 0,2 1 1 0 0,4 2-1 0 0,0 9-100 0 0,32-77-37 0 0,0-1-1 0 0,-1 0 0 0 0,0-1 1 0 0,0 1-1 0 0,0 0 1 0 0,-1-1-1 0 0,0 0 1 0 0,0 0-1 0 0,0 0 1 0 0,-1 0-1 0 0,1 0 1 0 0,-1-1-1 0 0,0 0 1 0 0,-1 0 37 0 0,4-3-168 0 0,1-1 0 0 0,0 0 0 0 0,-1 0 1 0 0,1 1-1 0 0,0-1 0 0 0,-1 0 1 0 0,1 0-1 0 0,-1-1 0 0 0,1 1 0 0 0,0 0 1 0 0,-1 0-1 0 0,1-1 0 0 0,0 1 1 0 0,-1 0-1 0 0,1-1 0 0 0,0 0 0 0 0,0 1 1 0 0,0-1-1 0 0,-1 0 0 0 0,1 1 1 0 0,0-1-1 0 0,0 0 0 0 0,0 0 0 0 0,0 0 1 0 0,0 0-1 0 0,0 0 0 0 0,0 0 1 0 0,1 0-1 0 0,-1-1 0 0 0,0 1 0 0 0,1 0 1 0 0,-1 0-1 0 0,0-1 0 0 0,1 1 1 0 0,0 0-1 0 0,-1 0 0 0 0,1-2 168 0 0,-15-53-7399 0 0,15 53 6914 0 0,-13-71-6707 0 0,-4-24 1245 0 0,3-2 4858 0 0,7 1 5853 0 0,9 0 6852 0 0,15 72-4212 0 0,4 36-5276 0 0,103 144 1293 0 0,44 123-1996 0 0,-122-235-1869 0 0,-33-38-2895 0 0,2-2-3291 0 0,-12-1-5826 0 0</inkml:trace>
  <inkml:trace contextRef="#ctx0" brushRef="#br0" timeOffset="25320.148">8973 7170 12355 0 0,'0'0'2120'0'0,"0"0"-525"0"0,0 0-277 0 0,0 0 74 0 0,0 0 119 0 0,0 0-9 0 0,0 0-159 0 0,0 0-259 0 0,0 0-273 0 0,0 0-182 0 0,0 0-75 0 0,0 0-54 0 0,0 0-56 0 0,-12 16 692 0 0,-137 120 499 0 0,76-74-1443 0 0,-3-4 0 0 0,-2-3 0 0 0,-36 16-192 0 0,86-53 30 0 0,28-17-45 0 0,0-1-42 0 0,0 0-37 0 0,0 0-2 0 0,0 0-21 0 0,0 0-27 0 0,0-19-1451 0 0,3-23-2465 0 0,-3 15-6759 0 0,0 19-1063 0 0</inkml:trace>
  <inkml:trace contextRef="#ctx0" brushRef="#br0" timeOffset="25321.148">8465 7060 10954 0 0,'0'0'2496'0'0,"0"0"-543"0"0,0 0-339 0 0,0 0-31 0 0,0 0 12 0 0,0 0-72 0 0,0 0-209 0 0,0 0-272 0 0,0 0-280 0 0,0 0-201 0 0,0 0-98 0 0,0 0-19 0 0,5-1 10 0 0,-3 1-399 0 0,0 0 1 0 0,0 1-1 0 0,0-1 0 0 0,1 0 1 0 0,-1 1-1 0 0,0-1 1 0 0,0 1-1 0 0,0-1 1 0 0,0 1-1 0 0,0 0 1 0 0,0 0-1 0 0,0 0 1 0 0,0 0-1 0 0,0 1 0 0 0,-1-1 1 0 0,1 0-1 0 0,0 1 1 0 0,-1-1-1 0 0,1 1 1 0 0,-1-1-1 0 0,1 1 1 0 0,-1 0-1 0 0,0 0 0 0 0,0 0 1 0 0,0 0-1 0 0,0 0 1 0 0,0 0-1 0 0,0 1-55 0 0,7 7 189 0 0,35 46 694 0 0,3-3-1 0 0,2-1 0 0 0,14 8-882 0 0,95 105 554 0 0,-60-51-343 0 0,-136-122-5883 0 0,31 3 702 0 0,2 4-7441 0 0</inkml:trace>
  <inkml:trace contextRef="#ctx0" brushRef="#br0" timeOffset="25083.051">2546 3109 0 0 0,'0'0'1022'0'0,"0"0"-278"0"0,0 0-84 0 0,0 0 132 0 0,0 0 230 0 0,0 0 219 0 0,0 0 122 0 0,0 0-61 0 0,0 0-179 0 0,0 0-214 0 0,0 0-189 0 0,13 0 2458 0 0,-2 59 2193 0 0,-7 30-3347 0 0,9 84-614 0 0,21 188 514 0 0,-29-78-1042 0 0,5 63-63 0 0,24-99-330 0 0,-10 58 159 0 0,-19-51-212 0 0,19 93 64 0 0,-24-249-342 0 0,5 0 0 0 0,4 1 0 0 0,5 3-158 0 0,7 90 111 0 0,-11 176 195 0 0,2-199-175 0 0,0 173 174 0 0,-16-206-306 0 0,-3 39 140 0 0,-6-81-69 0 0,13-93-87 0 0,0 5 56 0 0,0-5-50 0 0,0-1 11 0 0,0 0-23 0 0,0 0 26 0 0,0 0 17 0 0,0 0-7 0 0,0 0-14 0 0,85 7 283 0 0,12-3-201 0 0,343-4 204 0 0,-173-15-99 0 0,-81 23-48 0 0,-86-5-108 0 0,126-10 115 0 0,-10-18 0 0 0,3 21 35 0 0,-115 12-90 0 0,51-2 2 0 0,68 2 4 0 0,53-8 97 0 0,-136-11-99 0 0,495 11 198 0 0,-403-22-322 0 0,-43 14 138 0 0,23 15-76 0 0,-3-3-22 0 0,-25-15 95 0 0,-43 7-108 0 0,104-3 55 0 0,-187 7-38 0 0,-57 0-32 0 0,-1 0 26 0 0,0 0 4 0 0,0 0-30 0 0,0 0 26 0 0,0 0-8 0 0,0 0 6 0 0,0 0 0 0 0,0 0-24 0 0,0 0 32 0 0,0 0-32 0 0,0 0 13 0 0,0 0-28 0 0,0 0 23 0 0,0 0-15 0 0,0 0-11 0 0,0 0-12 0 0,0 0-4 0 0,0 0-73 0 0,-11-8-3448 0 0,0 5-8450 0 0,9 3-1078 0 0</inkml:trace>
  <inkml:trace contextRef="#ctx0" brushRef="#br0" timeOffset="26102.126">1707 2318 6049 0 0,'0'0'1770'0'0,"0"0"-94"0"0,0 0 134 0 0,0 0 205 0 0,0 0-36 0 0,0 0-241 0 0,0 0-390 0 0,0 0-376 0 0,0 0-253 0 0,0 0-188 0 0,0 0-130 0 0,-2 2-71 0 0,0 61 2624 0 0,6-28-1966 0 0,-9 219 920 0 0,21-203-1858 0 0,-15-50-41 0 0,-1 0-1 0 0,1 0 1 0 0,-1 0-1 0 0,1 0 1 0 0,-1 0-1 0 0,1 0 1 0 0,0 0-1 0 0,-1 0 1 0 0,1 0 0 0 0,0 0-1 0 0,0-1 1 0 0,0 1-1 0 0,0 0 1 0 0,0-1-1 0 0,0 1 1 0 0,0 0 0 0 0,0-1-1 0 0,0 1 1 0 0,0-1-1 0 0,0 0 1 0 0,0 1-1 0 0,0-1 1 0 0,0 0-1 0 0,0 0 1 0 0,0 1 0 0 0,1-1-1 0 0,-1 0 1 0 0,0 0-1 0 0,0 0 1 0 0,0-1-1 0 0,0 1 1 0 0,1 0-1 0 0,-1 0 1 0 0,0 0 0 0 0,0-1-1 0 0,0 1 1 0 0,0-1-1 0 0,0 1 1 0 0,0-1-1 0 0,0 1 1 0 0,0-1 0 0 0,0 0-1 0 0,0 1 1 0 0,0-1-1 0 0,0 0-8 0 0,69-102 641 0 0,-61 85-598 0 0,70-155 116 0 0,-29 19 81 0 0,-29 272 88 0 0,76 195 144 0 0,-70-241-431 0 0,-3 1 0 0 0,-3 1-1 0 0,-4 1 1 0 0,-2 1 0 0 0,-5 0-1 0 0,1 52-40 0 0,-12-103 8 0 0,0 0 0 0 0,-2-1 0 0 0,-1 1-1 0 0,-1-1 1 0 0,-1 0 0 0 0,-1 0 0 0 0,-1 0 0 0 0,-12 21-8 0 0,15-32 16 0 0,-1-1 1 0 0,-1 0 0 0 0,0-1-1 0 0,0 0 1 0 0,-2 0-1 0 0,1-1 1 0 0,-1 0 0 0 0,-1 0-1 0 0,1-1 1 0 0,-2 0 0 0 0,1-1-1 0 0,-1 0 1 0 0,0 0 0 0 0,-1-1-1 0 0,0-1 1 0 0,0 0 0 0 0,-5 1-17 0 0,14-6 3 0 0,1 0-1 0 0,-1 0 1 0 0,1 0 0 0 0,-1 0 0 0 0,1 0 0 0 0,-1 0-1 0 0,0-1 1 0 0,1 0 0 0 0,-1 1 0 0 0,0-1-1 0 0,0 0 1 0 0,1 0 0 0 0,-1 0 0 0 0,0-1 0 0 0,1 1-1 0 0,-1-1 1 0 0,0 1 0 0 0,1-1 0 0 0,-1 0 0 0 0,1 0-1 0 0,-1 0 1 0 0,1 0 0 0 0,-1-1 0 0 0,1 1 0 0 0,0-1-1 0 0,0 1 1 0 0,-1-1 0 0 0,1 0 0 0 0,0 0-1 0 0,1 0 1 0 0,-1 0 0 0 0,0 0 0 0 0,1 0 0 0 0,-1-1-1 0 0,1 1 1 0 0,-1 0 0 0 0,1-1 0 0 0,0 1 0 0 0,0-1-1 0 0,0 1 1 0 0,1-1 0 0 0,-1 0 0 0 0,0 0-3 0 0,-3-20 1 0 0,1 0 1 0 0,1 0-1 0 0,1 0 1 0 0,1 0-1 0 0,1 0 1 0 0,1 0-1 0 0,1 0 1 0 0,1 0-1 0 0,1 1 1 0 0,1-1-1 0 0,0 1 1 0 0,2 1-1 0 0,1-1 1 0 0,1 1-1 0 0,9-15-1 0 0,-5 14-180 0 0,1 0-1 0 0,0 1 1 0 0,2 0 0 0 0,0 1-1 0 0,2 1 1 0 0,9-7 180 0 0,3 11-3071 0 0,-19 12-836 0 0,-2 2-3696 0 0,-4 1-5020 0 0</inkml:trace>
  <inkml:trace contextRef="#ctx0" brushRef="#br0" timeOffset="29657.425">2528 3157 0 0 0,'0'0'315'0'0,"0"0"189"0"0,0 0 149 0 0,0 0 181 0 0,0 0 195 0 0,0 0 168 0 0,0 0 74 0 0,5-3 12 0 0,1 0-817 0 0,28-20 3845 0 0,-32 23 3094 0 0,-2 1-3609 0 0,-6 16-2918 0 0,-90 157-59 0 0,80-144-755 0 0,-2-2 0 0 0,-1 1 0 0 0,-1-2-1 0 0,-2-1 1 0 0,0 0 0 0 0,-2-1-64 0 0,8-9 393 0 0,31-10 308 0 0,237 1 113 0 0,-107 0-692 0 0,-108-3 1207 0 0,-127-75-1083 0 0,12-4-145 0 0,9-15-16 0 0,40 25-40 0 0,28 63-102 0 0,0 0 1 0 0,0 0 0 0 0,0 0-1 0 0,1 0 1 0 0,-1 0 0 0 0,0 0 0 0 0,1 0-1 0 0,0 0 1 0 0,-1 0 0 0 0,1 0 0 0 0,0 0-1 0 0,0 0 1 0 0,0-1 0 0 0,0 1-1 0 0,1 0 1 0 0,-1 0 0 0 0,0 0 0 0 0,1 0-1 0 0,0 0 1 0 0,-1 0 0 0 0,1 0 0 0 0,0 0-1 0 0,0 0 1 0 0,0 0 0 0 0,0 1 0 0 0,0-1-1 0 0,1 0 1 0 0,-1 1 0 0 0,1-1-1 0 0,-1 0 1 0 0,1 0 56 0 0,11 0-2056 0 0,-5 1-2421 0 0,1 0-7735 0 0</inkml:trace>
  <inkml:trace contextRef="#ctx0" brushRef="#br0" timeOffset="31366.126">7500 7351 0 0 0,'0'0'321'0'0,"0"0"361"0"0,0 0 79 0 0,0 0-98 0 0,0 0-139 0 0,0 0-172 0 0,0 0-96 0 0,0 0 26 0 0,0 0 95 0 0,0 0 147 0 0,0 0 167 0 0,0 0 140 0 0,0 0 95 0 0,0 0 63 0 0,0 0 19 0 0,0 0 6 0 0,0 0-10 0 0,0 0-30 0 0,0 0-50 0 0,0 0-51 0 0,0 0 4 0 0,0 0-27 0 0,0 0-20 0 0,-3 6 7547 0 0,0-5-8628 0 0,-2-1 374 0 0,0-1 1 0 0,0 0-1 0 0,0 0 1 0 0,1 0 0 0 0,-1 0-1 0 0,0-1 1 0 0,0 0-1 0 0,1 0 1 0 0,-1 0 0 0 0,1-1-1 0 0,0 0 1 0 0,0 1 0 0 0,0-1-1 0 0,0-1 1 0 0,0 1-1 0 0,-1-2-123 0 0,-61-43 810 0 0,8 18 50 0 0,39 89-224 0 0,7 41-626 0 0,11-69-2 0 0,-2 0 1 0 0,-1-1-1 0 0,-1 1 0 0 0,-2-1 0 0 0,-1-1 0 0 0,-1 1 0 0 0,-1-2 0 0 0,-2 1 0 0 0,-12 21-8 0 0,25-42 452 0 0,20-23-400 0 0,112-80 128 0 0,-102 73-135 0 0,0-1 0 0 0,-2-2 0 0 0,-1-1 0 0 0,-1-2 0 0 0,19-24-45 0 0,-40 42 109 0 0,-5 7-2576 0 0,3 8-4862 0 0,0-2-4876 0 0</inkml:trace>
  <inkml:trace contextRef="#ctx0" brushRef="#br0" timeOffset="36664.806">3402 5963 0 0 0,'0'0'914'0'0,"0"0"111"0"0,0 0 205 0 0,0 0 110 0 0,0 0 42 0 0,0 0 6 0 0,0 0-156 0 0,0 0-169 0 0,0 0-183 0 0,0 0-234 0 0,0 0-188 0 0,-2 0-117 0 0,22 0 9322 0 0,92 0-8331 0 0,-42 7-877 0 0,83 1 480 0 0,-61-16-468 0 0,-3 1-137 0 0,60-4 60 0 0,32-19 63 0 0,-19-3-175 0 0,-79 11-98 0 0,12-6-8 0 0,-58 19-86 0 0,59-27 120 0 0,35-31 160 0 0,-20 12-108 0 0,-35 7 18 0 0,5-27 149 0 0,13-30-61 0 0,-44 49-202 0 0,-18 19-64 0 0,3-10 21 0 0,-3-5 0 0 0,-3 8-99 0 0,52-66 180 0 0,-29 32-39 0 0,-19 27-93 0 0,41-60 36 0 0,-34 63-26 0 0,-3 4-28 0 0,41-63 69 0 0,-43 67-88 0 0,44-53 57 0 0,-49 57 2 0 0,39-34-123 0 0,6 11 62 0 0,53-4-6 0 0,-51 24-30 0 0,-10 17 43 0 0,28 6-41 0 0,56-5 40 0 0,-31 2-10 0 0,-47 15 32 0 0,-73 4-50 0 0,1-1-3292 0 0,-2 6-8138 0 0,1-1-829 0 0</inkml:trace>
  <inkml:trace contextRef="#ctx0" brushRef="#br0" timeOffset="38493.01">3781 6423 0 0 0,'0'0'1206'0'0,"0"0"411"0"0,0 0 250 0 0,0 0 8 0 0,0 0-196 0 0,0 0-285 0 0,0 0-216 0 0,0 0-115 0 0,0 0-34 0 0,0 0-1 0 0,0 0-10 0 0,0 1 4156 0 0,0 2-4835 0 0,-9 144 1687 0 0,9-132-1927 0 0,-1-9-69 0 0,1 0 0 0 0,0 0 0 0 0,0 0 0 0 0,0-1 0 0 0,1 1 0 0 0,0 0 0 0 0,0 0 0 0 0,0-1 0 0 0,1 1 0 0 0,0 0 0 0 0,0-1 0 0 0,0 1 0 0 0,3 3-30 0 0,-2-4 60 0 0,-1-1 0 0 0,1 0 0 0 0,0 0 0 0 0,0 0 0 0 0,0 0-1 0 0,0 0 1 0 0,1-1 0 0 0,0 1 0 0 0,-1-1 0 0 0,1 0 0 0 0,0-1-1 0 0,1 1 1 0 0,-1 0 0 0 0,0-1 0 0 0,1 0 0 0 0,0 0 0 0 0,-1-1 0 0 0,1 1-1 0 0,0-1 1 0 0,0 0 0 0 0,0 0 0 0 0,0 0 0 0 0,-1-1 0 0 0,1 0 0 0 0,4 0-60 0 0,-8 0 38 0 0,1 0 1 0 0,0 0 0 0 0,0 0 0 0 0,-1 0 0 0 0,1 0 0 0 0,0-1-1 0 0,0 1 1 0 0,-1-1 0 0 0,1 1 0 0 0,0-1 0 0 0,-1 0 0 0 0,1 1-1 0 0,-1-1 1 0 0,1 0 0 0 0,-1 0 0 0 0,1 0 0 0 0,-1 0 0 0 0,1 0 0 0 0,-1-1-1 0 0,0 1 1 0 0,0 0 0 0 0,0-1 0 0 0,0 1 0 0 0,0 0 0 0 0,0-1-1 0 0,0 0 1 0 0,0 0-39 0 0,8-11 140 0 0,50-116 284 0 0,-33 59-361 0 0,-7-3 161 0 0,-19 73-204 0 0,0 0-2 0 0,0 0 5 0 0,0 0-20 0 0,0 0 11 0 0,0 0 8 0 0,0 0-29 0 0,0 0-2 0 0,0 0-1 0 0,0 0-3 0 0,0 0-2 0 0,0 0-18 0 0,4 26 57 0 0,62 210 713 0 0,-58-175-623 0 0,-4 1-1 0 0,-2-1 1 0 0,-4 30-114 0 0,0-61 30 0 0,-3 0 1 0 0,0-1-1 0 0,-2 1 0 0 0,-1-1 1 0 0,-1-1-1 0 0,-1 0 1 0 0,-9 15-31 0 0,17-40 13 0 0,-1 1 1 0 0,1-1-1 0 0,-1 0 1 0 0,0 0-1 0 0,0 0 1 0 0,0 0-1 0 0,0-1 1 0 0,0 1-1 0 0,0-1 1 0 0,-1 0-1 0 0,1 0 1 0 0,-1 0-1 0 0,0 0 1 0 0,1-1-1 0 0,-1 1 1 0 0,0-1-1 0 0,0 0 1 0 0,0 0-1 0 0,0-1 1 0 0,0 1-1 0 0,0-1 1 0 0,-2 0-14 0 0,3 1 1 0 0,1-1 0 0 0,0 0 1 0 0,0 0-1 0 0,-1 0 0 0 0,1-1 1 0 0,0 1-1 0 0,-1 0 0 0 0,1-1 1 0 0,0 0-1 0 0,0 1 0 0 0,-1-1 1 0 0,1 0-1 0 0,0 0 0 0 0,0 0 0 0 0,0-1 1 0 0,0 1-1 0 0,0 0 0 0 0,1-1 1 0 0,-1 1-1 0 0,0-1 0 0 0,1 0 1 0 0,-1 1-1 0 0,1-1 0 0 0,-1 0 1 0 0,1 0-1 0 0,0 0 0 0 0,0 0 1 0 0,0 0-1 0 0,0 0 0 0 0,0-1 0 0 0,0 1 1 0 0,1 0-1 0 0,-1 0 0 0 0,1-1 1 0 0,-1 1-1 0 0,1 0 0 0 0,0 0 1 0 0,0-1-1 0 0,0 0-1 0 0,0-7-11 0 0,1 0-1 0 0,1 0 1 0 0,-1 0-1 0 0,2 0 1 0 0,-1 0 0 0 0,2 0-1 0 0,-1 0 1 0 0,1 1 0 0 0,0-1-1 0 0,1 1 1 0 0,0 0-1 0 0,1 1 1 0 0,0-1 0 0 0,0 1-1 0 0,1 0 1 0 0,0 1 0 0 0,0-1 11 0 0,41-40-460 0 0,-29 23-1500 0 0,-14 16-1402 0 0,0-1-3356 0 0,-4 7-3330 0 0</inkml:trace>
  <inkml:trace contextRef="#ctx0" brushRef="#br0" timeOffset="38787.429">4332 6655 6953 0 0,'0'0'3639'0'0,"0"0"-1432"0"0,0 0-627 0 0,0 0-2 0 0,0 0 33 0 0,0 0-124 0 0,0 0-295 0 0,0 0-313 0 0,0 0-111 0 0,0 0 26 0 0,0 0 22 0 0,0 0-9 0 0,0 0-115 0 0,0 12-140 0 0,-6 106 1256 0 0,-12-23-1314 0 0,16-90-1022 0 0,-2 8 242 0 0,6-10-3346 0 0,4-2-3462 0 0,-3-1-5070 0 0</inkml:trace>
  <inkml:trace contextRef="#ctx0" brushRef="#br0" timeOffset="41741.092">3886 6044 0 0 0,'0'0'477'0'0,"0"0"368"0"0,0 0 220 0 0,0 0 175 0 0,0 0 86 0 0,0 0 29 0 0,0 0-72 0 0,0 0-143 0 0,0 0-136 0 0,0 0-98 0 0,0-9 494 0 0,0 8 1856 0 0,0 0 3548 0 0,10 144-5225 0 0,-3 4-1107 0 0,-7-95-5840 0 0,-2-59-3140 0 0,2 3-1768 0 0</inkml:trace>
  <inkml:trace contextRef="#ctx0" brushRef="#br0" timeOffset="42576.477">3840 6000 0 0 0,'0'0'264'0'0,"0"0"332"0"0,0 0 196 0 0,0 0 350 0 0,0 0 352 0 0,0 0 129 0 0,0 0-156 0 0,0 0-381 0 0,0 0-359 0 0,0 0-167 0 0,0 0 5 0 0,0 0 49 0 0,0 0 42 0 0,0 2-2 0 0,-2 4-354 0 0,-1-1 1 0 0,0 1-1 0 0,-1-1 1 0 0,1 0-1 0 0,-1 0 1 0 0,0 0-1 0 0,0 0 0 0 0,-1-1 1 0 0,1 1-1 0 0,-1-1 1 0 0,0 0-1 0 0,0-1 1 0 0,0 1-1 0 0,-1-1 0 0 0,1 0 1 0 0,-1-1-1 0 0,0 1 1 0 0,0-1-1 0 0,0 0 1 0 0,0 0-1 0 0,0-1 0 0 0,-2 0-300 0 0,-8 9 2016 0 0,42-4-782 0 0,-6-3-1231 0 0,123 19 1155 0 0,-43-14-666 0 0,-89-6-293 0 0,-12-6 1972 0 0,-1 2-2197 0 0,-73-141-235 0 0,74 143-86 0 0,1 0-293 0 0,0 0-535 0 0,0 0-1232 0 0,0 0-3658 0 0,0 0-5719 0 0</inkml:trace>
  <inkml:trace contextRef="#ctx0" brushRef="#br0" timeOffset="44305.305">6593 5580 0 0 0,'-9'-3'10'0'0,"-3"-4"2391"0"0,12 6-1582 0 0,0 0 1451 0 0,0-7 13101 0 0,0 7-16573 0 0,0 0-6571 0 0,0 1-3643 0 0</inkml:trace>
  <inkml:trace contextRef="#ctx0" brushRef="#br0" timeOffset="45139.464">4006 7244 0 0 0,'0'0'433'0'0,"0"0"374"0"0,0 0 311 0 0,0 0 195 0 0,0 0 14 0 0,0 0-116 0 0,0 0-205 0 0,0 0-155 0 0,0 0-52 0 0,0 0 34 0 0,0 0 74 0 0,0 0 25 0 0,0 0-9 0 0,0 0-36 0 0,4 4 6996 0 0,-1 0-6205 0 0,-16 105-837 0 0,-3-61-713 0 0,27-43-6267 0 0,-9-6 1705 0 0,0 1-6814 0 0</inkml:trace>
  <inkml:trace contextRef="#ctx0" brushRef="#br0" timeOffset="47194.445">6591 5495 0 0 0,'0'0'465'0'0,"0"0"257"0"0,0 0 46 0 0,0 0 10 0 0,0 0 24 0 0,0 0 57 0 0,0 0 123 0 0,0 0 67 0 0,0 0-72 0 0,2-14 5010 0 0,-1 7 5072 0 0,-1 9-11043 0 0,-3 227 551 0 0,4-225-560 0 0,1 1 0 0 0,0-1 0 0 0,0 0 0 0 0,0 0 0 0 0,0-1 0 0 0,1 1 0 0 0,-1 0 0 0 0,1-1 0 0 0,0 1 0 0 0,0-1 0 0 0,1 0 0 0 0,-1 0 0 0 0,0 0 0 0 0,1-1 0 0 0,0 1 0 0 0,0-1 0 0 0,0 0 0 0 0,0 0 0 0 0,0 0 0 0 0,0 0 0 0 0,0-1 0 0 0,1 0 0 0 0,-1 0 0 0 0,0 0 0 0 0,1 0 0 0 0,-1-1 0 0 0,1 1 0 0 0,-1-1 0 0 0,1 0 0 0 0,-1-1 0 0 0,1 1 0 0 0,-1-1-7 0 0,1-2 47 0 0,-1 0 0 0 0,0 0-1 0 0,0 0 1 0 0,0 0 0 0 0,-1-1 0 0 0,1 0 0 0 0,-1 1 0 0 0,0-1 0 0 0,0-1 0 0 0,0 1 0 0 0,0 0 0 0 0,-1-1 0 0 0,0 1 0 0 0,0-1-1 0 0,0 0 1 0 0,0 0 0 0 0,-1 0 0 0 0,0 0 0 0 0,0 0 0 0 0,0 0 0 0 0,0-3-47 0 0,1-1 0 0 0,50-149 216 0 0,-39 111-82 0 0,-13 47-114 0 0,0 0 14 0 0,0 0-2 0 0,0 0-12 0 0,0 0-18 0 0,0 0 8 0 0,0 0-3 0 0,0 0-7 0 0,0 0 16 0 0,0 0-9 0 0,0 0-23 0 0,0 0-16 0 0,0 23-76 0 0,33 256 441 0 0,-24-174-291 0 0,-1-53-16 0 0,-3 0 0 0 0,-2 0 0 0 0,-3 0 0 0 0,-1 0 0 0 0,-3 0 0 0 0,-3 0 0 0 0,-10 42-26 0 0,14-81 19 0 0,-1 0 0 0 0,0 0 0 0 0,-1 0 0 0 0,0-1 0 0 0,-1 0 0 0 0,-1 0 0 0 0,0 0 0 0 0,0-1 0 0 0,-1 0 0 0 0,-1 0 0 0 0,0-1 0 0 0,0 0 0 0 0,-1 0 0 0 0,-1-1-19 0 0,9-7 6 0 0,0-1 1 0 0,-1 0-1 0 0,1 0 1 0 0,0 0-1 0 0,-1 0 1 0 0,1 0 0 0 0,0 0-1 0 0,-1-1 1 0 0,1 1-1 0 0,-1-1 1 0 0,1 0-1 0 0,-1 0 1 0 0,1 0 0 0 0,-1 0-1 0 0,0 0 1 0 0,1 0-1 0 0,-1-1 1 0 0,1 1-1 0 0,0-1 1 0 0,-1 0-1 0 0,1 0 1 0 0,-1 0 0 0 0,1 0-1 0 0,0 0 1 0 0,0 0-1 0 0,0 0 1 0 0,0-1-1 0 0,-1 1 1 0 0,2-1 0 0 0,-1 0-1 0 0,0 0 1 0 0,0 1-1 0 0,1-1 1 0 0,-1 0-1 0 0,1 0 1 0 0,-1-1 0 0 0,1 1-1 0 0,0 0 1 0 0,0 0-1 0 0,0-1 1 0 0,0 1-7 0 0,-2-7-5 0 0,0-1 1 0 0,1 0-1 0 0,0 0 0 0 0,0 1 1 0 0,1-1-1 0 0,1 0 0 0 0,0 0 1 0 0,0 0-1 0 0,1 0 1 0 0,0 0-1 0 0,0 0 0 0 0,1 0 1 0 0,1 1-1 0 0,0-1 0 0 0,0 1 1 0 0,1 0-1 0 0,0 0 0 0 0,0 0 1 0 0,1 0-1 0 0,0 0 1 0 0,1 1-1 0 0,0 0 0 0 0,3-3 5 0 0,63-84-617 0 0,-64 85-302 0 0,-2 3-2151 0 0,-4 2-3034 0 0,-2 1-4584 0 0</inkml:trace>
  <inkml:trace contextRef="#ctx0" brushRef="#br0" timeOffset="47680.759">6994 5805 8746 0 0,'0'0'2076'0'0,"0"0"-458"0"0,0 0-203 0 0,0 0 4 0 0,0 0-85 0 0,0 0-168 0 0,0 0-232 0 0,0 0-299 0 0,0 0-227 0 0,0 0-125 0 0,0 0-29 0 0,0 0 24 0 0,0 0 72 0 0,23-4 1971 0 0,119-18 585 0 0,-141 22-2889 0 0,-1 0 14 0 0,-7 22 448 0 0,-140 183 362 0 0,146-203-836 0 0,0-1 0 0 0,-1 1 1 0 0,1-1-1 0 0,0 1 0 0 0,0 0 0 0 0,0 0 0 0 0,0-1 0 0 0,1 1 0 0 0,-1 0 1 0 0,0 0-1 0 0,1 0 0 0 0,-1 0 0 0 0,1 0 0 0 0,0-1 0 0 0,0 1 0 0 0,0 0 1 0 0,0 0-1 0 0,0 0 0 0 0,0 0 0 0 0,0 0 0 0 0,0 0 0 0 0,1 0 0 0 0,-1 0 0 0 0,1 0 1 0 0,0 0-1 0 0,-1-1 0 0 0,1 1 0 0 0,0 0 0 0 0,0 0 0 0 0,0-1 0 0 0,0 1 1 0 0,0-1-1 0 0,1 1 0 0 0,-1-1 0 0 0,0 1 0 0 0,1-1 0 0 0,-1 0 0 0 0,1 0 1 0 0,-1 1-1 0 0,1-1 0 0 0,0 0 0 0 0,-1 0 0 0 0,1-1 0 0 0,0 1 0 0 0,0 0 0 0 0,0-1 1 0 0,1 1-6 0 0,11 0 94 0 0,-1 0 1 0 0,1-2 0 0 0,-1 0-1 0 0,1 0 1 0 0,-1-1 0 0 0,0-1-1 0 0,0 0 1 0 0,0 0 0 0 0,0-2-1 0 0,0 0 1 0 0,11-6-95 0 0,-15 8-168 0 0,16-13-292 0 0,-32-3-6432 0 0,3 14-608 0 0,2 3-4786 0 0</inkml:trace>
  <inkml:trace contextRef="#ctx0" brushRef="#br0" timeOffset="48903.422">6703 4435 0 0 0,'0'0'91'0'0,"-1"-7"109"0"0,-2-51 794 0 0,3 31 6478 0 0,-3 31 7080 0 0,3 7-15666 0 0,24 173 2343 0 0,-37 84-472 0 0,9-36-290 0 0,32-143-356 0 0,-23 10 474 0 0,-5-99-573 0 0,0 26 285 0 0,-2-3-309 0 0,4-39-521 0 0,13-61-5566 0 0,-15 48-5664 0 0,0 17 4517 0 0</inkml:trace>
  <inkml:trace contextRef="#ctx0" brushRef="#br0" timeOffset="49803.458">6631 4380 0 0 0,'0'0'515'0'0,"0"0"60"0"0,0 0 103 0 0,0 0 135 0 0,0 0 125 0 0,0 0 116 0 0,0 0 36 0 0,0 0-10 0 0,0 0-25 0 0,0 0-48 0 0,-5-9 596 0 0,4 7 1895 0 0,0 2 3813 0 0,-40 22-6121 0 0,-98 69 272 0 0,139-88-1432 0 0,1-1 1 0 0,-1 1-1 0 0,0-1 0 0 0,1 1 1 0 0,0-1-1 0 0,-1 0 0 0 0,1 1 1 0 0,0-1-1 0 0,0 0 0 0 0,1 1 0 0 0,-1-1 1 0 0,0 0-1 0 0,1 0 0 0 0,-1 0 1 0 0,1 0-1 0 0,-1 0 0 0 0,1-1 1 0 0,0 1-1 0 0,0 0 0 0 0,0-1 0 0 0,0 1 1 0 0,0-1-1 0 0,0 0 0 0 0,1 0 1 0 0,1 1-31 0 0,10 5 93 0 0,0 0-1 0 0,1-1 1 0 0,0-1 0 0 0,0 0 0 0 0,0-1 0 0 0,1-1 0 0 0,-1-1 0 0 0,1 0 0 0 0,-1 0 0 0 0,1-2 0 0 0,0 0 0 0 0,-1-1 0 0 0,15-2-93 0 0,27 1 163 0 0,28 2-9 0 0,-85 0-140 0 0,0 0-4 0 0,0 0-15 0 0,0 0 16 0 0,0 0 6 0 0,0 0 8 0 0,0 0 13 0 0,0 0-1 0 0,0 0-10 0 0,0 0-2 0 0,0 0 6 0 0,0 0-1 0 0,0 0-4 0 0,0 0-9 0 0,0 0-22 0 0,0 0 13 0 0,0 0 22 0 0,0 0 22 0 0,0 0 23 0 0,0 0-18 0 0,0 0 5 0 0,0 0 3 0 0,0 0 14 0 0,0 0 33 0 0,0 0 10 0 0,0 0 13 0 0,-41-18 503 0 0,34 13-629 0 0,0 0-1 0 0,-1 0 1 0 0,2-1 0 0 0,-1 0 0 0 0,1 0 0 0 0,-1-1 0 0 0,2 1 0 0 0,-1-1 0 0 0,1 0 0 0 0,0-1 0 0 0,0 0 0 0 0,-3-7-9 0 0,-10-15-145 0 0,15 24-510 0 0,-4-2-763 0 0,3 7-2704 0 0,-1 0-3595 0 0,5 1-3994 0 0</inkml:trace>
  <inkml:trace contextRef="#ctx0" brushRef="#br0" timeOffset="51246.865">6861 6637 0 0 0,'0'0'613'0'0,"0"0"297"0"0,0 0 161 0 0,0 0 85 0 0,0 0-8 0 0,0 0-59 0 0,0 0-32 0 0,0 0-74 0 0,0 0 13 0 0,0-8 6 0 0,-2-24 25 0 0,-18 22 5776 0 0,19 16 1142 0 0,6 4-7727 0 0,-1 0-1 0 0,-1 0 1 0 0,1 0 0 0 0,-2 1-1 0 0,1-1 1 0 0,-1 1 0 0 0,-1 0-1 0 0,0 0 1 0 0,-1-1 0 0 0,0 1-1 0 0,0 0 1 0 0,-1 3-218 0 0,0 11 210 0 0,-13 62 196 0 0,-3 73-25 0 0,8 21 8 0 0,7-131-306 0 0,2-49-95 0 0,0 28 133 0 0,4 26-13 0 0,-1-22-108 0 0,-3-32 6 0 0,0-1 2 0 0,0 0-26 0 0,0 0-4 0 0,0 0 6 0 0,0 0 10 0 0,0 0 18 0 0,0 0 4 0 0,0 0-9 0 0,0 0-35 0 0,0 0-1 0 0,0 0-9 0 0,0 0 1 0 0,0 0 2 0 0,0 0-27 0 0,0 0-13 0 0,0 0-49 0 0,0 0-91 0 0,-5-4-2718 0 0,1 1-4764 0 0,2 2-4842 0 0</inkml:trace>
  <inkml:trace contextRef="#ctx0" brushRef="#br0" timeOffset="54377.449">3476 5193 0 0 0,'0'0'283'0'0,"0"0"348"0"0,0 0 173 0 0,0 0 112 0 0,0 0 77 0 0,0 0 102 0 0,0 0 96 0 0,0 0 58 0 0,-2-3 28 0 0,2 2-4218 0 0,-2-4 5447 0 0,-3-2 14381 0 0,5 12-15466 0 0,0-5-1366 0 0,0 0 6 0 0,0 27 533 0 0,0 31-71 0 0,2-33-3661 0 0,0-10-855 0 0,-1 1-7472 0 0,-1-9 2516 0 0</inkml:trace>
  <inkml:trace contextRef="#ctx0" brushRef="#br0" timeOffset="54836.119">3469 5418 5369 0 0,'0'0'2174'0'0,"0"0"-335"0"0,0 0-88 0 0,0 0 45 0 0,0 0 11 0 0,0 0-153 0 0,0 0-294 0 0,0 0-311 0 0,0 0-254 0 0,0 0-130 0 0,0 0-52 0 0,0 0-3 0 0,9 12 4472 0 0,-4 42-4080 0 0,-5-54-942 0 0,0 0-39 0 0,0 0-2 0 0,0 0 6 0 0,0 0-31 0 0,0 0 11 0 0,0 0-6 0 0,0 0 6 0 0,0 0 0 0 0,0 0-11 0 0,1 14-4370 0 0,0-8 1697 0 0,-1 0-3847 0 0,0-2-4937 0 0</inkml:trace>
  <inkml:trace contextRef="#ctx0" brushRef="#br0" timeOffset="55176.936">3483 5727 4465 0 0,'0'0'3201'0'0,"0"0"-937"0"0,0 0-494 0 0,0 0-32 0 0,0 0-2 0 0,0 0-132 0 0,0 0-287 0 0,0 0-377 0 0,0 0-269 0 0,0 0-46 0 0,0 0 66 0 0,0 0 54 0 0,0 0 5 0 0,2 6-85 0 0,15 139 3191 0 0,-17-145-3854 0 0,0 0 1 0 0,0 0-11 0 0,0 0-13 0 0,0 0-5 0 0,0 0-15 0 0,0 0-56 0 0,0 0-70 0 0,1-19-3340 0 0,-1 12-2892 0 0,1 0-5169 0 0</inkml:trace>
  <inkml:trace contextRef="#ctx0" brushRef="#br0" timeOffset="55913.791">3677 5105 336 0 0,'0'0'1599'0'0,"0"0"59"0"0,0 0 158 0 0,0 0 117 0 0,0 0-54 0 0,0 0-170 0 0,0 0-214 0 0,0 0-166 0 0,0 0-146 0 0,0 0-119 0 0,0 0-105 0 0,0 0-85 0 0,-8 3 452 0 0,7-2 3918 0 0,60-12-3432 0 0,-18 11-1229 0 0,-40 0-572 0 0,-1 0-11 0 0,0 0 14 0 0,0 0 18 0 0,0 0 15 0 0,0 0 6 0 0,-30 19-1185 0 0,19-11-1264 0 0,10-5-2451 0 0,0 0-4120 0 0,1-3-647 0 0</inkml:trace>
  <inkml:trace contextRef="#ctx0" brushRef="#br0" timeOffset="56296.948">4041 5098 8578 0 0,'0'0'2267'0'0,"0"0"-552"0"0,0 0-212 0 0,0 0-43 0 0,0 0-57 0 0,0 0-138 0 0,0 0-252 0 0,0 0-263 0 0,0 0-165 0 0,0 0-55 0 0,0 0 31 0 0,0 0 44 0 0,0 0-2 0 0,11 10 2048 0 0,-11-9-2627 0 0,0 0 0 0 0,0 0-1 0 0,1 1 1 0 0,-1-1 0 0 0,0 0-1 0 0,0 0 1 0 0,1 0-1 0 0,-1 0 1 0 0,1 0 0 0 0,-1 0-1 0 0,1 0 1 0 0,-1 0-1 0 0,1 0 1 0 0,0 0 0 0 0,-1 0-1 0 0,1-1 1 0 0,0 1 0 0 0,0 0-1 0 0,0 0 1 0 0,0-1-1 0 0,0 1 1 0 0,-1 0 0 0 0,1-1-1 0 0,0 1 1 0 0,0-1 0 0 0,1 1-1 0 0,-1-1 1 0 0,0 0-1 0 0,0 1 1 0 0,0-1 0 0 0,0 0-1 0 0,0 0 1 0 0,0 0-1 0 0,0 1 1 0 0,0-1 0 0 0,1-1-1 0 0,-1 1 1 0 0,0 0 0 0 0,0 0-1 0 0,0 0 1 0 0,0 0-1 0 0,0-1 1 0 0,0 1 0 0 0,1-1-24 0 0,9 1 134 0 0,-11 0-150 0 0,0 0-12 0 0,0 0-53 0 0,0 0-78 0 0,0 0-121 0 0,-10 0-4039 0 0,7 0-2889 0 0,3 0-4387 0 0</inkml:trace>
  <inkml:trace contextRef="#ctx0" brushRef="#br0" timeOffset="56660.384">4258 5090 4489 0 0,'0'0'2182'0'0,"0"0"-272"0"0,0 0-75 0 0,0 0 30 0 0,0 0-94 0 0,0 0-226 0 0,0 0-312 0 0,0 0-295 0 0,0 0-174 0 0,0 0-57 0 0,0 0 0 0 0,0 0-19 0 0,0 0-52 0 0,9 1 1284 0 0,-9 7-5722 0 0,-2-3-5133 0 0,1-4-1518 0 0</inkml:trace>
  <inkml:trace contextRef="#ctx0" brushRef="#br0" timeOffset="56895.282">4258 5090 3857 0 0</inkml:trace>
  <inkml:trace contextRef="#ctx0" brushRef="#br0" timeOffset="57098.992">4258 5090 3857 0 0,'13'95'2018'0'0,"-2"-69"7280"0"0,-11-25-8306 0 0,0 26 8623 0 0,-1-9-8620 0 0,-2 8-1760 0 0,5-9-3822 0 0,-2-11-2489 0 0,0-5 3742 0 0,0-1-7679 0 0</inkml:trace>
  <inkml:trace contextRef="#ctx0" brushRef="#br0" timeOffset="57348.67">4291 5436 10522 0 0,'0'0'3785'0'0,"0"0"-1718"0"0,0 0-740 0 0,0 0-57 0 0,0 0-53 0 0,0 0-139 0 0,0 0-205 0 0,0 0-234 0 0,0 0-200 0 0,0 0-126 0 0,0 0-70 0 0,0 0-43 0 0,0 0-15 0 0,0 0-31 0 0,-1 11-31 0 0,-7 48 62 0 0,19-51-704 0 0,-2-3-2554 0 0,-5 0-7769 0 0,-4-4 656 0 0</inkml:trace>
  <inkml:trace contextRef="#ctx0" brushRef="#br0" timeOffset="57595.02">4277 5624 12459 0 0,'0'0'2220'0'0,"0"0"-513"0"0,0 0-212 0 0,0 0-115 0 0,0 0-135 0 0,0 0-172 0 0,0 0-227 0 0,0 0-215 0 0,0 0-175 0 0,0 0-131 0 0,0 0-100 0 0,0 0-87 0 0,0 0-75 0 0,-2 8-42 0 0,-6 24-18 0 0,7-24-25 0 0,25-4-1633 0 0,-18-4 99 0 0,-1 0-3784 0 0,0 0-5981 0 0</inkml:trace>
  <inkml:trace contextRef="#ctx0" brushRef="#br0" timeOffset="57829.212">4277 5624 12203 0 0,'33'86'3676'0'0,"-27"-56"4143"0"0,-7-25-7439 0 0,3-2-2446 0 0,0 1-7463 0 0,-2-3-2026 0 0</inkml:trace>
  <inkml:trace contextRef="#ctx0" brushRef="#br0" timeOffset="68920.758">6753 4137 0 0 0,'0'0'201'0'0,"0"0"73"0"0,0 0 35 0 0,0 0 42 0 0,0 0 44 0 0,0 0 45 0 0,0-2 506 0 0,2 0 12177 0 0,40 2-8079 0 0,56 0-3210 0 0,2-7-474 0 0,-99 7-1345 0 0,-1 0-3 0 0,0 0 4 0 0,0 0-16 0 0,22 0 203 0 0,55-4 306 0 0,-77 4-494 0 0,35 0 265 0 0,6-4 32 0 0,-5 1 51 0 0,-36 3-371 0 0,0 0 13 0 0,18 0 371 0 0,-23 0 758 0 0,-115 14-1036 0 0,36-7-51 0 0,32 0-68 0 0,-20 2 38 0 0,14 1 26 0 0,8 9 17 0 0,6-12 30 0 0,-50-3 289 0 0,94-4-364 0 0,0 0-5 0 0,0 0-2 0 0,0 0-20 0 0,0 0 18 0 0,0 0 12 0 0,0 0-12 0 0,0 0-30 0 0,0 0-23 0 0,0 0 15 0 0,0 0 20 0 0,0 0-1 0 0,0 0-26 0 0,0 0-25 0 0,0 0-29 0 0,0 0-50 0 0,0 0-61 0 0,0-13-4899 0 0,0 7-3429 0 0,0 3-3779 0 0</inkml:trace>
  <inkml:trace contextRef="#ctx0" brushRef="#br0" timeOffset="75885.502">6510 3356 0 0 0,'0'0'487'0'0,"0"0"306"0"0,0 0 205 0 0,-1 0-4109 0 0,0-1 5636 0 0,-2-2 19066 0 0,2 3-19173 0 0,1 0-2293 0 0,0 0-15 0 0,0 0 1 0 0,0 0-23 0 0,0 20 359 0 0,-2 56 6 0 0,8 102-173 0 0,9-84-190 0 0,-4 114 28 0 0,-11-154-132 0 0,9 23-25 0 0,0 11 126 0 0,-9-87-97 0 0,0-1 17 0 0,0 19 4 0 0,23-65-6387 0 0,-21 40 5027 0 0,4-12-7682 0 0,-4 10-1778 0 0</inkml:trace>
  <inkml:trace contextRef="#ctx0" brushRef="#br0" timeOffset="78290.959">6567 3456 0 0 0,'0'0'163'0'0,"0"0"5"0"0,-4-4-18 0 0,-16-18 153 0 0,0 17 1790 0 0,-12-23 7626 0 0,32 24-3292 0 0,9 3-3479 0 0,38 7-2811 0 0,-37-4 807 0 0,178 5 1195 0 0,48-3-1507 0 0,-177-11-455 0 0,68 3-90 0 0,-69-3 41 0 0,-23 3-64 0 0,-34 4-60 0 0,-1 0-4 0 0,0 0 16 0 0,0 0-4 0 0,0 0 3 0 0,0 0 2 0 0,0 0 6 0 0,0 0-2 0 0,0 0-6 0 0,0 0 14 0 0,0 0 11 0 0,0 0 9 0 0,0 0 9 0 0,0 0-14 0 0,0 0-6 0 0,0 0-2 0 0,0 0 8 0 0,0 0-4 0 0,0 0-6 0 0,0 0-1 0 0,0 0 2 0 0,0 0-13 0 0,0 0 10 0 0,0 0 7 0 0,0 0-22 0 0,0 0-5 0 0,0 0-30 0 0,0 0 10 0 0,0 0 20 0 0,0 0 10 0 0,0 0 21 0 0,0 0-24 0 0,0 0-27 0 0,0 0-14 0 0,0 0 21 0 0,0 0-7 0 0,0 78 241 0 0,9-1-144 0 0,-5 166-23 0 0,27-155-3 0 0,-7-7-6 0 0,-28 0 145 0 0,4-62-230 0 0,4 17 153 0 0,-4-36-97 0 0,0 0-24 0 0,-20 8 788 0 0,-81-8-755 0 0,40 7-7 0 0,46-2-524 0 0,20-6-1914 0 0,10-5 108 0 0,-3 0-1434 0 0,-2 3-1804 0 0,-1-1-6521 0 0</inkml:trace>
  <inkml:trace contextRef="#ctx0" brushRef="#br0" timeOffset="79602.233">7113 4126 0 0 0,'0'0'1323'0'0,"0"0"88"0"0,0 0 223 0 0,0 0 178 0 0,0 0 47 0 0,0 0-151 0 0,0 0-291 0 0,0 0-272 0 0,0 0-184 0 0,0 0-125 0 0,0 0-71 0 0,0 0-62 0 0,0 0-44 0 0,13 2 4434 0 0,14 3-3750 0 0,279-9 2910 0 0,-211-7-3724 0 0,-19-7-178 0 0,-6 15-226 0 0,-9-1-13 0 0,-3 3-6 0 0,17 1 188 0 0,-75 0-258 0 0,0 0-30 0 0,7 0-1313 0 0,-12-3-3348 0 0,3 2 855 0 0,0-2-7421 0 0</inkml:trace>
  <inkml:trace contextRef="#ctx0" brushRef="#br0" timeOffset="83290.776">2988 4173 0 0 0,'0'0'812'0'0,"0"0"574"0"0,0 0 217 0 0,0 0 115 0 0,0 0 58 0 0,0 0 51 0 0,0 0-52 0 0,0 0-169 0 0,0 0-193 0 0,0 0-250 0 0,0 0-215 0 0,-4 1 5801 0 0,17 36-5663 0 0,24 183 712 0 0,-66-212-1022 0 0,26-8-759 0 0,1 0 0 0 0,0 0 0 0 0,-1 0 0 0 0,1-1 0 0 0,-1 1-1 0 0,1 0 1 0 0,0-1 0 0 0,0 1 0 0 0,-1-1 0 0 0,1 0 0 0 0,0 0 0 0 0,0 0-1 0 0,0 0 1 0 0,0 0 0 0 0,0-1 0 0 0,0 1 0 0 0,0 0 0 0 0,0-1 0 0 0,0 0-1 0 0,1 1 1 0 0,-1-1 0 0 0,1 0 0 0 0,-1 0 0 0 0,1 0 0 0 0,0 0-1 0 0,-1 0 1 0 0,1 0 0 0 0,0 0 0 0 0,0 0 0 0 0,1 0 0 0 0,-1-1 0 0 0,0 1-1 0 0,1-1-16 0 0,-2-6 26 0 0,0-1 1 0 0,1 1-1 0 0,0-1 0 0 0,0 1 0 0 0,1 0 0 0 0,1-1 0 0 0,-1 1 0 0 0,2-1 0 0 0,-1 1 0 0 0,1 0 0 0 0,3-9-26 0 0,2-4 15 0 0,1 0 0 0 0,1 0 1 0 0,0 1-1 0 0,2 0 0 0 0,0 1 0 0 0,2 0 0 0 0,0 1 0 0 0,1 1 1 0 0,1 0-1 0 0,0 0 0 0 0,16-11-15 0 0,-24 23 31 0 0,1 1 1 0 0,-1 0-1 0 0,2 1 0 0 0,-1-1 1 0 0,0 2-1 0 0,1-1 1 0 0,0 1-1 0 0,-1 1 0 0 0,1-1 1 0 0,0 2-1 0 0,0-1 1 0 0,1 1-1 0 0,3 0-31 0 0,26 42 369 0 0,-36-32-329 0 0,-1 0-1 0 0,0 0 1 0 0,-1 0 0 0 0,0 0-1 0 0,0 0 1 0 0,-1 0-1 0 0,0 0 1 0 0,-1 0-1 0 0,0 1 1 0 0,0-1 0 0 0,-1-1-1 0 0,0 1 1 0 0,-1 0-1 0 0,0 0 1 0 0,-3 6-40 0 0,5-12 2 0 0,0-1 0 0 0,0 1 0 0 0,0-1 0 0 0,-1 0 0 0 0,1 1 0 0 0,0-1 0 0 0,-1 0 0 0 0,0 0 0 0 0,0 0 0 0 0,1 0 0 0 0,-1 0 0 0 0,0-1-1 0 0,-1 1 1 0 0,1 0 0 0 0,0-1 0 0 0,0 0 0 0 0,-1 1 0 0 0,1-1 0 0 0,0 0 0 0 0,-1 0 0 0 0,0 0 0 0 0,1-1 0 0 0,-1 1 0 0 0,1-1 0 0 0,-2 1-2 0 0,-95 17 50 0 0,43-25-193 0 0,55 7 70 0 0,0 0 0 0 0,0-1-1 0 0,0 1 1 0 0,0 0 0 0 0,0 0 0 0 0,0-1-1 0 0,0 1 1 0 0,0-1 0 0 0,0 1 0 0 0,0-1 0 0 0,0 1-1 0 0,1-1 1 0 0,-1 0 0 0 0,0 1 0 0 0,0-1-1 0 0,1 0 1 0 0,-1 0 0 0 0,0 0 0 0 0,1 1 0 0 0,-1-1-1 0 0,1 0 1 0 0,-1 0 0 0 0,1 0 0 0 0,-1 0-1 0 0,1 0 1 0 0,0 0 0 0 0,-1 0 0 0 0,1 0 0 0 0,0 0-1 0 0,0 0 1 0 0,0 0 0 0 0,0 0 0 0 0,0 0-1 0 0,0 0 1 0 0,0 0 0 0 0,0 0 0 0 0,0 0 0 0 0,0 0-1 0 0,1 0 1 0 0,-1 0 0 0 0,0 0 0 0 0,1 0-1 0 0,-1 0 1 0 0,1 0 0 0 0,-1 0 0 0 0,1 0 0 0 0,-1 0-1 0 0,1 0 1 0 0,0 1 0 0 0,-1-1 0 0 0,1 0 73 0 0,11-14-3906 0 0,-6 8-506 0 0,0-1-7652 0 0</inkml:trace>
  <inkml:trace contextRef="#ctx0" brushRef="#br0" timeOffset="83789.78">3437 3897 9370 0 0,'0'0'1983'0'0,"0"0"-501"0"0,0 0-175 0 0,0 0 32 0 0,0 0 18 0 0,0 0-90 0 0,0 0-223 0 0,0 0-226 0 0,0 0-175 0 0,0 0-115 0 0,0 0-68 0 0,0 0-44 0 0,0 0-40 0 0,-3 2-28 0 0,-5 3-185 0 0,0 2 0 0 0,1-1 0 0 0,-1 1 0 0 0,1 0 0 0 0,0 1 0 0 0,1-1 0 0 0,0 2 0 0 0,0-1 0 0 0,1 0 0 0 0,0 1 0 0 0,0 0 0 0 0,1 0 0 0 0,0 1 0 0 0,1-1 0 0 0,0 1 0 0 0,0 0 0 0 0,0 5-163 0 0,2-13 2 0 0,0 0 0 0 0,1-1 0 0 0,-1 1-1 0 0,0 0 1 0 0,1 0 0 0 0,-1 0-1 0 0,1 0 1 0 0,-1 0 0 0 0,1 0-1 0 0,0 0 1 0 0,0 0 0 0 0,0 0 0 0 0,0 0-1 0 0,0 0 1 0 0,0 0 0 0 0,1 0-1 0 0,-1 0 1 0 0,1 0 0 0 0,-1 0-1 0 0,1 0 1 0 0,0 0 0 0 0,0 0-1 0 0,0-1 1 0 0,0 1 0 0 0,0 0 0 0 0,0 0-1 0 0,0-1 1 0 0,1 1 0 0 0,-1-1-1 0 0,0 1 1 0 0,1-1 0 0 0,0 0-1 0 0,-1 0 1 0 0,1 1 0 0 0,0-1 0 0 0,-1 0-1 0 0,1 0 1 0 0,0-1 0 0 0,0 1-1 0 0,0 0 1 0 0,0-1 0 0 0,0 1-1 0 0,0-1 1 0 0,2 1-2 0 0,1-1 35 0 0,0 0 0 0 0,1 0 0 0 0,-1 0 0 0 0,0-1 0 0 0,1 1 0 0 0,-1-1 1 0 0,0-1-1 0 0,0 1 0 0 0,1-1 0 0 0,-1 0 0 0 0,0 0 0 0 0,-1 0 0 0 0,1-1 0 0 0,3-2-35 0 0,0 1 71 0 0,0-1 0 0 0,0 1-1 0 0,0-2 1 0 0,0 1 0 0 0,-1-1 0 0 0,0 0 0 0 0,0-1-1 0 0,-1 1 1 0 0,0-1 0 0 0,0-1 0 0 0,0 1 0 0 0,-1-1-1 0 0,0 0 1 0 0,-1 0 0 0 0,0-1 0 0 0,0 1 0 0 0,-1-1-1 0 0,0 0 1 0 0,0 0 0 0 0,-1 0 0 0 0,0 0 0 0 0,-1-1-71 0 0,-1 8 7 0 0,0 1 1 0 0,0-1-1 0 0,-1 1 1 0 0,1-1-1 0 0,-1 0 1 0 0,1 1 0 0 0,-1-1-1 0 0,1 1 1 0 0,-1-1-1 0 0,0 1 1 0 0,0-1-1 0 0,0 1 1 0 0,0 0 0 0 0,0-1-1 0 0,0 1 1 0 0,0 0-1 0 0,-1 0 1 0 0,1 0 0 0 0,0 0-1 0 0,-1 0 1 0 0,1 0-1 0 0,0 0 1 0 0,-1 0-1 0 0,1 1 1 0 0,-1-1 0 0 0,0 1-1 0 0,0-1-7 0 0,-74-8-316 0 0,-13 43-2490 0 0,56-11-7842 0 0,26-18-1066 0 0</inkml:trace>
  <inkml:trace contextRef="#ctx0" brushRef="#br0" timeOffset="84105.803">3710 3894 13635 0 0,'0'0'2814'0'0,"0"0"-1118"0"0,0 0-586 0 0,0 0-63 0 0,0 0 38 0 0,0 0-21 0 0,0 0-141 0 0,0 0-217 0 0,0 0-211 0 0,0 0-143 0 0,0 0-87 0 0,0 0-44 0 0,-1 20-49 0 0,-2 107 131 0 0,3-127-295 0 0,1 20-504 0 0,0-18-2701 0 0,1-12-3560 0 0,0 5-4720 0 0</inkml:trace>
  <inkml:trace contextRef="#ctx0" brushRef="#br0" timeOffset="84351.637">3671 3562 9570 0 0,'0'0'2425'0'0,"0"0"-1089"0"0,0 0-496 0 0,0 0-56 0 0,0 0-152 0 0,0 0-272 0 0,0 0-264 0 0,0 0-296 0 0,0 0-288 0 0,0 0-400 0 0,0 0-1344 0 0,0 0-8659 0 0</inkml:trace>
  <inkml:trace contextRef="#ctx0" brushRef="#br0" timeOffset="84736.269">3862 4000 8706 0 0,'0'0'1155'0'0,"0"0"-227"0"0,0 0 208 0 0,0 0 366 0 0,0 0 126 0 0,0 0-87 0 0,0 0-292 0 0,0 0-306 0 0,0 0-196 0 0,0 0-91 0 0,0 0-44 0 0,0 0-44 0 0,0 0-25 0 0,10-12-54 0 0,27-42-50 0 0,-12-1 804 0 0,-15 8-405 0 0,10 80-1233 0 0,-10-17 409 0 0,-10-14-6 0 0,1 0 1 0 0,-1 0-1 0 0,1 0 1 0 0,0 0-1 0 0,0 0 1 0 0,0 0-1 0 0,0 0 1 0 0,1 0-1 0 0,-1-1 1 0 0,0 1-1 0 0,1 0 1 0 0,-1-1-1 0 0,1 1 0 0 0,-1-1 1 0 0,1 0-1 0 0,0 1 1 0 0,0-1-1 0 0,-1 0 1 0 0,1 0-1 0 0,0 0 1 0 0,0 0-1 0 0,0 0 1 0 0,0-1-1 0 0,0 1 1 0 0,1-1-1 0 0,-1 1 1 0 0,0-1-1 0 0,0 0 1 0 0,0 0-1 0 0,0 0 1 0 0,0 0-1 0 0,1 0 1 0 0,-1 0-1 0 0,0-1 1 0 0,0 1-1 0 0,0-1 1 0 0,0 1-1 0 0,1-1-8 0 0,4-4 129 0 0,0 0 0 0 0,-1 0 0 0 0,1-1 0 0 0,-1 0-1 0 0,-1 0 1 0 0,1 0 0 0 0,-1-1 0 0 0,0 0 0 0 0,0 0 0 0 0,-1 0 0 0 0,0-1 0 0 0,0 1 0 0 0,-1-1 0 0 0,0 0-1 0 0,0 0 1 0 0,-1 0 0 0 0,0 0 0 0 0,-1 0 0 0 0,0-1 0 0 0,0 1 0 0 0,0 0 0 0 0,-1-1 0 0 0,0 1 0 0 0,-1-1-1 0 0,0 1 1 0 0,-1-6-129 0 0,-5 1-1155 0 0,5 12-3261 0 0,-2 1-4049 0 0,4 0-3778 0 0</inkml:trace>
  <inkml:trace contextRef="#ctx0" brushRef="#br0" timeOffset="85102.801">4374 3341 5649 0 0,'0'0'4298'0'0,"0"0"-1382"0"0,0 0-656 0 0,0 0-209 0 0,0 0-218 0 0,0 0-266 0 0,0 0-266 0 0,0 0-212 0 0,0 0-197 0 0,0 0-167 0 0,0 0-109 0 0,0 0-88 0 0,-3 4-54 0 0,1 1-342 0 0,0-1 0 0 0,0 1 0 0 0,0 0 0 0 0,1 0 0 0 0,0 0 0 0 0,-1 0 0 0 0,2 0 0 0 0,-1 0 0 0 0,1 0 0 0 0,-1 0 0 0 0,1 0 0 0 0,1 0 0 0 0,-1 0 0 0 0,1 1 0 0 0,0-1 0 0 0,0 0-132 0 0,34 168 958 0 0,-47-38-798 0 0,-11-61-407 0 0,22-71-600 0 0,-1 4 1769 0 0,2-4-3827 0 0,0-1-3707 0 0,0-2-4710 0 0</inkml:trace>
  <inkml:trace contextRef="#ctx0" brushRef="#br0" timeOffset="85870.481">4164 3559 744 0 0,'0'0'2205'0'0,"0"0"134"0"0,0 0 119 0 0,0 0-11 0 0,0 0-187 0 0,0 0-309 0 0,0 0-372 0 0,0 0-380 0 0,0 0-280 0 0,0 0-184 0 0,0 0-92 0 0,0 0-6 0 0,0 0 5 0 0,4-2 3 0 0,220-43 3780 0 0,-177 36-4283 0 0,1 0-942 0 0,-18 0-4014 0 0,-23 5-1868 0 0,-4 1-5216 0 0</inkml:trace>
  <inkml:trace contextRef="#ctx0" brushRef="#br0" timeOffset="89225.853">3846 4236 0 0 0,'0'0'251'0'0,"0"0"566"0"0,0 0 194 0 0,0 0 45 0 0,0 0 39 0 0,4-4 27 0 0,14-13-5 0 0,-11 13 11350 0 0,-8 13-8328 0 0,-10 20-6432 0 0,7-20 3433 0 0,-25 46-760 0 0,28-55-340 0 0,1 0 8 0 0,0 0 5 0 0,0 0-5 0 0,0 0-8 0 0,0 0-10 0 0,0 0-17 0 0,0 0-2 0 0,0 0-15 0 0,0 0-4 0 0,30-34 379 0 0,28-23-7 0 0,-37 141 2060 0 0,-3-3-2169 0 0,-11-23-120 0 0,3 57 225 0 0,-10-115-371 0 0,1 0 2 0 0,0 0 3 0 0,-1 0 9 0 0,0 0-8 0 0,0 0-10 0 0,0 0-24 0 0,0 0 7 0 0,0 0 12 0 0,6-9-292 0 0,3-2-3631 0 0,-9 10 3085 0 0,1-1-126 0 0,-1-1-6158 0 0,0 0-4303 0 0</inkml:trace>
  <inkml:trace contextRef="#ctx0" brushRef="#br0" timeOffset="89789.666">3851 4501 6881 0 0,'0'0'2181'0'0,"0"0"-467"0"0,0 0-107 0 0,0 0 65 0 0,0 0-60 0 0,0 0-194 0 0,0 0-306 0 0,0 0-302 0 0,0 0-189 0 0,0 0-98 0 0,0 0-42 0 0,0 0-20 0 0,0 0-9 0 0,0 3-23 0 0,0-3-366 0 0,0 1 1 0 0,0 0-1 0 0,0-1 0 0 0,0 1 0 0 0,0 0 0 0 0,0 0 1 0 0,0-1-1 0 0,0 1 0 0 0,0 0 0 0 0,0-1 1 0 0,1 1-1 0 0,-1 0 0 0 0,0-1 0 0 0,0 1 1 0 0,1 0-1 0 0,-1-1 0 0 0,1 1 0 0 0,-1-1 1 0 0,0 1-1 0 0,1-1 0 0 0,-1 1 0 0 0,1-1 1 0 0,0 1-1 0 0,-1-1 0 0 0,1 1 0 0 0,-1-1 1 0 0,1 0-1 0 0,-1 1 0 0 0,1-1 0 0 0,0 0 1 0 0,-1 1-1 0 0,1-1 0 0 0,0 0 0 0 0,-1 0 1 0 0,1 0-1 0 0,0 0 0 0 0,0 1 0 0 0,-1-1 1 0 0,1 0-1 0 0,0 0 0 0 0,-1-1 0 0 0,1 1 1 0 0,0 0-1 0 0,0 0 0 0 0,-1 0 0 0 0,1 0-63 0 0,10 2 256 0 0,6 0 113 0 0,0-1 0 0 0,0 0 0 0 0,-1-1 0 0 0,1-1 0 0 0,0-1 0 0 0,0 0 0 0 0,15-5-369 0 0,19-1 260 0 0,77-18 29 0 0,-87 12-58 0 0,-53 3-1868 0 0,7 6-1594 0 0,2 2-3918 0 0,3 0-4831 0 0</inkml:trace>
  <inkml:trace contextRef="#ctx0" brushRef="#br0" timeOffset="91186.523">6764 2274 10394 0 0,'0'0'1834'0'0,"0"0"-531"0"0,0 0-211 0 0,0 0 38 0 0,0 0 59 0 0,0 0-54 0 0,0 0-241 0 0,0 0-285 0 0,0 0-235 0 0,0 0-145 0 0,0 0-1 0 0,13 14 938 0 0,7 102 1306 0 0,-16-70-2150 0 0,-1 104 491 0 0,-3-149-784 0 0,0 0-1 0 0,-1 0 1 0 0,1 0-1 0 0,0 0 1 0 0,-1 0-1 0 0,1 0 1 0 0,-1 0 0 0 0,1 0-1 0 0,-1 0 1 0 0,0 0-1 0 0,1 0 1 0 0,-1-1-1 0 0,0 1 1 0 0,1 0-1 0 0,-1-1 1 0 0,0 1 0 0 0,0 0-1 0 0,0-1 1 0 0,0 1-1 0 0,0-1 1 0 0,0 1-1 0 0,0-1 1 0 0,0 1 0 0 0,0-1-1 0 0,0 0 1 0 0,0 0-1 0 0,0 1 1 0 0,0-1-1 0 0,0 0 1 0 0,0 0-1 0 0,0 0 1 0 0,0 0 0 0 0,0 0-1 0 0,0 0 1 0 0,0 0-1 0 0,0-1 1 0 0,0 1-1 0 0,0 0 1 0 0,0-1 0 0 0,0 1-1 0 0,0 0 1 0 0,0-1-1 0 0,0 1 1 0 0,0-1-1 0 0,0 0 1 0 0,0 1-1 0 0,0-1 1 0 0,1 0 0 0 0,-1 1-1 0 0,0-1 1 0 0,0 0-1 0 0,1 0 1 0 0,-1 0-1 0 0,1 0 1 0 0,-1 1-1 0 0,0-1 1 0 0,1 0 0 0 0,0 0-1 0 0,-1 0 1 0 0,1-1-29 0 0,-3-8 31 0 0,0-1 1 0 0,1 1-1 0 0,0-1 0 0 0,1 1 1 0 0,0-1-1 0 0,0 0 0 0 0,2 0 1 0 0,-1 1-1 0 0,1-1 1 0 0,1 0-1 0 0,0 1 0 0 0,0-1 1 0 0,1 0-32 0 0,2-10 32 0 0,0 0 1 0 0,1 1-1 0 0,1 0 0 0 0,1 0 1 0 0,1 1-1 0 0,0 0 0 0 0,2 0 1 0 0,0 1-1 0 0,1 1 1 0 0,1 0-1 0 0,0 0 0 0 0,1 1 1 0 0,1 1-1 0 0,1 0 1 0 0,0 2-1 0 0,0-1 0 0 0,2 2 1 0 0,8-5-33 0 0,-24 16 11 0 0,1 0 1 0 0,0-1 0 0 0,0 1 0 0 0,0 0 0 0 0,0 1 0 0 0,0-1 0 0 0,0 1 0 0 0,0-1-1 0 0,0 1 1 0 0,0 0 0 0 0,0 0 0 0 0,0 0 0 0 0,0 0 0 0 0,0 1 0 0 0,0-1 0 0 0,0 1-1 0 0,0 0 1 0 0,0 0 0 0 0,0 0 0 0 0,0 0 0 0 0,0 0 0 0 0,-1 1 0 0 0,1-1-1 0 0,0 1 1 0 0,-1-1 0 0 0,0 1 0 0 0,1 0 0 0 0,-1 0 0 0 0,0 1 0 0 0,0-1 0 0 0,0 0-1 0 0,0 1 1 0 0,0-1 0 0 0,0 1 0 0 0,-1-1 0 0 0,0 1 0 0 0,1 0 0 0 0,-1 0 0 0 0,0 0-1 0 0,0 0 1 0 0,0 0 0 0 0,-1 0 0 0 0,1 0 0 0 0,-1 0 0 0 0,0 0 0 0 0,1 0-1 0 0,-1 0 1 0 0,-1 0 0 0 0,1 0 0 0 0,0 0-12 0 0,1 6 19 0 0,-1 0-1 0 0,0 0 1 0 0,0-1 0 0 0,-1 1-1 0 0,0 0 1 0 0,0-1 0 0 0,-1 1-1 0 0,-1 0 1 0 0,1-1 0 0 0,-1 0-1 0 0,0 0 1 0 0,-1 0 0 0 0,0 0-1 0 0,0 0 1 0 0,-1-1 0 0 0,0 0-1 0 0,0 0 1 0 0,-1 0 0 0 0,0 0 0 0 0,0-1-1 0 0,0 0 1 0 0,-6 4-19 0 0,10-8-60 0 0,0-1 0 0 0,0 1 0 0 0,-1-1 0 0 0,1 1 0 0 0,0-1 0 0 0,0 0 0 0 0,-1 0 0 0 0,1 0 0 0 0,-1 0 0 0 0,1 0 0 0 0,-1-1 0 0 0,1 1 0 0 0,-1-1 0 0 0,0 0 0 0 0,1 1 0 0 0,-1-1 0 0 0,0 0 0 0 0,1-1 0 0 0,-1 1 0 0 0,1 0 0 0 0,-1-1 0 0 0,0 1 0 0 0,1-1 0 0 0,-1 0-1 0 0,1 0 1 0 0,0 0 0 0 0,-1 0 0 0 0,1-1 0 0 0,0 1 0 0 0,0 0 0 0 0,-1-1 0 0 0,1 0 0 0 0,0 1 0 0 0,0-1 0 0 0,1 0 0 0 0,-1 0 0 0 0,0 0 0 0 0,1 0 0 0 0,-1 0 0 0 0,1-1 0 0 0,0 1 0 0 0,-1 0 0 0 0,1-1 0 0 0,0 1 0 0 0,0-2 60 0 0,4-32-4357 0 0,8 16-4267 0 0,-5 12-2899 0 0</inkml:trace>
  <inkml:trace contextRef="#ctx0" brushRef="#br0" timeOffset="91574.302">7325 2182 13339 0 0,'0'0'1502'0'0,"0"0"-321"0"0,0 0-35 0 0,0 0 17 0 0,0 0-67 0 0,0 0-183 0 0,0 0-226 0 0,0 0-199 0 0,0 0-149 0 0,0 0-91 0 0,0 0-39 0 0,0 0-3 0 0,-13 16-27 0 0,-42 52-1 0 0,53-66-158 0 0,1-1 0 0 0,-1 1 0 0 0,0 0 0 0 0,1 0 1 0 0,0 0-1 0 0,-1 0 0 0 0,1 0 0 0 0,0 0 0 0 0,0 0 0 0 0,0 0 0 0 0,0 0 0 0 0,0 0 0 0 0,1 0 0 0 0,-1 1 0 0 0,1-1 0 0 0,-1 0 0 0 0,1 1 0 0 0,0-1 1 0 0,0 0-1 0 0,0 1 0 0 0,0-1 0 0 0,1 0 0 0 0,-1 2-20 0 0,2 6 90 0 0,-2-7-44 0 0,1-1 0 0 0,0 1-1 0 0,0-1 1 0 0,1 1-1 0 0,-1-1 1 0 0,0 0-1 0 0,1 1 1 0 0,-1-1 0 0 0,1 0-1 0 0,0 0 1 0 0,0 0-1 0 0,0 0 1 0 0,0-1 0 0 0,0 1-1 0 0,0 0 1 0 0,0-1-1 0 0,1 0 1 0 0,-1 1 0 0 0,1-1-1 0 0,-1 0 1 0 0,1 0-1 0 0,-1 0 1 0 0,1-1 0 0 0,-1 1-1 0 0,1-1 1 0 0,0 1-1 0 0,-1-1 1 0 0,1 0-1 0 0,0 0 1 0 0,-1 0 0 0 0,1 0-1 0 0,0 0 1 0 0,-1-1-1 0 0,1 1 1 0 0,0-1 0 0 0,-1 0-1 0 0,1 0 1 0 0,-1 0-1 0 0,1 0 1 0 0,-1 0 0 0 0,1 0-1 0 0,-1-1 1 0 0,0 0-46 0 0,4-1 67 0 0,-1 0 1 0 0,0 0 0 0 0,0-1-1 0 0,0 0 1 0 0,0 0-1 0 0,-1 0 1 0 0,1 0-1 0 0,-1-1 1 0 0,0 0 0 0 0,-1 0-1 0 0,1 0 1 0 0,-1 0-1 0 0,0-1 1 0 0,0 1 0 0 0,-1-1-1 0 0,1 0 1 0 0,-1 0-1 0 0,-1 0 1 0 0,1 0 0 0 0,-1 0-1 0 0,0 0 1 0 0,0 0-1 0 0,-1 0 1 0 0,0 0-1 0 0,0-3-67 0 0,-1 6-7 0 0,0 0 0 0 0,0 1 0 0 0,-1-1 0 0 0,0 0 0 0 0,1 1 0 0 0,-1-1 0 0 0,0 1 0 0 0,0 0 0 0 0,0-1 0 0 0,0 1 0 0 0,-1 0 0 0 0,1 0 0 0 0,-1 1 0 0 0,1-1 0 0 0,-1 0 0 0 0,0 1 0 0 0,1 0 0 0 0,-1-1 0 0 0,0 1 0 0 0,0 0 0 0 0,0 0 0 0 0,0 1 0 0 0,0-1 0 0 0,0 1 0 0 0,0-1-1 0 0,0 1 1 0 0,0 0 0 0 0,0 0 0 0 0,-1 1 7 0 0,-7-1-164 0 0,5-1-233 0 0,0 1 0 0 0,0 0 0 0 0,0 0-1 0 0,0 0 1 0 0,0 1 0 0 0,-1 0 0 0 0,1 0 0 0 0,0 1 0 0 0,1 0 0 0 0,-1 0 0 0 0,0 0 0 0 0,0 1 0 0 0,-1 1 397 0 0,-2 1-4928 0 0,0-2-6297 0 0</inkml:trace>
  <inkml:trace contextRef="#ctx0" brushRef="#br0" timeOffset="91872.602">7566 2193 9386 0 0,'0'0'3218'0'0,"0"0"-1367"0"0,0 0-539 0 0,0 0 66 0 0,0 0 66 0 0,0 0-83 0 0,0 0-214 0 0,0 0-251 0 0,0 0-212 0 0,0 0-147 0 0,0 0-94 0 0,0 0-79 0 0,0 15-88 0 0,0 72 98 0 0,-5-49-360 0 0,-3-49-7213 0 0,8 4 855 0 0,0 2-4798 0 0</inkml:trace>
  <inkml:trace contextRef="#ctx0" brushRef="#br0" timeOffset="92439.715">7697 2277 7954 0 0,'0'0'2455'0'0,"0"0"-1068"0"0,0 0-250 0 0,0 0 173 0 0,0 0 50 0 0,0 0-125 0 0,0 0-211 0 0,0 0-211 0 0,0 0-157 0 0,0 0-104 0 0,0 0-60 0 0,0 0-43 0 0,0 0-59 0 0,12-16-46 0 0,36-49-44 0 0,-29 21 778 0 0,-24 125-712 0 0,7-79-354 0 0,0 0-1 0 0,0 0 1 0 0,0 0-1 0 0,0-1 1 0 0,1 1-1 0 0,-1-1 1 0 0,1 0-1 0 0,-1 1 1 0 0,1-1-1 0 0,-1 0 1 0 0,1 0-1 0 0,-1-1 1 0 0,1 1-1 0 0,0 0 1 0 0,0-1-1 0 0,-1 0 1 0 0,1 0-1 0 0,0 1 1 0 0,0-2-1 0 0,-1 1 1 0 0,1 0-1 0 0,0-1 1 0 0,1 1-12 0 0,2 0 71 0 0,2-1 69 0 0,0 0 1 0 0,0-1-1 0 0,0 0 0 0 0,0 0 0 0 0,0 0 0 0 0,-1-1 0 0 0,1-1 0 0 0,-1 1 0 0 0,1-1 0 0 0,-1 0 0 0 0,-1-1 0 0 0,1 1 0 0 0,-1-1 1 0 0,1-1-1 0 0,-1 1 0 0 0,-1-1 0 0 0,1 0 0 0 0,-1 0 0 0 0,0-1 0 0 0,-1 0 0 0 0,1 0 0 0 0,-1 0 0 0 0,-1 0 0 0 0,3-5-140 0 0,-2-16 721 0 0,-4 16-4160 0 0,0 4-3218 0 0,0 8-5135 0 0</inkml:trace>
  <inkml:trace contextRef="#ctx0" brushRef="#br0" timeOffset="92728.625">8295 1773 8522 0 0,'0'0'4910'0'0,"0"0"-2744"0"0,0 0-1064 0 0,0 0 44 0 0,0 0 152 0 0,0 0 58 0 0,0 0-98 0 0,0 0-242 0 0,0 0-217 0 0,0 0-119 0 0,0 0-96 0 0,0 0-90 0 0,0 0-79 0 0,0 33-107 0 0,-3 104-96 0 0,-5 98 170 0 0,8-188-2371 0 0,0-46 1254 0 0,0-1-159 0 0,0 0-215 0 0,-7-3-7177 0 0,3 1 2358 0 0,1-1-1779 0 0</inkml:trace>
  <inkml:trace contextRef="#ctx0" brushRef="#br0" timeOffset="92908.991">8144 1972 2208 0 0,'0'0'3604'0'0,"0"0"-1114"0"0,0 0-657 0 0,0 0-111 0 0,0 0-37 0 0,0 0-162 0 0,0 0-249 0 0,0 0-275 0 0,0 0-234 0 0,0 0-151 0 0,0 0-122 0 0,0 0-83 0 0,0 0-104 0 0,20-2-94 0 0,97-7 9 0 0,-109 9-666 0 0,44 0 325 0 0,-34 0-3059 0 0,-2 0-3854 0 0,-11 0-2539 0 0</inkml:trace>
  <inkml:trace contextRef="#ctx0" brushRef="#br0" timeOffset="2220.157">2763 974 0 0 0,'0'0'600'0'0,"0"0"1056"0"0,0 0 377 0 0,0 0-35 0 0,0 0-182 0 0,0 0-212 0 0,0 0-222 0 0,0 0-194 0 0,0 0-138 0 0,0 0-111 0 0,0 0-54 0 0,0 0 1 0 0,10 1-22 0 0,3 1-429 0 0,9 2-125 0 0,4-4 3778 0 0,-16-26-1326 0 0,7-32-642 0 0,-17 58-2046 0 0,0 0-18 0 0,0 0 8 0 0,0 0-12 0 0,0 0-4 0 0,0 0 4 0 0,0 0 13 0 0,0 0-6 0 0,0 0 5 0 0,0 0 21 0 0,0 15 193 0 0,2 169 456 0 0,-9 260-312 0 0,-17-209-389 0 0,24-234-25 0 0,0 0 1 0 0,0 1-1 0 0,-1-1 0 0 0,1 0 0 0 0,0 0 0 0 0,0 0 1 0 0,-1 0-1 0 0,1 0 0 0 0,-1-1 0 0 0,1 1 1 0 0,-1 0-1 0 0,1 0 0 0 0,-1 0 0 0 0,1 0 0 0 0,-1 0 1 0 0,0-1-1 0 0,0 1 0 0 0,1 0 0 0 0,-1 0 1 0 0,0-1-1 0 0,0 1 0 0 0,0-1 0 0 0,0 1 1 0 0,0-1-1 0 0,1 1 0 0 0,-1-1 0 0 0,0 1 0 0 0,0-1 1 0 0,0 0-1 0 0,0 0 0 0 0,0 0 0 0 0,0 1 1 0 0,-1-1-1 0 0,1 0 0 0 0,0 0 0 0 0,0 0-8 0 0,-6-37 99 0 0,9-7-97 0 0,2 0 0 0 0,2 1 0 0 0,2 0 0 0 0,2 0 0 0 0,2 1 0 0 0,1 0 0 0 0,3 1 0 0 0,1 1 0 0 0,2 0 0 0 0,1 1 0 0 0,2 2 0 0 0,4-2-2 0 0,2-7-12 0 0,2 1 1 0 0,3 2-1 0 0,1 1 1 0 0,2 1-1 0 0,1 2 1 0 0,3 2-1 0 0,1 2 1 0 0,3 0 11 0 0,-27 22-2 0 0,0 1 0 0 0,1 1 1 0 0,0 1-1 0 0,1 0 0 0 0,0 2 0 0 0,1 0 0 0 0,0 1 1 0 0,0 1-1 0 0,0 0 0 0 0,1 2 0 0 0,-1 1 1 0 0,3 0 1 0 0,-20 3-1 0 0,1-1 0 0 0,-1 1 0 0 0,1 0 0 0 0,0 1 0 0 0,-1-1 0 0 0,1 1 0 0 0,-1-1 1 0 0,1 1-1 0 0,-1 0 0 0 0,1 0 0 0 0,-1 1 0 0 0,0-1 0 0 0,1 1 0 0 0,-1 0 1 0 0,0 0-1 0 0,0 0 0 0 0,0 0 0 0 0,0 0 0 0 0,-1 0 0 0 0,1 1 0 0 0,-1-1 0 0 0,1 1 1 0 0,-1 0-1 0 0,0 0 0 0 0,0 0 0 0 0,0 0 0 0 0,0 0 0 0 0,-1 0 0 0 0,1 1 1 0 0,-1-1-1 0 0,0 1 0 0 0,0-1 0 0 0,0 1 0 0 0,0-1 0 0 0,-1 1 0 0 0,1-1 0 0 0,-1 1 1 0 0,0-1-1 0 0,0 1 0 0 0,-1 2 1 0 0,1 9 7 0 0,-2 0 0 0 0,0-1 0 0 0,0 1 0 0 0,-2 0 0 0 0,0-1 0 0 0,0 0 0 0 0,-1 0 0 0 0,-1 0 0 0 0,0-1 0 0 0,-1 0 0 0 0,-1 0 0 0 0,0 0-1 0 0,0-1 1 0 0,-1 0 0 0 0,-1-1 0 0 0,0 0 0 0 0,-1 0-7 0 0,-20 19 3 0 0,-2-1-1 0 0,-1-1 1 0 0,-1-2-1 0 0,-1-1 1 0 0,-8 2-3 0 0,14-8-37 0 0,-1-2 0 0 0,0-2 1 0 0,-1 0-1 0 0,0-3 1 0 0,-1 0-1 0 0,-1-2 0 0 0,-24 3 37 0 0,57-12-66 0 0,0 0-1 0 0,0 0 1 0 0,0-1-1 0 0,0 1 1 0 0,0 0-1 0 0,0-1 0 0 0,0 0 1 0 0,0 1-1 0 0,-1-1 1 0 0,1 1-1 0 0,0-1 1 0 0,0 0-1 0 0,0 0 0 0 0,-1 0 1 0 0,1 0-1 0 0,0 0 1 0 0,0 0-1 0 0,-1 0 1 0 0,1 0-1 0 0,0 0 0 0 0,0-1 1 0 0,-1 1-1 0 0,1 0 1 0 0,0-1-1 0 0,0 1 1 0 0,0-1-1 0 0,0 1 0 0 0,0-1 1 0 0,-1 0-1 0 0,1 1 1 0 0,0-1-1 0 0,1 0 0 0 0,-1 0 1 0 0,0 0-1 0 0,0 0 1 0 0,0 0-1 0 0,0 0 1 0 0,1 0-1 0 0,-1 0 0 0 0,0 0 1 0 0,1 0-1 0 0,-1 0 1 0 0,1 0-1 0 0,-1 0 1 0 0,1-1-1 0 0,0 1 0 0 0,-1 0 1 0 0,1 0-1 0 0,0 0 1 0 0,0-1-1 0 0,0 1 67 0 0,30-27-3846 0 0,-13 20-1417 0 0,-4 0-6327 0 0</inkml:trace>
  <inkml:trace contextRef="#ctx0" brushRef="#br0" timeOffset="2763.258">3585 1213 14619 0 0,'0'0'1634'0'0,"0"0"-546"0"0,0 0-126 0 0,0 0 131 0 0,0 0 18 0 0,0 0-93 0 0,0 0-142 0 0,0 0-153 0 0,31-14-107 0 0,102-48-63 0 0,-52 10 374 0 0,-64 42-811 0 0,0-2 0 0 0,0 0 0 0 0,-1 0 0 0 0,0-2 0 0 0,-1 0 0 0 0,-1 0 0 0 0,0-2 0 0 0,-1 1 0 0 0,-1-2 0 0 0,0 0 0 0 0,-1 0 0 0 0,-1-1 0 0 0,-1 0 0 0 0,-1-1 0 0 0,0 0 0 0 0,-1 0 0 0 0,-1-1 0 0 0,-1 0 1 0 0,1-10-117 0 0,-17-72 111 0 0,10 99-113 0 0,0 0 1 0 0,0 0-1 0 0,0 0 1 0 0,0 1-1 0 0,-1-1 1 0 0,1 0-1 0 0,-1 1 1 0 0,0-1-1 0 0,1 1 1 0 0,-1 0-1 0 0,-1-1 1 0 0,1 1-1 0 0,0 0 1 0 0,0 0-1 0 0,-1 1 1 0 0,1-1-1 0 0,-1 0 1 0 0,1 1-1 0 0,-1 0 0 0 0,0-1 1 0 0,0 1-1 0 0,1 0 1 0 0,-1 0-1 0 0,0 1 1 0 0,0-1-1 0 0,0 1 1 0 0,0-1-1 0 0,0 1 1 0 0,0 0-1 0 0,0 0 1 0 0,0 0-1 0 0,0 0 1 0 0,-1 1 1 0 0,-3 2-11 0 0,-1 0 1 0 0,1 0-1 0 0,0 1 0 0 0,0 0 1 0 0,1 0-1 0 0,-1 1 0 0 0,1 0 1 0 0,0 0-1 0 0,0 0 0 0 0,1 1 1 0 0,-1 0-1 0 0,1 0 0 0 0,0 0 1 0 0,1 1-1 0 0,0-1 0 0 0,0 1 0 0 0,0 0 1 0 0,-1 6 10 0 0,3-9 2 0 0,0 1 1 0 0,0-1-1 0 0,1 1 0 0 0,0-1 1 0 0,0 1-1 0 0,0 0 1 0 0,0-1-1 0 0,1 1 0 0 0,0 0 1 0 0,0 0-1 0 0,0-1 1 0 0,1 1-1 0 0,-1 0 0 0 0,1 0 1 0 0,0-1-1 0 0,0 1 1 0 0,1-1-1 0 0,0 1 0 0 0,-1-1 1 0 0,1 0-1 0 0,1 1 0 0 0,-1-1 1 0 0,1 0-1 0 0,-1 0 1 0 0,1-1-1 0 0,0 1 0 0 0,1-1 1 0 0,-1 1-1 0 0,1-1 1 0 0,-1 0-1 0 0,1 0 0 0 0,0 0 1 0 0,0-1-1 0 0,3 2-2 0 0,143 48 188 0 0,-146-51-175 0 0,0 0 0 0 0,0 1-1 0 0,0-1 1 0 0,0 1 0 0 0,0 0-1 0 0,-1 0 1 0 0,1 1 0 0 0,-1-1-1 0 0,1 1 1 0 0,-1 0 0 0 0,0-1 0 0 0,0 1-1 0 0,0 1 1 0 0,0-1 0 0 0,-1 0-1 0 0,1 1 1 0 0,-1-1 0 0 0,0 1-1 0 0,0 0 1 0 0,0 0 0 0 0,0 0-1 0 0,-1 0 1 0 0,0 0 0 0 0,0 0-1 0 0,0 0 1 0 0,0 0 0 0 0,0 1 0 0 0,-1-1-1 0 0,0 0 1 0 0,0 0 0 0 0,0 2-13 0 0,-2 13 61 0 0,0-1 0 0 0,-2 1-1 0 0,0-1 1 0 0,-1 0 0 0 0,0 0 0 0 0,-2-1 0 0 0,0 1 0 0 0,-1-1 0 0 0,-1-1-61 0 0,-21 56 85 0 0,13-43-369 0 0,17-29 88 0 0,0 0-65 0 0,24 0-4281 0 0,-15-3-424 0 0,-1-1-4429 0 0</inkml:trace>
  <inkml:trace contextRef="#ctx0" brushRef="#br0" timeOffset="3061.156">4501 900 11715 0 0,'0'0'1655'0'0,"0"0"-463"0"0,0 0-127 0 0,0 0 100 0 0,0 0 59 0 0,0 0-59 0 0,-17 33-146 0 0,-54 102-229 0 0,47-64 98 0 0,24-59-703 0 0,0-8-123 0 0,-1 0 0 0 0,1 1 0 0 0,-1-1 0 0 0,1 0 0 0 0,1 0 0 0 0,-1 0 0 0 0,1 0 0 0 0,-1 0 0 0 0,1 0 0 0 0,0 0 0 0 0,0 0 0 0 0,1 0 0 0 0,-1 0 0 0 0,1 0 0 0 0,0-1 0 0 0,0 1 0 0 0,0-1 0 0 0,1 1 0 0 0,-1-1 0 0 0,1 0 0 0 0,0 0 0 0 0,-1 0 0 0 0,1 0 0 0 0,1-1 0 0 0,-1 1 0 0 0,0-1 0 0 0,1 1 0 0 0,-1-1 0 0 0,1 0 0 0 0,0-1 0 0 0,-1 1 0 0 0,1-1 0 0 0,0 1 0 0 0,0-1 0 0 0,0-1 0 0 0,3 2-62 0 0,3-1 94 0 0,0 0 0 0 0,0-1 1 0 0,0 0-1 0 0,0 0 0 0 0,0-1 1 0 0,0-1-1 0 0,0 1 0 0 0,-1-2 1 0 0,1 1-1 0 0,-1-1 0 0 0,1-1 1 0 0,-1 1-1 0 0,0-2 0 0 0,0 1 1 0 0,-1-1-1 0 0,1-1 0 0 0,-1 1 1 0 0,0-1-1 0 0,-1-1 0 0 0,1 0 1 0 0,-1 0-1 0 0,-1 0 0 0 0,1-1 1 0 0,-1 0-1 0 0,-1 0 0 0 0,1 0 1 0 0,-1-1-1 0 0,-1 0 0 0 0,1 0 1 0 0,-2 0-1 0 0,1 0 0 0 0,-1-1 1 0 0,-1 1-1 0 0,0-1 0 0 0,0 0 1 0 0,-1 0-1 0 0,0 0 0 0 0,0-2-94 0 0,-2 7-7 0 0,0 0 1 0 0,0 0-1 0 0,-1 1 0 0 0,1-1 0 0 0,-1 0 0 0 0,0 1 1 0 0,0-1-1 0 0,-1 1 0 0 0,1-1 0 0 0,-1 1 0 0 0,0 0 0 0 0,0 0 1 0 0,0 0-1 0 0,-1 1 0 0 0,1-1 0 0 0,-1 1 0 0 0,0 0 1 0 0,0 0-1 0 0,0 0 0 0 0,0 0 0 0 0,-1 1 0 0 0,1 0 0 0 0,-1 0 1 0 0,1 0-1 0 0,-1 0 0 0 0,-1 1 7 0 0,-129-21-2139 0 0,94 27-754 0 0,16 5-5645 0 0,15-2-3602 0 0</inkml:trace>
  <inkml:trace contextRef="#ctx0" brushRef="#br0" timeOffset="3699.03">5118 267 15643 0 0,'0'0'1738'0'0,"0"0"-842"0"0,0 0-474 0 0,0 0 92 0 0,0 0 268 0 0,0 0 219 0 0,0 0 73 0 0,0 0-139 0 0,0 0-186 0 0,0 0-147 0 0,0 0-69 0 0,0 0-38 0 0,-4 36-71 0 0,-13 112-77 0 0,-9-4 278 0 0,-4 67-151 0 0,1 100-474 0 0,13-215 109 0 0,16-96-98 0 0,0 0 9 0 0,18-23 203 0 0,9-17-197 0 0,1 1 1 0 0,2 1-1 0 0,1 1 1 0 0,2 2-1 0 0,2 1 1 0 0,1 2-1 0 0,1 2 1 0 0,2 1-1 0 0,4-1-26 0 0,-34 24 0 0 0,-1 0-1 0 0,1 0 1 0 0,0 1 0 0 0,0 0-1 0 0,1 1 1 0 0,-1 0-1 0 0,1 0 1 0 0,0 1 0 0 0,0 0-1 0 0,0 1 1 0 0,0 0-1 0 0,1 1 1 0 0,-1 0-1 0 0,0 1 1 0 0,1 0 0 0 0,8 1 0 0 0,-16 2 3 0 0,-1 0 0 0 0,1 1-1 0 0,-1-1 1 0 0,0 1 0 0 0,0 0 0 0 0,-1-1 0 0 0,1 1 0 0 0,-1 0 0 0 0,0 0 0 0 0,1 0 0 0 0,-2 0 0 0 0,1 0 0 0 0,0 0 0 0 0,-1 0 0 0 0,0 1 0 0 0,0-1 0 0 0,0 0 0 0 0,-1 0 0 0 0,1 0 0 0 0,-1 0-1 0 0,0 0 1 0 0,0 0 0 0 0,-1 0 0 0 0,0 2-3 0 0,-3 7 10 0 0,-2 1 0 0 0,0-1 0 0 0,0 0 0 0 0,-1-1 0 0 0,-1 0 0 0 0,0 0 0 0 0,0-1-1 0 0,-1 0 1 0 0,-1-1 0 0 0,0 0 0 0 0,0 0 0 0 0,-12 6-10 0 0,3-2 17 0 0,0-1-1 0 0,-2-1 1 0 0,1 0 0 0 0,-1-2 0 0 0,-1-1-1 0 0,0 0 1 0 0,0-2 0 0 0,-1-1-1 0 0,0-1 1 0 0,0-1 0 0 0,0 0 0 0 0,-1-2-1 0 0,1-1 1 0 0,0-1 0 0 0,-1-2-17 0 0,-35-23-92 0 0,59 24 62 0 0,0 0 0 0 0,0 0 1 0 0,0 1-1 0 0,1-1 0 0 0,-1 0 0 0 0,0 0 1 0 0,0-1-1 0 0,0 1 0 0 0,1 0 0 0 0,-1 0 1 0 0,1 0-1 0 0,-1 0 0 0 0,1-1 1 0 0,-1 1-1 0 0,1 0 0 0 0,0 0 0 0 0,0-1 1 0 0,-1 1-1 0 0,1 0 0 0 0,0-1 1 0 0,0 1-1 0 0,0 0 0 0 0,1 0 0 0 0,-1-1 1 0 0,0 1-1 0 0,0 0 0 0 0,1-1 1 0 0,-1 1-1 0 0,0 0 0 0 0,1 0 0 0 0,0 0 1 0 0,-1 0-1 0 0,1-1 0 0 0,0 1 1 0 0,-1 0-1 0 0,1 0 0 0 0,0 0 0 0 0,0 0 1 0 0,0 0-1 0 0,0 0 0 0 0,0 1 1 0 0,0-1-1 0 0,0 0 0 0 0,0 0 0 0 0,0 1 1 0 0,1-1 29 0 0,44-28-3498 0 0,-21 14-5001 0 0,-12 7-3653 0 0</inkml:trace>
  <inkml:trace contextRef="#ctx0" brushRef="#br0" timeOffset="4076.95">5818 135 12891 0 0,'0'0'2246'0'0,"0"0"-1282"0"0,0 0-481 0 0,0 0 178 0 0,0 0 299 0 0,0 0 171 0 0,0 0 55 0 0,0 0-94 0 0,0 0-157 0 0,0 0-103 0 0,0 0-56 0 0,0 0-49 0 0,0 0-58 0 0,4 15-66 0 0,26 106 788 0 0,-26-73-1077 0 0,-2 0 0 0 0,-2 0 0 0 0,-3 0 0 0 0,-1 0 0 0 0,-10 44-314 0 0,-49 260 247 0 0,44-116-286 0 0,42-248-330 0 0,18-53-1784 0 0,-21 18-6742 0 0,-16 35-2932 0 0</inkml:trace>
  <inkml:trace contextRef="#ctx0" brushRef="#br0" timeOffset="18735.914">6405 941 0 0 0,'-25'-19'0'0'0,"-17"16"5539"0"0,14 10-3834 0 0,14-2 230 0 0,-2-3 3294 0 0,16-2-4596 0 0,0 0-61 0 0,0 0-50 0 0,0 0-57 0 0,0 0-33 0 0,0 0-24 0 0,0 0-20 0 0,0 0-1 0 0,0 0 9 0 0,0 0-2 0 0,0 0 9 0 0,-9 5 2851 0 0,20-6 480 0 0,138-17-2371 0 0,-6-26-808 0 0,-141 42-539 0 0,0 1 0 0 0,0 0-1 0 0,0-1 1 0 0,0 1 0 0 0,0-1 0 0 0,-1 1-1 0 0,1-1 1 0 0,0 0 0 0 0,-1 0 0 0 0,1 0-1 0 0,-1 0 1 0 0,0 0 0 0 0,0 0 0 0 0,0 0 0 0 0,0 0-1 0 0,0-1 1 0 0,0 1 0 0 0,0 0 0 0 0,-1-1-1 0 0,1 1 1 0 0,-1 0 0 0 0,1-1 0 0 0,-1 1-1 0 0,0 0 1 0 0,0-1 0 0 0,0 1 0 0 0,-1-1-1 0 0,1 1 1 0 0,-1 0 0 0 0,1-1 0 0 0,-1 1-1 0 0,0 0 1 0 0,1-1 0 0 0,-1 1 0 0 0,0 0 0 0 0,-1 0-1 0 0,1 0 1 0 0,0 0 0 0 0,-1 0 0 0 0,1 0-1 0 0,-1 0 1 0 0,1 0 0 0 0,-1 1 0 0 0,0-1-1 0 0,0 1 1 0 0,0-1 0 0 0,0 1 0 0 0,0-1-1 0 0,0 1 1 0 0,0 0-16 0 0,-12-6-30 0 0,1 1-1 0 0,-1 0 0 0 0,0 1 1 0 0,0 0-1 0 0,0 1 0 0 0,-1 0 1 0 0,1 2-1 0 0,-1 0 0 0 0,-9 0 31 0 0,3 0-17 0 0,4-1 12 0 0,0 2 0 0 0,0 0 0 0 0,1 1-1 0 0,-1 0 1 0 0,0 2 0 0 0,0 0 0 0 0,-14 4 5 0 0,21-2 5 0 0,0 2 0 0 0,0-1-1 0 0,0 1 1 0 0,1 1 0 0 0,0 0 0 0 0,1 0 0 0 0,-1 1 0 0 0,1 0 0 0 0,-5 7-5 0 0,7-6 15 0 0,1 0 0 0 0,0 0 0 0 0,0 0-1 0 0,1 1 1 0 0,0-1 0 0 0,1 1 0 0 0,0 0 0 0 0,1 0 0 0 0,0 0 0 0 0,0 1 0 0 0,1-1 0 0 0,0 0-1 0 0,1 1 1 0 0,0-1 0 0 0,1 0 0 0 0,0 1 0 0 0,1-1 0 0 0,0 0-15 0 0,2 4 61 0 0,1 0 1 0 0,1-1-1 0 0,0 0 1 0 0,0 0-1 0 0,2 0 1 0 0,-1-1-1 0 0,2 0 1 0 0,0-1-1 0 0,0 0 0 0 0,1 0 1 0 0,0-1-1 0 0,7 6-61 0 0,20 24 432 0 0,-25-34-356 0 0,0-1 0 0 0,0-1-1 0 0,1 0 1 0 0,0-1 0 0 0,0 0-1 0 0,0-1 1 0 0,0 0 0 0 0,0-1-1 0 0,1-1 1 0 0,-1 0-1 0 0,0-1 1 0 0,0 0 0 0 0,1-1-1 0 0,6-2-75 0 0,100-19 303 0 0,-91 16-226 0 0,-29 7-41 0 0,0 0-16 0 0,0 0-9 0 0,0 0 16 0 0,0 0 39 0 0,0 0-23 0 0,0 0-24 0 0,0 0-65 0 0,0 0 40 0 0,0 0 14 0 0,0 0 4 0 0,0 0 13 0 0,0 0-13 0 0,0 0-29 0 0,-2-9-394 0 0,1 6-4464 0 0,0 1-7503 0 0,1 1-205 0 0</inkml:trace>
  <inkml:trace contextRef="#ctx0" brushRef="#br0" timeOffset="20104.756">6955 790 0 0 0,'0'0'140'0'0,"0"0"460"0"0,0 0 114 0 0,0 0 40 0 0,0 0-44 0 0,0 0-170 0 0,0 0-307 0 0,0 0-317 0 0,0 0-136 0 0,0 0-22 0 0,0 0 71 0 0,0 0 62 0 0,28-4-247 0 0,-23 3 15475 0 0,-2 11-9326 0 0,-3 36-7574 0 0,-1-43 3186 0 0,-2 45-862 0 0,-3 0 1 0 0,-2 0 0 0 0,-2-1-1 0 0,-2-1 1 0 0,-5 12-544 0 0,-13 16 516 0 0,12-48 411 0 0,17-26-808 0 0,1 0 27 0 0,0 0 16 0 0,0 0 12 0 0,0 0 8 0 0,0 0-4 0 0,0 0 2 0 0,0 0-13 0 0,1-12-97 0 0,0 0 0 0 0,1 0 0 0 0,0 0 0 0 0,0 0 0 0 0,2 0 0 0 0,-1 0 0 0 0,2 1 0 0 0,-1 0 0 0 0,1 0 0 0 0,2-1-70 0 0,9-19 14 0 0,1 0-1 0 0,2 2 1 0 0,1 0 0 0 0,1 1-1 0 0,1 1 1 0 0,2 1-1 0 0,1 2 1 0 0,0 0 0 0 0,2 1-1 0 0,29-18-13 0 0,61-6-17 0 0,-115 46 17 0 0,-1 1 0 0 0,0 0 0 0 0,1-1-1 0 0,-1 1 1 0 0,1 0 0 0 0,-1-1 0 0 0,0 1 0 0 0,1 0 0 0 0,-1 0 0 0 0,1 0-1 0 0,-1 0 1 0 0,0 1 0 0 0,1-1 0 0 0,-1 0 0 0 0,0 1 0 0 0,1-1 0 0 0,-1 0-1 0 0,0 1 1 0 0,1 0 0 0 0,-1-1 0 0 0,0 1 0 0 0,0 0 0 0 0,0-1 0 0 0,1 1 0 0 0,-1 0-1 0 0,0 0 1 0 0,0 0 0 0 0,0 0 0 0 0,0 0 0 0 0,-1 0 0 0 0,1 1 0 0 0,0-1-1 0 0,0 0 1 0 0,-1 0 0 0 0,1 0 0 0 0,-1 1 0 0 0,1-1 0 0 0,-1 0 0 0 0,1 1-1 0 0,-1-1 1 0 0,0 1 0 0 0,0-1 0 0 0,1 0 0 0 0,-1 1 0 0 0,0-1 0 0 0,0 1 0 0 0,-1-1-1 0 0,1 0 1 0 0,0 1 0 0 0,16 230 187 0 0,-54-112-32 0 0,10-78-117 0 0,31-101 634 0 0,9 36-675 0 0,2 1 0 0 0,1 0 0 0 0,0 1 0 0 0,2 1 0 0 0,0 0 0 0 0,1 1-1 0 0,5-2 4 0 0,20-24-14 0 0,-14 14 6 0 0,2 0 0 0 0,1 3 0 0 0,1 0-1 0 0,2 2 1 0 0,7-3 8 0 0,-32 23-1 0 0,0 1 0 0 0,0 0 0 0 0,1 0-1 0 0,-1 1 1 0 0,1 0 0 0 0,0 1 0 0 0,0 0 0 0 0,0 1-1 0 0,0 0 1 0 0,10 0 1 0 0,-18 4-1 0 0,-1 0 1 0 0,-1-1-1 0 0,1 1 0 0 0,0 0 0 0 0,0 0 1 0 0,-1 0-1 0 0,1 1 0 0 0,-1-1 1 0 0,0 0-1 0 0,1 1 0 0 0,-1-1 0 0 0,0 1 1 0 0,-1-1-1 0 0,1 1 0 0 0,0-1 0 0 0,-1 1 1 0 0,1-1-1 0 0,-1 1 0 0 0,0 0 1 0 0,0-1-1 0 0,0 1 0 0 0,0 0 0 0 0,0-1 1 0 0,-1 1-1 0 0,0 2 1 0 0,1-3 2 0 0,0 39 49 0 0,-3 0 1 0 0,-1-1-1 0 0,-2 0 1 0 0,-2 0-1 0 0,-1 0 0 0 0,-3 2-51 0 0,-26 64 188 0 0,37-100-564 0 0,-13 14-11001 0 0,12-20-1214 0 0</inkml:trace>
  <inkml:trace contextRef="#ctx0" brushRef="#br0" timeOffset="92124.631">7528 1865 8834 0 0,'0'0'1608'0'0,"0"0"-896"0"0,0 0-360 0 0,0 0-135 0 0,0 0-233 0 0,0 0-137 0 0,0 0-79 0 0,0 0-104 0 0,0 0-112 0 0,0 0-648 0 0,0 0-1521 0 0,0 0-4208 0 0</inkml:trace>
  <inkml:trace contextRef="#ctx0" brushRef="#br0" timeOffset="93936.098">7552 1832 0 0 0,'0'0'659'0'0,"0"0"805"0"0,0 0 474 0 0,0 0 268 0 0,0 0 31 0 0,0 0-145 0 0,0 0-257 0 0,0 0-263 0 0,0 0-242 0 0,0 0-226 0 0,0 0-200 0 0,-2 8 148 0 0,2-5 4280 0 0,16-17-4493 0 0,-16 13-718 0 0,0 1-3 0 0,0 0-10 0 0,0 0 1 0 0,0 0-8 0 0,0 0-22 0 0,0 0-26 0 0,0 0-5 0 0,0 0 3 0 0,0 0 16 0 0,-28 18 318 0 0,27-17-362 0 0,1-1-12 0 0,0 0-7 0 0,0 0-18 0 0,0 0-7 0 0,0 0 1 0 0,0 0-11 0 0,0 0-4 0 0,0 0 15 0 0,26 0-1676 0 0,-23 1-607 0 0,-1 3-6675 0 0,-2-2 6499 0 0,0 2-7766 0 0</inkml:trace>
  <inkml:trace contextRef="#ctx0" brushRef="#br0" timeOffset="95357.595">7520 2609 3529 0 0,'0'0'2503'0'0,"0"0"-525"0"0,0 0-281 0 0,0 0-39 0 0,0 0-38 0 0,0 0-118 0 0,0 0-250 0 0,0 0-313 0 0,0 0-268 0 0,0 0-171 0 0,0 0-36 0 0,0 0 30 0 0,-3-5 2004 0 0,90-20 1813 0 0,-7 22-3425 0 0,-78 3-863 0 0,0 1 0 0 0,0 0 1 0 0,0 1-1 0 0,0-1 0 0 0,-1 0 0 0 0,1 0 1 0 0,0 1-1 0 0,-1-1 0 0 0,0 1 0 0 0,1 0 1 0 0,-1-1-1 0 0,0 1 0 0 0,0 0 1 0 0,1 0-1 0 0,-1-1 0 0 0,-1 1 0 0 0,1 0 1 0 0,0 0-1 0 0,0 0 0 0 0,-1 0 1 0 0,1 0-1 0 0,-1 0 0 0 0,0 1 0 0 0,0-1 1 0 0,1 0-1 0 0,-1 0 0 0 0,-1 0 0 0 0,1 0 1 0 0,0 0-1 0 0,0 0 0 0 0,-1 0 1 0 0,1 0-1 0 0,-1 0 0 0 0,0 0 0 0 0,1 0 1 0 0,-1 0-1 0 0,0 0 0 0 0,0 0 1 0 0,-1 0-1 0 0,1 0 0 0 0,0-1 0 0 0,0 1 1 0 0,-1-1-1 0 0,0 2-23 0 0,-106 148 385 0 0,105-147-357 0 0,0-1 1 0 0,0 1-1 0 0,0 0 0 0 0,1 0 0 0 0,-1 1 0 0 0,1-1 0 0 0,0 1 0 0 0,0-1 1 0 0,1 1-1 0 0,-1-1 0 0 0,1 1 0 0 0,0 0 0 0 0,0 0 0 0 0,1 0 0 0 0,0-1 1 0 0,-1 1-1 0 0,1 0 0 0 0,1 0 0 0 0,-1 1-28 0 0,53 4 338 0 0,-40-11-226 0 0,64-13 328 0 0,16-12-56 0 0,-44 36-752 0 0,-41-22-3598 0 0,-8 2-4051 0 0,1 7-4063 0 0</inkml:trace>
  <inkml:trace contextRef="#ctx0" brushRef="#br0" timeOffset="100747.601">4571 5304 0 0 0,'-31'29'0'0'0,"0"-6"0"0"0,31-20 0 0 0,-15-3 20 0 0,15 0 151 0 0,0 0 317 0 0,0 0 147 0 0,0 0 93 0 0,0 0 47 0 0,0 0-27 0 0,0 0-15 0 0,0 0 62 0 0,0-1-63 0 0,3-5 17923 0 0,-2 6-18867 0 0,16-1 421 0 0,0-1 0 0 0,0 0 0 0 0,0-1 1 0 0,0-1-1 0 0,0 0 0 0 0,-1-2 0 0 0,14-5-209 0 0,42-16 476 0 0,-34-2-25 0 0,40-41 42 0 0,41-11-22 0 0,-52-8 76 0 0,-6 42-426 0 0,27-82 359 0 0,-65 92-386 0 0,4-7 53 0 0,2 4-67 0 0,13-16-10 0 0,-10 6 134 0 0,16-32-1 0 0,1 20-62 0 0,8-31 147 0 0,20-32-118 0 0,-36 59 47 0 0,34-38-125 0 0,-20 42-22 0 0,7-8 2 0 0,-23 38-31 0 0,9-6 27 0 0,65-18-56 0 0,-57 36 3 0 0,-27 15 18 0 0,31-9-44 0 0,-23 10 41 0 0,10 0-36 0 0,19-7 22 0 0,-42 4 616 0 0,-81-18-513 0 0,-7-5-99 0 0,12-1-12 0 0,27 17 12 0 0,25 14-13 0 0,0 0 1 0 0,0 0-3 0 0,0 0-8 0 0,0 0 6 0 0,0 0-11 0 0,0 0-8 0 0,0 0 16 0 0,-12 184-61 0 0,-4-18 51 0 0,7-126 18 0 0,9-39 4 0 0,0-1 7 0 0,0 0-11 0 0,0 0-9 0 0,0 0 7 0 0,0 0-11 0 0,0 0 10 0 0,0 0-18 0 0,0 0-10 0 0,0 0 33 0 0,0 0 31 0 0,0 0-17 0 0,0 0-13 0 0,0 0-38 0 0,0 0 26 0 0,0 0 13 0 0,0 0 12 0 0,0 0-15 0 0,0 0-14 0 0,0 0-1 0 0,0 0 9 0 0,0 0-6 0 0,0 0 1 0 0,7-16 72 0 0,53-60-158 0 0,-5 17 123 0 0,-1-3-10 0 0,-19 17-18 0 0,-24 39 453 0 0,-5 3-683 0 0,-5 2-3141 0 0,-2 0-2586 0 0,-4 1-3718 0 0,4 0-2891 0 0</inkml:trace>
  <inkml:trace contextRef="#ctx0" brushRef="#br0" timeOffset="121535.281">8290 720 9154 0 0,'0'0'2817'0'0,"0"0"-1426"0"0,0 0-602 0 0,0 0 205 0 0,0 0 249 0 0,0 0 53 0 0,0 0-153 0 0,0 0-327 0 0,0 0-255 0 0,0 0-143 0 0,0 0-61 0 0,-4 7-47 0 0,-14 23-24 0 0,23-29 4200 0 0,26-29-4659 0 0,-17 15 481 0 0,0 0 262 0 0,-22 15 918 0 0,-83 67-1113 0 0,71-43-111 0 0,60-40-244 0 0,-39 14-393 0 0,3-3-97 0 0,-3 2-3084 0 0,-1 1-3885 0 0,0 0-5413 0 0</inkml:trace>
  <inkml:trace contextRef="#ctx0" brushRef="#br0" timeOffset="122201.053">8345 1048 13435 0 0,'0'0'1846'0'0,"0"0"-514"0"0,0 0-189 0 0,0 0 72 0 0,0 0 1 0 0,0 0-108 0 0,0 0-216 0 0,0 0-258 0 0,0 0-154 0 0,0 0-56 0 0,0 0-8 0 0,0 0 0 0 0,0 2-5 0 0,-37 61 1917 0 0,106-103-1179 0 0,-52 26-1004 0 0,-16 14-109 0 0,-1 0 41 0 0,0 0 18 0 0,0 0 13 0 0,0 0 36 0 0,-19 11 243 0 0,-28 32-48 0 0,46-42-270 0 0,-42 25 917 0 0,23-18-1235 0 0,30-17-364 0 0,62-46-448 0 0,-53 34-477 0 0,-14 13-2023 0 0,-2 1-4443 0 0,-2-1-5032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6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10906 0 0,'0'0'4944'0'0,"0"0"-2743"0"0,0 0-995 0 0,0 0-79 0 0,0 0 47 0 0,0 0-10 0 0,0 0-152 0 0,0 0-253 0 0,0 0-225 0 0,0 0-128 0 0,0 0-77 0 0,0 0-65 0 0,-4 34-39 0 0,-13 104-52 0 0,7 46 443 0 0,-3-125-1046 0 0,13-58 159 0 0,0-1-125 0 0,0 0-191 0 0,5-16-5816 0 0,-2 10-1112 0 0,2 2-3915 0 0</inkml:trace>
  <inkml:trace contextRef="#ctx0" brushRef="#br0" timeOffset="750.314">170 233 9802 0 0,'0'0'2749'0'0,"0"0"-403"0"0,0 0-267 0 0,0 0-224 0 0,0 0-278 0 0,0 0-348 0 0,0 0-368 0 0,0 0-295 0 0,0 0-180 0 0,0 0-84 0 0,0 0-69 0 0,0 0-27 0 0,0 0 0 0 0,5-1 1 0 0,117-25 542 0 0,113 20-629 0 0,-234 6-86 0 0,-1 0 39 0 0,0 0 72 0 0,0 0 50 0 0,-17-11 359 0 0,-85-38-376 0 0,23 28 281 0 0,77 39-550 0 0,2 147 211 0 0,7-76-124 0 0,5-96 55 0 0,33-40 201 0 0,84-82-106 0 0,-98 91-2312 0 0,-35 38-8874 0 0,0 0-882 0 0</inkml:trace>
  <inkml:trace contextRef="#ctx0" brushRef="#br0" timeOffset="1178.948">722 174 17364 0 0,'0'0'1903'0'0,"0"0"-354"0"0,0 0-91 0 0,0 0-95 0 0,0 0-161 0 0,0 0-277 0 0,0 0-353 0 0,0 0-266 0 0,0 0-136 0 0,0 0-60 0 0,0 0-16 0 0,0 0 40 0 0,0 0 12 0 0,8-3 9 0 0,114-20 277 0 0,-121 23-431 0 0,0 0-1 0 0,0 0 1 0 0,0 1-1 0 0,1-1 1 0 0,-1 0 0 0 0,0 0-1 0 0,0 1 1 0 0,0-1-1 0 0,0 0 1 0 0,0 1-1 0 0,0-1 1 0 0,0 1-1 0 0,0 0 1 0 0,0-1-1 0 0,0 1 1 0 0,0 0-1 0 0,0 0 1 0 0,-1-1-1 0 0,1 1 1 0 0,0 0 0 0 0,-1 0-1 0 0,1 0 1 0 0,0 0-1 0 0,-1 0 1 0 0,1 0-1 0 0,-1 0 1 0 0,1 0-1 0 0,-1 0 1 0 0,0 0-1 0 0,1 0 1 0 0,-1 0-1 0 0,0 1 1 0 0,0-1 0 0 0,0 0-1 0 0,0 0 1 0 0,0 0-1 0 0,0 0 1 0 0,0 0-1 0 0,0 0 1 0 0,0 1-1 0 0,0-1 1 0 0,-1 0-1 0 0,1 0 1 0 0,0 0-1 0 0,-1 0 1 0 0,0 1-1 0 0,-25 51 117 0 0,19-48-112 0 0,1 2 0 0 0,-1-1 0 0 0,1 1 1 0 0,1 0-1 0 0,-1 0 0 0 0,1 0 0 0 0,0 1 1 0 0,1 0-1 0 0,0 0 0 0 0,0 0 0 0 0,1 0 1 0 0,0 1-1 0 0,0 0 0 0 0,1-1 0 0 0,-1 9-5 0 0,4-15 12 0 0,0-1 0 0 0,0 1 0 0 0,0-1-1 0 0,1 1 1 0 0,-1-1 0 0 0,1 0-1 0 0,-1 0 1 0 0,1 1 0 0 0,-1-1 0 0 0,1 0-1 0 0,-1 0 1 0 0,1 0 0 0 0,0-1 0 0 0,0 1-1 0 0,-1 0 1 0 0,1-1 0 0 0,0 1-1 0 0,0-1 1 0 0,0 0 0 0 0,0 1 0 0 0,0-1-1 0 0,0 0 1 0 0,0 0 0 0 0,-1 0-1 0 0,1 0 1 0 0,0-1 0 0 0,0 1 0 0 0,0 0-1 0 0,1-1-11 0 0,3 1 54 0 0,12 0 65 0 0,-1 0 1 0 0,1 0-1 0 0,0-2 1 0 0,-1 0-1 0 0,1-1 1 0 0,-1-1-1 0 0,0 0 1 0 0,14-7-120 0 0,-20 6-521 0 0,3-4 539 0 0,-12 3-4020 0 0,-1-4-3974 0 0,-1 7-4723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0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96 0 0,'0'0'1882'0'0,"0"0"-234"0"0,0 0 159 0 0,0 0 204 0 0,0 0 124 0 0,0 0-85 0 0,0 0-269 0 0,0 0-273 0 0,0 0-300 0 0,0 0-256 0 0,0 0-150 0 0,5 9 3179 0 0,7-3-3589 0 0,1 0 0 0 0,0-1 1 0 0,1 0-1 0 0,-1-1 0 0 0,1-1 1 0 0,0 0-1 0 0,0 0 0 0 0,0-2 1 0 0,0 0-1 0 0,0 0 0 0 0,0-2 0 0 0,11 0-392 0 0,-5 1 242 0 0,174-37 831 0 0,-161 37-983 0 0,-33 0-94 0 0,0 0 9 0 0,0 0-2 0 0,0 0-23 0 0,0 0-11 0 0,0 0-6 0 0,0 0-22 0 0,0 0-10 0 0,0 0-35 0 0,-24 0-8821 0 0,18 0 3229 0 0,3 0-5460 0 0</inkml:trace>
  <inkml:trace contextRef="#ctx0" brushRef="#br0" timeOffset="347.638">225 0 6545 0 0,'0'0'1830'0'0,"0"0"-302"0"0,0 0 69 0 0,0 0 178 0 0,0 0 65 0 0,0 0-190 0 0,0 0-411 0 0,0 0-374 0 0,0 0-227 0 0,0 0-79 0 0,0 0-21 0 0,0 0 4 0 0,-4 18 15 0 0,-13 53-19 0 0,12 66 1804 0 0,7 157-1553 0 0,-7-158-2459 0 0,14-132-3050 0 0,-6-4 378 0 0,1 0-6713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1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5113 0 0,'0'0'1664'0'0,"0"0"-18"0"0,0 0 219 0 0,0 0 267 0 0,0 0 51 0 0,0 0-240 0 0,0 0-484 0 0,0 0-481 0 0,0 0-287 0 0,0 0-122 0 0,0 0-21 0 0,23 0 3314 0 0,154 0-225 0 0,90 0-2863 0 0,-247 4-592 0 0,-8-2-874 0 0,-20-7-6159 0 0,2 4-1073 0 0,4 1 3531 0 0,-3 0-4993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1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5441 0 0,'0'0'1220'0'0,"0"0"-9"0"0,0 0 203 0 0,0 0 297 0 0,0 0 109 0 0,0 0-135 0 0,0 0-296 0 0,0 0-303 0 0,0 0-178 0 0,0 0-92 0 0,0 0-48 0 0,0 0-41 0 0,-6 3-52 0 0,-20 10-72 0 0,20-10-70 0 0,6-3-75 0 0,0 0-66 0 0,0 0-39 0 0,0 0-51 0 0,0 0-45 0 0,18 3 1325 0 0,9 4-1103 0 0,0-1 1 0 0,0-2 0 0 0,0-1-1 0 0,1-1 1 0 0,-1-1 0 0 0,0-1-1 0 0,12-3-479 0 0,26 2 338 0 0,68 12-190 0 0,-133-11-174 0 0,0 0-4 0 0,0 0-16 0 0,0 0-30 0 0,0 0-56 0 0,0 0-10 0 0,0 0-75 0 0,0 0-111 0 0,0-3-3244 0 0,-1-2 401 0 0,0 2-1950 0 0,1-1-6467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3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4001 0 0,'0'0'2140'0'0,"0"0"-94"0"0,0 0 59 0 0,0 0 75 0 0,0 0-68 0 0,0 0-232 0 0,0 0-321 0 0,0 0-378 0 0,0 0-285 0 0,0 0-161 0 0,0 0-96 0 0,0 0-34 0 0,0 0-34 0 0,14 1 2347 0 0,-1 32-2558 0 0,-1 0 0 0 0,-1 1 0 0 0,-2 0-1 0 0,-2 1 1 0 0,1 17-360 0 0,13 51 166 0 0,49 190-40 0 0,-60-86-39 0 0,-13-164 578 0 0,4-57-646 0 0,1 1 0 0 0,1-1 0 0 0,1 1 0 0 0,0-1-1 0 0,0 1 1 0 0,1 0 0 0 0,1 0 0 0 0,0 1 0 0 0,1-1-19 0 0,7-16 18 0 0,183-412 194 0 0,-94 209-145 0 0,-96 219-45 0 0,0 0 0 0 0,-1 0 0 0 0,-1 0 0 0 0,-1-1-1 0 0,0 0 1 0 0,0 0 0 0 0,-1 0 0 0 0,0-11-22 0 0,-3 25 19 0 0,0 0 2 0 0,0 0-5 0 0,0 0-5 0 0,0 0 2 0 0,0 0-8 0 0,-11 19-876 0 0,8 6-279 0 0,2-7-7102 0 0,1-14-3107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4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7962 0 0,'0'0'1680'0'0,"0"0"-385"0"0,0 0-81 0 0,0 0 82 0 0,0 0-4 0 0,0 0-190 0 0,0 0-214 0 0,0 0-181 0 0,0 0-62 0 0,0 0 3 0 0,0 0-41 0 0,0 0-28 0 0,11-1-10 0 0,88-2 3152 0 0,43 7-978 0 0,-141-3-2715 0 0,1 0 1 0 0,-1 1-1 0 0,0-1 0 0 0,1 1 0 0 0,-1 0 0 0 0,0-1 0 0 0,0 1 0 0 0,0 0 0 0 0,0 0 0 0 0,0 0 0 0 0,-1 0 0 0 0,1-1 0 0 0,-1 1 0 0 0,1 0 0 0 0,-1 0 0 0 0,1 0 0 0 0,-1 0 0 0 0,0 1 0 0 0,0-1 0 0 0,0 0 0 0 0,0 0 1 0 0,0 0-1 0 0,-1 0 0 0 0,1 0 0 0 0,-1 0 0 0 0,1 0 0 0 0,-1 0 0 0 0,0-1 0 0 0,0 1 0 0 0,0 0 0 0 0,0 1-28 0 0,-83 112 421 0 0,43-67-318 0 0,32-37-52 0 0,6-8-24 0 0,0-1 1 0 0,1 0 0 0 0,-1 1 0 0 0,1 0-1 0 0,0-1 1 0 0,0 1 0 0 0,0 0-1 0 0,0 0 1 0 0,0 0 0 0 0,1 0 0 0 0,-1 1-1 0 0,1-1 1 0 0,0 0 0 0 0,0 1-1 0 0,0-1 1 0 0,0 1 0 0 0,1-1 0 0 0,-1 1-1 0 0,1-1 1 0 0,0 1 0 0 0,0-1-1 0 0,0 1 1 0 0,1 2-28 0 0,3-3 46 0 0,0-1 0 0 0,0 1-1 0 0,0-1 1 0 0,0 0 0 0 0,0 0 0 0 0,1 0-1 0 0,-1-1 1 0 0,1 0 0 0 0,-1 1 0 0 0,1-2-1 0 0,0 1 1 0 0,-1 0 0 0 0,1-1 0 0 0,0 0-1 0 0,-1 0 1 0 0,1 0 0 0 0,0-1 0 0 0,0 0-1 0 0,-1 0 1 0 0,1 0-46 0 0,121-32 603 0 0,-73-4-6280 0 0,-46 31 529 0 0,-2-2-7021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4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12235 0 0,'0'0'2333'0'0,"0"0"-858"0"0,0 0-405 0 0,0 0-83 0 0,0 0 34 0 0,0 0 45 0 0,0 0-79 0 0,0 0-131 0 0,0 0-133 0 0,0 0-119 0 0,0 0-87 0 0,0 0-22 0 0,0 0 13 0 0,24-1 8 0 0,122-5 405 0 0,51 2 703 0 0,-120-8-1924 0 0,-54 1-1741 0 0,-19 5-1557 0 0,-2-2-3758 0 0,-2 4-4142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4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13187 0 0,'0'0'1504'0'0,"0"0"-321"0"0,0 0-49 0 0,0 0 167 0 0,0 0 134 0 0,0 0-33 0 0,0 0-234 0 0,0 0-305 0 0,0 0-182 0 0,0 0-82 0 0,0 0-60 0 0,0 0-30 0 0,2 31-60 0 0,2 101-76 0 0,-1 87 627 0 0,-15-60-1203 0 0,20-135-1761 0 0,-1-21-2300 0 0,3-5-4048 0 0,-6-1-2680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19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85 0 0 0,'0'0'260'0'0,"0"0"500"0"0,0 0 135 0 0,0 0-45 0 0,0 0-138 0 0,0 0-93 0 0,0 0 74 0 0,0 0 207 0 0,0 0 282 0 0,0 0 286 0 0,2-6 158 0 0,7-16 17 0 0,-7 17-98 0 0,-2 5-139 0 0,0 0-128 0 0,0 0-130 0 0,0 0-118 0 0,0 0-133 0 0,0 0-149 0 0,0 0-110 0 0,0 0-106 0 0,0 0-87 0 0,0 0-65 0 0,0 0-69 0 0,0 0-40 0 0,1 110 4929 0 0,1 1-4018 0 0,0 109-1038 0 0,-20-99 58 0 0,16-91-123 0 0,2-30-71 0 0,0 0-11 0 0,0 0 4 0 0,0 0-13 0 0,0 0-9 0 0,0 0-12 0 0,0 0 33 0 0,0 0 13 0 0,0 0 2 0 0,0 0 10 0 0,0 0-28 0 0,0 0 7 0 0,-13 33-16 0 0,9-44-2620 0 0,2-4-2071 0 0,-1 5-2781 0 0,1 6-4042 0 0</inkml:trace>
  <inkml:trace contextRef="#ctx0" brushRef="#br0" timeOffset="918.539">26 15 0 0 0,'0'0'1634'0'0,"0"0"-137"0"0,0 0 118 0 0,0 0 344 0 0,0 0 75 0 0,0 0-60 0 0,0 0-207 0 0,0 0-312 0 0,0 0-123 0 0,0 0-46 0 0,0 0-33 0 0,0 0-78 0 0,0 0-132 0 0,-4-3-159 0 0,-13-7-129 0 0,13 8-52 0 0,4 2-39 0 0,0 0-53 0 0,0 0-94 0 0,0 0-54 0 0,0 0-49 0 0,0 0-56 0 0,0 0-30 0 0,0 0-25 0 0,0 0-33 0 0,0 0-37 0 0,0 0-13 0 0,0 0-49 0 0,0 0-47 0 0,21 4 404 0 0,137 25 992 0 0,22-21-974 0 0,-127-10-432 0 0,99 11 25 0 0,-56 12-44 0 0,-30-20 38 0 0,-65-1-122 0 0,-1 0 3 0 0,0 0 2 0 0,0 0-4 0 0,0 0-20 0 0,0 0-13 0 0,0 0 22 0 0,0 0 10 0 0,0 0 12 0 0,0 0 3 0 0,0 0-11 0 0,0 0 1 0 0,0 0-19 0 0,0 0-5 0 0,27 0-1 0 0,45 0 24 0 0,-72 0-38 0 0,0 0 22 0 0,0 0 5 0 0,0 0 24 0 0,0 0-32 0 0,0 0-7 0 0,0 0-4 0 0,0 0-3 0 0,0 0-12 0 0,0 0-7 0 0,0 0-22 0 0,0 0-9 0 0,0 0-24 0 0,0 0-40 0 0,0 0-30 0 0,0 0-33 0 0,0 0-20 0 0,0 0-23 0 0,0 0 25 0 0,12 3-2119 0 0,-9-2-2980 0 0,-2 2-1436 0 0,0-3-5230 0 0</inkml:trace>
  <inkml:trace contextRef="#ctx0" brushRef="#br0" timeOffset="1962.725">669 567 5249 0 0,'0'0'1711'0'0,"0"0"71"0"0,0 0 184 0 0,0 0 11 0 0,0 0-228 0 0,0 0-436 0 0,0 0-403 0 0,0 0-217 0 0,0 0-43 0 0,0 0 45 0 0,0 0 21 0 0,0 0-17 0 0,0 0-71 0 0,2 0-67 0 0,67-13 3608 0 0,3 8-2971 0 0,-24 9-604 0 0,-46 36 241 0 0,-4-25-760 0 0,-1-1 0 0 0,0 0 0 0 0,-1-1 0 0 0,0 1 0 0 0,-1-1 0 0 0,-1 1 0 0 0,0-2 0 0 0,-1 1-1 0 0,-7 10-74 0 0,11-17 16 0 0,-75 115 360 0 0,77-121-368 0 0,0 1 0 0 0,0 0 1 0 0,0 0-1 0 0,0 0 0 0 0,1 0 0 0 0,-1-1 0 0 0,0 1 1 0 0,0 0-1 0 0,1 0 0 0 0,-1 1 0 0 0,1-1 0 0 0,-1 0 1 0 0,1 0-1 0 0,-1 0 0 0 0,1 0 0 0 0,0 0 0 0 0,-1 1 1 0 0,1-1-1 0 0,0 0 0 0 0,0 0 0 0 0,0 1 0 0 0,0-1 1 0 0,0 0-1 0 0,0 0 0 0 0,0 0 0 0 0,0 1 1 0 0,1-1-1 0 0,-1 0 0 0 0,0 0 0 0 0,1 0 0 0 0,-1 1 1 0 0,1-1-1 0 0,-1 0 0 0 0,1 0 0 0 0,0 0 0 0 0,-1 0 1 0 0,1 0-1 0 0,0 0 0 0 0,0 0 0 0 0,0-1 0 0 0,0 1 1 0 0,-1 0-1 0 0,1 0 0 0 0,0 0 0 0 0,1-1-8 0 0,65 8 658 0 0,51-22 173 0 0,-99 14-798 0 0,-18 0-18 0 0,-1 0 17 0 0,0 0-14 0 0,0 0-6 0 0,0 0 7 0 0,0 0-8 0 0,0 0-15 0 0,0 0-36 0 0,0 0 42 0 0,0 0 33 0 0,0 0-24 0 0,0 0-19 0 0,0 0 14 0 0,0 0 13 0 0,0 0-12 0 0,0 0-19 0 0,0 0 0 0 0,0 0 17 0 0,0 0 10 0 0,0 0-3 0 0,0 0-14 0 0,0 0 8 0 0,0 0-1 0 0,0 0-6 0 0,0 0 7 0 0,0 0-10 0 0,0 0 20 0 0,0 0-2 0 0,0 0-13 0 0,0 0 11 0 0,0 0-23 0 0,0 0-10 0 0,0 0 4 0 0,0 0 6 0 0,0 0 22 0 0,0 0 3 0 0,0 0-7 0 0,0 0-10 0 0,0 0 6 0 0,0 0-8 0 0,0 0-1 0 0,0 0 12 0 0,0 0-1 0 0,0 0-13 0 0,0 0-13 0 0,0 0-2 0 0,0 0 6 0 0,0 0-5 0 0,0 0-15 0 0,0 0 12 0 0,0 0-7 0 0,0 0 12 0 0,0 0 5 0 0,0 0-1 0 0,0 0-21 0 0,0 0 9 0 0,0 0-2 0 0,0 0-19 0 0,0 0-6 0 0,0 0-19 0 0,0 0-8 0 0,0 0-2 0 0,0 0-1 0 0,0 0-42 0 0,0 0-17 0 0,0 0-24 0 0,-2-14-3601 0 0,0-1-6725 0 0,2 11-1391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3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10874 0 0,'0'0'2524'0'0,"0"0"-972"0"0,0 0-565 0 0,0 0-80 0 0,0 0 50 0 0,0 0-55 0 0,0 0-156 0 0,0 0-133 0 0,0 0-16 0 0,0 0 39 0 0,0 0 56 0 0,2 8 21 0 0,1-1-492 0 0,-2 1 0 0 0,1-1 0 0 0,-1 1 0 0 0,0-1 0 0 0,0 1 1 0 0,-1-1-1 0 0,0 1 0 0 0,-1 0 0 0 0,1-1 0 0 0,-1 1 0 0 0,-1-1 1 0 0,0 0-1 0 0,0 2-221 0 0,-66 97 1045 0 0,-25-38-1701 0 0,78-55-1355 0 0,12-5-7230 0 0,2-5-2702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159 196 2336 0 0,'0'0'2266'0'0,"0"0"-187"0"0,0 0-46 0 0,0 0 10 0 0,0 0 9 0 0,0 0-166 0 0,0 0-254 0 0,0 0-273 0 0,0 0-285 0 0,0 0-191 0 0,0 0-152 0 0,0 0-131 0 0,0 0-93 0 0,-14 1-75 0 0,-43 5-74 0 0,55-5-327 0 0,-1 0-1 0 0,1 0 0 0 0,-1 0 0 0 0,1 0 0 0 0,-1 1 0 0 0,1-1 0 0 0,0 1 1 0 0,0 0-1 0 0,0 0 0 0 0,0 0 0 0 0,0 0 0 0 0,0 0 0 0 0,0 0 0 0 0,1 0 1 0 0,-1 0-1 0 0,1 1 0 0 0,0-1 0 0 0,-1 1 0 0 0,1-1 0 0 0,0 1 0 0 0,0 0 0 0 0,1 0-30 0 0,-4 6 98 0 0,-4 9-27 0 0,1 1 1 0 0,0 0-1 0 0,2 0 1 0 0,0 1-1 0 0,1 0 0 0 0,1 0 1 0 0,1 0-1 0 0,1 0 1 0 0,0 0-1 0 0,2 0 1 0 0,0 0-1 0 0,1 1 1 0 0,1-2-1 0 0,1 1 1 0 0,5 14-72 0 0,-6-29 51 0 0,0 0 0 0 0,0 0 0 0 0,1 0 0 0 0,-1 0 0 0 0,1 0-1 0 0,0-1 1 0 0,1 1 0 0 0,-1-1 0 0 0,1 0 0 0 0,0-1 0 0 0,0 1 0 0 0,0-1 0 0 0,0 0 0 0 0,0 0 0 0 0,1-1 0 0 0,-1 1 0 0 0,1-1 0 0 0,0 0 0 0 0,0-1 0 0 0,0 1 0 0 0,0-1 0 0 0,0 0 0 0 0,0-1-1 0 0,0 0 1 0 0,0 0 0 0 0,0 0 0 0 0,0 0 0 0 0,0-1 0 0 0,0 0 0 0 0,1-1-51 0 0,2-2 111 0 0,-1-1 0 0 0,1 0 0 0 0,-1-1-1 0 0,-1 0 1 0 0,1 0 0 0 0,-1 0 0 0 0,0-1 0 0 0,0 0 0 0 0,-1-1-1 0 0,0 0 1 0 0,0 0 0 0 0,-1 0 0 0 0,0 0 0 0 0,-1-1 0 0 0,1 0-1 0 0,-2 0 1 0 0,1 0 0 0 0,-1 0 0 0 0,-1 0 0 0 0,2-9-111 0 0,1 3 23 0 0,-1 0 1 0 0,0-1-1 0 0,-1 0 1 0 0,-1 1 0 0 0,0-1-1 0 0,-1 0 1 0 0,-1 0-1 0 0,0 0 1 0 0,-2 0 0 0 0,0 0-1 0 0,0 0 1 0 0,-1 0-1 0 0,-1 1 1 0 0,-1-1 0 0 0,0 1-1 0 0,-1 0 1 0 0,-1 1-1 0 0,0-1 1 0 0,-1 1 0 0 0,0 1-1 0 0,-1 0 1 0 0,-1 0-1 0 0,-6-7-23 0 0,12 17-15 0 0,1 1 0 0 0,-1-1-1 0 0,0 1 1 0 0,0-1-1 0 0,0 1 1 0 0,0 1-1 0 0,0-1 1 0 0,0 0-1 0 0,-1 1 1 0 0,1 0 0 0 0,0 0-1 0 0,-1 0 1 0 0,1 1-1 0 0,-1-1 1 0 0,1 1-1 0 0,-1 0 1 0 0,1 1-1 0 0,-1-1 1 0 0,1 1 0 0 0,-1 0-1 0 0,1 0 1 0 0,-1 0-1 0 0,1 0 1 0 0,0 1-1 0 0,0 0 1 0 0,0 0-1 0 0,0 0 1 0 0,0 0 0 0 0,0 1-1 0 0,0-1 1 0 0,1 1-1 0 0,-1 0 1 0 0,1 0-1 0 0,0 0 1 0 0,0 1-1 0 0,0-1 1 0 0,0 1 0 0 0,1-1-1 0 0,0 1 1 0 0,-1 0-1 0 0,1 0 1 0 0,0 0-1 0 0,1 1 1 0 0,-1-1-1 0 0,1 0 1 0 0,0 1 0 0 0,0-1-1 0 0,0 0 1 0 0,1 1-1 0 0,-1 3 16 0 0,1-5 0 0 0,0 0-1 0 0,0-1 1 0 0,0 1-1 0 0,1-1 0 0 0,-1 1 1 0 0,0 0-1 0 0,1-1 1 0 0,0 1-1 0 0,0-1 1 0 0,0 1-1 0 0,0-1 0 0 0,0 0 1 0 0,0 1-1 0 0,0-1 1 0 0,1 0-1 0 0,-1 0 1 0 0,1 0-1 0 0,0 0 0 0 0,0 0 1 0 0,-1 0-1 0 0,1 0 1 0 0,0-1-1 0 0,1 1 1 0 0,-1-1-1 0 0,0 1 0 0 0,0-1 1 0 0,1 0-1 0 0,-1 0 1 0 0,0 0-1 0 0,1 0 0 0 0,-1 0 1 0 0,1-1-1 0 0,0 1 1 0 0,-1-1-1 0 0,2 0 1 0 0,14 4 35 0 0,1-2 0 0 0,0 0 1 0 0,0-1-1 0 0,0-2 0 0 0,0 1 0 0 0,0-2 0 0 0,0-1 0 0 0,0 0 0 0 0,-1-1 0 0 0,0-1 0 0 0,1-1 0 0 0,11-6-35 0 0,37-8 161 0 0,-29 9 296 0 0,-38 33-453 0 0,0 196 191 0 0,0-210-190 0 0,0-1 0 0 0,0 1 1 0 0,1 0-1 0 0,-1-1 0 0 0,2 1 0 0 0,-1-1 1 0 0,1 1-1 0 0,1-1 0 0 0,-1 0 0 0 0,1 0 1 0 0,0 0-1 0 0,1 0 0 0 0,0 0 0 0 0,0-1 1 0 0,0 1-1 0 0,1-1 0 0 0,4 4-5 0 0,-5-9 6 0 0,0 0 1 0 0,0-1-1 0 0,0 1 0 0 0,1-1 0 0 0,-1 0 0 0 0,0 0 1 0 0,0 0-1 0 0,1-1 0 0 0,-1 0 0 0 0,0 1 0 0 0,0-1 1 0 0,0-1-1 0 0,0 1 0 0 0,0-1 0 0 0,0 1 0 0 0,0-1 1 0 0,-1 0-1 0 0,1-1 0 0 0,-1 1 0 0 0,1-1 0 0 0,-1 1 1 0 0,0-1-1 0 0,0 0 0 0 0,0 0 0 0 0,1-2-6 0 0,4-1 13 0 0,28-25 45 0 0,-1-1-1 0 0,-2-3 0 0 0,-1 0 1 0 0,-1-2-1 0 0,18-32-57 0 0,-45 65 11 0 0,-1-2 0 0 0,1 1 0 0 0,-1 0 0 0 0,-1-1 0 0 0,1 1 0 0 0,-1-1 0 0 0,0 0 0 0 0,0 0 0 0 0,0 0-1 0 0,-1 0 1 0 0,0 0 0 0 0,0 0 0 0 0,-1 0 0 0 0,0-4-11 0 0,-15 11-52 0 0,5 9 40 0 0,2 1 0 0 0,-1 0 0 0 0,1 0 0 0 0,1 1 0 0 0,0 0-1 0 0,1 0 1 0 0,0 0 0 0 0,1 1 0 0 0,0 0 0 0 0,0 4 12 0 0,2-5-8 0 0,0 0 0 0 0,1 1 0 0 0,1-1 0 0 0,0 1 0 0 0,0-1 0 0 0,1 1 0 0 0,1-1 0 0 0,0 1 0 0 0,1 1 8 0 0,-1-8-1 0 0,1 1-1 0 0,0-1 1 0 0,1 0 0 0 0,-1 0-1 0 0,1 1 1 0 0,0-2 0 0 0,1 1 0 0 0,-1 0-1 0 0,1-1 1 0 0,0 1 0 0 0,1-1-1 0 0,-1 0 1 0 0,1-1 0 0 0,0 1 0 0 0,0-1-1 0 0,1 0 1 0 0,-1 0 0 0 0,1-1-1 0 0,0 1 1 0 0,0-1 0 0 0,0-1 0 0 0,0 1-1 0 0,0-1 1 0 0,1 0 0 0 0,-1 0-1 0 0,1-1 1 0 0,-1 0 0 0 0,1 0 0 0 0,2 0 1 0 0,-1-1-3 0 0,-1-1 1 0 0,0 1 0 0 0,1-1-1 0 0,-1-1 1 0 0,0 1 0 0 0,0-1 0 0 0,0 0-1 0 0,0-1 1 0 0,0 0 0 0 0,-1 0 0 0 0,1 0-1 0 0,-1-1 1 0 0,0 0 0 0 0,0 0-1 0 0,0-1 1 0 0,0 1 0 0 0,0-2 2 0 0,27-22 22 0 0,-2-2 1 0 0,-1-1-1 0 0,-2-1 1 0 0,0-1 0 0 0,-3-2-1 0 0,-1-1 1 0 0,-1 0-1 0 0,-2-2 1 0 0,15-38-23 0 0,-28 57 0 0 0,-2 10 4 0 0,-1-1 0 0 0,-1-1 0 0 0,0 1-1 0 0,0 0 1 0 0,-1-1 0 0 0,-1 0 0 0 0,0 0 0 0 0,0 0 0 0 0,-1 0-1 0 0,0 0 1 0 0,-1-5-4 0 0,-2 14-2 0 0,1 0-1 0 0,0 0 0 0 0,-1 1 1 0 0,0-1-1 0 0,0 0 0 0 0,1 1 1 0 0,-1-1-1 0 0,0 1 0 0 0,0 0 1 0 0,0 0-1 0 0,0 0 0 0 0,0 0 1 0 0,-1 0-1 0 0,1 0 0 0 0,0 0 1 0 0,0 1-1 0 0,-1-1 0 0 0,1 1 1 0 0,0-1-1 0 0,-1 1 0 0 0,1 0 1 0 0,0 0-1 0 0,-1 0 0 0 0,1 0 1 0 0,-1 1-1 0 0,1-1 0 0 0,0 1 1 0 0,0-1-1 0 0,-1 1 0 0 0,1 0 1 0 0,0 0-1 0 0,0 0 0 0 0,0 0 1 0 0,-2 1 2 0 0,-7 3-20 0 0,1 0 1 0 0,0 1 0 0 0,1 0 0 0 0,-1 1 0 0 0,1 0 0 0 0,0 0 0 0 0,1 1 0 0 0,0 0 0 0 0,0 0-1 0 0,1 1 1 0 0,0 0 0 0 0,-2 4 19 0 0,8-11-4 0 0,0-1-1 0 0,1 0 1 0 0,-1 0-1 0 0,1 1 1 0 0,-1-1 0 0 0,1 0-1 0 0,-1 1 1 0 0,1-1-1 0 0,0 0 1 0 0,0 1-1 0 0,0-1 1 0 0,-1 1 0 0 0,2-1-1 0 0,-1 0 1 0 0,0 1-1 0 0,0-1 1 0 0,0 0-1 0 0,0 1 1 0 0,1-1 0 0 0,-1 0-1 0 0,1 1 1 0 0,-1-1-1 0 0,1 0 1 0 0,0 1-1 0 0,-1-1 1 0 0,1 0 0 0 0,0 0-1 0 0,0 0 1 0 0,0 0-1 0 0,0 0 1 0 0,0 0-1 0 0,0 0 1 0 0,0 0-1 0 0,0 0 1 0 0,0 0 0 0 0,0-1-1 0 0,0 1 1 0 0,1 0-1 0 0,-1-1 1 0 0,0 1-1 0 0,0-1 1 0 0,1 1 0 0 0,-1-1-1 0 0,1 0 1 0 0,-1 0-1 0 0,0 1 1 0 0,2-1 4 0 0,71 6-32 0 0,-69-6 24 0 0,1-1 10 0 0,0 0 0 0 0,-1 0 0 0 0,1 1 0 0 0,0-1-1 0 0,0 1 1 0 0,-1 0 0 0 0,1 1 0 0 0,0 0 0 0 0,0-1 0 0 0,-1 2-1 0 0,1-1 1 0 0,0 1 0 0 0,-1 0 0 0 0,0 0 0 0 0,1 0 0 0 0,-1 1-1 0 0,0 0 1 0 0,0 0 0 0 0,0 0 0 0 0,-1 1 0 0 0,1-1 0 0 0,-1 1-1 0 0,0 0 1 0 0,0 0 0 0 0,0 1 0 0 0,0-1 0 0 0,-1 1 0 0 0,0 0 0 0 0,2 3-2 0 0,-1 17 45 0 0,-1 1 0 0 0,0 1 0 0 0,-2-1 0 0 0,-1 0 0 0 0,-2 0 0 0 0,-1 10-45 0 0,0 102 116 0 0,42-48-57 0 0,-14-50-10 0 0,-24-39 226 0 0,-12-21-1147 0 0,7 12-893 0 0,3 2-5307 0 0,1 2-4650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3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19 653 10762 0 0,'0'0'2098'0'0,"0"0"-387"0"0,0 0-239 0 0,0 0-13 0 0,0 0-26 0 0,0 0-106 0 0,0 0-256 0 0,0 0-318 0 0,0 0-261 0 0,0 0-134 0 0,0 0-73 0 0,0 0-20 0 0,0 0-27 0 0,-8 2 250 0 0,-2 61 621 0 0,17 203 570 0 0,-7-263-1657 0 0,0 0-1 0 0,0 0 0 0 0,0 0 0 0 0,0 1 0 0 0,0-1 0 0 0,1 0 0 0 0,-1 0 0 0 0,1 0 1 0 0,0 0-1 0 0,0 0 0 0 0,0 0 0 0 0,0 0 0 0 0,1-1 0 0 0,-1 1 0 0 0,1 0 0 0 0,0-1 1 0 0,0 1-1 0 0,0-1 0 0 0,0 1 0 0 0,0-1 0 0 0,0 0 0 0 0,0 0 0 0 0,1 0 0 0 0,-1 0 0 0 0,1 0 1 0 0,0-1-1 0 0,0 1 0 0 0,-1-1 0 0 0,1 1 0 0 0,0-1 0 0 0,0 0 0 0 0,0-1 0 0 0,0 1 1 0 0,0 0-1 0 0,0-1 0 0 0,0 1 0 0 0,2-1-21 0 0,3-2 54 0 0,0 0 0 0 0,0 0 0 0 0,-1-1 0 0 0,1 0 0 0 0,-1 0 0 0 0,0-1 0 0 0,0 0-1 0 0,0 0 1 0 0,-1-1 0 0 0,1 0 0 0 0,-1 0 0 0 0,0 0 0 0 0,0-1 0 0 0,-1 0 0 0 0,0 0 0 0 0,0-1 0 0 0,0 1 0 0 0,2-5-54 0 0,4-3 46 0 0,129-173 79 0 0,-137 182-123 0 0,4 3-269 0 0,-4 16 247 0 0,13 41 102 0 0,31 68-125 0 0,-45-120 61 0 0,1 1 0 0 0,0-1 0 0 0,-1 0 0 0 0,1 0 0 0 0,0 0 0 0 0,0 0 0 0 0,1-1 0 0 0,-1 1 0 0 0,1-1 0 0 0,-1 0-1 0 0,1 0 1 0 0,0 0 0 0 0,-1 0 0 0 0,1-1 0 0 0,0 1 0 0 0,0-1 0 0 0,0 0 0 0 0,1 0 0 0 0,-1-1 0 0 0,0 1 0 0 0,0-1 0 0 0,0 0 0 0 0,0 0 0 0 0,1 0-1 0 0,-1-1 1 0 0,0 1 0 0 0,0-1 0 0 0,0 0 0 0 0,3-1-18 0 0,4-3 73 0 0,0-1 0 0 0,0 0-1 0 0,-1 0 1 0 0,0-1 0 0 0,0 0 0 0 0,0-1-1 0 0,-1 0 1 0 0,0 0 0 0 0,-1-1-1 0 0,0 0 1 0 0,0-1 0 0 0,-1 1 0 0 0,1-3-73 0 0,4-4 48 0 0,-5 9-64 0 0,-1-2 0 0 0,-1 1 1 0 0,1-1-1 0 0,-1 1 0 0 0,-1-1 1 0 0,0-1-1 0 0,0 1 0 0 0,-1-1 1 0 0,0 1-1 0 0,-1-1 0 0 0,1-6 16 0 0,-3-39-3487 0 0,-10 35-1326 0 0,5 11-2563 0 0,4 1-4751 0 0</inkml:trace>
  <inkml:trace contextRef="#ctx0" brushRef="#br0" timeOffset="1308.941">967 1 18092 0 0,'0'0'1180'0'0,"0"0"-152"0"0,0 0-58 0 0,0 0 19 0 0,0 0-60 0 0,0 0-197 0 0,0 0-289 0 0,0 0-226 0 0,0 0-44 0 0,0 0 35 0 0,0 0 96 0 0,0 0 64 0 0,0 0-9 0 0,2 19-39 0 0,11 132 388 0 0,-4 302 307 0 0,-16-178-1057 0 0,21-286-129 0 0,240-199 402 0 0,-255 211-233 0 0,1-1 1 0 0,0 1 0 0 0,0 0-1 0 0,-1-1 1 0 0,1 1 0 0 0,0-1-1 0 0,0 1 1 0 0,0 0-1 0 0,0-1 1 0 0,0 1 0 0 0,0-1-1 0 0,0 1 1 0 0,0 0 0 0 0,0-1-1 0 0,0 1 1 0 0,0-1 0 0 0,0 1-1 0 0,0 0 1 0 0,0-1-1 0 0,1 1 1 0 0,-1-1 0 0 0,0 1-1 0 0,0 0 1 0 0,1-1 0 0 0,-1 1-1 0 0,0-1 1 0 0,1 1 0 0 0,-1-1-1 0 0,1 1 1 0 0,-1-1 0 0 0,1 0-1 0 0,-1 1 1 0 0,1-1-1 0 0,-1 1 1 0 0,1-1 0 0 0,-1 0-1 0 0,1 0 1 0 0,-1 1 0 0 0,1-1-1 0 0,-1 0 1 0 0,1 0 0 0 0,0 0-1 0 0,-1 1 1 0 0,1-1-1 0 0,-1 0 1 0 0,1 0 0 0 0,0 0-1 0 0,-1 0 1 0 0,1 0 0 0 0,0 0-1 0 0,-1 0 1 0 0,1 0 0 0 0,-1-1-1 0 0,1 1 1 0 0,0 0 0 0 0,-1 0-1 0 0,1 0 1 0 0,-1-1-1 0 0,1 1 1 0 0,-1 0 0 0 0,1-1-1 0 0,-1 1 1 0 0,1-1 1 0 0,-1 14 48 0 0,-1 18-18 0 0,0-22-33 0 0,0-1 0 0 0,1 1 1 0 0,0 0-1 0 0,0 0 0 0 0,1 0 1 0 0,0 0-1 0 0,0-1 0 0 0,1 1 1 0 0,0 0-1 0 0,1-1 0 0 0,0 1 1 0 0,3 5 2 0 0,-1-7 1 0 0,0 0 0 0 0,0 0 0 0 0,1-1 0 0 0,0 1 0 0 0,0-2 0 0 0,0 1 0 0 0,1-1 0 0 0,-1 1 0 0 0,1-2 0 0 0,1 1 0 0 0,-1-1 0 0 0,1 0 0 0 0,-1-1 0 0 0,1 0 0 0 0,0 0 0 0 0,0 0 0 0 0,1-1 0 0 0,-1-1 0 0 0,0 1 0 0 0,1-1 0 0 0,-1-1 0 0 0,3 1-1 0 0,-2-2 13 0 0,0 1 0 0 0,0-1 0 0 0,0-1-1 0 0,0 0 1 0 0,0 0 0 0 0,-1 0 0 0 0,1-1-1 0 0,-1-1 1 0 0,0 0 0 0 0,0 0 0 0 0,0 0-1 0 0,0-1 1 0 0,-1 0 0 0 0,3-2-13 0 0,4-6 22 0 0,0-1 1 0 0,-1 0-1 0 0,0 0 0 0 0,-1-1 1 0 0,-1-1-1 0 0,0 0 1 0 0,-1-1-1 0 0,-1 0 0 0 0,6-15-22 0 0,-12 26 3 0 0,-1-1 0 0 0,0 1 0 0 0,0-1-1 0 0,-1 1 1 0 0,0-1 0 0 0,0 0 0 0 0,-1 1-1 0 0,1-1 1 0 0,-1 0 0 0 0,-1 0 0 0 0,1 1-1 0 0,-2-6-2 0 0,1 10-8 0 0,1 0-1 0 0,0 0 0 0 0,-1 0 1 0 0,0 0-1 0 0,1 0 0 0 0,-1 0 1 0 0,0 0-1 0 0,0 0 0 0 0,0 0 1 0 0,-1 0-1 0 0,1 1 0 0 0,0-1 0 0 0,-1 0 1 0 0,1 1-1 0 0,-1-1 0 0 0,1 1 1 0 0,-1-1-1 0 0,0 1 0 0 0,0 0 1 0 0,1 0-1 0 0,-1 0 0 0 0,0 0 1 0 0,0 0-1 0 0,0 0 0 0 0,0 0 0 0 0,0 1 1 0 0,0-1-1 0 0,-1 1 0 0 0,1-1 1 0 0,0 1-1 0 0,0 0 0 0 0,0 0 1 0 0,0 0-1 0 0,-1 0 0 0 0,1 0 0 0 0,0 0 1 0 0,0 1-1 0 0,0-1 0 0 0,0 1 1 0 0,-1 0 8 0 0,-6 3-40 0 0,0 1 0 0 0,0 1 0 0 0,1-1 0 0 0,0 1 0 0 0,0 1 0 0 0,0-1 0 0 0,1 1 0 0 0,0 1 0 0 0,0-1 0 0 0,1 1 0 0 0,-5 7 40 0 0,4-7-24 0 0,0 1 0 0 0,1 0 0 0 0,0 0 1 0 0,0 0-1 0 0,0 1 0 0 0,2 0 0 0 0,-1 0 1 0 0,1 0-1 0 0,0 0 0 0 0,1 1 0 0 0,1 0 1 0 0,-1-1-1 0 0,2 1 0 0 0,-1 0 1 0 0,2 2 22 0 0,-1-9-3 0 0,1 0-1 0 0,1 0 1 0 0,-1-1-1 0 0,0 1 1 0 0,1 0-1 0 0,0 0 1 0 0,0-1-1 0 0,0 1 1 0 0,0-1-1 0 0,1 1 1 0 0,-1-1-1 0 0,1 1 1 0 0,0-1-1 0 0,0 0 1 0 0,0 0-1 0 0,0 0 1 0 0,1 0-1 0 0,-1 0 1 0 0,1 0-1 0 0,0-1 0 0 0,0 1 1 0 0,0-1-1 0 0,0 0 1 0 0,0 0-1 0 0,0 0 1 0 0,0 0-1 0 0,1 0 1 0 0,2 0 4 0 0,15 5 18 0 0,0-2 0 0 0,1 0 1 0 0,0-1-1 0 0,0-1 0 0 0,-1-1 0 0 0,2-1 1 0 0,-1-1-1 0 0,0-1 0 0 0,0-1 0 0 0,-1-1 1 0 0,1-1-1 0 0,0-1 0 0 0,-1-1 0 0 0,0 0 1 0 0,0-2-1 0 0,11-6-18 0 0,-8 3 27 0 0,-2 0 0 0 0,1-2-1 0 0,-2-1 1 0 0,0 0 0 0 0,0-2 0 0 0,-1 0 0 0 0,-1-1 0 0 0,-1-1-1 0 0,-1-1 1 0 0,0 0 0 0 0,-1-1 0 0 0,-2-1 0 0 0,0-1 0 0 0,-1 0-1 0 0,-1-1 1 0 0,3-9-27 0 0,-5-37 159 0 0,-11 67-159 0 0,-1 1 0 0 0,1 0-1 0 0,-1 0 1 0 0,1 1 0 0 0,-1-1 0 0 0,0 0 0 0 0,1 0 0 0 0,-1 1-1 0 0,0-1 1 0 0,0 1 0 0 0,1 0 0 0 0,-1-1 0 0 0,0 1-1 0 0,0 0 1 0 0,0 0 0 0 0,1 0 0 0 0,-1 0 0 0 0,0 1 0 0 0,0-1-1 0 0,1 0 1 0 0,-1 1 0 0 0,0-1 0 0 0,0 1 0 0 0,1-1-1 0 0,-1 1 1 0 0,0 0 0 0 0,1 0 0 0 0,-1 0 0 0 0,0 0 0 0 0,-82 63-170 0 0,83-64 166 0 0,0 0 1 0 0,0 0-1 0 0,0 0 0 0 0,0 1 0 0 0,0-1 0 0 0,0 1 1 0 0,0-1-1 0 0,1 0 0 0 0,-1 1 0 0 0,0-1 0 0 0,0 1 0 0 0,1 0 1 0 0,-1-1-1 0 0,0 1 0 0 0,1 0 0 0 0,-1-1 0 0 0,0 1 1 0 0,1 0-1 0 0,-1 0 0 0 0,1 0 0 0 0,-1-1 0 0 0,1 1 1 0 0,0 0-1 0 0,-1 0 0 0 0,1 0 0 0 0,0 0 0 0 0,0 0 0 0 0,-1 0 1 0 0,1 0-1 0 0,0 0 0 0 0,0-1 0 0 0,0 1 0 0 0,0 0 1 0 0,0 0-1 0 0,0 0 0 0 0,1 0 0 0 0,-1 0 0 0 0,0 0 0 0 0,0 0 1 0 0,1 0-1 0 0,-1 0 0 0 0,0 0 0 0 0,1-1 0 0 0,-1 1 1 0 0,1 0-1 0 0,-1 0 0 0 0,1 0 0 0 0,0-1 0 0 0,-1 1 0 0 0,1 0 1 0 0,0-1-1 0 0,-1 1 0 0 0,1-1 0 0 0,0 1 0 0 0,0-1 1 0 0,-1 1-1 0 0,1-1 0 0 0,0 1 0 0 0,0-1 0 0 0,0 0 0 0 0,0 1 1 0 0,0-1-1 0 0,0 0 0 0 0,0 0 0 0 0,0 1 4 0 0,122-1 35 0 0,-120 1-38 0 0,-1 1 0 0 0,0-1 0 0 0,1 0 0 0 0,-1 1 0 0 0,0 0 0 0 0,0-1 0 0 0,0 1 0 0 0,0 0 0 0 0,0 0 0 0 0,0 0 0 0 0,0 0 0 0 0,-1 0 1 0 0,1 1-1 0 0,-1-1 0 0 0,0 1 0 0 0,1-1 0 0 0,-1 0 0 0 0,0 1 0 0 0,-1 0 0 0 0,1-1 0 0 0,0 1 0 0 0,-1 0 0 0 0,1-1 0 0 0,-1 1 0 0 0,0 0 0 0 0,0 0 0 0 0,0-1 0 0 0,0 1 0 0 0,0 0 0 0 0,-1-1 0 0 0,1 1 0 0 0,-1 0 0 0 0,0-1 1 0 0,0 1 1 0 0,1 9 2 0 0,0-2 8 0 0,-1-5-11 0 0,0-1 1 0 0,0 1-1 0 0,1-1 1 0 0,-1 1 0 0 0,1 0-1 0 0,0-1 1 0 0,1 1 0 0 0,-1-1-1 0 0,1 1 1 0 0,0-1 0 0 0,0 1-1 0 0,0-1 1 0 0,1 1 0 0 0,-1-1-1 0 0,1 0 1 0 0,0 0-1 0 0,1 0 1 0 0,-1 0 0 0 0,1 0-1 0 0,-1 0 1 0 0,1-1 0 0 0,0 1-1 0 0,1-1 1 0 0,-1 0 0 0 0,0 0-1 0 0,1 0 1 0 0,0 0 0 0 0,0-1-1 0 0,-1 1 1 0 0,3 0 1 0 0,4-1 14 0 0,1 1 1 0 0,-1-1-1 0 0,0-1 0 0 0,1 0 1 0 0,-1 0-1 0 0,1-1 0 0 0,-1 0 1 0 0,1-1-1 0 0,-1 0 0 0 0,1-1 1 0 0,-1 0-1 0 0,0-1 1 0 0,0 0-1 0 0,0 0 0 0 0,0-1 1 0 0,0-1-1 0 0,6-4-14 0 0,11-3 110 0 0,-2-1-1 0 0,1-1 1 0 0,-2-1 0 0 0,0-1-1 0 0,-1-2 1 0 0,0 0 0 0 0,-2-1-1 0 0,0-2-109 0 0,-13 11 43 0 0,0 3-8 0 0,-1 0 1 0 0,0-1-1 0 0,-1 0 0 0 0,0 0 1 0 0,-1-1-1 0 0,1 0 0 0 0,-1 1 1 0 0,-1-2-1 0 0,0 1 0 0 0,0 0 0 0 0,-1-1 1 0 0,0 0-1 0 0,-1 0 0 0 0,0 0 1 0 0,1-10-36 0 0,-3 19 0 0 0,0 0 1 0 0,0-1 0 0 0,0 1-1 0 0,0 0 1 0 0,0-1 0 0 0,0 1 0 0 0,0-1-1 0 0,0 1 1 0 0,0 0 0 0 0,-1-1 0 0 0,1 1-1 0 0,0 0 1 0 0,-1-1 0 0 0,1 1-1 0 0,-1 0 1 0 0,0 0 0 0 0,1-1 0 0 0,-1 1-1 0 0,0 0 1 0 0,0 0 0 0 0,0 0-1 0 0,0 0 1 0 0,0 0 0 0 0,0 0 0 0 0,0 0-1 0 0,0 0 1 0 0,0 1 0 0 0,0-1 0 0 0,0 0-1 0 0,-1 1 1 0 0,1-1 0 0 0,0 1-1 0 0,0-1 1 0 0,-1 1 0 0 0,1-1 0 0 0,0 1-1 0 0,-1 0 1 0 0,1 0 0 0 0,-1 0-1 0 0,1 0 1 0 0,0 0 0 0 0,-1 0 0 0 0,1 0-1 0 0,0 0 1 0 0,-1 0 0 0 0,1 1 0 0 0,-1-1-1 0 0,1 1 0 0 0,-10 2-15 0 0,0 0-1 0 0,1 1 1 0 0,-1 0-1 0 0,1 1 1 0 0,0 0 0 0 0,0 1-1 0 0,0 0 1 0 0,1 1-1 0 0,0 0 1 0 0,0 0-1 0 0,1 1 1 0 0,0 0-1 0 0,0 0 1 0 0,1 1-1 0 0,0 0 1 0 0,1 0-1 0 0,0 1 1 0 0,0 0 0 0 0,1 0-1 0 0,0 0 1 0 0,1 1-1 0 0,-1 3 16 0 0,0-6 0 0 0,1 0-1 0 0,1 1 1 0 0,0-1-1 0 0,0 1 1 0 0,1 0-1 0 0,0 0 1 0 0,0 0 0 0 0,1 0-1 0 0,0 0 1 0 0,0 0-1 0 0,1 1 1 0 0,1-1-1 0 0,0 0 1 0 0,0 0-1 0 0,0 0 1 0 0,1 0-1 0 0,1 0 1 0 0,-1 0-1 0 0,2-1 1 0 0,-1 1 0 0 0,1-1-1 0 0,0 0 1 0 0,1 0-1 0 0,0 0 1 0 0,0 0-1 0 0,0-1 1 0 0,1 0-1 0 0,1 0 1 0 0,3 3 0 0 0,8-1-58 0 0,0-1 0 0 0,1 0 0 0 0,0-2 0 0 0,0 0 0 0 0,0-1 0 0 0,0-1 0 0 0,1-1 0 0 0,0 0 0 0 0,0-2 0 0 0,0 0 0 0 0,0-1 0 0 0,7-2 58 0 0,19-4-2323 0 0,-27 1-2984 0 0,-8 1-6926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36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59 6561 0 0,'0'0'2728'0'0,"0"0"-716"0"0,0 0-342 0 0,0 0-165 0 0,0 0-182 0 0,0 0-216 0 0,0 0-229 0 0,0 0-161 0 0,0 0-63 0 0,0 0-54 0 0,0 0-49 0 0,0 0-31 0 0,0 0-47 0 0,-7 29-23 0 0,-24 91-45 0 0,-42 205 1389 0 0,64-268-1680 0 0,3-1-1 0 0,2 1 1 0 0,4 46-114 0 0,-1-97 14 0 0,1 0 0 0 0,1 0 0 0 0,-1 0 0 0 0,1 0 1 0 0,0 0-1 0 0,1-1 0 0 0,-1 1 0 0 0,1 0 0 0 0,0-1 0 0 0,0 1 0 0 0,1-1 0 0 0,0 0 0 0 0,0 0 0 0 0,0 0 0 0 0,0 0 0 0 0,1 0 0 0 0,0-1 0 0 0,0 1 0 0 0,0-1 1 0 0,1 0-1 0 0,-1-1 0 0 0,1 1 0 0 0,0-1 0 0 0,0 0 0 0 0,0 0 0 0 0,0 0 0 0 0,1-1 0 0 0,-1 1 0 0 0,1-1 0 0 0,-1-1 0 0 0,3 1-14 0 0,1-2 102 0 0,0-1 0 0 0,0 0 0 0 0,-1-1-1 0 0,1 0 1 0 0,-1 0 0 0 0,1-1 0 0 0,-1 0-1 0 0,0-1 1 0 0,0 1 0 0 0,0-2 0 0 0,-1 1-1 0 0,7-5-101 0 0,121-125 690 0 0,-132 130-674 0 0,45-59 96 0 0,-3-3 0 0 0,-3-1 0 0 0,-3-2 0 0 0,7-23-112 0 0,-24 48-3 0 0,-2-1-1 0 0,-2-1 0 0 0,-3 0 0 0 0,-1-1 1 0 0,-2-1-1 0 0,-1-12 4 0 0,-10 21 340 0 0,-1 39-244 0 0,0 0-23 0 0,-12 27-134 0 0,-8 25 132 0 0,3 1 0 0 0,1 0 0 0 0,3 1 0 0 0,3 1 0 0 0,2 0 0 0 0,2 0 0 0 0,2 45-71 0 0,4-90 31 0 0,-1 12 4 0 0,1-1 1 0 0,1 1 0 0 0,0-1 0 0 0,2 0 0 0 0,1 0 0 0 0,0 0 0 0 0,8 18-36 0 0,17 35 0 0 0,-25-103-6212 0 0,-4 17 3239 0 0,0 2-4091 0 0,0 3-4464 0 0</inkml:trace>
  <inkml:trace contextRef="#ctx0" brushRef="#br0" timeOffset="679.086">956 74 5121 0 0,'0'0'2525'0'0,"0"0"-356"0"0,0 0-179 0 0,0 0-161 0 0,0 0-306 0 0,0 0-343 0 0,0 0-353 0 0,0 0-209 0 0,0 0-87 0 0,0 0-19 0 0,0 0 19 0 0,0 0 3 0 0,-6 8-25 0 0,-35 69 586 0 0,-21 54-158 0 0,84-156 2321 0 0,58-104-2487 0 0,3-6-412 0 0,-82 134-352 0 0,-1 1-19 0 0,0 0-10 0 0,-5 18-267 0 0,0-7 285 0 0,0 0 1 0 0,1 0-1 0 0,0 1 1 0 0,1-1-1 0 0,1 1 1 0 0,-1-1-1 0 0,2 1 1 0 0,0 0-1 0 0,0 0 0 0 0,1-1 1 0 0,0 1-1 0 0,1 0 1 0 0,1 0-1 0 0,0 0 1 0 0,1 2 3 0 0,-2-11 27 0 0,0 0 0 0 0,0 0 0 0 0,0 0 1 0 0,0-1-1 0 0,1 1 0 0 0,-1 0 1 0 0,1-1-1 0 0,0 1 0 0 0,0 0 0 0 0,0-1 1 0 0,0 0-1 0 0,0 0 0 0 0,1 1 1 0 0,-1-1-1 0 0,1-1 0 0 0,-1 1 0 0 0,1 0 1 0 0,0-1-1 0 0,0 1 0 0 0,-1-1 0 0 0,1 0 1 0 0,0 0-1 0 0,0 0 0 0 0,0 0 1 0 0,0 0-1 0 0,1-1 0 0 0,-1 1 0 0 0,0-1 1 0 0,0 0-1 0 0,0 0 0 0 0,0 0 1 0 0,0-1-1 0 0,1 1 0 0 0,-1-1 0 0 0,0 1 1 0 0,0-1-1 0 0,0 0 0 0 0,0 0 1 0 0,1-1-29 0 0,6-2 104 0 0,0-1 0 0 0,0 1 0 0 0,-1-2 0 0 0,0 1 0 0 0,0-1 0 0 0,-1-1-1 0 0,1 1 1 0 0,-1-1 0 0 0,-1-1 0 0 0,0 0 0 0 0,2-2-103 0 0,3-6 10 0 0,0 0 0 0 0,-1-1 1 0 0,-1-1-1 0 0,-1 0 0 0 0,0 0 1 0 0,-1-1-1 0 0,1-10-10 0 0,-8 13-723 0 0,-6 13-7545 0 0,3 5 2076 0 0,2 4-5342 0 0</inkml:trace>
  <inkml:trace contextRef="#ctx0" brushRef="#br0" timeOffset="928.915">1545 15 9434 0 0,'0'0'3807'0'0,"0"0"-1246"0"0,0 0-662 0 0,0 0-164 0 0,0 0-101 0 0,0 0-146 0 0,0 0-226 0 0,0 0-290 0 0,0 0-309 0 0,0 0-270 0 0,0 0-182 0 0,0 0-110 0 0,0 0-29 0 0,-13 8 38 0 0,-41 26 8 0 0,51-33-104 0 0,0 1 0 0 0,0 0 0 0 0,0-1 0 0 0,0 2 0 0 0,0-1 0 0 0,0 0 0 0 0,0 1 0 0 0,1-1 0 0 0,-1 1 0 0 0,1 0 0 0 0,0-1 0 0 0,0 1 0 0 0,0 0 0 0 0,0 1 0 0 0,0-1 0 0 0,1 0 0 0 0,-1 1 0 0 0,1-1 0 0 0,0 0 0 0 0,0 1 0 0 0,0-1 0 0 0,1 1 0 0 0,-1 0 0 0 0,1-1 0 0 0,0 1 0 0 0,0 0 0 0 0,0-1 0 0 0,0 1-14 0 0,2 0 16 0 0,1 0 0 0 0,-1-1-1 0 0,1 1 1 0 0,0-1 0 0 0,0 0-1 0 0,0 1 1 0 0,0-2 0 0 0,1 1-1 0 0,-1 0 1 0 0,1-1 0 0 0,0 1-1 0 0,0-1 1 0 0,-1 0 0 0 0,1 0-1 0 0,1-1 1 0 0,-1 1 0 0 0,0-1-1 0 0,0 0 1 0 0,0 0 0 0 0,1 0-1 0 0,-1-1 1 0 0,1 1 0 0 0,-1-1-1 0 0,0 0 1 0 0,1-1 0 0 0,-1 1-1 0 0,5-1-15 0 0,95-9-857 0 0,-66 2-1947 0 0,-23 7-5707 0 0,-9 1-3495 0 0</inkml:trace>
  <inkml:trace contextRef="#ctx0" brushRef="#br0" timeOffset="1469.461">761 795 10266 0 0,'0'0'2549'0'0,"0"0"-586"0"0,0 0-383 0 0,0 0-168 0 0,0 0-162 0 0,0 0-227 0 0,0 0-248 0 0,0 0-199 0 0,0 0 13 0 0,0 0 32 0 0,0 0 28 0 0,0 0-25 0 0,0 0-138 0 0,3 11-94 0 0,12 37-88 0 0,-14-43-257 0 0,0 0 1 0 0,-1 1 0 0 0,1-1 0 0 0,-1 1 0 0 0,0-1-1 0 0,-1 1 1 0 0,1-1 0 0 0,-1 1 0 0 0,0-1-1 0 0,-1 0 1 0 0,1 1 0 0 0,-1-1 0 0 0,0 0 0 0 0,-2 4-48 0 0,-4 14 78 0 0,-1 6-122 0 0,1 0 1 0 0,1 0-1 0 0,2 1 1 0 0,1-1-1 0 0,1 15 44 0 0,3-43-249 0 0,0-1-149 0 0,0 0-199 0 0,0 0-281 0 0,0 0-410 0 0,2-7-5490 0 0,-1 3 560 0 0,1 1-2964 0 0</inkml:trace>
  <inkml:trace contextRef="#ctx0" brushRef="#br0" timeOffset="2129.986">954 957 13963 0 0,'0'0'2525'0'0,"0"0"-872"0"0,0 0-421 0 0,0 0-67 0 0,0 0-80 0 0,0 0-68 0 0,0 0-160 0 0,0 0-182 0 0,0 0-108 0 0,0 0-163 0 0,0 0-99 0 0,0 0-45 0 0,0 0-50 0 0,26-3-44 0 0,125-16 77 0 0,1 16-258 0 0,-157-12 199 0 0,-129-62 36 0 0,71 62 482 0 0,63 15-687 0 0,0 0-38 0 0,0 26-48 0 0,18 150 125 0 0,-16-113-61 0 0,21-82 416 0 0,172-123-293 0 0,-191 139-769 0 0,13-13 906 0 0,-13 11-3385 0 0,-2-1-3954 0 0,-2 5-4590 0 0</inkml:trace>
  <inkml:trace contextRef="#ctx0" brushRef="#br0" timeOffset="2478.355">1471 832 13547 0 0,'0'0'4110'0'0,"0"0"-2116"0"0,0 0-851 0 0,0 0-24 0 0,0 0 49 0 0,0 0-72 0 0,0 0-197 0 0,0 0-239 0 0,0 0-198 0 0,0 0-82 0 0,0 0-63 0 0,0 0-52 0 0,26-2-63 0 0,79-8-37 0 0,-53 7 191 0 0,-51 5-347 0 0,1-1-1 0 0,-1 1 1 0 0,0-1-1 0 0,0 1 1 0 0,0-1-1 0 0,0 1 1 0 0,0 0-1 0 0,-1-1 1 0 0,1 1-1 0 0,0 0 1 0 0,-1 0-1 0 0,1-1 0 0 0,-1 1 1 0 0,0 0-1 0 0,1 0 1 0 0,-1 0-1 0 0,0 0 1 0 0,0 0-1 0 0,0-1 1 0 0,-1 1-1 0 0,1 0 1 0 0,0 0-1 0 0,-1 0 1 0 0,1 0-1 0 0,-1-1 1 0 0,1 1-1 0 0,-1 0 1 0 0,0 0-1 0 0,0-1 1 0 0,0 1-1 0 0,0 0-8 0 0,-82 98 196 0 0,28-41 8 0 0,54-59-199 0 0,0 0 0 0 0,1 1 0 0 0,-1-1 0 0 0,1 1 0 0 0,-1-1 0 0 0,1 1 0 0 0,-1-1 0 0 0,0 1-1 0 0,1-1 1 0 0,0 1 0 0 0,-1-1 0 0 0,1 1 0 0 0,-1 0 0 0 0,1-1 0 0 0,0 1 0 0 0,-1 0 0 0 0,1-1 0 0 0,0 1 0 0 0,0 0 0 0 0,0 0 0 0 0,-1-1 0 0 0,1 1 0 0 0,0 0-1 0 0,0 0 1 0 0,0-1 0 0 0,0 1 0 0 0,0 0 0 0 0,0 0 0 0 0,1-1 0 0 0,-1 1 0 0 0,0 0 0 0 0,0 0 0 0 0,0-1 0 0 0,1 1 0 0 0,-1 0 0 0 0,0-1 0 0 0,1 1-1 0 0,-1 0 1 0 0,1-1 0 0 0,-1 1 0 0 0,0-1 0 0 0,1 1 0 0 0,-1-1 0 0 0,1 1 0 0 0,0-1 0 0 0,-1 1 0 0 0,1-1 0 0 0,-1 1 0 0 0,1-1 0 0 0,0 0 0 0 0,-1 1 0 0 0,1-1-1 0 0,0 0 1 0 0,0 1 0 0 0,-1-1 0 0 0,1 0 0 0 0,0 0 0 0 0,0 0 0 0 0,-1 0 0 0 0,1 0 0 0 0,0 0 0 0 0,0 0 0 0 0,0 0-5 0 0,94-15 451 0 0,-89 12-731 0 0,79-38 236 0 0,-57 27-2916 0 0,-1-1-4107 0 0,-19 11-5305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44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13003 0 0,'0'0'2808'0'0,"0"0"-815"0"0,0 0-506 0 0,0 0-103 0 0,0 0-101 0 0,0 0-177 0 0,0 0-222 0 0,0 0-237 0 0,0 0-197 0 0,0 0-116 0 0,0 0-94 0 0,4 17 679 0 0,-18 147 874 0 0,-20-42-1734 0 0,26-121-4925 0 0,4-29-1631 0 0,2 18 314 0 0,2 2-4661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44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8 14403 0 0,'0'0'1352'0'0,"0"0"-199"0"0,0 0-209 0 0,0 0 24 0 0,0 0-112 0 0,0 0-224 0 0,0 0-296 0 0,0 0-368 0 0,0 0-248 0 0,0 0-184 0 0,0 0-112 0 0,0 0-232 0 0,0 0-512 0 0,0 0-2169 0 0,-29-8-8266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44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11146 0 0,'0'0'2035'0'0,"0"0"-558"0"0,0 0-93 0 0,0 0 92 0 0,0 0-35 0 0,0 0-201 0 0,0 0-273 0 0,0 0-284 0 0,0 0-141 0 0,0 0-40 0 0,0 0-10 0 0,0 0-29 0 0,-3 8 460 0 0,-86 40 462 0 0,2 17-835 0 0,86-62-544 0 0,1-1 1 0 0,0 1-1 0 0,-1-1 0 0 0,1 0 1 0 0,0 1-1 0 0,1-1 1 0 0,-1 1-1 0 0,0-1 0 0 0,1 1 1 0 0,-1-1-1 0 0,1 0 1 0 0,0 1-1 0 0,0-1 0 0 0,0 0 1 0 0,0 0-1 0 0,0 1 1 0 0,0-1-1 0 0,1 0 1 0 0,-1 0-1 0 0,0 0 0 0 0,1-1 1 0 0,0 1-1 0 0,0 0 1 0 0,-1-1-1 0 0,1 1 0 0 0,0-1 1 0 0,0 1-1 0 0,0-1 1 0 0,1 0-1 0 0,-1 0 0 0 0,0 0 1 0 0,0 0-1 0 0,1 0 1 0 0,-1 0-1 0 0,0-1 1 0 0,1 1-1 0 0,-1-1 0 0 0,1 0 1 0 0,-1 1-1 0 0,3-1-6 0 0,7 5 40 0 0,85 43 142 0 0,-88-39-208 0 0,-5-6 61 0 0,-1 0 1 0 0,1 0 0 0 0,-1 0-1 0 0,1 1 1 0 0,-1-1 0 0 0,0 1-1 0 0,-1 0 1 0 0,1 0 0 0 0,-1 0-1 0 0,1 0 1 0 0,-1 0 0 0 0,-1 1-1 0 0,1-1 1 0 0,0 1 0 0 0,-1-1-1 0 0,0 1 1 0 0,0 0 0 0 0,-1-1-1 0 0,1 4-35 0 0,-2-2 37 0 0,1-1-1 0 0,-1 1 0 0 0,-1 0 1 0 0,1-1-1 0 0,-1 1 1 0 0,0-1-1 0 0,0 0 0 0 0,-1 0 1 0 0,0 1-1 0 0,0-2 1 0 0,0 1-1 0 0,0 0 0 0 0,-1 0 1 0 0,1-1-1 0 0,-1 0 1 0 0,0 0-1 0 0,-1 0 0 0 0,1 0 1 0 0,-1-1-1 0 0,0 0 1 0 0,1 0-1 0 0,-1 0 0 0 0,-1 0 1 0 0,1-1-1 0 0,0 0 1 0 0,-1 0-1 0 0,1 0 0 0 0,-1-1 1 0 0,1 0-1 0 0,-1 0 1 0 0,0 0-1 0 0,1 0 0 0 0,-1-1 1 0 0,-5-1-37 0 0,-57-12-552 0 0,51-28-3801 0 0,17 30-596 0 0,0 3-7012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4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12 3305 0 0,'0'0'2160'0'0,"0"0"-295"0"0,0 0 68 0 0,0 0 266 0 0,0 0 147 0 0,0 0-119 0 0,0 0-386 0 0,0 0-450 0 0,0 0-347 0 0,0 0-234 0 0,0 0-149 0 0,0 0-29 0 0,0 0-38 0 0,3-2-65 0 0,12-7 681 0 0,-14 9-901 0 0,-1 8 1383 0 0,0 14-1374 0 0,-1 621 1600 0 0,-27-462-1816 0 0,2-68-208 0 0,25-113 33 0 0,1 0 1 0 0,0-1 0 0 0,0 1 0 0 0,0 0 0 0 0,0 0 0 0 0,-1-1-1 0 0,1 1 1 0 0,0 0 0 0 0,0 0 0 0 0,-1-1 0 0 0,1 1 0 0 0,0 0 0 0 0,0 0-1 0 0,-1 0 1 0 0,1 0 0 0 0,0-1 0 0 0,0 1 0 0 0,-1 0 0 0 0,1 0-1 0 0,0 0 1 0 0,-1 0 0 0 0,1 0 0 0 0,0 0 0 0 0,-1 0 0 0 0,1 0 0 0 0,0 0-1 0 0,-1 0 1 0 0,1 0 0 0 0,0 0 0 0 0,-1 0 0 0 0,1 0 0 0 0,0 0 0 0 0,0 0-1 0 0,-1 0 1 0 0,1 0 0 0 0,0 0 0 0 0,-1 1 0 0 0,1-1 0 0 0,0 0-1 0 0,0 0 1 0 0,-1 0 0 0 0,1 1 0 0 0,0-1 0 0 0,0 0 0 0 0,-1 0 0 0 0,1 0-1 0 0,0 1 1 0 0,0-1 0 0 0,0 0 0 0 0,-1 0 0 0 0,1 1 0 0 0,0-1-1 0 0,0 0 1 0 0,0 1 0 0 0,0-1 0 0 0,0 0 0 0 0,0 1 0 0 0,0-1 0 0 0,-1 0-1 0 0,1 1 1 0 0,0-1 72 0 0,-9-29-13176 0 0,9 26 10817 0 0,-2-4-6684 0 0</inkml:trace>
  <inkml:trace contextRef="#ctx0" brushRef="#br0" timeOffset="260.042">0 490 13275 0 0,'0'0'1231'0'0,"0"0"-443"0"0,0 0 99 0 0,0 0 284 0 0,0 0 232 0 0,0 0 5 0 0,0 0-296 0 0,0 0-265 0 0,0 0-188 0 0,0 0-74 0 0,0 0-39 0 0,0 0-41 0 0,36 5-67 0 0,110 14-88 0 0,-66-24 2 0 0,-66 0-297 0 0,2 1-42 0 0,134-49-700 0 0,-67-14-3561 0 0,-53 29-2127 0 0,-20 26 1875 0 0,-2 3-5315 0 0</inkml:trace>
  <inkml:trace contextRef="#ctx0" brushRef="#br0" timeOffset="641.006">696 41 8050 0 0,'0'0'2566'0'0,"0"0"-741"0"0,0 0-407 0 0,0 0-98 0 0,0 0-25 0 0,0 0 29 0 0,0 0-103 0 0,0 0-188 0 0,0 0-202 0 0,0 0-207 0 0,0 0-90 0 0,0 0-48 0 0,-3 33 35 0 0,-13 106 15 0 0,-12 6 824 0 0,19-102-1050 0 0,3 1 1 0 0,1 0-1 0 0,2 1 1 0 0,2-1-1 0 0,3 23-310 0 0,-2-63 16 0 0,0 1-1 0 0,0 0 0 0 0,1-1 1 0 0,-1 1-1 0 0,1-1 0 0 0,0 1 0 0 0,1-1 1 0 0,-1 0-1 0 0,1 0 0 0 0,-1 1 1 0 0,1-1-1 0 0,1 0 0 0 0,-1 0 1 0 0,0-1-1 0 0,1 1 0 0 0,0 0 1 0 0,0-1-1 0 0,0 1 0 0 0,0-1 0 0 0,1 0 1 0 0,-1 0-1 0 0,1-1 0 0 0,0 1 1 0 0,-1-1-1 0 0,1 1 0 0 0,0-1 1 0 0,1-1-1 0 0,-1 1 0 0 0,0 0 0 0 0,1-1 1 0 0,-1 0-1 0 0,0 0 0 0 0,1 0 1 0 0,-1-1-1 0 0,1 1 0 0 0,0-1 1 0 0,-1 0-1 0 0,1-1 0 0 0,-1 1 0 0 0,1-1 1 0 0,-1 0-1 0 0,2 0-15 0 0,81-43 299 0 0,31-6-111 0 0,-116 49-182 0 0,-1 1 0 0 0,1-1 1 0 0,-1 1-1 0 0,1 0 0 0 0,-1 0 1 0 0,1 0-1 0 0,-1 0 0 0 0,1 0 0 0 0,-1 0 1 0 0,1 1-1 0 0,-1-1 0 0 0,1 0 0 0 0,-1 1 1 0 0,1-1-1 0 0,-1 1 0 0 0,1-1 1 0 0,-1 1-1 0 0,0 0 0 0 0,1 0 0 0 0,-1 0 1 0 0,0-1-1 0 0,1 1 0 0 0,-1 0 0 0 0,0 1 1 0 0,0-1-1 0 0,0 0 0 0 0,0 0 1 0 0,0 0-1 0 0,0 1 0 0 0,-1-1 0 0 0,1 0 1 0 0,0 1-1 0 0,-1-1 0 0 0,1 1 0 0 0,-1-1 1 0 0,1 1-1 0 0,-1-1 0 0 0,1 1 1 0 0,-1-1-1 0 0,0 1 0 0 0,0-1 0 0 0,0 1 1 0 0,0-1-1 0 0,0 1 0 0 0,0-1 0 0 0,-1 1 1 0 0,1-1-1 0 0,0 1 0 0 0,-1-1 1 0 0,1 1-1 0 0,-1-1 0 0 0,1 1 0 0 0,-1-1-6 0 0,0 15 41 0 0,-13 72-49 0 0,33-90-1155 0 0,14-23-2016 0 0,-23 15-135 0 0,-1-1-3376 0 0,-6 7 2490 0 0,2-3-5245 0 0</inkml:trace>
  <inkml:trace contextRef="#ctx0" brushRef="#br0" timeOffset="1011.763">1169 700 6985 0 0,'0'0'2445'0'0,"0"0"-563"0"0,0 0-118 0 0,0 0 117 0 0,0 0-62 0 0,0 0-200 0 0,0 0-243 0 0,0 0-228 0 0,0 0-145 0 0,0 0-109 0 0,0 0-90 0 0,0 0-100 0 0,33 5-97 0 0,98 13-77 0 0,-68-24 155 0 0,-55 0-543 0 0,1 2-47 0 0,0-1 0 0 0,0 0-1 0 0,-1 0 1 0 0,0-1 0 0 0,0 0-1 0 0,-1 0 1 0 0,1-1 0 0 0,-1 0-1 0 0,-1-1 1 0 0,1 1 0 0 0,-1-1 0 0 0,-1 0-1 0 0,0-1 1 0 0,4-7-95 0 0,-8 12-2 0 0,1 0 0 0 0,-2 0 0 0 0,1-1 0 0 0,0 1-1 0 0,-1 0 1 0 0,0-1 0 0 0,0 1 0 0 0,0 0 0 0 0,0-1 0 0 0,-1 1 0 0 0,0 0 0 0 0,0-1 0 0 0,0 1 0 0 0,0 0 0 0 0,-1 0-1 0 0,1 0 1 0 0,-1 0 0 0 0,0 0 0 0 0,0 0 0 0 0,-1 0 0 0 0,1 1 0 0 0,-1-1 0 0 0,0 1 0 0 0,0 0 0 0 0,0 0 0 0 0,0 0 0 0 0,0 0-1 0 0,-1 0 1 0 0,1 1 0 0 0,-1-1 0 0 0,0 1 0 0 0,0 0 0 0 0,0 0 0 0 0,0 1 0 0 0,0-1 0 0 0,0 1 0 0 0,0 0 0 0 0,-1 0-1 0 0,1 0 1 0 0,0 0 0 0 0,-1 1 0 0 0,1 0 0 0 0,0 0 0 0 0,-1 0 0 0 0,1 1 0 0 0,0-1 0 0 0,-1 1 0 0 0,1 0 0 0 0,0 0 0 0 0,0 0-1 0 0,-1 1 1 0 0,1-1 0 0 0,-2 3 2 0 0,-5-1-8 0 0,1 2 0 0 0,0 0 0 0 0,0 0 0 0 0,0 1 0 0 0,1 0 1 0 0,0 1-1 0 0,0-1 0 0 0,0 2 0 0 0,1 0 0 0 0,0 0 0 0 0,1 0 0 0 0,-1 1 0 0 0,2 0 0 0 0,-1 0 0 0 0,1 1 0 0 0,1-1 0 0 0,0 1 0 0 0,0 1 0 0 0,1-1 0 0 0,0 1 0 0 0,1 0 0 0 0,0-1 0 0 0,1 2 0 0 0,0-1 0 0 0,1 0 0 0 0,0 2 8 0 0,1-8 0 0 0,1 1-1 0 0,0-1 0 0 0,1 1 0 0 0,-1-1 0 0 0,1 1 0 0 0,0-1 0 0 0,0 0 0 0 0,1 0 0 0 0,0 0 0 0 0,-1-1 0 0 0,2 1 0 0 0,-1 0 0 0 0,0-1 0 0 0,1 0 0 0 0,0 0 0 0 0,0 0 1 0 0,0 0-1 0 0,1-1 0 0 0,-1 0 0 0 0,1 1 0 0 0,0-2 0 0 0,0 1 1 0 0,119 45-57 0 0,2-38-1991 0 0,-77-18-8737 0 0,-40 7-1369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55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15107 0 0,'0'0'1621'0'0,"0"0"-266"0"0,0 0-22 0 0,0 0 81 0 0,0 0-55 0 0,0 0-258 0 0,0 0-313 0 0,0 0-197 0 0,0 0-91 0 0,0 0-6 0 0,0 0-37 0 0,0 0-69 0 0,0 0-58 0 0,2 35-49 0 0,5 112-47 0 0,13 212 399 0 0,-18-174-772 0 0,-17-167-1043 0 0,-1-30-3558 0 0,15-20-1033 0 0,6 10-938 0 0,0 11-2458 0 0</inkml:trace>
  <inkml:trace contextRef="#ctx0" brushRef="#br0" timeOffset="303.203">296 173 4745 0 0,'0'0'2339'0'0,"0"0"148"0"0,0 0 158 0 0,0 0-190 0 0,0 0-513 0 0,0 0-606 0 0,0 0-400 0 0,0 0-113 0 0,0 0-84 0 0,0 0-87 0 0,-28 32-105 0 0,-91 97-122 0 0,-3-10 758 0 0,121-118-1176 0 0,-1-1 21 0 0,1 1-1 0 0,0 0 0 0 0,-1-1 0 0 0,1 1 0 0 0,-1 0 0 0 0,1 0 1 0 0,0 0-1 0 0,-1 0 0 0 0,1 0 0 0 0,0 0 0 0 0,0 0 0 0 0,0 1 1 0 0,0-1-1 0 0,0 0 0 0 0,0 1 0 0 0,0-1 0 0 0,1 1 0 0 0,-1-1 1 0 0,0 1-1 0 0,1-1 0 0 0,-1 1 0 0 0,1-1 0 0 0,-1 1 0 0 0,1-1 1 0 0,0 1-1 0 0,0 0 0 0 0,0-1 0 0 0,0 1 0 0 0,0-1 0 0 0,0 1 1 0 0,0 0-1 0 0,0-1 0 0 0,1 1 0 0 0,-1-1 0 0 0,1 1 0 0 0,-1 0 1 0 0,1-1-1 0 0,-1 1 0 0 0,1-1 0 0 0,0 0 0 0 0,0 1 0 0 0,0-1 1 0 0,0 0-1 0 0,0 1 0 0 0,1 0-27 0 0,171 35 967 0 0,-168-35-902 0 0,1 0 1 0 0,-1 0-1 0 0,0 1 1 0 0,0 0-1 0 0,0 0 1 0 0,-1 1-1 0 0,1-1 1 0 0,-1 1-1 0 0,1 0 0 0 0,-1 0 1 0 0,-1 0-1 0 0,1 1 1 0 0,0-1-1 0 0,-1 1 1 0 0,0 0-1 0 0,0 0 1 0 0,-1 0-1 0 0,1 0 1 0 0,-1 1-1 0 0,0-1 1 0 0,-1 1-1 0 0,2 3-65 0 0,13 55 506 0 0,-14-64-668 0 0,-1 1 0 0 0,0-1 1 0 0,1 1-1 0 0,-1-1 1 0 0,1 0-1 0 0,-1 1 1 0 0,1-1-1 0 0,-1 0 1 0 0,1 0-1 0 0,-1 0 0 0 0,1 0 1 0 0,-1 0-1 0 0,1 0 1 0 0,-1-1-1 0 0,0 1 1 0 0,1 0-1 0 0,-1-1 0 0 0,1 1 1 0 0,-1-1-1 0 0,0 1 1 0 0,1-1-1 0 0,-1 0 1 0 0,0 0-1 0 0,0 0 1 0 0,1 1-1 0 0,-1-1 0 0 0,0 0 1 0 0,0-1 161 0 0,6-5-5545 0 0,-2 3-6414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5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15 108 0 0 0,'0'0'561'0'0,"0"0"485"0"0,0 0 396 0 0,0 0 230 0 0,0 0 50 0 0,0 0-113 0 0,0 0-163 0 0,0 0-140 0 0,0 0-79 0 0,0 0 0 0 0,-1-16-9 0 0,-4-48-28 0 0,0 41 3595 0 0,2 35-1411 0 0,34 352-1384 0 0,19-106-1773 0 0,-49-256-217 0 0,1 13 2 0 0,1 0-1 0 0,1 0 1 0 0,0-1 0 0 0,1 0-1 0 0,0 0 1 0 0,1 0 0 0 0,1 0-1 0 0,0-1 1 0 0,1 0 0 0 0,0-1 0 0 0,1 0-1 0 0,3 4-1 0 0,-9-16 17 0 0,0 1 0 0 0,0-1 0 0 0,-1 0 0 0 0,1 0 0 0 0,0 0 0 0 0,0 0 0 0 0,-1 0 0 0 0,1 0 0 0 0,0-1 0 0 0,-1 0 0 0 0,1 1 0 0 0,0-1 0 0 0,-1 0 0 0 0,1 0-1 0 0,-1 0 1 0 0,1-1 0 0 0,-1 1 0 0 0,0-1 0 0 0,1 1 0 0 0,-1-1 0 0 0,0 0 0 0 0,0 0 0 0 0,0 0 0 0 0,0 0 0 0 0,0 0 0 0 0,-1 0 0 0 0,1 0 0 0 0,-1-1 0 0 0,1 1 0 0 0,-1 0 0 0 0,0-1 0 0 0,0 1 0 0 0,0-1 0 0 0,0 0 0 0 0,-1 1-1 0 0,1-1 1 0 0,-1 0 0 0 0,1 1 0 0 0,-1-2-17 0 0,6-8-13 0 0,27-51 65 0 0,-3-1 0 0 0,-3-2 0 0 0,-3 0-1 0 0,-3-2 1 0 0,0-12-52 0 0,-15 36 45 0 0,-6 44-51 0 0,0 0 23 0 0,0 0-25 0 0,0 9-241 0 0,0 0 242 0 0,-2 20 0 0 0,0-1 1 0 0,2 0-1 0 0,1 1 0 0 0,1-1 1 0 0,2 0-1 0 0,0 0 0 0 0,2 0 1 0 0,1-1-1 0 0,2 0 0 0 0,0 0 1 0 0,2-1-1 0 0,1 0 0 0 0,1-1 1 0 0,7 10 6 0 0,-18-31 6 0 0,1-1 0 0 0,-1 0 0 0 0,1 0 0 0 0,0 0 1 0 0,0 0-1 0 0,0 0 0 0 0,1 0 0 0 0,-1-1 0 0 0,1 1 1 0 0,-1-1-1 0 0,1 0 0 0 0,0 0 0 0 0,0-1 0 0 0,0 1 0 0 0,0-1 1 0 0,0 0-1 0 0,0 0 0 0 0,0 0 0 0 0,0 0 0 0 0,1-1 1 0 0,-1 1-1 0 0,0-1 0 0 0,0 0 0 0 0,0-1 0 0 0,1 1 1 0 0,-1-1-1 0 0,0 0 0 0 0,0 0 0 0 0,0 0 0 0 0,0 0 0 0 0,0-1 1 0 0,0 0-1 0 0,0 1 0 0 0,0-2 0 0 0,-1 1 0 0 0,3-2-6 0 0,9-8 65 0 0,-1-2 0 0 0,0 0 0 0 0,-1 0 0 0 0,0-1 0 0 0,-1-1 0 0 0,-1 0 0 0 0,0 0 0 0 0,0-4-65 0 0,-1 4 45 0 0,12-18 40 0 0,-1-1 0 0 0,-1 0 1 0 0,-2-1-1 0 0,-2-1 1 0 0,-2-1-1 0 0,-1 0 1 0 0,-2-1-1 0 0,-1-1 1 0 0,-2 1-1 0 0,-2-1 1 0 0,0-20-86 0 0,-5 39 17 0 0,0 15-8 0 0,0 1 0 0 0,0-1 0 0 0,-1 0 0 0 0,0 0 0 0 0,0 0 0 0 0,0 0 0 0 0,-1 0 0 0 0,0 0 0 0 0,0 0 0 0 0,0 0 0 0 0,-1 0 0 0 0,0 0 1 0 0,0 1-1 0 0,0-1 0 0 0,-1 1 0 0 0,0 0 0 0 0,0-1 0 0 0,-2-2-9 0 0,4 7-40 0 0,0 1 0 0 0,0-1 0 0 0,0 1 0 0 0,1-1 0 0 0,-1 1 1 0 0,0 0-1 0 0,0-1 0 0 0,0 1 0 0 0,0 0 0 0 0,0 0 0 0 0,0 0 0 0 0,0-1 0 0 0,0 1 1 0 0,0 0-1 0 0,0 0 0 0 0,1 0 0 0 0,-1 0 0 0 0,0 1 0 0 0,0-1 0 0 0,0 0 0 0 0,0 0 1 0 0,0 0-1 0 0,0 1 0 0 0,0-1 0 0 0,0 1 0 0 0,0-1 0 0 0,1 1 0 0 0,-1-1 0 0 0,0 1 1 0 0,0-1-1 0 0,1 1 0 0 0,-1-1 0 0 0,0 1 0 0 0,1 0 0 0 0,-1 0 0 0 0,0-1 0 0 0,1 1 1 0 0,-1 0-1 0 0,1 0 0 0 0,0 0 0 0 0,-1-1 0 0 0,1 1 0 0 0,-1 0 0 0 0,1 0 0 0 0,0 0 1 0 0,0 1 39 0 0,-15 44-2599 0 0,11-21 452 0 0,1-6-2558 0 0,3-16 3415 0 0,-4 15-10475 0 0</inkml:trace>
  <inkml:trace contextRef="#ctx0" brushRef="#br0" timeOffset="366.671">1090 462 9658 0 0,'0'0'2106'0'0,"0"0"-464"0"0,0 0-179 0 0,0 0 44 0 0,0 0-37 0 0,0 0-216 0 0,0 0-351 0 0,0 0-326 0 0,0 0-207 0 0,0 0-130 0 0,-5 31-56 0 0,-13 101-33 0 0,24-71 81 0 0,-1-54-166 0 0,-2-2 15 0 0,0 0 1 0 0,0 0-1 0 0,0-1 0 0 0,0 0 0 0 0,1 0 0 0 0,-1 0 0 0 0,1 0 1 0 0,0 0-1 0 0,1-1 0 0 0,-1 0 0 0 0,1 0 0 0 0,-1 0 0 0 0,1 0 0 0 0,0-1 1 0 0,0 1-1 0 0,0-1 0 0 0,0-1 0 0 0,0 1 0 0 0,1-1 0 0 0,-1 0 0 0 0,0 0 1 0 0,1 0-1 0 0,-1-1 0 0 0,1 0 0 0 0,-1 0 0 0 0,1 0 0 0 0,-1-1 0 0 0,1 1 1 0 0,-1-1-1 0 0,0-1 0 0 0,1 1 0 0 0,-1-1 0 0 0,0 0 0 0 0,0 0 1 0 0,0-1-1 0 0,0 1 0 0 0,-1-1 0 0 0,1 0 0 0 0,-1 0 0 0 0,0-1 0 0 0,1 1 1 0 0,-1-1-1 0 0,-1 0 0 0 0,1 0 0 0 0,-1 0 0 0 0,1-1-81 0 0,0 0 58 0 0,0 0 0 0 0,0 0-1 0 0,0-1 1 0 0,-1 1 0 0 0,0-1 0 0 0,0 0-1 0 0,-1 1 1 0 0,1-1 0 0 0,-1 0 0 0 0,-1 0-1 0 0,1-1 1 0 0,-1 1 0 0 0,0 0 0 0 0,0-1-1 0 0,-1 1 1 0 0,0 0 0 0 0,0-1 0 0 0,-1 1-1 0 0,1 0 1 0 0,-1-1 0 0 0,-1 1 0 0 0,1 0-1 0 0,-1 0 1 0 0,0 0 0 0 0,0 0 0 0 0,-1 0-1 0 0,0 0 1 0 0,0 1 0 0 0,0-1 0 0 0,-4-3-58 0 0,0 3-42 0 0,-1 0 0 0 0,0 0 0 0 0,-1 1 0 0 0,1 0 0 0 0,-1 0 1 0 0,0 1-1 0 0,0 0 0 0 0,0 1 0 0 0,-1 0 0 0 0,1 0 1 0 0,-1 1-1 0 0,0 0 0 0 0,0 1 0 0 0,1 0 0 0 0,-1 0 0 0 0,0 1 1 0 0,-5 1 41 0 0,12-1-138 0 0,0 0 0 0 0,0 1 0 0 0,0-1 0 0 0,0 1 0 0 0,0-1 1 0 0,0 1-1 0 0,0 0 0 0 0,0 0 0 0 0,0 0 0 0 0,0 1 0 0 0,0-1 1 0 0,1 1-1 0 0,-1 0 0 0 0,0-1 0 0 0,1 1 0 0 0,0 0 0 0 0,-1 0 0 0 0,1 1 1 0 0,0-1-1 0 0,0 0 0 0 0,0 1 0 0 0,0-1 138 0 0,-9 19-4326 0 0,4 3-4413 0 0,7-16-1741 0 0</inkml:trace>
  <inkml:trace contextRef="#ctx0" brushRef="#br0" timeOffset="666.324">1505 730 8306 0 0,'0'0'2351'0'0,"0"0"-273"0"0,0 0-125 0 0,0 0-92 0 0,0 0-209 0 0,0 0-253 0 0,0 0-243 0 0,0 0-149 0 0,0 0-78 0 0,0 0-91 0 0,0 0-84 0 0,0 0-127 0 0,0 0-106 0 0,-6 0-106 0 0,5 0-389 0 0,-1 0 0 0 0,1-1 1 0 0,0 1-1 0 0,-1 0 0 0 0,1 0 1 0 0,0-1-1 0 0,0 1 0 0 0,-1 0 0 0 0,1-1 1 0 0,0 0-1 0 0,0 1 0 0 0,0-1 1 0 0,-1 0-1 0 0,1 1 0 0 0,0-1 1 0 0,0 0-1 0 0,0 0 0 0 0,0 0 0 0 0,0 0 1 0 0,1 0-1 0 0,-1 0 0 0 0,0 0 1 0 0,0 0-1 0 0,1 0 0 0 0,-1 0 0 0 0,1-1 1 0 0,-1 1-1 0 0,1 0 0 0 0,-1 0 1 0 0,1-1-1 0 0,0 1 0 0 0,-1 0 0 0 0,1-1 1 0 0,0 1-1 0 0,0 0 0 0 0,0-1 1 0 0,0 1-1 0 0,0 0 0 0 0,0-1 1 0 0,1 1-1 0 0,-1 0 0 0 0,0-1 0 0 0,1 1 1 0 0,-1 0-1 0 0,1 0 0 0 0,-1 0 1 0 0,1-1-1 0 0,0 1 0 0 0,0-1-26 0 0,5-23 163 0 0,1 1 0 0 0,1-1-1 0 0,2 1 1 0 0,0 1 0 0 0,1 0-1 0 0,2 0 1 0 0,0 1 0 0 0,1 1-1 0 0,1 0 1 0 0,2 1 0 0 0,-1 1 0 0 0,10-7-163 0 0,-21 22 218 0 0,1-2-3493 0 0,-10 4-5750 0 0,1 2-2828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57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234 621 672 0 0,'0'0'1252'0'0,"0"0"-251"0"0,0 0 236 0 0,0 0 550 0 0,0 0 427 0 0,0 0 107 0 0,0 0-228 0 0,0 0-448 0 0,0 0-328 0 0,0 0-147 0 0,0 0-3 0 0,0 0 32 0 0,2-7-150 0 0,7-22-214 0 0,-10 28-811 0 0,1 0 1 0 0,-1 1-1 0 0,1 0 0 0 0,-1-1 1 0 0,1 1-1 0 0,-1-1 0 0 0,1 1 1 0 0,-1 0-1 0 0,1-1 0 0 0,-1 1 1 0 0,0 0-1 0 0,1-1 0 0 0,-1 1 1 0 0,0 0-1 0 0,1 0 0 0 0,-1 0 1 0 0,0 0-1 0 0,1 0 0 0 0,-1 0 1 0 0,0 0-1 0 0,1 0 0 0 0,-1 0 1 0 0,0 0-1 0 0,1 0 0 0 0,-1 0 1 0 0,0 0-1 0 0,1 0 0 0 0,-1 1 1 0 0,0-1-1 0 0,1 0 0 0 0,-1 0 1 0 0,0 1-1 0 0,1-1 0 0 0,-1 1 1 0 0,1-1-1 0 0,-1 0 0 0 0,1 1 1 0 0,-1-1-1 0 0,1 1 0 0 0,-1-1 1 0 0,1 1-1 0 0,0-1 0 0 0,-1 1 1 0 0,1 0-25 0 0,-2 0 69 0 0,-19 14 123 0 0,1 0 0 0 0,0 1 1 0 0,1 1-1 0 0,1 1 0 0 0,0 1 0 0 0,2 0 0 0 0,0 1 0 0 0,-2 7-192 0 0,11-18 9 0 0,1 1 1 0 0,0 0-1 0 0,1 1 1 0 0,0-1-1 0 0,1 1 1 0 0,0 0-1 0 0,0 0 1 0 0,1 0-1 0 0,1 1 1 0 0,0-1-1 0 0,1 1 1 0 0,0-1-1 0 0,0 1 1 0 0,1-1-1 0 0,1 2-9 0 0,1-8 25 0 0,1-1-1 0 0,-1 1 1 0 0,1-1-1 0 0,0 1 0 0 0,0-1 1 0 0,0 0-1 0 0,1 0 1 0 0,-1 0-1 0 0,1-1 0 0 0,0 1 1 0 0,0-1-1 0 0,0 0 1 0 0,1 0-1 0 0,-1-1 0 0 0,1 1 1 0 0,-1-1-1 0 0,1 0 1 0 0,0 0-1 0 0,0 0 0 0 0,0-1 1 0 0,0 0-1 0 0,0 0 1 0 0,0 0-1 0 0,0 0 0 0 0,1-1 1 0 0,-1 0-1 0 0,0 0 1 0 0,0 0-1 0 0,0-1 0 0 0,1 0 1 0 0,-1 0-1 0 0,0 0 1 0 0,0-1-1 0 0,0 1-24 0 0,10-5 135 0 0,-1-1 1 0 0,0 0 0 0 0,0-1-1 0 0,0-1 1 0 0,-1 0-1 0 0,-1-1 1 0 0,1 0-1 0 0,7-9-135 0 0,7-8 86 0 0,-2-2 0 0 0,-1-1-1 0 0,-1 0 1 0 0,-1-2 0 0 0,-2 0-1 0 0,-2-2 1 0 0,0 0 0 0 0,-3-1-1 0 0,0 0 1 0 0,-3-1 0 0 0,-1-1 0 0 0,-1 0-1 0 0,-3 0 1 0 0,0-1 0 0 0,-3 0-1 0 0,-1 0 1 0 0,-2 0 0 0 0,-1 0 0 0 0,-4-16-86 0 0,4 43 3 0 0,0-1 0 0 0,-1 0 0 0 0,-1 1 0 0 0,0-1 0 0 0,-1 1 1 0 0,0-1-1 0 0,0 1 0 0 0,-1 0 0 0 0,-1 1 0 0 0,0-1 0 0 0,0 1 1 0 0,-1 0-1 0 0,-1 0 0 0 0,1 0 0 0 0,-2 1 0 0 0,-4-6-3 0 0,10 14-6 0 0,-1-1 0 0 0,1 1-1 0 0,-1-1 1 0 0,1 1-1 0 0,-1 0 1 0 0,1-1 0 0 0,-1 1-1 0 0,0 1 1 0 0,0-1 0 0 0,1 0-1 0 0,-1 1 1 0 0,0-1 0 0 0,0 1-1 0 0,0 0 1 0 0,0 0 0 0 0,1 0-1 0 0,-1 0 1 0 0,0 1 0 0 0,0-1-1 0 0,0 1 1 0 0,1 0 0 0 0,-1-1-1 0 0,0 1 1 0 0,0 1 0 0 0,1-1-1 0 0,-1 0 1 0 0,1 0 0 0 0,-1 1-1 0 0,1 0 1 0 0,0-1 0 0 0,0 1-1 0 0,0 0 1 0 0,0 0 0 0 0,0 0-1 0 0,0 0 1 0 0,-1 2 6 0 0,-54 90-20 0 0,48-65 30 0 0,2 1 1 0 0,0 0-1 0 0,3 0 0 0 0,0 1 1 0 0,2-1-1 0 0,1 1 0 0 0,2-1 1 0 0,3 19-11 0 0,-1-23 38 0 0,2 0 1 0 0,1 0-1 0 0,1-1 0 0 0,2 0 1 0 0,0 0-1 0 0,1-1 0 0 0,2 0 1 0 0,0-1-1 0 0,2 0 0 0 0,0-1 1 0 0,1 0-1 0 0,2-2 1 0 0,16 18-39 0 0,-28-32-10 0 0,0 0 0 0 0,0 0 0 0 0,0 0 1 0 0,1 0-1 0 0,-1-1 0 0 0,2 0 1 0 0,-1 0-1 0 0,0-1 0 0 0,1 0 1 0 0,0 0-1 0 0,0 0 0 0 0,0-1 0 0 0,0 0 1 0 0,1 0-1 0 0,-1-1 0 0 0,1 0 1 0 0,0 0-1 0 0,4 0 10 0 0,8-44-2557 0 0,-18 33 1430 0 0,4-17-7186 0 0,-5 18-3331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5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7290 0 0,'0'0'2196'0'0,"0"0"-280"0"0,0 0 34 0 0,0 0 53 0 0,0 0-136 0 0,0 0-297 0 0,0 0-350 0 0,0 0-309 0 0,0 0-173 0 0,0 0-108 0 0,0 0-87 0 0,0 0-39 0 0,0 0-50 0 0,17 30-29 0 0,54 91 11 0 0,-71-120-415 0 0,0 1 1 0 0,1-1-1 0 0,-1 1 0 0 0,0 0 0 0 0,1-1 0 0 0,0 1 0 0 0,-1-1 0 0 0,1 1 0 0 0,0-1 0 0 0,0 0 1 0 0,-1 1-1 0 0,1-1 0 0 0,0 0 0 0 0,1 1 0 0 0,-1-1 0 0 0,0 0 0 0 0,0 0 0 0 0,0 0 0 0 0,1 0 1 0 0,-1 0-1 0 0,0 0 0 0 0,1 0 0 0 0,-1-1 0 0 0,1 1 0 0 0,-1 0 0 0 0,1-1 0 0 0,-1 1 1 0 0,1-1-1 0 0,0 0 0 0 0,-1 0 0 0 0,1 1 0 0 0,1-1-21 0 0,3-1 180 0 0,3-1-87 0 0,1 1 0 0 0,-1-2 0 0 0,0 1 0 0 0,1-1-1 0 0,-1-1 1 0 0,-1 1 0 0 0,1-2 0 0 0,0 1-1 0 0,-1-1 1 0 0,0 0 0 0 0,0-1 0 0 0,0 0-1 0 0,-1 0 1 0 0,0-1 0 0 0,0 0 0 0 0,-1 0 0 0 0,0-1-1 0 0,0 1 1 0 0,-1-1 0 0 0,1-1 0 0 0,-2 1-1 0 0,1-1 1 0 0,-1 1 0 0 0,-1-1 0 0 0,0 0-1 0 0,0-1 1 0 0,0 1 0 0 0,-1-1 0 0 0,-1 1 0 0 0,0-1-1 0 0,0 1 1 0 0,-1-4-93 0 0,1 5-150 0 0,-1 7 87 0 0,0 0 0 0 0,1 0 1 0 0,-1 0-1 0 0,0 0 1 0 0,1 0-1 0 0,-1 0 1 0 0,0-1-1 0 0,0 1 1 0 0,0 0-1 0 0,0 0 1 0 0,0 0-1 0 0,0 0 1 0 0,-1 0-1 0 0,1-1 1 0 0,0 1-1 0 0,0 0 1 0 0,-1 0-1 0 0,1 0 1 0 0,-1 0-1 0 0,1 0 1 0 0,-1 0-1 0 0,1 0 1 0 0,-1 0-1 0 0,0 0 1 0 0,0 0-1 0 0,1 0 1 0 0,-1 0-1 0 0,0 1 1 0 0,0-1-1 0 0,0 0 1 0 0,0 1-1 0 0,0-1 1 0 0,0 0-1 0 0,0 1 1 0 0,0-1-1 0 0,0 1 1 0 0,0-1-1 0 0,0 1 1 0 0,0 0 62 0 0,-14 17-12027 0 0,15-15 9529 0 0,-4 8-8867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78 1736 0 0,'0'0'1385'0'0,"0"0"-38"0"0,0 0 141 0 0,0 0 252 0 0,0 0 143 0 0,0 0-10 0 0,0 0-201 0 0,0 0-270 0 0,0 0-247 0 0,0 0-134 0 0,0 0-78 0 0,0 0-41 0 0,0 0-21 0 0,2-13-41 0 0,5-39-50 0 0,-5 39-61 0 0,-2 13-67 0 0,0 0-99 0 0,0 0-67 0 0,0 0-64 0 0,0 0-76 0 0,0 0-16 0 0,0 0-37 0 0,0 0-19 0 0,0 0 1 0 0,0 22 2525 0 0,-13 458-898 0 0,2-357-1774 0 0,-6 0 1 0 0,-10 27-139 0 0,-13 13 32 0 0,37-155-1056 0 0,4-18-382 0 0,6-18-1970 0 0,-1 2-2960 0 0,-5 15 270 0 0,1 0-5593 0 0</inkml:trace>
  <inkml:trace contextRef="#ctx0" brushRef="#br0" timeOffset="206.046">0 545 10762 0 0,'0'0'2580'0'0,"0"0"-1396"0"0,0 0-529 0 0,0 0 190 0 0,0 0 299 0 0,0 0 177 0 0,0 0-8 0 0,0 0-163 0 0,0 0-214 0 0,35 6-229 0 0,110 16-162 0 0,23-17 373 0 0,162-30-1400 0 0,-277 23-495 0 0,4 0-1944 0 0,-21-1-3760 0 0,-20 2-3109 0 0</inkml:trace>
  <inkml:trace contextRef="#ctx0" brushRef="#br0" timeOffset="490.597">983 523 5705 0 0,'0'0'2996'0'0,"0"0"-608"0"0,0 0-456 0 0,0 0-231 0 0,0 0-229 0 0,0 0-196 0 0,0 0-142 0 0,0 0-136 0 0,0 0-125 0 0,-32 31-141 0 0,-101 96-133 0 0,130-124-561 0 0,-1-1 0 0 0,0 1-1 0 0,1 0 1 0 0,-1 0 0 0 0,1 0 0 0 0,0 0-1 0 0,0 1 1 0 0,1-1 0 0 0,-1 1 0 0 0,1 0-1 0 0,-1 0 1 0 0,1 0 0 0 0,0 0 0 0 0,1 0-1 0 0,-1 0 1 0 0,1 0 0 0 0,-1 1 0 0 0,1-1-1 0 0,0 2-37 0 0,1 5 122 0 0,-2-3-52 0 0,1 1-1 0 0,1-1 1 0 0,-1 0 0 0 0,1 0 0 0 0,1 1 0 0 0,0-1 0 0 0,0 0-1 0 0,0 0 1 0 0,1 0 0 0 0,0 0 0 0 0,1 0 0 0 0,0 0 0 0 0,0 0-1 0 0,0-1 1 0 0,1 1 0 0 0,1-1 0 0 0,-1 0 0 0 0,1-1-1 0 0,0 1 1 0 0,0-1 0 0 0,1 0 0 0 0,0 0 0 0 0,0 0 0 0 0,0-1-1 0 0,1 0 1 0 0,0 0 0 0 0,0-1 0 0 0,5 3-70 0 0,2-2 125 0 0,0 1-1 0 0,1-2 1 0 0,-1 0-1 0 0,1-1 1 0 0,0 0 0 0 0,0-1-1 0 0,0-1 1 0 0,0 0 0 0 0,1-1-1 0 0,-1-1 1 0 0,0 0 0 0 0,0-1-1 0 0,0-1 1 0 0,0 0-1 0 0,-1-1 1 0 0,1-1 0 0 0,-1 0-1 0 0,0-1 1 0 0,0-1 0 0 0,-1 0-1 0 0,0 0 1 0 0,10-8-125 0 0,-13 7 81 0 0,-1 0 1 0 0,1 0-1 0 0,-1-1 1 0 0,-1-1-1 0 0,1 1 1 0 0,-2-1-1 0 0,1-1 0 0 0,-2 1 1 0 0,1-1-1 0 0,2-8-81 0 0,-6 14 16 0 0,-1 0 0 0 0,0 0-1 0 0,-1 0 1 0 0,1-1-1 0 0,-1 1 1 0 0,0 0 0 0 0,0-1-1 0 0,-1 1 1 0 0,0-1-1 0 0,0 0 1 0 0,0 1-1 0 0,0-1 1 0 0,-1 1 0 0 0,0-1-1 0 0,0 1 1 0 0,-1 0-1 0 0,1-1 1 0 0,-1 1 0 0 0,0 0-1 0 0,-1 0 1 0 0,1 0-1 0 0,-1 0 1 0 0,0 1 0 0 0,0-1-1 0 0,-1 0-15 0 0,-7-6-70 0 0,0 1 1 0 0,-1 1-1 0 0,0 0 0 0 0,-1 0 0 0 0,0 1 1 0 0,0 1-1 0 0,-1 0 0 0 0,0 1 0 0 0,0 0 1 0 0,0 1-1 0 0,-1 1 0 0 0,1 0 0 0 0,-1 1 1 0 0,0 1-1 0 0,0 0 0 0 0,0 1 0 0 0,0 0 1 0 0,-1 2-1 0 0,1 0 0 0 0,-8 1 70 0 0,-64 23-1681 0 0,63-7-1617 0 0,3 4-4079 0 0,15-10-4729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1416 0 0,'0'0'5363'0'0,"0"0"-2179"0"0,0 0-706 0 0,0 0-141 0 0,0 0-210 0 0,0 0-328 0 0,0 0-347 0 0,32-4-294 0 0,98-12-242 0 0,-54-7 648 0 0,-66 15-1260 0 0,-6 5-247 0 0,0 1-1 0 0,-1 0 1 0 0,1-1-1 0 0,-1 0 0 0 0,0 0 1 0 0,0 0-1 0 0,0 0 0 0 0,0 0 1 0 0,0-1-1 0 0,-1 1 0 0 0,0-1 1 0 0,1 0-1 0 0,-2 0 0 0 0,1 0 1 0 0,0 0-1 0 0,-1 0 0 0 0,1 0 1 0 0,-1 0-1 0 0,0 0 1 0 0,0 0-1 0 0,-1-1 0 0 0,0 1 1 0 0,1 0-1 0 0,-1-1 0 0 0,-1 1 1 0 0,1 0-1 0 0,-1-1 0 0 0,1 1 1 0 0,-1 0-1 0 0,0 0 0 0 0,-1 0 1 0 0,1 0-1 0 0,-1 0 0 0 0,0 0 1 0 0,0 0-1 0 0,0 0 0 0 0,0 0 1 0 0,-1 1-1 0 0,1-1 1 0 0,-1 1-1 0 0,0 0 0 0 0,0 0 1 0 0,0 0-1 0 0,-1 0 0 0 0,1 1 1 0 0,-1-1-1 0 0,-1 0-56 0 0,0 0 6 0 0,-1 1-1 0 0,0 0 1 0 0,1 0-1 0 0,-1 1 1 0 0,0-1-1 0 0,-1 1 1 0 0,1 0-1 0 0,0 1 1 0 0,0 0-1 0 0,0 0 1 0 0,0 0-1 0 0,0 0 0 0 0,-1 1 1 0 0,1 0-1 0 0,0 1 1 0 0,0-1-1 0 0,1 1 1 0 0,-1 0-1 0 0,0 1 1 0 0,0-1-1 0 0,1 1 1 0 0,0 0-1 0 0,-1 1 1 0 0,1-1-1 0 0,1 1 1 0 0,-1 0-1 0 0,0 0 1 0 0,1 0-1 0 0,0 1 1 0 0,0 0-1 0 0,0 0 1 0 0,1 0-1 0 0,-1 1-5 0 0,0 0-1 0 0,1 0-1 0 0,0 1 0 0 0,1 0 1 0 0,0 0-1 0 0,0-1 0 0 0,0 1 1 0 0,1 0-1 0 0,0 1 0 0 0,0-1 1 0 0,0 0-1 0 0,1 0 0 0 0,1 0 0 0 0,-1 0 1 0 0,1 0-1 0 0,0 0 0 0 0,1 0 1 0 0,-1 0-1 0 0,1 0 0 0 0,1 0 1 0 0,-1 0-1 0 0,1-1 0 0 0,1 1 1 0 0,-1-1-1 0 0,1 0 0 0 0,0 0 1 0 0,0 0-1 0 0,1-1 0 0 0,-1 1 0 0 0,1-1 1 0 0,1 0-1 0 0,-1-1 0 0 0,1 1 1 0 0,-1-1-1 0 0,4 1 2 0 0,9 6-18 0 0,0-1 0 0 0,1-1-1 0 0,0-1 1 0 0,0 0 0 0 0,1-1 0 0 0,0-2-1 0 0,1 0 1 0 0,-1-1 0 0 0,4 0 18 0 0,22 0-4277 0 0,-2-2-4374 0 0,-35-2-3792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58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8 7930 0 0,'0'0'2552'0'0,"0"0"-439"0"0,0 0-209 0 0,0 0-54 0 0,0 0-15 0 0,0 0-85 0 0,0 0-215 0 0,0 0-275 0 0,0 0-256 0 0,0 0-200 0 0,0 0-161 0 0,0 0-107 0 0,0 0-68 0 0,-4-4-74 0 0,1 0-337 0 0,3 5-42 0 0,0-1-1 0 0,0 1 0 0 0,0-1 0 0 0,0 0 1 0 0,0 1-1 0 0,0-1 0 0 0,0 0 0 0 0,0 1 1 0 0,0-1-1 0 0,0 0 0 0 0,-1 1 1 0 0,1-1-1 0 0,0 0 0 0 0,0 1 0 0 0,0-1 1 0 0,-1 0-1 0 0,1 1 0 0 0,0-1 1 0 0,0 0-1 0 0,-1 0 0 0 0,1 1 0 0 0,0-1 1 0 0,-1 0-1 0 0,1 0 0 0 0,0 0 0 0 0,-1 1 1 0 0,1-1-1 0 0,0 0 0 0 0,-1 0 1 0 0,1 0-1 0 0,0 0 0 0 0,-1 0 0 0 0,1 0 1 0 0,0 0-1 0 0,-1 0 0 0 0,1 0 0 0 0,-1 0 1 0 0,1 0-1 0 0,0 0 0 0 0,-1 0 1 0 0,1 0-1 0 0,0 0 0 0 0,-1 0 0 0 0,1 0 1 0 0,0 0-1 0 0,-1 0 0 0 0,1-1 0 0 0,0 1 1 0 0,-1 0-1 0 0,1 0 0 0 0,0 0 1 0 0,-1-1-1 0 0,1 1 0 0 0,0 0 0 0 0,0 0 1 0 0,-1-1-1 0 0,1 1 0 0 0,0 0-14 0 0,-5 198 1303 0 0,52 104-715 0 0,15-38-354 0 0,-49-165-728 0 0,-13-98 231 0 0,0-1-77 0 0,-10-1-1743 0 0,-18-8-2476 0 0,10 1-2414 0 0,11 4 1979 0 0,-3 0-4888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58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11122 0 0,'0'0'1290'0'0,"0"0"-292"0"0,0 0 170 0 0,0 0 216 0 0,0 0 47 0 0,0 0-107 0 0,0 0-197 0 0,0 0-164 0 0,33-4-168 0 0,104-13-167 0 0,20 13 307 0 0,-51 11-703 0 0,-55-2-2143 0 0,0-3-5880 0 0,-43-2-3383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9:59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26 1176 0 0,'0'0'932'0'0,"0"0"-85"0"0,0 0 127 0 0,0 0 261 0 0,0 0 212 0 0,0 0 10 0 0,0 0-43 0 0,0 0-87 0 0,0 0-91 0 0,0 0-50 0 0,0 0-61 0 0,0 0-50 0 0,0 0-96 0 0,-13-4 1986 0 0,13 4-2839 0 0,-1 0 0 0 0,1 0 1 0 0,0 0-1 0 0,0 0 0 0 0,0 0 1 0 0,-1 1-1 0 0,1-1 0 0 0,0 0 0 0 0,0 0 1 0 0,-1 0-1 0 0,1 0 0 0 0,0 0 0 0 0,0 0 1 0 0,0 0-1 0 0,-1 0 0 0 0,1 0 1 0 0,0 0-1 0 0,0 0 0 0 0,-1 0 0 0 0,1-1 1 0 0,0 1-1 0 0,0 0 0 0 0,0 0 1 0 0,-1 0-1 0 0,1 0 0 0 0,0 0 0 0 0,0 0 1 0 0,0 0-1 0 0,-1-1 0 0 0,1 1 1 0 0,0 0-1 0 0,0 0 0 0 0,0 0 0 0 0,0 0 1 0 0,-1-1-1 0 0,1 1 0 0 0,0 0 1 0 0,0 0-1 0 0,0 0 0 0 0,0-1 0 0 0,0 1 1 0 0,0 0-1 0 0,0 0 0 0 0,0-1 1 0 0,0 1-1 0 0,0 0 0 0 0,0 0 0 0 0,0-1 1 0 0,0 1-127 0 0,-14 26 999 0 0,12-20-1082 0 0,-5 9 98 0 0,2 0 1 0 0,-1 1-1 0 0,2-1 1 0 0,0 1-1 0 0,1 0 0 0 0,1 0 1 0 0,1 0-1 0 0,0 1 1 0 0,1-1-1 0 0,0 0 0 0 0,3 11-15 0 0,-3-21 13 0 0,1 0-1 0 0,1 0 0 0 0,-1-1 0 0 0,1 1 0 0 0,0-1 1 0 0,1 1-1 0 0,-1-1 0 0 0,1 0 0 0 0,0 1 0 0 0,0-1 1 0 0,0-1-1 0 0,1 1 0 0 0,0 0 0 0 0,0-1 0 0 0,0 0 1 0 0,1 0-1 0 0,-1 0 0 0 0,1-1 0 0 0,0 1 0 0 0,0-1 1 0 0,0 0-1 0 0,0-1 0 0 0,1 1 0 0 0,-1-1 0 0 0,1 0 1 0 0,-1 0-1 0 0,1-1 0 0 0,0 1 0 0 0,0-1 1 0 0,-1-1-1 0 0,2 1-12 0 0,4 0 58 0 0,0 0 1 0 0,1-1 0 0 0,-1 0 0 0 0,0 0-1 0 0,0-2 1 0 0,1 1 0 0 0,-1-1-1 0 0,0-1 1 0 0,0 0 0 0 0,-1 0-1 0 0,1-1 1 0 0,-1-1 0 0 0,0 0 0 0 0,0 0-1 0 0,9-7-58 0 0,-12 9 16 0 0,-1-2 0 0 0,0 1 0 0 0,1-1 0 0 0,-2 0 0 0 0,1 0 0 0 0,0 0 0 0 0,-1-1 0 0 0,0 0 0 0 0,0 0 0 0 0,-1 0 0 0 0,0-1 0 0 0,0 1 0 0 0,0-1 0 0 0,-1 0 0 0 0,0 0 0 0 0,0-1 0 0 0,-1 1 0 0 0,0-1 0 0 0,0 1 0 0 0,-1-1 0 0 0,0 1 0 0 0,0-1 0 0 0,-1 0 0 0 0,0 1 0 0 0,0-1 0 0 0,-1 0 0 0 0,0 0 0 0 0,0 1 0 0 0,-1-1 0 0 0,-2-6-16 0 0,-1 6-88 0 0,-1 0 1 0 0,0 1-1 0 0,0 0 0 0 0,0 0 0 0 0,-1 0 0 0 0,0 1 0 0 0,0 0 0 0 0,-1 0 0 0 0,0 1 0 0 0,0 0 0 0 0,0 0 0 0 0,-1 1 0 0 0,1 0 0 0 0,-1 0 1 0 0,0 1-1 0 0,-6-1 88 0 0,-39-8-2877 0 0,1 5-3351 0 0,35 6-5407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04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78 130 2745 0 0,'0'0'2076'0'0,"0"0"-166"0"0,0 0 21 0 0,0 0 128 0 0,0 0-7 0 0,0 0-307 0 0,0 0-409 0 0,0 0-401 0 0,0 0-303 0 0,0 0-119 0 0,0 0-31 0 0,6-8 11 0 0,18-24 13 0 0,-18 24 5 0 0,-6 8-31 0 0,0 0-30 0 0,0 0 3 0 0,0 12 1272 0 0,-33 176 411 0 0,20-134-2011 0 0,4-14-77 0 0,-50 151-94 0 0,73-247-1474 0 0,18-32 1456 0 0,69-227 435 0 0,-93 241 885 0 0,-8 74-1080 0 0,0 0-31 0 0,0 0-64 0 0,0 0-24 0 0,0 0-32 0 0,0 0-31 0 0,11 26 175 0 0,37 99 734 0 0,45 143-546 0 0,-70-220-328 0 0,-22-48-10 0 0,1 0 0 0 0,-1 0-1 0 0,1 0 1 0 0,-1-1-1 0 0,1 1 1 0 0,-1 0-1 0 0,1-1 1 0 0,-1 1-1 0 0,1-1 1 0 0,-1 1-1 0 0,0-1 1 0 0,1 0-1 0 0,-1 1 1 0 0,0-1-1 0 0,1 0 1 0 0,-1 0-1 0 0,0 0 1 0 0,0 0-1 0 0,0 0 1 0 0,0 0-1 0 0,0 0 1 0 0,0-1 0 0 0,0 1-1 0 0,0 0 1 0 0,-1 0-1 0 0,1-1 1 0 0,0 0-19 0 0,20-31 191 0 0,-2 0 0 0 0,-2-1 1 0 0,0-1-1 0 0,-3 0 0 0 0,-1-1 1 0 0,3-18-192 0 0,-7 24 43 0 0,-2 0 1 0 0,-2 0-1 0 0,0 0 1 0 0,-2 0-1 0 0,-1-27-43 0 0,-9 46-2099 0 0,7 33-3823 0 0,2-15-292 0 0,-1-3-5340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0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26 9946 0 0,'0'0'2605'0'0,"0"0"-616"0"0,0 0-252 0 0,0 0-106 0 0,0 0-162 0 0,0 0-268 0 0,0 0-266 0 0,0 0-234 0 0,0 0-117 0 0,0 0-94 0 0,0 0-106 0 0,0 0-60 0 0,-13 31-85 0 0,-37 96-69 0 0,38-61 33 0 0,14-61-148 0 0,-1 0 0 0 0,1 0 1 0 0,1 0-1 0 0,-1 0 0 0 0,1-1 0 0 0,0 1 1 0 0,0-1-1 0 0,0 0 0 0 0,0 0 0 0 0,1 0 1 0 0,-1 0-1 0 0,1 0 0 0 0,0-1 0 0 0,1 0 1 0 0,-1 0-1 0 0,0 0 0 0 0,1 0 0 0 0,0-1 0 0 0,-1 0 1 0 0,1 0-1 0 0,0 0 0 0 0,0 0 0 0 0,0-1 1 0 0,0 0-1 0 0,1 0 0 0 0,-1 0 0 0 0,0-1 1 0 0,0 1-1 0 0,1-1 0 0 0,-1-1 0 0 0,0 1 1 0 0,0-1-1 0 0,1 0 0 0 0,-1 0 0 0 0,0 0 1 0 0,0-1-1 0 0,0 0 0 0 0,0 0 0 0 0,0 0 1 0 0,-1 0-1 0 0,1-1 0 0 0,-1 0 0 0 0,1 0 1 0 0,-1 0-1 0 0,3-3-55 0 0,-3 0 47 0 0,1 1-1 0 0,-1-1 1 0 0,0-1 0 0 0,-1 1-1 0 0,1-1 1 0 0,-1 1 0 0 0,-1-1 0 0 0,1 0-1 0 0,-1 0 1 0 0,0 0 0 0 0,-1 0-1 0 0,0 0 1 0 0,0-1 0 0 0,0 1 0 0 0,-1 0-1 0 0,0 0 1 0 0,-1-1 0 0 0,1 1-1 0 0,-1 0 1 0 0,-1 0 0 0 0,1 0 0 0 0,-1 0-1 0 0,-1 0 1 0 0,1 0 0 0 0,-1 0-1 0 0,0 1 1 0 0,-1-1 0 0 0,0 1 0 0 0,0 0-1 0 0,0 0 1 0 0,0 0 0 0 0,-1 1-1 0 0,0-1 1 0 0,0 1 0 0 0,-5-3-47 0 0,-4-4-707 0 0,-52-37 939 0 0,42 45-3465 0 0,2 12-3856 0 0,17-2-4922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0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1 441 8714 0 0,'0'0'2492'0'0,"0"0"-228"0"0,0 0-177 0 0,0 0-240 0 0,0 0-358 0 0,0 0-370 0 0,0 0-317 0 0,0 0-191 0 0,0 0-81 0 0,0 0-3 0 0,0 0 52 0 0,0 0 20 0 0,0 0 28 0 0,9-20 1776 0 0,11-21-1958 0 0,2 0 1 0 0,1 1-1 0 0,2 1 1 0 0,2 1 0 0 0,9-8-446 0 0,22-31 254 0 0,-34 43-321 0 0,-29 117 35 0 0,2-65 33 0 0,1-1 0 0 0,1 0 0 0 0,0 1 0 0 0,1-1 0 0 0,2 1 0 0 0,-1-1 0 0 0,2 1 0 0 0,0-1 0 0 0,1 0-1 0 0,-3-13 3 0 0,-1-1-1 0 0,1 1 1 0 0,0-1-1 0 0,0 1 0 0 0,0-1 1 0 0,1 0-1 0 0,-1 0 1 0 0,1 1-1 0 0,0-1 0 0 0,-1 0 1 0 0,1 0-1 0 0,1 0 1 0 0,-1-1-1 0 0,0 1 1 0 0,1 0-1 0 0,-1-1 0 0 0,1 0 1 0 0,0 1-1 0 0,0-1 1 0 0,0 0-1 0 0,0-1 1 0 0,0 1-1 0 0,0 0 0 0 0,1-1 1 0 0,-1 0-1 0 0,0 0 1 0 0,1 0-1 0 0,-1 0 1 0 0,1 0-1 0 0,-1-1 0 0 0,1 1 1 0 0,0-1-1 0 0,-1 0 1 0 0,1 0-1 0 0,-1-1 1 0 0,1 1-1 0 0,-1-1 0 0 0,1 1 1 0 0,2-2-3 0 0,8-7 69 0 0,1 0-1 0 0,-1-1 1 0 0,0-1 0 0 0,-1 0 0 0 0,0-1 0 0 0,-1 0-1 0 0,-1-1 1 0 0,0 0 0 0 0,0-1 0 0 0,-1 0-1 0 0,-1-1 1 0 0,-1 0 0 0 0,0-1 0 0 0,2-5-69 0 0,-1 3 44 0 0,0-1-1 0 0,-2 0 1 0 0,0 0 0 0 0,-1-1 0 0 0,-1 0 0 0 0,0 0 0 0 0,-2 0 0 0 0,1-12-44 0 0,-19 22-1959 0 0,4 19-4471 0 0,9-5-5718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0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11266 0 0,'0'0'2054'0'0,"0"0"-536"0"0,0 0-154 0 0,0 0 135 0 0,0 0 117 0 0,0 0-79 0 0,0 0-244 0 0,0 0-244 0 0,0 0-201 0 0,0 0-152 0 0,0 0-115 0 0,0 0-107 0 0,26 7-73 0 0,79 20-61 0 0,-2-23 275 0 0,-77-9-546 0 0,2 1-552 0 0,48-8 381 0 0,-29-2-9272 0 0,-40 11-2726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06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0 11610 0 0,'0'0'1784'0'0,"0"0"-208"0"0,0 0-74 0 0,0 0 18 0 0,0 0-128 0 0,0 0-312 0 0,0 0-295 0 0,0 0-176 0 0,0 0-85 0 0,0 0-66 0 0,0 0-9 0 0,0 0-21 0 0,-36 14-33 0 0,-112 45-10 0 0,66-4 143 0 0,71-43-413 0 0,3-5-73 0 0,1 0 0 0 0,-1 0-1 0 0,2 0 1 0 0,-1 1 0 0 0,1 0 0 0 0,0 0-1 0 0,1 1 1 0 0,0 0 0 0 0,0 0 0 0 0,1 0-1 0 0,0 0 1 0 0,0 1 0 0 0,1 0 0 0 0,1-1-1 0 0,-1 1 1 0 0,2 0 0 0 0,-1 0 0 0 0,1 0 0 0 0,1 4-42 0 0,3-7 4 0 0,0-1 0 0 0,0 1 1 0 0,1-1-1 0 0,0 0 1 0 0,0 0-1 0 0,0-1 1 0 0,1 1-1 0 0,0-1 1 0 0,0 0-1 0 0,0 0 1 0 0,1 0-1 0 0,0-1 1 0 0,-1 0-1 0 0,2 0 1 0 0,-1-1-1 0 0,0 1 1 0 0,1-1-1 0 0,-1-1 1 0 0,1 1-1 0 0,0-1 1 0 0,0 0-1 0 0,0-1 0 0 0,0 0 1 0 0,0 0-1 0 0,0 0 1 0 0,1-1-1 0 0,-1 0 1 0 0,5-1-5 0 0,16 2-178 0 0,0-2-1 0 0,0-2 1 0 0,0 0 0 0 0,0-2-1 0 0,0 0 1 0 0,23-10 178 0 0,19-10-3002 0 0,-5-5-3823 0 0,-47 21-4136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06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 7794 0 0,'0'0'2854'0'0,"0"0"-1121"0"0,0 0-332 0 0,0 0 87 0 0,0 0 6 0 0,0 0-175 0 0,0 0-269 0 0,-33 23-241 0 0,-101 74-216 0 0,72-36 110 0 0,57-51-587 0 0,2-7-74 0 0,0 1 1 0 0,0-1-1 0 0,1 1 1 0 0,-1-1-1 0 0,1 1 0 0 0,0 0 1 0 0,0 0-1 0 0,1 0 1 0 0,-1 0-1 0 0,1 0 0 0 0,0 1 1 0 0,0-1-1 0 0,0 0 1 0 0,1 1-1 0 0,-1-1 1 0 0,1 0-1 0 0,0 1 0 0 0,0-1 1 0 0,1 1-1 0 0,-1-1 1 0 0,1 0-1 0 0,0 0 0 0 0,0 1 1 0 0,1-1-1 0 0,-1 0 1 0 0,1 0-1 0 0,0 0 1 0 0,0 0-1 0 0,0 0 0 0 0,0-1 1 0 0,1 1-1 0 0,0-1 1 0 0,-1 1-1 0 0,1-1 0 0 0,1 0 1 0 0,-1 0-1 0 0,0 0 1 0 0,1-1-1 0 0,-1 1 0 0 0,1-1 1 0 0,1 1-43 0 0,6 1 170 0 0,0-1 0 0 0,1 0 1 0 0,-1-1-1 0 0,0 0 0 0 0,1-1 0 0 0,0-1 1 0 0,-1 1-1 0 0,1-2 0 0 0,-1 0 0 0 0,1 0 1 0 0,-1-1-1 0 0,0 0 0 0 0,1-1 0 0 0,-1 0 1 0 0,0-1-1 0 0,-1 0 0 0 0,1-1 0 0 0,-1 0 1 0 0,0-1-1 0 0,0 0 0 0 0,0-1 0 0 0,-1 1 1 0 0,0-2-1 0 0,0 1 0 0 0,-1-1 0 0 0,0-1 0 0 0,-1 0 1 0 0,1 0-1 0 0,4-8-170 0 0,-9 11-2 0 0,0-1-1 0 0,0 0 1 0 0,0 1-1 0 0,-1-1 1 0 0,0 0-1 0 0,0 0 1 0 0,-1 0-1 0 0,0 0 1 0 0,0 0-1 0 0,0-1 1 0 0,-1 1-1 0 0,0 0 1 0 0,-1 0-1 0 0,0 0 1 0 0,0-1-1 0 0,0 1 1 0 0,-1 0-1 0 0,0 0 1 0 0,0 0-1 0 0,-1 1 1 0 0,0-1 0 0 0,0 1-1 0 0,0-1 1 0 0,-1 1-1 0 0,0 0 1 0 0,0 0-1 0 0,-1 1 1 0 0,0-1-1 0 0,0 1 1 0 0,0 0-1 0 0,0 0 1 0 0,-1 1-1 0 0,0-1 1 0 0,0 1-1 0 0,-1 0 3 0 0,-68-8-2553 0 0,52 19-1462 0 0,-2 5-4236 0 0,13-5-3977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1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1 141,'2'-7,"0"-1,0 1,1-1,0 1,1 0,0 0,0 1,0-1,1 1,0 0,0 0,0 0,1 1,0 0,0 0,0 0,1 1,-1 0,1 0,0 0,0 1,1 0,-1 1,1 0,-1 0,1 0,0 1,-1 0,5 0,97 3,-105-2,0 0,0 1,0 0,0 0,0 0,0 0,0 1,-1-1,1 1,0 0,-1 0,0 1,1-1,-1 1,0-1,0 1,0 0,-1 0,1 0,-1 1,0-1,1 0,-2 1,3 3,-4 0,0 1,0-1,0 0,-1 1,0-1,0 0,-1 0,0 0,0 0,-1 0,0 0,0 0,0-1,-1 0,0 1,-1-1,-2 3,-1 3,-108 170,61-88,34-61,1 0,2 2,2 0,-12 35,26-67,0 1,1 0,-1 0,1 0,0 0,0 0,1 0,-1 0,1 0,0 0,0 0,0 0,0 0,1 0,0 0,0 0,0 0,0 0,0 0,1 0,0 0,0-1,0 1,0-1,0 1,1-1,-1 0,1 0,0 0,0-1,0 1,1 0,-1-1,0 0,1 0,1 1,12-1,-1 0,0-1,0-1,1 0,-1-1,0-1,0-1,0 0,0-1,-1 0,1-2,-1 0,0 0,0-2,-1 0,0 0,-1-1,5-5,11-2,3-1,-23 14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45 156 2112 0 0,'0'0'5047'0'0,"0"0"-2555"0"0,0 0-791 0 0,0 0 52 0 0,0 0 72 0 0,0 0-65 0 0,0 0-242 0 0,0 0-389 0 0,0 0-416 0 0,0 0-289 0 0,0 0-78 0 0,0 0 73 0 0,0 0 101 0 0,-1 6 67 0 0,9 168 2372 0 0,-1-66-2336 0 0,-6 1-1 0 0,-4-1 0 0 0,-4 0 0 0 0,-16 69-622 0 0,-3-27 204 0 0,124-280 423 0 0,-64 94-610 0 0,2 1 1 0 0,2 2 0 0 0,0 1 0 0 0,3 2-1 0 0,0 2 1 0 0,2 2 0 0 0,40-18-18 0 0,-75 39-2 0 0,1 1 0 0 0,-1 1 0 0 0,1 0 0 0 0,-1 0 0 0 0,1 0 0 0 0,0 1-1 0 0,0 0 1 0 0,0 1 0 0 0,0 0 0 0 0,1 1 0 0 0,-1 0 0 0 0,0 0 0 0 0,3 1 2 0 0,-8 3 9 0 0,0-1 0 0 0,-1 1 1 0 0,1 0-1 0 0,-1 0 0 0 0,0 1 0 0 0,0-1 0 0 0,-1 1 0 0 0,1-1 0 0 0,-1 1 0 0 0,0 0 1 0 0,0 0-1 0 0,0 0 0 0 0,-1 0 0 0 0,0 0 0 0 0,0 0 0 0 0,0 1 0 0 0,-1-1 0 0 0,0 0 1 0 0,0 5-10 0 0,1 4 32 0 0,-1 1 0 0 0,0 0 0 0 0,-2-1 0 0 0,1 1 0 0 0,-2-1 0 0 0,0 1 0 0 0,-1-1 0 0 0,0 0 0 0 0,-1 0 0 0 0,0-1 0 0 0,-2 1 0 0 0,1-1 0 0 0,-2 0 0 0 0,-2 4-32 0 0,-5 5 26 0 0,0 0 0 0 0,-2-1 1 0 0,0 0-1 0 0,-1-2 0 0 0,-1 0 0 0 0,-1-1 1 0 0,-1-1-1 0 0,0 0 0 0 0,-1-2 1 0 0,-1-1-1 0 0,-4 2-26 0 0,21-13-3 0 0,1 0-1 0 0,0 0 1 0 0,-1-1 0 0 0,1 0-1 0 0,-1 0 1 0 0,0 0 0 0 0,1 0 0 0 0,-1-1-1 0 0,0 0 1 0 0,0 0 0 0 0,0-1-1 0 0,0 1 1 0 0,0-2 0 0 0,0 1-1 0 0,0 0 1 0 0,0-1 0 0 0,0 0-1 0 0,0-1 1 0 0,0 1 0 0 0,1-1 0 0 0,-1 0-1 0 0,0 0 1 0 0,1-1 0 0 0,0 0-1 0 0,-1 0 1 0 0,1 0 0 0 0,0-1 3 0 0,-2-3-101 0 0,1 0 0 0 0,-1-1 1 0 0,1 0-1 0 0,1 0 0 0 0,0-1 1 0 0,0 1-1 0 0,0-1 1 0 0,1 0-1 0 0,1 0 0 0 0,-1-1 1 0 0,2 1-1 0 0,-1-1 0 0 0,1 0 1 0 0,1 1-1 0 0,-1-9 101 0 0,8-36-3513 0 0,18 3-4308 0 0,-14 40-3798 0 0</inkml:trace>
  <inkml:trace contextRef="#ctx0" brushRef="#br0" timeOffset="1409.586">1109 715 2369 0 0,'0'0'3720'0'0,"0"0"-1247"0"0,0 0-573 0 0,0 0-158 0 0,0 0-102 0 0,0 0-126 0 0,0 0-143 0 0,0 0-192 0 0,0 0-188 0 0,0 0-156 0 0,0 0-118 0 0,-33 7-41 0 0,-105 22-64 0 0,50 9 479 0 0,78-33-991 0 0,0 1 0 0 0,0 0 0 0 0,1 1 0 0 0,-1 0 0 0 0,1 0 0 0 0,1 1 0 0 0,-1 0 0 0 0,2 1 0 0 0,-1-1 0 0 0,1 2 0 0 0,0-1 0 0 0,1 1-1 0 0,0 0 1 0 0,1 0 0 0 0,0 1 0 0 0,0-1 0 0 0,-1 7-100 0 0,4-13 11 0 0,0 1-1 0 0,1-1 0 0 0,-1 1 1 0 0,1 0-1 0 0,0 0 1 0 0,0 0-1 0 0,0 0 1 0 0,1 0-1 0 0,-1 0 0 0 0,1 0 1 0 0,1 0-1 0 0,-1 0 1 0 0,1 0-1 0 0,0 0 0 0 0,0 0 1 0 0,0-1-1 0 0,0 1 1 0 0,1 0-1 0 0,0-1 1 0 0,0 1-1 0 0,0-1 0 0 0,1 1 1 0 0,0-1-1 0 0,0 0 1 0 0,0 0-1 0 0,0 0 0 0 0,0 0 1 0 0,1-1-1 0 0,-1 0 1 0 0,1 1-1 0 0,0-1 1 0 0,0 0-1 0 0,0-1 0 0 0,1 1 1 0 0,-1-1-1 0 0,1 0 1 0 0,3 2-11 0 0,5-5 73 0 0,0 0 0 0 0,-1 0 1 0 0,1-1-1 0 0,-1 0 1 0 0,1-1-1 0 0,-1-1 0 0 0,0 0 1 0 0,0 0-1 0 0,0-1 0 0 0,-1-1 1 0 0,1 0-1 0 0,-2-1 0 0 0,1 0 1 0 0,-1 0-1 0 0,0-1 1 0 0,0-1-1 0 0,-1 1 0 0 0,0-2 1 0 0,0 1-1 0 0,-1-1 0 0 0,2-5-73 0 0,35-29 123 0 0,110-103 41 0 0,-154 148-167 0 0,1-1 0 0 0,-1 1-1 0 0,0-1 1 0 0,0 1 0 0 0,0-1 0 0 0,0 1 0 0 0,0 0 0 0 0,1 0 0 0 0,-1-1 0 0 0,0 1 0 0 0,-1 0 0 0 0,1 0-1 0 0,0 0 1 0 0,0 0 0 0 0,0 0 0 0 0,0 0 0 0 0,-1 0 0 0 0,1 0 0 0 0,-1 1 0 0 0,1-1 0 0 0,-1 0 0 0 0,1 0-1 0 0,-1 0 1 0 0,1 1 0 0 0,-1-1 0 0 0,0 0 0 0 0,0 1 0 0 0,0-1 0 0 0,0 0 0 0 0,0 1 0 0 0,0-1 0 0 0,0 0-1 0 0,0 0 1 0 0,0 1 0 0 0,-1-1 0 0 0,1 0 0 0 0,0 0 0 0 0,-1 1 0 0 0,1-1 0 0 0,-1 0 0 0 0,0 0 0 0 0,0 1 3 0 0,1 2-8 0 0,-12 173 111 0 0,12-176-95 0 0,0 1 0 0 0,0 0 0 0 0,0-1 0 0 0,0 1-1 0 0,0 0 1 0 0,1-1 0 0 0,-1 1 0 0 0,1-1 0 0 0,-1 1 0 0 0,1-1 0 0 0,-1 1 0 0 0,1-1-1 0 0,0 1 1 0 0,0-1 0 0 0,0 0 0 0 0,0 1 0 0 0,0-1 0 0 0,0 0 0 0 0,0 0 0 0 0,0 0-1 0 0,0 0 1 0 0,0 0 0 0 0,1 0 0 0 0,-1 0 0 0 0,0 0 0 0 0,1 0 0 0 0,-1 0 0 0 0,1-1 0 0 0,-1 1-1 0 0,1-1 1 0 0,-1 1 0 0 0,1-1 0 0 0,-1 0 0 0 0,1 1 0 0 0,0-1 0 0 0,-1 0 0 0 0,1 0-1 0 0,-1 0 1 0 0,1 0 0 0 0,0 0 0 0 0,-1-1 0 0 0,1 1 0 0 0,-1 0 0 0 0,1-1 0 0 0,0 1-1 0 0,-1-1 1 0 0,1 1 0 0 0,-1-1 0 0 0,0 0 0 0 0,1 0 0 0 0,-1 0 0 0 0,0 0 0 0 0,1 0-1 0 0,-1 0-7 0 0,101-83 510 0 0,-39 29-361 0 0,2 4 0 0 0,3 2 0 0 0,60-32-149 0 0,-128 80 6 0 0,1 0 0 0 0,0 0 0 0 0,0 0 0 0 0,0-1 0 0 0,0 1 0 0 0,0 0 0 0 0,0 0 0 0 0,0 1-1 0 0,0-1 1 0 0,0 0 0 0 0,0 0 0 0 0,0 0 0 0 0,0 1 0 0 0,1-1 0 0 0,-1 1 0 0 0,0-1 0 0 0,0 1 0 0 0,1-1 0 0 0,-1 1 0 0 0,0 0 0 0 0,1-1 0 0 0,-1 1 0 0 0,1 0 0 0 0,-1 0 0 0 0,0 0 0 0 0,1 0 0 0 0,-1 0 0 0 0,1 1 0 0 0,-1-1 0 0 0,0 0 0 0 0,1 1 0 0 0,-1-1 0 0 0,0 1 0 0 0,0-1 0 0 0,1 1 0 0 0,-1-1 0 0 0,0 1 0 0 0,0 0 0 0 0,0 0 0 0 0,0 0 0 0 0,0-1 0 0 0,0 1 0 0 0,0 0 0 0 0,0 0 0 0 0,0 1 0 0 0,0-1 0 0 0,0 0 0 0 0,0 0 0 0 0,-1 0 0 0 0,1 0 0 0 0,-1 1 0 0 0,1-1 0 0 0,-1 0 0 0 0,1 1 0 0 0,-1-1 0 0 0,0 0 0 0 0,1 1 0 0 0,-1-1 0 0 0,0 1-1 0 0,0-1 1 0 0,0 0 0 0 0,0 1-6 0 0,0 0 34 0 0,-1-1-1 0 0,1 1 0 0 0,0-1 1 0 0,0 1-1 0 0,-1-1 0 0 0,1 1 1 0 0,-1-1-1 0 0,1 1 0 0 0,-1-1 1 0 0,0 0-1 0 0,0 1 1 0 0,1-1-1 0 0,-1 0 0 0 0,0 0 1 0 0,0 1-1 0 0,0-1 0 0 0,0 0 1 0 0,-1 0-1 0 0,1 0 0 0 0,0 0 1 0 0,0 0-1 0 0,-1 0 0 0 0,1-1 1 0 0,0 1-1 0 0,-1 0 0 0 0,1-1 1 0 0,-1 1-1 0 0,1-1 0 0 0,-1 1 1 0 0,1-1-1 0 0,-1 0 0 0 0,1 0 1 0 0,-1 1-1 0 0,1-1 0 0 0,-1 0 1 0 0,1 0-1 0 0,-1-1 0 0 0,1 1 1 0 0,-1 0-1 0 0,1 0 0 0 0,-1-1 1 0 0,0 1-34 0 0,-2-2 0 0 0,0 0 0 0 0,-1 1 0 0 0,1 0 0 0 0,0 0 1 0 0,-1 0-1 0 0,1 1 0 0 0,-1-1 0 0 0,1 1 0 0 0,-1 0 1 0 0,1 0-1 0 0,-1 1 0 0 0,1-1 0 0 0,-1 1 0 0 0,1 0 0 0 0,-1 0 1 0 0,1 1-1 0 0,0-1 0 0 0,0 1 0 0 0,0 0 0 0 0,0 0 1 0 0,0 0-1 0 0,-3 3 0 0 0,-26 17 13 0 0,14-2-24 0 0,-26 42-71 0 0,43-56 80 0 0,0-1 1 0 0,0 1-1 0 0,0 0 1 0 0,0 0-1 0 0,1 0 1 0 0,0 0-1 0 0,1 0 1 0 0,-1 0-1 0 0,1 0 1 0 0,0 1-1 0 0,1-1 1 0 0,-1 0-1 0 0,1 0 1 0 0,0 0-1 0 0,1 0 1 0 0,0 0-1 0 0,0 0 1 0 0,0-1-1 0 0,0 1 1 0 0,1 0-1 0 0,0-1 1 0 0,0 0-1 0 0,3 3 2 0 0,-1-2-3 0 0,1-1 0 0 0,-1 1 0 0 0,1-2 0 0 0,0 1 0 0 0,0-1 0 0 0,1 0 0 0 0,-1 0 1 0 0,1 0-1 0 0,0-1 0 0 0,0 0 0 0 0,0-1 0 0 0,1 1 0 0 0,-1-2 0 0 0,0 1 0 0 0,1-1 0 0 0,0 0 0 0 0,-1 0 0 0 0,1-1 0 0 0,-1 0 0 0 0,1 0 3 0 0,15-1 30 0 0,0-1 0 0 0,0-1 0 0 0,0-1 0 0 0,-1-1 0 0 0,0-1 0 0 0,0-1-1 0 0,0 0 1 0 0,-1-2 0 0 0,0-1 0 0 0,9-6-30 0 0,5-2 65 0 0,0-1-1 0 0,-1-2 1 0 0,-1-2 0 0 0,-1 0-1 0 0,-2-3 1 0 0,2-2-65 0 0,-1-3 62 0 0,-2-2 0 0 0,0-1-1 0 0,-3-2 1 0 0,11-18-62 0 0,-17 22 9 0 0,3-3-14 0 0,-2-2 0 0 0,-2 0 0 0 0,-1 0 0 0 0,4-17 5 0 0,-12 19-13 0 0,-2-1 0 0 0,-1 0 0 0 0,-2 0 0 0 0,-1-1-1 0 0,-2 1 1 0 0,-2-1 0 0 0,-3-18 13 0 0,3 48 0 0 0,0-1-1 0 0,-1 1 0 0 0,0 0 1 0 0,0 0-1 0 0,0 0 0 0 0,-1 0 1 0 0,0 0-1 0 0,-1 0 0 0 0,1 0 1 0 0,-1 1-1 0 0,-1-1 1 0 0,1 1-1 0 0,-1 0 0 0 0,0 0 1 0 0,-1 0-1 0 0,1 1 0 0 0,-1-1 1 0 0,0 1-1 0 0,-2-1 1 0 0,5 5-4 0 0,-1 0 1 0 0,1 1-1 0 0,-1-1 0 0 0,1 0 1 0 0,-1 1-1 0 0,1-1 0 0 0,-1 1 0 0 0,0 0 1 0 0,1 0-1 0 0,-1 0 0 0 0,0 0 0 0 0,1 1 1 0 0,-1-1-1 0 0,1 1 0 0 0,-1-1 0 0 0,1 1 1 0 0,-1 0-1 0 0,1 0 0 0 0,-1 0 0 0 0,1 0 1 0 0,0 1-1 0 0,0-1 0 0 0,-1 1 1 0 0,1-1-1 0 0,0 1 0 0 0,0 0 0 0 0,1-1 1 0 0,-1 1-1 0 0,0 1 4 0 0,-49 60-36 0 0,40-38 44 0 0,0 0 0 0 0,2 0-1 0 0,1 0 1 0 0,1 1 0 0 0,1 1-1 0 0,1-1 1 0 0,1 1 0 0 0,2 0 0 0 0,1 5-8 0 0,-2 43 6 0 0,4 1 0 0 0,3-1 0 0 0,3-1 0 0 0,4 1 0 0 0,8 25-6 0 0,-10-58 16 0 0,-3 0-1 0 0,-1 1 1 0 0,-2 0-1 0 0,-1 0 1 0 0,-3 0 0 0 0,-3 13-16 0 0,-41 84 18 0 0,42-181-270 0 0,6 23-74 0 0,0 0-1 0 0,2 0 0 0 0,0 0 1 0 0,1 0-1 0 0,1 1 1 0 0,1 0-1 0 0,3-6 327 0 0,41-67-4699 0 0,-12 20-4055 0 0,-30 50-2647 0 0</inkml:trace>
  <inkml:trace contextRef="#ctx0" brushRef="#br0" timeOffset="1831.379">2661 502 6913 0 0,'0'0'4421'0'0,"0"0"-1687"0"0,0 0-829 0 0,0 0-214 0 0,0 0-132 0 0,0 0-166 0 0,0 0-184 0 0,0 0-250 0 0,0 0-242 0 0,0 0-114 0 0,0 0-50 0 0,0 0-61 0 0,-18 12-57 0 0,-121 83 419 0 0,112-78-671 0 0,16-11-149 0 0,1-1 0 0 0,0 2 0 0 0,1 0 0 0 0,-1 0 0 0 0,1 0 0 0 0,0 1 1 0 0,1 0-1 0 0,0 1 0 0 0,0 0 0 0 0,1 0 0 0 0,0 1 0 0 0,-2 6-34 0 0,8-13 0 0 0,1-1 0 0 0,0 1 1 0 0,-1 0-1 0 0,1 0 0 0 0,0 0 0 0 0,1 0 1 0 0,-1 0-1 0 0,0 0 0 0 0,1 0 1 0 0,0 0-1 0 0,0-1 0 0 0,0 1 0 0 0,0 0 1 0 0,0-1-1 0 0,0 1 0 0 0,1 0 1 0 0,-1-1-1 0 0,1 1 0 0 0,0-1 0 0 0,-1 0 1 0 0,1 0-1 0 0,0 0 0 0 0,1 0 1 0 0,-1 0-1 0 0,0 0 0 0 0,0 0 0 0 0,1-1 1 0 0,-1 1-1 0 0,1-1 0 0 0,0 1 1 0 0,-1-1-1 0 0,1 0 0 0 0,0 0 0 0 0,0 0 1 0 0,0-1-1 0 0,2 1 0 0 0,16 10 27 0 0,-9-4-10 0 0,59 53 214 0 0,-61-41 134 0 0,0 1 0 0 0,-2 0 0 0 0,0 0 0 0 0,-1 1 0 0 0,-1 0 0 0 0,-1 0-1 0 0,-1 1 1 0 0,0 14-365 0 0,-1-19 247 0 0,42 61 508 0 0,-14-56-707 0 0,-23-13-2 0 0,-2-19-3535 0 0,-6 0 140 0 0,0 2-4242 0 0,0 1-5509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06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11410 0 0,'0'0'2568'0'0,"0"0"-363"0"0,0 0-133 0 0,0 0-188 0 0,0 0-360 0 0,0 0-394 0 0,0 0-314 0 0,0 0-205 0 0,0 0-76 0 0,0 0-33 0 0,0 0-52 0 0,0 0-42 0 0,10-29-85 0 0,33-88-61 0 0,-20 64 104 0 0,29-21-55 0 0,-43 167-1053 0 0,-7-89 744 0 0,-1 0-1 0 0,1 0 1 0 0,0-1 0 0 0,0 1-1 0 0,1 0 1 0 0,-1-1 0 0 0,1 1-1 0 0,-1-1 1 0 0,1 0 0 0 0,0 0-1 0 0,0 0 1 0 0,1 0 0 0 0,-1-1-1 0 0,0 1 1 0 0,1-1 0 0 0,0 0-1 0 0,-1 0 1 0 0,1 0 0 0 0,0 0-1 0 0,4 0-1 0 0,2 1 175 0 0,1 0 0 0 0,-1-1 0 0 0,0-1 0 0 0,1 0 0 0 0,-1 0 0 0 0,1-1 0 0 0,-1 0 0 0 0,1-1 0 0 0,-1 0 0 0 0,1-1 0 0 0,-1 0 0 0 0,0 0 0 0 0,0-1 0 0 0,0-1 0 0 0,0 0 0 0 0,0 0 0 0 0,-1-1 0 0 0,0 0 0 0 0,7-5-175 0 0,-8 5 52 0 0,-1 1 0 0 0,0-1 0 0 0,0-1 0 0 0,0 1 0 0 0,0-1 0 0 0,-1-1 0 0 0,0 1 0 0 0,-1-1 0 0 0,0 0 0 0 0,0 0-1 0 0,0 0 1 0 0,-1-1 0 0 0,0 0 0 0 0,0 0 0 0 0,-1 0 0 0 0,0 0 0 0 0,0 0 0 0 0,-1-1 0 0 0,0 1 0 0 0,0-7-52 0 0,-2 14-45 0 0,0 0 1 0 0,0 0-1 0 0,0 0 1 0 0,-1 0-1 0 0,1 0 1 0 0,0 0-1 0 0,-1 0 1 0 0,1 0-1 0 0,-1 0 0 0 0,1 0 1 0 0,-1 0-1 0 0,1 0 1 0 0,-1 0-1 0 0,0 0 1 0 0,0 0-1 0 0,1 0 1 0 0,-1 1-1 0 0,0-1 1 0 0,0 0-1 0 0,0 1 0 0 0,0-1 1 0 0,0 0-1 0 0,0 1 1 0 0,0-1-1 0 0,0 1 1 0 0,0 0-1 0 0,0-1 1 0 0,0 1-1 0 0,0 0 0 0 0,0-1 1 0 0,0 1-1 0 0,0 0 1 0 0,-2 0 44 0 0,-23-1-6580 0 0,24 1 5353 0 0,-4 0-11038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17260 0 0,'0'0'1991'0'0,"0"0"-475"0"0,0 0-209 0 0,0 0-100 0 0,0 0-180 0 0,0 0-180 0 0,0 0-227 0 0,0 0-181 0 0,0 0-117 0 0,-31 7-104 0 0,-98 24-49 0 0,74-6 4 0 0,50-18-143 0 0,1-4-29 0 0,1 0 1 0 0,0 0-1 0 0,1 0 1 0 0,-1 1-1 0 0,0-1 1 0 0,1 1-1 0 0,0 0 1 0 0,0 0 0 0 0,0 0-1 0 0,0 0 1 0 0,1 0-1 0 0,0 1 1 0 0,-1-1-1 0 0,1 0 1 0 0,1 0-1 0 0,-1 1 1 0 0,1-1-1 0 0,0 1 1 0 0,0-1-1 0 0,0 0 1 0 0,1 5-2 0 0,1-5 0 0 0,0-1-1 0 0,1 1 1 0 0,-1 0 0 0 0,1-1 0 0 0,0 0-1 0 0,0 0 1 0 0,0 0 0 0 0,1 0 0 0 0,-1 0-1 0 0,1-1 1 0 0,0 1 0 0 0,-1-1 0 0 0,1 0-1 0 0,0 0 1 0 0,0 0 0 0 0,0-1 0 0 0,4 2 0 0 0,-1 0 1 0 0,34 13 50 0 0,-34-15-33 0 0,0 1 1 0 0,0-1-1 0 0,0 1 0 0 0,-1 1 0 0 0,1-1 1 0 0,0 1-1 0 0,-1 0 0 0 0,0 1 1 0 0,1-1-1 0 0,-1 1 0 0 0,-1 1 0 0 0,1-1 1 0 0,-1 1-1 0 0,1 0 0 0 0,-1 0 0 0 0,-1 0 1 0 0,1 1-1 0 0,-1 0 0 0 0,0 0 0 0 0,0 0 1 0 0,-1 0-1 0 0,1 1 0 0 0,-1-1 0 0 0,-1 1 1 0 0,0 0-1 0 0,1 0 0 0 0,-1 5-18 0 0,-4-3 49 0 0,-1-1-1 0 0,0 0 0 0 0,0 0 0 0 0,-1 0 1 0 0,0-1-1 0 0,0 1 0 0 0,-1-1 0 0 0,0 0 1 0 0,-1 0-1 0 0,1-1 0 0 0,-1 0 0 0 0,0 0 1 0 0,-1 0-1 0 0,0 0 0 0 0,0-1 0 0 0,0 0 1 0 0,0-1-1 0 0,-1 0 0 0 0,1 0 0 0 0,-1 0 1 0 0,0-1-1 0 0,0 0 0 0 0,-1-1 0 0 0,1 0 1 0 0,0 0-1 0 0,-1-1 0 0 0,-3 1-48 0 0,10-2-36 0 0,1 0 0 0 0,0 1 1 0 0,-1-1-1 0 0,1 0 0 0 0,0 0 0 0 0,-1 0 0 0 0,1 0 0 0 0,0 0 0 0 0,-1 0 1 0 0,1 0-1 0 0,-1 0 0 0 0,1-1 0 0 0,0 1 0 0 0,-1 0 0 0 0,1-1 0 0 0,0 1 1 0 0,0-1-1 0 0,-1 1 0 0 0,1-1 0 0 0,0 0 0 0 0,0 0 0 0 0,0 0 0 0 0,0 1 1 0 0,0-1-1 0 0,0 0 0 0 0,0 0 0 0 0,0 0 0 0 0,0 0 0 0 0,0-1 0 0 0,1 1 1 0 0,-1 0-1 0 0,0 0 0 0 0,1 0 0 0 0,-1-1 0 0 0,1 1 0 0 0,-1 0 0 0 0,1-1 1 0 0,0 1-1 0 0,-1-1 36 0 0,-1-17-3197 0 0,2-1-3440 0 0,0 20 6621 0 0,0-8-12073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07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0 211 0 0 0,'0'0'2407'0'0,"0"0"384"0"0,0 0 74 0 0,0 0-254 0 0,0 0-477 0 0,0 0-463 0 0,0 0-275 0 0,0 0-131 0 0,0 0-132 0 0,0 0-107 0 0,0 0-82 0 0,31 0-120 0 0,97 2-76 0 0,-47-18 643 0 0,-66 8-1093 0 0,-14 7-276 0 0,86-53 1095 0 0,-84 52-1083 0 0,0 0 0 0 0,0-1 0 0 0,0 1 1 0 0,-1-1-1 0 0,1 0 0 0 0,-1 1 0 0 0,1-1 1 0 0,-1 0-1 0 0,0-1 0 0 0,-1 1 1 0 0,1 0-1 0 0,0-1 0 0 0,-1 1 0 0 0,0 0 1 0 0,0-1-1 0 0,0 0 0 0 0,0 1 0 0 0,-1-1 1 0 0,1 0-1 0 0,-1 1 0 0 0,0-1 0 0 0,0 0 1 0 0,0 1-1 0 0,0-1 0 0 0,-1 0 0 0 0,0 0-34 0 0,-2 0-1 0 0,0 0-1 0 0,-1 0 1 0 0,0 1-1 0 0,0-1 1 0 0,0 1-1 0 0,0 0 1 0 0,0 1-1 0 0,0-1 0 0 0,-1 0 1 0 0,1 1-1 0 0,-1 0 1 0 0,0 0-1 0 0,0 1 1 0 0,0-1-1 0 0,0 1 1 0 0,0 0-1 0 0,0 1 1 0 0,0-1-1 0 0,0 1 0 0 0,0 0 1 0 0,0 0-1 0 0,0 0 1 0 0,0 1-1 0 0,0 0 1 0 0,-4 0 1 0 0,-4 0-38 0 0,5 0 32 0 0,-1 1 0 0 0,1 0-1 0 0,0 1 1 0 0,0 0-1 0 0,0 0 1 0 0,0 0-1 0 0,0 1 1 0 0,1 1-1 0 0,-1-1 1 0 0,1 1-1 0 0,0 0 1 0 0,1 1 0 0 0,-1-1-1 0 0,1 1 1 0 0,1 1-1 0 0,-1-1 1 0 0,1 1-1 0 0,0 0 1 0 0,0 0-1 0 0,1 1 1 0 0,0-1 0 0 0,0 1-1 0 0,1 0 1 0 0,0 0-1 0 0,0 0 1 0 0,1 1-1 0 0,0-1 1 0 0,0 0-1 0 0,1 1 1 0 0,0-1-1 0 0,1 1 1 0 0,0 0 0 0 0,0-1-1 0 0,1 1 1 0 0,0-1-1 0 0,1 1 1 0 0,-1-1-1 0 0,2 0 1 0 0,-1 1-1 0 0,1-1 1 0 0,0 0 0 0 0,1-1-1 0 0,3 7 7 0 0,1-3 38 0 0,0-1 0 0 0,0 0 0 0 0,1 0 0 0 0,0-1 0 0 0,1 0 0 0 0,-1-1 1 0 0,2 0-1 0 0,-1 0 0 0 0,1-1 0 0 0,1-1 0 0 0,-1 0 0 0 0,1 0 0 0 0,0-1 0 0 0,0-1 0 0 0,1 0 0 0 0,-1-1 0 0 0,1 0 0 0 0,0-1 0 0 0,0 0 0 0 0,0-1 0 0 0,0 0 1 0 0,5-1-39 0 0,-3-1-49 0 0,-1 0 0 0 0,0 0 1 0 0,0-2-1 0 0,1 0 0 0 0,-1 0 1 0 0,-1-1-1 0 0,1-1 0 0 0,-1 0 1 0 0,0-1-1 0 0,0-1 0 0 0,0 0 1 0 0,-1 0-1 0 0,6-6 49 0 0,16-16-4366 0 0,-5-4-4114 0 0,-23 25-3371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1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28 166 3305 0 0,'0'0'2328'0'0,"0"0"-335"0"0,0 0-121 0 0,0 0 75 0 0,0 0-28 0 0,0 0-181 0 0,0 0-306 0 0,0 0-345 0 0,0 0-277 0 0,0 0-177 0 0,0 0-93 0 0,5 12 1279 0 0,-21 215 231 0 0,-1-125-1870 0 0,17-68-153 0 0,11-42 1198 0 0,53-182 1551 0 0,-57 157-2657 0 0,-3 5-57 0 0,2 0-1 0 0,0 1 1 0 0,2-1 0 0 0,1 1 0 0 0,1 0 0 0 0,2 1 0 0 0,0 1-1 0 0,2 0 1 0 0,0 0 0 0 0,11-11-62 0 0,-25 36 1 0 0,0-1 0 0 0,0 1 0 0 0,1-1-1 0 0,-1 1 1 0 0,0-1 0 0 0,0 1 0 0 0,1 0 0 0 0,-1-1 0 0 0,1 1-1 0 0,-1-1 1 0 0,0 1 0 0 0,1 0 0 0 0,-1-1 0 0 0,1 1-1 0 0,-1 0 1 0 0,1 0 0 0 0,-1-1 0 0 0,1 1 0 0 0,-1 0 0 0 0,1 0-1 0 0,-1 0 1 0 0,1 0 0 0 0,-1 0 0 0 0,1-1 0 0 0,-1 1 0 0 0,1 0-1 0 0,-1 0 1 0 0,1 0 0 0 0,-1 0 0 0 0,1 1 0 0 0,-1-1 0 0 0,1 0-1 0 0,-1 0 1 0 0,1 0 0 0 0,-1 0 0 0 0,1 0 0 0 0,-1 1-1 0 0,1-1 1 0 0,-1 0 0 0 0,1 0 0 0 0,-1 1 0 0 0,1-1 0 0 0,-1 0-1 0 0,0 1 1 0 0,1-1 0 0 0,-1 1 0 0 0,0-1 0 0 0,1 0 0 0 0,-1 1-1 0 0,0-1 1 0 0,1 1 0 0 0,-1-1 0 0 0,0 1 0 0 0,0-1 0 0 0,1 1-1 0 0,-1-1 1 0 0,0 1 0 0 0,0 0-1 0 0,9 37 118 0 0,-7-28-52 0 0,7 144 177 0 0,-10-153-292 0 0,1-1 1 0 0,0 0-1 0 0,0 1 0 0 0,0-1 1 0 0,0 1-1 0 0,0-1 0 0 0,0 1 1 0 0,0-1-1 0 0,1 1 0 0 0,-1-1 1 0 0,0 1-1 0 0,0-1 1 0 0,0 1-1 0 0,0-1 0 0 0,1 1 1 0 0,-1-1-1 0 0,0 0 0 0 0,0 1 1 0 0,1-1-1 0 0,-1 0 0 0 0,0 1 1 0 0,0-1-1 0 0,1 1 0 0 0,-1-1 1 0 0,1 0-1 0 0,-1 0 1 0 0,0 1-1 0 0,1-1 0 0 0,-1 0 1 0 0,1 0-1 0 0,-1 1 0 0 0,0-1 1 0 0,1 0-1 0 0,-1 0 0 0 0,1 0 1 0 0,-1 0-1 0 0,1 0 1 0 0,-1 0-1 0 0,1 0 0 0 0,-1 0 1 0 0,1 0-1 0 0,-1 0 0 0 0,1 0 1 0 0,-1 0-1 0 0,1 0 0 0 0,-1 0 1 0 0,1 0-1 0 0,-1 0 1 0 0,0 0-1 0 0,1-1 0 0 0,-1 1 1 0 0,1 0-1 0 0,-1 0 0 0 0,1-1 1 0 0,-1 1-1 0 0,0 0 0 0 0,1 0 1 0 0,-1-1-1 0 0,0 1 0 0 0,1 0 1 0 0,-1-1-1 0 0,0 1 1 0 0,1-1 48 0 0,12-13-8731 0 0,-13 14 8105 0 0,6-4-11085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1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0,'0'0'0'0'0,"0"0"0"0"0,0 0 0 0 0,0 0 0 0 0,0 0 0 0 0,0 0 0 0 0,0 0 0 0 0,0 0 0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17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11939 0 0,'52'33'2044'0'0,"-37"-21"5361"0"0,-1 11-6702 0 0,-8-14 328 0 0,78 127 2245 0 0,-43 33-2743 0 0,-24-99-420 0 0,-6-83 1034 0 0,73-198-282 0 0,-26 38-1426 0 0,-58 171 209 0 0,3 0-12705 0 0,-3 2 1012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18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387 623 10906 0 0,'0'0'2341'0'0,"0"0"-365"0"0,0 0-219 0 0,0 0-168 0 0,0 0-240 0 0,0 0-269 0 0,0 0-231 0 0,0 0-181 0 0,-35 8-147 0 0,-109 27-104 0 0,51 7 207 0 0,91-40-601 0 0,-6 1 0 0 0,1 0 1 0 0,0 1 0 0 0,0 0 0 0 0,1 0 0 0 0,-1 1 0 0 0,1 0-1 0 0,0 0 1 0 0,0 1 0 0 0,1-1 0 0 0,-1 1 0 0 0,1 0 0 0 0,1 1-1 0 0,-1-1 1 0 0,1 1 0 0 0,0 0 0 0 0,0 0 0 0 0,1 0 0 0 0,0 0-1 0 0,1 1 1 0 0,-1 0 0 0 0,1-1 0 0 0,0 7-24 0 0,3-13 2 0 0,0 1 0 0 0,1 0 0 0 0,-1 0 0 0 0,1-1 0 0 0,0 1 0 0 0,-1-1 0 0 0,1 1 1 0 0,0-1-1 0 0,0 0 0 0 0,0 0 0 0 0,0 0 0 0 0,0 0 0 0 0,0 0 0 0 0,0 0 0 0 0,0 0 0 0 0,0-1 0 0 0,1 1 0 0 0,-1-1 0 0 0,0 1 1 0 0,0-1-1 0 0,1 0 0 0 0,-1 0 0 0 0,0 0 0 0 0,1 0 0 0 0,1-1-2 0 0,91-13 512 0 0,168-110 639 0 0,-211 100-851 0 0,-42 51-245 0 0,-10-23-54 0 0,0 1 1 0 0,1-1-1 0 0,-1 0 0 0 0,1 1 1 0 0,0-1-1 0 0,0 0 1 0 0,1 1-1 0 0,-1-1 0 0 0,1 0 1 0 0,0 0-1 0 0,0 0 1 0 0,1 0-1 0 0,-1-1 0 0 0,1 1 1 0 0,-1-1-1 0 0,1 1 1 0 0,0-1-1 0 0,1 0 1 0 0,-1 0-1 0 0,0 0 0 0 0,1 0 1 0 0,0-1-1 0 0,-1 0 1 0 0,1 1-1 0 0,0-1 0 0 0,0-1 1 0 0,1 1-1 0 0,-1-1 1 0 0,0 1-1 0 0,0-1 1 0 0,1 0-1 0 0,-1-1 0 0 0,3 1-1 0 0,2-2 23 0 0,-1 0-1 0 0,1-1 1 0 0,0 0-1 0 0,-1 0 1 0 0,1-1-1 0 0,-1 0 1 0 0,0 0-1 0 0,0-1 1 0 0,0 0-1 0 0,-1-1 1 0 0,1 1-1 0 0,-1-2 1 0 0,0 1-1 0 0,-1-1 1 0 0,1 0-1 0 0,3-4-22 0 0,88-115 590 0 0,-75 85-494 0 0,-2 0 0 0 0,-2-2 1 0 0,-2 0-1 0 0,-1-1 0 0 0,-2-1 0 0 0,-3 0 1 0 0,-1-1-1 0 0,-2 0 0 0 0,-2-1 0 0 0,-2 1 1 0 0,-3-1-1 0 0,-2-27-96 0 0,2 71 22 0 0,-1 0 1 0 0,0 0-1 0 0,0 0 1 0 0,1 0 0 0 0,-1 0-1 0 0,-1 0 1 0 0,1 0-1 0 0,0 0 1 0 0,0 0-1 0 0,-1 0 1 0 0,1 0-1 0 0,-1 0 1 0 0,0 0-1 0 0,1 0 1 0 0,-1 0-1 0 0,0 1 1 0 0,0-1-1 0 0,0 0 1 0 0,0 0 0 0 0,-1 1-1 0 0,1-1 1 0 0,0 1-1 0 0,-1-1 1 0 0,1 1-1 0 0,-1 0 1 0 0,0-1-1 0 0,1 1 1 0 0,-1 0-1 0 0,0 0-22 0 0,-30 35 84 0 0,20-12-71 0 0,1 1 1 0 0,1 0-1 0 0,1 0 0 0 0,1 1 0 0 0,1 0 0 0 0,1 1 0 0 0,1 0 0 0 0,1 0 0 0 0,1 0 1 0 0,2 0-1 0 0,0 0 0 0 0,2 0 0 0 0,1 0 0 0 0,1 5-13 0 0,-2 34 36 0 0,2 1 15 0 0,3 0 0 0 0,3-1 0 0 0,2 1 0 0 0,18 51-51 0 0,16 36 7 0 0,-39-146-90 0 0,-10-31-265 0 0,-8-10-350 0 0,-67-195-9559 0 0,52 161 817 0 0,20 55 5667 0 0,-1-2-1641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18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0 736 0 0,'0'0'3266'0'0,"0"0"-20"0"0,0 0-145 0 0,0 0-289 0 0,0 0-432 0 0,0 0-400 0 0,0 0-374 0 0,0 0-287 0 0,0 0-222 0 0,0 0-153 0 0,0 0-155 0 0,0 0-119 0 0,0 0-112 0 0,-9 0-85 0 0,-26 1 54 0 0,70 20 1603 0 0,-17-17-1860 0 0,1 0 0 0 0,0-1 1 0 0,0-1-1 0 0,-1-1 0 0 0,1-1 0 0 0,0 0 0 0 0,5-2-270 0 0,21 1 228 0 0,242 1-324 0 0,-240 8-1963 0 0,-39-2-2049 0 0,-4 2-3467 0 0,-4-4-5075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18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16051 0 0,'0'0'5302'0'0,"0"0"-3739"0"0,0 0-1049 0 0,0 0 157 0 0,0 0 165 0 0,0 0-14 0 0,0 0-171 0 0,0 0-246 0 0,0 0-212 0 0,0 0-101 0 0,0 0-53 0 0,0 0-26 0 0,0 0-25 0 0,4 24-28 0 0,18 96-297 0 0,-22-126-8752 0 0,0 2 2979 0 0,0-1-5454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18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9010 0 0,'0'0'7313'0'0,"0"0"-5688"0"0,0 0-465 0 0,0 0-152 0 0,0 0-200 0 0,0 0-239 0 0,0 0-313 0 0,0 0-360 0 0,0 0-344 0 0,0 0-377 0 0,0 0-647 0 0,0 0-2537 0 0,0 0-8233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766 166 0 0 0,'0'0'579'0'0,"0"0"664"0"0,0 0 364 0 0,0 0 186 0 0,0 0 155 0 0,0 0 32 0 0,0 0-122 0 0,0 0-134 0 0,0 0-169 0 0,0 0-163 0 0,0 0-134 0 0,-3-17-148 0 0,-10-54-130 0 0,13 68-828 0 0,0-1 1 0 0,-1 0 0 0 0,0 1-1 0 0,0-1 1 0 0,0 1-1 0 0,0 0 1 0 0,0-1 0 0 0,-1 1-1 0 0,0 0 1 0 0,0 0 0 0 0,1 0-1 0 0,-2 0 1 0 0,1 0-1 0 0,0 0 1 0 0,-1 0 0 0 0,1 1-1 0 0,-1-1 1 0 0,0 1 0 0 0,0 0-1 0 0,1 0 1 0 0,-2 0-1 0 0,1 0 1 0 0,0 0 0 0 0,0 1-1 0 0,-1-1 1 0 0,1 1-1 0 0,0 0 1 0 0,-1 0 0 0 0,1 0-1 0 0,-1 1 1 0 0,0-1 0 0 0,1 1-1 0 0,-1 0 1 0 0,1 0-1 0 0,-1 0 1 0 0,0 0 0 0 0,1 1-1 0 0,-1 0 1 0 0,-1 0-153 0 0,-8-1 44 0 0,0 2 23 0 0,0 1 1 0 0,0 0 0 0 0,1 0 0 0 0,-1 2 0 0 0,1 0-1 0 0,0 0 1 0 0,0 1 0 0 0,1 0 0 0 0,-1 1 0 0 0,2 0-1 0 0,-1 1 1 0 0,-1 1-68 0 0,-10 7 71 0 0,-16 10 16 0 0,1 2 0 0 0,2 2 1 0 0,0 1-1 0 0,2 1 0 0 0,2 2 0 0 0,1 1 1 0 0,2 2-1 0 0,1 1 0 0 0,2 1 0 0 0,2 1 1 0 0,1 0-1 0 0,2 2 0 0 0,3 1 0 0 0,-3 10-87 0 0,12-25 43 0 0,1 0-1 0 0,0 1 0 0 0,3-1 0 0 0,0 2 0 0 0,2-1 0 0 0,1 0 0 0 0,1 0 0 0 0,4 30-42 0 0,-1-43 20 0 0,0 0 0 0 0,0 0 0 0 0,1 0 0 0 0,1 0 0 0 0,1-1 0 0 0,0 1 0 0 0,1-2 0 0 0,1 1 0 0 0,0-1 1 0 0,1 0-1 0 0,0 0 0 0 0,2-1 0 0 0,-1-1 0 0 0,1 1 0 0 0,1-2 0 0 0,7 6-20 0 0,9 1 53 0 0,1-2 1 0 0,0-1 0 0 0,1-1-1 0 0,1-2 1 0 0,0 0-1 0 0,1-3 1 0 0,0 0-1 0 0,0-2 1 0 0,1-2-1 0 0,0-1 1 0 0,0-1-1 0 0,0-2 1 0 0,0-1-1 0 0,10-3-53 0 0,-7 2 62 0 0,-1-2 1 0 0,1-1-1 0 0,-1-2 0 0 0,0-1 0 0 0,-1-2 0 0 0,0-2 0 0 0,0-1 0 0 0,-1-1 0 0 0,0-2 0 0 0,-2-1 0 0 0,0-2 0 0 0,0-1 0 0 0,9-9-62 0 0,-32 22 24 0 0,1-1 1 0 0,-2 0-1 0 0,1 0 0 0 0,-1-1 0 0 0,0 0 0 0 0,0 0 1 0 0,-1-1-1 0 0,0 0 0 0 0,0 0 0 0 0,-1 0 0 0 0,-1 0 1 0 0,1-1-1 0 0,-2 0 0 0 0,1 0 0 0 0,-1 0 0 0 0,-1-1 1 0 0,0 1-1 0 0,0-1 0 0 0,-1 1 0 0 0,0-1 0 0 0,-1-6-24 0 0,-3 10-1 0 0,0 0 0 0 0,0 1 0 0 0,-1-1 0 0 0,1 1 0 0 0,-1 0 0 0 0,-1 0 0 0 0,1 0 0 0 0,-1 0 0 0 0,0 1 0 0 0,-1 0 0 0 0,1 0 0 0 0,-1 0 0 0 0,0 1 0 0 0,0 0 0 0 0,0 0 0 0 0,-1 0 0 0 0,1 1 0 0 0,-1 0 0 0 0,0 0 0 0 0,0 1-1 0 0,0 0 1 0 0,0 0 0 0 0,-3 0 1 0 0,-39-11-156 0 0,1 3 0 0 0,-2 1 0 0 0,1 2-1 0 0,-1 3 1 0 0,0 2 0 0 0,-15 2 156 0 0,65 0-116 0 0,21 4-212 0 0,49 0 404 0 0,-1-3 0 0 0,1-4 0 0 0,17-3-76 0 0,19-2 184 0 0,10 2-37 0 0,-44 2-570 0 0,-56-6-4487 0 0,-12 5-325 0 0,0 2-6192 0 0</inkml:trace>
  <inkml:trace contextRef="#ctx0" brushRef="#br0" timeOffset="395.388">1744 656 5889 0 0,'0'0'3326'0'0,"0"0"-884"0"0,0 0-389 0 0,0 0-136 0 0,0 0-214 0 0,0 0-252 0 0,0 0-270 0 0,0 0-248 0 0,0 0-183 0 0,0 0-148 0 0,-32 21-123 0 0,-97 65-96 0 0,78-35 20 0 0,48-41-347 0 0,0-3-17 0 0,1 0-1 0 0,-1-1 1 0 0,1 1 0 0 0,1 0 0 0 0,-1 0 0 0 0,1 0 0 0 0,1 0-1 0 0,-1 0 1 0 0,1 0 0 0 0,0 0 0 0 0,1 0 0 0 0,0 0 0 0 0,0 0-1 0 0,0 0 1 0 0,1 0 0 0 0,0 0 0 0 0,0-1 0 0 0,1 1 0 0 0,0-1-1 0 0,0 1 1 0 0,0-1 0 0 0,1 0 0 0 0,0 0 0 0 0,0-1 0 0 0,1 1-1 0 0,0-1 1 0 0,-1 0 0 0 0,2 0 0 0 0,-1 0 0 0 0,1-1 0 0 0,-1 0-1 0 0,1 0 1 0 0,0 0 0 0 0,0-1 0 0 0,1 0 0 0 0,-1 0 0 0 0,1 0 0 0 0,0-1-1 0 0,-1 0 1 0 0,1-1 0 0 0,7 2-39 0 0,-5-3 117 0 0,1 0-1 0 0,-1-1 1 0 0,1 0 0 0 0,-1 0 0 0 0,1-1-1 0 0,-1 0 1 0 0,0-1 0 0 0,0 0 0 0 0,0-1-1 0 0,0 1 1 0 0,0-2 0 0 0,-1 1-1 0 0,0-1 1 0 0,0 0 0 0 0,0-1 0 0 0,-1 0-1 0 0,1 0 1 0 0,-1-1 0 0 0,-1 0 0 0 0,0 0-1 0 0,3-3-116 0 0,1-2 122 0 0,0-1-1 0 0,0 0 1 0 0,-1-1 0 0 0,-1 1-1 0 0,0-2 1 0 0,-1 1-1 0 0,0-1 1 0 0,2-10-122 0 0,-7 19 18 0 0,0 0 1 0 0,0 0-1 0 0,-1 0 0 0 0,0-1 0 0 0,0 1 1 0 0,-1 0-1 0 0,0 0 0 0 0,0-1 0 0 0,0 1 0 0 0,-1 0 1 0 0,0 0-1 0 0,0-1 0 0 0,0 1 0 0 0,-1 0 1 0 0,0 0-1 0 0,0 0 0 0 0,-1 1 0 0 0,1-1 1 0 0,-1 0-1 0 0,0 1 0 0 0,-1 0 0 0 0,0 0 1 0 0,-2-3-19 0 0,-1 2-100 0 0,0 1 0 0 0,0 0 0 0 0,-1 0 1 0 0,0 0-1 0 0,0 1 0 0 0,0 1 0 0 0,0-1 1 0 0,-1 1-1 0 0,1 1 0 0 0,-1-1 0 0 0,0 2 1 0 0,0-1-1 0 0,0 1 0 0 0,1 0 0 0 0,-1 1 1 0 0,0 0-1 0 0,0 1 0 0 0,0-1 0 0 0,0 2 1 0 0,0-1-1 0 0,0 1 0 0 0,1 1 1 0 0,-1-1-1 0 0,1 2 0 0 0,0-1 0 0 0,-1 1 1 0 0,2 0-1 0 0,-1 1 0 0 0,0 0 0 0 0,1 0 1 0 0,0 0-1 0 0,0 1 0 0 0,-6 6 100 0 0,-17 28-3372 0 0,14-11-7113 0 0,12-13-1370 0 0</inkml:trace>
  <inkml:trace contextRef="#ctx0" brushRef="#br0" timeOffset="840.526">2193 630 2577 0 0,'0'0'2970'0'0,"0"0"-661"0"0,0 0-292 0 0,0 0-195 0 0,0 0-211 0 0,0 0-201 0 0,0 0-175 0 0,0 0-120 0 0,0 0-54 0 0,0 0 11 0 0,0 0 48 0 0,0 0 10 0 0,0 0-58 0 0,5 5-83 0 0,14 19-128 0 0,-27 21 974 0 0,-13 125-122 0 0,4 9-1353 0 0,17-179-419 0 0,0 0 0 0 0,-1-1-1 0 0,1 1 1 0 0,0 0 0 0 0,0 0-1 0 0,0-1 1 0 0,-1 1 0 0 0,1 0-1 0 0,0 0 1 0 0,-1-1 0 0 0,1 1 0 0 0,0 0-1 0 0,0 0 1 0 0,-1 0 0 0 0,1-1-1 0 0,0 1 1 0 0,-1 0 0 0 0,1 0-1 0 0,0 0 1 0 0,-1 0 0 0 0,1 0-1 0 0,-1 0 1 0 0,1 0 0 0 0,0 0-1 0 0,-1 0 1 0 0,1 0 0 0 0,0 0-1 0 0,-1 0 1 0 0,1 0 59 0 0,-1-35-3583 0 0,2 20-1940 0 0,-1 7-3216 0 0</inkml:trace>
  <inkml:trace contextRef="#ctx0" brushRef="#br0" timeOffset="1043.951">2178 299 13443 0 0,'0'0'1942'0'0,"0"0"-363"0"0,0 0-234 0 0,0 0-136 0 0,0 0-115 0 0,0 0-185 0 0,0 0-255 0 0,0 0-262 0 0,0 0-222 0 0,0 0-153 0 0,0 0-45 0 0,0 0-36 0 0,0 0-33 0 0,-5 3-22 0 0,4-3 77 0 0,0 1 0 0 0,0-1-1 0 0,-1 1 1 0 0,1 0 0 0 0,0 0 0 0 0,0 0-1 0 0,0-1 1 0 0,0 1 0 0 0,0 0 0 0 0,0 0-1 0 0,0 1 1 0 0,0-1 0 0 0,0 0 0 0 0,0 0 0 0 0,1 0-1 0 0,-1 1 1 0 0,1-1 0 0 0,-1 0 0 0 0,0 0-1 0 0,1 1 1 0 0,0-1 0 0 0,-1 1 0 0 0,1-1-1 0 0,0 0 1 0 0,0 1 0 0 0,0-1 0 0 0,0 1-1 0 0,0-1 1 0 0,0 0 0 0 0,0 1 0 0 0,0-1-1 0 0,1 1 1 0 0,-1-1 0 0 0,0 0 0 0 0,1 1-1 0 0,0-1 1 0 0,-1 0 0 0 0,1 1 0 0 0,-1-1-1 0 0,1 0 1 0 0,0 0 0 0 0,0 0 0 0 0,0 1 42 0 0,12 19-6755 0 0,-9-16-4215 0 0</inkml:trace>
  <inkml:trace contextRef="#ctx0" brushRef="#br0" timeOffset="1613.306">2351 1142 0 0 0,'0'0'4242'0'0,"0"0"-2079"0"0,0 0-464 0 0,0 0 334 0 0,0 0 301 0 0,0 0 76 0 0,0 0-162 0 0,0 0-372 0 0,0 0-433 0 0,0 0-322 0 0,0 0-228 0 0,0 0-175 0 0,6-10-112 0 0,39-80 839 0 0,-36 58-966 0 0,10-37 55 0 0,4 0 0 0 0,3 1-1 0 0,8-10-533 0 0,-10 38-363 0 0,-7 154 366 0 0,-17-106-1 0 0,1-1 0 0 0,0 1 0 0 0,0-1-1 0 0,1 0 1 0 0,-1 1 0 0 0,2-1 0 0 0,-1 0 0 0 0,1 0-1 0 0,0-1 1 0 0,1 1 0 0 0,-1-1 0 0 0,1 1 0 0 0,1-1-1 0 0,-1 0 1 0 0,1-1 0 0 0,0 1 0 0 0,4 3-2 0 0,-5-8 57 0 0,0 0 0 0 0,0 0 0 0 0,0 0 1 0 0,-1 0-1 0 0,1-1 0 0 0,0 1 0 0 0,0-1 1 0 0,0 0-1 0 0,0 0 0 0 0,0-1 0 0 0,0 1 0 0 0,0-1 1 0 0,0 0-1 0 0,-1 0 0 0 0,1 0 0 0 0,0 0 0 0 0,0-1 1 0 0,-1 1-1 0 0,1-1 0 0 0,-1 0 0 0 0,2-2-57 0 0,101-117 1457 0 0,-98 112-1431 0 0,-1 1 1 0 0,0-1-1 0 0,0-1 1 0 0,0 0-1 0 0,-1 1 1 0 0,-1-2-1 0 0,0 1 1 0 0,0-1-1 0 0,-1 0 1 0 0,0 0-1 0 0,-1 0 1 0 0,0 0-1 0 0,-1-1 1 0 0,0 1-1 0 0,0-12-26 0 0,-3 22-84 0 0,0 1 0 0 0,1-1 0 0 0,-1 1 0 0 0,1-1 0 0 0,-1 0 0 0 0,0 1 0 0 0,0-1 0 0 0,1 1 0 0 0,-1 0 0 0 0,0-1 0 0 0,0 1-1 0 0,1 0 1 0 0,-1-1 0 0 0,0 1 0 0 0,0 0 0 0 0,0 0 0 0 0,0 0 0 0 0,0-1 0 0 0,1 1 0 0 0,-1 0 0 0 0,0 0 0 0 0,0 0 0 0 0,0 1 0 0 0,0-1 0 0 0,0 0 0 0 0,0 0 0 0 0,1 0 0 0 0,-1 1 0 0 0,0-1 0 0 0,0 0 0 0 0,0 1-1 0 0,1-1 1 0 0,-1 1 0 0 0,0-1 0 0 0,0 1 0 0 0,1-1 0 0 0,-1 1 0 0 0,0-1 0 0 0,1 1 0 0 0,-1 0 0 0 0,0 0 84 0 0,-9 16-3281 0 0,4-5-5194 0 0,5-5-3775 0 0</inkml:trace>
  <inkml:trace contextRef="#ctx0" brushRef="#br0" timeOffset="2309.313">3351 652 6641 0 0,'0'0'3519'0'0,"0"0"-1420"0"0,0 0-474 0 0,0 0-34 0 0,0 0-49 0 0,0 0-106 0 0,0 0-151 0 0,0 0-233 0 0,0 0-220 0 0,0 0-153 0 0,0 0-126 0 0,0 0-61 0 0,0 0-56 0 0,-21-1-45 0 0,-64 0-47 0 0,81 1-296 0 0,-1 0-1 0 0,1 0 0 0 0,0 1 0 0 0,-1-1 1 0 0,1 1-1 0 0,0 0 0 0 0,-1 0 1 0 0,1 0-1 0 0,0 1 0 0 0,0-1 0 0 0,0 1 1 0 0,0 0-1 0 0,0 1 0 0 0,1-1 1 0 0,-1 0-1 0 0,0 2-47 0 0,-14 7 211 0 0,8-4-179 0 0,1 0-1 0 0,0 0 1 0 0,0 0-1 0 0,1 1 1 0 0,0 1-1 0 0,0-1 1 0 0,1 1-1 0 0,0 0 1 0 0,1 1 0 0 0,0 0-1 0 0,0 0 1 0 0,1 0-1 0 0,0 1 1 0 0,1 0-1 0 0,0 0 1 0 0,1 0-1 0 0,0 0 1 0 0,1 0-1 0 0,0 1 1 0 0,0-1-1 0 0,2 1 1 0 0,-1-1-1 0 0,2 1 1 0 0,0 8-32 0 0,-1-17 7 0 0,1 0 1 0 0,-1 0-1 0 0,1 1 1 0 0,0-1-1 0 0,0 0 1 0 0,0 0-1 0 0,1 0 1 0 0,-1 0-1 0 0,1 0 1 0 0,-1 0-1 0 0,1-1 1 0 0,0 1-1 0 0,0 0 1 0 0,0-1-1 0 0,1 0 1 0 0,-1 1-1 0 0,1-1 1 0 0,-1 0-1 0 0,1 0 1 0 0,-1 0-1 0 0,1-1 1 0 0,0 1-1 0 0,0 0 1 0 0,0-1-1 0 0,0 0 1 0 0,0 0-1 0 0,0 0 1 0 0,1 0-1 0 0,-1 0 1 0 0,0-1-1 0 0,0 0 1 0 0,1 1-1 0 0,-1-1 1 0 0,3-1-8 0 0,3 1 73 0 0,-1-1 0 0 0,1 0 0 0 0,-1-1 0 0 0,1 0 0 0 0,-1 0 0 0 0,0-1 0 0 0,0 0 1 0 0,0-1-1 0 0,0 0 0 0 0,-1 0 0 0 0,1 0 0 0 0,5-6-73 0 0,24-21 219 0 0,-2-2 0 0 0,-2-1 0 0 0,-1-2 0 0 0,7-13-219 0 0,-11 16 96 0 0,55-47 92 0 0,-77 95-161 0 0,-10 166 297 0 0,-19 223-325 0 0,13-151-145 0 0,6-175 109 0 0,3-25 20 0 0,-3-1-1 0 0,-2 1 1 0 0,-2-2-1 0 0,-12 37 18 0 0,20-84 4 0 0,-1-1 0 0 0,0 1-1 0 0,0-1 1 0 0,-1 1-1 0 0,1-1 1 0 0,-1 0-1 0 0,1 0 1 0 0,-1 0 0 0 0,0 0-1 0 0,0 0 1 0 0,0 0-1 0 0,-1 0 1 0 0,1-1-1 0 0,-1 1 1 0 0,0-1 0 0 0,1 0-1 0 0,-1 0 1 0 0,0 0-1 0 0,0 0 1 0 0,0 0-1 0 0,-1 0 1 0 0,1-1-1 0 0,0 0 1 0 0,0 0 0 0 0,-1 0-1 0 0,1 0 1 0 0,-1 0-1 0 0,1 0 1 0 0,-1-1-1 0 0,1 0 1 0 0,-1 0 0 0 0,0 0-1 0 0,1 0 1 0 0,-1 0-1 0 0,1-1 1 0 0,-1 0-1 0 0,1 1 1 0 0,-1-1 0 0 0,1-1-1 0 0,0 1 1 0 0,-1 0-1 0 0,1-1 1 0 0,0 0-1 0 0,0 1 1 0 0,0-1 0 0 0,0-1-5 0 0,-10-12 3 0 0,0-2-1 0 0,2 1 0 0 0,0-2 1 0 0,1 0-1 0 0,0 0 0 0 0,2 0 0 0 0,0-1 1 0 0,1-1-1 0 0,1 1 0 0 0,1-1 0 0 0,0 0 1 0 0,2 0-1 0 0,0-1 0 0 0,2 1 0 0 0,0 0 1 0 0,1-1-1 0 0,1 1 0 0 0,3-21-1 0 0,-2 32-3 0 0,-1-1-1 0 0,1 0 0 0 0,1 1 1 0 0,0 0-1 0 0,0-1 0 0 0,1 1 1 0 0,0 1-1 0 0,0-1 0 0 0,1 0 1 0 0,0 1-1 0 0,1 0 1 0 0,0 0-1 0 0,0 1 0 0 0,1 0 1 0 0,0 0-1 0 0,0 0 0 0 0,0 1 1 0 0,1 0-1 0 0,0 0 0 0 0,0 1 1 0 0,1 0-1 0 0,6-3 4 0 0,175-56-469 0 0,-104 44-1093 0 0,-49 11-2798 0 0,-14 3-1818 0 0,-5 1-6478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18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17396 0 0,'0'0'1659'0'0,"0"0"-194"0"0,0 0 13 0 0,0 0-79 0 0,0 0-197 0 0,0 0-178 0 0,0 0-247 0 0,0 0-219 0 0,0 0-165 0 0,0 0-151 0 0,0 0-65 0 0,0 0-57 0 0,0 0-31 0 0,20 32-21 0 0,60 99-28 0 0,-38-41-13 0 0,-42-87-17 0 0,1 1-1 0 0,0-1 1 0 0,0 1 0 0 0,0-1-1 0 0,0 1 1 0 0,0-1 0 0 0,1 0-1 0 0,-1 0 1 0 0,1 0 0 0 0,0 0 0 0 0,0 0-1 0 0,0 0 1 0 0,0 0 0 0 0,1-1-1 0 0,-1 1 1 0 0,1-1 0 0 0,0 1-1 0 0,-1-1 1 0 0,1 0 0 0 0,0 0-1 0 0,0 0 1 0 0,1-1 0 0 0,-1 1-1 0 0,0-1 1 0 0,0 0 0 0 0,1 1 0 0 0,-1-2-1 0 0,1 1 1 0 0,-1 0 0 0 0,1-1-1 0 0,-1 1 1 0 0,1-1 0 0 0,-1 0-1 0 0,1 0 1 0 0,0-1 0 0 0,-1 1-1 0 0,1-1 1 0 0,0 0-10 0 0,5-5 105 0 0,0-1-1 0 0,0 0 1 0 0,-1 0-1 0 0,0-1 1 0 0,-1 0 0 0 0,0-1-1 0 0,0 1 1 0 0,0-1 0 0 0,1-5-106 0 0,-2 6 48 0 0,7-9-23 0 0,-1 0 0 0 0,-1 0 0 0 0,0-2 0 0 0,-1 1 0 0 0,-1-1 0 0 0,-1-1 0 0 0,-1 1 0 0 0,0-1 0 0 0,0-9-24 0 0,-6 23-584 0 0,-5 8-11512 0 0,2 2 11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19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3897 0 0,'0'0'4215'0'0,"0"0"-754"0"0,0 0-555 0 0,0 0-463 0 0,0 0-457 0 0,0 0-359 0 0,0 0-307 0 0,0 0-242 0 0,34-10-222 0 0,109-34-148 0 0,-64 2 406 0 0,-63 31-881 0 0,-1-1 0 0 0,0-1-1 0 0,-1-1 1 0 0,-1 0 0 0 0,0-1 0 0 0,-1 0 0 0 0,0-1 0 0 0,2-5-233 0 0,-14 20 10 0 0,1 0 0 0 0,0 0 0 0 0,-1 0 1 0 0,0 0-1 0 0,1 0 0 0 0,-1 0 0 0 0,1 0 0 0 0,-1 0 1 0 0,0 0-1 0 0,0 0 0 0 0,0 0 0 0 0,0 0 0 0 0,1 0 1 0 0,-1 0-1 0 0,0 0 0 0 0,-1 0 0 0 0,1 0 0 0 0,0 0 1 0 0,0 0-1 0 0,0 0 0 0 0,-1 0 0 0 0,1 0 0 0 0,0 1 1 0 0,-1-1-1 0 0,1 0 0 0 0,-1 0 0 0 0,1 0 0 0 0,-1 0 1 0 0,1 0-1 0 0,-1 1 0 0 0,0-1 0 0 0,1 0 0 0 0,-1 0 1 0 0,0 1-1 0 0,0-1 0 0 0,0 1 0 0 0,1-1 0 0 0,-1 0 0 0 0,0 1 1 0 0,0 0-1 0 0,0-1 0 0 0,0 1 0 0 0,0-1 0 0 0,0 1 1 0 0,0 0-1 0 0,0 0 0 0 0,0 0 0 0 0,0 0 0 0 0,0-1 1 0 0,0 1-1 0 0,0 0 0 0 0,0 1 0 0 0,0-1-10 0 0,-58 4 32 0 0,45 1-62 0 0,0 2 1 0 0,0-1-1 0 0,1 1 1 0 0,0 1-1 0 0,0 1 0 0 0,1 0 1 0 0,0 0-1 0 0,1 1 1 0 0,0 1-1 0 0,0-1 0 0 0,1 2 1 0 0,0 0-1 0 0,1 0 1 0 0,1 1-1 0 0,-1 0 30 0 0,6-8-7 0 0,0-1 0 0 0,0 1 1 0 0,1 0-1 0 0,-1 0 0 0 0,1 0 1 0 0,0 0-1 0 0,1 0 0 0 0,-1 0 1 0 0,1 0-1 0 0,0 1 0 0 0,0-1 0 0 0,0 0 1 0 0,1 1-1 0 0,0-1 0 0 0,0 1 1 0 0,0-1-1 0 0,1 0 0 0 0,0 1 1 0 0,0-1-1 0 0,0 0 0 0 0,1 1 0 0 0,-1-1 1 0 0,1 0-1 0 0,1 0 0 0 0,-1 0 1 0 0,1-1-1 0 0,-1 1 0 0 0,1 0 0 0 0,1-1 1 0 0,-1 0-1 0 0,1 0 0 0 0,-1 0 1 0 0,1 0-1 0 0,0 0 0 0 0,1-1 1 0 0,-1 0-1 0 0,4 2 7 0 0,10 3-27 0 0,-1-2 0 0 0,2 0-1 0 0,-1-1 1 0 0,0-1 0 0 0,1 0 0 0 0,0-2 0 0 0,0 0 0 0 0,12-1 27 0 0,47-1-4323 0 0,-45 0 392 0 0,-15 0-8007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2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9114 0 0,'0'0'1494'0'0,"0"0"-434"0"0,0 0 191 0 0,0 0 389 0 0,0 0 34 0 0,0 0-187 0 0,0 0-247 0 0,33 4-208 0 0,109 14-117 0 0,-120-15-488 0 0,1-1 0 0 0,-1-1 1 0 0,1-1-1 0 0,0 0 0 0 0,-1-2 0 0 0,1-1 0 0 0,15-4-427 0 0,-29 5 105 0 0,22-5 167 0 0,0-2-1 0 0,-1-2 0 0 0,-1-1 0 0 0,1-1 0 0 0,-2-1 0 0 0,0-1 0 0 0,-1-2 0 0 0,7-6-271 0 0,-25 16 38 0 0,0 0 0 0 0,0 0 0 0 0,-1-1 0 0 0,0 0 0 0 0,0 0 0 0 0,-1-1 0 0 0,0 0 0 0 0,-1 0 0 0 0,0-1 0 0 0,-1 0 0 0 0,1 0 0 0 0,-2 0 0 0 0,1-1 0 0 0,-2 1 0 0 0,1-1 0 0 0,-2 0 0 0 0,1 0 0 0 0,-1 0 0 0 0,-1-1 0 0 0,0 1 0 0 0,-1 0 0 0 0,0-9-38 0 0,-1 18 9 0 0,0-1 0 0 0,0 1 0 0 0,0 0 0 0 0,0 0 1 0 0,0 0-1 0 0,-1 0 0 0 0,1 0 0 0 0,0 0 0 0 0,-1 0 0 0 0,0 0 0 0 0,1 0 0 0 0,-1 1 0 0 0,0-1 0 0 0,0 1 0 0 0,0-1 0 0 0,0 1 1 0 0,0 0-1 0 0,-1 0 0 0 0,1 0 0 0 0,0 0 0 0 0,0 0 0 0 0,-1 0 0 0 0,1 1 0 0 0,0-1 0 0 0,-1 1 0 0 0,1-1 0 0 0,-1 1 0 0 0,1 0 1 0 0,-1 0-1 0 0,1 0 0 0 0,0 0 0 0 0,-1 1 0 0 0,1-1 0 0 0,-1 1 0 0 0,1-1 0 0 0,0 1 0 0 0,-1 0 0 0 0,1 0 0 0 0,0 0 0 0 0,0 0 1 0 0,0 0-1 0 0,0 1 0 0 0,0-1 0 0 0,0 1 0 0 0,0-1 0 0 0,0 1 0 0 0,0 0 0 0 0,1-1 0 0 0,-1 1 0 0 0,1 0 0 0 0,-1 0 0 0 0,1 0 1 0 0,0 1-10 0 0,-8 16 5 0 0,1 0 0 0 0,1 0 0 0 0,1 1 0 0 0,0 0 0 0 0,2 1 0 0 0,0-1 0 0 0,2 1 0 0 0,0 0 0 0 0,1-1 0 0 0,1 3-5 0 0,1 624 150 0 0,-2-627-145 0 0,0 0 1 0 0,-2 0-1 0 0,0-1 0 0 0,-1 1 1 0 0,-1-1-1 0 0,-1 0 1 0 0,0 0-1 0 0,-2-1 1 0 0,0 1-1 0 0,-1-2 1 0 0,-1 1-1 0 0,0-1 1 0 0,-1-1-1 0 0,-1 0 0 0 0,-1-1 1 0 0,0 0-1 0 0,-1-1 1 0 0,-1 0-1 0 0,0-1 1 0 0,-1-1-1 0 0,-5 3-5 0 0,16-12-4 0 0,0 0-1 0 0,1 0 0 0 0,-1-1 1 0 0,0 0-1 0 0,0 0 1 0 0,-1 0-1 0 0,1-1 0 0 0,0 0 1 0 0,-1 0-1 0 0,1 0 1 0 0,0 0-1 0 0,-1-1 0 0 0,1 0 1 0 0,-1 0-1 0 0,1-1 0 0 0,-1 1 1 0 0,1-1-1 0 0,0 0 1 0 0,-1-1-1 0 0,1 1 0 0 0,0-1 1 0 0,0 0-1 0 0,0-1 1 0 0,0 1-1 0 0,0-1 0 0 0,1 0 1 0 0,-1 0-1 0 0,1 0 1 0 0,0-1-1 0 0,-1 1 0 0 0,2-1 1 0 0,-1 0-1 0 0,0 0 0 0 0,1-1 1 0 0,-2-2 4 0 0,0-5 2 0 0,0-1 0 0 0,0 1 0 0 0,1-1-1 0 0,1 0 1 0 0,1 0 0 0 0,0 0 0 0 0,0-1 0 0 0,1 1 0 0 0,1-1 0 0 0,0 1 0 0 0,1 0 0 0 0,0-1-1 0 0,1 1 1 0 0,1 0 0 0 0,0 0 0 0 0,1 0 0 0 0,0 0 0 0 0,1 1 0 0 0,0 0 0 0 0,1 0-1 0 0,1 0 1 0 0,-1 0 0 0 0,2 1 0 0 0,0 0 0 0 0,0 1 0 0 0,1 0 0 0 0,0 0 0 0 0,1 1 0 0 0,7-6-2 0 0,40-26-113 0 0,2 2 1 0 0,1 3-1 0 0,13-3 113 0 0,84-25-4402 0 0,-104 48-795 0 0,0 1-4052 0 0,-36 11 738 0 0</inkml:trace>
  <inkml:trace contextRef="#ctx0" brushRef="#br0" timeOffset="250.218">1009 533 6433 0 0,'0'0'4423'0'0,"0"0"-768"0"0,0 0-1030 0 0,0 0-912 0 0,0 0-523 0 0,0 0-353 0 0,0 0-196 0 0,0 0-63 0 0,0 0 0 0 0,0 0-17 0 0,0 0-30 0 0,0 0-87 0 0,-31 19-112 0 0,-99 64-97 0 0,74-29-17 0 0,51-43-184 0 0,2-8-17 0 0,0 1 0 0 0,1 0 0 0 0,0 0 0 0 0,0 1-1 0 0,0-1 1 0 0,0 0 0 0 0,1 1 0 0 0,-1-1 0 0 0,1 1 0 0 0,0-1 0 0 0,0 1-1 0 0,1-1 1 0 0,0 1 0 0 0,-1 0 0 0 0,1-1 0 0 0,1 1 0 0 0,-1 0 0 0 0,1-1 0 0 0,0 1-1 0 0,0-1 1 0 0,0 1 0 0 0,1-1 0 0 0,-1 1 0 0 0,1-1 0 0 0,0 0 0 0 0,0 0 0 0 0,1 0-1 0 0,-1 0 1 0 0,1 0 0 0 0,0 0 0 0 0,0-1 0 0 0,0 1 0 0 0,1-1 0 0 0,-1 0 0 0 0,1 0-1 0 0,0 0 1 0 0,-1-1 0 0 0,1 1 0 0 0,1-1 0 0 0,-1 0 0 0 0,0 0 0 0 0,0 0 0 0 0,1-1-17 0 0,2 2 55 0 0,0-1 1 0 0,1-1-1 0 0,-1 1 1 0 0,1-1-1 0 0,0-1 1 0 0,-1 1-1 0 0,1-1 1 0 0,0-1 0 0 0,-1 1-1 0 0,1-1 1 0 0,-1 0-1 0 0,1-1 1 0 0,-1 0-1 0 0,0 0 1 0 0,1-1 0 0 0,-1 0-1 0 0,0 0 1 0 0,0 0-1 0 0,-1-1 1 0 0,1 0-1 0 0,2-3-55 0 0,-1 1 3 0 0,-1-1-1 0 0,0 0 0 0 0,-1 0 1 0 0,1-1-1 0 0,-2 0 0 0 0,1 0 1 0 0,-1 0-1 0 0,0-1 0 0 0,0 1 1 0 0,-1-1-1 0 0,-1 0 0 0 0,1 0 1 0 0,-2-1-1 0 0,1 1 0 0 0,-1-1 1 0 0,0 1-1 0 0,-1-1 0 0 0,0 0 1 0 0,-1 0-1 0 0,0-1-2 0 0,0 4-650 0 0,-1-52 80 0 0,-1 40-3827 0 0,0 1-5667 0 0,1 13-1222 0 0</inkml:trace>
  <inkml:trace contextRef="#ctx0" brushRef="#br0" timeOffset="495.942">1306 875 14003 0 0,'0'0'1998'0'0,"0"0"-319"0"0,0 0-31 0 0,0 0-8 0 0,0 0-205 0 0,0 0-338 0 0,0 0-256 0 0,0 0-173 0 0,0 0-165 0 0,0 0-36 0 0,0 0-52 0 0,0 0-62 0 0,0 0-34 0 0,0-28-55 0 0,0-88-40 0 0,14 50 129 0 0,-8 54-405 0 0,0 1-1 0 0,0-1 0 0 0,1 1 0 0 0,0 0 1 0 0,1 1-1 0 0,0-1 0 0 0,1 2 0 0 0,0-1 1 0 0,1 1-1 0 0,0 1 0 0 0,0-1 0 0 0,1 2 1 0 0,0 0-1 0 0,0 0 0 0 0,1 1 0 0 0,-1 0 1 0 0,1 1-1 0 0,1 0 0 0 0,-1 1 1 0 0,1 0-1 0 0,0 1 0 0 0,0 1 53 0 0,25 1-4189 0 0,-24 1-6809 0 0,-12 0-562 0 0</inkml:trace>
  <inkml:trace contextRef="#ctx0" brushRef="#br0" timeOffset="831.971">1832 467 1448 0 0,'0'0'3198'0'0,"0"0"-424"0"0,0 0-136 0 0,0 0-228 0 0,0 0-383 0 0,0 0-371 0 0,0 0-345 0 0,0 0-280 0 0,0 0-221 0 0,0 0-146 0 0,0 0-116 0 0,0 0-60 0 0,0 0-17 0 0,-17-1-11 0 0,-54 0 1 0 0,68 1-414 0 0,1 1 0 0 0,-1-1 0 0 0,0 0-1 0 0,1 1 1 0 0,-1-1 0 0 0,1 1-1 0 0,-1 0 1 0 0,1 0 0 0 0,-1 0 0 0 0,1 0-1 0 0,0 0 1 0 0,0 1 0 0 0,-1-1-1 0 0,1 1 1 0 0,0-1 0 0 0,0 1 0 0 0,0 0-1 0 0,1 0 1 0 0,-1 0 0 0 0,0 0-1 0 0,1 0 1 0 0,-1 0 0 0 0,1 0-47 0 0,-5 6 214 0 0,1-4-165 0 0,0 1 0 0 0,1-1 0 0 0,0 0-1 0 0,0 1 1 0 0,0 0 0 0 0,1 0 0 0 0,-1 0 0 0 0,1 1 0 0 0,0-1 0 0 0,1 1 0 0 0,-1 0 0 0 0,1-1 0 0 0,0 1 0 0 0,1 0 0 0 0,-1 0 0 0 0,1 0 0 0 0,1 0-1 0 0,-1 1 1 0 0,1-1 0 0 0,0 0 0 0 0,0 0 0 0 0,1 0 0 0 0,0 0 0 0 0,0 0 0 0 0,0 1 0 0 0,1-2 0 0 0,-1 1 0 0 0,2 0 0 0 0,-1 0 0 0 0,1-1 0 0 0,-1 1-1 0 0,1-1 1 0 0,1 0 0 0 0,-1 1 0 0 0,1-2 0 0 0,0 1 0 0 0,0 0 0 0 0,1-1 0 0 0,-1 0 0 0 0,1 0 0 0 0,0 0 0 0 0,0-1 0 0 0,0 1 0 0 0,1-1 0 0 0,2 1-49 0 0,9 2 10 0 0,0 0 1 0 0,0-2-1 0 0,1 0 1 0 0,0-1-1 0 0,-1 0 1 0 0,1-2-1 0 0,0 0 1 0 0,0-1-1 0 0,0-1 1 0 0,0 0-1 0 0,0-2 1 0 0,0 0-1 0 0,-1-1 1 0 0,0-1-1 0 0,1 0 1 0 0,-2-1-1 0 0,1-1 1 0 0,5-4-11 0 0,23-28-1138 0 0,-34 23-1592 0 0,-2-2-3518 0 0,-7 10-5318 0 0</inkml:trace>
  <inkml:trace contextRef="#ctx0" brushRef="#br0" timeOffset="8294.802">2248 651 4033 0 0,'0'0'693'0'0,"0"0"-81"0"0,0 0 254 0 0,0 0 302 0 0,0 0 71 0 0,0 0-136 0 0,0 0-144 0 0,0 0-88 0 0,0 0-4 0 0,0 0-46 0 0,0 0-85 0 0,4 0-37 0 0,43 10 5580 0 0,31-2-3553 0 0,-62-8-2491 0 0,3 1 6 0 0,0-1 1 0 0,0 0 0 0 0,-1-2-1 0 0,1 0 1 0 0,0-1 0 0 0,-1-1-1 0 0,1-1 1 0 0,14-6-242 0 0,-30 10 44 0 0,-1 0 1 0 0,1 0-1 0 0,-1 0 0 0 0,1-1 0 0 0,-1 1 0 0 0,1-1 0 0 0,-1 0 1 0 0,0 0-1 0 0,0 0 0 0 0,0 0 0 0 0,0 0 0 0 0,0 0 1 0 0,-1 0-1 0 0,1 0 0 0 0,-1-1 0 0 0,1 1 0 0 0,-1-1 0 0 0,0 1 1 0 0,0-1-1 0 0,0 0 0 0 0,0 1 0 0 0,0-1 0 0 0,-1 0 1 0 0,1 0-1 0 0,-1 1 0 0 0,0-1 0 0 0,0 0 0 0 0,0 0 0 0 0,0 0 1 0 0,0 1-1 0 0,-1-3-44 0 0,-1 0 19 0 0,-1 1-1 0 0,1-1 1 0 0,-1 1 0 0 0,0 0-1 0 0,-1-1 1 0 0,1 1 0 0 0,-1 0 0 0 0,1 1-1 0 0,-1-1 1 0 0,0 1 0 0 0,-1 0 0 0 0,1 0-1 0 0,-1 0 1 0 0,1 0 0 0 0,-1 1-1 0 0,0 0 1 0 0,0 0 0 0 0,0 0 0 0 0,0 1-1 0 0,0-1 1 0 0,0 1 0 0 0,0 0 0 0 0,-1 1-1 0 0,1-1 1 0 0,0 1 0 0 0,0 0 0 0 0,-2 1-19 0 0,-9-4 41 0 0,6 2-28 0 0,0 0 0 0 0,0 1 1 0 0,0 1-1 0 0,1 0 0 0 0,-1 0 1 0 0,0 1-1 0 0,0 0 0 0 0,1 0 1 0 0,0 1-1 0 0,-1 0 0 0 0,1 1 1 0 0,0 0-1 0 0,0 1 0 0 0,1 0 1 0 0,0 0-1 0 0,-2 2-13 0 0,-92 104 833 0 0,99-107-812 0 0,1 0-1 0 0,-1 0 1 0 0,1 0-1 0 0,-1 0 1 0 0,1 1-1 0 0,1-1 0 0 0,-1 1 1 0 0,1 0-1 0 0,-1-1 1 0 0,1 1-1 0 0,1 0 0 0 0,-1 0 1 0 0,1 0-1 0 0,-1 0 1 0 0,1-1-1 0 0,1 1 0 0 0,-1 0 1 0 0,1 0-1 0 0,0 0 1 0 0,0 0-1 0 0,0-1 1 0 0,1 1-1 0 0,-1 0 0 0 0,1-1 1 0 0,0 0-1 0 0,1 1 1 0 0,-1-1-1 0 0,1 0 0 0 0,0 0 1 0 0,0 0-1 0 0,0 0 1 0 0,0-1-1 0 0,1 1 0 0 0,-1-1 1 0 0,1 0-1 0 0,3 2-20 0 0,13 4 97 0 0,2 0 0 0 0,0-1 0 0 0,0-1 0 0 0,0-1 0 0 0,0-2-1 0 0,1 0 1 0 0,0-1 0 0 0,0-1 0 0 0,0-1 0 0 0,0-1 0 0 0,0-1-1 0 0,0-1 1 0 0,20-5-97 0 0,-38 7 6 0 0,0 0 1 0 0,0-1-1 0 0,0 0 0 0 0,0 0 0 0 0,0 0 1 0 0,-1-1-1 0 0,1 1 0 0 0,0-1 0 0 0,-1 0 0 0 0,1 0 1 0 0,-1-1-1 0 0,0 0 0 0 0,1 1 0 0 0,-1-1 1 0 0,0-1-7 0 0,-4 3 6 0 0,-3-25-1398 0 0,-2 15-1009 0 0,3 7-2933 0 0,1 1-3745 0 0</inkml:trace>
  <inkml:trace contextRef="#ctx0" brushRef="#br0" timeOffset="9144.894">3158 548 5537 0 0,'0'0'2123'0'0,"0"0"-253"0"0,0 0-124 0 0,0 0-170 0 0,0 0-214 0 0,0 0-190 0 0,0 0-176 0 0,0 0-105 0 0,0 0-93 0 0,0 0-46 0 0,0 0-33 0 0,0 0-37 0 0,0 0-28 0 0,-2-4-33 0 0,1 2-468 0 0,0 1 0 0 0,0-1-1 0 0,0 1 1 0 0,0 0 0 0 0,0-1 0 0 0,-1 1-1 0 0,1 0 1 0 0,0 0 0 0 0,-1 0-1 0 0,1 0 1 0 0,-1 0 0 0 0,1 0 0 0 0,-1 0-1 0 0,1 1 1 0 0,-1-1 0 0 0,0 0 0 0 0,1 1-1 0 0,-1 0 1 0 0,0-1 0 0 0,0 1-1 0 0,1 0 1 0 0,-1 0 0 0 0,0 0 0 0 0,0 0-1 0 0,1 0 1 0 0,-1 0 0 0 0,0 0-1 0 0,0 1 1 0 0,1-1 0 0 0,-1 0-153 0 0,-3 0-19 0 0,-70 23 1248 0 0,70-21-1140 0 0,0 0 0 0 0,0 0 0 0 0,1 0-1 0 0,-1 0 1 0 0,1 1 0 0 0,0-1 0 0 0,-1 1 0 0 0,1 1 0 0 0,0-1-1 0 0,1 0 1 0 0,-1 1 0 0 0,1 0 0 0 0,-1 0 0 0 0,1 0-1 0 0,-1 3-88 0 0,-19 53 270 0 0,26-54-239 0 0,-1 1 1 0 0,1 0-1 0 0,0-1 1 0 0,1 0-1 0 0,-1 0 0 0 0,1 0 1 0 0,1 0-1 0 0,-1 0 1 0 0,1-1-1 0 0,0 0 0 0 0,0 0 1 0 0,0 0-1 0 0,1-1 1 0 0,-1 1-1 0 0,1-1 1 0 0,0-1-1 0 0,1 1 0 0 0,-1-1 1 0 0,1 0-1 0 0,-1-1 1 0 0,1 1-1 0 0,0-1 0 0 0,0-1 1 0 0,0 1-1 0 0,2-1-31 0 0,-4 0 19 0 0,0 0 0 0 0,1 0-1 0 0,-1 0 1 0 0,0 1 0 0 0,0-1-1 0 0,0 1 1 0 0,0 1 0 0 0,0-1-1 0 0,0 1 1 0 0,-1 0 0 0 0,1 0-1 0 0,-1 0 1 0 0,0 0 0 0 0,0 1-1 0 0,0 0 1 0 0,0 0 0 0 0,-1 0-1 0 0,0 0 1 0 0,1 0 0 0 0,-1 1-1 0 0,-1 0 1 0 0,1-1 0 0 0,0 3-19 0 0,-2-3 27 0 0,1 0 0 0 0,-2-1-1 0 0,1 1 1 0 0,0 0 0 0 0,-1-1 0 0 0,1 1 0 0 0,-1 0 0 0 0,0 0 0 0 0,-1-1 0 0 0,1 1 0 0 0,0 0-1 0 0,-1-1 1 0 0,0 1 0 0 0,0 0 0 0 0,0-1 0 0 0,0 1 0 0 0,-1-1 0 0 0,0 1 0 0 0,1-1 0 0 0,-1 0 0 0 0,0 0-1 0 0,0 0 1 0 0,-1 0 0 0 0,0 1-27 0 0,-4 2 35 0 0,-1 0 0 0 0,0-1 0 0 0,0 1 0 0 0,-1-1 1 0 0,1-1-1 0 0,-1 0 0 0 0,0 0 0 0 0,0-1 0 0 0,0 0 0 0 0,-1-1 0 0 0,1 1 0 0 0,-1-2 0 0 0,0 0 0 0 0,-1 0-35 0 0,-97 3 423 0 0,92-10-350 0 0,14 6-71 0 0,0 0 0 0 0,0 0 0 0 0,0-1 0 0 0,1 1 0 0 0,-1-1 0 0 0,0 1 0 0 0,1-1 0 0 0,-1 0 1 0 0,0 0-1 0 0,1 0 0 0 0,-1 0 0 0 0,1 0 0 0 0,-1 0 0 0 0,1 0 0 0 0,0 0 0 0 0,-1 0 0 0 0,1-1 0 0 0,0 1 1 0 0,0-1-1 0 0,0 1 0 0 0,0-1 0 0 0,0 1 0 0 0,0-1 0 0 0,1 1 0 0 0,-2-2-2 0 0,2 0-262 0 0,-3-29-1137 0 0,7 23-2188 0 0,4 1-3845 0 0,-3 5-5255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0:5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456 228 0 0 0,'0'0'1370'0'0,"0"0"470"0"0,0 0 336 0 0,0 0 168 0 0,0 0-99 0 0,0 0-349 0 0,0 0-388 0 0,0 0-279 0 0,0 0-118 0 0,0 0-9 0 0,0 0-37 0 0,2-9-75 0 0,10-47 1963 0 0,-12 55-2384 0 0,-3 12 5696 0 0,6 20-6845 0 0,-3-25 1135 0 0,24 303 683 0 0,-13 90-1238 0 0,-18-239 106 0 0,7-159-94 0 0,0-1-16 0 0,0 0-1 0 0,0 0 12 0 0,0 0 7 0 0,0 0 1 0 0,0 0-6 0 0,0 0-1 0 0,0-1 0 0 0,0-1-4 0 0,-25-39-3040 0 0,19 27 407 0 0,1 2-1809 0 0,1 5-2524 0 0,0-1-5191 0 0</inkml:trace>
  <inkml:trace contextRef="#ctx0" brushRef="#br0" timeOffset="485.553">1 273 3689 0 0,'0'0'2431'0'0,"0"0"-323"0"0,0 0-51 0 0,0 0 77 0 0,0 0-31 0 0,0 0-279 0 0,0 0-452 0 0,0 0-438 0 0,0 0-289 0 0,0 0-127 0 0,0 0-37 0 0,0 0 9 0 0,0 0-10 0 0,2-5-19 0 0,7-15-11 0 0,22 15 2569 0 0,32 2-1567 0 0,0-4-1 0 0,-1-2 1 0 0,57-16-1452 0 0,50-8 638 0 0,-64 20-414 0 0,1 4 0 0 0,49 5-224 0 0,-115 18-300 0 0,-41-8-4841 0 0,-11 6 2080 0 0,5-4-3163 0 0,3-4-5206 0 0</inkml:trace>
  <inkml:trace contextRef="#ctx0" brushRef="#br0" timeOffset="803.489">99 1142 10218 0 0,'0'0'2126'0'0,"0"0"-618"0"0,0 0-257 0 0,0 0 21 0 0,0 0 9 0 0,0 0-114 0 0,0 0-202 0 0,0 0-162 0 0,0 0-5 0 0,0 0 71 0 0,0 0 38 0 0,0 0-3 0 0,0 0-42 0 0,26-9-66 0 0,86-27-85 0 0,171-29 2068 0 0,-154 56-3921 0 0,-104 4-1931 0 0,-15 3-2789 0 0,-3-1-6477 0 0</inkml:trace>
  <inkml:trace contextRef="#ctx0" brushRef="#br0" timeOffset="5195.171">1104 254 1264 0 0,'0'0'2579'0'0,"0"0"-627"0"0,0 0-116 0 0,0 0 166 0 0,0 0 80 0 0,0 0-125 0 0,0 0-403 0 0,0 0-498 0 0,0 0-388 0 0,0 0-221 0 0,0 0-63 0 0,0-11 1861 0 0,82-19 2522 0 0,-56 20-4569 0 0,0-1 0 0 0,-2-1 0 0 0,1-2-1 0 0,-2 0 1 0 0,0-1 0 0 0,-1-2 0 0 0,0 0-1 0 0,-1-1 1 0 0,-1-1 0 0 0,3-6-198 0 0,2-15 570 0 0,-25 39-472 0 0,0 1-2 0 0,0 0-29 0 0,-5 8-12 0 0,-18 50-41 0 0,2 1 1 0 0,3 1-1 0 0,2 0 0 0 0,3 1 1 0 0,3 1-1 0 0,3 0 1 0 0,1 38-15 0 0,0 423 27 0 0,6-497-10 0 0,-1 1-1 0 0,-2 0 1 0 0,-1-1 0 0 0,0 1 0 0 0,-2-1 0 0 0,-1 0 0 0 0,-2-1 0 0 0,0 0 0 0 0,-1 0 0 0 0,-3 2-17 0 0,13-27 11 0 0,0-1 0 0 0,0 1-1 0 0,-1-1 1 0 0,1 1 0 0 0,0-1 0 0 0,0 1 0 0 0,0-1-1 0 0,0 1 1 0 0,0 0 0 0 0,0-1 0 0 0,-1 1 0 0 0,1-1 0 0 0,0 1-1 0 0,0-1 1 0 0,-1 1 0 0 0,1 0 0 0 0,0-1 0 0 0,-1 1-1 0 0,1-1 1 0 0,0 1 0 0 0,-1 0 0 0 0,1 0 0 0 0,-1-1-1 0 0,1 1 1 0 0,0 0 0 0 0,-1-1 0 0 0,1 1 0 0 0,-1 0-1 0 0,1 0 1 0 0,-1 0 0 0 0,1 0 0 0 0,-1 0 0 0 0,1-1 0 0 0,-1 1-1 0 0,1 0 1 0 0,-1 0 0 0 0,1 0 0 0 0,-1 0 0 0 0,1 0-1 0 0,-1 1 1 0 0,1-1 0 0 0,-1 0 0 0 0,1 0 0 0 0,-1 0-1 0 0,1 0 1 0 0,-1 0 0 0 0,1 1 0 0 0,0-1 0 0 0,-1 0-1 0 0,1 0 1 0 0,-1 1 0 0 0,1-1 0 0 0,0 0 0 0 0,-1 1 0 0 0,1-1-1 0 0,0 0 1 0 0,-1 1 0 0 0,1-1 0 0 0,0 1 0 0 0,-1-1-1 0 0,1 0 1 0 0,0 1 0 0 0,0-1 0 0 0,-1 1 0 0 0,1 0-11 0 0,-7-17-336 0 0,-8-20-1203 0 0,4 7-3054 0 0,8 21-934 0 0,1-3-6222 0 0</inkml:trace>
  <inkml:trace contextRef="#ctx0" brushRef="#br0" timeOffset="5664.119">1006 729 4705 0 0,'0'0'2022'0'0,"0"0"-78"0"0,0 0 93 0 0,0 0 4 0 0,0 0-204 0 0,0 0-492 0 0,0 0-546 0 0,0 0-267 0 0,0 0-2 0 0,0 0 141 0 0,0 0 141 0 0,0 0 49 0 0,0 0-17 0 0,17 1-45 0 0,56 3-57 0 0,43-24 1038 0 0,176-75-155 0 0,-212 65-1184 0 0,-45 19 96 0 0,-31 13-467 0 0,-1 0 0 0 0,0 1 0 0 0,0-1 0 0 0,1 1 0 0 0,-2-1 0 0 0,1 1 0 0 0,0 0 0 0 0,0 0 0 0 0,-1 0 0 0 0,0 1 0 0 0,1-1 0 0 0,-1 0 0 0 0,-1 1 0 0 0,1-1-1 0 0,0 1 1 0 0,-1 0 0 0 0,0 0 0 0 0,0 0 0 0 0,0-1 0 0 0,0 1 0 0 0,0 0 0 0 0,-1 0 0 0 0,0 0 0 0 0,0 0 0 0 0,0 2-70 0 0,2 19 273 0 0,-2-20-260 0 0,0 0 1 0 0,0 0-1 0 0,1 0 1 0 0,0 0-1 0 0,-1 0 1 0 0,2 0 0 0 0,-1 0-1 0 0,1 0 1 0 0,-1-1-1 0 0,1 1 1 0 0,0 0-1 0 0,1-1 1 0 0,-1 0 0 0 0,3 4-14 0 0,18-1-650 0 0,-12-7-6343 0 0,-6 0-1679 0 0,-4 0-4129 0 0</inkml:trace>
  <inkml:trace contextRef="#ctx0" brushRef="#br0" timeOffset="6710.062">402 1079 0 0 0,'0'0'823'0'0,"0"0"49"0"0,0 0-25 0 0,0 0-18 0 0,0 0 13 0 0,0 0 19 0 0,0 0 2 0 0,0 0-40 0 0,0 0-52 0 0,0 0-39 0 0,0 0-9 0 0,21-4 7805 0 0,65-6-3211 0 0,43-30-2734 0 0,-60 17-1781 0 0,59 1-54 0 0,-109 22-502 0 0,-14 0-3500 0 0,0 0-3546 0 0,-5 0-5819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  <inkml:trace contextRef="#ctx0" brushRef="#br1" timeOffset="-99623.718">5571 6955 0 0 0,'0'0'507'0'0,"0"0"-160"0"0,0 0-342 0 0,0 0-136 0 0,0 0 115 0 0,0 0 228 0 0,0 0 235 0 0,0 0 128 0 0,0 0 60 0 0,0 0 19 0 0,0 0-8 0 0,13 0 22 0 0,97-4 1298 0 0,229-13 3184 0 0,169 9-3732 0 0,419 4-691 0 0,-48 3 1134 0 0,-406 5-1582 0 0,123-29 436 0 0,241-8 250 0 0,-613 18-719 0 0,34 21-175 0 0,-170 2-15 0 0,27 0-16 0 0,215-4 290 0 0,-119-29 109 0 0,9 6-280 0 0,136 26-61 0 0,257-33 301 0 0,-249 23-436 0 0,105-9 66 0 0,234-32-77 0 0,-316 19 119 0 0,120 13-28 0 0,124 1 97 0 0,-84 8-80 0 0,217-1-15 0 0,267 0 4 0 0,-429 19-22 0 0,-177-11 9 0 0,12-1 28 0 0,33 5-17 0 0,463-8 46 0 0,-255-19 183 0 0,39-2 196 0 0,239 17 466 0 0,-729-10-160 0 0,-190 13 978 0 0,-37 1-1763 0 0,21-4 275 0 0,76-6 120 0 0,109 6-261 0 0,-96 0-6 0 0,0-4 127 0 0,82 5-160 0 0,-172-1-61 0 0,-20 2-2861 0 0,-12 0-5596 0 0,10 2-2968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7 7082 0 0,'0'0'2647'0'0,"0"0"-1574"0"0,0 0-774 0 0,0 0-107 0 0,0 0 372 0 0,0 0 508 0 0,0 0 327 0 0,0 0 66 0 0,0 0-220 0 0,0 0-324 0 0,0 0-227 0 0,0 13-103 0 0,3 45-45 0 0,-29 58 1497 0 0,13-78-1623 0 0,-30 82 290 0 0,-5-1 1 0 0,-6-2-1 0 0,-10 7-710 0 0,20-37 191 0 0,-66 97 94 0 0,106-178-223 0 0,-5 7-21 0 0,11-19 657 0 0,318-630 312 0 0,-283 565-959 0 0,2 0 0 0 0,4 3 0 0 0,6-4-51 0 0,-49 72 4 0 0,0-1-1 0 0,0 0 1 0 0,1 1-1 0 0,-1-1 1 0 0,0 1-1 0 0,0-1 1 0 0,1 1 0 0 0,-1-1-1 0 0,0 1 1 0 0,1-1-1 0 0,-1 1 1 0 0,0-1-1 0 0,1 1 1 0 0,-1-1-1 0 0,1 1 1 0 0,-1-1-1 0 0,1 1 1 0 0,-1 0-1 0 0,1-1 1 0 0,-1 1-1 0 0,1 0 1 0 0,-1 0-1 0 0,1-1 1 0 0,0 1-1 0 0,-1 0 1 0 0,1 0-1 0 0,-1 0 1 0 0,1 0-1 0 0,0 0 1 0 0,-1 0-1 0 0,1-1 1 0 0,-1 1-1 0 0,1 1 1 0 0,0-1-1 0 0,-1 0 1 0 0,1 0-1 0 0,-1 0 1 0 0,1 0 0 0 0,0 0-1 0 0,-1 1 1 0 0,1-1-1 0 0,-1 0 1 0 0,1 0-1 0 0,-1 1 1 0 0,1-1-1 0 0,-1 0 1 0 0,1 1-1 0 0,-1-1 1 0 0,1 1-1 0 0,-1-1 1 0 0,0 0-1 0 0,1 1 1 0 0,-1-1-1 0 0,1 1 1 0 0,-1-1-1 0 0,0 1 1 0 0,0-1-1 0 0,1 1 1 0 0,-1 0-1 0 0,0-1 1 0 0,0 1-1 0 0,0-1 1 0 0,1 1-1 0 0,-1 0 1 0 0,0-1-1 0 0,0 1 1 0 0,0-1-1 0 0,0 1 1 0 0,0 0-4 0 0,6 47 360 0 0,-9 62 69 0 0,-4 0 1 0 0,-5 0-1 0 0,-22 84-429 0 0,34-190 4 0 0,-12 129-12 0 0,37-138-68 0 0,31-77 120 0 0,-3-1 0 0 0,-3-3-1 0 0,29-74-43 0 0,-37 72-8 0 0,-15 25 28 0 0,4 1 0 0 0,3 2 0 0 0,30-41-20 0 0,-59 138 31 0 0,-17 176 336 0 0,2 79-27 0 0,30-148-210 0 0,-6-119-1763 0 0,-6-26-3436 0 0,1-3-5262 0 0,-7 3-1626 0 0</inkml:trace>
  <inkml:trace contextRef="#ctx0" brushRef="#br0" timeOffset="463.564">1453 408 12963 0 0,'0'0'2235'0'0,"0"0"-587"0"0,0 0-351 0 0,0 0-83 0 0,0 0-53 0 0,0 0-126 0 0,0 0-155 0 0,0 0-139 0 0,0 0-151 0 0,0 0-82 0 0,0 0-71 0 0,0 0-49 0 0,0 0-26 0 0,-34 17-23 0 0,-107 56-46 0 0,69-15 140 0 0,64-52-394 0 0,1 1-1 0 0,0 0 0 0 0,0 0 1 0 0,0 0-1 0 0,1 1 0 0 0,0 1 1 0 0,0-1-1 0 0,1 1 0 0 0,0-1 1 0 0,1 2-1 0 0,0-1 0 0 0,0 0 1 0 0,1 1-1 0 0,0-1 0 0 0,1 1 1 0 0,0 0-1 0 0,0 0 0 0 0,1 0 0 0 0,1 6-38 0 0,2-12 13 0 0,0-1 0 0 0,1 0-1 0 0,-1 0 1 0 0,1 0 0 0 0,0-1 0 0 0,0 1-1 0 0,0-1 1 0 0,0 1 0 0 0,0-1-1 0 0,0 0 1 0 0,1 0 0 0 0,-1 0-1 0 0,1-1 1 0 0,-1 1 0 0 0,1-1-1 0 0,0 0 1 0 0,0 0 0 0 0,0 0-1 0 0,-1 0 1 0 0,1-1 0 0 0,0 0-1 0 0,0 0 1 0 0,0 0 0 0 0,0 0-1 0 0,0 0 1 0 0,0-1 0 0 0,0 0-1 0 0,-1 1 1 0 0,1-1 0 0 0,2-1-13 0 0,8-3 47 0 0,1 0 0 0 0,-1 0 1 0 0,0-1-1 0 0,-1-1 1 0 0,0-1-1 0 0,0 1 1 0 0,0-2-1 0 0,-1 0 0 0 0,0-1 1 0 0,4-4-48 0 0,-5 5 23 0 0,172-176 330 0 0,-151 144-161 0 0,-46 68 81 0 0,-37 108-160 0 0,49-133-140 0 0,1 1 0 0 0,0-1 1 0 0,0 0-1 0 0,1 0 0 0 0,-1 0 1 0 0,0 0-1 0 0,1 1 0 0 0,-1-1 1 0 0,1 0-1 0 0,0 1 0 0 0,0-1 0 0 0,0 0 1 0 0,0 1-1 0 0,0-1 0 0 0,0 0 1 0 0,1 1-1 0 0,-1-1 0 0 0,1 0 0 0 0,-1 0 1 0 0,1 1-1 0 0,0-1 0 0 0,0 0 1 0 0,0 0-1 0 0,0 0 0 0 0,0 0 1 0 0,1 0-1 0 0,-1 0 0 0 0,1 0 0 0 0,-1-1 1 0 0,1 1-1 0 0,0 0 0 0 0,-1-1 1 0 0,1 1-1 0 0,0-1 0 0 0,0 0 1 0 0,0 0-1 0 0,0 0 0 0 0,0 0 0 0 0,0 0 1 0 0,1 0-1 0 0,-1 0 0 0 0,0 0 1 0 0,2-1 26 0 0,94-30-3849 0 0,-60 7-942 0 0,-10 6-2155 0 0,-14 6-4317 0 0</inkml:trace>
  <inkml:trace contextRef="#ctx0" brushRef="#br0" timeOffset="863.645">2086 368 8370 0 0,'0'0'4731'0'0,"0"0"-1923"0"0,0 0-943 0 0,0 0-319 0 0,0 0-191 0 0,0 0-192 0 0,0 0-184 0 0,0 0-164 0 0,0 0-131 0 0,0 0-100 0 0,0 0-72 0 0,0 0-89 0 0,0 0-60 0 0,-17 10-22 0 0,-53 30-44 0 0,-43 31 913 0 0,107-67-1203 0 0,0 1 0 0 0,0-1 0 0 0,0 1 0 0 0,1 0 0 0 0,-1 0 0 0 0,1 1 0 0 0,0-1 0 0 0,1 1 0 0 0,0 1 0 0 0,-1-1 0 0 0,2 0 0 0 0,-2 4-7 0 0,6-8-1 0 0,1 0-1 0 0,0 0 1 0 0,0-1-1 0 0,0 1 1 0 0,-1 0 0 0 0,2-1-1 0 0,-1 1 1 0 0,0-1 0 0 0,0 0-1 0 0,0 0 1 0 0,1 1-1 0 0,-1-2 1 0 0,0 1 0 0 0,1 0-1 0 0,-1 0 1 0 0,1-1-1 0 0,-1 1 1 0 0,1-1 0 0 0,-1 0-1 0 0,1 0 1 0 0,-1 0 0 0 0,1 0-1 0 0,-1 0 1 0 0,1-1-1 0 0,-1 1 2 0 0,106 11 52 0 0,-107-11-45 0 0,1 1 0 0 0,-1-1 0 0 0,1 1 0 0 0,-1 0 0 0 0,1-1 0 0 0,-1 1 0 0 0,0 0 0 0 0,1 0 1 0 0,-1 0-1 0 0,0 0 0 0 0,0 0 0 0 0,0 0 0 0 0,0 0 0 0 0,0 0 0 0 0,0 0 0 0 0,0 0 0 0 0,0 1 0 0 0,0-1 0 0 0,0 0 0 0 0,-1 1 0 0 0,1-1 0 0 0,0 1 0 0 0,-1-1 0 0 0,1 1 0 0 0,-1-1 0 0 0,0 1 0 0 0,0-1 0 0 0,1 1 0 0 0,-1-1 0 0 0,0 1 0 0 0,0-1 0 0 0,0 1 0 0 0,-1-1 0 0 0,1 1 0 0 0,0 0 0 0 0,0-1 0 0 0,-1 1 0 0 0,1-1 0 0 0,-1 0 0 0 0,0 1 0 0 0,1-1 0 0 0,-1 1 0 0 0,0 0-7 0 0,-40 53 285 0 0,31-46-287 0 0,0 0 0 0 0,0-1 0 0 0,-1 0 0 0 0,0-1 0 0 0,0 0 0 0 0,-1 0 0 0 0,1-1 0 0 0,-2-1 0 0 0,1 0 0 0 0,-7 1 2 0 0,19-7-131 0 0,-1 0 0 0 0,1 0 0 0 0,0 0 0 0 0,-1 0-1 0 0,1 0 1 0 0,0 0 0 0 0,0 0 0 0 0,0 0 0 0 0,0-1 0 0 0,0 1 0 0 0,0 0-1 0 0,0 0 1 0 0,1 0 0 0 0,-1 0 0 0 0,0 0 0 0 0,0 0 0 0 0,1 0 0 0 0,-1 0 0 0 0,1 0-1 0 0,-1 0 1 0 0,1 0 0 0 0,-1 0 0 0 0,1 0 0 0 0,0 0 0 0 0,0 0 0 0 0,-1 1-1 0 0,1-1 1 0 0,0 0 0 0 0,0 0 0 0 0,0 1 0 0 0,0-1 0 0 0,-1 1 0 0 0,2-1 131 0 0,27-28-6339 0 0,-18 17-3259 0 0</inkml:trace>
  <inkml:trace contextRef="#ctx0" brushRef="#br0" timeOffset="1213.23">2462 290 12403 0 0,'0'0'3270'0'0,"0"0"-1261"0"0,0 0-436 0 0,0 0-38 0 0,0 0-80 0 0,0 0-143 0 0,0 0-189 0 0,0 0-216 0 0,0 0-198 0 0,0 0-137 0 0,-33 21-111 0 0,-103 62-117 0 0,65-36 229 0 0,70-46-572 0 0,0-1 0 0 0,0 0 0 0 0,0 1 0 0 0,0-1-1 0 0,0 1 1 0 0,0-1 0 0 0,1 1 0 0 0,-1-1 0 0 0,0 1 0 0 0,0-1 0 0 0,1 1-1 0 0,-1 0 1 0 0,0-1 0 0 0,1 1 0 0 0,-1 0 0 0 0,0 0 0 0 0,1 0 0 0 0,-1-1 0 0 0,1 1-1 0 0,0 0 1 0 0,-1 0 0 0 0,1 0 0 0 0,0 0 0 0 0,-1 0 0 0 0,1 0 0 0 0,0 0-1 0 0,0 0 1 0 0,0 0 0 0 0,0 0 0 0 0,0 0 0 0 0,0 0 0 0 0,0 0 0 0 0,0 0 0 0 0,0 0-1 0 0,0 0 1 0 0,1 0 0 0 0,-1-1 0 0 0,0 1 0 0 0,1 0 0 0 0,-1 0 0 0 0,1 0-1 0 0,-1 0 1 0 0,1 0 0 0 0,-1 0 0 0 0,1-1 0 0 0,-1 1 0 0 0,1 0 0 0 0,0-1 0 0 0,-1 1-1 0 0,1 0 1 0 0,0-1 0 0 0,0 1 0 0 0,0-1 0 0 0,-1 1 0 0 0,1-1 0 0 0,0 1-1 0 0,0-1 1 0 0,0 0 0 0 0,0 1 0 0 0,0-1 0 0 0,0 0 0 0 0,0 0 0 0 0,0 1-1 0 0,67 5-19 0 0,-61-6 24 0 0,0 0-1 0 0,1 0 0 0 0,-1 0 1 0 0,0 1-1 0 0,1 0 1 0 0,-1 0-1 0 0,0 1 1 0 0,0 0-1 0 0,0 0 1 0 0,0 1-1 0 0,0 0 0 0 0,2 1-4 0 0,-7-2 8 0 0,0-1-1 0 0,0 1 1 0 0,0 0-1 0 0,0 0 1 0 0,0 0-1 0 0,0 0 1 0 0,0 0-1 0 0,-1 0 1 0 0,1 0-1 0 0,-1 0 1 0 0,0 1-1 0 0,0-1 1 0 0,0 0-1 0 0,0 1 1 0 0,0-1-1 0 0,0 1 1 0 0,0 0-1 0 0,-1-1 1 0 0,0 1-1 0 0,1-1 1 0 0,-1 1-1 0 0,0 0 1 0 0,0-1-1 0 0,0 1 1 0 0,-1 0-1 0 0,1-1 1 0 0,-1 1-1 0 0,1-1 1 0 0,-1 1-1 0 0,0-1 1 0 0,0 1-1 0 0,0-1 1 0 0,0 1-1 0 0,0-1 1 0 0,-1 0-1 0 0,1 1 1 0 0,-1-1-1 0 0,0 0 1 0 0,1 0-1 0 0,-1 0 1 0 0,0-1-1 0 0,0 1 1 0 0,0 0-1 0 0,0-1 1 0 0,-1 1-8 0 0,-14 12 28 0 0,-2-2-1 0 0,0 1 1 0 0,-1-2 0 0 0,0-1-1 0 0,0 0 1 0 0,-1-2 0 0 0,0 0-1 0 0,-1-1 1 0 0,-19 3-28 0 0,19-9-807 0 0,17-2-9120 0 0,5-2-2444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8698 0 0,'0'0'3245'0'0,"0"0"-641"0"0,0 0-349 0 0,0 0-104 0 0,0 0-158 0 0,0 0-381 0 0,0 0-386 0 0,0 0-351 0 0,0 0-263 0 0,0 0-174 0 0,0 0-68 0 0,0 0-49 0 0,0 0-58 0 0,-6 15-23 0 0,-38 112 187 0 0,11 33-344 0 0,30-146 9 0 0,1-7-4623 0 0,8-17-931 0 0,-2 0-1422 0 0,0 2-3744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14435 0 0,'0'0'2473'0'0,"0"0"-705"0"0,0 0-416 0 0,0 0-31 0 0,0 0 55 0 0,0 0-112 0 0,0 0-440 0 0,0 0-464 0 0,0 0-272 0 0,0 0-128 0 0,0 0-48 0 0,0 0-24 0 0,0 0-24 0 0,0 0-216 0 0,-68 48-320 0 0,90-11-688 0 0,-2-8-2249 0 0,-9-10-9490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12 361 14979 0 0,'0'0'2278'0'0,"0"0"-387"0"0,0 0-221 0 0,0 0-203 0 0,0 0-242 0 0,0 0-263 0 0,0 0-241 0 0,0 0-235 0 0,0 0-149 0 0,0 0-90 0 0,0 0-66 0 0,0 0 3 0 0,-3-17-38 0 0,-6-58-45 0 0,26 17 48 0 0,70-68 65 0 0,-13 57-229 0 0,-21 54-304 0 0,-45 63 306 0 0,-8 47 304 0 0,1-93-230 0 0,1 0 0 0 0,-1 0 1 0 0,1 0-1 0 0,0 0 1 0 0,-1-1-1 0 0,1 1 0 0 0,0 0 1 0 0,0-1-1 0 0,0 1 0 0 0,0-1 1 0 0,0 0-1 0 0,1 0 0 0 0,-1 0 1 0 0,0 0-1 0 0,1 0 0 0 0,-1 0 1 0 0,0 0-1 0 0,1-1 0 0 0,-1 1 1 0 0,1-1-1 0 0,-1 0 0 0 0,1 0 1 0 0,-1 0-1 0 0,1 0 0 0 0,-1 0 1 0 0,1 0-1 0 0,-1-1 0 0 0,1 1 1 0 0,-1-1-1 0 0,1 0 1 0 0,-1 0-1 0 0,0 0 0 0 0,1 0 1 0 0,-1 0-1 0 0,0 0 0 0 0,0 0 1 0 0,0-1-1 0 0,0 1 0 0 0,0-1 1 0 0,1 0-62 0 0,74-74 791 0 0,-69 67-539 0 0,-3 6-4092 0 0,-2 10-6343 0 0,-2-3-2560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3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4081 0 0,'0'0'1368'0'0,"0"0"-220"0"0,0 0-14 0 0,0 0 126 0 0,0 0 113 0 0,0 0 2 0 0,0 0-134 0 0,0 0-221 0 0,0 0-238 0 0,0 0-169 0 0,0 0-65 0 0,4-4-18 0 0,115-162 4470 0 0,-116 160-4877 0 0,11-19 371 0 0,-2-1-1 0 0,0 0 1 0 0,-2-1 0 0 0,-1 0 0 0 0,-1 0 0 0 0,3-24-494 0 0,-21 115 2430 0 0,-16 137-2053 0 0,17 386 256 0 0,9-53-159 0 0,0-534-437 0 0,0 0 11 0 0,0 0 35 0 0,0 0 19 0 0,0 0 14 0 0,0 0 23 0 0,1-17-123 0 0,2-1 0 0 0,0 0-1 0 0,1 1 1 0 0,0-1 0 0 0,2 1-1 0 0,0 1 1 0 0,1-1 0 0 0,0 1 0 0 0,2 0-1 0 0,0 0 1 0 0,0 1 0 0 0,2 1-1 0 0,-1-1 1 0 0,2 2 0 0 0,0 0 0 0 0,1 0-1 0 0,0 1 1 0 0,3-1-16 0 0,12-17-6 0 0,2 1 1 0 0,2 1-1 0 0,0 2 1 0 0,2 1-1 0 0,0 2 0 0 0,2 1 1 0 0,0 2-1 0 0,1 2 1 0 0,1 1-1 0 0,1 1 1 0 0,5 2 5 0 0,55 0-113 0 0,-97 15 111 0 0,1-1 0 0 0,-1 0 1 0 0,0 1-1 0 0,1-1 0 0 0,-1 1 0 0 0,0 0 0 0 0,1 0 0 0 0,-1 0 0 0 0,0 0 0 0 0,0 0 0 0 0,0 0 0 0 0,0 0 1 0 0,0 1-1 0 0,0-1 0 0 0,0 1 0 0 0,0 0 0 0 0,0-1 0 0 0,-1 1 0 0 0,1 0 0 0 0,-1 0 0 0 0,1 0 0 0 0,-1 0 1 0 0,0 0-1 0 0,0 1 0 0 0,0-1 0 0 0,0 0 0 0 0,0 0 0 0 0,0 1 0 0 0,-1-1 0 0 0,1 0 0 0 0,-1 1 0 0 0,0-1 1 0 0,0 1-1 0 0,1-1 0 0 0,-2 1 0 0 0,1-1 0 0 0,0 2 2 0 0,0 6 5 0 0,0 0 0 0 0,0 0 0 0 0,-1 0 0 0 0,0 0 0 0 0,-1 0 0 0 0,0 0 0 0 0,0-1 0 0 0,-1 1 0 0 0,-1-1 0 0 0,0 1 0 0 0,0 0-5 0 0,-21 29 16 0 0,0-2 1 0 0,-3-1 0 0 0,-1 0-1 0 0,-1-3 1 0 0,-2 0 0 0 0,-1-2-1 0 0,-2-2 1 0 0,-1 0 0 0 0,-1-3-1 0 0,-1-1 1 0 0,-1-2 0 0 0,-35 14-17 0 0,57-28-8 0 0,-1 0 0 0 0,-1-1 0 0 0,1-2 0 0 0,-1 0 0 0 0,-1 0 0 0 0,1-2 1 0 0,-1-1-1 0 0,1 0 0 0 0,-1-1 0 0 0,0-1 8 0 0,18-3-31 0 0,0 1 0 0 0,0 0 0 0 0,0-1 0 0 0,1 1 0 0 0,-1-1 0 0 0,0 1 0 0 0,1-1 0 0 0,-1 0 0 0 0,1 0 0 0 0,0 0 0 0 0,0 0 0 0 0,-1 0 0 0 0,1 0 0 0 0,0 0 0 0 0,1 0 0 0 0,-1 0 0 0 0,0 0 0 0 0,1 0 0 0 0,-1-1 0 0 0,1 1 0 0 0,0 0 0 0 0,-1-1 0 0 0,1 1 0 0 0,0 0 0 0 0,1 0 0 0 0,-1-1 0 0 0,0 1 0 0 0,1 0 0 0 0,-1 0 0 0 0,1-1 0 0 0,0 0 31 0 0,-1-2-110 0 0,2-7-187 0 0,0 1 1 0 0,0 0-1 0 0,1 0 1 0 0,1 0-1 0 0,0 0 0 0 0,0 0 1 0 0,1 1-1 0 0,0 0 1 0 0,1 0-1 0 0,2-2 297 0 0,22-35-4231 0 0,-8 13-2816 0 0,-9 14-5003 0 0</inkml:trace>
  <inkml:trace contextRef="#ctx0" brushRef="#br0" timeOffset="444.974">1293 771 9386 0 0,'0'0'2622'0'0,"0"0"-807"0"0,0 0-419 0 0,0 0-35 0 0,0 0-49 0 0,0 0-117 0 0,0 0-103 0 0,0 0-141 0 0,0 0-159 0 0,0 0-155 0 0,0 0-134 0 0,0 0-141 0 0,-32 32-145 0 0,-94 101-53 0 0,123-131-156 0 0,0 0 0 0 0,1 0 0 0 0,-1 0 1 0 0,1 0-1 0 0,0 0 0 0 0,0 1 0 0 0,0-1 0 0 0,0 1 0 0 0,0-1 0 0 0,1 1 0 0 0,-1 0 1 0 0,1 0-1 0 0,-1 0 0 0 0,1 0 0 0 0,0 0 0 0 0,0 0 0 0 0,1 0 0 0 0,-1 0 0 0 0,0 0 0 0 0,1 1 1 0 0,0-1-1 0 0,0 0 0 0 0,0 0 0 0 0,0 2-8 0 0,2 8 60 0 0,-2-4-6 0 0,0 0 1 0 0,1 0 0 0 0,0 0 0 0 0,0 0-1 0 0,1 0 1 0 0,0-1 0 0 0,0 1-1 0 0,1 0 1 0 0,0-1 0 0 0,1 0-1 0 0,0 0 1 0 0,0 0 0 0 0,1 0-1 0 0,0 0 1 0 0,0-1 0 0 0,1 0-1 0 0,0 0 1 0 0,0-1 0 0 0,1 1-1 0 0,0-1 1 0 0,0-1 0 0 0,0 1-1 0 0,0-1 1 0 0,1-1 0 0 0,0 1-1 0 0,0-1 1 0 0,1-1 0 0 0,-1 1-1 0 0,0-1 1 0 0,1-1 0 0 0,1 0-55 0 0,-4-1 67 0 0,1-1 1 0 0,-1 0-1 0 0,0 0 0 0 0,0-1 1 0 0,0 0-1 0 0,1 0 1 0 0,-1 0-1 0 0,0-1 1 0 0,0 0-1 0 0,-1 0 0 0 0,1-1 1 0 0,0 0-1 0 0,-1 1 1 0 0,1-2-1 0 0,-1 1 0 0 0,0-1 1 0 0,0 0-1 0 0,-1 0 1 0 0,1 0-1 0 0,-1 0 0 0 0,0-1 1 0 0,0 0-1 0 0,3-4-67 0 0,0-1 65 0 0,0 1-1 0 0,-1-1 1 0 0,-1 0-1 0 0,0 0 1 0 0,0-1-1 0 0,-1 0 1 0 0,0 0-1 0 0,-1 0 1 0 0,0 0-1 0 0,0 0 1 0 0,-2-1-1 0 0,1-5-64 0 0,-1 9 13 0 0,0-1-1 0 0,-1 1 0 0 0,0-1 0 0 0,-1 1 1 0 0,0 0-1 0 0,0-1 0 0 0,-1 1 0 0 0,0 0 1 0 0,0 0-1 0 0,-1 0 0 0 0,0 0 1 0 0,0 0-1 0 0,-1 1 0 0 0,0-1 0 0 0,-1 0-12 0 0,0 0-87 0 0,0 0 0 0 0,0 1 0 0 0,-1 0-1 0 0,0 0 1 0 0,0 0 0 0 0,-1 1 0 0 0,0-1 0 0 0,0 2-1 0 0,0-1 1 0 0,-1 1 0 0 0,0 0 0 0 0,0 1 0 0 0,0-1-1 0 0,0 2 1 0 0,-1-1 0 0 0,1 1 0 0 0,-1 1-1 0 0,0-1 1 0 0,0 1 0 0 0,0 1 0 0 0,0 0 0 0 0,-1 0-1 0 0,1 1 1 0 0,0 0 0 0 0,0 1 0 0 0,0-1-1 0 0,0 2 1 0 0,0-1 0 0 0,0 2 0 0 0,0-1 0 0 0,0 1-1 0 0,0 0 1 0 0,1 1 0 0 0,0 0 0 0 0,-7 4 87 0 0,-46 64-5862 0 0,52-58 2091 0 0,-1-2-7542 0 0</inkml:trace>
  <inkml:trace contextRef="#ctx0" brushRef="#br0" timeOffset="1002.165">1950 801 8234 0 0,'0'0'4254'0'0,"0"0"-2210"0"0,0 0-725 0 0,0 0 111 0 0,0 0 166 0 0,0 0-46 0 0,0 0-162 0 0,0 0-262 0 0,0 0-301 0 0,0 0-195 0 0,0 0-115 0 0,0 0-89 0 0,0 0-71 0 0,-5 12-57 0 0,-53 101 342 0 0,18-41-540 0 0,2 1 1 0 0,4 2-1 0 0,0 9-100 0 0,32-77-37 0 0,0-1-1 0 0,-1 0 0 0 0,0-1 1 0 0,0 1-1 0 0,0 0 1 0 0,-1-1-1 0 0,0 0 1 0 0,0 0-1 0 0,0 0 1 0 0,-1 0-1 0 0,1 0 1 0 0,-1-1-1 0 0,0 0 1 0 0,-1 0 37 0 0,4-3-168 0 0,1-1 0 0 0,0 0 0 0 0,-1 0 1 0 0,1 1-1 0 0,0-1 0 0 0,-1 0 1 0 0,1 0-1 0 0,-1-1 0 0 0,1 1 0 0 0,0 0 1 0 0,-1 0-1 0 0,1-1 0 0 0,0 1 1 0 0,-1 0-1 0 0,1-1 0 0 0,0 0 0 0 0,0 1 1 0 0,0-1-1 0 0,-1 0 0 0 0,1 1 1 0 0,0-1-1 0 0,0 0 0 0 0,0 0 0 0 0,0 0 1 0 0,0 0-1 0 0,0 0 0 0 0,0 0 1 0 0,1 0-1 0 0,-1-1 0 0 0,0 1 0 0 0,1 0 1 0 0,-1 0-1 0 0,0-1 0 0 0,1 1 1 0 0,0 0-1 0 0,-1 0 0 0 0,1-2 168 0 0,-15-53-7399 0 0,15 53 6914 0 0,-13-71-6707 0 0,-4-24 1245 0 0,3-2 4858 0 0,7 1 5853 0 0,9 0 6852 0 0,15 72-4212 0 0,4 36-5276 0 0,103 144 1293 0 0,44 123-1996 0 0,-122-235-1869 0 0,-33-38-2895 0 0,2-2-3291 0 0,-12-1-5826 0 0</inkml:trace>
  <inkml:trace contextRef="#ctx0" brushRef="#br0" timeOffset="25320.148">8973 7170 12355 0 0,'0'0'2120'0'0,"0"0"-525"0"0,0 0-277 0 0,0 0 74 0 0,0 0 119 0 0,0 0-9 0 0,0 0-159 0 0,0 0-259 0 0,0 0-273 0 0,0 0-182 0 0,0 0-75 0 0,0 0-54 0 0,0 0-56 0 0,-12 16 692 0 0,-137 120 499 0 0,76-74-1443 0 0,-3-4 0 0 0,-2-3 0 0 0,-36 16-192 0 0,86-53 30 0 0,28-17-45 0 0,0-1-42 0 0,0 0-37 0 0,0 0-2 0 0,0 0-21 0 0,0 0-27 0 0,0-19-1451 0 0,3-23-2465 0 0,-3 15-6759 0 0,0 19-1063 0 0</inkml:trace>
  <inkml:trace contextRef="#ctx0" brushRef="#br0" timeOffset="25321.148">8465 7060 10954 0 0,'0'0'2496'0'0,"0"0"-543"0"0,0 0-339 0 0,0 0-31 0 0,0 0 12 0 0,0 0-72 0 0,0 0-209 0 0,0 0-272 0 0,0 0-280 0 0,0 0-201 0 0,0 0-98 0 0,0 0-19 0 0,5-1 10 0 0,-3 1-399 0 0,0 0 1 0 0,0 1-1 0 0,0-1 0 0 0,1 0 1 0 0,-1 1-1 0 0,0-1 1 0 0,0 1-1 0 0,0-1 1 0 0,0 1-1 0 0,0 0 1 0 0,0 0-1 0 0,0 0 1 0 0,0 0-1 0 0,0 1 0 0 0,-1-1 1 0 0,1 0-1 0 0,0 1 1 0 0,-1-1-1 0 0,1 1 1 0 0,-1-1-1 0 0,1 1 1 0 0,-1 0-1 0 0,0 0 0 0 0,0 0 1 0 0,0 0-1 0 0,0 0 1 0 0,0 0-1 0 0,0 1-55 0 0,7 7 189 0 0,35 46 694 0 0,3-3-1 0 0,2-1 0 0 0,14 8-882 0 0,95 105 554 0 0,-60-51-343 0 0,-136-122-5883 0 0,31 3 702 0 0,2 4-7441 0 0</inkml:trace>
  <inkml:trace contextRef="#ctx0" brushRef="#br0" timeOffset="25083.051">2546 3109 0 0 0,'0'0'1022'0'0,"0"0"-278"0"0,0 0-84 0 0,0 0 132 0 0,0 0 230 0 0,0 0 219 0 0,0 0 122 0 0,0 0-61 0 0,0 0-179 0 0,0 0-214 0 0,0 0-189 0 0,13 0 2458 0 0,-2 59 2193 0 0,-7 30-3347 0 0,9 84-614 0 0,21 188 514 0 0,-29-78-1042 0 0,5 63-63 0 0,24-99-330 0 0,-10 58 159 0 0,-19-51-212 0 0,19 93 64 0 0,-24-249-342 0 0,5 0 0 0 0,4 1 0 0 0,5 3-158 0 0,7 90 111 0 0,-11 176 195 0 0,2-199-175 0 0,0 173 174 0 0,-16-206-306 0 0,-3 39 140 0 0,-6-81-69 0 0,13-93-87 0 0,0 5 56 0 0,0-5-50 0 0,0-1 11 0 0,0 0-23 0 0,0 0 26 0 0,0 0 17 0 0,0 0-7 0 0,0 0-14 0 0,85 7 283 0 0,12-3-201 0 0,343-4 204 0 0,-173-15-99 0 0,-81 23-48 0 0,-86-5-108 0 0,126-10 115 0 0,-10-18 0 0 0,3 21 35 0 0,-115 12-90 0 0,51-2 2 0 0,68 2 4 0 0,53-8 97 0 0,-136-11-99 0 0,495 11 198 0 0,-403-22-322 0 0,-43 14 138 0 0,23 15-76 0 0,-3-3-22 0 0,-25-15 95 0 0,-43 7-108 0 0,104-3 55 0 0,-187 7-38 0 0,-57 0-32 0 0,-1 0 26 0 0,0 0 4 0 0,0 0-30 0 0,0 0 26 0 0,0 0-8 0 0,0 0 6 0 0,0 0 0 0 0,0 0-24 0 0,0 0 32 0 0,0 0-32 0 0,0 0 13 0 0,0 0-28 0 0,0 0 23 0 0,0 0-15 0 0,0 0-11 0 0,0 0-12 0 0,0 0-4 0 0,0 0-73 0 0,-11-8-3448 0 0,0 5-8450 0 0,9 3-1078 0 0</inkml:trace>
  <inkml:trace contextRef="#ctx0" brushRef="#br0" timeOffset="26102.126">1707 2318 6049 0 0,'0'0'1770'0'0,"0"0"-94"0"0,0 0 134 0 0,0 0 205 0 0,0 0-36 0 0,0 0-241 0 0,0 0-390 0 0,0 0-376 0 0,0 0-253 0 0,0 0-188 0 0,0 0-130 0 0,-2 2-71 0 0,0 61 2624 0 0,6-28-1966 0 0,-9 219 920 0 0,21-203-1858 0 0,-15-50-41 0 0,-1 0-1 0 0,1 0 1 0 0,-1 0-1 0 0,1 0 1 0 0,-1 0-1 0 0,1 0 1 0 0,0 0-1 0 0,-1 0 1 0 0,1 0 0 0 0,0 0-1 0 0,0-1 1 0 0,0 1-1 0 0,0 0 1 0 0,0-1-1 0 0,0 1 1 0 0,0 0 0 0 0,0-1-1 0 0,0 1 1 0 0,0-1-1 0 0,0 0 1 0 0,0 1-1 0 0,0-1 1 0 0,0 0-1 0 0,0 0 1 0 0,0 1 0 0 0,1-1-1 0 0,-1 0 1 0 0,0 0-1 0 0,0 0 1 0 0,0-1-1 0 0,0 1 1 0 0,1 0-1 0 0,-1 0 1 0 0,0 0 0 0 0,0-1-1 0 0,0 1 1 0 0,0-1-1 0 0,0 1 1 0 0,0-1-1 0 0,0 1 1 0 0,0-1 0 0 0,0 0-1 0 0,0 1 1 0 0,0-1-1 0 0,0 0-8 0 0,69-102 641 0 0,-61 85-598 0 0,70-155 116 0 0,-29 19 81 0 0,-29 272 88 0 0,76 195 144 0 0,-70-241-431 0 0,-3 1 0 0 0,-3 1-1 0 0,-4 1 1 0 0,-2 1 0 0 0,-5 0-1 0 0,1 52-40 0 0,-12-103 8 0 0,0 0 0 0 0,-2-1 0 0 0,-1 1-1 0 0,-1-1 1 0 0,-1 0 0 0 0,-1 0 0 0 0,-1 0 0 0 0,-12 21-8 0 0,15-32 16 0 0,-1-1 1 0 0,-1 0 0 0 0,0-1-1 0 0,0 0 1 0 0,-2 0-1 0 0,1-1 1 0 0,-1 0 0 0 0,-1 0-1 0 0,1-1 1 0 0,-2 0 0 0 0,1-1-1 0 0,-1 0 1 0 0,0 0 0 0 0,-1-1-1 0 0,0-1 1 0 0,0 0 0 0 0,-5 1-17 0 0,14-6 3 0 0,1 0-1 0 0,-1 0 1 0 0,1 0 0 0 0,-1 0 0 0 0,1 0 0 0 0,-1 0-1 0 0,0-1 1 0 0,1 0 0 0 0,-1 1 0 0 0,0-1-1 0 0,0 0 1 0 0,1 0 0 0 0,-1 0 0 0 0,0-1 0 0 0,1 1-1 0 0,-1-1 1 0 0,0 1 0 0 0,1-1 0 0 0,-1 0 0 0 0,1 0-1 0 0,-1 0 1 0 0,1 0 0 0 0,-1-1 0 0 0,1 1 0 0 0,0-1-1 0 0,0 1 1 0 0,-1-1 0 0 0,1 0 0 0 0,0 0-1 0 0,1 0 1 0 0,-1 0 0 0 0,0 0 0 0 0,1 0 0 0 0,-1-1-1 0 0,1 1 1 0 0,-1 0 0 0 0,1-1 0 0 0,0 1 0 0 0,0-1-1 0 0,0 1 1 0 0,1-1 0 0 0,-1 0 0 0 0,0 0-3 0 0,-3-20 1 0 0,1 0 1 0 0,1 0-1 0 0,1 0 1 0 0,1 0-1 0 0,1 0 1 0 0,1 0-1 0 0,1 0 1 0 0,1 0-1 0 0,1 1 1 0 0,1-1-1 0 0,0 1 1 0 0,2 1-1 0 0,1-1 1 0 0,1 1-1 0 0,9-15-1 0 0,-5 14-180 0 0,1 0-1 0 0,0 1 1 0 0,2 0 0 0 0,0 1-1 0 0,2 1 1 0 0,9-7 180 0 0,3 11-3071 0 0,-19 12-836 0 0,-2 2-3696 0 0,-4 1-5020 0 0</inkml:trace>
  <inkml:trace contextRef="#ctx0" brushRef="#br0" timeOffset="29657.425">2528 3157 0 0 0,'0'0'315'0'0,"0"0"189"0"0,0 0 149 0 0,0 0 181 0 0,0 0 195 0 0,0 0 168 0 0,0 0 74 0 0,5-3 12 0 0,1 0-817 0 0,28-20 3845 0 0,-32 23 3094 0 0,-2 1-3609 0 0,-6 16-2918 0 0,-90 157-59 0 0,80-144-755 0 0,-2-2 0 0 0,-1 1 0 0 0,-1-2-1 0 0,-2-1 1 0 0,0 0 0 0 0,-2-1-64 0 0,8-9 393 0 0,31-10 308 0 0,237 1 113 0 0,-107 0-692 0 0,-108-3 1207 0 0,-127-75-1083 0 0,12-4-145 0 0,9-15-16 0 0,40 25-40 0 0,28 63-102 0 0,0 0 1 0 0,0 0 0 0 0,0 0-1 0 0,1 0 1 0 0,-1 0 0 0 0,0 0 0 0 0,1 0-1 0 0,0 0 1 0 0,-1 0 0 0 0,1 0 0 0 0,0 0-1 0 0,0 0 1 0 0,0-1 0 0 0,0 1-1 0 0,1 0 1 0 0,-1 0 0 0 0,0 0 0 0 0,1 0-1 0 0,0 0 1 0 0,-1 0 0 0 0,1 0 0 0 0,0 0-1 0 0,0 0 1 0 0,0 0 0 0 0,0 1 0 0 0,0-1-1 0 0,1 0 1 0 0,-1 1 0 0 0,1-1-1 0 0,-1 0 1 0 0,1 0 56 0 0,11 0-2056 0 0,-5 1-2421 0 0,1 0-7735 0 0</inkml:trace>
  <inkml:trace contextRef="#ctx0" brushRef="#br0" timeOffset="31366.126">7500 7351 0 0 0,'0'0'321'0'0,"0"0"361"0"0,0 0 79 0 0,0 0-98 0 0,0 0-139 0 0,0 0-172 0 0,0 0-96 0 0,0 0 26 0 0,0 0 95 0 0,0 0 147 0 0,0 0 167 0 0,0 0 140 0 0,0 0 95 0 0,0 0 63 0 0,0 0 19 0 0,0 0 6 0 0,0 0-10 0 0,0 0-30 0 0,0 0-50 0 0,0 0-51 0 0,0 0 4 0 0,0 0-27 0 0,0 0-20 0 0,-3 6 7547 0 0,0-5-8628 0 0,-2-1 374 0 0,0-1 1 0 0,0 0-1 0 0,0 0 1 0 0,1 0 0 0 0,-1 0-1 0 0,0-1 1 0 0,0 0-1 0 0,1 0 1 0 0,-1 0 0 0 0,1-1-1 0 0,0 0 1 0 0,0 1 0 0 0,0-1-1 0 0,0-1 1 0 0,0 1-1 0 0,-1-2-123 0 0,-61-43 810 0 0,8 18 50 0 0,39 89-224 0 0,7 41-626 0 0,11-69-2 0 0,-2 0 1 0 0,-1-1-1 0 0,-1 1 0 0 0,-2-1 0 0 0,-1-1 0 0 0,-1 1 0 0 0,-1-2 0 0 0,-2 1 0 0 0,-12 21-8 0 0,25-42 452 0 0,20-23-400 0 0,112-80 128 0 0,-102 73-135 0 0,0-1 0 0 0,-2-2 0 0 0,-1-1 0 0 0,-1-2 0 0 0,19-24-45 0 0,-40 42 109 0 0,-5 7-2576 0 0,3 8-4862 0 0,0-2-4876 0 0</inkml:trace>
  <inkml:trace contextRef="#ctx0" brushRef="#br0" timeOffset="36664.806">3402 5963 0 0 0,'0'0'914'0'0,"0"0"111"0"0,0 0 205 0 0,0 0 110 0 0,0 0 42 0 0,0 0 6 0 0,0 0-156 0 0,0 0-169 0 0,0 0-183 0 0,0 0-234 0 0,0 0-188 0 0,-2 0-117 0 0,22 0 9322 0 0,92 0-8331 0 0,-42 7-877 0 0,83 1 480 0 0,-61-16-468 0 0,-3 1-137 0 0,60-4 60 0 0,32-19 63 0 0,-19-3-175 0 0,-79 11-98 0 0,12-6-8 0 0,-58 19-86 0 0,59-27 120 0 0,35-31 160 0 0,-20 12-108 0 0,-35 7 18 0 0,5-27 149 0 0,13-30-61 0 0,-44 49-202 0 0,-18 19-64 0 0,3-10 21 0 0,-3-5 0 0 0,-3 8-99 0 0,52-66 180 0 0,-29 32-39 0 0,-19 27-93 0 0,41-60 36 0 0,-34 63-26 0 0,-3 4-28 0 0,41-63 69 0 0,-43 67-88 0 0,44-53 57 0 0,-49 57 2 0 0,39-34-123 0 0,6 11 62 0 0,53-4-6 0 0,-51 24-30 0 0,-10 17 43 0 0,28 6-41 0 0,56-5 40 0 0,-31 2-10 0 0,-47 15 32 0 0,-73 4-50 0 0,1-1-3292 0 0,-2 6-8138 0 0,1-1-829 0 0</inkml:trace>
  <inkml:trace contextRef="#ctx0" brushRef="#br0" timeOffset="38493.01">3781 6423 0 0 0,'0'0'1206'0'0,"0"0"411"0"0,0 0 250 0 0,0 0 8 0 0,0 0-196 0 0,0 0-285 0 0,0 0-216 0 0,0 0-115 0 0,0 0-34 0 0,0 0-1 0 0,0 0-10 0 0,0 1 4156 0 0,0 2-4835 0 0,-9 144 1687 0 0,9-132-1927 0 0,-1-9-69 0 0,1 0 0 0 0,0 0 0 0 0,0 0 0 0 0,0-1 0 0 0,1 1 0 0 0,0 0 0 0 0,0 0 0 0 0,0-1 0 0 0,1 1 0 0 0,0 0 0 0 0,0-1 0 0 0,0 1 0 0 0,3 3-30 0 0,-2-4 60 0 0,-1-1 0 0 0,1 0 0 0 0,0 0 0 0 0,0 0 0 0 0,0 0-1 0 0,0 0 1 0 0,1-1 0 0 0,0 1 0 0 0,-1-1 0 0 0,1 0 0 0 0,0-1-1 0 0,1 1 1 0 0,-1 0 0 0 0,0-1 0 0 0,1 0 0 0 0,0 0 0 0 0,-1-1 0 0 0,1 1-1 0 0,0-1 1 0 0,0 0 0 0 0,0 0 0 0 0,0 0 0 0 0,-1-1 0 0 0,1 0 0 0 0,4 0-60 0 0,-8 0 38 0 0,1 0 1 0 0,0 0 0 0 0,0 0 0 0 0,-1 0 0 0 0,1 0 0 0 0,0-1-1 0 0,0 1 1 0 0,-1-1 0 0 0,1 1 0 0 0,0-1 0 0 0,-1 0 0 0 0,1 1-1 0 0,-1-1 1 0 0,1 0 0 0 0,-1 0 0 0 0,1 0 0 0 0,-1 0 0 0 0,1 0 0 0 0,-1-1-1 0 0,0 1 1 0 0,0 0 0 0 0,0-1 0 0 0,0 1 0 0 0,0 0 0 0 0,0-1-1 0 0,0 0 1 0 0,0 0-39 0 0,8-11 140 0 0,50-116 284 0 0,-33 59-361 0 0,-7-3 161 0 0,-19 73-204 0 0,0 0-2 0 0,0 0 5 0 0,0 0-20 0 0,0 0 11 0 0,0 0 8 0 0,0 0-29 0 0,0 0-2 0 0,0 0-1 0 0,0 0-3 0 0,0 0-2 0 0,0 0-18 0 0,4 26 57 0 0,62 210 713 0 0,-58-175-623 0 0,-4 1-1 0 0,-2-1 1 0 0,-4 30-114 0 0,0-61 30 0 0,-3 0 1 0 0,0-1-1 0 0,-2 1 0 0 0,-1-1 1 0 0,-1-1-1 0 0,-1 0 1 0 0,-9 15-31 0 0,17-40 13 0 0,-1 1 1 0 0,1-1-1 0 0,-1 0 1 0 0,0 0-1 0 0,0 0 1 0 0,0 0-1 0 0,0-1 1 0 0,0 1-1 0 0,0-1 1 0 0,-1 0-1 0 0,1 0 1 0 0,-1 0-1 0 0,0 0 1 0 0,1-1-1 0 0,-1 1 1 0 0,0-1-1 0 0,0 0 1 0 0,0 0-1 0 0,0-1 1 0 0,0 1-1 0 0,0-1 1 0 0,-2 0-14 0 0,3 1 1 0 0,1-1 0 0 0,0 0 1 0 0,0 0-1 0 0,-1 0 0 0 0,1-1 1 0 0,0 1-1 0 0,-1 0 0 0 0,1-1 1 0 0,0 0-1 0 0,0 1 0 0 0,-1-1 1 0 0,1 0-1 0 0,0 0 0 0 0,0 0 0 0 0,0-1 1 0 0,0 1-1 0 0,0 0 0 0 0,1-1 1 0 0,-1 1-1 0 0,0-1 0 0 0,1 0 1 0 0,-1 1-1 0 0,1-1 0 0 0,-1 0 1 0 0,1 0-1 0 0,0 0 0 0 0,0 0 1 0 0,0 0-1 0 0,0 0 0 0 0,0-1 0 0 0,0 1 1 0 0,1 0-1 0 0,-1 0 0 0 0,1-1 1 0 0,-1 1-1 0 0,1 0 0 0 0,0 0 1 0 0,0-1-1 0 0,0 0-1 0 0,0-7-11 0 0,1 0-1 0 0,1 0 1 0 0,-1 0-1 0 0,2 0 1 0 0,-1 0 0 0 0,2 0-1 0 0,-1 0 1 0 0,1 1 0 0 0,0-1-1 0 0,1 1 1 0 0,0 0-1 0 0,1 1 1 0 0,0-1 0 0 0,0 1-1 0 0,1 0 1 0 0,0 1 0 0 0,0-1 11 0 0,41-40-460 0 0,-29 23-1500 0 0,-14 16-1402 0 0,0-1-3356 0 0,-4 7-3330 0 0</inkml:trace>
  <inkml:trace contextRef="#ctx0" brushRef="#br0" timeOffset="38787.429">4332 6655 6953 0 0,'0'0'3639'0'0,"0"0"-1432"0"0,0 0-627 0 0,0 0-2 0 0,0 0 33 0 0,0 0-124 0 0,0 0-295 0 0,0 0-313 0 0,0 0-111 0 0,0 0 26 0 0,0 0 22 0 0,0 0-9 0 0,0 0-115 0 0,0 12-140 0 0,-6 106 1256 0 0,-12-23-1314 0 0,16-90-1022 0 0,-2 8 242 0 0,6-10-3346 0 0,4-2-3462 0 0,-3-1-5070 0 0</inkml:trace>
  <inkml:trace contextRef="#ctx0" brushRef="#br0" timeOffset="41741.092">3886 6044 0 0 0,'0'0'477'0'0,"0"0"368"0"0,0 0 220 0 0,0 0 175 0 0,0 0 86 0 0,0 0 29 0 0,0 0-72 0 0,0 0-143 0 0,0 0-136 0 0,0 0-98 0 0,0-9 494 0 0,0 8 1856 0 0,0 0 3548 0 0,10 144-5225 0 0,-3 4-1107 0 0,-7-95-5840 0 0,-2-59-3140 0 0,2 3-1768 0 0</inkml:trace>
  <inkml:trace contextRef="#ctx0" brushRef="#br0" timeOffset="42576.477">3840 6000 0 0 0,'0'0'264'0'0,"0"0"332"0"0,0 0 196 0 0,0 0 350 0 0,0 0 352 0 0,0 0 129 0 0,0 0-156 0 0,0 0-381 0 0,0 0-359 0 0,0 0-167 0 0,0 0 5 0 0,0 0 49 0 0,0 0 42 0 0,0 2-2 0 0,-2 4-354 0 0,-1-1 1 0 0,0 1-1 0 0,-1-1 1 0 0,1 0-1 0 0,-1 0 1 0 0,0 0-1 0 0,0 0 0 0 0,-1-1 1 0 0,1 1-1 0 0,-1-1 1 0 0,0 0-1 0 0,0-1 1 0 0,0 1-1 0 0,-1-1 0 0 0,1 0 1 0 0,-1-1-1 0 0,0 1 1 0 0,0-1-1 0 0,0 0 1 0 0,0 0-1 0 0,0-1 0 0 0,-2 0-300 0 0,-8 9 2016 0 0,42-4-782 0 0,-6-3-1231 0 0,123 19 1155 0 0,-43-14-666 0 0,-89-6-293 0 0,-12-6 1972 0 0,-1 2-2197 0 0,-73-141-235 0 0,74 143-86 0 0,1 0-293 0 0,0 0-535 0 0,0 0-1232 0 0,0 0-3658 0 0,0 0-5719 0 0</inkml:trace>
  <inkml:trace contextRef="#ctx0" brushRef="#br0" timeOffset="44305.305">6593 5580 0 0 0,'-9'-3'10'0'0,"-3"-4"2391"0"0,12 6-1582 0 0,0 0 1451 0 0,0-7 13101 0 0,0 7-16573 0 0,0 0-6571 0 0,0 1-3643 0 0</inkml:trace>
  <inkml:trace contextRef="#ctx0" brushRef="#br0" timeOffset="45139.464">4006 7244 0 0 0,'0'0'433'0'0,"0"0"374"0"0,0 0 311 0 0,0 0 195 0 0,0 0 14 0 0,0 0-116 0 0,0 0-205 0 0,0 0-155 0 0,0 0-52 0 0,0 0 34 0 0,0 0 74 0 0,0 0 25 0 0,0 0-9 0 0,0 0-36 0 0,4 4 6996 0 0,-1 0-6205 0 0,-16 105-837 0 0,-3-61-713 0 0,27-43-6267 0 0,-9-6 1705 0 0,0 1-6814 0 0</inkml:trace>
  <inkml:trace contextRef="#ctx0" brushRef="#br0" timeOffset="47194.445">6591 5495 0 0 0,'0'0'465'0'0,"0"0"257"0"0,0 0 46 0 0,0 0 10 0 0,0 0 24 0 0,0 0 57 0 0,0 0 123 0 0,0 0 67 0 0,0 0-72 0 0,2-14 5010 0 0,-1 7 5072 0 0,-1 9-11043 0 0,-3 227 551 0 0,4-225-560 0 0,1 1 0 0 0,0-1 0 0 0,0 0 0 0 0,0 0 0 0 0,0-1 0 0 0,1 1 0 0 0,-1 0 0 0 0,1-1 0 0 0,0 1 0 0 0,0-1 0 0 0,1 0 0 0 0,-1 0 0 0 0,0 0 0 0 0,1-1 0 0 0,0 1 0 0 0,0-1 0 0 0,0 0 0 0 0,0 0 0 0 0,0 0 0 0 0,0 0 0 0 0,0-1 0 0 0,1 0 0 0 0,-1 0 0 0 0,0 0 0 0 0,1 0 0 0 0,-1-1 0 0 0,1 1 0 0 0,-1-1 0 0 0,1 0 0 0 0,-1-1 0 0 0,1 1 0 0 0,-1-1-7 0 0,1-2 47 0 0,-1 0 0 0 0,0 0-1 0 0,0 0 1 0 0,0 0 0 0 0,-1-1 0 0 0,1 0 0 0 0,-1 1 0 0 0,0-1 0 0 0,0-1 0 0 0,0 1 0 0 0,0 0 0 0 0,-1-1 0 0 0,0 1 0 0 0,0-1-1 0 0,0 0 1 0 0,0 0 0 0 0,-1 0 0 0 0,0 0 0 0 0,0 0 0 0 0,0 0 0 0 0,0-3-47 0 0,1-1 0 0 0,50-149 216 0 0,-39 111-82 0 0,-13 47-114 0 0,0 0 14 0 0,0 0-2 0 0,0 0-12 0 0,0 0-18 0 0,0 0 8 0 0,0 0-3 0 0,0 0-7 0 0,0 0 16 0 0,0 0-9 0 0,0 0-23 0 0,0 0-16 0 0,0 23-76 0 0,33 256 441 0 0,-24-174-291 0 0,-1-53-16 0 0,-3 0 0 0 0,-2 0 0 0 0,-3 0 0 0 0,-1 0 0 0 0,-3 0 0 0 0,-3 0 0 0 0,-10 42-26 0 0,14-81 19 0 0,-1 0 0 0 0,0 0 0 0 0,-1 0 0 0 0,0-1 0 0 0,-1 0 0 0 0,-1 0 0 0 0,0 0 0 0 0,0-1 0 0 0,-1 0 0 0 0,-1 0 0 0 0,0-1 0 0 0,0 0 0 0 0,-1 0 0 0 0,-1-1-19 0 0,9-7 6 0 0,0-1 1 0 0,-1 0-1 0 0,1 0 1 0 0,0 0-1 0 0,-1 0 1 0 0,1 0 0 0 0,0 0-1 0 0,-1-1 1 0 0,1 1-1 0 0,-1-1 1 0 0,1 0-1 0 0,-1 0 1 0 0,1 0 0 0 0,-1 0-1 0 0,0 0 1 0 0,1 0-1 0 0,-1-1 1 0 0,1 1-1 0 0,0-1 1 0 0,-1 0-1 0 0,1 0 1 0 0,-1 0 0 0 0,1 0-1 0 0,0 0 1 0 0,0 0-1 0 0,0 0 1 0 0,0-1-1 0 0,-1 1 1 0 0,2-1 0 0 0,-1 0-1 0 0,0 0 1 0 0,0 1-1 0 0,1-1 1 0 0,-1 0-1 0 0,1 0 1 0 0,-1-1 0 0 0,1 1-1 0 0,0 0 1 0 0,0 0-1 0 0,0-1 1 0 0,0 1-7 0 0,-2-7-5 0 0,0-1 1 0 0,1 0-1 0 0,0 0 0 0 0,0 1 1 0 0,1-1-1 0 0,1 0 0 0 0,0 0 1 0 0,0 0-1 0 0,1 0 1 0 0,0 0-1 0 0,0 0 0 0 0,1 0 1 0 0,1 1-1 0 0,0-1 0 0 0,0 1 1 0 0,1 0-1 0 0,0 0 0 0 0,0 0 1 0 0,1 0-1 0 0,0 0 1 0 0,1 1-1 0 0,0 0 0 0 0,3-3 5 0 0,63-84-617 0 0,-64 85-302 0 0,-2 3-2151 0 0,-4 2-3034 0 0,-2 1-4584 0 0</inkml:trace>
  <inkml:trace contextRef="#ctx0" brushRef="#br0" timeOffset="47680.759">6994 5805 8746 0 0,'0'0'2076'0'0,"0"0"-458"0"0,0 0-203 0 0,0 0 4 0 0,0 0-85 0 0,0 0-168 0 0,0 0-232 0 0,0 0-299 0 0,0 0-227 0 0,0 0-125 0 0,0 0-29 0 0,0 0 24 0 0,0 0 72 0 0,23-4 1971 0 0,119-18 585 0 0,-141 22-2889 0 0,-1 0 14 0 0,-7 22 448 0 0,-140 183 362 0 0,146-203-836 0 0,0-1 0 0 0,-1 1 1 0 0,1-1-1 0 0,0 1 0 0 0,0 0 0 0 0,0 0 0 0 0,0-1 0 0 0,1 1 0 0 0,-1 0 1 0 0,0 0-1 0 0,1 0 0 0 0,-1 0 0 0 0,1 0 0 0 0,0-1 0 0 0,0 1 0 0 0,0 0 1 0 0,0 0-1 0 0,0 0 0 0 0,0 0 0 0 0,0 0 0 0 0,0 0 0 0 0,1 0 0 0 0,-1 0 0 0 0,1 0 1 0 0,0 0-1 0 0,-1-1 0 0 0,1 1 0 0 0,0 0 0 0 0,0 0 0 0 0,0-1 0 0 0,0 1 1 0 0,0-1-1 0 0,1 1 0 0 0,-1-1 0 0 0,0 1 0 0 0,1-1 0 0 0,-1 0 0 0 0,1 0 1 0 0,-1 1-1 0 0,1-1 0 0 0,0 0 0 0 0,-1 0 0 0 0,1-1 0 0 0,0 1 0 0 0,0 0 0 0 0,0-1 1 0 0,1 1-6 0 0,11 0 94 0 0,-1 0 1 0 0,1-2 0 0 0,-1 0-1 0 0,1 0 1 0 0,-1-1 0 0 0,0-1-1 0 0,0 0 1 0 0,0 0 0 0 0,0-2-1 0 0,0 0 1 0 0,11-6-95 0 0,-15 8-168 0 0,16-13-292 0 0,-32-3-6432 0 0,3 14-608 0 0,2 3-4786 0 0</inkml:trace>
  <inkml:trace contextRef="#ctx0" brushRef="#br0" timeOffset="48903.422">6703 4435 0 0 0,'0'0'91'0'0,"-1"-7"109"0"0,-2-51 794 0 0,3 31 6478 0 0,-3 31 7080 0 0,3 7-15666 0 0,24 173 2343 0 0,-37 84-472 0 0,9-36-290 0 0,32-143-356 0 0,-23 10 474 0 0,-5-99-573 0 0,0 26 285 0 0,-2-3-309 0 0,4-39-521 0 0,13-61-5566 0 0,-15 48-5664 0 0,0 17 4517 0 0</inkml:trace>
  <inkml:trace contextRef="#ctx0" brushRef="#br0" timeOffset="49803.458">6631 4380 0 0 0,'0'0'515'0'0,"0"0"60"0"0,0 0 103 0 0,0 0 135 0 0,0 0 125 0 0,0 0 116 0 0,0 0 36 0 0,0 0-10 0 0,0 0-25 0 0,0 0-48 0 0,-5-9 596 0 0,4 7 1895 0 0,0 2 3813 0 0,-40 22-6121 0 0,-98 69 272 0 0,139-88-1432 0 0,1-1 1 0 0,-1 1-1 0 0,0-1 0 0 0,1 1 1 0 0,0-1-1 0 0,-1 0 0 0 0,1 1 1 0 0,0-1-1 0 0,0 0 0 0 0,1 1 0 0 0,-1-1 1 0 0,0 0-1 0 0,1 0 0 0 0,-1 0 1 0 0,1 0-1 0 0,-1 0 0 0 0,1-1 1 0 0,0 1-1 0 0,0 0 0 0 0,0-1 0 0 0,0 1 1 0 0,0-1-1 0 0,0 0 0 0 0,1 0 1 0 0,1 1-31 0 0,10 5 93 0 0,0 0-1 0 0,1-1 1 0 0,0-1 0 0 0,0 0 0 0 0,0-1 0 0 0,1-1 0 0 0,-1-1 0 0 0,1 0 0 0 0,-1 0 0 0 0,1-2 0 0 0,0 0 0 0 0,-1-1 0 0 0,15-2-93 0 0,27 1 163 0 0,28 2-9 0 0,-85 0-140 0 0,0 0-4 0 0,0 0-15 0 0,0 0 16 0 0,0 0 6 0 0,0 0 8 0 0,0 0 13 0 0,0 0-1 0 0,0 0-10 0 0,0 0-2 0 0,0 0 6 0 0,0 0-1 0 0,0 0-4 0 0,0 0-9 0 0,0 0-22 0 0,0 0 13 0 0,0 0 22 0 0,0 0 22 0 0,0 0 23 0 0,0 0-18 0 0,0 0 5 0 0,0 0 3 0 0,0 0 14 0 0,0 0 33 0 0,0 0 10 0 0,0 0 13 0 0,-41-18 503 0 0,34 13-629 0 0,0 0-1 0 0,-1 0 1 0 0,2-1 0 0 0,-1 0 0 0 0,1 0 0 0 0,-1-1 0 0 0,2 1 0 0 0,-1-1 0 0 0,1 0 0 0 0,0-1 0 0 0,0 0 0 0 0,-3-7-9 0 0,-10-15-145 0 0,15 24-510 0 0,-4-2-763 0 0,3 7-2704 0 0,-1 0-3595 0 0,5 1-3994 0 0</inkml:trace>
  <inkml:trace contextRef="#ctx0" brushRef="#br0" timeOffset="51246.865">6861 6637 0 0 0,'0'0'613'0'0,"0"0"297"0"0,0 0 161 0 0,0 0 85 0 0,0 0-8 0 0,0 0-59 0 0,0 0-32 0 0,0 0-74 0 0,0 0 13 0 0,0-8 6 0 0,-2-24 25 0 0,-18 22 5776 0 0,19 16 1142 0 0,6 4-7727 0 0,-1 0-1 0 0,-1 0 1 0 0,1 0 0 0 0,-2 1-1 0 0,1-1 1 0 0,-1 1 0 0 0,-1 0-1 0 0,0 0 1 0 0,-1-1 0 0 0,0 1-1 0 0,0 0 1 0 0,-1 3-218 0 0,0 11 210 0 0,-13 62 196 0 0,-3 73-25 0 0,8 21 8 0 0,7-131-306 0 0,2-49-95 0 0,0 28 133 0 0,4 26-13 0 0,-1-22-108 0 0,-3-32 6 0 0,0-1 2 0 0,0 0-26 0 0,0 0-4 0 0,0 0 6 0 0,0 0 10 0 0,0 0 18 0 0,0 0 4 0 0,0 0-9 0 0,0 0-35 0 0,0 0-1 0 0,0 0-9 0 0,0 0 1 0 0,0 0 2 0 0,0 0-27 0 0,0 0-13 0 0,0 0-49 0 0,0 0-91 0 0,-5-4-2718 0 0,1 1-4764 0 0,2 2-4842 0 0</inkml:trace>
  <inkml:trace contextRef="#ctx0" brushRef="#br0" timeOffset="54377.449">3476 5193 0 0 0,'0'0'283'0'0,"0"0"348"0"0,0 0 173 0 0,0 0 112 0 0,0 0 77 0 0,0 0 102 0 0,0 0 96 0 0,0 0 58 0 0,-2-3 28 0 0,2 2-4218 0 0,-2-4 5447 0 0,-3-2 14381 0 0,5 12-15466 0 0,0-5-1366 0 0,0 0 6 0 0,0 27 533 0 0,0 31-71 0 0,2-33-3661 0 0,0-10-855 0 0,-1 1-7472 0 0,-1-9 2516 0 0</inkml:trace>
  <inkml:trace contextRef="#ctx0" brushRef="#br0" timeOffset="54836.119">3469 5418 5369 0 0,'0'0'2174'0'0,"0"0"-335"0"0,0 0-88 0 0,0 0 45 0 0,0 0 11 0 0,0 0-153 0 0,0 0-294 0 0,0 0-311 0 0,0 0-254 0 0,0 0-130 0 0,0 0-52 0 0,0 0-3 0 0,9 12 4472 0 0,-4 42-4080 0 0,-5-54-942 0 0,0 0-39 0 0,0 0-2 0 0,0 0 6 0 0,0 0-31 0 0,0 0 11 0 0,0 0-6 0 0,0 0 6 0 0,0 0 0 0 0,0 0-11 0 0,1 14-4370 0 0,0-8 1697 0 0,-1 0-3847 0 0,0-2-4937 0 0</inkml:trace>
  <inkml:trace contextRef="#ctx0" brushRef="#br0" timeOffset="55176.936">3483 5727 4465 0 0,'0'0'3201'0'0,"0"0"-937"0"0,0 0-494 0 0,0 0-32 0 0,0 0-2 0 0,0 0-132 0 0,0 0-287 0 0,0 0-377 0 0,0 0-269 0 0,0 0-46 0 0,0 0 66 0 0,0 0 54 0 0,0 0 5 0 0,2 6-85 0 0,15 139 3191 0 0,-17-145-3854 0 0,0 0 1 0 0,0 0-11 0 0,0 0-13 0 0,0 0-5 0 0,0 0-15 0 0,0 0-56 0 0,0 0-70 0 0,1-19-3340 0 0,-1 12-2892 0 0,1 0-5169 0 0</inkml:trace>
  <inkml:trace contextRef="#ctx0" brushRef="#br0" timeOffset="55913.791">3677 5105 336 0 0,'0'0'1599'0'0,"0"0"59"0"0,0 0 158 0 0,0 0 117 0 0,0 0-54 0 0,0 0-170 0 0,0 0-214 0 0,0 0-166 0 0,0 0-146 0 0,0 0-119 0 0,0 0-105 0 0,0 0-85 0 0,-8 3 452 0 0,7-2 3918 0 0,60-12-3432 0 0,-18 11-1229 0 0,-40 0-572 0 0,-1 0-11 0 0,0 0 14 0 0,0 0 18 0 0,0 0 15 0 0,0 0 6 0 0,-30 19-1185 0 0,19-11-1264 0 0,10-5-2451 0 0,0 0-4120 0 0,1-3-647 0 0</inkml:trace>
  <inkml:trace contextRef="#ctx0" brushRef="#br0" timeOffset="56296.948">4041 5098 8578 0 0,'0'0'2267'0'0,"0"0"-552"0"0,0 0-212 0 0,0 0-43 0 0,0 0-57 0 0,0 0-138 0 0,0 0-252 0 0,0 0-263 0 0,0 0-165 0 0,0 0-55 0 0,0 0 31 0 0,0 0 44 0 0,0 0-2 0 0,11 10 2048 0 0,-11-9-2627 0 0,0 0 0 0 0,0 0-1 0 0,1 1 1 0 0,-1-1 0 0 0,0 0-1 0 0,0 0 1 0 0,1 0-1 0 0,-1 0 1 0 0,1 0 0 0 0,-1 0-1 0 0,1 0 1 0 0,-1 0-1 0 0,1 0 1 0 0,0 0 0 0 0,-1 0-1 0 0,1-1 1 0 0,0 1 0 0 0,0 0-1 0 0,0 0 1 0 0,0-1-1 0 0,0 1 1 0 0,-1 0 0 0 0,1-1-1 0 0,0 1 1 0 0,0-1 0 0 0,1 1-1 0 0,-1-1 1 0 0,0 0-1 0 0,0 1 1 0 0,0-1 0 0 0,0 0-1 0 0,0 0 1 0 0,0 0-1 0 0,0 1 1 0 0,0-1 0 0 0,1-1-1 0 0,-1 1 1 0 0,0 0 0 0 0,0 0-1 0 0,0 0 1 0 0,0 0-1 0 0,0-1 1 0 0,0 1 0 0 0,1-1-24 0 0,9 1 134 0 0,-11 0-150 0 0,0 0-12 0 0,0 0-53 0 0,0 0-78 0 0,0 0-121 0 0,-10 0-4039 0 0,7 0-2889 0 0,3 0-4387 0 0</inkml:trace>
  <inkml:trace contextRef="#ctx0" brushRef="#br0" timeOffset="56660.384">4258 5090 4489 0 0,'0'0'2182'0'0,"0"0"-272"0"0,0 0-75 0 0,0 0 30 0 0,0 0-94 0 0,0 0-226 0 0,0 0-312 0 0,0 0-295 0 0,0 0-174 0 0,0 0-57 0 0,0 0 0 0 0,0 0-19 0 0,0 0-52 0 0,9 1 1284 0 0,-9 7-5722 0 0,-2-3-5133 0 0,1-4-1518 0 0</inkml:trace>
  <inkml:trace contextRef="#ctx0" brushRef="#br0" timeOffset="56895.282">4258 5090 3857 0 0</inkml:trace>
  <inkml:trace contextRef="#ctx0" brushRef="#br0" timeOffset="57098.992">4258 5090 3857 0 0,'13'95'2018'0'0,"-2"-69"7280"0"0,-11-25-8306 0 0,0 26 8623 0 0,-1-9-8620 0 0,-2 8-1760 0 0,5-9-3822 0 0,-2-11-2489 0 0,0-5 3742 0 0,0-1-7679 0 0</inkml:trace>
  <inkml:trace contextRef="#ctx0" brushRef="#br0" timeOffset="57348.67">4291 5436 10522 0 0,'0'0'3785'0'0,"0"0"-1718"0"0,0 0-740 0 0,0 0-57 0 0,0 0-53 0 0,0 0-139 0 0,0 0-205 0 0,0 0-234 0 0,0 0-200 0 0,0 0-126 0 0,0 0-70 0 0,0 0-43 0 0,0 0-15 0 0,0 0-31 0 0,-1 11-31 0 0,-7 48 62 0 0,19-51-704 0 0,-2-3-2554 0 0,-5 0-7769 0 0,-4-4 656 0 0</inkml:trace>
  <inkml:trace contextRef="#ctx0" brushRef="#br0" timeOffset="57595.02">4277 5624 12459 0 0,'0'0'2220'0'0,"0"0"-513"0"0,0 0-212 0 0,0 0-115 0 0,0 0-135 0 0,0 0-172 0 0,0 0-227 0 0,0 0-215 0 0,0 0-175 0 0,0 0-131 0 0,0 0-100 0 0,0 0-87 0 0,0 0-75 0 0,-2 8-42 0 0,-6 24-18 0 0,7-24-25 0 0,25-4-1633 0 0,-18-4 99 0 0,-1 0-3784 0 0,0 0-5981 0 0</inkml:trace>
  <inkml:trace contextRef="#ctx0" brushRef="#br0" timeOffset="57829.212">4277 5624 12203 0 0,'33'86'3676'0'0,"-27"-56"4143"0"0,-7-25-7439 0 0,3-2-2446 0 0,0 1-7463 0 0,-2-3-2026 0 0</inkml:trace>
  <inkml:trace contextRef="#ctx0" brushRef="#br0" timeOffset="68920.758">6753 4137 0 0 0,'0'0'201'0'0,"0"0"73"0"0,0 0 35 0 0,0 0 42 0 0,0 0 44 0 0,0 0 45 0 0,0-2 506 0 0,2 0 12177 0 0,40 2-8079 0 0,56 0-3210 0 0,2-7-474 0 0,-99 7-1345 0 0,-1 0-3 0 0,0 0 4 0 0,0 0-16 0 0,22 0 203 0 0,55-4 306 0 0,-77 4-494 0 0,35 0 265 0 0,6-4 32 0 0,-5 1 51 0 0,-36 3-371 0 0,0 0 13 0 0,18 0 371 0 0,-23 0 758 0 0,-115 14-1036 0 0,36-7-51 0 0,32 0-68 0 0,-20 2 38 0 0,14 1 26 0 0,8 9 17 0 0,6-12 30 0 0,-50-3 289 0 0,94-4-364 0 0,0 0-5 0 0,0 0-2 0 0,0 0-20 0 0,0 0 18 0 0,0 0 12 0 0,0 0-12 0 0,0 0-30 0 0,0 0-23 0 0,0 0 15 0 0,0 0 20 0 0,0 0-1 0 0,0 0-26 0 0,0 0-25 0 0,0 0-29 0 0,0 0-50 0 0,0 0-61 0 0,0-13-4899 0 0,0 7-3429 0 0,0 3-3779 0 0</inkml:trace>
  <inkml:trace contextRef="#ctx0" brushRef="#br0" timeOffset="75885.502">6510 3356 0 0 0,'0'0'487'0'0,"0"0"306"0"0,0 0 205 0 0,-1 0-4109 0 0,0-1 5636 0 0,-2-2 19066 0 0,2 3-19173 0 0,1 0-2293 0 0,0 0-15 0 0,0 0 1 0 0,0 0-23 0 0,0 20 359 0 0,-2 56 6 0 0,8 102-173 0 0,9-84-190 0 0,-4 114 28 0 0,-11-154-132 0 0,9 23-25 0 0,0 11 126 0 0,-9-87-97 0 0,0-1 17 0 0,0 19 4 0 0,23-65-6387 0 0,-21 40 5027 0 0,4-12-7682 0 0,-4 10-1778 0 0</inkml:trace>
  <inkml:trace contextRef="#ctx0" brushRef="#br0" timeOffset="78290.959">6567 3456 0 0 0,'0'0'163'0'0,"0"0"5"0"0,-4-4-18 0 0,-16-18 153 0 0,0 17 1790 0 0,-12-23 7626 0 0,32 24-3292 0 0,9 3-3479 0 0,38 7-2811 0 0,-37-4 807 0 0,178 5 1195 0 0,48-3-1507 0 0,-177-11-455 0 0,68 3-90 0 0,-69-3 41 0 0,-23 3-64 0 0,-34 4-60 0 0,-1 0-4 0 0,0 0 16 0 0,0 0-4 0 0,0 0 3 0 0,0 0 2 0 0,0 0 6 0 0,0 0-2 0 0,0 0-6 0 0,0 0 14 0 0,0 0 11 0 0,0 0 9 0 0,0 0 9 0 0,0 0-14 0 0,0 0-6 0 0,0 0-2 0 0,0 0 8 0 0,0 0-4 0 0,0 0-6 0 0,0 0-1 0 0,0 0 2 0 0,0 0-13 0 0,0 0 10 0 0,0 0 7 0 0,0 0-22 0 0,0 0-5 0 0,0 0-30 0 0,0 0 10 0 0,0 0 20 0 0,0 0 10 0 0,0 0 21 0 0,0 0-24 0 0,0 0-27 0 0,0 0-14 0 0,0 0 21 0 0,0 0-7 0 0,0 78 241 0 0,9-1-144 0 0,-5 166-23 0 0,27-155-3 0 0,-7-7-6 0 0,-28 0 145 0 0,4-62-230 0 0,4 17 153 0 0,-4-36-97 0 0,0 0-24 0 0,-20 8 788 0 0,-81-8-755 0 0,40 7-7 0 0,46-2-524 0 0,20-6-1914 0 0,10-5 108 0 0,-3 0-1434 0 0,-2 3-1804 0 0,-1-1-6521 0 0</inkml:trace>
  <inkml:trace contextRef="#ctx0" brushRef="#br0" timeOffset="79602.233">7113 4126 0 0 0,'0'0'1323'0'0,"0"0"88"0"0,0 0 223 0 0,0 0 178 0 0,0 0 47 0 0,0 0-151 0 0,0 0-291 0 0,0 0-272 0 0,0 0-184 0 0,0 0-125 0 0,0 0-71 0 0,0 0-62 0 0,0 0-44 0 0,13 2 4434 0 0,14 3-3750 0 0,279-9 2910 0 0,-211-7-3724 0 0,-19-7-178 0 0,-6 15-226 0 0,-9-1-13 0 0,-3 3-6 0 0,17 1 188 0 0,-75 0-258 0 0,0 0-30 0 0,7 0-1313 0 0,-12-3-3348 0 0,3 2 855 0 0,0-2-7421 0 0</inkml:trace>
  <inkml:trace contextRef="#ctx0" brushRef="#br0" timeOffset="83290.776">2988 4173 0 0 0,'0'0'812'0'0,"0"0"574"0"0,0 0 217 0 0,0 0 115 0 0,0 0 58 0 0,0 0 51 0 0,0 0-52 0 0,0 0-169 0 0,0 0-193 0 0,0 0-250 0 0,0 0-215 0 0,-4 1 5801 0 0,17 36-5663 0 0,24 183 712 0 0,-66-212-1022 0 0,26-8-759 0 0,1 0 0 0 0,0 0 0 0 0,-1 0 0 0 0,1-1 0 0 0,-1 1-1 0 0,1 0 1 0 0,0-1 0 0 0,0 1 0 0 0,-1-1 0 0 0,1 0 0 0 0,0 0 0 0 0,0 0-1 0 0,0 0 1 0 0,0 0 0 0 0,0-1 0 0 0,0 1 0 0 0,0 0 0 0 0,0-1 0 0 0,0 0-1 0 0,1 1 1 0 0,-1-1 0 0 0,1 0 0 0 0,-1 0 0 0 0,1 0 0 0 0,0 0-1 0 0,-1 0 1 0 0,1 0 0 0 0,0 0 0 0 0,0 0 0 0 0,1 0 0 0 0,-1-1 0 0 0,0 1-1 0 0,1-1-16 0 0,-2-6 26 0 0,0-1 1 0 0,1 1-1 0 0,0-1 0 0 0,0 1 0 0 0,1 0 0 0 0,1-1 0 0 0,-1 1 0 0 0,2-1 0 0 0,-1 1 0 0 0,1 0 0 0 0,3-9-26 0 0,2-4 15 0 0,1 0 0 0 0,1 0 1 0 0,0 1-1 0 0,2 0 0 0 0,0 1 0 0 0,2 0 0 0 0,0 1 0 0 0,1 1 1 0 0,1 0-1 0 0,0 0 0 0 0,16-11-15 0 0,-24 23 31 0 0,1 1 1 0 0,-1 0-1 0 0,2 1 0 0 0,-1-1 1 0 0,0 2-1 0 0,1-1 1 0 0,0 1-1 0 0,-1 1 0 0 0,1-1 1 0 0,0 2-1 0 0,0-1 1 0 0,1 1-1 0 0,3 0-31 0 0,26 42 369 0 0,-36-32-329 0 0,-1 0-1 0 0,0 0 1 0 0,-1 0 0 0 0,0 0-1 0 0,0 0 1 0 0,-1 0-1 0 0,0 0 1 0 0,-1 0-1 0 0,0 1 1 0 0,0-1 0 0 0,-1-1-1 0 0,0 1 1 0 0,-1 0-1 0 0,0 0 1 0 0,-3 6-40 0 0,5-12 2 0 0,0-1 0 0 0,0 1 0 0 0,0-1 0 0 0,-1 0 0 0 0,1 1 0 0 0,0-1 0 0 0,-1 0 0 0 0,0 0 0 0 0,0 0 0 0 0,1 0 0 0 0,-1 0 0 0 0,0-1-1 0 0,-1 1 1 0 0,1 0 0 0 0,0-1 0 0 0,0 0 0 0 0,-1 1 0 0 0,1-1 0 0 0,0 0 0 0 0,-1 0 0 0 0,0 0 0 0 0,1-1 0 0 0,-1 1 0 0 0,1-1 0 0 0,-2 1-2 0 0,-95 17 50 0 0,43-25-193 0 0,55 7 70 0 0,0 0 0 0 0,0-1-1 0 0,0 1 1 0 0,0 0 0 0 0,0 0 0 0 0,0-1-1 0 0,0 1 1 0 0,0-1 0 0 0,0 1 0 0 0,0-1 0 0 0,0 1-1 0 0,1-1 1 0 0,-1 0 0 0 0,0 1 0 0 0,0-1-1 0 0,1 0 1 0 0,-1 0 0 0 0,0 0 0 0 0,1 1 0 0 0,-1-1-1 0 0,1 0 1 0 0,-1 0 0 0 0,1 0 0 0 0,-1 0-1 0 0,1 0 1 0 0,0 0 0 0 0,-1 0 0 0 0,1 0 0 0 0,0 0-1 0 0,0 0 1 0 0,0 0 0 0 0,0 0 0 0 0,0 0-1 0 0,0 0 1 0 0,0 0 0 0 0,0 0 0 0 0,0 0 0 0 0,0 0-1 0 0,1 0 1 0 0,-1 0 0 0 0,0 0 0 0 0,1 0-1 0 0,-1 0 1 0 0,1 0 0 0 0,-1 0 0 0 0,1 0 0 0 0,-1 0-1 0 0,1 0 1 0 0,0 1 0 0 0,-1-1 0 0 0,1 0 73 0 0,11-14-3906 0 0,-6 8-506 0 0,0-1-7652 0 0</inkml:trace>
  <inkml:trace contextRef="#ctx0" brushRef="#br0" timeOffset="83789.78">3437 3897 9370 0 0,'0'0'1983'0'0,"0"0"-501"0"0,0 0-175 0 0,0 0 32 0 0,0 0 18 0 0,0 0-90 0 0,0 0-223 0 0,0 0-226 0 0,0 0-175 0 0,0 0-115 0 0,0 0-68 0 0,0 0-44 0 0,0 0-40 0 0,-3 2-28 0 0,-5 3-185 0 0,0 2 0 0 0,1-1 0 0 0,-1 1 0 0 0,1 0 0 0 0,0 1 0 0 0,1-1 0 0 0,0 2 0 0 0,0-1 0 0 0,1 0 0 0 0,0 1 0 0 0,0 0 0 0 0,1 0 0 0 0,0 1 0 0 0,1-1 0 0 0,0 1 0 0 0,0 0 0 0 0,0 5-163 0 0,2-13 2 0 0,0 0 0 0 0,1-1 0 0 0,-1 1-1 0 0,0 0 1 0 0,1 0 0 0 0,-1 0-1 0 0,1 0 1 0 0,-1 0 0 0 0,1 0-1 0 0,0 0 1 0 0,0 0 0 0 0,0 0 0 0 0,0 0-1 0 0,0 0 1 0 0,0 0 0 0 0,1 0-1 0 0,-1 0 1 0 0,1 0 0 0 0,-1 0-1 0 0,1 0 1 0 0,0 0 0 0 0,0 0-1 0 0,0-1 1 0 0,0 1 0 0 0,0 0 0 0 0,0 0-1 0 0,0-1 1 0 0,1 1 0 0 0,-1-1-1 0 0,0 1 1 0 0,1-1 0 0 0,0 0-1 0 0,-1 0 1 0 0,1 1 0 0 0,0-1 0 0 0,-1 0-1 0 0,1 0 1 0 0,0-1 0 0 0,0 1-1 0 0,0 0 1 0 0,0-1 0 0 0,0 1-1 0 0,0-1 1 0 0,2 1-2 0 0,1-1 35 0 0,0 0 0 0 0,1 0 0 0 0,-1 0 0 0 0,0-1 0 0 0,1 1 0 0 0,-1-1 1 0 0,0-1-1 0 0,0 1 0 0 0,1-1 0 0 0,-1 0 0 0 0,0 0 0 0 0,-1 0 0 0 0,1-1 0 0 0,3-2-35 0 0,0 1 71 0 0,0-1 0 0 0,0 1-1 0 0,0-2 1 0 0,0 1 0 0 0,-1-1 0 0 0,0 0 0 0 0,0-1-1 0 0,-1 1 1 0 0,0-1 0 0 0,0-1 0 0 0,0 1 0 0 0,-1-1-1 0 0,0 0 1 0 0,-1 0 0 0 0,0-1 0 0 0,0 1 0 0 0,-1-1-1 0 0,0 0 1 0 0,0 0 0 0 0,-1 0 0 0 0,0 0 0 0 0,-1-1-71 0 0,-1 8 7 0 0,0 1 1 0 0,0-1-1 0 0,-1 1 1 0 0,1-1-1 0 0,-1 0 1 0 0,1 1 0 0 0,-1-1-1 0 0,1 1 1 0 0,-1-1-1 0 0,0 1 1 0 0,0-1-1 0 0,0 1 1 0 0,0 0 0 0 0,0-1-1 0 0,0 1 1 0 0,0 0-1 0 0,-1 0 1 0 0,1 0 0 0 0,0 0-1 0 0,-1 0 1 0 0,1 0-1 0 0,0 0 1 0 0,-1 0-1 0 0,1 1 1 0 0,-1-1 0 0 0,0 1-1 0 0,0-1-7 0 0,-74-8-316 0 0,-13 43-2490 0 0,56-11-7842 0 0,26-18-1066 0 0</inkml:trace>
  <inkml:trace contextRef="#ctx0" brushRef="#br0" timeOffset="84105.803">3710 3894 13635 0 0,'0'0'2814'0'0,"0"0"-1118"0"0,0 0-586 0 0,0 0-63 0 0,0 0 38 0 0,0 0-21 0 0,0 0-141 0 0,0 0-217 0 0,0 0-211 0 0,0 0-143 0 0,0 0-87 0 0,0 0-44 0 0,-1 20-49 0 0,-2 107 131 0 0,3-127-295 0 0,1 20-504 0 0,0-18-2701 0 0,1-12-3560 0 0,0 5-4720 0 0</inkml:trace>
  <inkml:trace contextRef="#ctx0" brushRef="#br0" timeOffset="84351.637">3671 3562 9570 0 0,'0'0'2425'0'0,"0"0"-1089"0"0,0 0-496 0 0,0 0-56 0 0,0 0-152 0 0,0 0-272 0 0,0 0-264 0 0,0 0-296 0 0,0 0-288 0 0,0 0-400 0 0,0 0-1344 0 0,0 0-8659 0 0</inkml:trace>
  <inkml:trace contextRef="#ctx0" brushRef="#br0" timeOffset="84736.269">3862 4000 8706 0 0,'0'0'1155'0'0,"0"0"-227"0"0,0 0 208 0 0,0 0 366 0 0,0 0 126 0 0,0 0-87 0 0,0 0-292 0 0,0 0-306 0 0,0 0-196 0 0,0 0-91 0 0,0 0-44 0 0,0 0-44 0 0,0 0-25 0 0,10-12-54 0 0,27-42-50 0 0,-12-1 804 0 0,-15 8-405 0 0,10 80-1233 0 0,-10-17 409 0 0,-10-14-6 0 0,1 0 1 0 0,-1 0-1 0 0,1 0 1 0 0,0 0-1 0 0,0 0 1 0 0,0 0-1 0 0,0 0 1 0 0,1 0-1 0 0,-1-1 1 0 0,0 1-1 0 0,1 0 1 0 0,-1-1-1 0 0,1 1 0 0 0,-1-1 1 0 0,1 0-1 0 0,0 1 1 0 0,0-1-1 0 0,-1 0 1 0 0,1 0-1 0 0,0 0 1 0 0,0 0-1 0 0,0 0 1 0 0,0-1-1 0 0,0 1 1 0 0,1-1-1 0 0,-1 1 1 0 0,0-1-1 0 0,0 0 1 0 0,0 0-1 0 0,0 0 1 0 0,0 0-1 0 0,1 0 1 0 0,-1 0-1 0 0,0-1 1 0 0,0 1-1 0 0,0-1 1 0 0,0 1-1 0 0,1-1-8 0 0,4-4 129 0 0,0 0 0 0 0,-1 0 0 0 0,1-1 0 0 0,-1 0-1 0 0,-1 0 1 0 0,1 0 0 0 0,-1-1 0 0 0,0 0 0 0 0,0 0 0 0 0,-1 0 0 0 0,0-1 0 0 0,0 1 0 0 0,-1-1 0 0 0,0 0-1 0 0,0 0 1 0 0,-1 0 0 0 0,0 0 0 0 0,-1 0 0 0 0,0-1 0 0 0,0 1 0 0 0,0 0 0 0 0,-1-1 0 0 0,0 1 0 0 0,-1-1-1 0 0,0 1 1 0 0,-1-6-129 0 0,-5 1-1155 0 0,5 12-3261 0 0,-2 1-4049 0 0,4 0-3778 0 0</inkml:trace>
  <inkml:trace contextRef="#ctx0" brushRef="#br0" timeOffset="85102.801">4374 3341 5649 0 0,'0'0'4298'0'0,"0"0"-1382"0"0,0 0-656 0 0,0 0-209 0 0,0 0-218 0 0,0 0-266 0 0,0 0-266 0 0,0 0-212 0 0,0 0-197 0 0,0 0-167 0 0,0 0-109 0 0,0 0-88 0 0,-3 4-54 0 0,1 1-342 0 0,0-1 0 0 0,0 1 0 0 0,0 0 0 0 0,1 0 0 0 0,0 0 0 0 0,-1 0 0 0 0,2 0 0 0 0,-1 0 0 0 0,1 0 0 0 0,-1 0 0 0 0,1 0 0 0 0,1 0 0 0 0,-1 0 0 0 0,1 1 0 0 0,0-1 0 0 0,0 0-132 0 0,34 168 958 0 0,-47-38-798 0 0,-11-61-407 0 0,22-71-600 0 0,-1 4 1769 0 0,2-4-3827 0 0,0-1-3707 0 0,0-2-4710 0 0</inkml:trace>
  <inkml:trace contextRef="#ctx0" brushRef="#br0" timeOffset="85870.481">4164 3559 744 0 0,'0'0'2205'0'0,"0"0"134"0"0,0 0 119 0 0,0 0-11 0 0,0 0-187 0 0,0 0-309 0 0,0 0-372 0 0,0 0-380 0 0,0 0-280 0 0,0 0-184 0 0,0 0-92 0 0,0 0-6 0 0,0 0 5 0 0,4-2 3 0 0,220-43 3780 0 0,-177 36-4283 0 0,1 0-942 0 0,-18 0-4014 0 0,-23 5-1868 0 0,-4 1-5216 0 0</inkml:trace>
  <inkml:trace contextRef="#ctx0" brushRef="#br0" timeOffset="89225.853">3846 4236 0 0 0,'0'0'251'0'0,"0"0"566"0"0,0 0 194 0 0,0 0 45 0 0,0 0 39 0 0,4-4 27 0 0,14-13-5 0 0,-11 13 11350 0 0,-8 13-8328 0 0,-10 20-6432 0 0,7-20 3433 0 0,-25 46-760 0 0,28-55-340 0 0,1 0 8 0 0,0 0 5 0 0,0 0-5 0 0,0 0-8 0 0,0 0-10 0 0,0 0-17 0 0,0 0-2 0 0,0 0-15 0 0,0 0-4 0 0,30-34 379 0 0,28-23-7 0 0,-37 141 2060 0 0,-3-3-2169 0 0,-11-23-120 0 0,3 57 225 0 0,-10-115-371 0 0,1 0 2 0 0,0 0 3 0 0,-1 0 9 0 0,0 0-8 0 0,0 0-10 0 0,0 0-24 0 0,0 0 7 0 0,0 0 12 0 0,6-9-292 0 0,3-2-3631 0 0,-9 10 3085 0 0,1-1-126 0 0,-1-1-6158 0 0,0 0-4303 0 0</inkml:trace>
  <inkml:trace contextRef="#ctx0" brushRef="#br0" timeOffset="89789.666">3851 4501 6881 0 0,'0'0'2181'0'0,"0"0"-467"0"0,0 0-107 0 0,0 0 65 0 0,0 0-60 0 0,0 0-194 0 0,0 0-306 0 0,0 0-302 0 0,0 0-189 0 0,0 0-98 0 0,0 0-42 0 0,0 0-20 0 0,0 0-9 0 0,0 3-23 0 0,0-3-366 0 0,0 1 1 0 0,0 0-1 0 0,0-1 0 0 0,0 1 0 0 0,0 0 0 0 0,0 0 1 0 0,0-1-1 0 0,0 1 0 0 0,0 0 0 0 0,0-1 1 0 0,1 1-1 0 0,-1 0 0 0 0,0-1 0 0 0,0 1 1 0 0,1 0-1 0 0,-1-1 0 0 0,1 1 0 0 0,-1-1 1 0 0,0 1-1 0 0,1-1 0 0 0,-1 1 0 0 0,1-1 1 0 0,0 1-1 0 0,-1-1 0 0 0,1 1 0 0 0,-1-1 1 0 0,1 0-1 0 0,-1 1 0 0 0,1-1 0 0 0,0 0 1 0 0,-1 1-1 0 0,1-1 0 0 0,0 0 0 0 0,-1 0 1 0 0,1 0-1 0 0,0 0 0 0 0,0 1 0 0 0,-1-1 1 0 0,1 0-1 0 0,0 0 0 0 0,-1-1 0 0 0,1 1 1 0 0,0 0-1 0 0,0 0 0 0 0,-1 0 0 0 0,1 0-63 0 0,10 2 256 0 0,6 0 113 0 0,0-1 0 0 0,0 0 0 0 0,-1-1 0 0 0,1-1 0 0 0,0-1 0 0 0,0 0 0 0 0,15-5-369 0 0,19-1 260 0 0,77-18 29 0 0,-87 12-58 0 0,-53 3-1868 0 0,7 6-1594 0 0,2 2-3918 0 0,3 0-4831 0 0</inkml:trace>
  <inkml:trace contextRef="#ctx0" brushRef="#br0" timeOffset="91186.523">6764 2274 10394 0 0,'0'0'1834'0'0,"0"0"-531"0"0,0 0-211 0 0,0 0 38 0 0,0 0 59 0 0,0 0-54 0 0,0 0-241 0 0,0 0-285 0 0,0 0-235 0 0,0 0-145 0 0,0 0-1 0 0,13 14 938 0 0,7 102 1306 0 0,-16-70-2150 0 0,-1 104 491 0 0,-3-149-784 0 0,0 0-1 0 0,-1 0 1 0 0,1 0-1 0 0,0 0 1 0 0,-1 0-1 0 0,1 0 1 0 0,-1 0 0 0 0,1 0-1 0 0,-1 0 1 0 0,0 0-1 0 0,1 0 1 0 0,-1-1-1 0 0,0 1 1 0 0,1 0-1 0 0,-1-1 1 0 0,0 1 0 0 0,0 0-1 0 0,0-1 1 0 0,0 1-1 0 0,0-1 1 0 0,0 1-1 0 0,0-1 1 0 0,0 1 0 0 0,0-1-1 0 0,0 0 1 0 0,0 0-1 0 0,0 1 1 0 0,0-1-1 0 0,0 0 1 0 0,0 0-1 0 0,0 0 1 0 0,0 0 0 0 0,0 0-1 0 0,0 0 1 0 0,0 0-1 0 0,0-1 1 0 0,0 1-1 0 0,0 0 1 0 0,0-1 0 0 0,0 1-1 0 0,0 0 1 0 0,0-1-1 0 0,0 1 1 0 0,0-1-1 0 0,0 0 1 0 0,0 1-1 0 0,0-1 1 0 0,1 0 0 0 0,-1 1-1 0 0,0-1 1 0 0,0 0-1 0 0,1 0 1 0 0,-1 0-1 0 0,1 0 1 0 0,-1 1-1 0 0,0-1 1 0 0,1 0 0 0 0,0 0-1 0 0,-1 0 1 0 0,1-1-29 0 0,-3-8 31 0 0,0-1 1 0 0,1 1-1 0 0,0-1 0 0 0,1 1 1 0 0,0-1-1 0 0,0 0 0 0 0,2 0 1 0 0,-1 1-1 0 0,1-1 1 0 0,1 0-1 0 0,0 1 0 0 0,0-1 1 0 0,1 0-32 0 0,2-10 32 0 0,0 0 1 0 0,1 1-1 0 0,1 0 0 0 0,1 0 1 0 0,1 1-1 0 0,0 0 0 0 0,2 0 1 0 0,0 1-1 0 0,1 1 1 0 0,1 0-1 0 0,0 0 0 0 0,1 1 1 0 0,1 1-1 0 0,1 0 1 0 0,0 2-1 0 0,0-1 0 0 0,2 2 1 0 0,8-5-33 0 0,-24 16 11 0 0,1 0 1 0 0,0-1 0 0 0,0 1 0 0 0,0 0 0 0 0,0 1 0 0 0,0-1 0 0 0,0 1 0 0 0,0-1-1 0 0,0 1 1 0 0,0 0 0 0 0,0 0 0 0 0,0 0 0 0 0,0 0 0 0 0,0 1 0 0 0,0-1 0 0 0,0 1-1 0 0,0 0 1 0 0,0 0 0 0 0,0 0 0 0 0,0 0 0 0 0,0 0 0 0 0,-1 1 0 0 0,1-1-1 0 0,0 1 1 0 0,-1-1 0 0 0,0 1 0 0 0,1 0 0 0 0,-1 0 0 0 0,0 1 0 0 0,0-1 0 0 0,0 0-1 0 0,0 1 1 0 0,0-1 0 0 0,0 1 0 0 0,-1-1 0 0 0,0 1 0 0 0,1 0 0 0 0,-1 0 0 0 0,0 0-1 0 0,0 0 1 0 0,0 0 0 0 0,-1 0 0 0 0,1 0 0 0 0,-1 0 0 0 0,0 0 0 0 0,1 0-1 0 0,-1 0 1 0 0,-1 0 0 0 0,1 0 0 0 0,0 0-12 0 0,1 6 19 0 0,-1 0-1 0 0,0 0 1 0 0,0-1 0 0 0,-1 1-1 0 0,0 0 1 0 0,0-1 0 0 0,-1 1-1 0 0,-1 0 1 0 0,1-1 0 0 0,-1 0-1 0 0,0 0 1 0 0,-1 0 0 0 0,0 0-1 0 0,0 0 1 0 0,-1-1 0 0 0,0 0-1 0 0,0 0 1 0 0,-1 0 0 0 0,0 0 0 0 0,0-1-1 0 0,0 0 1 0 0,-6 4-19 0 0,10-8-60 0 0,0-1 0 0 0,0 1 0 0 0,-1-1 0 0 0,1 1 0 0 0,0-1 0 0 0,0 0 0 0 0,-1 0 0 0 0,1 0 0 0 0,-1 0 0 0 0,1 0 0 0 0,-1-1 0 0 0,1 1 0 0 0,-1-1 0 0 0,0 0 0 0 0,1 1 0 0 0,-1-1 0 0 0,0 0 0 0 0,1-1 0 0 0,-1 1 0 0 0,1 0 0 0 0,-1-1 0 0 0,0 1 0 0 0,1-1 0 0 0,-1 0-1 0 0,1 0 1 0 0,0 0 0 0 0,-1 0 0 0 0,1-1 0 0 0,0 1 0 0 0,0 0 0 0 0,-1-1 0 0 0,1 0 0 0 0,0 1 0 0 0,0-1 0 0 0,1 0 0 0 0,-1 0 0 0 0,0 0 0 0 0,1 0 0 0 0,-1 0 0 0 0,1-1 0 0 0,0 1 0 0 0,-1 0 0 0 0,1-1 0 0 0,0 1 0 0 0,0-2 60 0 0,4-32-4357 0 0,8 16-4267 0 0,-5 12-2899 0 0</inkml:trace>
  <inkml:trace contextRef="#ctx0" brushRef="#br0" timeOffset="91574.302">7325 2182 13339 0 0,'0'0'1502'0'0,"0"0"-321"0"0,0 0-35 0 0,0 0 17 0 0,0 0-67 0 0,0 0-183 0 0,0 0-226 0 0,0 0-199 0 0,0 0-149 0 0,0 0-91 0 0,0 0-39 0 0,0 0-3 0 0,-13 16-27 0 0,-42 52-1 0 0,53-66-158 0 0,1-1 0 0 0,-1 1 0 0 0,0 0 0 0 0,1 0 1 0 0,0 0-1 0 0,-1 0 0 0 0,1 0 0 0 0,0 0 0 0 0,0 0 0 0 0,0 0 0 0 0,0 0 0 0 0,0 0 0 0 0,1 0 0 0 0,-1 1 0 0 0,1-1 0 0 0,-1 0 0 0 0,1 1 0 0 0,0-1 1 0 0,0 0-1 0 0,0 1 0 0 0,0-1 0 0 0,1 0 0 0 0,-1 2-20 0 0,2 6 90 0 0,-2-7-44 0 0,1-1 0 0 0,0 1-1 0 0,0-1 1 0 0,1 1-1 0 0,-1-1 1 0 0,0 0-1 0 0,1 1 1 0 0,-1-1 0 0 0,1 0-1 0 0,0 0 1 0 0,0 0-1 0 0,0 0 1 0 0,0-1 0 0 0,0 1-1 0 0,0 0 1 0 0,0-1-1 0 0,1 0 1 0 0,-1 1 0 0 0,1-1-1 0 0,-1 0 1 0 0,1 0-1 0 0,-1 0 1 0 0,1-1 0 0 0,-1 1-1 0 0,1-1 1 0 0,0 1-1 0 0,-1-1 1 0 0,1 0-1 0 0,0 0 1 0 0,-1 0 0 0 0,1 0-1 0 0,0 0 1 0 0,-1-1-1 0 0,1 1 1 0 0,0-1 0 0 0,-1 0-1 0 0,1 0 1 0 0,-1 0-1 0 0,1 0 1 0 0,-1 0 0 0 0,1 0-1 0 0,-1-1 1 0 0,0 0-46 0 0,4-1 67 0 0,-1 0 1 0 0,0 0 0 0 0,0-1-1 0 0,0 0 1 0 0,0 0-1 0 0,-1 0 1 0 0,1 0-1 0 0,-1-1 1 0 0,0 0 0 0 0,-1 0-1 0 0,1 0 1 0 0,-1 0-1 0 0,0-1 1 0 0,0 1 0 0 0,-1-1-1 0 0,1 0 1 0 0,-1 0-1 0 0,-1 0 1 0 0,1 0 0 0 0,-1 0-1 0 0,0 0 1 0 0,0 0-1 0 0,-1 0 1 0 0,0 0-1 0 0,0-3-67 0 0,-1 6-7 0 0,0 0 0 0 0,0 1 0 0 0,-1-1 0 0 0,0 0 0 0 0,1 1 0 0 0,-1-1 0 0 0,0 1 0 0 0,0 0 0 0 0,0-1 0 0 0,0 1 0 0 0,-1 0 0 0 0,1 0 0 0 0,-1 1 0 0 0,1-1 0 0 0,-1 0 0 0 0,0 1 0 0 0,1 0 0 0 0,-1-1 0 0 0,0 1 0 0 0,0 0 0 0 0,0 0 0 0 0,0 1 0 0 0,0-1 0 0 0,0 1 0 0 0,0-1-1 0 0,0 1 1 0 0,0 0 0 0 0,0 0 0 0 0,-1 1 7 0 0,-7-1-164 0 0,5-1-233 0 0,0 1 0 0 0,0 0 0 0 0,0 0-1 0 0,0 0 1 0 0,0 1 0 0 0,-1 0 0 0 0,1 0 0 0 0,0 1 0 0 0,1 0 0 0 0,-1 0 0 0 0,0 0 0 0 0,0 1 0 0 0,-1 1 397 0 0,-2 1-4928 0 0,0-2-6297 0 0</inkml:trace>
  <inkml:trace contextRef="#ctx0" brushRef="#br0" timeOffset="91872.602">7566 2193 9386 0 0,'0'0'3218'0'0,"0"0"-1367"0"0,0 0-539 0 0,0 0 66 0 0,0 0 66 0 0,0 0-83 0 0,0 0-214 0 0,0 0-251 0 0,0 0-212 0 0,0 0-147 0 0,0 0-94 0 0,0 0-79 0 0,0 15-88 0 0,0 72 98 0 0,-5-49-360 0 0,-3-49-7213 0 0,8 4 855 0 0,0 2-4798 0 0</inkml:trace>
  <inkml:trace contextRef="#ctx0" brushRef="#br0" timeOffset="92439.715">7697 2277 7954 0 0,'0'0'2455'0'0,"0"0"-1068"0"0,0 0-250 0 0,0 0 173 0 0,0 0 50 0 0,0 0-125 0 0,0 0-211 0 0,0 0-211 0 0,0 0-157 0 0,0 0-104 0 0,0 0-60 0 0,0 0-43 0 0,0 0-59 0 0,12-16-46 0 0,36-49-44 0 0,-29 21 778 0 0,-24 125-712 0 0,7-79-354 0 0,0 0-1 0 0,0 0 1 0 0,0 0-1 0 0,0-1 1 0 0,1 1-1 0 0,-1-1 1 0 0,1 0-1 0 0,-1 1 1 0 0,1-1-1 0 0,-1 0 1 0 0,1 0-1 0 0,-1-1 1 0 0,1 1-1 0 0,0 0 1 0 0,0-1-1 0 0,-1 0 1 0 0,1 0-1 0 0,0 1 1 0 0,0-2-1 0 0,-1 1 1 0 0,1 0-1 0 0,0-1 1 0 0,1 1-12 0 0,2 0 71 0 0,2-1 69 0 0,0 0 1 0 0,0-1-1 0 0,0 0 0 0 0,0 0 0 0 0,0 0 0 0 0,-1-1 0 0 0,1-1 0 0 0,-1 1 0 0 0,1-1 0 0 0,-1 0 0 0 0,-1-1 0 0 0,1 1 0 0 0,-1-1 1 0 0,1-1-1 0 0,-1 1 0 0 0,-1-1 0 0 0,1 0 0 0 0,-1 0 0 0 0,0-1 0 0 0,-1 0 0 0 0,1 0 0 0 0,-1 0 0 0 0,-1 0 0 0 0,3-5-140 0 0,-2-16 721 0 0,-4 16-4160 0 0,0 4-3218 0 0,0 8-5135 0 0</inkml:trace>
  <inkml:trace contextRef="#ctx0" brushRef="#br0" timeOffset="92728.625">8295 1773 8522 0 0,'0'0'4910'0'0,"0"0"-2744"0"0,0 0-1064 0 0,0 0 44 0 0,0 0 152 0 0,0 0 58 0 0,0 0-98 0 0,0 0-242 0 0,0 0-217 0 0,0 0-119 0 0,0 0-96 0 0,0 0-90 0 0,0 0-79 0 0,0 33-107 0 0,-3 104-96 0 0,-5 98 170 0 0,8-188-2371 0 0,0-46 1254 0 0,0-1-159 0 0,0 0-215 0 0,-7-3-7177 0 0,3 1 2358 0 0,1-1-1779 0 0</inkml:trace>
  <inkml:trace contextRef="#ctx0" brushRef="#br0" timeOffset="92908.991">8144 1972 2208 0 0,'0'0'3604'0'0,"0"0"-1114"0"0,0 0-657 0 0,0 0-111 0 0,0 0-37 0 0,0 0-162 0 0,0 0-249 0 0,0 0-275 0 0,0 0-234 0 0,0 0-151 0 0,0 0-122 0 0,0 0-83 0 0,0 0-104 0 0,20-2-94 0 0,97-7 9 0 0,-109 9-666 0 0,44 0 325 0 0,-34 0-3059 0 0,-2 0-3854 0 0,-11 0-2539 0 0</inkml:trace>
  <inkml:trace contextRef="#ctx0" brushRef="#br0" timeOffset="2220.157">2763 974 0 0 0,'0'0'600'0'0,"0"0"1056"0"0,0 0 377 0 0,0 0-35 0 0,0 0-182 0 0,0 0-212 0 0,0 0-222 0 0,0 0-194 0 0,0 0-138 0 0,0 0-111 0 0,0 0-54 0 0,0 0 1 0 0,10 1-22 0 0,3 1-429 0 0,9 2-125 0 0,4-4 3778 0 0,-16-26-1326 0 0,7-32-642 0 0,-17 58-2046 0 0,0 0-18 0 0,0 0 8 0 0,0 0-12 0 0,0 0-4 0 0,0 0 4 0 0,0 0 13 0 0,0 0-6 0 0,0 0 5 0 0,0 0 21 0 0,0 15 193 0 0,2 169 456 0 0,-9 260-312 0 0,-17-209-389 0 0,24-234-25 0 0,0 0 1 0 0,0 1-1 0 0,-1-1 0 0 0,1 0 0 0 0,0 0 0 0 0,0 0 1 0 0,-1 0-1 0 0,1 0 0 0 0,-1-1 0 0 0,1 1 1 0 0,-1 0-1 0 0,1 0 0 0 0,-1 0 0 0 0,1 0 0 0 0,-1 0 1 0 0,0-1-1 0 0,0 1 0 0 0,1 0 0 0 0,-1 0 1 0 0,0-1-1 0 0,0 1 0 0 0,0-1 0 0 0,0 1 1 0 0,0-1-1 0 0,1 1 0 0 0,-1-1 0 0 0,0 1 0 0 0,0-1 1 0 0,0 0-1 0 0,0 0 0 0 0,0 0 0 0 0,0 1 1 0 0,-1-1-1 0 0,1 0 0 0 0,0 0 0 0 0,0 0-8 0 0,-6-37 99 0 0,9-7-97 0 0,2 0 0 0 0,2 1 0 0 0,2 0 0 0 0,2 0 0 0 0,2 1 0 0 0,1 0 0 0 0,3 1 0 0 0,1 1 0 0 0,2 0 0 0 0,1 1 0 0 0,2 2 0 0 0,4-2-2 0 0,2-7-12 0 0,2 1 1 0 0,3 2-1 0 0,1 1 1 0 0,2 1-1 0 0,1 2 1 0 0,3 2-1 0 0,1 2 1 0 0,3 0 11 0 0,-27 22-2 0 0,0 1 0 0 0,1 1 1 0 0,0 1-1 0 0,1 0 0 0 0,0 2 0 0 0,1 0 0 0 0,0 1 1 0 0,0 1-1 0 0,0 0 0 0 0,1 2 0 0 0,-1 1 1 0 0,3 0 1 0 0,-20 3-1 0 0,1-1 0 0 0,-1 1 0 0 0,1 0 0 0 0,0 1 0 0 0,-1-1 0 0 0,1 1 0 0 0,-1-1 1 0 0,1 1-1 0 0,-1 0 0 0 0,1 0 0 0 0,-1 1 0 0 0,0-1 0 0 0,1 1 0 0 0,-1 0 1 0 0,0 0-1 0 0,0 0 0 0 0,0 0 0 0 0,0 0 0 0 0,-1 0 0 0 0,1 1 0 0 0,-1-1 0 0 0,1 1 1 0 0,-1 0-1 0 0,0 0 0 0 0,0 0 0 0 0,0 0 0 0 0,0 0 0 0 0,-1 0 0 0 0,1 1 1 0 0,-1-1-1 0 0,0 1 0 0 0,0-1 0 0 0,0 1 0 0 0,0-1 0 0 0,-1 1 0 0 0,1-1 0 0 0,-1 1 1 0 0,0-1-1 0 0,0 1 0 0 0,-1 2 1 0 0,1 9 7 0 0,-2 0 0 0 0,0-1 0 0 0,0 1 0 0 0,-2 0 0 0 0,0-1 0 0 0,0 0 0 0 0,-1 0 0 0 0,-1 0 0 0 0,0-1 0 0 0,-1 0 0 0 0,-1 0 0 0 0,0 0-1 0 0,0-1 1 0 0,-1 0 0 0 0,-1-1 0 0 0,0 0 0 0 0,-1 0-7 0 0,-20 19 3 0 0,-2-1-1 0 0,-1-1 1 0 0,-1-2-1 0 0,-1-1 1 0 0,-8 2-3 0 0,14-8-37 0 0,-1-2 0 0 0,0-2 1 0 0,-1 0-1 0 0,0-3 1 0 0,-1 0-1 0 0,-1-2 0 0 0,-24 3 37 0 0,57-12-66 0 0,0 0-1 0 0,0 0 1 0 0,0-1-1 0 0,0 1 1 0 0,0 0-1 0 0,0-1 0 0 0,0 0 1 0 0,0 1-1 0 0,-1-1 1 0 0,1 1-1 0 0,0-1 1 0 0,0 0-1 0 0,0 0 0 0 0,-1 0 1 0 0,1 0-1 0 0,0 0 1 0 0,0 0-1 0 0,-1 0 1 0 0,1 0-1 0 0,0 0 0 0 0,0-1 1 0 0,-1 1-1 0 0,1 0 1 0 0,0-1-1 0 0,0 1 1 0 0,0-1-1 0 0,0 1 0 0 0,0-1 1 0 0,-1 0-1 0 0,1 1 1 0 0,0-1-1 0 0,1 0 0 0 0,-1 0 1 0 0,0 0-1 0 0,0 0 1 0 0,0 0-1 0 0,0 0 1 0 0,1 0-1 0 0,-1 0 0 0 0,0 0 1 0 0,1 0-1 0 0,-1 0 1 0 0,1 0-1 0 0,-1 0 1 0 0,1-1-1 0 0,0 1 0 0 0,-1 0 1 0 0,1 0-1 0 0,0 0 1 0 0,0-1-1 0 0,0 1 67 0 0,30-27-3846 0 0,-13 20-1417 0 0,-4 0-6327 0 0</inkml:trace>
  <inkml:trace contextRef="#ctx0" brushRef="#br0" timeOffset="2763.258">3585 1213 14619 0 0,'0'0'1634'0'0,"0"0"-546"0"0,0 0-126 0 0,0 0 131 0 0,0 0 18 0 0,0 0-93 0 0,0 0-142 0 0,0 0-153 0 0,31-14-107 0 0,102-48-63 0 0,-52 10 374 0 0,-64 42-811 0 0,0-2 0 0 0,0 0 0 0 0,-1 0 0 0 0,0-2 0 0 0,-1 0 0 0 0,-1 0 0 0 0,0-2 0 0 0,-1 1 0 0 0,-1-2 0 0 0,0 0 0 0 0,-1 0 0 0 0,-1-1 0 0 0,-1 0 0 0 0,-1-1 0 0 0,0 0 0 0 0,-1 0 0 0 0,-1-1 0 0 0,-1 0 1 0 0,1-10-117 0 0,-17-72 111 0 0,10 99-113 0 0,0 0 1 0 0,0 0-1 0 0,0 0 1 0 0,0 1-1 0 0,-1-1 1 0 0,1 0-1 0 0,-1 1 1 0 0,0-1-1 0 0,1 1 1 0 0,-1 0-1 0 0,-1-1 1 0 0,1 1-1 0 0,0 0 1 0 0,0 0-1 0 0,-1 1 1 0 0,1-1-1 0 0,-1 0 1 0 0,1 1-1 0 0,-1 0 0 0 0,0-1 1 0 0,0 1-1 0 0,1 0 1 0 0,-1 0-1 0 0,0 1 1 0 0,0-1-1 0 0,0 1 1 0 0,0-1-1 0 0,0 1 1 0 0,0 0-1 0 0,0 0 1 0 0,0 0-1 0 0,0 0 1 0 0,-1 1 1 0 0,-3 2-11 0 0,-1 0 1 0 0,1 0-1 0 0,0 1 0 0 0,0 0 1 0 0,1 0-1 0 0,-1 1 0 0 0,1 0 1 0 0,0 0-1 0 0,0 0 0 0 0,1 1 1 0 0,-1 0-1 0 0,1 0 0 0 0,0 0 1 0 0,1 1-1 0 0,0-1 0 0 0,0 1 0 0 0,0 0 1 0 0,-1 6 10 0 0,3-9 2 0 0,0 1 1 0 0,0-1-1 0 0,1 1 0 0 0,0-1 1 0 0,0 1-1 0 0,0 0 1 0 0,0-1-1 0 0,1 1 0 0 0,0 0 1 0 0,0 0-1 0 0,0-1 1 0 0,1 1-1 0 0,-1 0 0 0 0,1 0 1 0 0,0-1-1 0 0,0 1 1 0 0,1-1-1 0 0,0 1 0 0 0,-1-1 1 0 0,1 0-1 0 0,1 1 0 0 0,-1-1 1 0 0,1 0-1 0 0,-1 0 1 0 0,1-1-1 0 0,0 1 0 0 0,1-1 1 0 0,-1 1-1 0 0,1-1 1 0 0,-1 0-1 0 0,1 0 0 0 0,0 0 1 0 0,0-1-1 0 0,3 2-2 0 0,143 48 188 0 0,-146-51-175 0 0,0 0 0 0 0,0 1-1 0 0,0-1 1 0 0,0 1 0 0 0,0 0-1 0 0,-1 0 1 0 0,1 1 0 0 0,-1-1-1 0 0,1 1 1 0 0,-1 0 0 0 0,0-1 0 0 0,0 1-1 0 0,0 1 1 0 0,0-1 0 0 0,-1 0-1 0 0,1 1 1 0 0,-1-1 0 0 0,0 1-1 0 0,0 0 1 0 0,0 0 0 0 0,0 0-1 0 0,-1 0 1 0 0,0 0 0 0 0,0 0-1 0 0,0 0 1 0 0,0 0 0 0 0,0 1 0 0 0,-1-1-1 0 0,0 0 1 0 0,0 0 0 0 0,0 2-13 0 0,-2 13 61 0 0,0-1 0 0 0,-2 1-1 0 0,0-1 1 0 0,-1 0 0 0 0,0 0 0 0 0,-2-1 0 0 0,0 1 0 0 0,-1-1 0 0 0,-1-1-61 0 0,-21 56 85 0 0,13-43-369 0 0,17-29 88 0 0,0 0-65 0 0,24 0-4281 0 0,-15-3-424 0 0,-1-1-4429 0 0</inkml:trace>
  <inkml:trace contextRef="#ctx0" brushRef="#br0" timeOffset="3061.156">4501 900 11715 0 0,'0'0'1655'0'0,"0"0"-463"0"0,0 0-127 0 0,0 0 100 0 0,0 0 59 0 0,0 0-59 0 0,-17 33-146 0 0,-54 102-229 0 0,47-64 98 0 0,24-59-703 0 0,0-8-123 0 0,-1 0 0 0 0,1 1 0 0 0,-1-1 0 0 0,1 0 0 0 0,1 0 0 0 0,-1 0 0 0 0,1 0 0 0 0,-1 0 0 0 0,1 0 0 0 0,0 0 0 0 0,0 0 0 0 0,1 0 0 0 0,-1 0 0 0 0,1 0 0 0 0,0-1 0 0 0,0 1 0 0 0,0-1 0 0 0,1 1 0 0 0,-1-1 0 0 0,1 0 0 0 0,0 0 0 0 0,-1 0 0 0 0,1 0 0 0 0,1-1 0 0 0,-1 1 0 0 0,0-1 0 0 0,1 1 0 0 0,-1-1 0 0 0,1 0 0 0 0,0-1 0 0 0,-1 1 0 0 0,1-1 0 0 0,0 1 0 0 0,0-1 0 0 0,0-1 0 0 0,3 2-62 0 0,3-1 94 0 0,0 0 0 0 0,0-1 1 0 0,0 0-1 0 0,0 0 0 0 0,0-1 1 0 0,0-1-1 0 0,0 1 0 0 0,-1-2 1 0 0,1 1-1 0 0,-1-1 0 0 0,1-1 1 0 0,-1 1-1 0 0,0-2 0 0 0,0 1 1 0 0,-1-1-1 0 0,1-1 0 0 0,-1 1 1 0 0,0-1-1 0 0,-1-1 0 0 0,1 0 1 0 0,-1 0-1 0 0,-1 0 0 0 0,1-1 1 0 0,-1 0-1 0 0,-1 0 0 0 0,1 0 1 0 0,-1-1-1 0 0,-1 0 0 0 0,1 0 1 0 0,-2 0-1 0 0,1 0 0 0 0,-1-1 1 0 0,-1 1-1 0 0,0-1 0 0 0,0 0 1 0 0,-1 0-1 0 0,0 0 0 0 0,0-2-94 0 0,-2 7-7 0 0,0 0 1 0 0,0 0-1 0 0,-1 1 0 0 0,1-1 0 0 0,-1 0 0 0 0,0 1 1 0 0,0-1-1 0 0,-1 1 0 0 0,1-1 0 0 0,-1 1 0 0 0,0 0 0 0 0,0 0 1 0 0,0 0-1 0 0,-1 1 0 0 0,1-1 0 0 0,-1 1 0 0 0,0 0 1 0 0,0 0-1 0 0,0 0 0 0 0,0 0 0 0 0,-1 1 0 0 0,1 0 0 0 0,-1 0 1 0 0,1 0-1 0 0,-1 0 0 0 0,-1 1 7 0 0,-129-21-2139 0 0,94 27-754 0 0,16 5-5645 0 0,15-2-3602 0 0</inkml:trace>
  <inkml:trace contextRef="#ctx0" brushRef="#br0" timeOffset="3699.03">5118 267 15643 0 0,'0'0'1738'0'0,"0"0"-842"0"0,0 0-474 0 0,0 0 92 0 0,0 0 268 0 0,0 0 219 0 0,0 0 73 0 0,0 0-139 0 0,0 0-186 0 0,0 0-147 0 0,0 0-69 0 0,0 0-38 0 0,-4 36-71 0 0,-13 112-77 0 0,-9-4 278 0 0,-4 67-151 0 0,1 100-474 0 0,13-215 109 0 0,16-96-98 0 0,0 0 9 0 0,18-23 203 0 0,9-17-197 0 0,1 1 1 0 0,2 1-1 0 0,1 1 1 0 0,2 2-1 0 0,2 1 1 0 0,1 2-1 0 0,1 2 1 0 0,2 1-1 0 0,4-1-26 0 0,-34 24 0 0 0,-1 0-1 0 0,1 0 1 0 0,0 1 0 0 0,0 0-1 0 0,1 1 1 0 0,-1 0-1 0 0,1 0 1 0 0,0 1 0 0 0,0 0-1 0 0,0 1 1 0 0,0 0-1 0 0,1 1 1 0 0,-1 0-1 0 0,0 1 1 0 0,1 0 0 0 0,8 1 0 0 0,-16 2 3 0 0,-1 0 0 0 0,1 1-1 0 0,-1-1 1 0 0,0 1 0 0 0,0 0 0 0 0,-1-1 0 0 0,1 1 0 0 0,-1 0 0 0 0,0 0 0 0 0,1 0 0 0 0,-2 0 0 0 0,1 0 0 0 0,0 0 0 0 0,-1 0 0 0 0,0 1 0 0 0,0-1 0 0 0,0 0 0 0 0,-1 0 0 0 0,1 0 0 0 0,-1 0-1 0 0,0 0 1 0 0,0 0 0 0 0,-1 0 0 0 0,0 2-3 0 0,-3 7 10 0 0,-2 1 0 0 0,0-1 0 0 0,0 0 0 0 0,-1-1 0 0 0,-1 0 0 0 0,0 0 0 0 0,0-1-1 0 0,-1 0 1 0 0,-1-1 0 0 0,0 0 0 0 0,0 0 0 0 0,-12 6-10 0 0,3-2 17 0 0,0-1-1 0 0,-2-1 1 0 0,1 0 0 0 0,-1-2 0 0 0,-1-1-1 0 0,0 0 1 0 0,0-2 0 0 0,-1-1-1 0 0,0-1 1 0 0,0-1 0 0 0,0 0 0 0 0,-1-2-1 0 0,1-1 1 0 0,0-1 0 0 0,-1-2-17 0 0,-35-23-92 0 0,59 24 62 0 0,0 0 0 0 0,0 0 1 0 0,0 1-1 0 0,1-1 0 0 0,-1 0 0 0 0,0 0 1 0 0,0-1-1 0 0,0 1 0 0 0,1 0 0 0 0,-1 0 1 0 0,1 0-1 0 0,-1 0 0 0 0,1-1 1 0 0,-1 1-1 0 0,1 0 0 0 0,0 0 0 0 0,0-1 1 0 0,-1 1-1 0 0,1 0 0 0 0,0-1 1 0 0,0 1-1 0 0,0 0 0 0 0,1 0 0 0 0,-1-1 1 0 0,0 1-1 0 0,0 0 0 0 0,1-1 1 0 0,-1 1-1 0 0,0 0 0 0 0,1 0 0 0 0,0 0 1 0 0,-1 0-1 0 0,1-1 0 0 0,0 1 1 0 0,-1 0-1 0 0,1 0 0 0 0,0 0 0 0 0,0 0 1 0 0,0 0-1 0 0,0 0 0 0 0,0 1 1 0 0,0-1-1 0 0,0 0 0 0 0,0 0 0 0 0,0 1 1 0 0,1-1 29 0 0,44-28-3498 0 0,-21 14-5001 0 0,-12 7-3653 0 0</inkml:trace>
  <inkml:trace contextRef="#ctx0" brushRef="#br0" timeOffset="4076.95">5818 135 12891 0 0,'0'0'2246'0'0,"0"0"-1282"0"0,0 0-481 0 0,0 0 178 0 0,0 0 299 0 0,0 0 171 0 0,0 0 55 0 0,0 0-94 0 0,0 0-157 0 0,0 0-103 0 0,0 0-56 0 0,0 0-49 0 0,0 0-58 0 0,4 15-66 0 0,26 106 788 0 0,-26-73-1077 0 0,-2 0 0 0 0,-2 0 0 0 0,-3 0 0 0 0,-1 0 0 0 0,-10 44-314 0 0,-49 260 247 0 0,44-116-286 0 0,42-248-330 0 0,18-53-1784 0 0,-21 18-6742 0 0,-16 35-2932 0 0</inkml:trace>
  <inkml:trace contextRef="#ctx0" brushRef="#br0" timeOffset="18735.914">6405 941 0 0 0,'-25'-19'0'0'0,"-17"16"5539"0"0,14 10-3834 0 0,14-2 230 0 0,-2-3 3294 0 0,16-2-4596 0 0,0 0-61 0 0,0 0-50 0 0,0 0-57 0 0,0 0-33 0 0,0 0-24 0 0,0 0-20 0 0,0 0-1 0 0,0 0 9 0 0,0 0-2 0 0,0 0 9 0 0,-9 5 2851 0 0,20-6 480 0 0,138-17-2371 0 0,-6-26-808 0 0,-141 42-539 0 0,0 1 0 0 0,0 0-1 0 0,0-1 1 0 0,0 1 0 0 0,0-1 0 0 0,-1 1-1 0 0,1-1 1 0 0,0 0 0 0 0,-1 0 0 0 0,1 0-1 0 0,-1 0 1 0 0,0 0 0 0 0,0 0 0 0 0,0 0 0 0 0,0 0-1 0 0,0-1 1 0 0,0 1 0 0 0,0 0 0 0 0,-1-1-1 0 0,1 1 1 0 0,-1 0 0 0 0,1-1 0 0 0,-1 1-1 0 0,0 0 1 0 0,0-1 0 0 0,0 1 0 0 0,-1-1-1 0 0,1 1 1 0 0,-1 0 0 0 0,1-1 0 0 0,-1 1-1 0 0,0 0 1 0 0,1-1 0 0 0,-1 1 0 0 0,0 0 0 0 0,-1 0-1 0 0,1 0 1 0 0,0 0 0 0 0,-1 0 0 0 0,1 0-1 0 0,-1 0 1 0 0,1 0 0 0 0,-1 1 0 0 0,0-1-1 0 0,0 1 1 0 0,0-1 0 0 0,0 1 0 0 0,0-1-1 0 0,0 1 1 0 0,0 0-16 0 0,-12-6-30 0 0,1 1-1 0 0,-1 0 0 0 0,0 1 1 0 0,0 0-1 0 0,0 1 0 0 0,-1 0 1 0 0,1 2-1 0 0,-1 0 0 0 0,-9 0 31 0 0,3 0-17 0 0,4-1 12 0 0,0 2 0 0 0,0 0 0 0 0,1 1-1 0 0,-1 0 1 0 0,0 2 0 0 0,0 0 0 0 0,-14 4 5 0 0,21-2 5 0 0,0 2 0 0 0,0-1-1 0 0,0 1 1 0 0,1 1 0 0 0,0 0 0 0 0,1 0 0 0 0,-1 1 0 0 0,1 0 0 0 0,-5 7-5 0 0,7-6 15 0 0,1 0 0 0 0,0 0 0 0 0,0 0-1 0 0,1 1 1 0 0,0-1 0 0 0,1 1 0 0 0,0 0 0 0 0,1 0 0 0 0,0 0 0 0 0,0 1 0 0 0,1-1 0 0 0,0 0-1 0 0,1 1 1 0 0,0-1 0 0 0,1 0 0 0 0,0 1 0 0 0,1-1 0 0 0,0 0-15 0 0,2 4 61 0 0,1 0 1 0 0,1-1-1 0 0,0 0 1 0 0,0 0-1 0 0,2 0 1 0 0,-1-1-1 0 0,2 0 1 0 0,0-1-1 0 0,0 0 0 0 0,1 0 1 0 0,0-1-1 0 0,7 6-61 0 0,20 24 432 0 0,-25-34-356 0 0,0-1 0 0 0,0-1-1 0 0,1 0 1 0 0,0-1 0 0 0,0 0-1 0 0,0-1 1 0 0,0 0 0 0 0,0-1-1 0 0,1-1 1 0 0,-1 0-1 0 0,0-1 1 0 0,0 0 0 0 0,1-1-1 0 0,6-2-75 0 0,100-19 303 0 0,-91 16-226 0 0,-29 7-41 0 0,0 0-16 0 0,0 0-9 0 0,0 0 16 0 0,0 0 39 0 0,0 0-23 0 0,0 0-24 0 0,0 0-65 0 0,0 0 40 0 0,0 0 14 0 0,0 0 4 0 0,0 0 13 0 0,0 0-13 0 0,0 0-29 0 0,-2-9-394 0 0,1 6-4464 0 0,0 1-7503 0 0,1 1-205 0 0</inkml:trace>
  <inkml:trace contextRef="#ctx0" brushRef="#br0" timeOffset="20104.756">6955 790 0 0 0,'0'0'140'0'0,"0"0"460"0"0,0 0 114 0 0,0 0 40 0 0,0 0-44 0 0,0 0-170 0 0,0 0-307 0 0,0 0-317 0 0,0 0-136 0 0,0 0-22 0 0,0 0 71 0 0,0 0 62 0 0,28-4-247 0 0,-23 3 15475 0 0,-2 11-9326 0 0,-3 36-7574 0 0,-1-43 3186 0 0,-2 45-862 0 0,-3 0 1 0 0,-2 0 0 0 0,-2-1-1 0 0,-2-1 1 0 0,-5 12-544 0 0,-13 16 516 0 0,12-48 411 0 0,17-26-808 0 0,1 0 27 0 0,0 0 16 0 0,0 0 12 0 0,0 0 8 0 0,0 0-4 0 0,0 0 2 0 0,0 0-13 0 0,1-12-97 0 0,0 0 0 0 0,1 0 0 0 0,0 0 0 0 0,0 0 0 0 0,2 0 0 0 0,-1 0 0 0 0,2 1 0 0 0,-1 0 0 0 0,1 0 0 0 0,2-1-70 0 0,9-19 14 0 0,1 0-1 0 0,2 2 1 0 0,1 0 0 0 0,1 1-1 0 0,1 1 1 0 0,2 1-1 0 0,1 2 1 0 0,0 0 0 0 0,2 1-1 0 0,29-18-13 0 0,61-6-17 0 0,-115 46 17 0 0,-1 1 0 0 0,0 0 0 0 0,1-1-1 0 0,-1 1 1 0 0,1 0 0 0 0,-1-1 0 0 0,0 1 0 0 0,1 0 0 0 0,-1 0 0 0 0,1 0-1 0 0,-1 0 1 0 0,0 1 0 0 0,1-1 0 0 0,-1 0 0 0 0,0 1 0 0 0,1-1 0 0 0,-1 0-1 0 0,0 1 1 0 0,1 0 0 0 0,-1-1 0 0 0,0 1 0 0 0,0 0 0 0 0,0-1 0 0 0,1 1 0 0 0,-1 0-1 0 0,0 0 1 0 0,0 0 0 0 0,0 0 0 0 0,0 0 0 0 0,-1 0 0 0 0,1 1 0 0 0,0-1-1 0 0,0 0 1 0 0,-1 0 0 0 0,1 0 0 0 0,-1 1 0 0 0,1-1 0 0 0,-1 0 0 0 0,1 1-1 0 0,-1-1 1 0 0,0 1 0 0 0,0-1 0 0 0,1 0 0 0 0,-1 1 0 0 0,0-1 0 0 0,0 1 0 0 0,-1-1-1 0 0,1 0 1 0 0,0 1 0 0 0,16 230 187 0 0,-54-112-32 0 0,10-78-117 0 0,31-101 634 0 0,9 36-675 0 0,2 1 0 0 0,1 0 0 0 0,0 1 0 0 0,2 1 0 0 0,0 0 0 0 0,1 1-1 0 0,5-2 4 0 0,20-24-14 0 0,-14 14 6 0 0,2 0 0 0 0,1 3 0 0 0,1 0-1 0 0,2 2 1 0 0,7-3 8 0 0,-32 23-1 0 0,0 1 0 0 0,0 0 0 0 0,1 0-1 0 0,-1 1 1 0 0,1 0 0 0 0,0 1 0 0 0,0 0 0 0 0,0 1-1 0 0,0 0 1 0 0,10 0 1 0 0,-18 4-1 0 0,-1 0 1 0 0,-1-1-1 0 0,1 1 0 0 0,0 0 0 0 0,0 0 1 0 0,-1 0-1 0 0,1 1 0 0 0,-1-1 1 0 0,0 0-1 0 0,1 1 0 0 0,-1-1 0 0 0,0 1 1 0 0,-1-1-1 0 0,1 1 0 0 0,0-1 0 0 0,-1 1 1 0 0,1-1-1 0 0,-1 1 0 0 0,0 0 1 0 0,0-1-1 0 0,0 1 0 0 0,0 0 0 0 0,0-1 1 0 0,-1 1-1 0 0,0 2 1 0 0,1-3 2 0 0,0 39 49 0 0,-3 0 1 0 0,-1-1-1 0 0,-2 0 1 0 0,-2 0-1 0 0,-1 0 0 0 0,-3 2-51 0 0,-26 64 188 0 0,37-100-564 0 0,-13 14-11001 0 0,12-20-1214 0 0</inkml:trace>
  <inkml:trace contextRef="#ctx0" brushRef="#br0" timeOffset="92124.631">7528 1865 8834 0 0,'0'0'1608'0'0,"0"0"-896"0"0,0 0-360 0 0,0 0-135 0 0,0 0-233 0 0,0 0-137 0 0,0 0-79 0 0,0 0-104 0 0,0 0-112 0 0,0 0-648 0 0,0 0-1521 0 0,0 0-4208 0 0</inkml:trace>
  <inkml:trace contextRef="#ctx0" brushRef="#br0" timeOffset="93936.098">7552 1832 0 0 0,'0'0'659'0'0,"0"0"805"0"0,0 0 474 0 0,0 0 268 0 0,0 0 31 0 0,0 0-145 0 0,0 0-257 0 0,0 0-263 0 0,0 0-242 0 0,0 0-226 0 0,0 0-200 0 0,-2 8 148 0 0,2-5 4280 0 0,16-17-4493 0 0,-16 13-718 0 0,0 1-3 0 0,0 0-10 0 0,0 0 1 0 0,0 0-8 0 0,0 0-22 0 0,0 0-26 0 0,0 0-5 0 0,0 0 3 0 0,0 0 16 0 0,-28 18 318 0 0,27-17-362 0 0,1-1-12 0 0,0 0-7 0 0,0 0-18 0 0,0 0-7 0 0,0 0 1 0 0,0 0-11 0 0,0 0-4 0 0,0 0 15 0 0,26 0-1676 0 0,-23 1-607 0 0,-1 3-6675 0 0,-2-2 6499 0 0,0 2-7766 0 0</inkml:trace>
  <inkml:trace contextRef="#ctx0" brushRef="#br0" timeOffset="95357.595">7520 2609 3529 0 0,'0'0'2503'0'0,"0"0"-525"0"0,0 0-281 0 0,0 0-39 0 0,0 0-38 0 0,0 0-118 0 0,0 0-250 0 0,0 0-313 0 0,0 0-268 0 0,0 0-171 0 0,0 0-36 0 0,0 0 30 0 0,-3-5 2004 0 0,90-20 1813 0 0,-7 22-3425 0 0,-78 3-863 0 0,0 1 0 0 0,0 0 1 0 0,0 1-1 0 0,0-1 0 0 0,-1 0 0 0 0,1 0 1 0 0,0 1-1 0 0,-1-1 0 0 0,0 1 0 0 0,1 0 1 0 0,-1-1-1 0 0,0 1 0 0 0,0 0 1 0 0,1 0-1 0 0,-1-1 0 0 0,-1 1 0 0 0,1 0 1 0 0,0 0-1 0 0,0 0 0 0 0,-1 0 1 0 0,1 0-1 0 0,-1 0 0 0 0,0 1 0 0 0,0-1 1 0 0,1 0-1 0 0,-1 0 0 0 0,-1 0 0 0 0,1 0 1 0 0,0 0-1 0 0,0 0 0 0 0,-1 0 1 0 0,1 0-1 0 0,-1 0 0 0 0,0 0 0 0 0,1 0 1 0 0,-1 0-1 0 0,0 0 0 0 0,0 0 1 0 0,-1 0-1 0 0,1 0 0 0 0,0-1 0 0 0,0 1 1 0 0,-1-1-1 0 0,0 2-23 0 0,-106 148 385 0 0,105-147-357 0 0,0-1 1 0 0,0 1-1 0 0,0 0 0 0 0,1 0 0 0 0,-1 1 0 0 0,1-1 0 0 0,0 1 0 0 0,0-1 1 0 0,1 1-1 0 0,-1-1 0 0 0,1 1 0 0 0,0 0 0 0 0,0 0 0 0 0,1 0 0 0 0,0-1 1 0 0,-1 1-1 0 0,1 0 0 0 0,1 0 0 0 0,-1 1-28 0 0,53 4 338 0 0,-40-11-226 0 0,64-13 328 0 0,16-12-56 0 0,-44 36-752 0 0,-41-22-3598 0 0,-8 2-4051 0 0,1 7-4063 0 0</inkml:trace>
  <inkml:trace contextRef="#ctx0" brushRef="#br0" timeOffset="100747.601">4571 5304 0 0 0,'-31'29'0'0'0,"0"-6"0"0"0,31-20 0 0 0,-15-3 20 0 0,15 0 151 0 0,0 0 317 0 0,0 0 147 0 0,0 0 93 0 0,0 0 47 0 0,0 0-27 0 0,0 0-15 0 0,0 0 62 0 0,0-1-63 0 0,3-5 17923 0 0,-2 6-18867 0 0,16-1 421 0 0,0-1 0 0 0,0 0 0 0 0,0-1 1 0 0,0-1-1 0 0,0 0 0 0 0,-1-2 0 0 0,14-5-209 0 0,42-16 476 0 0,-34-2-25 0 0,40-41 42 0 0,41-11-22 0 0,-52-8 76 0 0,-6 42-426 0 0,27-82 359 0 0,-65 92-386 0 0,4-7 53 0 0,2 4-67 0 0,13-16-10 0 0,-10 6 134 0 0,16-32-1 0 0,1 20-62 0 0,8-31 147 0 0,20-32-118 0 0,-36 59 47 0 0,34-38-125 0 0,-20 42-22 0 0,7-8 2 0 0,-23 38-31 0 0,9-6 27 0 0,65-18-56 0 0,-57 36 3 0 0,-27 15 18 0 0,31-9-44 0 0,-23 10 41 0 0,10 0-36 0 0,19-7 22 0 0,-42 4 616 0 0,-81-18-513 0 0,-7-5-99 0 0,12-1-12 0 0,27 17 12 0 0,25 14-13 0 0,0 0 1 0 0,0 0-3 0 0,0 0-8 0 0,0 0 6 0 0,0 0-11 0 0,0 0-8 0 0,0 0 16 0 0,-12 184-61 0 0,-4-18 51 0 0,7-126 18 0 0,9-39 4 0 0,0-1 7 0 0,0 0-11 0 0,0 0-9 0 0,0 0 7 0 0,0 0-11 0 0,0 0 10 0 0,0 0-18 0 0,0 0-10 0 0,0 0 33 0 0,0 0 31 0 0,0 0-17 0 0,0 0-13 0 0,0 0-38 0 0,0 0 26 0 0,0 0 13 0 0,0 0 12 0 0,0 0-15 0 0,0 0-14 0 0,0 0-1 0 0,0 0 9 0 0,0 0-6 0 0,0 0 1 0 0,7-16 72 0 0,53-60-158 0 0,-5 17 123 0 0,-1-3-10 0 0,-19 17-18 0 0,-24 39 453 0 0,-5 3-683 0 0,-5 2-3141 0 0,-2 0-2586 0 0,-4 1-3718 0 0,4 0-2891 0 0</inkml:trace>
  <inkml:trace contextRef="#ctx0" brushRef="#br0" timeOffset="121535.281">8290 720 9154 0 0,'0'0'2817'0'0,"0"0"-1426"0"0,0 0-602 0 0,0 0 205 0 0,0 0 249 0 0,0 0 53 0 0,0 0-153 0 0,0 0-327 0 0,0 0-255 0 0,0 0-143 0 0,0 0-61 0 0,-4 7-47 0 0,-14 23-24 0 0,23-29 4200 0 0,26-29-4659 0 0,-17 15 481 0 0,0 0 262 0 0,-22 15 918 0 0,-83 67-1113 0 0,71-43-111 0 0,60-40-244 0 0,-39 14-393 0 0,3-3-97 0 0,-3 2-3084 0 0,-1 1-3885 0 0,0 0-5413 0 0</inkml:trace>
  <inkml:trace contextRef="#ctx0" brushRef="#br0" timeOffset="122201.053">8345 1048 13435 0 0,'0'0'1846'0'0,"0"0"-514"0"0,0 0-189 0 0,0 0 72 0 0,0 0 1 0 0,0 0-108 0 0,0 0-216 0 0,0 0-258 0 0,0 0-154 0 0,0 0-56 0 0,0 0-8 0 0,0 0 0 0 0,0 2-5 0 0,-37 61 1917 0 0,106-103-1179 0 0,-52 26-1004 0 0,-16 14-109 0 0,-1 0 41 0 0,0 0 18 0 0,0 0 13 0 0,0 0 36 0 0,-19 11 243 0 0,-28 32-48 0 0,46-42-270 0 0,-42 25 917 0 0,23-18-1235 0 0,30-17-364 0 0,62-46-448 0 0,-53 34-477 0 0,-14 13-2023 0 0,-2 1-4443 0 0,-2-1-5032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 7538 0 0,'0'0'2112'0'0,"0"0"-334"0"0,0 0-129 0 0,0 0 38 0 0,0 0 21 0 0,0 0-167 0 0,0 0-333 0 0,0 0-341 0 0,0 0-331 0 0,0 0-208 0 0,0 0-58 0 0,-5 3-26 0 0,-60 56 1800 0 0,65-58-1909 0 0,0-1-2 0 0,0 0 22 0 0,0 0 13 0 0,0 0 40 0 0,0 0 35 0 0,8-8 596 0 0,82-79 588 0 0,-118 119-279 0 0,28-32-1327 0 0,0 0-118 0 0,0 0-175 0 0,12-7-6410 0 0,-9 7-4820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130 148 3785 0 0,'0'0'2919'0'0,"0"0"-766"0"0,0 0-156 0 0,0 0 40 0 0,0 0-95 0 0,0 0-262 0 0,0 0-413 0 0,0 0-428 0 0,0 0-351 0 0,0 0-119 0 0,0 0 71 0 0,0 0 146 0 0,0 0 166 0 0,8 1 65 0 0,114-5 2004 0 0,-100-1-2542 0 0,-1 0 0 0 0,0-2 1 0 0,0 0-1 0 0,-1-1 0 0 0,0-1 0 0 0,0-1 0 0 0,-1-1 0 0 0,-1 0 1 0 0,10-8-280 0 0,2-33 1445 0 0,-42 70-1429 0 0,-6 27-23 0 0,2 1 0 0 0,2 1-1 0 0,2 0 1 0 0,3 0 0 0 0,1 1 0 0 0,2 0-1 0 0,3 1 1 0 0,2-1 0 0 0,3 24 7 0 0,-3-13 7 0 0,3-14-8 0 0,-1-1 0 0 0,-2 1-1 0 0,-3 0 1 0 0,-1-1-1 0 0,-2 0 1 0 0,-2 0-1 0 0,-2-1 1 0 0,-2 0 0 0 0,-2-1-1 0 0,-17 34 2 0 0,23-61 4 0 0,-1-1-1 0 0,0 0 1 0 0,-1 0-1 0 0,-1-1 1 0 0,0 0-1 0 0,-1-1 1 0 0,0-1-1 0 0,0 0 1 0 0,-2-1-1 0 0,1 0 1 0 0,-1-1-1 0 0,0-1 0 0 0,-1 0-3 0 0,13-7 2 0 0,0 1 0 0 0,-1-1 0 0 0,1 1 0 0 0,0-1 0 0 0,-1 0-1 0 0,1 0 1 0 0,0-1 0 0 0,-1 1 0 0 0,1-1 0 0 0,-1 1 0 0 0,0-1-1 0 0,1 0 1 0 0,-1-1 0 0 0,1 1 0 0 0,-1 0 0 0 0,1-1-1 0 0,-1 0 1 0 0,1 0 0 0 0,0 0 0 0 0,-1 0 0 0 0,1-1 0 0 0,0 1-1 0 0,0-1 1 0 0,0 0 0 0 0,0 0 0 0 0,0 0 0 0 0,0 0 0 0 0,1 0-1 0 0,-1-1 1 0 0,1 1 0 0 0,-1-1 0 0 0,1 0 0 0 0,0 1-1 0 0,0-1 1 0 0,0 0 0 0 0,0 0 0 0 0,1-1 0 0 0,-1 1 0 0 0,1 0-1 0 0,0 0 1 0 0,-1-4-2 0 0,-1-6 9 0 0,1 0 0 0 0,0 0 0 0 0,0-1 0 0 0,2 1 0 0 0,0-1 0 0 0,0 1 0 0 0,1 0 0 0 0,1-1 0 0 0,0 1 0 0 0,1 0 0 0 0,0 0 0 0 0,1 0 0 0 0,1 1 0 0 0,0-1 0 0 0,0 1 0 0 0,6-9-9 0 0,12-18 44 0 0,2 1 0 0 0,1 1 0 0 0,2 1 0 0 0,12-10-44 0 0,-8 11-13 0 0,1 2-1 0 0,2 1 0 0 0,1 2 1 0 0,21-12 13 0 0,-6 15-337 0 0,-27 24-2578 0 0,-16 6-3788 0 0,-3-3-4032 0 0</inkml:trace>
  <inkml:trace contextRef="#ctx0" brushRef="#br0" timeOffset="746.273">822 494 12355 0 0,'0'0'3106'0'0,"0"0"-1249"0"0,0 0-450 0 0,0 0-44 0 0,0 0-76 0 0,0 0-171 0 0,0 0-227 0 0,0 0-192 0 0,0 0-113 0 0,0 0-92 0 0,0 0-69 0 0,0 0-48 0 0,-34 12-70 0 0,-104 38-39 0 0,78-15 72 0 0,51-25-250 0 0,5-7-68 0 0,0 1-1 0 0,-1 0 0 0 0,1 0 0 0 0,1 1 0 0 0,-1-1 0 0 0,1 1 0 0 0,0-1 0 0 0,0 1 0 0 0,0 0 0 0 0,0 1 0 0 0,1-1 0 0 0,0 0 0 0 0,0 1 1 0 0,1-1-1 0 0,-1 1 0 0 0,1 0 0 0 0,1-1 0 0 0,-1 1 0 0 0,1 0 0 0 0,0-1 0 0 0,0 1 0 0 0,0 0 0 0 0,1 0-19 0 0,1-3 23 0 0,0 0-1 0 0,1 1 0 0 0,0-1 1 0 0,-1 0-1 0 0,1 0 0 0 0,0 0 1 0 0,1-1-1 0 0,-1 1 1 0 0,0-1-1 0 0,1 0 0 0 0,-1 0 1 0 0,1 0-1 0 0,0 0 1 0 0,0-1-1 0 0,-1 1 0 0 0,1-1 1 0 0,0 0-1 0 0,0 0 0 0 0,1 0 1 0 0,-1-1-1 0 0,0 0 1 0 0,0 1-1 0 0,0-1 0 0 0,0-1 1 0 0,0 1-1 0 0,0-1 0 0 0,0 1 1 0 0,0-1-1 0 0,0 0 1 0 0,0-1-1 0 0,0 1 0 0 0,1-1-22 0 0,15-3 67 0 0,-1-2 0 0 0,-1 0-1 0 0,1 0 1 0 0,-1-2 0 0 0,0 0-1 0 0,-1-1 1 0 0,0-1 0 0 0,0-1-1 0 0,-1 0 1 0 0,-1-1 0 0 0,0-1-1 0 0,-1 0 1 0 0,3-5-67 0 0,60-81 35 0 0,-82 122-293 0 0,1-10 258 0 0,0 0-1 0 0,1 0 1 0 0,0 1-1 0 0,1-1 0 0 0,0 1 1 0 0,1-1-1 0 0,1 1 0 0 0,0 0 1 0 0,2 11 0 0 0,-2-21 1 0 0,1 1 1 0 0,-1 0 0 0 0,1-1-1 0 0,0 1 1 0 0,0-1 0 0 0,1 1-1 0 0,-1-1 1 0 0,1 0 0 0 0,0 1-1 0 0,0-1 1 0 0,0 0 0 0 0,0 0-1 0 0,0 0 1 0 0,1 0 0 0 0,-1-1-1 0 0,1 1 1 0 0,0-1-1 0 0,0 1 1 0 0,0-1 0 0 0,0 0-1 0 0,0 0 1 0 0,0 0 0 0 0,1-1-1 0 0,-1 1 1 0 0,1-1 0 0 0,-1 0-1 0 0,1 0 1 0 0,-1 0 0 0 0,1 0-1 0 0,0-1 1 0 0,-1 1 0 0 0,1-1-1 0 0,0 0 1 0 0,-1 0-1 0 0,2 0-1 0 0,5-1 26 0 0,0 0 0 0 0,-1-1 0 0 0,1 0 0 0 0,-1-1 0 0 0,1 0 0 0 0,-1 0 0 0 0,0-1 0 0 0,0 0 0 0 0,0-1 0 0 0,-1 0 0 0 0,1 0 0 0 0,-1-1 0 0 0,0 0 0 0 0,-1 0-1 0 0,1-1 1 0 0,-1 0 0 0 0,-1 0 0 0 0,1-1-26 0 0,9-11 49 0 0,0-1 0 0 0,-2-1-1 0 0,0 0 1 0 0,-1-1 0 0 0,-1-1-1 0 0,4-12-48 0 0,13-65 136 0 0,-30 99-139 0 0,0-1-1 0 0,0 1 0 0 0,0 0 1 0 0,-1 1-1 0 0,1-1 0 0 0,0 0 0 0 0,-1 0 1 0 0,1 0-1 0 0,0 1 0 0 0,-1-1 1 0 0,1 1-1 0 0,-1-1 0 0 0,1 1 1 0 0,-1 0-1 0 0,1-1 0 0 0,-1 1 0 0 0,1 0 1 0 0,-1 0-1 0 0,1 0 0 0 0,-1 0 1 0 0,1 0-1 0 0,-1 0 0 0 0,1 1 1 0 0,-1-1-1 0 0,1 1 0 0 0,-1-1 0 0 0,1 1 1 0 0,-1-1-1 0 0,1 1 0 0 0,0 0 1 0 0,-1-1-1 0 0,1 1 0 0 0,0 0 1 0 0,0 0-1 0 0,-1 0 0 0 0,1 0 0 0 0,0 0 1 0 0,0 0-1 0 0,0 1 0 0 0,-1 0 4 0 0,0 0-6 0 0,0 0 3 0 0,0-1 0 0 0,1 0 0 0 0,-1 1 0 0 0,0 0 0 0 0,1-1 1 0 0,-1 1-1 0 0,1 0 0 0 0,-1-1 0 0 0,1 1 0 0 0,0 0 0 0 0,0 0 0 0 0,-1 0 0 0 0,2 0 1 0 0,-1 1-1 0 0,0-1 0 0 0,0 0 0 0 0,1 0 0 0 0,-1 0 0 0 0,1 1 0 0 0,0-1 0 0 0,-1 0 0 0 0,1 1 1 0 0,0-1-1 0 0,0 0 0 0 0,1 0 0 0 0,-1 1 0 0 0,0-1 0 0 0,1 0 0 0 0,0 0 0 0 0,-1 1 0 0 0,1-1 1 0 0,0 0 2 0 0,113 112 129 0 0,-108-101-69 0 0,0 0-1 0 0,-1-1 1 0 0,-1 2 0 0 0,0-1 0 0 0,0 0-1 0 0,-2 1 1 0 0,1 0 0 0 0,-2 0-1 0 0,0 0 1 0 0,0-1 0 0 0,-2 1 0 0 0,1 0-1 0 0,-2 0 1 0 0,0 0 0 0 0,0 0-1 0 0,-2-1 1 0 0,1 1 0 0 0,-2 0-60 0 0,-3 49 132 0 0,31-63-467 0 0,10-5-1439 0 0,-18 0-7799 0 0,-12 4 6321 0 0,2 1-9789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78 12403 0 0,'0'0'1333'0'0,"0"0"-114"0"0,0 0-43 0 0,0 0 70 0 0,0 0 78 0 0,0 0 27 0 0,0 0-132 0 0,0 0-239 0 0,0 0-218 0 0,0 0-219 0 0,0 0-153 0 0,-8-2-81 0 0,-31-4 1063 0 0,41 33-187 0 0,-2 86-459 0 0,-4-1 0 0 0,-5 0 0 0 0,-21 90-726 0 0,16-106 139 0 0,-24 192-100 0 0,35-276-1190 0 0,9-32-180 0 0,35-76-2844 0 0,-19 33-6227 0 0,-16 46-963 0 0</inkml:trace>
  <inkml:trace contextRef="#ctx0" brushRef="#br0" timeOffset="515.004">510 0 11971 0 0,'0'0'1238'0'0,"0"0"-393"0"0,0 0-83 0 0,0 0 185 0 0,0 0 215 0 0,0 0 73 0 0,0 0-160 0 0,0 0-188 0 0,0 0-122 0 0,0 0-74 0 0,0 0-31 0 0,0 0-50 0 0,0 0-90 0 0,1 14-10 0 0,9 112 1532 0 0,4 37-317 0 0,-24 201-864 0 0,8-192-776 0 0,2-166-83 0 0,0 0 0 0 0,1 0-1 0 0,0 0 1 0 0,0 0 0 0 0,1 0-1 0 0,0-1 1 0 0,0 1-1 0 0,0-1 1 0 0,0 1 0 0 0,1-1-1 0 0,0 0 1 0 0,0 0-1 0 0,1 0 1 0 0,1 2-2 0 0,4-26 718 0 0,-9-2-569 0 0,1 2-112 0 0,-1-1 0 0 0,0 0 0 0 0,-2 1 0 0 0,0-1 0 0 0,-1 1 0 0 0,-1-1 0 0 0,-1 1 0 0 0,-1 0 0 0 0,-1-1-37 0 0,1 5-8 0 0,0 0 0 0 0,-1 1 0 0 0,-1-1-1 0 0,0 2 1 0 0,0-1 0 0 0,-2 1 0 0 0,0 1-1 0 0,0-1 1 0 0,-1 2 0 0 0,0 0 0 0 0,-1 0-1 0 0,-1 1 1 0 0,1 0 0 0 0,-1 1 0 0 0,-1 0-1 0 0,0 2 1 0 0,0-1 0 0 0,-1 2 0 0 0,0 0-1 0 0,0 0 1 0 0,0 2 0 0 0,-12-3 8 0 0,16 6-33 0 0,1 1 0 0 0,-1 0 0 0 0,1 1 0 0 0,-1 0 0 0 0,1 0 0 0 0,-1 1 0 0 0,1 0 0 0 0,0 1 0 0 0,0 1 0 0 0,0-1 1 0 0,0 2-1 0 0,1-1 0 0 0,-1 1 0 0 0,1 0 0 0 0,0 1 0 0 0,1 0 0 0 0,-1 1 0 0 0,1 0 0 0 0,1 0 0 0 0,-1 1 0 0 0,1-1 0 0 0,0 2 0 0 0,1-1 0 0 0,-1 2 33 0 0,4-6-158 0 0,-1 1-1 0 0,1-1 1 0 0,0 1 0 0 0,0 0-1 0 0,0 0 1 0 0,1 0-1 0 0,0 1 1 0 0,0-1 0 0 0,0 1-1 0 0,0-1 1 0 0,1 1-1 0 0,0-1 1 0 0,0 1 0 0 0,1 0-1 0 0,0-1 1 0 0,-1 1-1 0 0,2 0 1 0 0,-1-1 0 0 0,1 1-1 0 0,0 0 1 0 0,0-1 0 0 0,1 1-1 0 0,-1-1 1 0 0,1 1-1 0 0,0-1 1 0 0,2 3 158 0 0,27 15-3216 0 0,-8-14-4246 0 0,-8-8-4288 0 0</inkml:trace>
  <inkml:trace contextRef="#ctx0" brushRef="#br0" timeOffset="918.798">948 604 13299 0 0,'0'0'1971'0'0,"0"0"-376"0"0,0 0-228 0 0,0 0-61 0 0,0 0-73 0 0,0 0-147 0 0,0 0-201 0 0,0 0-178 0 0,0 0-130 0 0,0 0-114 0 0,0 0-107 0 0,0 0-66 0 0,0 0-76 0 0,-29 7-39 0 0,-86 22 5 0 0,80-6 35 0 0,35-18-163 0 0,0 2-14 0 0,-1 0 1 0 0,1 1-1 0 0,0-1 1 0 0,0 0-1 0 0,1 0 1 0 0,0 1-1 0 0,0-1 1 0 0,1 0-1 0 0,0 0 1 0 0,0 0 0 0 0,0-1-1 0 0,1 1 1 0 0,0 0-1 0 0,1-1 1 0 0,-1 0-1 0 0,1 0 1 0 0,1 0-1 0 0,-1 0 1 0 0,1 0-1 0 0,0-1 1 0 0,0 0-1 0 0,0 0 1 0 0,1 0-1 0 0,0-1 1 0 0,0 0-1 0 0,0 0 1 0 0,0 0-1 0 0,0-1 1 0 0,1 0-1 0 0,0 0 1 0 0,0-1-1 0 0,0 0 1 0 0,0 0-1 0 0,0 0 1 0 0,0-1-1 0 0,0 0 1 0 0,0-1-1 0 0,1 0 1 0 0,-1 0-1 0 0,0 0 1 0 0,4-1-39 0 0,-7 0 52 0 0,0-1 0 0 0,1 1 1 0 0,-1-1-1 0 0,0 0 0 0 0,0 0 0 0 0,0-1 1 0 0,0 1-1 0 0,-1-1 0 0 0,1 0 1 0 0,-1 0-1 0 0,1 0 0 0 0,-1 0 0 0 0,0-1 1 0 0,0 1-1 0 0,-1-1 0 0 0,1 0 0 0 0,-1 0 1 0 0,0 0-1 0 0,0 0 0 0 0,0 0 0 0 0,0 0 1 0 0,-1 0-1 0 0,1-1 0 0 0,0-4-52 0 0,10-109 409 0 0,-12 114-423 0 0,0-1 0 0 0,0 1 0 0 0,-1-1 0 0 0,1 1 0 0 0,-1 0 0 0 0,0-1 0 0 0,0 1 0 0 0,-1 0 0 0 0,1-1 0 0 0,-1 1 0 0 0,0 0 0 0 0,0 0 0 0 0,-1 0 0 0 0,1 1 0 0 0,-1-1 0 0 0,0 1 0 0 0,0-1 0 0 0,0 1 0 0 0,0 0 0 0 0,0 0 0 0 0,-1 0 0 0 0,1 0 0 0 0,-1 1 0 0 0,0 0 0 0 0,0-1 0 0 0,0 1 0 0 0,0 1 0 0 0,0-1 0 0 0,-1 1 0 0 0,1-1 0 0 0,0 1 0 0 0,-1 0 0 0 0,1 1 0 0 0,-4-1 14 0 0,5 1-118 0 0,1 0-1 0 0,0 0 1 0 0,-1 0 0 0 0,1 1-1 0 0,-1-1 1 0 0,1 1 0 0 0,-1-1-1 0 0,1 1 1 0 0,0 0 0 0 0,0 0 0 0 0,-1 0-1 0 0,1 0 1 0 0,0 0 0 0 0,0 1-1 0 0,0-1 1 0 0,0 1 0 0 0,0-1 0 0 0,0 1-1 0 0,1 0 1 0 0,-1 0 0 0 0,0 0-1 0 0,0 1 119 0 0,-16 34-9330 0 0,14-29-2401 0 0</inkml:trace>
  <inkml:trace contextRef="#ctx0" brushRef="#br0" timeOffset="1428.249">1189 593 7266 0 0,'0'0'3546'0'0,"0"0"-822"0"0,0 0-463 0 0,0 0-276 0 0,0 0-323 0 0,0 0-274 0 0,0 0-290 0 0,0 0-248 0 0,0 0-158 0 0,0 0-96 0 0,0 0-96 0 0,0 0-77 0 0,0 12-51 0 0,-2 87 615 0 0,2-96-939 0 0,1-1 0 0 0,0 1 0 0 0,-1 0 0 0 0,1-1 0 0 0,0 1 1 0 0,0-1-1 0 0,1 1 0 0 0,-1-1 0 0 0,0 0 0 0 0,1 1 0 0 0,0-1 1 0 0,-1 0-1 0 0,1 0 0 0 0,0 0 0 0 0,0 0 0 0 0,0-1 0 0 0,0 1 1 0 0,0 0-1 0 0,1-1 0 0 0,-1 1 0 0 0,0-1 0 0 0,1 0 0 0 0,-1 0 1 0 0,1 0-1 0 0,0 0 0 0 0,-1 0 0 0 0,1-1 0 0 0,-1 1 0 0 0,1-1 1 0 0,1 0-49 0 0,85 4 1067 0 0,-72-9-974 0 0,0 0-1 0 0,-1-2 0 0 0,0 0 1 0 0,0-1-1 0 0,0 0 0 0 0,-1-2 1 0 0,0 1-1 0 0,-1-2 1 0 0,-1 0-1 0 0,1-1 0 0 0,7-8-92 0 0,33-46 26 0 0,-51 73-27 0 0,0 0 0 0 0,0 0 1 0 0,1-1-1 0 0,0 0 0 0 0,1 1 0 0 0,-1-1 1 0 0,1-1-1 0 0,0 1 0 0 0,1-1 0 0 0,-1 0 1 0 0,1 0-1 0 0,0 0 0 0 0,0-1 0 0 0,1 0 1 0 0,-1 0-1 0 0,1-1 0 0 0,0 1 0 0 0,2-1 1 0 0,1 0 69 0 0,-1-1-1 0 0,0 0 1 0 0,0-1-1 0 0,1 0 0 0 0,-1-1 1 0 0,1 0-1 0 0,-1 0 1 0 0,1-1-1 0 0,-1 0 0 0 0,0-1 1 0 0,0 0-1 0 0,1 0 1 0 0,-1-1-1 0 0,-1-1 0 0 0,1 1 1 0 0,0-1-1 0 0,-1 0 1 0 0,0-1-1 0 0,0 0 0 0 0,0-1 1 0 0,-1 1-1 0 0,1-1 1 0 0,-1-1-1 0 0,1-1-68 0 0,78-87 300 0 0,-76 48-753 0 0,-16 34-3671 0 0,-5-1-5755 0 0,9 10-2968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78 0 0 0,'0'0'469'0'0,"0"0"365"0"0,0 0 198 0 0,0 0 134 0 0,0 0 105 0 0,0 0 32 0 0,0 0 2 0 0,3-5-35 0 0,9-26 1014 0 0,-23 18 2799 0 0,-17 0-2373 0 0,15 9-2525 0 0,-1 1 1 0 0,1 0-1 0 0,-1 1 1 0 0,0 0-1 0 0,1 1 0 0 0,-1 1 1 0 0,0 0-1 0 0,0 1 1 0 0,1 0-1 0 0,-1 1 1 0 0,0 1-1 0 0,1 0 1 0 0,0 1-1 0 0,0 0 1 0 0,0 1-1 0 0,0 1 1 0 0,1 0-1 0 0,0 0 0 0 0,0 1 1 0 0,0 1-1 0 0,1 0 1 0 0,0 0-1 0 0,1 1 1 0 0,0 1-1 0 0,0 0 1 0 0,1 0-1 0 0,0 1 1 0 0,1 0-1 0 0,0 0 1 0 0,-2 7-186 0 0,7-9 61 0 0,0 0 0 0 0,0 0 0 0 0,1 0 1 0 0,1 0-1 0 0,0 0 0 0 0,0 1 1 0 0,0-1-1 0 0,1 1 0 0 0,1-1 1 0 0,0 0-1 0 0,0 1 0 0 0,1-1 0 0 0,0 0 1 0 0,0 0-1 0 0,1 0 0 0 0,0 0 1 0 0,1 0-1 0 0,0-1 0 0 0,0 0 1 0 0,1 0-1 0 0,0 0 0 0 0,1 0 0 0 0,-1-1 1 0 0,1 1-1 0 0,5 3-61 0 0,-1 0 116 0 0,1-1 0 0 0,0 0 1 0 0,1-1-1 0 0,0 0 0 0 0,0-1 0 0 0,1-1 0 0 0,0 1 1 0 0,0-2-1 0 0,1 0 0 0 0,0-1 0 0 0,0 0 0 0 0,0-1 1 0 0,0 0-1 0 0,1-2 0 0 0,13 2-116 0 0,-9-2 78 0 0,1 0 0 0 0,-1-2 1 0 0,0 0-1 0 0,0-2 0 0 0,0 0 0 0 0,0-1 1 0 0,0 0-1 0 0,0-2 0 0 0,17-7-78 0 0,22-13-97 0 0,-52 26-1803 0 0,-5 8-6519 0 0,-1-5 5499 0 0,0 0-8813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12 7466 0 0,'0'0'1505'0'0,"0"0"-279"0"0,0 0-3 0 0,0 0 270 0 0,0 0 217 0 0,0 0 30 0 0,0 0-154 0 0,0 0-324 0 0,0 0-298 0 0,0 0-223 0 0,0 0-143 0 0,0 0-73 0 0,-35-3-27 0 0,-105-6 6 0 0,72 17 440 0 0,55-4-810 0 0,0 1 1 0 0,1 0-1 0 0,-1 1 0 0 0,1 0 0 0 0,1 1 0 0 0,-1 0 1 0 0,1 0-1 0 0,0 2 0 0 0,1-1 0 0 0,0 1 1 0 0,0 1-1 0 0,1 0 0 0 0,1 0 0 0 0,-1 1 0 0 0,2 0 1 0 0,-1 0-1 0 0,-4 11-134 0 0,9-16 32 0 0,0 0 1 0 0,1 0-1 0 0,-1 0 0 0 0,1 0 1 0 0,1 0-1 0 0,-1 1 0 0 0,1-1 1 0 0,0 1-1 0 0,1-1 0 0 0,-1 0 1 0 0,1 1-1 0 0,1-1 0 0 0,-1 1 1 0 0,1-1-1 0 0,0 1 0 0 0,0-1 1 0 0,1 0-1 0 0,0 0 0 0 0,0 0 1 0 0,1 0-1 0 0,-1 0 0 0 0,1 0 1 0 0,0 0-1 0 0,1-1 0 0 0,0 0 1 0 0,-1 1-1 0 0,2-1 0 0 0,-1-1 1 0 0,0 1-1 0 0,1-1 0 0 0,0 0 1 0 0,0 0-1 0 0,1 0 0 0 0,-1 0 1 0 0,1-1-1 0 0,-1 0 0 0 0,1 0 1 0 0,0-1-1 0 0,0 0 0 0 0,0 0 1 0 0,5 1-33 0 0,1-3 77 0 0,1 0 1 0 0,0-1-1 0 0,-1-1 1 0 0,1 0-1 0 0,-1-1 1 0 0,0 0-1 0 0,0-1 1 0 0,0 0 0 0 0,0-1-1 0 0,-1 0 1 0 0,1-1-1 0 0,-1-1 1 0 0,-1 1-1 0 0,1-2 1 0 0,-1 1 0 0 0,-1-1-1 0 0,1-1 1 0 0,-1 0-1 0 0,6-8-77 0 0,7-6 75 0 0,-1-2 0 0 0,-1 0-1 0 0,-1-1 1 0 0,-1-1 0 0 0,-2 0-1 0 0,0-2-74 0 0,-4 20 97 0 0,-17 42-146 0 0,3-28-33 0 0,1 1-1 0 0,-1 0 0 0 0,1-1 1 0 0,0 1-1 0 0,0 0 0 0 0,0 0 1 0 0,1 0-1 0 0,0 0 1 0 0,0 0-1 0 0,1 0 0 0 0,-1-1 1 0 0,1 1-1 0 0,0 0 0 0 0,1 0 1 0 0,0 0-1 0 0,0-1 0 0 0,0 1 1 0 0,0-1-1 0 0,1 0 1 0 0,0 0-1 0 0,0 0 0 0 0,0 0 1 0 0,1 0-1 0 0,0 0 0 0 0,0-1 1 0 0,0 0-1 0 0,0 0 0 0 0,1 0 1 0 0,0 0-1 0 0,4 2 83 0 0,32 10-3051 0 0,-12-10-6705 0 0,-19-6-2368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12723 0 0,'0'0'3512'0'0,"0"0"-1647"0"0,0 0-614 0 0,0 0-148 0 0,0 0-92 0 0,0 0-86 0 0,0 0-119 0 0,0 0-102 0 0,0 0-77 0 0,0 0-113 0 0,0 0-71 0 0,0 0-32 0 0,0 0-58 0 0,19-32-9 0 0,58-100-30 0 0,-3 24 302 0 0,19-4 19 0 0,-82 155-681 0 0,-10-34 50 0 0,-1 0 1 0 0,1 0-1 0 0,0-1 0 0 0,1 1 0 0 0,0 0 0 0 0,1 0 0 0 0,-1-1 0 0 0,2 0 1 0 0,-1 1-1 0 0,1-1 0 0 0,0 0 0 0 0,1-1 0 0 0,0 1 0 0 0,0-1 0 0 0,1 0 0 0 0,0 0 1 0 0,0-1-1 0 0,0 0 0 0 0,1 0 0 0 0,7 5-4 0 0,-9-8 62 0 0,0-1 0 0 0,0 1-1 0 0,1-1 1 0 0,-1 0 0 0 0,1 0 0 0 0,-1-1 0 0 0,1 0-1 0 0,0 0 1 0 0,0 0 0 0 0,0-1 0 0 0,-1 0 0 0 0,1 0 0 0 0,0 0-1 0 0,0-1 1 0 0,0 0 0 0 0,-1 0 0 0 0,1 0 0 0 0,0-1-1 0 0,-1 1 1 0 0,1-1 0 0 0,-1-1 0 0 0,0 1 0 0 0,0-1-1 0 0,0 0 1 0 0,0 0 0 0 0,0-1 0 0 0,0 1 0 0 0,-1-1-1 0 0,3-3-61 0 0,3-3 82 0 0,-1-1-1 0 0,0 0 0 0 0,-1-1 0 0 0,0 0 0 0 0,-1 0 0 0 0,0-1 0 0 0,-1 0 0 0 0,0 0 0 0 0,-1 0 1 0 0,-1-1-1 0 0,0 0 0 0 0,0 1 0 0 0,-2-2 0 0 0,0 1 0 0 0,0 0 0 0 0,-1 0 0 0 0,-1-2-81 0 0,0 15-29 0 0,0 0-1 0 0,-1 1 0 0 0,1-1 0 0 0,0 0 0 0 0,0 1 0 0 0,0-1 0 0 0,-1 0 1 0 0,1 1-1 0 0,0-1 0 0 0,-1 1 0 0 0,1-1 0 0 0,0 0 0 0 0,-1 1 1 0 0,1-1-1 0 0,-1 1 0 0 0,1-1 0 0 0,-1 1 0 0 0,1-1 0 0 0,-1 1 1 0 0,0 0-1 0 0,1-1 0 0 0,-1 1 0 0 0,1-1 0 0 0,-1 1 0 0 0,0 0 1 0 0,1 0-1 0 0,-1-1 0 0 0,0 1 0 0 0,1 0 0 0 0,-1 0 0 0 0,0 0 1 0 0,1 0-1 0 0,-1 0 0 0 0,0 0 0 0 0,0 0 0 0 0,1 0 0 0 0,-1 0 0 0 0,0 0 1 0 0,1 0-1 0 0,-1 1 0 0 0,0-1 0 0 0,1 0 0 0 0,-1 0 0 0 0,0 1 1 0 0,1-1-1 0 0,-1 0 0 0 0,1 1 0 0 0,-1-1 0 0 0,0 1 0 0 0,1-1 1 0 0,-1 0-1 0 0,1 1 0 0 0,-1-1 0 0 0,1 1 0 0 0,0 0 0 0 0,-1-1 30 0 0,-2 29-2547 0 0,5-18-4442 0 0,-1-7-5287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9153 424 4313 0 0,'0'0'1943'0'0,"0"0"-156"0"0,0 0 32 0 0,0 0 128 0 0,0 0-102 0 0,0 0-220 0 0,0 0-267 0 0,0 0-291 0 0,0 0-184 0 0,0 0-113 0 0,0 0-92 0 0,0 0-91 0 0,-8 0-44 0 0,4 0-466 0 0,0 0 37 0 0,1 0 0 0 0,-1 0 0 0 0,1 0 1 0 0,-1 0-1 0 0,1 0 0 0 0,0 1 0 0 0,-1 0 0 0 0,1 0 0 0 0,0 0 0 0 0,-1 0 1 0 0,1 0-1 0 0,0 1 0 0 0,0-1 0 0 0,0 1 0 0 0,0 0 0 0 0,0 0 0 0 0,-1 2-114 0 0,-5 4 359 0 0,2-2-228 0 0,-1 0-1 0 0,1 1 1 0 0,0 0-1 0 0,0 0 1 0 0,1 0 0 0 0,0 1-1 0 0,1 0 1 0 0,-1 1 0 0 0,1-1-1 0 0,1 1 1 0 0,0 0-1 0 0,0 0 1 0 0,1 0 0 0 0,0 1-1 0 0,0-1 1 0 0,1 1 0 0 0,1-1-1 0 0,-1 8-130 0 0,1-15 32 0 0,1 0 0 0 0,0 0 0 0 0,0 0 0 0 0,0 1 0 0 0,0-1 0 0 0,0 0 0 0 0,0 0 0 0 0,0 0 0 0 0,1 0 0 0 0,-1 0 0 0 0,1 0 0 0 0,-1 0 0 0 0,1 0 0 0 0,0 0 0 0 0,0 0 0 0 0,0 0 0 0 0,0 0 0 0 0,0 0 0 0 0,0-1 0 0 0,1 1 0 0 0,-1 0 0 0 0,1-1 0 0 0,-1 1 0 0 0,1-1 0 0 0,-1 0 0 0 0,1 1 0 0 0,0-1 0 0 0,0 0-1 0 0,0 0 1 0 0,-1 0 0 0 0,1 0 0 0 0,0 0 0 0 0,0-1 0 0 0,0 1 0 0 0,1-1 0 0 0,-1 1 0 0 0,0-1 0 0 0,0 0 0 0 0,0 1 0 0 0,0-1 0 0 0,0 0 0 0 0,1-1-32 0 0,11-1 111 0 0,-1-1 1 0 0,1-1-1 0 0,-1 0 0 0 0,0-1 0 0 0,0 0 1 0 0,-1-1-1 0 0,1-1 0 0 0,-1 0 0 0 0,-1 0 1 0 0,1-1-1 0 0,-1-1 0 0 0,-1 0 0 0 0,0 0 0 0 0,0-1 1 0 0,0-1-112 0 0,-1 3 16 0 0,171-175 334 0 0,-142 150-270 0 0,-31 66 38 0 0,-3 233 278 0 0,25 96-454 0 0,-28-319 54 0 0,-2 0 0 0 0,-1 0 0 0 0,-2 0 0 0 0,-2 0 0 0 0,-2-1 0 0 0,-2 0 0 0 0,-2 0 0 0 0,-1-1 0 0 0,-3-1 0 0 0,-1 0 0 0 0,-1-2 0 0 0,-3 0 0 0 0,-1-1 0 0 0,-12 14 4 0 0,33-50 3 0 0,-1 3 1 0 0,0 0 0 0 0,-1-1 1 0 0,0 1-1 0 0,0-1 1 0 0,0 0-1 0 0,0 0 0 0 0,0 0 1 0 0,-1-1-1 0 0,1 1 1 0 0,-1-1-1 0 0,0 1 0 0 0,1-1 1 0 0,-1-1-1 0 0,0 1 1 0 0,0 0-1 0 0,-1-1 0 0 0,1 0 1 0 0,-2 1-5 0 0,4-4 2 0 0,1 0 1 0 0,-1 0-1 0 0,1 0 0 0 0,-1 0 1 0 0,1 0-1 0 0,0 0 1 0 0,0 0-1 0 0,0 0 0 0 0,0 0 1 0 0,0 0-1 0 0,0-1 1 0 0,1 1-1 0 0,-1 0 1 0 0,1-1-1 0 0,-1 1 0 0 0,1 0 1 0 0,0-1-1 0 0,0 1 1 0 0,0-1-1 0 0,0 1 0 0 0,0 0 1 0 0,1-2-3 0 0,-1-1 5 0 0,2-32-18 0 0,2 0-1 0 0,2 1 1 0 0,1 0-1 0 0,1 0 1 0 0,2 0-1 0 0,2 1 1 0 0,13-27 13 0 0,-13 29-3 0 0,38-87-216 0 0,4 2-1 0 0,60-93 220 0 0,-38 88-1371 0 0,-49 83-1575 0 0,0 1-3635 0 0,-18 27-5298 0 0</inkml:trace>
  <inkml:trace contextRef="#ctx0" brushRef="#br0" timeOffset="309.705">9998 339 9090 0 0,'0'0'4821'0'0,"0"0"-2239"0"0,0 0-894 0 0,0 0-277 0 0,0 0-255 0 0,0 0-231 0 0,0 0-184 0 0,0 0-158 0 0,0 0-74 0 0,0 0-58 0 0,0 0-56 0 0,0 0-75 0 0,-34 33-72 0 0,-102 103-44 0 0,82-59 34 0 0,51-65-191 0 0,1-8-24 0 0,0 0-1 0 0,1 0 1 0 0,-1 0-1 0 0,1 0 1 0 0,0 1-1 0 0,1-1 1 0 0,-1 0-1 0 0,1 1 1 0 0,0-1 0 0 0,0 1-1 0 0,0-1 1 0 0,0 1-1 0 0,1-1 1 0 0,0 0-1 0 0,0 1 1 0 0,0-1-1 0 0,0 0 1 0 0,1 0-1 0 0,0 0 1 0 0,-1 0-1 0 0,2 0 1 0 0,-1 0-1 0 0,0 0 1 0 0,1-1-1 0 0,0 1 1 0 0,-1-1-1 0 0,1 0 1 0 0,1 1-1 0 0,-1-2 1 0 0,0 1-1 0 0,1 0 1 0 0,0-1-1 0 0,-1 1 1 0 0,1-1-1 0 0,0 0 1 0 0,0 0-1 0 0,0-1 1 0 0,0 1-1 0 0,1-1 1 0 0,-1 0-1 0 0,3 1-22 0 0,0-1 85 0 0,0 0 0 0 0,0 0 0 0 0,0-1-1 0 0,0 0 1 0 0,0 0 0 0 0,0-1 0 0 0,0 0-1 0 0,0 0 1 0 0,-1-1 0 0 0,1 1 0 0 0,0-1-1 0 0,-1-1 1 0 0,1 1 0 0 0,-1-1 0 0 0,0-1-1 0 0,0 1 1 0 0,0-1 0 0 0,0 0 0 0 0,-1 0-1 0 0,1 0 1 0 0,-1-1 0 0 0,0 0 0 0 0,-1 0-1 0 0,1 0 1 0 0,-1-1 0 0 0,0 0 0 0 0,0 1-1 0 0,-1-1 1 0 0,3-7-85 0 0,0 3 17 0 0,-1 0-1 0 0,0 0 0 0 0,-1-1 1 0 0,0 0-1 0 0,0 0 0 0 0,-1 0 1 0 0,-1 0-1 0 0,0 0 1 0 0,-1-1-1 0 0,0 1 0 0 0,0-1 1 0 0,-1 1-1 0 0,-1-1 1 0 0,0 1-1 0 0,0 0 0 0 0,-1-1 1 0 0,-1 1-1 0 0,0 0 0 0 0,-1 0 1 0 0,0 0-1 0 0,0 0-16 0 0,-33-18-1404 0 0,21 26-1586 0 0,1 2-3297 0 0,8 1-5893 0 0</inkml:trace>
  <inkml:trace contextRef="#ctx0" brushRef="#br0" timeOffset="864.639">9442 417 0 0 0,'0'0'105'0'0,"0"0"438"0"0,0 0 351 0 0,0 0 363 0 0,0 0 385 0 0,0 0 240 0 0,0 0-9 0 0,0 0-412 0 0,0 0-477 0 0,-2-11 822 0 0,-56-15 3012 0 0,32 25-4113 0 0,22 0-678 0 0,1-1 0 0 0,-1 2 0 0 0,1-1 0 0 0,-1 0 0 0 0,0 1 0 0 0,1 0 0 0 0,-1 0 0 0 0,0 0 0 0 0,0 0 0 0 0,1 0 0 0 0,-1 1 0 0 0,0 0 0 0 0,1 0 0 0 0,-1 0 0 0 0,1 0 0 0 0,-1 0 0 0 0,1 1 0 0 0,0-1 0 0 0,-1 1 0 0 0,1 0 0 0 0,0 0 1 0 0,0 0-1 0 0,0 1 0 0 0,0-1 0 0 0,1 1 0 0 0,-1-1 0 0 0,1 1 0 0 0,-1 0 0 0 0,1 0 0 0 0,0 0 0 0 0,0 0 0 0 0,0 2-27 0 0,-5 13-765 0 0,-1 4-1294 0 0,6-8-4529 0 0,2-10-2835 0 0</inkml:trace>
  <inkml:trace contextRef="#ctx0" brushRef="#br0" timeOffset="-2088.858">7111 71 7794 0 0,'0'0'1984'0'0,"0"0"-316"0"0,0 0-33 0 0,0 0 137 0 0,0 0 43 0 0,0 0-130 0 0,0 0-240 0 0,0 0-264 0 0,0 0-202 0 0,0 0-141 0 0,0 0-102 0 0,0 0-65 0 0,0 0-65 0 0,12-10-74 0 0,33-29-85 0 0,-45 39-423 0 0,0 0 0 0 0,0 0 0 0 0,0 1 0 0 0,0-1 0 0 0,0 0 0 0 0,0 1 0 0 0,0-1 0 0 0,0 0 0 0 0,0 1 0 0 0,0-1-1 0 0,0 0 1 0 0,0 1 0 0 0,0-1 0 0 0,0 0 0 0 0,0 0 0 0 0,0 1 0 0 0,0-1 0 0 0,0 0 0 0 0,0 1 0 0 0,0-1 0 0 0,1 0 0 0 0,-1 0 0 0 0,0 1 0 0 0,0-1 0 0 0,0 0 0 0 0,1 0-1 0 0,-1 1 1 0 0,0-1 0 0 0,0 0 0 0 0,0 0 0 0 0,1 0 0 0 0,-1 1 0 0 0,0-1 0 0 0,1 0 0 0 0,-1 0 0 0 0,0 0 0 0 0,0 0 0 0 0,1 0 0 0 0,-1 1 0 0 0,0-1 0 0 0,1 0 0 0 0,-1 0-1 0 0,0 0 1 0 0,1 0 0 0 0,-1 0 0 0 0,0 0 0 0 0,0 0 0 0 0,1 0 0 0 0,-1 0 0 0 0,0 0 0 0 0,1-1 0 0 0,-1 1 0 0 0,0 0 0 0 0,1 0 0 0 0,-1 0 0 0 0,0 0 0 0 0,0 0 0 0 0,1 0-1 0 0,-1-1-23 0 0,-13 82 1297 0 0,-21 199-474 0 0,23 32-693 0 0,-35-215-1059 0 0,41-74-1131 0 0,5-15-1298 0 0,3-3-3626 0 0,0-5-2013 0 0</inkml:trace>
  <inkml:trace contextRef="#ctx0" brushRef="#br0" timeOffset="-1702.586">7318 730 3225 0 0,'0'0'3659'0'0,"0"0"-1606"0"0,0 0-337 0 0,0 0 52 0 0,0 0-31 0 0,0 0-117 0 0,0 0-138 0 0,0 0-111 0 0,0 0-120 0 0,0 0-122 0 0,32 2-142 0 0,103 6-143 0 0,-57-23 200 0 0,-65 8-838 0 0,4-2-13 0 0,-1 0 1 0 0,1-1-1 0 0,-2-1 0 0 0,1-1 1 0 0,-2 0-1 0 0,1-1 0 0 0,-2 0 1 0 0,0-1-1 0 0,0-1 1 0 0,-1 0-1 0 0,2-6-193 0 0,-11 19 24 0 0,-1-1-1 0 0,0 0 1 0 0,0 1 0 0 0,0-1 0 0 0,0 0 0 0 0,-1 0-1 0 0,1 0 1 0 0,-1 0 0 0 0,0 0 0 0 0,1-1-1 0 0,-1 1 1 0 0,-1 0 0 0 0,1 0 0 0 0,-1-1-1 0 0,1 1 1 0 0,-1-1 0 0 0,0 1 0 0 0,0 0 0 0 0,0-1-1 0 0,-1 1 1 0 0,1 0 0 0 0,-1-1 0 0 0,0 1-1 0 0,1 0 1 0 0,-2-1 0 0 0,1 1 0 0 0,0 0-1 0 0,-1 0 1 0 0,1 0 0 0 0,-1 0 0 0 0,0 1 0 0 0,0-1-1 0 0,0 0 1 0 0,0 1 0 0 0,-1-1 0 0 0,1 1-1 0 0,-1 0 1 0 0,1-1 0 0 0,-1 1 0 0 0,0 1-1 0 0,0-1 1 0 0,0 0 0 0 0,0 1 0 0 0,0-1 0 0 0,0 1-1 0 0,0 0 1 0 0,0 0 0 0 0,-1 0 0 0 0,1 1-1 0 0,0-1 1 0 0,-4 0-24 0 0,-7 4-2 0 0,1 0 0 0 0,-1 1 1 0 0,1 1-1 0 0,0 0 0 0 0,1 0 0 0 0,-1 1 0 0 0,1 1 0 0 0,0 0 0 0 0,0 1 0 0 0,1 0 1 0 0,0 0-1 0 0,1 1 0 0 0,0 1 0 0 0,0 0 0 0 0,1 0 0 0 0,0 1 0 0 0,1 0 0 0 0,0 1 0 0 0,1 0 1 0 0,0 0-1 0 0,1 0 0 0 0,-2 6 2 0 0,5-13-5 0 0,0 1 0 0 0,0-1 0 0 0,0 0 1 0 0,0 1-1 0 0,1 0 0 0 0,0-1 0 0 0,1 1 0 0 0,-1 0 0 0 0,1 0 1 0 0,0 0-1 0 0,0 0 0 0 0,1 0 0 0 0,0 1 0 0 0,0-1 1 0 0,0 0-1 0 0,1 0 0 0 0,0 0 0 0 0,0 0 0 0 0,1 0 0 0 0,-1 0 1 0 0,1-1-1 0 0,0 1 0 0 0,1 0 0 0 0,0-1 0 0 0,0 1 1 0 0,0-1-1 0 0,0 0 0 0 0,1 0 0 0 0,0 0 0 0 0,0-1 0 0 0,4 5 5 0 0,1-3-15 0 0,0 0-1 0 0,1 0 1 0 0,-1-1-1 0 0,1 0 1 0 0,0-1-1 0 0,1 0 1 0 0,-1-1-1 0 0,1 0 1 0 0,-1-1-1 0 0,1 1 1 0 0,0-2-1 0 0,0 0 1 0 0,0 0-1 0 0,0-1 1 0 0,0-1-1 0 0,0 1 1 0 0,0-2-1 0 0,0 0 1 0 0,-1 0-1 0 0,1-1 1 0 0,-1 0-1 0 0,1-1 0 0 0,-1 0 1 0 0,0 0-1 0 0,4-3 16 0 0,69-29-2227 0 0,-57 23-1312 0 0,1 1-3873 0 0,-14 7-4318 0 0</inkml:trace>
  <inkml:trace contextRef="#ctx0" brushRef="#br0" timeOffset="-1206.66">8258 74 9810 0 0,'0'0'2198'0'0,"0"0"-164"0"0,0 0-159 0 0,0 0-142 0 0,0 0-156 0 0,0 0-188 0 0,0 0-166 0 0,0 0-138 0 0,0 0-153 0 0,0 0-163 0 0,0 0-137 0 0,0 0-141 0 0,0 0-65 0 0,4-12-17 0 0,9-37-33 0 0,-9 37-40 0 0,-4 12-33 0 0,0 0-14 0 0,-2 24 1496 0 0,-15 214-914 0 0,-32 195-613 0 0,41-286-419 0 0,14-158-4356 0 0,-6 3 3249 0 0,0-6-703 0 0,-3 4-3857 0 0,0 2-5883 0 0</inkml:trace>
  <inkml:trace contextRef="#ctx0" brushRef="#br0" timeOffset="-1026.473">7967 406 15003 0 0,'0'0'1651'0'0,"0"0"-407"0"0,0 0-90 0 0,0 0 60 0 0,0 0 15 0 0,0 0 10 0 0,0 0-140 0 0,0 0-165 0 0,0 0-138 0 0,0 0-121 0 0,33-5-134 0 0,103-12-106 0 0,117-8 224 0 0,-157 24-6197 0 0,-80 1-3626 0 0</inkml:trace>
  <inkml:trace contextRef="#ctx0" brushRef="#br0" timeOffset="-4468.96">4678 229 10098 0 0,'0'0'1811'0'0,"0"0"-316"0"0,0 0-85 0 0,0 0 66 0 0,0 0-4 0 0,0 0-122 0 0,0 0-280 0 0,0 0-310 0 0,0 0-229 0 0,0 0-129 0 0,0 0-52 0 0,0 0 10 0 0,0 0 20 0 0,-8 4 1414 0 0,7 121 1422 0 0,-16 14-2466 0 0,7 93-249 0 0,-19-106-521 0 0,21-120-4010 0 0,4-11-1744 0 0,2-3-3355 0 0,2 4-1144 0 0</inkml:trace>
  <inkml:trace contextRef="#ctx0" brushRef="#br0" timeOffset="-4193.122">4337 593 10578 0 0,'0'0'2283'0'0,"0"0"-940"0"0,0 0-280 0 0,0 0 167 0 0,0 0 162 0 0,0 0 18 0 0,0 0-167 0 0,0 0-203 0 0,0 0-116 0 0,0 0-102 0 0,0 0-93 0 0,33-5-114 0 0,105-18-128 0 0,112-11 478 0 0,-139 9-4152 0 0,-92 20-5638 0 0,-14 2-2798 0 0</inkml:trace>
  <inkml:trace contextRef="#ctx0" brushRef="#br0" timeOffset="-3706.876">4972 229 13339 0 0,'0'0'1131'0'0,"0"0"-394"0"0,0 0-3 0 0,0 0 253 0 0,0 0 245 0 0,0 0 80 0 0,0 0-214 0 0,0 0-297 0 0,0 0-130 0 0,0 0-36 0 0,0 0-35 0 0,0 0-27 0 0,1 33-90 0 0,0 102-97 0 0,-17 20 507 0 0,-1 82-266 0 0,18-236-616 0 0,0 1 0 0 0,0-1 0 0 0,0 1 1 0 0,0-1-1 0 0,0 0 0 0 0,0 1 0 0 0,0-1 0 0 0,1 0 1 0 0,-1 0-1 0 0,0 0 0 0 0,1 0 0 0 0,-1 0 0 0 0,1 0 0 0 0,-1 0 1 0 0,1 0-1 0 0,0 0 0 0 0,-1-1 0 0 0,1 1 0 0 0,0-1 1 0 0,-1 1-1 0 0,1-1 0 0 0,0 0 0 0 0,0 0 0 0 0,-1 0 0 0 0,1 0 1 0 0,0 0-1 0 0,0 0 0 0 0,0 0 0 0 0,-1 0 0 0 0,1-1 0 0 0,0 1 1 0 0,-1-1-1 0 0,1 1 0 0 0,0-1 0 0 0,-1 0 0 0 0,1 0 1 0 0,-1 1-1 0 0,1-1 0 0 0,-1 0 0 0 0,1 0 0 0 0,-1-1 0 0 0,0 1 1 0 0,1 0-1 0 0,-1 0 0 0 0,0-1 0 0 0,0 1 0 0 0,1-2-11 0 0,188-128 770 0 0,-189 130-766 0 0,0-1 0 0 0,-1 1 0 0 0,1 0 1 0 0,0 0-1 0 0,0 0 0 0 0,0 0 0 0 0,0 0 1 0 0,0 0-1 0 0,0 0 0 0 0,1 0 0 0 0,-1 0 0 0 0,0 0 1 0 0,0 0-1 0 0,1 1 0 0 0,-1-1 0 0 0,0 1 0 0 0,1-1 1 0 0,-1 1-1 0 0,1-1 0 0 0,-1 1 0 0 0,0 0 0 0 0,1-1 1 0 0,-1 1-1 0 0,1 0 0 0 0,-1 0 0 0 0,1 0 0 0 0,-1 1 1 0 0,1-1-1 0 0,-1 0 0 0 0,1 0 0 0 0,-1 1 0 0 0,1-1 1 0 0,-1 1-1 0 0,0-1 0 0 0,1 1 0 0 0,-1 0 0 0 0,0-1 1 0 0,0 1-1 0 0,1 0 0 0 0,-1 0 0 0 0,0 0 0 0 0,0 0 1 0 0,0 0-1 0 0,0 0 0 0 0,0 0 0 0 0,0 0 1 0 0,0 1-1 0 0,-1-1 0 0 0,1 0 0 0 0,0 0 0 0 0,-1 1 1 0 0,1-1-1 0 0,0 1 0 0 0,-1-1 0 0 0,0 0 0 0 0,1 1 1 0 0,-1-1-1 0 0,0 1 0 0 0,0-1-4 0 0,1 209 523 0 0,-1-209-578 0 0,0 0 0 0 0,0 1 0 0 0,0-1 0 0 0,0 0 1 0 0,1 0-1 0 0,-1 1 0 0 0,0-1 0 0 0,1 0 0 0 0,-1 0 0 0 0,1 1 1 0 0,-1-1-1 0 0,1 0 0 0 0,0 0 0 0 0,-1 0 0 0 0,1 0 0 0 0,0 0 1 0 0,0 0-1 0 0,0 0 0 0 0,0 0 0 0 0,0 0 0 0 0,0-1 0 0 0,0 1 1 0 0,0 0-1 0 0,0-1 0 0 0,0 1 0 0 0,0 0 0 0 0,0-1 1 0 0,1 1-1 0 0,-1-1 0 0 0,0 0 0 0 0,0 1 0 0 0,1-1 0 0 0,-1 0 1 0 0,0 0-1 0 0,1 0 0 0 0,-1 0 0 0 0,0 0 0 0 0,0 0 0 0 0,1 0 1 0 0,-1 0-1 0 0,0-1 0 0 0,1 1 0 0 0,-1 0 0 0 0,0-1 0 0 0,0 1 1 0 0,0-1-1 0 0,0 1 0 0 0,1-1 0 0 0,-1 0 0 0 0,0 1 0 0 0,0-1 1 0 0,0 0-1 0 0,0 0 55 0 0,4-4-1293 0 0,2-1-3472 0 0,-5 3-4438 0 0</inkml:trace>
  <inkml:trace contextRef="#ctx0" brushRef="#br0" timeOffset="-3320.703">5510 811 10602 0 0,'0'0'1843'0'0,"0"0"-90"0"0,0 0 170 0 0,0 0-91 0 0,0 0-230 0 0,0 0-227 0 0,0 0-266 0 0,0 0-192 0 0,0 0-148 0 0,0 0-102 0 0,0 0-84 0 0,0 0-83 0 0,27-9-81 0 0,85-30-111 0 0,-110 39-286 0 0,1-1 1 0 0,-1 1-1 0 0,1-1 1 0 0,0 0 0 0 0,-1 1-1 0 0,1-1 1 0 0,-1 0-1 0 0,1 0 1 0 0,-1-1-1 0 0,0 1 1 0 0,1-1 0 0 0,-1 1-1 0 0,0-1 1 0 0,0 1-1 0 0,0-1 1 0 0,0 0 0 0 0,0 0-1 0 0,-1 0 1 0 0,1 0-1 0 0,-1-1 1 0 0,1 1 0 0 0,-1 0-1 0 0,1-2-22 0 0,3-7 138 0 0,19-59 567 0 0,-24 69-698 0 0,0-1-1 0 0,1 0 1 0 0,-1 0 0 0 0,0 0 0 0 0,0 1 0 0 0,0-1-1 0 0,0 0 1 0 0,0 0 0 0 0,-1 0 0 0 0,1 1 0 0 0,0-1-1 0 0,-1 0 1 0 0,1 0 0 0 0,-1 1 0 0 0,0-1 0 0 0,0 0-1 0 0,0 1 1 0 0,1-1 0 0 0,-2 1 0 0 0,1-1 0 0 0,0 1-1 0 0,0-1 1 0 0,0 1 0 0 0,0 0 0 0 0,-1 0-1 0 0,1-1 1 0 0,-1 1 0 0 0,1 0 0 0 0,-1 0 0 0 0,1 1-1 0 0,-1-1 1 0 0,0 0 0 0 0,1 0 0 0 0,-1 1 0 0 0,0-1-1 0 0,0 1 1 0 0,1-1 0 0 0,-2 1-7 0 0,-8 1-9 0 0,-1 0 0 0 0,1 0 1 0 0,-1 1-1 0 0,1 1 0 0 0,0 0 0 0 0,-1 0 1 0 0,2 1-1 0 0,-1 1 0 0 0,0 0 0 0 0,1 0 0 0 0,0 1 1 0 0,0 0-1 0 0,1 1 0 0 0,-1 0 0 0 0,1 0 1 0 0,1 1-1 0 0,0 0 0 0 0,0 1 0 0 0,0 0 1 0 0,1 0-1 0 0,1 1 0 0 0,-1-1 0 0 0,2 2 0 0 0,-1-1 1 0 0,1 0-1 0 0,0 4 9 0 0,3-11-2 0 0,1 1-1 0 0,0-1 1 0 0,0 1 0 0 0,0 0-1 0 0,0 0 1 0 0,0 0-1 0 0,1 0 1 0 0,0 0 0 0 0,-1-1-1 0 0,1 1 1 0 0,1 0 0 0 0,-1 0-1 0 0,1 0 1 0 0,-1 0 0 0 0,1 0-1 0 0,0-1 1 0 0,1 1 0 0 0,-1 0-1 0 0,1-1 1 0 0,-1 1 0 0 0,1-1-1 0 0,0 1 1 0 0,0-1 0 0 0,1 0-1 0 0,-1 0 1 0 0,1 0 0 0 0,-1 0-1 0 0,1 0 1 0 0,0-1 0 0 0,0 1-1 0 0,0-1 1 0 0,1 0 0 0 0,1 2 2 0 0,13 2-235 0 0,-1 0 1 0 0,1-1 0 0 0,0-1 0 0 0,0-1 0 0 0,1-1 0 0 0,-1 0 0 0 0,0-1 0 0 0,1-1 0 0 0,-1-1 0 0 0,10-1 234 0 0,17-6-3403 0 0,-17-2-5865 0 0,-14 6-2813 0 0</inkml:trace>
  <inkml:trace contextRef="#ctx0" brushRef="#br0" timeOffset="-2909.844">5791 881 5913 0 0,'0'0'3086'0'0,"0"0"-847"0"0,0 0-373 0 0,0 0-152 0 0,0 0-63 0 0,0 0-15 0 0,0 0-58 0 0,0 0-131 0 0,0 0-263 0 0,0 0-252 0 0,0 0-182 0 0,0 0-121 0 0,0 0-109 0 0,24-17-80 0 0,72-52-74 0 0,7-36 877 0 0,-57 56-987 0 0,-46 49-263 0 0,0 0-15 0 0,-16 66-128 0 0,15-62 152 0 0,1-1-1 0 0,0 1 1 0 0,0 0-1 0 0,0-1 1 0 0,0 1-1 0 0,0 0 1 0 0,1-1-1 0 0,-1 1 1 0 0,1 0-1 0 0,0-1 1 0 0,0 1-1 0 0,1-1 1 0 0,-1 0-1 0 0,1 1 1 0 0,-1-1-1 0 0,1 0 1 0 0,0 0-1 0 0,0 0 1 0 0,1 0-1 0 0,-1 0 1 0 0,0 0-1 0 0,1-1 1 0 0,0 1-1 0 0,0-1 1 0 0,0 0 0 0 0,0 0-1 0 0,0 0 1 0 0,0 0-1 0 0,0 0 1 0 0,1-1-1 0 0,-1 1 1 0 0,1-1-1 0 0,-1 0 1 0 0,1 0-1 0 0,-1 0 1 0 0,1-1-1 0 0,2 1-1 0 0,1-1 104 0 0,1 0-1 0 0,0-1 1 0 0,-1 0-1 0 0,1 0 1 0 0,-1-1-1 0 0,0 1 1 0 0,1-2-1 0 0,-1 1 1 0 0,0-1-1 0 0,0 0 1 0 0,0-1-1 0 0,-1 1 1 0 0,1-2-1 0 0,-1 1 1 0 0,0 0 0 0 0,1-2-104 0 0,1 0 34 0 0,0-1 0 0 0,-1 0 0 0 0,0 0 0 0 0,0-1 0 0 0,0 0 0 0 0,-1 0 0 0 0,0-1 0 0 0,0 0 1 0 0,-1 0-1 0 0,-1 0 0 0 0,1 0 0 0 0,2-10-34 0 0,9-6-1844 0 0,-8 15-2209 0 0,-3 5-1522 0 0,-1 1-7137 0 0</inkml:trace>
  <inkml:trace contextRef="#ctx0" brushRef="#br0" timeOffset="-6769.05">1707 678 6305 0 0,'0'0'1691'0'0,"0"0"-268"0"0,0 0 8 0 0,0 0 196 0 0,0 0 120 0 0,0 0-144 0 0,0 0-337 0 0,0 0-327 0 0,0 0-219 0 0,0 0 12 0 0,0 0 44 0 0,0 0-2 0 0,0 0-75 0 0,0 14-165 0 0,-1 108 309 0 0,-19 14-119 0 0,14-105-24 0 0,3-25 731 0 0,1-22-488 0 0,7-20-823 0 0,1 0-1 0 0,1 0 1 0 0,2 1 0 0 0,2 0-1 0 0,1 1 1 0 0,2 0-1 0 0,1 1 1 0 0,10-15-120 0 0,-24 45 9 0 0,117-176 502 0 0,-118 179-515 0 0,0 0 0 0 0,0 0 0 0 0,0 1 1 0 0,0-1-1 0 0,-1 0 0 0 0,1 0 0 0 0,1 0 0 0 0,-1 1 1 0 0,0-1-1 0 0,0 0 0 0 0,0 0 0 0 0,0 1 1 0 0,0-1-1 0 0,0 0 0 0 0,0 0 0 0 0,0 1 0 0 0,0-1 1 0 0,0 0-1 0 0,0 0 0 0 0,1 0 0 0 0,-1 1 1 0 0,0-1-1 0 0,0 0 0 0 0,0 0 0 0 0,0 0 0 0 0,1 0 1 0 0,-1 1-1 0 0,0-1 0 0 0,0 0 0 0 0,0 0 0 0 0,1 0 1 0 0,-1 0-1 0 0,0 0 0 0 0,0 0 0 0 0,1 0 1 0 0,-1 0-1 0 0,0 0 0 0 0,0 1 0 0 0,0-1 0 0 0,1 0 1 0 0,-1 0-1 0 0,0 0 0 0 0,0 0 0 0 0,1 0 0 0 0,-1 0 1 0 0,0-1-1 0 0,0 1 0 0 0,1 0 0 0 0,-1 0 1 0 0,0 0-1 0 0,0 0 0 0 0,1 0 0 0 0,-1 0 0 0 0,0 0 1 0 0,0 0-1 0 0,0-1 0 0 0,1 1 0 0 0,-1 0 1 0 0,0 0-1 0 0,0 0 4 0 0,2 9-49 0 0,5 40-6 0 0,1-3-1458 0 0,2-16-4594 0 0,-9-26 974 0 0,-1-1-5663 0 0</inkml:trace>
  <inkml:trace contextRef="#ctx0" brushRef="#br0" timeOffset="-6441.645">2084 700 3393 0 0,'0'0'2588'0'0,"0"0"101"0"0,0 0-47 0 0,0 0-170 0 0,0 0-295 0 0,0 0-366 0 0,0 0-299 0 0,0 0-249 0 0,0 0-240 0 0,32-8-203 0 0,99-28-148 0 0,-72 8 342 0 0,-57 27-960 0 0,1-1 0 0 0,-1 1 0 0 0,0-1 0 0 0,0 0 0 0 0,0 1 1 0 0,0-1-1 0 0,0 0 0 0 0,0 0 0 0 0,-1 0 0 0 0,1 0 0 0 0,0 0 0 0 0,-1-1 0 0 0,0 1 0 0 0,0 0 1 0 0,0-1-1 0 0,0 1 0 0 0,0-1 0 0 0,0 0 0 0 0,0 1 0 0 0,-1-1 0 0 0,1 1 0 0 0,-1-1 1 0 0,0 0-1 0 0,0 1 0 0 0,0-1 0 0 0,0 0 0 0 0,0 1 0 0 0,-1-1 0 0 0,1 0 0 0 0,-1 1 0 0 0,0-1 1 0 0,1 1-1 0 0,-1-1 0 0 0,0 1 0 0 0,-1-1 0 0 0,1 1 0 0 0,0 0 0 0 0,-1 0 0 0 0,1-1 1 0 0,-1 1-1 0 0,0 0 0 0 0,0 0 0 0 0,1 0 0 0 0,-1 1 0 0 0,-1-1 0 0 0,1 0 0 0 0,0 1 0 0 0,0 0 1 0 0,-1-1-1 0 0,1 1 0 0 0,0 0 0 0 0,-1 0 0 0 0,1 0 0 0 0,-1 0 0 0 0,0 1 0 0 0,1-1 1 0 0,-3 0-56 0 0,-7 1 10 0 0,-70 15-91 0 0,71-9 61 0 0,0 0 0 0 0,1 0 0 0 0,-1 1 0 0 0,1 1 0 0 0,1-1 0 0 0,0 2 0 0 0,0-1 0 0 0,0 1 0 0 0,1 1 0 0 0,0-1 1 0 0,1 1-1 0 0,0 1 0 0 0,1-1 0 0 0,0 1 0 0 0,0 0 0 0 0,2 1 0 0 0,-1-1 0 0 0,1 1 0 0 0,1 0 0 0 0,0 0 0 0 0,1 0 0 0 0,0 1 0 0 0,1-1 0 0 0,0 0 0 0 0,1 10 21 0 0,2-18-8 0 0,0 1 0 0 0,1-1 0 0 0,-1 1 0 0 0,1-1-1 0 0,0 0 1 0 0,0 0 0 0 0,1 0 0 0 0,-1 0 0 0 0,1-1 0 0 0,0 0 0 0 0,0 1 0 0 0,0-1-1 0 0,0-1 1 0 0,0 1 0 0 0,1 0 0 0 0,-1-1 0 0 0,1 0 0 0 0,0 0 0 0 0,0-1 0 0 0,0 1-1 0 0,0-1 1 0 0,2 0 8 0 0,6 1-179 0 0,-1 0 0 0 0,1-1 0 0 0,0-1 1 0 0,-1 0-1 0 0,1 0 0 0 0,0-2 0 0 0,-1 0 0 0 0,1 0 0 0 0,-1-1 0 0 0,1 0 0 0 0,5-3 179 0 0,32-13-3655 0 0,-3-1-3933 0 0,-29 14-3697 0 0</inkml:trace>
  <inkml:trace contextRef="#ctx0" brushRef="#br0" timeOffset="-6111.9">2877 490 11242 0 0,'0'0'2462'0'0,"0"0"-552"0"0,0 0-271 0 0,0 0-143 0 0,0 0-133 0 0,0 0-140 0 0,0 0-203 0 0,-33 14-193 0 0,-103 42-153 0 0,122-51-573 0 0,-63 37 1154 0 0,71-36-1158 0 0,5-6-86 0 0,0 1 0 0 0,-1-1 0 0 0,1 1 0 0 0,0 0 0 0 0,0-1 0 0 0,0 1 1 0 0,1 0-1 0 0,-1 0 0 0 0,0 0 0 0 0,0 0 0 0 0,0 0 0 0 0,1 0 0 0 0,-1 0 0 0 0,0 0 0 0 0,1 0 0 0 0,-1 0 0 0 0,1 0 0 0 0,-1 0 0 0 0,1 0 0 0 0,-1 1 0 0 0,1-1 0 0 0,0 0 0 0 0,0 0 0 0 0,0 0 0 0 0,0 1 0 0 0,0-1 0 0 0,0 0 0 0 0,0 0 0 0 0,0 1 0 0 0,0-1 0 0 0,0 0 0 0 0,1 0 0 0 0,-1 0 0 0 0,0 1 0 0 0,1-1 0 0 0,-1 0 0 0 0,1 0 0 0 0,0 0 0 0 0,-1 0 0 0 0,1 0 0 0 0,0 0 0 0 0,-1 0 0 0 0,1 0 0 0 0,0 0 0 0 0,0 0 0 0 0,0-1 0 0 0,0 1 0 0 0,0 0 0 0 0,0 0 0 0 0,0-1 0 0 0,0 1 0 0 0,0-1 0 0 0,0 1 0 0 0,1-1 0 0 0,-1 1 0 0 0,0-1 0 0 0,0 0 0 0 0,0 1-11 0 0,63 15 165 0 0,-58-16-156 0 0,0 0-1 0 0,0 1 1 0 0,0 0-1 0 0,0 0 1 0 0,0 0-1 0 0,0 1 1 0 0,0 0-1 0 0,-1 0 1 0 0,1 1-1 0 0,-1-1 1 0 0,0 1-1 0 0,0 0 1 0 0,0 1-1 0 0,0-1 1 0 0,0 1-1 0 0,-1 0 0 0 0,1 0 1 0 0,-1 0-1 0 0,0 1 1 0 0,3 3-9 0 0,-6-3 31 0 0,0 0-1 0 0,1 1 1 0 0,-2-1-1 0 0,1 0 1 0 0,-1 1 0 0 0,1-1-1 0 0,-2 0 1 0 0,1 0-1 0 0,0 1 1 0 0,-1-1 0 0 0,0 0-1 0 0,0 1 1 0 0,-1-1-1 0 0,0 0 1 0 0,1 0 0 0 0,-2 0-1 0 0,1-1 1 0 0,0 1 0 0 0,-1 0-1 0 0,0-1 1 0 0,-3 4-31 0 0,-5 5 75 0 0,0 0 0 0 0,0-1 1 0 0,-2 0-1 0 0,0-1 1 0 0,0 0-1 0 0,-1-1 0 0 0,0 0 1 0 0,-9 3-76 0 0,17-9-6 0 0,-1 0 1 0 0,1-1 0 0 0,-1 0-1 0 0,0 0 1 0 0,0 0 0 0 0,0-1-1 0 0,0 0 1 0 0,0-1 0 0 0,0 1-1 0 0,-1-2 1 0 0,1 1 0 0 0,0-1-1 0 0,-1 0 1 0 0,1 0 0 0 0,-4-1 5 0 0,9 0-99 0 0,1 0 1 0 0,0 0 0 0 0,-1 0 0 0 0,1 0 0 0 0,0-1 0 0 0,0 1 0 0 0,0 0 0 0 0,0-1 0 0 0,0 1 0 0 0,0-1-1 0 0,0 1 1 0 0,0-1 0 0 0,1 1 0 0 0,-1-1 0 0 0,1 1 0 0 0,-1-1 0 0 0,1 0 0 0 0,-1 1 0 0 0,1-1-1 0 0,0 0 1 0 0,0 1 0 0 0,0-1 0 0 0,0 0 0 0 0,0 1 0 0 0,0-1 0 0 0,0 0 0 0 0,1 1 0 0 0,-1-1 0 0 0,1 0-1 0 0,-1 1 1 0 0,1-1 0 0 0,-1 0 98 0 0,11-32-7440 0 0,-7 23-1411 0 0</inkml:trace>
  <inkml:trace contextRef="#ctx0" brushRef="#br0" timeOffset="-5845.89">3238 251 15667 0 0,'0'0'1379'0'0,"0"0"-228"0"0,0 0 41 0 0,0 0 170 0 0,0 0 101 0 0,0 0-43 0 0,0 0-193 0 0,0 0-273 0 0,0 0-263 0 0,0 0-175 0 0,0 0-107 0 0,4 37-89 0 0,9 116-85 0 0,-23-50 73 0 0,-48 178-207 0 0,58-268-292 0 0,-2 12-404 0 0,-10-18-4121 0 0,2-8-5418 0 0,4-2-1577 0 0</inkml:trace>
  <inkml:trace contextRef="#ctx0" brushRef="#br0" timeOffset="-5679.383">2923 590 15883 0 0,'0'0'2372'0'0,"0"0"-1003"0"0,0 0-578 0 0,0 0-127 0 0,0 0 48 0 0,0 0 86 0 0,0 0-27 0 0,0 0-198 0 0,0 0-125 0 0,0 0-94 0 0,32-1-77 0 0,102-1-33 0 0,189-10-756 0 0,-278 8-655 0 0,-17 1-2508 0 0,-4-1-6865 0 0</inkml:trace>
  <inkml:trace contextRef="#ctx0" brushRef="#br0" timeOffset="-5240.247">3833 836 7402 0 0,'0'0'4062'0'0,"0"0"-2251"0"0,0 0-940 0 0,0 0-134 0 0,0 0 162 0 0,0 0 291 0 0,0 0 282 0 0,0 0 62 0 0,0 0-147 0 0,0 0-277 0 0,0 0-321 0 0,0 0-269 0 0,0 0-178 0 0,-9 27-95 0 0,-27 85-61 0 0,0-52-12 0 0,24-49-164 0 0,-23 24-253 0 0,14-15-3401 0 0,15-16-1366 0 0,2-4-6315 0 0</inkml:trace>
  <inkml:trace contextRef="#ctx0" brushRef="#br0" timeOffset="-7678.893">241 719 4089 0 0,'0'0'1523'0'0,"0"0"41"0"0,0 0 166 0 0,0 0 206 0 0,0 0 74 0 0,0 0-155 0 0,0 0-273 0 0,0 0-302 0 0,0 0-281 0 0,0 0-178 0 0,0 0-100 0 0,0 0-93 0 0,-33 11-97 0 0,-101 36-69 0 0,83-12 110 0 0,48-28-456 0 0,1-5-67 0 0,0 0 0 0 0,0 1 0 0 0,0 0-1 0 0,0-1 1 0 0,1 1 0 0 0,-1 0 0 0 0,1 0-1 0 0,0-1 1 0 0,0 1 0 0 0,0 0 0 0 0,0 0-1 0 0,0 1 1 0 0,1-1 0 0 0,-1 0 0 0 0,1 0-1 0 0,0 0 1 0 0,0 0 0 0 0,0 0 0 0 0,1 0-1 0 0,-1 1 1 0 0,1-1 0 0 0,-1 0 0 0 0,1 0-1 0 0,0 0 1 0 0,0 0 0 0 0,0-1 0 0 0,1 1-1 0 0,-1 0 1 0 0,1 0 0 0 0,-1-1 0 0 0,1 1-1 0 0,0-1 1 0 0,0 1 0 0 0,0-1 0 0 0,1 0-1 0 0,-1 0 1 0 0,0 0 0 0 0,1 0-1 0 0,-1 0 1 0 0,1 0 0 0 0,0-1 0 0 0,0 1-1 0 0,-1-1 1 0 0,1 0 0 0 0,0 0 0 0 0,0 0-1 0 0,0 0 1 0 0,0 0 0 0 0,3 0-49 0 0,5-3 111 0 0,-1-1 0 0 0,1 0 0 0 0,-1 0 0 0 0,0-1 0 0 0,0 0-1 0 0,-1-1 1 0 0,1 0 0 0 0,-1 0 0 0 0,0-1 0 0 0,0 0 0 0 0,-1-1 0 0 0,0 0 0 0 0,0 0 0 0 0,0-1 0 0 0,-1 0 0 0 0,3-4-111 0 0,47-41 228 0 0,-47 45-197 0 0,-9 7-32 0 0,-1-1 0 0 0,1 1 1 0 0,-1 0-1 0 0,1 0 0 0 0,-1 0 1 0 0,1 0-1 0 0,0 0 0 0 0,-1 0 1 0 0,1 0-1 0 0,0 0 0 0 0,0 0 1 0 0,0 0-1 0 0,0 0 0 0 0,0 1 0 0 0,0-1 1 0 0,0 0-1 0 0,0 1 0 0 0,0-1 1 0 0,0 0-1 0 0,0 1 0 0 0,0-1 1 0 0,0 1-1 0 0,1 0 0 0 0,-1-1 1 0 0,0 1-1 0 0,0 0 0 0 0,1 0 0 0 0,-1 0 1 0 0,0 0-1 0 0,0 0 0 0 0,1 0 1 0 0,-1 0-1 0 0,0 0 0 0 0,0 0 1 0 0,0 1-1 0 0,1-1 0 0 0,-1 0 0 0 0,0 1 1 0 0,0-1-1 0 0,0 1 0 0 0,0 0 1 0 0,0-1-1 0 0,0 1 0 0 0,0 0 1 0 0,0-1-1 0 0,0 1 0 0 0,0 0 1 0 0,0 0-1 0 0,0 0 0 0 0,0 0 0 0 0,-1 0 1 0 0,1 0-1 0 0,0 0 0 0 0,-1 0 1 0 0,1 0-1 0 0,0 1 1 0 0,8 40 28 0 0,-6-26-9 0 0,0 0 1 0 0,1 0-1 0 0,1-1 0 0 0,0 1 0 0 0,1-1 1 0 0,0 0-1 0 0,2 0 0 0 0,0-1 0 0 0,3 4-19 0 0,-7-15 16 0 0,0 1 0 0 0,1-1 0 0 0,0 0 0 0 0,-1 0 0 0 0,1 0 0 0 0,0-1 0 0 0,0 0 0 0 0,1 0 0 0 0,-1 0 0 0 0,0 0 0 0 0,1-1 0 0 0,-1 0 0 0 0,1 0 0 0 0,-1-1 0 0 0,1 1 0 0 0,-1-1 0 0 0,1 0 1 0 0,-1-1-1 0 0,1 1 0 0 0,-1-1 0 0 0,1 0 0 0 0,-1-1 0 0 0,1 1 0 0 0,-1-1 0 0 0,0 0 0 0 0,2-2-16 0 0,19-13 130 0 0,-2-1 1 0 0,0-2 0 0 0,-1-1-1 0 0,-1 0 1 0 0,-1-2 0 0 0,0 0-1 0 0,-2-1 1 0 0,-1-1 0 0 0,1-6-131 0 0,-18 30 4 0 0,26-37 45 0 0,-3-2-1 0 0,-1 0 1 0 0,-2-1 0 0 0,-2-1-1 0 0,-2-1 1 0 0,-2-1 0 0 0,-1 0 0 0 0,-3-1-1 0 0,-1 0 1 0 0,-3-1 0 0 0,-1 1 0 0 0,-2-2-1 0 0,-3-13-48 0 0,-1 50 6 0 0,1 1 17 0 0,0-1-1 0 0,-1 0 1 0 0,-1 0-1 0 0,0 0 0 0 0,0 1 1 0 0,-1-1-1 0 0,0 0 1 0 0,0 1-1 0 0,-1 0 0 0 0,0-1 1 0 0,-1 1-1 0 0,0 0 1 0 0,-2-2-23 0 0,5 10 1 0 0,0 1 0 0 0,0 0 0 0 0,0 0 0 0 0,1 0 0 0 0,-1 0 1 0 0,0 0-1 0 0,0 0 0 0 0,0 0 0 0 0,0 0 0 0 0,1 1 0 0 0,-1-1 1 0 0,0 0-1 0 0,0 0 0 0 0,1 1 0 0 0,-1-1 0 0 0,0 0 0 0 0,0 1 1 0 0,1-1-1 0 0,-1 1 0 0 0,0-1 0 0 0,1 1 0 0 0,-1-1 0 0 0,0 1 1 0 0,1-1-1 0 0,-1 1 0 0 0,1 0 0 0 0,-1-1 0 0 0,1 1 0 0 0,-1 0 1 0 0,1-1-1 0 0,0 1 0 0 0,-1 0 0 0 0,1 0 0 0 0,0-1 0 0 0,0 1 1 0 0,-1 0-1 0 0,1 0 0 0 0,0 0 0 0 0,0-1 0 0 0,0 1 0 0 0,0 0 1 0 0,0 0-1 0 0,0 0 0 0 0,0-1 0 0 0,0 1 0 0 0,1 0 0 0 0,-1 0 1 0 0,0 0-2 0 0,-2 5 12 0 0,-11 41-2 0 0,1 1 0 0 0,3 1 0 0 0,2 0 0 0 0,2 0 1 0 0,2 0-1 0 0,2 1 0 0 0,3-1 0 0 0,2 4-10 0 0,48 393 104 0 0,-43-369-152 0 0,-9-76 65 0 0,0-1-9 0 0,0 0-18 0 0,0 0-1 0 0,0 0-8 0 0,0 0-23 0 0,0 0-30 0 0,-38-38-1815 0 0,-5-35-3111 0 0,21 22-4905 0 0,17 32-1533 0 0</inkml:trace>
  <inkml:trace contextRef="#ctx0" brushRef="#br0" timeOffset="-7510.353">620 465 9010 0 0,'0'0'3157'0'0,"0"0"-844"0"0,0 0-736 0 0,0 0-428 0 0,0 0-215 0 0,0 0-30 0 0,0 0 30 0 0,0 0-8 0 0,0 0-29 0 0,0 0-74 0 0,0 0-119 0 0,0 0-120 0 0,0 0-81 0 0,26-2-58 0 0,81-5-78 0 0,115 8 441 0 0,-196-1-1215 0 0,73-1 13 0 0,-35-2-6926 0 0,-46 0-4473 0 0</inkml:trace>
  <inkml:trace contextRef="#ctx0" brushRef="#br0" timeOffset="23900.48">333 1606 12403 0 0,'0'0'1585'0'0,"0"0"-175"0"0,0 0-111 0 0,0 0 39 0 0,0 0 19 0 0,0 0-110 0 0,0 0-221 0 0,0 0-282 0 0,0 0-219 0 0,0 0-137 0 0,0 0-61 0 0,0 0 21 0 0,0 0 86 0 0,4 5 88 0 0,28 89 1197 0 0,-19 30-916 0 0,-5 0-1 0 0,-7 84-802 0 0,-2-127 72 0 0,-1-36 10 0 0,2-45-67 0 0,0 0 6 0 0,6-11 93 0 0,21-23-71 0 0,1 1 1 0 0,2 1 0 0 0,1 2-1 0 0,1 1 1 0 0,2 1-1 0 0,1 2 1 0 0,1 2 0 0 0,1 1-1 0 0,1 2 1 0 0,18-7-44 0 0,-48 24-2 0 0,1 0 0 0 0,0 1 0 0 0,-1 0 0 0 0,1 0 0 0 0,0 1 0 0 0,1 0 0 0 0,-1 1 0 0 0,0 0 0 0 0,0 1 0 0 0,1-1 0 0 0,-1 2 0 0 0,6 0 2 0 0,-11 2 5 0 0,-1-1 1 0 0,0 1-1 0 0,0 0 0 0 0,0 0 1 0 0,0 0-1 0 0,0 1 0 0 0,-1-1 1 0 0,1 1-1 0 0,-1 0 1 0 0,0-1-1 0 0,0 1 0 0 0,-1 0 1 0 0,1 0-1 0 0,-1 0 0 0 0,0 0 1 0 0,0 1-1 0 0,0-1 1 0 0,0 0-1 0 0,-1 0 0 0 0,1 1 1 0 0,-1-1-1 0 0,-1 0 0 0 0,1 1 1 0 0,0-1-1 0 0,-1 0 1 0 0,0 0-1 0 0,0 2-5 0 0,1-1 15 0 0,-4 7-1 0 0,1 0 1 0 0,-1-1-1 0 0,-1 1 0 0 0,0-1 0 0 0,-1 0 1 0 0,0 0-1 0 0,-1-1 0 0 0,0 1 1 0 0,0-2-1 0 0,-1 1 0 0 0,0-1 1 0 0,-1 0-1 0 0,0-1 0 0 0,-1 1 1 0 0,-8 5-15 0 0,0 2-23 0 0,0-1 0 0 0,-1-1 0 0 0,-1 0 0 0 0,0-1 0 0 0,-1-1 0 0 0,0-2 0 0 0,0 0 0 0 0,-1 0 0 0 0,-1-2 0 0 0,1-1 0 0 0,-1-1 0 0 0,-1-1 0 0 0,1-1 0 0 0,-6-1 23 0 0,28-2-57 0 0,0-1-1 0 0,0 0 0 0 0,-1 0 1 0 0,1 0-1 0 0,0-1 1 0 0,0 1-1 0 0,-1 0 1 0 0,1 0-1 0 0,0-1 0 0 0,0 1 1 0 0,0 0-1 0 0,0-1 1 0 0,0 0-1 0 0,0 1 0 0 0,-1-1 1 0 0,1 1-1 0 0,0-1 1 0 0,1 0-1 0 0,-1 0 0 0 0,0 0 1 0 0,0 0-1 0 0,0 1 1 0 0,0-1-1 0 0,1 0 1 0 0,-1 0-1 0 0,0-1 0 0 0,1 1 1 0 0,-1 0-1 0 0,1 0 1 0 0,-1 0-1 0 0,1 0 0 0 0,0 0 1 0 0,-1-1-1 0 0,1 1 1 0 0,0 0-1 0 0,0 0 1 0 0,0 0-1 0 0,0-1 0 0 0,0 1 1 0 0,0 0-1 0 0,0 0 1 0 0,0 0-1 0 0,0-1 0 0 0,1 0 58 0 0,18-52-10223 0 0,-12 45-1401 0 0</inkml:trace>
  <inkml:trace contextRef="#ctx0" brushRef="#br0" timeOffset="24251.058">944 2206 7554 0 0,'0'0'3367'0'0,"0"0"-921"0"0,0 0-447 0 0,0 0-156 0 0,0 0-120 0 0,0 0-139 0 0,0 0-155 0 0,0 0-200 0 0,32 9-184 0 0,98 28-173 0 0,-55-35 160 0 0,-65-6-853 0 0,2 1-95 0 0,0-1 0 0 0,0 0 0 0 0,0-1-1 0 0,-1 0 1 0 0,0 0 0 0 0,0-1 0 0 0,-1-1 0 0 0,0 0 0 0 0,0 0 0 0 0,0-1 0 0 0,-1-1 0 0 0,0 1 0 0 0,0-1 0 0 0,-1-1 0 0 0,-1 1 0 0 0,1-1 0 0 0,-2-1 0 0 0,1 1 0 0 0,-1-1 0 0 0,-1-1 0 0 0,0 1 0 0 0,-1-1 0 0 0,0 1 0 0 0,-1-1 0 0 0,0 0 0 0 0,0-5-84 0 0,-3 14 1 0 0,-1 1 0 0 0,0-1 0 0 0,0 1 0 0 0,0 0 0 0 0,-1 0 0 0 0,1-1 0 0 0,0 1 0 0 0,-1 0 0 0 0,1 0 0 0 0,-1 0 0 0 0,0 0 0 0 0,0 1 0 0 0,0-1 0 0 0,0 0 0 0 0,0 1 0 0 0,0-1 0 0 0,0 1 0 0 0,0 0 1 0 0,-1 0-1 0 0,1 0 0 0 0,0 0 0 0 0,-1 0 0 0 0,1 0 0 0 0,-1 1 0 0 0,1-1 0 0 0,-1 1 0 0 0,1-1 0 0 0,-1 1 0 0 0,1 0 0 0 0,-1 0 0 0 0,0 0 0 0 0,1 1 0 0 0,-1-1 0 0 0,1 1 0 0 0,-1-1 0 0 0,1 1 0 0 0,-1 0 0 0 0,1 0 0 0 0,0 0 0 0 0,-1 0 0 0 0,-1 1-1 0 0,-9 7-10 0 0,-1 1-1 0 0,2 0 0 0 0,-1 1 0 0 0,1 0 0 0 0,1 1 0 0 0,0 0 1 0 0,1 1-1 0 0,-3 4 11 0 0,8-9-4 0 0,-1-1-1 0 0,1 1 1 0 0,0 0 0 0 0,1 0 0 0 0,0 0 0 0 0,0 1 0 0 0,0 0 0 0 0,2 0-1 0 0,-1 0 1 0 0,1 0 0 0 0,0 0 0 0 0,1 0 0 0 0,0 0 0 0 0,0 1 0 0 0,1-1-1 0 0,0 0 1 0 0,1 1 0 0 0,0 3 4 0 0,4-5-17 0 0,1 0 0 0 0,-1 0 0 0 0,1-1 0 0 0,1 1 0 0 0,-1-1 0 0 0,1-1 0 0 0,0 1 0 0 0,1-1 0 0 0,0 0 0 0 0,0-1 0 0 0,0 0 0 0 0,0 0 0 0 0,1-1 0 0 0,0 0 0 0 0,0 0 0 0 0,0-1 0 0 0,0 0 0 0 0,0-1 0 0 0,2 0 17 0 0,67 13-1634 0 0,-44-11-3019 0 0,-18-3 113 0 0,0 3-7763 0 0</inkml:trace>
  <inkml:trace contextRef="#ctx0" brushRef="#br0" timeOffset="24917.578">2702 1982 6153 0 0,'0'0'2534'0'0,"0"0"-440"0"0,0 0-154 0 0,0 0 6 0 0,0 0-43 0 0,0 0-129 0 0,0 0-275 0 0,0 0-283 0 0,0 0-209 0 0,-33 9-163 0 0,-106 34-134 0 0,66-5 215 0 0,64-28-757 0 0,1-3-94 0 0,-1 1 0 0 0,2 0 1 0 0,-1 1-1 0 0,1 0 0 0 0,0 0 0 0 0,1 0 0 0 0,0 1 0 0 0,1 0 0 0 0,0 0 0 0 0,0 1 0 0 0,1-1 0 0 0,1 1 0 0 0,0 0 1 0 0,0 0-1 0 0,1 0 0 0 0,0 1 0 0 0,1-1 0 0 0,0 2-74 0 0,1-6 5 0 0,1-1 0 0 0,-1 0 0 0 0,1 0 0 0 0,0 1 0 0 0,1-1 0 0 0,-1 0 0 0 0,1 0 0 0 0,1 0 0 0 0,-1 0 0 0 0,1-1 0 0 0,0 1 0 0 0,0-1 0 0 0,0 0-1 0 0,1 1 1 0 0,0-1 0 0 0,0-1 0 0 0,0 1 0 0 0,1-1 0 0 0,-1 1 0 0 0,1-1 0 0 0,0-1 0 0 0,4 4-5 0 0,0-2-76 0 0,0 0 0 0 0,0-1 0 0 0,0 0 0 0 0,0 0 0 0 0,0-1-1 0 0,1 0 1 0 0,-1-1 0 0 0,1 0 0 0 0,0 0 0 0 0,0-1 0 0 0,0 0 0 0 0,0-1-1 0 0,0 0 1 0 0,0-1 0 0 0,0 0 0 0 0,-1-1 0 0 0,3 0 76 0 0,103-39-4522 0 0,-94 29 2509 0 0,16-9-5582 0 0,-18 9-3137 0 0</inkml:trace>
  <inkml:trace contextRef="#ctx0" brushRef="#br0" timeOffset="25183.035">3006 2077 8338 0 0,'0'0'2267'0'0,"0"0"-397"0"0,0 0-199 0 0,0 0-76 0 0,0 0-102 0 0,0 0-188 0 0,0 0-234 0 0,-27 36-217 0 0,-85 114-188 0 0,109-147-615 0 0,-1 1 1 0 0,1-1-1 0 0,0 0 1 0 0,0 1-1 0 0,1 0 1 0 0,-1 0-1 0 0,1 0 1 0 0,0 0-1 0 0,0 0 1 0 0,0 0-1 0 0,1 1 1 0 0,-1-1-1 0 0,1 0 1 0 0,0 1-1 0 0,0-1 1 0 0,1 1-1 0 0,-1 2-51 0 0,2 5 208 0 0,-2-7-125 0 0,1 0 0 0 0,0 0-1 0 0,0 0 1 0 0,1 0 0 0 0,-1 0 0 0 0,1 0 0 0 0,0 0 0 0 0,1 0 0 0 0,-1-1 0 0 0,1 1 0 0 0,0 0 0 0 0,0-1-1 0 0,0 1 1 0 0,1-1 0 0 0,-1 1 0 0 0,1-1 0 0 0,0 0 0 0 0,1 0 0 0 0,-1-1 0 0 0,1 1 0 0 0,-1-1 0 0 0,1 0-1 0 0,0 1 1 0 0,0-2 0 0 0,1 1 0 0 0,-1 0 0 0 0,0-1 0 0 0,1 0 0 0 0,0 0 0 0 0,-1 0 0 0 0,1-1 0 0 0,0 1-1 0 0,0-1 1 0 0,0 0 0 0 0,0-1 0 0 0,0 1 0 0 0,2-1-83 0 0,4 0 136 0 0,-1 0 0 0 0,0-1 1 0 0,0 0-1 0 0,0 0 0 0 0,1-1 0 0 0,-2 0 0 0 0,1-1 0 0 0,0 0 1 0 0,0-1-1 0 0,-1 0 0 0 0,0-1 0 0 0,0 0 0 0 0,0 0 1 0 0,0-1-1 0 0,-1 0 0 0 0,0 0 0 0 0,0-1 0 0 0,5-6-136 0 0,-2 4 60 0 0,-1 0 0 0 0,0-1 0 0 0,0 0 0 0 0,-1-1 0 0 0,0 0 0 0 0,-1 0 0 0 0,-1-1 0 0 0,1 0 0 0 0,-2-1 0 0 0,0 1 0 0 0,0-1 0 0 0,-1 0-1 0 0,-1-1 1 0 0,0 1 0 0 0,-1-1 0 0 0,0 0 0 0 0,-1 0 0 0 0,-1-1-60 0 0,0 9-24 0 0,-1 1-1 0 0,0-1 1 0 0,0 1 0 0 0,0-1 0 0 0,-1 1-1 0 0,0-1 1 0 0,0 1 0 0 0,0 0-1 0 0,0-1 1 0 0,-1 1 0 0 0,0 0-1 0 0,0 0 1 0 0,-1 0 0 0 0,1 0-1 0 0,-1 1 1 0 0,0-1 0 0 0,0 1-1 0 0,-1-1 1 0 0,1 1 0 0 0,-1 0-1 0 0,0 0 1 0 0,0 1 0 0 0,0-1-1 0 0,-1 1 1 0 0,1 0 0 0 0,-1 0-1 0 0,0 0 1 0 0,0 1 0 0 0,0 0-1 0 0,0 0 1 0 0,0 0 0 0 0,0 0-1 0 0,-2 1 25 0 0,5 1-131 0 0,0-1-1 0 0,0 1 1 0 0,0 1 0 0 0,-1-1-1 0 0,1 0 1 0 0,0 1-1 0 0,0-1 1 0 0,0 1 0 0 0,0-1-1 0 0,0 1 1 0 0,0 0-1 0 0,0 0 1 0 0,0 0-1 0 0,0 0 1 0 0,0 0 0 0 0,0 1-1 0 0,0-1 1 0 0,1 0-1 0 0,-1 1 1 0 0,1 0 0 0 0,-1-1-1 0 0,0 2 132 0 0,-12 16-4289 0 0,8-11 1002 0 0,-2 3-8436 0 0</inkml:trace>
  <inkml:trace contextRef="#ctx0" brushRef="#br0" timeOffset="25648.328">3398 2475 14219 0 0,'0'0'3090'0'0,"0"0"-1427"0"0,0 0-544 0 0,0 0 33 0 0,0 0-1 0 0,0 0-91 0 0,0 0-127 0 0,0 0-243 0 0,0 0-152 0 0,0 0-61 0 0,0 0-53 0 0,0 0-52 0 0,0 0-34 0 0,12-31-42 0 0,35-95-80 0 0,7 21 337 0 0,-49 97-520 0 0,-2 3-22 0 0,-1 0 0 0 0,1 0 1 0 0,0 0-1 0 0,0 1 0 0 0,1-1 1 0 0,0 1-1 0 0,-1 0 0 0 0,1 0 1 0 0,0 0-1 0 0,1 1 0 0 0,-1-1 0 0 0,1 1 1 0 0,-1 0-1 0 0,1 0 0 0 0,0 1 1 0 0,0 0-1 0 0,0-1 0 0 0,1 2 1 0 0,-1-1-1 0 0,1 0-11 0 0,-5 3-3 0 0,1 0 0 0 0,0 0 1 0 0,0 1-1 0 0,-1-1 0 0 0,1 0 0 0 0,-1 0 0 0 0,1 1 1 0 0,-1-1-1 0 0,1 1 0 0 0,-1 0 0 0 0,0-1 0 0 0,0 1 0 0 0,0 0 1 0 0,0-1-1 0 0,0 1 0 0 0,0 0 0 0 0,0 0 0 0 0,-1 0 0 0 0,1 0 1 0 0,-1 0-1 0 0,1 0 0 0 0,-1 0 0 0 0,0 0 0 0 0,1 0 1 0 0,-1 0-1 0 0,-1 0 0 0 0,1 1 3 0 0,2 5-5 0 0,1 28 36 0 0,-4-32-29 0 0,1 0-1 0 0,0 1 1 0 0,0-1 0 0 0,1 0 0 0 0,-1 1-1 0 0,1-1 1 0 0,0 0 0 0 0,0 0-1 0 0,0 1 1 0 0,1-1 0 0 0,0 0 0 0 0,-1 0-1 0 0,1 0 1 0 0,1-1 0 0 0,-1 1-1 0 0,1 0-1 0 0,-1-3 4 0 0,0 0 0 0 0,1 0 0 0 0,-1-1-1 0 0,0 0 1 0 0,0 1 0 0 0,0-1-1 0 0,0 0 1 0 0,1 0 0 0 0,-1 0 0 0 0,0 0-1 0 0,0 0 1 0 0,0-1 0 0 0,1 1-1 0 0,-1-1 1 0 0,0 1 0 0 0,0-1 0 0 0,0 0-1 0 0,0 0 1 0 0,0 0 0 0 0,0 0-1 0 0,0 0 1 0 0,0 0 0 0 0,-1-1 0 0 0,1 1-1 0 0,0-1 1 0 0,-1 1 0 0 0,1-1-1 0 0,0-1-3 0 0,2 0 16 0 0,32-24 37 0 0,79-47 165 0 0,-113 72-218 0 0,0 1 0 0 0,0 0 1 0 0,0 0-1 0 0,1 0 0 0 0,-1 0 0 0 0,0 1 0 0 0,0-1 0 0 0,1 0 1 0 0,-1 1-1 0 0,0 0 0 0 0,1 0 0 0 0,-1-1 0 0 0,0 1 0 0 0,1 0 1 0 0,-1 1-1 0 0,1-1 0 0 0,-1 0 0 0 0,0 1 0 0 0,0 0 0 0 0,1-1 0 0 0,-1 1 1 0 0,0 0-1 0 0,0 0 0 0 0,0 0 0 0 0,0 0 0 0 0,0 0 0 0 0,0 1 1 0 0,0-1-1 0 0,0 1 0 0 0,0-1 0 0 0,0 1 0 0 0,-1 0 0 0 0,1 0 0 0 0,-1 0 1 0 0,0-1-1 0 0,1 1 0 0 0,-1 1 0 0 0,0-1 0 0 0,0 0 0 0 0,0 0 1 0 0,0 0-1 0 0,-1 0 0 0 0,1 1 0 0 0,7 20 20 0 0,-6-16-47 0 0,-1 0 1 0 0,1 0-1 0 0,0-1 0 0 0,1 1 1 0 0,0-1-1 0 0,0 0 1 0 0,0 1-1 0 0,1-1 0 0 0,-1-1 1 0 0,1 1-1 0 0,1-1 1 0 0,-1 1-1 0 0,1-1 0 0 0,0 0 1 0 0,0-1-1 0 0,1 1 1 0 0,-1-1-1 0 0,1 0 0 0 0,0-1 1 0 0,4 3 26 0 0,15 0-1855 0 0,-8-5-5299 0 0,-11-1-5080 0 0</inkml:trace>
  <inkml:trace contextRef="#ctx0" brushRef="#br0" timeOffset="26568.822">4205 2239 13451 0 0,'0'0'1796'0'0,"0"0"-546"0"0,0 0-335 0 0,0 0-84 0 0,0 0-25 0 0,0 0-67 0 0,0 0-111 0 0,0 0-41 0 0,0 0-8 0 0,0 0 17 0 0,0 0 24 0 0,0 0-121 0 0,0 0-83 0 0,11 33-40 0 0,38 104-56 0 0,-11 20 406 0 0,-29-111-523 0 0,-3 0 1 0 0,-1 1-1 0 0,-3-1 1 0 0,-1 1-1 0 0,-3 8-203 0 0,-20 12 851 0 0,-3-94 165 0 0,20 9-998 0 0,1 0 0 0 0,1-1 0 0 0,1 0-1 0 0,0 0 1 0 0,1 0 0 0 0,1 0 0 0 0,1 1-1 0 0,1-1 1 0 0,0 0 0 0 0,2 0 0 0 0,0 1-1 0 0,1 0 1 0 0,0 0 0 0 0,2 0 0 0 0,0 0-1 0 0,8-13-17 0 0,5-17 9 0 0,2 1 0 0 0,1 0 0 0 0,3 2 0 0 0,1 1 0 0 0,3 1 0 0 0,1 1 0 0 0,3 2 0 0 0,0 1-1 0 0,31-24-8 0 0,-57 55 0 0 0,0 1-1 0 0,0 0 0 0 0,1 1 0 0 0,0 0 0 0 0,0 0 1 0 0,0 1-1 0 0,1 0 0 0 0,0 0 0 0 0,0 1 0 0 0,0 0 1 0 0,1 1-1 0 0,-1 1 0 0 0,1-1 0 0 0,0 2 0 0 0,7-1 1 0 0,-15 3 4 0 0,-1 1-1 0 0,0 0 0 0 0,0-1 0 0 0,0 1 0 0 0,-1 0 0 0 0,1 0 1 0 0,0 0-1 0 0,-1 1 0 0 0,1-1 0 0 0,-1 0 0 0 0,0 1 0 0 0,0-1 1 0 0,0 0-1 0 0,0 1 0 0 0,0-1 0 0 0,0 1 0 0 0,-1 0 0 0 0,1-1 1 0 0,-1 1-1 0 0,0 0 0 0 0,0-1 0 0 0,0 1 0 0 0,0-1 0 0 0,0 1 0 0 0,0 0 1 0 0,-1-1-1 0 0,0 2-3 0 0,1 0 5 0 0,-3 24 13 0 0,-1 1 1 0 0,-2-1-1 0 0,0 0 0 0 0,-2 0 0 0 0,-2-1 0 0 0,0 0 1 0 0,-2-1-1 0 0,0 0 0 0 0,-2-1 0 0 0,-1 0 1 0 0,-1-1-1 0 0,-1-1 0 0 0,-1 0 0 0 0,-1-1 0 0 0,-6 3-18 0 0,19-17-50 0 0,0-1 0 0 0,-1 0-1 0 0,0 0 1 0 0,0 0 0 0 0,-1-1-1 0 0,0 0 1 0 0,0-1 0 0 0,0 0-1 0 0,-1 0 1 0 0,1-1 0 0 0,-1 0-1 0 0,0 0 1 0 0,-1-1 0 0 0,1 0-1 0 0,0-1 1 0 0,-6 1 50 0 0,14-4-130 0 0,0 1 0 0 0,-1-1 0 0 0,1 1 0 0 0,0-1 1 0 0,0 0-1 0 0,-1 1 0 0 0,1-1 0 0 0,0 0 0 0 0,0 0 0 0 0,0 0 0 0 0,0 0 0 0 0,0 0 0 0 0,0 0 1 0 0,1 0-1 0 0,-1 0 0 0 0,0 0 0 0 0,0 0 0 0 0,1-1 0 0 0,-1 1 0 0 0,1 0 0 0 0,-1 0 0 0 0,1-1 1 0 0,-1 1-1 0 0,1 0 0 0 0,0-1 0 0 0,0 1 0 0 0,-1 0 0 0 0,1-1 0 0 0,0 1 0 0 0,0-1 0 0 0,1 1 1 0 0,-1 0-1 0 0,0-1 0 0 0,0 1 0 0 0,1 0 0 0 0,-1-1 0 0 0,1 1 0 0 0,-1 0 0 0 0,1-1 130 0 0,8-33-8126 0 0,-5 23-3163 0 0</inkml:trace>
  <inkml:trace contextRef="#ctx0" brushRef="#br0" timeOffset="27114.047">4794 2431 896 0 0,'0'0'3065'0'0,"0"0"-694"0"0,0 0-128 0 0,0 0 14 0 0,0 0-97 0 0,0 0-151 0 0,0 0-182 0 0,0 0-240 0 0,0 0-163 0 0,0 0-166 0 0,0 0-161 0 0,0 0-129 0 0,0 0-148 0 0,31-2-141 0 0,100-9-131 0 0,-64-13 91 0 0,-53 13-473 0 0,7-1-61 0 0,-1-2 0 0 0,0-1 1 0 0,0 0-1 0 0,-2-2 1 0 0,0 0-1 0 0,-1-1 1 0 0,-1 0-1 0 0,0-2 1 0 0,-2 1-1 0 0,0-2 0 0 0,-1 0 1 0 0,-1-1-1 0 0,-1 0 1 0 0,-1-1-1 0 0,-1 0 1 0 0,-1 0-106 0 0,-8-68 34 0 0,-1 89-42 0 0,0 0 0 0 0,0 0 0 0 0,0 0-1 0 0,0-1 1 0 0,0 1 0 0 0,0 1 0 0 0,-1-1-1 0 0,1 0 1 0 0,0 0 0 0 0,-1 0 0 0 0,0 1-1 0 0,1-1 1 0 0,-1 1 0 0 0,0-1 0 0 0,0 1-1 0 0,0 0 1 0 0,0 0 0 0 0,0 0 0 0 0,0 0-1 0 0,0 0 1 0 0,0 0 0 0 0,-1 0 0 0 0,1 1-1 0 0,0-1 1 0 0,0 1 0 0 0,-1 0 0 0 0,1-1-1 0 0,0 1 1 0 0,-1 0 0 0 0,1 0 0 0 0,0 1-1 0 0,-1-1 1 0 0,1 0 0 0 0,0 1 0 0 0,0 0-1 0 0,-1-1 1 0 0,1 1 0 0 0,0 0 8 0 0,-9 4-33 0 0,1 0-1 0 0,0 0 1 0 0,0 1 0 0 0,0 0 0 0 0,1 1 0 0 0,0 0-1 0 0,0 1 1 0 0,1-1 0 0 0,0 2 0 0 0,1-1-1 0 0,-7 9 34 0 0,13-16-2 0 0,0 0-1 0 0,-1 0 1 0 0,1 0-1 0 0,0 0 0 0 0,0 0 1 0 0,0 0-1 0 0,0 1 1 0 0,0-1-1 0 0,1 0 1 0 0,-1 0-1 0 0,0 1 0 0 0,0-1 1 0 0,1 0-1 0 0,-1 1 1 0 0,1-1-1 0 0,-1 1 0 0 0,1-1 1 0 0,0 1-1 0 0,0-1 1 0 0,-1 1-1 0 0,1-1 0 0 0,0 1 1 0 0,0-1-1 0 0,0 1 1 0 0,1-1-1 0 0,-1 1 0 0 0,0-1 1 0 0,0 1-1 0 0,1-1 1 0 0,-1 1-1 0 0,1-1 1 0 0,0 0-1 0 0,-1 1 0 0 0,1-1 1 0 0,0 0-1 0 0,0 1 1 0 0,0-1-1 0 0,0 0 0 0 0,0 0 1 0 0,0 0-1 0 0,0 0 1 0 0,0 0-1 0 0,0 0 0 0 0,0 0 1 0 0,1 0-1 0 0,-1 0 1 0 0,0-1-1 0 0,0 1 0 0 0,1 0 1 0 0,-1-1-1 0 0,1 1 1 0 0,-1-1-1 0 0,2 1 3 0 0,14 2 18 0 0,0 0-1 0 0,0-1 1 0 0,1-1 0 0 0,-1-1-1 0 0,0 0 1 0 0,1-1 0 0 0,-1-1-1 0 0,0-1 1 0 0,9-2-18 0 0,-7 2 10 0 0,19-4 10 0 0,109-3 110 0 0,-145 11-117 0 0,0 1 0 0 0,0 0 0 0 0,0 0 0 0 0,-1 0 0 0 0,1 1 0 0 0,0-1 0 0 0,-1 0 0 0 0,0 1 0 0 0,1-1 0 0 0,-1 1 0 0 0,0-1 0 0 0,0 1 0 0 0,-1-1 0 0 0,1 1 0 0 0,0 0 0 0 0,-1 0 0 0 0,1-1 0 0 0,-1 1 0 0 0,0 0 0 0 0,0 0 0 0 0,0-1 0 0 0,-1 1 0 0 0,1 0 0 0 0,-1 0 0 0 0,1-1 0 0 0,-1 1 0 0 0,0 0 0 0 0,0-1 0 0 0,0 1 0 0 0,0-1 0 0 0,-1 2-13 0 0,-99 208 200 0 0,100-211-211 0 0,0-1 0 0 0,1 1 0 0 0,-1 0 0 0 0,1 0 0 0 0,0 0 0 0 0,-1 0 0 0 0,1 0 0 0 0,0 0 0 0 0,-1 0 0 0 0,1 0 0 0 0,0-1 0 0 0,0 1 0 0 0,0 0 0 0 0,0 0 0 0 0,0 0 0 0 0,0 0 0 0 0,0 0 0 0 0,0 0 0 0 0,0 0 0 0 0,0 0 0 0 0,0 0 0 0 0,1 0 0 0 0,-1 0 0 0 0,0 0 0 0 0,1 0 0 0 0,-1 0 0 0 0,1 0 0 0 0,-1-1 0 0 0,1 1 0 0 0,0 0 0 0 0,-1 0 0 0 0,1-1 0 0 0,0 1 0 0 0,-1 0 0 0 0,1-1 0 0 0,0 1 0 0 0,0 0 0 0 0,-1-1 0 0 0,1 1 0 0 0,0-1 0 0 0,0 0 0 0 0,0 1 0 0 0,0-1 0 0 0,0 0 0 0 0,0 1 0 0 0,0-1 0 0 0,0 0 0 0 0,0 0 0 0 0,0 0 0 0 0,0 0 0 0 0,0 0 0 0 0,0 0 0 0 0,-1 0 0 0 0,1 0 0 0 0,0 0 0 0 0,0 0 0 0 0,0 0 0 0 0,0-1 11 0 0,60-20-1576 0 0,-55 18 1158 0 0,34-15-3402 0 0,-15 3-5412 0 0,-15 8-2261 0 0</inkml:trace>
  <inkml:trace contextRef="#ctx0" brushRef="#br0" timeOffset="27467.488">5716 2269 5849 0 0,'0'0'4092'0'0,"0"0"-2421"0"0,0 0-826 0 0,0 0 29 0 0,0 0 171 0 0,0 0 161 0 0,0 0 72 0 0,0 0-1 0 0,0 0-57 0 0,0 0-83 0 0,0 0-96 0 0,0 0-113 0 0,0 0-79 0 0,18 7-49 0 0,57 21-72 0 0,-72-27-660 0 0,1 0 1 0 0,-1 0-1 0 0,0-1 1 0 0,1 1-1 0 0,-1-1 1 0 0,1 0-1 0 0,-1 0 1 0 0,0 0-1 0 0,1 0 1 0 0,-1-1-1 0 0,1 1 0 0 0,-1-1 1 0 0,0 0-1 0 0,0 0 1 0 0,1 0-1 0 0,-1-1 1 0 0,0 1-1 0 0,0-1 1 0 0,0 0-1 0 0,0 1 1 0 0,1-2-69 0 0,9-5 222 0 0,-3 5-153 0 0,-1-1 0 0 0,1 0 0 0 0,0-1-1 0 0,-1 0 1 0 0,0 0 0 0 0,0-1 0 0 0,-1 0-1 0 0,1-1 1 0 0,-1 0 0 0 0,-1 0 0 0 0,1 0-1 0 0,-1-1 1 0 0,-1-1 0 0 0,1 1 0 0 0,-2-1 0 0 0,1 0-1 0 0,-1 0 1 0 0,0 0 0 0 0,-1-1 0 0 0,0 0-1 0 0,-1 0 1 0 0,1 0 0 0 0,-2 0 0 0 0,0 0-1 0 0,1-10-68 0 0,-5 17-8 0 0,1 0 0 0 0,-1 0-1 0 0,0 0 1 0 0,0 0 0 0 0,0 0-1 0 0,0 0 1 0 0,-1 1-1 0 0,1-1 1 0 0,-1 1 0 0 0,1-1-1 0 0,-1 1 1 0 0,0 0 0 0 0,0 0-1 0 0,0 0 1 0 0,0 1 0 0 0,0-1-1 0 0,-1 1 1 0 0,1 0-1 0 0,0-1 1 0 0,-1 2 0 0 0,1-1-1 0 0,-1 0 1 0 0,1 1 0 0 0,-1-1-1 0 0,1 1 1 0 0,-1 0 0 0 0,1 0-1 0 0,-1 0 1 0 0,1 1-1 0 0,-1-1 1 0 0,1 1 0 0 0,-1 0-1 0 0,1 0 1 0 0,-1 0 0 0 0,1 1-1 0 0,0-1 1 0 0,-2 2 8 0 0,-14 4-39 0 0,0 1-1 0 0,1 0 1 0 0,0 2 0 0 0,1 0-1 0 0,0 2 1 0 0,0-1 0 0 0,1 2-1 0 0,1 0 1 0 0,0 1 0 0 0,0 1-1 0 0,2 0 1 0 0,0 0 0 0 0,1 2-1 0 0,0-1 1 0 0,1 2-1 0 0,0 3 40 0 0,-6 74-385 0 0,17-93 373 0 0,0 1 1 0 0,1-1-1 0 0,-1 1 0 0 0,1-1 0 0 0,0 0 1 0 0,0 1-1 0 0,0-1 0 0 0,0 0 1 0 0,0 0-1 0 0,0 0 0 0 0,1 0 0 0 0,-1 0 1 0 0,1 0-1 0 0,-1 0 0 0 0,1 0 1 0 0,0-1-1 0 0,-1 1 0 0 0,1-1 0 0 0,0 1 1 0 0,0-1-1 0 0,0 0 0 0 0,0 1 1 0 0,1-1-1 0 0,-1 0 0 0 0,0 0 0 0 0,0-1 1 0 0,1 1-1 0 0,-1 0 0 0 0,1-1 1 0 0,0 1 11 0 0,77 7-453 0 0,-57-10-138 0 0,0-1 1 0 0,1-2-1 0 0,-2 0 0 0 0,1-1 1 0 0,-1-1-1 0 0,0-2 1 0 0,0 0-1 0 0,6-5 591 0 0,33-15-4201 0 0,-24 11-2867 0 0,-19 7-3029 0 0</inkml:trace>
  <inkml:trace contextRef="#ctx0" brushRef="#br0" timeOffset="27836.918">6603 1993 4721 0 0,'0'0'6056'0'0,"0"0"-3330"0"0,0 0-1194 0 0,0 0-171 0 0,0 0-99 0 0,0 0-91 0 0,0 0-60 0 0,0 0-95 0 0,0 0-122 0 0,0 0-88 0 0,0 0-118 0 0,0 0-127 0 0,-33 8-113 0 0,-102 29-84 0 0,68-5 116 0 0,62-28-419 0 0,1-3-34 0 0,0 1 1 0 0,1 0 0 0 0,-1 0-1 0 0,1 1 1 0 0,0-1-1 0 0,0 1 1 0 0,0 0 0 0 0,0 0-1 0 0,0 0 1 0 0,0 0 0 0 0,1 0-1 0 0,-1 0 1 0 0,1 1-1 0 0,0-1 1 0 0,0 1 0 0 0,0 0-1 0 0,1-1 1 0 0,-1 4-28 0 0,43 14-9 0 0,-32-19 24 0 0,109 28-26 0 0,-116-29 22 0 0,-1 1 1 0 0,0 0 0 0 0,0 0 0 0 0,1 0 0 0 0,-1 0 0 0 0,-1 0 0 0 0,1 1 0 0 0,0-1 0 0 0,-1 0 0 0 0,1 0 0 0 0,-1 1 0 0 0,1-1 0 0 0,-1 0 0 0 0,0 0 0 0 0,0 1-1 0 0,0-1 1 0 0,0 0 0 0 0,-1 0 0 0 0,1 1 0 0 0,0-1 0 0 0,-1 0 0 0 0,0 0 0 0 0,0 1 0 0 0,1-1 0 0 0,-1 0 0 0 0,0 0 0 0 0,-1 0 0 0 0,1 0 0 0 0,0 0 0 0 0,-1-1-1 0 0,1 1 1 0 0,-1 0 0 0 0,1-1 0 0 0,-1 1 0 0 0,0-1 0 0 0,1 1 0 0 0,-1-1 0 0 0,0 0 0 0 0,0 1 0 0 0,-1-1-12 0 0,-11 10 64 0 0,0 0 1 0 0,-1-1-1 0 0,0-1 1 0 0,-1 0-1 0 0,0-1 1 0 0,0-1-1 0 0,-1-1 1 0 0,0 0-1 0 0,-7 1-64 0 0,24-7-96 0 0,0 0 1 0 0,0-1-1 0 0,1 1 1 0 0,-1 0-1 0 0,0 0 0 0 0,0-1 1 0 0,0 1-1 0 0,0 0 0 0 0,1 0 1 0 0,-1-1-1 0 0,0 1 1 0 0,0 0-1 0 0,0-1 0 0 0,0 1 1 0 0,0 0-1 0 0,0 0 0 0 0,0-1 1 0 0,0 1-1 0 0,0 0 0 0 0,0-1 1 0 0,0 1-1 0 0,0 0 1 0 0,0-1-1 0 0,0 1 0 0 0,0 0 1 0 0,0 0-1 0 0,0-1 0 0 0,0 1 1 0 0,-1 0-1 0 0,1-1 1 0 0,0 1-1 0 0,0 0 0 0 0,0 0 1 0 0,0-1-1 0 0,-1 1 0 0 0,1 0 1 0 0,0 0-1 0 0,0-1 0 0 0,0 1 1 0 0,-1 0-1 0 0,1 0 1 0 0,0 0-1 0 0,0 0 0 0 0,-1-1 1 0 0,1 1-1 0 0,0 0 0 0 0,-1 0 1 0 0,1 0-1 0 0,0 0 1 0 0,-1 0 95 0 0,25-20-8280 0 0,-17 16-2729 0 0</inkml:trace>
  <inkml:trace contextRef="#ctx0" brushRef="#br0" timeOffset="28199.356">7058 1945 12171 0 0,'0'0'3364'0'0,"0"0"-1281"0"0,0 0-408 0 0,0 0-141 0 0,0 0-202 0 0,0 0-291 0 0,0 0-368 0 0,0 0-137 0 0,0 0-76 0 0,0 0-76 0 0,0 0-22 0 0,0 0-33 0 0,-25 8-35 0 0,-80 26-44 0 0,5 20 246 0 0,90-47-471 0 0,-1-1 0 0 0,2 2-1 0 0,-1 0 1 0 0,1 0-1 0 0,0 0 1 0 0,0 1 0 0 0,1 1-1 0 0,1-1 1 0 0,-1 2-25 0 0,8-11-2 0 0,-1 1 0 0 0,0 0 1 0 0,1 1-1 0 0,-1-1 0 0 0,1 0 1 0 0,-1 0-1 0 0,1 0 0 0 0,0 0 1 0 0,-1 0-1 0 0,1 0 0 0 0,0 1 1 0 0,0-1-1 0 0,0 0 0 0 0,0 0 1 0 0,0 0-1 0 0,0 0 0 0 0,0 1 1 0 0,0-1-1 0 0,0 0 0 0 0,0 0 1 0 0,1 0-1 0 0,-1 0 0 0 0,1 1 1 0 0,-1-1-1 0 0,1 0 0 0 0,-1 0 1 0 0,1 0-1 0 0,-1 0 0 0 0,1 0 1 0 0,0 0-1 0 0,0 0 0 0 0,-1-1 1 0 0,1 1-1 0 0,0 0 0 0 0,0 0 1 0 0,0-1-1 0 0,0 1 0 0 0,0 0 1 0 0,0-1-1 0 0,0 1 0 0 0,0-1 1 0 0,0 1-1 0 0,0-1 0 0 0,1 1 2 0 0,55 14-36 0 0,-48-14 27 0 0,97 24-50 0 0,-106-23 77 0 0,0-1 0 0 0,0 0 0 0 0,0 0-1 0 0,0 1 1 0 0,0-1 0 0 0,0 0 0 0 0,0 1-1 0 0,-1-1 1 0 0,1 0 0 0 0,0 1-1 0 0,-1-1 1 0 0,0 0 0 0 0,1 0 0 0 0,-1 0-1 0 0,1 0 1 0 0,-1 1 0 0 0,0-1-1 0 0,0 0 1 0 0,0 0 0 0 0,0 0 0 0 0,0 0-1 0 0,0-1 1 0 0,0 1 0 0 0,0 0 0 0 0,0 0-1 0 0,0-1 1 0 0,0 1 0 0 0,0 0-1 0 0,-1-1 1 0 0,0 1-18 0 0,1 0 18 0 0,-134 58 235 0 0,7-22-1618 0 0,134-49-4252 0 0,-3 9 649 0 0,-1-1-6584 0 0</inkml:trace>
  <inkml:trace contextRef="#ctx0" brushRef="#br0" timeOffset="29005.548">7040 2236 12691 0 0,'0'0'2264'0'0,"0"0"-382"0"0,0 0-224 0 0,0 0-105 0 0,0 0-111 0 0,32-9-126 0 0,101-27-180 0 0,23-27 1328 0 0,-146 60-2379 0 0,-1-1 0 0 0,-1 0 0 0 0,1-1 0 0 0,-1 0-1 0 0,0 0 1 0 0,0-1 0 0 0,0 0 0 0 0,-1-1 0 0 0,0 1 0 0 0,0-1 0 0 0,0-1 0 0 0,-1 1 0 0 0,0-1 0 0 0,2-5-85 0 0,-7 11 7 0 0,-1 1 0 0 0,0 0 0 0 0,0 0 0 0 0,0-1 0 0 0,1 1 0 0 0,-1 0 0 0 0,-1 0 0 0 0,1-1 0 0 0,0 1 0 0 0,0 0 0 0 0,0 0 0 0 0,-1-1 0 0 0,1 1 0 0 0,0 0 0 0 0,-1 0 0 0 0,0 0 0 0 0,1 0 0 0 0,-1 0 0 0 0,1 0 0 0 0,-1 0 0 0 0,0 0-1 0 0,0 0 1 0 0,0 0 0 0 0,0 0 0 0 0,1 0 0 0 0,-1 0 0 0 0,0 0 0 0 0,0 1 0 0 0,-1-1 0 0 0,1 0 0 0 0,0 1 0 0 0,0-1 0 0 0,0 1 0 0 0,0-1 0 0 0,0 1 0 0 0,-1 0 0 0 0,1-1 0 0 0,0 1 0 0 0,0 0 0 0 0,-1 0 0 0 0,1 0 0 0 0,0 0 0 0 0,0 0 0 0 0,-1 0 0 0 0,1 0 0 0 0,0 0 0 0 0,-1 1-7 0 0,-66 6-136 0 0,46-2 93 0 0,0 2-1 0 0,1 0 1 0 0,0 1 0 0 0,0 1-1 0 0,0 1 1 0 0,1 1 0 0 0,1 1-1 0 0,0 1 1 0 0,1 0-1 0 0,0 1 1 0 0,1 1 0 0 0,0 1-1 0 0,1 1 1 0 0,1 0-1 0 0,0 2 44 0 0,12-17-21 0 0,1 0-1 0 0,0 0 1 0 0,-1 1-1 0 0,1-1 1 0 0,0 1-1 0 0,1-1 0 0 0,-1 1 1 0 0,0 0-1 0 0,1-1 1 0 0,-1 1-1 0 0,1 0 0 0 0,0 0 1 0 0,0 0-1 0 0,0 0 1 0 0,0 0-1 0 0,1 0 0 0 0,-1 1 1 0 0,1-1-1 0 0,0 0 1 0 0,0 0-1 0 0,0 0 0 0 0,0 0 1 0 0,0 1-1 0 0,1-1 1 0 0,-1 0-1 0 0,1 0 1 0 0,0 0-1 0 0,0 0 0 0 0,0 0 1 0 0,1 0-1 0 0,-1 0 1 0 0,0 0-1 0 0,1-1 0 0 0,0 1 1 0 0,0-1-1 0 0,0 1 1 0 0,0-1-1 0 0,0 1 0 0 0,0-1 1 0 0,1 0-1 0 0,-1 0 1 0 0,1 0 21 0 0,20 1-434 0 0,0 0 0 0 0,0-1 1 0 0,0-2-1 0 0,0 0 1 0 0,0-2-1 0 0,0 0 0 0 0,0-2 1 0 0,-1 0-1 0 0,1-2 1 0 0,-1 0-1 0 0,0-2 0 0 0,9-4 434 0 0,-17 7-44 0 0,81-23-269 0 0,-38 12 284 0 0,0-1-1 0 0,-1-4 0 0 0,0-1 0 0 0,-2-3 1 0 0,-1-3-1 0 0,10-8 30 0 0,-62 35 50 0 0,1 1-1 0 0,-1 0 1 0 0,0 0 0 0 0,1 0 0 0 0,-1-1-1 0 0,0 1 1 0 0,0-1 0 0 0,1 1 0 0 0,-1-1-1 0 0,0 1 1 0 0,0-1 0 0 0,0 0-1 0 0,0 0 1 0 0,0 1 0 0 0,0-1 0 0 0,0 0-1 0 0,0 0 1 0 0,0 0 0 0 0,0 0-1 0 0,0 0 1 0 0,0 0 0 0 0,-1 0 0 0 0,1-1-1 0 0,-1 1 1 0 0,1 0 0 0 0,0 0-1 0 0,-1 0 1 0 0,0-1 0 0 0,1 1 0 0 0,-1 0-1 0 0,0-1 1 0 0,0 1 0 0 0,0 0-1 0 0,0-1 1 0 0,0 1 0 0 0,0 0 0 0 0,0-1-1 0 0,0 1 1 0 0,0 0 0 0 0,0-1 0 0 0,-1 1-1 0 0,1 0 1 0 0,-1 0 0 0 0,1-1-1 0 0,-1 1 1 0 0,1 0 0 0 0,-1 0 0 0 0,0 0-1 0 0,0 0 1 0 0,1 0 0 0 0,-1 0-1 0 0,0 0 1 0 0,0 0 0 0 0,0 0 0 0 0,0 0-1 0 0,0 0 1 0 0,0 0 0 0 0,-1 1-1 0 0,1-1 1 0 0,0 0 0 0 0,0 1 0 0 0,0-1-1 0 0,-1 1 1 0 0,0-1-50 0 0,-14 2 109 0 0,0 0 0 0 0,-1 0-1 0 0,1 2 1 0 0,0 0 0 0 0,0 1 0 0 0,1 0-1 0 0,-1 2 1 0 0,1-1 0 0 0,0 2 0 0 0,0 0 0 0 0,1 1-1 0 0,0 0 1 0 0,0 1 0 0 0,1 1 0 0 0,0 0-1 0 0,1 1 1 0 0,0 0 0 0 0,1 1 0 0 0,0 0 0 0 0,1 1-1 0 0,0 0 1 0 0,1 1 0 0 0,-5 9-109 0 0,12-19-3 0 0,1-1 1 0 0,0 1-1 0 0,0-1 0 0 0,0 1 1 0 0,0 0-1 0 0,0 0 0 0 0,1-1 1 0 0,0 1-1 0 0,0 0 0 0 0,0 0 1 0 0,0-1-1 0 0,1 1 0 0 0,-1 0 1 0 0,1 0-1 0 0,0-1 0 0 0,0 1 1 0 0,0-1-1 0 0,1 1 0 0 0,-1-1 1 0 0,1 1-1 0 0,0-1 0 0 0,0 0 1 0 0,0 0-1 0 0,0 1 0 0 0,1-2 1 0 0,-1 1-1 0 0,1 0 0 0 0,-1 0 1 0 0,1-1-1 0 0,0 0 0 0 0,0 1 1 0 0,0-1-1 0 0,1 0 0 0 0,-1-1 1 0 0,0 1-1 0 0,1 0 0 0 0,-1-1 1 0 0,1 0-1 0 0,0 0 0 0 0,-1 0 1 0 0,1 0-1 0 0,0-1 0 0 0,0 1 1 0 0,-1-1-1 0 0,1 0 0 0 0,0 0 1 0 0,0 0-1 0 0,-1-1 0 0 0,3 0 3 0 0,20 1 157 0 0,-1-1 0 0 0,0-1 0 0 0,0-1 1 0 0,0-1-1 0 0,0-1 0 0 0,0-2 0 0 0,-1 0 0 0 0,0-2 0 0 0,-1 0 0 0 0,1-2 0 0 0,-2 0 0 0 0,0-2 0 0 0,0 0 0 0 0,9-10-157 0 0,10-9 205 0 0,-2-1-1 0 0,-1-3 0 0 0,-2-1 1 0 0,-1-1-1 0 0,-3-2 1 0 0,-1-1-1 0 0,-1-2 0 0 0,17-36-204 0 0,-38 63-10 0 0,-2-1 0 0 0,1 0 0 0 0,-2 0 0 0 0,-1-1 0 0 0,0 0 0 0 0,-1 0 1 0 0,-1 0-1 0 0,0 0 0 0 0,-1 0 0 0 0,-2-1 0 0 0,0 1 0 0 0,-1-13 10 0 0,0 22-15 0 0,0-1 0 0 0,0 1 0 0 0,-1-1 0 0 0,0 1 0 0 0,-1 0 0 0 0,0 0 0 0 0,0 0 0 0 0,-1 0 0 0 0,0 1 0 0 0,-1-1 0 0 0,1 1 0 0 0,-2 0 0 0 0,1 0 0 0 0,-1 1 0 0 0,0 0 0 0 0,-1 0 0 0 0,0 0 0 0 0,0 1 0 0 0,0 0 0 0 0,-1 0 0 0 0,0 1 0 0 0,0 0 0 0 0,0 0 0 0 0,-1 1 0 0 0,0 0 15 0 0,-1 1-13 0 0,1 0 0 0 0,-1 0 1 0 0,0 2-1 0 0,-1-1 0 0 0,1 1 1 0 0,0 1-1 0 0,0 0 0 0 0,-1 0 1 0 0,1 1-1 0 0,0 0 0 0 0,0 1 1 0 0,0 0-1 0 0,0 0 0 0 0,0 1 1 0 0,0 1-1 0 0,1 0 0 0 0,0 0 1 0 0,-1 1-1 0 0,2 0 0 0 0,-1 0 1 0 0,0 1-1 0 0,1 0 0 0 0,-6 6 13 0 0,0 0-3 0 0,1 0-1 0 0,1 1 0 0 0,0 0 1 0 0,1 1-1 0 0,0 0 0 0 0,1 1 1 0 0,0 0-1 0 0,2 1 0 0 0,0 0 1 0 0,0 0-1 0 0,2 0 1 0 0,0 1-1 0 0,-2 9 4 0 0,5-12 8 0 0,0 1 0 0 0,2 0 0 0 0,-1-1 0 0 0,2 1-1 0 0,0 0 1 0 0,0 0 0 0 0,2 0 0 0 0,0 0 0 0 0,0-1 0 0 0,2 1 0 0 0,-1-1 0 0 0,2 0 0 0 0,0 0 0 0 0,1 0 0 0 0,0 0 0 0 0,6 7-8 0 0,17 22 90 0 0,3-2 0 0 0,1 0 0 0 0,3-3 0 0 0,0-1 0 0 0,3-1 0 0 0,1-3 0 0 0,1-1 0 0 0,2-2 0 0 0,0-2 0 0 0,3-1 0 0 0,0-3 0 0 0,1-2 0 0 0,1-2 0 0 0,18 4-90 0 0,-65-24-3 0 0,14 7-112 0 0,0-1 0 0 0,1 0 0 0 0,0-1 0 0 0,0-1 0 0 0,0-1 0 0 0,1 0 0 0 0,10-1 115 0 0,-19-12-6687 0 0,-8 6-5232 0 0</inkml:trace>
  <inkml:trace contextRef="#ctx0" brushRef="#br0" timeOffset="29958.5">8665 1687 9570 0 0,'0'0'3221'0'0,"0"0"-1173"0"0,0 0-435 0 0,0 0-84 0 0,0 0-81 0 0,0 0-118 0 0,0 0-235 0 0,0 0-233 0 0,0 0-208 0 0,0 0-186 0 0,0 0-103 0 0,0 0-61 0 0,0 0-22 0 0,7-7-6 0 0,54-37 230 0 0,161-4 747 0 0,-205 45-1174 0 0,-1 1-1 0 0,1 1 0 0 0,0 0 1 0 0,0 1-1 0 0,-1 1 1 0 0,1 1-1 0 0,0 0 0 0 0,9 3-78 0 0,-23-4 12 0 0,-1 0 0 0 0,1 0 0 0 0,-1 0 0 0 0,1 0 0 0 0,-1 0-1 0 0,1 0 1 0 0,-1 1 0 0 0,1-1 0 0 0,-1 1 0 0 0,0-1 0 0 0,0 1 0 0 0,0 0 0 0 0,0 0 0 0 0,0 0-1 0 0,-1 0 1 0 0,1 1 0 0 0,0-1 0 0 0,-1 0 0 0 0,0 1 0 0 0,1-1 0 0 0,-1 1 0 0 0,0-1-1 0 0,0 1 1 0 0,-1-1 0 0 0,1 1 0 0 0,0 0 0 0 0,-1-1 0 0 0,0 1 0 0 0,1 0 0 0 0,-1 0-1 0 0,0-1 1 0 0,-1 1 0 0 0,1 0 0 0 0,0 0 0 0 0,-1-1 0 0 0,1 1 0 0 0,-1 0 0 0 0,0-1-1 0 0,0 1 1 0 0,0-1 0 0 0,0 1 0 0 0,-1-1 0 0 0,0 2-12 0 0,-19 20 102 0 0,-2 0 0 0 0,0-2 1 0 0,-1-1-1 0 0,-1-1 0 0 0,-10 5-102 0 0,-43 36 132 0 0,-17 43 97 0 0,93-99-217 0 0,-1 0 1 0 0,0 0 0 0 0,1 0 0 0 0,0 0-1 0 0,0 0 1 0 0,1 1 0 0 0,0-1 0 0 0,0 0-1 0 0,0 1 1 0 0,0-1 0 0 0,1 1 0 0 0,0-1-1 0 0,0 1 1 0 0,0-1 0 0 0,1 1 0 0 0,0-1-1 0 0,0 1 1 0 0,0-1 0 0 0,0 0 0 0 0,1 1-1 0 0,0-1 1 0 0,0 0 0 0 0,1 0 0 0 0,0 0-13 0 0,0 2-11 0 0,1 1 1 0 0,1-1-1 0 0,-1 0 1 0 0,1 0 0 0 0,0 0-1 0 0,1-1 1 0 0,0 1-1 0 0,0-1 1 0 0,0-1 0 0 0,0 1-1 0 0,1-1 1 0 0,0 0-1 0 0,0-1 1 0 0,1 0 0 0 0,-1 0-1 0 0,1 0 1 0 0,0-1-1 0 0,0 0 1 0 0,0-1 0 0 0,0 0-1 0 0,0 0 1 0 0,1 0-1 0 0,-1-1 1 0 0,0-1 0 0 0,5 1 10 0 0,19-7-2423 0 0,-23 1-1633 0 0,-2-2-4378 0 0,-4 2-4573 0 0</inkml:trace>
  <inkml:trace contextRef="#ctx0" brushRef="#br0" timeOffset="30198.192">9405 2291 22397 0 0,'0'0'1097'0'0,"0"0"-248"0"0,0 0-49 0 0,0 0 36 0 0,0 0-39 0 0,0 0-190 0 0,-28 32-231 0 0,-90 100-212 0 0,40-42-189 0 0,53-62-347 0 0,-12 10-1716 0 0,6-24-9774 0 0,24-13-338 0 0</inkml:trace>
  <inkml:trace contextRef="#ctx0" brushRef="#br0" timeOffset="30433.014">9043 2309 15035 0 0,'0'0'6703'0'0,"0"0"-4359"0"0,0 0-1451 0 0,0 0-181 0 0,0 0-37 0 0,0 0-90 0 0,0 0-75 0 0,0 0-78 0 0,0 0-86 0 0,34 14-95 0 0,111 42-54 0 0,-33 6 97 0 0,-7 30-2811 0 0,-96-84-1873 0 0,-2-4-7854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11715 0 0,'0'0'2744'0'0,"0"0"-1188"0"0,0 0-426 0 0,0 0-6 0 0,0 0 16 0 0,0 0-142 0 0,0 0-260 0 0,0 0-296 0 0,0 0-232 0 0,0 0-117 0 0,0 0-65 0 0,-9 31-49 0 0,-25 93-75 0 0,28-80-1291 0 0,13-44-4785 0 0,-4 0-4581 0 0</inkml:trace>
  <inkml:trace contextRef="#ctx0" brushRef="#br0" timeOffset="499.945">160 398 16908 0 0,'0'0'1252'0'0,"0"0"-428"0"0,0 0-72 0 0,0 0 96 0 0,0 0 66 0 0,0 0-30 0 0,0 0-157 0 0,0 0-179 0 0,14-32-116 0 0,41-103-62 0 0,5 27 198 0 0,6 15-242 0 0,-62 206-462 0 0,-5-108 148 0 0,0 0 0 0 0,0-1-1 0 0,0 1 1 0 0,1 0 0 0 0,0-1-1 0 0,0 1 1 0 0,0 0-1 0 0,0 0 1 0 0,1-1 0 0 0,-1 1-1 0 0,1 0 1 0 0,1-1 0 0 0,-1 1-1 0 0,1-1 1 0 0,-1 1 0 0 0,1-1-1 0 0,0 0 1 0 0,1 0-1 0 0,-1 0 1 0 0,1 0 0 0 0,0 0-1 0 0,0 0 1 0 0,0-1 0 0 0,0 1-1 0 0,1-1 1 0 0,-1 0-1 0 0,1 0 1 0 0,0 0 0 0 0,0-1-1 0 0,0 1 1 0 0,0-1 0 0 0,0 0-1 0 0,1 0 1 0 0,-1-1 0 0 0,1 1-1 0 0,0-1-11 0 0,1-1 114 0 0,0 0-1 0 0,0 0 0 0 0,0-1 1 0 0,0 0-1 0 0,0 0 1 0 0,0-1-1 0 0,0 1 1 0 0,0-1-1 0 0,0-1 0 0 0,0 1 1 0 0,-1-1-1 0 0,1 0 1 0 0,-1 0-1 0 0,0-1 1 0 0,0 1-1 0 0,0-1 0 0 0,0 0 1 0 0,-1 0-1 0 0,0-1 1 0 0,2-1-114 0 0,8-9 175 0 0,-1 0 0 0 0,-1-1 0 0 0,0 0 1 0 0,-1-1-1 0 0,-1 0 0 0 0,0-1 1 0 0,3-10-176 0 0,-7 5-215 0 0,7 34-2744 0 0,-3 4-3996 0 0,-6-8-4966 0 0</inkml:trace>
  <inkml:trace contextRef="#ctx0" brushRef="#br0" timeOffset="1028.079">1064 59 9962 0 0,'0'0'3127'0'0,"0"0"-570"0"0,0 0-387 0 0,0 0-267 0 0,0 0-241 0 0,0 0-269 0 0,0 0-241 0 0,0 0-233 0 0,0 0-228 0 0,0 0-171 0 0,0 0-102 0 0,0 0-101 0 0,0 0-50 0 0,-23-11-34 0 0,-74-30-57 0 0,96 40-171 0 0,-1 0 1 0 0,1 0-1 0 0,-1 1 0 0 0,0-1 0 0 0,1 0 0 0 0,-1 1 0 0 0,0 0 1 0 0,1-1-1 0 0,-1 1 0 0 0,0 0 0 0 0,0 0 0 0 0,1 0 0 0 0,-1 0 1 0 0,0 0-1 0 0,0 0 0 0 0,1 1 0 0 0,-1-1 0 0 0,0 1 0 0 0,1-1 1 0 0,-1 1-1 0 0,0-1 0 0 0,1 1 0 0 0,-1 0 0 0 0,1 0 0 0 0,-1 0 1 0 0,1 0-1 0 0,-1 0 0 0 0,1 0 0 0 0,0 0 0 0 0,-1 1 0 0 0,1-1 1 0 0,0 1-6 0 0,-6 4 25 0 0,-1 2-24 0 0,0 0 1 0 0,1 0-1 0 0,-1 0 1 0 0,2 1-1 0 0,-1 0 1 0 0,1 1-1 0 0,0-1 1 0 0,1 1-1 0 0,1 0 1 0 0,-1 1-1 0 0,1-1 1 0 0,1 1-1 0 0,0 0 1 0 0,1-1-1 0 0,0 1 1 0 0,0 1-1 0 0,1-1 0 0 0,0 0 1 0 0,2 8-2 0 0,-1-16 1 0 0,0 0 0 0 0,0 0-1 0 0,1 0 1 0 0,-1 0 0 0 0,1 0 0 0 0,0 0 0 0 0,0-1 0 0 0,0 1 0 0 0,0 0 0 0 0,1 0-1 0 0,-1-1 1 0 0,1 1 0 0 0,-1 0 0 0 0,1-1 0 0 0,0 0 0 0 0,0 1 0 0 0,0-1-1 0 0,0 0 1 0 0,1 0 0 0 0,-1 0 0 0 0,0-1 0 0 0,1 1 0 0 0,0 0 0 0 0,-1-1-1 0 0,1 0 1 0 0,0 1 0 0 0,0-1 0 0 0,-1 0 0 0 0,1 0 0 0 0,0-1 0 0 0,0 1-1 0 0,0-1 1 0 0,0 1 0 0 0,0-1 0 0 0,1 0-1 0 0,5 0 31 0 0,1 0 0 0 0,0 0-1 0 0,-1-1 1 0 0,1 0 0 0 0,-1-1-1 0 0,1 0 1 0 0,-1 0 0 0 0,0-1 0 0 0,0-1-1 0 0,7-2-30 0 0,90-64 310 0 0,-89 56-258 0 0,0 1 0 0 0,1 1 1 0 0,1 0-1 0 0,0 2 0 0 0,0 0 0 0 0,13-4-52 0 0,-29 12 4 0 0,1 1 0 0 0,-1-1 0 0 0,0 1 0 0 0,1 0 0 0 0,-1 0 0 0 0,1 0 0 0 0,-1 0 0 0 0,1 1 0 0 0,-1 0 1 0 0,1-1-1 0 0,0 1 0 0 0,-1 0 0 0 0,1 1 0 0 0,-1-1 0 0 0,1 1 0 0 0,0-1 0 0 0,-1 1 0 0 0,1 0 0 0 0,-1 1 0 0 0,0-1 0 0 0,1 0 0 0 0,-1 1 0 0 0,0 0 0 0 0,0 0 0 0 0,0 0 0 0 0,0 0 0 0 0,0 0 0 0 0,-1 1 0 0 0,1-1 0 0 0,-1 1 0 0 0,1 0 0 0 0,-1-1 0 0 0,1 3-4 0 0,3 15 29 0 0,0 0-1 0 0,-2 0 0 0 0,0 0 0 0 0,-1 0 1 0 0,-2 1-1 0 0,0-1 0 0 0,-1 1 0 0 0,-2 18-28 0 0,1 10 25 0 0,-14 432-66 0 0,15-467 40 0 0,1-1-3 0 0,0 1 0 0 0,-2-1 0 0 0,1 1 0 0 0,-2-1 0 0 0,0 0 0 0 0,-1 1 1 0 0,0-1-1 0 0,0 0 0 0 0,-6 11 4 0 0,7-21 1 0 0,0-1 1 0 0,-1 0-1 0 0,1 0 1 0 0,0 0-1 0 0,-1 0 1 0 0,1 0-1 0 0,-1 0 1 0 0,0-1-1 0 0,0 1 1 0 0,1-1-1 0 0,-1 0 1 0 0,0 1-1 0 0,0-1 1 0 0,0-1-1 0 0,0 1 1 0 0,-1 0-1 0 0,1-1 1 0 0,0 0-1 0 0,0 0 1 0 0,0 0-1 0 0,0 0 1 0 0,0 0-1 0 0,-1 0 1 0 0,1-1-1 0 0,0 1 1 0 0,0-1-1 0 0,0 0 1 0 0,0 0-1 0 0,0 0 1 0 0,0-1-1 0 0,1 1 1 0 0,-1-1-1 0 0,0 0 1 0 0,1 1-1 0 0,-1-1 1 0 0,1 0-1 0 0,-1 0 1 0 0,1-1-1 0 0,0 1 1 0 0,0 0-1 0 0,0-1 1 0 0,-1-2-2 0 0,-9-9-3 0 0,1 0 0 0 0,0-2 0 0 0,2 1 0 0 0,0-1 0 0 0,0-1 0 0 0,2 1 0 0 0,0-1 0 0 0,0-1 0 0 0,2 1 1 0 0,0-1-1 0 0,2 0 0 0 0,-1 0 0 0 0,2-1 0 0 0,1 1 0 0 0,0 0 0 0 0,1-1 0 0 0,2-6 3 0 0,-1 16-159 0 0,1 0 0 0 0,0 0 0 0 0,1 0 1 0 0,0 0-1 0 0,0 0 0 0 0,1 1 0 0 0,0 0 0 0 0,1-1 0 0 0,-1 2 0 0 0,2-1 0 0 0,-1 0 0 0 0,1 1 0 0 0,0 0 0 0 0,1 1 1 0 0,-1-1-1 0 0,2 0 159 0 0,124-81-7044 0 0,-115 80-5190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19 570 16227 0 0,'0'0'5543'0'0,"0"0"-3877"0"0,0 0-1025 0 0,0 0 167 0 0,0 0 170 0 0,0 0-2 0 0,0 0-206 0 0,0 0-289 0 0,0 0-221 0 0,0 0-137 0 0,0 0-53 0 0,-3 32-35 0 0,-9 98-27 0 0,8-61-107 0 0,16-43-794 0 0,-1-22-6731 0 0,-8-4-4288 0 0</inkml:trace>
  <inkml:trace contextRef="#ctx0" brushRef="#br0" timeOffset="150.208">0 224 15947 0 0,'0'0'2393'0'0,"0"0"-937"0"0,0 0-424 0 0,0 0-295 0 0,0 0-209 0 0,0 0-288 0 0,0 0-336 0 0,0 0-248 0 0,0 0-192 0 0,0 0-401 0 0,0 0-943 0 0,0 0-4313 0 0,0 0-6122 0 0</inkml:trace>
  <inkml:trace contextRef="#ctx0" brushRef="#br0" timeOffset="438.012">494 25 15579 0 0,'0'0'5375'0'0,"0"0"-3301"0"0,0 0-1041 0 0,0 0-47 0 0,0 0 29 0 0,0 0-35 0 0,0 0-107 0 0,0 0-239 0 0,0 0-166 0 0,0 0-93 0 0,0 0-78 0 0,-9 32-57 0 0,-26 102-87 0 0,24-86-72 0 0,3 0 0 0 0,1 0 0 0 0,3 1 0 0 0,2-1 0 0 0,3 42-81 0 0,0-13 20 0 0,-1-49-26 0 0,1-1 1 0 0,1 1 0 0 0,1-1-1 0 0,2 0 1 0 0,1 0 0 0 0,0-1-1 0 0,2 1 1 0 0,2-1 5 0 0,4 4-1336 0 0,-14-30 826 0 0,0-19-2657 0 0,-8-1-4195 0 0,5 15-4422 0 0</inkml:trace>
  <inkml:trace contextRef="#ctx0" brushRef="#br0" timeOffset="689.045">199 496 15579 0 0,'0'0'3987'0'0,"0"0"-2092"0"0,0 0-833 0 0,0 0-105 0 0,0 0 39 0 0,0 0 16 0 0,0 0-121 0 0,0 0-224 0 0,0 0-192 0 0,0 0-123 0 0,0 0-60 0 0,36 1-82 0 0,113 5-51 0 0,19 9-176 0 0,-105-4-403 0 0,-29-5-1806 0 0,0-1-5896 0 0,-19-5-4562 0 0</inkml:trace>
  <inkml:trace contextRef="#ctx0" brushRef="#br0" timeOffset="1188.687">851 669 8818 0 0,'0'0'3449'0'0,"0"0"-878"0"0,0 0-404 0 0,0 0-151 0 0,0 0-257 0 0,0 0-332 0 0,0 0-346 0 0,0 0-267 0 0,0 0-151 0 0,0 0-100 0 0,0 0-73 0 0,0 0-41 0 0,0 0-56 0 0,-6 22-61 0 0,-16 70-81 0 0,17 22 55 0 0,5-111-362 0 0,0 0 1 0 0,1 0 0 0 0,0-1 0 0 0,-1 1-1 0 0,1 0 1 0 0,0 0 0 0 0,0-1 0 0 0,1 1-1 0 0,-1 0 1 0 0,0-1 0 0 0,1 1 0 0 0,0-1-1 0 0,-1 0 1 0 0,1 1 0 0 0,0-1-1 0 0,0 0 1 0 0,0 0 0 0 0,1 0 0 0 0,-1-1-1 0 0,1 2 56 0 0,9 1-3760 0 0,1-5-3389 0 0,-7-2-4912 0 0</inkml:trace>
  <inkml:trace contextRef="#ctx0" brushRef="#br0" timeOffset="1437.968">857 246 15171 0 0,'0'0'4057'0'0,"0"0"-2921"0"0,0 0-335 0 0,0 0-81 0 0,0 0-56 0 0,0 0-104 0 0,0 0-264 0 0,0 0-280 0 0,0 0-144 0 0,0 0-48 0 0,0 0-72 0 0,0 0-288 0 0,0 0-897 0 0,0 0-3752 0 0,16 70-7585 0 0</inkml:trace>
  <inkml:trace contextRef="#ctx0" brushRef="#br0" timeOffset="2506.287">1390 618 1224 0 0,'0'0'854'0'0,"0"0"-385"0"0,0 0-5 0 0,0 0 244 0 0,0 0 205 0 0,0 0 178 0 0,0 0 126 0 0,0 0 19 0 0,0 0 47 0 0,0 0-6 0 0,0 0 8 0 0,0 0-19 0 0,0 0-23 0 0,-12-2-26 0 0,-38-5-67 0 0,-6 21 4269 0 0,47-8-4617 0 0,-6 5-542 0 0,1 0 0 0 0,0 0 0 0 0,1 1 0 0 0,1 1-1 0 0,0 0 1 0 0,0 1 0 0 0,1 0 0 0 0,1 0 0 0 0,1 1 0 0 0,0 1-1 0 0,1 0 1 0 0,0 1-260 0 0,6-16 10 0 0,1 1 0 0 0,0 0 0 0 0,0-1-1 0 0,0 1 1 0 0,0 0 0 0 0,0 0-1 0 0,0 0 1 0 0,0 0 0 0 0,1 0 0 0 0,-1 0-1 0 0,1 0 1 0 0,-1 0 0 0 0,1 1 0 0 0,0-1-1 0 0,0 0 1 0 0,0 0 0 0 0,0 0 0 0 0,0 0-1 0 0,0 0 1 0 0,1 0 0 0 0,-1 1 0 0 0,1-1-1 0 0,-1 0 1 0 0,1 0 0 0 0,0 0 0 0 0,0 0-1 0 0,0-1 1 0 0,0 1 0 0 0,0 0 0 0 0,0 0-1 0 0,1 0 1 0 0,-1-1 0 0 0,0 1 0 0 0,1-1-1 0 0,0 1 1 0 0,-1-1 0 0 0,1 0 0 0 0,0 1-1 0 0,-1-1 1 0 0,1 0 0 0 0,0 0 0 0 0,0 0-1 0 0,0-1 1 0 0,0 1 0 0 0,0 0-1 0 0,0-1 1 0 0,0 1 0 0 0,0-1 0 0 0,1 1-10 0 0,17-5 76 0 0,-1 0 0 0 0,0-1 0 0 0,0-1 0 0 0,0 0 0 0 0,-1-2 0 0 0,0 0 0 0 0,0-1 1 0 0,-1-1-1 0 0,0-1 0 0 0,-1 0 0 0 0,0-1 0 0 0,-1-1 0 0 0,0 0 0 0 0,-1-1 0 0 0,1-2-76 0 0,-13 15 3 0 0,52-50 73 0 0,-53 51-80 0 0,0 1-1 0 0,0-1 1 0 0,0 1 0 0 0,0-1 0 0 0,-1 1-1 0 0,1 0 1 0 0,0-1 0 0 0,0 1 0 0 0,-1 0 0 0 0,1 0-1 0 0,0 0 1 0 0,-1-1 0 0 0,1 1 0 0 0,-1 0-1 0 0,1 0 1 0 0,-1 0 0 0 0,0 0 0 0 0,1 0-1 0 0,-1 0 1 0 0,0 0 0 0 0,0 0 0 0 0,1 0-1 0 0,-1 0 1 0 0,0 0 0 0 0,0 0 0 0 0,0 0-1 0 0,0 0 1 0 0,0 0 0 0 0,-1 0 0 0 0,1 0-1 0 0,0 0 1 0 0,0 0 0 0 0,-1 0 0 0 0,1 0-1 0 0,-1 0 1 0 0,1 0 4 0 0,0 3-15 0 0,-1 37 12 0 0,-1-36-2 0 0,0 1 1 0 0,1 0-1 0 0,0 0 1 0 0,1 0 0 0 0,-1 1-1 0 0,1-1 1 0 0,0 0 0 0 0,1 0-1 0 0,-1 0 1 0 0,1 0-1 0 0,1 0 1 0 0,-1 0 0 0 0,1 0-1 0 0,0 0 1 0 0,0-1 0 0 0,0 1-1 0 0,1-1 1 0 0,0 1-1 0 0,0-1 1 0 0,1 0 0 0 0,-1 0-1 0 0,1 0 1 0 0,0-1 0 0 0,0 1-1 0 0,1-1 1 0 0,-1 0-1 0 0,1 0 1 0 0,0-1 0 0 0,0 1-1 0 0,2 0 5 0 0,81-12 139 0 0,-83 7-105 0 0,1-1 0 0 0,-1-1 0 0 0,0 1 0 0 0,-1-1 0 0 0,1 0-1 0 0,0 0 1 0 0,-1 0 0 0 0,0-1 0 0 0,0 0 0 0 0,0 0 0 0 0,0 0 0 0 0,0 0 0 0 0,-1 0 0 0 0,0-1 0 0 0,0 1 0 0 0,0-1 0 0 0,0 0 0 0 0,-1 0-1 0 0,0 0 1 0 0,0 0 0 0 0,0-1 0 0 0,-1 1 0 0 0,1-3-34 0 0,11-33 205 0 0,0 12-64 0 0,56-108 320 0 0,-56 92-433 0 0,-3-2-1 0 0,-1 1 1 0 0,-3-1-1 0 0,-1 0 1 0 0,-3 0 0 0 0,-1 0-1 0 0,-4-16-27 0 0,3 51 6 0 0,0 0-1 0 0,-1 1 1 0 0,-1-1-1 0 0,0 0 0 0 0,0 1 1 0 0,-1 0-1 0 0,-1-1 1 0 0,0 1-1 0 0,0 0 1 0 0,-1 1-1 0 0,-1-1 0 0 0,0 1 1 0 0,0 0-1 0 0,-7-8-5 0 0,12 16 0 0 0,-1 1-1 0 0,0-1 0 0 0,1 1 1 0 0,-1-1-1 0 0,0 1 0 0 0,0 0 1 0 0,0 0-1 0 0,0 0 0 0 0,0 0 1 0 0,0 0-1 0 0,0 0 1 0 0,0 0-1 0 0,0 1 0 0 0,0-1 1 0 0,0 1-1 0 0,-1 0 0 0 0,1 0 1 0 0,0-1-1 0 0,0 1 0 0 0,0 1 1 0 0,-1-1-1 0 0,1 0 0 0 0,0 0 1 0 0,0 1-1 0 0,0-1 0 0 0,0 1 1 0 0,0 0-1 0 0,0 0 0 0 0,0 0 1 0 0,0 0-1 0 0,0 0 0 0 0,0 0 1 0 0,0 0-1 0 0,0 1 0 0 0,1-1 1 0 0,-1 0-1 0 0,0 1 1 0 0,1 0-1 0 0,-1-1 0 0 0,1 1 1 0 0,0 0-1 0 0,0 0 0 0 0,-1 0 1 0 0,1 0-1 0 0,0 1 1 0 0,-8 12-5 0 0,0 0 1 0 0,1 0-1 0 0,1 1 1 0 0,1 0-1 0 0,0 0 1 0 0,1 0-1 0 0,1 1 1 0 0,0-1-1 0 0,1 1 1 0 0,1 0-1 0 0,1 0 1 0 0,0 1-1 0 0,1-1 1 0 0,1 0-1 0 0,3 15 5 0 0,4 17 20 0 0,2 0 0 0 0,2 0 0 0 0,3-1 0 0 0,16 36-20 0 0,52 223 227 0 0,-81-296-221 0 0,12 28-19 0 0,6-46-1950 0 0,-8-8-742 0 0,-6 8-426 0 0,0 0-3585 0 0,-1-1-5973 0 0</inkml:trace>
  <inkml:trace contextRef="#ctx0" brushRef="#br0" timeOffset="6175.952">2000 883 0 0 0,'0'0'481'0'0,"0"0"212"0"0,0 0-53 0 0,0 0-194 0 0,0 0-185 0 0,0 0-57 0 0,0 0 56 0 0,0 0 112 0 0,0 0 187 0 0,0 0 158 0 0,-2 6 113 0 0,-9 28 1066 0 0,11-34-904 0 0,0 0 15 0 0,0 0-52 0 0,0 0-64 0 0,0 0-83 0 0,0 0-83 0 0,0 0-60 0 0,4-1 6056 0 0,6-3-4926 0 0,114-156 1239 0 0,-100 126-2948 0 0,-2-1-1 0 0,-1 0 1 0 0,-1-2 0 0 0,-3 0-1 0 0,-1-1 1 0 0,-1-1 0 0 0,-3 0-1 0 0,-1-1 1 0 0,-2 0 0 0 0,-1-1 0 0 0,-3 0-1 0 0,1-19-85 0 0,-5 28 22 0 0,0 20-3 0 0,1-1 1 0 0,-1 1-1 0 0,-1-1 0 0 0,0 1 1 0 0,-1-1-1 0 0,-1 1 0 0 0,0-1 1 0 0,0 1-1 0 0,-1 0 0 0 0,0 0 1 0 0,-2 0-1 0 0,1 1 1 0 0,-1-1-1 0 0,-1 1 0 0 0,-3-6-19 0 0,8 16 11 0 0,1 0-1 0 0,-1 1 0 0 0,1-1 0 0 0,-1 0 0 0 0,1 1 1 0 0,-1-1-1 0 0,1 0 0 0 0,-1 1 0 0 0,0-1 1 0 0,1 1-1 0 0,-1-1 0 0 0,0 1 0 0 0,0-1 1 0 0,1 1-1 0 0,-1 0 0 0 0,0-1 0 0 0,0 1 0 0 0,0 0 1 0 0,1 0-1 0 0,-1-1 0 0 0,0 1 0 0 0,0 0 1 0 0,0 0-1 0 0,0 0 0 0 0,0 0 0 0 0,1 0 1 0 0,-1 0-1 0 0,0 0 0 0 0,0 1 0 0 0,0-1 0 0 0,0 0 1 0 0,1 0-1 0 0,-1 1 0 0 0,0-1 0 0 0,0 0 1 0 0,0 1-1 0 0,1-1 0 0 0,-1 1 0 0 0,0-1 0 0 0,1 1 1 0 0,-1-1-1 0 0,0 1 0 0 0,1-1 0 0 0,-1 1 1 0 0,1 0-1 0 0,-1-1 0 0 0,1 1 0 0 0,-1 0 1 0 0,1 0-1 0 0,-1 0-10 0 0,-19 47-118 0 0,16-35 158 0 0,-9 25 17 0 0,2 2 1 0 0,2-1 0 0 0,1 1-1 0 0,2 0 1 0 0,2 1 0 0 0,2-1-1 0 0,1 1 1 0 0,5 37-58 0 0,12 29 104 0 0,1 55 42 0 0,1-67-90 0 0,-18-95-68 0 0,0 0 1 0 0,0-1-1 0 0,1 1 1 0 0,-1 0-1 0 0,0-1 1 0 0,0 1-1 0 0,0 0 1 0 0,1 0-1 0 0,-1-1 1 0 0,0 1-1 0 0,0 0 1 0 0,1 0-1 0 0,-1-1 1 0 0,0 1-1 0 0,0 0 1 0 0,1 0-1 0 0,-1 0 1 0 0,0 0-1 0 0,1-1 1 0 0,-1 1 0 0 0,0 0-1 0 0,1 0 1 0 0,-1 0-1 0 0,0 0 1 0 0,1 0-1 0 0,-1 0 1 0 0,0 0-1 0 0,1 0 1 0 0,-1 0-1 0 0,1 0 1 0 0,-1 0-1 0 0,0 0 1 0 0,1 0-1 0 0,-1 0 1 0 0,0 0-1 0 0,1 0 1 0 0,-1 0-1 0 0,0 1 1 0 0,1-1-1 0 0,-1 0 1 0 0,0 0 0 0 0,0 0-1 0 0,1 1 12 0 0,-1-16-1134 0 0,0 12-3119 0 0,0-1-4131 0 0,0 4-3356 0 0</inkml:trace>
  <inkml:trace contextRef="#ctx0" brushRef="#br0" timeOffset="6743.726">2456 585 7066 0 0,'0'0'3055'0'0,"0"0"-844"0"0,0 0-380 0 0,0 0-151 0 0,0 0-147 0 0,0 0-292 0 0,0 0-236 0 0,0 0-236 0 0,0 0-233 0 0,0 0-114 0 0,0 0-89 0 0,0 0-64 0 0,0 0-30 0 0,-7 18-3 0 0,-20 58-20 0 0,24-7 218 0 0,7-56-369 0 0,-3-9-27 0 0,-1-1-1 0 0,1 1 1 0 0,0-1 0 0 0,0 1 0 0 0,0-1-1 0 0,0 0 1 0 0,1 0 0 0 0,0 0-1 0 0,-1 0 1 0 0,1 0 0 0 0,0 0 0 0 0,0 0-1 0 0,1 0 1 0 0,-1-1 0 0 0,0 1-1 0 0,1-1 1 0 0,0 1 0 0 0,0-1 0 0 0,-1 0-1 0 0,1 0 1 0 0,0-1 0 0 0,1 1-1 0 0,-1 0 1 0 0,0-1 0 0 0,0 0 0 0 0,1 0-1 0 0,-1 0 1 0 0,0 0 0 0 0,1 0-1 0 0,-1-1 1 0 0,1 0 0 0 0,-1 0 0 0 0,1 0-1 0 0,0 0 1 0 0,-1 0 0 0 0,1 0 0 0 0,-1-1-1 0 0,0 0 1 0 0,1 0 0 0 0,-1 0-1 0 0,1 0 1 0 0,-1 0 0 0 0,0-1 0 0 0,0 1-1 0 0,0-1 1 0 0,1 0-38 0 0,15-17 273 0 0,-1 0 1 0 0,-1-1-1 0 0,0-1 1 0 0,-2 0-1 0 0,11-19-273 0 0,-10 15 136 0 0,58-93 547 0 0,-74 118-674 0 0,1-1 1 0 0,0 1 0 0 0,-1 0 0 0 0,1-1-1 0 0,0 1 1 0 0,-1-1 0 0 0,1 1-1 0 0,0 0 1 0 0,-1 0 0 0 0,1-1-1 0 0,0 1 1 0 0,0 0 0 0 0,-1 0 0 0 0,1 0-1 0 0,0 0 1 0 0,0 0 0 0 0,0 0-1 0 0,-1 0 1 0 0,1 0 0 0 0,0 0-1 0 0,0 0 1 0 0,-1 1 0 0 0,1-1-1 0 0,0 0 1 0 0,0 0 0 0 0,-1 1 0 0 0,1-1-1 0 0,0 1 1 0 0,-1-1 0 0 0,1 0-1 0 0,-1 1 1 0 0,1-1 0 0 0,0 1-1 0 0,-1-1 1 0 0,1 1 0 0 0,-1 0 0 0 0,1-1-1 0 0,-1 1 1 0 0,0-1 0 0 0,1 1-1 0 0,-1 0 1 0 0,1-1 0 0 0,-1 1-1 0 0,0 0 1 0 0,0 0 0 0 0,1-1-1 0 0,-1 1 1 0 0,0 0 0 0 0,0 0 0 0 0,0-1-1 0 0,0 1 1 0 0,0 0 0 0 0,0 0-1 0 0,0-1 1 0 0,0 1 0 0 0,0 0-1 0 0,0 0 1 0 0,-1 0 0 0 0,1 0-10 0 0,16 56 127 0 0,-3 26-13 0 0,7 32-96 0 0,-5 1-1 0 0,-5 0 0 0 0,-5 109-17 0 0,-5-205 1 0 0,-1 0 0 0 0,-1 0 0 0 0,-1 0-1 0 0,-1 0 1 0 0,-1-1 0 0 0,-1 1-1 0 0,0-1 1 0 0,-1 0 0 0 0,-1-1 0 0 0,-1 0-1 0 0,-1 0 1 0 0,0-1 0 0 0,-2 0 0 0 0,0-1-1 0 0,0 0 1 0 0,-1-1 0 0 0,-1 0 0 0 0,-7 4-1 0 0,20-17 2 0 0,-1-1 1 0 0,1 1-1 0 0,-1 0 1 0 0,1-1 0 0 0,-1 1-1 0 0,0-1 1 0 0,1 0 0 0 0,-1 0-1 0 0,0 1 1 0 0,0-1-1 0 0,0-1 1 0 0,0 1 0 0 0,0 0-1 0 0,0 0 1 0 0,0-1-1 0 0,-1 1 1 0 0,1-1 0 0 0,0 1-1 0 0,0-1 1 0 0,0 0-1 0 0,0 0 1 0 0,-1 0 0 0 0,1 0-1 0 0,0-1 1 0 0,0 1-1 0 0,0 0 1 0 0,-1-1 0 0 0,1 0-1 0 0,0 1 1 0 0,0-1 0 0 0,0 0-1 0 0,0 0 1 0 0,0 0-1 0 0,0 0 1 0 0,1-1 0 0 0,-1 1-1 0 0,0 0 1 0 0,1-1-1 0 0,-1 1 1 0 0,0-1 0 0 0,1 0-1 0 0,0 1 1 0 0,-1-1-1 0 0,1 0 1 0 0,0 0 0 0 0,-1-1-3 0 0,-1-24 1 0 0,0-1 1 0 0,2 1 0 0 0,1-1 0 0 0,1 1 0 0 0,2-1-1 0 0,0 1 1 0 0,2 0 0 0 0,1 0 0 0 0,1 0-1 0 0,1 1 1 0 0,2 0 0 0 0,0 1 0 0 0,2 0 0 0 0,1 0-1 0 0,3-3-1 0 0,76-133-1003 0 0,-70 129-3036 0 0,1 0-3795 0 0,-16 23-4576 0 0</inkml:trace>
  <inkml:trace contextRef="#ctx0" brushRef="#br0" timeOffset="37883.969">1817 1623 10538 0 0,'0'0'5521'0'0,"0"0"-4264"0"0,0 0-393 0 0,0 0-304 0 0,0 0-184 0 0,0 0-168 0 0,0 0-136 0 0,0 0-176 0 0,0 0-104 0 0,0 0-144 0 0,0 0-352 0 0,0 0-784 0 0,0 0-3354 0 0,0 0-6848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0 530 3873 0 0,'0'0'1064'0'0,"0"0"-229"0"0,0 0 117 0 0,0 0 387 0 0,0 0 340 0 0,0 0 97 0 0,0 0-231 0 0,0 0-414 0 0,0 0-386 0 0,0 0-273 0 0,31 0 4011 0 0,-21-2-3998 0 0,1 0 1 0 0,-1-1 0 0 0,0 0 0 0 0,0-1 0 0 0,0-1 0 0 0,0 1 0 0 0,-1-1 0 0 0,1-1 0 0 0,6-5-486 0 0,54-41 866 0 0,-1-3 0 0 0,-3-3 1 0 0,48-56-867 0 0,-88 89 169 0 0,75-75 585 0 0,-99 98-746 0 0,0-1 0 0 0,0 2 0 0 0,0-1 0 0 0,0 0 0 0 0,0 0 0 0 0,0 1 0 0 0,1-1 0 0 0,-1 1 0 0 0,1-1 0 0 0,-1 1 0 0 0,1 0 0 0 0,0 0 0 0 0,-1 0 0 0 0,1 1 0 0 0,0-1 0 0 0,-1 1 0 0 0,1-1 0 0 0,0 1 0 0 0,0 0 0 0 0,0 0 0 0 0,0 0 0 0 0,-1 0 0 0 0,1 1 0 0 0,0-1 0 0 0,0 1 0 0 0,-1 0 0 0 0,1 0 1 0 0,0 0-1 0 0,-1 0 0 0 0,1 0 0 0 0,-1 0 0 0 0,1 1 0 0 0,-1-1 0 0 0,0 1 0 0 0,1-1 0 0 0,-1 1 0 0 0,0 0 0 0 0,0 0 0 0 0,0 0 0 0 0,-1 0 0 0 0,1 1 0 0 0,0-1 0 0 0,0 1-8 0 0,6 17 84 0 0,0-1 0 0 0,-2 1 1 0 0,0 1-1 0 0,-1-1 0 0 0,-1 1 0 0 0,-1 0 1 0 0,0 0-1 0 0,-2 0 0 0 0,-1 0 0 0 0,0 0 1 0 0,-2 0-1 0 0,-1 4-84 0 0,0-10 20 0 0,0 1 1 0 0,-2-1-1 0 0,0-1 0 0 0,0 1 1 0 0,-1-1-1 0 0,-1 0 1 0 0,-1 0-1 0 0,0-1 0 0 0,0 0 1 0 0,-2 0-1 0 0,1-1 1 0 0,-2 0-1 0 0,1-1 0 0 0,-5 4-20 0 0,6-7-14 0 0,0 0-1 0 0,0 0 0 0 0,0-1 0 0 0,-1 0 1 0 0,0 0-1 0 0,-1-1 0 0 0,0-1 0 0 0,0 0 1 0 0,0 0-1 0 0,0-1 0 0 0,0 0 0 0 0,-1-1 1 0 0,0-1-1 0 0,0 0 0 0 0,0 0 0 0 0,0-1 1 0 0,-1-1 14 0 0,6-1-57 0 0,0 0 0 0 0,1-1 0 0 0,-1 0 0 0 0,1-1 0 0 0,0 1 0 0 0,-1-1 0 0 0,1-1 1 0 0,1 1-1 0 0,-1-1 0 0 0,0 0 0 0 0,1 0 0 0 0,0 0 0 0 0,0-1 0 0 0,0 0 0 0 0,0 0 1 0 0,1 0-1 0 0,0-1 0 0 0,0 1 0 0 0,0-1 0 0 0,1 0 0 0 0,0 0 0 0 0,0 0 0 0 0,1-1 57 0 0,-1 0-366 0 0,0 0-1 0 0,1 0 1 0 0,0 0-1 0 0,0-1 1 0 0,0 1-1 0 0,1-1 1 0 0,1 1-1 0 0,-1-1 0 0 0,1 0 1 0 0,0 1-1 0 0,1-1 1 0 0,0 1-1 0 0,0-3 367 0 0,8-9-2826 0 0,-1 9-2323 0 0,-2 2-6277 0 0</inkml:trace>
  <inkml:trace contextRef="#ctx0" brushRef="#br0" timeOffset="686.153">989 254 8538 0 0,'0'0'1375'0'0,"0"0"-339"0"0,0 0 62 0 0,0 0 378 0 0,0 0 302 0 0,0 0 26 0 0,0 0-206 0 0,0 0-346 0 0,0 0-221 0 0,0 0-127 0 0,0 0-97 0 0,0 0-47 0 0,0 0-64 0 0,5-11-78 0 0,14-36-90 0 0,-14 35-53 0 0,-5 12-110 0 0,0 0-69 0 0,0 0-33 0 0,0 22 872 0 0,4 139-562 0 0,0-88-484 0 0,-3-1 1 0 0,-3 0 0 0 0,-3 1 0 0 0,-14 62-90 0 0,-22-11 13 0 0,41-124-3 0 0,0 0 0 0 0,0-1-1 0 0,0 1 1 0 0,0-1 0 0 0,-1 1-1 0 0,1 0 1 0 0,0-1 0 0 0,0 1-1 0 0,0 0 1 0 0,0-1 0 0 0,-1 1 0 0 0,1 0-1 0 0,0-1 1 0 0,0 1 0 0 0,-1 0-1 0 0,1-1 1 0 0,0 1 0 0 0,-1 0-1 0 0,1 0 1 0 0,0-1 0 0 0,-1 1 0 0 0,1 0-1 0 0,0 0 1 0 0,-1 0 0 0 0,1-1-1 0 0,0 1 1 0 0,-1 0 0 0 0,1 0 0 0 0,-1 0-1 0 0,1 0 1 0 0,0 0 0 0 0,-1 0-1 0 0,1 0 1 0 0,-1 0 0 0 0,1 0-1 0 0,0 0 1 0 0,-1 0 0 0 0,1 0 0 0 0,-1 0-1 0 0,1 0 1 0 0,0 0 0 0 0,-1 0-1 0 0,1 1 1 0 0,0-1 0 0 0,-1 0-1 0 0,1 0 1 0 0,-1 0 0 0 0,1 1 0 0 0,0-1-1 0 0,0 0 1 0 0,-1 0 0 0 0,1 1-1 0 0,0-1 1 0 0,-1 0-10 0 0,0-6-70 0 0,-3-13 58 0 0,2-1 0 0 0,0 0 0 0 0,1 0 1 0 0,1 1-1 0 0,1-1 0 0 0,0 0 1 0 0,2 0-1 0 0,0 1 0 0 0,2-3 12 0 0,9-28-16 0 0,2 1 1 0 0,3 0-1 0 0,1 1 0 0 0,3 1 0 0 0,2 1 0 0 0,1 2 0 0 0,3 0 1 0 0,6-4 15 0 0,-20 26-3 0 0,1 2 0 0 0,1 0 0 0 0,0 0 0 0 0,2 2 0 0 0,0 0 0 0 0,1 1 0 0 0,1 2 0 0 0,0 0 0 0 0,1 1 0 0 0,1 0 0 0 0,0 2 0 0 0,0 1 0 0 0,2 1 0 0 0,15-4 3 0 0,-38 13 2 0 0,1 0 1 0 0,0 0-1 0 0,0 0 0 0 0,0 1 0 0 0,-1-1 0 0 0,1 1 0 0 0,0-1 1 0 0,0 1-1 0 0,0 0 0 0 0,0 0 0 0 0,0 0 0 0 0,0 1 0 0 0,0-1 1 0 0,0 1-1 0 0,0 0 0 0 0,0-1 0 0 0,0 1 0 0 0,-1 0 0 0 0,1 1 1 0 0,0-1-1 0 0,-1 0 0 0 0,1 1 0 0 0,-1 0 0 0 0,1-1 1 0 0,-1 1-1 0 0,0 0 0 0 0,0 0 0 0 0,0 0 0 0 0,0 1 0 0 0,0-1 1 0 0,0 0-1 0 0,-1 1 0 0 0,1-1 0 0 0,-1 1 0 0 0,1 0 0 0 0,-1-1 1 0 0,0 1-1 0 0,0 0 0 0 0,0 0 0 0 0,-1 0 0 0 0,1 0 0 0 0,-1 0 1 0 0,1 0-1 0 0,-1 0 0 0 0,0 0 0 0 0,0 0-2 0 0,-2 21 12 0 0,-1-1-1 0 0,-1 1 1 0 0,-1-1-1 0 0,-1 0 1 0 0,-1 0-1 0 0,-1-1 1 0 0,-1 0-1 0 0,-1 0 1 0 0,0-1 0 0 0,-2 0-1 0 0,-1-1 1 0 0,0 0-1 0 0,-2-1 1 0 0,0-1-1 0 0,-1 0 1 0 0,0-2-1 0 0,-14 11-11 0 0,20-15-41 0 0,-2 0 0 0 0,1-1 0 0 0,-2 0 0 0 0,1-1 0 0 0,-1-1 0 0 0,-1 0 0 0 0,0-1-1 0 0,0 0 1 0 0,0-1 0 0 0,-1 0 0 0 0,-12 3 41 0 0,24-9-98 0 0,1 0 1 0 0,-1 0-1 0 0,1-1 0 0 0,-1 1 1 0 0,0 0-1 0 0,1-1 0 0 0,-1 0 0 0 0,0 0 1 0 0,1 1-1 0 0,-1-2 0 0 0,0 1 0 0 0,1 0 1 0 0,-1 0-1 0 0,0-1 0 0 0,1 0 1 0 0,-1 1-1 0 0,1-1 0 0 0,-1 0 0 0 0,1 0 1 0 0,-1 0-1 0 0,1-1 0 0 0,-1 1 1 0 0,1-1-1 0 0,0 1 0 0 0,0-1 0 0 0,0 0 1 0 0,0 1-1 0 0,0-1 0 0 0,0 0 1 0 0,0 0-1 0 0,1-1 0 0 0,-1 1 0 0 0,1 0 1 0 0,0-1-1 0 0,-1 1 0 0 0,1 0 0 0 0,0-1 1 0 0,0 0-1 0 0,1 1 0 0 0,-1-2 98 0 0,-1-47-4843 0 0,11 19-6014 0 0,-4 20 1664 0 0</inkml:trace>
  <inkml:trace contextRef="#ctx0" brushRef="#br0" timeOffset="1298.708">1412 519 0 0 0,'0'0'2063'0'0,"0"0"-160"0"0,0 0 10 0 0,0 0 122 0 0,0 0 24 0 0,0 0-43 0 0,0 0-129 0 0,0 0-204 0 0,0 0-180 0 0,0 0-169 0 0,0 0-142 0 0,31 4-106 0 0,98 6-110 0 0,-68-21 325 0 0,-51 4-942 0 0,24-14 399 0 0,-1-1-1 0 0,-2-2 0 0 0,0-1 0 0 0,-1-2 0 0 0,12-16-757 0 0,-31 34 53 0 0,-1-1 0 0 0,0 0 0 0 0,-1-1 0 0 0,0 0 0 0 0,-1 0 0 0 0,0-1 0 0 0,-1 0-1 0 0,0 0 1 0 0,-1 0 0 0 0,-1-1 0 0 0,0 0 0 0 0,0-1 0 0 0,-1 1 0 0 0,-1-1 0 0 0,0 1-1 0 0,-1-1 1 0 0,-1 0 0 0 0,0 0 0 0 0,-1 0 0 0 0,-1-12-53 0 0,0 22-27 0 0,0 0 0 0 0,0-1 0 0 0,-1 1 0 0 0,0 0 0 0 0,0 0 0 0 0,0 0 0 0 0,0 0 0 0 0,-1 1-1 0 0,1-1 1 0 0,-1 1 0 0 0,0-1 0 0 0,0 1 0 0 0,-1 0 0 0 0,1 0 0 0 0,0 0 0 0 0,-1 0 0 0 0,0 1 0 0 0,0 0 0 0 0,1-1 0 0 0,-2 2 0 0 0,1-1 0 0 0,0 0 0 0 0,0 1 0 0 0,0-1-1 0 0,-1 1 1 0 0,1 0 0 0 0,0 1 0 0 0,-1-1 0 0 0,1 1 0 0 0,-1 0 0 0 0,1 0 0 0 0,-1 0 0 0 0,1 1 0 0 0,-1-1 0 0 0,1 1 0 0 0,0 0 0 0 0,-1 1 0 0 0,1-1 0 0 0,0 1 0 0 0,0 0-1 0 0,0 0 1 0 0,0 0 0 0 0,0 0 0 0 0,0 1 0 0 0,1-1 0 0 0,-1 1 0 0 0,1 0 0 0 0,-3 2 27 0 0,5-3-4 0 0,-1-1 0 0 0,1 0 0 0 0,0 1 0 0 0,0-1 0 0 0,0 1 1 0 0,0-1-1 0 0,0 1 0 0 0,0-1 0 0 0,0 1 0 0 0,1 0 0 0 0,-1 0 0 0 0,0-1 0 0 0,1 1 0 0 0,-1 0 0 0 0,1 0 0 0 0,0 0 0 0 0,0-1 1 0 0,0 1-1 0 0,-1 0 0 0 0,2 0 0 0 0,-1 0 0 0 0,0 0 0 0 0,0-1 0 0 0,1 1 0 0 0,-1 0 0 0 0,1 0 0 0 0,-1-1 0 0 0,1 1 0 0 0,0 0 1 0 0,0-1-1 0 0,-1 1 0 0 0,1 0 0 0 0,0-1 0 0 0,1 1 0 0 0,-1-1 0 0 0,0 0 0 0 0,0 1 0 0 0,1-1 0 0 0,-1 0 0 0 0,0 0 0 0 0,1 0 1 0 0,0 0-1 0 0,-1 0 0 0 0,1 0 0 0 0,-1 0 0 0 0,1 0 0 0 0,0-1 0 0 0,1 1 4 0 0,196 30 371 0 0,-194-30-344 0 0,-2-1 2 0 0,0 0 1 0 0,0 0-1 0 0,0 0 0 0 0,0 0 1 0 0,0 1-1 0 0,0 0 0 0 0,0-1 0 0 0,0 1 1 0 0,0 0-1 0 0,-1 0 0 0 0,1 1 1 0 0,0-1-1 0 0,-1 0 0 0 0,1 1 0 0 0,-1 0 1 0 0,1 0-1 0 0,-1 0 0 0 0,0 0 0 0 0,0 0 1 0 0,1 0-1 0 0,-2 0 0 0 0,1 1 1 0 0,0-1-1 0 0,0 1 0 0 0,-1-1 0 0 0,1 1 1 0 0,-1 0-1 0 0,0-1 0 0 0,0 1 1 0 0,0 0-1 0 0,0 0 0 0 0,-1 0 0 0 0,1 0 1 0 0,-1 0-30 0 0,0 16 147 0 0,-1 0 0 0 0,-1 0 1 0 0,-1-1-1 0 0,-1 1 0 0 0,0-1 1 0 0,-2 0-1 0 0,-5 14-147 0 0,-10 38 188 0 0,18-8-166 0 0,38-62-3548 0 0,-16-15-436 0 0,-8 3-2646 0 0,-10 11 5361 0 0,7-7-10720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15331 0 0,'0'0'2065'0'0,"0"0"-801"0"0,0 0-284 0 0,0 0 156 0 0,0 0 217 0 0,0 0 20 0 0,0 0-200 0 0,0 0-285 0 0,0 0-249 0 0,0 0-173 0 0,0 0-110 0 0,0 0-90 0 0,0 0-98 0 0,0 33-45 0 0,1 101-49 0 0,-2-65 5 0 0,-2-59-2896 0 0,-7-9-7818 0 0,8-5-1647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  <inkml:trace contextRef="#ctx0" brushRef="#br1" timeOffset="-99623.718">5571 6955 0 0 0,'0'0'507'0'0,"0"0"-160"0"0,0 0-342 0 0,0 0-136 0 0,0 0 115 0 0,0 0 228 0 0,0 0 235 0 0,0 0 128 0 0,0 0 60 0 0,0 0 19 0 0,0 0-8 0 0,13 0 22 0 0,97-4 1298 0 0,229-13 3184 0 0,169 9-3732 0 0,419 4-691 0 0,-48 3 1134 0 0,-406 5-1582 0 0,123-29 436 0 0,241-8 250 0 0,-613 18-719 0 0,34 21-175 0 0,-170 2-15 0 0,27 0-16 0 0,215-4 290 0 0,-119-29 109 0 0,9 6-280 0 0,136 26-61 0 0,257-33 301 0 0,-249 23-436 0 0,105-9 66 0 0,234-32-77 0 0,-316 19 119 0 0,120 13-28 0 0,124 1 97 0 0,-84 8-80 0 0,217-1-15 0 0,267 0 4 0 0,-429 19-22 0 0,-177-11 9 0 0,12-1 28 0 0,33 5-17 0 0,463-8 46 0 0,-255-19 183 0 0,39-2 196 0 0,239 17 466 0 0,-729-10-160 0 0,-190 13 978 0 0,-37 1-1763 0 0,21-4 275 0 0,76-6 120 0 0,109 6-261 0 0,-96 0-6 0 0,0-4 127 0 0,82 5-160 0 0,-172-1-61 0 0,-20 2-2861 0 0,-12 0-5596 0 0,10 2-2968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7 7082 0 0,'0'0'2647'0'0,"0"0"-1574"0"0,0 0-774 0 0,0 0-107 0 0,0 0 372 0 0,0 0 508 0 0,0 0 327 0 0,0 0 66 0 0,0 0-220 0 0,0 0-324 0 0,0 0-227 0 0,0 13-103 0 0,3 45-45 0 0,-29 58 1497 0 0,13-78-1623 0 0,-30 82 290 0 0,-5-1 1 0 0,-6-2-1 0 0,-10 7-710 0 0,20-37 191 0 0,-66 97 94 0 0,106-178-223 0 0,-5 7-21 0 0,11-19 657 0 0,318-630 312 0 0,-283 565-959 0 0,2 0 0 0 0,4 3 0 0 0,6-4-51 0 0,-49 72 4 0 0,0-1-1 0 0,0 0 1 0 0,1 1-1 0 0,-1-1 1 0 0,0 1-1 0 0,0-1 1 0 0,1 1 0 0 0,-1-1-1 0 0,0 1 1 0 0,1-1-1 0 0,-1 1 1 0 0,0-1-1 0 0,1 1 1 0 0,-1-1-1 0 0,1 1 1 0 0,-1-1-1 0 0,1 1 1 0 0,-1 0-1 0 0,1-1 1 0 0,-1 1-1 0 0,1 0 1 0 0,-1 0-1 0 0,1-1 1 0 0,0 1-1 0 0,-1 0 1 0 0,1 0-1 0 0,-1 0 1 0 0,1 0-1 0 0,0 0 1 0 0,-1 0-1 0 0,1-1 1 0 0,-1 1-1 0 0,1 1 1 0 0,0-1-1 0 0,-1 0 1 0 0,1 0-1 0 0,-1 0 1 0 0,1 0 0 0 0,0 0-1 0 0,-1 1 1 0 0,1-1-1 0 0,-1 0 1 0 0,1 0-1 0 0,-1 1 1 0 0,1-1-1 0 0,-1 0 1 0 0,1 1-1 0 0,-1-1 1 0 0,1 1-1 0 0,-1-1 1 0 0,0 0-1 0 0,1 1 1 0 0,-1-1-1 0 0,1 1 1 0 0,-1-1-1 0 0,0 1 1 0 0,0-1-1 0 0,1 1 1 0 0,-1 0-1 0 0,0-1 1 0 0,0 1-1 0 0,0-1 1 0 0,1 1-1 0 0,-1 0 1 0 0,0-1-1 0 0,0 1 1 0 0,0-1-1 0 0,0 1 1 0 0,0 0-4 0 0,6 47 360 0 0,-9 62 69 0 0,-4 0 1 0 0,-5 0-1 0 0,-22 84-429 0 0,34-190 4 0 0,-12 129-12 0 0,37-138-68 0 0,31-77 120 0 0,-3-1 0 0 0,-3-3-1 0 0,29-74-43 0 0,-37 72-8 0 0,-15 25 28 0 0,4 1 0 0 0,3 2 0 0 0,30-41-20 0 0,-59 138 31 0 0,-17 176 336 0 0,2 79-27 0 0,30-148-210 0 0,-6-119-1763 0 0,-6-26-3436 0 0,1-3-5262 0 0,-7 3-1626 0 0</inkml:trace>
  <inkml:trace contextRef="#ctx0" brushRef="#br0" timeOffset="463.564">1453 408 12963 0 0,'0'0'2235'0'0,"0"0"-587"0"0,0 0-351 0 0,0 0-83 0 0,0 0-53 0 0,0 0-126 0 0,0 0-155 0 0,0 0-139 0 0,0 0-151 0 0,0 0-82 0 0,0 0-71 0 0,0 0-49 0 0,0 0-26 0 0,-34 17-23 0 0,-107 56-46 0 0,69-15 140 0 0,64-52-394 0 0,1 1-1 0 0,0 0 0 0 0,0 0 1 0 0,0 0-1 0 0,1 1 0 0 0,0 1 1 0 0,0-1-1 0 0,1 1 0 0 0,0-1 1 0 0,1 2-1 0 0,0-1 0 0 0,0 0 1 0 0,1 1-1 0 0,0-1 0 0 0,1 1 1 0 0,0 0-1 0 0,0 0 0 0 0,1 0 0 0 0,1 6-38 0 0,2-12 13 0 0,0-1 0 0 0,1 0-1 0 0,-1 0 1 0 0,1 0 0 0 0,0-1 0 0 0,0 1-1 0 0,0-1 1 0 0,0 1 0 0 0,0-1-1 0 0,0 0 1 0 0,1 0 0 0 0,-1 0-1 0 0,1-1 1 0 0,-1 1 0 0 0,1-1-1 0 0,0 0 1 0 0,0 0 0 0 0,0 0-1 0 0,-1 0 1 0 0,1-1 0 0 0,0 0-1 0 0,0 0 1 0 0,0 0 0 0 0,0 0-1 0 0,0 0 1 0 0,0-1 0 0 0,0 0-1 0 0,-1 1 1 0 0,1-1 0 0 0,2-1-13 0 0,8-3 47 0 0,1 0 0 0 0,-1 0 1 0 0,0-1-1 0 0,-1-1 1 0 0,0-1-1 0 0,0 1 1 0 0,0-2-1 0 0,-1 0 0 0 0,0-1 1 0 0,4-4-48 0 0,-5 5 23 0 0,172-176 330 0 0,-151 144-161 0 0,-46 68 81 0 0,-37 108-160 0 0,49-133-140 0 0,1 1 0 0 0,0-1 1 0 0,0 0-1 0 0,1 0 0 0 0,-1 0 1 0 0,0 0-1 0 0,1 1 0 0 0,-1-1 1 0 0,1 0-1 0 0,0 1 0 0 0,0-1 0 0 0,0 0 1 0 0,0 1-1 0 0,0-1 0 0 0,0 0 1 0 0,1 1-1 0 0,-1-1 0 0 0,1 0 0 0 0,-1 0 1 0 0,1 1-1 0 0,0-1 0 0 0,0 0 1 0 0,0 0-1 0 0,0 0 0 0 0,0 0 1 0 0,1 0-1 0 0,-1 0 0 0 0,1 0 0 0 0,-1-1 1 0 0,1 1-1 0 0,0 0 0 0 0,-1-1 1 0 0,1 1-1 0 0,0-1 0 0 0,0 0 1 0 0,0 0-1 0 0,0 0 0 0 0,0 0 0 0 0,0 0 1 0 0,1 0-1 0 0,-1 0 0 0 0,0 0 1 0 0,2-1 26 0 0,94-30-3849 0 0,-60 7-942 0 0,-10 6-2155 0 0,-14 6-4317 0 0</inkml:trace>
  <inkml:trace contextRef="#ctx0" brushRef="#br0" timeOffset="863.645">2086 368 8370 0 0,'0'0'4731'0'0,"0"0"-1923"0"0,0 0-943 0 0,0 0-319 0 0,0 0-191 0 0,0 0-192 0 0,0 0-184 0 0,0 0-164 0 0,0 0-131 0 0,0 0-100 0 0,0 0-72 0 0,0 0-89 0 0,0 0-60 0 0,-17 10-22 0 0,-53 30-44 0 0,-43 31 913 0 0,107-67-1203 0 0,0 1 0 0 0,0-1 0 0 0,0 1 0 0 0,1 0 0 0 0,-1 0 0 0 0,1 1 0 0 0,0-1 0 0 0,1 1 0 0 0,0 1 0 0 0,-1-1 0 0 0,2 0 0 0 0,-2 4-7 0 0,6-8-1 0 0,1 0-1 0 0,0 0 1 0 0,0-1-1 0 0,0 1 1 0 0,-1 0 0 0 0,2-1-1 0 0,-1 1 1 0 0,0-1 0 0 0,0 0-1 0 0,0 0 1 0 0,1 1-1 0 0,-1-2 1 0 0,0 1 0 0 0,1 0-1 0 0,-1 0 1 0 0,1-1-1 0 0,-1 1 1 0 0,1-1 0 0 0,-1 0-1 0 0,1 0 1 0 0,-1 0 0 0 0,1 0-1 0 0,-1 0 1 0 0,1-1-1 0 0,-1 1 2 0 0,106 11 52 0 0,-107-11-45 0 0,1 1 0 0 0,-1-1 0 0 0,1 1 0 0 0,-1 0 0 0 0,1-1 0 0 0,-1 1 0 0 0,0 0 0 0 0,1 0 1 0 0,-1 0-1 0 0,0 0 0 0 0,0 0 0 0 0,0 0 0 0 0,0 0 0 0 0,0 0 0 0 0,0 0 0 0 0,0 0 0 0 0,0 1 0 0 0,0-1 0 0 0,0 0 0 0 0,-1 1 0 0 0,1-1 0 0 0,0 1 0 0 0,-1-1 0 0 0,1 1 0 0 0,-1-1 0 0 0,0 1 0 0 0,0-1 0 0 0,1 1 0 0 0,-1-1 0 0 0,0 1 0 0 0,0-1 0 0 0,0 1 0 0 0,-1-1 0 0 0,1 1 0 0 0,0 0 0 0 0,0-1 0 0 0,-1 1 0 0 0,1-1 0 0 0,-1 0 0 0 0,0 1 0 0 0,1-1 0 0 0,-1 1 0 0 0,0 0-7 0 0,-40 53 285 0 0,31-46-287 0 0,0 0 0 0 0,0-1 0 0 0,-1 0 0 0 0,0-1 0 0 0,0 0 0 0 0,-1 0 0 0 0,1-1 0 0 0,-2-1 0 0 0,1 0 0 0 0,-7 1 2 0 0,19-7-131 0 0,-1 0 0 0 0,1 0 0 0 0,0 0 0 0 0,-1 0-1 0 0,1 0 1 0 0,0 0 0 0 0,0 0 0 0 0,0 0 0 0 0,0-1 0 0 0,0 1 0 0 0,0 0-1 0 0,0 0 1 0 0,1 0 0 0 0,-1 0 0 0 0,0 0 0 0 0,0 0 0 0 0,1 0 0 0 0,-1 0 0 0 0,1 0-1 0 0,-1 0 1 0 0,1 0 0 0 0,-1 0 0 0 0,1 0 0 0 0,0 0 0 0 0,0 0 0 0 0,-1 1-1 0 0,1-1 1 0 0,0 0 0 0 0,0 0 0 0 0,0 1 0 0 0,0-1 0 0 0,-1 1 0 0 0,2-1 131 0 0,27-28-6339 0 0,-18 17-3259 0 0</inkml:trace>
  <inkml:trace contextRef="#ctx0" brushRef="#br0" timeOffset="1213.23">2462 290 12403 0 0,'0'0'3270'0'0,"0"0"-1261"0"0,0 0-436 0 0,0 0-38 0 0,0 0-80 0 0,0 0-143 0 0,0 0-189 0 0,0 0-216 0 0,0 0-198 0 0,0 0-137 0 0,-33 21-111 0 0,-103 62-117 0 0,65-36 229 0 0,70-46-572 0 0,0-1 0 0 0,0 0 0 0 0,0 1 0 0 0,0-1-1 0 0,0 1 1 0 0,0-1 0 0 0,1 1 0 0 0,-1-1 0 0 0,0 1 0 0 0,0-1 0 0 0,1 1-1 0 0,-1 0 1 0 0,0-1 0 0 0,1 1 0 0 0,-1 0 0 0 0,0 0 0 0 0,1 0 0 0 0,-1-1 0 0 0,1 1-1 0 0,0 0 1 0 0,-1 0 0 0 0,1 0 0 0 0,0 0 0 0 0,-1 0 0 0 0,1 0 0 0 0,0 0-1 0 0,0 0 1 0 0,0 0 0 0 0,0 0 0 0 0,0 0 0 0 0,0 0 0 0 0,0 0 0 0 0,0 0 0 0 0,0 0-1 0 0,0 0 1 0 0,1 0 0 0 0,-1-1 0 0 0,0 1 0 0 0,1 0 0 0 0,-1 0 0 0 0,1 0-1 0 0,-1 0 1 0 0,1 0 0 0 0,-1 0 0 0 0,1-1 0 0 0,-1 1 0 0 0,1 0 0 0 0,0-1 0 0 0,-1 1-1 0 0,1 0 1 0 0,0-1 0 0 0,0 1 0 0 0,0-1 0 0 0,-1 1 0 0 0,1-1 0 0 0,0 1-1 0 0,0-1 1 0 0,0 0 0 0 0,0 1 0 0 0,0-1 0 0 0,0 0 0 0 0,0 0 0 0 0,0 1-1 0 0,67 5-19 0 0,-61-6 24 0 0,0 0-1 0 0,1 0 0 0 0,-1 0 1 0 0,0 1-1 0 0,1 0 1 0 0,-1 0-1 0 0,0 1 1 0 0,0 0-1 0 0,0 0 1 0 0,0 1-1 0 0,0 0 0 0 0,2 1-4 0 0,-7-2 8 0 0,0-1-1 0 0,0 1 1 0 0,0 0-1 0 0,0 0 1 0 0,0 0-1 0 0,0 0 1 0 0,0 0-1 0 0,-1 0 1 0 0,1 0-1 0 0,-1 0 1 0 0,0 1-1 0 0,0-1 1 0 0,0 0-1 0 0,0 1 1 0 0,0-1-1 0 0,0 1 1 0 0,0 0-1 0 0,-1-1 1 0 0,0 1-1 0 0,1-1 1 0 0,-1 1-1 0 0,0 0 1 0 0,0-1-1 0 0,0 1 1 0 0,-1 0-1 0 0,1-1 1 0 0,-1 1-1 0 0,1-1 1 0 0,-1 1-1 0 0,0-1 1 0 0,0 1-1 0 0,0-1 1 0 0,0 1-1 0 0,0-1 1 0 0,-1 0-1 0 0,1 1 1 0 0,-1-1-1 0 0,0 0 1 0 0,1 0-1 0 0,-1 0 1 0 0,0-1-1 0 0,0 1 1 0 0,0 0-1 0 0,0-1 1 0 0,-1 1-8 0 0,-14 12 28 0 0,-2-2-1 0 0,0 1 1 0 0,-1-2 0 0 0,0-1-1 0 0,0 0 1 0 0,-1-2 0 0 0,0 0-1 0 0,-1-1 1 0 0,-19 3-28 0 0,19-9-807 0 0,17-2-9120 0 0,5-2-2444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8698 0 0,'0'0'3245'0'0,"0"0"-641"0"0,0 0-349 0 0,0 0-104 0 0,0 0-158 0 0,0 0-381 0 0,0 0-386 0 0,0 0-351 0 0,0 0-263 0 0,0 0-174 0 0,0 0-68 0 0,0 0-49 0 0,0 0-58 0 0,-6 15-23 0 0,-38 112 187 0 0,11 33-344 0 0,30-146 9 0 0,1-7-4623 0 0,8-17-931 0 0,-2 0-1422 0 0,0 2-3744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14435 0 0,'0'0'2473'0'0,"0"0"-705"0"0,0 0-416 0 0,0 0-31 0 0,0 0 55 0 0,0 0-112 0 0,0 0-440 0 0,0 0-464 0 0,0 0-272 0 0,0 0-128 0 0,0 0-48 0 0,0 0-24 0 0,0 0-24 0 0,0 0-216 0 0,-68 48-320 0 0,90-11-688 0 0,-2-8-2249 0 0,-9-10-9490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12 361 14979 0 0,'0'0'2278'0'0,"0"0"-387"0"0,0 0-221 0 0,0 0-203 0 0,0 0-242 0 0,0 0-263 0 0,0 0-241 0 0,0 0-235 0 0,0 0-149 0 0,0 0-90 0 0,0 0-66 0 0,0 0 3 0 0,-3-17-38 0 0,-6-58-45 0 0,26 17 48 0 0,70-68 65 0 0,-13 57-229 0 0,-21 54-304 0 0,-45 63 306 0 0,-8 47 304 0 0,1-93-230 0 0,1 0 0 0 0,-1 0 1 0 0,1 0-1 0 0,0 0 1 0 0,-1-1-1 0 0,1 1 0 0 0,0 0 1 0 0,0-1-1 0 0,0 1 0 0 0,0-1 1 0 0,0 0-1 0 0,1 0 0 0 0,-1 0 1 0 0,0 0-1 0 0,1 0 0 0 0,-1 0 1 0 0,0 0-1 0 0,1-1 0 0 0,-1 1 1 0 0,1-1-1 0 0,-1 0 0 0 0,1 0 1 0 0,-1 0-1 0 0,1 0 0 0 0,-1 0 1 0 0,1 0-1 0 0,-1-1 0 0 0,1 1 1 0 0,-1-1-1 0 0,1 0 1 0 0,-1 0-1 0 0,0 0 0 0 0,1 0 1 0 0,-1 0-1 0 0,0 0 0 0 0,0 0 1 0 0,0-1-1 0 0,0 1 0 0 0,0-1 1 0 0,1 0-62 0 0,74-74 791 0 0,-69 67-539 0 0,-3 6-4092 0 0,-2 10-6343 0 0,-2-3-2560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 7538 0 0,'0'0'2112'0'0,"0"0"-334"0"0,0 0-129 0 0,0 0 38 0 0,0 0 21 0 0,0 0-167 0 0,0 0-333 0 0,0 0-341 0 0,0 0-331 0 0,0 0-208 0 0,0 0-58 0 0,-5 3-26 0 0,-60 56 1800 0 0,65-58-1909 0 0,0-1-2 0 0,0 0 22 0 0,0 0 13 0 0,0 0 40 0 0,0 0 35 0 0,8-8 596 0 0,82-79 588 0 0,-118 119-279 0 0,28-32-1327 0 0,0 0-118 0 0,0 0-175 0 0,12-7-6410 0 0,-9 7-4820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130 148 3785 0 0,'0'0'2919'0'0,"0"0"-766"0"0,0 0-156 0 0,0 0 40 0 0,0 0-95 0 0,0 0-262 0 0,0 0-413 0 0,0 0-428 0 0,0 0-351 0 0,0 0-119 0 0,0 0 71 0 0,0 0 146 0 0,0 0 166 0 0,8 1 65 0 0,114-5 2004 0 0,-100-1-2542 0 0,-1 0 0 0 0,0-2 1 0 0,0 0-1 0 0,-1-1 0 0 0,0-1 0 0 0,0-1 0 0 0,-1-1 0 0 0,-1 0 1 0 0,10-8-280 0 0,2-33 1445 0 0,-42 70-1429 0 0,-6 27-23 0 0,2 1 0 0 0,2 1-1 0 0,2 0 1 0 0,3 0 0 0 0,1 1 0 0 0,2 0-1 0 0,3 1 1 0 0,2-1 0 0 0,3 24 7 0 0,-3-13 7 0 0,3-14-8 0 0,-1-1 0 0 0,-2 1-1 0 0,-3 0 1 0 0,-1-1-1 0 0,-2 0 1 0 0,-2 0-1 0 0,-2-1 1 0 0,-2 0 0 0 0,-2-1-1 0 0,-17 34 2 0 0,23-61 4 0 0,-1-1-1 0 0,0 0 1 0 0,-1 0-1 0 0,-1-1 1 0 0,0 0-1 0 0,-1-1 1 0 0,0-1-1 0 0,0 0 1 0 0,-2-1-1 0 0,1 0 1 0 0,-1-1-1 0 0,0-1 0 0 0,-1 0-3 0 0,13-7 2 0 0,0 1 0 0 0,-1-1 0 0 0,1 1 0 0 0,0-1 0 0 0,-1 0-1 0 0,1 0 1 0 0,0-1 0 0 0,-1 1 0 0 0,1-1 0 0 0,-1 1 0 0 0,0-1-1 0 0,1 0 1 0 0,-1-1 0 0 0,1 1 0 0 0,-1 0 0 0 0,1-1-1 0 0,-1 0 1 0 0,1 0 0 0 0,0 0 0 0 0,-1 0 0 0 0,1-1 0 0 0,0 1-1 0 0,0-1 1 0 0,0 0 0 0 0,0 0 0 0 0,0 0 0 0 0,0 0 0 0 0,1 0-1 0 0,-1-1 1 0 0,1 1 0 0 0,-1-1 0 0 0,1 0 0 0 0,0 1-1 0 0,0-1 1 0 0,0 0 0 0 0,0 0 0 0 0,1-1 0 0 0,-1 1 0 0 0,1 0-1 0 0,0 0 1 0 0,-1-4-2 0 0,-1-6 9 0 0,1 0 0 0 0,0 0 0 0 0,0-1 0 0 0,2 1 0 0 0,0-1 0 0 0,0 1 0 0 0,1 0 0 0 0,1-1 0 0 0,0 1 0 0 0,1 0 0 0 0,0 0 0 0 0,1 0 0 0 0,1 1 0 0 0,0-1 0 0 0,0 1 0 0 0,6-9-9 0 0,12-18 44 0 0,2 1 0 0 0,1 1 0 0 0,2 1 0 0 0,12-10-44 0 0,-8 11-13 0 0,1 2-1 0 0,2 1 0 0 0,1 2 1 0 0,21-12 13 0 0,-6 15-337 0 0,-27 24-2578 0 0,-16 6-3788 0 0,-3-3-4032 0 0</inkml:trace>
  <inkml:trace contextRef="#ctx0" brushRef="#br0" timeOffset="746.273">822 494 12355 0 0,'0'0'3106'0'0,"0"0"-1249"0"0,0 0-450 0 0,0 0-44 0 0,0 0-76 0 0,0 0-171 0 0,0 0-227 0 0,0 0-192 0 0,0 0-113 0 0,0 0-92 0 0,0 0-69 0 0,0 0-48 0 0,-34 12-70 0 0,-104 38-39 0 0,78-15 72 0 0,51-25-250 0 0,5-7-68 0 0,0 1-1 0 0,-1 0 0 0 0,1 0 0 0 0,1 1 0 0 0,-1-1 0 0 0,1 1 0 0 0,0-1 0 0 0,0 1 0 0 0,0 0 0 0 0,0 1 0 0 0,1-1 0 0 0,0 0 0 0 0,0 1 1 0 0,1-1-1 0 0,-1 1 0 0 0,1 0 0 0 0,1-1 0 0 0,-1 1 0 0 0,1 0 0 0 0,0-1 0 0 0,0 1 0 0 0,0 0 0 0 0,1 0-19 0 0,1-3 23 0 0,0 0-1 0 0,1 1 0 0 0,0-1 1 0 0,-1 0-1 0 0,1 0 0 0 0,0 0 1 0 0,1-1-1 0 0,-1 1 1 0 0,0-1-1 0 0,1 0 0 0 0,-1 0 1 0 0,1 0-1 0 0,0 0 1 0 0,0-1-1 0 0,-1 1 0 0 0,1-1 1 0 0,0 0-1 0 0,0 0 0 0 0,1 0 1 0 0,-1-1-1 0 0,0 0 1 0 0,0 1-1 0 0,0-1 0 0 0,0-1 1 0 0,0 1-1 0 0,0-1 0 0 0,0 1 1 0 0,0-1-1 0 0,0 0 1 0 0,0-1-1 0 0,0 1 0 0 0,1-1-22 0 0,15-3 67 0 0,-1-2 0 0 0,-1 0-1 0 0,1 0 1 0 0,-1-2 0 0 0,0 0-1 0 0,-1-1 1 0 0,0-1 0 0 0,0-1-1 0 0,-1 0 1 0 0,-1-1 0 0 0,0-1-1 0 0,-1 0 1 0 0,3-5-67 0 0,60-81 35 0 0,-82 122-293 0 0,1-10 258 0 0,0 0-1 0 0,1 0 1 0 0,0 1-1 0 0,1-1 0 0 0,0 1 1 0 0,1-1-1 0 0,1 1 0 0 0,0 0 1 0 0,2 11 0 0 0,-2-21 1 0 0,1 1 1 0 0,-1 0 0 0 0,1-1-1 0 0,0 1 1 0 0,0-1 0 0 0,1 1-1 0 0,-1-1 1 0 0,1 0 0 0 0,0 1-1 0 0,0-1 1 0 0,0 0 0 0 0,0 0-1 0 0,0 0 1 0 0,1 0 0 0 0,-1-1-1 0 0,1 1 1 0 0,0-1-1 0 0,0 1 1 0 0,0-1 0 0 0,0 0-1 0 0,0 0 1 0 0,0 0 0 0 0,1-1-1 0 0,-1 1 1 0 0,1-1 0 0 0,-1 0-1 0 0,1 0 1 0 0,-1 0 0 0 0,1 0-1 0 0,0-1 1 0 0,-1 1 0 0 0,1-1-1 0 0,0 0 1 0 0,-1 0-1 0 0,2 0-1 0 0,5-1 26 0 0,0 0 0 0 0,-1-1 0 0 0,1 0 0 0 0,-1-1 0 0 0,1 0 0 0 0,-1 0 0 0 0,0-1 0 0 0,0 0 0 0 0,0-1 0 0 0,-1 0 0 0 0,1 0 0 0 0,-1-1 0 0 0,0 0 0 0 0,-1 0-1 0 0,1-1 1 0 0,-1 0 0 0 0,-1 0 0 0 0,1-1-26 0 0,9-11 49 0 0,0-1 0 0 0,-2-1-1 0 0,0 0 1 0 0,-1-1 0 0 0,-1-1-1 0 0,4-12-48 0 0,13-65 136 0 0,-30 99-139 0 0,0-1-1 0 0,0 1 0 0 0,0 0 1 0 0,-1 1-1 0 0,1-1 0 0 0,0 0 0 0 0,-1 0 1 0 0,1 0-1 0 0,0 1 0 0 0,-1-1 1 0 0,1 1-1 0 0,-1-1 0 0 0,1 1 1 0 0,-1 0-1 0 0,1-1 0 0 0,-1 1 0 0 0,1 0 1 0 0,-1 0-1 0 0,1 0 0 0 0,-1 0 1 0 0,1 0-1 0 0,-1 0 0 0 0,1 1 1 0 0,-1-1-1 0 0,1 1 0 0 0,-1-1 0 0 0,1 1 1 0 0,-1-1-1 0 0,1 1 0 0 0,0 0 1 0 0,-1-1-1 0 0,1 1 0 0 0,0 0 1 0 0,0 0-1 0 0,-1 0 0 0 0,1 0 0 0 0,0 0 1 0 0,0 0-1 0 0,0 1 0 0 0,-1 0 4 0 0,0 0-6 0 0,0 0 3 0 0,0-1 0 0 0,1 0 0 0 0,-1 1 0 0 0,0 0 0 0 0,1-1 1 0 0,-1 1-1 0 0,1 0 0 0 0,-1-1 0 0 0,1 1 0 0 0,0 0 0 0 0,0 0 0 0 0,-1 0 0 0 0,2 0 1 0 0,-1 1-1 0 0,0-1 0 0 0,0 0 0 0 0,1 0 0 0 0,-1 0 0 0 0,1 1 0 0 0,0-1 0 0 0,-1 0 0 0 0,1 1 1 0 0,0-1-1 0 0,0 0 0 0 0,1 0 0 0 0,-1 1 0 0 0,0-1 0 0 0,1 0 0 0 0,0 0 0 0 0,-1 1 0 0 0,1-1 1 0 0,0 0 2 0 0,113 112 129 0 0,-108-101-69 0 0,0 0-1 0 0,-1-1 1 0 0,-1 2 0 0 0,0-1 0 0 0,0 0-1 0 0,-2 1 1 0 0,1 0 0 0 0,-2 0-1 0 0,0 0 1 0 0,0-1 0 0 0,-2 1 0 0 0,1 0-1 0 0,-2 0 1 0 0,0 0 0 0 0,0 0-1 0 0,-2-1 1 0 0,1 1 0 0 0,-2 0-60 0 0,-3 49 132 0 0,31-63-467 0 0,10-5-1439 0 0,-18 0-7799 0 0,-12 4 6321 0 0,2 1-9789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78 12403 0 0,'0'0'1333'0'0,"0"0"-114"0"0,0 0-43 0 0,0 0 70 0 0,0 0 78 0 0,0 0 27 0 0,0 0-132 0 0,0 0-239 0 0,0 0-218 0 0,0 0-219 0 0,0 0-153 0 0,-8-2-81 0 0,-31-4 1063 0 0,41 33-187 0 0,-2 86-459 0 0,-4-1 0 0 0,-5 0 0 0 0,-21 90-726 0 0,16-106 139 0 0,-24 192-100 0 0,35-276-1190 0 0,9-32-180 0 0,35-76-2844 0 0,-19 33-6227 0 0,-16 46-963 0 0</inkml:trace>
  <inkml:trace contextRef="#ctx0" brushRef="#br0" timeOffset="515.004">510 0 11971 0 0,'0'0'1238'0'0,"0"0"-393"0"0,0 0-83 0 0,0 0 185 0 0,0 0 215 0 0,0 0 73 0 0,0 0-160 0 0,0 0-188 0 0,0 0-122 0 0,0 0-74 0 0,0 0-31 0 0,0 0-50 0 0,0 0-90 0 0,1 14-10 0 0,9 112 1532 0 0,4 37-317 0 0,-24 201-864 0 0,8-192-776 0 0,2-166-83 0 0,0 0 0 0 0,1 0-1 0 0,0 0 1 0 0,0 0 0 0 0,1 0-1 0 0,0-1 1 0 0,0 1-1 0 0,0-1 1 0 0,0 1 0 0 0,1-1-1 0 0,0 0 1 0 0,0 0-1 0 0,1 0 1 0 0,1 2-2 0 0,4-26 718 0 0,-9-2-569 0 0,1 2-112 0 0,-1-1 0 0 0,0 0 0 0 0,-2 1 0 0 0,0-1 0 0 0,-1 1 0 0 0,-1-1 0 0 0,-1 1 0 0 0,-1 0 0 0 0,-1-1-37 0 0,1 5-8 0 0,0 0 0 0 0,-1 1 0 0 0,-1-1-1 0 0,0 2 1 0 0,0-1 0 0 0,-2 1 0 0 0,0 1-1 0 0,0-1 1 0 0,-1 2 0 0 0,0 0 0 0 0,-1 0-1 0 0,-1 1 1 0 0,1 0 0 0 0,-1 1 0 0 0,-1 0-1 0 0,0 2 1 0 0,0-1 0 0 0,-1 2 0 0 0,0 0-1 0 0,0 0 1 0 0,0 2 0 0 0,-12-3 8 0 0,16 6-33 0 0,1 1 0 0 0,-1 0 0 0 0,1 1 0 0 0,-1 0 0 0 0,1 0 0 0 0,-1 1 0 0 0,1 0 0 0 0,0 1 0 0 0,0 1 0 0 0,0-1 1 0 0,0 2-1 0 0,1-1 0 0 0,-1 1 0 0 0,1 0 0 0 0,0 1 0 0 0,1 0 0 0 0,-1 1 0 0 0,1 0 0 0 0,1 0 0 0 0,-1 1 0 0 0,1-1 0 0 0,0 2 0 0 0,1-1 0 0 0,-1 2 33 0 0,4-6-158 0 0,-1 1-1 0 0,1-1 1 0 0,0 1 0 0 0,0 0-1 0 0,0 0 1 0 0,1 0-1 0 0,0 1 1 0 0,0-1 0 0 0,0 1-1 0 0,0-1 1 0 0,1 1-1 0 0,0-1 1 0 0,0 1 0 0 0,1 0-1 0 0,0-1 1 0 0,-1 1-1 0 0,2 0 1 0 0,-1-1 0 0 0,1 1-1 0 0,0 0 1 0 0,0-1 0 0 0,1 1-1 0 0,-1-1 1 0 0,1 1-1 0 0,0-1 1 0 0,2 3 158 0 0,27 15-3216 0 0,-8-14-4246 0 0,-8-8-4288 0 0</inkml:trace>
  <inkml:trace contextRef="#ctx0" brushRef="#br0" timeOffset="918.798">948 604 13299 0 0,'0'0'1971'0'0,"0"0"-376"0"0,0 0-228 0 0,0 0-61 0 0,0 0-73 0 0,0 0-147 0 0,0 0-201 0 0,0 0-178 0 0,0 0-130 0 0,0 0-114 0 0,0 0-107 0 0,0 0-66 0 0,0 0-76 0 0,-29 7-39 0 0,-86 22 5 0 0,80-6 35 0 0,35-18-163 0 0,0 2-14 0 0,-1 0 1 0 0,1 1-1 0 0,0-1 1 0 0,0 0-1 0 0,1 0 1 0 0,0 1-1 0 0,0-1 1 0 0,1 0-1 0 0,0 0 1 0 0,0 0 0 0 0,0-1-1 0 0,1 1 1 0 0,0 0-1 0 0,1-1 1 0 0,-1 0-1 0 0,1 0 1 0 0,1 0-1 0 0,-1 0 1 0 0,1 0-1 0 0,0-1 1 0 0,0 0-1 0 0,0 0 1 0 0,1 0-1 0 0,0-1 1 0 0,0 0-1 0 0,0 0 1 0 0,0 0-1 0 0,0-1 1 0 0,1 0-1 0 0,0 0 1 0 0,0-1-1 0 0,0 0 1 0 0,0 0-1 0 0,0 0 1 0 0,0-1-1 0 0,0 0 1 0 0,0-1-1 0 0,1 0 1 0 0,-1 0-1 0 0,0 0 1 0 0,4-1-39 0 0,-7 0 52 0 0,0-1 0 0 0,1 1 1 0 0,-1-1-1 0 0,0 0 0 0 0,0 0 0 0 0,0-1 1 0 0,0 1-1 0 0,-1-1 0 0 0,1 0 1 0 0,-1 0-1 0 0,1 0 0 0 0,-1 0 0 0 0,0-1 1 0 0,0 1-1 0 0,-1-1 0 0 0,1 0 0 0 0,-1 0 1 0 0,0 0-1 0 0,0 0 0 0 0,0 0 0 0 0,0 0 1 0 0,-1 0-1 0 0,1-1 0 0 0,0-4-52 0 0,10-109 409 0 0,-12 114-423 0 0,0-1 0 0 0,0 1 0 0 0,-1-1 0 0 0,1 1 0 0 0,-1 0 0 0 0,0-1 0 0 0,0 1 0 0 0,-1 0 0 0 0,1-1 0 0 0,-1 1 0 0 0,0 0 0 0 0,0 0 0 0 0,-1 0 0 0 0,1 1 0 0 0,-1-1 0 0 0,0 1 0 0 0,0-1 0 0 0,0 1 0 0 0,0 0 0 0 0,0 0 0 0 0,-1 0 0 0 0,1 0 0 0 0,-1 1 0 0 0,0 0 0 0 0,0-1 0 0 0,0 1 0 0 0,0 1 0 0 0,0-1 0 0 0,-1 1 0 0 0,1-1 0 0 0,0 1 0 0 0,-1 0 0 0 0,1 1 0 0 0,-4-1 14 0 0,5 1-118 0 0,1 0-1 0 0,0 0 1 0 0,-1 0 0 0 0,1 1-1 0 0,-1-1 1 0 0,1 1 0 0 0,-1-1-1 0 0,1 1 1 0 0,0 0 0 0 0,0 0 0 0 0,-1 0-1 0 0,1 0 1 0 0,0 0 0 0 0,0 1-1 0 0,0-1 1 0 0,0 1 0 0 0,0-1 0 0 0,0 1-1 0 0,1 0 1 0 0,-1 0 0 0 0,0 0-1 0 0,0 1 119 0 0,-16 34-9330 0 0,14-29-2401 0 0</inkml:trace>
  <inkml:trace contextRef="#ctx0" brushRef="#br0" timeOffset="1428.249">1189 593 7266 0 0,'0'0'3546'0'0,"0"0"-822"0"0,0 0-463 0 0,0 0-276 0 0,0 0-323 0 0,0 0-274 0 0,0 0-290 0 0,0 0-248 0 0,0 0-158 0 0,0 0-96 0 0,0 0-96 0 0,0 0-77 0 0,0 12-51 0 0,-2 87 615 0 0,2-96-939 0 0,1-1 0 0 0,0 1 0 0 0,-1 0 0 0 0,1-1 0 0 0,0 1 1 0 0,0-1-1 0 0,1 1 0 0 0,-1-1 0 0 0,0 0 0 0 0,1 1 0 0 0,0-1 1 0 0,-1 0-1 0 0,1 0 0 0 0,0 0 0 0 0,0 0 0 0 0,0-1 0 0 0,0 1 1 0 0,0 0-1 0 0,1-1 0 0 0,-1 1 0 0 0,0-1 0 0 0,1 0 0 0 0,-1 0 1 0 0,1 0-1 0 0,0 0 0 0 0,-1 0 0 0 0,1-1 0 0 0,-1 1 0 0 0,1-1 1 0 0,1 0-49 0 0,85 4 1067 0 0,-72-9-974 0 0,0 0-1 0 0,-1-2 0 0 0,0 0 1 0 0,0-1-1 0 0,0 0 0 0 0,-1-2 1 0 0,0 1-1 0 0,-1-2 1 0 0,-1 0-1 0 0,1-1 0 0 0,7-8-92 0 0,33-46 26 0 0,-51 73-27 0 0,0 0 0 0 0,0 0 1 0 0,1-1-1 0 0,0 0 0 0 0,1 1 0 0 0,-1-1 1 0 0,1-1-1 0 0,0 1 0 0 0,1-1 0 0 0,-1 0 1 0 0,1 0-1 0 0,0 0 0 0 0,0-1 0 0 0,1 0 1 0 0,-1 0-1 0 0,1-1 0 0 0,0 1 0 0 0,2-1 1 0 0,1 0 69 0 0,-1-1-1 0 0,0 0 1 0 0,0-1-1 0 0,1 0 0 0 0,-1-1 1 0 0,1 0-1 0 0,-1 0 1 0 0,1-1-1 0 0,-1 0 0 0 0,0-1 1 0 0,0 0-1 0 0,1 0 1 0 0,-1-1-1 0 0,-1-1 0 0 0,1 1 1 0 0,0-1-1 0 0,-1 0 1 0 0,0-1-1 0 0,0 0 0 0 0,0-1 1 0 0,-1 1-1 0 0,1-1 1 0 0,-1-1-1 0 0,1-1-68 0 0,78-87 300 0 0,-76 48-753 0 0,-16 34-3671 0 0,-5-1-5755 0 0,9 10-2968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78 0 0 0,'0'0'469'0'0,"0"0"365"0"0,0 0 198 0 0,0 0 134 0 0,0 0 105 0 0,0 0 32 0 0,0 0 2 0 0,3-5-35 0 0,9-26 1014 0 0,-23 18 2799 0 0,-17 0-2373 0 0,15 9-2525 0 0,-1 1 1 0 0,1 0-1 0 0,-1 1 1 0 0,0 0-1 0 0,1 1 0 0 0,-1 1 1 0 0,0 0-1 0 0,0 1 1 0 0,1 0-1 0 0,-1 1 1 0 0,0 1-1 0 0,1 0 1 0 0,0 1-1 0 0,0 0 1 0 0,0 1-1 0 0,0 1 1 0 0,1 0-1 0 0,0 0 0 0 0,0 1 1 0 0,0 1-1 0 0,1 0 1 0 0,0 0-1 0 0,1 1 1 0 0,0 1-1 0 0,0 0 1 0 0,1 0-1 0 0,0 1 1 0 0,1 0-1 0 0,0 0 1 0 0,-2 7-186 0 0,7-9 61 0 0,0 0 0 0 0,0 0 0 0 0,1 0 1 0 0,1 0-1 0 0,0 0 0 0 0,0 1 1 0 0,0-1-1 0 0,1 1 0 0 0,1-1 1 0 0,0 0-1 0 0,0 1 0 0 0,1-1 0 0 0,0 0 1 0 0,0 0-1 0 0,1 0 0 0 0,0 0 1 0 0,1 0-1 0 0,0-1 0 0 0,0 0 1 0 0,1 0-1 0 0,0 0 0 0 0,1 0 0 0 0,-1-1 1 0 0,1 1-1 0 0,5 3-61 0 0,-1 0 116 0 0,1-1 0 0 0,0 0 1 0 0,1-1-1 0 0,0 0 0 0 0,0-1 0 0 0,1-1 0 0 0,0 1 1 0 0,0-2-1 0 0,1 0 0 0 0,0-1 0 0 0,0 0 0 0 0,0-1 1 0 0,0 0-1 0 0,1-2 0 0 0,13 2-116 0 0,-9-2 78 0 0,1 0 0 0 0,-1-2 1 0 0,0 0-1 0 0,0-2 0 0 0,0 0 0 0 0,0-1 1 0 0,0 0-1 0 0,0-2 0 0 0,17-7-78 0 0,22-13-97 0 0,-52 26-1803 0 0,-5 8-6519 0 0,-1-5 5499 0 0,0 0-8813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12 7466 0 0,'0'0'1505'0'0,"0"0"-279"0"0,0 0-3 0 0,0 0 270 0 0,0 0 217 0 0,0 0 30 0 0,0 0-154 0 0,0 0-324 0 0,0 0-298 0 0,0 0-223 0 0,0 0-143 0 0,0 0-73 0 0,-35-3-27 0 0,-105-6 6 0 0,72 17 440 0 0,55-4-810 0 0,0 1 1 0 0,1 0-1 0 0,-1 1 0 0 0,1 0 0 0 0,1 1 0 0 0,-1 0 1 0 0,1 0-1 0 0,0 2 0 0 0,1-1 0 0 0,0 1 1 0 0,0 1-1 0 0,1 0 0 0 0,1 0 0 0 0,-1 1 0 0 0,2 0 1 0 0,-1 0-1 0 0,-4 11-134 0 0,9-16 32 0 0,0 0 1 0 0,1 0-1 0 0,-1 0 0 0 0,1 0 1 0 0,1 0-1 0 0,-1 1 0 0 0,1-1 1 0 0,0 1-1 0 0,1-1 0 0 0,-1 0 1 0 0,1 1-1 0 0,1-1 0 0 0,-1 1 1 0 0,1-1-1 0 0,0 1 0 0 0,0-1 1 0 0,1 0-1 0 0,0 0 0 0 0,0 0 1 0 0,1 0-1 0 0,-1 0 0 0 0,1 0 1 0 0,0 0-1 0 0,1-1 0 0 0,0 0 1 0 0,-1 1-1 0 0,2-1 0 0 0,-1-1 1 0 0,0 1-1 0 0,1-1 0 0 0,0 0 1 0 0,0 0-1 0 0,1 0 0 0 0,-1 0 1 0 0,1-1-1 0 0,-1 0 0 0 0,1 0 1 0 0,0-1-1 0 0,0 0 0 0 0,0 0 1 0 0,5 1-33 0 0,1-3 77 0 0,1 0 1 0 0,0-1-1 0 0,-1-1 1 0 0,1 0-1 0 0,-1-1 1 0 0,0 0-1 0 0,0-1 1 0 0,0 0 0 0 0,0-1-1 0 0,-1 0 1 0 0,1-1-1 0 0,-1-1 1 0 0,-1 1-1 0 0,1-2 1 0 0,-1 1 0 0 0,-1-1-1 0 0,1-1 1 0 0,-1 0-1 0 0,6-8-77 0 0,7-6 75 0 0,-1-2 0 0 0,-1 0-1 0 0,-1-1 1 0 0,-1-1 0 0 0,-2 0-1 0 0,0-2-74 0 0,-4 20 97 0 0,-17 42-146 0 0,3-28-33 0 0,1 1-1 0 0,-1 0 0 0 0,1-1 1 0 0,0 1-1 0 0,0 0 0 0 0,0 0 1 0 0,1 0-1 0 0,0 0 1 0 0,0 0-1 0 0,1 0 0 0 0,-1-1 1 0 0,1 1-1 0 0,0 0 0 0 0,1 0 1 0 0,0 0-1 0 0,0-1 0 0 0,0 1 1 0 0,0-1-1 0 0,1 0 1 0 0,0 0-1 0 0,0 0 0 0 0,0 0 1 0 0,1 0-1 0 0,0 0 0 0 0,0-1 1 0 0,0 0-1 0 0,0 0 0 0 0,1 0 1 0 0,0 0-1 0 0,4 2 83 0 0,32 10-3051 0 0,-12-10-6705 0 0,-19-6-2368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12707 0 0,'0'0'3472'0'0,"0"0"-2255"0"0,0 0-521 0 0,0 0-232 0 0,0 0-240 0 0,0 0-144 0 0,0 0-152 0 0,0 0-136 0 0,0 0-168 0 0,0 0-384 0 0,0 0-1289 0 0,0 0-9729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12723 0 0,'0'0'3512'0'0,"0"0"-1647"0"0,0 0-614 0 0,0 0-148 0 0,0 0-92 0 0,0 0-86 0 0,0 0-119 0 0,0 0-102 0 0,0 0-77 0 0,0 0-113 0 0,0 0-71 0 0,0 0-32 0 0,0 0-58 0 0,19-32-9 0 0,58-100-30 0 0,-3 24 302 0 0,19-4 19 0 0,-82 155-681 0 0,-10-34 50 0 0,-1 0 1 0 0,1 0-1 0 0,0-1 0 0 0,1 1 0 0 0,0 0 0 0 0,1 0 0 0 0,-1-1 0 0 0,2 0 1 0 0,-1 1-1 0 0,1-1 0 0 0,0 0 0 0 0,1-1 0 0 0,0 1 0 0 0,0-1 0 0 0,1 0 0 0 0,0 0 1 0 0,0-1-1 0 0,0 0 0 0 0,1 0 0 0 0,7 5-4 0 0,-9-8 62 0 0,0-1 0 0 0,0 1-1 0 0,1-1 1 0 0,-1 0 0 0 0,1 0 0 0 0,-1-1 0 0 0,1 0-1 0 0,0 0 1 0 0,0 0 0 0 0,0-1 0 0 0,-1 0 0 0 0,1 0 0 0 0,0 0-1 0 0,0-1 1 0 0,0 0 0 0 0,-1 0 0 0 0,1 0 0 0 0,0-1-1 0 0,-1 1 1 0 0,1-1 0 0 0,-1-1 0 0 0,0 1 0 0 0,0-1-1 0 0,0 0 1 0 0,0 0 0 0 0,0-1 0 0 0,0 1 0 0 0,-1-1-1 0 0,3-3-61 0 0,3-3 82 0 0,-1-1-1 0 0,0 0 0 0 0,-1-1 0 0 0,0 0 0 0 0,-1 0 0 0 0,0-1 0 0 0,-1 0 0 0 0,0 0 0 0 0,-1 0 1 0 0,-1-1-1 0 0,0 0 0 0 0,0 1 0 0 0,-2-2 0 0 0,0 1 0 0 0,0 0 0 0 0,-1 0 0 0 0,-1-2-81 0 0,0 15-29 0 0,0 0-1 0 0,-1 1 0 0 0,1-1 0 0 0,0 0 0 0 0,0 1 0 0 0,0-1 0 0 0,-1 0 1 0 0,1 1-1 0 0,0-1 0 0 0,-1 1 0 0 0,1-1 0 0 0,0 0 0 0 0,-1 1 1 0 0,1-1-1 0 0,-1 1 0 0 0,1-1 0 0 0,-1 1 0 0 0,1-1 0 0 0,-1 1 1 0 0,0 0-1 0 0,1-1 0 0 0,-1 1 0 0 0,1-1 0 0 0,-1 1 0 0 0,0 0 1 0 0,1 0-1 0 0,-1-1 0 0 0,0 1 0 0 0,1 0 0 0 0,-1 0 0 0 0,0 0 1 0 0,1 0-1 0 0,-1 0 0 0 0,0 0 0 0 0,0 0 0 0 0,1 0 0 0 0,-1 0 0 0 0,0 0 1 0 0,1 0-1 0 0,-1 1 0 0 0,0-1 0 0 0,1 0 0 0 0,-1 0 0 0 0,0 1 1 0 0,1-1-1 0 0,-1 0 0 0 0,1 1 0 0 0,-1-1 0 0 0,0 1 0 0 0,1-1 1 0 0,-1 0-1 0 0,1 1 0 0 0,-1-1 0 0 0,1 1 0 0 0,0 0 0 0 0,-1-1 30 0 0,-2 29-2547 0 0,5-18-4442 0 0,-1-7-5287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9153 424 4313 0 0,'0'0'1943'0'0,"0"0"-156"0"0,0 0 32 0 0,0 0 128 0 0,0 0-102 0 0,0 0-220 0 0,0 0-267 0 0,0 0-291 0 0,0 0-184 0 0,0 0-113 0 0,0 0-92 0 0,0 0-91 0 0,-8 0-44 0 0,4 0-466 0 0,0 0 37 0 0,1 0 0 0 0,-1 0 0 0 0,1 0 1 0 0,-1 0-1 0 0,1 0 0 0 0,0 1 0 0 0,-1 0 0 0 0,1 0 0 0 0,0 0 0 0 0,-1 0 1 0 0,1 0-1 0 0,0 1 0 0 0,0-1 0 0 0,0 1 0 0 0,0 0 0 0 0,0 0 0 0 0,-1 2-114 0 0,-5 4 359 0 0,2-2-228 0 0,-1 0-1 0 0,1 1 1 0 0,0 0-1 0 0,0 0 1 0 0,1 0 0 0 0,0 1-1 0 0,1 0 1 0 0,-1 1 0 0 0,1-1-1 0 0,1 1 1 0 0,0 0-1 0 0,0 0 1 0 0,1 0 0 0 0,0 1-1 0 0,0-1 1 0 0,1 1 0 0 0,1-1-1 0 0,-1 8-130 0 0,1-15 32 0 0,1 0 0 0 0,0 0 0 0 0,0 0 0 0 0,0 1 0 0 0,0-1 0 0 0,0 0 0 0 0,0 0 0 0 0,0 0 0 0 0,1 0 0 0 0,-1 0 0 0 0,1 0 0 0 0,-1 0 0 0 0,1 0 0 0 0,0 0 0 0 0,0 0 0 0 0,0 0 0 0 0,0 0 0 0 0,0 0 0 0 0,0-1 0 0 0,1 1 0 0 0,-1 0 0 0 0,1-1 0 0 0,-1 1 0 0 0,1-1 0 0 0,-1 0 0 0 0,1 1 0 0 0,0-1 0 0 0,0 0-1 0 0,0 0 1 0 0,-1 0 0 0 0,1 0 0 0 0,0 0 0 0 0,0-1 0 0 0,0 1 0 0 0,1-1 0 0 0,-1 1 0 0 0,0-1 0 0 0,0 0 0 0 0,0 1 0 0 0,0-1 0 0 0,0 0 0 0 0,1-1-32 0 0,11-1 111 0 0,-1-1 1 0 0,1-1-1 0 0,-1 0 0 0 0,0-1 0 0 0,0 0 1 0 0,-1-1-1 0 0,1-1 0 0 0,-1 0 0 0 0,-1 0 1 0 0,1-1-1 0 0,-1-1 0 0 0,-1 0 0 0 0,0 0 0 0 0,0-1 1 0 0,0-1-112 0 0,-1 3 16 0 0,171-175 334 0 0,-142 150-270 0 0,-31 66 38 0 0,-3 233 278 0 0,25 96-454 0 0,-28-319 54 0 0,-2 0 0 0 0,-1 0 0 0 0,-2 0 0 0 0,-2 0 0 0 0,-2-1 0 0 0,-2 0 0 0 0,-2 0 0 0 0,-1-1 0 0 0,-3-1 0 0 0,-1 0 0 0 0,-1-2 0 0 0,-3 0 0 0 0,-1-1 0 0 0,-12 14 4 0 0,33-50 3 0 0,-1 3 1 0 0,0 0 0 0 0,-1-1 1 0 0,0 1-1 0 0,0-1 1 0 0,0 0-1 0 0,0 0 0 0 0,0 0 1 0 0,-1-1-1 0 0,1 1 1 0 0,-1-1-1 0 0,0 1 0 0 0,1-1 1 0 0,-1-1-1 0 0,0 1 1 0 0,0 0-1 0 0,-1-1 0 0 0,1 0 1 0 0,-2 1-5 0 0,4-4 2 0 0,1 0 1 0 0,-1 0-1 0 0,1 0 0 0 0,-1 0 1 0 0,1 0-1 0 0,0 0 1 0 0,0 0-1 0 0,0 0 0 0 0,0 0 1 0 0,0 0-1 0 0,0-1 1 0 0,1 1-1 0 0,-1 0 1 0 0,1-1-1 0 0,-1 1 0 0 0,1 0 1 0 0,0-1-1 0 0,0 1 1 0 0,0-1-1 0 0,0 1 0 0 0,0 0 1 0 0,1-2-3 0 0,-1-1 5 0 0,2-32-18 0 0,2 0-1 0 0,2 1 1 0 0,1 0-1 0 0,1 0 1 0 0,2 0-1 0 0,2 1 1 0 0,13-27 13 0 0,-13 29-3 0 0,38-87-216 0 0,4 2-1 0 0,60-93 220 0 0,-38 88-1371 0 0,-49 83-1575 0 0,0 1-3635 0 0,-18 27-5298 0 0</inkml:trace>
  <inkml:trace contextRef="#ctx0" brushRef="#br0" timeOffset="309.705">9998 339 9090 0 0,'0'0'4821'0'0,"0"0"-2239"0"0,0 0-894 0 0,0 0-277 0 0,0 0-255 0 0,0 0-231 0 0,0 0-184 0 0,0 0-158 0 0,0 0-74 0 0,0 0-58 0 0,0 0-56 0 0,0 0-75 0 0,-34 33-72 0 0,-102 103-44 0 0,82-59 34 0 0,51-65-191 0 0,1-8-24 0 0,0 0-1 0 0,1 0 1 0 0,-1 0-1 0 0,1 0 1 0 0,0 1-1 0 0,1-1 1 0 0,-1 0-1 0 0,1 1 1 0 0,0-1 0 0 0,0 1-1 0 0,0-1 1 0 0,0 1-1 0 0,1-1 1 0 0,0 0-1 0 0,0 1 1 0 0,0-1-1 0 0,0 0 1 0 0,1 0-1 0 0,0 0 1 0 0,-1 0-1 0 0,2 0 1 0 0,-1 0-1 0 0,0 0 1 0 0,1-1-1 0 0,0 1 1 0 0,-1-1-1 0 0,1 0 1 0 0,1 1-1 0 0,-1-2 1 0 0,0 1-1 0 0,1 0 1 0 0,0-1-1 0 0,-1 1 1 0 0,1-1-1 0 0,0 0 1 0 0,0 0-1 0 0,0-1 1 0 0,0 1-1 0 0,1-1 1 0 0,-1 0-1 0 0,3 1-22 0 0,0-1 85 0 0,0 0 0 0 0,0 0 0 0 0,0-1-1 0 0,0 0 1 0 0,0 0 0 0 0,0-1 0 0 0,0 0-1 0 0,0 0 1 0 0,-1-1 0 0 0,1 1 0 0 0,0-1-1 0 0,-1-1 1 0 0,1 1 0 0 0,-1-1 0 0 0,0-1-1 0 0,0 1 1 0 0,0-1 0 0 0,0 0 0 0 0,-1 0-1 0 0,1 0 1 0 0,-1-1 0 0 0,0 0 0 0 0,-1 0-1 0 0,1 0 1 0 0,-1-1 0 0 0,0 0 0 0 0,0 1-1 0 0,-1-1 1 0 0,3-7-85 0 0,0 3 17 0 0,-1 0-1 0 0,0 0 0 0 0,-1-1 1 0 0,0 0-1 0 0,0 0 0 0 0,-1 0 1 0 0,-1 0-1 0 0,0 0 1 0 0,-1-1-1 0 0,0 1 0 0 0,0-1 1 0 0,-1 1-1 0 0,-1-1 1 0 0,0 1-1 0 0,0 0 0 0 0,-1-1 1 0 0,-1 1-1 0 0,0 0 0 0 0,-1 0 1 0 0,0 0-1 0 0,0 0-16 0 0,-33-18-1404 0 0,21 26-1586 0 0,1 2-3297 0 0,8 1-5893 0 0</inkml:trace>
  <inkml:trace contextRef="#ctx0" brushRef="#br0" timeOffset="864.639">9442 417 0 0 0,'0'0'105'0'0,"0"0"438"0"0,0 0 351 0 0,0 0 363 0 0,0 0 385 0 0,0 0 240 0 0,0 0-9 0 0,0 0-412 0 0,0 0-477 0 0,-2-11 822 0 0,-56-15 3012 0 0,32 25-4113 0 0,22 0-678 0 0,1-1 0 0 0,-1 2 0 0 0,1-1 0 0 0,-1 0 0 0 0,0 1 0 0 0,1 0 0 0 0,-1 0 0 0 0,0 0 0 0 0,0 0 0 0 0,1 0 0 0 0,-1 1 0 0 0,0 0 0 0 0,1 0 0 0 0,-1 0 0 0 0,1 0 0 0 0,-1 0 0 0 0,1 1 0 0 0,0-1 0 0 0,-1 1 0 0 0,1 0 0 0 0,0 0 1 0 0,0 0-1 0 0,0 1 0 0 0,0-1 0 0 0,1 1 0 0 0,-1-1 0 0 0,1 1 0 0 0,-1 0 0 0 0,1 0 0 0 0,0 0 0 0 0,0 0 0 0 0,0 2-27 0 0,-5 13-765 0 0,-1 4-1294 0 0,6-8-4529 0 0,2-10-2835 0 0</inkml:trace>
  <inkml:trace contextRef="#ctx0" brushRef="#br0" timeOffset="-2088.858">7111 71 7794 0 0,'0'0'1984'0'0,"0"0"-316"0"0,0 0-33 0 0,0 0 137 0 0,0 0 43 0 0,0 0-130 0 0,0 0-240 0 0,0 0-264 0 0,0 0-202 0 0,0 0-141 0 0,0 0-102 0 0,0 0-65 0 0,0 0-65 0 0,12-10-74 0 0,33-29-85 0 0,-45 39-423 0 0,0 0 0 0 0,0 0 0 0 0,0 1 0 0 0,0-1 0 0 0,0 0 0 0 0,0 1 0 0 0,0-1 0 0 0,0 0 0 0 0,0 1 0 0 0,0-1-1 0 0,0 0 1 0 0,0 1 0 0 0,0-1 0 0 0,0 0 0 0 0,0 0 0 0 0,0 1 0 0 0,0-1 0 0 0,0 0 0 0 0,0 1 0 0 0,0-1 0 0 0,1 0 0 0 0,-1 0 0 0 0,0 1 0 0 0,0-1 0 0 0,0 0 0 0 0,1 0-1 0 0,-1 1 1 0 0,0-1 0 0 0,0 0 0 0 0,0 0 0 0 0,1 0 0 0 0,-1 1 0 0 0,0-1 0 0 0,1 0 0 0 0,-1 0 0 0 0,0 0 0 0 0,0 0 0 0 0,1 0 0 0 0,-1 1 0 0 0,0-1 0 0 0,1 0 0 0 0,-1 0-1 0 0,0 0 1 0 0,1 0 0 0 0,-1 0 0 0 0,0 0 0 0 0,0 0 0 0 0,1 0 0 0 0,-1 0 0 0 0,0 0 0 0 0,1-1 0 0 0,-1 1 0 0 0,0 0 0 0 0,1 0 0 0 0,-1 0 0 0 0,0 0 0 0 0,0 0 0 0 0,1 0-1 0 0,-1-1-23 0 0,-13 82 1297 0 0,-21 199-474 0 0,23 32-693 0 0,-35-215-1059 0 0,41-74-1131 0 0,5-15-1298 0 0,3-3-3626 0 0,0-5-2013 0 0</inkml:trace>
  <inkml:trace contextRef="#ctx0" brushRef="#br0" timeOffset="-1702.586">7318 730 3225 0 0,'0'0'3659'0'0,"0"0"-1606"0"0,0 0-337 0 0,0 0 52 0 0,0 0-31 0 0,0 0-117 0 0,0 0-138 0 0,0 0-111 0 0,0 0-120 0 0,0 0-122 0 0,32 2-142 0 0,103 6-143 0 0,-57-23 200 0 0,-65 8-838 0 0,4-2-13 0 0,-1 0 1 0 0,1-1-1 0 0,-2-1 0 0 0,1-1 1 0 0,-2 0-1 0 0,1-1 0 0 0,-2 0 1 0 0,0-1-1 0 0,0-1 1 0 0,-1 0-1 0 0,2-6-193 0 0,-11 19 24 0 0,-1-1-1 0 0,0 0 1 0 0,0 1 0 0 0,0-1 0 0 0,0 0 0 0 0,-1 0-1 0 0,1 0 1 0 0,-1 0 0 0 0,0 0 0 0 0,1-1-1 0 0,-1 1 1 0 0,-1 0 0 0 0,1 0 0 0 0,-1-1-1 0 0,1 1 1 0 0,-1-1 0 0 0,0 1 0 0 0,0 0 0 0 0,0-1-1 0 0,-1 1 1 0 0,1 0 0 0 0,-1-1 0 0 0,0 1-1 0 0,1 0 1 0 0,-2-1 0 0 0,1 1 0 0 0,0 0-1 0 0,-1 0 1 0 0,1 0 0 0 0,-1 0 0 0 0,0 1 0 0 0,0-1-1 0 0,0 0 1 0 0,0 1 0 0 0,-1-1 0 0 0,1 1-1 0 0,-1 0 1 0 0,1-1 0 0 0,-1 1 0 0 0,0 1-1 0 0,0-1 1 0 0,0 0 0 0 0,0 1 0 0 0,0-1 0 0 0,0 1-1 0 0,0 0 1 0 0,0 0 0 0 0,-1 0 0 0 0,1 1-1 0 0,0-1 1 0 0,-4 0-24 0 0,-7 4-2 0 0,1 0 0 0 0,-1 1 1 0 0,1 1-1 0 0,0 0 0 0 0,1 0 0 0 0,-1 1 0 0 0,1 1 0 0 0,0 0 0 0 0,0 1 0 0 0,1 0 1 0 0,0 0-1 0 0,1 1 0 0 0,0 1 0 0 0,0 0 0 0 0,1 0 0 0 0,0 1 0 0 0,1 0 0 0 0,0 1 0 0 0,1 0 1 0 0,0 0-1 0 0,1 0 0 0 0,-2 6 2 0 0,5-13-5 0 0,0 1 0 0 0,0-1 0 0 0,0 0 1 0 0,0 1-1 0 0,1 0 0 0 0,0-1 0 0 0,1 1 0 0 0,-1 0 0 0 0,1 0 1 0 0,0 0-1 0 0,0 0 0 0 0,1 0 0 0 0,0 1 0 0 0,0-1 1 0 0,0 0-1 0 0,1 0 0 0 0,0 0 0 0 0,0 0 0 0 0,1 0 0 0 0,-1 0 1 0 0,1-1-1 0 0,0 1 0 0 0,1 0 0 0 0,0-1 0 0 0,0 1 1 0 0,0-1-1 0 0,0 0 0 0 0,1 0 0 0 0,0 0 0 0 0,0-1 0 0 0,4 5 5 0 0,1-3-15 0 0,0 0-1 0 0,1 0 1 0 0,-1-1-1 0 0,1 0 1 0 0,0-1-1 0 0,1 0 1 0 0,-1-1-1 0 0,1 0 1 0 0,-1-1-1 0 0,1 1 1 0 0,0-2-1 0 0,0 0 1 0 0,0 0-1 0 0,0-1 1 0 0,0-1-1 0 0,0 1 1 0 0,0-2-1 0 0,0 0 1 0 0,-1 0-1 0 0,1-1 1 0 0,-1 0-1 0 0,1-1 0 0 0,-1 0 1 0 0,0 0-1 0 0,4-3 16 0 0,69-29-2227 0 0,-57 23-1312 0 0,1 1-3873 0 0,-14 7-4318 0 0</inkml:trace>
  <inkml:trace contextRef="#ctx0" brushRef="#br0" timeOffset="-1206.66">8258 74 9810 0 0,'0'0'2198'0'0,"0"0"-164"0"0,0 0-159 0 0,0 0-142 0 0,0 0-156 0 0,0 0-188 0 0,0 0-166 0 0,0 0-138 0 0,0 0-153 0 0,0 0-163 0 0,0 0-137 0 0,0 0-141 0 0,0 0-65 0 0,4-12-17 0 0,9-37-33 0 0,-9 37-40 0 0,-4 12-33 0 0,0 0-14 0 0,-2 24 1496 0 0,-15 214-914 0 0,-32 195-613 0 0,41-286-419 0 0,14-158-4356 0 0,-6 3 3249 0 0,0-6-703 0 0,-3 4-3857 0 0,0 2-5883 0 0</inkml:trace>
  <inkml:trace contextRef="#ctx0" brushRef="#br0" timeOffset="-1026.473">7967 406 15003 0 0,'0'0'1651'0'0,"0"0"-407"0"0,0 0-90 0 0,0 0 60 0 0,0 0 15 0 0,0 0 10 0 0,0 0-140 0 0,0 0-165 0 0,0 0-138 0 0,0 0-121 0 0,33-5-134 0 0,103-12-106 0 0,117-8 224 0 0,-157 24-6197 0 0,-80 1-3626 0 0</inkml:trace>
  <inkml:trace contextRef="#ctx0" brushRef="#br0" timeOffset="-4468.96">4678 229 10098 0 0,'0'0'1811'0'0,"0"0"-316"0"0,0 0-85 0 0,0 0 66 0 0,0 0-4 0 0,0 0-122 0 0,0 0-280 0 0,0 0-310 0 0,0 0-229 0 0,0 0-129 0 0,0 0-52 0 0,0 0 10 0 0,0 0 20 0 0,-8 4 1414 0 0,7 121 1422 0 0,-16 14-2466 0 0,7 93-249 0 0,-19-106-521 0 0,21-120-4010 0 0,4-11-1744 0 0,2-3-3355 0 0,2 4-1144 0 0</inkml:trace>
  <inkml:trace contextRef="#ctx0" brushRef="#br0" timeOffset="-4193.122">4337 593 10578 0 0,'0'0'2283'0'0,"0"0"-940"0"0,0 0-280 0 0,0 0 167 0 0,0 0 162 0 0,0 0 18 0 0,0 0-167 0 0,0 0-203 0 0,0 0-116 0 0,0 0-102 0 0,0 0-93 0 0,33-5-114 0 0,105-18-128 0 0,112-11 478 0 0,-139 9-4152 0 0,-92 20-5638 0 0,-14 2-2798 0 0</inkml:trace>
  <inkml:trace contextRef="#ctx0" brushRef="#br0" timeOffset="-3706.876">4972 229 13339 0 0,'0'0'1131'0'0,"0"0"-394"0"0,0 0-3 0 0,0 0 253 0 0,0 0 245 0 0,0 0 80 0 0,0 0-214 0 0,0 0-297 0 0,0 0-130 0 0,0 0-36 0 0,0 0-35 0 0,0 0-27 0 0,1 33-90 0 0,0 102-97 0 0,-17 20 507 0 0,-1 82-266 0 0,18-236-616 0 0,0 1 0 0 0,0-1 0 0 0,0 1 1 0 0,0-1-1 0 0,0 0 0 0 0,0 1 0 0 0,0-1 0 0 0,1 0 1 0 0,-1 0-1 0 0,0 0 0 0 0,1 0 0 0 0,-1 0 0 0 0,1 0 0 0 0,-1 0 1 0 0,1 0-1 0 0,0 0 0 0 0,-1-1 0 0 0,1 1 0 0 0,0-1 1 0 0,-1 1-1 0 0,1-1 0 0 0,0 0 0 0 0,0 0 0 0 0,-1 0 0 0 0,1 0 1 0 0,0 0-1 0 0,0 0 0 0 0,0 0 0 0 0,-1 0 0 0 0,1-1 0 0 0,0 1 1 0 0,-1-1-1 0 0,1 1 0 0 0,0-1 0 0 0,-1 0 0 0 0,1 0 1 0 0,-1 1-1 0 0,1-1 0 0 0,-1 0 0 0 0,1 0 0 0 0,-1-1 0 0 0,0 1 1 0 0,1 0-1 0 0,-1 0 0 0 0,0-1 0 0 0,0 1 0 0 0,1-2-11 0 0,188-128 770 0 0,-189 130-766 0 0,0-1 0 0 0,-1 1 0 0 0,1 0 1 0 0,0 0-1 0 0,0 0 0 0 0,0 0 0 0 0,0 0 1 0 0,0 0-1 0 0,0 0 0 0 0,1 0 0 0 0,-1 0 0 0 0,0 0 1 0 0,0 0-1 0 0,1 1 0 0 0,-1-1 0 0 0,0 1 0 0 0,1-1 1 0 0,-1 1-1 0 0,1-1 0 0 0,-1 1 0 0 0,0 0 0 0 0,1-1 1 0 0,-1 1-1 0 0,1 0 0 0 0,-1 0 0 0 0,1 0 0 0 0,-1 1 1 0 0,1-1-1 0 0,-1 0 0 0 0,1 0 0 0 0,-1 1 0 0 0,1-1 1 0 0,-1 1-1 0 0,0-1 0 0 0,1 1 0 0 0,-1 0 0 0 0,0-1 1 0 0,0 1-1 0 0,1 0 0 0 0,-1 0 0 0 0,0 0 0 0 0,0 0 1 0 0,0 0-1 0 0,0 0 0 0 0,0 0 0 0 0,0 0 1 0 0,0 1-1 0 0,-1-1 0 0 0,1 0 0 0 0,0 0 0 0 0,-1 1 1 0 0,1-1-1 0 0,0 1 0 0 0,-1-1 0 0 0,0 0 0 0 0,1 1 1 0 0,-1-1-1 0 0,0 1 0 0 0,0-1-4 0 0,1 209 523 0 0,-1-209-578 0 0,0 0 0 0 0,0 1 0 0 0,0-1 0 0 0,0 0 1 0 0,1 0-1 0 0,-1 1 0 0 0,0-1 0 0 0,1 0 0 0 0,-1 0 0 0 0,1 1 1 0 0,-1-1-1 0 0,1 0 0 0 0,0 0 0 0 0,-1 0 0 0 0,1 0 0 0 0,0 0 1 0 0,0 0-1 0 0,0 0 0 0 0,0 0 0 0 0,0 0 0 0 0,0-1 0 0 0,0 1 1 0 0,0 0-1 0 0,0-1 0 0 0,0 1 0 0 0,0 0 0 0 0,0-1 1 0 0,1 1-1 0 0,-1-1 0 0 0,0 0 0 0 0,0 1 0 0 0,1-1 0 0 0,-1 0 1 0 0,0 0-1 0 0,1 0 0 0 0,-1 0 0 0 0,0 0 0 0 0,0 0 0 0 0,1 0 1 0 0,-1 0-1 0 0,0-1 0 0 0,1 1 0 0 0,-1 0 0 0 0,0-1 0 0 0,0 1 1 0 0,0-1-1 0 0,0 1 0 0 0,1-1 0 0 0,-1 0 0 0 0,0 1 0 0 0,0-1 1 0 0,0 0-1 0 0,0 0 55 0 0,4-4-1293 0 0,2-1-3472 0 0,-5 3-4438 0 0</inkml:trace>
  <inkml:trace contextRef="#ctx0" brushRef="#br0" timeOffset="-3320.703">5510 811 10602 0 0,'0'0'1843'0'0,"0"0"-90"0"0,0 0 170 0 0,0 0-91 0 0,0 0-230 0 0,0 0-227 0 0,0 0-266 0 0,0 0-192 0 0,0 0-148 0 0,0 0-102 0 0,0 0-84 0 0,0 0-83 0 0,27-9-81 0 0,85-30-111 0 0,-110 39-286 0 0,1-1 1 0 0,-1 1-1 0 0,1-1 1 0 0,0 0 0 0 0,-1 1-1 0 0,1-1 1 0 0,-1 0-1 0 0,1 0 1 0 0,-1-1-1 0 0,0 1 1 0 0,1-1 0 0 0,-1 1-1 0 0,0-1 1 0 0,0 1-1 0 0,0-1 1 0 0,0 0 0 0 0,0 0-1 0 0,-1 0 1 0 0,1 0-1 0 0,-1-1 1 0 0,1 1 0 0 0,-1 0-1 0 0,1-2-22 0 0,3-7 138 0 0,19-59 567 0 0,-24 69-698 0 0,0-1-1 0 0,1 0 1 0 0,-1 0 0 0 0,0 0 0 0 0,0 1 0 0 0,0-1-1 0 0,0 0 1 0 0,0 0 0 0 0,-1 0 0 0 0,1 1 0 0 0,0-1-1 0 0,-1 0 1 0 0,1 0 0 0 0,-1 1 0 0 0,0-1 0 0 0,0 0-1 0 0,0 1 1 0 0,1-1 0 0 0,-2 1 0 0 0,1-1 0 0 0,0 1-1 0 0,0-1 1 0 0,0 1 0 0 0,0 0 0 0 0,-1 0-1 0 0,1-1 1 0 0,-1 1 0 0 0,1 0 0 0 0,-1 0 0 0 0,1 1-1 0 0,-1-1 1 0 0,0 0 0 0 0,1 0 0 0 0,-1 1 0 0 0,0-1-1 0 0,0 1 1 0 0,1-1 0 0 0,-2 1-7 0 0,-8 1-9 0 0,-1 0 0 0 0,1 0 1 0 0,-1 1-1 0 0,1 1 0 0 0,0 0 0 0 0,-1 0 1 0 0,2 1-1 0 0,-1 1 0 0 0,0 0 0 0 0,1 0 0 0 0,0 1 1 0 0,0 0-1 0 0,1 1 0 0 0,-1 0 0 0 0,1 0 1 0 0,1 1-1 0 0,0 0 0 0 0,0 1 0 0 0,0 0 1 0 0,1 0-1 0 0,1 1 0 0 0,-1-1 0 0 0,2 2 0 0 0,-1-1 1 0 0,1 0-1 0 0,0 4 9 0 0,3-11-2 0 0,1 1-1 0 0,0-1 1 0 0,0 1 0 0 0,0 0-1 0 0,0 0 1 0 0,0 0-1 0 0,1 0 1 0 0,0 0 0 0 0,-1-1-1 0 0,1 1 1 0 0,1 0 0 0 0,-1 0-1 0 0,1 0 1 0 0,-1 0 0 0 0,1 0-1 0 0,0-1 1 0 0,1 1 0 0 0,-1 0-1 0 0,1-1 1 0 0,-1 1 0 0 0,1-1-1 0 0,0 1 1 0 0,0-1 0 0 0,1 0-1 0 0,-1 0 1 0 0,1 0 0 0 0,-1 0-1 0 0,1 0 1 0 0,0-1 0 0 0,0 1-1 0 0,0-1 1 0 0,1 0 0 0 0,1 2 2 0 0,13 2-235 0 0,-1 0 1 0 0,1-1 0 0 0,0-1 0 0 0,0-1 0 0 0,1-1 0 0 0,-1 0 0 0 0,0-1 0 0 0,1-1 0 0 0,-1-1 0 0 0,10-1 234 0 0,17-6-3403 0 0,-17-2-5865 0 0,-14 6-2813 0 0</inkml:trace>
  <inkml:trace contextRef="#ctx0" brushRef="#br0" timeOffset="-2909.844">5791 881 5913 0 0,'0'0'3086'0'0,"0"0"-847"0"0,0 0-373 0 0,0 0-152 0 0,0 0-63 0 0,0 0-15 0 0,0 0-58 0 0,0 0-131 0 0,0 0-263 0 0,0 0-252 0 0,0 0-182 0 0,0 0-121 0 0,0 0-109 0 0,24-17-80 0 0,72-52-74 0 0,7-36 877 0 0,-57 56-987 0 0,-46 49-263 0 0,0 0-15 0 0,-16 66-128 0 0,15-62 152 0 0,1-1-1 0 0,0 1 1 0 0,0 0-1 0 0,0-1 1 0 0,0 1-1 0 0,0 0 1 0 0,1-1-1 0 0,-1 1 1 0 0,1 0-1 0 0,0-1 1 0 0,0 1-1 0 0,1-1 1 0 0,-1 0-1 0 0,1 1 1 0 0,-1-1-1 0 0,1 0 1 0 0,0 0-1 0 0,0 0 1 0 0,1 0-1 0 0,-1 0 1 0 0,0 0-1 0 0,1-1 1 0 0,0 1-1 0 0,0-1 1 0 0,0 0 0 0 0,0 0-1 0 0,0 0 1 0 0,0 0-1 0 0,0 0 1 0 0,1-1-1 0 0,-1 1 1 0 0,1-1-1 0 0,-1 0 1 0 0,1 0-1 0 0,-1 0 1 0 0,1-1-1 0 0,2 1-1 0 0,1-1 104 0 0,1 0-1 0 0,0-1 1 0 0,-1 0-1 0 0,1 0 1 0 0,-1-1-1 0 0,0 1 1 0 0,1-2-1 0 0,-1 1 1 0 0,0-1-1 0 0,0 0 1 0 0,0-1-1 0 0,-1 1 1 0 0,1-2-1 0 0,-1 1 1 0 0,0 0 0 0 0,1-2-104 0 0,1 0 34 0 0,0-1 0 0 0,-1 0 0 0 0,0 0 0 0 0,0-1 0 0 0,0 0 0 0 0,-1 0 0 0 0,0-1 0 0 0,0 0 1 0 0,-1 0-1 0 0,-1 0 0 0 0,1 0 0 0 0,2-10-34 0 0,9-6-1844 0 0,-8 15-2209 0 0,-3 5-1522 0 0,-1 1-7137 0 0</inkml:trace>
  <inkml:trace contextRef="#ctx0" brushRef="#br0" timeOffset="-6769.05">1707 678 6305 0 0,'0'0'1691'0'0,"0"0"-268"0"0,0 0 8 0 0,0 0 196 0 0,0 0 120 0 0,0 0-144 0 0,0 0-337 0 0,0 0-327 0 0,0 0-219 0 0,0 0 12 0 0,0 0 44 0 0,0 0-2 0 0,0 0-75 0 0,0 14-165 0 0,-1 108 309 0 0,-19 14-119 0 0,14-105-24 0 0,3-25 731 0 0,1-22-488 0 0,7-20-823 0 0,1 0-1 0 0,1 0 1 0 0,2 1 0 0 0,2 0-1 0 0,1 1 1 0 0,2 0-1 0 0,1 1 1 0 0,10-15-120 0 0,-24 45 9 0 0,117-176 502 0 0,-118 179-515 0 0,0 0 0 0 0,0 0 0 0 0,0 1 1 0 0,0-1-1 0 0,-1 0 0 0 0,1 0 0 0 0,1 0 0 0 0,-1 1 1 0 0,0-1-1 0 0,0 0 0 0 0,0 0 0 0 0,0 1 1 0 0,0-1-1 0 0,0 0 0 0 0,0 0 0 0 0,0 1 0 0 0,0-1 1 0 0,0 0-1 0 0,0 0 0 0 0,1 0 0 0 0,-1 1 1 0 0,0-1-1 0 0,0 0 0 0 0,0 0 0 0 0,0 0 0 0 0,1 0 1 0 0,-1 1-1 0 0,0-1 0 0 0,0 0 0 0 0,0 0 0 0 0,1 0 1 0 0,-1 0-1 0 0,0 0 0 0 0,0 0 0 0 0,1 0 1 0 0,-1 0-1 0 0,0 0 0 0 0,0 1 0 0 0,0-1 0 0 0,1 0 1 0 0,-1 0-1 0 0,0 0 0 0 0,0 0 0 0 0,1 0 0 0 0,-1 0 1 0 0,0-1-1 0 0,0 1 0 0 0,1 0 0 0 0,-1 0 1 0 0,0 0-1 0 0,0 0 0 0 0,1 0 0 0 0,-1 0 0 0 0,0 0 1 0 0,0 0-1 0 0,0-1 0 0 0,1 1 0 0 0,-1 0 1 0 0,0 0-1 0 0,0 0 4 0 0,2 9-49 0 0,5 40-6 0 0,1-3-1458 0 0,2-16-4594 0 0,-9-26 974 0 0,-1-1-5663 0 0</inkml:trace>
  <inkml:trace contextRef="#ctx0" brushRef="#br0" timeOffset="-6441.645">2084 700 3393 0 0,'0'0'2588'0'0,"0"0"101"0"0,0 0-47 0 0,0 0-170 0 0,0 0-295 0 0,0 0-366 0 0,0 0-299 0 0,0 0-249 0 0,0 0-240 0 0,32-8-203 0 0,99-28-148 0 0,-72 8 342 0 0,-57 27-960 0 0,1-1 0 0 0,-1 1 0 0 0,0-1 0 0 0,0 0 0 0 0,0 1 1 0 0,0-1-1 0 0,0 0 0 0 0,0 0 0 0 0,-1 0 0 0 0,1 0 0 0 0,0 0 0 0 0,-1-1 0 0 0,0 1 0 0 0,0 0 1 0 0,0-1-1 0 0,0 1 0 0 0,0-1 0 0 0,0 0 0 0 0,0 1 0 0 0,-1-1 0 0 0,1 1 0 0 0,-1-1 1 0 0,0 0-1 0 0,0 1 0 0 0,0-1 0 0 0,0 0 0 0 0,0 1 0 0 0,-1-1 0 0 0,1 0 0 0 0,-1 1 0 0 0,0-1 1 0 0,1 1-1 0 0,-1-1 0 0 0,0 1 0 0 0,-1-1 0 0 0,1 1 0 0 0,0 0 0 0 0,-1 0 0 0 0,1-1 1 0 0,-1 1-1 0 0,0 0 0 0 0,0 0 0 0 0,1 0 0 0 0,-1 1 0 0 0,-1-1 0 0 0,1 0 0 0 0,0 1 0 0 0,0 0 1 0 0,-1-1-1 0 0,1 1 0 0 0,0 0 0 0 0,-1 0 0 0 0,1 0 0 0 0,-1 0 0 0 0,0 1 0 0 0,1-1 1 0 0,-3 0-56 0 0,-7 1 10 0 0,-70 15-91 0 0,71-9 61 0 0,0 0 0 0 0,1 0 0 0 0,-1 1 0 0 0,1 1 0 0 0,1-1 0 0 0,0 2 0 0 0,0-1 0 0 0,0 1 0 0 0,1 1 0 0 0,0-1 1 0 0,1 1-1 0 0,0 1 0 0 0,1-1 0 0 0,0 1 0 0 0,0 0 0 0 0,2 1 0 0 0,-1-1 0 0 0,1 1 0 0 0,1 0 0 0 0,0 0 0 0 0,1 0 0 0 0,0 1 0 0 0,1-1 0 0 0,0 0 0 0 0,1 10 21 0 0,2-18-8 0 0,0 1 0 0 0,1-1 0 0 0,-1 1 0 0 0,1-1-1 0 0,0 0 1 0 0,0 0 0 0 0,1 0 0 0 0,-1 0 0 0 0,1-1 0 0 0,0 0 0 0 0,0 1 0 0 0,0-1-1 0 0,0-1 1 0 0,0 1 0 0 0,1 0 0 0 0,-1-1 0 0 0,1 0 0 0 0,0 0 0 0 0,0-1 0 0 0,0 1-1 0 0,0-1 1 0 0,2 0 8 0 0,6 1-179 0 0,-1 0 0 0 0,1-1 0 0 0,0-1 1 0 0,-1 0-1 0 0,1 0 0 0 0,0-2 0 0 0,-1 0 0 0 0,1 0 0 0 0,-1-1 0 0 0,1 0 0 0 0,5-3 179 0 0,32-13-3655 0 0,-3-1-3933 0 0,-29 14-3697 0 0</inkml:trace>
  <inkml:trace contextRef="#ctx0" brushRef="#br0" timeOffset="-6111.9">2877 490 11242 0 0,'0'0'2462'0'0,"0"0"-552"0"0,0 0-271 0 0,0 0-143 0 0,0 0-133 0 0,0 0-140 0 0,0 0-203 0 0,-33 14-193 0 0,-103 42-153 0 0,122-51-573 0 0,-63 37 1154 0 0,71-36-1158 0 0,5-6-86 0 0,0 1 0 0 0,-1-1 0 0 0,1 1 0 0 0,0 0 0 0 0,0-1 0 0 0,0 1 1 0 0,1 0-1 0 0,-1 0 0 0 0,0 0 0 0 0,0 0 0 0 0,0 0 0 0 0,1 0 0 0 0,-1 0 0 0 0,0 0 0 0 0,1 0 0 0 0,-1 0 0 0 0,1 0 0 0 0,-1 0 0 0 0,1 0 0 0 0,-1 1 0 0 0,1-1 0 0 0,0 0 0 0 0,0 0 0 0 0,0 0 0 0 0,0 1 0 0 0,0-1 0 0 0,0 0 0 0 0,0 0 0 0 0,0 1 0 0 0,0-1 0 0 0,0 0 0 0 0,1 0 0 0 0,-1 0 0 0 0,0 1 0 0 0,1-1 0 0 0,-1 0 0 0 0,1 0 0 0 0,0 0 0 0 0,-1 0 0 0 0,1 0 0 0 0,0 0 0 0 0,-1 0 0 0 0,1 0 0 0 0,0 0 0 0 0,0 0 0 0 0,0-1 0 0 0,0 1 0 0 0,0 0 0 0 0,0 0 0 0 0,0-1 0 0 0,0 1 0 0 0,0-1 0 0 0,0 1 0 0 0,1-1 0 0 0,-1 1 0 0 0,0-1 0 0 0,0 0 0 0 0,0 1-11 0 0,63 15 165 0 0,-58-16-156 0 0,0 0-1 0 0,0 1 1 0 0,0 0-1 0 0,0 0 1 0 0,0 0-1 0 0,0 1 1 0 0,0 0-1 0 0,-1 0 1 0 0,1 1-1 0 0,-1-1 1 0 0,0 1-1 0 0,0 0 1 0 0,0 1-1 0 0,0-1 1 0 0,0 1-1 0 0,-1 0 0 0 0,1 0 1 0 0,-1 0-1 0 0,0 1 1 0 0,3 3-9 0 0,-6-3 31 0 0,0 0-1 0 0,1 1 1 0 0,-2-1-1 0 0,1 0 1 0 0,-1 1 0 0 0,1-1-1 0 0,-2 0 1 0 0,1 0-1 0 0,0 1 1 0 0,-1-1 0 0 0,0 0-1 0 0,0 1 1 0 0,-1-1-1 0 0,0 0 1 0 0,1 0 0 0 0,-2 0-1 0 0,1-1 1 0 0,0 1 0 0 0,-1 0-1 0 0,0-1 1 0 0,-3 4-31 0 0,-5 5 75 0 0,0 0 0 0 0,0-1 1 0 0,-2 0-1 0 0,0-1 1 0 0,0 0-1 0 0,-1-1 0 0 0,0 0 1 0 0,-9 3-76 0 0,17-9-6 0 0,-1 0 1 0 0,1-1 0 0 0,-1 0-1 0 0,0 0 1 0 0,0 0 0 0 0,0-1-1 0 0,0 0 1 0 0,0-1 0 0 0,0 1-1 0 0,-1-2 1 0 0,1 1 0 0 0,0-1-1 0 0,-1 0 1 0 0,1 0 0 0 0,-4-1 5 0 0,9 0-99 0 0,1 0 1 0 0,0 0 0 0 0,-1 0 0 0 0,1 0 0 0 0,0-1 0 0 0,0 1 0 0 0,0 0 0 0 0,0-1 0 0 0,0 1 0 0 0,0-1-1 0 0,0 1 1 0 0,0-1 0 0 0,1 1 0 0 0,-1-1 0 0 0,1 1 0 0 0,-1-1 0 0 0,1 0 0 0 0,-1 1 0 0 0,1-1-1 0 0,0 0 1 0 0,0 1 0 0 0,0-1 0 0 0,0 0 0 0 0,0 1 0 0 0,0-1 0 0 0,0 0 0 0 0,1 1 0 0 0,-1-1 0 0 0,1 0-1 0 0,-1 1 1 0 0,1-1 0 0 0,-1 0 98 0 0,11-32-7440 0 0,-7 23-1411 0 0</inkml:trace>
  <inkml:trace contextRef="#ctx0" brushRef="#br0" timeOffset="-5845.89">3238 251 15667 0 0,'0'0'1379'0'0,"0"0"-228"0"0,0 0 41 0 0,0 0 170 0 0,0 0 101 0 0,0 0-43 0 0,0 0-193 0 0,0 0-273 0 0,0 0-263 0 0,0 0-175 0 0,0 0-107 0 0,4 37-89 0 0,9 116-85 0 0,-23-50 73 0 0,-48 178-207 0 0,58-268-292 0 0,-2 12-404 0 0,-10-18-4121 0 0,2-8-5418 0 0,4-2-1577 0 0</inkml:trace>
  <inkml:trace contextRef="#ctx0" brushRef="#br0" timeOffset="-5679.383">2923 590 15883 0 0,'0'0'2372'0'0,"0"0"-1003"0"0,0 0-578 0 0,0 0-127 0 0,0 0 48 0 0,0 0 86 0 0,0 0-27 0 0,0 0-198 0 0,0 0-125 0 0,0 0-94 0 0,32-1-77 0 0,102-1-33 0 0,189-10-756 0 0,-278 8-655 0 0,-17 1-2508 0 0,-4-1-6865 0 0</inkml:trace>
  <inkml:trace contextRef="#ctx0" brushRef="#br0" timeOffset="-5240.247">3833 836 7402 0 0,'0'0'4062'0'0,"0"0"-2251"0"0,0 0-940 0 0,0 0-134 0 0,0 0 162 0 0,0 0 291 0 0,0 0 282 0 0,0 0 62 0 0,0 0-147 0 0,0 0-277 0 0,0 0-321 0 0,0 0-269 0 0,0 0-178 0 0,-9 27-95 0 0,-27 85-61 0 0,0-52-12 0 0,24-49-164 0 0,-23 24-253 0 0,14-15-3401 0 0,15-16-1366 0 0,2-4-6315 0 0</inkml:trace>
  <inkml:trace contextRef="#ctx0" brushRef="#br0" timeOffset="-7678.893">241 719 4089 0 0,'0'0'1523'0'0,"0"0"41"0"0,0 0 166 0 0,0 0 206 0 0,0 0 74 0 0,0 0-155 0 0,0 0-273 0 0,0 0-302 0 0,0 0-281 0 0,0 0-178 0 0,0 0-100 0 0,0 0-93 0 0,-33 11-97 0 0,-101 36-69 0 0,83-12 110 0 0,48-28-456 0 0,1-5-67 0 0,0 0 0 0 0,0 1 0 0 0,0 0-1 0 0,0-1 1 0 0,1 1 0 0 0,-1 0 0 0 0,1 0-1 0 0,0-1 1 0 0,0 1 0 0 0,0 0 0 0 0,0 0-1 0 0,0 1 1 0 0,1-1 0 0 0,-1 0 0 0 0,1 0-1 0 0,0 0 1 0 0,0 0 0 0 0,0 0 0 0 0,1 0-1 0 0,-1 1 1 0 0,1-1 0 0 0,-1 0 0 0 0,1 0-1 0 0,0 0 1 0 0,0 0 0 0 0,0-1 0 0 0,1 1-1 0 0,-1 0 1 0 0,1 0 0 0 0,-1-1 0 0 0,1 1-1 0 0,0-1 1 0 0,0 1 0 0 0,0-1 0 0 0,1 0-1 0 0,-1 0 1 0 0,0 0 0 0 0,1 0-1 0 0,-1 0 1 0 0,1 0 0 0 0,0-1 0 0 0,0 1-1 0 0,-1-1 1 0 0,1 0 0 0 0,0 0 0 0 0,0 0-1 0 0,0 0 1 0 0,0 0 0 0 0,3 0-49 0 0,5-3 111 0 0,-1-1 0 0 0,1 0 0 0 0,-1 0 0 0 0,0-1 0 0 0,0 0-1 0 0,-1-1 1 0 0,1 0 0 0 0,-1 0 0 0 0,0-1 0 0 0,0 0 0 0 0,-1-1 0 0 0,0 0 0 0 0,0 0 0 0 0,0-1 0 0 0,-1 0 0 0 0,3-4-111 0 0,47-41 228 0 0,-47 45-197 0 0,-9 7-32 0 0,-1-1 0 0 0,1 1 1 0 0,-1 0-1 0 0,1 0 0 0 0,-1 0 1 0 0,1 0-1 0 0,0 0 0 0 0,-1 0 1 0 0,1 0-1 0 0,0 0 0 0 0,0 0 1 0 0,0 0-1 0 0,0 0 0 0 0,0 1 0 0 0,0-1 1 0 0,0 0-1 0 0,0 1 0 0 0,0-1 1 0 0,0 0-1 0 0,0 1 0 0 0,0-1 1 0 0,0 1-1 0 0,1 0 0 0 0,-1-1 1 0 0,0 1-1 0 0,0 0 0 0 0,1 0 0 0 0,-1 0 1 0 0,0 0-1 0 0,0 0 0 0 0,1 0 1 0 0,-1 0-1 0 0,0 0 0 0 0,0 0 1 0 0,0 1-1 0 0,1-1 0 0 0,-1 0 0 0 0,0 1 1 0 0,0-1-1 0 0,0 1 0 0 0,0 0 1 0 0,0-1-1 0 0,0 1 0 0 0,0 0 1 0 0,0-1-1 0 0,0 1 0 0 0,0 0 1 0 0,0 0-1 0 0,0 0 0 0 0,0 0 0 0 0,-1 0 1 0 0,1 0-1 0 0,0 0 0 0 0,-1 0 1 0 0,1 0-1 0 0,0 1 1 0 0,8 40 28 0 0,-6-26-9 0 0,0 0 1 0 0,1 0-1 0 0,1-1 0 0 0,0 1 0 0 0,1-1 1 0 0,0 0-1 0 0,2 0 0 0 0,0-1 0 0 0,3 4-19 0 0,-7-15 16 0 0,0 1 0 0 0,1-1 0 0 0,0 0 0 0 0,-1 0 0 0 0,1 0 0 0 0,0-1 0 0 0,0 0 0 0 0,1 0 0 0 0,-1 0 0 0 0,0 0 0 0 0,1-1 0 0 0,-1 0 0 0 0,1 0 0 0 0,-1-1 0 0 0,1 1 0 0 0,-1-1 0 0 0,1 0 1 0 0,-1-1-1 0 0,1 1 0 0 0,-1-1 0 0 0,1 0 0 0 0,-1-1 0 0 0,1 1 0 0 0,-1-1 0 0 0,0 0 0 0 0,2-2-16 0 0,19-13 130 0 0,-2-1 1 0 0,0-2 0 0 0,-1-1-1 0 0,-1 0 1 0 0,-1-2 0 0 0,0 0-1 0 0,-2-1 1 0 0,-1-1 0 0 0,1-6-131 0 0,-18 30 4 0 0,26-37 45 0 0,-3-2-1 0 0,-1 0 1 0 0,-2-1 0 0 0,-2-1-1 0 0,-2-1 1 0 0,-2-1 0 0 0,-1 0 0 0 0,-3-1-1 0 0,-1 0 1 0 0,-3-1 0 0 0,-1 1 0 0 0,-2-2-1 0 0,-3-13-48 0 0,-1 50 6 0 0,1 1 17 0 0,0-1-1 0 0,-1 0 1 0 0,-1 0-1 0 0,0 0 0 0 0,0 1 1 0 0,-1-1-1 0 0,0 0 1 0 0,0 1-1 0 0,-1 0 0 0 0,0-1 1 0 0,-1 1-1 0 0,0 0 1 0 0,-2-2-23 0 0,5 10 1 0 0,0 1 0 0 0,0 0 0 0 0,0 0 0 0 0,1 0 0 0 0,-1 0 1 0 0,0 0-1 0 0,0 0 0 0 0,0 0 0 0 0,0 0 0 0 0,1 1 0 0 0,-1-1 1 0 0,0 0-1 0 0,0 0 0 0 0,1 1 0 0 0,-1-1 0 0 0,0 0 0 0 0,0 1 1 0 0,1-1-1 0 0,-1 1 0 0 0,0-1 0 0 0,1 1 0 0 0,-1-1 0 0 0,0 1 1 0 0,1-1-1 0 0,-1 1 0 0 0,1 0 0 0 0,-1-1 0 0 0,1 1 0 0 0,-1 0 1 0 0,1-1-1 0 0,0 1 0 0 0,-1 0 0 0 0,1 0 0 0 0,0-1 0 0 0,0 1 1 0 0,-1 0-1 0 0,1 0 0 0 0,0 0 0 0 0,0-1 0 0 0,0 1 0 0 0,0 0 1 0 0,0 0-1 0 0,0 0 0 0 0,0-1 0 0 0,0 1 0 0 0,1 0 0 0 0,-1 0 1 0 0,0 0-2 0 0,-2 5 12 0 0,-11 41-2 0 0,1 1 0 0 0,3 1 0 0 0,2 0 0 0 0,2 0 1 0 0,2 0-1 0 0,2 1 0 0 0,3-1 0 0 0,2 4-10 0 0,48 393 104 0 0,-43-369-152 0 0,-9-76 65 0 0,0-1-9 0 0,0 0-18 0 0,0 0-1 0 0,0 0-8 0 0,0 0-23 0 0,0 0-30 0 0,-38-38-1815 0 0,-5-35-3111 0 0,21 22-4905 0 0,17 32-1533 0 0</inkml:trace>
  <inkml:trace contextRef="#ctx0" brushRef="#br0" timeOffset="-7510.353">620 465 9010 0 0,'0'0'3157'0'0,"0"0"-844"0"0,0 0-736 0 0,0 0-428 0 0,0 0-215 0 0,0 0-30 0 0,0 0 30 0 0,0 0-8 0 0,0 0-29 0 0,0 0-74 0 0,0 0-119 0 0,0 0-120 0 0,0 0-81 0 0,26-2-58 0 0,81-5-78 0 0,115 8 441 0 0,-196-1-1215 0 0,73-1 13 0 0,-35-2-6926 0 0,-46 0-4473 0 0</inkml:trace>
  <inkml:trace contextRef="#ctx0" brushRef="#br0" timeOffset="23900.48">333 1606 12403 0 0,'0'0'1585'0'0,"0"0"-175"0"0,0 0-111 0 0,0 0 39 0 0,0 0 19 0 0,0 0-110 0 0,0 0-221 0 0,0 0-282 0 0,0 0-219 0 0,0 0-137 0 0,0 0-61 0 0,0 0 21 0 0,0 0 86 0 0,4 5 88 0 0,28 89 1197 0 0,-19 30-916 0 0,-5 0-1 0 0,-7 84-802 0 0,-2-127 72 0 0,-1-36 10 0 0,2-45-67 0 0,0 0 6 0 0,6-11 93 0 0,21-23-71 0 0,1 1 1 0 0,2 1 0 0 0,1 2-1 0 0,1 1 1 0 0,2 1-1 0 0,1 2 1 0 0,1 2 0 0 0,1 1-1 0 0,1 2 1 0 0,18-7-44 0 0,-48 24-2 0 0,1 0 0 0 0,0 1 0 0 0,-1 0 0 0 0,1 0 0 0 0,0 1 0 0 0,1 0 0 0 0,-1 1 0 0 0,0 0 0 0 0,0 1 0 0 0,1-1 0 0 0,-1 2 0 0 0,6 0 2 0 0,-11 2 5 0 0,-1-1 1 0 0,0 1-1 0 0,0 0 0 0 0,0 0 1 0 0,0 0-1 0 0,0 1 0 0 0,-1-1 1 0 0,1 1-1 0 0,-1 0 1 0 0,0-1-1 0 0,0 1 0 0 0,-1 0 1 0 0,1 0-1 0 0,-1 0 0 0 0,0 0 1 0 0,0 1-1 0 0,0-1 1 0 0,0 0-1 0 0,-1 0 0 0 0,1 1 1 0 0,-1-1-1 0 0,-1 0 0 0 0,1 1 1 0 0,0-1-1 0 0,-1 0 1 0 0,0 0-1 0 0,0 2-5 0 0,1-1 15 0 0,-4 7-1 0 0,1 0 1 0 0,-1-1-1 0 0,-1 1 0 0 0,0-1 0 0 0,-1 0 1 0 0,0 0-1 0 0,-1-1 0 0 0,0 1 1 0 0,0-2-1 0 0,-1 1 0 0 0,0-1 1 0 0,-1 0-1 0 0,0-1 0 0 0,-1 1 1 0 0,-8 5-15 0 0,0 2-23 0 0,0-1 0 0 0,-1-1 0 0 0,-1 0 0 0 0,0-1 0 0 0,-1-1 0 0 0,0-2 0 0 0,0 0 0 0 0,-1 0 0 0 0,-1-2 0 0 0,1-1 0 0 0,-1-1 0 0 0,-1-1 0 0 0,1-1 0 0 0,-6-1 23 0 0,28-2-57 0 0,0-1-1 0 0,0 0 0 0 0,-1 0 1 0 0,1 0-1 0 0,0-1 1 0 0,0 1-1 0 0,-1 0 1 0 0,1 0-1 0 0,0-1 0 0 0,0 1 1 0 0,0 0-1 0 0,0-1 1 0 0,0 0-1 0 0,0 1 0 0 0,-1-1 1 0 0,1 1-1 0 0,0-1 1 0 0,1 0-1 0 0,-1 0 0 0 0,0 0 1 0 0,0 0-1 0 0,0 1 1 0 0,0-1-1 0 0,1 0 1 0 0,-1 0-1 0 0,0-1 0 0 0,1 1 1 0 0,-1 0-1 0 0,1 0 1 0 0,-1 0-1 0 0,1 0 0 0 0,0 0 1 0 0,-1-1-1 0 0,1 1 1 0 0,0 0-1 0 0,0 0 1 0 0,0 0-1 0 0,0-1 0 0 0,0 1 1 0 0,0 0-1 0 0,0 0 1 0 0,0 0-1 0 0,0-1 0 0 0,1 0 58 0 0,18-52-10223 0 0,-12 45-1401 0 0</inkml:trace>
  <inkml:trace contextRef="#ctx0" brushRef="#br0" timeOffset="24251.058">944 2206 7554 0 0,'0'0'3367'0'0,"0"0"-921"0"0,0 0-447 0 0,0 0-156 0 0,0 0-120 0 0,0 0-139 0 0,0 0-155 0 0,0 0-200 0 0,32 9-184 0 0,98 28-173 0 0,-55-35 160 0 0,-65-6-853 0 0,2 1-95 0 0,0-1 0 0 0,0 0 0 0 0,0-1-1 0 0,-1 0 1 0 0,0 0 0 0 0,0-1 0 0 0,-1-1 0 0 0,0 0 0 0 0,0 0 0 0 0,0-1 0 0 0,-1-1 0 0 0,0 1 0 0 0,0-1 0 0 0,-1-1 0 0 0,-1 1 0 0 0,1-1 0 0 0,-2-1 0 0 0,1 1 0 0 0,-1-1 0 0 0,-1-1 0 0 0,0 1 0 0 0,-1-1 0 0 0,0 1 0 0 0,-1-1 0 0 0,0 0 0 0 0,0-5-84 0 0,-3 14 1 0 0,-1 1 0 0 0,0-1 0 0 0,0 1 0 0 0,0 0 0 0 0,-1 0 0 0 0,1-1 0 0 0,0 1 0 0 0,-1 0 0 0 0,1 0 0 0 0,-1 0 0 0 0,0 0 0 0 0,0 1 0 0 0,0-1 0 0 0,0 0 0 0 0,0 1 0 0 0,0-1 0 0 0,0 1 0 0 0,0 0 1 0 0,-1 0-1 0 0,1 0 0 0 0,0 0 0 0 0,-1 0 0 0 0,1 0 0 0 0,-1 1 0 0 0,1-1 0 0 0,-1 1 0 0 0,1-1 0 0 0,-1 1 0 0 0,1 0 0 0 0,-1 0 0 0 0,0 0 0 0 0,1 1 0 0 0,-1-1 0 0 0,1 1 0 0 0,-1-1 0 0 0,1 1 0 0 0,-1 0 0 0 0,1 0 0 0 0,0 0 0 0 0,-1 0 0 0 0,-1 1-1 0 0,-9 7-10 0 0,-1 1-1 0 0,2 0 0 0 0,-1 1 0 0 0,1 0 0 0 0,1 1 0 0 0,0 0 1 0 0,1 1-1 0 0,-3 4 11 0 0,8-9-4 0 0,-1-1-1 0 0,1 1 1 0 0,0 0 0 0 0,1 0 0 0 0,0 0 0 0 0,0 1 0 0 0,0 0 0 0 0,2 0-1 0 0,-1 0 1 0 0,1 0 0 0 0,0 0 0 0 0,1 0 0 0 0,0 0 0 0 0,0 1 0 0 0,1-1-1 0 0,0 0 1 0 0,1 1 0 0 0,0 3 4 0 0,4-5-17 0 0,1 0 0 0 0,-1 0 0 0 0,1-1 0 0 0,1 1 0 0 0,-1-1 0 0 0,1-1 0 0 0,0 1 0 0 0,1-1 0 0 0,0 0 0 0 0,0-1 0 0 0,0 0 0 0 0,0 0 0 0 0,1-1 0 0 0,0 0 0 0 0,0 0 0 0 0,0-1 0 0 0,0 0 0 0 0,0-1 0 0 0,2 0 17 0 0,67 13-1634 0 0,-44-11-3019 0 0,-18-3 113 0 0,0 3-7763 0 0</inkml:trace>
  <inkml:trace contextRef="#ctx0" brushRef="#br0" timeOffset="24917.578">2702 1982 6153 0 0,'0'0'2534'0'0,"0"0"-440"0"0,0 0-154 0 0,0 0 6 0 0,0 0-43 0 0,0 0-129 0 0,0 0-275 0 0,0 0-283 0 0,0 0-209 0 0,-33 9-163 0 0,-106 34-134 0 0,66-5 215 0 0,64-28-757 0 0,1-3-94 0 0,-1 1 0 0 0,2 0 1 0 0,-1 1-1 0 0,1 0 0 0 0,0 0 0 0 0,1 0 0 0 0,0 1 0 0 0,1 0 0 0 0,0 0 0 0 0,0 1 0 0 0,1-1 0 0 0,1 1 0 0 0,0 0 1 0 0,0 0-1 0 0,1 0 0 0 0,0 1 0 0 0,1-1 0 0 0,0 2-74 0 0,1-6 5 0 0,1-1 0 0 0,-1 0 0 0 0,1 0 0 0 0,0 1 0 0 0,1-1 0 0 0,-1 0 0 0 0,1 0 0 0 0,1 0 0 0 0,-1 0 0 0 0,1-1 0 0 0,0 1 0 0 0,0-1 0 0 0,0 0-1 0 0,1 1 1 0 0,0-1 0 0 0,0-1 0 0 0,0 1 0 0 0,1-1 0 0 0,-1 1 0 0 0,1-1 0 0 0,0-1 0 0 0,4 4-5 0 0,0-2-76 0 0,0 0 0 0 0,0-1 0 0 0,0 0 0 0 0,0 0 0 0 0,0-1-1 0 0,1 0 1 0 0,-1-1 0 0 0,1 0 0 0 0,0 0 0 0 0,0-1 0 0 0,0 0 0 0 0,0-1-1 0 0,0 0 1 0 0,0-1 0 0 0,0 0 0 0 0,-1-1 0 0 0,3 0 76 0 0,103-39-4522 0 0,-94 29 2509 0 0,16-9-5582 0 0,-18 9-3137 0 0</inkml:trace>
  <inkml:trace contextRef="#ctx0" brushRef="#br0" timeOffset="25183.035">3006 2077 8338 0 0,'0'0'2267'0'0,"0"0"-397"0"0,0 0-199 0 0,0 0-76 0 0,0 0-102 0 0,0 0-188 0 0,0 0-234 0 0,-27 36-217 0 0,-85 114-188 0 0,109-147-615 0 0,-1 1 1 0 0,1-1-1 0 0,0 0 1 0 0,0 1-1 0 0,1 0 1 0 0,-1 0-1 0 0,1 0 1 0 0,0 0-1 0 0,0 0 1 0 0,0 0-1 0 0,1 1 1 0 0,-1-1-1 0 0,1 0 1 0 0,0 1-1 0 0,0-1 1 0 0,1 1-1 0 0,-1 2-51 0 0,2 5 208 0 0,-2-7-125 0 0,1 0 0 0 0,0 0-1 0 0,0 0 1 0 0,1 0 0 0 0,-1 0 0 0 0,1 0 0 0 0,0 0 0 0 0,1 0 0 0 0,-1-1 0 0 0,1 1 0 0 0,0 0 0 0 0,0-1-1 0 0,0 1 1 0 0,1-1 0 0 0,-1 1 0 0 0,1-1 0 0 0,0 0 0 0 0,1 0 0 0 0,-1-1 0 0 0,1 1 0 0 0,-1-1 0 0 0,1 0-1 0 0,0 1 1 0 0,0-2 0 0 0,1 1 0 0 0,-1 0 0 0 0,0-1 0 0 0,1 0 0 0 0,0 0 0 0 0,-1 0 0 0 0,1-1 0 0 0,0 1-1 0 0,0-1 1 0 0,0 0 0 0 0,0-1 0 0 0,0 1 0 0 0,2-1-83 0 0,4 0 136 0 0,-1 0 0 0 0,0-1 1 0 0,0 0-1 0 0,0 0 0 0 0,1-1 0 0 0,-2 0 0 0 0,1-1 0 0 0,0 0 1 0 0,0-1-1 0 0,-1 0 0 0 0,0-1 0 0 0,0 0 0 0 0,0 0 1 0 0,0-1-1 0 0,-1 0 0 0 0,0 0 0 0 0,0-1 0 0 0,5-6-136 0 0,-2 4 60 0 0,-1 0 0 0 0,0-1 0 0 0,0 0 0 0 0,-1-1 0 0 0,0 0 0 0 0,-1 0 0 0 0,-1-1 0 0 0,1 0 0 0 0,-2-1 0 0 0,0 1 0 0 0,0-1 0 0 0,-1 0-1 0 0,-1-1 1 0 0,0 1 0 0 0,-1-1 0 0 0,0 0 0 0 0,-1 0 0 0 0,-1-1-60 0 0,0 9-24 0 0,-1 1-1 0 0,0-1 1 0 0,0 1 0 0 0,0-1 0 0 0,-1 1-1 0 0,0-1 1 0 0,0 1 0 0 0,0 0-1 0 0,0-1 1 0 0,-1 1 0 0 0,0 0-1 0 0,0 0 1 0 0,-1 0 0 0 0,1 0-1 0 0,-1 1 1 0 0,0-1 0 0 0,0 1-1 0 0,-1-1 1 0 0,1 1 0 0 0,-1 0-1 0 0,0 0 1 0 0,0 1 0 0 0,0-1-1 0 0,-1 1 1 0 0,1 0 0 0 0,-1 0-1 0 0,0 0 1 0 0,0 1 0 0 0,0 0-1 0 0,0 0 1 0 0,0 0 0 0 0,0 0-1 0 0,-2 1 25 0 0,5 1-131 0 0,0-1-1 0 0,0 1 1 0 0,0 1 0 0 0,-1-1-1 0 0,1 0 1 0 0,0 1-1 0 0,0-1 1 0 0,0 1 0 0 0,0-1-1 0 0,0 1 1 0 0,0 0-1 0 0,0 0 1 0 0,0 0-1 0 0,0 0 1 0 0,0 0 0 0 0,0 1-1 0 0,0-1 1 0 0,1 0-1 0 0,-1 1 1 0 0,1 0 0 0 0,-1-1-1 0 0,0 2 132 0 0,-12 16-4289 0 0,8-11 1002 0 0,-2 3-8436 0 0</inkml:trace>
  <inkml:trace contextRef="#ctx0" brushRef="#br0" timeOffset="25648.328">3398 2475 14219 0 0,'0'0'3090'0'0,"0"0"-1427"0"0,0 0-544 0 0,0 0 33 0 0,0 0-1 0 0,0 0-91 0 0,0 0-127 0 0,0 0-243 0 0,0 0-152 0 0,0 0-61 0 0,0 0-53 0 0,0 0-52 0 0,0 0-34 0 0,12-31-42 0 0,35-95-80 0 0,7 21 337 0 0,-49 97-520 0 0,-2 3-22 0 0,-1 0 0 0 0,1 0 1 0 0,0 0-1 0 0,0 1 0 0 0,1-1 1 0 0,0 1-1 0 0,-1 0 0 0 0,1 0 1 0 0,0 0-1 0 0,1 1 0 0 0,-1-1 0 0 0,1 1 1 0 0,-1 0-1 0 0,1 0 0 0 0,0 1 1 0 0,0 0-1 0 0,0-1 0 0 0,1 2 1 0 0,-1-1-1 0 0,1 0-11 0 0,-5 3-3 0 0,1 0 0 0 0,0 0 1 0 0,0 1-1 0 0,-1-1 0 0 0,1 0 0 0 0,-1 0 0 0 0,1 1 1 0 0,-1-1-1 0 0,1 1 0 0 0,-1 0 0 0 0,0-1 0 0 0,0 1 0 0 0,0 0 1 0 0,0-1-1 0 0,0 1 0 0 0,0 0 0 0 0,0 0 0 0 0,-1 0 0 0 0,1 0 1 0 0,-1 0-1 0 0,1 0 0 0 0,-1 0 0 0 0,0 0 0 0 0,1 0 1 0 0,-1 0-1 0 0,-1 0 0 0 0,1 1 3 0 0,2 5-5 0 0,1 28 36 0 0,-4-32-29 0 0,1 0-1 0 0,0 1 1 0 0,0-1 0 0 0,1 0 0 0 0,-1 1-1 0 0,1-1 1 0 0,0 0 0 0 0,0 0-1 0 0,0 1 1 0 0,1-1 0 0 0,0 0 0 0 0,-1 0-1 0 0,1 0 1 0 0,1-1 0 0 0,-1 1-1 0 0,1 0-1 0 0,-1-3 4 0 0,0 0 0 0 0,1 0 0 0 0,-1-1-1 0 0,0 0 1 0 0,0 1 0 0 0,0-1-1 0 0,0 0 1 0 0,1 0 0 0 0,-1 0 0 0 0,0 0-1 0 0,0 0 1 0 0,0-1 0 0 0,1 1-1 0 0,-1-1 1 0 0,0 1 0 0 0,0-1 0 0 0,0 0-1 0 0,0 0 1 0 0,0 0 0 0 0,0 0-1 0 0,0 0 1 0 0,0 0 0 0 0,-1-1 0 0 0,1 1-1 0 0,0-1 1 0 0,-1 1 0 0 0,1-1-1 0 0,0-1-3 0 0,2 0 16 0 0,32-24 37 0 0,79-47 165 0 0,-113 72-218 0 0,0 1 0 0 0,0 0 1 0 0,0 0-1 0 0,1 0 0 0 0,-1 0 0 0 0,0 1 0 0 0,0-1 0 0 0,1 0 1 0 0,-1 1-1 0 0,0 0 0 0 0,1 0 0 0 0,-1-1 0 0 0,0 1 0 0 0,1 0 1 0 0,-1 1-1 0 0,1-1 0 0 0,-1 0 0 0 0,0 1 0 0 0,0 0 0 0 0,1-1 0 0 0,-1 1 1 0 0,0 0-1 0 0,0 0 0 0 0,0 0 0 0 0,0 0 0 0 0,0 0 0 0 0,0 1 1 0 0,0-1-1 0 0,0 1 0 0 0,0-1 0 0 0,0 1 0 0 0,-1 0 0 0 0,1 0 0 0 0,-1 0 1 0 0,0-1-1 0 0,1 1 0 0 0,-1 1 0 0 0,0-1 0 0 0,0 0 0 0 0,0 0 1 0 0,0 0-1 0 0,-1 0 0 0 0,1 1 0 0 0,7 20 20 0 0,-6-16-47 0 0,-1 0 1 0 0,1 0-1 0 0,0-1 0 0 0,1 1 1 0 0,0-1-1 0 0,0 0 1 0 0,0 1-1 0 0,1-1 0 0 0,-1-1 1 0 0,1 1-1 0 0,1-1 1 0 0,-1 1-1 0 0,1-1 0 0 0,0 0 1 0 0,0-1-1 0 0,1 1 1 0 0,-1-1-1 0 0,1 0 0 0 0,0-1 1 0 0,4 3 26 0 0,15 0-1855 0 0,-8-5-5299 0 0,-11-1-5080 0 0</inkml:trace>
  <inkml:trace contextRef="#ctx0" brushRef="#br0" timeOffset="26568.822">4205 2239 13451 0 0,'0'0'1796'0'0,"0"0"-546"0"0,0 0-335 0 0,0 0-84 0 0,0 0-25 0 0,0 0-67 0 0,0 0-111 0 0,0 0-41 0 0,0 0-8 0 0,0 0 17 0 0,0 0 24 0 0,0 0-121 0 0,0 0-83 0 0,11 33-40 0 0,38 104-56 0 0,-11 20 406 0 0,-29-111-523 0 0,-3 0 1 0 0,-1 1-1 0 0,-3-1 1 0 0,-1 1-1 0 0,-3 8-203 0 0,-20 12 851 0 0,-3-94 165 0 0,20 9-998 0 0,1 0 0 0 0,1-1 0 0 0,1 0-1 0 0,0 0 1 0 0,1 0 0 0 0,1 0 0 0 0,1 1-1 0 0,1-1 1 0 0,0 0 0 0 0,2 0 0 0 0,0 1-1 0 0,1 0 1 0 0,0 0 0 0 0,2 0 0 0 0,0 0-1 0 0,8-13-17 0 0,5-17 9 0 0,2 1 0 0 0,1 0 0 0 0,3 2 0 0 0,1 1 0 0 0,3 1 0 0 0,1 1 0 0 0,3 2 0 0 0,0 1-1 0 0,31-24-8 0 0,-57 55 0 0 0,0 1-1 0 0,0 0 0 0 0,1 1 0 0 0,0 0 0 0 0,0 0 1 0 0,0 1-1 0 0,1 0 0 0 0,0 0 0 0 0,0 1 0 0 0,0 0 1 0 0,1 1-1 0 0,-1 1 0 0 0,1-1 0 0 0,0 2 0 0 0,7-1 1 0 0,-15 3 4 0 0,-1 1-1 0 0,0 0 0 0 0,0-1 0 0 0,0 1 0 0 0,-1 0 0 0 0,1 0 1 0 0,0 0-1 0 0,-1 1 0 0 0,1-1 0 0 0,-1 0 0 0 0,0 1 0 0 0,0-1 1 0 0,0 0-1 0 0,0 1 0 0 0,0-1 0 0 0,0 1 0 0 0,-1 0 0 0 0,1-1 1 0 0,-1 1-1 0 0,0 0 0 0 0,0-1 0 0 0,0 1 0 0 0,0-1 0 0 0,0 1 0 0 0,0 0 1 0 0,-1-1-1 0 0,0 2-3 0 0,1 0 5 0 0,-3 24 13 0 0,-1 1 1 0 0,-2-1-1 0 0,0 0 0 0 0,-2 0 0 0 0,-2-1 0 0 0,0 0 1 0 0,-2-1-1 0 0,0 0 0 0 0,-2-1 0 0 0,-1 0 1 0 0,-1-1-1 0 0,-1-1 0 0 0,-1 0 0 0 0,-1-1 0 0 0,-6 3-18 0 0,19-17-50 0 0,0-1 0 0 0,-1 0-1 0 0,0 0 1 0 0,0 0 0 0 0,-1-1-1 0 0,0 0 1 0 0,0-1 0 0 0,0 0-1 0 0,-1 0 1 0 0,1-1 0 0 0,-1 0-1 0 0,0 0 1 0 0,-1-1 0 0 0,1 0-1 0 0,0-1 1 0 0,-6 1 50 0 0,14-4-130 0 0,0 1 0 0 0,-1-1 0 0 0,1 1 0 0 0,0-1 1 0 0,0 0-1 0 0,-1 1 0 0 0,1-1 0 0 0,0 0 0 0 0,0 0 0 0 0,0 0 0 0 0,0 0 0 0 0,0 0 0 0 0,0 0 1 0 0,1 0-1 0 0,-1 0 0 0 0,0 0 0 0 0,0 0 0 0 0,1-1 0 0 0,-1 1 0 0 0,1 0 0 0 0,-1 0 0 0 0,1-1 1 0 0,-1 1-1 0 0,1 0 0 0 0,0-1 0 0 0,0 1 0 0 0,-1 0 0 0 0,1-1 0 0 0,0 1 0 0 0,0-1 0 0 0,1 1 1 0 0,-1 0-1 0 0,0-1 0 0 0,0 1 0 0 0,1 0 0 0 0,-1-1 0 0 0,1 1 0 0 0,-1 0 0 0 0,1-1 130 0 0,8-33-8126 0 0,-5 23-3163 0 0</inkml:trace>
  <inkml:trace contextRef="#ctx0" brushRef="#br0" timeOffset="27114.047">4794 2431 896 0 0,'0'0'3065'0'0,"0"0"-694"0"0,0 0-128 0 0,0 0 14 0 0,0 0-97 0 0,0 0-151 0 0,0 0-182 0 0,0 0-240 0 0,0 0-163 0 0,0 0-166 0 0,0 0-161 0 0,0 0-129 0 0,0 0-148 0 0,31-2-141 0 0,100-9-131 0 0,-64-13 91 0 0,-53 13-473 0 0,7-1-61 0 0,-1-2 0 0 0,0-1 1 0 0,0 0-1 0 0,-2-2 1 0 0,0 0-1 0 0,-1-1 1 0 0,-1 0-1 0 0,0-2 1 0 0,-2 1-1 0 0,0-2 0 0 0,-1 0 1 0 0,-1-1-1 0 0,-1 0 1 0 0,-1-1-1 0 0,-1 0 1 0 0,-1 0-106 0 0,-8-68 34 0 0,-1 89-42 0 0,0 0 0 0 0,0 0 0 0 0,0 0-1 0 0,0-1 1 0 0,0 1 0 0 0,0 1 0 0 0,-1-1-1 0 0,1 0 1 0 0,0 0 0 0 0,-1 0 0 0 0,0 1-1 0 0,1-1 1 0 0,-1 1 0 0 0,0-1 0 0 0,0 1-1 0 0,0 0 1 0 0,0 0 0 0 0,0 0 0 0 0,0 0-1 0 0,0 0 1 0 0,0 0 0 0 0,-1 0 0 0 0,1 1-1 0 0,0-1 1 0 0,0 1 0 0 0,-1 0 0 0 0,1-1-1 0 0,0 1 1 0 0,-1 0 0 0 0,1 0 0 0 0,0 1-1 0 0,-1-1 1 0 0,1 0 0 0 0,0 1 0 0 0,0 0-1 0 0,-1-1 1 0 0,1 1 0 0 0,0 0 8 0 0,-9 4-33 0 0,1 0-1 0 0,0 0 1 0 0,0 1 0 0 0,0 0 0 0 0,1 1 0 0 0,0 0-1 0 0,0 1 1 0 0,1-1 0 0 0,0 2 0 0 0,1-1-1 0 0,-7 9 34 0 0,13-16-2 0 0,0 0-1 0 0,-1 0 1 0 0,1 0-1 0 0,0 0 0 0 0,0 0 1 0 0,0 0-1 0 0,0 1 1 0 0,0-1-1 0 0,1 0 1 0 0,-1 0-1 0 0,0 1 0 0 0,0-1 1 0 0,1 0-1 0 0,-1 1 1 0 0,1-1-1 0 0,-1 1 0 0 0,1-1 1 0 0,0 1-1 0 0,0-1 1 0 0,-1 1-1 0 0,1-1 0 0 0,0 1 1 0 0,0-1-1 0 0,0 1 1 0 0,1-1-1 0 0,-1 1 0 0 0,0-1 1 0 0,0 1-1 0 0,1-1 1 0 0,-1 1-1 0 0,1-1 1 0 0,0 0-1 0 0,-1 1 0 0 0,1-1 1 0 0,0 0-1 0 0,0 1 1 0 0,0-1-1 0 0,0 0 0 0 0,0 0 1 0 0,0 0-1 0 0,0 0 1 0 0,0 0-1 0 0,0 0 0 0 0,0 0 1 0 0,1 0-1 0 0,-1 0 1 0 0,0-1-1 0 0,0 1 0 0 0,1 0 1 0 0,-1-1-1 0 0,1 1 1 0 0,-1-1-1 0 0,2 1 3 0 0,14 2 18 0 0,0 0-1 0 0,0-1 1 0 0,1-1 0 0 0,-1-1-1 0 0,0 0 1 0 0,1-1 0 0 0,-1-1-1 0 0,0-1 1 0 0,9-2-18 0 0,-7 2 10 0 0,19-4 10 0 0,109-3 110 0 0,-145 11-117 0 0,0 1 0 0 0,0 0 0 0 0,0 0 0 0 0,-1 0 0 0 0,1 1 0 0 0,0-1 0 0 0,-1 0 0 0 0,0 1 0 0 0,1-1 0 0 0,-1 1 0 0 0,0-1 0 0 0,0 1 0 0 0,-1-1 0 0 0,1 1 0 0 0,0 0 0 0 0,-1 0 0 0 0,1-1 0 0 0,-1 1 0 0 0,0 0 0 0 0,0 0 0 0 0,0-1 0 0 0,-1 1 0 0 0,1 0 0 0 0,-1 0 0 0 0,1-1 0 0 0,-1 1 0 0 0,0 0 0 0 0,0-1 0 0 0,0 1 0 0 0,0-1 0 0 0,-1 2-13 0 0,-99 208 200 0 0,100-211-211 0 0,0-1 0 0 0,1 1 0 0 0,-1 0 0 0 0,1 0 0 0 0,0 0 0 0 0,-1 0 0 0 0,1 0 0 0 0,0 0 0 0 0,-1 0 0 0 0,1 0 0 0 0,0-1 0 0 0,0 1 0 0 0,0 0 0 0 0,0 0 0 0 0,0 0 0 0 0,0 0 0 0 0,0 0 0 0 0,0 0 0 0 0,0 0 0 0 0,0 0 0 0 0,0 0 0 0 0,1 0 0 0 0,-1 0 0 0 0,0 0 0 0 0,1 0 0 0 0,-1 0 0 0 0,1 0 0 0 0,-1-1 0 0 0,1 1 0 0 0,0 0 0 0 0,-1 0 0 0 0,1-1 0 0 0,0 1 0 0 0,-1 0 0 0 0,1-1 0 0 0,0 1 0 0 0,0 0 0 0 0,-1-1 0 0 0,1 1 0 0 0,0-1 0 0 0,0 0 0 0 0,0 1 0 0 0,0-1 0 0 0,0 0 0 0 0,0 1 0 0 0,0-1 0 0 0,0 0 0 0 0,0 0 0 0 0,0 0 0 0 0,0 0 0 0 0,0 0 0 0 0,0 0 0 0 0,-1 0 0 0 0,1 0 0 0 0,0 0 0 0 0,0 0 0 0 0,0 0 0 0 0,0-1 11 0 0,60-20-1576 0 0,-55 18 1158 0 0,34-15-3402 0 0,-15 3-5412 0 0,-15 8-2261 0 0</inkml:trace>
  <inkml:trace contextRef="#ctx0" brushRef="#br0" timeOffset="27467.488">5716 2269 5849 0 0,'0'0'4092'0'0,"0"0"-2421"0"0,0 0-826 0 0,0 0 29 0 0,0 0 171 0 0,0 0 161 0 0,0 0 72 0 0,0 0-1 0 0,0 0-57 0 0,0 0-83 0 0,0 0-96 0 0,0 0-113 0 0,0 0-79 0 0,18 7-49 0 0,57 21-72 0 0,-72-27-660 0 0,1 0 1 0 0,-1 0-1 0 0,0-1 1 0 0,1 1-1 0 0,-1-1 1 0 0,1 0-1 0 0,-1 0 1 0 0,0 0-1 0 0,1 0 1 0 0,-1-1-1 0 0,1 1 0 0 0,-1-1 1 0 0,0 0-1 0 0,0 0 1 0 0,1 0-1 0 0,-1-1 1 0 0,0 1-1 0 0,0-1 1 0 0,0 0-1 0 0,0 1 1 0 0,1-2-69 0 0,9-5 222 0 0,-3 5-153 0 0,-1-1 0 0 0,1 0 0 0 0,0-1-1 0 0,-1 0 1 0 0,0 0 0 0 0,0-1 0 0 0,-1 0-1 0 0,1-1 1 0 0,-1 0 0 0 0,-1 0 0 0 0,1 0-1 0 0,-1-1 1 0 0,-1-1 0 0 0,1 1 0 0 0,-2-1 0 0 0,1 0-1 0 0,-1 0 1 0 0,0 0 0 0 0,-1-1 0 0 0,0 0-1 0 0,-1 0 1 0 0,1 0 0 0 0,-2 0 0 0 0,0 0-1 0 0,1-10-68 0 0,-5 17-8 0 0,1 0 0 0 0,-1 0-1 0 0,0 0 1 0 0,0 0 0 0 0,0 0-1 0 0,0 0 1 0 0,-1 1-1 0 0,1-1 1 0 0,-1 1 0 0 0,1-1-1 0 0,-1 1 1 0 0,0 0 0 0 0,0 0-1 0 0,0 0 1 0 0,0 1 0 0 0,0-1-1 0 0,-1 1 1 0 0,1 0-1 0 0,0-1 1 0 0,-1 2 0 0 0,1-1-1 0 0,-1 0 1 0 0,1 1 0 0 0,-1-1-1 0 0,1 1 1 0 0,-1 0 0 0 0,1 0-1 0 0,-1 0 1 0 0,1 1-1 0 0,-1-1 1 0 0,1 1 0 0 0,-1 0-1 0 0,1 0 1 0 0,-1 0 0 0 0,1 1-1 0 0,0-1 1 0 0,-2 2 8 0 0,-14 4-39 0 0,0 1-1 0 0,1 0 1 0 0,0 2 0 0 0,1 0-1 0 0,0 2 1 0 0,0-1 0 0 0,1 2-1 0 0,1 0 1 0 0,0 1 0 0 0,0 1-1 0 0,2 0 1 0 0,0 0 0 0 0,1 2-1 0 0,0-1 1 0 0,1 2-1 0 0,0 3 40 0 0,-6 74-385 0 0,17-93 373 0 0,0 1 1 0 0,1-1-1 0 0,-1 1 0 0 0,1-1 0 0 0,0 0 1 0 0,0 1-1 0 0,0-1 0 0 0,0 0 1 0 0,0 0-1 0 0,0 0 0 0 0,1 0 0 0 0,-1 0 1 0 0,1 0-1 0 0,-1 0 0 0 0,1 0 1 0 0,0-1-1 0 0,-1 1 0 0 0,1-1 0 0 0,0 1 1 0 0,0-1-1 0 0,0 0 0 0 0,0 1 1 0 0,1-1-1 0 0,-1 0 0 0 0,0 0 0 0 0,0-1 1 0 0,1 1-1 0 0,-1 0 0 0 0,1-1 1 0 0,0 1 11 0 0,77 7-453 0 0,-57-10-138 0 0,0-1 1 0 0,1-2-1 0 0,-2 0 0 0 0,1-1 1 0 0,-1-1-1 0 0,0-2 1 0 0,0 0-1 0 0,6-5 591 0 0,33-15-4201 0 0,-24 11-2867 0 0,-19 7-3029 0 0</inkml:trace>
  <inkml:trace contextRef="#ctx0" brushRef="#br0" timeOffset="27836.918">6603 1993 4721 0 0,'0'0'6056'0'0,"0"0"-3330"0"0,0 0-1194 0 0,0 0-171 0 0,0 0-99 0 0,0 0-91 0 0,0 0-60 0 0,0 0-95 0 0,0 0-122 0 0,0 0-88 0 0,0 0-118 0 0,0 0-127 0 0,-33 8-113 0 0,-102 29-84 0 0,68-5 116 0 0,62-28-419 0 0,1-3-34 0 0,0 1 1 0 0,1 0 0 0 0,-1 0-1 0 0,1 1 1 0 0,0-1-1 0 0,0 1 1 0 0,0 0 0 0 0,0 0-1 0 0,0 0 1 0 0,0 0 0 0 0,1 0-1 0 0,-1 0 1 0 0,1 1-1 0 0,0-1 1 0 0,0 1 0 0 0,0 0-1 0 0,1-1 1 0 0,-1 4-28 0 0,43 14-9 0 0,-32-19 24 0 0,109 28-26 0 0,-116-29 22 0 0,-1 1 1 0 0,0 0 0 0 0,0 0 0 0 0,1 0 0 0 0,-1 0 0 0 0,-1 0 0 0 0,1 1 0 0 0,0-1 0 0 0,-1 0 0 0 0,1 0 0 0 0,-1 1 0 0 0,1-1 0 0 0,-1 0 0 0 0,0 0 0 0 0,0 1-1 0 0,0-1 1 0 0,0 0 0 0 0,-1 0 0 0 0,1 1 0 0 0,0-1 0 0 0,-1 0 0 0 0,0 0 0 0 0,0 1 0 0 0,1-1 0 0 0,-1 0 0 0 0,0 0 0 0 0,-1 0 0 0 0,1 0 0 0 0,0 0 0 0 0,-1-1-1 0 0,1 1 1 0 0,-1 0 0 0 0,1-1 0 0 0,-1 1 0 0 0,0-1 0 0 0,1 1 0 0 0,-1-1 0 0 0,0 0 0 0 0,0 1 0 0 0,-1-1-12 0 0,-11 10 64 0 0,0 0 1 0 0,-1-1-1 0 0,0-1 1 0 0,-1 0-1 0 0,0-1 1 0 0,0-1-1 0 0,-1-1 1 0 0,0 0-1 0 0,-7 1-64 0 0,24-7-96 0 0,0 0 1 0 0,0-1-1 0 0,1 1 1 0 0,-1 0-1 0 0,0 0 0 0 0,0-1 1 0 0,0 1-1 0 0,0 0 0 0 0,1 0 1 0 0,-1-1-1 0 0,0 1 1 0 0,0 0-1 0 0,0-1 0 0 0,0 1 1 0 0,0 0-1 0 0,0 0 0 0 0,0-1 1 0 0,0 1-1 0 0,0 0 0 0 0,0-1 1 0 0,0 1-1 0 0,0 0 1 0 0,0-1-1 0 0,0 1 0 0 0,0 0 1 0 0,0 0-1 0 0,0-1 0 0 0,0 1 1 0 0,-1 0-1 0 0,1-1 1 0 0,0 1-1 0 0,0 0 0 0 0,0 0 1 0 0,0-1-1 0 0,-1 1 0 0 0,1 0 1 0 0,0 0-1 0 0,0-1 0 0 0,0 1 1 0 0,-1 0-1 0 0,1 0 1 0 0,0 0-1 0 0,0 0 0 0 0,-1-1 1 0 0,1 1-1 0 0,0 0 0 0 0,-1 0 1 0 0,1 0-1 0 0,0 0 1 0 0,-1 0 95 0 0,25-20-8280 0 0,-17 16-2729 0 0</inkml:trace>
  <inkml:trace contextRef="#ctx0" brushRef="#br0" timeOffset="28199.356">7058 1945 12171 0 0,'0'0'3364'0'0,"0"0"-1281"0"0,0 0-408 0 0,0 0-141 0 0,0 0-202 0 0,0 0-291 0 0,0 0-368 0 0,0 0-137 0 0,0 0-76 0 0,0 0-76 0 0,0 0-22 0 0,0 0-33 0 0,-25 8-35 0 0,-80 26-44 0 0,5 20 246 0 0,90-47-471 0 0,-1-1 0 0 0,2 2-1 0 0,-1 0 1 0 0,1 0-1 0 0,0 0 1 0 0,0 1 0 0 0,1 1-1 0 0,1-1 1 0 0,-1 2-25 0 0,8-11-2 0 0,-1 1 0 0 0,0 0 1 0 0,1 1-1 0 0,-1-1 0 0 0,1 0 1 0 0,-1 0-1 0 0,1 0 0 0 0,0 0 1 0 0,-1 0-1 0 0,1 0 0 0 0,0 1 1 0 0,0-1-1 0 0,0 0 0 0 0,0 0 1 0 0,0 0-1 0 0,0 0 0 0 0,0 1 1 0 0,0-1-1 0 0,0 0 0 0 0,0 0 1 0 0,1 0-1 0 0,-1 0 0 0 0,1 1 1 0 0,-1-1-1 0 0,1 0 0 0 0,-1 0 1 0 0,1 0-1 0 0,-1 0 0 0 0,1 0 1 0 0,0 0-1 0 0,0 0 0 0 0,-1-1 1 0 0,1 1-1 0 0,0 0 0 0 0,0 0 1 0 0,0-1-1 0 0,0 1 0 0 0,0 0 1 0 0,0-1-1 0 0,0 1 0 0 0,0-1 1 0 0,0 1-1 0 0,0-1 0 0 0,1 1 2 0 0,55 14-36 0 0,-48-14 27 0 0,97 24-50 0 0,-106-23 77 0 0,0-1 0 0 0,0 0 0 0 0,0 0-1 0 0,0 1 1 0 0,0-1 0 0 0,0 0 0 0 0,0 1-1 0 0,-1-1 1 0 0,1 0 0 0 0,0 1-1 0 0,-1-1 1 0 0,0 0 0 0 0,1 0 0 0 0,-1 0-1 0 0,1 0 1 0 0,-1 1 0 0 0,0-1-1 0 0,0 0 1 0 0,0 0 0 0 0,0 0 0 0 0,0 0-1 0 0,0-1 1 0 0,0 1 0 0 0,0 0 0 0 0,0 0-1 0 0,0-1 1 0 0,0 1 0 0 0,0 0-1 0 0,-1-1 1 0 0,0 1-18 0 0,1 0 18 0 0,-134 58 235 0 0,7-22-1618 0 0,134-49-4252 0 0,-3 9 649 0 0,-1-1-6584 0 0</inkml:trace>
  <inkml:trace contextRef="#ctx0" brushRef="#br0" timeOffset="29005.548">7040 2236 12691 0 0,'0'0'2264'0'0,"0"0"-382"0"0,0 0-224 0 0,0 0-105 0 0,0 0-111 0 0,32-9-126 0 0,101-27-180 0 0,23-27 1328 0 0,-146 60-2379 0 0,-1-1 0 0 0,-1 0 0 0 0,1-1 0 0 0,-1 0-1 0 0,0 0 1 0 0,0-1 0 0 0,0 0 0 0 0,-1-1 0 0 0,0 1 0 0 0,0-1 0 0 0,0-1 0 0 0,-1 1 0 0 0,0-1 0 0 0,2-5-85 0 0,-7 11 7 0 0,-1 1 0 0 0,0 0 0 0 0,0 0 0 0 0,0-1 0 0 0,1 1 0 0 0,-1 0 0 0 0,-1 0 0 0 0,1-1 0 0 0,0 1 0 0 0,0 0 0 0 0,0 0 0 0 0,-1-1 0 0 0,1 1 0 0 0,0 0 0 0 0,-1 0 0 0 0,0 0 0 0 0,1 0 0 0 0,-1 0 0 0 0,1 0 0 0 0,-1 0 0 0 0,0 0-1 0 0,0 0 1 0 0,0 0 0 0 0,0 0 0 0 0,1 0 0 0 0,-1 0 0 0 0,0 0 0 0 0,0 1 0 0 0,-1-1 0 0 0,1 0 0 0 0,0 1 0 0 0,0-1 0 0 0,0 1 0 0 0,0-1 0 0 0,0 1 0 0 0,-1 0 0 0 0,1-1 0 0 0,0 1 0 0 0,0 0 0 0 0,-1 0 0 0 0,1 0 0 0 0,0 0 0 0 0,0 0 0 0 0,-1 0 0 0 0,1 0 0 0 0,0 0 0 0 0,-1 1-7 0 0,-66 6-136 0 0,46-2 93 0 0,0 2-1 0 0,1 0 1 0 0,0 1 0 0 0,0 1-1 0 0,0 1 1 0 0,1 1 0 0 0,1 1-1 0 0,0 1 1 0 0,1 0-1 0 0,0 1 1 0 0,1 1 0 0 0,0 1-1 0 0,1 1 1 0 0,1 0-1 0 0,0 2 44 0 0,12-17-21 0 0,1 0-1 0 0,0 0 1 0 0,-1 1-1 0 0,1-1 1 0 0,0 1-1 0 0,1-1 0 0 0,-1 1 1 0 0,0 0-1 0 0,1-1 1 0 0,-1 1-1 0 0,1 0 0 0 0,0 0 1 0 0,0 0-1 0 0,0 0 1 0 0,0 0-1 0 0,1 0 0 0 0,-1 1 1 0 0,1-1-1 0 0,0 0 1 0 0,0 0-1 0 0,0 0 0 0 0,0 0 1 0 0,0 1-1 0 0,1-1 1 0 0,-1 0-1 0 0,1 0 1 0 0,0 0-1 0 0,0 0 0 0 0,0 0 1 0 0,1 0-1 0 0,-1 0 1 0 0,0 0-1 0 0,1-1 0 0 0,0 1 1 0 0,0-1-1 0 0,0 1 1 0 0,0-1-1 0 0,0 1 0 0 0,0-1 1 0 0,1 0-1 0 0,-1 0 1 0 0,1 0 21 0 0,20 1-434 0 0,0 0 0 0 0,0-1 1 0 0,0-2-1 0 0,0 0 1 0 0,0-2-1 0 0,0 0 0 0 0,0-2 1 0 0,-1 0-1 0 0,1-2 1 0 0,-1 0-1 0 0,0-2 0 0 0,9-4 434 0 0,-17 7-44 0 0,81-23-269 0 0,-38 12 284 0 0,0-1-1 0 0,-1-4 0 0 0,0-1 0 0 0,-2-3 1 0 0,-1-3-1 0 0,10-8 30 0 0,-62 35 50 0 0,1 1-1 0 0,-1 0 1 0 0,0 0 0 0 0,1 0 0 0 0,-1-1-1 0 0,0 1 1 0 0,0-1 0 0 0,1 1 0 0 0,-1-1-1 0 0,0 1 1 0 0,0-1 0 0 0,0 0-1 0 0,0 0 1 0 0,0 1 0 0 0,0-1 0 0 0,0 0-1 0 0,0 0 1 0 0,0 0 0 0 0,0 0-1 0 0,0 0 1 0 0,0 0 0 0 0,-1 0 0 0 0,1-1-1 0 0,-1 1 1 0 0,1 0 0 0 0,0 0-1 0 0,-1 0 1 0 0,0-1 0 0 0,1 1 0 0 0,-1 0-1 0 0,0-1 1 0 0,0 1 0 0 0,0 0-1 0 0,0-1 1 0 0,0 1 0 0 0,0 0 0 0 0,0-1-1 0 0,0 1 1 0 0,0 0 0 0 0,0-1 0 0 0,-1 1-1 0 0,1 0 1 0 0,-1 0 0 0 0,1-1-1 0 0,-1 1 1 0 0,1 0 0 0 0,-1 0 0 0 0,0 0-1 0 0,0 0 1 0 0,1 0 0 0 0,-1 0-1 0 0,0 0 1 0 0,0 0 0 0 0,0 0 0 0 0,0 0-1 0 0,0 0 1 0 0,0 0 0 0 0,-1 1-1 0 0,1-1 1 0 0,0 0 0 0 0,0 1 0 0 0,0-1-1 0 0,-1 1 1 0 0,0-1-50 0 0,-14 2 109 0 0,0 0 0 0 0,-1 0-1 0 0,1 2 1 0 0,0 0 0 0 0,0 1 0 0 0,1 0-1 0 0,-1 2 1 0 0,1-1 0 0 0,0 2 0 0 0,0 0 0 0 0,1 1-1 0 0,0 0 1 0 0,0 1 0 0 0,1 1 0 0 0,0 0-1 0 0,1 1 1 0 0,0 0 0 0 0,1 1 0 0 0,0 0 0 0 0,1 1-1 0 0,0 0 1 0 0,1 1 0 0 0,-5 9-109 0 0,12-19-3 0 0,1-1 1 0 0,0 1-1 0 0,0-1 0 0 0,0 1 1 0 0,0 0-1 0 0,0 0 0 0 0,1-1 1 0 0,0 1-1 0 0,0 0 0 0 0,0 0 1 0 0,0-1-1 0 0,1 1 0 0 0,-1 0 1 0 0,1 0-1 0 0,0-1 0 0 0,0 1 1 0 0,0-1-1 0 0,1 1 0 0 0,-1-1 1 0 0,1 1-1 0 0,0-1 0 0 0,0 0 1 0 0,0 0-1 0 0,0 1 0 0 0,1-2 1 0 0,-1 1-1 0 0,1 0 0 0 0,-1 0 1 0 0,1-1-1 0 0,0 0 0 0 0,0 1 1 0 0,0-1-1 0 0,1 0 0 0 0,-1-1 1 0 0,0 1-1 0 0,1 0 0 0 0,-1-1 1 0 0,1 0-1 0 0,0 0 0 0 0,-1 0 1 0 0,1 0-1 0 0,0-1 0 0 0,0 1 1 0 0,-1-1-1 0 0,1 0 0 0 0,0 0 1 0 0,0 0-1 0 0,-1-1 0 0 0,3 0 3 0 0,20 1 157 0 0,-1-1 0 0 0,0-1 0 0 0,0-1 1 0 0,0-1-1 0 0,0-1 0 0 0,0-2 0 0 0,-1 0 0 0 0,0-2 0 0 0,-1 0 0 0 0,1-2 0 0 0,-2 0 0 0 0,0-2 0 0 0,0 0 0 0 0,9-10-157 0 0,10-9 205 0 0,-2-1-1 0 0,-1-3 0 0 0,-2-1 1 0 0,-1-1-1 0 0,-3-2 1 0 0,-1-1-1 0 0,-1-2 0 0 0,17-36-204 0 0,-38 63-10 0 0,-2-1 0 0 0,1 0 0 0 0,-2 0 0 0 0,-1-1 0 0 0,0 0 0 0 0,-1 0 1 0 0,-1 0-1 0 0,0 0 0 0 0,-1 0 0 0 0,-2-1 0 0 0,0 1 0 0 0,-1-13 10 0 0,0 22-15 0 0,0-1 0 0 0,0 1 0 0 0,-1-1 0 0 0,0 1 0 0 0,-1 0 0 0 0,0 0 0 0 0,0 0 0 0 0,-1 0 0 0 0,0 1 0 0 0,-1-1 0 0 0,1 1 0 0 0,-2 0 0 0 0,1 0 0 0 0,-1 1 0 0 0,0 0 0 0 0,-1 0 0 0 0,0 0 0 0 0,0 1 0 0 0,0 0 0 0 0,-1 0 0 0 0,0 1 0 0 0,0 0 0 0 0,0 0 0 0 0,-1 1 0 0 0,0 0 15 0 0,-1 1-13 0 0,1 0 0 0 0,-1 0 1 0 0,0 2-1 0 0,-1-1 0 0 0,1 1 1 0 0,0 1-1 0 0,0 0 0 0 0,-1 0 1 0 0,1 1-1 0 0,0 0 0 0 0,0 1 1 0 0,0 0-1 0 0,0 0 0 0 0,0 1 1 0 0,0 1-1 0 0,1 0 0 0 0,0 0 1 0 0,-1 1-1 0 0,2 0 0 0 0,-1 0 1 0 0,0 1-1 0 0,1 0 0 0 0,-6 6 13 0 0,0 0-3 0 0,1 0-1 0 0,1 1 0 0 0,0 0 1 0 0,1 1-1 0 0,0 0 0 0 0,1 1 1 0 0,0 0-1 0 0,2 1 0 0 0,0 0 1 0 0,0 0-1 0 0,2 0 1 0 0,0 1-1 0 0,-2 9 4 0 0,5-12 8 0 0,0 1 0 0 0,2 0 0 0 0,-1-1 0 0 0,2 1-1 0 0,0 0 1 0 0,0 0 0 0 0,2 0 0 0 0,0 0 0 0 0,0-1 0 0 0,2 1 0 0 0,-1-1 0 0 0,2 0 0 0 0,0 0 0 0 0,1 0 0 0 0,0 0 0 0 0,6 7-8 0 0,17 22 90 0 0,3-2 0 0 0,1 0 0 0 0,3-3 0 0 0,0-1 0 0 0,3-1 0 0 0,1-3 0 0 0,1-1 0 0 0,2-2 0 0 0,0-2 0 0 0,3-1 0 0 0,0-3 0 0 0,1-2 0 0 0,1-2 0 0 0,18 4-90 0 0,-65-24-3 0 0,14 7-112 0 0,0-1 0 0 0,1 0 0 0 0,0-1 0 0 0,0-1 0 0 0,0-1 0 0 0,1 0 0 0 0,10-1 115 0 0,-19-12-6687 0 0,-8 6-5232 0 0</inkml:trace>
  <inkml:trace contextRef="#ctx0" brushRef="#br0" timeOffset="29958.5">8665 1687 9570 0 0,'0'0'3221'0'0,"0"0"-1173"0"0,0 0-435 0 0,0 0-84 0 0,0 0-81 0 0,0 0-118 0 0,0 0-235 0 0,0 0-233 0 0,0 0-208 0 0,0 0-186 0 0,0 0-103 0 0,0 0-61 0 0,0 0-22 0 0,7-7-6 0 0,54-37 230 0 0,161-4 747 0 0,-205 45-1174 0 0,-1 1-1 0 0,1 1 0 0 0,0 0 1 0 0,0 1-1 0 0,-1 1 1 0 0,1 1-1 0 0,0 0 0 0 0,9 3-78 0 0,-23-4 12 0 0,-1 0 0 0 0,1 0 0 0 0,-1 0 0 0 0,1 0 0 0 0,-1 0-1 0 0,1 0 1 0 0,-1 1 0 0 0,1-1 0 0 0,-1 1 0 0 0,0-1 0 0 0,0 1 0 0 0,0 0 0 0 0,0 0 0 0 0,0 0-1 0 0,-1 0 1 0 0,1 1 0 0 0,0-1 0 0 0,-1 0 0 0 0,0 1 0 0 0,1-1 0 0 0,-1 1 0 0 0,0-1-1 0 0,0 1 1 0 0,-1-1 0 0 0,1 1 0 0 0,0 0 0 0 0,-1-1 0 0 0,0 1 0 0 0,1 0 0 0 0,-1 0-1 0 0,0-1 1 0 0,-1 1 0 0 0,1 0 0 0 0,0 0 0 0 0,-1-1 0 0 0,1 1 0 0 0,-1 0 0 0 0,0-1-1 0 0,0 1 1 0 0,0-1 0 0 0,0 1 0 0 0,-1-1 0 0 0,0 2-12 0 0,-19 20 102 0 0,-2 0 0 0 0,0-2 1 0 0,-1-1-1 0 0,-1-1 0 0 0,-10 5-102 0 0,-43 36 132 0 0,-17 43 97 0 0,93-99-217 0 0,-1 0 1 0 0,0 0 0 0 0,1 0 0 0 0,0 0-1 0 0,0 0 1 0 0,1 1 0 0 0,0-1 0 0 0,0 0-1 0 0,0 1 1 0 0,0-1 0 0 0,1 1 0 0 0,0-1-1 0 0,0 1 1 0 0,0-1 0 0 0,1 1 0 0 0,0-1-1 0 0,0 1 1 0 0,0-1 0 0 0,0 0 0 0 0,1 1-1 0 0,0-1 1 0 0,0 0 0 0 0,1 0 0 0 0,0 0-13 0 0,0 2-11 0 0,1 1 1 0 0,1-1-1 0 0,-1 0 1 0 0,1 0 0 0 0,0 0-1 0 0,1-1 1 0 0,0 1-1 0 0,0-1 1 0 0,0-1 0 0 0,0 1-1 0 0,1-1 1 0 0,0 0-1 0 0,0-1 1 0 0,1 0 0 0 0,-1 0-1 0 0,1 0 1 0 0,0-1-1 0 0,0 0 1 0 0,0-1 0 0 0,0 0-1 0 0,0 0 1 0 0,1 0-1 0 0,-1-1 1 0 0,0-1 0 0 0,5 1 10 0 0,19-7-2423 0 0,-23 1-1633 0 0,-2-2-4378 0 0,-4 2-4573 0 0</inkml:trace>
  <inkml:trace contextRef="#ctx0" brushRef="#br0" timeOffset="30198.192">9405 2291 22397 0 0,'0'0'1097'0'0,"0"0"-248"0"0,0 0-49 0 0,0 0 36 0 0,0 0-39 0 0,0 0-190 0 0,-28 32-231 0 0,-90 100-212 0 0,40-42-189 0 0,53-62-347 0 0,-12 10-1716 0 0,6-24-9774 0 0,24-13-338 0 0</inkml:trace>
  <inkml:trace contextRef="#ctx0" brushRef="#br0" timeOffset="30433.014">9043 2309 15035 0 0,'0'0'6703'0'0,"0"0"-4359"0"0,0 0-1451 0 0,0 0-181 0 0,0 0-37 0 0,0 0-90 0 0,0 0-75 0 0,0 0-78 0 0,0 0-86 0 0,34 14-95 0 0,111 42-54 0 0,-33 6 97 0 0,-7 30-2811 0 0,-96-84-1873 0 0,-2-4-7854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11715 0 0,'0'0'2744'0'0,"0"0"-1188"0"0,0 0-426 0 0,0 0-6 0 0,0 0 16 0 0,0 0-142 0 0,0 0-260 0 0,0 0-296 0 0,0 0-232 0 0,0 0-117 0 0,0 0-65 0 0,-9 31-49 0 0,-25 93-75 0 0,28-80-1291 0 0,13-44-4785 0 0,-4 0-4581 0 0</inkml:trace>
  <inkml:trace contextRef="#ctx0" brushRef="#br0" timeOffset="499.945">160 398 16908 0 0,'0'0'1252'0'0,"0"0"-428"0"0,0 0-72 0 0,0 0 96 0 0,0 0 66 0 0,0 0-30 0 0,0 0-157 0 0,0 0-179 0 0,14-32-116 0 0,41-103-62 0 0,5 27 198 0 0,6 15-242 0 0,-62 206-462 0 0,-5-108 148 0 0,0 0 0 0 0,0-1-1 0 0,0 1 1 0 0,1 0 0 0 0,0-1-1 0 0,0 1 1 0 0,0 0-1 0 0,0 0 1 0 0,1-1 0 0 0,-1 1-1 0 0,1 0 1 0 0,1-1 0 0 0,-1 1-1 0 0,1-1 1 0 0,-1 1 0 0 0,1-1-1 0 0,0 0 1 0 0,1 0-1 0 0,-1 0 1 0 0,1 0 0 0 0,0 0-1 0 0,0 0 1 0 0,0-1 0 0 0,0 1-1 0 0,1-1 1 0 0,-1 0-1 0 0,1 0 1 0 0,0 0 0 0 0,0-1-1 0 0,0 1 1 0 0,0-1 0 0 0,0 0-1 0 0,1 0 1 0 0,-1-1 0 0 0,1 1-1 0 0,0-1-11 0 0,1-1 114 0 0,0 0-1 0 0,0 0 0 0 0,0-1 1 0 0,0 0-1 0 0,0 0 1 0 0,0-1-1 0 0,0 1 1 0 0,0-1-1 0 0,0-1 0 0 0,0 1 1 0 0,-1-1-1 0 0,1 0 1 0 0,-1 0-1 0 0,0-1 1 0 0,0 1-1 0 0,0-1 0 0 0,0 0 1 0 0,-1 0-1 0 0,0-1 1 0 0,2-1-114 0 0,8-9 175 0 0,-1 0 0 0 0,-1-1 0 0 0,0 0 1 0 0,-1-1-1 0 0,-1 0 0 0 0,0-1 1 0 0,3-10-176 0 0,-7 5-215 0 0,7 34-2744 0 0,-3 4-3996 0 0,-6-8-4966 0 0</inkml:trace>
  <inkml:trace contextRef="#ctx0" brushRef="#br0" timeOffset="1028.079">1064 59 9962 0 0,'0'0'3127'0'0,"0"0"-570"0"0,0 0-387 0 0,0 0-267 0 0,0 0-241 0 0,0 0-269 0 0,0 0-241 0 0,0 0-233 0 0,0 0-228 0 0,0 0-171 0 0,0 0-102 0 0,0 0-101 0 0,0 0-50 0 0,-23-11-34 0 0,-74-30-57 0 0,96 40-171 0 0,-1 0 1 0 0,1 0-1 0 0,-1 1 0 0 0,0-1 0 0 0,1 0 0 0 0,-1 1 0 0 0,0 0 1 0 0,1-1-1 0 0,-1 1 0 0 0,0 0 0 0 0,0 0 0 0 0,1 0 0 0 0,-1 0 1 0 0,0 0-1 0 0,0 0 0 0 0,1 1 0 0 0,-1-1 0 0 0,0 1 0 0 0,1-1 1 0 0,-1 1-1 0 0,0-1 0 0 0,1 1 0 0 0,-1 0 0 0 0,1 0 0 0 0,-1 0 1 0 0,1 0-1 0 0,-1 0 0 0 0,1 0 0 0 0,0 0 0 0 0,-1 1 0 0 0,1-1 1 0 0,0 1-6 0 0,-6 4 25 0 0,-1 2-24 0 0,0 0 1 0 0,1 0-1 0 0,-1 0 1 0 0,2 1-1 0 0,-1 0 1 0 0,1 1-1 0 0,0-1 1 0 0,1 1-1 0 0,1 0 1 0 0,-1 1-1 0 0,1-1 1 0 0,1 1-1 0 0,0 0 1 0 0,1-1-1 0 0,0 1 1 0 0,0 1-1 0 0,1-1 0 0 0,0 0 1 0 0,2 8-2 0 0,-1-16 1 0 0,0 0 0 0 0,0 0-1 0 0,1 0 1 0 0,-1 0 0 0 0,1 0 0 0 0,0 0 0 0 0,0-1 0 0 0,0 1 0 0 0,0 0 0 0 0,1 0-1 0 0,-1-1 1 0 0,1 1 0 0 0,-1 0 0 0 0,1-1 0 0 0,0 0 0 0 0,0 1 0 0 0,0-1-1 0 0,0 0 1 0 0,1 0 0 0 0,-1 0 0 0 0,0-1 0 0 0,1 1 0 0 0,0 0 0 0 0,-1-1-1 0 0,1 0 1 0 0,0 1 0 0 0,0-1 0 0 0,-1 0 0 0 0,1 0 0 0 0,0-1 0 0 0,0 1-1 0 0,0-1 1 0 0,0 1 0 0 0,0-1 0 0 0,1 0-1 0 0,5 0 31 0 0,1 0 0 0 0,0 0-1 0 0,-1-1 1 0 0,1 0 0 0 0,-1-1-1 0 0,1 0 1 0 0,-1 0 0 0 0,0-1 0 0 0,0-1-1 0 0,7-2-30 0 0,90-64 310 0 0,-89 56-258 0 0,0 1 0 0 0,1 1 1 0 0,1 0-1 0 0,0 2 0 0 0,0 0 0 0 0,13-4-52 0 0,-29 12 4 0 0,1 1 0 0 0,-1-1 0 0 0,0 1 0 0 0,1 0 0 0 0,-1 0 0 0 0,1 0 0 0 0,-1 0 0 0 0,1 1 0 0 0,-1 0 1 0 0,1-1-1 0 0,0 1 0 0 0,-1 0 0 0 0,1 1 0 0 0,-1-1 0 0 0,1 1 0 0 0,0-1 0 0 0,-1 1 0 0 0,1 0 0 0 0,-1 1 0 0 0,0-1 0 0 0,1 0 0 0 0,-1 1 0 0 0,0 0 0 0 0,0 0 0 0 0,0 0 0 0 0,0 0 0 0 0,0 0 0 0 0,-1 1 0 0 0,1-1 0 0 0,-1 1 0 0 0,1 0 0 0 0,-1-1 0 0 0,1 3-4 0 0,3 15 29 0 0,0 0-1 0 0,-2 0 0 0 0,0 0 0 0 0,-1 0 1 0 0,-2 1-1 0 0,0-1 0 0 0,-1 1 0 0 0,-2 18-28 0 0,1 10 25 0 0,-14 432-66 0 0,15-467 40 0 0,1-1-3 0 0,0 1 0 0 0,-2-1 0 0 0,1 1 0 0 0,-2-1 0 0 0,0 0 0 0 0,-1 1 1 0 0,0-1-1 0 0,0 0 0 0 0,-6 11 4 0 0,7-21 1 0 0,0-1 1 0 0,-1 0-1 0 0,1 0 1 0 0,0 0-1 0 0,-1 0 1 0 0,1 0-1 0 0,-1 0 1 0 0,0-1-1 0 0,0 1 1 0 0,1-1-1 0 0,-1 0 1 0 0,0 1-1 0 0,0-1 1 0 0,0-1-1 0 0,0 1 1 0 0,-1 0-1 0 0,1-1 1 0 0,0 0-1 0 0,0 0 1 0 0,0 0-1 0 0,0 0 1 0 0,0 0-1 0 0,-1 0 1 0 0,1-1-1 0 0,0 1 1 0 0,0-1-1 0 0,0 0 1 0 0,0 0-1 0 0,0 0 1 0 0,0-1-1 0 0,1 1 1 0 0,-1-1-1 0 0,0 0 1 0 0,1 1-1 0 0,-1-1 1 0 0,1 0-1 0 0,-1 0 1 0 0,1-1-1 0 0,0 1 1 0 0,0 0-1 0 0,0-1 1 0 0,-1-2-2 0 0,-9-9-3 0 0,1 0 0 0 0,0-2 0 0 0,2 1 0 0 0,0-1 0 0 0,0-1 0 0 0,2 1 0 0 0,0-1 0 0 0,0-1 0 0 0,2 1 1 0 0,0-1-1 0 0,2 0 0 0 0,-1 0 0 0 0,2-1 0 0 0,1 1 0 0 0,0 0 0 0 0,1-1 0 0 0,2-6 3 0 0,-1 16-159 0 0,1 0 0 0 0,0 0 0 0 0,1 0 1 0 0,0 0-1 0 0,0 0 0 0 0,1 1 0 0 0,0 0 0 0 0,1-1 0 0 0,-1 2 0 0 0,2-1 0 0 0,-1 0 0 0 0,1 1 0 0 0,0 0 0 0 0,1 1 1 0 0,-1-1-1 0 0,2 0 159 0 0,124-81-7044 0 0,-115 80-5190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19 570 16227 0 0,'0'0'5543'0'0,"0"0"-3877"0"0,0 0-1025 0 0,0 0 167 0 0,0 0 170 0 0,0 0-2 0 0,0 0-206 0 0,0 0-289 0 0,0 0-221 0 0,0 0-137 0 0,0 0-53 0 0,-3 32-35 0 0,-9 98-27 0 0,8-61-107 0 0,16-43-794 0 0,-1-22-6731 0 0,-8-4-4288 0 0</inkml:trace>
  <inkml:trace contextRef="#ctx0" brushRef="#br0" timeOffset="150.208">0 224 15947 0 0,'0'0'2393'0'0,"0"0"-937"0"0,0 0-424 0 0,0 0-295 0 0,0 0-209 0 0,0 0-288 0 0,0 0-336 0 0,0 0-248 0 0,0 0-192 0 0,0 0-401 0 0,0 0-943 0 0,0 0-4313 0 0,0 0-6122 0 0</inkml:trace>
  <inkml:trace contextRef="#ctx0" brushRef="#br0" timeOffset="438.012">494 25 15579 0 0,'0'0'5375'0'0,"0"0"-3301"0"0,0 0-1041 0 0,0 0-47 0 0,0 0 29 0 0,0 0-35 0 0,0 0-107 0 0,0 0-239 0 0,0 0-166 0 0,0 0-93 0 0,0 0-78 0 0,-9 32-57 0 0,-26 102-87 0 0,24-86-72 0 0,3 0 0 0 0,1 0 0 0 0,3 1 0 0 0,2-1 0 0 0,3 42-81 0 0,0-13 20 0 0,-1-49-26 0 0,1-1 1 0 0,1 1 0 0 0,1-1-1 0 0,2 0 1 0 0,1 0 0 0 0,0-1-1 0 0,2 1 1 0 0,2-1 5 0 0,4 4-1336 0 0,-14-30 826 0 0,0-19-2657 0 0,-8-1-4195 0 0,5 15-4422 0 0</inkml:trace>
  <inkml:trace contextRef="#ctx0" brushRef="#br0" timeOffset="689.045">199 496 15579 0 0,'0'0'3987'0'0,"0"0"-2092"0"0,0 0-833 0 0,0 0-105 0 0,0 0 39 0 0,0 0 16 0 0,0 0-121 0 0,0 0-224 0 0,0 0-192 0 0,0 0-123 0 0,0 0-60 0 0,36 1-82 0 0,113 5-51 0 0,19 9-176 0 0,-105-4-403 0 0,-29-5-1806 0 0,0-1-5896 0 0,-19-5-4562 0 0</inkml:trace>
  <inkml:trace contextRef="#ctx0" brushRef="#br0" timeOffset="1188.687">851 669 8818 0 0,'0'0'3449'0'0,"0"0"-878"0"0,0 0-404 0 0,0 0-151 0 0,0 0-257 0 0,0 0-332 0 0,0 0-346 0 0,0 0-267 0 0,0 0-151 0 0,0 0-100 0 0,0 0-73 0 0,0 0-41 0 0,0 0-56 0 0,-6 22-61 0 0,-16 70-81 0 0,17 22 55 0 0,5-111-362 0 0,0 0 1 0 0,1 0 0 0 0,0-1 0 0 0,-1 1-1 0 0,1 0 1 0 0,0 0 0 0 0,0-1 0 0 0,1 1-1 0 0,-1 0 1 0 0,0-1 0 0 0,1 1 0 0 0,0-1-1 0 0,-1 0 1 0 0,1 1 0 0 0,0-1-1 0 0,0 0 1 0 0,0 0 0 0 0,1 0 0 0 0,-1-1-1 0 0,1 2 56 0 0,9 1-3760 0 0,1-5-3389 0 0,-7-2-4912 0 0</inkml:trace>
  <inkml:trace contextRef="#ctx0" brushRef="#br0" timeOffset="1437.968">857 246 15171 0 0,'0'0'4057'0'0,"0"0"-2921"0"0,0 0-335 0 0,0 0-81 0 0,0 0-56 0 0,0 0-104 0 0,0 0-264 0 0,0 0-280 0 0,0 0-144 0 0,0 0-48 0 0,0 0-72 0 0,0 0-288 0 0,0 0-897 0 0,0 0-3752 0 0,16 70-7585 0 0</inkml:trace>
  <inkml:trace contextRef="#ctx0" brushRef="#br0" timeOffset="2506.287">1390 618 1224 0 0,'0'0'854'0'0,"0"0"-385"0"0,0 0-5 0 0,0 0 244 0 0,0 0 205 0 0,0 0 178 0 0,0 0 126 0 0,0 0 19 0 0,0 0 47 0 0,0 0-6 0 0,0 0 8 0 0,0 0-19 0 0,0 0-23 0 0,-12-2-26 0 0,-38-5-67 0 0,-6 21 4269 0 0,47-8-4617 0 0,-6 5-542 0 0,1 0 0 0 0,0 0 0 0 0,1 1 0 0 0,1 1-1 0 0,0 0 1 0 0,0 1 0 0 0,1 0 0 0 0,1 0 0 0 0,1 1 0 0 0,0 1-1 0 0,1 0 1 0 0,0 1-260 0 0,6-16 10 0 0,1 1 0 0 0,0 0 0 0 0,0-1-1 0 0,0 1 1 0 0,0 0 0 0 0,0 0-1 0 0,0 0 1 0 0,0 0 0 0 0,1 0 0 0 0,-1 0-1 0 0,1 0 1 0 0,-1 0 0 0 0,1 1 0 0 0,0-1-1 0 0,0 0 1 0 0,0 0 0 0 0,0 0 0 0 0,0 0-1 0 0,0 0 1 0 0,1 0 0 0 0,-1 1 0 0 0,1-1-1 0 0,-1 0 1 0 0,1 0 0 0 0,0 0 0 0 0,0 0-1 0 0,0-1 1 0 0,0 1 0 0 0,0 0 0 0 0,0 0-1 0 0,1 0 1 0 0,-1-1 0 0 0,0 1 0 0 0,1-1-1 0 0,0 1 1 0 0,-1-1 0 0 0,1 0 0 0 0,0 1-1 0 0,-1-1 1 0 0,1 0 0 0 0,0 0 0 0 0,0 0-1 0 0,0-1 1 0 0,0 1 0 0 0,0 0-1 0 0,0-1 1 0 0,0 1 0 0 0,0-1 0 0 0,1 1-10 0 0,17-5 76 0 0,-1 0 0 0 0,0-1 0 0 0,0-1 0 0 0,0 0 0 0 0,-1-2 0 0 0,0 0 0 0 0,0-1 1 0 0,-1-1-1 0 0,0-1 0 0 0,-1 0 0 0 0,0-1 0 0 0,-1-1 0 0 0,0 0 0 0 0,-1-1 0 0 0,1-2-76 0 0,-13 15 3 0 0,52-50 73 0 0,-53 51-80 0 0,0 1-1 0 0,0-1 1 0 0,0 1 0 0 0,0-1 0 0 0,-1 1-1 0 0,1 0 1 0 0,0-1 0 0 0,0 1 0 0 0,-1 0 0 0 0,1 0-1 0 0,0 0 1 0 0,-1-1 0 0 0,1 1 0 0 0,-1 0-1 0 0,1 0 1 0 0,-1 0 0 0 0,0 0 0 0 0,1 0-1 0 0,-1 0 1 0 0,0 0 0 0 0,0 0 0 0 0,1 0-1 0 0,-1 0 1 0 0,0 0 0 0 0,0 0 0 0 0,0 0-1 0 0,0 0 1 0 0,0 0 0 0 0,-1 0 0 0 0,1 0-1 0 0,0 0 1 0 0,0 0 0 0 0,-1 0 0 0 0,1 0-1 0 0,-1 0 1 0 0,1 0 4 0 0,0 3-15 0 0,-1 37 12 0 0,-1-36-2 0 0,0 1 1 0 0,1 0-1 0 0,0 0 1 0 0,1 0 0 0 0,-1 1-1 0 0,1-1 1 0 0,0 0 0 0 0,1 0-1 0 0,-1 0 1 0 0,1 0-1 0 0,1 0 1 0 0,-1 0 0 0 0,1 0-1 0 0,0 0 1 0 0,0-1 0 0 0,0 1-1 0 0,1-1 1 0 0,0 1-1 0 0,0-1 1 0 0,1 0 0 0 0,-1 0-1 0 0,1 0 1 0 0,0-1 0 0 0,0 1-1 0 0,1-1 1 0 0,-1 0-1 0 0,1 0 1 0 0,0-1 0 0 0,0 1-1 0 0,2 0 5 0 0,81-12 139 0 0,-83 7-105 0 0,1-1 0 0 0,-1-1 0 0 0,0 1 0 0 0,-1-1 0 0 0,1 0-1 0 0,0 0 1 0 0,-1 0 0 0 0,0-1 0 0 0,0 0 0 0 0,0 0 0 0 0,0 0 0 0 0,0 0 0 0 0,-1 0 0 0 0,0-1 0 0 0,0 1 0 0 0,0-1 0 0 0,0 0 0 0 0,-1 0-1 0 0,0 0 1 0 0,0 0 0 0 0,0-1 0 0 0,-1 1 0 0 0,1-3-34 0 0,11-33 205 0 0,0 12-64 0 0,56-108 320 0 0,-56 92-433 0 0,-3-2-1 0 0,-1 1 1 0 0,-3-1-1 0 0,-1 0 1 0 0,-3 0 0 0 0,-1 0-1 0 0,-4-16-27 0 0,3 51 6 0 0,0 0-1 0 0,-1 1 1 0 0,-1-1-1 0 0,0 0 0 0 0,0 1 1 0 0,-1 0-1 0 0,-1-1 1 0 0,0 1-1 0 0,0 0 1 0 0,-1 1-1 0 0,-1-1 0 0 0,0 1 1 0 0,0 0-1 0 0,-7-8-5 0 0,12 16 0 0 0,-1 1-1 0 0,0-1 0 0 0,1 1 1 0 0,-1-1-1 0 0,0 1 0 0 0,0 0 1 0 0,0 0-1 0 0,0 0 0 0 0,0 0 1 0 0,0 0-1 0 0,0 0 1 0 0,0 0-1 0 0,0 1 0 0 0,0-1 1 0 0,0 1-1 0 0,-1 0 0 0 0,1 0 1 0 0,0-1-1 0 0,0 1 0 0 0,0 1 1 0 0,-1-1-1 0 0,1 0 0 0 0,0 0 1 0 0,0 1-1 0 0,0-1 0 0 0,0 1 1 0 0,0 0-1 0 0,0 0 0 0 0,0 0 1 0 0,0 0-1 0 0,0 0 0 0 0,0 0 1 0 0,0 0-1 0 0,0 1 0 0 0,1-1 1 0 0,-1 0-1 0 0,0 1 1 0 0,1 0-1 0 0,-1-1 0 0 0,1 1 1 0 0,0 0-1 0 0,0 0 0 0 0,-1 0 1 0 0,1 0-1 0 0,0 1 1 0 0,-8 12-5 0 0,0 0 1 0 0,1 0-1 0 0,1 1 1 0 0,1 0-1 0 0,0 0 1 0 0,1 0-1 0 0,1 1 1 0 0,0-1-1 0 0,1 1 1 0 0,1 0-1 0 0,1 0 1 0 0,0 1-1 0 0,1-1 1 0 0,1 0-1 0 0,3 15 5 0 0,4 17 20 0 0,2 0 0 0 0,2 0 0 0 0,3-1 0 0 0,16 36-20 0 0,52 223 227 0 0,-81-296-221 0 0,12 28-19 0 0,6-46-1950 0 0,-8-8-742 0 0,-6 8-426 0 0,0 0-3585 0 0,-1-1-5973 0 0</inkml:trace>
  <inkml:trace contextRef="#ctx0" brushRef="#br0" timeOffset="6175.952">2000 883 0 0 0,'0'0'481'0'0,"0"0"212"0"0,0 0-53 0 0,0 0-194 0 0,0 0-185 0 0,0 0-57 0 0,0 0 56 0 0,0 0 112 0 0,0 0 187 0 0,0 0 158 0 0,-2 6 113 0 0,-9 28 1066 0 0,11-34-904 0 0,0 0 15 0 0,0 0-52 0 0,0 0-64 0 0,0 0-83 0 0,0 0-83 0 0,0 0-60 0 0,4-1 6056 0 0,6-3-4926 0 0,114-156 1239 0 0,-100 126-2948 0 0,-2-1-1 0 0,-1 0 1 0 0,-1-2 0 0 0,-3 0-1 0 0,-1-1 1 0 0,-1-1 0 0 0,-3 0-1 0 0,-1-1 1 0 0,-2 0 0 0 0,-1-1 0 0 0,-3 0-1 0 0,1-19-85 0 0,-5 28 22 0 0,0 20-3 0 0,1-1 1 0 0,-1 1-1 0 0,-1-1 0 0 0,0 1 1 0 0,-1-1-1 0 0,-1 1 0 0 0,0-1 1 0 0,0 1-1 0 0,-1 0 0 0 0,0 0 1 0 0,-2 0-1 0 0,1 1 1 0 0,-1-1-1 0 0,-1 1 0 0 0,-3-6-19 0 0,8 16 11 0 0,1 0-1 0 0,-1 1 0 0 0,1-1 0 0 0,-1 0 0 0 0,1 1 1 0 0,-1-1-1 0 0,1 0 0 0 0,-1 1 0 0 0,0-1 1 0 0,1 1-1 0 0,-1-1 0 0 0,0 1 0 0 0,0-1 1 0 0,1 1-1 0 0,-1 0 0 0 0,0-1 0 0 0,0 1 0 0 0,0 0 1 0 0,1 0-1 0 0,-1-1 0 0 0,0 1 0 0 0,0 0 1 0 0,0 0-1 0 0,0 0 0 0 0,0 0 0 0 0,1 0 1 0 0,-1 0-1 0 0,0 0 0 0 0,0 1 0 0 0,0-1 0 0 0,0 0 1 0 0,1 0-1 0 0,-1 1 0 0 0,0-1 0 0 0,0 0 1 0 0,0 1-1 0 0,1-1 0 0 0,-1 1 0 0 0,0-1 0 0 0,1 1 1 0 0,-1-1-1 0 0,0 1 0 0 0,1-1 0 0 0,-1 1 1 0 0,1 0-1 0 0,-1-1 0 0 0,1 1 0 0 0,-1 0 1 0 0,1 0-1 0 0,-1 0-10 0 0,-19 47-118 0 0,16-35 158 0 0,-9 25 17 0 0,2 2 1 0 0,2-1 0 0 0,1 1-1 0 0,2 0 1 0 0,2 1 0 0 0,2-1-1 0 0,1 1 1 0 0,5 37-58 0 0,12 29 104 0 0,1 55 42 0 0,1-67-90 0 0,-18-95-68 0 0,0 0 1 0 0,0-1-1 0 0,1 1 1 0 0,-1 0-1 0 0,0-1 1 0 0,0 1-1 0 0,0 0 1 0 0,1 0-1 0 0,-1-1 1 0 0,0 1-1 0 0,0 0 1 0 0,1 0-1 0 0,-1-1 1 0 0,0 1-1 0 0,0 0 1 0 0,1 0-1 0 0,-1 0 1 0 0,0 0-1 0 0,1-1 1 0 0,-1 1 0 0 0,0 0-1 0 0,1 0 1 0 0,-1 0-1 0 0,0 0 1 0 0,1 0-1 0 0,-1 0 1 0 0,0 0-1 0 0,1 0 1 0 0,-1 0-1 0 0,1 0 1 0 0,-1 0-1 0 0,0 0 1 0 0,1 0-1 0 0,-1 0 1 0 0,0 0-1 0 0,1 0 1 0 0,-1 0-1 0 0,0 1 1 0 0,1-1-1 0 0,-1 0 1 0 0,0 0 0 0 0,0 0-1 0 0,1 1 12 0 0,-1-16-1134 0 0,0 12-3119 0 0,0-1-4131 0 0,0 4-3356 0 0</inkml:trace>
  <inkml:trace contextRef="#ctx0" brushRef="#br0" timeOffset="6743.726">2456 585 7066 0 0,'0'0'3055'0'0,"0"0"-844"0"0,0 0-380 0 0,0 0-151 0 0,0 0-147 0 0,0 0-292 0 0,0 0-236 0 0,0 0-236 0 0,0 0-233 0 0,0 0-114 0 0,0 0-89 0 0,0 0-64 0 0,0 0-30 0 0,-7 18-3 0 0,-20 58-20 0 0,24-7 218 0 0,7-56-369 0 0,-3-9-27 0 0,-1-1-1 0 0,1 1 1 0 0,0-1 0 0 0,0 1 0 0 0,0-1-1 0 0,0 0 1 0 0,1 0 0 0 0,0 0-1 0 0,-1 0 1 0 0,1 0 0 0 0,0 0 0 0 0,0 0-1 0 0,1 0 1 0 0,-1-1 0 0 0,0 1-1 0 0,1-1 1 0 0,0 1 0 0 0,0-1 0 0 0,-1 0-1 0 0,1 0 1 0 0,0-1 0 0 0,1 1-1 0 0,-1 0 1 0 0,0-1 0 0 0,0 0 0 0 0,1 0-1 0 0,-1 0 1 0 0,0 0 0 0 0,1 0-1 0 0,-1-1 1 0 0,1 0 0 0 0,-1 0 0 0 0,1 0-1 0 0,0 0 1 0 0,-1 0 0 0 0,1 0 0 0 0,-1-1-1 0 0,0 0 1 0 0,1 0 0 0 0,-1 0-1 0 0,1 0 1 0 0,-1 0 0 0 0,0-1 0 0 0,0 1-1 0 0,0-1 1 0 0,1 0-38 0 0,15-17 273 0 0,-1 0 1 0 0,-1-1-1 0 0,0-1 1 0 0,-2 0-1 0 0,11-19-273 0 0,-10 15 136 0 0,58-93 547 0 0,-74 118-674 0 0,1-1 1 0 0,0 1 0 0 0,-1 0 0 0 0,1-1-1 0 0,0 1 1 0 0,-1-1 0 0 0,1 1-1 0 0,0 0 1 0 0,-1 0 0 0 0,1-1-1 0 0,0 1 1 0 0,0 0 0 0 0,-1 0 0 0 0,1 0-1 0 0,0 0 1 0 0,0 0 0 0 0,0 0-1 0 0,-1 0 1 0 0,1 0 0 0 0,0 0-1 0 0,0 0 1 0 0,-1 1 0 0 0,1-1-1 0 0,0 0 1 0 0,0 0 0 0 0,-1 1 0 0 0,1-1-1 0 0,0 1 1 0 0,-1-1 0 0 0,1 0-1 0 0,-1 1 1 0 0,1-1 0 0 0,0 1-1 0 0,-1-1 1 0 0,1 1 0 0 0,-1 0 0 0 0,1-1-1 0 0,-1 1 1 0 0,0-1 0 0 0,1 1-1 0 0,-1 0 1 0 0,1-1 0 0 0,-1 1-1 0 0,0 0 1 0 0,0 0 0 0 0,1-1-1 0 0,-1 1 1 0 0,0 0 0 0 0,0 0 0 0 0,0-1-1 0 0,0 1 1 0 0,0 0 0 0 0,0 0-1 0 0,0-1 1 0 0,0 1 0 0 0,0 0-1 0 0,0 0 1 0 0,-1 0 0 0 0,1 0-10 0 0,16 56 127 0 0,-3 26-13 0 0,7 32-96 0 0,-5 1-1 0 0,-5 0 0 0 0,-5 109-17 0 0,-5-205 1 0 0,-1 0 0 0 0,-1 0 0 0 0,-1 0-1 0 0,-1 0 1 0 0,-1-1 0 0 0,-1 1-1 0 0,0-1 1 0 0,-1 0 0 0 0,-1-1 0 0 0,-1 0-1 0 0,-1 0 1 0 0,0-1 0 0 0,-2 0 0 0 0,0-1-1 0 0,0 0 1 0 0,-1-1 0 0 0,-1 0 0 0 0,-7 4-1 0 0,20-17 2 0 0,-1-1 1 0 0,1 1-1 0 0,-1 0 1 0 0,1-1 0 0 0,-1 1-1 0 0,0-1 1 0 0,1 0 0 0 0,-1 0-1 0 0,0 1 1 0 0,0-1-1 0 0,0-1 1 0 0,0 1 0 0 0,0 0-1 0 0,0 0 1 0 0,0-1-1 0 0,-1 1 1 0 0,1-1 0 0 0,0 1-1 0 0,0-1 1 0 0,0 0-1 0 0,0 0 1 0 0,-1 0 0 0 0,1 0-1 0 0,0-1 1 0 0,0 1-1 0 0,0 0 1 0 0,-1-1 0 0 0,1 0-1 0 0,0 1 1 0 0,0-1 0 0 0,0 0-1 0 0,0 0 1 0 0,0 0-1 0 0,0 0 1 0 0,1-1 0 0 0,-1 1-1 0 0,0 0 1 0 0,1-1-1 0 0,-1 1 1 0 0,0-1 0 0 0,1 0-1 0 0,0 1 1 0 0,-1-1-1 0 0,1 0 1 0 0,0 0 0 0 0,-1-1-3 0 0,-1-24 1 0 0,0-1 1 0 0,2 1 0 0 0,1-1 0 0 0,1 1 0 0 0,2-1-1 0 0,0 1 1 0 0,2 0 0 0 0,1 0 0 0 0,1 0-1 0 0,1 1 1 0 0,2 0 0 0 0,0 1 0 0 0,2 0 0 0 0,1 0-1 0 0,3-3-1 0 0,76-133-1003 0 0,-70 129-3036 0 0,1 0-3795 0 0,-16 23-4576 0 0</inkml:trace>
  <inkml:trace contextRef="#ctx0" brushRef="#br0" timeOffset="37883.969">1817 1623 10538 0 0,'0'0'5521'0'0,"0"0"-4264"0"0,0 0-393 0 0,0 0-304 0 0,0 0-184 0 0,0 0-168 0 0,0 0-136 0 0,0 0-176 0 0,0 0-104 0 0,0 0-144 0 0,0 0-352 0 0,0 0-784 0 0,0 0-3354 0 0,0 0-6848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0 530 3873 0 0,'0'0'1064'0'0,"0"0"-229"0"0,0 0 117 0 0,0 0 387 0 0,0 0 340 0 0,0 0 97 0 0,0 0-231 0 0,0 0-414 0 0,0 0-386 0 0,0 0-273 0 0,31 0 4011 0 0,-21-2-3998 0 0,1 0 1 0 0,-1-1 0 0 0,0 0 0 0 0,0-1 0 0 0,0-1 0 0 0,0 1 0 0 0,-1-1 0 0 0,1-1 0 0 0,6-5-486 0 0,54-41 866 0 0,-1-3 0 0 0,-3-3 1 0 0,48-56-867 0 0,-88 89 169 0 0,75-75 585 0 0,-99 98-746 0 0,0-1 0 0 0,0 2 0 0 0,0-1 0 0 0,0 0 0 0 0,0 0 0 0 0,0 1 0 0 0,1-1 0 0 0,-1 1 0 0 0,1-1 0 0 0,-1 1 0 0 0,1 0 0 0 0,0 0 0 0 0,-1 0 0 0 0,1 1 0 0 0,0-1 0 0 0,-1 1 0 0 0,1-1 0 0 0,0 1 0 0 0,0 0 0 0 0,0 0 0 0 0,0 0 0 0 0,-1 0 0 0 0,1 1 0 0 0,0-1 0 0 0,0 1 0 0 0,-1 0 0 0 0,1 0 1 0 0,0 0-1 0 0,-1 0 0 0 0,1 0 0 0 0,-1 0 0 0 0,1 1 0 0 0,-1-1 0 0 0,0 1 0 0 0,1-1 0 0 0,-1 1 0 0 0,0 0 0 0 0,0 0 0 0 0,0 0 0 0 0,-1 0 0 0 0,1 1 0 0 0,0-1 0 0 0,0 1-8 0 0,6 17 84 0 0,0-1 0 0 0,-2 1 1 0 0,0 1-1 0 0,-1-1 0 0 0,-1 1 0 0 0,-1 0 1 0 0,0 0-1 0 0,-2 0 0 0 0,-1 0 0 0 0,0 0 1 0 0,-2 0-1 0 0,-1 4-84 0 0,0-10 20 0 0,0 1 1 0 0,-2-1-1 0 0,0-1 0 0 0,0 1 1 0 0,-1-1-1 0 0,-1 0 1 0 0,-1 0-1 0 0,0-1 0 0 0,0 0 1 0 0,-2 0-1 0 0,1-1 1 0 0,-2 0-1 0 0,1-1 0 0 0,-5 4-20 0 0,6-7-14 0 0,0 0-1 0 0,0 0 0 0 0,0-1 0 0 0,-1 0 1 0 0,0 0-1 0 0,-1-1 0 0 0,0-1 0 0 0,0 0 1 0 0,0 0-1 0 0,0-1 0 0 0,0 0 0 0 0,-1-1 1 0 0,0-1-1 0 0,0 0 0 0 0,0 0 0 0 0,0-1 1 0 0,-1-1 14 0 0,6-1-57 0 0,0 0 0 0 0,1-1 0 0 0,-1 0 0 0 0,1-1 0 0 0,0 1 0 0 0,-1-1 0 0 0,1-1 1 0 0,1 1-1 0 0,-1-1 0 0 0,0 0 0 0 0,1 0 0 0 0,0 0 0 0 0,0-1 0 0 0,0 0 0 0 0,0 0 1 0 0,1 0-1 0 0,0-1 0 0 0,0 1 0 0 0,0-1 0 0 0,1 0 0 0 0,0 0 0 0 0,0 0 0 0 0,1-1 57 0 0,-1 0-366 0 0,0 0-1 0 0,1 0 1 0 0,0 0-1 0 0,0-1 1 0 0,0 1-1 0 0,1-1 1 0 0,1 1-1 0 0,-1-1 0 0 0,1 0 1 0 0,0 1-1 0 0,1-1 1 0 0,0 1-1 0 0,0-3 367 0 0,8-9-2826 0 0,-1 9-2323 0 0,-2 2-6277 0 0</inkml:trace>
  <inkml:trace contextRef="#ctx0" brushRef="#br0" timeOffset="686.153">989 254 8538 0 0,'0'0'1375'0'0,"0"0"-339"0"0,0 0 62 0 0,0 0 378 0 0,0 0 302 0 0,0 0 26 0 0,0 0-206 0 0,0 0-346 0 0,0 0-221 0 0,0 0-127 0 0,0 0-97 0 0,0 0-47 0 0,0 0-64 0 0,5-11-78 0 0,14-36-90 0 0,-14 35-53 0 0,-5 12-110 0 0,0 0-69 0 0,0 0-33 0 0,0 22 872 0 0,4 139-562 0 0,0-88-484 0 0,-3-1 1 0 0,-3 0 0 0 0,-3 1 0 0 0,-14 62-90 0 0,-22-11 13 0 0,41-124-3 0 0,0 0 0 0 0,0-1-1 0 0,0 1 1 0 0,0-1 0 0 0,-1 1-1 0 0,1 0 1 0 0,0-1 0 0 0,0 1-1 0 0,0 0 1 0 0,0-1 0 0 0,-1 1 0 0 0,1 0-1 0 0,0-1 1 0 0,0 1 0 0 0,-1 0-1 0 0,1-1 1 0 0,0 1 0 0 0,-1 0-1 0 0,1 0 1 0 0,0-1 0 0 0,-1 1 0 0 0,1 0-1 0 0,0 0 1 0 0,-1 0 0 0 0,1-1-1 0 0,0 1 1 0 0,-1 0 0 0 0,1 0 0 0 0,-1 0-1 0 0,1 0 1 0 0,0 0 0 0 0,-1 0-1 0 0,1 0 1 0 0,-1 0 0 0 0,1 0-1 0 0,0 0 1 0 0,-1 0 0 0 0,1 0 0 0 0,-1 0-1 0 0,1 0 1 0 0,0 0 0 0 0,-1 0-1 0 0,1 1 1 0 0,0-1 0 0 0,-1 0-1 0 0,1 0 1 0 0,-1 0 0 0 0,1 1 0 0 0,0-1-1 0 0,0 0 1 0 0,-1 0 0 0 0,1 1-1 0 0,0-1 1 0 0,-1 0-10 0 0,0-6-70 0 0,-3-13 58 0 0,2-1 0 0 0,0 0 0 0 0,1 0 1 0 0,1 1-1 0 0,1-1 0 0 0,0 0 1 0 0,2 0-1 0 0,0 1 0 0 0,2-3 12 0 0,9-28-16 0 0,2 1 1 0 0,3 0-1 0 0,1 1 0 0 0,3 1 0 0 0,2 1 0 0 0,1 2 0 0 0,3 0 1 0 0,6-4 15 0 0,-20 26-3 0 0,1 2 0 0 0,1 0 0 0 0,0 0 0 0 0,2 2 0 0 0,0 0 0 0 0,1 1 0 0 0,1 2 0 0 0,0 0 0 0 0,1 1 0 0 0,1 0 0 0 0,0 2 0 0 0,0 1 0 0 0,2 1 0 0 0,15-4 3 0 0,-38 13 2 0 0,1 0 1 0 0,0 0-1 0 0,0 0 0 0 0,0 1 0 0 0,-1-1 0 0 0,1 1 0 0 0,0-1 1 0 0,0 1-1 0 0,0 0 0 0 0,0 0 0 0 0,0 0 0 0 0,0 1 0 0 0,0-1 1 0 0,0 1-1 0 0,0 0 0 0 0,0-1 0 0 0,0 1 0 0 0,-1 0 0 0 0,1 1 1 0 0,0-1-1 0 0,-1 0 0 0 0,1 1 0 0 0,-1 0 0 0 0,1-1 1 0 0,-1 1-1 0 0,0 0 0 0 0,0 0 0 0 0,0 0 0 0 0,0 1 0 0 0,0-1 1 0 0,0 0-1 0 0,-1 1 0 0 0,1-1 0 0 0,-1 1 0 0 0,1 0 0 0 0,-1-1 1 0 0,0 1-1 0 0,0 0 0 0 0,0 0 0 0 0,-1 0 0 0 0,1 0 0 0 0,-1 0 1 0 0,1 0-1 0 0,-1 0 0 0 0,0 0 0 0 0,0 0-2 0 0,-2 21 12 0 0,-1-1-1 0 0,-1 1 1 0 0,-1-1-1 0 0,-1 0 1 0 0,-1 0-1 0 0,-1-1 1 0 0,-1 0-1 0 0,-1 0 1 0 0,0-1 0 0 0,-2 0-1 0 0,-1-1 1 0 0,0 0-1 0 0,-2-1 1 0 0,0-1-1 0 0,-1 0 1 0 0,0-2-1 0 0,-14 11-11 0 0,20-15-41 0 0,-2 0 0 0 0,1-1 0 0 0,-2 0 0 0 0,1-1 0 0 0,-1-1 0 0 0,-1 0 0 0 0,0-1-1 0 0,0 0 1 0 0,0-1 0 0 0,-1 0 0 0 0,-12 3 41 0 0,24-9-98 0 0,1 0 1 0 0,-1 0-1 0 0,1-1 0 0 0,-1 1 1 0 0,0 0-1 0 0,1-1 0 0 0,-1 0 0 0 0,0 0 1 0 0,1 1-1 0 0,-1-2 0 0 0,0 1 0 0 0,1 0 1 0 0,-1 0-1 0 0,0-1 0 0 0,1 0 1 0 0,-1 1-1 0 0,1-1 0 0 0,-1 0 0 0 0,1 0 1 0 0,-1 0-1 0 0,1-1 0 0 0,-1 1 1 0 0,1-1-1 0 0,0 1 0 0 0,0-1 0 0 0,0 0 1 0 0,0 1-1 0 0,0-1 0 0 0,0 0 1 0 0,0 0-1 0 0,1-1 0 0 0,-1 1 0 0 0,1 0 1 0 0,0-1-1 0 0,-1 1 0 0 0,1 0 0 0 0,0-1 1 0 0,0 0-1 0 0,1 1 0 0 0,-1-2 98 0 0,-1-47-4843 0 0,11 19-6014 0 0,-4 20 1664 0 0</inkml:trace>
  <inkml:trace contextRef="#ctx0" brushRef="#br0" timeOffset="1298.708">1412 519 0 0 0,'0'0'2063'0'0,"0"0"-160"0"0,0 0 10 0 0,0 0 122 0 0,0 0 24 0 0,0 0-43 0 0,0 0-129 0 0,0 0-204 0 0,0 0-180 0 0,0 0-169 0 0,0 0-142 0 0,31 4-106 0 0,98 6-110 0 0,-68-21 325 0 0,-51 4-942 0 0,24-14 399 0 0,-1-1-1 0 0,-2-2 0 0 0,0-1 0 0 0,-1-2 0 0 0,12-16-757 0 0,-31 34 53 0 0,-1-1 0 0 0,0 0 0 0 0,-1-1 0 0 0,0 0 0 0 0,-1 0 0 0 0,0-1 0 0 0,-1 0-1 0 0,0 0 1 0 0,-1 0 0 0 0,-1-1 0 0 0,0 0 0 0 0,0-1 0 0 0,-1 1 0 0 0,-1-1 0 0 0,0 1-1 0 0,-1-1 1 0 0,-1 0 0 0 0,0 0 0 0 0,-1 0 0 0 0,-1-12-53 0 0,0 22-27 0 0,0 0 0 0 0,0-1 0 0 0,-1 1 0 0 0,0 0 0 0 0,0 0 0 0 0,0 0 0 0 0,0 0 0 0 0,-1 1-1 0 0,1-1 1 0 0,-1 1 0 0 0,0-1 0 0 0,0 1 0 0 0,-1 0 0 0 0,1 0 0 0 0,0 0 0 0 0,-1 0 0 0 0,0 1 0 0 0,0 0 0 0 0,1-1 0 0 0,-2 2 0 0 0,1-1 0 0 0,0 0 0 0 0,0 1 0 0 0,0-1-1 0 0,-1 1 1 0 0,1 0 0 0 0,0 1 0 0 0,-1-1 0 0 0,1 1 0 0 0,-1 0 0 0 0,1 0 0 0 0,-1 0 0 0 0,1 1 0 0 0,-1-1 0 0 0,1 1 0 0 0,0 0 0 0 0,-1 1 0 0 0,1-1 0 0 0,0 1 0 0 0,0 0-1 0 0,0 0 1 0 0,0 0 0 0 0,0 0 0 0 0,0 1 0 0 0,1-1 0 0 0,-1 1 0 0 0,1 0 0 0 0,-3 2 27 0 0,5-3-4 0 0,-1-1 0 0 0,1 0 0 0 0,0 1 0 0 0,0-1 0 0 0,0 1 1 0 0,0-1-1 0 0,0 1 0 0 0,0-1 0 0 0,0 1 0 0 0,1 0 0 0 0,-1 0 0 0 0,0-1 0 0 0,1 1 0 0 0,-1 0 0 0 0,1 0 0 0 0,0 0 0 0 0,0-1 1 0 0,0 1-1 0 0,-1 0 0 0 0,2 0 0 0 0,-1 0 0 0 0,0 0 0 0 0,0-1 0 0 0,1 1 0 0 0,-1 0 0 0 0,1 0 0 0 0,-1-1 0 0 0,1 1 0 0 0,0 0 1 0 0,0-1-1 0 0,-1 1 0 0 0,1 0 0 0 0,0-1 0 0 0,1 1 0 0 0,-1-1 0 0 0,0 0 0 0 0,0 1 0 0 0,1-1 0 0 0,-1 0 0 0 0,0 0 0 0 0,1 0 1 0 0,0 0-1 0 0,-1 0 0 0 0,1 0 0 0 0,-1 0 0 0 0,1 0 0 0 0,0-1 0 0 0,1 1 4 0 0,196 30 371 0 0,-194-30-344 0 0,-2-1 2 0 0,0 0 1 0 0,0 0-1 0 0,0 0 0 0 0,0 0 1 0 0,0 1-1 0 0,0 0 0 0 0,0-1 0 0 0,0 1 1 0 0,0 0-1 0 0,-1 0 0 0 0,1 1 1 0 0,0-1-1 0 0,-1 0 0 0 0,1 1 0 0 0,-1 0 1 0 0,1 0-1 0 0,-1 0 0 0 0,0 0 0 0 0,0 0 1 0 0,1 0-1 0 0,-2 0 0 0 0,1 1 1 0 0,0-1-1 0 0,0 1 0 0 0,-1-1 0 0 0,1 1 1 0 0,-1 0-1 0 0,0-1 0 0 0,0 1 1 0 0,0 0-1 0 0,0 0 0 0 0,-1 0 0 0 0,1 0 1 0 0,-1 0-30 0 0,0 16 147 0 0,-1 0 0 0 0,-1 0 1 0 0,-1-1-1 0 0,-1 1 0 0 0,0-1 1 0 0,-2 0-1 0 0,-5 14-147 0 0,-10 38 188 0 0,18-8-166 0 0,38-62-3548 0 0,-16-15-436 0 0,-8 3-2646 0 0,-10 11 5361 0 0,7-7-10720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0 0 0,'0'0'720'0'0,"0"0"302"0"0,0 0 290 0 0,0 0 256 0 0,0 0 179 0 0,0 0 86 0 0,0 0-33 0 0,0 0-87 0 0,0 0-94 0 0,0 0-91 0 0,0 0-119 0 0,3-4-116 0 0,-2 3-477 0 0,8-9-1083 0 0,-5 13 8245 0 0,-4-3-7851 0 0,4 16 373 0 0,91 223 1123 0 0,-69-167-1504 0 0,-3 2 1 0 0,-3 1 0 0 0,-4 0 0 0 0,-3 1 0 0 0,-2 15-120 0 0,3 16 113 0 0,-14-108-101 0 0,1 1 0 0 0,-1 0 1 0 0,1 0-1 0 0,-1 0 0 0 0,0 0 0 0 0,1 0 1 0 0,-1 0-1 0 0,1 0 0 0 0,-1 0 0 0 0,0 0 1 0 0,1 0-1 0 0,-1 0 0 0 0,1 0 0 0 0,-1 0 0 0 0,0 0 1 0 0,1 0-1 0 0,-1 0 0 0 0,0 0 0 0 0,1 0 1 0 0,-1 0-1 0 0,1 1 0 0 0,-1-1 0 0 0,0 0 1 0 0,1 0-1 0 0,-1 0 0 0 0,0 1 0 0 0,1-1 1 0 0,-1 0-1 0 0,0 0 0 0 0,0 1 0 0 0,1-1 1 0 0,-1 0-1 0 0,0 1 0 0 0,0-1 0 0 0,1 0 1 0 0,-1 1-1 0 0,0-1 0 0 0,0 1 0 0 0,0-1 0 0 0,0 0 1 0 0,0 1-1 0 0,0-1 0 0 0,1 0 0 0 0,-1 1 1 0 0,0-1-1 0 0,0 1 0 0 0,0-1 0 0 0,0 0 1 0 0,0 1-1 0 0,0-1 0 0 0,-1 1 0 0 0,1-1 1 0 0,0 0-1 0 0,0 1 0 0 0,0-1 0 0 0,0 1 1 0 0,0-1-1 0 0,-1 0 0 0 0,1 1 0 0 0,0-1-12 0 0,10-36 394 0 0,39-147-259 0 0,-14 19-12 0 0,-7-2-1 0 0,2-114-122 0 0,-21 106 86 0 0,-9 174-58 0 0,0 0-19 0 0,0 0-21 0 0,0 0-25 0 0,1 23-167 0 0,22 123 47 0 0,-23-140-973 0 0,3 9 1859 0 0,-1-11-5683 0 0,1-3-5547 0 0,-3-1-1340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2128 0 0,'0'0'1928'0'0,"0"0"-560"0"0,0 0 149 0 0,0 0 453 0 0,0 0 337 0 0,0 0 30 0 0,0 0-329 0 0,0 0-439 0 0,0 0-332 0 0,0 0-175 0 0,0 0-89 0 0,0 0-56 0 0,0 0-75 0 0,2-7-93 0 0,8-18 1551 0 0,11 157 687 0 0,-4-26-2563 0 0,-16-40-285 0 0,-6-82-5776 0 0,3-8-4543 0 0,2 13-1205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11939 0 0,'0'0'2095'0'0,"0"0"-748"0"0,0 0-307 0 0,0 0 89 0 0,0 0 150 0 0,0 0 68 0 0,0 0-138 0 0,0 0-225 0 0,0 0-147 0 0,0 0-127 0 0,0 0-103 0 0,0 0-69 0 0,0 0-52 0 0,21-1-58 0 0,67-2-39 0 0,55-16 880 0 0,-37-3-936 0 0,-81 19-621 0 0,-25 3 117 0 0,0 0-64 0 0,0 0-99 0 0,0 0-201 0 0,0 0-271 0 0,0 0-395 0 0,0 0-590 0 0,-2 0-6722 0 0,-1 0-2746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0,'0'0'1457'0'0,"0"0"-362"0"0,0 0-91 0 0,0 0 274 0 0,0 0 270 0 0,0 0 57 0 0,0 0-262 0 0,0 0-444 0 0,0 0-298 0 0,0 0-156 0 0,0 0-26 0 0,0 0-24 0 0,1 24-38 0 0,6 115 262 0 0,-6 184-466 0 0,11-300-2192 0 0,-4-21-1866 0 0,1-1-4170 0 0,-6-1-2615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15 5681 0 0,'0'0'2233'0'0,"0"0"-300"0"0,0 0-234 0 0,0 0-45 0 0,0 0-60 0 0,0 0-233 0 0,0 0-231 0 0,0 0-304 0 0,0 0-286 0 0,0 0-134 0 0,0 0-56 0 0,1-2 6 0 0,3-8 23 0 0,-3 8-23 0 0,-1 2-22 0 0,0 0-23 0 0,0 0-32 0 0,0 23 1507 0 0,-10 179-154 0 0,-5 26-1208 0 0,8 51 31 0 0,-5-256 564 0 0,12-23-1074 0 0,2-30-4566 0 0,-1 26 3229 0 0,2-7-7395 0 0,-2 4-2720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12627 0 0,'0'0'2250'0'0,"0"0"-601"0"0,0 0-254 0 0,0 0-23 0 0,0 0-67 0 0,0 0-105 0 0,0 0-172 0 0,0 0-192 0 0,0 0-142 0 0,0 0-107 0 0,0 0-90 0 0,0 0-82 0 0,-19 5-82 0 0,-60 19-57 0 0,75-24-238 0 0,1 1-1 0 0,0 0 1 0 0,0 0-1 0 0,0 0 0 0 0,0 1 1 0 0,0-1-1 0 0,0 1 1 0 0,0-1-1 0 0,1 1 0 0 0,-1 0 1 0 0,0 0-1 0 0,1 0 1 0 0,-1 0-1 0 0,1 1 0 0 0,0-1 1 0 0,0 1-1 0 0,0-1 1 0 0,0 1-1 0 0,1 0 1 0 0,-1 0-1 0 0,0 0-37 0 0,-3 7 49 0 0,4-7-45 0 0,0 0 0 0 0,0 0-1 0 0,1 0 1 0 0,-1 0 0 0 0,1 0-1 0 0,-1 0 1 0 0,1 1 0 0 0,0-1-1 0 0,1 0 1 0 0,-1 0 0 0 0,0 0-1 0 0,1 0 1 0 0,0 0 0 0 0,0 0-1 0 0,0 0 1 0 0,0 0 0 0 0,0 0-1 0 0,0 0 1 0 0,1 0 0 0 0,0-1-1 0 0,-1 1 1 0 0,1 0 0 0 0,0-1 0 0 0,0 1-1 0 0,2 0-3 0 0,67 63 96 0 0,-68-62-32 0 0,1 1 0 0 0,-1-1-1 0 0,0 1 1 0 0,0 0 0 0 0,0 0 0 0 0,-1 0 0 0 0,1 0-1 0 0,-1 1 1 0 0,0-1 0 0 0,-1 0 0 0 0,0 1-1 0 0,1 0 1 0 0,-2-1 0 0 0,1 1 0 0 0,-1 0-1 0 0,0 4-63 0 0,-1-3 51 0 0,-1 1 0 0 0,0-1-1 0 0,-1 0 1 0 0,0 0 0 0 0,0 0-1 0 0,0-1 1 0 0,-1 1 0 0 0,0-1-1 0 0,0 0 1 0 0,-1 0-1 0 0,1 0 1 0 0,-1 0 0 0 0,-1-1-1 0 0,1 0 1 0 0,-1 0 0 0 0,0 0-1 0 0,0-1 1 0 0,0 0-1 0 0,-1 0 1 0 0,1 0 0 0 0,-1-1-1 0 0,0 0 1 0 0,0-1 0 0 0,0 1-1 0 0,0-1 1 0 0,-1-1 0 0 0,1 1-1 0 0,0-1 1 0 0,-1-1-1 0 0,1 1 1 0 0,-1-1 0 0 0,-3-1-51 0 0,-4-25-1067 0 0,15 10-1816 0 0,0 7-1204 0 0,0 1-7714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85 3705 0 0,'0'0'1760'0'0,"0"0"-530"0"0,0 0-27 0 0,0 0 305 0 0,0 0 352 0 0,0 0 123 0 0,0 0-201 0 0,0 0-345 0 0,0 0-349 0 0,0 0-203 0 0,0 0-82 0 0,0 0-48 0 0,0 0-47 0 0,-4-3-88 0 0,-15-15 1194 0 0,44 17 897 0 0,283-25 280 0 0,-41-10-2369 0 0,-186 36-779 0 0,-60 27-2732 0 0,-18-11-4539 0 0,-2-12 3623 0 0,-1 0-8148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5921 0 0,'0'0'2458'0'0,"0"0"-403"0"0,0 0-170 0 0,0 0 72 0 0,0 0 61 0 0,0 0-151 0 0,0 0-294 0 0,0 0-344 0 0,0 0-243 0 0,0 0-118 0 0,0 0-77 0 0,0 0-78 0 0,0 0-83 0 0,13-2 995 0 0,-15 247 668 0 0,-4-218-1102 0 0,1-20-4876 0 0,4-15-7956 0 0,1 4-292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13011 0 0,'0'0'2099'0'0,"0"0"-771"0"0,0 0-346 0 0,0 0 22 0 0,0 0 17 0 0,0 0-79 0 0,0 0-140 0 0,0 0-128 0 0,0 0-34 0 0,0 0 31 0 0,0 0-20 0 0,0 0-33 0 0,0 0-54 0 0,19 0-46 0 0,137 0 1044 0 0,27 0-658 0 0,-172-4-1502 0 0,-9 1-2553 0 0,-4-1-3775 0 0,0 4-4725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12547 0 0,'0'0'2294'0'0,"0"0"-901"0"0,0 0-422 0 0,0 0 57 0 0,0 0 212 0 0,0 0 65 0 0,0 0-170 0 0,0 0-252 0 0,-8 32-241 0 0,-24 101-179 0 0,17-4 392 0 0,-23 155-507 0 0,33-256-526 0 0,1 1-1891 0 0,-2-13-6162 0 0,6-12-3314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89 111 6249 0 0,'0'0'1342'0'0,"0"0"-24"0"0,0 0 110 0 0,0 0 244 0 0,0 0 206 0 0,0 0 24 0 0,0 0-181 0 0,0 0-327 0 0,0 0-318 0 0,0 0-276 0 0,0 0-193 0 0,0 0-108 0 0,0 0-55 0 0,-9 0-61 0 0,-27 3-63 0 0,17 25 135 0 0,18-21-387 0 0,-8 49 443 0 0,2 1 1 0 0,2 0 0 0 0,4 50-512 0 0,0-32 165 0 0,6 116 131 0 0,-5-187-274 0 0,1-1-1 0 0,0 1 1 0 0,0 0-1 0 0,0 0 1 0 0,1 0-1 0 0,0-1 1 0 0,-1 1-1 0 0,1 0 1 0 0,0-1 0 0 0,1 0-1 0 0,-1 1 1 0 0,0-1-1 0 0,1 0 1 0 0,0 0-1 0 0,0-1 1 0 0,0 1-1 0 0,0 0 1 0 0,0-1 0 0 0,0 0-1 0 0,1 0 1 0 0,-1 0-1 0 0,1 0 1 0 0,0 0-1 0 0,-1-1 1 0 0,1 0-1 0 0,0 1 1 0 0,0-1-1 0 0,0-1 1 0 0,0 1 0 0 0,0-1-1 0 0,0 1 1 0 0,0-1-1 0 0,0 0 1 0 0,0-1-1 0 0,0 1 1 0 0,0-1-1 0 0,0 1 1 0 0,0-1-1 0 0,-1 0 1 0 0,1-1 0 0 0,0 1-1 0 0,0-1 1 0 0,-1 0-1 0 0,1 1 1 0 0,2-4-22 0 0,24-14 106 0 0,-1-2 1 0 0,-1-1 0 0 0,-1-2 0 0 0,-1 0 0 0 0,-1-2 0 0 0,-2 0-1 0 0,0-2 1 0 0,-2-1 0 0 0,-1 0 0 0 0,10-21-107 0 0,2-3 107 0 0,-1-3 0 0 0,-3 0 0 0 0,9-32-107 0 0,-29 67 104 0 0,-1 0 0 0 0,-1-1 0 0 0,-1 0 0 0 0,-1 0 0 0 0,-1 0-1 0 0,-1 0 1 0 0,-1-1 0 0 0,-1-5-104 0 0,0 28 107 0 0,0 0-32 0 0,0 0-49 0 0,0 0-19 0 0,-2 8-165 0 0,-37 164 169 0 0,24-84 121 0 0,3 0 0 0 0,4 1-1 0 0,5 0 1 0 0,3 2-132 0 0,11 53 64 0 0,-9-101-35 0 0,-2-42-39 0 0,0-1-13 0 0,0 0-9 0 0,0 0-8 0 0,0 0-11 0 0,0 0-17 0 0,0 0-6 0 0,16-29-2987 0 0,-3 3 380 0 0,-6 9-2485 0 0,-1 8-5264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49 8770 0 0,'0'0'2479'0'0,"0"0"-679"0"0,0 0-277 0 0,0 0 34 0 0,0 0-26 0 0,0 0-188 0 0,0 0-316 0 0,0 0-321 0 0,0 0-240 0 0,0 0-97 0 0,0 0-54 0 0,0 0-43 0 0,-5 16-37 0 0,-41 119 433 0 0,-17 0-93 0 0,93-210 2189 0 0,73-139-2613 0 0,-90 188-59 0 0,-13 25-52 0 0,0 1-12 0 0,0 0-25 0 0,0 0-1 0 0,0 0-34 0 0,0 0-24 0 0,0 16-310 0 0,10 94 522 0 0,0-75-90 0 0,27 47 178 0 0,-36-81-199 0 0,1 0-1 0 0,-1 0 0 0 0,1 0 0 0 0,-1-1 1 0 0,1 1-1 0 0,0 0 0 0 0,-1 0 1 0 0,1-1-1 0 0,0 1 0 0 0,-1-1 0 0 0,1 0 1 0 0,0 0-1 0 0,0 1 0 0 0,-1-1 0 0 0,1 0 1 0 0,0 0-1 0 0,0-1 0 0 0,0 1 0 0 0,-1 0 1 0 0,1 0-1 0 0,0-1 0 0 0,0 1 1 0 0,-1-1-1 0 0,1 0 0 0 0,-1 1 0 0 0,1-1 1 0 0,0 0-1 0 0,-1 0 0 0 0,1 0 0 0 0,-1 0 1 0 0,0 0-1 0 0,1-1 0 0 0,0 0-44 0 0,45-45 668 0 0,-39 39-678 0 0,1-1 0 0 0,-1-1 0 0 0,-1 1 0 0 0,0-1 0 0 0,0-1 1 0 0,-1 1-1 0 0,0-1 0 0 0,-1 0 0 0 0,0 0 0 0 0,-1-1 0 0 0,0 1 0 0 0,-1-1 0 0 0,0 0 0 0 0,-1 0 1 0 0,0 0-1 0 0,-1 0 0 0 0,0-6 10 0 0,-12 10-2272 0 0,4 8-1392 0 0,3 0-1397 0 0,0 0-6862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12355 0 0,'0'0'2268'0'0,"0"0"-497"0"0,0 0-121 0 0,0 0 25 0 0,0 0-56 0 0,0 0-240 0 0,0 0-354 0 0,0 0-312 0 0,0 0-209 0 0,0 0-171 0 0,0 0-117 0 0,0 0-100 0 0,0 0-61 0 0,-11 5 25 0 0,-35 13 15 0 0,42-16-75 0 0,-1 1 0 0 0,1 0 0 0 0,1 0 1 0 0,-1 0-1 0 0,0 0 0 0 0,1 0 1 0 0,-1 1-1 0 0,1-1 0 0 0,0 1 1 0 0,0 0-1 0 0,1 0 0 0 0,-1 0 1 0 0,1 1-1 0 0,0-1 0 0 0,0 1 1 0 0,0-1-1 0 0,0 1 0 0 0,1-1 0 0 0,0 1 1 0 0,0 0-1 0 0,0 0 0 0 0,1 0 1 0 0,-1-1-1 0 0,1 1 0 0 0,0 0 1 0 0,1 5-21 0 0,-1-7 22 0 0,1 0 0 0 0,-1 0 0 0 0,1 0 1 0 0,-1 0-1 0 0,1 0 0 0 0,0 0 0 0 0,0-1 1 0 0,0 1-1 0 0,0 0 0 0 0,1 0 1 0 0,-1-1-1 0 0,1 1 0 0 0,-1 0 0 0 0,1-1 1 0 0,0 0-1 0 0,0 1 0 0 0,0-1 0 0 0,1 0 1 0 0,-1 0-1 0 0,0 0 0 0 0,1 0 0 0 0,-1-1 1 0 0,1 1-1 0 0,0-1 0 0 0,0 1 1 0 0,-1-1-1 0 0,1 0 0 0 0,0 0 0 0 0,0 0 1 0 0,0-1-1 0 0,2 1-22 0 0,101 8 230 0 0,-93-9-362 0 0,8-4-1073 0 0,-8 0-4930 0 0,-9 1-5397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6545 0 0,'0'0'4207'0'0,"0"0"-1356"0"0,0 0-616 0 0,0 0-257 0 0,0 0-275 0 0,0 0-351 0 0,0 0-362 0 0,0 0-325 0 0,0 0-233 0 0,0 0-113 0 0,0 0 60 0 0,0 0 94 0 0,0 8 43 0 0,-11 234 1321 0 0,-9-150-2994 0 0,20-91 593 0 0,0-1-265 0 0,0 0-335 0 0,0-2-236 0 0,1-10-4550 0 0,2 7-1122 0 0,2-2-1274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5417 0 0,'0'0'2013'0'0,"0"0"-460"0"0,0 0-192 0 0,0 0 90 0 0,0 0 152 0 0,0 0 25 0 0,0 0-118 0 0,0 0-265 0 0,0 0-234 0 0,0 0-165 0 0,0 0-96 0 0,0 0-55 0 0,0 0-51 0 0,16 4-40 0 0,49 17-55 0 0,54-10 1552 0 0,-71-11-604 0 0,-70-22-711 0 0,-73-54-669 0 0,94 81-107 0 0,0-1 1 0 0,0 1-1 0 0,0 0 1 0 0,0-1-1 0 0,1 1 1 0 0,0 0 0 0 0,0-1-1 0 0,0 1 1 0 0,1 0-1 0 0,-1 0 1 0 0,1-1-1 0 0,0 1 1 0 0,0-1 0 0 0,1 1-1 0 0,0 1-10 0 0,8 178 88 0 0,43-246 498 0 0,13-18-1047 0 0,-44 42-7087 0 0,-20 34 583 0 0,-2 1-4850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13515 0 0,'0'0'2192'0'0,"0"0"-417"0"0,0 0-261 0 0,0 0-194 0 0,0 0-206 0 0,0 0-246 0 0,0 0-170 0 0,0 0-94 0 0,0 0 3 0 0,0 0 33 0 0,0 0-34 0 0,0 0-88 0 0,0 0-105 0 0,16 0-86 0 0,80 4 246 0 0,-94-4-556 0 0,-1 0 0 0 0,1 0 0 0 0,-1 0 0 0 0,1 0 0 0 0,0 0 0 0 0,-1 1 0 0 0,1-1-1 0 0,-1 0 1 0 0,1 1 0 0 0,-1 0 0 0 0,0-1 0 0 0,1 1 0 0 0,-1 0 0 0 0,0 0-1 0 0,1-1 1 0 0,-1 1 0 0 0,0 0 0 0 0,0 0 0 0 0,0 1 0 0 0,1-1 0 0 0,-1 0 0 0 0,0 0-1 0 0,-1 0 1 0 0,1 1 0 0 0,0-1 0 0 0,0 1 0 0 0,-1-1 0 0 0,1 0 0 0 0,0 1-1 0 0,-1-1 1 0 0,0 1 0 0 0,1-1 0 0 0,-1 1 0 0 0,0 0 0 0 0,0-1 0 0 0,1 1-1 0 0,-1-1 1 0 0,-1 1 0 0 0,1-1 0 0 0,0 1 0 0 0,0-1 0 0 0,0 1 0 0 0,-1-1 0 0 0,1 1-1 0 0,-1-1 1 0 0,0 1 0 0 0,1-1 0 0 0,-1 1 0 0 0,0-1 0 0 0,0 0 0 0 0,1 1-1 0 0,-1-1 1 0 0,0 0 0 0 0,0 0 0 0 0,-1 0 0 0 0,1 0 0 0 0,0 0 0 0 0,0 0 0 0 0,0 0-1 0 0,-1 0 1 0 0,1 0 0 0 0,0 0 0 0 0,-1-1 0 0 0,1 1 0 0 0,-1 0-17 0 0,-110 108 430 0 0,110-105-408 0 0,1-4-18 0 0,1 1 0 0 0,-1 0 0 0 0,0-1-1 0 0,0 1 1 0 0,1-1 0 0 0,-1 1 0 0 0,0 0 0 0 0,1 0 0 0 0,-1 0 0 0 0,0-1-1 0 0,1 1 1 0 0,-1 0 0 0 0,1 0 0 0 0,0 0 0 0 0,-1 0 0 0 0,1 0 0 0 0,0 0-1 0 0,-1 0 1 0 0,1 0 0 0 0,0 0 0 0 0,0-1 0 0 0,0 1 0 0 0,0 0 0 0 0,0 0-1 0 0,0 0 1 0 0,0 0 0 0 0,0 0 0 0 0,0 0 0 0 0,1 0 0 0 0,-1 0 0 0 0,0 0-1 0 0,1 0 1 0 0,-1 0 0 0 0,1 0 0 0 0,-1 0 0 0 0,1 0 0 0 0,-1-1 0 0 0,1 1-1 0 0,-1 0 1 0 0,1 0 0 0 0,0-1 0 0 0,-1 1 0 0 0,1 0 0 0 0,0-1-1 0 0,0 1 1 0 0,-1-1 0 0 0,1 1 0 0 0,0-1 0 0 0,0 1 0 0 0,0-1 0 0 0,0 1-1 0 0,0-1 1 0 0,0 0 0 0 0,0 0 0 0 0,0 1 0 0 0,0-1-4 0 0,6 2 5 0 0,1 0-1 0 0,-1-1 1 0 0,0 1 0 0 0,1-1 0 0 0,0-1-1 0 0,-1 0 1 0 0,1 0 0 0 0,-1 0 0 0 0,1-1-1 0 0,-1 0 1 0 0,1 0 0 0 0,-1-1 0 0 0,0 0-1 0 0,1 0 1 0 0,-1-1 0 0 0,2-1-5 0 0,11-9-684 0 0,33-23-1607 0 0,-22 8-8180 0 0,-23 16-1815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16980 0 0,'0'0'1513'0'0,"0"0"-706"0"0,0 0-147 0 0,0 0 284 0 0,0 0 273 0 0,0 0 43 0 0,0 0-148 0 0,0 0-301 0 0,0 0-289 0 0,0 0-150 0 0,0 34-92 0 0,1 107-60 0 0,-6-36 217 0 0,-8-36-609 0 0,-4-73-3868 0 0,12-3-2728 0 0,4 0-4930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7650 0 0,'0'0'2962'0'0,"0"0"-655"0"0,0 0-241 0 0,0 0-66 0 0,0 0-184 0 0,0 0-271 0 0,0 0-374 0 0,0 0-354 0 0,0 0-201 0 0,0 0-89 0 0,0 0-14 0 0,0 0 5 0 0,0 0-9 0 0,18 1 1649 0 0,208 5 664 0 0,-115-20-2635 0 0,-107 10-1185 0 0,-11 0-6943 0 0,2 4 586 0 0,3 0-4807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14019 0 0,'0'0'4306'0'0,"0"0"-2637"0"0,0 0-963 0 0,0 0-8 0 0,0 0 206 0 0,0 0 168 0 0,0 0-25 0 0,0 0-172 0 0,0 0-216 0 0,0 0-199 0 0,32 0-144 0 0,102 3-113 0 0,38-6-185 0 0,-110 3-995 0 0,-22 0-5118 0 0,-24 0-5815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7122 0 0,'0'0'1273'0'0,"0"0"-71"0"0,0 0 107 0 0,0 0 292 0 0,0 0 251 0 0,0 0 10 0 0,0 0-298 0 0,0 0-458 0 0,0 0-423 0 0,0 0-279 0 0,0 0-134 0 0,1-2-64 0 0,1-8-6 0 0,-1 8-2 0 0,-1 2-32 0 0,0 0-26 0 0,0 0-36 0 0,5 12 828 0 0,13 20-66 0 0,-3 1 0 0 0,-1 1 0 0 0,-1 0-1 0 0,6 29-865 0 0,0-2 237 0 0,62 207 156 0 0,-66-137-337 0 0,-3-119 420 0 0,21-84 88 0 0,-3-1 0 0 0,-3-1 0 0 0,5-34-564 0 0,52-198 359 0 0,-60 204-213 0 0,-24 98-2334 0 0,-2 13-2370 0 0,1 1-4815 0 0,1-4-2452 0 0</inkml:trace>
  <inkml:trace contextRef="#ctx0" brushRef="#br0" timeOffset="581.776">408 564 9594 0 0,'0'0'1652'0'0,"0"0"-555"0"0,0 0-229 0 0,0 0 57 0 0,0 0 109 0 0,0 0 25 0 0,0 0-123 0 0,0 0-203 0 0,0 0-154 0 0,0 0-91 0 0,0 0-40 0 0,0 0-2 0 0,0 0-10 0 0,18-3-32 0 0,102-19 727 0 0,-118 22-1069 0 0,0 0 0 0 0,1 1 0 0 0,-1-1 0 0 0,0 0 0 0 0,1 1-1 0 0,-1 0 1 0 0,0 0 0 0 0,0 0 0 0 0,0 0 0 0 0,0 0 0 0 0,0 0 0 0 0,0 0 0 0 0,0 0 0 0 0,0 1 0 0 0,0-1-1 0 0,-1 1 1 0 0,1 0 0 0 0,-1-1 0 0 0,1 1 0 0 0,-1 0 0 0 0,1 0 0 0 0,-1 0 0 0 0,0 0 0 0 0,0 0 0 0 0,0 0 0 0 0,0 0-1 0 0,0 0 1 0 0,-1 1 0 0 0,1-1 0 0 0,-1 0 0 0 0,1 0 0 0 0,-1 1 0 0 0,0-1 0 0 0,0 0 0 0 0,0 1 0 0 0,0-1-1 0 0,0 0 1 0 0,-1 1 0 0 0,1-1 0 0 0,-1 0 0 0 0,1 0 0 0 0,-1 1 0 0 0,0-1 0 0 0,0 0 0 0 0,0 0 0 0 0,0 0 0 0 0,0 0-1 0 0,0 0 1 0 0,-1 0 0 0 0,1 0 0 0 0,0-1 0 0 0,-1 1 0 0 0,0 0 0 0 0,1-1 0 0 0,-2 2-62 0 0,-78 133 1293 0 0,80-135-1270 0 0,0 1-1 0 0,1 0 1 0 0,-1-1-1 0 0,0 1 1 0 0,1 0-1 0 0,0-1 0 0 0,-1 1 1 0 0,1 0-1 0 0,0 0 1 0 0,0 0-1 0 0,0-1 1 0 0,0 1-1 0 0,1 0 1 0 0,-1 0-1 0 0,0-1 0 0 0,1 1 1 0 0,-1 0-1 0 0,1-1 1 0 0,-1 1-1 0 0,1 0 1 0 0,0-1-1 0 0,0 1 1 0 0,0-1-1 0 0,0 1 0 0 0,0-1 1 0 0,0 1-1 0 0,0-1 1 0 0,0 0-1 0 0,0 0 1 0 0,1 1-1 0 0,-1-1 1 0 0,1 0-1 0 0,-1 0 1 0 0,1 0-1 0 0,-1-1 0 0 0,1 1 1 0 0,-1 0-1 0 0,1 0 1 0 0,0-1-23 0 0,73 4 1054 0 0,60-58-222 0 0,-109 35-2297 0 0,-19 10-3103 0 0,-3 0-4899 0 0,-3 5-2251 0 0</inkml:trace>
  <inkml:trace contextRef="#ctx0" brushRef="#br0" timeOffset="956.183">923 520 10458 0 0,'0'0'2718'0'0,"0"0"-391"0"0,0 0-364 0 0,0 0-270 0 0,0 0-278 0 0,0 0-324 0 0,0 0-339 0 0,0 0-252 0 0,0 0-117 0 0,0 0-54 0 0,0 0 10 0 0,0 0 88 0 0,0 0 85 0 0,6 0 70 0 0,248-4 2995 0 0,-140-14-3674 0 0,-107 14-2443 0 0,-19 0-6952 0 0,10 4-11 0 0</inkml:trace>
  <inkml:trace contextRef="#ctx0" brushRef="#br0" timeOffset="1255.802">1142 255 8762 0 0,'0'0'3169'0'0,"0"0"-1060"0"0,0 0-527 0 0,0 0-116 0 0,0 0-17 0 0,0 0-106 0 0,0 0-209 0 0,0 0-241 0 0,0 0-143 0 0,0 0-142 0 0,0 0-81 0 0,0 0-55 0 0,0 0-91 0 0,-1 33-34 0 0,-2 102-63 0 0,8-46 212 0 0,-10 80-294 0 0,-18-110-3151 0 0,20-58-335 0 0,2-1-1019 0 0,1-1-3535 0 0,0-2 238 0 0</inkml:trace>
  <inkml:trace contextRef="#ctx0" brushRef="#br0" timeOffset="1684.745">1639 89 7114 0 0,'0'0'2492'0'0,"0"0"-981"0"0,0 0-368 0 0,0 0 47 0 0,0 0 90 0 0,0 0 53 0 0,0 0-116 0 0,0 0-256 0 0,0 0-169 0 0,0 0-81 0 0,0 0-55 0 0,0 0 11 0 0,0 14 27 0 0,0 94 1625 0 0,-40 285 45 0 0,32-308-2429 0 0,-4-63-678 0 0,-12-22-3315 0 0,18-20 817 0 0,6 5-2619 0 0,0 6-448 0 0,0 2 139 0 0</inkml:trace>
  <inkml:trace contextRef="#ctx0" brushRef="#br0" timeOffset="2054.241">1360 126 3609 0 0,'0'0'2735'0'0,"0"0"-585"0"0,0 0-151 0 0,0 0 27 0 0,0 0-53 0 0,0 0-111 0 0,0 0-253 0 0,0 0-396 0 0,0 0-358 0 0,0 0-267 0 0,0 0-159 0 0,0 0-70 0 0,0 0 15 0 0,-10 0 653 0 0,12 0-878 0 0,40 1 1048 0 0,-1-3-1 0 0,0 0 0 0 0,-1-3 0 0 0,21-6-1196 0 0,105-24 605 0 0,-71 34-838 0 0,-82 17-1617 0 0,-10-4-4500 0 0,-2-7-5402 0 0</inkml:trace>
  <inkml:trace contextRef="#ctx0" brushRef="#br0" timeOffset="3320.741">1805 593 7514 0 0,'0'0'2261'0'0,"0"0"-205"0"0,0 0-71 0 0,0 0-35 0 0,0 0-138 0 0,0 0-286 0 0,0 0-376 0 0,0 0-313 0 0,0 0-166 0 0,0 0-72 0 0,0 0-32 0 0,0 0-35 0 0,0 0-52 0 0,21 4 1504 0 0,159-26 377 0 0,-179 22-2356 0 0,0 0 1 0 0,0 0-1 0 0,0 1 1 0 0,0-1-1 0 0,0 0 1 0 0,0 1 0 0 0,0-1-1 0 0,0 0 1 0 0,0 1-1 0 0,0-1 1 0 0,0 1-1 0 0,-1 0 1 0 0,1-1-1 0 0,0 1 1 0 0,0 0-1 0 0,-1-1 1 0 0,1 1-1 0 0,0 0 1 0 0,-1 0 0 0 0,1-1-1 0 0,0 1 1 0 0,-1 0-1 0 0,0 0 1 0 0,1 0-1 0 0,-1 0 1 0 0,1 0-1 0 0,-1 0 1 0 0,0 0-1 0 0,0 0 1 0 0,1 0 0 0 0,-1 0-1 0 0,0 0 1 0 0,0 0-1 0 0,0 0 1 0 0,0 0-1 0 0,0 0 1 0 0,-1 0-1 0 0,1 0 1 0 0,0 0-1 0 0,0 0 1 0 0,0 0 0 0 0,-1 0-1 0 0,1 0 1 0 0,-1-1-1 0 0,1 2-5 0 0,-22 48 284 0 0,-58 56-54 0 0,76-102-207 0 0,0 1 1 0 0,1 0 0 0 0,-1 0 0 0 0,1 0 0 0 0,0 0 0 0 0,0 0 0 0 0,0 1 0 0 0,1-1 0 0 0,0 1 0 0 0,0 0 0 0 0,0-1 0 0 0,1 1 0 0 0,0 0 0 0 0,0 0 0 0 0,0 0-1 0 0,1 0 1 0 0,0 0 0 0 0,0 6-24 0 0,31 4 563 0 0,-19-13-426 0 0,-1-1 0 0 0,0 0 0 0 0,1 0 0 0 0,0-1 0 0 0,-1-1 0 0 0,1 0 1 0 0,-1 0-1 0 0,1-1 0 0 0,6-2-137 0 0,76-32 490 0 0,-90 23-2328 0 0,-4 0-3300 0 0,0 6-2359 0 0,0 2-5154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  <inkml:trace contextRef="#ctx0" brushRef="#br1" timeOffset="-99623.718">5571 6955 0 0 0,'0'0'507'0'0,"0"0"-160"0"0,0 0-342 0 0,0 0-136 0 0,0 0 115 0 0,0 0 228 0 0,0 0 235 0 0,0 0 128 0 0,0 0 60 0 0,0 0 19 0 0,0 0-8 0 0,13 0 22 0 0,97-4 1298 0 0,229-13 3184 0 0,169 9-3732 0 0,419 4-691 0 0,-48 3 1134 0 0,-406 5-1582 0 0,123-29 436 0 0,241-8 250 0 0,-613 18-719 0 0,34 21-175 0 0,-170 2-15 0 0,27 0-16 0 0,215-4 290 0 0,-119-29 109 0 0,9 6-280 0 0,136 26-61 0 0,257-33 301 0 0,-249 23-436 0 0,105-9 66 0 0,234-32-77 0 0,-316 19 119 0 0,120 13-28 0 0,124 1 97 0 0,-84 8-80 0 0,217-1-15 0 0,267 0 4 0 0,-429 19-22 0 0,-177-11 9 0 0,12-1 28 0 0,33 5-17 0 0,463-8 46 0 0,-255-19 183 0 0,39-2 196 0 0,239 17 466 0 0,-729-10-160 0 0,-190 13 978 0 0,-37 1-1763 0 0,21-4 275 0 0,76-6 120 0 0,109 6-261 0 0,-96 0-6 0 0,0-4 127 0 0,82 5-160 0 0,-172-1-61 0 0,-20 2-2861 0 0,-12 0-5596 0 0,10 2-2968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7 7082 0 0,'0'0'2647'0'0,"0"0"-1574"0"0,0 0-774 0 0,0 0-107 0 0,0 0 372 0 0,0 0 508 0 0,0 0 327 0 0,0 0 66 0 0,0 0-220 0 0,0 0-324 0 0,0 0-227 0 0,0 13-103 0 0,3 45-45 0 0,-29 58 1497 0 0,13-78-1623 0 0,-30 82 290 0 0,-5-1 1 0 0,-6-2-1 0 0,-10 7-710 0 0,20-37 191 0 0,-66 97 94 0 0,106-178-223 0 0,-5 7-21 0 0,11-19 657 0 0,318-630 312 0 0,-283 565-959 0 0,2 0 0 0 0,4 3 0 0 0,6-4-51 0 0,-49 72 4 0 0,0-1-1 0 0,0 0 1 0 0,1 1-1 0 0,-1-1 1 0 0,0 1-1 0 0,0-1 1 0 0,1 1 0 0 0,-1-1-1 0 0,0 1 1 0 0,1-1-1 0 0,-1 1 1 0 0,0-1-1 0 0,1 1 1 0 0,-1-1-1 0 0,1 1 1 0 0,-1-1-1 0 0,1 1 1 0 0,-1 0-1 0 0,1-1 1 0 0,-1 1-1 0 0,1 0 1 0 0,-1 0-1 0 0,1-1 1 0 0,0 1-1 0 0,-1 0 1 0 0,1 0-1 0 0,-1 0 1 0 0,1 0-1 0 0,0 0 1 0 0,-1 0-1 0 0,1-1 1 0 0,-1 1-1 0 0,1 1 1 0 0,0-1-1 0 0,-1 0 1 0 0,1 0-1 0 0,-1 0 1 0 0,1 0 0 0 0,0 0-1 0 0,-1 1 1 0 0,1-1-1 0 0,-1 0 1 0 0,1 0-1 0 0,-1 1 1 0 0,1-1-1 0 0,-1 0 1 0 0,1 1-1 0 0,-1-1 1 0 0,1 1-1 0 0,-1-1 1 0 0,0 0-1 0 0,1 1 1 0 0,-1-1-1 0 0,1 1 1 0 0,-1-1-1 0 0,0 1 1 0 0,0-1-1 0 0,1 1 1 0 0,-1 0-1 0 0,0-1 1 0 0,0 1-1 0 0,0-1 1 0 0,1 1-1 0 0,-1 0 1 0 0,0-1-1 0 0,0 1 1 0 0,0-1-1 0 0,0 1 1 0 0,0 0-4 0 0,6 47 360 0 0,-9 62 69 0 0,-4 0 1 0 0,-5 0-1 0 0,-22 84-429 0 0,34-190 4 0 0,-12 129-12 0 0,37-138-68 0 0,31-77 120 0 0,-3-1 0 0 0,-3-3-1 0 0,29-74-43 0 0,-37 72-8 0 0,-15 25 28 0 0,4 1 0 0 0,3 2 0 0 0,30-41-20 0 0,-59 138 31 0 0,-17 176 336 0 0,2 79-27 0 0,30-148-210 0 0,-6-119-1763 0 0,-6-26-3436 0 0,1-3-5262 0 0,-7 3-1626 0 0</inkml:trace>
  <inkml:trace contextRef="#ctx0" brushRef="#br0" timeOffset="463.564">1453 408 12963 0 0,'0'0'2235'0'0,"0"0"-587"0"0,0 0-351 0 0,0 0-83 0 0,0 0-53 0 0,0 0-126 0 0,0 0-155 0 0,0 0-139 0 0,0 0-151 0 0,0 0-82 0 0,0 0-71 0 0,0 0-49 0 0,0 0-26 0 0,-34 17-23 0 0,-107 56-46 0 0,69-15 140 0 0,64-52-394 0 0,1 1-1 0 0,0 0 0 0 0,0 0 1 0 0,0 0-1 0 0,1 1 0 0 0,0 1 1 0 0,0-1-1 0 0,1 1 0 0 0,0-1 1 0 0,1 2-1 0 0,0-1 0 0 0,0 0 1 0 0,1 1-1 0 0,0-1 0 0 0,1 1 1 0 0,0 0-1 0 0,0 0 0 0 0,1 0 0 0 0,1 6-38 0 0,2-12 13 0 0,0-1 0 0 0,1 0-1 0 0,-1 0 1 0 0,1 0 0 0 0,0-1 0 0 0,0 1-1 0 0,0-1 1 0 0,0 1 0 0 0,0-1-1 0 0,0 0 1 0 0,1 0 0 0 0,-1 0-1 0 0,1-1 1 0 0,-1 1 0 0 0,1-1-1 0 0,0 0 1 0 0,0 0 0 0 0,0 0-1 0 0,-1 0 1 0 0,1-1 0 0 0,0 0-1 0 0,0 0 1 0 0,0 0 0 0 0,0 0-1 0 0,0 0 1 0 0,0-1 0 0 0,0 0-1 0 0,-1 1 1 0 0,1-1 0 0 0,2-1-13 0 0,8-3 47 0 0,1 0 0 0 0,-1 0 1 0 0,0-1-1 0 0,-1-1 1 0 0,0-1-1 0 0,0 1 1 0 0,0-2-1 0 0,-1 0 0 0 0,0-1 1 0 0,4-4-48 0 0,-5 5 23 0 0,172-176 330 0 0,-151 144-161 0 0,-46 68 81 0 0,-37 108-160 0 0,49-133-140 0 0,1 1 0 0 0,0-1 1 0 0,0 0-1 0 0,1 0 0 0 0,-1 0 1 0 0,0 0-1 0 0,1 1 0 0 0,-1-1 1 0 0,1 0-1 0 0,0 1 0 0 0,0-1 0 0 0,0 0 1 0 0,0 1-1 0 0,0-1 0 0 0,0 0 1 0 0,1 1-1 0 0,-1-1 0 0 0,1 0 0 0 0,-1 0 1 0 0,1 1-1 0 0,0-1 0 0 0,0 0 1 0 0,0 0-1 0 0,0 0 0 0 0,0 0 1 0 0,1 0-1 0 0,-1 0 0 0 0,1 0 0 0 0,-1-1 1 0 0,1 1-1 0 0,0 0 0 0 0,-1-1 1 0 0,1 1-1 0 0,0-1 0 0 0,0 0 1 0 0,0 0-1 0 0,0 0 0 0 0,0 0 0 0 0,0 0 1 0 0,1 0-1 0 0,-1 0 0 0 0,0 0 1 0 0,2-1 26 0 0,94-30-3849 0 0,-60 7-942 0 0,-10 6-2155 0 0,-14 6-4317 0 0</inkml:trace>
  <inkml:trace contextRef="#ctx0" brushRef="#br0" timeOffset="863.645">2086 368 8370 0 0,'0'0'4731'0'0,"0"0"-1923"0"0,0 0-943 0 0,0 0-319 0 0,0 0-191 0 0,0 0-192 0 0,0 0-184 0 0,0 0-164 0 0,0 0-131 0 0,0 0-100 0 0,0 0-72 0 0,0 0-89 0 0,0 0-60 0 0,-17 10-22 0 0,-53 30-44 0 0,-43 31 913 0 0,107-67-1203 0 0,0 1 0 0 0,0-1 0 0 0,0 1 0 0 0,1 0 0 0 0,-1 0 0 0 0,1 1 0 0 0,0-1 0 0 0,1 1 0 0 0,0 1 0 0 0,-1-1 0 0 0,2 0 0 0 0,-2 4-7 0 0,6-8-1 0 0,1 0-1 0 0,0 0 1 0 0,0-1-1 0 0,0 1 1 0 0,-1 0 0 0 0,2-1-1 0 0,-1 1 1 0 0,0-1 0 0 0,0 0-1 0 0,0 0 1 0 0,1 1-1 0 0,-1-2 1 0 0,0 1 0 0 0,1 0-1 0 0,-1 0 1 0 0,1-1-1 0 0,-1 1 1 0 0,1-1 0 0 0,-1 0-1 0 0,1 0 1 0 0,-1 0 0 0 0,1 0-1 0 0,-1 0 1 0 0,1-1-1 0 0,-1 1 2 0 0,106 11 52 0 0,-107-11-45 0 0,1 1 0 0 0,-1-1 0 0 0,1 1 0 0 0,-1 0 0 0 0,1-1 0 0 0,-1 1 0 0 0,0 0 0 0 0,1 0 1 0 0,-1 0-1 0 0,0 0 0 0 0,0 0 0 0 0,0 0 0 0 0,0 0 0 0 0,0 0 0 0 0,0 0 0 0 0,0 0 0 0 0,0 1 0 0 0,0-1 0 0 0,0 0 0 0 0,-1 1 0 0 0,1-1 0 0 0,0 1 0 0 0,-1-1 0 0 0,1 1 0 0 0,-1-1 0 0 0,0 1 0 0 0,0-1 0 0 0,1 1 0 0 0,-1-1 0 0 0,0 1 0 0 0,0-1 0 0 0,0 1 0 0 0,-1-1 0 0 0,1 1 0 0 0,0 0 0 0 0,0-1 0 0 0,-1 1 0 0 0,1-1 0 0 0,-1 0 0 0 0,0 1 0 0 0,1-1 0 0 0,-1 1 0 0 0,0 0-7 0 0,-40 53 285 0 0,31-46-287 0 0,0 0 0 0 0,0-1 0 0 0,-1 0 0 0 0,0-1 0 0 0,0 0 0 0 0,-1 0 0 0 0,1-1 0 0 0,-2-1 0 0 0,1 0 0 0 0,-7 1 2 0 0,19-7-131 0 0,-1 0 0 0 0,1 0 0 0 0,0 0 0 0 0,-1 0-1 0 0,1 0 1 0 0,0 0 0 0 0,0 0 0 0 0,0 0 0 0 0,0-1 0 0 0,0 1 0 0 0,0 0-1 0 0,0 0 1 0 0,1 0 0 0 0,-1 0 0 0 0,0 0 0 0 0,0 0 0 0 0,1 0 0 0 0,-1 0 0 0 0,1 0-1 0 0,-1 0 1 0 0,1 0 0 0 0,-1 0 0 0 0,1 0 0 0 0,0 0 0 0 0,0 0 0 0 0,-1 1-1 0 0,1-1 1 0 0,0 0 0 0 0,0 0 0 0 0,0 1 0 0 0,0-1 0 0 0,-1 1 0 0 0,2-1 131 0 0,27-28-6339 0 0,-18 17-3259 0 0</inkml:trace>
  <inkml:trace contextRef="#ctx0" brushRef="#br0" timeOffset="1213.23">2462 290 12403 0 0,'0'0'3270'0'0,"0"0"-1261"0"0,0 0-436 0 0,0 0-38 0 0,0 0-80 0 0,0 0-143 0 0,0 0-189 0 0,0 0-216 0 0,0 0-198 0 0,0 0-137 0 0,-33 21-111 0 0,-103 62-117 0 0,65-36 229 0 0,70-46-572 0 0,0-1 0 0 0,0 0 0 0 0,0 1 0 0 0,0-1-1 0 0,0 1 1 0 0,0-1 0 0 0,1 1 0 0 0,-1-1 0 0 0,0 1 0 0 0,0-1 0 0 0,1 1-1 0 0,-1 0 1 0 0,0-1 0 0 0,1 1 0 0 0,-1 0 0 0 0,0 0 0 0 0,1 0 0 0 0,-1-1 0 0 0,1 1-1 0 0,0 0 1 0 0,-1 0 0 0 0,1 0 0 0 0,0 0 0 0 0,-1 0 0 0 0,1 0 0 0 0,0 0-1 0 0,0 0 1 0 0,0 0 0 0 0,0 0 0 0 0,0 0 0 0 0,0 0 0 0 0,0 0 0 0 0,0 0 0 0 0,0 0-1 0 0,0 0 1 0 0,1 0 0 0 0,-1-1 0 0 0,0 1 0 0 0,1 0 0 0 0,-1 0 0 0 0,1 0-1 0 0,-1 0 1 0 0,1 0 0 0 0,-1 0 0 0 0,1-1 0 0 0,-1 1 0 0 0,1 0 0 0 0,0-1 0 0 0,-1 1-1 0 0,1 0 1 0 0,0-1 0 0 0,0 1 0 0 0,0-1 0 0 0,-1 1 0 0 0,1-1 0 0 0,0 1-1 0 0,0-1 1 0 0,0 0 0 0 0,0 1 0 0 0,0-1 0 0 0,0 0 0 0 0,0 0 0 0 0,0 1-1 0 0,67 5-19 0 0,-61-6 24 0 0,0 0-1 0 0,1 0 0 0 0,-1 0 1 0 0,0 1-1 0 0,1 0 1 0 0,-1 0-1 0 0,0 1 1 0 0,0 0-1 0 0,0 0 1 0 0,0 1-1 0 0,0 0 0 0 0,2 1-4 0 0,-7-2 8 0 0,0-1-1 0 0,0 1 1 0 0,0 0-1 0 0,0 0 1 0 0,0 0-1 0 0,0 0 1 0 0,0 0-1 0 0,-1 0 1 0 0,1 0-1 0 0,-1 0 1 0 0,0 1-1 0 0,0-1 1 0 0,0 0-1 0 0,0 1 1 0 0,0-1-1 0 0,0 1 1 0 0,0 0-1 0 0,-1-1 1 0 0,0 1-1 0 0,1-1 1 0 0,-1 1-1 0 0,0 0 1 0 0,0-1-1 0 0,0 1 1 0 0,-1 0-1 0 0,1-1 1 0 0,-1 1-1 0 0,1-1 1 0 0,-1 1-1 0 0,0-1 1 0 0,0 1-1 0 0,0-1 1 0 0,0 1-1 0 0,0-1 1 0 0,-1 0-1 0 0,1 1 1 0 0,-1-1-1 0 0,0 0 1 0 0,1 0-1 0 0,-1 0 1 0 0,0-1-1 0 0,0 1 1 0 0,0 0-1 0 0,0-1 1 0 0,-1 1-8 0 0,-14 12 28 0 0,-2-2-1 0 0,0 1 1 0 0,-1-2 0 0 0,0-1-1 0 0,0 0 1 0 0,-1-2 0 0 0,0 0-1 0 0,-1-1 1 0 0,-19 3-28 0 0,19-9-807 0 0,17-2-9120 0 0,5-2-2444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8698 0 0,'0'0'3245'0'0,"0"0"-641"0"0,0 0-349 0 0,0 0-104 0 0,0 0-158 0 0,0 0-381 0 0,0 0-386 0 0,0 0-351 0 0,0 0-263 0 0,0 0-174 0 0,0 0-68 0 0,0 0-49 0 0,0 0-58 0 0,-6 15-23 0 0,-38 112 187 0 0,11 33-344 0 0,30-146 9 0 0,1-7-4623 0 0,8-17-931 0 0,-2 0-1422 0 0,0 2-3744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14435 0 0,'0'0'2473'0'0,"0"0"-705"0"0,0 0-416 0 0,0 0-31 0 0,0 0 55 0 0,0 0-112 0 0,0 0-440 0 0,0 0-464 0 0,0 0-272 0 0,0 0-128 0 0,0 0-48 0 0,0 0-24 0 0,0 0-24 0 0,0 0-216 0 0,-68 48-320 0 0,90-11-688 0 0,-2-8-2249 0 0,-9-10-9490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12 361 14979 0 0,'0'0'2278'0'0,"0"0"-387"0"0,0 0-221 0 0,0 0-203 0 0,0 0-242 0 0,0 0-263 0 0,0 0-241 0 0,0 0-235 0 0,0 0-149 0 0,0 0-90 0 0,0 0-66 0 0,0 0 3 0 0,-3-17-38 0 0,-6-58-45 0 0,26 17 48 0 0,70-68 65 0 0,-13 57-229 0 0,-21 54-304 0 0,-45 63 306 0 0,-8 47 304 0 0,1-93-230 0 0,1 0 0 0 0,-1 0 1 0 0,1 0-1 0 0,0 0 1 0 0,-1-1-1 0 0,1 1 0 0 0,0 0 1 0 0,0-1-1 0 0,0 1 0 0 0,0-1 1 0 0,0 0-1 0 0,1 0 0 0 0,-1 0 1 0 0,0 0-1 0 0,1 0 0 0 0,-1 0 1 0 0,0 0-1 0 0,1-1 0 0 0,-1 1 1 0 0,1-1-1 0 0,-1 0 0 0 0,1 0 1 0 0,-1 0-1 0 0,1 0 0 0 0,-1 0 1 0 0,1 0-1 0 0,-1-1 0 0 0,1 1 1 0 0,-1-1-1 0 0,1 0 1 0 0,-1 0-1 0 0,0 0 0 0 0,1 0 1 0 0,-1 0-1 0 0,0 0 0 0 0,0 0 1 0 0,0-1-1 0 0,0 1 0 0 0,0-1 1 0 0,1 0-62 0 0,74-74 791 0 0,-69 67-539 0 0,-3 6-4092 0 0,-2 10-6343 0 0,-2-3-2560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 7538 0 0,'0'0'2112'0'0,"0"0"-334"0"0,0 0-129 0 0,0 0 38 0 0,0 0 21 0 0,0 0-167 0 0,0 0-333 0 0,0 0-341 0 0,0 0-331 0 0,0 0-208 0 0,0 0-58 0 0,-5 3-26 0 0,-60 56 1800 0 0,65-58-1909 0 0,0-1-2 0 0,0 0 22 0 0,0 0 13 0 0,0 0 40 0 0,0 0 35 0 0,8-8 596 0 0,82-79 588 0 0,-118 119-279 0 0,28-32-1327 0 0,0 0-118 0 0,0 0-175 0 0,12-7-6410 0 0,-9 7-4820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130 148 3785 0 0,'0'0'2919'0'0,"0"0"-766"0"0,0 0-156 0 0,0 0 40 0 0,0 0-95 0 0,0 0-262 0 0,0 0-413 0 0,0 0-428 0 0,0 0-351 0 0,0 0-119 0 0,0 0 71 0 0,0 0 146 0 0,0 0 166 0 0,8 1 65 0 0,114-5 2004 0 0,-100-1-2542 0 0,-1 0 0 0 0,0-2 1 0 0,0 0-1 0 0,-1-1 0 0 0,0-1 0 0 0,0-1 0 0 0,-1-1 0 0 0,-1 0 1 0 0,10-8-280 0 0,2-33 1445 0 0,-42 70-1429 0 0,-6 27-23 0 0,2 1 0 0 0,2 1-1 0 0,2 0 1 0 0,3 0 0 0 0,1 1 0 0 0,2 0-1 0 0,3 1 1 0 0,2-1 0 0 0,3 24 7 0 0,-3-13 7 0 0,3-14-8 0 0,-1-1 0 0 0,-2 1-1 0 0,-3 0 1 0 0,-1-1-1 0 0,-2 0 1 0 0,-2 0-1 0 0,-2-1 1 0 0,-2 0 0 0 0,-2-1-1 0 0,-17 34 2 0 0,23-61 4 0 0,-1-1-1 0 0,0 0 1 0 0,-1 0-1 0 0,-1-1 1 0 0,0 0-1 0 0,-1-1 1 0 0,0-1-1 0 0,0 0 1 0 0,-2-1-1 0 0,1 0 1 0 0,-1-1-1 0 0,0-1 0 0 0,-1 0-3 0 0,13-7 2 0 0,0 1 0 0 0,-1-1 0 0 0,1 1 0 0 0,0-1 0 0 0,-1 0-1 0 0,1 0 1 0 0,0-1 0 0 0,-1 1 0 0 0,1-1 0 0 0,-1 1 0 0 0,0-1-1 0 0,1 0 1 0 0,-1-1 0 0 0,1 1 0 0 0,-1 0 0 0 0,1-1-1 0 0,-1 0 1 0 0,1 0 0 0 0,0 0 0 0 0,-1 0 0 0 0,1-1 0 0 0,0 1-1 0 0,0-1 1 0 0,0 0 0 0 0,0 0 0 0 0,0 0 0 0 0,0 0 0 0 0,1 0-1 0 0,-1-1 1 0 0,1 1 0 0 0,-1-1 0 0 0,1 0 0 0 0,0 1-1 0 0,0-1 1 0 0,0 0 0 0 0,0 0 0 0 0,1-1 0 0 0,-1 1 0 0 0,1 0-1 0 0,0 0 1 0 0,-1-4-2 0 0,-1-6 9 0 0,1 0 0 0 0,0 0 0 0 0,0-1 0 0 0,2 1 0 0 0,0-1 0 0 0,0 1 0 0 0,1 0 0 0 0,1-1 0 0 0,0 1 0 0 0,1 0 0 0 0,0 0 0 0 0,1 0 0 0 0,1 1 0 0 0,0-1 0 0 0,0 1 0 0 0,6-9-9 0 0,12-18 44 0 0,2 1 0 0 0,1 1 0 0 0,2 1 0 0 0,12-10-44 0 0,-8 11-13 0 0,1 2-1 0 0,2 1 0 0 0,1 2 1 0 0,21-12 13 0 0,-6 15-337 0 0,-27 24-2578 0 0,-16 6-3788 0 0,-3-3-4032 0 0</inkml:trace>
  <inkml:trace contextRef="#ctx0" brushRef="#br0" timeOffset="746.273">822 494 12355 0 0,'0'0'3106'0'0,"0"0"-1249"0"0,0 0-450 0 0,0 0-44 0 0,0 0-76 0 0,0 0-171 0 0,0 0-227 0 0,0 0-192 0 0,0 0-113 0 0,0 0-92 0 0,0 0-69 0 0,0 0-48 0 0,-34 12-70 0 0,-104 38-39 0 0,78-15 72 0 0,51-25-250 0 0,5-7-68 0 0,0 1-1 0 0,-1 0 0 0 0,1 0 0 0 0,1 1 0 0 0,-1-1 0 0 0,1 1 0 0 0,0-1 0 0 0,0 1 0 0 0,0 0 0 0 0,0 1 0 0 0,1-1 0 0 0,0 0 0 0 0,0 1 1 0 0,1-1-1 0 0,-1 1 0 0 0,1 0 0 0 0,1-1 0 0 0,-1 1 0 0 0,1 0 0 0 0,0-1 0 0 0,0 1 0 0 0,0 0 0 0 0,1 0-19 0 0,1-3 23 0 0,0 0-1 0 0,1 1 0 0 0,0-1 1 0 0,-1 0-1 0 0,1 0 0 0 0,0 0 1 0 0,1-1-1 0 0,-1 1 1 0 0,0-1-1 0 0,1 0 0 0 0,-1 0 1 0 0,1 0-1 0 0,0 0 1 0 0,0-1-1 0 0,-1 1 0 0 0,1-1 1 0 0,0 0-1 0 0,0 0 0 0 0,1 0 1 0 0,-1-1-1 0 0,0 0 1 0 0,0 1-1 0 0,0-1 0 0 0,0-1 1 0 0,0 1-1 0 0,0-1 0 0 0,0 1 1 0 0,0-1-1 0 0,0 0 1 0 0,0-1-1 0 0,0 1 0 0 0,1-1-22 0 0,15-3 67 0 0,-1-2 0 0 0,-1 0-1 0 0,1 0 1 0 0,-1-2 0 0 0,0 0-1 0 0,-1-1 1 0 0,0-1 0 0 0,0-1-1 0 0,-1 0 1 0 0,-1-1 0 0 0,0-1-1 0 0,-1 0 1 0 0,3-5-67 0 0,60-81 35 0 0,-82 122-293 0 0,1-10 258 0 0,0 0-1 0 0,1 0 1 0 0,0 1-1 0 0,1-1 0 0 0,0 1 1 0 0,1-1-1 0 0,1 1 0 0 0,0 0 1 0 0,2 11 0 0 0,-2-21 1 0 0,1 1 1 0 0,-1 0 0 0 0,1-1-1 0 0,0 1 1 0 0,0-1 0 0 0,1 1-1 0 0,-1-1 1 0 0,1 0 0 0 0,0 1-1 0 0,0-1 1 0 0,0 0 0 0 0,0 0-1 0 0,0 0 1 0 0,1 0 0 0 0,-1-1-1 0 0,1 1 1 0 0,0-1-1 0 0,0 1 1 0 0,0-1 0 0 0,0 0-1 0 0,0 0 1 0 0,0 0 0 0 0,1-1-1 0 0,-1 1 1 0 0,1-1 0 0 0,-1 0-1 0 0,1 0 1 0 0,-1 0 0 0 0,1 0-1 0 0,0-1 1 0 0,-1 1 0 0 0,1-1-1 0 0,0 0 1 0 0,-1 0-1 0 0,2 0-1 0 0,5-1 26 0 0,0 0 0 0 0,-1-1 0 0 0,1 0 0 0 0,-1-1 0 0 0,1 0 0 0 0,-1 0 0 0 0,0-1 0 0 0,0 0 0 0 0,0-1 0 0 0,-1 0 0 0 0,1 0 0 0 0,-1-1 0 0 0,0 0 0 0 0,-1 0-1 0 0,1-1 1 0 0,-1 0 0 0 0,-1 0 0 0 0,1-1-26 0 0,9-11 49 0 0,0-1 0 0 0,-2-1-1 0 0,0 0 1 0 0,-1-1 0 0 0,-1-1-1 0 0,4-12-48 0 0,13-65 136 0 0,-30 99-139 0 0,0-1-1 0 0,0 1 0 0 0,0 0 1 0 0,-1 1-1 0 0,1-1 0 0 0,0 0 0 0 0,-1 0 1 0 0,1 0-1 0 0,0 1 0 0 0,-1-1 1 0 0,1 1-1 0 0,-1-1 0 0 0,1 1 1 0 0,-1 0-1 0 0,1-1 0 0 0,-1 1 0 0 0,1 0 1 0 0,-1 0-1 0 0,1 0 0 0 0,-1 0 1 0 0,1 0-1 0 0,-1 0 0 0 0,1 1 1 0 0,-1-1-1 0 0,1 1 0 0 0,-1-1 0 0 0,1 1 1 0 0,-1-1-1 0 0,1 1 0 0 0,0 0 1 0 0,-1-1-1 0 0,1 1 0 0 0,0 0 1 0 0,0 0-1 0 0,-1 0 0 0 0,1 0 0 0 0,0 0 1 0 0,0 0-1 0 0,0 1 0 0 0,-1 0 4 0 0,0 0-6 0 0,0 0 3 0 0,0-1 0 0 0,1 0 0 0 0,-1 1 0 0 0,0 0 0 0 0,1-1 1 0 0,-1 1-1 0 0,1 0 0 0 0,-1-1 0 0 0,1 1 0 0 0,0 0 0 0 0,0 0 0 0 0,-1 0 0 0 0,2 0 1 0 0,-1 1-1 0 0,0-1 0 0 0,0 0 0 0 0,1 0 0 0 0,-1 0 0 0 0,1 1 0 0 0,0-1 0 0 0,-1 0 0 0 0,1 1 1 0 0,0-1-1 0 0,0 0 0 0 0,1 0 0 0 0,-1 1 0 0 0,0-1 0 0 0,1 0 0 0 0,0 0 0 0 0,-1 1 0 0 0,1-1 1 0 0,0 0 2 0 0,113 112 129 0 0,-108-101-69 0 0,0 0-1 0 0,-1-1 1 0 0,-1 2 0 0 0,0-1 0 0 0,0 0-1 0 0,-2 1 1 0 0,1 0 0 0 0,-2 0-1 0 0,0 0 1 0 0,0-1 0 0 0,-2 1 0 0 0,1 0-1 0 0,-2 0 1 0 0,0 0 0 0 0,0 0-1 0 0,-2-1 1 0 0,1 1 0 0 0,-2 0-60 0 0,-3 49 132 0 0,31-63-467 0 0,10-5-1439 0 0,-18 0-7799 0 0,-12 4 6321 0 0,2 1-9789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17316 0 0,'0'0'1320'0'0,"0"0"-640"0"0,0 0-312 0 0,0 0-152 0 0,0 0-96 0 0,0 0-8 0 0,0 0-88 0 0,0 0-72 0 0,0 0-48 0 0,0 0-128 0 0,0 0-288 0 0,0 0-928 0 0,0 0-4441 0 0,0 0-6074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78 12403 0 0,'0'0'1333'0'0,"0"0"-114"0"0,0 0-43 0 0,0 0 70 0 0,0 0 78 0 0,0 0 27 0 0,0 0-132 0 0,0 0-239 0 0,0 0-218 0 0,0 0-219 0 0,0 0-153 0 0,-8-2-81 0 0,-31-4 1063 0 0,41 33-187 0 0,-2 86-459 0 0,-4-1 0 0 0,-5 0 0 0 0,-21 90-726 0 0,16-106 139 0 0,-24 192-100 0 0,35-276-1190 0 0,9-32-180 0 0,35-76-2844 0 0,-19 33-6227 0 0,-16 46-963 0 0</inkml:trace>
  <inkml:trace contextRef="#ctx0" brushRef="#br0" timeOffset="515.004">510 0 11971 0 0,'0'0'1238'0'0,"0"0"-393"0"0,0 0-83 0 0,0 0 185 0 0,0 0 215 0 0,0 0 73 0 0,0 0-160 0 0,0 0-188 0 0,0 0-122 0 0,0 0-74 0 0,0 0-31 0 0,0 0-50 0 0,0 0-90 0 0,1 14-10 0 0,9 112 1532 0 0,4 37-317 0 0,-24 201-864 0 0,8-192-776 0 0,2-166-83 0 0,0 0 0 0 0,1 0-1 0 0,0 0 1 0 0,0 0 0 0 0,1 0-1 0 0,0-1 1 0 0,0 1-1 0 0,0-1 1 0 0,0 1 0 0 0,1-1-1 0 0,0 0 1 0 0,0 0-1 0 0,1 0 1 0 0,1 2-2 0 0,4-26 718 0 0,-9-2-569 0 0,1 2-112 0 0,-1-1 0 0 0,0 0 0 0 0,-2 1 0 0 0,0-1 0 0 0,-1 1 0 0 0,-1-1 0 0 0,-1 1 0 0 0,-1 0 0 0 0,-1-1-37 0 0,1 5-8 0 0,0 0 0 0 0,-1 1 0 0 0,-1-1-1 0 0,0 2 1 0 0,0-1 0 0 0,-2 1 0 0 0,0 1-1 0 0,0-1 1 0 0,-1 2 0 0 0,0 0 0 0 0,-1 0-1 0 0,-1 1 1 0 0,1 0 0 0 0,-1 1 0 0 0,-1 0-1 0 0,0 2 1 0 0,0-1 0 0 0,-1 2 0 0 0,0 0-1 0 0,0 0 1 0 0,0 2 0 0 0,-12-3 8 0 0,16 6-33 0 0,1 1 0 0 0,-1 0 0 0 0,1 1 0 0 0,-1 0 0 0 0,1 0 0 0 0,-1 1 0 0 0,1 0 0 0 0,0 1 0 0 0,0 1 0 0 0,0-1 1 0 0,0 2-1 0 0,1-1 0 0 0,-1 1 0 0 0,1 0 0 0 0,0 1 0 0 0,1 0 0 0 0,-1 1 0 0 0,1 0 0 0 0,1 0 0 0 0,-1 1 0 0 0,1-1 0 0 0,0 2 0 0 0,1-1 0 0 0,-1 2 33 0 0,4-6-158 0 0,-1 1-1 0 0,1-1 1 0 0,0 1 0 0 0,0 0-1 0 0,0 0 1 0 0,1 0-1 0 0,0 1 1 0 0,0-1 0 0 0,0 1-1 0 0,0-1 1 0 0,1 1-1 0 0,0-1 1 0 0,0 1 0 0 0,1 0-1 0 0,0-1 1 0 0,-1 1-1 0 0,2 0 1 0 0,-1-1 0 0 0,1 1-1 0 0,0 0 1 0 0,0-1 0 0 0,1 1-1 0 0,-1-1 1 0 0,1 1-1 0 0,0-1 1 0 0,2 3 158 0 0,27 15-3216 0 0,-8-14-4246 0 0,-8-8-4288 0 0</inkml:trace>
  <inkml:trace contextRef="#ctx0" brushRef="#br0" timeOffset="918.798">948 604 13299 0 0,'0'0'1971'0'0,"0"0"-376"0"0,0 0-228 0 0,0 0-61 0 0,0 0-73 0 0,0 0-147 0 0,0 0-201 0 0,0 0-178 0 0,0 0-130 0 0,0 0-114 0 0,0 0-107 0 0,0 0-66 0 0,0 0-76 0 0,-29 7-39 0 0,-86 22 5 0 0,80-6 35 0 0,35-18-163 0 0,0 2-14 0 0,-1 0 1 0 0,1 1-1 0 0,0-1 1 0 0,0 0-1 0 0,1 0 1 0 0,0 1-1 0 0,0-1 1 0 0,1 0-1 0 0,0 0 1 0 0,0 0 0 0 0,0-1-1 0 0,1 1 1 0 0,0 0-1 0 0,1-1 1 0 0,-1 0-1 0 0,1 0 1 0 0,1 0-1 0 0,-1 0 1 0 0,1 0-1 0 0,0-1 1 0 0,0 0-1 0 0,0 0 1 0 0,1 0-1 0 0,0-1 1 0 0,0 0-1 0 0,0 0 1 0 0,0 0-1 0 0,0-1 1 0 0,1 0-1 0 0,0 0 1 0 0,0-1-1 0 0,0 0 1 0 0,0 0-1 0 0,0 0 1 0 0,0-1-1 0 0,0 0 1 0 0,0-1-1 0 0,1 0 1 0 0,-1 0-1 0 0,0 0 1 0 0,4-1-39 0 0,-7 0 52 0 0,0-1 0 0 0,1 1 1 0 0,-1-1-1 0 0,0 0 0 0 0,0 0 0 0 0,0-1 1 0 0,0 1-1 0 0,-1-1 0 0 0,1 0 1 0 0,-1 0-1 0 0,1 0 0 0 0,-1 0 0 0 0,0-1 1 0 0,0 1-1 0 0,-1-1 0 0 0,1 0 0 0 0,-1 0 1 0 0,0 0-1 0 0,0 0 0 0 0,0 0 0 0 0,0 0 1 0 0,-1 0-1 0 0,1-1 0 0 0,0-4-52 0 0,10-109 409 0 0,-12 114-423 0 0,0-1 0 0 0,0 1 0 0 0,-1-1 0 0 0,1 1 0 0 0,-1 0 0 0 0,0-1 0 0 0,0 1 0 0 0,-1 0 0 0 0,1-1 0 0 0,-1 1 0 0 0,0 0 0 0 0,0 0 0 0 0,-1 0 0 0 0,1 1 0 0 0,-1-1 0 0 0,0 1 0 0 0,0-1 0 0 0,0 1 0 0 0,0 0 0 0 0,0 0 0 0 0,-1 0 0 0 0,1 0 0 0 0,-1 1 0 0 0,0 0 0 0 0,0-1 0 0 0,0 1 0 0 0,0 1 0 0 0,0-1 0 0 0,-1 1 0 0 0,1-1 0 0 0,0 1 0 0 0,-1 0 0 0 0,1 1 0 0 0,-4-1 14 0 0,5 1-118 0 0,1 0-1 0 0,0 0 1 0 0,-1 0 0 0 0,1 1-1 0 0,-1-1 1 0 0,1 1 0 0 0,-1-1-1 0 0,1 1 1 0 0,0 0 0 0 0,0 0 0 0 0,-1 0-1 0 0,1 0 1 0 0,0 0 0 0 0,0 1-1 0 0,0-1 1 0 0,0 1 0 0 0,0-1 0 0 0,0 1-1 0 0,1 0 1 0 0,-1 0 0 0 0,0 0-1 0 0,0 1 119 0 0,-16 34-9330 0 0,14-29-2401 0 0</inkml:trace>
  <inkml:trace contextRef="#ctx0" brushRef="#br0" timeOffset="1428.249">1189 593 7266 0 0,'0'0'3546'0'0,"0"0"-822"0"0,0 0-463 0 0,0 0-276 0 0,0 0-323 0 0,0 0-274 0 0,0 0-290 0 0,0 0-248 0 0,0 0-158 0 0,0 0-96 0 0,0 0-96 0 0,0 0-77 0 0,0 12-51 0 0,-2 87 615 0 0,2-96-939 0 0,1-1 0 0 0,0 1 0 0 0,-1 0 0 0 0,1-1 0 0 0,0 1 1 0 0,0-1-1 0 0,1 1 0 0 0,-1-1 0 0 0,0 0 0 0 0,1 1 0 0 0,0-1 1 0 0,-1 0-1 0 0,1 0 0 0 0,0 0 0 0 0,0 0 0 0 0,0-1 0 0 0,0 1 1 0 0,0 0-1 0 0,1-1 0 0 0,-1 1 0 0 0,0-1 0 0 0,1 0 0 0 0,-1 0 1 0 0,1 0-1 0 0,0 0 0 0 0,-1 0 0 0 0,1-1 0 0 0,-1 1 0 0 0,1-1 1 0 0,1 0-49 0 0,85 4 1067 0 0,-72-9-974 0 0,0 0-1 0 0,-1-2 0 0 0,0 0 1 0 0,0-1-1 0 0,0 0 0 0 0,-1-2 1 0 0,0 1-1 0 0,-1-2 1 0 0,-1 0-1 0 0,1-1 0 0 0,7-8-92 0 0,33-46 26 0 0,-51 73-27 0 0,0 0 0 0 0,0 0 1 0 0,1-1-1 0 0,0 0 0 0 0,1 1 0 0 0,-1-1 1 0 0,1-1-1 0 0,0 1 0 0 0,1-1 0 0 0,-1 0 1 0 0,1 0-1 0 0,0 0 0 0 0,0-1 0 0 0,1 0 1 0 0,-1 0-1 0 0,1-1 0 0 0,0 1 0 0 0,2-1 1 0 0,1 0 69 0 0,-1-1-1 0 0,0 0 1 0 0,0-1-1 0 0,1 0 0 0 0,-1-1 1 0 0,1 0-1 0 0,-1 0 1 0 0,1-1-1 0 0,-1 0 0 0 0,0-1 1 0 0,0 0-1 0 0,1 0 1 0 0,-1-1-1 0 0,-1-1 0 0 0,1 1 1 0 0,0-1-1 0 0,-1 0 1 0 0,0-1-1 0 0,0 0 0 0 0,0-1 1 0 0,-1 1-1 0 0,1-1 1 0 0,-1-1-1 0 0,1-1-68 0 0,78-87 300 0 0,-76 48-753 0 0,-16 34-3671 0 0,-5-1-5755 0 0,9 10-2968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78 0 0 0,'0'0'469'0'0,"0"0"365"0"0,0 0 198 0 0,0 0 134 0 0,0 0 105 0 0,0 0 32 0 0,0 0 2 0 0,3-5-35 0 0,9-26 1014 0 0,-23 18 2799 0 0,-17 0-2373 0 0,15 9-2525 0 0,-1 1 1 0 0,1 0-1 0 0,-1 1 1 0 0,0 0-1 0 0,1 1 0 0 0,-1 1 1 0 0,0 0-1 0 0,0 1 1 0 0,1 0-1 0 0,-1 1 1 0 0,0 1-1 0 0,1 0 1 0 0,0 1-1 0 0,0 0 1 0 0,0 1-1 0 0,0 1 1 0 0,1 0-1 0 0,0 0 0 0 0,0 1 1 0 0,0 1-1 0 0,1 0 1 0 0,0 0-1 0 0,1 1 1 0 0,0 1-1 0 0,0 0 1 0 0,1 0-1 0 0,0 1 1 0 0,1 0-1 0 0,0 0 1 0 0,-2 7-186 0 0,7-9 61 0 0,0 0 0 0 0,0 0 0 0 0,1 0 1 0 0,1 0-1 0 0,0 0 0 0 0,0 1 1 0 0,0-1-1 0 0,1 1 0 0 0,1-1 1 0 0,0 0-1 0 0,0 1 0 0 0,1-1 0 0 0,0 0 1 0 0,0 0-1 0 0,1 0 0 0 0,0 0 1 0 0,1 0-1 0 0,0-1 0 0 0,0 0 1 0 0,1 0-1 0 0,0 0 0 0 0,1 0 0 0 0,-1-1 1 0 0,1 1-1 0 0,5 3-61 0 0,-1 0 116 0 0,1-1 0 0 0,0 0 1 0 0,1-1-1 0 0,0 0 0 0 0,0-1 0 0 0,1-1 0 0 0,0 1 1 0 0,0-2-1 0 0,1 0 0 0 0,0-1 0 0 0,0 0 0 0 0,0-1 1 0 0,0 0-1 0 0,1-2 0 0 0,13 2-116 0 0,-9-2 78 0 0,1 0 0 0 0,-1-2 1 0 0,0 0-1 0 0,0-2 0 0 0,0 0 0 0 0,0-1 1 0 0,0 0-1 0 0,0-2 0 0 0,17-7-78 0 0,22-13-97 0 0,-52 26-1803 0 0,-5 8-6519 0 0,-1-5 5499 0 0,0 0-8813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12 7466 0 0,'0'0'1505'0'0,"0"0"-279"0"0,0 0-3 0 0,0 0 270 0 0,0 0 217 0 0,0 0 30 0 0,0 0-154 0 0,0 0-324 0 0,0 0-298 0 0,0 0-223 0 0,0 0-143 0 0,0 0-73 0 0,-35-3-27 0 0,-105-6 6 0 0,72 17 440 0 0,55-4-810 0 0,0 1 1 0 0,1 0-1 0 0,-1 1 0 0 0,1 0 0 0 0,1 1 0 0 0,-1 0 1 0 0,1 0-1 0 0,0 2 0 0 0,1-1 0 0 0,0 1 1 0 0,0 1-1 0 0,1 0 0 0 0,1 0 0 0 0,-1 1 0 0 0,2 0 1 0 0,-1 0-1 0 0,-4 11-134 0 0,9-16 32 0 0,0 0 1 0 0,1 0-1 0 0,-1 0 0 0 0,1 0 1 0 0,1 0-1 0 0,-1 1 0 0 0,1-1 1 0 0,0 1-1 0 0,1-1 0 0 0,-1 0 1 0 0,1 1-1 0 0,1-1 0 0 0,-1 1 1 0 0,1-1-1 0 0,0 1 0 0 0,0-1 1 0 0,1 0-1 0 0,0 0 0 0 0,0 0 1 0 0,1 0-1 0 0,-1 0 0 0 0,1 0 1 0 0,0 0-1 0 0,1-1 0 0 0,0 0 1 0 0,-1 1-1 0 0,2-1 0 0 0,-1-1 1 0 0,0 1-1 0 0,1-1 0 0 0,0 0 1 0 0,0 0-1 0 0,1 0 0 0 0,-1 0 1 0 0,1-1-1 0 0,-1 0 0 0 0,1 0 1 0 0,0-1-1 0 0,0 0 0 0 0,0 0 1 0 0,5 1-33 0 0,1-3 77 0 0,1 0 1 0 0,0-1-1 0 0,-1-1 1 0 0,1 0-1 0 0,-1-1 1 0 0,0 0-1 0 0,0-1 1 0 0,0 0 0 0 0,0-1-1 0 0,-1 0 1 0 0,1-1-1 0 0,-1-1 1 0 0,-1 1-1 0 0,1-2 1 0 0,-1 1 0 0 0,-1-1-1 0 0,1-1 1 0 0,-1 0-1 0 0,6-8-77 0 0,7-6 75 0 0,-1-2 0 0 0,-1 0-1 0 0,-1-1 1 0 0,-1-1 0 0 0,-2 0-1 0 0,0-2-74 0 0,-4 20 97 0 0,-17 42-146 0 0,3-28-33 0 0,1 1-1 0 0,-1 0 0 0 0,1-1 1 0 0,0 1-1 0 0,0 0 0 0 0,0 0 1 0 0,1 0-1 0 0,0 0 1 0 0,0 0-1 0 0,1 0 0 0 0,-1-1 1 0 0,1 1-1 0 0,0 0 0 0 0,1 0 1 0 0,0 0-1 0 0,0-1 0 0 0,0 1 1 0 0,0-1-1 0 0,1 0 1 0 0,0 0-1 0 0,0 0 0 0 0,0 0 1 0 0,1 0-1 0 0,0 0 0 0 0,0-1 1 0 0,0 0-1 0 0,0 0 0 0 0,1 0 1 0 0,0 0-1 0 0,4 2 83 0 0,32 10-3051 0 0,-12-10-6705 0 0,-19-6-2368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12723 0 0,'0'0'3512'0'0,"0"0"-1647"0"0,0 0-614 0 0,0 0-148 0 0,0 0-92 0 0,0 0-86 0 0,0 0-119 0 0,0 0-102 0 0,0 0-77 0 0,0 0-113 0 0,0 0-71 0 0,0 0-32 0 0,0 0-58 0 0,19-32-9 0 0,58-100-30 0 0,-3 24 302 0 0,19-4 19 0 0,-82 155-681 0 0,-10-34 50 0 0,-1 0 1 0 0,1 0-1 0 0,0-1 0 0 0,1 1 0 0 0,0 0 0 0 0,1 0 0 0 0,-1-1 0 0 0,2 0 1 0 0,-1 1-1 0 0,1-1 0 0 0,0 0 0 0 0,1-1 0 0 0,0 1 0 0 0,0-1 0 0 0,1 0 0 0 0,0 0 1 0 0,0-1-1 0 0,0 0 0 0 0,1 0 0 0 0,7 5-4 0 0,-9-8 62 0 0,0-1 0 0 0,0 1-1 0 0,1-1 1 0 0,-1 0 0 0 0,1 0 0 0 0,-1-1 0 0 0,1 0-1 0 0,0 0 1 0 0,0 0 0 0 0,0-1 0 0 0,-1 0 0 0 0,1 0 0 0 0,0 0-1 0 0,0-1 1 0 0,0 0 0 0 0,-1 0 0 0 0,1 0 0 0 0,0-1-1 0 0,-1 1 1 0 0,1-1 0 0 0,-1-1 0 0 0,0 1 0 0 0,0-1-1 0 0,0 0 1 0 0,0 0 0 0 0,0-1 0 0 0,0 1 0 0 0,-1-1-1 0 0,3-3-61 0 0,3-3 82 0 0,-1-1-1 0 0,0 0 0 0 0,-1-1 0 0 0,0 0 0 0 0,-1 0 0 0 0,0-1 0 0 0,-1 0 0 0 0,0 0 0 0 0,-1 0 1 0 0,-1-1-1 0 0,0 0 0 0 0,0 1 0 0 0,-2-2 0 0 0,0 1 0 0 0,0 0 0 0 0,-1 0 0 0 0,-1-2-81 0 0,0 15-29 0 0,0 0-1 0 0,-1 1 0 0 0,1-1 0 0 0,0 0 0 0 0,0 1 0 0 0,0-1 0 0 0,-1 0 1 0 0,1 1-1 0 0,0-1 0 0 0,-1 1 0 0 0,1-1 0 0 0,0 0 0 0 0,-1 1 1 0 0,1-1-1 0 0,-1 1 0 0 0,1-1 0 0 0,-1 1 0 0 0,1-1 0 0 0,-1 1 1 0 0,0 0-1 0 0,1-1 0 0 0,-1 1 0 0 0,1-1 0 0 0,-1 1 0 0 0,0 0 1 0 0,1 0-1 0 0,-1-1 0 0 0,0 1 0 0 0,1 0 0 0 0,-1 0 0 0 0,0 0 1 0 0,1 0-1 0 0,-1 0 0 0 0,0 0 0 0 0,0 0 0 0 0,1 0 0 0 0,-1 0 0 0 0,0 0 1 0 0,1 0-1 0 0,-1 1 0 0 0,0-1 0 0 0,1 0 0 0 0,-1 0 0 0 0,0 1 1 0 0,1-1-1 0 0,-1 0 0 0 0,1 1 0 0 0,-1-1 0 0 0,0 1 0 0 0,1-1 1 0 0,-1 0-1 0 0,1 1 0 0 0,-1-1 0 0 0,1 1 0 0 0,0 0 0 0 0,-1-1 30 0 0,-2 29-2547 0 0,5-18-4442 0 0,-1-7-5287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9153 424 4313 0 0,'0'0'1943'0'0,"0"0"-156"0"0,0 0 32 0 0,0 0 128 0 0,0 0-102 0 0,0 0-220 0 0,0 0-267 0 0,0 0-291 0 0,0 0-184 0 0,0 0-113 0 0,0 0-92 0 0,0 0-91 0 0,-8 0-44 0 0,4 0-466 0 0,0 0 37 0 0,1 0 0 0 0,-1 0 0 0 0,1 0 1 0 0,-1 0-1 0 0,1 0 0 0 0,0 1 0 0 0,-1 0 0 0 0,1 0 0 0 0,0 0 0 0 0,-1 0 1 0 0,1 0-1 0 0,0 1 0 0 0,0-1 0 0 0,0 1 0 0 0,0 0 0 0 0,0 0 0 0 0,-1 2-114 0 0,-5 4 359 0 0,2-2-228 0 0,-1 0-1 0 0,1 1 1 0 0,0 0-1 0 0,0 0 1 0 0,1 0 0 0 0,0 1-1 0 0,1 0 1 0 0,-1 1 0 0 0,1-1-1 0 0,1 1 1 0 0,0 0-1 0 0,0 0 1 0 0,1 0 0 0 0,0 1-1 0 0,0-1 1 0 0,1 1 0 0 0,1-1-1 0 0,-1 8-130 0 0,1-15 32 0 0,1 0 0 0 0,0 0 0 0 0,0 0 0 0 0,0 1 0 0 0,0-1 0 0 0,0 0 0 0 0,0 0 0 0 0,0 0 0 0 0,1 0 0 0 0,-1 0 0 0 0,1 0 0 0 0,-1 0 0 0 0,1 0 0 0 0,0 0 0 0 0,0 0 0 0 0,0 0 0 0 0,0 0 0 0 0,0 0 0 0 0,0-1 0 0 0,1 1 0 0 0,-1 0 0 0 0,1-1 0 0 0,-1 1 0 0 0,1-1 0 0 0,-1 0 0 0 0,1 1 0 0 0,0-1 0 0 0,0 0-1 0 0,0 0 1 0 0,-1 0 0 0 0,1 0 0 0 0,0 0 0 0 0,0-1 0 0 0,0 1 0 0 0,1-1 0 0 0,-1 1 0 0 0,0-1 0 0 0,0 0 0 0 0,0 1 0 0 0,0-1 0 0 0,0 0 0 0 0,1-1-32 0 0,11-1 111 0 0,-1-1 1 0 0,1-1-1 0 0,-1 0 0 0 0,0-1 0 0 0,0 0 1 0 0,-1-1-1 0 0,1-1 0 0 0,-1 0 0 0 0,-1 0 1 0 0,1-1-1 0 0,-1-1 0 0 0,-1 0 0 0 0,0 0 0 0 0,0-1 1 0 0,0-1-112 0 0,-1 3 16 0 0,171-175 334 0 0,-142 150-270 0 0,-31 66 38 0 0,-3 233 278 0 0,25 96-454 0 0,-28-319 54 0 0,-2 0 0 0 0,-1 0 0 0 0,-2 0 0 0 0,-2 0 0 0 0,-2-1 0 0 0,-2 0 0 0 0,-2 0 0 0 0,-1-1 0 0 0,-3-1 0 0 0,-1 0 0 0 0,-1-2 0 0 0,-3 0 0 0 0,-1-1 0 0 0,-12 14 4 0 0,33-50 3 0 0,-1 3 1 0 0,0 0 0 0 0,-1-1 1 0 0,0 1-1 0 0,0-1 1 0 0,0 0-1 0 0,0 0 0 0 0,0 0 1 0 0,-1-1-1 0 0,1 1 1 0 0,-1-1-1 0 0,0 1 0 0 0,1-1 1 0 0,-1-1-1 0 0,0 1 1 0 0,0 0-1 0 0,-1-1 0 0 0,1 0 1 0 0,-2 1-5 0 0,4-4 2 0 0,1 0 1 0 0,-1 0-1 0 0,1 0 0 0 0,-1 0 1 0 0,1 0-1 0 0,0 0 1 0 0,0 0-1 0 0,0 0 0 0 0,0 0 1 0 0,0 0-1 0 0,0-1 1 0 0,1 1-1 0 0,-1 0 1 0 0,1-1-1 0 0,-1 1 0 0 0,1 0 1 0 0,0-1-1 0 0,0 1 1 0 0,0-1-1 0 0,0 1 0 0 0,0 0 1 0 0,1-2-3 0 0,-1-1 5 0 0,2-32-18 0 0,2 0-1 0 0,2 1 1 0 0,1 0-1 0 0,1 0 1 0 0,2 0-1 0 0,2 1 1 0 0,13-27 13 0 0,-13 29-3 0 0,38-87-216 0 0,4 2-1 0 0,60-93 220 0 0,-38 88-1371 0 0,-49 83-1575 0 0,0 1-3635 0 0,-18 27-5298 0 0</inkml:trace>
  <inkml:trace contextRef="#ctx0" brushRef="#br0" timeOffset="309.705">9998 339 9090 0 0,'0'0'4821'0'0,"0"0"-2239"0"0,0 0-894 0 0,0 0-277 0 0,0 0-255 0 0,0 0-231 0 0,0 0-184 0 0,0 0-158 0 0,0 0-74 0 0,0 0-58 0 0,0 0-56 0 0,0 0-75 0 0,-34 33-72 0 0,-102 103-44 0 0,82-59 34 0 0,51-65-191 0 0,1-8-24 0 0,0 0-1 0 0,1 0 1 0 0,-1 0-1 0 0,1 0 1 0 0,0 1-1 0 0,1-1 1 0 0,-1 0-1 0 0,1 1 1 0 0,0-1 0 0 0,0 1-1 0 0,0-1 1 0 0,0 1-1 0 0,1-1 1 0 0,0 0-1 0 0,0 1 1 0 0,0-1-1 0 0,0 0 1 0 0,1 0-1 0 0,0 0 1 0 0,-1 0-1 0 0,2 0 1 0 0,-1 0-1 0 0,0 0 1 0 0,1-1-1 0 0,0 1 1 0 0,-1-1-1 0 0,1 0 1 0 0,1 1-1 0 0,-1-2 1 0 0,0 1-1 0 0,1 0 1 0 0,0-1-1 0 0,-1 1 1 0 0,1-1-1 0 0,0 0 1 0 0,0 0-1 0 0,0-1 1 0 0,0 1-1 0 0,1-1 1 0 0,-1 0-1 0 0,3 1-22 0 0,0-1 85 0 0,0 0 0 0 0,0 0 0 0 0,0-1-1 0 0,0 0 1 0 0,0 0 0 0 0,0-1 0 0 0,0 0-1 0 0,0 0 1 0 0,-1-1 0 0 0,1 1 0 0 0,0-1-1 0 0,-1-1 1 0 0,1 1 0 0 0,-1-1 0 0 0,0-1-1 0 0,0 1 1 0 0,0-1 0 0 0,0 0 0 0 0,-1 0-1 0 0,1 0 1 0 0,-1-1 0 0 0,0 0 0 0 0,-1 0-1 0 0,1 0 1 0 0,-1-1 0 0 0,0 0 0 0 0,0 1-1 0 0,-1-1 1 0 0,3-7-85 0 0,0 3 17 0 0,-1 0-1 0 0,0 0 0 0 0,-1-1 1 0 0,0 0-1 0 0,0 0 0 0 0,-1 0 1 0 0,-1 0-1 0 0,0 0 1 0 0,-1-1-1 0 0,0 1 0 0 0,0-1 1 0 0,-1 1-1 0 0,-1-1 1 0 0,0 1-1 0 0,0 0 0 0 0,-1-1 1 0 0,-1 1-1 0 0,0 0 0 0 0,-1 0 1 0 0,0 0-1 0 0,0 0-16 0 0,-33-18-1404 0 0,21 26-1586 0 0,1 2-3297 0 0,8 1-5893 0 0</inkml:trace>
  <inkml:trace contextRef="#ctx0" brushRef="#br0" timeOffset="864.639">9442 417 0 0 0,'0'0'105'0'0,"0"0"438"0"0,0 0 351 0 0,0 0 363 0 0,0 0 385 0 0,0 0 240 0 0,0 0-9 0 0,0 0-412 0 0,0 0-477 0 0,-2-11 822 0 0,-56-15 3012 0 0,32 25-4113 0 0,22 0-678 0 0,1-1 0 0 0,-1 2 0 0 0,1-1 0 0 0,-1 0 0 0 0,0 1 0 0 0,1 0 0 0 0,-1 0 0 0 0,0 0 0 0 0,0 0 0 0 0,1 0 0 0 0,-1 1 0 0 0,0 0 0 0 0,1 0 0 0 0,-1 0 0 0 0,1 0 0 0 0,-1 0 0 0 0,1 1 0 0 0,0-1 0 0 0,-1 1 0 0 0,1 0 0 0 0,0 0 1 0 0,0 0-1 0 0,0 1 0 0 0,0-1 0 0 0,1 1 0 0 0,-1-1 0 0 0,1 1 0 0 0,-1 0 0 0 0,1 0 0 0 0,0 0 0 0 0,0 0 0 0 0,0 2-27 0 0,-5 13-765 0 0,-1 4-1294 0 0,6-8-4529 0 0,2-10-2835 0 0</inkml:trace>
  <inkml:trace contextRef="#ctx0" brushRef="#br0" timeOffset="-2088.858">7111 71 7794 0 0,'0'0'1984'0'0,"0"0"-316"0"0,0 0-33 0 0,0 0 137 0 0,0 0 43 0 0,0 0-130 0 0,0 0-240 0 0,0 0-264 0 0,0 0-202 0 0,0 0-141 0 0,0 0-102 0 0,0 0-65 0 0,0 0-65 0 0,12-10-74 0 0,33-29-85 0 0,-45 39-423 0 0,0 0 0 0 0,0 0 0 0 0,0 1 0 0 0,0-1 0 0 0,0 0 0 0 0,0 1 0 0 0,0-1 0 0 0,0 0 0 0 0,0 1 0 0 0,0-1-1 0 0,0 0 1 0 0,0 1 0 0 0,0-1 0 0 0,0 0 0 0 0,0 0 0 0 0,0 1 0 0 0,0-1 0 0 0,0 0 0 0 0,0 1 0 0 0,0-1 0 0 0,1 0 0 0 0,-1 0 0 0 0,0 1 0 0 0,0-1 0 0 0,0 0 0 0 0,1 0-1 0 0,-1 1 1 0 0,0-1 0 0 0,0 0 0 0 0,0 0 0 0 0,1 0 0 0 0,-1 1 0 0 0,0-1 0 0 0,1 0 0 0 0,-1 0 0 0 0,0 0 0 0 0,0 0 0 0 0,1 0 0 0 0,-1 1 0 0 0,0-1 0 0 0,1 0 0 0 0,-1 0-1 0 0,0 0 1 0 0,1 0 0 0 0,-1 0 0 0 0,0 0 0 0 0,0 0 0 0 0,1 0 0 0 0,-1 0 0 0 0,0 0 0 0 0,1-1 0 0 0,-1 1 0 0 0,0 0 0 0 0,1 0 0 0 0,-1 0 0 0 0,0 0 0 0 0,0 0 0 0 0,1 0-1 0 0,-1-1-23 0 0,-13 82 1297 0 0,-21 199-474 0 0,23 32-693 0 0,-35-215-1059 0 0,41-74-1131 0 0,5-15-1298 0 0,3-3-3626 0 0,0-5-2013 0 0</inkml:trace>
  <inkml:trace contextRef="#ctx0" brushRef="#br0" timeOffset="-1702.586">7318 730 3225 0 0,'0'0'3659'0'0,"0"0"-1606"0"0,0 0-337 0 0,0 0 52 0 0,0 0-31 0 0,0 0-117 0 0,0 0-138 0 0,0 0-111 0 0,0 0-120 0 0,0 0-122 0 0,32 2-142 0 0,103 6-143 0 0,-57-23 200 0 0,-65 8-838 0 0,4-2-13 0 0,-1 0 1 0 0,1-1-1 0 0,-2-1 0 0 0,1-1 1 0 0,-2 0-1 0 0,1-1 0 0 0,-2 0 1 0 0,0-1-1 0 0,0-1 1 0 0,-1 0-1 0 0,2-6-193 0 0,-11 19 24 0 0,-1-1-1 0 0,0 0 1 0 0,0 1 0 0 0,0-1 0 0 0,0 0 0 0 0,-1 0-1 0 0,1 0 1 0 0,-1 0 0 0 0,0 0 0 0 0,1-1-1 0 0,-1 1 1 0 0,-1 0 0 0 0,1 0 0 0 0,-1-1-1 0 0,1 1 1 0 0,-1-1 0 0 0,0 1 0 0 0,0 0 0 0 0,0-1-1 0 0,-1 1 1 0 0,1 0 0 0 0,-1-1 0 0 0,0 1-1 0 0,1 0 1 0 0,-2-1 0 0 0,1 1 0 0 0,0 0-1 0 0,-1 0 1 0 0,1 0 0 0 0,-1 0 0 0 0,0 1 0 0 0,0-1-1 0 0,0 0 1 0 0,0 1 0 0 0,-1-1 0 0 0,1 1-1 0 0,-1 0 1 0 0,1-1 0 0 0,-1 1 0 0 0,0 1-1 0 0,0-1 1 0 0,0 0 0 0 0,0 1 0 0 0,0-1 0 0 0,0 1-1 0 0,0 0 1 0 0,0 0 0 0 0,-1 0 0 0 0,1 1-1 0 0,0-1 1 0 0,-4 0-24 0 0,-7 4-2 0 0,1 0 0 0 0,-1 1 1 0 0,1 1-1 0 0,0 0 0 0 0,1 0 0 0 0,-1 1 0 0 0,1 1 0 0 0,0 0 0 0 0,0 1 0 0 0,1 0 1 0 0,0 0-1 0 0,1 1 0 0 0,0 1 0 0 0,0 0 0 0 0,1 0 0 0 0,0 1 0 0 0,1 0 0 0 0,0 1 0 0 0,1 0 1 0 0,0 0-1 0 0,1 0 0 0 0,-2 6 2 0 0,5-13-5 0 0,0 1 0 0 0,0-1 0 0 0,0 0 1 0 0,0 1-1 0 0,1 0 0 0 0,0-1 0 0 0,1 1 0 0 0,-1 0 0 0 0,1 0 1 0 0,0 0-1 0 0,0 0 0 0 0,1 0 0 0 0,0 1 0 0 0,0-1 1 0 0,0 0-1 0 0,1 0 0 0 0,0 0 0 0 0,0 0 0 0 0,1 0 0 0 0,-1 0 1 0 0,1-1-1 0 0,0 1 0 0 0,1 0 0 0 0,0-1 0 0 0,0 1 1 0 0,0-1-1 0 0,0 0 0 0 0,1 0 0 0 0,0 0 0 0 0,0-1 0 0 0,4 5 5 0 0,1-3-15 0 0,0 0-1 0 0,1 0 1 0 0,-1-1-1 0 0,1 0 1 0 0,0-1-1 0 0,1 0 1 0 0,-1-1-1 0 0,1 0 1 0 0,-1-1-1 0 0,1 1 1 0 0,0-2-1 0 0,0 0 1 0 0,0 0-1 0 0,0-1 1 0 0,0-1-1 0 0,0 1 1 0 0,0-2-1 0 0,0 0 1 0 0,-1 0-1 0 0,1-1 1 0 0,-1 0-1 0 0,1-1 0 0 0,-1 0 1 0 0,0 0-1 0 0,4-3 16 0 0,69-29-2227 0 0,-57 23-1312 0 0,1 1-3873 0 0,-14 7-4318 0 0</inkml:trace>
  <inkml:trace contextRef="#ctx0" brushRef="#br0" timeOffset="-1206.66">8258 74 9810 0 0,'0'0'2198'0'0,"0"0"-164"0"0,0 0-159 0 0,0 0-142 0 0,0 0-156 0 0,0 0-188 0 0,0 0-166 0 0,0 0-138 0 0,0 0-153 0 0,0 0-163 0 0,0 0-137 0 0,0 0-141 0 0,0 0-65 0 0,4-12-17 0 0,9-37-33 0 0,-9 37-40 0 0,-4 12-33 0 0,0 0-14 0 0,-2 24 1496 0 0,-15 214-914 0 0,-32 195-613 0 0,41-286-419 0 0,14-158-4356 0 0,-6 3 3249 0 0,0-6-703 0 0,-3 4-3857 0 0,0 2-5883 0 0</inkml:trace>
  <inkml:trace contextRef="#ctx0" brushRef="#br0" timeOffset="-1026.473">7967 406 15003 0 0,'0'0'1651'0'0,"0"0"-407"0"0,0 0-90 0 0,0 0 60 0 0,0 0 15 0 0,0 0 10 0 0,0 0-140 0 0,0 0-165 0 0,0 0-138 0 0,0 0-121 0 0,33-5-134 0 0,103-12-106 0 0,117-8 224 0 0,-157 24-6197 0 0,-80 1-3626 0 0</inkml:trace>
  <inkml:trace contextRef="#ctx0" brushRef="#br0" timeOffset="-4468.96">4678 229 10098 0 0,'0'0'1811'0'0,"0"0"-316"0"0,0 0-85 0 0,0 0 66 0 0,0 0-4 0 0,0 0-122 0 0,0 0-280 0 0,0 0-310 0 0,0 0-229 0 0,0 0-129 0 0,0 0-52 0 0,0 0 10 0 0,0 0 20 0 0,-8 4 1414 0 0,7 121 1422 0 0,-16 14-2466 0 0,7 93-249 0 0,-19-106-521 0 0,21-120-4010 0 0,4-11-1744 0 0,2-3-3355 0 0,2 4-1144 0 0</inkml:trace>
  <inkml:trace contextRef="#ctx0" brushRef="#br0" timeOffset="-4193.122">4337 593 10578 0 0,'0'0'2283'0'0,"0"0"-940"0"0,0 0-280 0 0,0 0 167 0 0,0 0 162 0 0,0 0 18 0 0,0 0-167 0 0,0 0-203 0 0,0 0-116 0 0,0 0-102 0 0,0 0-93 0 0,33-5-114 0 0,105-18-128 0 0,112-11 478 0 0,-139 9-4152 0 0,-92 20-5638 0 0,-14 2-2798 0 0</inkml:trace>
  <inkml:trace contextRef="#ctx0" brushRef="#br0" timeOffset="-3706.876">4972 229 13339 0 0,'0'0'1131'0'0,"0"0"-394"0"0,0 0-3 0 0,0 0 253 0 0,0 0 245 0 0,0 0 80 0 0,0 0-214 0 0,0 0-297 0 0,0 0-130 0 0,0 0-36 0 0,0 0-35 0 0,0 0-27 0 0,1 33-90 0 0,0 102-97 0 0,-17 20 507 0 0,-1 82-266 0 0,18-236-616 0 0,0 1 0 0 0,0-1 0 0 0,0 1 1 0 0,0-1-1 0 0,0 0 0 0 0,0 1 0 0 0,0-1 0 0 0,1 0 1 0 0,-1 0-1 0 0,0 0 0 0 0,1 0 0 0 0,-1 0 0 0 0,1 0 0 0 0,-1 0 1 0 0,1 0-1 0 0,0 0 0 0 0,-1-1 0 0 0,1 1 0 0 0,0-1 1 0 0,-1 1-1 0 0,1-1 0 0 0,0 0 0 0 0,0 0 0 0 0,-1 0 0 0 0,1 0 1 0 0,0 0-1 0 0,0 0 0 0 0,0 0 0 0 0,-1 0 0 0 0,1-1 0 0 0,0 1 1 0 0,-1-1-1 0 0,1 1 0 0 0,0-1 0 0 0,-1 0 0 0 0,1 0 1 0 0,-1 1-1 0 0,1-1 0 0 0,-1 0 0 0 0,1 0 0 0 0,-1-1 0 0 0,0 1 1 0 0,1 0-1 0 0,-1 0 0 0 0,0-1 0 0 0,0 1 0 0 0,1-2-11 0 0,188-128 770 0 0,-189 130-766 0 0,0-1 0 0 0,-1 1 0 0 0,1 0 1 0 0,0 0-1 0 0,0 0 0 0 0,0 0 0 0 0,0 0 1 0 0,0 0-1 0 0,0 0 0 0 0,1 0 0 0 0,-1 0 0 0 0,0 0 1 0 0,0 0-1 0 0,1 1 0 0 0,-1-1 0 0 0,0 1 0 0 0,1-1 1 0 0,-1 1-1 0 0,1-1 0 0 0,-1 1 0 0 0,0 0 0 0 0,1-1 1 0 0,-1 1-1 0 0,1 0 0 0 0,-1 0 0 0 0,1 0 0 0 0,-1 1 1 0 0,1-1-1 0 0,-1 0 0 0 0,1 0 0 0 0,-1 1 0 0 0,1-1 1 0 0,-1 1-1 0 0,0-1 0 0 0,1 1 0 0 0,-1 0 0 0 0,0-1 1 0 0,0 1-1 0 0,1 0 0 0 0,-1 0 0 0 0,0 0 0 0 0,0 0 1 0 0,0 0-1 0 0,0 0 0 0 0,0 0 0 0 0,0 0 1 0 0,0 1-1 0 0,-1-1 0 0 0,1 0 0 0 0,0 0 0 0 0,-1 1 1 0 0,1-1-1 0 0,0 1 0 0 0,-1-1 0 0 0,0 0 0 0 0,1 1 1 0 0,-1-1-1 0 0,0 1 0 0 0,0-1-4 0 0,1 209 523 0 0,-1-209-578 0 0,0 0 0 0 0,0 1 0 0 0,0-1 0 0 0,0 0 1 0 0,1 0-1 0 0,-1 1 0 0 0,0-1 0 0 0,1 0 0 0 0,-1 0 0 0 0,1 1 1 0 0,-1-1-1 0 0,1 0 0 0 0,0 0 0 0 0,-1 0 0 0 0,1 0 0 0 0,0 0 1 0 0,0 0-1 0 0,0 0 0 0 0,0 0 0 0 0,0 0 0 0 0,0-1 0 0 0,0 1 1 0 0,0 0-1 0 0,0-1 0 0 0,0 1 0 0 0,0 0 0 0 0,0-1 1 0 0,1 1-1 0 0,-1-1 0 0 0,0 0 0 0 0,0 1 0 0 0,1-1 0 0 0,-1 0 1 0 0,0 0-1 0 0,1 0 0 0 0,-1 0 0 0 0,0 0 0 0 0,0 0 0 0 0,1 0 1 0 0,-1 0-1 0 0,0-1 0 0 0,1 1 0 0 0,-1 0 0 0 0,0-1 0 0 0,0 1 1 0 0,0-1-1 0 0,0 1 0 0 0,1-1 0 0 0,-1 0 0 0 0,0 1 0 0 0,0-1 1 0 0,0 0-1 0 0,0 0 55 0 0,4-4-1293 0 0,2-1-3472 0 0,-5 3-4438 0 0</inkml:trace>
  <inkml:trace contextRef="#ctx0" brushRef="#br0" timeOffset="-3320.703">5510 811 10602 0 0,'0'0'1843'0'0,"0"0"-90"0"0,0 0 170 0 0,0 0-91 0 0,0 0-230 0 0,0 0-227 0 0,0 0-266 0 0,0 0-192 0 0,0 0-148 0 0,0 0-102 0 0,0 0-84 0 0,0 0-83 0 0,27-9-81 0 0,85-30-111 0 0,-110 39-286 0 0,1-1 1 0 0,-1 1-1 0 0,1-1 1 0 0,0 0 0 0 0,-1 1-1 0 0,1-1 1 0 0,-1 0-1 0 0,1 0 1 0 0,-1-1-1 0 0,0 1 1 0 0,1-1 0 0 0,-1 1-1 0 0,0-1 1 0 0,0 1-1 0 0,0-1 1 0 0,0 0 0 0 0,0 0-1 0 0,-1 0 1 0 0,1 0-1 0 0,-1-1 1 0 0,1 1 0 0 0,-1 0-1 0 0,1-2-22 0 0,3-7 138 0 0,19-59 567 0 0,-24 69-698 0 0,0-1-1 0 0,1 0 1 0 0,-1 0 0 0 0,0 0 0 0 0,0 1 0 0 0,0-1-1 0 0,0 0 1 0 0,0 0 0 0 0,-1 0 0 0 0,1 1 0 0 0,0-1-1 0 0,-1 0 1 0 0,1 0 0 0 0,-1 1 0 0 0,0-1 0 0 0,0 0-1 0 0,0 1 1 0 0,1-1 0 0 0,-2 1 0 0 0,1-1 0 0 0,0 1-1 0 0,0-1 1 0 0,0 1 0 0 0,0 0 0 0 0,-1 0-1 0 0,1-1 1 0 0,-1 1 0 0 0,1 0 0 0 0,-1 0 0 0 0,1 1-1 0 0,-1-1 1 0 0,0 0 0 0 0,1 0 0 0 0,-1 1 0 0 0,0-1-1 0 0,0 1 1 0 0,1-1 0 0 0,-2 1-7 0 0,-8 1-9 0 0,-1 0 0 0 0,1 0 1 0 0,-1 1-1 0 0,1 1 0 0 0,0 0 0 0 0,-1 0 1 0 0,2 1-1 0 0,-1 1 0 0 0,0 0 0 0 0,1 0 0 0 0,0 1 1 0 0,0 0-1 0 0,1 1 0 0 0,-1 0 0 0 0,1 0 1 0 0,1 1-1 0 0,0 0 0 0 0,0 1 0 0 0,0 0 1 0 0,1 0-1 0 0,1 1 0 0 0,-1-1 0 0 0,2 2 0 0 0,-1-1 1 0 0,1 0-1 0 0,0 4 9 0 0,3-11-2 0 0,1 1-1 0 0,0-1 1 0 0,0 1 0 0 0,0 0-1 0 0,0 0 1 0 0,0 0-1 0 0,1 0 1 0 0,0 0 0 0 0,-1-1-1 0 0,1 1 1 0 0,1 0 0 0 0,-1 0-1 0 0,1 0 1 0 0,-1 0 0 0 0,1 0-1 0 0,0-1 1 0 0,1 1 0 0 0,-1 0-1 0 0,1-1 1 0 0,-1 1 0 0 0,1-1-1 0 0,0 1 1 0 0,0-1 0 0 0,1 0-1 0 0,-1 0 1 0 0,1 0 0 0 0,-1 0-1 0 0,1 0 1 0 0,0-1 0 0 0,0 1-1 0 0,0-1 1 0 0,1 0 0 0 0,1 2 2 0 0,13 2-235 0 0,-1 0 1 0 0,1-1 0 0 0,0-1 0 0 0,0-1 0 0 0,1-1 0 0 0,-1 0 0 0 0,0-1 0 0 0,1-1 0 0 0,-1-1 0 0 0,10-1 234 0 0,17-6-3403 0 0,-17-2-5865 0 0,-14 6-2813 0 0</inkml:trace>
  <inkml:trace contextRef="#ctx0" brushRef="#br0" timeOffset="-2909.844">5791 881 5913 0 0,'0'0'3086'0'0,"0"0"-847"0"0,0 0-373 0 0,0 0-152 0 0,0 0-63 0 0,0 0-15 0 0,0 0-58 0 0,0 0-131 0 0,0 0-263 0 0,0 0-252 0 0,0 0-182 0 0,0 0-121 0 0,0 0-109 0 0,24-17-80 0 0,72-52-74 0 0,7-36 877 0 0,-57 56-987 0 0,-46 49-263 0 0,0 0-15 0 0,-16 66-128 0 0,15-62 152 0 0,1-1-1 0 0,0 1 1 0 0,0 0-1 0 0,0-1 1 0 0,0 1-1 0 0,0 0 1 0 0,1-1-1 0 0,-1 1 1 0 0,1 0-1 0 0,0-1 1 0 0,0 1-1 0 0,1-1 1 0 0,-1 0-1 0 0,1 1 1 0 0,-1-1-1 0 0,1 0 1 0 0,0 0-1 0 0,0 0 1 0 0,1 0-1 0 0,-1 0 1 0 0,0 0-1 0 0,1-1 1 0 0,0 1-1 0 0,0-1 1 0 0,0 0 0 0 0,0 0-1 0 0,0 0 1 0 0,0 0-1 0 0,0 0 1 0 0,1-1-1 0 0,-1 1 1 0 0,1-1-1 0 0,-1 0 1 0 0,1 0-1 0 0,-1 0 1 0 0,1-1-1 0 0,2 1-1 0 0,1-1 104 0 0,1 0-1 0 0,0-1 1 0 0,-1 0-1 0 0,1 0 1 0 0,-1-1-1 0 0,0 1 1 0 0,1-2-1 0 0,-1 1 1 0 0,0-1-1 0 0,0 0 1 0 0,0-1-1 0 0,-1 1 1 0 0,1-2-1 0 0,-1 1 1 0 0,0 0 0 0 0,1-2-104 0 0,1 0 34 0 0,0-1 0 0 0,-1 0 0 0 0,0 0 0 0 0,0-1 0 0 0,0 0 0 0 0,-1 0 0 0 0,0-1 0 0 0,0 0 1 0 0,-1 0-1 0 0,-1 0 0 0 0,1 0 0 0 0,2-10-34 0 0,9-6-1844 0 0,-8 15-2209 0 0,-3 5-1522 0 0,-1 1-7137 0 0</inkml:trace>
  <inkml:trace contextRef="#ctx0" brushRef="#br0" timeOffset="-6769.05">1707 678 6305 0 0,'0'0'1691'0'0,"0"0"-268"0"0,0 0 8 0 0,0 0 196 0 0,0 0 120 0 0,0 0-144 0 0,0 0-337 0 0,0 0-327 0 0,0 0-219 0 0,0 0 12 0 0,0 0 44 0 0,0 0-2 0 0,0 0-75 0 0,0 14-165 0 0,-1 108 309 0 0,-19 14-119 0 0,14-105-24 0 0,3-25 731 0 0,1-22-488 0 0,7-20-823 0 0,1 0-1 0 0,1 0 1 0 0,2 1 0 0 0,2 0-1 0 0,1 1 1 0 0,2 0-1 0 0,1 1 1 0 0,10-15-120 0 0,-24 45 9 0 0,117-176 502 0 0,-118 179-515 0 0,0 0 0 0 0,0 0 0 0 0,0 1 1 0 0,0-1-1 0 0,-1 0 0 0 0,1 0 0 0 0,1 0 0 0 0,-1 1 1 0 0,0-1-1 0 0,0 0 0 0 0,0 0 0 0 0,0 1 1 0 0,0-1-1 0 0,0 0 0 0 0,0 0 0 0 0,0 1 0 0 0,0-1 1 0 0,0 0-1 0 0,0 0 0 0 0,1 0 0 0 0,-1 1 1 0 0,0-1-1 0 0,0 0 0 0 0,0 0 0 0 0,0 0 0 0 0,1 0 1 0 0,-1 1-1 0 0,0-1 0 0 0,0 0 0 0 0,0 0 0 0 0,1 0 1 0 0,-1 0-1 0 0,0 0 0 0 0,0 0 0 0 0,1 0 1 0 0,-1 0-1 0 0,0 0 0 0 0,0 1 0 0 0,0-1 0 0 0,1 0 1 0 0,-1 0-1 0 0,0 0 0 0 0,0 0 0 0 0,1 0 0 0 0,-1 0 1 0 0,0-1-1 0 0,0 1 0 0 0,1 0 0 0 0,-1 0 1 0 0,0 0-1 0 0,0 0 0 0 0,1 0 0 0 0,-1 0 0 0 0,0 0 1 0 0,0 0-1 0 0,0-1 0 0 0,1 1 0 0 0,-1 0 1 0 0,0 0-1 0 0,0 0 4 0 0,2 9-49 0 0,5 40-6 0 0,1-3-1458 0 0,2-16-4594 0 0,-9-26 974 0 0,-1-1-5663 0 0</inkml:trace>
  <inkml:trace contextRef="#ctx0" brushRef="#br0" timeOffset="-6441.645">2084 700 3393 0 0,'0'0'2588'0'0,"0"0"101"0"0,0 0-47 0 0,0 0-170 0 0,0 0-295 0 0,0 0-366 0 0,0 0-299 0 0,0 0-249 0 0,0 0-240 0 0,32-8-203 0 0,99-28-148 0 0,-72 8 342 0 0,-57 27-960 0 0,1-1 0 0 0,-1 1 0 0 0,0-1 0 0 0,0 0 0 0 0,0 1 1 0 0,0-1-1 0 0,0 0 0 0 0,0 0 0 0 0,-1 0 0 0 0,1 0 0 0 0,0 0 0 0 0,-1-1 0 0 0,0 1 0 0 0,0 0 1 0 0,0-1-1 0 0,0 1 0 0 0,0-1 0 0 0,0 0 0 0 0,0 1 0 0 0,-1-1 0 0 0,1 1 0 0 0,-1-1 1 0 0,0 0-1 0 0,0 1 0 0 0,0-1 0 0 0,0 0 0 0 0,0 1 0 0 0,-1-1 0 0 0,1 0 0 0 0,-1 1 0 0 0,0-1 1 0 0,1 1-1 0 0,-1-1 0 0 0,0 1 0 0 0,-1-1 0 0 0,1 1 0 0 0,0 0 0 0 0,-1 0 0 0 0,1-1 1 0 0,-1 1-1 0 0,0 0 0 0 0,0 0 0 0 0,1 0 0 0 0,-1 1 0 0 0,-1-1 0 0 0,1 0 0 0 0,0 1 0 0 0,0 0 1 0 0,-1-1-1 0 0,1 1 0 0 0,0 0 0 0 0,-1 0 0 0 0,1 0 0 0 0,-1 0 0 0 0,0 1 0 0 0,1-1 1 0 0,-3 0-56 0 0,-7 1 10 0 0,-70 15-91 0 0,71-9 61 0 0,0 0 0 0 0,1 0 0 0 0,-1 1 0 0 0,1 1 0 0 0,1-1 0 0 0,0 2 0 0 0,0-1 0 0 0,0 1 0 0 0,1 1 0 0 0,0-1 1 0 0,1 1-1 0 0,0 1 0 0 0,1-1 0 0 0,0 1 0 0 0,0 0 0 0 0,2 1 0 0 0,-1-1 0 0 0,1 1 0 0 0,1 0 0 0 0,0 0 0 0 0,1 0 0 0 0,0 1 0 0 0,1-1 0 0 0,0 0 0 0 0,1 10 21 0 0,2-18-8 0 0,0 1 0 0 0,1-1 0 0 0,-1 1 0 0 0,1-1-1 0 0,0 0 1 0 0,0 0 0 0 0,1 0 0 0 0,-1 0 0 0 0,1-1 0 0 0,0 0 0 0 0,0 1 0 0 0,0-1-1 0 0,0-1 1 0 0,0 1 0 0 0,1 0 0 0 0,-1-1 0 0 0,1 0 0 0 0,0 0 0 0 0,0-1 0 0 0,0 1-1 0 0,0-1 1 0 0,2 0 8 0 0,6 1-179 0 0,-1 0 0 0 0,1-1 0 0 0,0-1 1 0 0,-1 0-1 0 0,1 0 0 0 0,0-2 0 0 0,-1 0 0 0 0,1 0 0 0 0,-1-1 0 0 0,1 0 0 0 0,5-3 179 0 0,32-13-3655 0 0,-3-1-3933 0 0,-29 14-3697 0 0</inkml:trace>
  <inkml:trace contextRef="#ctx0" brushRef="#br0" timeOffset="-6111.9">2877 490 11242 0 0,'0'0'2462'0'0,"0"0"-552"0"0,0 0-271 0 0,0 0-143 0 0,0 0-133 0 0,0 0-140 0 0,0 0-203 0 0,-33 14-193 0 0,-103 42-153 0 0,122-51-573 0 0,-63 37 1154 0 0,71-36-1158 0 0,5-6-86 0 0,0 1 0 0 0,-1-1 0 0 0,1 1 0 0 0,0 0 0 0 0,0-1 0 0 0,0 1 1 0 0,1 0-1 0 0,-1 0 0 0 0,0 0 0 0 0,0 0 0 0 0,0 0 0 0 0,1 0 0 0 0,-1 0 0 0 0,0 0 0 0 0,1 0 0 0 0,-1 0 0 0 0,1 0 0 0 0,-1 0 0 0 0,1 0 0 0 0,-1 1 0 0 0,1-1 0 0 0,0 0 0 0 0,0 0 0 0 0,0 0 0 0 0,0 1 0 0 0,0-1 0 0 0,0 0 0 0 0,0 0 0 0 0,0 1 0 0 0,0-1 0 0 0,0 0 0 0 0,1 0 0 0 0,-1 0 0 0 0,0 1 0 0 0,1-1 0 0 0,-1 0 0 0 0,1 0 0 0 0,0 0 0 0 0,-1 0 0 0 0,1 0 0 0 0,0 0 0 0 0,-1 0 0 0 0,1 0 0 0 0,0 0 0 0 0,0 0 0 0 0,0-1 0 0 0,0 1 0 0 0,0 0 0 0 0,0 0 0 0 0,0-1 0 0 0,0 1 0 0 0,0-1 0 0 0,0 1 0 0 0,1-1 0 0 0,-1 1 0 0 0,0-1 0 0 0,0 0 0 0 0,0 1-11 0 0,63 15 165 0 0,-58-16-156 0 0,0 0-1 0 0,0 1 1 0 0,0 0-1 0 0,0 0 1 0 0,0 0-1 0 0,0 1 1 0 0,0 0-1 0 0,-1 0 1 0 0,1 1-1 0 0,-1-1 1 0 0,0 1-1 0 0,0 0 1 0 0,0 1-1 0 0,0-1 1 0 0,0 1-1 0 0,-1 0 0 0 0,1 0 1 0 0,-1 0-1 0 0,0 1 1 0 0,3 3-9 0 0,-6-3 31 0 0,0 0-1 0 0,1 1 1 0 0,-2-1-1 0 0,1 0 1 0 0,-1 1 0 0 0,1-1-1 0 0,-2 0 1 0 0,1 0-1 0 0,0 1 1 0 0,-1-1 0 0 0,0 0-1 0 0,0 1 1 0 0,-1-1-1 0 0,0 0 1 0 0,1 0 0 0 0,-2 0-1 0 0,1-1 1 0 0,0 1 0 0 0,-1 0-1 0 0,0-1 1 0 0,-3 4-31 0 0,-5 5 75 0 0,0 0 0 0 0,0-1 1 0 0,-2 0-1 0 0,0-1 1 0 0,0 0-1 0 0,-1-1 0 0 0,0 0 1 0 0,-9 3-76 0 0,17-9-6 0 0,-1 0 1 0 0,1-1 0 0 0,-1 0-1 0 0,0 0 1 0 0,0 0 0 0 0,0-1-1 0 0,0 0 1 0 0,0-1 0 0 0,0 1-1 0 0,-1-2 1 0 0,1 1 0 0 0,0-1-1 0 0,-1 0 1 0 0,1 0 0 0 0,-4-1 5 0 0,9 0-99 0 0,1 0 1 0 0,0 0 0 0 0,-1 0 0 0 0,1 0 0 0 0,0-1 0 0 0,0 1 0 0 0,0 0 0 0 0,0-1 0 0 0,0 1 0 0 0,0-1-1 0 0,0 1 1 0 0,0-1 0 0 0,1 1 0 0 0,-1-1 0 0 0,1 1 0 0 0,-1-1 0 0 0,1 0 0 0 0,-1 1 0 0 0,1-1-1 0 0,0 0 1 0 0,0 1 0 0 0,0-1 0 0 0,0 0 0 0 0,0 1 0 0 0,0-1 0 0 0,0 0 0 0 0,1 1 0 0 0,-1-1 0 0 0,1 0-1 0 0,-1 1 1 0 0,1-1 0 0 0,-1 0 98 0 0,11-32-7440 0 0,-7 23-1411 0 0</inkml:trace>
  <inkml:trace contextRef="#ctx0" brushRef="#br0" timeOffset="-5845.89">3238 251 15667 0 0,'0'0'1379'0'0,"0"0"-228"0"0,0 0 41 0 0,0 0 170 0 0,0 0 101 0 0,0 0-43 0 0,0 0-193 0 0,0 0-273 0 0,0 0-263 0 0,0 0-175 0 0,0 0-107 0 0,4 37-89 0 0,9 116-85 0 0,-23-50 73 0 0,-48 178-207 0 0,58-268-292 0 0,-2 12-404 0 0,-10-18-4121 0 0,2-8-5418 0 0,4-2-1577 0 0</inkml:trace>
  <inkml:trace contextRef="#ctx0" brushRef="#br0" timeOffset="-5679.383">2923 590 15883 0 0,'0'0'2372'0'0,"0"0"-1003"0"0,0 0-578 0 0,0 0-127 0 0,0 0 48 0 0,0 0 86 0 0,0 0-27 0 0,0 0-198 0 0,0 0-125 0 0,0 0-94 0 0,32-1-77 0 0,102-1-33 0 0,189-10-756 0 0,-278 8-655 0 0,-17 1-2508 0 0,-4-1-6865 0 0</inkml:trace>
  <inkml:trace contextRef="#ctx0" brushRef="#br0" timeOffset="-5240.247">3833 836 7402 0 0,'0'0'4062'0'0,"0"0"-2251"0"0,0 0-940 0 0,0 0-134 0 0,0 0 162 0 0,0 0 291 0 0,0 0 282 0 0,0 0 62 0 0,0 0-147 0 0,0 0-277 0 0,0 0-321 0 0,0 0-269 0 0,0 0-178 0 0,-9 27-95 0 0,-27 85-61 0 0,0-52-12 0 0,24-49-164 0 0,-23 24-253 0 0,14-15-3401 0 0,15-16-1366 0 0,2-4-6315 0 0</inkml:trace>
  <inkml:trace contextRef="#ctx0" brushRef="#br0" timeOffset="-7678.893">241 719 4089 0 0,'0'0'1523'0'0,"0"0"41"0"0,0 0 166 0 0,0 0 206 0 0,0 0 74 0 0,0 0-155 0 0,0 0-273 0 0,0 0-302 0 0,0 0-281 0 0,0 0-178 0 0,0 0-100 0 0,0 0-93 0 0,-33 11-97 0 0,-101 36-69 0 0,83-12 110 0 0,48-28-456 0 0,1-5-67 0 0,0 0 0 0 0,0 1 0 0 0,0 0-1 0 0,0-1 1 0 0,1 1 0 0 0,-1 0 0 0 0,1 0-1 0 0,0-1 1 0 0,0 1 0 0 0,0 0 0 0 0,0 0-1 0 0,0 1 1 0 0,1-1 0 0 0,-1 0 0 0 0,1 0-1 0 0,0 0 1 0 0,0 0 0 0 0,0 0 0 0 0,1 0-1 0 0,-1 1 1 0 0,1-1 0 0 0,-1 0 0 0 0,1 0-1 0 0,0 0 1 0 0,0 0 0 0 0,0-1 0 0 0,1 1-1 0 0,-1 0 1 0 0,1 0 0 0 0,-1-1 0 0 0,1 1-1 0 0,0-1 1 0 0,0 1 0 0 0,0-1 0 0 0,1 0-1 0 0,-1 0 1 0 0,0 0 0 0 0,1 0-1 0 0,-1 0 1 0 0,1 0 0 0 0,0-1 0 0 0,0 1-1 0 0,-1-1 1 0 0,1 0 0 0 0,0 0 0 0 0,0 0-1 0 0,0 0 1 0 0,0 0 0 0 0,3 0-49 0 0,5-3 111 0 0,-1-1 0 0 0,1 0 0 0 0,-1 0 0 0 0,0-1 0 0 0,0 0-1 0 0,-1-1 1 0 0,1 0 0 0 0,-1 0 0 0 0,0-1 0 0 0,0 0 0 0 0,-1-1 0 0 0,0 0 0 0 0,0 0 0 0 0,0-1 0 0 0,-1 0 0 0 0,3-4-111 0 0,47-41 228 0 0,-47 45-197 0 0,-9 7-32 0 0,-1-1 0 0 0,1 1 1 0 0,-1 0-1 0 0,1 0 0 0 0,-1 0 1 0 0,1 0-1 0 0,0 0 0 0 0,-1 0 1 0 0,1 0-1 0 0,0 0 0 0 0,0 0 1 0 0,0 0-1 0 0,0 0 0 0 0,0 1 0 0 0,0-1 1 0 0,0 0-1 0 0,0 1 0 0 0,0-1 1 0 0,0 0-1 0 0,0 1 0 0 0,0-1 1 0 0,0 1-1 0 0,1 0 0 0 0,-1-1 1 0 0,0 1-1 0 0,0 0 0 0 0,1 0 0 0 0,-1 0 1 0 0,0 0-1 0 0,0 0 0 0 0,1 0 1 0 0,-1 0-1 0 0,0 0 0 0 0,0 0 1 0 0,0 1-1 0 0,1-1 0 0 0,-1 0 0 0 0,0 1 1 0 0,0-1-1 0 0,0 1 0 0 0,0 0 1 0 0,0-1-1 0 0,0 1 0 0 0,0 0 1 0 0,0-1-1 0 0,0 1 0 0 0,0 0 1 0 0,0 0-1 0 0,0 0 0 0 0,0 0 0 0 0,-1 0 1 0 0,1 0-1 0 0,0 0 0 0 0,-1 0 1 0 0,1 0-1 0 0,0 1 1 0 0,8 40 28 0 0,-6-26-9 0 0,0 0 1 0 0,1 0-1 0 0,1-1 0 0 0,0 1 0 0 0,1-1 1 0 0,0 0-1 0 0,2 0 0 0 0,0-1 0 0 0,3 4-19 0 0,-7-15 16 0 0,0 1 0 0 0,1-1 0 0 0,0 0 0 0 0,-1 0 0 0 0,1 0 0 0 0,0-1 0 0 0,0 0 0 0 0,1 0 0 0 0,-1 0 0 0 0,0 0 0 0 0,1-1 0 0 0,-1 0 0 0 0,1 0 0 0 0,-1-1 0 0 0,1 1 0 0 0,-1-1 0 0 0,1 0 1 0 0,-1-1-1 0 0,1 1 0 0 0,-1-1 0 0 0,1 0 0 0 0,-1-1 0 0 0,1 1 0 0 0,-1-1 0 0 0,0 0 0 0 0,2-2-16 0 0,19-13 130 0 0,-2-1 1 0 0,0-2 0 0 0,-1-1-1 0 0,-1 0 1 0 0,-1-2 0 0 0,0 0-1 0 0,-2-1 1 0 0,-1-1 0 0 0,1-6-131 0 0,-18 30 4 0 0,26-37 45 0 0,-3-2-1 0 0,-1 0 1 0 0,-2-1 0 0 0,-2-1-1 0 0,-2-1 1 0 0,-2-1 0 0 0,-1 0 0 0 0,-3-1-1 0 0,-1 0 1 0 0,-3-1 0 0 0,-1 1 0 0 0,-2-2-1 0 0,-3-13-48 0 0,-1 50 6 0 0,1 1 17 0 0,0-1-1 0 0,-1 0 1 0 0,-1 0-1 0 0,0 0 0 0 0,0 1 1 0 0,-1-1-1 0 0,0 0 1 0 0,0 1-1 0 0,-1 0 0 0 0,0-1 1 0 0,-1 1-1 0 0,0 0 1 0 0,-2-2-23 0 0,5 10 1 0 0,0 1 0 0 0,0 0 0 0 0,0 0 0 0 0,1 0 0 0 0,-1 0 1 0 0,0 0-1 0 0,0 0 0 0 0,0 0 0 0 0,0 0 0 0 0,1 1 0 0 0,-1-1 1 0 0,0 0-1 0 0,0 0 0 0 0,1 1 0 0 0,-1-1 0 0 0,0 0 0 0 0,0 1 1 0 0,1-1-1 0 0,-1 1 0 0 0,0-1 0 0 0,1 1 0 0 0,-1-1 0 0 0,0 1 1 0 0,1-1-1 0 0,-1 1 0 0 0,1 0 0 0 0,-1-1 0 0 0,1 1 0 0 0,-1 0 1 0 0,1-1-1 0 0,0 1 0 0 0,-1 0 0 0 0,1 0 0 0 0,0-1 0 0 0,0 1 1 0 0,-1 0-1 0 0,1 0 0 0 0,0 0 0 0 0,0-1 0 0 0,0 1 0 0 0,0 0 1 0 0,0 0-1 0 0,0 0 0 0 0,0-1 0 0 0,0 1 0 0 0,1 0 0 0 0,-1 0 1 0 0,0 0-2 0 0,-2 5 12 0 0,-11 41-2 0 0,1 1 0 0 0,3 1 0 0 0,2 0 0 0 0,2 0 1 0 0,2 0-1 0 0,2 1 0 0 0,3-1 0 0 0,2 4-10 0 0,48 393 104 0 0,-43-369-152 0 0,-9-76 65 0 0,0-1-9 0 0,0 0-18 0 0,0 0-1 0 0,0 0-8 0 0,0 0-23 0 0,0 0-30 0 0,-38-38-1815 0 0,-5-35-3111 0 0,21 22-4905 0 0,17 32-1533 0 0</inkml:trace>
  <inkml:trace contextRef="#ctx0" brushRef="#br0" timeOffset="-7510.353">620 465 9010 0 0,'0'0'3157'0'0,"0"0"-844"0"0,0 0-736 0 0,0 0-428 0 0,0 0-215 0 0,0 0-30 0 0,0 0 30 0 0,0 0-8 0 0,0 0-29 0 0,0 0-74 0 0,0 0-119 0 0,0 0-120 0 0,0 0-81 0 0,26-2-58 0 0,81-5-78 0 0,115 8 441 0 0,-196-1-1215 0 0,73-1 13 0 0,-35-2-6926 0 0,-46 0-4473 0 0</inkml:trace>
  <inkml:trace contextRef="#ctx0" brushRef="#br0" timeOffset="23900.48">333 1606 12403 0 0,'0'0'1585'0'0,"0"0"-175"0"0,0 0-111 0 0,0 0 39 0 0,0 0 19 0 0,0 0-110 0 0,0 0-221 0 0,0 0-282 0 0,0 0-219 0 0,0 0-137 0 0,0 0-61 0 0,0 0 21 0 0,0 0 86 0 0,4 5 88 0 0,28 89 1197 0 0,-19 30-916 0 0,-5 0-1 0 0,-7 84-802 0 0,-2-127 72 0 0,-1-36 10 0 0,2-45-67 0 0,0 0 6 0 0,6-11 93 0 0,21-23-71 0 0,1 1 1 0 0,2 1 0 0 0,1 2-1 0 0,1 1 1 0 0,2 1-1 0 0,1 2 1 0 0,1 2 0 0 0,1 1-1 0 0,1 2 1 0 0,18-7-44 0 0,-48 24-2 0 0,1 0 0 0 0,0 1 0 0 0,-1 0 0 0 0,1 0 0 0 0,0 1 0 0 0,1 0 0 0 0,-1 1 0 0 0,0 0 0 0 0,0 1 0 0 0,1-1 0 0 0,-1 2 0 0 0,6 0 2 0 0,-11 2 5 0 0,-1-1 1 0 0,0 1-1 0 0,0 0 0 0 0,0 0 1 0 0,0 0-1 0 0,0 1 0 0 0,-1-1 1 0 0,1 1-1 0 0,-1 0 1 0 0,0-1-1 0 0,0 1 0 0 0,-1 0 1 0 0,1 0-1 0 0,-1 0 0 0 0,0 0 1 0 0,0 1-1 0 0,0-1 1 0 0,0 0-1 0 0,-1 0 0 0 0,1 1 1 0 0,-1-1-1 0 0,-1 0 0 0 0,1 1 1 0 0,0-1-1 0 0,-1 0 1 0 0,0 0-1 0 0,0 2-5 0 0,1-1 15 0 0,-4 7-1 0 0,1 0 1 0 0,-1-1-1 0 0,-1 1 0 0 0,0-1 0 0 0,-1 0 1 0 0,0 0-1 0 0,-1-1 0 0 0,0 1 1 0 0,0-2-1 0 0,-1 1 0 0 0,0-1 1 0 0,-1 0-1 0 0,0-1 0 0 0,-1 1 1 0 0,-8 5-15 0 0,0 2-23 0 0,0-1 0 0 0,-1-1 0 0 0,-1 0 0 0 0,0-1 0 0 0,-1-1 0 0 0,0-2 0 0 0,0 0 0 0 0,-1 0 0 0 0,-1-2 0 0 0,1-1 0 0 0,-1-1 0 0 0,-1-1 0 0 0,1-1 0 0 0,-6-1 23 0 0,28-2-57 0 0,0-1-1 0 0,0 0 0 0 0,-1 0 1 0 0,1 0-1 0 0,0-1 1 0 0,0 1-1 0 0,-1 0 1 0 0,1 0-1 0 0,0-1 0 0 0,0 1 1 0 0,0 0-1 0 0,0-1 1 0 0,0 0-1 0 0,0 1 0 0 0,-1-1 1 0 0,1 1-1 0 0,0-1 1 0 0,1 0-1 0 0,-1 0 0 0 0,0 0 1 0 0,0 0-1 0 0,0 1 1 0 0,0-1-1 0 0,1 0 1 0 0,-1 0-1 0 0,0-1 0 0 0,1 1 1 0 0,-1 0-1 0 0,1 0 1 0 0,-1 0-1 0 0,1 0 0 0 0,0 0 1 0 0,-1-1-1 0 0,1 1 1 0 0,0 0-1 0 0,0 0 1 0 0,0 0-1 0 0,0-1 0 0 0,0 1 1 0 0,0 0-1 0 0,0 0 1 0 0,0 0-1 0 0,0-1 0 0 0,1 0 58 0 0,18-52-10223 0 0,-12 45-1401 0 0</inkml:trace>
  <inkml:trace contextRef="#ctx0" brushRef="#br0" timeOffset="24251.058">944 2206 7554 0 0,'0'0'3367'0'0,"0"0"-921"0"0,0 0-447 0 0,0 0-156 0 0,0 0-120 0 0,0 0-139 0 0,0 0-155 0 0,0 0-200 0 0,32 9-184 0 0,98 28-173 0 0,-55-35 160 0 0,-65-6-853 0 0,2 1-95 0 0,0-1 0 0 0,0 0 0 0 0,0-1-1 0 0,-1 0 1 0 0,0 0 0 0 0,0-1 0 0 0,-1-1 0 0 0,0 0 0 0 0,0 0 0 0 0,0-1 0 0 0,-1-1 0 0 0,0 1 0 0 0,0-1 0 0 0,-1-1 0 0 0,-1 1 0 0 0,1-1 0 0 0,-2-1 0 0 0,1 1 0 0 0,-1-1 0 0 0,-1-1 0 0 0,0 1 0 0 0,-1-1 0 0 0,0 1 0 0 0,-1-1 0 0 0,0 0 0 0 0,0-5-84 0 0,-3 14 1 0 0,-1 1 0 0 0,0-1 0 0 0,0 1 0 0 0,0 0 0 0 0,-1 0 0 0 0,1-1 0 0 0,0 1 0 0 0,-1 0 0 0 0,1 0 0 0 0,-1 0 0 0 0,0 0 0 0 0,0 1 0 0 0,0-1 0 0 0,0 0 0 0 0,0 1 0 0 0,0-1 0 0 0,0 1 0 0 0,0 0 1 0 0,-1 0-1 0 0,1 0 0 0 0,0 0 0 0 0,-1 0 0 0 0,1 0 0 0 0,-1 1 0 0 0,1-1 0 0 0,-1 1 0 0 0,1-1 0 0 0,-1 1 0 0 0,1 0 0 0 0,-1 0 0 0 0,0 0 0 0 0,1 1 0 0 0,-1-1 0 0 0,1 1 0 0 0,-1-1 0 0 0,1 1 0 0 0,-1 0 0 0 0,1 0 0 0 0,0 0 0 0 0,-1 0 0 0 0,-1 1-1 0 0,-9 7-10 0 0,-1 1-1 0 0,2 0 0 0 0,-1 1 0 0 0,1 0 0 0 0,1 1 0 0 0,0 0 1 0 0,1 1-1 0 0,-3 4 11 0 0,8-9-4 0 0,-1-1-1 0 0,1 1 1 0 0,0 0 0 0 0,1 0 0 0 0,0 0 0 0 0,0 1 0 0 0,0 0 0 0 0,2 0-1 0 0,-1 0 1 0 0,1 0 0 0 0,0 0 0 0 0,1 0 0 0 0,0 0 0 0 0,0 1 0 0 0,1-1-1 0 0,0 0 1 0 0,1 1 0 0 0,0 3 4 0 0,4-5-17 0 0,1 0 0 0 0,-1 0 0 0 0,1-1 0 0 0,1 1 0 0 0,-1-1 0 0 0,1-1 0 0 0,0 1 0 0 0,1-1 0 0 0,0 0 0 0 0,0-1 0 0 0,0 0 0 0 0,0 0 0 0 0,1-1 0 0 0,0 0 0 0 0,0 0 0 0 0,0-1 0 0 0,0 0 0 0 0,0-1 0 0 0,2 0 17 0 0,67 13-1634 0 0,-44-11-3019 0 0,-18-3 113 0 0,0 3-7763 0 0</inkml:trace>
  <inkml:trace contextRef="#ctx0" brushRef="#br0" timeOffset="24917.578">2702 1982 6153 0 0,'0'0'2534'0'0,"0"0"-440"0"0,0 0-154 0 0,0 0 6 0 0,0 0-43 0 0,0 0-129 0 0,0 0-275 0 0,0 0-283 0 0,0 0-209 0 0,-33 9-163 0 0,-106 34-134 0 0,66-5 215 0 0,64-28-757 0 0,1-3-94 0 0,-1 1 0 0 0,2 0 1 0 0,-1 1-1 0 0,1 0 0 0 0,0 0 0 0 0,1 0 0 0 0,0 1 0 0 0,1 0 0 0 0,0 0 0 0 0,0 1 0 0 0,1-1 0 0 0,1 1 0 0 0,0 0 1 0 0,0 0-1 0 0,1 0 0 0 0,0 1 0 0 0,1-1 0 0 0,0 2-74 0 0,1-6 5 0 0,1-1 0 0 0,-1 0 0 0 0,1 0 0 0 0,0 1 0 0 0,1-1 0 0 0,-1 0 0 0 0,1 0 0 0 0,1 0 0 0 0,-1 0 0 0 0,1-1 0 0 0,0 1 0 0 0,0-1 0 0 0,0 0-1 0 0,1 1 1 0 0,0-1 0 0 0,0-1 0 0 0,0 1 0 0 0,1-1 0 0 0,-1 1 0 0 0,1-1 0 0 0,0-1 0 0 0,4 4-5 0 0,0-2-76 0 0,0 0 0 0 0,0-1 0 0 0,0 0 0 0 0,0 0 0 0 0,0-1-1 0 0,1 0 1 0 0,-1-1 0 0 0,1 0 0 0 0,0 0 0 0 0,0-1 0 0 0,0 0 0 0 0,0-1-1 0 0,0 0 1 0 0,0-1 0 0 0,0 0 0 0 0,-1-1 0 0 0,3 0 76 0 0,103-39-4522 0 0,-94 29 2509 0 0,16-9-5582 0 0,-18 9-3137 0 0</inkml:trace>
  <inkml:trace contextRef="#ctx0" brushRef="#br0" timeOffset="25183.035">3006 2077 8338 0 0,'0'0'2267'0'0,"0"0"-397"0"0,0 0-199 0 0,0 0-76 0 0,0 0-102 0 0,0 0-188 0 0,0 0-234 0 0,-27 36-217 0 0,-85 114-188 0 0,109-147-615 0 0,-1 1 1 0 0,1-1-1 0 0,0 0 1 0 0,0 1-1 0 0,1 0 1 0 0,-1 0-1 0 0,1 0 1 0 0,0 0-1 0 0,0 0 1 0 0,0 0-1 0 0,1 1 1 0 0,-1-1-1 0 0,1 0 1 0 0,0 1-1 0 0,0-1 1 0 0,1 1-1 0 0,-1 2-51 0 0,2 5 208 0 0,-2-7-125 0 0,1 0 0 0 0,0 0-1 0 0,0 0 1 0 0,1 0 0 0 0,-1 0 0 0 0,1 0 0 0 0,0 0 0 0 0,1 0 0 0 0,-1-1 0 0 0,1 1 0 0 0,0 0 0 0 0,0-1-1 0 0,0 1 1 0 0,1-1 0 0 0,-1 1 0 0 0,1-1 0 0 0,0 0 0 0 0,1 0 0 0 0,-1-1 0 0 0,1 1 0 0 0,-1-1 0 0 0,1 0-1 0 0,0 1 1 0 0,0-2 0 0 0,1 1 0 0 0,-1 0 0 0 0,0-1 0 0 0,1 0 0 0 0,0 0 0 0 0,-1 0 0 0 0,1-1 0 0 0,0 1-1 0 0,0-1 1 0 0,0 0 0 0 0,0-1 0 0 0,0 1 0 0 0,2-1-83 0 0,4 0 136 0 0,-1 0 0 0 0,0-1 1 0 0,0 0-1 0 0,0 0 0 0 0,1-1 0 0 0,-2 0 0 0 0,1-1 0 0 0,0 0 1 0 0,0-1-1 0 0,-1 0 0 0 0,0-1 0 0 0,0 0 0 0 0,0 0 1 0 0,0-1-1 0 0,-1 0 0 0 0,0 0 0 0 0,0-1 0 0 0,5-6-136 0 0,-2 4 60 0 0,-1 0 0 0 0,0-1 0 0 0,0 0 0 0 0,-1-1 0 0 0,0 0 0 0 0,-1 0 0 0 0,-1-1 0 0 0,1 0 0 0 0,-2-1 0 0 0,0 1 0 0 0,0-1 0 0 0,-1 0-1 0 0,-1-1 1 0 0,0 1 0 0 0,-1-1 0 0 0,0 0 0 0 0,-1 0 0 0 0,-1-1-60 0 0,0 9-24 0 0,-1 1-1 0 0,0-1 1 0 0,0 1 0 0 0,0-1 0 0 0,-1 1-1 0 0,0-1 1 0 0,0 1 0 0 0,0 0-1 0 0,0-1 1 0 0,-1 1 0 0 0,0 0-1 0 0,0 0 1 0 0,-1 0 0 0 0,1 0-1 0 0,-1 1 1 0 0,0-1 0 0 0,0 1-1 0 0,-1-1 1 0 0,1 1 0 0 0,-1 0-1 0 0,0 0 1 0 0,0 1 0 0 0,0-1-1 0 0,-1 1 1 0 0,1 0 0 0 0,-1 0-1 0 0,0 0 1 0 0,0 1 0 0 0,0 0-1 0 0,0 0 1 0 0,0 0 0 0 0,0 0-1 0 0,-2 1 25 0 0,5 1-131 0 0,0-1-1 0 0,0 1 1 0 0,0 1 0 0 0,-1-1-1 0 0,1 0 1 0 0,0 1-1 0 0,0-1 1 0 0,0 1 0 0 0,0-1-1 0 0,0 1 1 0 0,0 0-1 0 0,0 0 1 0 0,0 0-1 0 0,0 0 1 0 0,0 0 0 0 0,0 1-1 0 0,0-1 1 0 0,1 0-1 0 0,-1 1 1 0 0,1 0 0 0 0,-1-1-1 0 0,0 2 132 0 0,-12 16-4289 0 0,8-11 1002 0 0,-2 3-8436 0 0</inkml:trace>
  <inkml:trace contextRef="#ctx0" brushRef="#br0" timeOffset="25648.328">3398 2475 14219 0 0,'0'0'3090'0'0,"0"0"-1427"0"0,0 0-544 0 0,0 0 33 0 0,0 0-1 0 0,0 0-91 0 0,0 0-127 0 0,0 0-243 0 0,0 0-152 0 0,0 0-61 0 0,0 0-53 0 0,0 0-52 0 0,0 0-34 0 0,12-31-42 0 0,35-95-80 0 0,7 21 337 0 0,-49 97-520 0 0,-2 3-22 0 0,-1 0 0 0 0,1 0 1 0 0,0 0-1 0 0,0 1 0 0 0,1-1 1 0 0,0 1-1 0 0,-1 0 0 0 0,1 0 1 0 0,0 0-1 0 0,1 1 0 0 0,-1-1 0 0 0,1 1 1 0 0,-1 0-1 0 0,1 0 0 0 0,0 1 1 0 0,0 0-1 0 0,0-1 0 0 0,1 2 1 0 0,-1-1-1 0 0,1 0-11 0 0,-5 3-3 0 0,1 0 0 0 0,0 0 1 0 0,0 1-1 0 0,-1-1 0 0 0,1 0 0 0 0,-1 0 0 0 0,1 1 1 0 0,-1-1-1 0 0,1 1 0 0 0,-1 0 0 0 0,0-1 0 0 0,0 1 0 0 0,0 0 1 0 0,0-1-1 0 0,0 1 0 0 0,0 0 0 0 0,0 0 0 0 0,-1 0 0 0 0,1 0 1 0 0,-1 0-1 0 0,1 0 0 0 0,-1 0 0 0 0,0 0 0 0 0,1 0 1 0 0,-1 0-1 0 0,-1 0 0 0 0,1 1 3 0 0,2 5-5 0 0,1 28 36 0 0,-4-32-29 0 0,1 0-1 0 0,0 1 1 0 0,0-1 0 0 0,1 0 0 0 0,-1 1-1 0 0,1-1 1 0 0,0 0 0 0 0,0 0-1 0 0,0 1 1 0 0,1-1 0 0 0,0 0 0 0 0,-1 0-1 0 0,1 0 1 0 0,1-1 0 0 0,-1 1-1 0 0,1 0-1 0 0,-1-3 4 0 0,0 0 0 0 0,1 0 0 0 0,-1-1-1 0 0,0 0 1 0 0,0 1 0 0 0,0-1-1 0 0,0 0 1 0 0,1 0 0 0 0,-1 0 0 0 0,0 0-1 0 0,0 0 1 0 0,0-1 0 0 0,1 1-1 0 0,-1-1 1 0 0,0 1 0 0 0,0-1 0 0 0,0 0-1 0 0,0 0 1 0 0,0 0 0 0 0,0 0-1 0 0,0 0 1 0 0,0 0 0 0 0,-1-1 0 0 0,1 1-1 0 0,0-1 1 0 0,-1 1 0 0 0,1-1-1 0 0,0-1-3 0 0,2 0 16 0 0,32-24 37 0 0,79-47 165 0 0,-113 72-218 0 0,0 1 0 0 0,0 0 1 0 0,0 0-1 0 0,1 0 0 0 0,-1 0 0 0 0,0 1 0 0 0,0-1 0 0 0,1 0 1 0 0,-1 1-1 0 0,0 0 0 0 0,1 0 0 0 0,-1-1 0 0 0,0 1 0 0 0,1 0 1 0 0,-1 1-1 0 0,1-1 0 0 0,-1 0 0 0 0,0 1 0 0 0,0 0 0 0 0,1-1 0 0 0,-1 1 1 0 0,0 0-1 0 0,0 0 0 0 0,0 0 0 0 0,0 0 0 0 0,0 0 0 0 0,0 1 1 0 0,0-1-1 0 0,0 1 0 0 0,0-1 0 0 0,0 1 0 0 0,-1 0 0 0 0,1 0 0 0 0,-1 0 1 0 0,0-1-1 0 0,1 1 0 0 0,-1 1 0 0 0,0-1 0 0 0,0 0 0 0 0,0 0 1 0 0,0 0-1 0 0,-1 0 0 0 0,1 1 0 0 0,7 20 20 0 0,-6-16-47 0 0,-1 0 1 0 0,1 0-1 0 0,0-1 0 0 0,1 1 1 0 0,0-1-1 0 0,0 0 1 0 0,0 1-1 0 0,1-1 0 0 0,-1-1 1 0 0,1 1-1 0 0,1-1 1 0 0,-1 1-1 0 0,1-1 0 0 0,0 0 1 0 0,0-1-1 0 0,1 1 1 0 0,-1-1-1 0 0,1 0 0 0 0,0-1 1 0 0,4 3 26 0 0,15 0-1855 0 0,-8-5-5299 0 0,-11-1-5080 0 0</inkml:trace>
  <inkml:trace contextRef="#ctx0" brushRef="#br0" timeOffset="26568.822">4205 2239 13451 0 0,'0'0'1796'0'0,"0"0"-546"0"0,0 0-335 0 0,0 0-84 0 0,0 0-25 0 0,0 0-67 0 0,0 0-111 0 0,0 0-41 0 0,0 0-8 0 0,0 0 17 0 0,0 0 24 0 0,0 0-121 0 0,0 0-83 0 0,11 33-40 0 0,38 104-56 0 0,-11 20 406 0 0,-29-111-523 0 0,-3 0 1 0 0,-1 1-1 0 0,-3-1 1 0 0,-1 1-1 0 0,-3 8-203 0 0,-20 12 851 0 0,-3-94 165 0 0,20 9-998 0 0,1 0 0 0 0,1-1 0 0 0,1 0-1 0 0,0 0 1 0 0,1 0 0 0 0,1 0 0 0 0,1 1-1 0 0,1-1 1 0 0,0 0 0 0 0,2 0 0 0 0,0 1-1 0 0,1 0 1 0 0,0 0 0 0 0,2 0 0 0 0,0 0-1 0 0,8-13-17 0 0,5-17 9 0 0,2 1 0 0 0,1 0 0 0 0,3 2 0 0 0,1 1 0 0 0,3 1 0 0 0,1 1 0 0 0,3 2 0 0 0,0 1-1 0 0,31-24-8 0 0,-57 55 0 0 0,0 1-1 0 0,0 0 0 0 0,1 1 0 0 0,0 0 0 0 0,0 0 1 0 0,0 1-1 0 0,1 0 0 0 0,0 0 0 0 0,0 1 0 0 0,0 0 1 0 0,1 1-1 0 0,-1 1 0 0 0,1-1 0 0 0,0 2 0 0 0,7-1 1 0 0,-15 3 4 0 0,-1 1-1 0 0,0 0 0 0 0,0-1 0 0 0,0 1 0 0 0,-1 0 0 0 0,1 0 1 0 0,0 0-1 0 0,-1 1 0 0 0,1-1 0 0 0,-1 0 0 0 0,0 1 0 0 0,0-1 1 0 0,0 0-1 0 0,0 1 0 0 0,0-1 0 0 0,0 1 0 0 0,-1 0 0 0 0,1-1 1 0 0,-1 1-1 0 0,0 0 0 0 0,0-1 0 0 0,0 1 0 0 0,0-1 0 0 0,0 1 0 0 0,0 0 1 0 0,-1-1-1 0 0,0 2-3 0 0,1 0 5 0 0,-3 24 13 0 0,-1 1 1 0 0,-2-1-1 0 0,0 0 0 0 0,-2 0 0 0 0,-2-1 0 0 0,0 0 1 0 0,-2-1-1 0 0,0 0 0 0 0,-2-1 0 0 0,-1 0 1 0 0,-1-1-1 0 0,-1-1 0 0 0,-1 0 0 0 0,-1-1 0 0 0,-6 3-18 0 0,19-17-50 0 0,0-1 0 0 0,-1 0-1 0 0,0 0 1 0 0,0 0 0 0 0,-1-1-1 0 0,0 0 1 0 0,0-1 0 0 0,0 0-1 0 0,-1 0 1 0 0,1-1 0 0 0,-1 0-1 0 0,0 0 1 0 0,-1-1 0 0 0,1 0-1 0 0,0-1 1 0 0,-6 1 50 0 0,14-4-130 0 0,0 1 0 0 0,-1-1 0 0 0,1 1 0 0 0,0-1 1 0 0,0 0-1 0 0,-1 1 0 0 0,1-1 0 0 0,0 0 0 0 0,0 0 0 0 0,0 0 0 0 0,0 0 0 0 0,0 0 0 0 0,0 0 1 0 0,1 0-1 0 0,-1 0 0 0 0,0 0 0 0 0,0 0 0 0 0,1-1 0 0 0,-1 1 0 0 0,1 0 0 0 0,-1 0 0 0 0,1-1 1 0 0,-1 1-1 0 0,1 0 0 0 0,0-1 0 0 0,0 1 0 0 0,-1 0 0 0 0,1-1 0 0 0,0 1 0 0 0,0-1 0 0 0,1 1 1 0 0,-1 0-1 0 0,0-1 0 0 0,0 1 0 0 0,1 0 0 0 0,-1-1 0 0 0,1 1 0 0 0,-1 0 0 0 0,1-1 130 0 0,8-33-8126 0 0,-5 23-3163 0 0</inkml:trace>
  <inkml:trace contextRef="#ctx0" brushRef="#br0" timeOffset="27114.047">4794 2431 896 0 0,'0'0'3065'0'0,"0"0"-694"0"0,0 0-128 0 0,0 0 14 0 0,0 0-97 0 0,0 0-151 0 0,0 0-182 0 0,0 0-240 0 0,0 0-163 0 0,0 0-166 0 0,0 0-161 0 0,0 0-129 0 0,0 0-148 0 0,31-2-141 0 0,100-9-131 0 0,-64-13 91 0 0,-53 13-473 0 0,7-1-61 0 0,-1-2 0 0 0,0-1 1 0 0,0 0-1 0 0,-2-2 1 0 0,0 0-1 0 0,-1-1 1 0 0,-1 0-1 0 0,0-2 1 0 0,-2 1-1 0 0,0-2 0 0 0,-1 0 1 0 0,-1-1-1 0 0,-1 0 1 0 0,-1-1-1 0 0,-1 0 1 0 0,-1 0-106 0 0,-8-68 34 0 0,-1 89-42 0 0,0 0 0 0 0,0 0 0 0 0,0 0-1 0 0,0-1 1 0 0,0 1 0 0 0,0 1 0 0 0,-1-1-1 0 0,1 0 1 0 0,0 0 0 0 0,-1 0 0 0 0,0 1-1 0 0,1-1 1 0 0,-1 1 0 0 0,0-1 0 0 0,0 1-1 0 0,0 0 1 0 0,0 0 0 0 0,0 0 0 0 0,0 0-1 0 0,0 0 1 0 0,0 0 0 0 0,-1 0 0 0 0,1 1-1 0 0,0-1 1 0 0,0 1 0 0 0,-1 0 0 0 0,1-1-1 0 0,0 1 1 0 0,-1 0 0 0 0,1 0 0 0 0,0 1-1 0 0,-1-1 1 0 0,1 0 0 0 0,0 1 0 0 0,0 0-1 0 0,-1-1 1 0 0,1 1 0 0 0,0 0 8 0 0,-9 4-33 0 0,1 0-1 0 0,0 0 1 0 0,0 1 0 0 0,0 0 0 0 0,1 1 0 0 0,0 0-1 0 0,0 1 1 0 0,1-1 0 0 0,0 2 0 0 0,1-1-1 0 0,-7 9 34 0 0,13-16-2 0 0,0 0-1 0 0,-1 0 1 0 0,1 0-1 0 0,0 0 0 0 0,0 0 1 0 0,0 0-1 0 0,0 1 1 0 0,0-1-1 0 0,1 0 1 0 0,-1 0-1 0 0,0 1 0 0 0,0-1 1 0 0,1 0-1 0 0,-1 1 1 0 0,1-1-1 0 0,-1 1 0 0 0,1-1 1 0 0,0 1-1 0 0,0-1 1 0 0,-1 1-1 0 0,1-1 0 0 0,0 1 1 0 0,0-1-1 0 0,0 1 1 0 0,1-1-1 0 0,-1 1 0 0 0,0-1 1 0 0,0 1-1 0 0,1-1 1 0 0,-1 1-1 0 0,1-1 1 0 0,0 0-1 0 0,-1 1 0 0 0,1-1 1 0 0,0 0-1 0 0,0 1 1 0 0,0-1-1 0 0,0 0 0 0 0,0 0 1 0 0,0 0-1 0 0,0 0 1 0 0,0 0-1 0 0,0 0 0 0 0,0 0 1 0 0,1 0-1 0 0,-1 0 1 0 0,0-1-1 0 0,0 1 0 0 0,1 0 1 0 0,-1-1-1 0 0,1 1 1 0 0,-1-1-1 0 0,2 1 3 0 0,14 2 18 0 0,0 0-1 0 0,0-1 1 0 0,1-1 0 0 0,-1-1-1 0 0,0 0 1 0 0,1-1 0 0 0,-1-1-1 0 0,0-1 1 0 0,9-2-18 0 0,-7 2 10 0 0,19-4 10 0 0,109-3 110 0 0,-145 11-117 0 0,0 1 0 0 0,0 0 0 0 0,0 0 0 0 0,-1 0 0 0 0,1 1 0 0 0,0-1 0 0 0,-1 0 0 0 0,0 1 0 0 0,1-1 0 0 0,-1 1 0 0 0,0-1 0 0 0,0 1 0 0 0,-1-1 0 0 0,1 1 0 0 0,0 0 0 0 0,-1 0 0 0 0,1-1 0 0 0,-1 1 0 0 0,0 0 0 0 0,0 0 0 0 0,0-1 0 0 0,-1 1 0 0 0,1 0 0 0 0,-1 0 0 0 0,1-1 0 0 0,-1 1 0 0 0,0 0 0 0 0,0-1 0 0 0,0 1 0 0 0,0-1 0 0 0,-1 2-13 0 0,-99 208 200 0 0,100-211-211 0 0,0-1 0 0 0,1 1 0 0 0,-1 0 0 0 0,1 0 0 0 0,0 0 0 0 0,-1 0 0 0 0,1 0 0 0 0,0 0 0 0 0,-1 0 0 0 0,1 0 0 0 0,0-1 0 0 0,0 1 0 0 0,0 0 0 0 0,0 0 0 0 0,0 0 0 0 0,0 0 0 0 0,0 0 0 0 0,0 0 0 0 0,0 0 0 0 0,0 0 0 0 0,0 0 0 0 0,1 0 0 0 0,-1 0 0 0 0,0 0 0 0 0,1 0 0 0 0,-1 0 0 0 0,1 0 0 0 0,-1-1 0 0 0,1 1 0 0 0,0 0 0 0 0,-1 0 0 0 0,1-1 0 0 0,0 1 0 0 0,-1 0 0 0 0,1-1 0 0 0,0 1 0 0 0,0 0 0 0 0,-1-1 0 0 0,1 1 0 0 0,0-1 0 0 0,0 0 0 0 0,0 1 0 0 0,0-1 0 0 0,0 0 0 0 0,0 1 0 0 0,0-1 0 0 0,0 0 0 0 0,0 0 0 0 0,0 0 0 0 0,0 0 0 0 0,0 0 0 0 0,0 0 0 0 0,-1 0 0 0 0,1 0 0 0 0,0 0 0 0 0,0 0 0 0 0,0 0 0 0 0,0-1 11 0 0,60-20-1576 0 0,-55 18 1158 0 0,34-15-3402 0 0,-15 3-5412 0 0,-15 8-2261 0 0</inkml:trace>
  <inkml:trace contextRef="#ctx0" brushRef="#br0" timeOffset="27467.488">5716 2269 5849 0 0,'0'0'4092'0'0,"0"0"-2421"0"0,0 0-826 0 0,0 0 29 0 0,0 0 171 0 0,0 0 161 0 0,0 0 72 0 0,0 0-1 0 0,0 0-57 0 0,0 0-83 0 0,0 0-96 0 0,0 0-113 0 0,0 0-79 0 0,18 7-49 0 0,57 21-72 0 0,-72-27-660 0 0,1 0 1 0 0,-1 0-1 0 0,0-1 1 0 0,1 1-1 0 0,-1-1 1 0 0,1 0-1 0 0,-1 0 1 0 0,0 0-1 0 0,1 0 1 0 0,-1-1-1 0 0,1 1 0 0 0,-1-1 1 0 0,0 0-1 0 0,0 0 1 0 0,1 0-1 0 0,-1-1 1 0 0,0 1-1 0 0,0-1 1 0 0,0 0-1 0 0,0 1 1 0 0,1-2-69 0 0,9-5 222 0 0,-3 5-153 0 0,-1-1 0 0 0,1 0 0 0 0,0-1-1 0 0,-1 0 1 0 0,0 0 0 0 0,0-1 0 0 0,-1 0-1 0 0,1-1 1 0 0,-1 0 0 0 0,-1 0 0 0 0,1 0-1 0 0,-1-1 1 0 0,-1-1 0 0 0,1 1 0 0 0,-2-1 0 0 0,1 0-1 0 0,-1 0 1 0 0,0 0 0 0 0,-1-1 0 0 0,0 0-1 0 0,-1 0 1 0 0,1 0 0 0 0,-2 0 0 0 0,0 0-1 0 0,1-10-68 0 0,-5 17-8 0 0,1 0 0 0 0,-1 0-1 0 0,0 0 1 0 0,0 0 0 0 0,0 0-1 0 0,0 0 1 0 0,-1 1-1 0 0,1-1 1 0 0,-1 1 0 0 0,1-1-1 0 0,-1 1 1 0 0,0 0 0 0 0,0 0-1 0 0,0 0 1 0 0,0 1 0 0 0,0-1-1 0 0,-1 1 1 0 0,1 0-1 0 0,0-1 1 0 0,-1 2 0 0 0,1-1-1 0 0,-1 0 1 0 0,1 1 0 0 0,-1-1-1 0 0,1 1 1 0 0,-1 0 0 0 0,1 0-1 0 0,-1 0 1 0 0,1 1-1 0 0,-1-1 1 0 0,1 1 0 0 0,-1 0-1 0 0,1 0 1 0 0,-1 0 0 0 0,1 1-1 0 0,0-1 1 0 0,-2 2 8 0 0,-14 4-39 0 0,0 1-1 0 0,1 0 1 0 0,0 2 0 0 0,1 0-1 0 0,0 2 1 0 0,0-1 0 0 0,1 2-1 0 0,1 0 1 0 0,0 1 0 0 0,0 1-1 0 0,2 0 1 0 0,0 0 0 0 0,1 2-1 0 0,0-1 1 0 0,1 2-1 0 0,0 3 40 0 0,-6 74-385 0 0,17-93 373 0 0,0 1 1 0 0,1-1-1 0 0,-1 1 0 0 0,1-1 0 0 0,0 0 1 0 0,0 1-1 0 0,0-1 0 0 0,0 0 1 0 0,0 0-1 0 0,0 0 0 0 0,1 0 0 0 0,-1 0 1 0 0,1 0-1 0 0,-1 0 0 0 0,1 0 1 0 0,0-1-1 0 0,-1 1 0 0 0,1-1 0 0 0,0 1 1 0 0,0-1-1 0 0,0 0 0 0 0,0 1 1 0 0,1-1-1 0 0,-1 0 0 0 0,0 0 0 0 0,0-1 1 0 0,1 1-1 0 0,-1 0 0 0 0,1-1 1 0 0,0 1 11 0 0,77 7-453 0 0,-57-10-138 0 0,0-1 1 0 0,1-2-1 0 0,-2 0 0 0 0,1-1 1 0 0,-1-1-1 0 0,0-2 1 0 0,0 0-1 0 0,6-5 591 0 0,33-15-4201 0 0,-24 11-2867 0 0,-19 7-3029 0 0</inkml:trace>
  <inkml:trace contextRef="#ctx0" brushRef="#br0" timeOffset="27836.918">6603 1993 4721 0 0,'0'0'6056'0'0,"0"0"-3330"0"0,0 0-1194 0 0,0 0-171 0 0,0 0-99 0 0,0 0-91 0 0,0 0-60 0 0,0 0-95 0 0,0 0-122 0 0,0 0-88 0 0,0 0-118 0 0,0 0-127 0 0,-33 8-113 0 0,-102 29-84 0 0,68-5 116 0 0,62-28-419 0 0,1-3-34 0 0,0 1 1 0 0,1 0 0 0 0,-1 0-1 0 0,1 1 1 0 0,0-1-1 0 0,0 1 1 0 0,0 0 0 0 0,0 0-1 0 0,0 0 1 0 0,0 0 0 0 0,1 0-1 0 0,-1 0 1 0 0,1 1-1 0 0,0-1 1 0 0,0 1 0 0 0,0 0-1 0 0,1-1 1 0 0,-1 4-28 0 0,43 14-9 0 0,-32-19 24 0 0,109 28-26 0 0,-116-29 22 0 0,-1 1 1 0 0,0 0 0 0 0,0 0 0 0 0,1 0 0 0 0,-1 0 0 0 0,-1 0 0 0 0,1 1 0 0 0,0-1 0 0 0,-1 0 0 0 0,1 0 0 0 0,-1 1 0 0 0,1-1 0 0 0,-1 0 0 0 0,0 0 0 0 0,0 1-1 0 0,0-1 1 0 0,0 0 0 0 0,-1 0 0 0 0,1 1 0 0 0,0-1 0 0 0,-1 0 0 0 0,0 0 0 0 0,0 1 0 0 0,1-1 0 0 0,-1 0 0 0 0,0 0 0 0 0,-1 0 0 0 0,1 0 0 0 0,0 0 0 0 0,-1-1-1 0 0,1 1 1 0 0,-1 0 0 0 0,1-1 0 0 0,-1 1 0 0 0,0-1 0 0 0,1 1 0 0 0,-1-1 0 0 0,0 0 0 0 0,0 1 0 0 0,-1-1-12 0 0,-11 10 64 0 0,0 0 1 0 0,-1-1-1 0 0,0-1 1 0 0,-1 0-1 0 0,0-1 1 0 0,0-1-1 0 0,-1-1 1 0 0,0 0-1 0 0,-7 1-64 0 0,24-7-96 0 0,0 0 1 0 0,0-1-1 0 0,1 1 1 0 0,-1 0-1 0 0,0 0 0 0 0,0-1 1 0 0,0 1-1 0 0,0 0 0 0 0,1 0 1 0 0,-1-1-1 0 0,0 1 1 0 0,0 0-1 0 0,0-1 0 0 0,0 1 1 0 0,0 0-1 0 0,0 0 0 0 0,0-1 1 0 0,0 1-1 0 0,0 0 0 0 0,0-1 1 0 0,0 1-1 0 0,0 0 1 0 0,0-1-1 0 0,0 1 0 0 0,0 0 1 0 0,0 0-1 0 0,0-1 0 0 0,0 1 1 0 0,-1 0-1 0 0,1-1 1 0 0,0 1-1 0 0,0 0 0 0 0,0 0 1 0 0,0-1-1 0 0,-1 1 0 0 0,1 0 1 0 0,0 0-1 0 0,0-1 0 0 0,0 1 1 0 0,-1 0-1 0 0,1 0 1 0 0,0 0-1 0 0,0 0 0 0 0,-1-1 1 0 0,1 1-1 0 0,0 0 0 0 0,-1 0 1 0 0,1 0-1 0 0,0 0 1 0 0,-1 0 95 0 0,25-20-8280 0 0,-17 16-2729 0 0</inkml:trace>
  <inkml:trace contextRef="#ctx0" brushRef="#br0" timeOffset="28199.356">7058 1945 12171 0 0,'0'0'3364'0'0,"0"0"-1281"0"0,0 0-408 0 0,0 0-141 0 0,0 0-202 0 0,0 0-291 0 0,0 0-368 0 0,0 0-137 0 0,0 0-76 0 0,0 0-76 0 0,0 0-22 0 0,0 0-33 0 0,-25 8-35 0 0,-80 26-44 0 0,5 20 246 0 0,90-47-471 0 0,-1-1 0 0 0,2 2-1 0 0,-1 0 1 0 0,1 0-1 0 0,0 0 1 0 0,0 1 0 0 0,1 1-1 0 0,1-1 1 0 0,-1 2-25 0 0,8-11-2 0 0,-1 1 0 0 0,0 0 1 0 0,1 1-1 0 0,-1-1 0 0 0,1 0 1 0 0,-1 0-1 0 0,1 0 0 0 0,0 0 1 0 0,-1 0-1 0 0,1 0 0 0 0,0 1 1 0 0,0-1-1 0 0,0 0 0 0 0,0 0 1 0 0,0 0-1 0 0,0 0 0 0 0,0 1 1 0 0,0-1-1 0 0,0 0 0 0 0,0 0 1 0 0,1 0-1 0 0,-1 0 0 0 0,1 1 1 0 0,-1-1-1 0 0,1 0 0 0 0,-1 0 1 0 0,1 0-1 0 0,-1 0 0 0 0,1 0 1 0 0,0 0-1 0 0,0 0 0 0 0,-1-1 1 0 0,1 1-1 0 0,0 0 0 0 0,0 0 1 0 0,0-1-1 0 0,0 1 0 0 0,0 0 1 0 0,0-1-1 0 0,0 1 0 0 0,0-1 1 0 0,0 1-1 0 0,0-1 0 0 0,1 1 2 0 0,55 14-36 0 0,-48-14 27 0 0,97 24-50 0 0,-106-23 77 0 0,0-1 0 0 0,0 0 0 0 0,0 0-1 0 0,0 1 1 0 0,0-1 0 0 0,0 0 0 0 0,0 1-1 0 0,-1-1 1 0 0,1 0 0 0 0,0 1-1 0 0,-1-1 1 0 0,0 0 0 0 0,1 0 0 0 0,-1 0-1 0 0,1 0 1 0 0,-1 1 0 0 0,0-1-1 0 0,0 0 1 0 0,0 0 0 0 0,0 0 0 0 0,0 0-1 0 0,0-1 1 0 0,0 1 0 0 0,0 0 0 0 0,0 0-1 0 0,0-1 1 0 0,0 1 0 0 0,0 0-1 0 0,-1-1 1 0 0,0 1-18 0 0,1 0 18 0 0,-134 58 235 0 0,7-22-1618 0 0,134-49-4252 0 0,-3 9 649 0 0,-1-1-6584 0 0</inkml:trace>
  <inkml:trace contextRef="#ctx0" brushRef="#br0" timeOffset="29005.548">7040 2236 12691 0 0,'0'0'2264'0'0,"0"0"-382"0"0,0 0-224 0 0,0 0-105 0 0,0 0-111 0 0,32-9-126 0 0,101-27-180 0 0,23-27 1328 0 0,-146 60-2379 0 0,-1-1 0 0 0,-1 0 0 0 0,1-1 0 0 0,-1 0-1 0 0,0 0 1 0 0,0-1 0 0 0,0 0 0 0 0,-1-1 0 0 0,0 1 0 0 0,0-1 0 0 0,0-1 0 0 0,-1 1 0 0 0,0-1 0 0 0,2-5-85 0 0,-7 11 7 0 0,-1 1 0 0 0,0 0 0 0 0,0 0 0 0 0,0-1 0 0 0,1 1 0 0 0,-1 0 0 0 0,-1 0 0 0 0,1-1 0 0 0,0 1 0 0 0,0 0 0 0 0,0 0 0 0 0,-1-1 0 0 0,1 1 0 0 0,0 0 0 0 0,-1 0 0 0 0,0 0 0 0 0,1 0 0 0 0,-1 0 0 0 0,1 0 0 0 0,-1 0 0 0 0,0 0-1 0 0,0 0 1 0 0,0 0 0 0 0,0 0 0 0 0,1 0 0 0 0,-1 0 0 0 0,0 0 0 0 0,0 1 0 0 0,-1-1 0 0 0,1 0 0 0 0,0 1 0 0 0,0-1 0 0 0,0 1 0 0 0,0-1 0 0 0,0 1 0 0 0,-1 0 0 0 0,1-1 0 0 0,0 1 0 0 0,0 0 0 0 0,-1 0 0 0 0,1 0 0 0 0,0 0 0 0 0,0 0 0 0 0,-1 0 0 0 0,1 0 0 0 0,0 0 0 0 0,-1 1-7 0 0,-66 6-136 0 0,46-2 93 0 0,0 2-1 0 0,1 0 1 0 0,0 1 0 0 0,0 1-1 0 0,0 1 1 0 0,1 1 0 0 0,1 1-1 0 0,0 1 1 0 0,1 0-1 0 0,0 1 1 0 0,1 1 0 0 0,0 1-1 0 0,1 1 1 0 0,1 0-1 0 0,0 2 44 0 0,12-17-21 0 0,1 0-1 0 0,0 0 1 0 0,-1 1-1 0 0,1-1 1 0 0,0 1-1 0 0,1-1 0 0 0,-1 1 1 0 0,0 0-1 0 0,1-1 1 0 0,-1 1-1 0 0,1 0 0 0 0,0 0 1 0 0,0 0-1 0 0,0 0 1 0 0,0 0-1 0 0,1 0 0 0 0,-1 1 1 0 0,1-1-1 0 0,0 0 1 0 0,0 0-1 0 0,0 0 0 0 0,0 0 1 0 0,0 1-1 0 0,1-1 1 0 0,-1 0-1 0 0,1 0 1 0 0,0 0-1 0 0,0 0 0 0 0,0 0 1 0 0,1 0-1 0 0,-1 0 1 0 0,0 0-1 0 0,1-1 0 0 0,0 1 1 0 0,0-1-1 0 0,0 1 1 0 0,0-1-1 0 0,0 1 0 0 0,0-1 1 0 0,1 0-1 0 0,-1 0 1 0 0,1 0 21 0 0,20 1-434 0 0,0 0 0 0 0,0-1 1 0 0,0-2-1 0 0,0 0 1 0 0,0-2-1 0 0,0 0 0 0 0,0-2 1 0 0,-1 0-1 0 0,1-2 1 0 0,-1 0-1 0 0,0-2 0 0 0,9-4 434 0 0,-17 7-44 0 0,81-23-269 0 0,-38 12 284 0 0,0-1-1 0 0,-1-4 0 0 0,0-1 0 0 0,-2-3 1 0 0,-1-3-1 0 0,10-8 30 0 0,-62 35 50 0 0,1 1-1 0 0,-1 0 1 0 0,0 0 0 0 0,1 0 0 0 0,-1-1-1 0 0,0 1 1 0 0,0-1 0 0 0,1 1 0 0 0,-1-1-1 0 0,0 1 1 0 0,0-1 0 0 0,0 0-1 0 0,0 0 1 0 0,0 1 0 0 0,0-1 0 0 0,0 0-1 0 0,0 0 1 0 0,0 0 0 0 0,0 0-1 0 0,0 0 1 0 0,0 0 0 0 0,-1 0 0 0 0,1-1-1 0 0,-1 1 1 0 0,1 0 0 0 0,0 0-1 0 0,-1 0 1 0 0,0-1 0 0 0,1 1 0 0 0,-1 0-1 0 0,0-1 1 0 0,0 1 0 0 0,0 0-1 0 0,0-1 1 0 0,0 1 0 0 0,0 0 0 0 0,0-1-1 0 0,0 1 1 0 0,0 0 0 0 0,0-1 0 0 0,-1 1-1 0 0,1 0 1 0 0,-1 0 0 0 0,1-1-1 0 0,-1 1 1 0 0,1 0 0 0 0,-1 0 0 0 0,0 0-1 0 0,0 0 1 0 0,1 0 0 0 0,-1 0-1 0 0,0 0 1 0 0,0 0 0 0 0,0 0 0 0 0,0 0-1 0 0,0 0 1 0 0,0 0 0 0 0,-1 1-1 0 0,1-1 1 0 0,0 0 0 0 0,0 1 0 0 0,0-1-1 0 0,-1 1 1 0 0,0-1-50 0 0,-14 2 109 0 0,0 0 0 0 0,-1 0-1 0 0,1 2 1 0 0,0 0 0 0 0,0 1 0 0 0,1 0-1 0 0,-1 2 1 0 0,1-1 0 0 0,0 2 0 0 0,0 0 0 0 0,1 1-1 0 0,0 0 1 0 0,0 1 0 0 0,1 1 0 0 0,0 0-1 0 0,1 1 1 0 0,0 0 0 0 0,1 1 0 0 0,0 0 0 0 0,1 1-1 0 0,0 0 1 0 0,1 1 0 0 0,-5 9-109 0 0,12-19-3 0 0,1-1 1 0 0,0 1-1 0 0,0-1 0 0 0,0 1 1 0 0,0 0-1 0 0,0 0 0 0 0,1-1 1 0 0,0 1-1 0 0,0 0 0 0 0,0 0 1 0 0,0-1-1 0 0,1 1 0 0 0,-1 0 1 0 0,1 0-1 0 0,0-1 0 0 0,0 1 1 0 0,0-1-1 0 0,1 1 0 0 0,-1-1 1 0 0,1 1-1 0 0,0-1 0 0 0,0 0 1 0 0,0 0-1 0 0,0 1 0 0 0,1-2 1 0 0,-1 1-1 0 0,1 0 0 0 0,-1 0 1 0 0,1-1-1 0 0,0 0 0 0 0,0 1 1 0 0,0-1-1 0 0,1 0 0 0 0,-1-1 1 0 0,0 1-1 0 0,1 0 0 0 0,-1-1 1 0 0,1 0-1 0 0,0 0 0 0 0,-1 0 1 0 0,1 0-1 0 0,0-1 0 0 0,0 1 1 0 0,-1-1-1 0 0,1 0 0 0 0,0 0 1 0 0,0 0-1 0 0,-1-1 0 0 0,3 0 3 0 0,20 1 157 0 0,-1-1 0 0 0,0-1 0 0 0,0-1 1 0 0,0-1-1 0 0,0-1 0 0 0,0-2 0 0 0,-1 0 0 0 0,0-2 0 0 0,-1 0 0 0 0,1-2 0 0 0,-2 0 0 0 0,0-2 0 0 0,0 0 0 0 0,9-10-157 0 0,10-9 205 0 0,-2-1-1 0 0,-1-3 0 0 0,-2-1 1 0 0,-1-1-1 0 0,-3-2 1 0 0,-1-1-1 0 0,-1-2 0 0 0,17-36-204 0 0,-38 63-10 0 0,-2-1 0 0 0,1 0 0 0 0,-2 0 0 0 0,-1-1 0 0 0,0 0 0 0 0,-1 0 1 0 0,-1 0-1 0 0,0 0 0 0 0,-1 0 0 0 0,-2-1 0 0 0,0 1 0 0 0,-1-13 10 0 0,0 22-15 0 0,0-1 0 0 0,0 1 0 0 0,-1-1 0 0 0,0 1 0 0 0,-1 0 0 0 0,0 0 0 0 0,0 0 0 0 0,-1 0 0 0 0,0 1 0 0 0,-1-1 0 0 0,1 1 0 0 0,-2 0 0 0 0,1 0 0 0 0,-1 1 0 0 0,0 0 0 0 0,-1 0 0 0 0,0 0 0 0 0,0 1 0 0 0,0 0 0 0 0,-1 0 0 0 0,0 1 0 0 0,0 0 0 0 0,0 0 0 0 0,-1 1 0 0 0,0 0 15 0 0,-1 1-13 0 0,1 0 0 0 0,-1 0 1 0 0,0 2-1 0 0,-1-1 0 0 0,1 1 1 0 0,0 1-1 0 0,0 0 0 0 0,-1 0 1 0 0,1 1-1 0 0,0 0 0 0 0,0 1 1 0 0,0 0-1 0 0,0 0 0 0 0,0 1 1 0 0,0 1-1 0 0,1 0 0 0 0,0 0 1 0 0,-1 1-1 0 0,2 0 0 0 0,-1 0 1 0 0,0 1-1 0 0,1 0 0 0 0,-6 6 13 0 0,0 0-3 0 0,1 0-1 0 0,1 1 0 0 0,0 0 1 0 0,1 1-1 0 0,0 0 0 0 0,1 1 1 0 0,0 0-1 0 0,2 1 0 0 0,0 0 1 0 0,0 0-1 0 0,2 0 1 0 0,0 1-1 0 0,-2 9 4 0 0,5-12 8 0 0,0 1 0 0 0,2 0 0 0 0,-1-1 0 0 0,2 1-1 0 0,0 0 1 0 0,0 0 0 0 0,2 0 0 0 0,0 0 0 0 0,0-1 0 0 0,2 1 0 0 0,-1-1 0 0 0,2 0 0 0 0,0 0 0 0 0,1 0 0 0 0,0 0 0 0 0,6 7-8 0 0,17 22 90 0 0,3-2 0 0 0,1 0 0 0 0,3-3 0 0 0,0-1 0 0 0,3-1 0 0 0,1-3 0 0 0,1-1 0 0 0,2-2 0 0 0,0-2 0 0 0,3-1 0 0 0,0-3 0 0 0,1-2 0 0 0,1-2 0 0 0,18 4-90 0 0,-65-24-3 0 0,14 7-112 0 0,0-1 0 0 0,1 0 0 0 0,0-1 0 0 0,0-1 0 0 0,0-1 0 0 0,1 0 0 0 0,10-1 115 0 0,-19-12-6687 0 0,-8 6-5232 0 0</inkml:trace>
  <inkml:trace contextRef="#ctx0" brushRef="#br0" timeOffset="29958.5">8665 1687 9570 0 0,'0'0'3221'0'0,"0"0"-1173"0"0,0 0-435 0 0,0 0-84 0 0,0 0-81 0 0,0 0-118 0 0,0 0-235 0 0,0 0-233 0 0,0 0-208 0 0,0 0-186 0 0,0 0-103 0 0,0 0-61 0 0,0 0-22 0 0,7-7-6 0 0,54-37 230 0 0,161-4 747 0 0,-205 45-1174 0 0,-1 1-1 0 0,1 1 0 0 0,0 0 1 0 0,0 1-1 0 0,-1 1 1 0 0,1 1-1 0 0,0 0 0 0 0,9 3-78 0 0,-23-4 12 0 0,-1 0 0 0 0,1 0 0 0 0,-1 0 0 0 0,1 0 0 0 0,-1 0-1 0 0,1 0 1 0 0,-1 1 0 0 0,1-1 0 0 0,-1 1 0 0 0,0-1 0 0 0,0 1 0 0 0,0 0 0 0 0,0 0 0 0 0,0 0-1 0 0,-1 0 1 0 0,1 1 0 0 0,0-1 0 0 0,-1 0 0 0 0,0 1 0 0 0,1-1 0 0 0,-1 1 0 0 0,0-1-1 0 0,0 1 1 0 0,-1-1 0 0 0,1 1 0 0 0,0 0 0 0 0,-1-1 0 0 0,0 1 0 0 0,1 0 0 0 0,-1 0-1 0 0,0-1 1 0 0,-1 1 0 0 0,1 0 0 0 0,0 0 0 0 0,-1-1 0 0 0,1 1 0 0 0,-1 0 0 0 0,0-1-1 0 0,0 1 1 0 0,0-1 0 0 0,0 1 0 0 0,-1-1 0 0 0,0 2-12 0 0,-19 20 102 0 0,-2 0 0 0 0,0-2 1 0 0,-1-1-1 0 0,-1-1 0 0 0,-10 5-102 0 0,-43 36 132 0 0,-17 43 97 0 0,93-99-217 0 0,-1 0 1 0 0,0 0 0 0 0,1 0 0 0 0,0 0-1 0 0,0 0 1 0 0,1 1 0 0 0,0-1 0 0 0,0 0-1 0 0,0 1 1 0 0,0-1 0 0 0,1 1 0 0 0,0-1-1 0 0,0 1 1 0 0,0-1 0 0 0,1 1 0 0 0,0-1-1 0 0,0 1 1 0 0,0-1 0 0 0,0 0 0 0 0,1 1-1 0 0,0-1 1 0 0,0 0 0 0 0,1 0 0 0 0,0 0-13 0 0,0 2-11 0 0,1 1 1 0 0,1-1-1 0 0,-1 0 1 0 0,1 0 0 0 0,0 0-1 0 0,1-1 1 0 0,0 1-1 0 0,0-1 1 0 0,0-1 0 0 0,0 1-1 0 0,1-1 1 0 0,0 0-1 0 0,0-1 1 0 0,1 0 0 0 0,-1 0-1 0 0,1 0 1 0 0,0-1-1 0 0,0 0 1 0 0,0-1 0 0 0,0 0-1 0 0,0 0 1 0 0,1 0-1 0 0,-1-1 1 0 0,0-1 0 0 0,5 1 10 0 0,19-7-2423 0 0,-23 1-1633 0 0,-2-2-4378 0 0,-4 2-4573 0 0</inkml:trace>
  <inkml:trace contextRef="#ctx0" brushRef="#br0" timeOffset="30198.192">9405 2291 22397 0 0,'0'0'1097'0'0,"0"0"-248"0"0,0 0-49 0 0,0 0 36 0 0,0 0-39 0 0,0 0-190 0 0,-28 32-231 0 0,-90 100-212 0 0,40-42-189 0 0,53-62-347 0 0,-12 10-1716 0 0,6-24-9774 0 0,24-13-338 0 0</inkml:trace>
  <inkml:trace contextRef="#ctx0" brushRef="#br0" timeOffset="30433.014">9043 2309 15035 0 0,'0'0'6703'0'0,"0"0"-4359"0"0,0 0-1451 0 0,0 0-181 0 0,0 0-37 0 0,0 0-90 0 0,0 0-75 0 0,0 0-78 0 0,0 0-86 0 0,34 14-95 0 0,111 42-54 0 0,-33 6 97 0 0,-7 30-2811 0 0,-96-84-1873 0 0,-2-4-7854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11715 0 0,'0'0'2744'0'0,"0"0"-1188"0"0,0 0-426 0 0,0 0-6 0 0,0 0 16 0 0,0 0-142 0 0,0 0-260 0 0,0 0-296 0 0,0 0-232 0 0,0 0-117 0 0,0 0-65 0 0,-9 31-49 0 0,-25 93-75 0 0,28-80-1291 0 0,13-44-4785 0 0,-4 0-4581 0 0</inkml:trace>
  <inkml:trace contextRef="#ctx0" brushRef="#br0" timeOffset="499.945">160 398 16908 0 0,'0'0'1252'0'0,"0"0"-428"0"0,0 0-72 0 0,0 0 96 0 0,0 0 66 0 0,0 0-30 0 0,0 0-157 0 0,0 0-179 0 0,14-32-116 0 0,41-103-62 0 0,5 27 198 0 0,6 15-242 0 0,-62 206-462 0 0,-5-108 148 0 0,0 0 0 0 0,0-1-1 0 0,0 1 1 0 0,1 0 0 0 0,0-1-1 0 0,0 1 1 0 0,0 0-1 0 0,0 0 1 0 0,1-1 0 0 0,-1 1-1 0 0,1 0 1 0 0,1-1 0 0 0,-1 1-1 0 0,1-1 1 0 0,-1 1 0 0 0,1-1-1 0 0,0 0 1 0 0,1 0-1 0 0,-1 0 1 0 0,1 0 0 0 0,0 0-1 0 0,0 0 1 0 0,0-1 0 0 0,0 1-1 0 0,1-1 1 0 0,-1 0-1 0 0,1 0 1 0 0,0 0 0 0 0,0-1-1 0 0,0 1 1 0 0,0-1 0 0 0,0 0-1 0 0,1 0 1 0 0,-1-1 0 0 0,1 1-1 0 0,0-1-11 0 0,1-1 114 0 0,0 0-1 0 0,0 0 0 0 0,0-1 1 0 0,0 0-1 0 0,0 0 1 0 0,0-1-1 0 0,0 1 1 0 0,0-1-1 0 0,0-1 0 0 0,0 1 1 0 0,-1-1-1 0 0,1 0 1 0 0,-1 0-1 0 0,0-1 1 0 0,0 1-1 0 0,0-1 0 0 0,0 0 1 0 0,-1 0-1 0 0,0-1 1 0 0,2-1-114 0 0,8-9 175 0 0,-1 0 0 0 0,-1-1 0 0 0,0 0 1 0 0,-1-1-1 0 0,-1 0 0 0 0,0-1 1 0 0,3-10-176 0 0,-7 5-215 0 0,7 34-2744 0 0,-3 4-3996 0 0,-6-8-4966 0 0</inkml:trace>
  <inkml:trace contextRef="#ctx0" brushRef="#br0" timeOffset="1028.079">1064 59 9962 0 0,'0'0'3127'0'0,"0"0"-570"0"0,0 0-387 0 0,0 0-267 0 0,0 0-241 0 0,0 0-269 0 0,0 0-241 0 0,0 0-233 0 0,0 0-228 0 0,0 0-171 0 0,0 0-102 0 0,0 0-101 0 0,0 0-50 0 0,-23-11-34 0 0,-74-30-57 0 0,96 40-171 0 0,-1 0 1 0 0,1 0-1 0 0,-1 1 0 0 0,0-1 0 0 0,1 0 0 0 0,-1 1 0 0 0,0 0 1 0 0,1-1-1 0 0,-1 1 0 0 0,0 0 0 0 0,0 0 0 0 0,1 0 0 0 0,-1 0 1 0 0,0 0-1 0 0,0 0 0 0 0,1 1 0 0 0,-1-1 0 0 0,0 1 0 0 0,1-1 1 0 0,-1 1-1 0 0,0-1 0 0 0,1 1 0 0 0,-1 0 0 0 0,1 0 0 0 0,-1 0 1 0 0,1 0-1 0 0,-1 0 0 0 0,1 0 0 0 0,0 0 0 0 0,-1 1 0 0 0,1-1 1 0 0,0 1-6 0 0,-6 4 25 0 0,-1 2-24 0 0,0 0 1 0 0,1 0-1 0 0,-1 0 1 0 0,2 1-1 0 0,-1 0 1 0 0,1 1-1 0 0,0-1 1 0 0,1 1-1 0 0,1 0 1 0 0,-1 1-1 0 0,1-1 1 0 0,1 1-1 0 0,0 0 1 0 0,1-1-1 0 0,0 1 1 0 0,0 1-1 0 0,1-1 0 0 0,0 0 1 0 0,2 8-2 0 0,-1-16 1 0 0,0 0 0 0 0,0 0-1 0 0,1 0 1 0 0,-1 0 0 0 0,1 0 0 0 0,0 0 0 0 0,0-1 0 0 0,0 1 0 0 0,0 0 0 0 0,1 0-1 0 0,-1-1 1 0 0,1 1 0 0 0,-1 0 0 0 0,1-1 0 0 0,0 0 0 0 0,0 1 0 0 0,0-1-1 0 0,0 0 1 0 0,1 0 0 0 0,-1 0 0 0 0,0-1 0 0 0,1 1 0 0 0,0 0 0 0 0,-1-1-1 0 0,1 0 1 0 0,0 1 0 0 0,0-1 0 0 0,-1 0 0 0 0,1 0 0 0 0,0-1 0 0 0,0 1-1 0 0,0-1 1 0 0,0 1 0 0 0,0-1 0 0 0,1 0-1 0 0,5 0 31 0 0,1 0 0 0 0,0 0-1 0 0,-1-1 1 0 0,1 0 0 0 0,-1-1-1 0 0,1 0 1 0 0,-1 0 0 0 0,0-1 0 0 0,0-1-1 0 0,7-2-30 0 0,90-64 310 0 0,-89 56-258 0 0,0 1 0 0 0,1 1 1 0 0,1 0-1 0 0,0 2 0 0 0,0 0 0 0 0,13-4-52 0 0,-29 12 4 0 0,1 1 0 0 0,-1-1 0 0 0,0 1 0 0 0,1 0 0 0 0,-1 0 0 0 0,1 0 0 0 0,-1 0 0 0 0,1 1 0 0 0,-1 0 1 0 0,1-1-1 0 0,0 1 0 0 0,-1 0 0 0 0,1 1 0 0 0,-1-1 0 0 0,1 1 0 0 0,0-1 0 0 0,-1 1 0 0 0,1 0 0 0 0,-1 1 0 0 0,0-1 0 0 0,1 0 0 0 0,-1 1 0 0 0,0 0 0 0 0,0 0 0 0 0,0 0 0 0 0,0 0 0 0 0,0 0 0 0 0,-1 1 0 0 0,1-1 0 0 0,-1 1 0 0 0,1 0 0 0 0,-1-1 0 0 0,1 3-4 0 0,3 15 29 0 0,0 0-1 0 0,-2 0 0 0 0,0 0 0 0 0,-1 0 1 0 0,-2 1-1 0 0,0-1 0 0 0,-1 1 0 0 0,-2 18-28 0 0,1 10 25 0 0,-14 432-66 0 0,15-467 40 0 0,1-1-3 0 0,0 1 0 0 0,-2-1 0 0 0,1 1 0 0 0,-2-1 0 0 0,0 0 0 0 0,-1 1 1 0 0,0-1-1 0 0,0 0 0 0 0,-6 11 4 0 0,7-21 1 0 0,0-1 1 0 0,-1 0-1 0 0,1 0 1 0 0,0 0-1 0 0,-1 0 1 0 0,1 0-1 0 0,-1 0 1 0 0,0-1-1 0 0,0 1 1 0 0,1-1-1 0 0,-1 0 1 0 0,0 1-1 0 0,0-1 1 0 0,0-1-1 0 0,0 1 1 0 0,-1 0-1 0 0,1-1 1 0 0,0 0-1 0 0,0 0 1 0 0,0 0-1 0 0,0 0 1 0 0,0 0-1 0 0,-1 0 1 0 0,1-1-1 0 0,0 1 1 0 0,0-1-1 0 0,0 0 1 0 0,0 0-1 0 0,0 0 1 0 0,0-1-1 0 0,1 1 1 0 0,-1-1-1 0 0,0 0 1 0 0,1 1-1 0 0,-1-1 1 0 0,1 0-1 0 0,-1 0 1 0 0,1-1-1 0 0,0 1 1 0 0,0 0-1 0 0,0-1 1 0 0,-1-2-2 0 0,-9-9-3 0 0,1 0 0 0 0,0-2 0 0 0,2 1 0 0 0,0-1 0 0 0,0-1 0 0 0,2 1 0 0 0,0-1 0 0 0,0-1 0 0 0,2 1 1 0 0,0-1-1 0 0,2 0 0 0 0,-1 0 0 0 0,2-1 0 0 0,1 1 0 0 0,0 0 0 0 0,1-1 0 0 0,2-6 3 0 0,-1 16-159 0 0,1 0 0 0 0,0 0 0 0 0,1 0 1 0 0,0 0-1 0 0,0 0 0 0 0,1 1 0 0 0,0 0 0 0 0,1-1 0 0 0,-1 2 0 0 0,2-1 0 0 0,-1 0 0 0 0,1 1 0 0 0,0 0 0 0 0,1 1 1 0 0,-1-1-1 0 0,2 0 159 0 0,124-81-7044 0 0,-115 80-5190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19 570 16227 0 0,'0'0'5543'0'0,"0"0"-3877"0"0,0 0-1025 0 0,0 0 167 0 0,0 0 170 0 0,0 0-2 0 0,0 0-206 0 0,0 0-289 0 0,0 0-221 0 0,0 0-137 0 0,0 0-53 0 0,-3 32-35 0 0,-9 98-27 0 0,8-61-107 0 0,16-43-794 0 0,-1-22-6731 0 0,-8-4-4288 0 0</inkml:trace>
  <inkml:trace contextRef="#ctx0" brushRef="#br0" timeOffset="150.208">0 224 15947 0 0,'0'0'2393'0'0,"0"0"-937"0"0,0 0-424 0 0,0 0-295 0 0,0 0-209 0 0,0 0-288 0 0,0 0-336 0 0,0 0-248 0 0,0 0-192 0 0,0 0-401 0 0,0 0-943 0 0,0 0-4313 0 0,0 0-6122 0 0</inkml:trace>
  <inkml:trace contextRef="#ctx0" brushRef="#br0" timeOffset="438.012">494 25 15579 0 0,'0'0'5375'0'0,"0"0"-3301"0"0,0 0-1041 0 0,0 0-47 0 0,0 0 29 0 0,0 0-35 0 0,0 0-107 0 0,0 0-239 0 0,0 0-166 0 0,0 0-93 0 0,0 0-78 0 0,-9 32-57 0 0,-26 102-87 0 0,24-86-72 0 0,3 0 0 0 0,1 0 0 0 0,3 1 0 0 0,2-1 0 0 0,3 42-81 0 0,0-13 20 0 0,-1-49-26 0 0,1-1 1 0 0,1 1 0 0 0,1-1-1 0 0,2 0 1 0 0,1 0 0 0 0,0-1-1 0 0,2 1 1 0 0,2-1 5 0 0,4 4-1336 0 0,-14-30 826 0 0,0-19-2657 0 0,-8-1-4195 0 0,5 15-4422 0 0</inkml:trace>
  <inkml:trace contextRef="#ctx0" brushRef="#br0" timeOffset="689.045">199 496 15579 0 0,'0'0'3987'0'0,"0"0"-2092"0"0,0 0-833 0 0,0 0-105 0 0,0 0 39 0 0,0 0 16 0 0,0 0-121 0 0,0 0-224 0 0,0 0-192 0 0,0 0-123 0 0,0 0-60 0 0,36 1-82 0 0,113 5-51 0 0,19 9-176 0 0,-105-4-403 0 0,-29-5-1806 0 0,0-1-5896 0 0,-19-5-4562 0 0</inkml:trace>
  <inkml:trace contextRef="#ctx0" brushRef="#br0" timeOffset="1188.687">851 669 8818 0 0,'0'0'3449'0'0,"0"0"-878"0"0,0 0-404 0 0,0 0-151 0 0,0 0-257 0 0,0 0-332 0 0,0 0-346 0 0,0 0-267 0 0,0 0-151 0 0,0 0-100 0 0,0 0-73 0 0,0 0-41 0 0,0 0-56 0 0,-6 22-61 0 0,-16 70-81 0 0,17 22 55 0 0,5-111-362 0 0,0 0 1 0 0,1 0 0 0 0,0-1 0 0 0,-1 1-1 0 0,1 0 1 0 0,0 0 0 0 0,0-1 0 0 0,1 1-1 0 0,-1 0 1 0 0,0-1 0 0 0,1 1 0 0 0,0-1-1 0 0,-1 0 1 0 0,1 1 0 0 0,0-1-1 0 0,0 0 1 0 0,0 0 0 0 0,1 0 0 0 0,-1-1-1 0 0,1 2 56 0 0,9 1-3760 0 0,1-5-3389 0 0,-7-2-4912 0 0</inkml:trace>
  <inkml:trace contextRef="#ctx0" brushRef="#br0" timeOffset="1437.968">857 246 15171 0 0,'0'0'4057'0'0,"0"0"-2921"0"0,0 0-335 0 0,0 0-81 0 0,0 0-56 0 0,0 0-104 0 0,0 0-264 0 0,0 0-280 0 0,0 0-144 0 0,0 0-48 0 0,0 0-72 0 0,0 0-288 0 0,0 0-897 0 0,0 0-3752 0 0,16 70-7585 0 0</inkml:trace>
  <inkml:trace contextRef="#ctx0" brushRef="#br0" timeOffset="2506.287">1390 618 1224 0 0,'0'0'854'0'0,"0"0"-385"0"0,0 0-5 0 0,0 0 244 0 0,0 0 205 0 0,0 0 178 0 0,0 0 126 0 0,0 0 19 0 0,0 0 47 0 0,0 0-6 0 0,0 0 8 0 0,0 0-19 0 0,0 0-23 0 0,-12-2-26 0 0,-38-5-67 0 0,-6 21 4269 0 0,47-8-4617 0 0,-6 5-542 0 0,1 0 0 0 0,0 0 0 0 0,1 1 0 0 0,1 1-1 0 0,0 0 1 0 0,0 1 0 0 0,1 0 0 0 0,1 0 0 0 0,1 1 0 0 0,0 1-1 0 0,1 0 1 0 0,0 1-260 0 0,6-16 10 0 0,1 1 0 0 0,0 0 0 0 0,0-1-1 0 0,0 1 1 0 0,0 0 0 0 0,0 0-1 0 0,0 0 1 0 0,0 0 0 0 0,1 0 0 0 0,-1 0-1 0 0,1 0 1 0 0,-1 0 0 0 0,1 1 0 0 0,0-1-1 0 0,0 0 1 0 0,0 0 0 0 0,0 0 0 0 0,0 0-1 0 0,0 0 1 0 0,1 0 0 0 0,-1 1 0 0 0,1-1-1 0 0,-1 0 1 0 0,1 0 0 0 0,0 0 0 0 0,0 0-1 0 0,0-1 1 0 0,0 1 0 0 0,0 0 0 0 0,0 0-1 0 0,1 0 1 0 0,-1-1 0 0 0,0 1 0 0 0,1-1-1 0 0,0 1 1 0 0,-1-1 0 0 0,1 0 0 0 0,0 1-1 0 0,-1-1 1 0 0,1 0 0 0 0,0 0 0 0 0,0 0-1 0 0,0-1 1 0 0,0 1 0 0 0,0 0-1 0 0,0-1 1 0 0,0 1 0 0 0,0-1 0 0 0,1 1-10 0 0,17-5 76 0 0,-1 0 0 0 0,0-1 0 0 0,0-1 0 0 0,0 0 0 0 0,-1-2 0 0 0,0 0 0 0 0,0-1 1 0 0,-1-1-1 0 0,0-1 0 0 0,-1 0 0 0 0,0-1 0 0 0,-1-1 0 0 0,0 0 0 0 0,-1-1 0 0 0,1-2-76 0 0,-13 15 3 0 0,52-50 73 0 0,-53 51-80 0 0,0 1-1 0 0,0-1 1 0 0,0 1 0 0 0,0-1 0 0 0,-1 1-1 0 0,1 0 1 0 0,0-1 0 0 0,0 1 0 0 0,-1 0 0 0 0,1 0-1 0 0,0 0 1 0 0,-1-1 0 0 0,1 1 0 0 0,-1 0-1 0 0,1 0 1 0 0,-1 0 0 0 0,0 0 0 0 0,1 0-1 0 0,-1 0 1 0 0,0 0 0 0 0,0 0 0 0 0,1 0-1 0 0,-1 0 1 0 0,0 0 0 0 0,0 0 0 0 0,0 0-1 0 0,0 0 1 0 0,0 0 0 0 0,-1 0 0 0 0,1 0-1 0 0,0 0 1 0 0,0 0 0 0 0,-1 0 0 0 0,1 0-1 0 0,-1 0 1 0 0,1 0 4 0 0,0 3-15 0 0,-1 37 12 0 0,-1-36-2 0 0,0 1 1 0 0,1 0-1 0 0,0 0 1 0 0,1 0 0 0 0,-1 1-1 0 0,1-1 1 0 0,0 0 0 0 0,1 0-1 0 0,-1 0 1 0 0,1 0-1 0 0,1 0 1 0 0,-1 0 0 0 0,1 0-1 0 0,0 0 1 0 0,0-1 0 0 0,0 1-1 0 0,1-1 1 0 0,0 1-1 0 0,0-1 1 0 0,1 0 0 0 0,-1 0-1 0 0,1 0 1 0 0,0-1 0 0 0,0 1-1 0 0,1-1 1 0 0,-1 0-1 0 0,1 0 1 0 0,0-1 0 0 0,0 1-1 0 0,2 0 5 0 0,81-12 139 0 0,-83 7-105 0 0,1-1 0 0 0,-1-1 0 0 0,0 1 0 0 0,-1-1 0 0 0,1 0-1 0 0,0 0 1 0 0,-1 0 0 0 0,0-1 0 0 0,0 0 0 0 0,0 0 0 0 0,0 0 0 0 0,0 0 0 0 0,-1 0 0 0 0,0-1 0 0 0,0 1 0 0 0,0-1 0 0 0,0 0 0 0 0,-1 0-1 0 0,0 0 1 0 0,0 0 0 0 0,0-1 0 0 0,-1 1 0 0 0,1-3-34 0 0,11-33 205 0 0,0 12-64 0 0,56-108 320 0 0,-56 92-433 0 0,-3-2-1 0 0,-1 1 1 0 0,-3-1-1 0 0,-1 0 1 0 0,-3 0 0 0 0,-1 0-1 0 0,-4-16-27 0 0,3 51 6 0 0,0 0-1 0 0,-1 1 1 0 0,-1-1-1 0 0,0 0 0 0 0,0 1 1 0 0,-1 0-1 0 0,-1-1 1 0 0,0 1-1 0 0,0 0 1 0 0,-1 1-1 0 0,-1-1 0 0 0,0 1 1 0 0,0 0-1 0 0,-7-8-5 0 0,12 16 0 0 0,-1 1-1 0 0,0-1 0 0 0,1 1 1 0 0,-1-1-1 0 0,0 1 0 0 0,0 0 1 0 0,0 0-1 0 0,0 0 0 0 0,0 0 1 0 0,0 0-1 0 0,0 0 1 0 0,0 0-1 0 0,0 1 0 0 0,0-1 1 0 0,0 1-1 0 0,-1 0 0 0 0,1 0 1 0 0,0-1-1 0 0,0 1 0 0 0,0 1 1 0 0,-1-1-1 0 0,1 0 0 0 0,0 0 1 0 0,0 1-1 0 0,0-1 0 0 0,0 1 1 0 0,0 0-1 0 0,0 0 0 0 0,0 0 1 0 0,0 0-1 0 0,0 0 0 0 0,0 0 1 0 0,0 0-1 0 0,0 1 0 0 0,1-1 1 0 0,-1 0-1 0 0,0 1 1 0 0,1 0-1 0 0,-1-1 0 0 0,1 1 1 0 0,0 0-1 0 0,0 0 0 0 0,-1 0 1 0 0,1 0-1 0 0,0 1 1 0 0,-8 12-5 0 0,0 0 1 0 0,1 0-1 0 0,1 1 1 0 0,1 0-1 0 0,0 0 1 0 0,1 0-1 0 0,1 1 1 0 0,0-1-1 0 0,1 1 1 0 0,1 0-1 0 0,1 0 1 0 0,0 1-1 0 0,1-1 1 0 0,1 0-1 0 0,3 15 5 0 0,4 17 20 0 0,2 0 0 0 0,2 0 0 0 0,3-1 0 0 0,16 36-20 0 0,52 223 227 0 0,-81-296-221 0 0,12 28-19 0 0,6-46-1950 0 0,-8-8-742 0 0,-6 8-426 0 0,0 0-3585 0 0,-1-1-5973 0 0</inkml:trace>
  <inkml:trace contextRef="#ctx0" brushRef="#br0" timeOffset="6175.952">2000 883 0 0 0,'0'0'481'0'0,"0"0"212"0"0,0 0-53 0 0,0 0-194 0 0,0 0-185 0 0,0 0-57 0 0,0 0 56 0 0,0 0 112 0 0,0 0 187 0 0,0 0 158 0 0,-2 6 113 0 0,-9 28 1066 0 0,11-34-904 0 0,0 0 15 0 0,0 0-52 0 0,0 0-64 0 0,0 0-83 0 0,0 0-83 0 0,0 0-60 0 0,4-1 6056 0 0,6-3-4926 0 0,114-156 1239 0 0,-100 126-2948 0 0,-2-1-1 0 0,-1 0 1 0 0,-1-2 0 0 0,-3 0-1 0 0,-1-1 1 0 0,-1-1 0 0 0,-3 0-1 0 0,-1-1 1 0 0,-2 0 0 0 0,-1-1 0 0 0,-3 0-1 0 0,1-19-85 0 0,-5 28 22 0 0,0 20-3 0 0,1-1 1 0 0,-1 1-1 0 0,-1-1 0 0 0,0 1 1 0 0,-1-1-1 0 0,-1 1 0 0 0,0-1 1 0 0,0 1-1 0 0,-1 0 0 0 0,0 0 1 0 0,-2 0-1 0 0,1 1 1 0 0,-1-1-1 0 0,-1 1 0 0 0,-3-6-19 0 0,8 16 11 0 0,1 0-1 0 0,-1 1 0 0 0,1-1 0 0 0,-1 0 0 0 0,1 1 1 0 0,-1-1-1 0 0,1 0 0 0 0,-1 1 0 0 0,0-1 1 0 0,1 1-1 0 0,-1-1 0 0 0,0 1 0 0 0,0-1 1 0 0,1 1-1 0 0,-1 0 0 0 0,0-1 0 0 0,0 1 0 0 0,0 0 1 0 0,1 0-1 0 0,-1-1 0 0 0,0 1 0 0 0,0 0 1 0 0,0 0-1 0 0,0 0 0 0 0,0 0 0 0 0,1 0 1 0 0,-1 0-1 0 0,0 0 0 0 0,0 1 0 0 0,0-1 0 0 0,0 0 1 0 0,1 0-1 0 0,-1 1 0 0 0,0-1 0 0 0,0 0 1 0 0,0 1-1 0 0,1-1 0 0 0,-1 1 0 0 0,0-1 0 0 0,1 1 1 0 0,-1-1-1 0 0,0 1 0 0 0,1-1 0 0 0,-1 1 1 0 0,1 0-1 0 0,-1-1 0 0 0,1 1 0 0 0,-1 0 1 0 0,1 0-1 0 0,-1 0-10 0 0,-19 47-118 0 0,16-35 158 0 0,-9 25 17 0 0,2 2 1 0 0,2-1 0 0 0,1 1-1 0 0,2 0 1 0 0,2 1 0 0 0,2-1-1 0 0,1 1 1 0 0,5 37-58 0 0,12 29 104 0 0,1 55 42 0 0,1-67-90 0 0,-18-95-68 0 0,0 0 1 0 0,0-1-1 0 0,1 1 1 0 0,-1 0-1 0 0,0-1 1 0 0,0 1-1 0 0,0 0 1 0 0,1 0-1 0 0,-1-1 1 0 0,0 1-1 0 0,0 0 1 0 0,1 0-1 0 0,-1-1 1 0 0,0 1-1 0 0,0 0 1 0 0,1 0-1 0 0,-1 0 1 0 0,0 0-1 0 0,1-1 1 0 0,-1 1 0 0 0,0 0-1 0 0,1 0 1 0 0,-1 0-1 0 0,0 0 1 0 0,1 0-1 0 0,-1 0 1 0 0,0 0-1 0 0,1 0 1 0 0,-1 0-1 0 0,1 0 1 0 0,-1 0-1 0 0,0 0 1 0 0,1 0-1 0 0,-1 0 1 0 0,0 0-1 0 0,1 0 1 0 0,-1 0-1 0 0,0 1 1 0 0,1-1-1 0 0,-1 0 1 0 0,0 0 0 0 0,0 0-1 0 0,1 1 12 0 0,-1-16-1134 0 0,0 12-3119 0 0,0-1-4131 0 0,0 4-3356 0 0</inkml:trace>
  <inkml:trace contextRef="#ctx0" brushRef="#br0" timeOffset="6743.726">2456 585 7066 0 0,'0'0'3055'0'0,"0"0"-844"0"0,0 0-380 0 0,0 0-151 0 0,0 0-147 0 0,0 0-292 0 0,0 0-236 0 0,0 0-236 0 0,0 0-233 0 0,0 0-114 0 0,0 0-89 0 0,0 0-64 0 0,0 0-30 0 0,-7 18-3 0 0,-20 58-20 0 0,24-7 218 0 0,7-56-369 0 0,-3-9-27 0 0,-1-1-1 0 0,1 1 1 0 0,0-1 0 0 0,0 1 0 0 0,0-1-1 0 0,0 0 1 0 0,1 0 0 0 0,0 0-1 0 0,-1 0 1 0 0,1 0 0 0 0,0 0 0 0 0,0 0-1 0 0,1 0 1 0 0,-1-1 0 0 0,0 1-1 0 0,1-1 1 0 0,0 1 0 0 0,0-1 0 0 0,-1 0-1 0 0,1 0 1 0 0,0-1 0 0 0,1 1-1 0 0,-1 0 1 0 0,0-1 0 0 0,0 0 0 0 0,1 0-1 0 0,-1 0 1 0 0,0 0 0 0 0,1 0-1 0 0,-1-1 1 0 0,1 0 0 0 0,-1 0 0 0 0,1 0-1 0 0,0 0 1 0 0,-1 0 0 0 0,1 0 0 0 0,-1-1-1 0 0,0 0 1 0 0,1 0 0 0 0,-1 0-1 0 0,1 0 1 0 0,-1 0 0 0 0,0-1 0 0 0,0 1-1 0 0,0-1 1 0 0,1 0-38 0 0,15-17 273 0 0,-1 0 1 0 0,-1-1-1 0 0,0-1 1 0 0,-2 0-1 0 0,11-19-273 0 0,-10 15 136 0 0,58-93 547 0 0,-74 118-674 0 0,1-1 1 0 0,0 1 0 0 0,-1 0 0 0 0,1-1-1 0 0,0 1 1 0 0,-1-1 0 0 0,1 1-1 0 0,0 0 1 0 0,-1 0 0 0 0,1-1-1 0 0,0 1 1 0 0,0 0 0 0 0,-1 0 0 0 0,1 0-1 0 0,0 0 1 0 0,0 0 0 0 0,0 0-1 0 0,-1 0 1 0 0,1 0 0 0 0,0 0-1 0 0,0 0 1 0 0,-1 1 0 0 0,1-1-1 0 0,0 0 1 0 0,0 0 0 0 0,-1 1 0 0 0,1-1-1 0 0,0 1 1 0 0,-1-1 0 0 0,1 0-1 0 0,-1 1 1 0 0,1-1 0 0 0,0 1-1 0 0,-1-1 1 0 0,1 1 0 0 0,-1 0 0 0 0,1-1-1 0 0,-1 1 1 0 0,0-1 0 0 0,1 1-1 0 0,-1 0 1 0 0,1-1 0 0 0,-1 1-1 0 0,0 0 1 0 0,0 0 0 0 0,1-1-1 0 0,-1 1 1 0 0,0 0 0 0 0,0 0 0 0 0,0-1-1 0 0,0 1 1 0 0,0 0 0 0 0,0 0-1 0 0,0-1 1 0 0,0 1 0 0 0,0 0-1 0 0,0 0 1 0 0,-1 0 0 0 0,1 0-10 0 0,16 56 127 0 0,-3 26-13 0 0,7 32-96 0 0,-5 1-1 0 0,-5 0 0 0 0,-5 109-17 0 0,-5-205 1 0 0,-1 0 0 0 0,-1 0 0 0 0,-1 0-1 0 0,-1 0 1 0 0,-1-1 0 0 0,-1 1-1 0 0,0-1 1 0 0,-1 0 0 0 0,-1-1 0 0 0,-1 0-1 0 0,-1 0 1 0 0,0-1 0 0 0,-2 0 0 0 0,0-1-1 0 0,0 0 1 0 0,-1-1 0 0 0,-1 0 0 0 0,-7 4-1 0 0,20-17 2 0 0,-1-1 1 0 0,1 1-1 0 0,-1 0 1 0 0,1-1 0 0 0,-1 1-1 0 0,0-1 1 0 0,1 0 0 0 0,-1 0-1 0 0,0 1 1 0 0,0-1-1 0 0,0-1 1 0 0,0 1 0 0 0,0 0-1 0 0,0 0 1 0 0,0-1-1 0 0,-1 1 1 0 0,1-1 0 0 0,0 1-1 0 0,0-1 1 0 0,0 0-1 0 0,0 0 1 0 0,-1 0 0 0 0,1 0-1 0 0,0-1 1 0 0,0 1-1 0 0,0 0 1 0 0,-1-1 0 0 0,1 0-1 0 0,0 1 1 0 0,0-1 0 0 0,0 0-1 0 0,0 0 1 0 0,0 0-1 0 0,0 0 1 0 0,1-1 0 0 0,-1 1-1 0 0,0 0 1 0 0,1-1-1 0 0,-1 1 1 0 0,0-1 0 0 0,1 0-1 0 0,0 1 1 0 0,-1-1-1 0 0,1 0 1 0 0,0 0 0 0 0,-1-1-3 0 0,-1-24 1 0 0,0-1 1 0 0,2 1 0 0 0,1-1 0 0 0,1 1 0 0 0,2-1-1 0 0,0 1 1 0 0,2 0 0 0 0,1 0 0 0 0,1 0-1 0 0,1 1 1 0 0,2 0 0 0 0,0 1 0 0 0,2 0 0 0 0,1 0-1 0 0,3-3-1 0 0,76-133-1003 0 0,-70 129-3036 0 0,1 0-3795 0 0,-16 23-4576 0 0</inkml:trace>
  <inkml:trace contextRef="#ctx0" brushRef="#br0" timeOffset="37883.969">1817 1623 10538 0 0,'0'0'5521'0'0,"0"0"-4264"0"0,0 0-393 0 0,0 0-304 0 0,0 0-184 0 0,0 0-168 0 0,0 0-136 0 0,0 0-176 0 0,0 0-104 0 0,0 0-144 0 0,0 0-352 0 0,0 0-784 0 0,0 0-3354 0 0,0 0-6848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0 530 3873 0 0,'0'0'1064'0'0,"0"0"-229"0"0,0 0 117 0 0,0 0 387 0 0,0 0 340 0 0,0 0 97 0 0,0 0-231 0 0,0 0-414 0 0,0 0-386 0 0,0 0-273 0 0,31 0 4011 0 0,-21-2-3998 0 0,1 0 1 0 0,-1-1 0 0 0,0 0 0 0 0,0-1 0 0 0,0-1 0 0 0,0 1 0 0 0,-1-1 0 0 0,1-1 0 0 0,6-5-486 0 0,54-41 866 0 0,-1-3 0 0 0,-3-3 1 0 0,48-56-867 0 0,-88 89 169 0 0,75-75 585 0 0,-99 98-746 0 0,0-1 0 0 0,0 2 0 0 0,0-1 0 0 0,0 0 0 0 0,0 0 0 0 0,0 1 0 0 0,1-1 0 0 0,-1 1 0 0 0,1-1 0 0 0,-1 1 0 0 0,1 0 0 0 0,0 0 0 0 0,-1 0 0 0 0,1 1 0 0 0,0-1 0 0 0,-1 1 0 0 0,1-1 0 0 0,0 1 0 0 0,0 0 0 0 0,0 0 0 0 0,0 0 0 0 0,-1 0 0 0 0,1 1 0 0 0,0-1 0 0 0,0 1 0 0 0,-1 0 0 0 0,1 0 1 0 0,0 0-1 0 0,-1 0 0 0 0,1 0 0 0 0,-1 0 0 0 0,1 1 0 0 0,-1-1 0 0 0,0 1 0 0 0,1-1 0 0 0,-1 1 0 0 0,0 0 0 0 0,0 0 0 0 0,0 0 0 0 0,-1 0 0 0 0,1 1 0 0 0,0-1 0 0 0,0 1-8 0 0,6 17 84 0 0,0-1 0 0 0,-2 1 1 0 0,0 1-1 0 0,-1-1 0 0 0,-1 1 0 0 0,-1 0 1 0 0,0 0-1 0 0,-2 0 0 0 0,-1 0 0 0 0,0 0 1 0 0,-2 0-1 0 0,-1 4-84 0 0,0-10 20 0 0,0 1 1 0 0,-2-1-1 0 0,0-1 0 0 0,0 1 1 0 0,-1-1-1 0 0,-1 0 1 0 0,-1 0-1 0 0,0-1 0 0 0,0 0 1 0 0,-2 0-1 0 0,1-1 1 0 0,-2 0-1 0 0,1-1 0 0 0,-5 4-20 0 0,6-7-14 0 0,0 0-1 0 0,0 0 0 0 0,0-1 0 0 0,-1 0 1 0 0,0 0-1 0 0,-1-1 0 0 0,0-1 0 0 0,0 0 1 0 0,0 0-1 0 0,0-1 0 0 0,0 0 0 0 0,-1-1 1 0 0,0-1-1 0 0,0 0 0 0 0,0 0 0 0 0,0-1 1 0 0,-1-1 14 0 0,6-1-57 0 0,0 0 0 0 0,1-1 0 0 0,-1 0 0 0 0,1-1 0 0 0,0 1 0 0 0,-1-1 0 0 0,1-1 1 0 0,1 1-1 0 0,-1-1 0 0 0,0 0 0 0 0,1 0 0 0 0,0 0 0 0 0,0-1 0 0 0,0 0 0 0 0,0 0 1 0 0,1 0-1 0 0,0-1 0 0 0,0 1 0 0 0,0-1 0 0 0,1 0 0 0 0,0 0 0 0 0,0 0 0 0 0,1-1 57 0 0,-1 0-366 0 0,0 0-1 0 0,1 0 1 0 0,0 0-1 0 0,0-1 1 0 0,0 1-1 0 0,1-1 1 0 0,1 1-1 0 0,-1-1 0 0 0,1 0 1 0 0,0 1-1 0 0,1-1 1 0 0,0 1-1 0 0,0-3 367 0 0,8-9-2826 0 0,-1 9-2323 0 0,-2 2-6277 0 0</inkml:trace>
  <inkml:trace contextRef="#ctx0" brushRef="#br0" timeOffset="686.153">989 254 8538 0 0,'0'0'1375'0'0,"0"0"-339"0"0,0 0 62 0 0,0 0 378 0 0,0 0 302 0 0,0 0 26 0 0,0 0-206 0 0,0 0-346 0 0,0 0-221 0 0,0 0-127 0 0,0 0-97 0 0,0 0-47 0 0,0 0-64 0 0,5-11-78 0 0,14-36-90 0 0,-14 35-53 0 0,-5 12-110 0 0,0 0-69 0 0,0 0-33 0 0,0 22 872 0 0,4 139-562 0 0,0-88-484 0 0,-3-1 1 0 0,-3 0 0 0 0,-3 1 0 0 0,-14 62-90 0 0,-22-11 13 0 0,41-124-3 0 0,0 0 0 0 0,0-1-1 0 0,0 1 1 0 0,0-1 0 0 0,-1 1-1 0 0,1 0 1 0 0,0-1 0 0 0,0 1-1 0 0,0 0 1 0 0,0-1 0 0 0,-1 1 0 0 0,1 0-1 0 0,0-1 1 0 0,0 1 0 0 0,-1 0-1 0 0,1-1 1 0 0,0 1 0 0 0,-1 0-1 0 0,1 0 1 0 0,0-1 0 0 0,-1 1 0 0 0,1 0-1 0 0,0 0 1 0 0,-1 0 0 0 0,1-1-1 0 0,0 1 1 0 0,-1 0 0 0 0,1 0 0 0 0,-1 0-1 0 0,1 0 1 0 0,0 0 0 0 0,-1 0-1 0 0,1 0 1 0 0,-1 0 0 0 0,1 0-1 0 0,0 0 1 0 0,-1 0 0 0 0,1 0 0 0 0,-1 0-1 0 0,1 0 1 0 0,0 0 0 0 0,-1 0-1 0 0,1 1 1 0 0,0-1 0 0 0,-1 0-1 0 0,1 0 1 0 0,-1 0 0 0 0,1 1 0 0 0,0-1-1 0 0,0 0 1 0 0,-1 0 0 0 0,1 1-1 0 0,0-1 1 0 0,-1 0-10 0 0,0-6-70 0 0,-3-13 58 0 0,2-1 0 0 0,0 0 0 0 0,1 0 1 0 0,1 1-1 0 0,1-1 0 0 0,0 0 1 0 0,2 0-1 0 0,0 1 0 0 0,2-3 12 0 0,9-28-16 0 0,2 1 1 0 0,3 0-1 0 0,1 1 0 0 0,3 1 0 0 0,2 1 0 0 0,1 2 0 0 0,3 0 1 0 0,6-4 15 0 0,-20 26-3 0 0,1 2 0 0 0,1 0 0 0 0,0 0 0 0 0,2 2 0 0 0,0 0 0 0 0,1 1 0 0 0,1 2 0 0 0,0 0 0 0 0,1 1 0 0 0,1 0 0 0 0,0 2 0 0 0,0 1 0 0 0,2 1 0 0 0,15-4 3 0 0,-38 13 2 0 0,1 0 1 0 0,0 0-1 0 0,0 0 0 0 0,0 1 0 0 0,-1-1 0 0 0,1 1 0 0 0,0-1 1 0 0,0 1-1 0 0,0 0 0 0 0,0 0 0 0 0,0 0 0 0 0,0 1 0 0 0,0-1 1 0 0,0 1-1 0 0,0 0 0 0 0,0-1 0 0 0,0 1 0 0 0,-1 0 0 0 0,1 1 1 0 0,0-1-1 0 0,-1 0 0 0 0,1 1 0 0 0,-1 0 0 0 0,1-1 1 0 0,-1 1-1 0 0,0 0 0 0 0,0 0 0 0 0,0 0 0 0 0,0 1 0 0 0,0-1 1 0 0,0 0-1 0 0,-1 1 0 0 0,1-1 0 0 0,-1 1 0 0 0,1 0 0 0 0,-1-1 1 0 0,0 1-1 0 0,0 0 0 0 0,0 0 0 0 0,-1 0 0 0 0,1 0 0 0 0,-1 0 1 0 0,1 0-1 0 0,-1 0 0 0 0,0 0 0 0 0,0 0-2 0 0,-2 21 12 0 0,-1-1-1 0 0,-1 1 1 0 0,-1-1-1 0 0,-1 0 1 0 0,-1 0-1 0 0,-1-1 1 0 0,-1 0-1 0 0,-1 0 1 0 0,0-1 0 0 0,-2 0-1 0 0,-1-1 1 0 0,0 0-1 0 0,-2-1 1 0 0,0-1-1 0 0,-1 0 1 0 0,0-2-1 0 0,-14 11-11 0 0,20-15-41 0 0,-2 0 0 0 0,1-1 0 0 0,-2 0 0 0 0,1-1 0 0 0,-1-1 0 0 0,-1 0 0 0 0,0-1-1 0 0,0 0 1 0 0,0-1 0 0 0,-1 0 0 0 0,-12 3 41 0 0,24-9-98 0 0,1 0 1 0 0,-1 0-1 0 0,1-1 0 0 0,-1 1 1 0 0,0 0-1 0 0,1-1 0 0 0,-1 0 0 0 0,0 0 1 0 0,1 1-1 0 0,-1-2 0 0 0,0 1 0 0 0,1 0 1 0 0,-1 0-1 0 0,0-1 0 0 0,1 0 1 0 0,-1 1-1 0 0,1-1 0 0 0,-1 0 0 0 0,1 0 1 0 0,-1 0-1 0 0,1-1 0 0 0,-1 1 1 0 0,1-1-1 0 0,0 1 0 0 0,0-1 0 0 0,0 0 1 0 0,0 1-1 0 0,0-1 0 0 0,0 0 1 0 0,0 0-1 0 0,1-1 0 0 0,-1 1 0 0 0,1 0 1 0 0,0-1-1 0 0,-1 1 0 0 0,1 0 0 0 0,0-1 1 0 0,0 0-1 0 0,1 1 0 0 0,-1-2 98 0 0,-1-47-4843 0 0,11 19-6014 0 0,-4 20 1664 0 0</inkml:trace>
  <inkml:trace contextRef="#ctx0" brushRef="#br0" timeOffset="1298.708">1412 519 0 0 0,'0'0'2063'0'0,"0"0"-160"0"0,0 0 10 0 0,0 0 122 0 0,0 0 24 0 0,0 0-43 0 0,0 0-129 0 0,0 0-204 0 0,0 0-180 0 0,0 0-169 0 0,0 0-142 0 0,31 4-106 0 0,98 6-110 0 0,-68-21 325 0 0,-51 4-942 0 0,24-14 399 0 0,-1-1-1 0 0,-2-2 0 0 0,0-1 0 0 0,-1-2 0 0 0,12-16-757 0 0,-31 34 53 0 0,-1-1 0 0 0,0 0 0 0 0,-1-1 0 0 0,0 0 0 0 0,-1 0 0 0 0,0-1 0 0 0,-1 0-1 0 0,0 0 1 0 0,-1 0 0 0 0,-1-1 0 0 0,0 0 0 0 0,0-1 0 0 0,-1 1 0 0 0,-1-1 0 0 0,0 1-1 0 0,-1-1 1 0 0,-1 0 0 0 0,0 0 0 0 0,-1 0 0 0 0,-1-12-53 0 0,0 22-27 0 0,0 0 0 0 0,0-1 0 0 0,-1 1 0 0 0,0 0 0 0 0,0 0 0 0 0,0 0 0 0 0,0 0 0 0 0,-1 1-1 0 0,1-1 1 0 0,-1 1 0 0 0,0-1 0 0 0,0 1 0 0 0,-1 0 0 0 0,1 0 0 0 0,0 0 0 0 0,-1 0 0 0 0,0 1 0 0 0,0 0 0 0 0,1-1 0 0 0,-2 2 0 0 0,1-1 0 0 0,0 0 0 0 0,0 1 0 0 0,0-1-1 0 0,-1 1 1 0 0,1 0 0 0 0,0 1 0 0 0,-1-1 0 0 0,1 1 0 0 0,-1 0 0 0 0,1 0 0 0 0,-1 0 0 0 0,1 1 0 0 0,-1-1 0 0 0,1 1 0 0 0,0 0 0 0 0,-1 1 0 0 0,1-1 0 0 0,0 1 0 0 0,0 0-1 0 0,0 0 1 0 0,0 0 0 0 0,0 0 0 0 0,0 1 0 0 0,1-1 0 0 0,-1 1 0 0 0,1 0 0 0 0,-3 2 27 0 0,5-3-4 0 0,-1-1 0 0 0,1 0 0 0 0,0 1 0 0 0,0-1 0 0 0,0 1 1 0 0,0-1-1 0 0,0 1 0 0 0,0-1 0 0 0,0 1 0 0 0,1 0 0 0 0,-1 0 0 0 0,0-1 0 0 0,1 1 0 0 0,-1 0 0 0 0,1 0 0 0 0,0 0 0 0 0,0-1 1 0 0,0 1-1 0 0,-1 0 0 0 0,2 0 0 0 0,-1 0 0 0 0,0 0 0 0 0,0-1 0 0 0,1 1 0 0 0,-1 0 0 0 0,1 0 0 0 0,-1-1 0 0 0,1 1 0 0 0,0 0 1 0 0,0-1-1 0 0,-1 1 0 0 0,1 0 0 0 0,0-1 0 0 0,1 1 0 0 0,-1-1 0 0 0,0 0 0 0 0,0 1 0 0 0,1-1 0 0 0,-1 0 0 0 0,0 0 0 0 0,1 0 1 0 0,0 0-1 0 0,-1 0 0 0 0,1 0 0 0 0,-1 0 0 0 0,1 0 0 0 0,0-1 0 0 0,1 1 4 0 0,196 30 371 0 0,-194-30-344 0 0,-2-1 2 0 0,0 0 1 0 0,0 0-1 0 0,0 0 0 0 0,0 0 1 0 0,0 1-1 0 0,0 0 0 0 0,0-1 0 0 0,0 1 1 0 0,0 0-1 0 0,-1 0 0 0 0,1 1 1 0 0,0-1-1 0 0,-1 0 0 0 0,1 1 0 0 0,-1 0 1 0 0,1 0-1 0 0,-1 0 0 0 0,0 0 0 0 0,0 0 1 0 0,1 0-1 0 0,-2 0 0 0 0,1 1 1 0 0,0-1-1 0 0,0 1 0 0 0,-1-1 0 0 0,1 1 1 0 0,-1 0-1 0 0,0-1 0 0 0,0 1 1 0 0,0 0-1 0 0,0 0 0 0 0,-1 0 0 0 0,1 0 1 0 0,-1 0-30 0 0,0 16 147 0 0,-1 0 0 0 0,-1 0 1 0 0,-1-1-1 0 0,-1 1 0 0 0,0-1 1 0 0,-2 0-1 0 0,-5 14-147 0 0,-10 38 188 0 0,18-8-166 0 0,38-62-3548 0 0,-16-15-436 0 0,-8 3-2646 0 0,-10 11 5361 0 0,7-7-10720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0 0 0,'0'0'720'0'0,"0"0"302"0"0,0 0 290 0 0,0 0 256 0 0,0 0 179 0 0,0 0 86 0 0,0 0-33 0 0,0 0-87 0 0,0 0-94 0 0,0 0-91 0 0,0 0-119 0 0,3-4-116 0 0,-2 3-477 0 0,8-9-1083 0 0,-5 13 8245 0 0,-4-3-7851 0 0,4 16 373 0 0,91 223 1123 0 0,-69-167-1504 0 0,-3 2 1 0 0,-3 1 0 0 0,-4 0 0 0 0,-3 1 0 0 0,-2 15-120 0 0,3 16 113 0 0,-14-108-101 0 0,1 1 0 0 0,-1 0 1 0 0,1 0-1 0 0,-1 0 0 0 0,0 0 0 0 0,1 0 1 0 0,-1 0-1 0 0,1 0 0 0 0,-1 0 0 0 0,0 0 1 0 0,1 0-1 0 0,-1 0 0 0 0,1 0 0 0 0,-1 0 0 0 0,0 0 1 0 0,1 0-1 0 0,-1 0 0 0 0,0 0 0 0 0,1 0 1 0 0,-1 0-1 0 0,1 1 0 0 0,-1-1 0 0 0,0 0 1 0 0,1 0-1 0 0,-1 0 0 0 0,0 1 0 0 0,1-1 1 0 0,-1 0-1 0 0,0 0 0 0 0,0 1 0 0 0,1-1 1 0 0,-1 0-1 0 0,0 1 0 0 0,0-1 0 0 0,1 0 1 0 0,-1 1-1 0 0,0-1 0 0 0,0 1 0 0 0,0-1 0 0 0,0 0 1 0 0,0 1-1 0 0,0-1 0 0 0,1 0 0 0 0,-1 1 1 0 0,0-1-1 0 0,0 1 0 0 0,0-1 0 0 0,0 0 1 0 0,0 1-1 0 0,0-1 0 0 0,-1 1 0 0 0,1-1 1 0 0,0 0-1 0 0,0 1 0 0 0,0-1 0 0 0,0 1 1 0 0,0-1-1 0 0,-1 0 0 0 0,1 1 0 0 0,0-1-12 0 0,10-36 394 0 0,39-147-259 0 0,-14 19-12 0 0,-7-2-1 0 0,2-114-122 0 0,-21 106 86 0 0,-9 174-58 0 0,0 0-19 0 0,0 0-21 0 0,0 0-25 0 0,1 23-167 0 0,22 123 47 0 0,-23-140-973 0 0,3 9 1859 0 0,-1-11-5683 0 0,1-3-5547 0 0,-3-1-1340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2128 0 0,'0'0'1928'0'0,"0"0"-560"0"0,0 0 149 0 0,0 0 453 0 0,0 0 337 0 0,0 0 30 0 0,0 0-329 0 0,0 0-439 0 0,0 0-332 0 0,0 0-175 0 0,0 0-89 0 0,0 0-56 0 0,0 0-75 0 0,2-7-93 0 0,8-18 1551 0 0,11 157 687 0 0,-4-26-2563 0 0,-16-40-285 0 0,-6-82-5776 0 0,3-8-4543 0 0,2 13-1205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14939 0 0,'0'0'2982'0'0,"0"0"-1464"0"0,0 0-529 0 0,0 0-12 0 0,0 0 3 0 0,0 0-31 0 0,0 0-95 0 0,0 0-171 0 0,0 0-145 0 0,-33 27-113 0 0,-103 86-79 0 0,81-45 90 0 0,52-58-372 0 0,1-6-51 0 0,-1-1 0 0 0,1 1 0 0 0,1 0 0 0 0,-1 0 0 0 0,1 0 0 0 0,-1 0 0 0 0,1 0 0 0 0,0 0-1 0 0,1 1 1 0 0,-1-1 0 0 0,1 0 0 0 0,0 0 0 0 0,0 1 0 0 0,0-1 0 0 0,0 0 0 0 0,1 0 0 0 0,0 1 0 0 0,-1-1 0 0 0,2 0-1 0 0,-1 0 1 0 0,0 0 0 0 0,1 0 0 0 0,0 0 0 0 0,0 0 0 0 0,0-1 0 0 0,0 1 0 0 0,1-1 0 0 0,-1 1 0 0 0,1-1-1 0 0,0 0 1 0 0,0 0 0 0 0,0 0 0 0 0,1 0 0 0 0,-1-1 0 0 0,1 1 0 0 0,-1-1 0 0 0,1 0 0 0 0,0 0 0 0 0,0 0-1 0 0,-1 0 1 0 0,2-1 0 0 0,-1 0 0 0 0,1 1-13 0 0,3-2 38 0 0,1 1-1 0 0,-1-1 1 0 0,1-1-1 0 0,-1 1 1 0 0,0-1-1 0 0,1-1 1 0 0,-1 0 0 0 0,0 0-1 0 0,0 0 1 0 0,0-1-1 0 0,0 0 1 0 0,-1-1-1 0 0,1 0 1 0 0,-1 0-1 0 0,0-1 1 0 0,0 1 0 0 0,0-2-1 0 0,-1 1 1 0 0,0-1-1 0 0,0 0 1 0 0,0 0-1 0 0,-1 0 1 0 0,0-1-1 0 0,0 0 1 0 0,2-4-38 0 0,0-1 14 0 0,-1-1 1 0 0,0 0-1 0 0,-1 0 0 0 0,-1-1 0 0 0,0 1 1 0 0,0-1-1 0 0,-2 0 0 0 0,0 0 0 0 0,0 0 1 0 0,-1 0-1 0 0,-1 0 0 0 0,0 0 0 0 0,-2-8-14 0 0,1 18-79 0 0,1 1 0 0 0,-1 0 0 0 0,0 0-1 0 0,0 0 1 0 0,-1-1 0 0 0,1 1 0 0 0,-1 0 0 0 0,1 0-1 0 0,-1 1 1 0 0,0-1 0 0 0,0 0 0 0 0,0 0-1 0 0,0 1 1 0 0,-1 0 0 0 0,1-1 0 0 0,-1 1-1 0 0,1 0 1 0 0,-1 0 0 0 0,-1 0 79 0 0,-8-4-4623 0 0,-2 4-4138 0 0,9 2-3901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11939 0 0,'0'0'2095'0'0,"0"0"-748"0"0,0 0-307 0 0,0 0 89 0 0,0 0 150 0 0,0 0 68 0 0,0 0-138 0 0,0 0-225 0 0,0 0-147 0 0,0 0-127 0 0,0 0-103 0 0,0 0-69 0 0,0 0-52 0 0,21-1-58 0 0,67-2-39 0 0,55-16 880 0 0,-37-3-936 0 0,-81 19-621 0 0,-25 3 117 0 0,0 0-64 0 0,0 0-99 0 0,0 0-201 0 0,0 0-271 0 0,0 0-395 0 0,0 0-590 0 0,-2 0-6722 0 0,-1 0-2746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0,'0'0'1457'0'0,"0"0"-362"0"0,0 0-91 0 0,0 0 274 0 0,0 0 270 0 0,0 0 57 0 0,0 0-262 0 0,0 0-444 0 0,0 0-298 0 0,0 0-156 0 0,0 0-26 0 0,0 0-24 0 0,1 24-38 0 0,6 115 262 0 0,-6 184-466 0 0,11-300-2192 0 0,-4-21-1866 0 0,1-1-4170 0 0,-6-1-2615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15 5681 0 0,'0'0'2233'0'0,"0"0"-300"0"0,0 0-234 0 0,0 0-45 0 0,0 0-60 0 0,0 0-233 0 0,0 0-231 0 0,0 0-304 0 0,0 0-286 0 0,0 0-134 0 0,0 0-56 0 0,1-2 6 0 0,3-8 23 0 0,-3 8-23 0 0,-1 2-22 0 0,0 0-23 0 0,0 0-32 0 0,0 23 1507 0 0,-10 179-154 0 0,-5 26-1208 0 0,8 51 31 0 0,-5-256 564 0 0,12-23-1074 0 0,2-30-4566 0 0,-1 26 3229 0 0,2-7-7395 0 0,-2 4-2720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85 3705 0 0,'0'0'1760'0'0,"0"0"-530"0"0,0 0-27 0 0,0 0 305 0 0,0 0 352 0 0,0 0 123 0 0,0 0-201 0 0,0 0-345 0 0,0 0-349 0 0,0 0-203 0 0,0 0-82 0 0,0 0-48 0 0,0 0-47 0 0,-4-3-88 0 0,-15-15 1194 0 0,44 17 897 0 0,283-25 280 0 0,-41-10-2369 0 0,-186 36-779 0 0,-60 27-2732 0 0,-18-11-4539 0 0,-2-12 3623 0 0,-1 0-8148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5921 0 0,'0'0'2458'0'0,"0"0"-403"0"0,0 0-170 0 0,0 0 72 0 0,0 0 61 0 0,0 0-151 0 0,0 0-294 0 0,0 0-344 0 0,0 0-243 0 0,0 0-118 0 0,0 0-77 0 0,0 0-78 0 0,0 0-83 0 0,13-2 995 0 0,-15 247 668 0 0,-4-218-1102 0 0,1-20-4876 0 0,4-15-7956 0 0,1 4-292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13011 0 0,'0'0'2099'0'0,"0"0"-771"0"0,0 0-346 0 0,0 0 22 0 0,0 0 17 0 0,0 0-79 0 0,0 0-140 0 0,0 0-128 0 0,0 0-34 0 0,0 0 31 0 0,0 0-20 0 0,0 0-33 0 0,0 0-54 0 0,19 0-46 0 0,137 0 1044 0 0,27 0-658 0 0,-172-4-1502 0 0,-9 1-2553 0 0,-4-1-3775 0 0,0 4-4725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12547 0 0,'0'0'2294'0'0,"0"0"-901"0"0,0 0-422 0 0,0 0 57 0 0,0 0 212 0 0,0 0 65 0 0,0 0-170 0 0,0 0-252 0 0,-8 32-241 0 0,-24 101-179 0 0,17-4 392 0 0,-23 155-507 0 0,33-256-526 0 0,1 1-1891 0 0,-2-13-6162 0 0,6-12-3314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89 111 6249 0 0,'0'0'1342'0'0,"0"0"-24"0"0,0 0 110 0 0,0 0 244 0 0,0 0 206 0 0,0 0 24 0 0,0 0-181 0 0,0 0-327 0 0,0 0-318 0 0,0 0-276 0 0,0 0-193 0 0,0 0-108 0 0,0 0-55 0 0,-9 0-61 0 0,-27 3-63 0 0,17 25 135 0 0,18-21-387 0 0,-8 49 443 0 0,2 1 1 0 0,2 0 0 0 0,4 50-512 0 0,0-32 165 0 0,6 116 131 0 0,-5-187-274 0 0,1-1-1 0 0,0 1 1 0 0,0 0-1 0 0,0 0 1 0 0,1 0-1 0 0,0-1 1 0 0,-1 1-1 0 0,1 0 1 0 0,0-1 0 0 0,1 0-1 0 0,-1 1 1 0 0,0-1-1 0 0,1 0 1 0 0,0 0-1 0 0,0-1 1 0 0,0 1-1 0 0,0 0 1 0 0,0-1 0 0 0,0 0-1 0 0,1 0 1 0 0,-1 0-1 0 0,1 0 1 0 0,0 0-1 0 0,-1-1 1 0 0,1 0-1 0 0,0 1 1 0 0,0-1-1 0 0,0-1 1 0 0,0 1 0 0 0,0-1-1 0 0,0 1 1 0 0,0-1-1 0 0,0 0 1 0 0,0-1-1 0 0,0 1 1 0 0,0-1-1 0 0,0 1 1 0 0,0-1-1 0 0,-1 0 1 0 0,1-1 0 0 0,0 1-1 0 0,0-1 1 0 0,-1 0-1 0 0,1 1 1 0 0,2-4-22 0 0,24-14 106 0 0,-1-2 1 0 0,-1-1 0 0 0,-1-2 0 0 0,-1 0 0 0 0,-1-2 0 0 0,-2 0-1 0 0,0-2 1 0 0,-2-1 0 0 0,-1 0 0 0 0,10-21-107 0 0,2-3 107 0 0,-1-3 0 0 0,-3 0 0 0 0,9-32-107 0 0,-29 67 104 0 0,-1 0 0 0 0,-1-1 0 0 0,-1 0 0 0 0,-1 0 0 0 0,-1 0-1 0 0,-1 0 1 0 0,-1-1 0 0 0,-1-5-104 0 0,0 28 107 0 0,0 0-32 0 0,0 0-49 0 0,0 0-19 0 0,-2 8-165 0 0,-37 164 169 0 0,24-84 121 0 0,3 0 0 0 0,4 1-1 0 0,5 0 1 0 0,3 2-132 0 0,11 53 64 0 0,-9-101-35 0 0,-2-42-39 0 0,0-1-13 0 0,0 0-9 0 0,0 0-8 0 0,0 0-11 0 0,0 0-17 0 0,0 0-6 0 0,16-29-2987 0 0,-3 3 380 0 0,-6 9-2485 0 0,-1 8-5264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49 8770 0 0,'0'0'2479'0'0,"0"0"-679"0"0,0 0-277 0 0,0 0 34 0 0,0 0-26 0 0,0 0-188 0 0,0 0-316 0 0,0 0-321 0 0,0 0-240 0 0,0 0-97 0 0,0 0-54 0 0,0 0-43 0 0,-5 16-37 0 0,-41 119 433 0 0,-17 0-93 0 0,93-210 2189 0 0,73-139-2613 0 0,-90 188-59 0 0,-13 25-52 0 0,0 1-12 0 0,0 0-25 0 0,0 0-1 0 0,0 0-34 0 0,0 0-24 0 0,0 16-310 0 0,10 94 522 0 0,0-75-90 0 0,27 47 178 0 0,-36-81-199 0 0,1 0-1 0 0,-1 0 0 0 0,1 0 0 0 0,-1-1 1 0 0,1 1-1 0 0,0 0 0 0 0,-1 0 1 0 0,1-1-1 0 0,0 1 0 0 0,-1-1 0 0 0,1 0 1 0 0,0 0-1 0 0,0 1 0 0 0,-1-1 0 0 0,1 0 1 0 0,0 0-1 0 0,0-1 0 0 0,0 1 0 0 0,-1 0 1 0 0,1 0-1 0 0,0-1 0 0 0,0 1 1 0 0,-1-1-1 0 0,1 0 0 0 0,-1 1 0 0 0,1-1 1 0 0,0 0-1 0 0,-1 0 0 0 0,1 0 0 0 0,-1 0 1 0 0,0 0-1 0 0,1-1 0 0 0,0 0-44 0 0,45-45 668 0 0,-39 39-678 0 0,1-1 0 0 0,-1-1 0 0 0,-1 1 0 0 0,0-1 0 0 0,0-1 1 0 0,-1 1-1 0 0,0-1 0 0 0,-1 0 0 0 0,0 0 0 0 0,-1-1 0 0 0,0 1 0 0 0,-1-1 0 0 0,0 0 0 0 0,-1 0 1 0 0,0 0-1 0 0,-1 0 0 0 0,0-6 10 0 0,-12 10-2272 0 0,4 8-1392 0 0,3 0-1397 0 0,0 0-6862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12355 0 0,'0'0'2268'0'0,"0"0"-497"0"0,0 0-121 0 0,0 0 25 0 0,0 0-56 0 0,0 0-240 0 0,0 0-354 0 0,0 0-312 0 0,0 0-209 0 0,0 0-171 0 0,0 0-117 0 0,0 0-100 0 0,0 0-61 0 0,-11 5 25 0 0,-35 13 15 0 0,42-16-75 0 0,-1 1 0 0 0,1 0 0 0 0,1 0 1 0 0,-1 0-1 0 0,0 0 0 0 0,1 0 1 0 0,-1 1-1 0 0,1-1 0 0 0,0 1 1 0 0,0 0-1 0 0,1 0 0 0 0,-1 0 1 0 0,1 1-1 0 0,0-1 0 0 0,0 1 1 0 0,0-1-1 0 0,0 1 0 0 0,1-1 0 0 0,0 1 1 0 0,0 0-1 0 0,0 0 0 0 0,1 0 1 0 0,-1-1-1 0 0,1 1 0 0 0,0 0 1 0 0,1 5-21 0 0,-1-7 22 0 0,1 0 0 0 0,-1 0 0 0 0,1 0 1 0 0,-1 0-1 0 0,1 0 0 0 0,0 0 0 0 0,0-1 1 0 0,0 1-1 0 0,0 0 0 0 0,1 0 1 0 0,-1-1-1 0 0,1 1 0 0 0,-1 0 0 0 0,1-1 1 0 0,0 0-1 0 0,0 1 0 0 0,0-1 0 0 0,1 0 1 0 0,-1 0-1 0 0,0 0 0 0 0,1 0 0 0 0,-1-1 1 0 0,1 1-1 0 0,0-1 0 0 0,0 1 1 0 0,-1-1-1 0 0,1 0 0 0 0,0 0 0 0 0,0 0 1 0 0,0-1-1 0 0,2 1-22 0 0,101 8 230 0 0,-93-9-362 0 0,8-4-1073 0 0,-8 0-4930 0 0,-9 1-5397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8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17068 0 0,'0'0'1773'0'0,"0"0"-504"0"0,0 0-305 0 0,0 0-64 0 0,0 0-25 0 0,0 0-6 0 0,0 0-86 0 0,0 0-157 0 0,0 0-102 0 0,0 0-57 0 0,0 0-22 0 0,-3 33-50 0 0,-8 106-50 0 0,8 6 349 0 0,47 251-112 0 0,-44-375-574 0 0,1-4-1 0 0,0 0 1 0 0,-2 1-1 0 0,0-1 0 0 0,-1 1 1 0 0,0-1-1 0 0,-2 0 1 0 0,0 0-1 0 0,-1 0 0 0 0,0-1 1 0 0,-3 3-8 0 0,-18 7 156 0 0,25-26-103 0 0,2-18 53 0 0,5 4-107 0 0,0 1 0 0 0,1 0 0 0 0,0 1 0 0 0,1 0 0 0 0,1 0 0 0 0,0 1 0 0 0,0 0 0 0 0,1 0 0 0 0,0 1 0 0 0,1 0 0 0 0,0 1 0 0 0,7-4 1 0 0,0-2-4 0 0,1 1 1 0 0,0 1-1 0 0,1 0 1 0 0,1 1-1 0 0,0 1 1 0 0,0 2-1 0 0,1 0 1 0 0,0 1-1 0 0,0 1 1 0 0,1 1-1 0 0,0 1 1 0 0,0 1-1 0 0,1 1 1 0 0,-1 1 0 0 0,16 1 3 0 0,-35 1 1 0 0,0 1 1 0 0,1-1 0 0 0,-1 1 0 0 0,0 0-1 0 0,0 0 1 0 0,0 1 0 0 0,0-1 0 0 0,0 1-1 0 0,0 0 1 0 0,0 0 0 0 0,0 1 0 0 0,-1-1-1 0 0,1 1 1 0 0,-1-1 0 0 0,1 1 0 0 0,-1 0-1 0 0,0 0 1 0 0,0 1 0 0 0,-1-1 0 0 0,1 1-1 0 0,-1-1 1 0 0,1 1 0 0 0,-1 0 0 0 0,0 0 0 0 0,-1 0-1 0 0,1 0 1 0 0,-1 0 0 0 0,0 0 0 0 0,0 0-1 0 0,0 1 1 0 0,0-1 0 0 0,-1 0 0 0 0,1 1-1 0 0,-1-1 1 0 0,0 0 0 0 0,-1 1 0 0 0,1-1-1 0 0,-1 0 1 0 0,0 1 0 0 0,0-1 0 0 0,0 0-1 0 0,-1 0 1 0 0,1 0 0 0 0,-1 0 0 0 0,0 0-1 0 0,0 0 1 0 0,0 0-2 0 0,-10 11 32 0 0,0 0 0 0 0,-1-1 0 0 0,0-1 0 0 0,-1 0-1 0 0,0-1 1 0 0,-1 0 0 0 0,-1-1 0 0 0,1-1 0 0 0,-2 0 0 0 0,0-1-1 0 0,0-1 1 0 0,0-1 0 0 0,-1 0 0 0 0,0-1 0 0 0,0-1 0 0 0,-1-1-1 0 0,1-1 1 0 0,-1 0 0 0 0,0-1 0 0 0,0-1 0 0 0,0-1 0 0 0,0-1-1 0 0,-10-1-31 0 0,26 2-1 0 0,0 0-1 0 0,0 0 1 0 0,1 0 0 0 0,-1 0-1 0 0,0-1 1 0 0,0 1-1 0 0,0-1 1 0 0,1 1-1 0 0,-1-1 1 0 0,0 0-1 0 0,1 0 1 0 0,-1 0-1 0 0,1-1 1 0 0,-1 1-1 0 0,1 0 1 0 0,-1-1 0 0 0,1 0-1 0 0,0 0 1 0 0,0 1-1 0 0,0-1 1 0 0,0 0-1 0 0,0-1 1 0 0,0 1-1 0 0,1 0 1 0 0,-1 0-1 0 0,1-1 1 0 0,-1 1 0 0 0,1-1-1 0 0,-1-1 2 0 0,-5-37-977 0 0,6-3-3332 0 0,1 24 519 0 0,0 8-8464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6545 0 0,'0'0'4207'0'0,"0"0"-1356"0"0,0 0-616 0 0,0 0-257 0 0,0 0-275 0 0,0 0-351 0 0,0 0-362 0 0,0 0-325 0 0,0 0-233 0 0,0 0-113 0 0,0 0 60 0 0,0 0 94 0 0,0 8 43 0 0,-11 234 1321 0 0,-9-150-2994 0 0,20-91 593 0 0,0-1-265 0 0,0 0-335 0 0,0-2-236 0 0,1-10-4550 0 0,2 7-1122 0 0,2-2-1274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5417 0 0,'0'0'2013'0'0,"0"0"-460"0"0,0 0-192 0 0,0 0 90 0 0,0 0 152 0 0,0 0 25 0 0,0 0-118 0 0,0 0-265 0 0,0 0-234 0 0,0 0-165 0 0,0 0-96 0 0,0 0-55 0 0,0 0-51 0 0,16 4-40 0 0,49 17-55 0 0,54-10 1552 0 0,-71-11-604 0 0,-70-22-711 0 0,-73-54-669 0 0,94 81-107 0 0,0-1 1 0 0,0 1-1 0 0,0 0 1 0 0,0-1-1 0 0,1 1 1 0 0,0 0 0 0 0,0-1-1 0 0,0 1 1 0 0,1 0-1 0 0,-1 0 1 0 0,1-1-1 0 0,0 1 1 0 0,0-1 0 0 0,1 1-1 0 0,0 1-10 0 0,8 178 88 0 0,43-246 498 0 0,13-18-1047 0 0,-44 42-7087 0 0,-20 34 583 0 0,-2 1-4850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13515 0 0,'0'0'2192'0'0,"0"0"-417"0"0,0 0-261 0 0,0 0-194 0 0,0 0-206 0 0,0 0-246 0 0,0 0-170 0 0,0 0-94 0 0,0 0 3 0 0,0 0 33 0 0,0 0-34 0 0,0 0-88 0 0,0 0-105 0 0,16 0-86 0 0,80 4 246 0 0,-94-4-556 0 0,-1 0 0 0 0,1 0 0 0 0,-1 0 0 0 0,1 0 0 0 0,0 0 0 0 0,-1 1 0 0 0,1-1-1 0 0,-1 0 1 0 0,1 1 0 0 0,-1 0 0 0 0,0-1 0 0 0,1 1 0 0 0,-1 0 0 0 0,0 0-1 0 0,1-1 1 0 0,-1 1 0 0 0,0 0 0 0 0,0 0 0 0 0,0 1 0 0 0,1-1 0 0 0,-1 0 0 0 0,0 0-1 0 0,-1 0 1 0 0,1 1 0 0 0,0-1 0 0 0,0 1 0 0 0,-1-1 0 0 0,1 0 0 0 0,0 1-1 0 0,-1-1 1 0 0,0 1 0 0 0,1-1 0 0 0,-1 1 0 0 0,0 0 0 0 0,0-1 0 0 0,1 1-1 0 0,-1-1 1 0 0,-1 1 0 0 0,1-1 0 0 0,0 1 0 0 0,0-1 0 0 0,0 1 0 0 0,-1-1 0 0 0,1 1-1 0 0,-1-1 1 0 0,0 1 0 0 0,1-1 0 0 0,-1 1 0 0 0,0-1 0 0 0,0 0 0 0 0,1 1-1 0 0,-1-1 1 0 0,0 0 0 0 0,0 0 0 0 0,-1 0 0 0 0,1 0 0 0 0,0 0 0 0 0,0 0 0 0 0,0 0-1 0 0,-1 0 1 0 0,1 0 0 0 0,0 0 0 0 0,-1-1 0 0 0,1 1 0 0 0,-1 0-17 0 0,-110 108 430 0 0,110-105-408 0 0,1-4-18 0 0,1 1 0 0 0,-1 0 0 0 0,0-1-1 0 0,0 1 1 0 0,1-1 0 0 0,-1 1 0 0 0,0 0 0 0 0,1 0 0 0 0,-1 0 0 0 0,0-1-1 0 0,1 1 1 0 0,-1 0 0 0 0,1 0 0 0 0,0 0 0 0 0,-1 0 0 0 0,1 0 0 0 0,0 0-1 0 0,-1 0 1 0 0,1 0 0 0 0,0 0 0 0 0,0-1 0 0 0,0 1 0 0 0,0 0 0 0 0,0 0-1 0 0,0 0 1 0 0,0 0 0 0 0,0 0 0 0 0,0 0 0 0 0,1 0 0 0 0,-1 0 0 0 0,0 0-1 0 0,1 0 1 0 0,-1 0 0 0 0,1 0 0 0 0,-1 0 0 0 0,1 0 0 0 0,-1-1 0 0 0,1 1-1 0 0,-1 0 1 0 0,1 0 0 0 0,0-1 0 0 0,-1 1 0 0 0,1 0 0 0 0,0-1-1 0 0,0 1 1 0 0,-1-1 0 0 0,1 1 0 0 0,0-1 0 0 0,0 1 0 0 0,0-1 0 0 0,0 1-1 0 0,0-1 1 0 0,0 0 0 0 0,0 0 0 0 0,0 1 0 0 0,0-1-4 0 0,6 2 5 0 0,1 0-1 0 0,-1-1 1 0 0,0 1 0 0 0,1-1 0 0 0,0-1-1 0 0,-1 0 1 0 0,1 0 0 0 0,-1 0 0 0 0,1-1-1 0 0,-1 0 1 0 0,1 0 0 0 0,-1-1 0 0 0,0 0-1 0 0,1 0 1 0 0,-1-1 0 0 0,2-1-5 0 0,11-9-684 0 0,33-23-1607 0 0,-22 8-8180 0 0,-23 16-1815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7650 0 0,'0'0'2962'0'0,"0"0"-655"0"0,0 0-241 0 0,0 0-66 0 0,0 0-184 0 0,0 0-271 0 0,0 0-374 0 0,0 0-354 0 0,0 0-201 0 0,0 0-89 0 0,0 0-14 0 0,0 0 5 0 0,0 0-9 0 0,18 1 1649 0 0,208 5 664 0 0,-115-20-2635 0 0,-107 10-1185 0 0,-11 0-6943 0 0,2 4 586 0 0,3 0-4807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14019 0 0,'0'0'4306'0'0,"0"0"-2637"0"0,0 0-963 0 0,0 0-8 0 0,0 0 206 0 0,0 0 168 0 0,0 0-25 0 0,0 0-172 0 0,0 0-216 0 0,0 0-199 0 0,32 0-144 0 0,102 3-113 0 0,38-6-185 0 0,-110 3-995 0 0,-22 0-5118 0 0,-24 0-5815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7122 0 0,'0'0'1273'0'0,"0"0"-71"0"0,0 0 107 0 0,0 0 292 0 0,0 0 251 0 0,0 0 10 0 0,0 0-298 0 0,0 0-458 0 0,0 0-423 0 0,0 0-279 0 0,0 0-134 0 0,1-2-64 0 0,1-8-6 0 0,-1 8-2 0 0,-1 2-32 0 0,0 0-26 0 0,0 0-36 0 0,5 12 828 0 0,13 20-66 0 0,-3 1 0 0 0,-1 1 0 0 0,-1 0-1 0 0,6 29-865 0 0,0-2 237 0 0,62 207 156 0 0,-66-137-337 0 0,-3-119 420 0 0,21-84 88 0 0,-3-1 0 0 0,-3-1 0 0 0,5-34-564 0 0,52-198 359 0 0,-60 204-213 0 0,-24 98-2334 0 0,-2 13-2370 0 0,1 1-4815 0 0,1-4-2452 0 0</inkml:trace>
  <inkml:trace contextRef="#ctx0" brushRef="#br0" timeOffset="581.776">408 564 9594 0 0,'0'0'1652'0'0,"0"0"-555"0"0,0 0-229 0 0,0 0 57 0 0,0 0 109 0 0,0 0 25 0 0,0 0-123 0 0,0 0-203 0 0,0 0-154 0 0,0 0-91 0 0,0 0-40 0 0,0 0-2 0 0,0 0-10 0 0,18-3-32 0 0,102-19 727 0 0,-118 22-1069 0 0,0 0 0 0 0,1 1 0 0 0,-1-1 0 0 0,0 0 0 0 0,1 1-1 0 0,-1 0 1 0 0,0 0 0 0 0,0 0 0 0 0,0 0 0 0 0,0 0 0 0 0,0 0 0 0 0,0 0 0 0 0,0 0 0 0 0,0 1 0 0 0,0-1-1 0 0,-1 1 1 0 0,1 0 0 0 0,-1-1 0 0 0,1 1 0 0 0,-1 0 0 0 0,1 0 0 0 0,-1 0 0 0 0,0 0 0 0 0,0 0 0 0 0,0 0 0 0 0,0 0-1 0 0,0 0 1 0 0,-1 1 0 0 0,1-1 0 0 0,-1 0 0 0 0,1 0 0 0 0,-1 1 0 0 0,0-1 0 0 0,0 0 0 0 0,0 1 0 0 0,0-1-1 0 0,0 0 1 0 0,-1 1 0 0 0,1-1 0 0 0,-1 0 0 0 0,1 0 0 0 0,-1 1 0 0 0,0-1 0 0 0,0 0 0 0 0,0 0 0 0 0,0 0 0 0 0,0 0-1 0 0,0 0 1 0 0,-1 0 0 0 0,1 0 0 0 0,0-1 0 0 0,-1 1 0 0 0,0 0 0 0 0,1-1 0 0 0,-2 2-62 0 0,-78 133 1293 0 0,80-135-1270 0 0,0 1-1 0 0,1 0 1 0 0,-1-1-1 0 0,0 1 1 0 0,1 0-1 0 0,0-1 0 0 0,-1 1 1 0 0,1 0-1 0 0,0 0 1 0 0,0 0-1 0 0,0-1 1 0 0,0 1-1 0 0,1 0 1 0 0,-1 0-1 0 0,0-1 0 0 0,1 1 1 0 0,-1 0-1 0 0,1-1 1 0 0,-1 1-1 0 0,1 0 1 0 0,0-1-1 0 0,0 1 1 0 0,0-1-1 0 0,0 1 0 0 0,0-1 1 0 0,0 1-1 0 0,0-1 1 0 0,0 0-1 0 0,0 0 1 0 0,1 1-1 0 0,-1-1 1 0 0,1 0-1 0 0,-1 0 1 0 0,1 0-1 0 0,-1-1 0 0 0,1 1 1 0 0,-1 0-1 0 0,1 0 1 0 0,0-1-23 0 0,73 4 1054 0 0,60-58-222 0 0,-109 35-2297 0 0,-19 10-3103 0 0,-3 0-4899 0 0,-3 5-2251 0 0</inkml:trace>
  <inkml:trace contextRef="#ctx0" brushRef="#br0" timeOffset="956.183">923 520 10458 0 0,'0'0'2718'0'0,"0"0"-391"0"0,0 0-364 0 0,0 0-270 0 0,0 0-278 0 0,0 0-324 0 0,0 0-339 0 0,0 0-252 0 0,0 0-117 0 0,0 0-54 0 0,0 0 10 0 0,0 0 88 0 0,0 0 85 0 0,6 0 70 0 0,248-4 2995 0 0,-140-14-3674 0 0,-107 14-2443 0 0,-19 0-6952 0 0,10 4-11 0 0</inkml:trace>
  <inkml:trace contextRef="#ctx0" brushRef="#br0" timeOffset="1255.802">1142 255 8762 0 0,'0'0'3169'0'0,"0"0"-1060"0"0,0 0-527 0 0,0 0-116 0 0,0 0-17 0 0,0 0-106 0 0,0 0-209 0 0,0 0-241 0 0,0 0-143 0 0,0 0-142 0 0,0 0-81 0 0,0 0-55 0 0,0 0-91 0 0,-1 33-34 0 0,-2 102-63 0 0,8-46 212 0 0,-10 80-294 0 0,-18-110-3151 0 0,20-58-335 0 0,2-1-1019 0 0,1-1-3535 0 0,0-2 238 0 0</inkml:trace>
  <inkml:trace contextRef="#ctx0" brushRef="#br0" timeOffset="1684.745">1639 89 7114 0 0,'0'0'2492'0'0,"0"0"-981"0"0,0 0-368 0 0,0 0 47 0 0,0 0 90 0 0,0 0 53 0 0,0 0-116 0 0,0 0-256 0 0,0 0-169 0 0,0 0-81 0 0,0 0-55 0 0,0 0 11 0 0,0 14 27 0 0,0 94 1625 0 0,-40 285 45 0 0,32-308-2429 0 0,-4-63-678 0 0,-12-22-3315 0 0,18-20 817 0 0,6 5-2619 0 0,0 6-448 0 0,0 2 139 0 0</inkml:trace>
  <inkml:trace contextRef="#ctx0" brushRef="#br0" timeOffset="2054.241">1360 126 3609 0 0,'0'0'2735'0'0,"0"0"-585"0"0,0 0-151 0 0,0 0 27 0 0,0 0-53 0 0,0 0-111 0 0,0 0-253 0 0,0 0-396 0 0,0 0-358 0 0,0 0-267 0 0,0 0-159 0 0,0 0-70 0 0,0 0 15 0 0,-10 0 653 0 0,12 0-878 0 0,40 1 1048 0 0,-1-3-1 0 0,0 0 0 0 0,-1-3 0 0 0,21-6-1196 0 0,105-24 605 0 0,-71 34-838 0 0,-82 17-1617 0 0,-10-4-4500 0 0,-2-7-5402 0 0</inkml:trace>
  <inkml:trace contextRef="#ctx0" brushRef="#br0" timeOffset="3320.741">1805 593 7514 0 0,'0'0'2261'0'0,"0"0"-205"0"0,0 0-71 0 0,0 0-35 0 0,0 0-138 0 0,0 0-286 0 0,0 0-376 0 0,0 0-313 0 0,0 0-166 0 0,0 0-72 0 0,0 0-32 0 0,0 0-35 0 0,0 0-52 0 0,21 4 1504 0 0,159-26 377 0 0,-179 22-2356 0 0,0 0 1 0 0,0 0-1 0 0,0 1 1 0 0,0-1-1 0 0,0 0 1 0 0,0 1 0 0 0,0-1-1 0 0,0 0 1 0 0,0 1-1 0 0,0-1 1 0 0,0 1-1 0 0,-1 0 1 0 0,1-1-1 0 0,0 1 1 0 0,0 0-1 0 0,-1-1 1 0 0,1 1-1 0 0,0 0 1 0 0,-1 0 0 0 0,1-1-1 0 0,0 1 1 0 0,-1 0-1 0 0,0 0 1 0 0,1 0-1 0 0,-1 0 1 0 0,1 0-1 0 0,-1 0 1 0 0,0 0-1 0 0,0 0 1 0 0,1 0 0 0 0,-1 0-1 0 0,0 0 1 0 0,0 0-1 0 0,0 0 1 0 0,0 0-1 0 0,0 0 1 0 0,-1 0-1 0 0,1 0 1 0 0,0 0-1 0 0,0 0 1 0 0,0 0 0 0 0,-1 0-1 0 0,1 0 1 0 0,-1-1-1 0 0,1 2-5 0 0,-22 48 284 0 0,-58 56-54 0 0,76-102-207 0 0,0 1 1 0 0,1 0 0 0 0,-1 0 0 0 0,1 0 0 0 0,0 0 0 0 0,0 0 0 0 0,0 1 0 0 0,1-1 0 0 0,0 1 0 0 0,0 0 0 0 0,0-1 0 0 0,1 1 0 0 0,0 0 0 0 0,0 0 0 0 0,0 0-1 0 0,1 0 1 0 0,0 0 0 0 0,0 6-24 0 0,31 4 563 0 0,-19-13-426 0 0,-1-1 0 0 0,0 0 0 0 0,1 0 0 0 0,0-1 0 0 0,-1-1 0 0 0,1 0 1 0 0,-1 0-1 0 0,1-1 0 0 0,6-2-137 0 0,76-32 490 0 0,-90 23-2328 0 0,-4 0-3300 0 0,0 6-2359 0 0,0 2-5154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6097 0 0,'0'0'4799'0'0,"0"0"-2371"0"0,0 0-945 0 0,0 0-199 0 0,0 0-37 0 0,0 0-46 0 0,0 0-90 0 0,0 0-225 0 0,0 0-248 0 0,0 0-199 0 0,0 0-178 0 0,-16 27-113 0 0,-52 84-49 0 0,-18 26-1536 0 0,82-128-386 0 0,3-3-5960 0 0,1-6-3007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4593 0 0,'0'0'1858'0'0,"0"0"-47"0"0,0 0 60 0 0,0 0 124 0 0,0 0 28 0 0,0 0-113 0 0,0 0-238 0 0,0 0-334 0 0,0 0-281 0 0,0 0-222 0 0,0 0-183 0 0,0 0-101 0 0,0 0-73 0 0,1-7-25 0 0,7-27 328 0 0,-8 34-475 0 0,7 192 2924 0 0,-27 268-2153 0 0,-14-224-978 0 0,33-228-110 0 0,-32 79-303 0 0,24-89-4772 0 0,7-21 2468 0 0,2 22 2101 0 0,16-48-9730 0 0,-12 40 7149 0 0,3-2-3601 0 0</inkml:trace>
  <inkml:trace contextRef="#ctx0" brushRef="#br0" timeOffset="455.455">434 74 9218 0 0,'0'0'2722'0'0,"0"0"-436"0"0,0 0-471 0 0,0 0-222 0 0,0 0-162 0 0,0 0-198 0 0,0 0-222 0 0,0 0-265 0 0,0 0-212 0 0,0 0-110 0 0,0 0-47 0 0,0 0 1 0 0,0 0 14 0 0,-5 31 11 0 0,-15 100-13 0 0,2 35 925 0 0,1 284 424 0 0,7-381-841 0 0,-20-153-726 0 0,22 63-168 0 0,0 1-1 0 0,-2 0 1 0 0,0 1 0 0 0,-1 0 0 0 0,-1 1 0 0 0,-7-8-4 0 0,18 25 0 0 0,-12-17-3 0 0,0 0 0 0 0,-2 2 1 0 0,0-1-1 0 0,-1 2 0 0 0,0 0 1 0 0,-1 0-1 0 0,-1 2 0 0 0,-11-6 3 0 0,27 17-19 0 0,-1 0 0 0 0,1 0 0 0 0,-1 0 0 0 0,0 1 0 0 0,1 0 0 0 0,-1-1 0 0 0,0 1 1 0 0,0 0-1 0 0,0 0 0 0 0,0 1 0 0 0,0-1 0 0 0,0 1 0 0 0,0-1 0 0 0,0 1 0 0 0,0 0 0 0 0,0 0 0 0 0,0 0 0 0 0,0 1 0 0 0,-1-1 0 0 0,1 1 0 0 0,0-1 0 0 0,1 1 0 0 0,-1 0 0 0 0,0 0 0 0 0,0 1 0 0 0,0-1 0 0 0,0 0 0 0 0,1 1 0 0 0,-1 0 0 0 0,1 0 0 0 0,-1 0 0 0 0,0 1 19 0 0,1 0-157 0 0,1 1 0 0 0,-1 0 0 0 0,1 0 0 0 0,0 0 0 0 0,1 0 0 0 0,-1 0 0 0 0,0 0-1 0 0,1 0 1 0 0,0 0 0 0 0,0 1 0 0 0,0-1 0 0 0,1 0 0 0 0,0 0 0 0 0,-1 0-1 0 0,1 0 1 0 0,0 0 0 0 0,1 0 157 0 0,9 17-4168 0 0,6-2-4413 0 0,-9-14-3334 0 0</inkml:trace>
  <inkml:trace contextRef="#ctx0" brushRef="#br0" timeOffset="1256.261">515 792 15787 0 0,'0'0'1005'0'0,"0"0"-487"0"0,0 0-311 0 0,0 0 12 0 0,0 0 136 0 0,0 0 119 0 0,0 0 149 0 0,0 0 36 0 0,0 0 16 0 0,0 0-3 0 0,0 0-103 0 0,0 0-30 0 0,13 1 13 0 0,43 4 36 0 0,-49-5-427 0 0,0 0 1 0 0,-1 0-1 0 0,1-1 0 0 0,0 0 0 0 0,0 0 0 0 0,0-1 0 0 0,0 1 0 0 0,-1-2 0 0 0,1 1 0 0 0,-1-1 0 0 0,1 0 0 0 0,-1 0 0 0 0,0-1 1 0 0,0 1-1 0 0,-1-2 0 0 0,5-3-161 0 0,6-3 231 0 0,-7 6-167 0 0,-1 0-1 0 0,0-1 1 0 0,0 0 0 0 0,0 0 0 0 0,-1-1-1 0 0,0 0 1 0 0,0 0 0 0 0,-1-1 0 0 0,1 0 0 0 0,-2 0-1 0 0,1 0 1 0 0,-1-1 0 0 0,-1 0 0 0 0,0 0-1 0 0,0 0 1 0 0,0 0 0 0 0,-1-1 0 0 0,-1 1-1 0 0,0-1 1 0 0,0 0 0 0 0,0-3-64 0 0,-3 10 1 0 0,-1 0-1 0 0,1 1 1 0 0,0-1 0 0 0,-1 1-1 0 0,0-1 1 0 0,1 1 0 0 0,-1 0-1 0 0,0 0 1 0 0,0 0 0 0 0,-1 0-1 0 0,1 0 1 0 0,0 0 0 0 0,-1 1-1 0 0,1-1 1 0 0,-1 1 0 0 0,1-1-1 0 0,-1 1 1 0 0,1 0 0 0 0,-1 0-1 0 0,0 0 1 0 0,0 0 0 0 0,0 1-1 0 0,1-1 1 0 0,-1 1 0 0 0,0 0-1 0 0,0 0 1 0 0,0 0 0 0 0,0 0-1 0 0,0 0 1 0 0,0 0 0 0 0,0 1-1 0 0,1 0 1 0 0,-1-1 0 0 0,0 1-1 0 0,0 0 1 0 0,1 0 0 0 0,-1 1-1 0 0,0-1 1 0 0,1 1 0 0 0,-2 0-1 0 0,-7 3-16 0 0,1 1 1 0 0,0 0-1 0 0,0 0 0 0 0,1 1 1 0 0,0 0-1 0 0,0 1 1 0 0,0 0-1 0 0,1 0 1 0 0,1 1-1 0 0,-1 0 1 0 0,1 0-1 0 0,1 1 1 0 0,0 0-1 0 0,0 0 1 0 0,1 1-1 0 0,0-1 1 0 0,1 1-1 0 0,0 0 1 0 0,1 0-1 0 0,0 1 1 0 0,0-1-1 0 0,2 1 1 0 0,-1-1-1 0 0,1 1 0 0 0,1 0 16 0 0,3-6 2 0 0,0 0-1 0 0,0 0 0 0 0,0 0 0 0 0,1 0 0 0 0,0 0 0 0 0,0-1 0 0 0,0 0 1 0 0,1 0-1 0 0,0 0 0 0 0,0 0 0 0 0,0-1 0 0 0,1 0 0 0 0,-1 0 0 0 0,1 0 0 0 0,0-1 1 0 0,0 0-1 0 0,0 0 0 0 0,1-1 0 0 0,-1 1 0 0 0,1-1 0 0 0,-1 0 0 0 0,1-1 0 0 0,0 0 1 0 0,-1 0-1 0 0,1-1 0 0 0,0 1-1 0 0,9 0 61 0 0,0 0-1 0 0,0-2 1 0 0,0 0 0 0 0,0 0 0 0 0,-1-1-1 0 0,1-1 1 0 0,0-1 0 0 0,-1 0 0 0 0,7-4-61 0 0,-3 1 59 0 0,0-1 1 0 0,0 0-1 0 0,-1-2 1 0 0,-1 0-1 0 0,0-1 1 0 0,0-1-1 0 0,-1-1 1 0 0,-1 0-1 0 0,0-1 1 0 0,0 0-1 0 0,-2-1 1 0 0,0-1-1 0 0,0 0 1 0 0,-2-1-1 0 0,0 0 1 0 0,-1-1-1 0 0,-1 0 1 0 0,0 0-1 0 0,-2-1 1 0 0,0 0-1 0 0,0-4-59 0 0,-6 20 2 0 0,1 0 0 0 0,-1 1 0 0 0,0-2-1 0 0,0 1 1 0 0,-1 0 0 0 0,1 0 0 0 0,0 0-1 0 0,-1 0 1 0 0,0 0 0 0 0,0 0 0 0 0,0-1 0 0 0,0 1-1 0 0,-1 0 1 0 0,1 0 0 0 0,-1 0 0 0 0,0 0-1 0 0,1 0 1 0 0,-2 0 0 0 0,1 0 0 0 0,0 0 0 0 0,0 0-1 0 0,-1 0 1 0 0,0 1 0 0 0,1-1 0 0 0,-1 0-1 0 0,0 1 1 0 0,0 0 0 0 0,-1-1 0 0 0,1 1 0 0 0,0 0-1 0 0,-1 0 1 0 0,1 0 0 0 0,-4-1-2 0 0,-3 4-18 0 0,0 1 0 0 0,1 0 0 0 0,-1 0 1 0 0,0 1-1 0 0,1 0 0 0 0,0 1 0 0 0,-1 0 0 0 0,1 0 0 0 0,1 1 0 0 0,-1 0 1 0 0,1 0-1 0 0,0 0 0 0 0,0 1 0 0 0,0 0 0 0 0,1 1 0 0 0,0 0 1 0 0,0 0-1 0 0,1 0 0 0 0,0 0 0 0 0,0 1 0 0 0,-1 2 18 0 0,5-9-2 0 0,0 0-1 0 0,1 1 1 0 0,-1-1 0 0 0,0 0-1 0 0,0 0 1 0 0,1 0 0 0 0,-1 1-1 0 0,1-1 1 0 0,-1 0 0 0 0,1 1-1 0 0,0-1 1 0 0,-1 0 0 0 0,1 1-1 0 0,0-1 1 0 0,0 0 0 0 0,0 1-1 0 0,0-1 1 0 0,0 0 0 0 0,0 1-1 0 0,1-1 1 0 0,-1 1 0 0 0,0-1-1 0 0,1 0 1 0 0,-1 0 0 0 0,1 1-1 0 0,-1-1 1 0 0,1 0 0 0 0,0 0-1 0 0,-1 1 1 0 0,1-1 0 0 0,0 0-1 0 0,0 0 1 0 0,0 0 0 0 0,0 0-1 0 0,0 0 1 0 0,0 0 0 0 0,0-1-1 0 0,0 1 1 0 0,0 0 0 0 0,0 0-1 0 0,0-1 1 0 0,1 1 0 0 0,-1-1-1 0 0,0 1 1 0 0,1-1 0 0 0,-1 1-1 0 0,0-1 1 0 0,1 0-1 0 0,-1 0 1 0 0,0 1 0 0 0,1-1-1 0 0,-1 0 1 0 0,1 0 2 0 0,76 2 57 0 0,29-9-29 0 0,-105 9-26 0 0,0-1 0 0 0,0 1 0 0 0,0 0 0 0 0,-1 0 0 0 0,1 0-1 0 0,0 0 1 0 0,-1 0 0 0 0,0 0 0 0 0,0 0 0 0 0,1 0 0 0 0,-1 1-1 0 0,-1-1 1 0 0,1 0 0 0 0,0 1 0 0 0,0-1 0 0 0,-1 1 0 0 0,0-1-1 0 0,1 1 1 0 0,-1-1 0 0 0,0 1 0 0 0,0-1 0 0 0,0 1 0 0 0,-1-1-1 0 0,1 1 1 0 0,0-1 0 0 0,-1 1 0 0 0,0-1-2 0 0,1 6 13 0 0,-22 146-85 0 0,50-140-1683 0 0,-4-20-3659 0 0,-17 1 1520 0 0,-2 2-4542 0 0,-1 3-755 0 0</inkml:trace>
  <inkml:trace contextRef="#ctx0" brushRef="#br0" timeOffset="1690.605">1325 766 2857 0 0,'0'0'1113'0'0,"0"0"77"0"0,0 0 319 0 0,0 0 218 0 0,0 0 25 0 0,0 0-143 0 0,0 0-254 0 0,0 0-144 0 0,0 0-79 0 0,0 0 2 0 0,0 0 11 0 0,0 0 6 0 0,0 0-29 0 0,21 6-48 0 0,66 18-104 0 0,-85-23-885 0 0,1-1 0 0 0,0 1-1 0 0,0 0 1 0 0,0-1-1 0 0,0 0 1 0 0,-1 0-1 0 0,1 0 1 0 0,0 0-1 0 0,0 0 1 0 0,0 0 0 0 0,0-1-1 0 0,0 1 1 0 0,0-1-1 0 0,-1 0 1 0 0,1 0-1 0 0,0 0 1 0 0,0 0 0 0 0,-1 0-1 0 0,1-1 1 0 0,-1 1-1 0 0,1-1 1 0 0,-1 0-85 0 0,10-6 404 0 0,5 0-192 0 0,-1 0 0 0 0,-1-1 1 0 0,1-1-1 0 0,-1-1 0 0 0,-1 0 0 0 0,0-1 1 0 0,-1 0-1 0 0,0-1 0 0 0,-1 0 0 0 0,0-1 0 0 0,-1-1 1 0 0,-1 0-1 0 0,-1 0 0 0 0,5-10-212 0 0,-12 22 9 0 0,-1 1 0 0 0,1-1 0 0 0,-1 1 0 0 0,0-1-1 0 0,0 0 1 0 0,0 0 0 0 0,-1 1 0 0 0,1-1 0 0 0,-1 0 0 0 0,1 0-1 0 0,-1 0 1 0 0,0 0 0 0 0,0 0 0 0 0,0 0 0 0 0,0 1 0 0 0,-1-1-1 0 0,1 0 1 0 0,-1 0 0 0 0,0 0 0 0 0,0 0 0 0 0,0 1 0 0 0,0-1-1 0 0,0 0 1 0 0,0 1 0 0 0,-1-1 0 0 0,0 1 0 0 0,1 0 0 0 0,-1-1-1 0 0,0 1 1 0 0,0 0 0 0 0,0 0 0 0 0,0 0 0 0 0,0 0 0 0 0,-1 1-1 0 0,1-1 1 0 0,0 0 0 0 0,-1 1 0 0 0,0 0 0 0 0,1-1 0 0 0,-2 1-9 0 0,-5 2-10 0 0,-1 1 1 0 0,1 0 0 0 0,0 0 0 0 0,0 1 0 0 0,0 0-1 0 0,0 1 1 0 0,1 0 0 0 0,-1 1 0 0 0,1-1 0 0 0,0 1-1 0 0,0 1 1 0 0,1 0 0 0 0,-1 0 0 0 0,1 0 0 0 0,1 1-1 0 0,-1 0 1 0 0,1 0 0 0 0,0 1 0 0 0,-3 6 9 0 0,0-5-6 0 0,1 0 1 0 0,0 0 0 0 0,0 1-1 0 0,1 0 1 0 0,1 0-1 0 0,-1 1 1 0 0,2-1 0 0 0,-1 2-1 0 0,2-1 1 0 0,-1 0-1 0 0,2 1 1 0 0,-1 0-1 0 0,2 0 1 0 0,-1 0 0 0 0,2 0-1 0 0,0 0 1 0 0,0 10 5 0 0,4-15 13 0 0,1 1 0 0 0,-1-1 0 0 0,1 0 1 0 0,1-1-1 0 0,-1 1 0 0 0,1-1 0 0 0,0 0 0 0 0,1 0 0 0 0,0 0 1 0 0,0-1-1 0 0,0 0 0 0 0,0 0 0 0 0,1-1 0 0 0,-1 1 0 0 0,1-1 1 0 0,1-1-1 0 0,-1 1 0 0 0,0-1 0 0 0,1-1 0 0 0,-1 1 1 0 0,1-1-1 0 0,0-1 0 0 0,0 1 0 0 0,0-1 0 0 0,4-1-13 0 0,122 13-63 0 0,-79-19-5819 0 0,-48 2-5938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30 4681 0 0,'0'0'2873'0'0,"0"0"-897"0"0,0 0-186 0 0,0 0 174 0 0,0 0 137 0 0,0 0-32 0 0,0 0-263 0 0,0 0-432 0 0,0 0-397 0 0,0 0-283 0 0,0 0-137 0 0,-3-5-47 0 0,-12-15-17 0 0,11 15-23 0 0,4 5-49 0 0,3 21 807 0 0,14 180 834 0 0,-15-121-1770 0 0,-2-22-143 0 0,-2 0 0 0 0,-3 0 0 0 0,-11 51-149 0 0,1 20 146 0 0,13-96-5095 0 0,2-52 1503 0 0,0 6-2336 0 0,0 5-5219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12195 0 0,'0'0'1725'0'0,"0"0"-448"0"0,0 0-316 0 0,0 0-41 0 0,0 0 51 0 0,0 0 160 0 0,0 0 57 0 0,0 0-47 0 0,0 0-83 0 0,0 0-172 0 0,0 0-112 0 0,0 0-57 0 0,31 0-2 0 0,102-4-20 0 0,-25-10 484 0 0,196-49 444 0 0,-91 27-1487 0 0,-154 36-1631 0 0,-57 14-3497 0 0,-2-10 152 0 0,0-1-7036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9,'-2'-8,"-3"26,-5 34,4-10,-2-1,-1 0,-2 0,-2-1,-2-1,-1-1,-3 0,0-1,-3 0,0-2,-4 0,-3-14,28-20,1-1,-1 0,1 0,-1 0,1 0,-1 0,0 0,1-1,-1 1,1 0,-1 0,1 0,-1 0,1-1,-1 1,1 0,-1-1,1 1,-1 0,1-1,-1 1,1 0,0-1,-1 1,1-1,0 1,-1-1,1 1,0-1,-1 1,1-1,0 1,0-1,0 1,0-1,-1 1,1-1,0 0,0 1,0-1,0 1,0-1,0 0,1 1,-1-1,0 1,0-1,0 1,0-1,1 1,-1-1,0 1,1-1,-1 1,0-1,1 1,-1-1,1 1,2-15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0 13011 0 0,'0'0'1919'0'0,"0"0"-213"0"0,0 0-111 0 0,0 0-24 0 0,0 0-96 0 0,0 0-158 0 0,0 0-235 0 0,0 0-238 0 0,0 0-181 0 0,0 0-139 0 0,0 0-108 0 0,-4 5 763 0 0,4 854 1696 0 0,-11-803-3171 0 0,4-101-7800 0 0,2 23 4218 0 0,2 5-3425 0 0,1 2-3301 0 0</inkml:trace>
  <inkml:trace contextRef="#ctx0" brushRef="#br0" timeOffset="538.214">1 63 6241 0 0,'0'0'3604'0'0,"0"0"-1080"0"0,0 0-421 0 0,0 0-161 0 0,0 0-163 0 0,0 0-285 0 0,0 0-363 0 0,0 0-374 0 0,0 0-255 0 0,0 0-73 0 0,0 0 31 0 0,0 0 84 0 0,0 0 51 0 0,15-1-19 0 0,98-2 402 0 0,347 11 1048 0 0,-360 16-1922 0 0,-98-23-92 0 0,0 0 1 0 0,0 0-1 0 0,0 0 0 0 0,0 1 0 0 0,0-1 1 0 0,0 1-1 0 0,0 0 0 0 0,0-1 1 0 0,0 1-1 0 0,-1 0 0 0 0,1 0 0 0 0,-1 0 1 0 0,1 0-1 0 0,-1 0 0 0 0,0 1 0 0 0,0-1 1 0 0,0 0-1 0 0,0 0 0 0 0,0 1 1 0 0,-1-1-1 0 0,1 1 0 0 0,-1-1 0 0 0,1 0 1 0 0,-1 1-1 0 0,0-1 0 0 0,0 1 0 0 0,0-1 1 0 0,0 1-1 0 0,0-1 0 0 0,-1 1 0 0 0,1-1 1 0 0,-1 1-1 0 0,0-1 0 0 0,1 0 1 0 0,-1 1-1 0 0,0-1 0 0 0,-1 0 0 0 0,0 2-12 0 0,-8 13 48 0 0,0-1-1 0 0,-2-1 0 0 0,0 1 0 0 0,-1-2 0 0 0,0 0 0 0 0,-1 0 0 0 0,0-1 1 0 0,-1-1-1 0 0,-14 8-47 0 0,-45 42 109 0 0,60-49-92 0 0,10-11-16 0 0,1-1 1 0 0,0 1-1 0 0,0 0 0 0 0,0 0 0 0 0,0 0 1 0 0,0 0-1 0 0,0 1 0 0 0,0-1 0 0 0,1 1 1 0 0,-1 0-1 0 0,1 0 0 0 0,0 0 0 0 0,0 0 1 0 0,0 0-1 0 0,0 0 0 0 0,1 0 1 0 0,-1 1-1 0 0,1-1 0 0 0,0 1 0 0 0,0-1 1 0 0,0 1-1 0 0,0-1 0 0 0,0 1 0 0 0,1 0 1 0 0,0-1-1 0 0,0 1 0 0 0,0 0 0 0 0,0-1 1 0 0,0 1-1 0 0,1 0 0 0 0,0-1 1 0 0,0 1-1 0 0,0-1 0 0 0,0 1 0 0 0,0-1 1 0 0,1 1-1 0 0,-1-1 0 0 0,2 3-1 0 0,144 108-28 0 0,-136-106 45 0 0,-1 0 1 0 0,1 1-1 0 0,-2 1 0 0 0,1-1 0 0 0,-1 2 0 0 0,-1-1 1 0 0,0 1-1 0 0,0 1 0 0 0,-1-1 0 0 0,-1 1 0 0 0,0 0 1 0 0,0 1-1 0 0,-1-1 0 0 0,-1 1 0 0 0,0 0 0 0 0,-1 1 1 0 0,-1-1-1 0 0,1 0 0 0 0,-2 5-17 0 0,-1-11 35 0 0,-1 0-1 0 0,0 0 1 0 0,0 1 0 0 0,0-1 0 0 0,-1 0 0 0 0,0 0-1 0 0,-1 0 1 0 0,0-1 0 0 0,0 1 0 0 0,0 0-1 0 0,-1-1 1 0 0,0 0 0 0 0,0 0 0 0 0,0 0-1 0 0,-1 0 1 0 0,0-1 0 0 0,0 0 0 0 0,-1 0-1 0 0,1 0 1 0 0,-1-1 0 0 0,0 0 0 0 0,0 0 0 0 0,0 0-1 0 0,-1-1 1 0 0,1 0 0 0 0,-1 0 0 0 0,0 0-1 0 0,-3 0-34 0 0,-137 23 266 0 0,136-25-283 0 0,0 0-1 0 0,0-1 1 0 0,0 0 0 0 0,0-1 0 0 0,0 0 0 0 0,0-1 0 0 0,1 0-1 0 0,-1-1 1 0 0,1 0 0 0 0,-1 0 0 0 0,1-1 0 0 0,0-1-1 0 0,0 0 1 0 0,1 0 0 0 0,-1-1 0 0 0,1 0 0 0 0,1 0-1 0 0,-2-3 18 0 0,8 8-62 0 0,0-1-1 0 0,1 0 0 0 0,-1 0 0 0 0,1 0 0 0 0,0 0 0 0 0,0 0 0 0 0,0 0 1 0 0,0 0-1 0 0,0 0 0 0 0,0 0 0 0 0,0 0 0 0 0,1-1 0 0 0,-1 1 0 0 0,1 0 1 0 0,-1-1-1 0 0,1 1 0 0 0,0 0 0 0 0,0-1 0 0 0,0 1 0 0 0,0 0 0 0 0,1-1 1 0 0,-1 1-1 0 0,1 0 0 0 0,-1-1 0 0 0,1 1 0 0 0,0 0 0 0 0,0 0 0 0 0,0 0 1 0 0,0 0-1 0 0,0 0 0 0 0,0 0 0 0 0,1 0 0 0 0,1-2 63 0 0,35-35-7868 0 0,-26 31-3782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13291 0 0,'0'0'3270'0'0,"0"0"-1790"0"0,0 0-736 0 0,0 0 33 0 0,0 0 161 0 0,0 0 127 0 0,0 0 2 0 0,0 0-115 0 0,0 0-153 0 0,0 0-97 0 0,0 0-66 0 0,0 0-95 0 0,0 0-61 0 0,2 22-55 0 0,6 67-81 0 0,-22 20 300 0 0,-4-13-492 0 0,17-82-1970 0 0,4-20-6734 0 0,-1 3-2888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13619 0 0,'0'0'2074'0'0,"0"0"-821"0"0,0 0-519 0 0,0 0 18 0 0,0 0 159 0 0,0 0 140 0 0,0 0 10 0 0,0 0-174 0 0,0 0-177 0 0,0 0-109 0 0,0 0-55 0 0,0 0-37 0 0,0 0-20 0 0,22 5-45 0 0,70 14-57 0 0,31-14 724 0 0,60-23-837 0 0,-136-1-1229 0 0,-40 10-997 0 0,-6 6-1809 0 0,-1 1-3313 0 0,0 2-4148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12139 0 0,'0'0'3526'0'0,"0"0"-1433"0"0,0 0-792 0 0,0 0-220 0 0,0 0-64 0 0,0 0-49 0 0,0 0-60 0 0,0 0-107 0 0,0 0-112 0 0,0 0-120 0 0,0 0-129 0 0,0 0-72 0 0,9 10-52 0 0,27 26-32 0 0,17-25 307 0 0,-40-12-496 0 0,12-2-122 0 0,0 0 0 0 0,0-1-1 0 0,-1-2 1 0 0,0 0 0 0 0,23-10 27 0 0,-26 9-230 0 0,27-13-1050 0 0,-19 7-1405 0 0,0 3-5519 0 0,-15 9-3686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 8490 0 0,'0'0'4031'0'0,"0"0"-1925"0"0,0 0-714 0 0,0 0-19 0 0,0 0 55 0 0,0 0-10 0 0,0 0-141 0 0,0 0-259 0 0,0 0-235 0 0,0 0-159 0 0,0 0-100 0 0,0 0-43 0 0,0 0-25 0 0,5-4-27 0 0,15-10-47 0 0,-15 40 863 0 0,-16 106 91 0 0,-8 198-969 0 0,12-282-263 0 0,-1 8-2878 0 0,5-100-2276 0 0,3 26-1804 0 0,0 10-3955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12979 0 0,'0'0'1639'0'0,"0"0"-488"0"0,0 0-215 0 0,0 0 153 0 0,0 0 222 0 0,0 0 142 0 0,0 0-84 0 0,0 0-270 0 0,0 0-248 0 0,0 0-160 0 0,0 0-112 0 0,0 0-43 0 0,33 6-59 0 0,107 16-67 0 0,-8-17 399 0 0,41-8-1128 0 0,-144 10-1338 0 0,-12 0-6945 0 0,-13-3-3470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13611 0 0,'0'0'3590'0'0,"0"0"-1955"0"0,0 0-809 0 0,0 0-38 0 0,0 0 75 0 0,0 0 46 0 0,0 0-90 0 0,0 0-216 0 0,0 0-158 0 0,0 0-70 0 0,0 0 4 0 0,0 0 15 0 0,0 0-28 0 0,10-1-29 0 0,90-6 737 0 0,-99 7-1065 0 0,0-1 0 0 0,1 1 0 0 0,-1-1 0 0 0,0 1 0 0 0,1 0 0 0 0,-1 0 0 0 0,0 0 0 0 0,1-1 0 0 0,-1 1 0 0 0,0 1 0 0 0,1-1 0 0 0,-1 0 0 0 0,0 0 0 0 0,1 0 0 0 0,-1 1 0 0 0,0-1 0 0 0,1 0 0 0 0,-1 1 0 0 0,0 0 0 0 0,0-1 0 0 0,0 1 0 0 0,1 0 0 0 0,-1-1 0 0 0,0 1 0 0 0,0 0 0 0 0,0 0 0 0 0,0 0 0 0 0,0 0 0 0 0,0 0 0 0 0,0 0 0 0 0,-1 0 0 0 0,1 0 0 0 0,0 0 0 0 0,-1 1 0 0 0,1-1 0 0 0,0 0 0 0 0,-1 0 0 0 0,0 1 0 0 0,1-1 0 0 0,-1 0 0 0 0,0 1 0 0 0,1-1 0 0 0,-1 0 0 0 0,0 1 0 0 0,0-1 0 0 0,0 0 0 0 0,0 1 0 0 0,-1-1 0 0 0,1 0 0 0 0,0 1 0 0 0,-1 0-9 0 0,0 7 30 0 0,-1 0 1 0 0,0 0 0 0 0,-1 0 0 0 0,0-1 0 0 0,0 1 0 0 0,-1-1 0 0 0,0 1 0 0 0,-1-1 0 0 0,0 0 0 0 0,0-1-1 0 0,-1 1 1 0 0,1-1 0 0 0,-4 2-31 0 0,-31 50 113 0 0,40-58-108 0 0,-1-1 1 0 0,1 1-1 0 0,-1 0 0 0 0,0 0 0 0 0,1 0 0 0 0,0-1 0 0 0,-1 1 1 0 0,1 0-1 0 0,-1 0 0 0 0,1 0 0 0 0,0 0 0 0 0,0 0 1 0 0,0 0-1 0 0,-1 0 0 0 0,1 0 0 0 0,0 0 0 0 0,0 0 0 0 0,0 0 1 0 0,1 0-1 0 0,-1 0 0 0 0,0 0 0 0 0,0 0 0 0 0,0 0 0 0 0,1 0 1 0 0,-1 0-1 0 0,0 0 0 0 0,1 0 0 0 0,-1-1 0 0 0,1 1 0 0 0,-1 0 1 0 0,1 0-1 0 0,0 0 0 0 0,-1-1 0 0 0,1 1 0 0 0,0 0 0 0 0,-1-1 1 0 0,1 1-1 0 0,0 0 0 0 0,0-1 0 0 0,0 1 0 0 0,-1-1 0 0 0,1 1 1 0 0,0-1-1 0 0,0 0 0 0 0,0 1 0 0 0,0-1 0 0 0,0 0-5 0 0,52 4 564 0 0,-41-5-434 0 0,3-1-24 0 0,-1 0 1 0 0,1-2-1 0 0,-1 0 1 0 0,0 0-1 0 0,0-1 0 0 0,-1-1 1 0 0,1 0-1 0 0,10-8-106 0 0,-8 6 29 0 0,-3 0-853 0 0,14-6-6265 0 0,-25 14-5080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4961 0 0,'0'0'2711'0'0,"0"0"-642"0"0,0 0-270 0 0,0 0-35 0 0,0 0-74 0 0,0 0-198 0 0,0 0-289 0 0,0 0-227 0 0,0 0-70 0 0,0 0-75 0 0,0 0-27 0 0,8 3-11 0 0,51 12 1370 0 0,66-11 1370 0 0,154 0-2306 0 0,-278-4-1233 0 0,-5-8-3755 0 0,-7 8-8094 0 0,9 0 203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12731 0 0,'0'0'2887'0'0,"0"0"-1027"0"0,0 0-602 0 0,0 0-70 0 0,0 0 33 0 0,0 0-43 0 0,0 0-179 0 0,0 0-220 0 0,0 0-120 0 0,0 0-62 0 0,0 0 24 0 0,0 0 9 0 0,0 0-52 0 0,13 8-41 0 0,44 27-59 0 0,4-24 255 0 0,202-10-453 0 0,-258-3-1230 0 0,-1 0-5031 0 0,-4 2-6308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374 219 0 0 0,'0'0'1434'0'0,"0"0"-35"0"0,0 0-44 0 0,0 0-28 0 0,0 0-5 0 0,0 0-24 0 0,0 0-54 0 0,0 0-49 0 0,0 0-66 0 0,0 0-69 0 0,0 0-48 0 0,0 0-28 0 0,0 0-17 0 0,10-8 4 0 0,32-23-18 0 0,-32 23-55 0 0,-10 8-95 0 0,0 0-123 0 0,-19 16 1078 0 0,2 0-1638 0 0,1 1 1 0 0,0 1-1 0 0,1 0 1 0 0,1 2 0 0 0,1-1-1 0 0,0 2 1 0 0,2-1-1 0 0,0 2 1 0 0,1-1 0 0 0,2 2-1 0 0,0-1 1 0 0,1 1-1 0 0,1 0 1 0 0,2 0-1 0 0,0 1 1 0 0,1-1 0 0 0,2 1-1 0 0,0 0 1 0 0,3 21-121 0 0,-2-39 60 0 0,1 0-1 0 0,1 0 1 0 0,-1-1 0 0 0,1 1 0 0 0,0 0-1 0 0,0-1 1 0 0,1 1 0 0 0,-1-1 0 0 0,1 0-1 0 0,0 0 1 0 0,1 0 0 0 0,-1-1 0 0 0,1 1-1 0 0,0-1 1 0 0,0 1 0 0 0,1-1 0 0 0,-1-1-1 0 0,1 1 1 0 0,0-1 0 0 0,0 1 0 0 0,0-1-1 0 0,0-1 1 0 0,0 1 0 0 0,1-1 0 0 0,-1 0-1 0 0,1 0 1 0 0,0 0 0 0 0,-1-1 0 0 0,1 0-1 0 0,0 0 1 0 0,0-1 0 0 0,0 1-60 0 0,13 0 231 0 0,-1-1 0 0 0,1 0 0 0 0,-1-1-1 0 0,0-1 1 0 0,0-1 0 0 0,0 0 0 0 0,0-2 0 0 0,0 0 0 0 0,13-6-231 0 0,-1-1 179 0 0,0-1 0 0 0,-2-2 0 0 0,0-1 0 0 0,0-1 0 0 0,-2-1 0 0 0,0-1 0 0 0,8-9-179 0 0,-23 17 37 0 0,0 0 0 0 0,-1 0-1 0 0,0-1 1 0 0,0 0-1 0 0,-1-1 1 0 0,-1 0 0 0 0,0 0-1 0 0,-1-1 1 0 0,-1 0-1 0 0,0 0 1 0 0,0-1 0 0 0,-2 1-1 0 0,0-1 1 0 0,0 0-1 0 0,-2 0 1 0 0,1-5-37 0 0,-2 7-26 0 0,-1-1-1 0 0,0 1 1 0 0,-1-1 0 0 0,-1 1-1 0 0,0 0 1 0 0,0 0 0 0 0,-2 0-1 0 0,1 0 1 0 0,-2 0 0 0 0,0 0-1 0 0,0 1 1 0 0,-1 0 0 0 0,0 0-1 0 0,-1 1 1 0 0,-1 0 0 0 0,0 0-1 0 0,0 1 1 0 0,-1 0 0 0 0,0 0-1 0 0,-10-8 27 0 0,6 8-166 0 0,1 0-1 0 0,-1 1 1 0 0,-1 0-1 0 0,0 1 1 0 0,0 0-1 0 0,0 1 1 0 0,-1 1 0 0 0,0 0-1 0 0,-1 1 1 0 0,1 0-1 0 0,-1 2 1 0 0,0 0-1 0 0,0 1 1 0 0,0 0-1 0 0,-13 1 167 0 0,7 1-737 0 0,1 1 0 0 0,-1 0 0 0 0,1 2-1 0 0,0 1 1 0 0,0 0 0 0 0,0 2 0 0 0,-5 2 737 0 0,-19 9-5307 0 0,13-5-6190 0 0</inkml:trace>
  <inkml:trace contextRef="#ctx0" brushRef="#br0" timeOffset="617.314">0 477 5057 0 0,'0'0'4669'0'0,"0"0"-1798"0"0,0 0-789 0 0,0 0-168 0 0,0 0-64 0 0,0 0-178 0 0,0 0-260 0 0,0 0-337 0 0,0 0-300 0 0,0 0-220 0 0,0 0-151 0 0,0 0-89 0 0,0 0-58 0 0,3-3-16 0 0,9-9 1 0 0,22 23 1996 0 0,126 22 363 0 0,94-31-849 0 0,144-20-1752 0 0,86-2 164 0 0,-474 20 845 0 0,-10 0-6124 0 0,0 0 1502 0 0,0 0 412 0 0,0 0-9343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  <inkml:trace contextRef="#ctx0" brushRef="#br1" timeOffset="-99623.718">5571 6955 0 0 0,'0'0'507'0'0,"0"0"-160"0"0,0 0-342 0 0,0 0-136 0 0,0 0 115 0 0,0 0 228 0 0,0 0 235 0 0,0 0 128 0 0,0 0 60 0 0,0 0 19 0 0,0 0-8 0 0,13 0 22 0 0,97-4 1298 0 0,229-13 3184 0 0,169 9-3732 0 0,419 4-691 0 0,-48 3 1134 0 0,-406 5-1582 0 0,123-29 436 0 0,241-8 250 0 0,-613 18-719 0 0,34 21-175 0 0,-170 2-15 0 0,27 0-16 0 0,215-4 290 0 0,-119-29 109 0 0,9 6-280 0 0,136 26-61 0 0,257-33 301 0 0,-249 23-436 0 0,105-9 66 0 0,234-32-77 0 0,-316 19 119 0 0,120 13-28 0 0,124 1 97 0 0,-84 8-80 0 0,217-1-15 0 0,267 0 4 0 0,-429 19-22 0 0,-177-11 9 0 0,12-1 28 0 0,33 5-17 0 0,463-8 46 0 0,-255-19 183 0 0,39-2 196 0 0,239 17 466 0 0,-729-10-160 0 0,-190 13 978 0 0,-37 1-1763 0 0,21-4 275 0 0,76-6 120 0 0,109 6-261 0 0,-96 0-6 0 0,0-4 127 0 0,82 5-160 0 0,-172-1-61 0 0,-20 2-2861 0 0,-12 0-5596 0 0,10 2-2968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1 393 15083 0 0,'0'0'1690'0'0,"0"0"-383"0"0,0 0-103 0 0,0 0 14 0 0,0 0-66 0 0,0 0-102 0 0,0 0-173 0 0,0 0-214 0 0,0 0-163 0 0,0 0-120 0 0,0 0-67 0 0,0 0-46 0 0,0 0-31 0 0,1-20-9 0 0,3-61 0 0 0,25-13 499 0 0,-21 78-683 0 0,1 0-1 0 0,1 0 0 0 0,1 1 0 0 0,0 1 0 0 0,0 0 0 0 0,2 1 0 0 0,0 0 1 0 0,0 0-1 0 0,1 2 0 0 0,3-2-42 0 0,-13 10 0 0 0,1 0 0 0 0,0 1 0 0 0,0 0 0 0 0,-1 0 0 0 0,1 0 0 0 0,0 0 0 0 0,0 1 0 0 0,1 0 0 0 0,-1 0 0 0 0,0 1 0 0 0,0-1 0 0 0,0 1 0 0 0,1 0 0 0 0,-1 0 0 0 0,0 1 0 0 0,0-1 0 0 0,-3 3 6 0 0,0-1-1 0 0,-1 0 1 0 0,0 1-1 0 0,1-1 1 0 0,-1 1 0 0 0,0-1-1 0 0,0 1 1 0 0,0 0 0 0 0,-1-1-1 0 0,1 1 1 0 0,-1 0 0 0 0,1 0-1 0 0,-1 0 1 0 0,0-1 0 0 0,0 1-1 0 0,0 0 1 0 0,0 0-1 0 0,-1 0 1 0 0,0 1-6 0 0,1 3 28 0 0,-13 188 225 0 0,13-194-251 0 0,1 0-1 0 0,-1 0 1 0 0,0 0 0 0 0,0 0 0 0 0,0 0-1 0 0,1 0 1 0 0,-1 0 0 0 0,0 0-1 0 0,1 0 1 0 0,-1 0 0 0 0,1 0 0 0 0,-1 0-1 0 0,1 0 1 0 0,0 0 0 0 0,-1 0-1 0 0,1 0 1 0 0,0 0 0 0 0,-1-1 0 0 0,1 1-1 0 0,0 0 1 0 0,0-1 0 0 0,0 1-1 0 0,0 0 1 0 0,0-1 0 0 0,0 1 0 0 0,0-1-1 0 0,0 0 1 0 0,0 1 0 0 0,0-1-1 0 0,0 0 1 0 0,0 1 0 0 0,0-1-1 0 0,0 0 1 0 0,0 0 0 0 0,0 0 0 0 0,0 0-1 0 0,0 0 1 0 0,1 0 0 0 0,-1 0-1 0 0,0-1 1 0 0,0 1 0 0 0,0 0 0 0 0,0-1-1 0 0,0 1 1 0 0,0 0 0 0 0,0-1-1 0 0,0 0-1 0 0,46-23 68 0 0,87-84-29 0 0,-120 98-22 0 0,-9 5-18 0 0,0 0 0 0 0,1 1 1 0 0,0 0-1 0 0,0 0 0 0 0,0 1 0 0 0,0-1 0 0 0,0 1 0 0 0,1 1 1 0 0,0-1-1 0 0,-1 1 0 0 0,1 0 0 0 0,0 1 0 0 0,3-1 1 0 0,-8 4 15 0 0,-1-1-1 0 0,1 1 0 0 0,-1 0 0 0 0,0 0 1 0 0,1 0-1 0 0,-1 1 0 0 0,0-1 0 0 0,0 0 1 0 0,0 0-1 0 0,-1 1 0 0 0,1-1 0 0 0,0 0 1 0 0,-1 1-1 0 0,0-1 0 0 0,1 0 0 0 0,-1 1 0 0 0,0-1 1 0 0,0 1-1 0 0,0-1 0 0 0,-1 1 0 0 0,1-1 1 0 0,-1 2-15 0 0,1 6 42 0 0,2 28 109 0 0,-3-24-154 0 0,1-1 0 0 0,0 1 1 0 0,1-1-1 0 0,1 1 1 0 0,0-1-1 0 0,1 1 0 0 0,0-1 1 0 0,1 0-1 0 0,1 0 0 0 0,0-1 1 0 0,1 2 2 0 0,18-11-2105 0 0,-9-9-6546 0 0,-11 2-3425 0 0</inkml:trace>
  <inkml:trace contextRef="#ctx0" brushRef="#br0" timeOffset="406.289">844 268 7034 0 0,'0'0'1933'0'0,"0"0"-46"0"0,0 0 90 0 0,0 0-18 0 0,0 0-141 0 0,0 0-150 0 0,0 0-217 0 0,0 0-208 0 0,0 0-131 0 0,0 0-113 0 0,0 0-122 0 0,32-3-126 0 0,101-12-105 0 0,-75-6 168 0 0,-52 15-625 0 0,1 0-118 0 0,0 1 1 0 0,-1-1-1 0 0,0-1 1 0 0,0 1 0 0 0,0-1-1 0 0,-1 0 1 0 0,0 0-1 0 0,-1-1 1 0 0,1 0 0 0 0,-2 0-1 0 0,1 0 1 0 0,-1 0-1 0 0,0 0 1 0 0,0-1 0 0 0,-1 1-1 0 0,0-1 1 0 0,-1 1-1 0 0,0-1 1 0 0,-1 0-1 0 0,1 0 1 0 0,-1 0 0 0 0,-1-2-72 0 0,-2 8-9 0 0,1-1 0 0 0,-1 1 0 0 0,0 0 0 0 0,0 0 0 0 0,0 0 0 0 0,-1 0 0 0 0,1 1 0 0 0,-1-1 0 0 0,1 1 0 0 0,-1 0 0 0 0,0 0 0 0 0,0 0 0 0 0,0 1 0 0 0,0-1 0 0 0,0 1 0 0 0,0 0 0 0 0,0 0 0 0 0,-1 0 0 0 0,1 1 0 0 0,0-1 0 0 0,0 1 0 0 0,-1 0 0 0 0,1 0 0 0 0,0 1 0 0 0,-1-1 0 0 0,1 1 0 0 0,0 0 0 0 0,0 0 0 0 0,0 1 0 0 0,0-1 0 0 0,0 1 0 0 0,0 0 0 0 0,0 0 0 0 0,0 0 0 0 0,1 0 0 0 0,-2 2 9 0 0,-9 5-9 0 0,0 0 1 0 0,0 1 0 0 0,1 1-1 0 0,1 0 1 0 0,0 1 0 0 0,1 0-1 0 0,0 0 1 0 0,0 1 0 0 0,2 1-1 0 0,0 0 1 0 0,-3 6 8 0 0,8-12 7 0 0,0 0-1 0 0,0 0 1 0 0,1 0 0 0 0,0 0 0 0 0,1 1 0 0 0,-1-1-1 0 0,2 1 1 0 0,-1 0 0 0 0,1 0 0 0 0,1-1-1 0 0,0 1 1 0 0,0 0 0 0 0,0 0 0 0 0,1 0 0 0 0,1-1-1 0 0,-1 1 1 0 0,1 0 0 0 0,1-1 0 0 0,0 0-1 0 0,0 1 1 0 0,4 6-7 0 0,1-5 25 0 0,0 0 0 0 0,0 0 0 0 0,1-1 0 0 0,0-1 0 0 0,1 1 0 0 0,0-1 0 0 0,0-1 0 0 0,1 0 1 0 0,0-1-1 0 0,0 0 0 0 0,1 0 0 0 0,-1-1 0 0 0,8 2-25 0 0,6 1 1 0 0,1-1-1 0 0,1-1 1 0 0,-1-1 0 0 0,1-2 0 0 0,0 0 0 0 0,0-2 0 0 0,0-1 0 0 0,-1-1 0 0 0,5-2-1 0 0,39-13-1435 0 0,-43 3-5815 0 0,-20 6-5113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7 7082 0 0,'0'0'2647'0'0,"0"0"-1574"0"0,0 0-774 0 0,0 0-107 0 0,0 0 372 0 0,0 0 508 0 0,0 0 327 0 0,0 0 66 0 0,0 0-220 0 0,0 0-324 0 0,0 0-227 0 0,0 13-103 0 0,3 45-45 0 0,-29 58 1497 0 0,13-78-1623 0 0,-30 82 290 0 0,-5-1 1 0 0,-6-2-1 0 0,-10 7-710 0 0,20-37 191 0 0,-66 97 94 0 0,106-178-223 0 0,-5 7-21 0 0,11-19 657 0 0,318-630 312 0 0,-283 565-959 0 0,2 0 0 0 0,4 3 0 0 0,6-4-51 0 0,-49 72 4 0 0,0-1-1 0 0,0 0 1 0 0,1 1-1 0 0,-1-1 1 0 0,0 1-1 0 0,0-1 1 0 0,1 1 0 0 0,-1-1-1 0 0,0 1 1 0 0,1-1-1 0 0,-1 1 1 0 0,0-1-1 0 0,1 1 1 0 0,-1-1-1 0 0,1 1 1 0 0,-1-1-1 0 0,1 1 1 0 0,-1 0-1 0 0,1-1 1 0 0,-1 1-1 0 0,1 0 1 0 0,-1 0-1 0 0,1-1 1 0 0,0 1-1 0 0,-1 0 1 0 0,1 0-1 0 0,-1 0 1 0 0,1 0-1 0 0,0 0 1 0 0,-1 0-1 0 0,1-1 1 0 0,-1 1-1 0 0,1 1 1 0 0,0-1-1 0 0,-1 0 1 0 0,1 0-1 0 0,-1 0 1 0 0,1 0 0 0 0,0 0-1 0 0,-1 1 1 0 0,1-1-1 0 0,-1 0 1 0 0,1 0-1 0 0,-1 1 1 0 0,1-1-1 0 0,-1 0 1 0 0,1 1-1 0 0,-1-1 1 0 0,1 1-1 0 0,-1-1 1 0 0,0 0-1 0 0,1 1 1 0 0,-1-1-1 0 0,1 1 1 0 0,-1-1-1 0 0,0 1 1 0 0,0-1-1 0 0,1 1 1 0 0,-1 0-1 0 0,0-1 1 0 0,0 1-1 0 0,0-1 1 0 0,1 1-1 0 0,-1 0 1 0 0,0-1-1 0 0,0 1 1 0 0,0-1-1 0 0,0 1 1 0 0,0 0-4 0 0,6 47 360 0 0,-9 62 69 0 0,-4 0 1 0 0,-5 0-1 0 0,-22 84-429 0 0,34-190 4 0 0,-12 129-12 0 0,37-138-68 0 0,31-77 120 0 0,-3-1 0 0 0,-3-3-1 0 0,29-74-43 0 0,-37 72-8 0 0,-15 25 28 0 0,4 1 0 0 0,3 2 0 0 0,30-41-20 0 0,-59 138 31 0 0,-17 176 336 0 0,2 79-27 0 0,30-148-210 0 0,-6-119-1763 0 0,-6-26-3436 0 0,1-3-5262 0 0,-7 3-1626 0 0</inkml:trace>
  <inkml:trace contextRef="#ctx0" brushRef="#br0" timeOffset="463.564">1453 408 12963 0 0,'0'0'2235'0'0,"0"0"-587"0"0,0 0-351 0 0,0 0-83 0 0,0 0-53 0 0,0 0-126 0 0,0 0-155 0 0,0 0-139 0 0,0 0-151 0 0,0 0-82 0 0,0 0-71 0 0,0 0-49 0 0,0 0-26 0 0,-34 17-23 0 0,-107 56-46 0 0,69-15 140 0 0,64-52-394 0 0,1 1-1 0 0,0 0 0 0 0,0 0 1 0 0,0 0-1 0 0,1 1 0 0 0,0 1 1 0 0,0-1-1 0 0,1 1 0 0 0,0-1 1 0 0,1 2-1 0 0,0-1 0 0 0,0 0 1 0 0,1 1-1 0 0,0-1 0 0 0,1 1 1 0 0,0 0-1 0 0,0 0 0 0 0,1 0 0 0 0,1 6-38 0 0,2-12 13 0 0,0-1 0 0 0,1 0-1 0 0,-1 0 1 0 0,1 0 0 0 0,0-1 0 0 0,0 1-1 0 0,0-1 1 0 0,0 1 0 0 0,0-1-1 0 0,0 0 1 0 0,1 0 0 0 0,-1 0-1 0 0,1-1 1 0 0,-1 1 0 0 0,1-1-1 0 0,0 0 1 0 0,0 0 0 0 0,0 0-1 0 0,-1 0 1 0 0,1-1 0 0 0,0 0-1 0 0,0 0 1 0 0,0 0 0 0 0,0 0-1 0 0,0 0 1 0 0,0-1 0 0 0,0 0-1 0 0,-1 1 1 0 0,1-1 0 0 0,2-1-13 0 0,8-3 47 0 0,1 0 0 0 0,-1 0 1 0 0,0-1-1 0 0,-1-1 1 0 0,0-1-1 0 0,0 1 1 0 0,0-2-1 0 0,-1 0 0 0 0,0-1 1 0 0,4-4-48 0 0,-5 5 23 0 0,172-176 330 0 0,-151 144-161 0 0,-46 68 81 0 0,-37 108-160 0 0,49-133-140 0 0,1 1 0 0 0,0-1 1 0 0,0 0-1 0 0,1 0 0 0 0,-1 0 1 0 0,0 0-1 0 0,1 1 0 0 0,-1-1 1 0 0,1 0-1 0 0,0 1 0 0 0,0-1 0 0 0,0 0 1 0 0,0 1-1 0 0,0-1 0 0 0,0 0 1 0 0,1 1-1 0 0,-1-1 0 0 0,1 0 0 0 0,-1 0 1 0 0,1 1-1 0 0,0-1 0 0 0,0 0 1 0 0,0 0-1 0 0,0 0 0 0 0,0 0 1 0 0,1 0-1 0 0,-1 0 0 0 0,1 0 0 0 0,-1-1 1 0 0,1 1-1 0 0,0 0 0 0 0,-1-1 1 0 0,1 1-1 0 0,0-1 0 0 0,0 0 1 0 0,0 0-1 0 0,0 0 0 0 0,0 0 0 0 0,0 0 1 0 0,1 0-1 0 0,-1 0 0 0 0,0 0 1 0 0,2-1 26 0 0,94-30-3849 0 0,-60 7-942 0 0,-10 6-2155 0 0,-14 6-4317 0 0</inkml:trace>
  <inkml:trace contextRef="#ctx0" brushRef="#br0" timeOffset="863.645">2086 368 8370 0 0,'0'0'4731'0'0,"0"0"-1923"0"0,0 0-943 0 0,0 0-319 0 0,0 0-191 0 0,0 0-192 0 0,0 0-184 0 0,0 0-164 0 0,0 0-131 0 0,0 0-100 0 0,0 0-72 0 0,0 0-89 0 0,0 0-60 0 0,-17 10-22 0 0,-53 30-44 0 0,-43 31 913 0 0,107-67-1203 0 0,0 1 0 0 0,0-1 0 0 0,0 1 0 0 0,1 0 0 0 0,-1 0 0 0 0,1 1 0 0 0,0-1 0 0 0,1 1 0 0 0,0 1 0 0 0,-1-1 0 0 0,2 0 0 0 0,-2 4-7 0 0,6-8-1 0 0,1 0-1 0 0,0 0 1 0 0,0-1-1 0 0,0 1 1 0 0,-1 0 0 0 0,2-1-1 0 0,-1 1 1 0 0,0-1 0 0 0,0 0-1 0 0,0 0 1 0 0,1 1-1 0 0,-1-2 1 0 0,0 1 0 0 0,1 0-1 0 0,-1 0 1 0 0,1-1-1 0 0,-1 1 1 0 0,1-1 0 0 0,-1 0-1 0 0,1 0 1 0 0,-1 0 0 0 0,1 0-1 0 0,-1 0 1 0 0,1-1-1 0 0,-1 1 2 0 0,106 11 52 0 0,-107-11-45 0 0,1 1 0 0 0,-1-1 0 0 0,1 1 0 0 0,-1 0 0 0 0,1-1 0 0 0,-1 1 0 0 0,0 0 0 0 0,1 0 1 0 0,-1 0-1 0 0,0 0 0 0 0,0 0 0 0 0,0 0 0 0 0,0 0 0 0 0,0 0 0 0 0,0 0 0 0 0,0 0 0 0 0,0 1 0 0 0,0-1 0 0 0,0 0 0 0 0,-1 1 0 0 0,1-1 0 0 0,0 1 0 0 0,-1-1 0 0 0,1 1 0 0 0,-1-1 0 0 0,0 1 0 0 0,0-1 0 0 0,1 1 0 0 0,-1-1 0 0 0,0 1 0 0 0,0-1 0 0 0,0 1 0 0 0,-1-1 0 0 0,1 1 0 0 0,0 0 0 0 0,0-1 0 0 0,-1 1 0 0 0,1-1 0 0 0,-1 0 0 0 0,0 1 0 0 0,1-1 0 0 0,-1 1 0 0 0,0 0-7 0 0,-40 53 285 0 0,31-46-287 0 0,0 0 0 0 0,0-1 0 0 0,-1 0 0 0 0,0-1 0 0 0,0 0 0 0 0,-1 0 0 0 0,1-1 0 0 0,-2-1 0 0 0,1 0 0 0 0,-7 1 2 0 0,19-7-131 0 0,-1 0 0 0 0,1 0 0 0 0,0 0 0 0 0,-1 0-1 0 0,1 0 1 0 0,0 0 0 0 0,0 0 0 0 0,0 0 0 0 0,0-1 0 0 0,0 1 0 0 0,0 0-1 0 0,0 0 1 0 0,1 0 0 0 0,-1 0 0 0 0,0 0 0 0 0,0 0 0 0 0,1 0 0 0 0,-1 0 0 0 0,1 0-1 0 0,-1 0 1 0 0,1 0 0 0 0,-1 0 0 0 0,1 0 0 0 0,0 0 0 0 0,0 0 0 0 0,-1 1-1 0 0,1-1 1 0 0,0 0 0 0 0,0 0 0 0 0,0 1 0 0 0,0-1 0 0 0,-1 1 0 0 0,2-1 131 0 0,27-28-6339 0 0,-18 17-3259 0 0</inkml:trace>
  <inkml:trace contextRef="#ctx0" brushRef="#br0" timeOffset="1213.23">2462 290 12403 0 0,'0'0'3270'0'0,"0"0"-1261"0"0,0 0-436 0 0,0 0-38 0 0,0 0-80 0 0,0 0-143 0 0,0 0-189 0 0,0 0-216 0 0,0 0-198 0 0,0 0-137 0 0,-33 21-111 0 0,-103 62-117 0 0,65-36 229 0 0,70-46-572 0 0,0-1 0 0 0,0 0 0 0 0,0 1 0 0 0,0-1-1 0 0,0 1 1 0 0,0-1 0 0 0,1 1 0 0 0,-1-1 0 0 0,0 1 0 0 0,0-1 0 0 0,1 1-1 0 0,-1 0 1 0 0,0-1 0 0 0,1 1 0 0 0,-1 0 0 0 0,0 0 0 0 0,1 0 0 0 0,-1-1 0 0 0,1 1-1 0 0,0 0 1 0 0,-1 0 0 0 0,1 0 0 0 0,0 0 0 0 0,-1 0 0 0 0,1 0 0 0 0,0 0-1 0 0,0 0 1 0 0,0 0 0 0 0,0 0 0 0 0,0 0 0 0 0,0 0 0 0 0,0 0 0 0 0,0 0 0 0 0,0 0-1 0 0,0 0 1 0 0,1 0 0 0 0,-1-1 0 0 0,0 1 0 0 0,1 0 0 0 0,-1 0 0 0 0,1 0-1 0 0,-1 0 1 0 0,1 0 0 0 0,-1 0 0 0 0,1-1 0 0 0,-1 1 0 0 0,1 0 0 0 0,0-1 0 0 0,-1 1-1 0 0,1 0 1 0 0,0-1 0 0 0,0 1 0 0 0,0-1 0 0 0,-1 1 0 0 0,1-1 0 0 0,0 1-1 0 0,0-1 1 0 0,0 0 0 0 0,0 1 0 0 0,0-1 0 0 0,0 0 0 0 0,0 0 0 0 0,0 1-1 0 0,67 5-19 0 0,-61-6 24 0 0,0 0-1 0 0,1 0 0 0 0,-1 0 1 0 0,0 1-1 0 0,1 0 1 0 0,-1 0-1 0 0,0 1 1 0 0,0 0-1 0 0,0 0 1 0 0,0 1-1 0 0,0 0 0 0 0,2 1-4 0 0,-7-2 8 0 0,0-1-1 0 0,0 1 1 0 0,0 0-1 0 0,0 0 1 0 0,0 0-1 0 0,0 0 1 0 0,0 0-1 0 0,-1 0 1 0 0,1 0-1 0 0,-1 0 1 0 0,0 1-1 0 0,0-1 1 0 0,0 0-1 0 0,0 1 1 0 0,0-1-1 0 0,0 1 1 0 0,0 0-1 0 0,-1-1 1 0 0,0 1-1 0 0,1-1 1 0 0,-1 1-1 0 0,0 0 1 0 0,0-1-1 0 0,0 1 1 0 0,-1 0-1 0 0,1-1 1 0 0,-1 1-1 0 0,1-1 1 0 0,-1 1-1 0 0,0-1 1 0 0,0 1-1 0 0,0-1 1 0 0,0 1-1 0 0,0-1 1 0 0,-1 0-1 0 0,1 1 1 0 0,-1-1-1 0 0,0 0 1 0 0,1 0-1 0 0,-1 0 1 0 0,0-1-1 0 0,0 1 1 0 0,0 0-1 0 0,0-1 1 0 0,-1 1-8 0 0,-14 12 28 0 0,-2-2-1 0 0,0 1 1 0 0,-1-2 0 0 0,0-1-1 0 0,0 0 1 0 0,-1-2 0 0 0,0 0-1 0 0,-1-1 1 0 0,-19 3-28 0 0,19-9-807 0 0,17-2-9120 0 0,5-2-2444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8698 0 0,'0'0'3245'0'0,"0"0"-641"0"0,0 0-349 0 0,0 0-104 0 0,0 0-158 0 0,0 0-381 0 0,0 0-386 0 0,0 0-351 0 0,0 0-263 0 0,0 0-174 0 0,0 0-68 0 0,0 0-49 0 0,0 0-58 0 0,-6 15-23 0 0,-38 112 187 0 0,11 33-344 0 0,30-146 9 0 0,1-7-4623 0 0,8-17-931 0 0,-2 0-1422 0 0,0 2-3744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14435 0 0,'0'0'2473'0'0,"0"0"-705"0"0,0 0-416 0 0,0 0-31 0 0,0 0 55 0 0,0 0-112 0 0,0 0-440 0 0,0 0-464 0 0,0 0-272 0 0,0 0-128 0 0,0 0-48 0 0,0 0-24 0 0,0 0-24 0 0,0 0-216 0 0,-68 48-320 0 0,90-11-688 0 0,-2-8-2249 0 0,-9-10-9490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12 361 14979 0 0,'0'0'2278'0'0,"0"0"-387"0"0,0 0-221 0 0,0 0-203 0 0,0 0-242 0 0,0 0-263 0 0,0 0-241 0 0,0 0-235 0 0,0 0-149 0 0,0 0-90 0 0,0 0-66 0 0,0 0 3 0 0,-3-17-38 0 0,-6-58-45 0 0,26 17 48 0 0,70-68 65 0 0,-13 57-229 0 0,-21 54-304 0 0,-45 63 306 0 0,-8 47 304 0 0,1-93-230 0 0,1 0 0 0 0,-1 0 1 0 0,1 0-1 0 0,0 0 1 0 0,-1-1-1 0 0,1 1 0 0 0,0 0 1 0 0,0-1-1 0 0,0 1 0 0 0,0-1 1 0 0,0 0-1 0 0,1 0 0 0 0,-1 0 1 0 0,0 0-1 0 0,1 0 0 0 0,-1 0 1 0 0,0 0-1 0 0,1-1 0 0 0,-1 1 1 0 0,1-1-1 0 0,-1 0 0 0 0,1 0 1 0 0,-1 0-1 0 0,1 0 0 0 0,-1 0 1 0 0,1 0-1 0 0,-1-1 0 0 0,1 1 1 0 0,-1-1-1 0 0,1 0 1 0 0,-1 0-1 0 0,0 0 0 0 0,1 0 1 0 0,-1 0-1 0 0,0 0 0 0 0,0 0 1 0 0,0-1-1 0 0,0 1 0 0 0,0-1 1 0 0,1 0-62 0 0,74-74 791 0 0,-69 67-539 0 0,-3 6-4092 0 0,-2 10-6343 0 0,-2-3-2560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 7538 0 0,'0'0'2112'0'0,"0"0"-334"0"0,0 0-129 0 0,0 0 38 0 0,0 0 21 0 0,0 0-167 0 0,0 0-333 0 0,0 0-341 0 0,0 0-331 0 0,0 0-208 0 0,0 0-58 0 0,-5 3-26 0 0,-60 56 1800 0 0,65-58-1909 0 0,0-1-2 0 0,0 0 22 0 0,0 0 13 0 0,0 0 40 0 0,0 0 35 0 0,8-8 596 0 0,82-79 588 0 0,-118 119-279 0 0,28-32-1327 0 0,0 0-118 0 0,0 0-175 0 0,12-7-6410 0 0,-9 7-4820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130 148 3785 0 0,'0'0'2919'0'0,"0"0"-766"0"0,0 0-156 0 0,0 0 40 0 0,0 0-95 0 0,0 0-262 0 0,0 0-413 0 0,0 0-428 0 0,0 0-351 0 0,0 0-119 0 0,0 0 71 0 0,0 0 146 0 0,0 0 166 0 0,8 1 65 0 0,114-5 2004 0 0,-100-1-2542 0 0,-1 0 0 0 0,0-2 1 0 0,0 0-1 0 0,-1-1 0 0 0,0-1 0 0 0,0-1 0 0 0,-1-1 0 0 0,-1 0 1 0 0,10-8-280 0 0,2-33 1445 0 0,-42 70-1429 0 0,-6 27-23 0 0,2 1 0 0 0,2 1-1 0 0,2 0 1 0 0,3 0 0 0 0,1 1 0 0 0,2 0-1 0 0,3 1 1 0 0,2-1 0 0 0,3 24 7 0 0,-3-13 7 0 0,3-14-8 0 0,-1-1 0 0 0,-2 1-1 0 0,-3 0 1 0 0,-1-1-1 0 0,-2 0 1 0 0,-2 0-1 0 0,-2-1 1 0 0,-2 0 0 0 0,-2-1-1 0 0,-17 34 2 0 0,23-61 4 0 0,-1-1-1 0 0,0 0 1 0 0,-1 0-1 0 0,-1-1 1 0 0,0 0-1 0 0,-1-1 1 0 0,0-1-1 0 0,0 0 1 0 0,-2-1-1 0 0,1 0 1 0 0,-1-1-1 0 0,0-1 0 0 0,-1 0-3 0 0,13-7 2 0 0,0 1 0 0 0,-1-1 0 0 0,1 1 0 0 0,0-1 0 0 0,-1 0-1 0 0,1 0 1 0 0,0-1 0 0 0,-1 1 0 0 0,1-1 0 0 0,-1 1 0 0 0,0-1-1 0 0,1 0 1 0 0,-1-1 0 0 0,1 1 0 0 0,-1 0 0 0 0,1-1-1 0 0,-1 0 1 0 0,1 0 0 0 0,0 0 0 0 0,-1 0 0 0 0,1-1 0 0 0,0 1-1 0 0,0-1 1 0 0,0 0 0 0 0,0 0 0 0 0,0 0 0 0 0,0 0 0 0 0,1 0-1 0 0,-1-1 1 0 0,1 1 0 0 0,-1-1 0 0 0,1 0 0 0 0,0 1-1 0 0,0-1 1 0 0,0 0 0 0 0,0 0 0 0 0,1-1 0 0 0,-1 1 0 0 0,1 0-1 0 0,0 0 1 0 0,-1-4-2 0 0,-1-6 9 0 0,1 0 0 0 0,0 0 0 0 0,0-1 0 0 0,2 1 0 0 0,0-1 0 0 0,0 1 0 0 0,1 0 0 0 0,1-1 0 0 0,0 1 0 0 0,1 0 0 0 0,0 0 0 0 0,1 0 0 0 0,1 1 0 0 0,0-1 0 0 0,0 1 0 0 0,6-9-9 0 0,12-18 44 0 0,2 1 0 0 0,1 1 0 0 0,2 1 0 0 0,12-10-44 0 0,-8 11-13 0 0,1 2-1 0 0,2 1 0 0 0,1 2 1 0 0,21-12 13 0 0,-6 15-337 0 0,-27 24-2578 0 0,-16 6-3788 0 0,-3-3-4032 0 0</inkml:trace>
  <inkml:trace contextRef="#ctx0" brushRef="#br0" timeOffset="746.273">822 494 12355 0 0,'0'0'3106'0'0,"0"0"-1249"0"0,0 0-450 0 0,0 0-44 0 0,0 0-76 0 0,0 0-171 0 0,0 0-227 0 0,0 0-192 0 0,0 0-113 0 0,0 0-92 0 0,0 0-69 0 0,0 0-48 0 0,-34 12-70 0 0,-104 38-39 0 0,78-15 72 0 0,51-25-250 0 0,5-7-68 0 0,0 1-1 0 0,-1 0 0 0 0,1 0 0 0 0,1 1 0 0 0,-1-1 0 0 0,1 1 0 0 0,0-1 0 0 0,0 1 0 0 0,0 0 0 0 0,0 1 0 0 0,1-1 0 0 0,0 0 0 0 0,0 1 1 0 0,1-1-1 0 0,-1 1 0 0 0,1 0 0 0 0,1-1 0 0 0,-1 1 0 0 0,1 0 0 0 0,0-1 0 0 0,0 1 0 0 0,0 0 0 0 0,1 0-19 0 0,1-3 23 0 0,0 0-1 0 0,1 1 0 0 0,0-1 1 0 0,-1 0-1 0 0,1 0 0 0 0,0 0 1 0 0,1-1-1 0 0,-1 1 1 0 0,0-1-1 0 0,1 0 0 0 0,-1 0 1 0 0,1 0-1 0 0,0 0 1 0 0,0-1-1 0 0,-1 1 0 0 0,1-1 1 0 0,0 0-1 0 0,0 0 0 0 0,1 0 1 0 0,-1-1-1 0 0,0 0 1 0 0,0 1-1 0 0,0-1 0 0 0,0-1 1 0 0,0 1-1 0 0,0-1 0 0 0,0 1 1 0 0,0-1-1 0 0,0 0 1 0 0,0-1-1 0 0,0 1 0 0 0,1-1-22 0 0,15-3 67 0 0,-1-2 0 0 0,-1 0-1 0 0,1 0 1 0 0,-1-2 0 0 0,0 0-1 0 0,-1-1 1 0 0,0-1 0 0 0,0-1-1 0 0,-1 0 1 0 0,-1-1 0 0 0,0-1-1 0 0,-1 0 1 0 0,3-5-67 0 0,60-81 35 0 0,-82 122-293 0 0,1-10 258 0 0,0 0-1 0 0,1 0 1 0 0,0 1-1 0 0,1-1 0 0 0,0 1 1 0 0,1-1-1 0 0,1 1 0 0 0,0 0 1 0 0,2 11 0 0 0,-2-21 1 0 0,1 1 1 0 0,-1 0 0 0 0,1-1-1 0 0,0 1 1 0 0,0-1 0 0 0,1 1-1 0 0,-1-1 1 0 0,1 0 0 0 0,0 1-1 0 0,0-1 1 0 0,0 0 0 0 0,0 0-1 0 0,0 0 1 0 0,1 0 0 0 0,-1-1-1 0 0,1 1 1 0 0,0-1-1 0 0,0 1 1 0 0,0-1 0 0 0,0 0-1 0 0,0 0 1 0 0,0 0 0 0 0,1-1-1 0 0,-1 1 1 0 0,1-1 0 0 0,-1 0-1 0 0,1 0 1 0 0,-1 0 0 0 0,1 0-1 0 0,0-1 1 0 0,-1 1 0 0 0,1-1-1 0 0,0 0 1 0 0,-1 0-1 0 0,2 0-1 0 0,5-1 26 0 0,0 0 0 0 0,-1-1 0 0 0,1 0 0 0 0,-1-1 0 0 0,1 0 0 0 0,-1 0 0 0 0,0-1 0 0 0,0 0 0 0 0,0-1 0 0 0,-1 0 0 0 0,1 0 0 0 0,-1-1 0 0 0,0 0 0 0 0,-1 0-1 0 0,1-1 1 0 0,-1 0 0 0 0,-1 0 0 0 0,1-1-26 0 0,9-11 49 0 0,0-1 0 0 0,-2-1-1 0 0,0 0 1 0 0,-1-1 0 0 0,-1-1-1 0 0,4-12-48 0 0,13-65 136 0 0,-30 99-139 0 0,0-1-1 0 0,0 1 0 0 0,0 0 1 0 0,-1 1-1 0 0,1-1 0 0 0,0 0 0 0 0,-1 0 1 0 0,1 0-1 0 0,0 1 0 0 0,-1-1 1 0 0,1 1-1 0 0,-1-1 0 0 0,1 1 1 0 0,-1 0-1 0 0,1-1 0 0 0,-1 1 0 0 0,1 0 1 0 0,-1 0-1 0 0,1 0 0 0 0,-1 0 1 0 0,1 0-1 0 0,-1 0 0 0 0,1 1 1 0 0,-1-1-1 0 0,1 1 0 0 0,-1-1 0 0 0,1 1 1 0 0,-1-1-1 0 0,1 1 0 0 0,0 0 1 0 0,-1-1-1 0 0,1 1 0 0 0,0 0 1 0 0,0 0-1 0 0,-1 0 0 0 0,1 0 0 0 0,0 0 1 0 0,0 0-1 0 0,0 1 0 0 0,-1 0 4 0 0,0 0-6 0 0,0 0 3 0 0,0-1 0 0 0,1 0 0 0 0,-1 1 0 0 0,0 0 0 0 0,1-1 1 0 0,-1 1-1 0 0,1 0 0 0 0,-1-1 0 0 0,1 1 0 0 0,0 0 0 0 0,0 0 0 0 0,-1 0 0 0 0,2 0 1 0 0,-1 1-1 0 0,0-1 0 0 0,0 0 0 0 0,1 0 0 0 0,-1 0 0 0 0,1 1 0 0 0,0-1 0 0 0,-1 0 0 0 0,1 1 1 0 0,0-1-1 0 0,0 0 0 0 0,1 0 0 0 0,-1 1 0 0 0,0-1 0 0 0,1 0 0 0 0,0 0 0 0 0,-1 1 0 0 0,1-1 1 0 0,0 0 2 0 0,113 112 129 0 0,-108-101-69 0 0,0 0-1 0 0,-1-1 1 0 0,-1 2 0 0 0,0-1 0 0 0,0 0-1 0 0,-2 1 1 0 0,1 0 0 0 0,-2 0-1 0 0,0 0 1 0 0,0-1 0 0 0,-2 1 0 0 0,1 0-1 0 0,-2 0 1 0 0,0 0 0 0 0,0 0-1 0 0,-2-1 1 0 0,1 1 0 0 0,-2 0-60 0 0,-3 49 132 0 0,31-63-467 0 0,10-5-1439 0 0,-18 0-7799 0 0,-12 4 6321 0 0,2 1-9789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78 12403 0 0,'0'0'1333'0'0,"0"0"-114"0"0,0 0-43 0 0,0 0 70 0 0,0 0 78 0 0,0 0 27 0 0,0 0-132 0 0,0 0-239 0 0,0 0-218 0 0,0 0-219 0 0,0 0-153 0 0,-8-2-81 0 0,-31-4 1063 0 0,41 33-187 0 0,-2 86-459 0 0,-4-1 0 0 0,-5 0 0 0 0,-21 90-726 0 0,16-106 139 0 0,-24 192-100 0 0,35-276-1190 0 0,9-32-180 0 0,35-76-2844 0 0,-19 33-6227 0 0,-16 46-963 0 0</inkml:trace>
  <inkml:trace contextRef="#ctx0" brushRef="#br0" timeOffset="515.004">510 0 11971 0 0,'0'0'1238'0'0,"0"0"-393"0"0,0 0-83 0 0,0 0 185 0 0,0 0 215 0 0,0 0 73 0 0,0 0-160 0 0,0 0-188 0 0,0 0-122 0 0,0 0-74 0 0,0 0-31 0 0,0 0-50 0 0,0 0-90 0 0,1 14-10 0 0,9 112 1532 0 0,4 37-317 0 0,-24 201-864 0 0,8-192-776 0 0,2-166-83 0 0,0 0 0 0 0,1 0-1 0 0,0 0 1 0 0,0 0 0 0 0,1 0-1 0 0,0-1 1 0 0,0 1-1 0 0,0-1 1 0 0,0 1 0 0 0,1-1-1 0 0,0 0 1 0 0,0 0-1 0 0,1 0 1 0 0,1 2-2 0 0,4-26 718 0 0,-9-2-569 0 0,1 2-112 0 0,-1-1 0 0 0,0 0 0 0 0,-2 1 0 0 0,0-1 0 0 0,-1 1 0 0 0,-1-1 0 0 0,-1 1 0 0 0,-1 0 0 0 0,-1-1-37 0 0,1 5-8 0 0,0 0 0 0 0,-1 1 0 0 0,-1-1-1 0 0,0 2 1 0 0,0-1 0 0 0,-2 1 0 0 0,0 1-1 0 0,0-1 1 0 0,-1 2 0 0 0,0 0 0 0 0,-1 0-1 0 0,-1 1 1 0 0,1 0 0 0 0,-1 1 0 0 0,-1 0-1 0 0,0 2 1 0 0,0-1 0 0 0,-1 2 0 0 0,0 0-1 0 0,0 0 1 0 0,0 2 0 0 0,-12-3 8 0 0,16 6-33 0 0,1 1 0 0 0,-1 0 0 0 0,1 1 0 0 0,-1 0 0 0 0,1 0 0 0 0,-1 1 0 0 0,1 0 0 0 0,0 1 0 0 0,0 1 0 0 0,0-1 1 0 0,0 2-1 0 0,1-1 0 0 0,-1 1 0 0 0,1 0 0 0 0,0 1 0 0 0,1 0 0 0 0,-1 1 0 0 0,1 0 0 0 0,1 0 0 0 0,-1 1 0 0 0,1-1 0 0 0,0 2 0 0 0,1-1 0 0 0,-1 2 33 0 0,4-6-158 0 0,-1 1-1 0 0,1-1 1 0 0,0 1 0 0 0,0 0-1 0 0,0 0 1 0 0,1 0-1 0 0,0 1 1 0 0,0-1 0 0 0,0 1-1 0 0,0-1 1 0 0,1 1-1 0 0,0-1 1 0 0,0 1 0 0 0,1 0-1 0 0,0-1 1 0 0,-1 1-1 0 0,2 0 1 0 0,-1-1 0 0 0,1 1-1 0 0,0 0 1 0 0,0-1 0 0 0,1 1-1 0 0,-1-1 1 0 0,1 1-1 0 0,0-1 1 0 0,2 3 158 0 0,27 15-3216 0 0,-8-14-4246 0 0,-8-8-4288 0 0</inkml:trace>
  <inkml:trace contextRef="#ctx0" brushRef="#br0" timeOffset="918.798">948 604 13299 0 0,'0'0'1971'0'0,"0"0"-376"0"0,0 0-228 0 0,0 0-61 0 0,0 0-73 0 0,0 0-147 0 0,0 0-201 0 0,0 0-178 0 0,0 0-130 0 0,0 0-114 0 0,0 0-107 0 0,0 0-66 0 0,0 0-76 0 0,-29 7-39 0 0,-86 22 5 0 0,80-6 35 0 0,35-18-163 0 0,0 2-14 0 0,-1 0 1 0 0,1 1-1 0 0,0-1 1 0 0,0 0-1 0 0,1 0 1 0 0,0 1-1 0 0,0-1 1 0 0,1 0-1 0 0,0 0 1 0 0,0 0 0 0 0,0-1-1 0 0,1 1 1 0 0,0 0-1 0 0,1-1 1 0 0,-1 0-1 0 0,1 0 1 0 0,1 0-1 0 0,-1 0 1 0 0,1 0-1 0 0,0-1 1 0 0,0 0-1 0 0,0 0 1 0 0,1 0-1 0 0,0-1 1 0 0,0 0-1 0 0,0 0 1 0 0,0 0-1 0 0,0-1 1 0 0,1 0-1 0 0,0 0 1 0 0,0-1-1 0 0,0 0 1 0 0,0 0-1 0 0,0 0 1 0 0,0-1-1 0 0,0 0 1 0 0,0-1-1 0 0,1 0 1 0 0,-1 0-1 0 0,0 0 1 0 0,4-1-39 0 0,-7 0 52 0 0,0-1 0 0 0,1 1 1 0 0,-1-1-1 0 0,0 0 0 0 0,0 0 0 0 0,0-1 1 0 0,0 1-1 0 0,-1-1 0 0 0,1 0 1 0 0,-1 0-1 0 0,1 0 0 0 0,-1 0 0 0 0,0-1 1 0 0,0 1-1 0 0,-1-1 0 0 0,1 0 0 0 0,-1 0 1 0 0,0 0-1 0 0,0 0 0 0 0,0 0 0 0 0,0 0 1 0 0,-1 0-1 0 0,1-1 0 0 0,0-4-52 0 0,10-109 409 0 0,-12 114-423 0 0,0-1 0 0 0,0 1 0 0 0,-1-1 0 0 0,1 1 0 0 0,-1 0 0 0 0,0-1 0 0 0,0 1 0 0 0,-1 0 0 0 0,1-1 0 0 0,-1 1 0 0 0,0 0 0 0 0,0 0 0 0 0,-1 0 0 0 0,1 1 0 0 0,-1-1 0 0 0,0 1 0 0 0,0-1 0 0 0,0 1 0 0 0,0 0 0 0 0,0 0 0 0 0,-1 0 0 0 0,1 0 0 0 0,-1 1 0 0 0,0 0 0 0 0,0-1 0 0 0,0 1 0 0 0,0 1 0 0 0,0-1 0 0 0,-1 1 0 0 0,1-1 0 0 0,0 1 0 0 0,-1 0 0 0 0,1 1 0 0 0,-4-1 14 0 0,5 1-118 0 0,1 0-1 0 0,0 0 1 0 0,-1 0 0 0 0,1 1-1 0 0,-1-1 1 0 0,1 1 0 0 0,-1-1-1 0 0,1 1 1 0 0,0 0 0 0 0,0 0 0 0 0,-1 0-1 0 0,1 0 1 0 0,0 0 0 0 0,0 1-1 0 0,0-1 1 0 0,0 1 0 0 0,0-1 0 0 0,0 1-1 0 0,1 0 1 0 0,-1 0 0 0 0,0 0-1 0 0,0 1 119 0 0,-16 34-9330 0 0,14-29-2401 0 0</inkml:trace>
  <inkml:trace contextRef="#ctx0" brushRef="#br0" timeOffset="1428.249">1189 593 7266 0 0,'0'0'3546'0'0,"0"0"-822"0"0,0 0-463 0 0,0 0-276 0 0,0 0-323 0 0,0 0-274 0 0,0 0-290 0 0,0 0-248 0 0,0 0-158 0 0,0 0-96 0 0,0 0-96 0 0,0 0-77 0 0,0 12-51 0 0,-2 87 615 0 0,2-96-939 0 0,1-1 0 0 0,0 1 0 0 0,-1 0 0 0 0,1-1 0 0 0,0 1 1 0 0,0-1-1 0 0,1 1 0 0 0,-1-1 0 0 0,0 0 0 0 0,1 1 0 0 0,0-1 1 0 0,-1 0-1 0 0,1 0 0 0 0,0 0 0 0 0,0 0 0 0 0,0-1 0 0 0,0 1 1 0 0,0 0-1 0 0,1-1 0 0 0,-1 1 0 0 0,0-1 0 0 0,1 0 0 0 0,-1 0 1 0 0,1 0-1 0 0,0 0 0 0 0,-1 0 0 0 0,1-1 0 0 0,-1 1 0 0 0,1-1 1 0 0,1 0-49 0 0,85 4 1067 0 0,-72-9-974 0 0,0 0-1 0 0,-1-2 0 0 0,0 0 1 0 0,0-1-1 0 0,0 0 0 0 0,-1-2 1 0 0,0 1-1 0 0,-1-2 1 0 0,-1 0-1 0 0,1-1 0 0 0,7-8-92 0 0,33-46 26 0 0,-51 73-27 0 0,0 0 0 0 0,0 0 1 0 0,1-1-1 0 0,0 0 0 0 0,1 1 0 0 0,-1-1 1 0 0,1-1-1 0 0,0 1 0 0 0,1-1 0 0 0,-1 0 1 0 0,1 0-1 0 0,0 0 0 0 0,0-1 0 0 0,1 0 1 0 0,-1 0-1 0 0,1-1 0 0 0,0 1 0 0 0,2-1 1 0 0,1 0 69 0 0,-1-1-1 0 0,0 0 1 0 0,0-1-1 0 0,1 0 0 0 0,-1-1 1 0 0,1 0-1 0 0,-1 0 1 0 0,1-1-1 0 0,-1 0 0 0 0,0-1 1 0 0,0 0-1 0 0,1 0 1 0 0,-1-1-1 0 0,-1-1 0 0 0,1 1 1 0 0,0-1-1 0 0,-1 0 1 0 0,0-1-1 0 0,0 0 0 0 0,0-1 1 0 0,-1 1-1 0 0,1-1 1 0 0,-1-1-1 0 0,1-1-68 0 0,78-87 300 0 0,-76 48-753 0 0,-16 34-3671 0 0,-5-1-5755 0 0,9 10-2968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78 0 0 0,'0'0'469'0'0,"0"0"365"0"0,0 0 198 0 0,0 0 134 0 0,0 0 105 0 0,0 0 32 0 0,0 0 2 0 0,3-5-35 0 0,9-26 1014 0 0,-23 18 2799 0 0,-17 0-2373 0 0,15 9-2525 0 0,-1 1 1 0 0,1 0-1 0 0,-1 1 1 0 0,0 0-1 0 0,1 1 0 0 0,-1 1 1 0 0,0 0-1 0 0,0 1 1 0 0,1 0-1 0 0,-1 1 1 0 0,0 1-1 0 0,1 0 1 0 0,0 1-1 0 0,0 0 1 0 0,0 1-1 0 0,0 1 1 0 0,1 0-1 0 0,0 0 0 0 0,0 1 1 0 0,0 1-1 0 0,1 0 1 0 0,0 0-1 0 0,1 1 1 0 0,0 1-1 0 0,0 0 1 0 0,1 0-1 0 0,0 1 1 0 0,1 0-1 0 0,0 0 1 0 0,-2 7-186 0 0,7-9 61 0 0,0 0 0 0 0,0 0 0 0 0,1 0 1 0 0,1 0-1 0 0,0 0 0 0 0,0 1 1 0 0,0-1-1 0 0,1 1 0 0 0,1-1 1 0 0,0 0-1 0 0,0 1 0 0 0,1-1 0 0 0,0 0 1 0 0,0 0-1 0 0,1 0 0 0 0,0 0 1 0 0,1 0-1 0 0,0-1 0 0 0,0 0 1 0 0,1 0-1 0 0,0 0 0 0 0,1 0 0 0 0,-1-1 1 0 0,1 1-1 0 0,5 3-61 0 0,-1 0 116 0 0,1-1 0 0 0,0 0 1 0 0,1-1-1 0 0,0 0 0 0 0,0-1 0 0 0,1-1 0 0 0,0 1 1 0 0,0-2-1 0 0,1 0 0 0 0,0-1 0 0 0,0 0 0 0 0,0-1 1 0 0,0 0-1 0 0,1-2 0 0 0,13 2-116 0 0,-9-2 78 0 0,1 0 0 0 0,-1-2 1 0 0,0 0-1 0 0,0-2 0 0 0,0 0 0 0 0,0-1 1 0 0,0 0-1 0 0,0-2 0 0 0,17-7-78 0 0,22-13-97 0 0,-52 26-1803 0 0,-5 8-6519 0 0,-1-5 5499 0 0,0 0-8813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12 7466 0 0,'0'0'1505'0'0,"0"0"-279"0"0,0 0-3 0 0,0 0 270 0 0,0 0 217 0 0,0 0 30 0 0,0 0-154 0 0,0 0-324 0 0,0 0-298 0 0,0 0-223 0 0,0 0-143 0 0,0 0-73 0 0,-35-3-27 0 0,-105-6 6 0 0,72 17 440 0 0,55-4-810 0 0,0 1 1 0 0,1 0-1 0 0,-1 1 0 0 0,1 0 0 0 0,1 1 0 0 0,-1 0 1 0 0,1 0-1 0 0,0 2 0 0 0,1-1 0 0 0,0 1 1 0 0,0 1-1 0 0,1 0 0 0 0,1 0 0 0 0,-1 1 0 0 0,2 0 1 0 0,-1 0-1 0 0,-4 11-134 0 0,9-16 32 0 0,0 0 1 0 0,1 0-1 0 0,-1 0 0 0 0,1 0 1 0 0,1 0-1 0 0,-1 1 0 0 0,1-1 1 0 0,0 1-1 0 0,1-1 0 0 0,-1 0 1 0 0,1 1-1 0 0,1-1 0 0 0,-1 1 1 0 0,1-1-1 0 0,0 1 0 0 0,0-1 1 0 0,1 0-1 0 0,0 0 0 0 0,0 0 1 0 0,1 0-1 0 0,-1 0 0 0 0,1 0 1 0 0,0 0-1 0 0,1-1 0 0 0,0 0 1 0 0,-1 1-1 0 0,2-1 0 0 0,-1-1 1 0 0,0 1-1 0 0,1-1 0 0 0,0 0 1 0 0,0 0-1 0 0,1 0 0 0 0,-1 0 1 0 0,1-1-1 0 0,-1 0 0 0 0,1 0 1 0 0,0-1-1 0 0,0 0 0 0 0,0 0 1 0 0,5 1-33 0 0,1-3 77 0 0,1 0 1 0 0,0-1-1 0 0,-1-1 1 0 0,1 0-1 0 0,-1-1 1 0 0,0 0-1 0 0,0-1 1 0 0,0 0 0 0 0,0-1-1 0 0,-1 0 1 0 0,1-1-1 0 0,-1-1 1 0 0,-1 1-1 0 0,1-2 1 0 0,-1 1 0 0 0,-1-1-1 0 0,1-1 1 0 0,-1 0-1 0 0,6-8-77 0 0,7-6 75 0 0,-1-2 0 0 0,-1 0-1 0 0,-1-1 1 0 0,-1-1 0 0 0,-2 0-1 0 0,0-2-74 0 0,-4 20 97 0 0,-17 42-146 0 0,3-28-33 0 0,1 1-1 0 0,-1 0 0 0 0,1-1 1 0 0,0 1-1 0 0,0 0 0 0 0,0 0 1 0 0,1 0-1 0 0,0 0 1 0 0,0 0-1 0 0,1 0 0 0 0,-1-1 1 0 0,1 1-1 0 0,0 0 0 0 0,1 0 1 0 0,0 0-1 0 0,0-1 0 0 0,0 1 1 0 0,0-1-1 0 0,1 0 1 0 0,0 0-1 0 0,0 0 0 0 0,0 0 1 0 0,1 0-1 0 0,0 0 0 0 0,0-1 1 0 0,0 0-1 0 0,0 0 0 0 0,1 0 1 0 0,0 0-1 0 0,4 2 83 0 0,32 10-3051 0 0,-12-10-6705 0 0,-19-6-2368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12723 0 0,'0'0'3512'0'0,"0"0"-1647"0"0,0 0-614 0 0,0 0-148 0 0,0 0-92 0 0,0 0-86 0 0,0 0-119 0 0,0 0-102 0 0,0 0-77 0 0,0 0-113 0 0,0 0-71 0 0,0 0-32 0 0,0 0-58 0 0,19-32-9 0 0,58-100-30 0 0,-3 24 302 0 0,19-4 19 0 0,-82 155-681 0 0,-10-34 50 0 0,-1 0 1 0 0,1 0-1 0 0,0-1 0 0 0,1 1 0 0 0,0 0 0 0 0,1 0 0 0 0,-1-1 0 0 0,2 0 1 0 0,-1 1-1 0 0,1-1 0 0 0,0 0 0 0 0,1-1 0 0 0,0 1 0 0 0,0-1 0 0 0,1 0 0 0 0,0 0 1 0 0,0-1-1 0 0,0 0 0 0 0,1 0 0 0 0,7 5-4 0 0,-9-8 62 0 0,0-1 0 0 0,0 1-1 0 0,1-1 1 0 0,-1 0 0 0 0,1 0 0 0 0,-1-1 0 0 0,1 0-1 0 0,0 0 1 0 0,0 0 0 0 0,0-1 0 0 0,-1 0 0 0 0,1 0 0 0 0,0 0-1 0 0,0-1 1 0 0,0 0 0 0 0,-1 0 0 0 0,1 0 0 0 0,0-1-1 0 0,-1 1 1 0 0,1-1 0 0 0,-1-1 0 0 0,0 1 0 0 0,0-1-1 0 0,0 0 1 0 0,0 0 0 0 0,0-1 0 0 0,0 1 0 0 0,-1-1-1 0 0,3-3-61 0 0,3-3 82 0 0,-1-1-1 0 0,0 0 0 0 0,-1-1 0 0 0,0 0 0 0 0,-1 0 0 0 0,0-1 0 0 0,-1 0 0 0 0,0 0 0 0 0,-1 0 1 0 0,-1-1-1 0 0,0 0 0 0 0,0 1 0 0 0,-2-2 0 0 0,0 1 0 0 0,0 0 0 0 0,-1 0 0 0 0,-1-2-81 0 0,0 15-29 0 0,0 0-1 0 0,-1 1 0 0 0,1-1 0 0 0,0 0 0 0 0,0 1 0 0 0,0-1 0 0 0,-1 0 1 0 0,1 1-1 0 0,0-1 0 0 0,-1 1 0 0 0,1-1 0 0 0,0 0 0 0 0,-1 1 1 0 0,1-1-1 0 0,-1 1 0 0 0,1-1 0 0 0,-1 1 0 0 0,1-1 0 0 0,-1 1 1 0 0,0 0-1 0 0,1-1 0 0 0,-1 1 0 0 0,1-1 0 0 0,-1 1 0 0 0,0 0 1 0 0,1 0-1 0 0,-1-1 0 0 0,0 1 0 0 0,1 0 0 0 0,-1 0 0 0 0,0 0 1 0 0,1 0-1 0 0,-1 0 0 0 0,0 0 0 0 0,0 0 0 0 0,1 0 0 0 0,-1 0 0 0 0,0 0 1 0 0,1 0-1 0 0,-1 1 0 0 0,0-1 0 0 0,1 0 0 0 0,-1 0 0 0 0,0 1 1 0 0,1-1-1 0 0,-1 0 0 0 0,1 1 0 0 0,-1-1 0 0 0,0 1 0 0 0,1-1 1 0 0,-1 0-1 0 0,1 1 0 0 0,-1-1 0 0 0,1 1 0 0 0,0 0 0 0 0,-1-1 30 0 0,-2 29-2547 0 0,5-18-4442 0 0,-1-7-5287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9 7354 0 0,'0'0'2931'0'0,"0"0"-408"0"0,0 0-238 0 0,0 0-110 0 0,0 0-238 0 0,0 0-251 0 0,0 0-288 0 0,0 0-301 0 0,0 0-248 0 0,0 0-169 0 0,0 0-114 0 0,0 0-77 0 0,0 0-76 0 0,5-8 220 0 0,-2 42 132 0 0,19 414 1134 0 0,-46-153-1643 0 0,2-162-208 0 0,20-119-48 0 0,0-5-479 0 0,2-18-311 0 0,3-60-2124 0 0,0 10-3016 0 0,-4 20-4404 0 0,0 26 797 0 0</inkml:trace>
  <inkml:trace contextRef="#ctx0" brushRef="#br0" timeOffset="246.847">1 517 4729 0 0,'0'0'3102'0'0,"0"0"-819"0"0,0 0-349 0 0,0 0-30 0 0,0 0-74 0 0,0 0-210 0 0,0 0-298 0 0,0 0-356 0 0,0 0-284 0 0,0 0-103 0 0,0 0 44 0 0,0 0 97 0 0,0 0 86 0 0,10-1-10 0 0,237-19 2568 0 0,96-7-2653 0 0,-312 35-1656 0 0,-25 2-8131 0 0,-6-9-3265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9153 424 4313 0 0,'0'0'1943'0'0,"0"0"-156"0"0,0 0 32 0 0,0 0 128 0 0,0 0-102 0 0,0 0-220 0 0,0 0-267 0 0,0 0-291 0 0,0 0-184 0 0,0 0-113 0 0,0 0-92 0 0,0 0-91 0 0,-8 0-44 0 0,4 0-466 0 0,0 0 37 0 0,1 0 0 0 0,-1 0 0 0 0,1 0 1 0 0,-1 0-1 0 0,1 0 0 0 0,0 1 0 0 0,-1 0 0 0 0,1 0 0 0 0,0 0 0 0 0,-1 0 1 0 0,1 0-1 0 0,0 1 0 0 0,0-1 0 0 0,0 1 0 0 0,0 0 0 0 0,0 0 0 0 0,-1 2-114 0 0,-5 4 359 0 0,2-2-228 0 0,-1 0-1 0 0,1 1 1 0 0,0 0-1 0 0,0 0 1 0 0,1 0 0 0 0,0 1-1 0 0,1 0 1 0 0,-1 1 0 0 0,1-1-1 0 0,1 1 1 0 0,0 0-1 0 0,0 0 1 0 0,1 0 0 0 0,0 1-1 0 0,0-1 1 0 0,1 1 0 0 0,1-1-1 0 0,-1 8-130 0 0,1-15 32 0 0,1 0 0 0 0,0 0 0 0 0,0 0 0 0 0,0 1 0 0 0,0-1 0 0 0,0 0 0 0 0,0 0 0 0 0,0 0 0 0 0,1 0 0 0 0,-1 0 0 0 0,1 0 0 0 0,-1 0 0 0 0,1 0 0 0 0,0 0 0 0 0,0 0 0 0 0,0 0 0 0 0,0 0 0 0 0,0 0 0 0 0,0-1 0 0 0,1 1 0 0 0,-1 0 0 0 0,1-1 0 0 0,-1 1 0 0 0,1-1 0 0 0,-1 0 0 0 0,1 1 0 0 0,0-1 0 0 0,0 0-1 0 0,0 0 1 0 0,-1 0 0 0 0,1 0 0 0 0,0 0 0 0 0,0-1 0 0 0,0 1 0 0 0,1-1 0 0 0,-1 1 0 0 0,0-1 0 0 0,0 0 0 0 0,0 1 0 0 0,0-1 0 0 0,0 0 0 0 0,1-1-32 0 0,11-1 111 0 0,-1-1 1 0 0,1-1-1 0 0,-1 0 0 0 0,0-1 0 0 0,0 0 1 0 0,-1-1-1 0 0,1-1 0 0 0,-1 0 0 0 0,-1 0 1 0 0,1-1-1 0 0,-1-1 0 0 0,-1 0 0 0 0,0 0 0 0 0,0-1 1 0 0,0-1-112 0 0,-1 3 16 0 0,171-175 334 0 0,-142 150-270 0 0,-31 66 38 0 0,-3 233 278 0 0,25 96-454 0 0,-28-319 54 0 0,-2 0 0 0 0,-1 0 0 0 0,-2 0 0 0 0,-2 0 0 0 0,-2-1 0 0 0,-2 0 0 0 0,-2 0 0 0 0,-1-1 0 0 0,-3-1 0 0 0,-1 0 0 0 0,-1-2 0 0 0,-3 0 0 0 0,-1-1 0 0 0,-12 14 4 0 0,33-50 3 0 0,-1 3 1 0 0,0 0 0 0 0,-1-1 1 0 0,0 1-1 0 0,0-1 1 0 0,0 0-1 0 0,0 0 0 0 0,0 0 1 0 0,-1-1-1 0 0,1 1 1 0 0,-1-1-1 0 0,0 1 0 0 0,1-1 1 0 0,-1-1-1 0 0,0 1 1 0 0,0 0-1 0 0,-1-1 0 0 0,1 0 1 0 0,-2 1-5 0 0,4-4 2 0 0,1 0 1 0 0,-1 0-1 0 0,1 0 0 0 0,-1 0 1 0 0,1 0-1 0 0,0 0 1 0 0,0 0-1 0 0,0 0 0 0 0,0 0 1 0 0,0 0-1 0 0,0-1 1 0 0,1 1-1 0 0,-1 0 1 0 0,1-1-1 0 0,-1 1 0 0 0,1 0 1 0 0,0-1-1 0 0,0 1 1 0 0,0-1-1 0 0,0 1 0 0 0,0 0 1 0 0,1-2-3 0 0,-1-1 5 0 0,2-32-18 0 0,2 0-1 0 0,2 1 1 0 0,1 0-1 0 0,1 0 1 0 0,2 0-1 0 0,2 1 1 0 0,13-27 13 0 0,-13 29-3 0 0,38-87-216 0 0,4 2-1 0 0,60-93 220 0 0,-38 88-1371 0 0,-49 83-1575 0 0,0 1-3635 0 0,-18 27-5298 0 0</inkml:trace>
  <inkml:trace contextRef="#ctx0" brushRef="#br0" timeOffset="309.705">9998 339 9090 0 0,'0'0'4821'0'0,"0"0"-2239"0"0,0 0-894 0 0,0 0-277 0 0,0 0-255 0 0,0 0-231 0 0,0 0-184 0 0,0 0-158 0 0,0 0-74 0 0,0 0-58 0 0,0 0-56 0 0,0 0-75 0 0,-34 33-72 0 0,-102 103-44 0 0,82-59 34 0 0,51-65-191 0 0,1-8-24 0 0,0 0-1 0 0,1 0 1 0 0,-1 0-1 0 0,1 0 1 0 0,0 1-1 0 0,1-1 1 0 0,-1 0-1 0 0,1 1 1 0 0,0-1 0 0 0,0 1-1 0 0,0-1 1 0 0,0 1-1 0 0,1-1 1 0 0,0 0-1 0 0,0 1 1 0 0,0-1-1 0 0,0 0 1 0 0,1 0-1 0 0,0 0 1 0 0,-1 0-1 0 0,2 0 1 0 0,-1 0-1 0 0,0 0 1 0 0,1-1-1 0 0,0 1 1 0 0,-1-1-1 0 0,1 0 1 0 0,1 1-1 0 0,-1-2 1 0 0,0 1-1 0 0,1 0 1 0 0,0-1-1 0 0,-1 1 1 0 0,1-1-1 0 0,0 0 1 0 0,0 0-1 0 0,0-1 1 0 0,0 1-1 0 0,1-1 1 0 0,-1 0-1 0 0,3 1-22 0 0,0-1 85 0 0,0 0 0 0 0,0 0 0 0 0,0-1-1 0 0,0 0 1 0 0,0 0 0 0 0,0-1 0 0 0,0 0-1 0 0,0 0 1 0 0,-1-1 0 0 0,1 1 0 0 0,0-1-1 0 0,-1-1 1 0 0,1 1 0 0 0,-1-1 0 0 0,0-1-1 0 0,0 1 1 0 0,0-1 0 0 0,0 0 0 0 0,-1 0-1 0 0,1 0 1 0 0,-1-1 0 0 0,0 0 0 0 0,-1 0-1 0 0,1 0 1 0 0,-1-1 0 0 0,0 0 0 0 0,0 1-1 0 0,-1-1 1 0 0,3-7-85 0 0,0 3 17 0 0,-1 0-1 0 0,0 0 0 0 0,-1-1 1 0 0,0 0-1 0 0,0 0 0 0 0,-1 0 1 0 0,-1 0-1 0 0,0 0 1 0 0,-1-1-1 0 0,0 1 0 0 0,0-1 1 0 0,-1 1-1 0 0,-1-1 1 0 0,0 1-1 0 0,0 0 0 0 0,-1-1 1 0 0,-1 1-1 0 0,0 0 0 0 0,-1 0 1 0 0,0 0-1 0 0,0 0-16 0 0,-33-18-1404 0 0,21 26-1586 0 0,1 2-3297 0 0,8 1-5893 0 0</inkml:trace>
  <inkml:trace contextRef="#ctx0" brushRef="#br0" timeOffset="864.639">9442 417 0 0 0,'0'0'105'0'0,"0"0"438"0"0,0 0 351 0 0,0 0 363 0 0,0 0 385 0 0,0 0 240 0 0,0 0-9 0 0,0 0-412 0 0,0 0-477 0 0,-2-11 822 0 0,-56-15 3012 0 0,32 25-4113 0 0,22 0-678 0 0,1-1 0 0 0,-1 2 0 0 0,1-1 0 0 0,-1 0 0 0 0,0 1 0 0 0,1 0 0 0 0,-1 0 0 0 0,0 0 0 0 0,0 0 0 0 0,1 0 0 0 0,-1 1 0 0 0,0 0 0 0 0,1 0 0 0 0,-1 0 0 0 0,1 0 0 0 0,-1 0 0 0 0,1 1 0 0 0,0-1 0 0 0,-1 1 0 0 0,1 0 0 0 0,0 0 1 0 0,0 0-1 0 0,0 1 0 0 0,0-1 0 0 0,1 1 0 0 0,-1-1 0 0 0,1 1 0 0 0,-1 0 0 0 0,1 0 0 0 0,0 0 0 0 0,0 0 0 0 0,0 2-27 0 0,-5 13-765 0 0,-1 4-1294 0 0,6-8-4529 0 0,2-10-2835 0 0</inkml:trace>
  <inkml:trace contextRef="#ctx0" brushRef="#br0" timeOffset="-2088.858">7111 71 7794 0 0,'0'0'1984'0'0,"0"0"-316"0"0,0 0-33 0 0,0 0 137 0 0,0 0 43 0 0,0 0-130 0 0,0 0-240 0 0,0 0-264 0 0,0 0-202 0 0,0 0-141 0 0,0 0-102 0 0,0 0-65 0 0,0 0-65 0 0,12-10-74 0 0,33-29-85 0 0,-45 39-423 0 0,0 0 0 0 0,0 0 0 0 0,0 1 0 0 0,0-1 0 0 0,0 0 0 0 0,0 1 0 0 0,0-1 0 0 0,0 0 0 0 0,0 1 0 0 0,0-1-1 0 0,0 0 1 0 0,0 1 0 0 0,0-1 0 0 0,0 0 0 0 0,0 0 0 0 0,0 1 0 0 0,0-1 0 0 0,0 0 0 0 0,0 1 0 0 0,0-1 0 0 0,1 0 0 0 0,-1 0 0 0 0,0 1 0 0 0,0-1 0 0 0,0 0 0 0 0,1 0-1 0 0,-1 1 1 0 0,0-1 0 0 0,0 0 0 0 0,0 0 0 0 0,1 0 0 0 0,-1 1 0 0 0,0-1 0 0 0,1 0 0 0 0,-1 0 0 0 0,0 0 0 0 0,0 0 0 0 0,1 0 0 0 0,-1 1 0 0 0,0-1 0 0 0,1 0 0 0 0,-1 0-1 0 0,0 0 1 0 0,1 0 0 0 0,-1 0 0 0 0,0 0 0 0 0,0 0 0 0 0,1 0 0 0 0,-1 0 0 0 0,0 0 0 0 0,1-1 0 0 0,-1 1 0 0 0,0 0 0 0 0,1 0 0 0 0,-1 0 0 0 0,0 0 0 0 0,0 0 0 0 0,1 0-1 0 0,-1-1-23 0 0,-13 82 1297 0 0,-21 199-474 0 0,23 32-693 0 0,-35-215-1059 0 0,41-74-1131 0 0,5-15-1298 0 0,3-3-3626 0 0,0-5-2013 0 0</inkml:trace>
  <inkml:trace contextRef="#ctx0" brushRef="#br0" timeOffset="-1702.586">7318 730 3225 0 0,'0'0'3659'0'0,"0"0"-1606"0"0,0 0-337 0 0,0 0 52 0 0,0 0-31 0 0,0 0-117 0 0,0 0-138 0 0,0 0-111 0 0,0 0-120 0 0,0 0-122 0 0,32 2-142 0 0,103 6-143 0 0,-57-23 200 0 0,-65 8-838 0 0,4-2-13 0 0,-1 0 1 0 0,1-1-1 0 0,-2-1 0 0 0,1-1 1 0 0,-2 0-1 0 0,1-1 0 0 0,-2 0 1 0 0,0-1-1 0 0,0-1 1 0 0,-1 0-1 0 0,2-6-193 0 0,-11 19 24 0 0,-1-1-1 0 0,0 0 1 0 0,0 1 0 0 0,0-1 0 0 0,0 0 0 0 0,-1 0-1 0 0,1 0 1 0 0,-1 0 0 0 0,0 0 0 0 0,1-1-1 0 0,-1 1 1 0 0,-1 0 0 0 0,1 0 0 0 0,-1-1-1 0 0,1 1 1 0 0,-1-1 0 0 0,0 1 0 0 0,0 0 0 0 0,0-1-1 0 0,-1 1 1 0 0,1 0 0 0 0,-1-1 0 0 0,0 1-1 0 0,1 0 1 0 0,-2-1 0 0 0,1 1 0 0 0,0 0-1 0 0,-1 0 1 0 0,1 0 0 0 0,-1 0 0 0 0,0 1 0 0 0,0-1-1 0 0,0 0 1 0 0,0 1 0 0 0,-1-1 0 0 0,1 1-1 0 0,-1 0 1 0 0,1-1 0 0 0,-1 1 0 0 0,0 1-1 0 0,0-1 1 0 0,0 0 0 0 0,0 1 0 0 0,0-1 0 0 0,0 1-1 0 0,0 0 1 0 0,0 0 0 0 0,-1 0 0 0 0,1 1-1 0 0,0-1 1 0 0,-4 0-24 0 0,-7 4-2 0 0,1 0 0 0 0,-1 1 1 0 0,1 1-1 0 0,0 0 0 0 0,1 0 0 0 0,-1 1 0 0 0,1 1 0 0 0,0 0 0 0 0,0 1 0 0 0,1 0 1 0 0,0 0-1 0 0,1 1 0 0 0,0 1 0 0 0,0 0 0 0 0,1 0 0 0 0,0 1 0 0 0,1 0 0 0 0,0 1 0 0 0,1 0 1 0 0,0 0-1 0 0,1 0 0 0 0,-2 6 2 0 0,5-13-5 0 0,0 1 0 0 0,0-1 0 0 0,0 0 1 0 0,0 1-1 0 0,1 0 0 0 0,0-1 0 0 0,1 1 0 0 0,-1 0 0 0 0,1 0 1 0 0,0 0-1 0 0,0 0 0 0 0,1 0 0 0 0,0 1 0 0 0,0-1 1 0 0,0 0-1 0 0,1 0 0 0 0,0 0 0 0 0,0 0 0 0 0,1 0 0 0 0,-1 0 1 0 0,1-1-1 0 0,0 1 0 0 0,1 0 0 0 0,0-1 0 0 0,0 1 1 0 0,0-1-1 0 0,0 0 0 0 0,1 0 0 0 0,0 0 0 0 0,0-1 0 0 0,4 5 5 0 0,1-3-15 0 0,0 0-1 0 0,1 0 1 0 0,-1-1-1 0 0,1 0 1 0 0,0-1-1 0 0,1 0 1 0 0,-1-1-1 0 0,1 0 1 0 0,-1-1-1 0 0,1 1 1 0 0,0-2-1 0 0,0 0 1 0 0,0 0-1 0 0,0-1 1 0 0,0-1-1 0 0,0 1 1 0 0,0-2-1 0 0,0 0 1 0 0,-1 0-1 0 0,1-1 1 0 0,-1 0-1 0 0,1-1 0 0 0,-1 0 1 0 0,0 0-1 0 0,4-3 16 0 0,69-29-2227 0 0,-57 23-1312 0 0,1 1-3873 0 0,-14 7-4318 0 0</inkml:trace>
  <inkml:trace contextRef="#ctx0" brushRef="#br0" timeOffset="-1206.66">8258 74 9810 0 0,'0'0'2198'0'0,"0"0"-164"0"0,0 0-159 0 0,0 0-142 0 0,0 0-156 0 0,0 0-188 0 0,0 0-166 0 0,0 0-138 0 0,0 0-153 0 0,0 0-163 0 0,0 0-137 0 0,0 0-141 0 0,0 0-65 0 0,4-12-17 0 0,9-37-33 0 0,-9 37-40 0 0,-4 12-33 0 0,0 0-14 0 0,-2 24 1496 0 0,-15 214-914 0 0,-32 195-613 0 0,41-286-419 0 0,14-158-4356 0 0,-6 3 3249 0 0,0-6-703 0 0,-3 4-3857 0 0,0 2-5883 0 0</inkml:trace>
  <inkml:trace contextRef="#ctx0" brushRef="#br0" timeOffset="-1026.473">7967 406 15003 0 0,'0'0'1651'0'0,"0"0"-407"0"0,0 0-90 0 0,0 0 60 0 0,0 0 15 0 0,0 0 10 0 0,0 0-140 0 0,0 0-165 0 0,0 0-138 0 0,0 0-121 0 0,33-5-134 0 0,103-12-106 0 0,117-8 224 0 0,-157 24-6197 0 0,-80 1-3626 0 0</inkml:trace>
  <inkml:trace contextRef="#ctx0" brushRef="#br0" timeOffset="-4468.96">4678 229 10098 0 0,'0'0'1811'0'0,"0"0"-316"0"0,0 0-85 0 0,0 0 66 0 0,0 0-4 0 0,0 0-122 0 0,0 0-280 0 0,0 0-310 0 0,0 0-229 0 0,0 0-129 0 0,0 0-52 0 0,0 0 10 0 0,0 0 20 0 0,-8 4 1414 0 0,7 121 1422 0 0,-16 14-2466 0 0,7 93-249 0 0,-19-106-521 0 0,21-120-4010 0 0,4-11-1744 0 0,2-3-3355 0 0,2 4-1144 0 0</inkml:trace>
  <inkml:trace contextRef="#ctx0" brushRef="#br0" timeOffset="-4193.122">4337 593 10578 0 0,'0'0'2283'0'0,"0"0"-940"0"0,0 0-280 0 0,0 0 167 0 0,0 0 162 0 0,0 0 18 0 0,0 0-167 0 0,0 0-203 0 0,0 0-116 0 0,0 0-102 0 0,0 0-93 0 0,33-5-114 0 0,105-18-128 0 0,112-11 478 0 0,-139 9-4152 0 0,-92 20-5638 0 0,-14 2-2798 0 0</inkml:trace>
  <inkml:trace contextRef="#ctx0" brushRef="#br0" timeOffset="-3706.876">4972 229 13339 0 0,'0'0'1131'0'0,"0"0"-394"0"0,0 0-3 0 0,0 0 253 0 0,0 0 245 0 0,0 0 80 0 0,0 0-214 0 0,0 0-297 0 0,0 0-130 0 0,0 0-36 0 0,0 0-35 0 0,0 0-27 0 0,1 33-90 0 0,0 102-97 0 0,-17 20 507 0 0,-1 82-266 0 0,18-236-616 0 0,0 1 0 0 0,0-1 0 0 0,0 1 1 0 0,0-1-1 0 0,0 0 0 0 0,0 1 0 0 0,0-1 0 0 0,1 0 1 0 0,-1 0-1 0 0,0 0 0 0 0,1 0 0 0 0,-1 0 0 0 0,1 0 0 0 0,-1 0 1 0 0,1 0-1 0 0,0 0 0 0 0,-1-1 0 0 0,1 1 0 0 0,0-1 1 0 0,-1 1-1 0 0,1-1 0 0 0,0 0 0 0 0,0 0 0 0 0,-1 0 0 0 0,1 0 1 0 0,0 0-1 0 0,0 0 0 0 0,0 0 0 0 0,-1 0 0 0 0,1-1 0 0 0,0 1 1 0 0,-1-1-1 0 0,1 1 0 0 0,0-1 0 0 0,-1 0 0 0 0,1 0 1 0 0,-1 1-1 0 0,1-1 0 0 0,-1 0 0 0 0,1 0 0 0 0,-1-1 0 0 0,0 1 1 0 0,1 0-1 0 0,-1 0 0 0 0,0-1 0 0 0,0 1 0 0 0,1-2-11 0 0,188-128 770 0 0,-189 130-766 0 0,0-1 0 0 0,-1 1 0 0 0,1 0 1 0 0,0 0-1 0 0,0 0 0 0 0,0 0 0 0 0,0 0 1 0 0,0 0-1 0 0,0 0 0 0 0,1 0 0 0 0,-1 0 0 0 0,0 0 1 0 0,0 0-1 0 0,1 1 0 0 0,-1-1 0 0 0,0 1 0 0 0,1-1 1 0 0,-1 1-1 0 0,1-1 0 0 0,-1 1 0 0 0,0 0 0 0 0,1-1 1 0 0,-1 1-1 0 0,1 0 0 0 0,-1 0 0 0 0,1 0 0 0 0,-1 1 1 0 0,1-1-1 0 0,-1 0 0 0 0,1 0 0 0 0,-1 1 0 0 0,1-1 1 0 0,-1 1-1 0 0,0-1 0 0 0,1 1 0 0 0,-1 0 0 0 0,0-1 1 0 0,0 1-1 0 0,1 0 0 0 0,-1 0 0 0 0,0 0 0 0 0,0 0 1 0 0,0 0-1 0 0,0 0 0 0 0,0 0 0 0 0,0 0 1 0 0,0 1-1 0 0,-1-1 0 0 0,1 0 0 0 0,0 0 0 0 0,-1 1 1 0 0,1-1-1 0 0,0 1 0 0 0,-1-1 0 0 0,0 0 0 0 0,1 1 1 0 0,-1-1-1 0 0,0 1 0 0 0,0-1-4 0 0,1 209 523 0 0,-1-209-578 0 0,0 0 0 0 0,0 1 0 0 0,0-1 0 0 0,0 0 1 0 0,1 0-1 0 0,-1 1 0 0 0,0-1 0 0 0,1 0 0 0 0,-1 0 0 0 0,1 1 1 0 0,-1-1-1 0 0,1 0 0 0 0,0 0 0 0 0,-1 0 0 0 0,1 0 0 0 0,0 0 1 0 0,0 0-1 0 0,0 0 0 0 0,0 0 0 0 0,0 0 0 0 0,0-1 0 0 0,0 1 1 0 0,0 0-1 0 0,0-1 0 0 0,0 1 0 0 0,0 0 0 0 0,0-1 1 0 0,1 1-1 0 0,-1-1 0 0 0,0 0 0 0 0,0 1 0 0 0,1-1 0 0 0,-1 0 1 0 0,0 0-1 0 0,1 0 0 0 0,-1 0 0 0 0,0 0 0 0 0,0 0 0 0 0,1 0 1 0 0,-1 0-1 0 0,0-1 0 0 0,1 1 0 0 0,-1 0 0 0 0,0-1 0 0 0,0 1 1 0 0,0-1-1 0 0,0 1 0 0 0,1-1 0 0 0,-1 0 0 0 0,0 1 0 0 0,0-1 1 0 0,0 0-1 0 0,0 0 55 0 0,4-4-1293 0 0,2-1-3472 0 0,-5 3-4438 0 0</inkml:trace>
  <inkml:trace contextRef="#ctx0" brushRef="#br0" timeOffset="-3320.703">5510 811 10602 0 0,'0'0'1843'0'0,"0"0"-90"0"0,0 0 170 0 0,0 0-91 0 0,0 0-230 0 0,0 0-227 0 0,0 0-266 0 0,0 0-192 0 0,0 0-148 0 0,0 0-102 0 0,0 0-84 0 0,0 0-83 0 0,27-9-81 0 0,85-30-111 0 0,-110 39-286 0 0,1-1 1 0 0,-1 1-1 0 0,1-1 1 0 0,0 0 0 0 0,-1 1-1 0 0,1-1 1 0 0,-1 0-1 0 0,1 0 1 0 0,-1-1-1 0 0,0 1 1 0 0,1-1 0 0 0,-1 1-1 0 0,0-1 1 0 0,0 1-1 0 0,0-1 1 0 0,0 0 0 0 0,0 0-1 0 0,-1 0 1 0 0,1 0-1 0 0,-1-1 1 0 0,1 1 0 0 0,-1 0-1 0 0,1-2-22 0 0,3-7 138 0 0,19-59 567 0 0,-24 69-698 0 0,0-1-1 0 0,1 0 1 0 0,-1 0 0 0 0,0 0 0 0 0,0 1 0 0 0,0-1-1 0 0,0 0 1 0 0,0 0 0 0 0,-1 0 0 0 0,1 1 0 0 0,0-1-1 0 0,-1 0 1 0 0,1 0 0 0 0,-1 1 0 0 0,0-1 0 0 0,0 0-1 0 0,0 1 1 0 0,1-1 0 0 0,-2 1 0 0 0,1-1 0 0 0,0 1-1 0 0,0-1 1 0 0,0 1 0 0 0,0 0 0 0 0,-1 0-1 0 0,1-1 1 0 0,-1 1 0 0 0,1 0 0 0 0,-1 0 0 0 0,1 1-1 0 0,-1-1 1 0 0,0 0 0 0 0,1 0 0 0 0,-1 1 0 0 0,0-1-1 0 0,0 1 1 0 0,1-1 0 0 0,-2 1-7 0 0,-8 1-9 0 0,-1 0 0 0 0,1 0 1 0 0,-1 1-1 0 0,1 1 0 0 0,0 0 0 0 0,-1 0 1 0 0,2 1-1 0 0,-1 1 0 0 0,0 0 0 0 0,1 0 0 0 0,0 1 1 0 0,0 0-1 0 0,1 1 0 0 0,-1 0 0 0 0,1 0 1 0 0,1 1-1 0 0,0 0 0 0 0,0 1 0 0 0,0 0 1 0 0,1 0-1 0 0,1 1 0 0 0,-1-1 0 0 0,2 2 0 0 0,-1-1 1 0 0,1 0-1 0 0,0 4 9 0 0,3-11-2 0 0,1 1-1 0 0,0-1 1 0 0,0 1 0 0 0,0 0-1 0 0,0 0 1 0 0,0 0-1 0 0,1 0 1 0 0,0 0 0 0 0,-1-1-1 0 0,1 1 1 0 0,1 0 0 0 0,-1 0-1 0 0,1 0 1 0 0,-1 0 0 0 0,1 0-1 0 0,0-1 1 0 0,1 1 0 0 0,-1 0-1 0 0,1-1 1 0 0,-1 1 0 0 0,1-1-1 0 0,0 1 1 0 0,0-1 0 0 0,1 0-1 0 0,-1 0 1 0 0,1 0 0 0 0,-1 0-1 0 0,1 0 1 0 0,0-1 0 0 0,0 1-1 0 0,0-1 1 0 0,1 0 0 0 0,1 2 2 0 0,13 2-235 0 0,-1 0 1 0 0,1-1 0 0 0,0-1 0 0 0,0-1 0 0 0,1-1 0 0 0,-1 0 0 0 0,0-1 0 0 0,1-1 0 0 0,-1-1 0 0 0,10-1 234 0 0,17-6-3403 0 0,-17-2-5865 0 0,-14 6-2813 0 0</inkml:trace>
  <inkml:trace contextRef="#ctx0" brushRef="#br0" timeOffset="-2909.844">5791 881 5913 0 0,'0'0'3086'0'0,"0"0"-847"0"0,0 0-373 0 0,0 0-152 0 0,0 0-63 0 0,0 0-15 0 0,0 0-58 0 0,0 0-131 0 0,0 0-263 0 0,0 0-252 0 0,0 0-182 0 0,0 0-121 0 0,0 0-109 0 0,24-17-80 0 0,72-52-74 0 0,7-36 877 0 0,-57 56-987 0 0,-46 49-263 0 0,0 0-15 0 0,-16 66-128 0 0,15-62 152 0 0,1-1-1 0 0,0 1 1 0 0,0 0-1 0 0,0-1 1 0 0,0 1-1 0 0,0 0 1 0 0,1-1-1 0 0,-1 1 1 0 0,1 0-1 0 0,0-1 1 0 0,0 1-1 0 0,1-1 1 0 0,-1 0-1 0 0,1 1 1 0 0,-1-1-1 0 0,1 0 1 0 0,0 0-1 0 0,0 0 1 0 0,1 0-1 0 0,-1 0 1 0 0,0 0-1 0 0,1-1 1 0 0,0 1-1 0 0,0-1 1 0 0,0 0 0 0 0,0 0-1 0 0,0 0 1 0 0,0 0-1 0 0,0 0 1 0 0,1-1-1 0 0,-1 1 1 0 0,1-1-1 0 0,-1 0 1 0 0,1 0-1 0 0,-1 0 1 0 0,1-1-1 0 0,2 1-1 0 0,1-1 104 0 0,1 0-1 0 0,0-1 1 0 0,-1 0-1 0 0,1 0 1 0 0,-1-1-1 0 0,0 1 1 0 0,1-2-1 0 0,-1 1 1 0 0,0-1-1 0 0,0 0 1 0 0,0-1-1 0 0,-1 1 1 0 0,1-2-1 0 0,-1 1 1 0 0,0 0 0 0 0,1-2-104 0 0,1 0 34 0 0,0-1 0 0 0,-1 0 0 0 0,0 0 0 0 0,0-1 0 0 0,0 0 0 0 0,-1 0 0 0 0,0-1 0 0 0,0 0 1 0 0,-1 0-1 0 0,-1 0 0 0 0,1 0 0 0 0,2-10-34 0 0,9-6-1844 0 0,-8 15-2209 0 0,-3 5-1522 0 0,-1 1-7137 0 0</inkml:trace>
  <inkml:trace contextRef="#ctx0" brushRef="#br0" timeOffset="-6769.05">1707 678 6305 0 0,'0'0'1691'0'0,"0"0"-268"0"0,0 0 8 0 0,0 0 196 0 0,0 0 120 0 0,0 0-144 0 0,0 0-337 0 0,0 0-327 0 0,0 0-219 0 0,0 0 12 0 0,0 0 44 0 0,0 0-2 0 0,0 0-75 0 0,0 14-165 0 0,-1 108 309 0 0,-19 14-119 0 0,14-105-24 0 0,3-25 731 0 0,1-22-488 0 0,7-20-823 0 0,1 0-1 0 0,1 0 1 0 0,2 1 0 0 0,2 0-1 0 0,1 1 1 0 0,2 0-1 0 0,1 1 1 0 0,10-15-120 0 0,-24 45 9 0 0,117-176 502 0 0,-118 179-515 0 0,0 0 0 0 0,0 0 0 0 0,0 1 1 0 0,0-1-1 0 0,-1 0 0 0 0,1 0 0 0 0,1 0 0 0 0,-1 1 1 0 0,0-1-1 0 0,0 0 0 0 0,0 0 0 0 0,0 1 1 0 0,0-1-1 0 0,0 0 0 0 0,0 0 0 0 0,0 1 0 0 0,0-1 1 0 0,0 0-1 0 0,0 0 0 0 0,1 0 0 0 0,-1 1 1 0 0,0-1-1 0 0,0 0 0 0 0,0 0 0 0 0,0 0 0 0 0,1 0 1 0 0,-1 1-1 0 0,0-1 0 0 0,0 0 0 0 0,0 0 0 0 0,1 0 1 0 0,-1 0-1 0 0,0 0 0 0 0,0 0 0 0 0,1 0 1 0 0,-1 0-1 0 0,0 0 0 0 0,0 1 0 0 0,0-1 0 0 0,1 0 1 0 0,-1 0-1 0 0,0 0 0 0 0,0 0 0 0 0,1 0 0 0 0,-1 0 1 0 0,0-1-1 0 0,0 1 0 0 0,1 0 0 0 0,-1 0 1 0 0,0 0-1 0 0,0 0 0 0 0,1 0 0 0 0,-1 0 0 0 0,0 0 1 0 0,0 0-1 0 0,0-1 0 0 0,1 1 0 0 0,-1 0 1 0 0,0 0-1 0 0,0 0 4 0 0,2 9-49 0 0,5 40-6 0 0,1-3-1458 0 0,2-16-4594 0 0,-9-26 974 0 0,-1-1-5663 0 0</inkml:trace>
  <inkml:trace contextRef="#ctx0" brushRef="#br0" timeOffset="-6441.645">2084 700 3393 0 0,'0'0'2588'0'0,"0"0"101"0"0,0 0-47 0 0,0 0-170 0 0,0 0-295 0 0,0 0-366 0 0,0 0-299 0 0,0 0-249 0 0,0 0-240 0 0,32-8-203 0 0,99-28-148 0 0,-72 8 342 0 0,-57 27-960 0 0,1-1 0 0 0,-1 1 0 0 0,0-1 0 0 0,0 0 0 0 0,0 1 1 0 0,0-1-1 0 0,0 0 0 0 0,0 0 0 0 0,-1 0 0 0 0,1 0 0 0 0,0 0 0 0 0,-1-1 0 0 0,0 1 0 0 0,0 0 1 0 0,0-1-1 0 0,0 1 0 0 0,0-1 0 0 0,0 0 0 0 0,0 1 0 0 0,-1-1 0 0 0,1 1 0 0 0,-1-1 1 0 0,0 0-1 0 0,0 1 0 0 0,0-1 0 0 0,0 0 0 0 0,0 1 0 0 0,-1-1 0 0 0,1 0 0 0 0,-1 1 0 0 0,0-1 1 0 0,1 1-1 0 0,-1-1 0 0 0,0 1 0 0 0,-1-1 0 0 0,1 1 0 0 0,0 0 0 0 0,-1 0 0 0 0,1-1 1 0 0,-1 1-1 0 0,0 0 0 0 0,0 0 0 0 0,1 0 0 0 0,-1 1 0 0 0,-1-1 0 0 0,1 0 0 0 0,0 1 0 0 0,0 0 1 0 0,-1-1-1 0 0,1 1 0 0 0,0 0 0 0 0,-1 0 0 0 0,1 0 0 0 0,-1 0 0 0 0,0 1 0 0 0,1-1 1 0 0,-3 0-56 0 0,-7 1 10 0 0,-70 15-91 0 0,71-9 61 0 0,0 0 0 0 0,1 0 0 0 0,-1 1 0 0 0,1 1 0 0 0,1-1 0 0 0,0 2 0 0 0,0-1 0 0 0,0 1 0 0 0,1 1 0 0 0,0-1 1 0 0,1 1-1 0 0,0 1 0 0 0,1-1 0 0 0,0 1 0 0 0,0 0 0 0 0,2 1 0 0 0,-1-1 0 0 0,1 1 0 0 0,1 0 0 0 0,0 0 0 0 0,1 0 0 0 0,0 1 0 0 0,1-1 0 0 0,0 0 0 0 0,1 10 21 0 0,2-18-8 0 0,0 1 0 0 0,1-1 0 0 0,-1 1 0 0 0,1-1-1 0 0,0 0 1 0 0,0 0 0 0 0,1 0 0 0 0,-1 0 0 0 0,1-1 0 0 0,0 0 0 0 0,0 1 0 0 0,0-1-1 0 0,0-1 1 0 0,0 1 0 0 0,1 0 0 0 0,-1-1 0 0 0,1 0 0 0 0,0 0 0 0 0,0-1 0 0 0,0 1-1 0 0,0-1 1 0 0,2 0 8 0 0,6 1-179 0 0,-1 0 0 0 0,1-1 0 0 0,0-1 1 0 0,-1 0-1 0 0,1 0 0 0 0,0-2 0 0 0,-1 0 0 0 0,1 0 0 0 0,-1-1 0 0 0,1 0 0 0 0,5-3 179 0 0,32-13-3655 0 0,-3-1-3933 0 0,-29 14-3697 0 0</inkml:trace>
  <inkml:trace contextRef="#ctx0" brushRef="#br0" timeOffset="-6111.9">2877 490 11242 0 0,'0'0'2462'0'0,"0"0"-552"0"0,0 0-271 0 0,0 0-143 0 0,0 0-133 0 0,0 0-140 0 0,0 0-203 0 0,-33 14-193 0 0,-103 42-153 0 0,122-51-573 0 0,-63 37 1154 0 0,71-36-1158 0 0,5-6-86 0 0,0 1 0 0 0,-1-1 0 0 0,1 1 0 0 0,0 0 0 0 0,0-1 0 0 0,0 1 1 0 0,1 0-1 0 0,-1 0 0 0 0,0 0 0 0 0,0 0 0 0 0,0 0 0 0 0,1 0 0 0 0,-1 0 0 0 0,0 0 0 0 0,1 0 0 0 0,-1 0 0 0 0,1 0 0 0 0,-1 0 0 0 0,1 0 0 0 0,-1 1 0 0 0,1-1 0 0 0,0 0 0 0 0,0 0 0 0 0,0 0 0 0 0,0 1 0 0 0,0-1 0 0 0,0 0 0 0 0,0 0 0 0 0,0 1 0 0 0,0-1 0 0 0,0 0 0 0 0,1 0 0 0 0,-1 0 0 0 0,0 1 0 0 0,1-1 0 0 0,-1 0 0 0 0,1 0 0 0 0,0 0 0 0 0,-1 0 0 0 0,1 0 0 0 0,0 0 0 0 0,-1 0 0 0 0,1 0 0 0 0,0 0 0 0 0,0 0 0 0 0,0-1 0 0 0,0 1 0 0 0,0 0 0 0 0,0 0 0 0 0,0-1 0 0 0,0 1 0 0 0,0-1 0 0 0,0 1 0 0 0,1-1 0 0 0,-1 1 0 0 0,0-1 0 0 0,0 0 0 0 0,0 1-11 0 0,63 15 165 0 0,-58-16-156 0 0,0 0-1 0 0,0 1 1 0 0,0 0-1 0 0,0 0 1 0 0,0 0-1 0 0,0 1 1 0 0,0 0-1 0 0,-1 0 1 0 0,1 1-1 0 0,-1-1 1 0 0,0 1-1 0 0,0 0 1 0 0,0 1-1 0 0,0-1 1 0 0,0 1-1 0 0,-1 0 0 0 0,1 0 1 0 0,-1 0-1 0 0,0 1 1 0 0,3 3-9 0 0,-6-3 31 0 0,0 0-1 0 0,1 1 1 0 0,-2-1-1 0 0,1 0 1 0 0,-1 1 0 0 0,1-1-1 0 0,-2 0 1 0 0,1 0-1 0 0,0 1 1 0 0,-1-1 0 0 0,0 0-1 0 0,0 1 1 0 0,-1-1-1 0 0,0 0 1 0 0,1 0 0 0 0,-2 0-1 0 0,1-1 1 0 0,0 1 0 0 0,-1 0-1 0 0,0-1 1 0 0,-3 4-31 0 0,-5 5 75 0 0,0 0 0 0 0,0-1 1 0 0,-2 0-1 0 0,0-1 1 0 0,0 0-1 0 0,-1-1 0 0 0,0 0 1 0 0,-9 3-76 0 0,17-9-6 0 0,-1 0 1 0 0,1-1 0 0 0,-1 0-1 0 0,0 0 1 0 0,0 0 0 0 0,0-1-1 0 0,0 0 1 0 0,0-1 0 0 0,0 1-1 0 0,-1-2 1 0 0,1 1 0 0 0,0-1-1 0 0,-1 0 1 0 0,1 0 0 0 0,-4-1 5 0 0,9 0-99 0 0,1 0 1 0 0,0 0 0 0 0,-1 0 0 0 0,1 0 0 0 0,0-1 0 0 0,0 1 0 0 0,0 0 0 0 0,0-1 0 0 0,0 1 0 0 0,0-1-1 0 0,0 1 1 0 0,0-1 0 0 0,1 1 0 0 0,-1-1 0 0 0,1 1 0 0 0,-1-1 0 0 0,1 0 0 0 0,-1 1 0 0 0,1-1-1 0 0,0 0 1 0 0,0 1 0 0 0,0-1 0 0 0,0 0 0 0 0,0 1 0 0 0,0-1 0 0 0,0 0 0 0 0,1 1 0 0 0,-1-1 0 0 0,1 0-1 0 0,-1 1 1 0 0,1-1 0 0 0,-1 0 98 0 0,11-32-7440 0 0,-7 23-1411 0 0</inkml:trace>
  <inkml:trace contextRef="#ctx0" brushRef="#br0" timeOffset="-5845.89">3238 251 15667 0 0,'0'0'1379'0'0,"0"0"-228"0"0,0 0 41 0 0,0 0 170 0 0,0 0 101 0 0,0 0-43 0 0,0 0-193 0 0,0 0-273 0 0,0 0-263 0 0,0 0-175 0 0,0 0-107 0 0,4 37-89 0 0,9 116-85 0 0,-23-50 73 0 0,-48 178-207 0 0,58-268-292 0 0,-2 12-404 0 0,-10-18-4121 0 0,2-8-5418 0 0,4-2-1577 0 0</inkml:trace>
  <inkml:trace contextRef="#ctx0" brushRef="#br0" timeOffset="-5679.383">2923 590 15883 0 0,'0'0'2372'0'0,"0"0"-1003"0"0,0 0-578 0 0,0 0-127 0 0,0 0 48 0 0,0 0 86 0 0,0 0-27 0 0,0 0-198 0 0,0 0-125 0 0,0 0-94 0 0,32-1-77 0 0,102-1-33 0 0,189-10-756 0 0,-278 8-655 0 0,-17 1-2508 0 0,-4-1-6865 0 0</inkml:trace>
  <inkml:trace contextRef="#ctx0" brushRef="#br0" timeOffset="-5240.247">3833 836 7402 0 0,'0'0'4062'0'0,"0"0"-2251"0"0,0 0-940 0 0,0 0-134 0 0,0 0 162 0 0,0 0 291 0 0,0 0 282 0 0,0 0 62 0 0,0 0-147 0 0,0 0-277 0 0,0 0-321 0 0,0 0-269 0 0,0 0-178 0 0,-9 27-95 0 0,-27 85-61 0 0,0-52-12 0 0,24-49-164 0 0,-23 24-253 0 0,14-15-3401 0 0,15-16-1366 0 0,2-4-6315 0 0</inkml:trace>
  <inkml:trace contextRef="#ctx0" brushRef="#br0" timeOffset="-7678.893">241 719 4089 0 0,'0'0'1523'0'0,"0"0"41"0"0,0 0 166 0 0,0 0 206 0 0,0 0 74 0 0,0 0-155 0 0,0 0-273 0 0,0 0-302 0 0,0 0-281 0 0,0 0-178 0 0,0 0-100 0 0,0 0-93 0 0,-33 11-97 0 0,-101 36-69 0 0,83-12 110 0 0,48-28-456 0 0,1-5-67 0 0,0 0 0 0 0,0 1 0 0 0,0 0-1 0 0,0-1 1 0 0,1 1 0 0 0,-1 0 0 0 0,1 0-1 0 0,0-1 1 0 0,0 1 0 0 0,0 0 0 0 0,0 0-1 0 0,0 1 1 0 0,1-1 0 0 0,-1 0 0 0 0,1 0-1 0 0,0 0 1 0 0,0 0 0 0 0,0 0 0 0 0,1 0-1 0 0,-1 1 1 0 0,1-1 0 0 0,-1 0 0 0 0,1 0-1 0 0,0 0 1 0 0,0 0 0 0 0,0-1 0 0 0,1 1-1 0 0,-1 0 1 0 0,1 0 0 0 0,-1-1 0 0 0,1 1-1 0 0,0-1 1 0 0,0 1 0 0 0,0-1 0 0 0,1 0-1 0 0,-1 0 1 0 0,0 0 0 0 0,1 0-1 0 0,-1 0 1 0 0,1 0 0 0 0,0-1 0 0 0,0 1-1 0 0,-1-1 1 0 0,1 0 0 0 0,0 0 0 0 0,0 0-1 0 0,0 0 1 0 0,0 0 0 0 0,3 0-49 0 0,5-3 111 0 0,-1-1 0 0 0,1 0 0 0 0,-1 0 0 0 0,0-1 0 0 0,0 0-1 0 0,-1-1 1 0 0,1 0 0 0 0,-1 0 0 0 0,0-1 0 0 0,0 0 0 0 0,-1-1 0 0 0,0 0 0 0 0,0 0 0 0 0,0-1 0 0 0,-1 0 0 0 0,3-4-111 0 0,47-41 228 0 0,-47 45-197 0 0,-9 7-32 0 0,-1-1 0 0 0,1 1 1 0 0,-1 0-1 0 0,1 0 0 0 0,-1 0 1 0 0,1 0-1 0 0,0 0 0 0 0,-1 0 1 0 0,1 0-1 0 0,0 0 0 0 0,0 0 1 0 0,0 0-1 0 0,0 0 0 0 0,0 1 0 0 0,0-1 1 0 0,0 0-1 0 0,0 1 0 0 0,0-1 1 0 0,0 0-1 0 0,0 1 0 0 0,0-1 1 0 0,0 1-1 0 0,1 0 0 0 0,-1-1 1 0 0,0 1-1 0 0,0 0 0 0 0,1 0 0 0 0,-1 0 1 0 0,0 0-1 0 0,0 0 0 0 0,1 0 1 0 0,-1 0-1 0 0,0 0 0 0 0,0 0 1 0 0,0 1-1 0 0,1-1 0 0 0,-1 0 0 0 0,0 1 1 0 0,0-1-1 0 0,0 1 0 0 0,0 0 1 0 0,0-1-1 0 0,0 1 0 0 0,0 0 1 0 0,0-1-1 0 0,0 1 0 0 0,0 0 1 0 0,0 0-1 0 0,0 0 0 0 0,0 0 0 0 0,-1 0 1 0 0,1 0-1 0 0,0 0 0 0 0,-1 0 1 0 0,1 0-1 0 0,0 1 1 0 0,8 40 28 0 0,-6-26-9 0 0,0 0 1 0 0,1 0-1 0 0,1-1 0 0 0,0 1 0 0 0,1-1 1 0 0,0 0-1 0 0,2 0 0 0 0,0-1 0 0 0,3 4-19 0 0,-7-15 16 0 0,0 1 0 0 0,1-1 0 0 0,0 0 0 0 0,-1 0 0 0 0,1 0 0 0 0,0-1 0 0 0,0 0 0 0 0,1 0 0 0 0,-1 0 0 0 0,0 0 0 0 0,1-1 0 0 0,-1 0 0 0 0,1 0 0 0 0,-1-1 0 0 0,1 1 0 0 0,-1-1 0 0 0,1 0 1 0 0,-1-1-1 0 0,1 1 0 0 0,-1-1 0 0 0,1 0 0 0 0,-1-1 0 0 0,1 1 0 0 0,-1-1 0 0 0,0 0 0 0 0,2-2-16 0 0,19-13 130 0 0,-2-1 1 0 0,0-2 0 0 0,-1-1-1 0 0,-1 0 1 0 0,-1-2 0 0 0,0 0-1 0 0,-2-1 1 0 0,-1-1 0 0 0,1-6-131 0 0,-18 30 4 0 0,26-37 45 0 0,-3-2-1 0 0,-1 0 1 0 0,-2-1 0 0 0,-2-1-1 0 0,-2-1 1 0 0,-2-1 0 0 0,-1 0 0 0 0,-3-1-1 0 0,-1 0 1 0 0,-3-1 0 0 0,-1 1 0 0 0,-2-2-1 0 0,-3-13-48 0 0,-1 50 6 0 0,1 1 17 0 0,0-1-1 0 0,-1 0 1 0 0,-1 0-1 0 0,0 0 0 0 0,0 1 1 0 0,-1-1-1 0 0,0 0 1 0 0,0 1-1 0 0,-1 0 0 0 0,0-1 1 0 0,-1 1-1 0 0,0 0 1 0 0,-2-2-23 0 0,5 10 1 0 0,0 1 0 0 0,0 0 0 0 0,0 0 0 0 0,1 0 0 0 0,-1 0 1 0 0,0 0-1 0 0,0 0 0 0 0,0 0 0 0 0,0 0 0 0 0,1 1 0 0 0,-1-1 1 0 0,0 0-1 0 0,0 0 0 0 0,1 1 0 0 0,-1-1 0 0 0,0 0 0 0 0,0 1 1 0 0,1-1-1 0 0,-1 1 0 0 0,0-1 0 0 0,1 1 0 0 0,-1-1 0 0 0,0 1 1 0 0,1-1-1 0 0,-1 1 0 0 0,1 0 0 0 0,-1-1 0 0 0,1 1 0 0 0,-1 0 1 0 0,1-1-1 0 0,0 1 0 0 0,-1 0 0 0 0,1 0 0 0 0,0-1 0 0 0,0 1 1 0 0,-1 0-1 0 0,1 0 0 0 0,0 0 0 0 0,0-1 0 0 0,0 1 0 0 0,0 0 1 0 0,0 0-1 0 0,0 0 0 0 0,0-1 0 0 0,0 1 0 0 0,1 0 0 0 0,-1 0 1 0 0,0 0-2 0 0,-2 5 12 0 0,-11 41-2 0 0,1 1 0 0 0,3 1 0 0 0,2 0 0 0 0,2 0 1 0 0,2 0-1 0 0,2 1 0 0 0,3-1 0 0 0,2 4-10 0 0,48 393 104 0 0,-43-369-152 0 0,-9-76 65 0 0,0-1-9 0 0,0 0-18 0 0,0 0-1 0 0,0 0-8 0 0,0 0-23 0 0,0 0-30 0 0,-38-38-1815 0 0,-5-35-3111 0 0,21 22-4905 0 0,17 32-1533 0 0</inkml:trace>
  <inkml:trace contextRef="#ctx0" brushRef="#br0" timeOffset="-7510.353">620 465 9010 0 0,'0'0'3157'0'0,"0"0"-844"0"0,0 0-736 0 0,0 0-428 0 0,0 0-215 0 0,0 0-30 0 0,0 0 30 0 0,0 0-8 0 0,0 0-29 0 0,0 0-74 0 0,0 0-119 0 0,0 0-120 0 0,0 0-81 0 0,26-2-58 0 0,81-5-78 0 0,115 8 441 0 0,-196-1-1215 0 0,73-1 13 0 0,-35-2-6926 0 0,-46 0-4473 0 0</inkml:trace>
  <inkml:trace contextRef="#ctx0" brushRef="#br0" timeOffset="23900.48">333 1606 12403 0 0,'0'0'1585'0'0,"0"0"-175"0"0,0 0-111 0 0,0 0 39 0 0,0 0 19 0 0,0 0-110 0 0,0 0-221 0 0,0 0-282 0 0,0 0-219 0 0,0 0-137 0 0,0 0-61 0 0,0 0 21 0 0,0 0 86 0 0,4 5 88 0 0,28 89 1197 0 0,-19 30-916 0 0,-5 0-1 0 0,-7 84-802 0 0,-2-127 72 0 0,-1-36 10 0 0,2-45-67 0 0,0 0 6 0 0,6-11 93 0 0,21-23-71 0 0,1 1 1 0 0,2 1 0 0 0,1 2-1 0 0,1 1 1 0 0,2 1-1 0 0,1 2 1 0 0,1 2 0 0 0,1 1-1 0 0,1 2 1 0 0,18-7-44 0 0,-48 24-2 0 0,1 0 0 0 0,0 1 0 0 0,-1 0 0 0 0,1 0 0 0 0,0 1 0 0 0,1 0 0 0 0,-1 1 0 0 0,0 0 0 0 0,0 1 0 0 0,1-1 0 0 0,-1 2 0 0 0,6 0 2 0 0,-11 2 5 0 0,-1-1 1 0 0,0 1-1 0 0,0 0 0 0 0,0 0 1 0 0,0 0-1 0 0,0 1 0 0 0,-1-1 1 0 0,1 1-1 0 0,-1 0 1 0 0,0-1-1 0 0,0 1 0 0 0,-1 0 1 0 0,1 0-1 0 0,-1 0 0 0 0,0 0 1 0 0,0 1-1 0 0,0-1 1 0 0,0 0-1 0 0,-1 0 0 0 0,1 1 1 0 0,-1-1-1 0 0,-1 0 0 0 0,1 1 1 0 0,0-1-1 0 0,-1 0 1 0 0,0 0-1 0 0,0 2-5 0 0,1-1 15 0 0,-4 7-1 0 0,1 0 1 0 0,-1-1-1 0 0,-1 1 0 0 0,0-1 0 0 0,-1 0 1 0 0,0 0-1 0 0,-1-1 0 0 0,0 1 1 0 0,0-2-1 0 0,-1 1 0 0 0,0-1 1 0 0,-1 0-1 0 0,0-1 0 0 0,-1 1 1 0 0,-8 5-15 0 0,0 2-23 0 0,0-1 0 0 0,-1-1 0 0 0,-1 0 0 0 0,0-1 0 0 0,-1-1 0 0 0,0-2 0 0 0,0 0 0 0 0,-1 0 0 0 0,-1-2 0 0 0,1-1 0 0 0,-1-1 0 0 0,-1-1 0 0 0,1-1 0 0 0,-6-1 23 0 0,28-2-57 0 0,0-1-1 0 0,0 0 0 0 0,-1 0 1 0 0,1 0-1 0 0,0-1 1 0 0,0 1-1 0 0,-1 0 1 0 0,1 0-1 0 0,0-1 0 0 0,0 1 1 0 0,0 0-1 0 0,0-1 1 0 0,0 0-1 0 0,0 1 0 0 0,-1-1 1 0 0,1 1-1 0 0,0-1 1 0 0,1 0-1 0 0,-1 0 0 0 0,0 0 1 0 0,0 0-1 0 0,0 1 1 0 0,0-1-1 0 0,1 0 1 0 0,-1 0-1 0 0,0-1 0 0 0,1 1 1 0 0,-1 0-1 0 0,1 0 1 0 0,-1 0-1 0 0,1 0 0 0 0,0 0 1 0 0,-1-1-1 0 0,1 1 1 0 0,0 0-1 0 0,0 0 1 0 0,0 0-1 0 0,0-1 0 0 0,0 1 1 0 0,0 0-1 0 0,0 0 1 0 0,0 0-1 0 0,0-1 0 0 0,1 0 58 0 0,18-52-10223 0 0,-12 45-1401 0 0</inkml:trace>
  <inkml:trace contextRef="#ctx0" brushRef="#br0" timeOffset="24251.058">944 2206 7554 0 0,'0'0'3367'0'0,"0"0"-921"0"0,0 0-447 0 0,0 0-156 0 0,0 0-120 0 0,0 0-139 0 0,0 0-155 0 0,0 0-200 0 0,32 9-184 0 0,98 28-173 0 0,-55-35 160 0 0,-65-6-853 0 0,2 1-95 0 0,0-1 0 0 0,0 0 0 0 0,0-1-1 0 0,-1 0 1 0 0,0 0 0 0 0,0-1 0 0 0,-1-1 0 0 0,0 0 0 0 0,0 0 0 0 0,0-1 0 0 0,-1-1 0 0 0,0 1 0 0 0,0-1 0 0 0,-1-1 0 0 0,-1 1 0 0 0,1-1 0 0 0,-2-1 0 0 0,1 1 0 0 0,-1-1 0 0 0,-1-1 0 0 0,0 1 0 0 0,-1-1 0 0 0,0 1 0 0 0,-1-1 0 0 0,0 0 0 0 0,0-5-84 0 0,-3 14 1 0 0,-1 1 0 0 0,0-1 0 0 0,0 1 0 0 0,0 0 0 0 0,-1 0 0 0 0,1-1 0 0 0,0 1 0 0 0,-1 0 0 0 0,1 0 0 0 0,-1 0 0 0 0,0 0 0 0 0,0 1 0 0 0,0-1 0 0 0,0 0 0 0 0,0 1 0 0 0,0-1 0 0 0,0 1 0 0 0,0 0 1 0 0,-1 0-1 0 0,1 0 0 0 0,0 0 0 0 0,-1 0 0 0 0,1 0 0 0 0,-1 1 0 0 0,1-1 0 0 0,-1 1 0 0 0,1-1 0 0 0,-1 1 0 0 0,1 0 0 0 0,-1 0 0 0 0,0 0 0 0 0,1 1 0 0 0,-1-1 0 0 0,1 1 0 0 0,-1-1 0 0 0,1 1 0 0 0,-1 0 0 0 0,1 0 0 0 0,0 0 0 0 0,-1 0 0 0 0,-1 1-1 0 0,-9 7-10 0 0,-1 1-1 0 0,2 0 0 0 0,-1 1 0 0 0,1 0 0 0 0,1 1 0 0 0,0 0 1 0 0,1 1-1 0 0,-3 4 11 0 0,8-9-4 0 0,-1-1-1 0 0,1 1 1 0 0,0 0 0 0 0,1 0 0 0 0,0 0 0 0 0,0 1 0 0 0,0 0 0 0 0,2 0-1 0 0,-1 0 1 0 0,1 0 0 0 0,0 0 0 0 0,1 0 0 0 0,0 0 0 0 0,0 1 0 0 0,1-1-1 0 0,0 0 1 0 0,1 1 0 0 0,0 3 4 0 0,4-5-17 0 0,1 0 0 0 0,-1 0 0 0 0,1-1 0 0 0,1 1 0 0 0,-1-1 0 0 0,1-1 0 0 0,0 1 0 0 0,1-1 0 0 0,0 0 0 0 0,0-1 0 0 0,0 0 0 0 0,0 0 0 0 0,1-1 0 0 0,0 0 0 0 0,0 0 0 0 0,0-1 0 0 0,0 0 0 0 0,0-1 0 0 0,2 0 17 0 0,67 13-1634 0 0,-44-11-3019 0 0,-18-3 113 0 0,0 3-7763 0 0</inkml:trace>
  <inkml:trace contextRef="#ctx0" brushRef="#br0" timeOffset="24917.578">2702 1982 6153 0 0,'0'0'2534'0'0,"0"0"-440"0"0,0 0-154 0 0,0 0 6 0 0,0 0-43 0 0,0 0-129 0 0,0 0-275 0 0,0 0-283 0 0,0 0-209 0 0,-33 9-163 0 0,-106 34-134 0 0,66-5 215 0 0,64-28-757 0 0,1-3-94 0 0,-1 1 0 0 0,2 0 1 0 0,-1 1-1 0 0,1 0 0 0 0,0 0 0 0 0,1 0 0 0 0,0 1 0 0 0,1 0 0 0 0,0 0 0 0 0,0 1 0 0 0,1-1 0 0 0,1 1 0 0 0,0 0 1 0 0,0 0-1 0 0,1 0 0 0 0,0 1 0 0 0,1-1 0 0 0,0 2-74 0 0,1-6 5 0 0,1-1 0 0 0,-1 0 0 0 0,1 0 0 0 0,0 1 0 0 0,1-1 0 0 0,-1 0 0 0 0,1 0 0 0 0,1 0 0 0 0,-1 0 0 0 0,1-1 0 0 0,0 1 0 0 0,0-1 0 0 0,0 0-1 0 0,1 1 1 0 0,0-1 0 0 0,0-1 0 0 0,0 1 0 0 0,1-1 0 0 0,-1 1 0 0 0,1-1 0 0 0,0-1 0 0 0,4 4-5 0 0,0-2-76 0 0,0 0 0 0 0,0-1 0 0 0,0 0 0 0 0,0 0 0 0 0,0-1-1 0 0,1 0 1 0 0,-1-1 0 0 0,1 0 0 0 0,0 0 0 0 0,0-1 0 0 0,0 0 0 0 0,0-1-1 0 0,0 0 1 0 0,0-1 0 0 0,0 0 0 0 0,-1-1 0 0 0,3 0 76 0 0,103-39-4522 0 0,-94 29 2509 0 0,16-9-5582 0 0,-18 9-3137 0 0</inkml:trace>
  <inkml:trace contextRef="#ctx0" brushRef="#br0" timeOffset="25183.035">3006 2077 8338 0 0,'0'0'2267'0'0,"0"0"-397"0"0,0 0-199 0 0,0 0-76 0 0,0 0-102 0 0,0 0-188 0 0,0 0-234 0 0,-27 36-217 0 0,-85 114-188 0 0,109-147-615 0 0,-1 1 1 0 0,1-1-1 0 0,0 0 1 0 0,0 1-1 0 0,1 0 1 0 0,-1 0-1 0 0,1 0 1 0 0,0 0-1 0 0,0 0 1 0 0,0 0-1 0 0,1 1 1 0 0,-1-1-1 0 0,1 0 1 0 0,0 1-1 0 0,0-1 1 0 0,1 1-1 0 0,-1 2-51 0 0,2 5 208 0 0,-2-7-125 0 0,1 0 0 0 0,0 0-1 0 0,0 0 1 0 0,1 0 0 0 0,-1 0 0 0 0,1 0 0 0 0,0 0 0 0 0,1 0 0 0 0,-1-1 0 0 0,1 1 0 0 0,0 0 0 0 0,0-1-1 0 0,0 1 1 0 0,1-1 0 0 0,-1 1 0 0 0,1-1 0 0 0,0 0 0 0 0,1 0 0 0 0,-1-1 0 0 0,1 1 0 0 0,-1-1 0 0 0,1 0-1 0 0,0 1 1 0 0,0-2 0 0 0,1 1 0 0 0,-1 0 0 0 0,0-1 0 0 0,1 0 0 0 0,0 0 0 0 0,-1 0 0 0 0,1-1 0 0 0,0 1-1 0 0,0-1 1 0 0,0 0 0 0 0,0-1 0 0 0,0 1 0 0 0,2-1-83 0 0,4 0 136 0 0,-1 0 0 0 0,0-1 1 0 0,0 0-1 0 0,0 0 0 0 0,1-1 0 0 0,-2 0 0 0 0,1-1 0 0 0,0 0 1 0 0,0-1-1 0 0,-1 0 0 0 0,0-1 0 0 0,0 0 0 0 0,0 0 1 0 0,0-1-1 0 0,-1 0 0 0 0,0 0 0 0 0,0-1 0 0 0,5-6-136 0 0,-2 4 60 0 0,-1 0 0 0 0,0-1 0 0 0,0 0 0 0 0,-1-1 0 0 0,0 0 0 0 0,-1 0 0 0 0,-1-1 0 0 0,1 0 0 0 0,-2-1 0 0 0,0 1 0 0 0,0-1 0 0 0,-1 0-1 0 0,-1-1 1 0 0,0 1 0 0 0,-1-1 0 0 0,0 0 0 0 0,-1 0 0 0 0,-1-1-60 0 0,0 9-24 0 0,-1 1-1 0 0,0-1 1 0 0,0 1 0 0 0,0-1 0 0 0,-1 1-1 0 0,0-1 1 0 0,0 1 0 0 0,0 0-1 0 0,0-1 1 0 0,-1 1 0 0 0,0 0-1 0 0,0 0 1 0 0,-1 0 0 0 0,1 0-1 0 0,-1 1 1 0 0,0-1 0 0 0,0 1-1 0 0,-1-1 1 0 0,1 1 0 0 0,-1 0-1 0 0,0 0 1 0 0,0 1 0 0 0,0-1-1 0 0,-1 1 1 0 0,1 0 0 0 0,-1 0-1 0 0,0 0 1 0 0,0 1 0 0 0,0 0-1 0 0,0 0 1 0 0,0 0 0 0 0,0 0-1 0 0,-2 1 25 0 0,5 1-131 0 0,0-1-1 0 0,0 1 1 0 0,0 1 0 0 0,-1-1-1 0 0,1 0 1 0 0,0 1-1 0 0,0-1 1 0 0,0 1 0 0 0,0-1-1 0 0,0 1 1 0 0,0 0-1 0 0,0 0 1 0 0,0 0-1 0 0,0 0 1 0 0,0 0 0 0 0,0 1-1 0 0,0-1 1 0 0,1 0-1 0 0,-1 1 1 0 0,1 0 0 0 0,-1-1-1 0 0,0 2 132 0 0,-12 16-4289 0 0,8-11 1002 0 0,-2 3-8436 0 0</inkml:trace>
  <inkml:trace contextRef="#ctx0" brushRef="#br0" timeOffset="25648.328">3398 2475 14219 0 0,'0'0'3090'0'0,"0"0"-1427"0"0,0 0-544 0 0,0 0 33 0 0,0 0-1 0 0,0 0-91 0 0,0 0-127 0 0,0 0-243 0 0,0 0-152 0 0,0 0-61 0 0,0 0-53 0 0,0 0-52 0 0,0 0-34 0 0,12-31-42 0 0,35-95-80 0 0,7 21 337 0 0,-49 97-520 0 0,-2 3-22 0 0,-1 0 0 0 0,1 0 1 0 0,0 0-1 0 0,0 1 0 0 0,1-1 1 0 0,0 1-1 0 0,-1 0 0 0 0,1 0 1 0 0,0 0-1 0 0,1 1 0 0 0,-1-1 0 0 0,1 1 1 0 0,-1 0-1 0 0,1 0 0 0 0,0 1 1 0 0,0 0-1 0 0,0-1 0 0 0,1 2 1 0 0,-1-1-1 0 0,1 0-11 0 0,-5 3-3 0 0,1 0 0 0 0,0 0 1 0 0,0 1-1 0 0,-1-1 0 0 0,1 0 0 0 0,-1 0 0 0 0,1 1 1 0 0,-1-1-1 0 0,1 1 0 0 0,-1 0 0 0 0,0-1 0 0 0,0 1 0 0 0,0 0 1 0 0,0-1-1 0 0,0 1 0 0 0,0 0 0 0 0,0 0 0 0 0,-1 0 0 0 0,1 0 1 0 0,-1 0-1 0 0,1 0 0 0 0,-1 0 0 0 0,0 0 0 0 0,1 0 1 0 0,-1 0-1 0 0,-1 0 0 0 0,1 1 3 0 0,2 5-5 0 0,1 28 36 0 0,-4-32-29 0 0,1 0-1 0 0,0 1 1 0 0,0-1 0 0 0,1 0 0 0 0,-1 1-1 0 0,1-1 1 0 0,0 0 0 0 0,0 0-1 0 0,0 1 1 0 0,1-1 0 0 0,0 0 0 0 0,-1 0-1 0 0,1 0 1 0 0,1-1 0 0 0,-1 1-1 0 0,1 0-1 0 0,-1-3 4 0 0,0 0 0 0 0,1 0 0 0 0,-1-1-1 0 0,0 0 1 0 0,0 1 0 0 0,0-1-1 0 0,0 0 1 0 0,1 0 0 0 0,-1 0 0 0 0,0 0-1 0 0,0 0 1 0 0,0-1 0 0 0,1 1-1 0 0,-1-1 1 0 0,0 1 0 0 0,0-1 0 0 0,0 0-1 0 0,0 0 1 0 0,0 0 0 0 0,0 0-1 0 0,0 0 1 0 0,0 0 0 0 0,-1-1 0 0 0,1 1-1 0 0,0-1 1 0 0,-1 1 0 0 0,1-1-1 0 0,0-1-3 0 0,2 0 16 0 0,32-24 37 0 0,79-47 165 0 0,-113 72-218 0 0,0 1 0 0 0,0 0 1 0 0,0 0-1 0 0,1 0 0 0 0,-1 0 0 0 0,0 1 0 0 0,0-1 0 0 0,1 0 1 0 0,-1 1-1 0 0,0 0 0 0 0,1 0 0 0 0,-1-1 0 0 0,0 1 0 0 0,1 0 1 0 0,-1 1-1 0 0,1-1 0 0 0,-1 0 0 0 0,0 1 0 0 0,0 0 0 0 0,1-1 0 0 0,-1 1 1 0 0,0 0-1 0 0,0 0 0 0 0,0 0 0 0 0,0 0 0 0 0,0 0 0 0 0,0 1 1 0 0,0-1-1 0 0,0 1 0 0 0,0-1 0 0 0,0 1 0 0 0,-1 0 0 0 0,1 0 0 0 0,-1 0 1 0 0,0-1-1 0 0,1 1 0 0 0,-1 1 0 0 0,0-1 0 0 0,0 0 0 0 0,0 0 1 0 0,0 0-1 0 0,-1 0 0 0 0,1 1 0 0 0,7 20 20 0 0,-6-16-47 0 0,-1 0 1 0 0,1 0-1 0 0,0-1 0 0 0,1 1 1 0 0,0-1-1 0 0,0 0 1 0 0,0 1-1 0 0,1-1 0 0 0,-1-1 1 0 0,1 1-1 0 0,1-1 1 0 0,-1 1-1 0 0,1-1 0 0 0,0 0 1 0 0,0-1-1 0 0,1 1 1 0 0,-1-1-1 0 0,1 0 0 0 0,0-1 1 0 0,4 3 26 0 0,15 0-1855 0 0,-8-5-5299 0 0,-11-1-5080 0 0</inkml:trace>
  <inkml:trace contextRef="#ctx0" brushRef="#br0" timeOffset="26568.822">4205 2239 13451 0 0,'0'0'1796'0'0,"0"0"-546"0"0,0 0-335 0 0,0 0-84 0 0,0 0-25 0 0,0 0-67 0 0,0 0-111 0 0,0 0-41 0 0,0 0-8 0 0,0 0 17 0 0,0 0 24 0 0,0 0-121 0 0,0 0-83 0 0,11 33-40 0 0,38 104-56 0 0,-11 20 406 0 0,-29-111-523 0 0,-3 0 1 0 0,-1 1-1 0 0,-3-1 1 0 0,-1 1-1 0 0,-3 8-203 0 0,-20 12 851 0 0,-3-94 165 0 0,20 9-998 0 0,1 0 0 0 0,1-1 0 0 0,1 0-1 0 0,0 0 1 0 0,1 0 0 0 0,1 0 0 0 0,1 1-1 0 0,1-1 1 0 0,0 0 0 0 0,2 0 0 0 0,0 1-1 0 0,1 0 1 0 0,0 0 0 0 0,2 0 0 0 0,0 0-1 0 0,8-13-17 0 0,5-17 9 0 0,2 1 0 0 0,1 0 0 0 0,3 2 0 0 0,1 1 0 0 0,3 1 0 0 0,1 1 0 0 0,3 2 0 0 0,0 1-1 0 0,31-24-8 0 0,-57 55 0 0 0,0 1-1 0 0,0 0 0 0 0,1 1 0 0 0,0 0 0 0 0,0 0 1 0 0,0 1-1 0 0,1 0 0 0 0,0 0 0 0 0,0 1 0 0 0,0 0 1 0 0,1 1-1 0 0,-1 1 0 0 0,1-1 0 0 0,0 2 0 0 0,7-1 1 0 0,-15 3 4 0 0,-1 1-1 0 0,0 0 0 0 0,0-1 0 0 0,0 1 0 0 0,-1 0 0 0 0,1 0 1 0 0,0 0-1 0 0,-1 1 0 0 0,1-1 0 0 0,-1 0 0 0 0,0 1 0 0 0,0-1 1 0 0,0 0-1 0 0,0 1 0 0 0,0-1 0 0 0,0 1 0 0 0,-1 0 0 0 0,1-1 1 0 0,-1 1-1 0 0,0 0 0 0 0,0-1 0 0 0,0 1 0 0 0,0-1 0 0 0,0 1 0 0 0,0 0 1 0 0,-1-1-1 0 0,0 2-3 0 0,1 0 5 0 0,-3 24 13 0 0,-1 1 1 0 0,-2-1-1 0 0,0 0 0 0 0,-2 0 0 0 0,-2-1 0 0 0,0 0 1 0 0,-2-1-1 0 0,0 0 0 0 0,-2-1 0 0 0,-1 0 1 0 0,-1-1-1 0 0,-1-1 0 0 0,-1 0 0 0 0,-1-1 0 0 0,-6 3-18 0 0,19-17-50 0 0,0-1 0 0 0,-1 0-1 0 0,0 0 1 0 0,0 0 0 0 0,-1-1-1 0 0,0 0 1 0 0,0-1 0 0 0,0 0-1 0 0,-1 0 1 0 0,1-1 0 0 0,-1 0-1 0 0,0 0 1 0 0,-1-1 0 0 0,1 0-1 0 0,0-1 1 0 0,-6 1 50 0 0,14-4-130 0 0,0 1 0 0 0,-1-1 0 0 0,1 1 0 0 0,0-1 1 0 0,0 0-1 0 0,-1 1 0 0 0,1-1 0 0 0,0 0 0 0 0,0 0 0 0 0,0 0 0 0 0,0 0 0 0 0,0 0 0 0 0,0 0 1 0 0,1 0-1 0 0,-1 0 0 0 0,0 0 0 0 0,0 0 0 0 0,1-1 0 0 0,-1 1 0 0 0,1 0 0 0 0,-1 0 0 0 0,1-1 1 0 0,-1 1-1 0 0,1 0 0 0 0,0-1 0 0 0,0 1 0 0 0,-1 0 0 0 0,1-1 0 0 0,0 1 0 0 0,0-1 0 0 0,1 1 1 0 0,-1 0-1 0 0,0-1 0 0 0,0 1 0 0 0,1 0 0 0 0,-1-1 0 0 0,1 1 0 0 0,-1 0 0 0 0,1-1 130 0 0,8-33-8126 0 0,-5 23-3163 0 0</inkml:trace>
  <inkml:trace contextRef="#ctx0" brushRef="#br0" timeOffset="27114.047">4794 2431 896 0 0,'0'0'3065'0'0,"0"0"-694"0"0,0 0-128 0 0,0 0 14 0 0,0 0-97 0 0,0 0-151 0 0,0 0-182 0 0,0 0-240 0 0,0 0-163 0 0,0 0-166 0 0,0 0-161 0 0,0 0-129 0 0,0 0-148 0 0,31-2-141 0 0,100-9-131 0 0,-64-13 91 0 0,-53 13-473 0 0,7-1-61 0 0,-1-2 0 0 0,0-1 1 0 0,0 0-1 0 0,-2-2 1 0 0,0 0-1 0 0,-1-1 1 0 0,-1 0-1 0 0,0-2 1 0 0,-2 1-1 0 0,0-2 0 0 0,-1 0 1 0 0,-1-1-1 0 0,-1 0 1 0 0,-1-1-1 0 0,-1 0 1 0 0,-1 0-106 0 0,-8-68 34 0 0,-1 89-42 0 0,0 0 0 0 0,0 0 0 0 0,0 0-1 0 0,0-1 1 0 0,0 1 0 0 0,0 1 0 0 0,-1-1-1 0 0,1 0 1 0 0,0 0 0 0 0,-1 0 0 0 0,0 1-1 0 0,1-1 1 0 0,-1 1 0 0 0,0-1 0 0 0,0 1-1 0 0,0 0 1 0 0,0 0 0 0 0,0 0 0 0 0,0 0-1 0 0,0 0 1 0 0,0 0 0 0 0,-1 0 0 0 0,1 1-1 0 0,0-1 1 0 0,0 1 0 0 0,-1 0 0 0 0,1-1-1 0 0,0 1 1 0 0,-1 0 0 0 0,1 0 0 0 0,0 1-1 0 0,-1-1 1 0 0,1 0 0 0 0,0 1 0 0 0,0 0-1 0 0,-1-1 1 0 0,1 1 0 0 0,0 0 8 0 0,-9 4-33 0 0,1 0-1 0 0,0 0 1 0 0,0 1 0 0 0,0 0 0 0 0,1 1 0 0 0,0 0-1 0 0,0 1 1 0 0,1-1 0 0 0,0 2 0 0 0,1-1-1 0 0,-7 9 34 0 0,13-16-2 0 0,0 0-1 0 0,-1 0 1 0 0,1 0-1 0 0,0 0 0 0 0,0 0 1 0 0,0 0-1 0 0,0 1 1 0 0,0-1-1 0 0,1 0 1 0 0,-1 0-1 0 0,0 1 0 0 0,0-1 1 0 0,1 0-1 0 0,-1 1 1 0 0,1-1-1 0 0,-1 1 0 0 0,1-1 1 0 0,0 1-1 0 0,0-1 1 0 0,-1 1-1 0 0,1-1 0 0 0,0 1 1 0 0,0-1-1 0 0,0 1 1 0 0,1-1-1 0 0,-1 1 0 0 0,0-1 1 0 0,0 1-1 0 0,1-1 1 0 0,-1 1-1 0 0,1-1 1 0 0,0 0-1 0 0,-1 1 0 0 0,1-1 1 0 0,0 0-1 0 0,0 1 1 0 0,0-1-1 0 0,0 0 0 0 0,0 0 1 0 0,0 0-1 0 0,0 0 1 0 0,0 0-1 0 0,0 0 0 0 0,0 0 1 0 0,1 0-1 0 0,-1 0 1 0 0,0-1-1 0 0,0 1 0 0 0,1 0 1 0 0,-1-1-1 0 0,1 1 1 0 0,-1-1-1 0 0,2 1 3 0 0,14 2 18 0 0,0 0-1 0 0,0-1 1 0 0,1-1 0 0 0,-1-1-1 0 0,0 0 1 0 0,1-1 0 0 0,-1-1-1 0 0,0-1 1 0 0,9-2-18 0 0,-7 2 10 0 0,19-4 10 0 0,109-3 110 0 0,-145 11-117 0 0,0 1 0 0 0,0 0 0 0 0,0 0 0 0 0,-1 0 0 0 0,1 1 0 0 0,0-1 0 0 0,-1 0 0 0 0,0 1 0 0 0,1-1 0 0 0,-1 1 0 0 0,0-1 0 0 0,0 1 0 0 0,-1-1 0 0 0,1 1 0 0 0,0 0 0 0 0,-1 0 0 0 0,1-1 0 0 0,-1 1 0 0 0,0 0 0 0 0,0 0 0 0 0,0-1 0 0 0,-1 1 0 0 0,1 0 0 0 0,-1 0 0 0 0,1-1 0 0 0,-1 1 0 0 0,0 0 0 0 0,0-1 0 0 0,0 1 0 0 0,0-1 0 0 0,-1 2-13 0 0,-99 208 200 0 0,100-211-211 0 0,0-1 0 0 0,1 1 0 0 0,-1 0 0 0 0,1 0 0 0 0,0 0 0 0 0,-1 0 0 0 0,1 0 0 0 0,0 0 0 0 0,-1 0 0 0 0,1 0 0 0 0,0-1 0 0 0,0 1 0 0 0,0 0 0 0 0,0 0 0 0 0,0 0 0 0 0,0 0 0 0 0,0 0 0 0 0,0 0 0 0 0,0 0 0 0 0,0 0 0 0 0,0 0 0 0 0,1 0 0 0 0,-1 0 0 0 0,0 0 0 0 0,1 0 0 0 0,-1 0 0 0 0,1 0 0 0 0,-1-1 0 0 0,1 1 0 0 0,0 0 0 0 0,-1 0 0 0 0,1-1 0 0 0,0 1 0 0 0,-1 0 0 0 0,1-1 0 0 0,0 1 0 0 0,0 0 0 0 0,-1-1 0 0 0,1 1 0 0 0,0-1 0 0 0,0 0 0 0 0,0 1 0 0 0,0-1 0 0 0,0 0 0 0 0,0 1 0 0 0,0-1 0 0 0,0 0 0 0 0,0 0 0 0 0,0 0 0 0 0,0 0 0 0 0,0 0 0 0 0,0 0 0 0 0,-1 0 0 0 0,1 0 0 0 0,0 0 0 0 0,0 0 0 0 0,0 0 0 0 0,0-1 11 0 0,60-20-1576 0 0,-55 18 1158 0 0,34-15-3402 0 0,-15 3-5412 0 0,-15 8-2261 0 0</inkml:trace>
  <inkml:trace contextRef="#ctx0" brushRef="#br0" timeOffset="27467.488">5716 2269 5849 0 0,'0'0'4092'0'0,"0"0"-2421"0"0,0 0-826 0 0,0 0 29 0 0,0 0 171 0 0,0 0 161 0 0,0 0 72 0 0,0 0-1 0 0,0 0-57 0 0,0 0-83 0 0,0 0-96 0 0,0 0-113 0 0,0 0-79 0 0,18 7-49 0 0,57 21-72 0 0,-72-27-660 0 0,1 0 1 0 0,-1 0-1 0 0,0-1 1 0 0,1 1-1 0 0,-1-1 1 0 0,1 0-1 0 0,-1 0 1 0 0,0 0-1 0 0,1 0 1 0 0,-1-1-1 0 0,1 1 0 0 0,-1-1 1 0 0,0 0-1 0 0,0 0 1 0 0,1 0-1 0 0,-1-1 1 0 0,0 1-1 0 0,0-1 1 0 0,0 0-1 0 0,0 1 1 0 0,1-2-69 0 0,9-5 222 0 0,-3 5-153 0 0,-1-1 0 0 0,1 0 0 0 0,0-1-1 0 0,-1 0 1 0 0,0 0 0 0 0,0-1 0 0 0,-1 0-1 0 0,1-1 1 0 0,-1 0 0 0 0,-1 0 0 0 0,1 0-1 0 0,-1-1 1 0 0,-1-1 0 0 0,1 1 0 0 0,-2-1 0 0 0,1 0-1 0 0,-1 0 1 0 0,0 0 0 0 0,-1-1 0 0 0,0 0-1 0 0,-1 0 1 0 0,1 0 0 0 0,-2 0 0 0 0,0 0-1 0 0,1-10-68 0 0,-5 17-8 0 0,1 0 0 0 0,-1 0-1 0 0,0 0 1 0 0,0 0 0 0 0,0 0-1 0 0,0 0 1 0 0,-1 1-1 0 0,1-1 1 0 0,-1 1 0 0 0,1-1-1 0 0,-1 1 1 0 0,0 0 0 0 0,0 0-1 0 0,0 0 1 0 0,0 1 0 0 0,0-1-1 0 0,-1 1 1 0 0,1 0-1 0 0,0-1 1 0 0,-1 2 0 0 0,1-1-1 0 0,-1 0 1 0 0,1 1 0 0 0,-1-1-1 0 0,1 1 1 0 0,-1 0 0 0 0,1 0-1 0 0,-1 0 1 0 0,1 1-1 0 0,-1-1 1 0 0,1 1 0 0 0,-1 0-1 0 0,1 0 1 0 0,-1 0 0 0 0,1 1-1 0 0,0-1 1 0 0,-2 2 8 0 0,-14 4-39 0 0,0 1-1 0 0,1 0 1 0 0,0 2 0 0 0,1 0-1 0 0,0 2 1 0 0,0-1 0 0 0,1 2-1 0 0,1 0 1 0 0,0 1 0 0 0,0 1-1 0 0,2 0 1 0 0,0 0 0 0 0,1 2-1 0 0,0-1 1 0 0,1 2-1 0 0,0 3 40 0 0,-6 74-385 0 0,17-93 373 0 0,0 1 1 0 0,1-1-1 0 0,-1 1 0 0 0,1-1 0 0 0,0 0 1 0 0,0 1-1 0 0,0-1 0 0 0,0 0 1 0 0,0 0-1 0 0,0 0 0 0 0,1 0 0 0 0,-1 0 1 0 0,1 0-1 0 0,-1 0 0 0 0,1 0 1 0 0,0-1-1 0 0,-1 1 0 0 0,1-1 0 0 0,0 1 1 0 0,0-1-1 0 0,0 0 0 0 0,0 1 1 0 0,1-1-1 0 0,-1 0 0 0 0,0 0 0 0 0,0-1 1 0 0,1 1-1 0 0,-1 0 0 0 0,1-1 1 0 0,0 1 11 0 0,77 7-453 0 0,-57-10-138 0 0,0-1 1 0 0,1-2-1 0 0,-2 0 0 0 0,1-1 1 0 0,-1-1-1 0 0,0-2 1 0 0,0 0-1 0 0,6-5 591 0 0,33-15-4201 0 0,-24 11-2867 0 0,-19 7-3029 0 0</inkml:trace>
  <inkml:trace contextRef="#ctx0" brushRef="#br0" timeOffset="27836.918">6603 1993 4721 0 0,'0'0'6056'0'0,"0"0"-3330"0"0,0 0-1194 0 0,0 0-171 0 0,0 0-99 0 0,0 0-91 0 0,0 0-60 0 0,0 0-95 0 0,0 0-122 0 0,0 0-88 0 0,0 0-118 0 0,0 0-127 0 0,-33 8-113 0 0,-102 29-84 0 0,68-5 116 0 0,62-28-419 0 0,1-3-34 0 0,0 1 1 0 0,1 0 0 0 0,-1 0-1 0 0,1 1 1 0 0,0-1-1 0 0,0 1 1 0 0,0 0 0 0 0,0 0-1 0 0,0 0 1 0 0,0 0 0 0 0,1 0-1 0 0,-1 0 1 0 0,1 1-1 0 0,0-1 1 0 0,0 1 0 0 0,0 0-1 0 0,1-1 1 0 0,-1 4-28 0 0,43 14-9 0 0,-32-19 24 0 0,109 28-26 0 0,-116-29 22 0 0,-1 1 1 0 0,0 0 0 0 0,0 0 0 0 0,1 0 0 0 0,-1 0 0 0 0,-1 0 0 0 0,1 1 0 0 0,0-1 0 0 0,-1 0 0 0 0,1 0 0 0 0,-1 1 0 0 0,1-1 0 0 0,-1 0 0 0 0,0 0 0 0 0,0 1-1 0 0,0-1 1 0 0,0 0 0 0 0,-1 0 0 0 0,1 1 0 0 0,0-1 0 0 0,-1 0 0 0 0,0 0 0 0 0,0 1 0 0 0,1-1 0 0 0,-1 0 0 0 0,0 0 0 0 0,-1 0 0 0 0,1 0 0 0 0,0 0 0 0 0,-1-1-1 0 0,1 1 1 0 0,-1 0 0 0 0,1-1 0 0 0,-1 1 0 0 0,0-1 0 0 0,1 1 0 0 0,-1-1 0 0 0,0 0 0 0 0,0 1 0 0 0,-1-1-12 0 0,-11 10 64 0 0,0 0 1 0 0,-1-1-1 0 0,0-1 1 0 0,-1 0-1 0 0,0-1 1 0 0,0-1-1 0 0,-1-1 1 0 0,0 0-1 0 0,-7 1-64 0 0,24-7-96 0 0,0 0 1 0 0,0-1-1 0 0,1 1 1 0 0,-1 0-1 0 0,0 0 0 0 0,0-1 1 0 0,0 1-1 0 0,0 0 0 0 0,1 0 1 0 0,-1-1-1 0 0,0 1 1 0 0,0 0-1 0 0,0-1 0 0 0,0 1 1 0 0,0 0-1 0 0,0 0 0 0 0,0-1 1 0 0,0 1-1 0 0,0 0 0 0 0,0-1 1 0 0,0 1-1 0 0,0 0 1 0 0,0-1-1 0 0,0 1 0 0 0,0 0 1 0 0,0 0-1 0 0,0-1 0 0 0,0 1 1 0 0,-1 0-1 0 0,1-1 1 0 0,0 1-1 0 0,0 0 0 0 0,0 0 1 0 0,0-1-1 0 0,-1 1 0 0 0,1 0 1 0 0,0 0-1 0 0,0-1 0 0 0,0 1 1 0 0,-1 0-1 0 0,1 0 1 0 0,0 0-1 0 0,0 0 0 0 0,-1-1 1 0 0,1 1-1 0 0,0 0 0 0 0,-1 0 1 0 0,1 0-1 0 0,0 0 1 0 0,-1 0 95 0 0,25-20-8280 0 0,-17 16-2729 0 0</inkml:trace>
  <inkml:trace contextRef="#ctx0" brushRef="#br0" timeOffset="28199.356">7058 1945 12171 0 0,'0'0'3364'0'0,"0"0"-1281"0"0,0 0-408 0 0,0 0-141 0 0,0 0-202 0 0,0 0-291 0 0,0 0-368 0 0,0 0-137 0 0,0 0-76 0 0,0 0-76 0 0,0 0-22 0 0,0 0-33 0 0,-25 8-35 0 0,-80 26-44 0 0,5 20 246 0 0,90-47-471 0 0,-1-1 0 0 0,2 2-1 0 0,-1 0 1 0 0,1 0-1 0 0,0 0 1 0 0,0 1 0 0 0,1 1-1 0 0,1-1 1 0 0,-1 2-25 0 0,8-11-2 0 0,-1 1 0 0 0,0 0 1 0 0,1 1-1 0 0,-1-1 0 0 0,1 0 1 0 0,-1 0-1 0 0,1 0 0 0 0,0 0 1 0 0,-1 0-1 0 0,1 0 0 0 0,0 1 1 0 0,0-1-1 0 0,0 0 0 0 0,0 0 1 0 0,0 0-1 0 0,0 0 0 0 0,0 1 1 0 0,0-1-1 0 0,0 0 0 0 0,0 0 1 0 0,1 0-1 0 0,-1 0 0 0 0,1 1 1 0 0,-1-1-1 0 0,1 0 0 0 0,-1 0 1 0 0,1 0-1 0 0,-1 0 0 0 0,1 0 1 0 0,0 0-1 0 0,0 0 0 0 0,-1-1 1 0 0,1 1-1 0 0,0 0 0 0 0,0 0 1 0 0,0-1-1 0 0,0 1 0 0 0,0 0 1 0 0,0-1-1 0 0,0 1 0 0 0,0-1 1 0 0,0 1-1 0 0,0-1 0 0 0,1 1 2 0 0,55 14-36 0 0,-48-14 27 0 0,97 24-50 0 0,-106-23 77 0 0,0-1 0 0 0,0 0 0 0 0,0 0-1 0 0,0 1 1 0 0,0-1 0 0 0,0 0 0 0 0,0 1-1 0 0,-1-1 1 0 0,1 0 0 0 0,0 1-1 0 0,-1-1 1 0 0,0 0 0 0 0,1 0 0 0 0,-1 0-1 0 0,1 0 1 0 0,-1 1 0 0 0,0-1-1 0 0,0 0 1 0 0,0 0 0 0 0,0 0 0 0 0,0 0-1 0 0,0-1 1 0 0,0 1 0 0 0,0 0 0 0 0,0 0-1 0 0,0-1 1 0 0,0 1 0 0 0,0 0-1 0 0,-1-1 1 0 0,0 1-18 0 0,1 0 18 0 0,-134 58 235 0 0,7-22-1618 0 0,134-49-4252 0 0,-3 9 649 0 0,-1-1-6584 0 0</inkml:trace>
  <inkml:trace contextRef="#ctx0" brushRef="#br0" timeOffset="29005.548">7040 2236 12691 0 0,'0'0'2264'0'0,"0"0"-382"0"0,0 0-224 0 0,0 0-105 0 0,0 0-111 0 0,32-9-126 0 0,101-27-180 0 0,23-27 1328 0 0,-146 60-2379 0 0,-1-1 0 0 0,-1 0 0 0 0,1-1 0 0 0,-1 0-1 0 0,0 0 1 0 0,0-1 0 0 0,0 0 0 0 0,-1-1 0 0 0,0 1 0 0 0,0-1 0 0 0,0-1 0 0 0,-1 1 0 0 0,0-1 0 0 0,2-5-85 0 0,-7 11 7 0 0,-1 1 0 0 0,0 0 0 0 0,0 0 0 0 0,0-1 0 0 0,1 1 0 0 0,-1 0 0 0 0,-1 0 0 0 0,1-1 0 0 0,0 1 0 0 0,0 0 0 0 0,0 0 0 0 0,-1-1 0 0 0,1 1 0 0 0,0 0 0 0 0,-1 0 0 0 0,0 0 0 0 0,1 0 0 0 0,-1 0 0 0 0,1 0 0 0 0,-1 0 0 0 0,0 0-1 0 0,0 0 1 0 0,0 0 0 0 0,0 0 0 0 0,1 0 0 0 0,-1 0 0 0 0,0 0 0 0 0,0 1 0 0 0,-1-1 0 0 0,1 0 0 0 0,0 1 0 0 0,0-1 0 0 0,0 1 0 0 0,0-1 0 0 0,0 1 0 0 0,-1 0 0 0 0,1-1 0 0 0,0 1 0 0 0,0 0 0 0 0,-1 0 0 0 0,1 0 0 0 0,0 0 0 0 0,0 0 0 0 0,-1 0 0 0 0,1 0 0 0 0,0 0 0 0 0,-1 1-7 0 0,-66 6-136 0 0,46-2 93 0 0,0 2-1 0 0,1 0 1 0 0,0 1 0 0 0,0 1-1 0 0,0 1 1 0 0,1 1 0 0 0,1 1-1 0 0,0 1 1 0 0,1 0-1 0 0,0 1 1 0 0,1 1 0 0 0,0 1-1 0 0,1 1 1 0 0,1 0-1 0 0,0 2 44 0 0,12-17-21 0 0,1 0-1 0 0,0 0 1 0 0,-1 1-1 0 0,1-1 1 0 0,0 1-1 0 0,1-1 0 0 0,-1 1 1 0 0,0 0-1 0 0,1-1 1 0 0,-1 1-1 0 0,1 0 0 0 0,0 0 1 0 0,0 0-1 0 0,0 0 1 0 0,0 0-1 0 0,1 0 0 0 0,-1 1 1 0 0,1-1-1 0 0,0 0 1 0 0,0 0-1 0 0,0 0 0 0 0,0 0 1 0 0,0 1-1 0 0,1-1 1 0 0,-1 0-1 0 0,1 0 1 0 0,0 0-1 0 0,0 0 0 0 0,0 0 1 0 0,1 0-1 0 0,-1 0 1 0 0,0 0-1 0 0,1-1 0 0 0,0 1 1 0 0,0-1-1 0 0,0 1 1 0 0,0-1-1 0 0,0 1 0 0 0,0-1 1 0 0,1 0-1 0 0,-1 0 1 0 0,1 0 21 0 0,20 1-434 0 0,0 0 0 0 0,0-1 1 0 0,0-2-1 0 0,0 0 1 0 0,0-2-1 0 0,0 0 0 0 0,0-2 1 0 0,-1 0-1 0 0,1-2 1 0 0,-1 0-1 0 0,0-2 0 0 0,9-4 434 0 0,-17 7-44 0 0,81-23-269 0 0,-38 12 284 0 0,0-1-1 0 0,-1-4 0 0 0,0-1 0 0 0,-2-3 1 0 0,-1-3-1 0 0,10-8 30 0 0,-62 35 50 0 0,1 1-1 0 0,-1 0 1 0 0,0 0 0 0 0,1 0 0 0 0,-1-1-1 0 0,0 1 1 0 0,0-1 0 0 0,1 1 0 0 0,-1-1-1 0 0,0 1 1 0 0,0-1 0 0 0,0 0-1 0 0,0 0 1 0 0,0 1 0 0 0,0-1 0 0 0,0 0-1 0 0,0 0 1 0 0,0 0 0 0 0,0 0-1 0 0,0 0 1 0 0,0 0 0 0 0,-1 0 0 0 0,1-1-1 0 0,-1 1 1 0 0,1 0 0 0 0,0 0-1 0 0,-1 0 1 0 0,0-1 0 0 0,1 1 0 0 0,-1 0-1 0 0,0-1 1 0 0,0 1 0 0 0,0 0-1 0 0,0-1 1 0 0,0 1 0 0 0,0 0 0 0 0,0-1-1 0 0,0 1 1 0 0,0 0 0 0 0,0-1 0 0 0,-1 1-1 0 0,1 0 1 0 0,-1 0 0 0 0,1-1-1 0 0,-1 1 1 0 0,1 0 0 0 0,-1 0 0 0 0,0 0-1 0 0,0 0 1 0 0,1 0 0 0 0,-1 0-1 0 0,0 0 1 0 0,0 0 0 0 0,0 0 0 0 0,0 0-1 0 0,0 0 1 0 0,0 0 0 0 0,-1 1-1 0 0,1-1 1 0 0,0 0 0 0 0,0 1 0 0 0,0-1-1 0 0,-1 1 1 0 0,0-1-50 0 0,-14 2 109 0 0,0 0 0 0 0,-1 0-1 0 0,1 2 1 0 0,0 0 0 0 0,0 1 0 0 0,1 0-1 0 0,-1 2 1 0 0,1-1 0 0 0,0 2 0 0 0,0 0 0 0 0,1 1-1 0 0,0 0 1 0 0,0 1 0 0 0,1 1 0 0 0,0 0-1 0 0,1 1 1 0 0,0 0 0 0 0,1 1 0 0 0,0 0 0 0 0,1 1-1 0 0,0 0 1 0 0,1 1 0 0 0,-5 9-109 0 0,12-19-3 0 0,1-1 1 0 0,0 1-1 0 0,0-1 0 0 0,0 1 1 0 0,0 0-1 0 0,0 0 0 0 0,1-1 1 0 0,0 1-1 0 0,0 0 0 0 0,0 0 1 0 0,0-1-1 0 0,1 1 0 0 0,-1 0 1 0 0,1 0-1 0 0,0-1 0 0 0,0 1 1 0 0,0-1-1 0 0,1 1 0 0 0,-1-1 1 0 0,1 1-1 0 0,0-1 0 0 0,0 0 1 0 0,0 0-1 0 0,0 1 0 0 0,1-2 1 0 0,-1 1-1 0 0,1 0 0 0 0,-1 0 1 0 0,1-1-1 0 0,0 0 0 0 0,0 1 1 0 0,0-1-1 0 0,1 0 0 0 0,-1-1 1 0 0,0 1-1 0 0,1 0 0 0 0,-1-1 1 0 0,1 0-1 0 0,0 0 0 0 0,-1 0 1 0 0,1 0-1 0 0,0-1 0 0 0,0 1 1 0 0,-1-1-1 0 0,1 0 0 0 0,0 0 1 0 0,0 0-1 0 0,-1-1 0 0 0,3 0 3 0 0,20 1 157 0 0,-1-1 0 0 0,0-1 0 0 0,0-1 1 0 0,0-1-1 0 0,0-1 0 0 0,0-2 0 0 0,-1 0 0 0 0,0-2 0 0 0,-1 0 0 0 0,1-2 0 0 0,-2 0 0 0 0,0-2 0 0 0,0 0 0 0 0,9-10-157 0 0,10-9 205 0 0,-2-1-1 0 0,-1-3 0 0 0,-2-1 1 0 0,-1-1-1 0 0,-3-2 1 0 0,-1-1-1 0 0,-1-2 0 0 0,17-36-204 0 0,-38 63-10 0 0,-2-1 0 0 0,1 0 0 0 0,-2 0 0 0 0,-1-1 0 0 0,0 0 0 0 0,-1 0 1 0 0,-1 0-1 0 0,0 0 0 0 0,-1 0 0 0 0,-2-1 0 0 0,0 1 0 0 0,-1-13 10 0 0,0 22-15 0 0,0-1 0 0 0,0 1 0 0 0,-1-1 0 0 0,0 1 0 0 0,-1 0 0 0 0,0 0 0 0 0,0 0 0 0 0,-1 0 0 0 0,0 1 0 0 0,-1-1 0 0 0,1 1 0 0 0,-2 0 0 0 0,1 0 0 0 0,-1 1 0 0 0,0 0 0 0 0,-1 0 0 0 0,0 0 0 0 0,0 1 0 0 0,0 0 0 0 0,-1 0 0 0 0,0 1 0 0 0,0 0 0 0 0,0 0 0 0 0,-1 1 0 0 0,0 0 15 0 0,-1 1-13 0 0,1 0 0 0 0,-1 0 1 0 0,0 2-1 0 0,-1-1 0 0 0,1 1 1 0 0,0 1-1 0 0,0 0 0 0 0,-1 0 1 0 0,1 1-1 0 0,0 0 0 0 0,0 1 1 0 0,0 0-1 0 0,0 0 0 0 0,0 1 1 0 0,0 1-1 0 0,1 0 0 0 0,0 0 1 0 0,-1 1-1 0 0,2 0 0 0 0,-1 0 1 0 0,0 1-1 0 0,1 0 0 0 0,-6 6 13 0 0,0 0-3 0 0,1 0-1 0 0,1 1 0 0 0,0 0 1 0 0,1 1-1 0 0,0 0 0 0 0,1 1 1 0 0,0 0-1 0 0,2 1 0 0 0,0 0 1 0 0,0 0-1 0 0,2 0 1 0 0,0 1-1 0 0,-2 9 4 0 0,5-12 8 0 0,0 1 0 0 0,2 0 0 0 0,-1-1 0 0 0,2 1-1 0 0,0 0 1 0 0,0 0 0 0 0,2 0 0 0 0,0 0 0 0 0,0-1 0 0 0,2 1 0 0 0,-1-1 0 0 0,2 0 0 0 0,0 0 0 0 0,1 0 0 0 0,0 0 0 0 0,6 7-8 0 0,17 22 90 0 0,3-2 0 0 0,1 0 0 0 0,3-3 0 0 0,0-1 0 0 0,3-1 0 0 0,1-3 0 0 0,1-1 0 0 0,2-2 0 0 0,0-2 0 0 0,3-1 0 0 0,0-3 0 0 0,1-2 0 0 0,1-2 0 0 0,18 4-90 0 0,-65-24-3 0 0,14 7-112 0 0,0-1 0 0 0,1 0 0 0 0,0-1 0 0 0,0-1 0 0 0,0-1 0 0 0,1 0 0 0 0,10-1 115 0 0,-19-12-6687 0 0,-8 6-5232 0 0</inkml:trace>
  <inkml:trace contextRef="#ctx0" brushRef="#br0" timeOffset="29958.5">8665 1687 9570 0 0,'0'0'3221'0'0,"0"0"-1173"0"0,0 0-435 0 0,0 0-84 0 0,0 0-81 0 0,0 0-118 0 0,0 0-235 0 0,0 0-233 0 0,0 0-208 0 0,0 0-186 0 0,0 0-103 0 0,0 0-61 0 0,0 0-22 0 0,7-7-6 0 0,54-37 230 0 0,161-4 747 0 0,-205 45-1174 0 0,-1 1-1 0 0,1 1 0 0 0,0 0 1 0 0,0 1-1 0 0,-1 1 1 0 0,1 1-1 0 0,0 0 0 0 0,9 3-78 0 0,-23-4 12 0 0,-1 0 0 0 0,1 0 0 0 0,-1 0 0 0 0,1 0 0 0 0,-1 0-1 0 0,1 0 1 0 0,-1 1 0 0 0,1-1 0 0 0,-1 1 0 0 0,0-1 0 0 0,0 1 0 0 0,0 0 0 0 0,0 0 0 0 0,0 0-1 0 0,-1 0 1 0 0,1 1 0 0 0,0-1 0 0 0,-1 0 0 0 0,0 1 0 0 0,1-1 0 0 0,-1 1 0 0 0,0-1-1 0 0,0 1 1 0 0,-1-1 0 0 0,1 1 0 0 0,0 0 0 0 0,-1-1 0 0 0,0 1 0 0 0,1 0 0 0 0,-1 0-1 0 0,0-1 1 0 0,-1 1 0 0 0,1 0 0 0 0,0 0 0 0 0,-1-1 0 0 0,1 1 0 0 0,-1 0 0 0 0,0-1-1 0 0,0 1 1 0 0,0-1 0 0 0,0 1 0 0 0,-1-1 0 0 0,0 2-12 0 0,-19 20 102 0 0,-2 0 0 0 0,0-2 1 0 0,-1-1-1 0 0,-1-1 0 0 0,-10 5-102 0 0,-43 36 132 0 0,-17 43 97 0 0,93-99-217 0 0,-1 0 1 0 0,0 0 0 0 0,1 0 0 0 0,0 0-1 0 0,0 0 1 0 0,1 1 0 0 0,0-1 0 0 0,0 0-1 0 0,0 1 1 0 0,0-1 0 0 0,1 1 0 0 0,0-1-1 0 0,0 1 1 0 0,0-1 0 0 0,1 1 0 0 0,0-1-1 0 0,0 1 1 0 0,0-1 0 0 0,0 0 0 0 0,1 1-1 0 0,0-1 1 0 0,0 0 0 0 0,1 0 0 0 0,0 0-13 0 0,0 2-11 0 0,1 1 1 0 0,1-1-1 0 0,-1 0 1 0 0,1 0 0 0 0,0 0-1 0 0,1-1 1 0 0,0 1-1 0 0,0-1 1 0 0,0-1 0 0 0,0 1-1 0 0,1-1 1 0 0,0 0-1 0 0,0-1 1 0 0,1 0 0 0 0,-1 0-1 0 0,1 0 1 0 0,0-1-1 0 0,0 0 1 0 0,0-1 0 0 0,0 0-1 0 0,0 0 1 0 0,1 0-1 0 0,-1-1 1 0 0,0-1 0 0 0,5 1 10 0 0,19-7-2423 0 0,-23 1-1633 0 0,-2-2-4378 0 0,-4 2-4573 0 0</inkml:trace>
  <inkml:trace contextRef="#ctx0" brushRef="#br0" timeOffset="30198.192">9405 2291 22397 0 0,'0'0'1097'0'0,"0"0"-248"0"0,0 0-49 0 0,0 0 36 0 0,0 0-39 0 0,0 0-190 0 0,-28 32-231 0 0,-90 100-212 0 0,40-42-189 0 0,53-62-347 0 0,-12 10-1716 0 0,6-24-9774 0 0,24-13-338 0 0</inkml:trace>
  <inkml:trace contextRef="#ctx0" brushRef="#br0" timeOffset="30433.014">9043 2309 15035 0 0,'0'0'6703'0'0,"0"0"-4359"0"0,0 0-1451 0 0,0 0-181 0 0,0 0-37 0 0,0 0-90 0 0,0 0-75 0 0,0 0-78 0 0,0 0-86 0 0,34 14-95 0 0,111 42-54 0 0,-33 6 97 0 0,-7 30-2811 0 0,-96-84-1873 0 0,-2-4-7854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11715 0 0,'0'0'2744'0'0,"0"0"-1188"0"0,0 0-426 0 0,0 0-6 0 0,0 0 16 0 0,0 0-142 0 0,0 0-260 0 0,0 0-296 0 0,0 0-232 0 0,0 0-117 0 0,0 0-65 0 0,-9 31-49 0 0,-25 93-75 0 0,28-80-1291 0 0,13-44-4785 0 0,-4 0-4581 0 0</inkml:trace>
  <inkml:trace contextRef="#ctx0" brushRef="#br0" timeOffset="499.945">160 398 16908 0 0,'0'0'1252'0'0,"0"0"-428"0"0,0 0-72 0 0,0 0 96 0 0,0 0 66 0 0,0 0-30 0 0,0 0-157 0 0,0 0-179 0 0,14-32-116 0 0,41-103-62 0 0,5 27 198 0 0,6 15-242 0 0,-62 206-462 0 0,-5-108 148 0 0,0 0 0 0 0,0-1-1 0 0,0 1 1 0 0,1 0 0 0 0,0-1-1 0 0,0 1 1 0 0,0 0-1 0 0,0 0 1 0 0,1-1 0 0 0,-1 1-1 0 0,1 0 1 0 0,1-1 0 0 0,-1 1-1 0 0,1-1 1 0 0,-1 1 0 0 0,1-1-1 0 0,0 0 1 0 0,1 0-1 0 0,-1 0 1 0 0,1 0 0 0 0,0 0-1 0 0,0 0 1 0 0,0-1 0 0 0,0 1-1 0 0,1-1 1 0 0,-1 0-1 0 0,1 0 1 0 0,0 0 0 0 0,0-1-1 0 0,0 1 1 0 0,0-1 0 0 0,0 0-1 0 0,1 0 1 0 0,-1-1 0 0 0,1 1-1 0 0,0-1-11 0 0,1-1 114 0 0,0 0-1 0 0,0 0 0 0 0,0-1 1 0 0,0 0-1 0 0,0 0 1 0 0,0-1-1 0 0,0 1 1 0 0,0-1-1 0 0,0-1 0 0 0,0 1 1 0 0,-1-1-1 0 0,1 0 1 0 0,-1 0-1 0 0,0-1 1 0 0,0 1-1 0 0,0-1 0 0 0,0 0 1 0 0,-1 0-1 0 0,0-1 1 0 0,2-1-114 0 0,8-9 175 0 0,-1 0 0 0 0,-1-1 0 0 0,0 0 1 0 0,-1-1-1 0 0,-1 0 0 0 0,0-1 1 0 0,3-10-176 0 0,-7 5-215 0 0,7 34-2744 0 0,-3 4-3996 0 0,-6-8-4966 0 0</inkml:trace>
  <inkml:trace contextRef="#ctx0" brushRef="#br0" timeOffset="1028.079">1064 59 9962 0 0,'0'0'3127'0'0,"0"0"-570"0"0,0 0-387 0 0,0 0-267 0 0,0 0-241 0 0,0 0-269 0 0,0 0-241 0 0,0 0-233 0 0,0 0-228 0 0,0 0-171 0 0,0 0-102 0 0,0 0-101 0 0,0 0-50 0 0,-23-11-34 0 0,-74-30-57 0 0,96 40-171 0 0,-1 0 1 0 0,1 0-1 0 0,-1 1 0 0 0,0-1 0 0 0,1 0 0 0 0,-1 1 0 0 0,0 0 1 0 0,1-1-1 0 0,-1 1 0 0 0,0 0 0 0 0,0 0 0 0 0,1 0 0 0 0,-1 0 1 0 0,0 0-1 0 0,0 0 0 0 0,1 1 0 0 0,-1-1 0 0 0,0 1 0 0 0,1-1 1 0 0,-1 1-1 0 0,0-1 0 0 0,1 1 0 0 0,-1 0 0 0 0,1 0 0 0 0,-1 0 1 0 0,1 0-1 0 0,-1 0 0 0 0,1 0 0 0 0,0 0 0 0 0,-1 1 0 0 0,1-1 1 0 0,0 1-6 0 0,-6 4 25 0 0,-1 2-24 0 0,0 0 1 0 0,1 0-1 0 0,-1 0 1 0 0,2 1-1 0 0,-1 0 1 0 0,1 1-1 0 0,0-1 1 0 0,1 1-1 0 0,1 0 1 0 0,-1 1-1 0 0,1-1 1 0 0,1 1-1 0 0,0 0 1 0 0,1-1-1 0 0,0 1 1 0 0,0 1-1 0 0,1-1 0 0 0,0 0 1 0 0,2 8-2 0 0,-1-16 1 0 0,0 0 0 0 0,0 0-1 0 0,1 0 1 0 0,-1 0 0 0 0,1 0 0 0 0,0 0 0 0 0,0-1 0 0 0,0 1 0 0 0,0 0 0 0 0,1 0-1 0 0,-1-1 1 0 0,1 1 0 0 0,-1 0 0 0 0,1-1 0 0 0,0 0 0 0 0,0 1 0 0 0,0-1-1 0 0,0 0 1 0 0,1 0 0 0 0,-1 0 0 0 0,0-1 0 0 0,1 1 0 0 0,0 0 0 0 0,-1-1-1 0 0,1 0 1 0 0,0 1 0 0 0,0-1 0 0 0,-1 0 0 0 0,1 0 0 0 0,0-1 0 0 0,0 1-1 0 0,0-1 1 0 0,0 1 0 0 0,0-1 0 0 0,1 0-1 0 0,5 0 31 0 0,1 0 0 0 0,0 0-1 0 0,-1-1 1 0 0,1 0 0 0 0,-1-1-1 0 0,1 0 1 0 0,-1 0 0 0 0,0-1 0 0 0,0-1-1 0 0,7-2-30 0 0,90-64 310 0 0,-89 56-258 0 0,0 1 0 0 0,1 1 1 0 0,1 0-1 0 0,0 2 0 0 0,0 0 0 0 0,13-4-52 0 0,-29 12 4 0 0,1 1 0 0 0,-1-1 0 0 0,0 1 0 0 0,1 0 0 0 0,-1 0 0 0 0,1 0 0 0 0,-1 0 0 0 0,1 1 0 0 0,-1 0 1 0 0,1-1-1 0 0,0 1 0 0 0,-1 0 0 0 0,1 1 0 0 0,-1-1 0 0 0,1 1 0 0 0,0-1 0 0 0,-1 1 0 0 0,1 0 0 0 0,-1 1 0 0 0,0-1 0 0 0,1 0 0 0 0,-1 1 0 0 0,0 0 0 0 0,0 0 0 0 0,0 0 0 0 0,0 0 0 0 0,0 0 0 0 0,-1 1 0 0 0,1-1 0 0 0,-1 1 0 0 0,1 0 0 0 0,-1-1 0 0 0,1 3-4 0 0,3 15 29 0 0,0 0-1 0 0,-2 0 0 0 0,0 0 0 0 0,-1 0 1 0 0,-2 1-1 0 0,0-1 0 0 0,-1 1 0 0 0,-2 18-28 0 0,1 10 25 0 0,-14 432-66 0 0,15-467 40 0 0,1-1-3 0 0,0 1 0 0 0,-2-1 0 0 0,1 1 0 0 0,-2-1 0 0 0,0 0 0 0 0,-1 1 1 0 0,0-1-1 0 0,0 0 0 0 0,-6 11 4 0 0,7-21 1 0 0,0-1 1 0 0,-1 0-1 0 0,1 0 1 0 0,0 0-1 0 0,-1 0 1 0 0,1 0-1 0 0,-1 0 1 0 0,0-1-1 0 0,0 1 1 0 0,1-1-1 0 0,-1 0 1 0 0,0 1-1 0 0,0-1 1 0 0,0-1-1 0 0,0 1 1 0 0,-1 0-1 0 0,1-1 1 0 0,0 0-1 0 0,0 0 1 0 0,0 0-1 0 0,0 0 1 0 0,0 0-1 0 0,-1 0 1 0 0,1-1-1 0 0,0 1 1 0 0,0-1-1 0 0,0 0 1 0 0,0 0-1 0 0,0 0 1 0 0,0-1-1 0 0,1 1 1 0 0,-1-1-1 0 0,0 0 1 0 0,1 1-1 0 0,-1-1 1 0 0,1 0-1 0 0,-1 0 1 0 0,1-1-1 0 0,0 1 1 0 0,0 0-1 0 0,0-1 1 0 0,-1-2-2 0 0,-9-9-3 0 0,1 0 0 0 0,0-2 0 0 0,2 1 0 0 0,0-1 0 0 0,0-1 0 0 0,2 1 0 0 0,0-1 0 0 0,0-1 0 0 0,2 1 1 0 0,0-1-1 0 0,2 0 0 0 0,-1 0 0 0 0,2-1 0 0 0,1 1 0 0 0,0 0 0 0 0,1-1 0 0 0,2-6 3 0 0,-1 16-159 0 0,1 0 0 0 0,0 0 0 0 0,1 0 1 0 0,0 0-1 0 0,0 0 0 0 0,1 1 0 0 0,0 0 0 0 0,1-1 0 0 0,-1 2 0 0 0,2-1 0 0 0,-1 0 0 0 0,1 1 0 0 0,0 0 0 0 0,1 1 1 0 0,-1-1-1 0 0,2 0 159 0 0,124-81-7044 0 0,-115 80-5190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19 570 16227 0 0,'0'0'5543'0'0,"0"0"-3877"0"0,0 0-1025 0 0,0 0 167 0 0,0 0 170 0 0,0 0-2 0 0,0 0-206 0 0,0 0-289 0 0,0 0-221 0 0,0 0-137 0 0,0 0-53 0 0,-3 32-35 0 0,-9 98-27 0 0,8-61-107 0 0,16-43-794 0 0,-1-22-6731 0 0,-8-4-4288 0 0</inkml:trace>
  <inkml:trace contextRef="#ctx0" brushRef="#br0" timeOffset="150.208">0 224 15947 0 0,'0'0'2393'0'0,"0"0"-937"0"0,0 0-424 0 0,0 0-295 0 0,0 0-209 0 0,0 0-288 0 0,0 0-336 0 0,0 0-248 0 0,0 0-192 0 0,0 0-401 0 0,0 0-943 0 0,0 0-4313 0 0,0 0-6122 0 0</inkml:trace>
  <inkml:trace contextRef="#ctx0" brushRef="#br0" timeOffset="438.012">494 25 15579 0 0,'0'0'5375'0'0,"0"0"-3301"0"0,0 0-1041 0 0,0 0-47 0 0,0 0 29 0 0,0 0-35 0 0,0 0-107 0 0,0 0-239 0 0,0 0-166 0 0,0 0-93 0 0,0 0-78 0 0,-9 32-57 0 0,-26 102-87 0 0,24-86-72 0 0,3 0 0 0 0,1 0 0 0 0,3 1 0 0 0,2-1 0 0 0,3 42-81 0 0,0-13 20 0 0,-1-49-26 0 0,1-1 1 0 0,1 1 0 0 0,1-1-1 0 0,2 0 1 0 0,1 0 0 0 0,0-1-1 0 0,2 1 1 0 0,2-1 5 0 0,4 4-1336 0 0,-14-30 826 0 0,0-19-2657 0 0,-8-1-4195 0 0,5 15-4422 0 0</inkml:trace>
  <inkml:trace contextRef="#ctx0" brushRef="#br0" timeOffset="689.045">199 496 15579 0 0,'0'0'3987'0'0,"0"0"-2092"0"0,0 0-833 0 0,0 0-105 0 0,0 0 39 0 0,0 0 16 0 0,0 0-121 0 0,0 0-224 0 0,0 0-192 0 0,0 0-123 0 0,0 0-60 0 0,36 1-82 0 0,113 5-51 0 0,19 9-176 0 0,-105-4-403 0 0,-29-5-1806 0 0,0-1-5896 0 0,-19-5-4562 0 0</inkml:trace>
  <inkml:trace contextRef="#ctx0" brushRef="#br0" timeOffset="1188.687">851 669 8818 0 0,'0'0'3449'0'0,"0"0"-878"0"0,0 0-404 0 0,0 0-151 0 0,0 0-257 0 0,0 0-332 0 0,0 0-346 0 0,0 0-267 0 0,0 0-151 0 0,0 0-100 0 0,0 0-73 0 0,0 0-41 0 0,0 0-56 0 0,-6 22-61 0 0,-16 70-81 0 0,17 22 55 0 0,5-111-362 0 0,0 0 1 0 0,1 0 0 0 0,0-1 0 0 0,-1 1-1 0 0,1 0 1 0 0,0 0 0 0 0,0-1 0 0 0,1 1-1 0 0,-1 0 1 0 0,0-1 0 0 0,1 1 0 0 0,0-1-1 0 0,-1 0 1 0 0,1 1 0 0 0,0-1-1 0 0,0 0 1 0 0,0 0 0 0 0,1 0 0 0 0,-1-1-1 0 0,1 2 56 0 0,9 1-3760 0 0,1-5-3389 0 0,-7-2-4912 0 0</inkml:trace>
  <inkml:trace contextRef="#ctx0" brushRef="#br0" timeOffset="1437.968">857 246 15171 0 0,'0'0'4057'0'0,"0"0"-2921"0"0,0 0-335 0 0,0 0-81 0 0,0 0-56 0 0,0 0-104 0 0,0 0-264 0 0,0 0-280 0 0,0 0-144 0 0,0 0-48 0 0,0 0-72 0 0,0 0-288 0 0,0 0-897 0 0,0 0-3752 0 0,16 70-7585 0 0</inkml:trace>
  <inkml:trace contextRef="#ctx0" brushRef="#br0" timeOffset="2506.287">1390 618 1224 0 0,'0'0'854'0'0,"0"0"-385"0"0,0 0-5 0 0,0 0 244 0 0,0 0 205 0 0,0 0 178 0 0,0 0 126 0 0,0 0 19 0 0,0 0 47 0 0,0 0-6 0 0,0 0 8 0 0,0 0-19 0 0,0 0-23 0 0,-12-2-26 0 0,-38-5-67 0 0,-6 21 4269 0 0,47-8-4617 0 0,-6 5-542 0 0,1 0 0 0 0,0 0 0 0 0,1 1 0 0 0,1 1-1 0 0,0 0 1 0 0,0 1 0 0 0,1 0 0 0 0,1 0 0 0 0,1 1 0 0 0,0 1-1 0 0,1 0 1 0 0,0 1-260 0 0,6-16 10 0 0,1 1 0 0 0,0 0 0 0 0,0-1-1 0 0,0 1 1 0 0,0 0 0 0 0,0 0-1 0 0,0 0 1 0 0,0 0 0 0 0,1 0 0 0 0,-1 0-1 0 0,1 0 1 0 0,-1 0 0 0 0,1 1 0 0 0,0-1-1 0 0,0 0 1 0 0,0 0 0 0 0,0 0 0 0 0,0 0-1 0 0,0 0 1 0 0,1 0 0 0 0,-1 1 0 0 0,1-1-1 0 0,-1 0 1 0 0,1 0 0 0 0,0 0 0 0 0,0 0-1 0 0,0-1 1 0 0,0 1 0 0 0,0 0 0 0 0,0 0-1 0 0,1 0 1 0 0,-1-1 0 0 0,0 1 0 0 0,1-1-1 0 0,0 1 1 0 0,-1-1 0 0 0,1 0 0 0 0,0 1-1 0 0,-1-1 1 0 0,1 0 0 0 0,0 0 0 0 0,0 0-1 0 0,0-1 1 0 0,0 1 0 0 0,0 0-1 0 0,0-1 1 0 0,0 1 0 0 0,0-1 0 0 0,1 1-10 0 0,17-5 76 0 0,-1 0 0 0 0,0-1 0 0 0,0-1 0 0 0,0 0 0 0 0,-1-2 0 0 0,0 0 0 0 0,0-1 1 0 0,-1-1-1 0 0,0-1 0 0 0,-1 0 0 0 0,0-1 0 0 0,-1-1 0 0 0,0 0 0 0 0,-1-1 0 0 0,1-2-76 0 0,-13 15 3 0 0,52-50 73 0 0,-53 51-80 0 0,0 1-1 0 0,0-1 1 0 0,0 1 0 0 0,0-1 0 0 0,-1 1-1 0 0,1 0 1 0 0,0-1 0 0 0,0 1 0 0 0,-1 0 0 0 0,1 0-1 0 0,0 0 1 0 0,-1-1 0 0 0,1 1 0 0 0,-1 0-1 0 0,1 0 1 0 0,-1 0 0 0 0,0 0 0 0 0,1 0-1 0 0,-1 0 1 0 0,0 0 0 0 0,0 0 0 0 0,1 0-1 0 0,-1 0 1 0 0,0 0 0 0 0,0 0 0 0 0,0 0-1 0 0,0 0 1 0 0,0 0 0 0 0,-1 0 0 0 0,1 0-1 0 0,0 0 1 0 0,0 0 0 0 0,-1 0 0 0 0,1 0-1 0 0,-1 0 1 0 0,1 0 4 0 0,0 3-15 0 0,-1 37 12 0 0,-1-36-2 0 0,0 1 1 0 0,1 0-1 0 0,0 0 1 0 0,1 0 0 0 0,-1 1-1 0 0,1-1 1 0 0,0 0 0 0 0,1 0-1 0 0,-1 0 1 0 0,1 0-1 0 0,1 0 1 0 0,-1 0 0 0 0,1 0-1 0 0,0 0 1 0 0,0-1 0 0 0,0 1-1 0 0,1-1 1 0 0,0 1-1 0 0,0-1 1 0 0,1 0 0 0 0,-1 0-1 0 0,1 0 1 0 0,0-1 0 0 0,0 1-1 0 0,1-1 1 0 0,-1 0-1 0 0,1 0 1 0 0,0-1 0 0 0,0 1-1 0 0,2 0 5 0 0,81-12 139 0 0,-83 7-105 0 0,1-1 0 0 0,-1-1 0 0 0,0 1 0 0 0,-1-1 0 0 0,1 0-1 0 0,0 0 1 0 0,-1 0 0 0 0,0-1 0 0 0,0 0 0 0 0,0 0 0 0 0,0 0 0 0 0,0 0 0 0 0,-1 0 0 0 0,0-1 0 0 0,0 1 0 0 0,0-1 0 0 0,0 0 0 0 0,-1 0-1 0 0,0 0 1 0 0,0 0 0 0 0,0-1 0 0 0,-1 1 0 0 0,1-3-34 0 0,11-33 205 0 0,0 12-64 0 0,56-108 320 0 0,-56 92-433 0 0,-3-2-1 0 0,-1 1 1 0 0,-3-1-1 0 0,-1 0 1 0 0,-3 0 0 0 0,-1 0-1 0 0,-4-16-27 0 0,3 51 6 0 0,0 0-1 0 0,-1 1 1 0 0,-1-1-1 0 0,0 0 0 0 0,0 1 1 0 0,-1 0-1 0 0,-1-1 1 0 0,0 1-1 0 0,0 0 1 0 0,-1 1-1 0 0,-1-1 0 0 0,0 1 1 0 0,0 0-1 0 0,-7-8-5 0 0,12 16 0 0 0,-1 1-1 0 0,0-1 0 0 0,1 1 1 0 0,-1-1-1 0 0,0 1 0 0 0,0 0 1 0 0,0 0-1 0 0,0 0 0 0 0,0 0 1 0 0,0 0-1 0 0,0 0 1 0 0,0 0-1 0 0,0 1 0 0 0,0-1 1 0 0,0 1-1 0 0,-1 0 0 0 0,1 0 1 0 0,0-1-1 0 0,0 1 0 0 0,0 1 1 0 0,-1-1-1 0 0,1 0 0 0 0,0 0 1 0 0,0 1-1 0 0,0-1 0 0 0,0 1 1 0 0,0 0-1 0 0,0 0 0 0 0,0 0 1 0 0,0 0-1 0 0,0 0 0 0 0,0 0 1 0 0,0 0-1 0 0,0 1 0 0 0,1-1 1 0 0,-1 0-1 0 0,0 1 1 0 0,1 0-1 0 0,-1-1 0 0 0,1 1 1 0 0,0 0-1 0 0,0 0 0 0 0,-1 0 1 0 0,1 0-1 0 0,0 1 1 0 0,-8 12-5 0 0,0 0 1 0 0,1 0-1 0 0,1 1 1 0 0,1 0-1 0 0,0 0 1 0 0,1 0-1 0 0,1 1 1 0 0,0-1-1 0 0,1 1 1 0 0,1 0-1 0 0,1 0 1 0 0,0 1-1 0 0,1-1 1 0 0,1 0-1 0 0,3 15 5 0 0,4 17 20 0 0,2 0 0 0 0,2 0 0 0 0,3-1 0 0 0,16 36-20 0 0,52 223 227 0 0,-81-296-221 0 0,12 28-19 0 0,6-46-1950 0 0,-8-8-742 0 0,-6 8-426 0 0,0 0-3585 0 0,-1-1-5973 0 0</inkml:trace>
  <inkml:trace contextRef="#ctx0" brushRef="#br0" timeOffset="6175.952">2000 883 0 0 0,'0'0'481'0'0,"0"0"212"0"0,0 0-53 0 0,0 0-194 0 0,0 0-185 0 0,0 0-57 0 0,0 0 56 0 0,0 0 112 0 0,0 0 187 0 0,0 0 158 0 0,-2 6 113 0 0,-9 28 1066 0 0,11-34-904 0 0,0 0 15 0 0,0 0-52 0 0,0 0-64 0 0,0 0-83 0 0,0 0-83 0 0,0 0-60 0 0,4-1 6056 0 0,6-3-4926 0 0,114-156 1239 0 0,-100 126-2948 0 0,-2-1-1 0 0,-1 0 1 0 0,-1-2 0 0 0,-3 0-1 0 0,-1-1 1 0 0,-1-1 0 0 0,-3 0-1 0 0,-1-1 1 0 0,-2 0 0 0 0,-1-1 0 0 0,-3 0-1 0 0,1-19-85 0 0,-5 28 22 0 0,0 20-3 0 0,1-1 1 0 0,-1 1-1 0 0,-1-1 0 0 0,0 1 1 0 0,-1-1-1 0 0,-1 1 0 0 0,0-1 1 0 0,0 1-1 0 0,-1 0 0 0 0,0 0 1 0 0,-2 0-1 0 0,1 1 1 0 0,-1-1-1 0 0,-1 1 0 0 0,-3-6-19 0 0,8 16 11 0 0,1 0-1 0 0,-1 1 0 0 0,1-1 0 0 0,-1 0 0 0 0,1 1 1 0 0,-1-1-1 0 0,1 0 0 0 0,-1 1 0 0 0,0-1 1 0 0,1 1-1 0 0,-1-1 0 0 0,0 1 0 0 0,0-1 1 0 0,1 1-1 0 0,-1 0 0 0 0,0-1 0 0 0,0 1 0 0 0,0 0 1 0 0,1 0-1 0 0,-1-1 0 0 0,0 1 0 0 0,0 0 1 0 0,0 0-1 0 0,0 0 0 0 0,0 0 0 0 0,1 0 1 0 0,-1 0-1 0 0,0 0 0 0 0,0 1 0 0 0,0-1 0 0 0,0 0 1 0 0,1 0-1 0 0,-1 1 0 0 0,0-1 0 0 0,0 0 1 0 0,0 1-1 0 0,1-1 0 0 0,-1 1 0 0 0,0-1 0 0 0,1 1 1 0 0,-1-1-1 0 0,0 1 0 0 0,1-1 0 0 0,-1 1 1 0 0,1 0-1 0 0,-1-1 0 0 0,1 1 0 0 0,-1 0 1 0 0,1 0-1 0 0,-1 0-10 0 0,-19 47-118 0 0,16-35 158 0 0,-9 25 17 0 0,2 2 1 0 0,2-1 0 0 0,1 1-1 0 0,2 0 1 0 0,2 1 0 0 0,2-1-1 0 0,1 1 1 0 0,5 37-58 0 0,12 29 104 0 0,1 55 42 0 0,1-67-90 0 0,-18-95-68 0 0,0 0 1 0 0,0-1-1 0 0,1 1 1 0 0,-1 0-1 0 0,0-1 1 0 0,0 1-1 0 0,0 0 1 0 0,1 0-1 0 0,-1-1 1 0 0,0 1-1 0 0,0 0 1 0 0,1 0-1 0 0,-1-1 1 0 0,0 1-1 0 0,0 0 1 0 0,1 0-1 0 0,-1 0 1 0 0,0 0-1 0 0,1-1 1 0 0,-1 1 0 0 0,0 0-1 0 0,1 0 1 0 0,-1 0-1 0 0,0 0 1 0 0,1 0-1 0 0,-1 0 1 0 0,0 0-1 0 0,1 0 1 0 0,-1 0-1 0 0,1 0 1 0 0,-1 0-1 0 0,0 0 1 0 0,1 0-1 0 0,-1 0 1 0 0,0 0-1 0 0,1 0 1 0 0,-1 0-1 0 0,0 1 1 0 0,1-1-1 0 0,-1 0 1 0 0,0 0 0 0 0,0 0-1 0 0,1 1 12 0 0,-1-16-1134 0 0,0 12-3119 0 0,0-1-4131 0 0,0 4-3356 0 0</inkml:trace>
  <inkml:trace contextRef="#ctx0" brushRef="#br0" timeOffset="6743.726">2456 585 7066 0 0,'0'0'3055'0'0,"0"0"-844"0"0,0 0-380 0 0,0 0-151 0 0,0 0-147 0 0,0 0-292 0 0,0 0-236 0 0,0 0-236 0 0,0 0-233 0 0,0 0-114 0 0,0 0-89 0 0,0 0-64 0 0,0 0-30 0 0,-7 18-3 0 0,-20 58-20 0 0,24-7 218 0 0,7-56-369 0 0,-3-9-27 0 0,-1-1-1 0 0,1 1 1 0 0,0-1 0 0 0,0 1 0 0 0,0-1-1 0 0,0 0 1 0 0,1 0 0 0 0,0 0-1 0 0,-1 0 1 0 0,1 0 0 0 0,0 0 0 0 0,0 0-1 0 0,1 0 1 0 0,-1-1 0 0 0,0 1-1 0 0,1-1 1 0 0,0 1 0 0 0,0-1 0 0 0,-1 0-1 0 0,1 0 1 0 0,0-1 0 0 0,1 1-1 0 0,-1 0 1 0 0,0-1 0 0 0,0 0 0 0 0,1 0-1 0 0,-1 0 1 0 0,0 0 0 0 0,1 0-1 0 0,-1-1 1 0 0,1 0 0 0 0,-1 0 0 0 0,1 0-1 0 0,0 0 1 0 0,-1 0 0 0 0,1 0 0 0 0,-1-1-1 0 0,0 0 1 0 0,1 0 0 0 0,-1 0-1 0 0,1 0 1 0 0,-1 0 0 0 0,0-1 0 0 0,0 1-1 0 0,0-1 1 0 0,1 0-38 0 0,15-17 273 0 0,-1 0 1 0 0,-1-1-1 0 0,0-1 1 0 0,-2 0-1 0 0,11-19-273 0 0,-10 15 136 0 0,58-93 547 0 0,-74 118-674 0 0,1-1 1 0 0,0 1 0 0 0,-1 0 0 0 0,1-1-1 0 0,0 1 1 0 0,-1-1 0 0 0,1 1-1 0 0,0 0 1 0 0,-1 0 0 0 0,1-1-1 0 0,0 1 1 0 0,0 0 0 0 0,-1 0 0 0 0,1 0-1 0 0,0 0 1 0 0,0 0 0 0 0,0 0-1 0 0,-1 0 1 0 0,1 0 0 0 0,0 0-1 0 0,0 0 1 0 0,-1 1 0 0 0,1-1-1 0 0,0 0 1 0 0,0 0 0 0 0,-1 1 0 0 0,1-1-1 0 0,0 1 1 0 0,-1-1 0 0 0,1 0-1 0 0,-1 1 1 0 0,1-1 0 0 0,0 1-1 0 0,-1-1 1 0 0,1 1 0 0 0,-1 0 0 0 0,1-1-1 0 0,-1 1 1 0 0,0-1 0 0 0,1 1-1 0 0,-1 0 1 0 0,1-1 0 0 0,-1 1-1 0 0,0 0 1 0 0,0 0 0 0 0,1-1-1 0 0,-1 1 1 0 0,0 0 0 0 0,0 0 0 0 0,0-1-1 0 0,0 1 1 0 0,0 0 0 0 0,0 0-1 0 0,0-1 1 0 0,0 1 0 0 0,0 0-1 0 0,0 0 1 0 0,-1 0 0 0 0,1 0-10 0 0,16 56 127 0 0,-3 26-13 0 0,7 32-96 0 0,-5 1-1 0 0,-5 0 0 0 0,-5 109-17 0 0,-5-205 1 0 0,-1 0 0 0 0,-1 0 0 0 0,-1 0-1 0 0,-1 0 1 0 0,-1-1 0 0 0,-1 1-1 0 0,0-1 1 0 0,-1 0 0 0 0,-1-1 0 0 0,-1 0-1 0 0,-1 0 1 0 0,0-1 0 0 0,-2 0 0 0 0,0-1-1 0 0,0 0 1 0 0,-1-1 0 0 0,-1 0 0 0 0,-7 4-1 0 0,20-17 2 0 0,-1-1 1 0 0,1 1-1 0 0,-1 0 1 0 0,1-1 0 0 0,-1 1-1 0 0,0-1 1 0 0,1 0 0 0 0,-1 0-1 0 0,0 1 1 0 0,0-1-1 0 0,0-1 1 0 0,0 1 0 0 0,0 0-1 0 0,0 0 1 0 0,0-1-1 0 0,-1 1 1 0 0,1-1 0 0 0,0 1-1 0 0,0-1 1 0 0,0 0-1 0 0,0 0 1 0 0,-1 0 0 0 0,1 0-1 0 0,0-1 1 0 0,0 1-1 0 0,0 0 1 0 0,-1-1 0 0 0,1 0-1 0 0,0 1 1 0 0,0-1 0 0 0,0 0-1 0 0,0 0 1 0 0,0 0-1 0 0,0 0 1 0 0,1-1 0 0 0,-1 1-1 0 0,0 0 1 0 0,1-1-1 0 0,-1 1 1 0 0,0-1 0 0 0,1 0-1 0 0,0 1 1 0 0,-1-1-1 0 0,1 0 1 0 0,0 0 0 0 0,-1-1-3 0 0,-1-24 1 0 0,0-1 1 0 0,2 1 0 0 0,1-1 0 0 0,1 1 0 0 0,2-1-1 0 0,0 1 1 0 0,2 0 0 0 0,1 0 0 0 0,1 0-1 0 0,1 1 1 0 0,2 0 0 0 0,0 1 0 0 0,2 0 0 0 0,1 0-1 0 0,3-3-1 0 0,76-133-1003 0 0,-70 129-3036 0 0,1 0-3795 0 0,-16 23-4576 0 0</inkml:trace>
  <inkml:trace contextRef="#ctx0" brushRef="#br0" timeOffset="37883.969">1817 1623 10538 0 0,'0'0'5521'0'0,"0"0"-4264"0"0,0 0-393 0 0,0 0-304 0 0,0 0-184 0 0,0 0-168 0 0,0 0-136 0 0,0 0-176 0 0,0 0-104 0 0,0 0-144 0 0,0 0-352 0 0,0 0-784 0 0,0 0-3354 0 0,0 0-6848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0 530 3873 0 0,'0'0'1064'0'0,"0"0"-229"0"0,0 0 117 0 0,0 0 387 0 0,0 0 340 0 0,0 0 97 0 0,0 0-231 0 0,0 0-414 0 0,0 0-386 0 0,0 0-273 0 0,31 0 4011 0 0,-21-2-3998 0 0,1 0 1 0 0,-1-1 0 0 0,0 0 0 0 0,0-1 0 0 0,0-1 0 0 0,0 1 0 0 0,-1-1 0 0 0,1-1 0 0 0,6-5-486 0 0,54-41 866 0 0,-1-3 0 0 0,-3-3 1 0 0,48-56-867 0 0,-88 89 169 0 0,75-75 585 0 0,-99 98-746 0 0,0-1 0 0 0,0 2 0 0 0,0-1 0 0 0,0 0 0 0 0,0 0 0 0 0,0 1 0 0 0,1-1 0 0 0,-1 1 0 0 0,1-1 0 0 0,-1 1 0 0 0,1 0 0 0 0,0 0 0 0 0,-1 0 0 0 0,1 1 0 0 0,0-1 0 0 0,-1 1 0 0 0,1-1 0 0 0,0 1 0 0 0,0 0 0 0 0,0 0 0 0 0,0 0 0 0 0,-1 0 0 0 0,1 1 0 0 0,0-1 0 0 0,0 1 0 0 0,-1 0 0 0 0,1 0 1 0 0,0 0-1 0 0,-1 0 0 0 0,1 0 0 0 0,-1 0 0 0 0,1 1 0 0 0,-1-1 0 0 0,0 1 0 0 0,1-1 0 0 0,-1 1 0 0 0,0 0 0 0 0,0 0 0 0 0,0 0 0 0 0,-1 0 0 0 0,1 1 0 0 0,0-1 0 0 0,0 1-8 0 0,6 17 84 0 0,0-1 0 0 0,-2 1 1 0 0,0 1-1 0 0,-1-1 0 0 0,-1 1 0 0 0,-1 0 1 0 0,0 0-1 0 0,-2 0 0 0 0,-1 0 0 0 0,0 0 1 0 0,-2 0-1 0 0,-1 4-84 0 0,0-10 20 0 0,0 1 1 0 0,-2-1-1 0 0,0-1 0 0 0,0 1 1 0 0,-1-1-1 0 0,-1 0 1 0 0,-1 0-1 0 0,0-1 0 0 0,0 0 1 0 0,-2 0-1 0 0,1-1 1 0 0,-2 0-1 0 0,1-1 0 0 0,-5 4-20 0 0,6-7-14 0 0,0 0-1 0 0,0 0 0 0 0,0-1 0 0 0,-1 0 1 0 0,0 0-1 0 0,-1-1 0 0 0,0-1 0 0 0,0 0 1 0 0,0 0-1 0 0,0-1 0 0 0,0 0 0 0 0,-1-1 1 0 0,0-1-1 0 0,0 0 0 0 0,0 0 0 0 0,0-1 1 0 0,-1-1 14 0 0,6-1-57 0 0,0 0 0 0 0,1-1 0 0 0,-1 0 0 0 0,1-1 0 0 0,0 1 0 0 0,-1-1 0 0 0,1-1 1 0 0,1 1-1 0 0,-1-1 0 0 0,0 0 0 0 0,1 0 0 0 0,0 0 0 0 0,0-1 0 0 0,0 0 0 0 0,0 0 1 0 0,1 0-1 0 0,0-1 0 0 0,0 1 0 0 0,0-1 0 0 0,1 0 0 0 0,0 0 0 0 0,0 0 0 0 0,1-1 57 0 0,-1 0-366 0 0,0 0-1 0 0,1 0 1 0 0,0 0-1 0 0,0-1 1 0 0,0 1-1 0 0,1-1 1 0 0,1 1-1 0 0,-1-1 0 0 0,1 0 1 0 0,0 1-1 0 0,1-1 1 0 0,0 1-1 0 0,0-3 367 0 0,8-9-2826 0 0,-1 9-2323 0 0,-2 2-6277 0 0</inkml:trace>
  <inkml:trace contextRef="#ctx0" brushRef="#br0" timeOffset="686.153">989 254 8538 0 0,'0'0'1375'0'0,"0"0"-339"0"0,0 0 62 0 0,0 0 378 0 0,0 0 302 0 0,0 0 26 0 0,0 0-206 0 0,0 0-346 0 0,0 0-221 0 0,0 0-127 0 0,0 0-97 0 0,0 0-47 0 0,0 0-64 0 0,5-11-78 0 0,14-36-90 0 0,-14 35-53 0 0,-5 12-110 0 0,0 0-69 0 0,0 0-33 0 0,0 22 872 0 0,4 139-562 0 0,0-88-484 0 0,-3-1 1 0 0,-3 0 0 0 0,-3 1 0 0 0,-14 62-90 0 0,-22-11 13 0 0,41-124-3 0 0,0 0 0 0 0,0-1-1 0 0,0 1 1 0 0,0-1 0 0 0,-1 1-1 0 0,1 0 1 0 0,0-1 0 0 0,0 1-1 0 0,0 0 1 0 0,0-1 0 0 0,-1 1 0 0 0,1 0-1 0 0,0-1 1 0 0,0 1 0 0 0,-1 0-1 0 0,1-1 1 0 0,0 1 0 0 0,-1 0-1 0 0,1 0 1 0 0,0-1 0 0 0,-1 1 0 0 0,1 0-1 0 0,0 0 1 0 0,-1 0 0 0 0,1-1-1 0 0,0 1 1 0 0,-1 0 0 0 0,1 0 0 0 0,-1 0-1 0 0,1 0 1 0 0,0 0 0 0 0,-1 0-1 0 0,1 0 1 0 0,-1 0 0 0 0,1 0-1 0 0,0 0 1 0 0,-1 0 0 0 0,1 0 0 0 0,-1 0-1 0 0,1 0 1 0 0,0 0 0 0 0,-1 0-1 0 0,1 1 1 0 0,0-1 0 0 0,-1 0-1 0 0,1 0 1 0 0,-1 0 0 0 0,1 1 0 0 0,0-1-1 0 0,0 0 1 0 0,-1 0 0 0 0,1 1-1 0 0,0-1 1 0 0,-1 0-10 0 0,0-6-70 0 0,-3-13 58 0 0,2-1 0 0 0,0 0 0 0 0,1 0 1 0 0,1 1-1 0 0,1-1 0 0 0,0 0 1 0 0,2 0-1 0 0,0 1 0 0 0,2-3 12 0 0,9-28-16 0 0,2 1 1 0 0,3 0-1 0 0,1 1 0 0 0,3 1 0 0 0,2 1 0 0 0,1 2 0 0 0,3 0 1 0 0,6-4 15 0 0,-20 26-3 0 0,1 2 0 0 0,1 0 0 0 0,0 0 0 0 0,2 2 0 0 0,0 0 0 0 0,1 1 0 0 0,1 2 0 0 0,0 0 0 0 0,1 1 0 0 0,1 0 0 0 0,0 2 0 0 0,0 1 0 0 0,2 1 0 0 0,15-4 3 0 0,-38 13 2 0 0,1 0 1 0 0,0 0-1 0 0,0 0 0 0 0,0 1 0 0 0,-1-1 0 0 0,1 1 0 0 0,0-1 1 0 0,0 1-1 0 0,0 0 0 0 0,0 0 0 0 0,0 0 0 0 0,0 1 0 0 0,0-1 1 0 0,0 1-1 0 0,0 0 0 0 0,0-1 0 0 0,0 1 0 0 0,-1 0 0 0 0,1 1 1 0 0,0-1-1 0 0,-1 0 0 0 0,1 1 0 0 0,-1 0 0 0 0,1-1 1 0 0,-1 1-1 0 0,0 0 0 0 0,0 0 0 0 0,0 0 0 0 0,0 1 0 0 0,0-1 1 0 0,0 0-1 0 0,-1 1 0 0 0,1-1 0 0 0,-1 1 0 0 0,1 0 0 0 0,-1-1 1 0 0,0 1-1 0 0,0 0 0 0 0,0 0 0 0 0,-1 0 0 0 0,1 0 0 0 0,-1 0 1 0 0,1 0-1 0 0,-1 0 0 0 0,0 0 0 0 0,0 0-2 0 0,-2 21 12 0 0,-1-1-1 0 0,-1 1 1 0 0,-1-1-1 0 0,-1 0 1 0 0,-1 0-1 0 0,-1-1 1 0 0,-1 0-1 0 0,-1 0 1 0 0,0-1 0 0 0,-2 0-1 0 0,-1-1 1 0 0,0 0-1 0 0,-2-1 1 0 0,0-1-1 0 0,-1 0 1 0 0,0-2-1 0 0,-14 11-11 0 0,20-15-41 0 0,-2 0 0 0 0,1-1 0 0 0,-2 0 0 0 0,1-1 0 0 0,-1-1 0 0 0,-1 0 0 0 0,0-1-1 0 0,0 0 1 0 0,0-1 0 0 0,-1 0 0 0 0,-12 3 41 0 0,24-9-98 0 0,1 0 1 0 0,-1 0-1 0 0,1-1 0 0 0,-1 1 1 0 0,0 0-1 0 0,1-1 0 0 0,-1 0 0 0 0,0 0 1 0 0,1 1-1 0 0,-1-2 0 0 0,0 1 0 0 0,1 0 1 0 0,-1 0-1 0 0,0-1 0 0 0,1 0 1 0 0,-1 1-1 0 0,1-1 0 0 0,-1 0 0 0 0,1 0 1 0 0,-1 0-1 0 0,1-1 0 0 0,-1 1 1 0 0,1-1-1 0 0,0 1 0 0 0,0-1 0 0 0,0 0 1 0 0,0 1-1 0 0,0-1 0 0 0,0 0 1 0 0,0 0-1 0 0,1-1 0 0 0,-1 1 0 0 0,1 0 1 0 0,0-1-1 0 0,-1 1 0 0 0,1 0 0 0 0,0-1 1 0 0,0 0-1 0 0,1 1 0 0 0,-1-2 98 0 0,-1-47-4843 0 0,11 19-6014 0 0,-4 20 1664 0 0</inkml:trace>
  <inkml:trace contextRef="#ctx0" brushRef="#br0" timeOffset="1298.708">1412 519 0 0 0,'0'0'2063'0'0,"0"0"-160"0"0,0 0 10 0 0,0 0 122 0 0,0 0 24 0 0,0 0-43 0 0,0 0-129 0 0,0 0-204 0 0,0 0-180 0 0,0 0-169 0 0,0 0-142 0 0,31 4-106 0 0,98 6-110 0 0,-68-21 325 0 0,-51 4-942 0 0,24-14 399 0 0,-1-1-1 0 0,-2-2 0 0 0,0-1 0 0 0,-1-2 0 0 0,12-16-757 0 0,-31 34 53 0 0,-1-1 0 0 0,0 0 0 0 0,-1-1 0 0 0,0 0 0 0 0,-1 0 0 0 0,0-1 0 0 0,-1 0-1 0 0,0 0 1 0 0,-1 0 0 0 0,-1-1 0 0 0,0 0 0 0 0,0-1 0 0 0,-1 1 0 0 0,-1-1 0 0 0,0 1-1 0 0,-1-1 1 0 0,-1 0 0 0 0,0 0 0 0 0,-1 0 0 0 0,-1-12-53 0 0,0 22-27 0 0,0 0 0 0 0,0-1 0 0 0,-1 1 0 0 0,0 0 0 0 0,0 0 0 0 0,0 0 0 0 0,0 0 0 0 0,-1 1-1 0 0,1-1 1 0 0,-1 1 0 0 0,0-1 0 0 0,0 1 0 0 0,-1 0 0 0 0,1 0 0 0 0,0 0 0 0 0,-1 0 0 0 0,0 1 0 0 0,0 0 0 0 0,1-1 0 0 0,-2 2 0 0 0,1-1 0 0 0,0 0 0 0 0,0 1 0 0 0,0-1-1 0 0,-1 1 1 0 0,1 0 0 0 0,0 1 0 0 0,-1-1 0 0 0,1 1 0 0 0,-1 0 0 0 0,1 0 0 0 0,-1 0 0 0 0,1 1 0 0 0,-1-1 0 0 0,1 1 0 0 0,0 0 0 0 0,-1 1 0 0 0,1-1 0 0 0,0 1 0 0 0,0 0-1 0 0,0 0 1 0 0,0 0 0 0 0,0 0 0 0 0,0 1 0 0 0,1-1 0 0 0,-1 1 0 0 0,1 0 0 0 0,-3 2 27 0 0,5-3-4 0 0,-1-1 0 0 0,1 0 0 0 0,0 1 0 0 0,0-1 0 0 0,0 1 1 0 0,0-1-1 0 0,0 1 0 0 0,0-1 0 0 0,0 1 0 0 0,1 0 0 0 0,-1 0 0 0 0,0-1 0 0 0,1 1 0 0 0,-1 0 0 0 0,1 0 0 0 0,0 0 0 0 0,0-1 1 0 0,0 1-1 0 0,-1 0 0 0 0,2 0 0 0 0,-1 0 0 0 0,0 0 0 0 0,0-1 0 0 0,1 1 0 0 0,-1 0 0 0 0,1 0 0 0 0,-1-1 0 0 0,1 1 0 0 0,0 0 1 0 0,0-1-1 0 0,-1 1 0 0 0,1 0 0 0 0,0-1 0 0 0,1 1 0 0 0,-1-1 0 0 0,0 0 0 0 0,0 1 0 0 0,1-1 0 0 0,-1 0 0 0 0,0 0 0 0 0,1 0 1 0 0,0 0-1 0 0,-1 0 0 0 0,1 0 0 0 0,-1 0 0 0 0,1 0 0 0 0,0-1 0 0 0,1 1 4 0 0,196 30 371 0 0,-194-30-344 0 0,-2-1 2 0 0,0 0 1 0 0,0 0-1 0 0,0 0 0 0 0,0 0 1 0 0,0 1-1 0 0,0 0 0 0 0,0-1 0 0 0,0 1 1 0 0,0 0-1 0 0,-1 0 0 0 0,1 1 1 0 0,0-1-1 0 0,-1 0 0 0 0,1 1 0 0 0,-1 0 1 0 0,1 0-1 0 0,-1 0 0 0 0,0 0 0 0 0,0 0 1 0 0,1 0-1 0 0,-2 0 0 0 0,1 1 1 0 0,0-1-1 0 0,0 1 0 0 0,-1-1 0 0 0,1 1 1 0 0,-1 0-1 0 0,0-1 0 0 0,0 1 1 0 0,0 0-1 0 0,0 0 0 0 0,-1 0 0 0 0,1 0 1 0 0,-1 0-30 0 0,0 16 147 0 0,-1 0 0 0 0,-1 0 1 0 0,-1-1-1 0 0,-1 1 0 0 0,0-1 1 0 0,-2 0-1 0 0,-5 14-147 0 0,-10 38 188 0 0,18-8-166 0 0,38-62-3548 0 0,-16-15-436 0 0,-8 3-2646 0 0,-10 11 5361 0 0,7-7-10720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0 0 0,'0'0'720'0'0,"0"0"302"0"0,0 0 290 0 0,0 0 256 0 0,0 0 179 0 0,0 0 86 0 0,0 0-33 0 0,0 0-87 0 0,0 0-94 0 0,0 0-91 0 0,0 0-119 0 0,3-4-116 0 0,-2 3-477 0 0,8-9-1083 0 0,-5 13 8245 0 0,-4-3-7851 0 0,4 16 373 0 0,91 223 1123 0 0,-69-167-1504 0 0,-3 2 1 0 0,-3 1 0 0 0,-4 0 0 0 0,-3 1 0 0 0,-2 15-120 0 0,3 16 113 0 0,-14-108-101 0 0,1 1 0 0 0,-1 0 1 0 0,1 0-1 0 0,-1 0 0 0 0,0 0 0 0 0,1 0 1 0 0,-1 0-1 0 0,1 0 0 0 0,-1 0 0 0 0,0 0 1 0 0,1 0-1 0 0,-1 0 0 0 0,1 0 0 0 0,-1 0 0 0 0,0 0 1 0 0,1 0-1 0 0,-1 0 0 0 0,0 0 0 0 0,1 0 1 0 0,-1 0-1 0 0,1 1 0 0 0,-1-1 0 0 0,0 0 1 0 0,1 0-1 0 0,-1 0 0 0 0,0 1 0 0 0,1-1 1 0 0,-1 0-1 0 0,0 0 0 0 0,0 1 0 0 0,1-1 1 0 0,-1 0-1 0 0,0 1 0 0 0,0-1 0 0 0,1 0 1 0 0,-1 1-1 0 0,0-1 0 0 0,0 1 0 0 0,0-1 0 0 0,0 0 1 0 0,0 1-1 0 0,0-1 0 0 0,1 0 0 0 0,-1 1 1 0 0,0-1-1 0 0,0 1 0 0 0,0-1 0 0 0,0 0 1 0 0,0 1-1 0 0,0-1 0 0 0,-1 1 0 0 0,1-1 1 0 0,0 0-1 0 0,0 1 0 0 0,0-1 0 0 0,0 1 1 0 0,0-1-1 0 0,-1 0 0 0 0,1 1 0 0 0,0-1-12 0 0,10-36 394 0 0,39-147-259 0 0,-14 19-12 0 0,-7-2-1 0 0,2-114-122 0 0,-21 106 86 0 0,-9 174-58 0 0,0 0-19 0 0,0 0-21 0 0,0 0-25 0 0,1 23-167 0 0,22 123 47 0 0,-23-140-973 0 0,3 9 1859 0 0,-1-11-5683 0 0,1-3-5547 0 0,-3-1-1340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2128 0 0,'0'0'1928'0'0,"0"0"-560"0"0,0 0 149 0 0,0 0 453 0 0,0 0 337 0 0,0 0 30 0 0,0 0-329 0 0,0 0-439 0 0,0 0-332 0 0,0 0-175 0 0,0 0-89 0 0,0 0-56 0 0,0 0-75 0 0,2-7-93 0 0,8-18 1551 0 0,11 157 687 0 0,-4-26-2563 0 0,-16-40-285 0 0,-6-82-5776 0 0,3-8-4543 0 0,2 13-1205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11939 0 0,'0'0'2095'0'0,"0"0"-748"0"0,0 0-307 0 0,0 0 89 0 0,0 0 150 0 0,0 0 68 0 0,0 0-138 0 0,0 0-225 0 0,0 0-147 0 0,0 0-127 0 0,0 0-103 0 0,0 0-69 0 0,0 0-52 0 0,21-1-58 0 0,67-2-39 0 0,55-16 880 0 0,-37-3-936 0 0,-81 19-621 0 0,-25 3 117 0 0,0 0-64 0 0,0 0-99 0 0,0 0-201 0 0,0 0-271 0 0,0 0-395 0 0,0 0-590 0 0,-2 0-6722 0 0,-1 0-2746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0,'0'0'1457'0'0,"0"0"-362"0"0,0 0-91 0 0,0 0 274 0 0,0 0 270 0 0,0 0 57 0 0,0 0-262 0 0,0 0-444 0 0,0 0-298 0 0,0 0-156 0 0,0 0-26 0 0,0 0-24 0 0,1 24-38 0 0,6 115 262 0 0,-6 184-466 0 0,11-300-2192 0 0,-4-21-1866 0 0,1-1-4170 0 0,-6-1-2615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15 5681 0 0,'0'0'2233'0'0,"0"0"-300"0"0,0 0-234 0 0,0 0-45 0 0,0 0-60 0 0,0 0-233 0 0,0 0-231 0 0,0 0-304 0 0,0 0-286 0 0,0 0-134 0 0,0 0-56 0 0,1-2 6 0 0,3-8 23 0 0,-3 8-23 0 0,-1 2-22 0 0,0 0-23 0 0,0 0-32 0 0,0 23 1507 0 0,-10 179-154 0 0,-5 26-1208 0 0,8 51 31 0 0,-5-256 564 0 0,12-23-1074 0 0,2-30-4566 0 0,-1 26 3229 0 0,2-7-7395 0 0,-2 4-2720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85 3705 0 0,'0'0'1760'0'0,"0"0"-530"0"0,0 0-27 0 0,0 0 305 0 0,0 0 352 0 0,0 0 123 0 0,0 0-201 0 0,0 0-345 0 0,0 0-349 0 0,0 0-203 0 0,0 0-82 0 0,0 0-48 0 0,0 0-47 0 0,-4-3-88 0 0,-15-15 1194 0 0,44 17 897 0 0,283-25 280 0 0,-41-10-2369 0 0,-186 36-779 0 0,-60 27-2732 0 0,-18-11-4539 0 0,-2-12 3623 0 0,-1 0-8148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1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497 122 0 0 0,'0'0'1235'0'0,"0"0"756"0"0,0 0 470 0 0,0 0 66 0 0,0 0-167 0 0,0 0-317 0 0,0 0-300 0 0,0 0-257 0 0,0 0-215 0 0,2-3-143 0 0,5-9 903 0 0,-6 12-1128 0 0,-1 0-100 0 0,0 2 2810 0 0,4 12-2670 0 0,3 41-321 0 0,-2 0 0 0 0,-3 0 0 0 0,-3 37-622 0 0,0-23 194 0 0,-3 8-81 0 0,-3-1 0 0 0,-4-1 0 0 0,-5 12-113 0 0,-13 87 99 0 0,-3 0-75 0 0,32-171-23 0 0,0-2 18 0 0,0-1-22 0 0,0 0-8 0 0,0 0 9 0 0,0 0-22 0 0,0 0-3 0 0,0 0-18 0 0,-4-38-3653 0 0,-3 13-5087 0 0,5 18-1915 0 0</inkml:trace>
  <inkml:trace contextRef="#ctx0" brushRef="#br0" timeOffset="396.085">0 368 5625 0 0,'0'0'4489'0'0,"0"0"-1820"0"0,0 0-700 0 0,0 0-155 0 0,0 0-128 0 0,0 0-158 0 0,0 0-231 0 0,0 0-287 0 0,0 0-297 0 0,0 0-225 0 0,0 0-131 0 0,0 0-40 0 0,0 0 56 0 0,2-7 60 0 0,-1 4-361 0 0,-1 1-37 0 0,1 0 0 0 0,-1 0 0 0 0,1 0 0 0 0,-1 0 1 0 0,1 1-1 0 0,0-1 0 0 0,-1 0 0 0 0,1 0 0 0 0,0 1 0 0 0,0-1 0 0 0,0 1 1 0 0,0-1-1 0 0,1 1 0 0 0,-1-1 0 0 0,0 1 0 0 0,1 0 0 0 0,-1-1 0 0 0,1 1 1 0 0,-1 0-1 0 0,1 0 0 0 0,0 0 0 0 0,-1 0 0 0 0,1 1 0 0 0,0-1 0 0 0,-1 0 1 0 0,2 0-36 0 0,288-64 2375 0 0,49-24-1789 0 0,-249 67-662 0 0,-25 20-3295 0 0,-38 4-1373 0 0,-17-2-1060 0 0,0 0-5795 0 0</inkml:trace>
  <inkml:trace contextRef="#ctx0" brushRef="#br0" timeOffset="1696.46">991 7 8426 0 0,'0'0'2287'0'0,"0"0"-415"0"0,0 0-65 0 0,0 0 34 0 0,0 0-141 0 0,0 0-269 0 0,0 0-329 0 0,0 0-317 0 0,0 0-169 0 0,0 0-68 0 0,0 0-29 0 0,0 0-5 0 0,0 0-24 0 0,14-7 2552 0 0,-14 7-2924 0 0,0 0 12 0 0,5 38 2441 0 0,-6-24-2428 0 0,10 133 30 0 0,-7 1-1 0 0,-6 0 1 0 0,-7 1-173 0 0,-1 149 69 0 0,12-297-54 0 0,0-1 2 0 0,0 0-15 0 0,0 0 8 0 0,0 0 4 0 0,0-1 8 0 0,0-2-14 0 0,2-13 2 0 0,2-1 0 0 0,0 0 0 0 0,1 1 0 0 0,1 0 0 0 0,0 0 0 0 0,1 1 0 0 0,1-1 0 0 0,1 1 0 0 0,0 1 0 0 0,11-14-10 0 0,-19 26 0 0 0,12-19-4 0 0,1 1 1 0 0,1 0-1 0 0,1 1 0 0 0,0 1 0 0 0,2 0 0 0 0,0 1 1 0 0,3 0 3 0 0,22 1-22 0 0,-24 50-4 0 0,5 102 198 0 0,-20 40 106 0 0,-10-90-138 0 0,6-88-171 0 0,-3-45-1117 0 0,4 11-2518 0 0,4 24 108 0 0,-1 5-5142 0 0,-2 3-3462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5921 0 0,'0'0'2458'0'0,"0"0"-403"0"0,0 0-170 0 0,0 0 72 0 0,0 0 61 0 0,0 0-151 0 0,0 0-294 0 0,0 0-344 0 0,0 0-243 0 0,0 0-118 0 0,0 0-77 0 0,0 0-78 0 0,0 0-83 0 0,13-2 995 0 0,-15 247 668 0 0,-4-218-1102 0 0,1-20-4876 0 0,4-15-7956 0 0,1 4-292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13011 0 0,'0'0'2099'0'0,"0"0"-771"0"0,0 0-346 0 0,0 0 22 0 0,0 0 17 0 0,0 0-79 0 0,0 0-140 0 0,0 0-128 0 0,0 0-34 0 0,0 0 31 0 0,0 0-20 0 0,0 0-33 0 0,0 0-54 0 0,19 0-46 0 0,137 0 1044 0 0,27 0-658 0 0,-172-4-1502 0 0,-9 1-2553 0 0,-4-1-3775 0 0,0 4-4725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12547 0 0,'0'0'2294'0'0,"0"0"-901"0"0,0 0-422 0 0,0 0 57 0 0,0 0 212 0 0,0 0 65 0 0,0 0-170 0 0,0 0-252 0 0,-8 32-241 0 0,-24 101-179 0 0,17-4 392 0 0,-23 155-507 0 0,33-256-526 0 0,1 1-1891 0 0,-2-13-6162 0 0,6-12-3314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89 111 6249 0 0,'0'0'1342'0'0,"0"0"-24"0"0,0 0 110 0 0,0 0 244 0 0,0 0 206 0 0,0 0 24 0 0,0 0-181 0 0,0 0-327 0 0,0 0-318 0 0,0 0-276 0 0,0 0-193 0 0,0 0-108 0 0,0 0-55 0 0,-9 0-61 0 0,-27 3-63 0 0,17 25 135 0 0,18-21-387 0 0,-8 49 443 0 0,2 1 1 0 0,2 0 0 0 0,4 50-512 0 0,0-32 165 0 0,6 116 131 0 0,-5-187-274 0 0,1-1-1 0 0,0 1 1 0 0,0 0-1 0 0,0 0 1 0 0,1 0-1 0 0,0-1 1 0 0,-1 1-1 0 0,1 0 1 0 0,0-1 0 0 0,1 0-1 0 0,-1 1 1 0 0,0-1-1 0 0,1 0 1 0 0,0 0-1 0 0,0-1 1 0 0,0 1-1 0 0,0 0 1 0 0,0-1 0 0 0,0 0-1 0 0,1 0 1 0 0,-1 0-1 0 0,1 0 1 0 0,0 0-1 0 0,-1-1 1 0 0,1 0-1 0 0,0 1 1 0 0,0-1-1 0 0,0-1 1 0 0,0 1 0 0 0,0-1-1 0 0,0 1 1 0 0,0-1-1 0 0,0 0 1 0 0,0-1-1 0 0,0 1 1 0 0,0-1-1 0 0,0 1 1 0 0,0-1-1 0 0,-1 0 1 0 0,1-1 0 0 0,0 1-1 0 0,0-1 1 0 0,-1 0-1 0 0,1 1 1 0 0,2-4-22 0 0,24-14 106 0 0,-1-2 1 0 0,-1-1 0 0 0,-1-2 0 0 0,-1 0 0 0 0,-1-2 0 0 0,-2 0-1 0 0,0-2 1 0 0,-2-1 0 0 0,-1 0 0 0 0,10-21-107 0 0,2-3 107 0 0,-1-3 0 0 0,-3 0 0 0 0,9-32-107 0 0,-29 67 104 0 0,-1 0 0 0 0,-1-1 0 0 0,-1 0 0 0 0,-1 0 0 0 0,-1 0-1 0 0,-1 0 1 0 0,-1-1 0 0 0,-1-5-104 0 0,0 28 107 0 0,0 0-32 0 0,0 0-49 0 0,0 0-19 0 0,-2 8-165 0 0,-37 164 169 0 0,24-84 121 0 0,3 0 0 0 0,4 1-1 0 0,5 0 1 0 0,3 2-132 0 0,11 53 64 0 0,-9-101-35 0 0,-2-42-39 0 0,0-1-13 0 0,0 0-9 0 0,0 0-8 0 0,0 0-11 0 0,0 0-17 0 0,0 0-6 0 0,16-29-2987 0 0,-3 3 380 0 0,-6 9-2485 0 0,-1 8-5264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49 8770 0 0,'0'0'2479'0'0,"0"0"-679"0"0,0 0-277 0 0,0 0 34 0 0,0 0-26 0 0,0 0-188 0 0,0 0-316 0 0,0 0-321 0 0,0 0-240 0 0,0 0-97 0 0,0 0-54 0 0,0 0-43 0 0,-5 16-37 0 0,-41 119 433 0 0,-17 0-93 0 0,93-210 2189 0 0,73-139-2613 0 0,-90 188-59 0 0,-13 25-52 0 0,0 1-12 0 0,0 0-25 0 0,0 0-1 0 0,0 0-34 0 0,0 0-24 0 0,0 16-310 0 0,10 94 522 0 0,0-75-90 0 0,27 47 178 0 0,-36-81-199 0 0,1 0-1 0 0,-1 0 0 0 0,1 0 0 0 0,-1-1 1 0 0,1 1-1 0 0,0 0 0 0 0,-1 0 1 0 0,1-1-1 0 0,0 1 0 0 0,-1-1 0 0 0,1 0 1 0 0,0 0-1 0 0,0 1 0 0 0,-1-1 0 0 0,1 0 1 0 0,0 0-1 0 0,0-1 0 0 0,0 1 0 0 0,-1 0 1 0 0,1 0-1 0 0,0-1 0 0 0,0 1 1 0 0,-1-1-1 0 0,1 0 0 0 0,-1 1 0 0 0,1-1 1 0 0,0 0-1 0 0,-1 0 0 0 0,1 0 0 0 0,-1 0 1 0 0,0 0-1 0 0,1-1 0 0 0,0 0-44 0 0,45-45 668 0 0,-39 39-678 0 0,1-1 0 0 0,-1-1 0 0 0,-1 1 0 0 0,0-1 0 0 0,0-1 1 0 0,-1 1-1 0 0,0-1 0 0 0,-1 0 0 0 0,0 0 0 0 0,-1-1 0 0 0,0 1 0 0 0,-1-1 0 0 0,0 0 0 0 0,-1 0 1 0 0,0 0-1 0 0,-1 0 0 0 0,0-6 10 0 0,-12 10-2272 0 0,4 8-1392 0 0,3 0-1397 0 0,0 0-6862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12355 0 0,'0'0'2268'0'0,"0"0"-497"0"0,0 0-121 0 0,0 0 25 0 0,0 0-56 0 0,0 0-240 0 0,0 0-354 0 0,0 0-312 0 0,0 0-209 0 0,0 0-171 0 0,0 0-117 0 0,0 0-100 0 0,0 0-61 0 0,-11 5 25 0 0,-35 13 15 0 0,42-16-75 0 0,-1 1 0 0 0,1 0 0 0 0,1 0 1 0 0,-1 0-1 0 0,0 0 0 0 0,1 0 1 0 0,-1 1-1 0 0,1-1 0 0 0,0 1 1 0 0,0 0-1 0 0,1 0 0 0 0,-1 0 1 0 0,1 1-1 0 0,0-1 0 0 0,0 1 1 0 0,0-1-1 0 0,0 1 0 0 0,1-1 0 0 0,0 1 1 0 0,0 0-1 0 0,0 0 0 0 0,1 0 1 0 0,-1-1-1 0 0,1 1 0 0 0,0 0 1 0 0,1 5-21 0 0,-1-7 22 0 0,1 0 0 0 0,-1 0 0 0 0,1 0 1 0 0,-1 0-1 0 0,1 0 0 0 0,0 0 0 0 0,0-1 1 0 0,0 1-1 0 0,0 0 0 0 0,1 0 1 0 0,-1-1-1 0 0,1 1 0 0 0,-1 0 0 0 0,1-1 1 0 0,0 0-1 0 0,0 1 0 0 0,0-1 0 0 0,1 0 1 0 0,-1 0-1 0 0,0 0 0 0 0,1 0 0 0 0,-1-1 1 0 0,1 1-1 0 0,0-1 0 0 0,0 1 1 0 0,-1-1-1 0 0,1 0 0 0 0,0 0 0 0 0,0 0 1 0 0,0-1-1 0 0,2 1-22 0 0,101 8 230 0 0,-93-9-362 0 0,8-4-1073 0 0,-8 0-4930 0 0,-9 1-5397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6545 0 0,'0'0'4207'0'0,"0"0"-1356"0"0,0 0-616 0 0,0 0-257 0 0,0 0-275 0 0,0 0-351 0 0,0 0-362 0 0,0 0-325 0 0,0 0-233 0 0,0 0-113 0 0,0 0 60 0 0,0 0 94 0 0,0 8 43 0 0,-11 234 1321 0 0,-9-150-2994 0 0,20-91 593 0 0,0-1-265 0 0,0 0-335 0 0,0-2-236 0 0,1-10-4550 0 0,2 7-1122 0 0,2-2-1274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5417 0 0,'0'0'2013'0'0,"0"0"-460"0"0,0 0-192 0 0,0 0 90 0 0,0 0 152 0 0,0 0 25 0 0,0 0-118 0 0,0 0-265 0 0,0 0-234 0 0,0 0-165 0 0,0 0-96 0 0,0 0-55 0 0,0 0-51 0 0,16 4-40 0 0,49 17-55 0 0,54-10 1552 0 0,-71-11-604 0 0,-70-22-711 0 0,-73-54-669 0 0,94 81-107 0 0,0-1 1 0 0,0 1-1 0 0,0 0 1 0 0,0-1-1 0 0,1 1 1 0 0,0 0 0 0 0,0-1-1 0 0,0 1 1 0 0,1 0-1 0 0,-1 0 1 0 0,1-1-1 0 0,0 1 1 0 0,0-1 0 0 0,1 1-1 0 0,0 1-10 0 0,8 178 88 0 0,43-246 498 0 0,13-18-1047 0 0,-44 42-7087 0 0,-20 34 583 0 0,-2 1-4850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13515 0 0,'0'0'2192'0'0,"0"0"-417"0"0,0 0-261 0 0,0 0-194 0 0,0 0-206 0 0,0 0-246 0 0,0 0-170 0 0,0 0-94 0 0,0 0 3 0 0,0 0 33 0 0,0 0-34 0 0,0 0-88 0 0,0 0-105 0 0,16 0-86 0 0,80 4 246 0 0,-94-4-556 0 0,-1 0 0 0 0,1 0 0 0 0,-1 0 0 0 0,1 0 0 0 0,0 0 0 0 0,-1 1 0 0 0,1-1-1 0 0,-1 0 1 0 0,1 1 0 0 0,-1 0 0 0 0,0-1 0 0 0,1 1 0 0 0,-1 0 0 0 0,0 0-1 0 0,1-1 1 0 0,-1 1 0 0 0,0 0 0 0 0,0 0 0 0 0,0 1 0 0 0,1-1 0 0 0,-1 0 0 0 0,0 0-1 0 0,-1 0 1 0 0,1 1 0 0 0,0-1 0 0 0,0 1 0 0 0,-1-1 0 0 0,1 0 0 0 0,0 1-1 0 0,-1-1 1 0 0,0 1 0 0 0,1-1 0 0 0,-1 1 0 0 0,0 0 0 0 0,0-1 0 0 0,1 1-1 0 0,-1-1 1 0 0,-1 1 0 0 0,1-1 0 0 0,0 1 0 0 0,0-1 0 0 0,0 1 0 0 0,-1-1 0 0 0,1 1-1 0 0,-1-1 1 0 0,0 1 0 0 0,1-1 0 0 0,-1 1 0 0 0,0-1 0 0 0,0 0 0 0 0,1 1-1 0 0,-1-1 1 0 0,0 0 0 0 0,0 0 0 0 0,-1 0 0 0 0,1 0 0 0 0,0 0 0 0 0,0 0 0 0 0,0 0-1 0 0,-1 0 1 0 0,1 0 0 0 0,0 0 0 0 0,-1-1 0 0 0,1 1 0 0 0,-1 0-17 0 0,-110 108 430 0 0,110-105-408 0 0,1-4-18 0 0,1 1 0 0 0,-1 0 0 0 0,0-1-1 0 0,0 1 1 0 0,1-1 0 0 0,-1 1 0 0 0,0 0 0 0 0,1 0 0 0 0,-1 0 0 0 0,0-1-1 0 0,1 1 1 0 0,-1 0 0 0 0,1 0 0 0 0,0 0 0 0 0,-1 0 0 0 0,1 0 0 0 0,0 0-1 0 0,-1 0 1 0 0,1 0 0 0 0,0 0 0 0 0,0-1 0 0 0,0 1 0 0 0,0 0 0 0 0,0 0-1 0 0,0 0 1 0 0,0 0 0 0 0,0 0 0 0 0,0 0 0 0 0,1 0 0 0 0,-1 0 0 0 0,0 0-1 0 0,1 0 1 0 0,-1 0 0 0 0,1 0 0 0 0,-1 0 0 0 0,1 0 0 0 0,-1-1 0 0 0,1 1-1 0 0,-1 0 1 0 0,1 0 0 0 0,0-1 0 0 0,-1 1 0 0 0,1 0 0 0 0,0-1-1 0 0,0 1 1 0 0,-1-1 0 0 0,1 1 0 0 0,0-1 0 0 0,0 1 0 0 0,0-1 0 0 0,0 1-1 0 0,0-1 1 0 0,0 0 0 0 0,0 0 0 0 0,0 1 0 0 0,0-1-4 0 0,6 2 5 0 0,1 0-1 0 0,-1-1 1 0 0,0 1 0 0 0,1-1 0 0 0,0-1-1 0 0,-1 0 1 0 0,1 0 0 0 0,-1 0 0 0 0,1-1-1 0 0,-1 0 1 0 0,1 0 0 0 0,-1-1 0 0 0,0 0-1 0 0,1 0 1 0 0,-1-1 0 0 0,2-1-5 0 0,11-9-684 0 0,33-23-1607 0 0,-22 8-8180 0 0,-23 16-1815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7650 0 0,'0'0'2962'0'0,"0"0"-655"0"0,0 0-241 0 0,0 0-66 0 0,0 0-184 0 0,0 0-271 0 0,0 0-374 0 0,0 0-354 0 0,0 0-201 0 0,0 0-89 0 0,0 0-14 0 0,0 0 5 0 0,0 0-9 0 0,18 1 1649 0 0,208 5 664 0 0,-115-20-2635 0 0,-107 10-1185 0 0,-11 0-6943 0 0,2 4 586 0 0,3 0-4807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5521 0 0,'0'0'1859'0'0,"0"0"-656"0"0,0 0-515 0 0,0 0-117 0 0,0 0 101 0 0,0 0 256 0 0,0 0 251 0 0,0 0 95 0 0,0 0 6 0 0,0 0-105 0 0,0 0-171 0 0,10-2-182 0 0,-2 0-823 0 0,-2 1 303 0 0,1-1 1 0 0,-1 1-1 0 0,0-1 0 0 0,1-1 0 0 0,-1 1 0 0 0,0-1 0 0 0,0 0 0 0 0,-1 0 0 0 0,1-1 0 0 0,-1 0 0 0 0,0 0 0 0 0,0 0 0 0 0,0 0 0 0 0,0-1 0 0 0,1-1-302 0 0,134-207 2529 0 0,-126 192-2406 0 0,1 0 50 0 0,-8 27 1047 0 0,-7 854 954 0 0,-20-717-1962 0 0,19-143-204 0 0,1 0 1 0 0,0 0-1 0 0,-1 1 1 0 0,1-1-1 0 0,0 0 1 0 0,-1 0-1 0 0,1 0 1 0 0,-1 0-1 0 0,1 1 1 0 0,0-1-1 0 0,-1 0 1 0 0,1 0-1 0 0,-1 0 1 0 0,1 0-1 0 0,0 0 1 0 0,-1 0-1 0 0,1 0 1 0 0,-1 0-1 0 0,1 0 1 0 0,0 0-1 0 0,-1 0 1 0 0,1 0-1 0 0,-1-1 1 0 0,1 1-1 0 0,0 0 1 0 0,-1 0-1 0 0,1 0 1 0 0,0 0-1 0 0,-1-1 1 0 0,1 1 0 0 0,0 0-1 0 0,-1 0 1 0 0,1-1-1 0 0,0 1 1 0 0,-1 0-1 0 0,1-1 1 0 0,0 1-1 0 0,0 0 1 0 0,0-1-1 0 0,-1 1 1 0 0,1 0-1 0 0,0-1 1 0 0,0 1-1 0 0,0 0 1 0 0,0-1-1 0 0,-1 1 1 0 0,1-1-1 0 0,0 1 1 0 0,0 0-1 0 0,0-1 1 0 0,0 1-1 0 0,0-1 1 0 0,0 1-1 0 0,0 0 1 0 0,0-1-1 0 0,0 1 1 0 0,1-1-1 0 0,-1 1 1 0 0,0 0-1 0 0,0-1 1 0 0,0 1-9 0 0,-3-48 1 0 0,2 1 1 0 0,2-1-1 0 0,2 0 1 0 0,2 1 0 0 0,2 0-1 0 0,2 0 1 0 0,2 1-1 0 0,2 0 1 0 0,2 1 0 0 0,6-7-2 0 0,-11 18-7 0 0,2 0 0 0 0,1 1 1 0 0,2 0-1 0 0,1 1 1 0 0,2 1-1 0 0,0 1 1 0 0,3 0-1 0 0,0 2 0 0 0,2 0 1 0 0,0 2-1 0 0,2 0 1 0 0,1 2-1 0 0,1 0 0 0 0,1 2 1 0 0,1 2-1 0 0,1 0 1 0 0,1 2-1 0 0,3 0 7 0 0,-30 16-1 0 0,-1 0-1 0 0,0 0 1 0 0,0 1-1 0 0,1 0 1 0 0,-1 0 0 0 0,1 0-1 0 0,-1 0 1 0 0,1 0 0 0 0,-1 1-1 0 0,1 0 1 0 0,-1-1 0 0 0,1 1-1 0 0,0 0 1 0 0,-1 1-1 0 0,1-1 1 0 0,-1 1 0 0 0,1 0-1 0 0,-1-1 1 0 0,1 2 0 0 0,-1-1-1 0 0,0 0 1 0 0,1 1-1 0 0,-1-1 1 0 0,0 1 0 0 0,0 0-1 0 0,0 0 1 0 0,0 0 0 0 0,0 0-1 0 0,-1 1 1 0 0,1-1-1 0 0,-1 1 1 0 0,1 0 0 0 0,-1 0-1 0 0,0 0 1 0 0,0 0 0 0 0,1 2 1 0 0,1 9 8 0 0,-1 1 0 0 0,-1-1 0 0 0,0 1 0 0 0,-1-1 0 0 0,-1 1 0 0 0,0 0 1 0 0,-1-1-1 0 0,0 1 0 0 0,-2-1 0 0 0,1 1 0 0 0,-2-1 0 0 0,0 0 0 0 0,0 0 0 0 0,-1 0 1 0 0,-1-1-1 0 0,-1 0 0 0 0,0 0 0 0 0,0 0 0 0 0,-1-1 0 0 0,-1 0 0 0 0,0-1 1 0 0,0 0-1 0 0,-1 0 0 0 0,-1-1 0 0 0,0 0 0 0 0,0-1 0 0 0,-1 0 0 0 0,0-1 0 0 0,-1 0 1 0 0,1-1-1 0 0,-4 1-8 0 0,-78 32-12 0 0,-36-33-746 0 0,130-7 690 0 0,-1 0 1 0 0,1-1-1 0 0,-1 1 0 0 0,0 0 1 0 0,1 0-1 0 0,-1 0 0 0 0,0 0 1 0 0,1-1-1 0 0,-1 1 0 0 0,1 0 1 0 0,-1-1-1 0 0,1 1 0 0 0,-1 0 0 0 0,0-1 1 0 0,1 1-1 0 0,0 0 0 0 0,-1-1 1 0 0,1 1-1 0 0,-1-1 0 0 0,1 1 1 0 0,-1-1-1 0 0,1 0 0 0 0,0 1 0 0 0,-1-1 1 0 0,1 1-1 0 0,0-1 0 0 0,0 1 1 0 0,0-1-1 0 0,-1 0 0 0 0,1 1 1 0 0,0-1-1 0 0,0 0 0 0 0,0 1 0 0 0,0-1 1 0 0,0 0-1 0 0,0 1 0 0 0,0-1 1 0 0,0 0-1 0 0,0 1 0 0 0,0-1 1 0 0,1 1-1 0 0,-1-1 0 0 0,0 0 1 0 0,0 1-1 0 0,0-1 0 0 0,1 1 0 0 0,-1-1 1 0 0,0 0-1 0 0,1 1 0 0 0,-1-1 1 0 0,1 1-1 0 0,-1-1 0 0 0,1 1 1 0 0,-1 0-1 0 0,0-1 0 0 0,1 1 68 0 0,14-17-3201 0 0,-2 6-3548 0 0,-2 4-5055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14019 0 0,'0'0'4306'0'0,"0"0"-2637"0"0,0 0-963 0 0,0 0-8 0 0,0 0 206 0 0,0 0 168 0 0,0 0-25 0 0,0 0-172 0 0,0 0-216 0 0,0 0-199 0 0,32 0-144 0 0,102 3-113 0 0,38-6-185 0 0,-110 3-995 0 0,-22 0-5118 0 0,-24 0-5815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7122 0 0,'0'0'1273'0'0,"0"0"-71"0"0,0 0 107 0 0,0 0 292 0 0,0 0 251 0 0,0 0 10 0 0,0 0-298 0 0,0 0-458 0 0,0 0-423 0 0,0 0-279 0 0,0 0-134 0 0,1-2-64 0 0,1-8-6 0 0,-1 8-2 0 0,-1 2-32 0 0,0 0-26 0 0,0 0-36 0 0,5 12 828 0 0,13 20-66 0 0,-3 1 0 0 0,-1 1 0 0 0,-1 0-1 0 0,6 29-865 0 0,0-2 237 0 0,62 207 156 0 0,-66-137-337 0 0,-3-119 420 0 0,21-84 88 0 0,-3-1 0 0 0,-3-1 0 0 0,5-34-564 0 0,52-198 359 0 0,-60 204-213 0 0,-24 98-2334 0 0,-2 13-2370 0 0,1 1-4815 0 0,1-4-2452 0 0</inkml:trace>
  <inkml:trace contextRef="#ctx0" brushRef="#br0" timeOffset="581.776">408 564 9594 0 0,'0'0'1652'0'0,"0"0"-555"0"0,0 0-229 0 0,0 0 57 0 0,0 0 109 0 0,0 0 25 0 0,0 0-123 0 0,0 0-203 0 0,0 0-154 0 0,0 0-91 0 0,0 0-40 0 0,0 0-2 0 0,0 0-10 0 0,18-3-32 0 0,102-19 727 0 0,-118 22-1069 0 0,0 0 0 0 0,1 1 0 0 0,-1-1 0 0 0,0 0 0 0 0,1 1-1 0 0,-1 0 1 0 0,0 0 0 0 0,0 0 0 0 0,0 0 0 0 0,0 0 0 0 0,0 0 0 0 0,0 0 0 0 0,0 0 0 0 0,0 1 0 0 0,0-1-1 0 0,-1 1 1 0 0,1 0 0 0 0,-1-1 0 0 0,1 1 0 0 0,-1 0 0 0 0,1 0 0 0 0,-1 0 0 0 0,0 0 0 0 0,0 0 0 0 0,0 0 0 0 0,0 0-1 0 0,0 0 1 0 0,-1 1 0 0 0,1-1 0 0 0,-1 0 0 0 0,1 0 0 0 0,-1 1 0 0 0,0-1 0 0 0,0 0 0 0 0,0 1 0 0 0,0-1-1 0 0,0 0 1 0 0,-1 1 0 0 0,1-1 0 0 0,-1 0 0 0 0,1 0 0 0 0,-1 1 0 0 0,0-1 0 0 0,0 0 0 0 0,0 0 0 0 0,0 0 0 0 0,0 0-1 0 0,0 0 1 0 0,-1 0 0 0 0,1 0 0 0 0,0-1 0 0 0,-1 1 0 0 0,0 0 0 0 0,1-1 0 0 0,-2 2-62 0 0,-78 133 1293 0 0,80-135-1270 0 0,0 1-1 0 0,1 0 1 0 0,-1-1-1 0 0,0 1 1 0 0,1 0-1 0 0,0-1 0 0 0,-1 1 1 0 0,1 0-1 0 0,0 0 1 0 0,0 0-1 0 0,0-1 1 0 0,0 1-1 0 0,1 0 1 0 0,-1 0-1 0 0,0-1 0 0 0,1 1 1 0 0,-1 0-1 0 0,1-1 1 0 0,-1 1-1 0 0,1 0 1 0 0,0-1-1 0 0,0 1 1 0 0,0-1-1 0 0,0 1 0 0 0,0-1 1 0 0,0 1-1 0 0,0-1 1 0 0,0 0-1 0 0,0 0 1 0 0,1 1-1 0 0,-1-1 1 0 0,1 0-1 0 0,-1 0 1 0 0,1 0-1 0 0,-1-1 0 0 0,1 1 1 0 0,-1 0-1 0 0,1 0 1 0 0,0-1-23 0 0,73 4 1054 0 0,60-58-222 0 0,-109 35-2297 0 0,-19 10-3103 0 0,-3 0-4899 0 0,-3 5-2251 0 0</inkml:trace>
  <inkml:trace contextRef="#ctx0" brushRef="#br0" timeOffset="956.183">923 520 10458 0 0,'0'0'2718'0'0,"0"0"-391"0"0,0 0-364 0 0,0 0-270 0 0,0 0-278 0 0,0 0-324 0 0,0 0-339 0 0,0 0-252 0 0,0 0-117 0 0,0 0-54 0 0,0 0 10 0 0,0 0 88 0 0,0 0 85 0 0,6 0 70 0 0,248-4 2995 0 0,-140-14-3674 0 0,-107 14-2443 0 0,-19 0-6952 0 0,10 4-11 0 0</inkml:trace>
  <inkml:trace contextRef="#ctx0" brushRef="#br0" timeOffset="1255.802">1142 255 8762 0 0,'0'0'3169'0'0,"0"0"-1060"0"0,0 0-527 0 0,0 0-116 0 0,0 0-17 0 0,0 0-106 0 0,0 0-209 0 0,0 0-241 0 0,0 0-143 0 0,0 0-142 0 0,0 0-81 0 0,0 0-55 0 0,0 0-91 0 0,-1 33-34 0 0,-2 102-63 0 0,8-46 212 0 0,-10 80-294 0 0,-18-110-3151 0 0,20-58-335 0 0,2-1-1019 0 0,1-1-3535 0 0,0-2 238 0 0</inkml:trace>
  <inkml:trace contextRef="#ctx0" brushRef="#br0" timeOffset="1684.745">1639 89 7114 0 0,'0'0'2492'0'0,"0"0"-981"0"0,0 0-368 0 0,0 0 47 0 0,0 0 90 0 0,0 0 53 0 0,0 0-116 0 0,0 0-256 0 0,0 0-169 0 0,0 0-81 0 0,0 0-55 0 0,0 0 11 0 0,0 14 27 0 0,0 94 1625 0 0,-40 285 45 0 0,32-308-2429 0 0,-4-63-678 0 0,-12-22-3315 0 0,18-20 817 0 0,6 5-2619 0 0,0 6-448 0 0,0 2 139 0 0</inkml:trace>
  <inkml:trace contextRef="#ctx0" brushRef="#br0" timeOffset="2054.241">1360 126 3609 0 0,'0'0'2735'0'0,"0"0"-585"0"0,0 0-151 0 0,0 0 27 0 0,0 0-53 0 0,0 0-111 0 0,0 0-253 0 0,0 0-396 0 0,0 0-358 0 0,0 0-267 0 0,0 0-159 0 0,0 0-70 0 0,0 0 15 0 0,-10 0 653 0 0,12 0-878 0 0,40 1 1048 0 0,-1-3-1 0 0,0 0 0 0 0,-1-3 0 0 0,21-6-1196 0 0,105-24 605 0 0,-71 34-838 0 0,-82 17-1617 0 0,-10-4-4500 0 0,-2-7-5402 0 0</inkml:trace>
  <inkml:trace contextRef="#ctx0" brushRef="#br0" timeOffset="3320.741">1805 593 7514 0 0,'0'0'2261'0'0,"0"0"-205"0"0,0 0-71 0 0,0 0-35 0 0,0 0-138 0 0,0 0-286 0 0,0 0-376 0 0,0 0-313 0 0,0 0-166 0 0,0 0-72 0 0,0 0-32 0 0,0 0-35 0 0,0 0-52 0 0,21 4 1504 0 0,159-26 377 0 0,-179 22-2356 0 0,0 0 1 0 0,0 0-1 0 0,0 1 1 0 0,0-1-1 0 0,0 0 1 0 0,0 1 0 0 0,0-1-1 0 0,0 0 1 0 0,0 1-1 0 0,0-1 1 0 0,0 1-1 0 0,-1 0 1 0 0,1-1-1 0 0,0 1 1 0 0,0 0-1 0 0,-1-1 1 0 0,1 1-1 0 0,0 0 1 0 0,-1 0 0 0 0,1-1-1 0 0,0 1 1 0 0,-1 0-1 0 0,0 0 1 0 0,1 0-1 0 0,-1 0 1 0 0,1 0-1 0 0,-1 0 1 0 0,0 0-1 0 0,0 0 1 0 0,1 0 0 0 0,-1 0-1 0 0,0 0 1 0 0,0 0-1 0 0,0 0 1 0 0,0 0-1 0 0,0 0 1 0 0,-1 0-1 0 0,1 0 1 0 0,0 0-1 0 0,0 0 1 0 0,0 0 0 0 0,-1 0-1 0 0,1 0 1 0 0,-1-1-1 0 0,1 2-5 0 0,-22 48 284 0 0,-58 56-54 0 0,76-102-207 0 0,0 1 1 0 0,1 0 0 0 0,-1 0 0 0 0,1 0 0 0 0,0 0 0 0 0,0 0 0 0 0,0 1 0 0 0,1-1 0 0 0,0 1 0 0 0,0 0 0 0 0,0-1 0 0 0,1 1 0 0 0,0 0 0 0 0,0 0 0 0 0,0 0-1 0 0,1 0 1 0 0,0 0 0 0 0,0 6-24 0 0,31 4 563 0 0,-19-13-426 0 0,-1-1 0 0 0,0 0 0 0 0,1 0 0 0 0,0-1 0 0 0,-1-1 0 0 0,1 0 1 0 0,-1 0-1 0 0,1-1 0 0 0,6-2-137 0 0,76-32 490 0 0,-90 23-2328 0 0,-4 0-3300 0 0,0 6-2359 0 0,0 2-5154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6097 0 0,'0'0'4799'0'0,"0"0"-2371"0"0,0 0-945 0 0,0 0-199 0 0,0 0-37 0 0,0 0-46 0 0,0 0-90 0 0,0 0-225 0 0,0 0-248 0 0,0 0-199 0 0,0 0-178 0 0,-16 27-113 0 0,-52 84-49 0 0,-18 26-1536 0 0,82-128-386 0 0,3-3-5960 0 0,1-6-3007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4593 0 0,'0'0'1858'0'0,"0"0"-47"0"0,0 0 60 0 0,0 0 124 0 0,0 0 28 0 0,0 0-113 0 0,0 0-238 0 0,0 0-334 0 0,0 0-281 0 0,0 0-222 0 0,0 0-183 0 0,0 0-101 0 0,0 0-73 0 0,1-7-25 0 0,7-27 328 0 0,-8 34-475 0 0,7 192 2924 0 0,-27 268-2153 0 0,-14-224-978 0 0,33-228-110 0 0,-32 79-303 0 0,24-89-4772 0 0,7-21 2468 0 0,2 22 2101 0 0,16-48-9730 0 0,-12 40 7149 0 0,3-2-3601 0 0</inkml:trace>
  <inkml:trace contextRef="#ctx0" brushRef="#br0" timeOffset="455.455">434 74 9218 0 0,'0'0'2722'0'0,"0"0"-436"0"0,0 0-471 0 0,0 0-222 0 0,0 0-162 0 0,0 0-198 0 0,0 0-222 0 0,0 0-265 0 0,0 0-212 0 0,0 0-110 0 0,0 0-47 0 0,0 0 1 0 0,0 0 14 0 0,-5 31 11 0 0,-15 100-13 0 0,2 35 925 0 0,1 284 424 0 0,7-381-841 0 0,-20-153-726 0 0,22 63-168 0 0,0 1-1 0 0,-2 0 1 0 0,0 1 0 0 0,-1 0 0 0 0,-1 1 0 0 0,-7-8-4 0 0,18 25 0 0 0,-12-17-3 0 0,0 0 0 0 0,-2 2 1 0 0,0-1-1 0 0,-1 2 0 0 0,0 0 1 0 0,-1 0-1 0 0,-1 2 0 0 0,-11-6 3 0 0,27 17-19 0 0,-1 0 0 0 0,1 0 0 0 0,-1 0 0 0 0,0 1 0 0 0,1 0 0 0 0,-1-1 0 0 0,0 1 1 0 0,0 0-1 0 0,0 0 0 0 0,0 1 0 0 0,0-1 0 0 0,0 1 0 0 0,0-1 0 0 0,0 1 0 0 0,0 0 0 0 0,0 0 0 0 0,0 0 0 0 0,0 1 0 0 0,-1-1 0 0 0,1 1 0 0 0,0-1 0 0 0,1 1 0 0 0,-1 0 0 0 0,0 0 0 0 0,0 1 0 0 0,0-1 0 0 0,0 0 0 0 0,1 1 0 0 0,-1 0 0 0 0,1 0 0 0 0,-1 0 0 0 0,0 1 19 0 0,1 0-157 0 0,1 1 0 0 0,-1 0 0 0 0,1 0 0 0 0,0 0 0 0 0,1 0 0 0 0,-1 0 0 0 0,0 0-1 0 0,1 0 1 0 0,0 0 0 0 0,0 1 0 0 0,0-1 0 0 0,1 0 0 0 0,0 0 0 0 0,-1 0-1 0 0,1 0 1 0 0,0 0 0 0 0,1 0 157 0 0,9 17-4168 0 0,6-2-4413 0 0,-9-14-3334 0 0</inkml:trace>
  <inkml:trace contextRef="#ctx0" brushRef="#br0" timeOffset="1256.261">515 792 15787 0 0,'0'0'1005'0'0,"0"0"-487"0"0,0 0-311 0 0,0 0 12 0 0,0 0 136 0 0,0 0 119 0 0,0 0 149 0 0,0 0 36 0 0,0 0 16 0 0,0 0-3 0 0,0 0-103 0 0,0 0-30 0 0,13 1 13 0 0,43 4 36 0 0,-49-5-427 0 0,0 0 1 0 0,-1 0-1 0 0,1-1 0 0 0,0 0 0 0 0,0 0 0 0 0,0-1 0 0 0,0 1 0 0 0,-1-2 0 0 0,1 1 0 0 0,-1-1 0 0 0,1 0 0 0 0,-1 0 0 0 0,0-1 1 0 0,0 1-1 0 0,-1-2 0 0 0,5-3-161 0 0,6-3 231 0 0,-7 6-167 0 0,-1 0-1 0 0,0-1 1 0 0,0 0 0 0 0,0 0 0 0 0,-1-1-1 0 0,0 0 1 0 0,0 0 0 0 0,-1-1 0 0 0,1 0 0 0 0,-2 0-1 0 0,1 0 1 0 0,-1-1 0 0 0,-1 0 0 0 0,0 0-1 0 0,0 0 1 0 0,0 0 0 0 0,-1-1 0 0 0,-1 1-1 0 0,0-1 1 0 0,0 0 0 0 0,0-3-64 0 0,-3 10 1 0 0,-1 0-1 0 0,1 1 1 0 0,0-1 0 0 0,-1 1-1 0 0,0-1 1 0 0,1 1 0 0 0,-1 0-1 0 0,0 0 1 0 0,0 0 0 0 0,-1 0-1 0 0,1 0 1 0 0,0 0 0 0 0,-1 1-1 0 0,1-1 1 0 0,-1 1 0 0 0,1-1-1 0 0,-1 1 1 0 0,1 0 0 0 0,-1 0-1 0 0,0 0 1 0 0,0 0 0 0 0,0 1-1 0 0,1-1 1 0 0,-1 1 0 0 0,0 0-1 0 0,0 0 1 0 0,0 0 0 0 0,0 0-1 0 0,0 0 1 0 0,0 0 0 0 0,0 1-1 0 0,1 0 1 0 0,-1-1 0 0 0,0 1-1 0 0,0 0 1 0 0,1 0 0 0 0,-1 1-1 0 0,0-1 1 0 0,1 1 0 0 0,-2 0-1 0 0,-7 3-16 0 0,1 1 1 0 0,0 0-1 0 0,0 0 0 0 0,1 1 1 0 0,0 0-1 0 0,0 1 1 0 0,0 0-1 0 0,1 0 1 0 0,1 1-1 0 0,-1 0 1 0 0,1 0-1 0 0,1 1 1 0 0,0 0-1 0 0,0 0 1 0 0,1 1-1 0 0,0-1 1 0 0,1 1-1 0 0,0 0 1 0 0,1 0-1 0 0,0 1 1 0 0,0-1-1 0 0,2 1 1 0 0,-1-1-1 0 0,1 1 0 0 0,1 0 16 0 0,3-6 2 0 0,0 0-1 0 0,0 0 0 0 0,0 0 0 0 0,1 0 0 0 0,0 0 0 0 0,0-1 0 0 0,0 0 1 0 0,1 0-1 0 0,0 0 0 0 0,0 0 0 0 0,0-1 0 0 0,1 0 0 0 0,-1 0 0 0 0,1 0 0 0 0,0-1 1 0 0,0 0-1 0 0,0 0 0 0 0,1-1 0 0 0,-1 1 0 0 0,1-1 0 0 0,-1 0 0 0 0,1-1 0 0 0,0 0 1 0 0,-1 0-1 0 0,1-1 0 0 0,0 1-1 0 0,9 0 61 0 0,0 0-1 0 0,0-2 1 0 0,0 0 0 0 0,0 0 0 0 0,-1-1-1 0 0,1-1 1 0 0,0-1 0 0 0,-1 0 0 0 0,7-4-61 0 0,-3 1 59 0 0,0-1 1 0 0,0 0-1 0 0,-1-2 1 0 0,-1 0-1 0 0,0-1 1 0 0,0-1-1 0 0,-1-1 1 0 0,-1 0-1 0 0,0-1 1 0 0,0 0-1 0 0,-2-1 1 0 0,0-1-1 0 0,0 0 1 0 0,-2-1-1 0 0,0 0 1 0 0,-1-1-1 0 0,-1 0 1 0 0,0 0-1 0 0,-2-1 1 0 0,0 0-1 0 0,0-4-59 0 0,-6 20 2 0 0,1 0 0 0 0,-1 1 0 0 0,0-2-1 0 0,0 1 1 0 0,-1 0 0 0 0,1 0 0 0 0,0 0-1 0 0,-1 0 1 0 0,0 0 0 0 0,0 0 0 0 0,0-1 0 0 0,0 1-1 0 0,-1 0 1 0 0,1 0 0 0 0,-1 0 0 0 0,0 0-1 0 0,1 0 1 0 0,-2 0 0 0 0,1 0 0 0 0,0 0 0 0 0,0 0-1 0 0,-1 0 1 0 0,0 1 0 0 0,1-1 0 0 0,-1 0-1 0 0,0 1 1 0 0,0 0 0 0 0,-1-1 0 0 0,1 1 0 0 0,0 0-1 0 0,-1 0 1 0 0,1 0 0 0 0,-4-1-2 0 0,-3 4-18 0 0,0 1 0 0 0,1 0 0 0 0,-1 0 1 0 0,0 1-1 0 0,1 0 0 0 0,0 1 0 0 0,-1 0 0 0 0,1 0 0 0 0,1 1 0 0 0,-1 0 1 0 0,1 0-1 0 0,0 0 0 0 0,0 1 0 0 0,0 0 0 0 0,1 1 0 0 0,0 0 1 0 0,0 0-1 0 0,1 0 0 0 0,0 0 0 0 0,0 1 0 0 0,-1 2 18 0 0,5-9-2 0 0,0 0-1 0 0,1 1 1 0 0,-1-1 0 0 0,0 0-1 0 0,0 0 1 0 0,1 0 0 0 0,-1 1-1 0 0,1-1 1 0 0,-1 0 0 0 0,1 1-1 0 0,0-1 1 0 0,-1 0 0 0 0,1 1-1 0 0,0-1 1 0 0,0 0 0 0 0,0 1-1 0 0,0-1 1 0 0,0 0 0 0 0,0 1-1 0 0,1-1 1 0 0,-1 1 0 0 0,0-1-1 0 0,1 0 1 0 0,-1 0 0 0 0,1 1-1 0 0,-1-1 1 0 0,1 0 0 0 0,0 0-1 0 0,-1 1 1 0 0,1-1 0 0 0,0 0-1 0 0,0 0 1 0 0,0 0 0 0 0,0 0-1 0 0,0 0 1 0 0,0 0 0 0 0,0-1-1 0 0,0 1 1 0 0,0 0 0 0 0,0 0-1 0 0,0-1 1 0 0,1 1 0 0 0,-1-1-1 0 0,0 1 1 0 0,1-1 0 0 0,-1 1-1 0 0,0-1 1 0 0,1 0-1 0 0,-1 0 1 0 0,0 1 0 0 0,1-1-1 0 0,-1 0 1 0 0,1 0 2 0 0,76 2 57 0 0,29-9-29 0 0,-105 9-26 0 0,0-1 0 0 0,0 1 0 0 0,0 0 0 0 0,-1 0 0 0 0,1 0-1 0 0,0 0 1 0 0,-1 0 0 0 0,0 0 0 0 0,0 0 0 0 0,1 0 0 0 0,-1 1-1 0 0,-1-1 1 0 0,1 0 0 0 0,0 1 0 0 0,0-1 0 0 0,-1 1 0 0 0,0-1-1 0 0,1 1 1 0 0,-1-1 0 0 0,0 1 0 0 0,0-1 0 0 0,0 1 0 0 0,-1-1-1 0 0,1 1 1 0 0,0-1 0 0 0,-1 1 0 0 0,0-1-2 0 0,1 6 13 0 0,-22 146-85 0 0,50-140-1683 0 0,-4-20-3659 0 0,-17 1 1520 0 0,-2 2-4542 0 0,-1 3-755 0 0</inkml:trace>
  <inkml:trace contextRef="#ctx0" brushRef="#br0" timeOffset="1690.605">1325 766 2857 0 0,'0'0'1113'0'0,"0"0"77"0"0,0 0 319 0 0,0 0 218 0 0,0 0 25 0 0,0 0-143 0 0,0 0-254 0 0,0 0-144 0 0,0 0-79 0 0,0 0 2 0 0,0 0 11 0 0,0 0 6 0 0,0 0-29 0 0,21 6-48 0 0,66 18-104 0 0,-85-23-885 0 0,1-1 0 0 0,0 1-1 0 0,0 0 1 0 0,0-1-1 0 0,0 0 1 0 0,-1 0-1 0 0,1 0 1 0 0,0 0-1 0 0,0 0 1 0 0,0 0 0 0 0,0-1-1 0 0,0 1 1 0 0,0-1-1 0 0,-1 0 1 0 0,1 0-1 0 0,0 0 1 0 0,0 0 0 0 0,-1 0-1 0 0,1-1 1 0 0,-1 1-1 0 0,1-1 1 0 0,-1 0-85 0 0,10-6 404 0 0,5 0-192 0 0,-1 0 0 0 0,-1-1 1 0 0,1-1-1 0 0,-1-1 0 0 0,-1 0 0 0 0,0-1 1 0 0,-1 0-1 0 0,0-1 0 0 0,-1 0 0 0 0,0-1 0 0 0,-1-1 1 0 0,-1 0-1 0 0,-1 0 0 0 0,5-10-212 0 0,-12 22 9 0 0,-1 1 0 0 0,1-1 0 0 0,-1 1 0 0 0,0-1-1 0 0,0 0 1 0 0,0 0 0 0 0,-1 1 0 0 0,1-1 0 0 0,-1 0 0 0 0,1 0-1 0 0,-1 0 1 0 0,0 0 0 0 0,0 0 0 0 0,0 0 0 0 0,0 1 0 0 0,-1-1-1 0 0,1 0 1 0 0,-1 0 0 0 0,0 0 0 0 0,0 0 0 0 0,0 1 0 0 0,0-1-1 0 0,0 0 1 0 0,0 1 0 0 0,-1-1 0 0 0,0 1 0 0 0,1 0 0 0 0,-1-1-1 0 0,0 1 1 0 0,0 0 0 0 0,0 0 0 0 0,0 0 0 0 0,0 0 0 0 0,-1 1-1 0 0,1-1 1 0 0,0 0 0 0 0,-1 1 0 0 0,0 0 0 0 0,1-1 0 0 0,-2 1-9 0 0,-5 2-10 0 0,-1 1 1 0 0,1 0 0 0 0,0 0 0 0 0,0 1 0 0 0,0 0-1 0 0,0 1 1 0 0,1 0 0 0 0,-1 1 0 0 0,1-1 0 0 0,0 1-1 0 0,0 1 1 0 0,1 0 0 0 0,-1 0 0 0 0,1 0 0 0 0,1 1-1 0 0,-1 0 1 0 0,1 0 0 0 0,0 1 0 0 0,-3 6 9 0 0,0-5-6 0 0,1 0 1 0 0,0 0 0 0 0,0 1-1 0 0,1 0 1 0 0,1 0-1 0 0,-1 1 1 0 0,2-1 0 0 0,-1 2-1 0 0,2-1 1 0 0,-1 0-1 0 0,2 1 1 0 0,-1 0-1 0 0,2 0 1 0 0,-1 0 0 0 0,2 0-1 0 0,0 0 1 0 0,0 10 5 0 0,4-15 13 0 0,1 1 0 0 0,-1-1 0 0 0,1 0 1 0 0,1-1-1 0 0,-1 1 0 0 0,1-1 0 0 0,0 0 0 0 0,1 0 0 0 0,0 0 1 0 0,0-1-1 0 0,0 0 0 0 0,0 0 0 0 0,1-1 0 0 0,-1 1 0 0 0,1-1 1 0 0,1-1-1 0 0,-1 1 0 0 0,0-1 0 0 0,1-1 0 0 0,-1 1 1 0 0,1-1-1 0 0,0-1 0 0 0,0 1 0 0 0,0-1 0 0 0,4-1-13 0 0,122 13-63 0 0,-79-19-5819 0 0,-48 2-5938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30 4681 0 0,'0'0'2873'0'0,"0"0"-897"0"0,0 0-186 0 0,0 0 174 0 0,0 0 137 0 0,0 0-32 0 0,0 0-263 0 0,0 0-432 0 0,0 0-397 0 0,0 0-283 0 0,0 0-137 0 0,-3-5-47 0 0,-12-15-17 0 0,11 15-23 0 0,4 5-49 0 0,3 21 807 0 0,14 180 834 0 0,-15-121-1770 0 0,-2-22-143 0 0,-2 0 0 0 0,-3 0 0 0 0,-11 51-149 0 0,1 20 146 0 0,13-96-5095 0 0,2-52 1503 0 0,0 6-2336 0 0,0 5-5219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12195 0 0,'0'0'1725'0'0,"0"0"-448"0"0,0 0-316 0 0,0 0-41 0 0,0 0 51 0 0,0 0 160 0 0,0 0 57 0 0,0 0-47 0 0,0 0-83 0 0,0 0-172 0 0,0 0-112 0 0,0 0-57 0 0,31 0-2 0 0,102-4-20 0 0,-25-10 484 0 0,196-49 444 0 0,-91 27-1487 0 0,-154 36-1631 0 0,-57 14-3497 0 0,-2-10 152 0 0,0-1-7036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13291 0 0,'0'0'3270'0'0,"0"0"-1790"0"0,0 0-736 0 0,0 0 33 0 0,0 0 161 0 0,0 0 127 0 0,0 0 2 0 0,0 0-115 0 0,0 0-153 0 0,0 0-97 0 0,0 0-66 0 0,0 0-95 0 0,0 0-61 0 0,2 22-55 0 0,6 67-81 0 0,-22 20 300 0 0,-4-13-492 0 0,17-82-1970 0 0,4-20-6734 0 0,-1 3-2888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13619 0 0,'0'0'2074'0'0,"0"0"-821"0"0,0 0-519 0 0,0 0 18 0 0,0 0 159 0 0,0 0 140 0 0,0 0 10 0 0,0 0-174 0 0,0 0-177 0 0,0 0-109 0 0,0 0-55 0 0,0 0-37 0 0,0 0-20 0 0,22 5-45 0 0,70 14-57 0 0,31-14 724 0 0,60-23-837 0 0,-136-1-1229 0 0,-40 10-997 0 0,-6 6-1809 0 0,-1 1-3313 0 0,0 2-4148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12139 0 0,'0'0'3526'0'0,"0"0"-1433"0"0,0 0-792 0 0,0 0-220 0 0,0 0-64 0 0,0 0-49 0 0,0 0-60 0 0,0 0-107 0 0,0 0-112 0 0,0 0-120 0 0,0 0-129 0 0,0 0-72 0 0,9 10-52 0 0,27 26-32 0 0,17-25 307 0 0,-40-12-496 0 0,12-2-122 0 0,0 0 0 0 0,0-1-1 0 0,-1-2 1 0 0,0 0 0 0 0,23-10 27 0 0,-26 9-230 0 0,27-13-1050 0 0,-19 7-1405 0 0,0 3-5519 0 0,-15 9-3686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 8490 0 0,'0'0'4031'0'0,"0"0"-1925"0"0,0 0-714 0 0,0 0-19 0 0,0 0 55 0 0,0 0-10 0 0,0 0-141 0 0,0 0-259 0 0,0 0-235 0 0,0 0-159 0 0,0 0-100 0 0,0 0-43 0 0,0 0-25 0 0,5-4-27 0 0,15-10-47 0 0,-15 40 863 0 0,-16 106 91 0 0,-8 198-969 0 0,12-282-263 0 0,-1 8-2878 0 0,5-100-2276 0 0,3 26-1804 0 0,0 10-3955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13635 0 0,'0'0'1531'0'0,"0"0"-368"0"0,0 0 85 0 0,0 0 200 0 0,0 0 82 0 0,0 0-74 0 0,0 0-267 0 0,0 0-333 0 0,0 0-236 0 0,0 0-160 0 0,0 0-129 0 0,0 0-111 0 0,0 0-81 0 0,-9 4-33 0 0,-154 83 249 0 0,160-86-356 0 0,1 0 1 0 0,0 0-1 0 0,0 1 0 0 0,0-1 1 0 0,0 0-1 0 0,0 1 0 0 0,0 0 1 0 0,0-1-1 0 0,0 1 0 0 0,0 0 1 0 0,1 0-1 0 0,-1 0 0 0 0,1 0 1 0 0,0 0-1 0 0,-1 0 1 0 0,1 1-1 0 0,0-1 0 0 0,0 0 1 0 0,0 1-1 0 0,1-1 0 0 0,-1 0 1 0 0,1 1-1 0 0,-1-1 0 0 0,1 1 1 0 0,0-1-1 0 0,0 1 0 0 0,0-1 1 0 0,0 1-1 0 0,0-1 0 0 0,0 1 1 0 0,1-1-1 0 0,0 1 0 0 0,-1-1 1 0 0,1 1-1 0 0,0-1 1 0 0,0 0-1 0 0,0 0 0 0 0,0 1 1 0 0,0-1-1 0 0,1 0 0 0 0,-1 0 1 0 0,1 0-1 0 0,0 1 1 0 0,63 78 83 0 0,-57-69-73 0 0,-4-6 82 0 0,1 0 1 0 0,-1 0-1 0 0,0 0 0 0 0,0 0 0 0 0,-1 1 0 0 0,0 0 0 0 0,0 0 1 0 0,0 0-1 0 0,-1 0 0 0 0,0 0 0 0 0,-1 0 0 0 0,1 1 0 0 0,-1-1 1 0 0,-1 0-1 0 0,1 1 0 0 0,-1-1 0 0 0,-1 1 0 0 0,0 2-92 0 0,-1-4 63 0 0,-1-1 1 0 0,0 0-1 0 0,-1 0 0 0 0,1-1 0 0 0,-1 1 0 0 0,0-1 0 0 0,0 1 1 0 0,0-1-1 0 0,-1 0 0 0 0,1-1 0 0 0,-1 1 0 0 0,0-1 0 0 0,0 0 0 0 0,0 0 1 0 0,0-1-1 0 0,-1 1 0 0 0,-2 0-63 0 0,5-2-83 0 0,0 0 0 0 0,0 0 1 0 0,-1 0-1 0 0,1 0 0 0 0,0 0 0 0 0,0-1 0 0 0,-1 1 1 0 0,1-1-1 0 0,0 0 0 0 0,-1 0 0 0 0,1-1 1 0 0,0 1-1 0 0,0 0 0 0 0,-1-1 0 0 0,1 0 0 0 0,0 0 1 0 0,0 0-1 0 0,0 0 0 0 0,0 0 0 0 0,0-1 1 0 0,0 0-1 0 0,0 1 0 0 0,0-1 0 0 0,1 0 0 0 0,-1 0 1 0 0,1 0-1 0 0,-1-1 0 0 0,1 1 0 0 0,-1-2 83 0 0,-2-3-1693 0 0,-3-5-7388 0 0,4 5-3804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12979 0 0,'0'0'1639'0'0,"0"0"-488"0"0,0 0-215 0 0,0 0 153 0 0,0 0 222 0 0,0 0 142 0 0,0 0-84 0 0,0 0-270 0 0,0 0-248 0 0,0 0-160 0 0,0 0-112 0 0,0 0-43 0 0,33 6-59 0 0,107 16-67 0 0,-8-17 399 0 0,41-8-1128 0 0,-144 10-1338 0 0,-12 0-6945 0 0,-13-3-3470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13611 0 0,'0'0'3590'0'0,"0"0"-1955"0"0,0 0-809 0 0,0 0-38 0 0,0 0 75 0 0,0 0 46 0 0,0 0-90 0 0,0 0-216 0 0,0 0-158 0 0,0 0-70 0 0,0 0 4 0 0,0 0 15 0 0,0 0-28 0 0,10-1-29 0 0,90-6 737 0 0,-99 7-1065 0 0,0-1 0 0 0,1 1 0 0 0,-1-1 0 0 0,0 1 0 0 0,1 0 0 0 0,-1 0 0 0 0,0 0 0 0 0,1-1 0 0 0,-1 1 0 0 0,0 1 0 0 0,1-1 0 0 0,-1 0 0 0 0,0 0 0 0 0,1 0 0 0 0,-1 1 0 0 0,0-1 0 0 0,1 0 0 0 0,-1 1 0 0 0,0 0 0 0 0,0-1 0 0 0,0 1 0 0 0,1 0 0 0 0,-1-1 0 0 0,0 1 0 0 0,0 0 0 0 0,0 0 0 0 0,0 0 0 0 0,0 0 0 0 0,0 0 0 0 0,0 0 0 0 0,-1 0 0 0 0,1 0 0 0 0,0 0 0 0 0,-1 1 0 0 0,1-1 0 0 0,0 0 0 0 0,-1 0 0 0 0,0 1 0 0 0,1-1 0 0 0,-1 0 0 0 0,0 1 0 0 0,1-1 0 0 0,-1 0 0 0 0,0 1 0 0 0,0-1 0 0 0,0 0 0 0 0,0 1 0 0 0,-1-1 0 0 0,1 0 0 0 0,0 1 0 0 0,-1 0-9 0 0,0 7 30 0 0,-1 0 1 0 0,0 0 0 0 0,-1 0 0 0 0,0-1 0 0 0,0 1 0 0 0,-1-1 0 0 0,0 1 0 0 0,-1-1 0 0 0,0 0 0 0 0,0-1-1 0 0,-1 1 1 0 0,1-1 0 0 0,-4 2-31 0 0,-31 50 113 0 0,40-58-108 0 0,-1-1 1 0 0,1 1-1 0 0,-1 0 0 0 0,0 0 0 0 0,1 0 0 0 0,0-1 0 0 0,-1 1 1 0 0,1 0-1 0 0,-1 0 0 0 0,1 0 0 0 0,0 0 0 0 0,0 0 1 0 0,0 0-1 0 0,-1 0 0 0 0,1 0 0 0 0,0 0 0 0 0,0 0 0 0 0,0 0 1 0 0,1 0-1 0 0,-1 0 0 0 0,0 0 0 0 0,0 0 0 0 0,0 0 0 0 0,1 0 1 0 0,-1 0-1 0 0,0 0 0 0 0,1 0 0 0 0,-1-1 0 0 0,1 1 0 0 0,-1 0 1 0 0,1 0-1 0 0,0 0 0 0 0,-1-1 0 0 0,1 1 0 0 0,0 0 0 0 0,-1-1 1 0 0,1 1-1 0 0,0 0 0 0 0,0-1 0 0 0,0 1 0 0 0,-1-1 0 0 0,1 1 1 0 0,0-1-1 0 0,0 0 0 0 0,0 1 0 0 0,0-1 0 0 0,0 0-5 0 0,52 4 564 0 0,-41-5-434 0 0,3-1-24 0 0,-1 0 1 0 0,1-2-1 0 0,-1 0 1 0 0,0 0-1 0 0,0-1 0 0 0,-1-1 1 0 0,1 0-1 0 0,10-8-106 0 0,-8 6 29 0 0,-3 0-853 0 0,14-6-6265 0 0,-25 14-5080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4961 0 0,'0'0'2711'0'0,"0"0"-642"0"0,0 0-270 0 0,0 0-35 0 0,0 0-74 0 0,0 0-198 0 0,0 0-289 0 0,0 0-227 0 0,0 0-70 0 0,0 0-75 0 0,0 0-27 0 0,8 3-11 0 0,51 12 1370 0 0,66-11 1370 0 0,154 0-2306 0 0,-278-4-1233 0 0,-5-8-3755 0 0,-7 8-8094 0 0,9 0 203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12731 0 0,'0'0'2887'0'0,"0"0"-1027"0"0,0 0-602 0 0,0 0-70 0 0,0 0 33 0 0,0 0-43 0 0,0 0-179 0 0,0 0-220 0 0,0 0-120 0 0,0 0-62 0 0,0 0 24 0 0,0 0 9 0 0,0 0-52 0 0,13 8-41 0 0,44 27-59 0 0,4-24 255 0 0,202-10-453 0 0,-258-3-1230 0 0,-1 0-5031 0 0,-4 2-6308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374 219 0 0 0,'0'0'1434'0'0,"0"0"-35"0"0,0 0-44 0 0,0 0-28 0 0,0 0-5 0 0,0 0-24 0 0,0 0-54 0 0,0 0-49 0 0,0 0-66 0 0,0 0-69 0 0,0 0-48 0 0,0 0-28 0 0,0 0-17 0 0,10-8 4 0 0,32-23-18 0 0,-32 23-55 0 0,-10 8-95 0 0,0 0-123 0 0,-19 16 1078 0 0,2 0-1638 0 0,1 1 1 0 0,0 1-1 0 0,1 0 1 0 0,1 2 0 0 0,1-1-1 0 0,0 2 1 0 0,2-1-1 0 0,0 2 1 0 0,1-1 0 0 0,2 2-1 0 0,0-1 1 0 0,1 1-1 0 0,1 0 1 0 0,2 0-1 0 0,0 1 1 0 0,1-1 0 0 0,2 1-1 0 0,0 0 1 0 0,3 21-121 0 0,-2-39 60 0 0,1 0-1 0 0,1 0 1 0 0,-1-1 0 0 0,1 1 0 0 0,0 0-1 0 0,0-1 1 0 0,1 1 0 0 0,-1-1 0 0 0,1 0-1 0 0,0 0 1 0 0,1 0 0 0 0,-1-1 0 0 0,1 1-1 0 0,0-1 1 0 0,0 1 0 0 0,1-1 0 0 0,-1-1-1 0 0,1 1 1 0 0,0-1 0 0 0,0 1 0 0 0,0-1-1 0 0,0-1 1 0 0,0 1 0 0 0,1-1 0 0 0,-1 0-1 0 0,1 0 1 0 0,0 0 0 0 0,-1-1 0 0 0,1 0-1 0 0,0 0 1 0 0,0-1 0 0 0,0 1-60 0 0,13 0 231 0 0,-1-1 0 0 0,1 0 0 0 0,-1-1-1 0 0,0-1 1 0 0,0-1 0 0 0,0 0 0 0 0,0-2 0 0 0,0 0 0 0 0,13-6-231 0 0,-1-1 179 0 0,0-1 0 0 0,-2-2 0 0 0,0-1 0 0 0,0-1 0 0 0,-2-1 0 0 0,0-1 0 0 0,8-9-179 0 0,-23 17 37 0 0,0 0 0 0 0,-1 0-1 0 0,0-1 1 0 0,0 0-1 0 0,-1-1 1 0 0,-1 0 0 0 0,0 0-1 0 0,-1-1 1 0 0,-1 0-1 0 0,0 0 1 0 0,0-1 0 0 0,-2 1-1 0 0,0-1 1 0 0,0 0-1 0 0,-2 0 1 0 0,1-5-37 0 0,-2 7-26 0 0,-1-1-1 0 0,0 1 1 0 0,-1-1 0 0 0,-1 1-1 0 0,0 0 1 0 0,0 0 0 0 0,-2 0-1 0 0,1 0 1 0 0,-2 0 0 0 0,0 0-1 0 0,0 1 1 0 0,-1 0 0 0 0,0 0-1 0 0,-1 1 1 0 0,-1 0 0 0 0,0 0-1 0 0,0 1 1 0 0,-1 0 0 0 0,0 0-1 0 0,-10-8 27 0 0,6 8-166 0 0,1 0-1 0 0,-1 1 1 0 0,-1 0-1 0 0,0 1 1 0 0,0 0-1 0 0,0 1 1 0 0,-1 1 0 0 0,0 0-1 0 0,-1 1 1 0 0,1 0-1 0 0,-1 2 1 0 0,0 0-1 0 0,0 1 1 0 0,0 0-1 0 0,-13 1 167 0 0,7 1-737 0 0,1 1 0 0 0,-1 0 0 0 0,1 2-1 0 0,0 1 1 0 0,0 0 0 0 0,0 2 0 0 0,-5 2 737 0 0,-19 9-5307 0 0,13-5-6190 0 0</inkml:trace>
  <inkml:trace contextRef="#ctx0" brushRef="#br0" timeOffset="617.314">0 477 5057 0 0,'0'0'4669'0'0,"0"0"-1798"0"0,0 0-789 0 0,0 0-168 0 0,0 0-64 0 0,0 0-178 0 0,0 0-260 0 0,0 0-337 0 0,0 0-300 0 0,0 0-220 0 0,0 0-151 0 0,0 0-89 0 0,0 0-58 0 0,3-3-16 0 0,9-9 1 0 0,22 23 1996 0 0,126 22 363 0 0,94-31-849 0 0,144-20-1752 0 0,86-2 164 0 0,-474 20 845 0 0,-10 0-6124 0 0,0 0 1502 0 0,0 0 412 0 0,0 0-9343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49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709 446 2441 0 0,'0'0'1410'0'0,"0"0"-509"0"0,0 0-148 0 0,0 0 110 0 0,0 0 276 0 0,0 0 244 0 0,0 0 129 0 0,0 0-50 0 0,0 0-222 0 0,0 0-252 0 0,0 0-221 0 0,0-3-139 0 0,0-9 315 0 0,1 10-592 0 0,-1-1-1 0 0,0 0 1 0 0,0 1-1 0 0,1-1 1 0 0,-2 0-1 0 0,1 1 1 0 0,0-1 0 0 0,0 1-1 0 0,-1-1 1 0 0,0 0-1 0 0,1 1 1 0 0,-1-1-1 0 0,0 1 1 0 0,0 0-1 0 0,-1-1 1 0 0,1 1 0 0 0,0 0-1 0 0,-1-1 1 0 0,1 1-1 0 0,-1 0 1 0 0,-1-1-351 0 0,-6-2 120 0 0,1 0 0 0 0,-1 0 0 0 0,0 1 0 0 0,-1 1 0 0 0,1-1 0 0 0,-1 1 0 0 0,1 1 0 0 0,-1 0 0 0 0,0 0 0 0 0,0 1 0 0 0,0 1 0 0 0,0-1 1 0 0,0 1-1 0 0,0 1 0 0 0,-6 1-120 0 0,-19-1 193 0 0,11 1-92 0 0,1 2 1 0 0,0 0 0 0 0,0 2 0 0 0,0 0 0 0 0,0 2-1 0 0,-8 4-101 0 0,17-7 52 0 0,10-3-41 0 0,-8 2 69 0 0,-1 0-1 0 0,1 1 1 0 0,1 0 0 0 0,-1 1 0 0 0,1 1-1 0 0,0-1 1 0 0,0 2 0 0 0,1-1-1 0 0,-1 2-79 0 0,10-7 6 0 0,-1 0-1 0 0,1 0 0 0 0,-1 0 1 0 0,1 0-1 0 0,0 1 0 0 0,0-1 1 0 0,0 0-1 0 0,0 1 0 0 0,0-1 1 0 0,1 0-1 0 0,-1 1 0 0 0,1-1 0 0 0,0 1 1 0 0,-1-1-1 0 0,1 1 0 0 0,0-1 1 0 0,0 1-1 0 0,1-1 0 0 0,-1 1 1 0 0,1-1-1 0 0,-1 1 0 0 0,1-1 0 0 0,0 0 1 0 0,-1 1-1 0 0,1-1 0 0 0,0 0 1 0 0,1 0-1 0 0,-1 1 0 0 0,0-1 1 0 0,2 2-6 0 0,52 58 115 0 0,-44-53-53 0 0,2-1 0 0 0,-1 0-1 0 0,1-1 1 0 0,0 0 0 0 0,1-1-1 0 0,-1-1 1 0 0,1 0 0 0 0,0-1 0 0 0,1-1-1 0 0,-1 0 1 0 0,1 0 0 0 0,-1-2-1 0 0,1 0 1 0 0,0 0 0 0 0,4-2-62 0 0,-19 1 80 0 0,0 0 14 0 0,0 0 10 0 0,0 0 7 0 0,0 0-1 0 0,0 0-12 0 0,-21 1 161 0 0,-8 4-240 0 0,0 2 0 0 0,0 1 1 0 0,0 1-1 0 0,1 1 0 0 0,-21 12-19 0 0,-126 88-12 0 0,160-97 12 0 0,-47 50 27 0 0,61-61-26 0 0,0-1 0 0 0,0 1 0 0 0,0 0 0 0 0,0 1 0 0 0,0-1 0 0 0,0 0 0 0 0,1 0 0 0 0,-1 0 0 0 0,1 0 0 0 0,0 0 1 0 0,-1 1-1 0 0,1-1 0 0 0,0 0 0 0 0,0 0 0 0 0,1 1 0 0 0,-1-1 0 0 0,0 0 0 0 0,1 0 0 0 0,-1 0 0 0 0,1 0 0 0 0,0 1 0 0 0,-1-1 0 0 0,1 0 0 0 0,0 0 1 0 0,0 0-1 0 0,1 0 0 0 0,-1-1 0 0 0,0 1 0 0 0,1 0 0 0 0,-1 0 0 0 0,1-1 0 0 0,-1 1 0 0 0,1-1 0 0 0,0 0 0 0 0,0 1 0 0 0,0 0-1 0 0,15 6 69 0 0,-1 0 0 0 0,1-1 0 0 0,0 0 0 0 0,1-2 0 0 0,-1 0 0 0 0,1-1 0 0 0,0 0 0 0 0,0-2 0 0 0,0 0 0 0 0,1-1 0 0 0,-1-1 0 0 0,0-1 0 0 0,1 0 0 0 0,11-3-69 0 0,93-7 364 0 0,-107 1-589 0 0,-25-11-3648 0 0,3 9-6459 0 0,4 8-1853 0 0</inkml:trace>
  <inkml:trace contextRef="#ctx0" brushRef="#br0" timeOffset="451.577">516 44 10330 0 0,'0'0'1112'0'0,"0"0"-70"0"0,0 0 126 0 0,0 0 275 0 0,0 0 263 0 0,0 0 24 0 0,0 0-261 0 0,0 0-374 0 0,0 0-323 0 0,0 0-241 0 0,0 0-139 0 0,0 0-52 0 0,0 0-9 0 0,2-7 28 0 0,8-22 2 0 0,-8 21-17 0 0,-38 414 3494 0 0,22-306-3665 0 0,-5-1-1 0 0,-4-1 1 0 0,-4-1-1 0 0,-8 12-172 0 0,-19 28 63 0 0,-5-2 1 0 0,-7-1-64 0 0,24-43-342 0 0,42-90 134 0 0,0-1-97 0 0,2 0-106 0 0,24-2-3544 0 0,-11-3-2846 0 0,-8 1-5420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2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16796 0 0,'0'0'1273'0'0,"0"0"-419"0"0,0 0-242 0 0,0 0 75 0 0,0 0 214 0 0,0 0 161 0 0,0 0-30 0 0,0 0-211 0 0,0 0-195 0 0,0 0-154 0 0,0 0-47 0 0,0 0 10 0 0,0 0-7 0 0,11 0-32 0 0,110 7 899 0 0,43-7-196 0 0,-101-3-1049 0 0,-25-5-1221 0 0,-30 2-7934 0 0,-8 5 710 0 0,0 1-2198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10986 0 0,'0'0'1865'0'0,"0"0"-672"0"0,0 0-254 0 0,0 0 135 0 0,0 0 265 0 0,0 0 122 0 0,0 0-118 0 0,0 0-212 0 0,0 0-231 0 0,0 0-183 0 0,0 0-149 0 0,0 0-104 0 0,26 6-73 0 0,84 18-94 0 0,-103-22-264 0 0,0-1 0 0 0,0 0 0 0 0,0 0 0 0 0,0-1 0 0 0,0 0 0 0 0,0 0 0 0 0,0 0 0 0 0,0-1 0 0 0,0 0 1 0 0,0-1-1 0 0,0 1 0 0 0,-1-1 0 0 0,4-2-33 0 0,18-4 2 0 0,7-2-230 0 0,8 0-1155 0 0,-16 7-8658 0 0,-23 3-1751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9218 0 0,'0'0'1670'0'0,"0"0"-294"0"0,0 0-148 0 0,0 0 96 0 0,0 0 106 0 0,0 0-50 0 0,0 0-262 0 0,0 0-347 0 0,0 0-314 0 0,0 0-154 0 0,0 0-20 0 0,0 0 54 0 0,0 0 94 0 0,4 11 53 0 0,50 160 1942 0 0,0 195-750 0 0,-4-108-1126 0 0,-41-206-456 0 0,-4-78 1779 0 0,-2-21-1780 0 0,2-1 0 0 0,2 1 1 0 0,2 0-1 0 0,3-4-93 0 0,11-55 87 0 0,72-231 13 0 0,-56 221-79 0 0,-16-1-870 0 0,-23 117 290 0 0,0 0-344 0 0,-1 7-2913 0 0,0-3-516 0 0,1-1-7274 0 0</inkml:trace>
  <inkml:trace contextRef="#ctx0" brushRef="#br0" timeOffset="1241.78">590 656 10258 0 0,'0'0'1654'0'0,"0"0"-142"0"0,0 0-26 0 0,0 0 70 0 0,0 0-10 0 0,0 0-158 0 0,0 0-313 0 0,0 0-292 0 0,0 0-216 0 0,0 0-161 0 0,0 0-84 0 0,0 0-31 0 0,0 0-5 0 0,0-7 1424 0 0,9 194 1803 0 0,-5-39-2137 0 0,-11-153-3555 0 0,0 2-1858 0 0,2-4-4821 0 0,5 3-3028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5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121 685 3641 0 0,'0'0'2411'0'0,"0"0"-1172"0"0,0 0-247 0 0,0 0 214 0 0,0 0 217 0 0,0 0-28 0 0,0 0-198 0 0,0 0-323 0 0,0 0-309 0 0,0 0-147 0 0,0 0-73 0 0,0 0-48 0 0,-9-11-2 0 0,-44-59 809 0 0,58 15 4154 0 0,3 30-4809 0 0,-1-1 0 0 0,-1 0 1 0 0,-1 0-1 0 0,-1 0 1 0 0,-1-1-1 0 0,-1 0 1 0 0,-2 1-1 0 0,-1-1 1 0 0,-1 1-1 0 0,-4-21-449 0 0,6 43 30 0 0,-17-232 2255 0 0,3 453-2266 0 0,14 409 281 0 0,-3-582-272 0 0,-1 0 1 0 0,-3-1 0 0 0,-1 1-1 0 0,-5 8-28 0 0,-11 63 43 0 0,33-157 115 0 0,2 1 0 0 0,1 0 0 0 0,3 0 0 0 0,8-15-158 0 0,-12 28-6 0 0,1 0 0 0 0,1 0-1 0 0,2 2 1 0 0,1-1 0 0 0,1 2-1 0 0,1 0 1 0 0,1 1 0 0 0,1 1-1 0 0,1 1 1 0 0,1 1 0 0 0,1 1-1 0 0,4-2 7 0 0,-19 16-7 0 0,-7 5 5 0 0,0 0 0 0 0,0 0 0 0 0,0 0 1 0 0,0 0-1 0 0,0 0 0 0 0,0 0 0 0 0,0 0 0 0 0,0 0 0 0 0,0 0 0 0 0,0 1 0 0 0,0-1 0 0 0,0 0 0 0 0,1 1 1 0 0,-1-1-1 0 0,0 1 0 0 0,0-1 0 0 0,1 1 0 0 0,-1-1 0 0 0,0 1 0 0 0,1 0 0 0 0,-1 0 0 0 0,1 0 0 0 0,-1 0 0 0 0,0 0 1 0 0,1 0-1 0 0,-1 0 0 0 0,0 0 0 0 0,1 1 0 0 0,-1-1 0 0 0,0 0 0 0 0,1 1 0 0 0,-1-1 0 0 0,0 1 0 0 0,0-1 0 0 0,1 1 1 0 0,-1 0-1 0 0,0 0 0 0 0,0-1 0 0 0,0 1 0 0 0,0 0 0 0 0,0 0 0 0 0,0 0 0 0 0,0 0 0 0 0,0 0 0 0 0,0 0 1 0 0,-1 1 0 0 0,5 14 11 0 0,0 0-1 0 0,-2 1 0 0 0,0 0 1 0 0,-1 0-1 0 0,-1-1 0 0 0,0 1 0 0 0,-1 0 1 0 0,-3 16-10 0 0,2-6 7 0 0,-17 208 42 0 0,15-113-1 0 0,3-121-49 0 0,0-1-22 0 0,-14-18-5811 0 0,11 10 176 0 0,1 0-6666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2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13171 0 0,'0'0'1579'0'0,"0"0"-235"0"0,0 0 4 0 0,0 0 94 0 0,0 0-24 0 0,0 0-118 0 0,0 0-266 0 0,0 0-277 0 0,0 0-172 0 0,0 0-64 0 0,0 0 12 0 0,0 0 14 0 0,0 0-28 0 0,2 10-89 0 0,20 160 1307 0 0,-28-67-1554 0 0,-3 0 0 0 0,-6-1 0 0 0,-12 35-183 0 0,15-70 26 0 0,2 51-1 0 0,30-123 79 0 0,54-60 100 0 0,-64 56-198 0 0,13-13 1 0 0,0 1-1 0 0,2 1 0 0 0,0 1 1 0 0,2 1-1 0 0,0 1 1 0 0,0 2-1 0 0,2 0 0 0 0,1 2-6 0 0,-29 12 1 0 0,0 1-1 0 0,1-1 0 0 0,-1 1 1 0 0,1 0-1 0 0,-1 0 0 0 0,0-1 1 0 0,1 1-1 0 0,-1 0 0 0 0,1 0 1 0 0,-1 1-1 0 0,1-1 0 0 0,-1 0 1 0 0,0 0-1 0 0,1 1 0 0 0,-1-1 1 0 0,1 0-1 0 0,-1 1 1 0 0,0 0-1 0 0,1-1 0 0 0,-1 1 1 0 0,0 0-1 0 0,0-1 0 0 0,0 1 1 0 0,0 0-1 0 0,0 0 0 0 0,1 0 1 0 0,-1 0-1 0 0,-1 0 0 0 0,1 0 1 0 0,0 1-1 0 0,0-1 0 0 0,0 0 1 0 0,-1 0-1 0 0,1 1 0 0 0,0-1 1 0 0,-1 0-1 0 0,1 1 0 0 0,-1-1 1 0 0,0 0-1 0 0,0 1 1 0 0,1-1-1 0 0,-1 1 0 0 0,0-1 1 0 0,0 1-1 0 0,0-1 0 0 0,0 0 1 0 0,0 1-1 0 0,-1-1 0 0 0,1 1 1 0 0,0-1-1 0 0,-1 0 0 0 0,1 1 1 0 0,-1-1-1 0 0,1 0 0 0 0,-1 1 1 0 0,0-1-1 0 0,0 1 0 0 0,1 12 6 0 0,-13 122 40 0 0,4-16 16 0 0,10-119-112 0 0,-1 0 0 0 0,1-1 0 0 0,0 1 1 0 0,-1 0-1 0 0,1-1 0 0 0,0 1 0 0 0,0-1 1 0 0,-1 0-1 0 0,1 1 0 0 0,0-1 0 0 0,0 1 1 0 0,0-1-1 0 0,0 0 0 0 0,-1 0 1 0 0,1 0-1 0 0,0 1 0 0 0,0-1 0 0 0,0 0 1 0 0,0 0-1 0 0,0 0 0 0 0,0 0 0 0 0,0-1 1 0 0,0 1-1 0 0,-1 0 0 0 0,1 0 0 0 0,0 0 1 0 0,0-1-1 0 0,0 1 0 0 0,0 0 0 0 0,-1-1 1 0 0,1 1-1 0 0,0-1 0 0 0,0 1 0 0 0,0-1 1 0 0,-1 1-1 0 0,1-1 0 0 0,0 0 1 0 0,-1 1-1 0 0,1-1 0 0 0,-1 0 0 0 0,1 1 1 0 0,-1-1-1 0 0,1 0 0 0 0,-1 0 50 0 0,18-19-3717 0 0,-8 4-5397 0 0,-6 6-2813 0 0</inkml:trace>
  <inkml:trace contextRef="#ctx0" brushRef="#br0" timeOffset="386.46">592 696 2777 0 0,'0'0'3070'0'0,"0"0"-857"0"0,0 0-100 0 0,0 0 181 0 0,0 0-27 0 0,0 0-205 0 0,0 0-282 0 0,0 0-304 0 0,0 0-269 0 0,0 0-171 0 0,0 0-130 0 0,0 0-114 0 0,25 9-80 0 0,78 28-69 0 0,-99-35-556 0 0,0 0-1 0 0,1-1 1 0 0,-1 1 0 0 0,0-1-1 0 0,1 0 1 0 0,0 0 0 0 0,-1 0-1 0 0,1-1 1 0 0,-1 0 0 0 0,1 0-1 0 0,0 0 1 0 0,-1 0-1 0 0,1-1 1 0 0,0 0 0 0 0,-1 0-1 0 0,1 0 1 0 0,-1 0 0 0 0,0-1-1 0 0,1 0 1 0 0,1 0-87 0 0,7-4 193 0 0,-2 2-112 0 0,0-1-1 0 0,-1 0 1 0 0,0 0 0 0 0,0-1 0 0 0,0 0 0 0 0,0-1 0 0 0,-1 0-1 0 0,0-1 1 0 0,-1 0 0 0 0,0 0 0 0 0,0 0 0 0 0,0-1-1 0 0,-1-1 1 0 0,-1 1 0 0 0,6-11-81 0 0,-11 18-4 0 0,0 1 1 0 0,0-1-1 0 0,0 0 0 0 0,0 0 0 0 0,-1 0 1 0 0,1 0-1 0 0,-1 0 0 0 0,1 0 0 0 0,-1 0 1 0 0,0 0-1 0 0,1 0 0 0 0,-1 0 0 0 0,0 0 1 0 0,-1 0-1 0 0,1 0 0 0 0,0-1 0 0 0,0 1 0 0 0,-1 0 1 0 0,1 0-1 0 0,-1 0 0 0 0,0 1 0 0 0,0-1 1 0 0,0 0-1 0 0,0 0 0 0 0,0 0 0 0 0,0 0 1 0 0,0 1-1 0 0,0-1 0 0 0,-1 0 0 0 0,1 1 1 0 0,0 0-1 0 0,-1-1 0 0 0,0 1 0 0 0,1 0 1 0 0,-1-1-1 0 0,0 1 0 0 0,0 0 0 0 0,1 0 1 0 0,-1 0-1 0 0,0 1 0 0 0,0-1 0 0 0,0 0 1 0 0,0 1-1 0 0,0-1 0 0 0,-1 1 4 0 0,-96-6-475 0 0,86 11 459 0 0,0 1 0 0 0,0 0 0 0 0,1 1 0 0 0,0 0-1 0 0,0 1 1 0 0,0 0 0 0 0,1 1 0 0 0,0 0 0 0 0,1 1 0 0 0,0 0 0 0 0,1 1 0 0 0,0 0 0 0 0,0 0 0 0 0,-3 9 16 0 0,7-13-3 0 0,0 1 0 0 0,1 0 0 0 0,0 0 0 0 0,1 1 0 0 0,-1-1 0 0 0,2 1 0 0 0,-1 0 0 0 0,1 0 0 0 0,1 0 0 0 0,-1 0 1 0 0,1 0-1 0 0,1 2 3 0 0,0-8-14 0 0,0 1 0 0 0,0-1 1 0 0,1 1-1 0 0,-1-1 0 0 0,1 0 1 0 0,0 0-1 0 0,0 1 0 0 0,0-1 0 0 0,0 0 1 0 0,1 0-1 0 0,-1 0 0 0 0,1 0 1 0 0,0 0-1 0 0,0-1 0 0 0,0 1 1 0 0,0 0-1 0 0,0-1 0 0 0,1 0 1 0 0,-1 1-1 0 0,1-1 0 0 0,-1 0 0 0 0,1 0 1 0 0,0 0-1 0 0,0-1 0 0 0,0 1 1 0 0,0-1-1 0 0,0 1 0 0 0,0-1 1 0 0,0 0-1 0 0,1 0 0 0 0,-1-1 0 0 0,0 1 1 0 0,3 0 13 0 0,127 3-1877 0 0,-47-26-3510 0 0,-67 14-159 0 0,-7 4-5821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4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46 611 3977 0 0,'0'0'1508'0'0,"0"0"-220"0"0,0 0 87 0 0,0 0 350 0 0,0 0 329 0 0,0 0 77 0 0,0 0-192 0 0,0 0-372 0 0,0 0-336 0 0,0 0-243 0 0,0 0-139 0 0,-7 3-68 0 0,-24 10-13 0 0,23-10-4 0 0,8-3-28 0 0,9-97 3354 0 0,-5 75-3984 0 0,1 0 0 0 0,1 0 0 0 0,1 1 0 0 0,1 0 0 0 0,1 0 0 0 0,1 1 0 0 0,1 0 0 0 0,1 1 0 0 0,1-1-106 0 0,11-14 64 0 0,1 1 0 0 0,2 1 0 0 0,2 2 0 0 0,0 0 0 0 0,4 0-64 0 0,23-7 73 0 0,-56 37-99 0 0,0 0-9 0 0,12 23-38 0 0,14 143 150 0 0,-24-127-65 0 0,5 83 97 0 0,1-114-118 0 0,-8-8 8 0 0,9-12 25 0 0,139-127-40 0 0,126-96 20 0 0,-232 208 0 0 0,-42 27-14 0 0,0 0 8 0 0,-38 114 31 0 0,23-78-99 0 0,7-17-83 0 0,0 0 0 0 0,0 1 0 0 0,2 0 0 0 0,1 1 0 0 0,0-1-1 0 0,1 1 1 0 0,0 21 153 0 0,5-41-232 0 0,0-1 0 0 0,0 1 0 0 0,1 0-1 0 0,-1 0 1 0 0,0-1 0 0 0,0 1 0 0 0,1-1 0 0 0,-1 1-1 0 0,0-1 1 0 0,1 1 0 0 0,-1-1 0 0 0,0 0-1 0 0,1 0 1 0 0,-1 0 0 0 0,1 0 0 0 0,-1 0 0 0 0,1 0-1 0 0,-1 0 1 0 0,0 0 0 0 0,1 0 0 0 0,-1-1-1 0 0,0 1 1 0 0,1-1 0 0 0,-1 1 0 0 0,0-1 0 0 0,1 1-1 0 0,-1-1 1 0 0,0 0 0 0 0,0 1 0 0 0,0-1-1 0 0,2-1 233 0 0,16-11-4336 0 0,-8 5-846 0 0,2 0-5996 0 0</inkml:trace>
  <inkml:trace contextRef="#ctx0" brushRef="#br0" timeOffset="606.266">1351 0 3153 0 0,'0'0'4603'0'0,"0"0"-2729"0"0,0 0-702 0 0,0 0 251 0 0,0 0 258 0 0,0 0 86 0 0,0 0-123 0 0,0 0-314 0 0,0 0-274 0 0,0 0-183 0 0,-32 20-124 0 0,-99 61-99 0 0,68-30 439 0 0,53-36-945 0 0,0 0 1 0 0,1 0 0 0 0,1 1-1 0 0,0 1 1 0 0,1-1 0 0 0,1 1-1 0 0,0 0 1 0 0,2 0-1 0 0,0 1 1 0 0,0-1 0 0 0,2 1-1 0 0,0 0 1 0 0,1 0 0 0 0,1 0-1 0 0,2 12-144 0 0,-2-28 36 0 0,0 1 0 0 0,0-1-1 0 0,0 1 1 0 0,1-1 0 0 0,-1 1-1 0 0,1-1 1 0 0,0 0 0 0 0,0 1-1 0 0,-1-1 1 0 0,2 0 0 0 0,-1 0-1 0 0,0 0 1 0 0,0 1 0 0 0,1-1-1 0 0,-1 0 1 0 0,1-1 0 0 0,-1 1-1 0 0,1 0 1 0 0,0 0 0 0 0,0-1-1 0 0,0 1 1 0 0,0-1 0 0 0,0 1-1 0 0,0-1 1 0 0,0 0 0 0 0,0 0-1 0 0,1 0 1 0 0,-1 0 0 0 0,0 0-1 0 0,1-1 1 0 0,-1 1 0 0 0,0-1-1 0 0,1 1 1 0 0,-1-1 0 0 0,1 0-1 0 0,-1 0 1 0 0,1 0 0 0 0,-1 0-1 0 0,1-1 1 0 0,-1 1 0 0 0,0-1-1 0 0,1 1 1 0 0,-1-1 0 0 0,0 0-1 0 0,1 0 1 0 0,-1 0 0 0 0,1 0-36 0 0,20-16 206 0 0,1-2 0 0 0,-2 0 0 0 0,-1-1 0 0 0,0-1 0 0 0,-2-1 0 0 0,10-14-206 0 0,11-13 172 0 0,-1-3 1 0 0,-3-1-1 0 0,27-53-172 0 0,-46 212 178 0 0,65 339-103 0 0,-73-371-53 0 0,-3 1 0 0 0,-3-1 0 0 0,-4 24-22 0 0,0-86 4 0 0,0 1 0 0 0,0-1 0 0 0,-1 0 0 0 0,-1 0 0 0 0,0 0-1 0 0,-1 0 1 0 0,0 0 0 0 0,-1 0 0 0 0,0-1 0 0 0,-1 0 0 0 0,0 0 0 0 0,0-1-1 0 0,-2 1 1 0 0,1-2 0 0 0,-1 1 0 0 0,0-1 0 0 0,-1 0 0 0 0,0 0 0 0 0,-1-1 0 0 0,-3 2-4 0 0,10-9 1 0 0,1 1 0 0 0,-1-1 0 0 0,0 1 1 0 0,0-1-1 0 0,1 0 0 0 0,-1 0 0 0 0,0-1 1 0 0,0 1-1 0 0,0 0 0 0 0,0-1 1 0 0,0 0-1 0 0,-1 0 0 0 0,1 0 0 0 0,0 0 1 0 0,0 0-1 0 0,0 0 0 0 0,0-1 0 0 0,0 0 1 0 0,0 0-1 0 0,0 1 0 0 0,0-2 0 0 0,1 1 1 0 0,-1 0-1 0 0,0 0 0 0 0,0-1 1 0 0,1 0-1 0 0,-1 1 0 0 0,1-1 0 0 0,0 0 1 0 0,-1 0-1 0 0,1-1 0 0 0,0 1 0 0 0,0 0 1 0 0,0-1-1 0 0,1 1 0 0 0,-1-1 1 0 0,0 1-1 0 0,1-1 0 0 0,0 0 0 0 0,0 0 1 0 0,0 0-1 0 0,0 0-1 0 0,-4-16-20 0 0,1-1 0 0 0,1 0-1 0 0,1 0 1 0 0,1 0 0 0 0,1-1 0 0 0,0 1 0 0 0,2 0 0 0 0,0-1 20 0 0,4-13-52 0 0,1-1 1 0 0,2 1 0 0 0,1 0 0 0 0,1 1 0 0 0,2 0 0 0 0,6-8 51 0 0,76-140-1229 0 0,-60 124-1742 0 0,0 0-3742 0 0,-26 45-3081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  <inkml:trace contextRef="#ctx0" brushRef="#br1" timeOffset="-99623.718">5571 6955 0 0 0,'0'0'507'0'0,"0"0"-160"0"0,0 0-342 0 0,0 0-136 0 0,0 0 115 0 0,0 0 228 0 0,0 0 235 0 0,0 0 128 0 0,0 0 60 0 0,0 0 19 0 0,0 0-8 0 0,13 0 22 0 0,97-4 1298 0 0,229-13 3184 0 0,169 9-3732 0 0,419 4-691 0 0,-48 3 1134 0 0,-406 5-1582 0 0,123-29 436 0 0,241-8 250 0 0,-613 18-719 0 0,34 21-175 0 0,-170 2-15 0 0,27 0-16 0 0,215-4 290 0 0,-119-29 109 0 0,9 6-280 0 0,136 26-61 0 0,257-33 301 0 0,-249 23-436 0 0,105-9 66 0 0,234-32-77 0 0,-316 19 119 0 0,120 13-28 0 0,124 1 97 0 0,-84 8-80 0 0,217-1-15 0 0,267 0 4 0 0,-429 19-22 0 0,-177-11 9 0 0,12-1 28 0 0,33 5-17 0 0,463-8 46 0 0,-255-19 183 0 0,39-2 196 0 0,239 17 466 0 0,-729-10-160 0 0,-190 13 978 0 0,-37 1-1763 0 0,21-4 275 0 0,76-6 120 0 0,109 6-261 0 0,-96 0-6 0 0,0-4 127 0 0,82 5-160 0 0,-172-1-61 0 0,-20 2-2861 0 0,-12 0-5596 0 0,10 2-2968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7 7082 0 0,'0'0'2647'0'0,"0"0"-1574"0"0,0 0-774 0 0,0 0-107 0 0,0 0 372 0 0,0 0 508 0 0,0 0 327 0 0,0 0 66 0 0,0 0-220 0 0,0 0-324 0 0,0 0-227 0 0,0 13-103 0 0,3 45-45 0 0,-29 58 1497 0 0,13-78-1623 0 0,-30 82 290 0 0,-5-1 1 0 0,-6-2-1 0 0,-10 7-710 0 0,20-37 191 0 0,-66 97 94 0 0,106-178-223 0 0,-5 7-21 0 0,11-19 657 0 0,318-630 312 0 0,-283 565-959 0 0,2 0 0 0 0,4 3 0 0 0,6-4-51 0 0,-49 72 4 0 0,0-1-1 0 0,0 0 1 0 0,1 1-1 0 0,-1-1 1 0 0,0 1-1 0 0,0-1 1 0 0,1 1 0 0 0,-1-1-1 0 0,0 1 1 0 0,1-1-1 0 0,-1 1 1 0 0,0-1-1 0 0,1 1 1 0 0,-1-1-1 0 0,1 1 1 0 0,-1-1-1 0 0,1 1 1 0 0,-1 0-1 0 0,1-1 1 0 0,-1 1-1 0 0,1 0 1 0 0,-1 0-1 0 0,1-1 1 0 0,0 1-1 0 0,-1 0 1 0 0,1 0-1 0 0,-1 0 1 0 0,1 0-1 0 0,0 0 1 0 0,-1 0-1 0 0,1-1 1 0 0,-1 1-1 0 0,1 1 1 0 0,0-1-1 0 0,-1 0 1 0 0,1 0-1 0 0,-1 0 1 0 0,1 0 0 0 0,0 0-1 0 0,-1 1 1 0 0,1-1-1 0 0,-1 0 1 0 0,1 0-1 0 0,-1 1 1 0 0,1-1-1 0 0,-1 0 1 0 0,1 1-1 0 0,-1-1 1 0 0,1 1-1 0 0,-1-1 1 0 0,0 0-1 0 0,1 1 1 0 0,-1-1-1 0 0,1 1 1 0 0,-1-1-1 0 0,0 1 1 0 0,0-1-1 0 0,1 1 1 0 0,-1 0-1 0 0,0-1 1 0 0,0 1-1 0 0,0-1 1 0 0,1 1-1 0 0,-1 0 1 0 0,0-1-1 0 0,0 1 1 0 0,0-1-1 0 0,0 1 1 0 0,0 0-4 0 0,6 47 360 0 0,-9 62 69 0 0,-4 0 1 0 0,-5 0-1 0 0,-22 84-429 0 0,34-190 4 0 0,-12 129-12 0 0,37-138-68 0 0,31-77 120 0 0,-3-1 0 0 0,-3-3-1 0 0,29-74-43 0 0,-37 72-8 0 0,-15 25 28 0 0,4 1 0 0 0,3 2 0 0 0,30-41-20 0 0,-59 138 31 0 0,-17 176 336 0 0,2 79-27 0 0,30-148-210 0 0,-6-119-1763 0 0,-6-26-3436 0 0,1-3-5262 0 0,-7 3-1626 0 0</inkml:trace>
  <inkml:trace contextRef="#ctx0" brushRef="#br0" timeOffset="463.564">1453 408 12963 0 0,'0'0'2235'0'0,"0"0"-587"0"0,0 0-351 0 0,0 0-83 0 0,0 0-53 0 0,0 0-126 0 0,0 0-155 0 0,0 0-139 0 0,0 0-151 0 0,0 0-82 0 0,0 0-71 0 0,0 0-49 0 0,0 0-26 0 0,-34 17-23 0 0,-107 56-46 0 0,69-15 140 0 0,64-52-394 0 0,1 1-1 0 0,0 0 0 0 0,0 0 1 0 0,0 0-1 0 0,1 1 0 0 0,0 1 1 0 0,0-1-1 0 0,1 1 0 0 0,0-1 1 0 0,1 2-1 0 0,0-1 0 0 0,0 0 1 0 0,1 1-1 0 0,0-1 0 0 0,1 1 1 0 0,0 0-1 0 0,0 0 0 0 0,1 0 0 0 0,1 6-38 0 0,2-12 13 0 0,0-1 0 0 0,1 0-1 0 0,-1 0 1 0 0,1 0 0 0 0,0-1 0 0 0,0 1-1 0 0,0-1 1 0 0,0 1 0 0 0,0-1-1 0 0,0 0 1 0 0,1 0 0 0 0,-1 0-1 0 0,1-1 1 0 0,-1 1 0 0 0,1-1-1 0 0,0 0 1 0 0,0 0 0 0 0,0 0-1 0 0,-1 0 1 0 0,1-1 0 0 0,0 0-1 0 0,0 0 1 0 0,0 0 0 0 0,0 0-1 0 0,0 0 1 0 0,0-1 0 0 0,0 0-1 0 0,-1 1 1 0 0,1-1 0 0 0,2-1-13 0 0,8-3 47 0 0,1 0 0 0 0,-1 0 1 0 0,0-1-1 0 0,-1-1 1 0 0,0-1-1 0 0,0 1 1 0 0,0-2-1 0 0,-1 0 0 0 0,0-1 1 0 0,4-4-48 0 0,-5 5 23 0 0,172-176 330 0 0,-151 144-161 0 0,-46 68 81 0 0,-37 108-160 0 0,49-133-140 0 0,1 1 0 0 0,0-1 1 0 0,0 0-1 0 0,1 0 0 0 0,-1 0 1 0 0,0 0-1 0 0,1 1 0 0 0,-1-1 1 0 0,1 0-1 0 0,0 1 0 0 0,0-1 0 0 0,0 0 1 0 0,0 1-1 0 0,0-1 0 0 0,0 0 1 0 0,1 1-1 0 0,-1-1 0 0 0,1 0 0 0 0,-1 0 1 0 0,1 1-1 0 0,0-1 0 0 0,0 0 1 0 0,0 0-1 0 0,0 0 0 0 0,0 0 1 0 0,1 0-1 0 0,-1 0 0 0 0,1 0 0 0 0,-1-1 1 0 0,1 1-1 0 0,0 0 0 0 0,-1-1 1 0 0,1 1-1 0 0,0-1 0 0 0,0 0 1 0 0,0 0-1 0 0,0 0 0 0 0,0 0 0 0 0,0 0 1 0 0,1 0-1 0 0,-1 0 0 0 0,0 0 1 0 0,2-1 26 0 0,94-30-3849 0 0,-60 7-942 0 0,-10 6-2155 0 0,-14 6-4317 0 0</inkml:trace>
  <inkml:trace contextRef="#ctx0" brushRef="#br0" timeOffset="863.645">2086 368 8370 0 0,'0'0'4731'0'0,"0"0"-1923"0"0,0 0-943 0 0,0 0-319 0 0,0 0-191 0 0,0 0-192 0 0,0 0-184 0 0,0 0-164 0 0,0 0-131 0 0,0 0-100 0 0,0 0-72 0 0,0 0-89 0 0,0 0-60 0 0,-17 10-22 0 0,-53 30-44 0 0,-43 31 913 0 0,107-67-1203 0 0,0 1 0 0 0,0-1 0 0 0,0 1 0 0 0,1 0 0 0 0,-1 0 0 0 0,1 1 0 0 0,0-1 0 0 0,1 1 0 0 0,0 1 0 0 0,-1-1 0 0 0,2 0 0 0 0,-2 4-7 0 0,6-8-1 0 0,1 0-1 0 0,0 0 1 0 0,0-1-1 0 0,0 1 1 0 0,-1 0 0 0 0,2-1-1 0 0,-1 1 1 0 0,0-1 0 0 0,0 0-1 0 0,0 0 1 0 0,1 1-1 0 0,-1-2 1 0 0,0 1 0 0 0,1 0-1 0 0,-1 0 1 0 0,1-1-1 0 0,-1 1 1 0 0,1-1 0 0 0,-1 0-1 0 0,1 0 1 0 0,-1 0 0 0 0,1 0-1 0 0,-1 0 1 0 0,1-1-1 0 0,-1 1 2 0 0,106 11 52 0 0,-107-11-45 0 0,1 1 0 0 0,-1-1 0 0 0,1 1 0 0 0,-1 0 0 0 0,1-1 0 0 0,-1 1 0 0 0,0 0 0 0 0,1 0 1 0 0,-1 0-1 0 0,0 0 0 0 0,0 0 0 0 0,0 0 0 0 0,0 0 0 0 0,0 0 0 0 0,0 0 0 0 0,0 0 0 0 0,0 1 0 0 0,0-1 0 0 0,0 0 0 0 0,-1 1 0 0 0,1-1 0 0 0,0 1 0 0 0,-1-1 0 0 0,1 1 0 0 0,-1-1 0 0 0,0 1 0 0 0,0-1 0 0 0,1 1 0 0 0,-1-1 0 0 0,0 1 0 0 0,0-1 0 0 0,0 1 0 0 0,-1-1 0 0 0,1 1 0 0 0,0 0 0 0 0,0-1 0 0 0,-1 1 0 0 0,1-1 0 0 0,-1 0 0 0 0,0 1 0 0 0,1-1 0 0 0,-1 1 0 0 0,0 0-7 0 0,-40 53 285 0 0,31-46-287 0 0,0 0 0 0 0,0-1 0 0 0,-1 0 0 0 0,0-1 0 0 0,0 0 0 0 0,-1 0 0 0 0,1-1 0 0 0,-2-1 0 0 0,1 0 0 0 0,-7 1 2 0 0,19-7-131 0 0,-1 0 0 0 0,1 0 0 0 0,0 0 0 0 0,-1 0-1 0 0,1 0 1 0 0,0 0 0 0 0,0 0 0 0 0,0 0 0 0 0,0-1 0 0 0,0 1 0 0 0,0 0-1 0 0,0 0 1 0 0,1 0 0 0 0,-1 0 0 0 0,0 0 0 0 0,0 0 0 0 0,1 0 0 0 0,-1 0 0 0 0,1 0-1 0 0,-1 0 1 0 0,1 0 0 0 0,-1 0 0 0 0,1 0 0 0 0,0 0 0 0 0,0 0 0 0 0,-1 1-1 0 0,1-1 1 0 0,0 0 0 0 0,0 0 0 0 0,0 1 0 0 0,0-1 0 0 0,-1 1 0 0 0,2-1 131 0 0,27-28-6339 0 0,-18 17-3259 0 0</inkml:trace>
  <inkml:trace contextRef="#ctx0" brushRef="#br0" timeOffset="1213.23">2462 290 12403 0 0,'0'0'3270'0'0,"0"0"-1261"0"0,0 0-436 0 0,0 0-38 0 0,0 0-80 0 0,0 0-143 0 0,0 0-189 0 0,0 0-216 0 0,0 0-198 0 0,0 0-137 0 0,-33 21-111 0 0,-103 62-117 0 0,65-36 229 0 0,70-46-572 0 0,0-1 0 0 0,0 0 0 0 0,0 1 0 0 0,0-1-1 0 0,0 1 1 0 0,0-1 0 0 0,1 1 0 0 0,-1-1 0 0 0,0 1 0 0 0,0-1 0 0 0,1 1-1 0 0,-1 0 1 0 0,0-1 0 0 0,1 1 0 0 0,-1 0 0 0 0,0 0 0 0 0,1 0 0 0 0,-1-1 0 0 0,1 1-1 0 0,0 0 1 0 0,-1 0 0 0 0,1 0 0 0 0,0 0 0 0 0,-1 0 0 0 0,1 0 0 0 0,0 0-1 0 0,0 0 1 0 0,0 0 0 0 0,0 0 0 0 0,0 0 0 0 0,0 0 0 0 0,0 0 0 0 0,0 0 0 0 0,0 0-1 0 0,0 0 1 0 0,1 0 0 0 0,-1-1 0 0 0,0 1 0 0 0,1 0 0 0 0,-1 0 0 0 0,1 0-1 0 0,-1 0 1 0 0,1 0 0 0 0,-1 0 0 0 0,1-1 0 0 0,-1 1 0 0 0,1 0 0 0 0,0-1 0 0 0,-1 1-1 0 0,1 0 1 0 0,0-1 0 0 0,0 1 0 0 0,0-1 0 0 0,-1 1 0 0 0,1-1 0 0 0,0 1-1 0 0,0-1 1 0 0,0 0 0 0 0,0 1 0 0 0,0-1 0 0 0,0 0 0 0 0,0 0 0 0 0,0 1-1 0 0,67 5-19 0 0,-61-6 24 0 0,0 0-1 0 0,1 0 0 0 0,-1 0 1 0 0,0 1-1 0 0,1 0 1 0 0,-1 0-1 0 0,0 1 1 0 0,0 0-1 0 0,0 0 1 0 0,0 1-1 0 0,0 0 0 0 0,2 1-4 0 0,-7-2 8 0 0,0-1-1 0 0,0 1 1 0 0,0 0-1 0 0,0 0 1 0 0,0 0-1 0 0,0 0 1 0 0,0 0-1 0 0,-1 0 1 0 0,1 0-1 0 0,-1 0 1 0 0,0 1-1 0 0,0-1 1 0 0,0 0-1 0 0,0 1 1 0 0,0-1-1 0 0,0 1 1 0 0,0 0-1 0 0,-1-1 1 0 0,0 1-1 0 0,1-1 1 0 0,-1 1-1 0 0,0 0 1 0 0,0-1-1 0 0,0 1 1 0 0,-1 0-1 0 0,1-1 1 0 0,-1 1-1 0 0,1-1 1 0 0,-1 1-1 0 0,0-1 1 0 0,0 1-1 0 0,0-1 1 0 0,0 1-1 0 0,0-1 1 0 0,-1 0-1 0 0,1 1 1 0 0,-1-1-1 0 0,0 0 1 0 0,1 0-1 0 0,-1 0 1 0 0,0-1-1 0 0,0 1 1 0 0,0 0-1 0 0,0-1 1 0 0,-1 1-8 0 0,-14 12 28 0 0,-2-2-1 0 0,0 1 1 0 0,-1-2 0 0 0,0-1-1 0 0,0 0 1 0 0,-1-2 0 0 0,0 0-1 0 0,-1-1 1 0 0,-19 3-28 0 0,19-9-807 0 0,17-2-9120 0 0,5-2-2444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8698 0 0,'0'0'3245'0'0,"0"0"-641"0"0,0 0-349 0 0,0 0-104 0 0,0 0-158 0 0,0 0-381 0 0,0 0-386 0 0,0 0-351 0 0,0 0-263 0 0,0 0-174 0 0,0 0-68 0 0,0 0-49 0 0,0 0-58 0 0,-6 15-23 0 0,-38 112 187 0 0,11 33-344 0 0,30-146 9 0 0,1-7-4623 0 0,8-17-931 0 0,-2 0-1422 0 0,0 2-3744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14435 0 0,'0'0'2473'0'0,"0"0"-705"0"0,0 0-416 0 0,0 0-31 0 0,0 0 55 0 0,0 0-112 0 0,0 0-440 0 0,0 0-464 0 0,0 0-272 0 0,0 0-128 0 0,0 0-48 0 0,0 0-24 0 0,0 0-24 0 0,0 0-216 0 0,-68 48-320 0 0,90-11-688 0 0,-2-8-2249 0 0,-9-10-9490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12 361 14979 0 0,'0'0'2278'0'0,"0"0"-387"0"0,0 0-221 0 0,0 0-203 0 0,0 0-242 0 0,0 0-263 0 0,0 0-241 0 0,0 0-235 0 0,0 0-149 0 0,0 0-90 0 0,0 0-66 0 0,0 0 3 0 0,-3-17-38 0 0,-6-58-45 0 0,26 17 48 0 0,70-68 65 0 0,-13 57-229 0 0,-21 54-304 0 0,-45 63 306 0 0,-8 47 304 0 0,1-93-230 0 0,1 0 0 0 0,-1 0 1 0 0,1 0-1 0 0,0 0 1 0 0,-1-1-1 0 0,1 1 0 0 0,0 0 1 0 0,0-1-1 0 0,0 1 0 0 0,0-1 1 0 0,0 0-1 0 0,1 0 0 0 0,-1 0 1 0 0,0 0-1 0 0,1 0 0 0 0,-1 0 1 0 0,0 0-1 0 0,1-1 0 0 0,-1 1 1 0 0,1-1-1 0 0,-1 0 0 0 0,1 0 1 0 0,-1 0-1 0 0,1 0 0 0 0,-1 0 1 0 0,1 0-1 0 0,-1-1 0 0 0,1 1 1 0 0,-1-1-1 0 0,1 0 1 0 0,-1 0-1 0 0,0 0 0 0 0,1 0 1 0 0,-1 0-1 0 0,0 0 0 0 0,0 0 1 0 0,0-1-1 0 0,0 1 0 0 0,0-1 1 0 0,1 0-62 0 0,74-74 791 0 0,-69 67-539 0 0,-3 6-4092 0 0,-2 10-6343 0 0,-2-3-2560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 7538 0 0,'0'0'2112'0'0,"0"0"-334"0"0,0 0-129 0 0,0 0 38 0 0,0 0 21 0 0,0 0-167 0 0,0 0-333 0 0,0 0-341 0 0,0 0-331 0 0,0 0-208 0 0,0 0-58 0 0,-5 3-26 0 0,-60 56 1800 0 0,65-58-1909 0 0,0-1-2 0 0,0 0 22 0 0,0 0 13 0 0,0 0 40 0 0,0 0 35 0 0,8-8 596 0 0,82-79 588 0 0,-118 119-279 0 0,28-32-1327 0 0,0 0-118 0 0,0 0-175 0 0,12-7-6410 0 0,-9 7-4820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130 148 3785 0 0,'0'0'2919'0'0,"0"0"-766"0"0,0 0-156 0 0,0 0 40 0 0,0 0-95 0 0,0 0-262 0 0,0 0-413 0 0,0 0-428 0 0,0 0-351 0 0,0 0-119 0 0,0 0 71 0 0,0 0 146 0 0,0 0 166 0 0,8 1 65 0 0,114-5 2004 0 0,-100-1-2542 0 0,-1 0 0 0 0,0-2 1 0 0,0 0-1 0 0,-1-1 0 0 0,0-1 0 0 0,0-1 0 0 0,-1-1 0 0 0,-1 0 1 0 0,10-8-280 0 0,2-33 1445 0 0,-42 70-1429 0 0,-6 27-23 0 0,2 1 0 0 0,2 1-1 0 0,2 0 1 0 0,3 0 0 0 0,1 1 0 0 0,2 0-1 0 0,3 1 1 0 0,2-1 0 0 0,3 24 7 0 0,-3-13 7 0 0,3-14-8 0 0,-1-1 0 0 0,-2 1-1 0 0,-3 0 1 0 0,-1-1-1 0 0,-2 0 1 0 0,-2 0-1 0 0,-2-1 1 0 0,-2 0 0 0 0,-2-1-1 0 0,-17 34 2 0 0,23-61 4 0 0,-1-1-1 0 0,0 0 1 0 0,-1 0-1 0 0,-1-1 1 0 0,0 0-1 0 0,-1-1 1 0 0,0-1-1 0 0,0 0 1 0 0,-2-1-1 0 0,1 0 1 0 0,-1-1-1 0 0,0-1 0 0 0,-1 0-3 0 0,13-7 2 0 0,0 1 0 0 0,-1-1 0 0 0,1 1 0 0 0,0-1 0 0 0,-1 0-1 0 0,1 0 1 0 0,0-1 0 0 0,-1 1 0 0 0,1-1 0 0 0,-1 1 0 0 0,0-1-1 0 0,1 0 1 0 0,-1-1 0 0 0,1 1 0 0 0,-1 0 0 0 0,1-1-1 0 0,-1 0 1 0 0,1 0 0 0 0,0 0 0 0 0,-1 0 0 0 0,1-1 0 0 0,0 1-1 0 0,0-1 1 0 0,0 0 0 0 0,0 0 0 0 0,0 0 0 0 0,0 0 0 0 0,1 0-1 0 0,-1-1 1 0 0,1 1 0 0 0,-1-1 0 0 0,1 0 0 0 0,0 1-1 0 0,0-1 1 0 0,0 0 0 0 0,0 0 0 0 0,1-1 0 0 0,-1 1 0 0 0,1 0-1 0 0,0 0 1 0 0,-1-4-2 0 0,-1-6 9 0 0,1 0 0 0 0,0 0 0 0 0,0-1 0 0 0,2 1 0 0 0,0-1 0 0 0,0 1 0 0 0,1 0 0 0 0,1-1 0 0 0,0 1 0 0 0,1 0 0 0 0,0 0 0 0 0,1 0 0 0 0,1 1 0 0 0,0-1 0 0 0,0 1 0 0 0,6-9-9 0 0,12-18 44 0 0,2 1 0 0 0,1 1 0 0 0,2 1 0 0 0,12-10-44 0 0,-8 11-13 0 0,1 2-1 0 0,2 1 0 0 0,1 2 1 0 0,21-12 13 0 0,-6 15-337 0 0,-27 24-2578 0 0,-16 6-3788 0 0,-3-3-4032 0 0</inkml:trace>
  <inkml:trace contextRef="#ctx0" brushRef="#br0" timeOffset="746.273">822 494 12355 0 0,'0'0'3106'0'0,"0"0"-1249"0"0,0 0-450 0 0,0 0-44 0 0,0 0-76 0 0,0 0-171 0 0,0 0-227 0 0,0 0-192 0 0,0 0-113 0 0,0 0-92 0 0,0 0-69 0 0,0 0-48 0 0,-34 12-70 0 0,-104 38-39 0 0,78-15 72 0 0,51-25-250 0 0,5-7-68 0 0,0 1-1 0 0,-1 0 0 0 0,1 0 0 0 0,1 1 0 0 0,-1-1 0 0 0,1 1 0 0 0,0-1 0 0 0,0 1 0 0 0,0 0 0 0 0,0 1 0 0 0,1-1 0 0 0,0 0 0 0 0,0 1 1 0 0,1-1-1 0 0,-1 1 0 0 0,1 0 0 0 0,1-1 0 0 0,-1 1 0 0 0,1 0 0 0 0,0-1 0 0 0,0 1 0 0 0,0 0 0 0 0,1 0-19 0 0,1-3 23 0 0,0 0-1 0 0,1 1 0 0 0,0-1 1 0 0,-1 0-1 0 0,1 0 0 0 0,0 0 1 0 0,1-1-1 0 0,-1 1 1 0 0,0-1-1 0 0,1 0 0 0 0,-1 0 1 0 0,1 0-1 0 0,0 0 1 0 0,0-1-1 0 0,-1 1 0 0 0,1-1 1 0 0,0 0-1 0 0,0 0 0 0 0,1 0 1 0 0,-1-1-1 0 0,0 0 1 0 0,0 1-1 0 0,0-1 0 0 0,0-1 1 0 0,0 1-1 0 0,0-1 0 0 0,0 1 1 0 0,0-1-1 0 0,0 0 1 0 0,0-1-1 0 0,0 1 0 0 0,1-1-22 0 0,15-3 67 0 0,-1-2 0 0 0,-1 0-1 0 0,1 0 1 0 0,-1-2 0 0 0,0 0-1 0 0,-1-1 1 0 0,0-1 0 0 0,0-1-1 0 0,-1 0 1 0 0,-1-1 0 0 0,0-1-1 0 0,-1 0 1 0 0,3-5-67 0 0,60-81 35 0 0,-82 122-293 0 0,1-10 258 0 0,0 0-1 0 0,1 0 1 0 0,0 1-1 0 0,1-1 0 0 0,0 1 1 0 0,1-1-1 0 0,1 1 0 0 0,0 0 1 0 0,2 11 0 0 0,-2-21 1 0 0,1 1 1 0 0,-1 0 0 0 0,1-1-1 0 0,0 1 1 0 0,0-1 0 0 0,1 1-1 0 0,-1-1 1 0 0,1 0 0 0 0,0 1-1 0 0,0-1 1 0 0,0 0 0 0 0,0 0-1 0 0,0 0 1 0 0,1 0 0 0 0,-1-1-1 0 0,1 1 1 0 0,0-1-1 0 0,0 1 1 0 0,0-1 0 0 0,0 0-1 0 0,0 0 1 0 0,0 0 0 0 0,1-1-1 0 0,-1 1 1 0 0,1-1 0 0 0,-1 0-1 0 0,1 0 1 0 0,-1 0 0 0 0,1 0-1 0 0,0-1 1 0 0,-1 1 0 0 0,1-1-1 0 0,0 0 1 0 0,-1 0-1 0 0,2 0-1 0 0,5-1 26 0 0,0 0 0 0 0,-1-1 0 0 0,1 0 0 0 0,-1-1 0 0 0,1 0 0 0 0,-1 0 0 0 0,0-1 0 0 0,0 0 0 0 0,0-1 0 0 0,-1 0 0 0 0,1 0 0 0 0,-1-1 0 0 0,0 0 0 0 0,-1 0-1 0 0,1-1 1 0 0,-1 0 0 0 0,-1 0 0 0 0,1-1-26 0 0,9-11 49 0 0,0-1 0 0 0,-2-1-1 0 0,0 0 1 0 0,-1-1 0 0 0,-1-1-1 0 0,4-12-48 0 0,13-65 136 0 0,-30 99-139 0 0,0-1-1 0 0,0 1 0 0 0,0 0 1 0 0,-1 1-1 0 0,1-1 0 0 0,0 0 0 0 0,-1 0 1 0 0,1 0-1 0 0,0 1 0 0 0,-1-1 1 0 0,1 1-1 0 0,-1-1 0 0 0,1 1 1 0 0,-1 0-1 0 0,1-1 0 0 0,-1 1 0 0 0,1 0 1 0 0,-1 0-1 0 0,1 0 0 0 0,-1 0 1 0 0,1 0-1 0 0,-1 0 0 0 0,1 1 1 0 0,-1-1-1 0 0,1 1 0 0 0,-1-1 0 0 0,1 1 1 0 0,-1-1-1 0 0,1 1 0 0 0,0 0 1 0 0,-1-1-1 0 0,1 1 0 0 0,0 0 1 0 0,0 0-1 0 0,-1 0 0 0 0,1 0 0 0 0,0 0 1 0 0,0 0-1 0 0,0 1 0 0 0,-1 0 4 0 0,0 0-6 0 0,0 0 3 0 0,0-1 0 0 0,1 0 0 0 0,-1 1 0 0 0,0 0 0 0 0,1-1 1 0 0,-1 1-1 0 0,1 0 0 0 0,-1-1 0 0 0,1 1 0 0 0,0 0 0 0 0,0 0 0 0 0,-1 0 0 0 0,2 0 1 0 0,-1 1-1 0 0,0-1 0 0 0,0 0 0 0 0,1 0 0 0 0,-1 0 0 0 0,1 1 0 0 0,0-1 0 0 0,-1 0 0 0 0,1 1 1 0 0,0-1-1 0 0,0 0 0 0 0,1 0 0 0 0,-1 1 0 0 0,0-1 0 0 0,1 0 0 0 0,0 0 0 0 0,-1 1 0 0 0,1-1 1 0 0,0 0 2 0 0,113 112 129 0 0,-108-101-69 0 0,0 0-1 0 0,-1-1 1 0 0,-1 2 0 0 0,0-1 0 0 0,0 0-1 0 0,-2 1 1 0 0,1 0 0 0 0,-2 0-1 0 0,0 0 1 0 0,0-1 0 0 0,-2 1 0 0 0,1 0-1 0 0,-2 0 1 0 0,0 0 0 0 0,0 0-1 0 0,-2-1 1 0 0,1 1 0 0 0,-2 0-60 0 0,-3 49 132 0 0,31-63-467 0 0,10-5-1439 0 0,-18 0-7799 0 0,-12 4 6321 0 0,2 1-9789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78 12403 0 0,'0'0'1333'0'0,"0"0"-114"0"0,0 0-43 0 0,0 0 70 0 0,0 0 78 0 0,0 0 27 0 0,0 0-132 0 0,0 0-239 0 0,0 0-218 0 0,0 0-219 0 0,0 0-153 0 0,-8-2-81 0 0,-31-4 1063 0 0,41 33-187 0 0,-2 86-459 0 0,-4-1 0 0 0,-5 0 0 0 0,-21 90-726 0 0,16-106 139 0 0,-24 192-100 0 0,35-276-1190 0 0,9-32-180 0 0,35-76-2844 0 0,-19 33-6227 0 0,-16 46-963 0 0</inkml:trace>
  <inkml:trace contextRef="#ctx0" brushRef="#br0" timeOffset="515.004">510 0 11971 0 0,'0'0'1238'0'0,"0"0"-393"0"0,0 0-83 0 0,0 0 185 0 0,0 0 215 0 0,0 0 73 0 0,0 0-160 0 0,0 0-188 0 0,0 0-122 0 0,0 0-74 0 0,0 0-31 0 0,0 0-50 0 0,0 0-90 0 0,1 14-10 0 0,9 112 1532 0 0,4 37-317 0 0,-24 201-864 0 0,8-192-776 0 0,2-166-83 0 0,0 0 0 0 0,1 0-1 0 0,0 0 1 0 0,0 0 0 0 0,1 0-1 0 0,0-1 1 0 0,0 1-1 0 0,0-1 1 0 0,0 1 0 0 0,1-1-1 0 0,0 0 1 0 0,0 0-1 0 0,1 0 1 0 0,1 2-2 0 0,4-26 718 0 0,-9-2-569 0 0,1 2-112 0 0,-1-1 0 0 0,0 0 0 0 0,-2 1 0 0 0,0-1 0 0 0,-1 1 0 0 0,-1-1 0 0 0,-1 1 0 0 0,-1 0 0 0 0,-1-1-37 0 0,1 5-8 0 0,0 0 0 0 0,-1 1 0 0 0,-1-1-1 0 0,0 2 1 0 0,0-1 0 0 0,-2 1 0 0 0,0 1-1 0 0,0-1 1 0 0,-1 2 0 0 0,0 0 0 0 0,-1 0-1 0 0,-1 1 1 0 0,1 0 0 0 0,-1 1 0 0 0,-1 0-1 0 0,0 2 1 0 0,0-1 0 0 0,-1 2 0 0 0,0 0-1 0 0,0 0 1 0 0,0 2 0 0 0,-12-3 8 0 0,16 6-33 0 0,1 1 0 0 0,-1 0 0 0 0,1 1 0 0 0,-1 0 0 0 0,1 0 0 0 0,-1 1 0 0 0,1 0 0 0 0,0 1 0 0 0,0 1 0 0 0,0-1 1 0 0,0 2-1 0 0,1-1 0 0 0,-1 1 0 0 0,1 0 0 0 0,0 1 0 0 0,1 0 0 0 0,-1 1 0 0 0,1 0 0 0 0,1 0 0 0 0,-1 1 0 0 0,1-1 0 0 0,0 2 0 0 0,1-1 0 0 0,-1 2 33 0 0,4-6-158 0 0,-1 1-1 0 0,1-1 1 0 0,0 1 0 0 0,0 0-1 0 0,0 0 1 0 0,1 0-1 0 0,0 1 1 0 0,0-1 0 0 0,0 1-1 0 0,0-1 1 0 0,1 1-1 0 0,0-1 1 0 0,0 1 0 0 0,1 0-1 0 0,0-1 1 0 0,-1 1-1 0 0,2 0 1 0 0,-1-1 0 0 0,1 1-1 0 0,0 0 1 0 0,0-1 0 0 0,1 1-1 0 0,-1-1 1 0 0,1 1-1 0 0,0-1 1 0 0,2 3 158 0 0,27 15-3216 0 0,-8-14-4246 0 0,-8-8-4288 0 0</inkml:trace>
  <inkml:trace contextRef="#ctx0" brushRef="#br0" timeOffset="918.798">948 604 13299 0 0,'0'0'1971'0'0,"0"0"-376"0"0,0 0-228 0 0,0 0-61 0 0,0 0-73 0 0,0 0-147 0 0,0 0-201 0 0,0 0-178 0 0,0 0-130 0 0,0 0-114 0 0,0 0-107 0 0,0 0-66 0 0,0 0-76 0 0,-29 7-39 0 0,-86 22 5 0 0,80-6 35 0 0,35-18-163 0 0,0 2-14 0 0,-1 0 1 0 0,1 1-1 0 0,0-1 1 0 0,0 0-1 0 0,1 0 1 0 0,0 1-1 0 0,0-1 1 0 0,1 0-1 0 0,0 0 1 0 0,0 0 0 0 0,0-1-1 0 0,1 1 1 0 0,0 0-1 0 0,1-1 1 0 0,-1 0-1 0 0,1 0 1 0 0,1 0-1 0 0,-1 0 1 0 0,1 0-1 0 0,0-1 1 0 0,0 0-1 0 0,0 0 1 0 0,1 0-1 0 0,0-1 1 0 0,0 0-1 0 0,0 0 1 0 0,0 0-1 0 0,0-1 1 0 0,1 0-1 0 0,0 0 1 0 0,0-1-1 0 0,0 0 1 0 0,0 0-1 0 0,0 0 1 0 0,0-1-1 0 0,0 0 1 0 0,0-1-1 0 0,1 0 1 0 0,-1 0-1 0 0,0 0 1 0 0,4-1-39 0 0,-7 0 52 0 0,0-1 0 0 0,1 1 1 0 0,-1-1-1 0 0,0 0 0 0 0,0 0 0 0 0,0-1 1 0 0,0 1-1 0 0,-1-1 0 0 0,1 0 1 0 0,-1 0-1 0 0,1 0 0 0 0,-1 0 0 0 0,0-1 1 0 0,0 1-1 0 0,-1-1 0 0 0,1 0 0 0 0,-1 0 1 0 0,0 0-1 0 0,0 0 0 0 0,0 0 0 0 0,0 0 1 0 0,-1 0-1 0 0,1-1 0 0 0,0-4-52 0 0,10-109 409 0 0,-12 114-423 0 0,0-1 0 0 0,0 1 0 0 0,-1-1 0 0 0,1 1 0 0 0,-1 0 0 0 0,0-1 0 0 0,0 1 0 0 0,-1 0 0 0 0,1-1 0 0 0,-1 1 0 0 0,0 0 0 0 0,0 0 0 0 0,-1 0 0 0 0,1 1 0 0 0,-1-1 0 0 0,0 1 0 0 0,0-1 0 0 0,0 1 0 0 0,0 0 0 0 0,0 0 0 0 0,-1 0 0 0 0,1 0 0 0 0,-1 1 0 0 0,0 0 0 0 0,0-1 0 0 0,0 1 0 0 0,0 1 0 0 0,0-1 0 0 0,-1 1 0 0 0,1-1 0 0 0,0 1 0 0 0,-1 0 0 0 0,1 1 0 0 0,-4-1 14 0 0,5 1-118 0 0,1 0-1 0 0,0 0 1 0 0,-1 0 0 0 0,1 1-1 0 0,-1-1 1 0 0,1 1 0 0 0,-1-1-1 0 0,1 1 1 0 0,0 0 0 0 0,0 0 0 0 0,-1 0-1 0 0,1 0 1 0 0,0 0 0 0 0,0 1-1 0 0,0-1 1 0 0,0 1 0 0 0,0-1 0 0 0,0 1-1 0 0,1 0 1 0 0,-1 0 0 0 0,0 0-1 0 0,0 1 119 0 0,-16 34-9330 0 0,14-29-2401 0 0</inkml:trace>
  <inkml:trace contextRef="#ctx0" brushRef="#br0" timeOffset="1428.249">1189 593 7266 0 0,'0'0'3546'0'0,"0"0"-822"0"0,0 0-463 0 0,0 0-276 0 0,0 0-323 0 0,0 0-274 0 0,0 0-290 0 0,0 0-248 0 0,0 0-158 0 0,0 0-96 0 0,0 0-96 0 0,0 0-77 0 0,0 12-51 0 0,-2 87 615 0 0,2-96-939 0 0,1-1 0 0 0,0 1 0 0 0,-1 0 0 0 0,1-1 0 0 0,0 1 1 0 0,0-1-1 0 0,1 1 0 0 0,-1-1 0 0 0,0 0 0 0 0,1 1 0 0 0,0-1 1 0 0,-1 0-1 0 0,1 0 0 0 0,0 0 0 0 0,0 0 0 0 0,0-1 0 0 0,0 1 1 0 0,0 0-1 0 0,1-1 0 0 0,-1 1 0 0 0,0-1 0 0 0,1 0 0 0 0,-1 0 1 0 0,1 0-1 0 0,0 0 0 0 0,-1 0 0 0 0,1-1 0 0 0,-1 1 0 0 0,1-1 1 0 0,1 0-49 0 0,85 4 1067 0 0,-72-9-974 0 0,0 0-1 0 0,-1-2 0 0 0,0 0 1 0 0,0-1-1 0 0,0 0 0 0 0,-1-2 1 0 0,0 1-1 0 0,-1-2 1 0 0,-1 0-1 0 0,1-1 0 0 0,7-8-92 0 0,33-46 26 0 0,-51 73-27 0 0,0 0 0 0 0,0 0 1 0 0,1-1-1 0 0,0 0 0 0 0,1 1 0 0 0,-1-1 1 0 0,1-1-1 0 0,0 1 0 0 0,1-1 0 0 0,-1 0 1 0 0,1 0-1 0 0,0 0 0 0 0,0-1 0 0 0,1 0 1 0 0,-1 0-1 0 0,1-1 0 0 0,0 1 0 0 0,2-1 1 0 0,1 0 69 0 0,-1-1-1 0 0,0 0 1 0 0,0-1-1 0 0,1 0 0 0 0,-1-1 1 0 0,1 0-1 0 0,-1 0 1 0 0,1-1-1 0 0,-1 0 0 0 0,0-1 1 0 0,0 0-1 0 0,1 0 1 0 0,-1-1-1 0 0,-1-1 0 0 0,1 1 1 0 0,0-1-1 0 0,-1 0 1 0 0,0-1-1 0 0,0 0 0 0 0,0-1 1 0 0,-1 1-1 0 0,1-1 1 0 0,-1-1-1 0 0,1-1-68 0 0,78-87 300 0 0,-76 48-753 0 0,-16 34-3671 0 0,-5-1-5755 0 0,9 10-2968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78 0 0 0,'0'0'469'0'0,"0"0"365"0"0,0 0 198 0 0,0 0 134 0 0,0 0 105 0 0,0 0 32 0 0,0 0 2 0 0,3-5-35 0 0,9-26 1014 0 0,-23 18 2799 0 0,-17 0-2373 0 0,15 9-2525 0 0,-1 1 1 0 0,1 0-1 0 0,-1 1 1 0 0,0 0-1 0 0,1 1 0 0 0,-1 1 1 0 0,0 0-1 0 0,0 1 1 0 0,1 0-1 0 0,-1 1 1 0 0,0 1-1 0 0,1 0 1 0 0,0 1-1 0 0,0 0 1 0 0,0 1-1 0 0,0 1 1 0 0,1 0-1 0 0,0 0 0 0 0,0 1 1 0 0,0 1-1 0 0,1 0 1 0 0,0 0-1 0 0,1 1 1 0 0,0 1-1 0 0,0 0 1 0 0,1 0-1 0 0,0 1 1 0 0,1 0-1 0 0,0 0 1 0 0,-2 7-186 0 0,7-9 61 0 0,0 0 0 0 0,0 0 0 0 0,1 0 1 0 0,1 0-1 0 0,0 0 0 0 0,0 1 1 0 0,0-1-1 0 0,1 1 0 0 0,1-1 1 0 0,0 0-1 0 0,0 1 0 0 0,1-1 0 0 0,0 0 1 0 0,0 0-1 0 0,1 0 0 0 0,0 0 1 0 0,1 0-1 0 0,0-1 0 0 0,0 0 1 0 0,1 0-1 0 0,0 0 0 0 0,1 0 0 0 0,-1-1 1 0 0,1 1-1 0 0,5 3-61 0 0,-1 0 116 0 0,1-1 0 0 0,0 0 1 0 0,1-1-1 0 0,0 0 0 0 0,0-1 0 0 0,1-1 0 0 0,0 1 1 0 0,0-2-1 0 0,1 0 0 0 0,0-1 0 0 0,0 0 0 0 0,0-1 1 0 0,0 0-1 0 0,1-2 0 0 0,13 2-116 0 0,-9-2 78 0 0,1 0 0 0 0,-1-2 1 0 0,0 0-1 0 0,0-2 0 0 0,0 0 0 0 0,0-1 1 0 0,0 0-1 0 0,0-2 0 0 0,17-7-78 0 0,22-13-97 0 0,-52 26-1803 0 0,-5 8-6519 0 0,-1-5 5499 0 0,0 0-8813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15 133 12683 0 0,'0'0'1563'0'0,"0"0"-167"0"0,0 0 30 0 0,0 0 77 0 0,0 0-7 0 0,0 0-108 0 0,0 0-206 0 0,0 0-238 0 0,0 0-226 0 0,0 0-166 0 0,0 0-116 0 0,0 0-84 0 0,-3 30-51 0 0,-9 96-50 0 0,19-71 57 0 0,-1-50-252 0 0,-2 1-4 0 0,1 0 0 0 0,0-1-1 0 0,0 1 1 0 0,0-1 0 0 0,0-1 0 0 0,1 1 0 0 0,0-1-1 0 0,0 0 1 0 0,0 0 0 0 0,1-1 0 0 0,-1 1 0 0 0,1-2 0 0 0,0 1-1 0 0,-1-1 1 0 0,1 0 0 0 0,0 0 0 0 0,1-1 0 0 0,-1 1-1 0 0,0-2 1 0 0,0 1 0 0 0,1-1 0 0 0,-1 0 0 0 0,0-1-1 0 0,0 0 1 0 0,0 0 0 0 0,1 0 0 0 0,-1-1 0 0 0,0 0-1 0 0,-1 0 1 0 0,1-1 0 0 0,0 0 0 0 0,-1 0 0 0 0,5-3-52 0 0,2-1 42 0 0,0 0 1 0 0,0-1-1 0 0,-1 0 0 0 0,0-1 1 0 0,-1 0-1 0 0,0-1 1 0 0,0-1-1 0 0,-1 1 1 0 0,0-2-1 0 0,-1 1 0 0 0,0-1 1 0 0,-1-1-1 0 0,0 0 1 0 0,-1 0-1 0 0,-1 0 1 0 0,1-2-43 0 0,-4 8-13 0 0,0-1 1 0 0,0 1-1 0 0,-1-1 1 0 0,1 0-1 0 0,-2 1 1 0 0,1-1 0 0 0,-1 0-1 0 0,-1 0 1 0 0,1 0-1 0 0,-1 0 1 0 0,0 0 0 0 0,-1 0-1 0 0,-1-5 13 0 0,2 12-62 0 0,0 1 0 0 0,-1-1 0 0 0,1 0-1 0 0,0 0 1 0 0,0 1 0 0 0,-1-1 0 0 0,1 0-1 0 0,-1 1 1 0 0,1-1 0 0 0,0 0 0 0 0,-1 1 0 0 0,0-1-1 0 0,1 0 1 0 0,-1 1 0 0 0,1-1 0 0 0,-1 1 0 0 0,0-1-1 0 0,1 1 1 0 0,-1 0 0 0 0,0-1 0 0 0,1 1 0 0 0,-1 0-1 0 0,0-1 1 0 0,0 1 0 0 0,1 0 0 0 0,-1 0-1 0 0,0-1 1 0 0,0 1 0 0 0,1 0 0 0 0,-1 0 0 0 0,0 0-1 0 0,0 0 1 0 0,0 0 0 0 0,1 0 0 0 0,-1 0 0 0 0,0 1-1 0 0,0-1 1 0 0,0 0 0 0 0,0 1 62 0 0,-17 8-9423 0 0,15-5-2493 0 0</inkml:trace>
  <inkml:trace contextRef="#ctx0" brushRef="#br0" timeOffset="451.685">911 0 12003 0 0,'0'0'2779'0'0,"0"0"-1057"0"0,0 0-420 0 0,0 0-5 0 0,0 0-38 0 0,0 0-144 0 0,0 0-191 0 0,0 0-203 0 0,0 0-151 0 0,0 0-78 0 0,0 0-72 0 0,0 0-61 0 0,0 0-63 0 0,-19 5-59 0 0,-61 17-38 0 0,16 18 220 0 0,62-40-414 0 0,0 2 0 0 0,1-1 0 0 0,-1 0 0 0 0,0 0-1 0 0,0 0 1 0 0,1 1 0 0 0,-1-1 0 0 0,0 1 0 0 0,1 0 0 0 0,0-1 0 0 0,-1 1 0 0 0,1 0 0 0 0,0 0 0 0 0,0 0 0 0 0,0 0 0 0 0,0-1 0 0 0,0 2 0 0 0,1-1 0 0 0,-1 0 0 0 0,0 0 0 0 0,1 0 0 0 0,0 0 0 0 0,-1 0 0 0 0,1 0 0 0 0,0 1 0 0 0,0-1 0 0 0,0 0 0 0 0,0 0 0 0 0,1 0 0 0 0,-1 0 0 0 0,1 1 0 0 0,-1-1 0 0 0,1 0 0 0 0,0 0 0 0 0,0 0 0 0 0,0 0 0 0 0,0 0 0 0 0,0-1 0 0 0,0 1 0 0 0,0 0 0 0 0,1 0 0 0 0,-1-1 0 0 0,0 1 0 0 0,1 0 0 0 0,0-1 0 0 0,-1 0 0 0 0,1 1 0 0 0,0-1 0 0 0,0 0 0 0 0,0 0 0 0 0,0 0 0 0 0,0 0 0 0 0,1 0-5 0 0,31 15 52 0 0,-27-14-22 0 0,0 0-1 0 0,-1 1 1 0 0,1 0 0 0 0,0 0 0 0 0,-1 0-1 0 0,1 1 1 0 0,-1 0 0 0 0,0 1 0 0 0,-1-1-1 0 0,1 1 1 0 0,-1 0 0 0 0,0 0 0 0 0,0 1-1 0 0,0 0 1 0 0,-1 0 0 0 0,0 0 0 0 0,0 0-1 0 0,-1 0 1 0 0,2 4-30 0 0,-4-3 49 0 0,0 0-1 0 0,0 0 0 0 0,-1 0 1 0 0,0 0-1 0 0,0 0 1 0 0,-1-1-1 0 0,0 1 1 0 0,0 0-1 0 0,0 0 1 0 0,-1 0-1 0 0,0-1 1 0 0,-1 1-1 0 0,1-1 1 0 0,-1 1-1 0 0,0-1 1 0 0,-1 0-1 0 0,0 0 1 0 0,0-1-1 0 0,0 1 0 0 0,0-1 1 0 0,-1 0-1 0 0,0 0 1 0 0,0 0-1 0 0,0 0 1 0 0,-1-1-1 0 0,0 0 1 0 0,1 0-1 0 0,-1-1 1 0 0,-1 0-1 0 0,1 0 1 0 0,0 0-1 0 0,-1-1 1 0 0,1 0-1 0 0,-1 0 0 0 0,-4 0-48 0 0,-2 4-10 0 0,4-2-14 0 0,-1 1 0 0 0,1-2 1 0 0,-1 1-1 0 0,1-1 0 0 0,-1-1 0 0 0,0 1 0 0 0,0-2 1 0 0,-1 0-1 0 0,1 0 0 0 0,0 0 0 0 0,0-1 0 0 0,-8-2 24 0 0,17 2-58 0 0,0 0-1 0 0,1 0 0 0 0,-1-1 0 0 0,0 1 1 0 0,0 0-1 0 0,1-1 0 0 0,-1 1 1 0 0,0-1-1 0 0,0 1 0 0 0,1-1 0 0 0,-1 1 1 0 0,0-1-1 0 0,1 0 0 0 0,-1 1 0 0 0,1-1 1 0 0,-1 0-1 0 0,1 1 0 0 0,-1-1 0 0 0,1 0 1 0 0,0 0-1 0 0,-1 1 0 0 0,1-1 1 0 0,0 0-1 0 0,-1 0 0 0 0,1 0 0 0 0,0 0 1 0 0,0 1-1 0 0,0-1 0 0 0,0 0 0 0 0,0 0 1 0 0,0 0-1 0 0,0 0 0 0 0,0 0 0 0 0,0 1 1 0 0,0-1-1 0 0,1 0 0 0 0,-1 0 0 0 0,0 0 1 0 0,0 0-1 0 0,1 1 0 0 0,-1-1 1 0 0,1 0-1 0 0,-1 0 0 0 0,0 1 0 0 0,1-1 1 0 0,0 0-1 0 0,-1 1 59 0 0,26-37-7166 0 0,-24 35 5750 0 0,7-7-10180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12 7466 0 0,'0'0'1505'0'0,"0"0"-279"0"0,0 0-3 0 0,0 0 270 0 0,0 0 217 0 0,0 0 30 0 0,0 0-154 0 0,0 0-324 0 0,0 0-298 0 0,0 0-223 0 0,0 0-143 0 0,0 0-73 0 0,-35-3-27 0 0,-105-6 6 0 0,72 17 440 0 0,55-4-810 0 0,0 1 1 0 0,1 0-1 0 0,-1 1 0 0 0,1 0 0 0 0,1 1 0 0 0,-1 0 1 0 0,1 0-1 0 0,0 2 0 0 0,1-1 0 0 0,0 1 1 0 0,0 1-1 0 0,1 0 0 0 0,1 0 0 0 0,-1 1 0 0 0,2 0 1 0 0,-1 0-1 0 0,-4 11-134 0 0,9-16 32 0 0,0 0 1 0 0,1 0-1 0 0,-1 0 0 0 0,1 0 1 0 0,1 0-1 0 0,-1 1 0 0 0,1-1 1 0 0,0 1-1 0 0,1-1 0 0 0,-1 0 1 0 0,1 1-1 0 0,1-1 0 0 0,-1 1 1 0 0,1-1-1 0 0,0 1 0 0 0,0-1 1 0 0,1 0-1 0 0,0 0 0 0 0,0 0 1 0 0,1 0-1 0 0,-1 0 0 0 0,1 0 1 0 0,0 0-1 0 0,1-1 0 0 0,0 0 1 0 0,-1 1-1 0 0,2-1 0 0 0,-1-1 1 0 0,0 1-1 0 0,1-1 0 0 0,0 0 1 0 0,0 0-1 0 0,1 0 0 0 0,-1 0 1 0 0,1-1-1 0 0,-1 0 0 0 0,1 0 1 0 0,0-1-1 0 0,0 0 0 0 0,0 0 1 0 0,5 1-33 0 0,1-3 77 0 0,1 0 1 0 0,0-1-1 0 0,-1-1 1 0 0,1 0-1 0 0,-1-1 1 0 0,0 0-1 0 0,0-1 1 0 0,0 0 0 0 0,0-1-1 0 0,-1 0 1 0 0,1-1-1 0 0,-1-1 1 0 0,-1 1-1 0 0,1-2 1 0 0,-1 1 0 0 0,-1-1-1 0 0,1-1 1 0 0,-1 0-1 0 0,6-8-77 0 0,7-6 75 0 0,-1-2 0 0 0,-1 0-1 0 0,-1-1 1 0 0,-1-1 0 0 0,-2 0-1 0 0,0-2-74 0 0,-4 20 97 0 0,-17 42-146 0 0,3-28-33 0 0,1 1-1 0 0,-1 0 0 0 0,1-1 1 0 0,0 1-1 0 0,0 0 0 0 0,0 0 1 0 0,1 0-1 0 0,0 0 1 0 0,0 0-1 0 0,1 0 0 0 0,-1-1 1 0 0,1 1-1 0 0,0 0 0 0 0,1 0 1 0 0,0 0-1 0 0,0-1 0 0 0,0 1 1 0 0,0-1-1 0 0,1 0 1 0 0,0 0-1 0 0,0 0 0 0 0,0 0 1 0 0,1 0-1 0 0,0 0 0 0 0,0-1 1 0 0,0 0-1 0 0,0 0 0 0 0,1 0 1 0 0,0 0-1 0 0,4 2 83 0 0,32 10-3051 0 0,-12-10-6705 0 0,-19-6-2368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12723 0 0,'0'0'3512'0'0,"0"0"-1647"0"0,0 0-614 0 0,0 0-148 0 0,0 0-92 0 0,0 0-86 0 0,0 0-119 0 0,0 0-102 0 0,0 0-77 0 0,0 0-113 0 0,0 0-71 0 0,0 0-32 0 0,0 0-58 0 0,19-32-9 0 0,58-100-30 0 0,-3 24 302 0 0,19-4 19 0 0,-82 155-681 0 0,-10-34 50 0 0,-1 0 1 0 0,1 0-1 0 0,0-1 0 0 0,1 1 0 0 0,0 0 0 0 0,1 0 0 0 0,-1-1 0 0 0,2 0 1 0 0,-1 1-1 0 0,1-1 0 0 0,0 0 0 0 0,1-1 0 0 0,0 1 0 0 0,0-1 0 0 0,1 0 0 0 0,0 0 1 0 0,0-1-1 0 0,0 0 0 0 0,1 0 0 0 0,7 5-4 0 0,-9-8 62 0 0,0-1 0 0 0,0 1-1 0 0,1-1 1 0 0,-1 0 0 0 0,1 0 0 0 0,-1-1 0 0 0,1 0-1 0 0,0 0 1 0 0,0 0 0 0 0,0-1 0 0 0,-1 0 0 0 0,1 0 0 0 0,0 0-1 0 0,0-1 1 0 0,0 0 0 0 0,-1 0 0 0 0,1 0 0 0 0,0-1-1 0 0,-1 1 1 0 0,1-1 0 0 0,-1-1 0 0 0,0 1 0 0 0,0-1-1 0 0,0 0 1 0 0,0 0 0 0 0,0-1 0 0 0,0 1 0 0 0,-1-1-1 0 0,3-3-61 0 0,3-3 82 0 0,-1-1-1 0 0,0 0 0 0 0,-1-1 0 0 0,0 0 0 0 0,-1 0 0 0 0,0-1 0 0 0,-1 0 0 0 0,0 0 0 0 0,-1 0 1 0 0,-1-1-1 0 0,0 0 0 0 0,0 1 0 0 0,-2-2 0 0 0,0 1 0 0 0,0 0 0 0 0,-1 0 0 0 0,-1-2-81 0 0,0 15-29 0 0,0 0-1 0 0,-1 1 0 0 0,1-1 0 0 0,0 0 0 0 0,0 1 0 0 0,0-1 0 0 0,-1 0 1 0 0,1 1-1 0 0,0-1 0 0 0,-1 1 0 0 0,1-1 0 0 0,0 0 0 0 0,-1 1 1 0 0,1-1-1 0 0,-1 1 0 0 0,1-1 0 0 0,-1 1 0 0 0,1-1 0 0 0,-1 1 1 0 0,0 0-1 0 0,1-1 0 0 0,-1 1 0 0 0,1-1 0 0 0,-1 1 0 0 0,0 0 1 0 0,1 0-1 0 0,-1-1 0 0 0,0 1 0 0 0,1 0 0 0 0,-1 0 0 0 0,0 0 1 0 0,1 0-1 0 0,-1 0 0 0 0,0 0 0 0 0,0 0 0 0 0,1 0 0 0 0,-1 0 0 0 0,0 0 1 0 0,1 0-1 0 0,-1 1 0 0 0,0-1 0 0 0,1 0 0 0 0,-1 0 0 0 0,0 1 1 0 0,1-1-1 0 0,-1 0 0 0 0,1 1 0 0 0,-1-1 0 0 0,0 1 0 0 0,1-1 1 0 0,-1 0-1 0 0,1 1 0 0 0,-1-1 0 0 0,1 1 0 0 0,0 0 0 0 0,-1-1 30 0 0,-2 29-2547 0 0,5-18-4442 0 0,-1-7-5287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9153 424 4313 0 0,'0'0'1943'0'0,"0"0"-156"0"0,0 0 32 0 0,0 0 128 0 0,0 0-102 0 0,0 0-220 0 0,0 0-267 0 0,0 0-291 0 0,0 0-184 0 0,0 0-113 0 0,0 0-92 0 0,0 0-91 0 0,-8 0-44 0 0,4 0-466 0 0,0 0 37 0 0,1 0 0 0 0,-1 0 0 0 0,1 0 1 0 0,-1 0-1 0 0,1 0 0 0 0,0 1 0 0 0,-1 0 0 0 0,1 0 0 0 0,0 0 0 0 0,-1 0 1 0 0,1 0-1 0 0,0 1 0 0 0,0-1 0 0 0,0 1 0 0 0,0 0 0 0 0,0 0 0 0 0,-1 2-114 0 0,-5 4 359 0 0,2-2-228 0 0,-1 0-1 0 0,1 1 1 0 0,0 0-1 0 0,0 0 1 0 0,1 0 0 0 0,0 1-1 0 0,1 0 1 0 0,-1 1 0 0 0,1-1-1 0 0,1 1 1 0 0,0 0-1 0 0,0 0 1 0 0,1 0 0 0 0,0 1-1 0 0,0-1 1 0 0,1 1 0 0 0,1-1-1 0 0,-1 8-130 0 0,1-15 32 0 0,1 0 0 0 0,0 0 0 0 0,0 0 0 0 0,0 1 0 0 0,0-1 0 0 0,0 0 0 0 0,0 0 0 0 0,0 0 0 0 0,1 0 0 0 0,-1 0 0 0 0,1 0 0 0 0,-1 0 0 0 0,1 0 0 0 0,0 0 0 0 0,0 0 0 0 0,0 0 0 0 0,0 0 0 0 0,0 0 0 0 0,0-1 0 0 0,1 1 0 0 0,-1 0 0 0 0,1-1 0 0 0,-1 1 0 0 0,1-1 0 0 0,-1 0 0 0 0,1 1 0 0 0,0-1 0 0 0,0 0-1 0 0,0 0 1 0 0,-1 0 0 0 0,1 0 0 0 0,0 0 0 0 0,0-1 0 0 0,0 1 0 0 0,1-1 0 0 0,-1 1 0 0 0,0-1 0 0 0,0 0 0 0 0,0 1 0 0 0,0-1 0 0 0,0 0 0 0 0,1-1-32 0 0,11-1 111 0 0,-1-1 1 0 0,1-1-1 0 0,-1 0 0 0 0,0-1 0 0 0,0 0 1 0 0,-1-1-1 0 0,1-1 0 0 0,-1 0 0 0 0,-1 0 1 0 0,1-1-1 0 0,-1-1 0 0 0,-1 0 0 0 0,0 0 0 0 0,0-1 1 0 0,0-1-112 0 0,-1 3 16 0 0,171-175 334 0 0,-142 150-270 0 0,-31 66 38 0 0,-3 233 278 0 0,25 96-454 0 0,-28-319 54 0 0,-2 0 0 0 0,-1 0 0 0 0,-2 0 0 0 0,-2 0 0 0 0,-2-1 0 0 0,-2 0 0 0 0,-2 0 0 0 0,-1-1 0 0 0,-3-1 0 0 0,-1 0 0 0 0,-1-2 0 0 0,-3 0 0 0 0,-1-1 0 0 0,-12 14 4 0 0,33-50 3 0 0,-1 3 1 0 0,0 0 0 0 0,-1-1 1 0 0,0 1-1 0 0,0-1 1 0 0,0 0-1 0 0,0 0 0 0 0,0 0 1 0 0,-1-1-1 0 0,1 1 1 0 0,-1-1-1 0 0,0 1 0 0 0,1-1 1 0 0,-1-1-1 0 0,0 1 1 0 0,0 0-1 0 0,-1-1 0 0 0,1 0 1 0 0,-2 1-5 0 0,4-4 2 0 0,1 0 1 0 0,-1 0-1 0 0,1 0 0 0 0,-1 0 1 0 0,1 0-1 0 0,0 0 1 0 0,0 0-1 0 0,0 0 0 0 0,0 0 1 0 0,0 0-1 0 0,0-1 1 0 0,1 1-1 0 0,-1 0 1 0 0,1-1-1 0 0,-1 1 0 0 0,1 0 1 0 0,0-1-1 0 0,0 1 1 0 0,0-1-1 0 0,0 1 0 0 0,0 0 1 0 0,1-2-3 0 0,-1-1 5 0 0,2-32-18 0 0,2 0-1 0 0,2 1 1 0 0,1 0-1 0 0,1 0 1 0 0,2 0-1 0 0,2 1 1 0 0,13-27 13 0 0,-13 29-3 0 0,38-87-216 0 0,4 2-1 0 0,60-93 220 0 0,-38 88-1371 0 0,-49 83-1575 0 0,0 1-3635 0 0,-18 27-5298 0 0</inkml:trace>
  <inkml:trace contextRef="#ctx0" brushRef="#br0" timeOffset="309.705">9998 339 9090 0 0,'0'0'4821'0'0,"0"0"-2239"0"0,0 0-894 0 0,0 0-277 0 0,0 0-255 0 0,0 0-231 0 0,0 0-184 0 0,0 0-158 0 0,0 0-74 0 0,0 0-58 0 0,0 0-56 0 0,0 0-75 0 0,-34 33-72 0 0,-102 103-44 0 0,82-59 34 0 0,51-65-191 0 0,1-8-24 0 0,0 0-1 0 0,1 0 1 0 0,-1 0-1 0 0,1 0 1 0 0,0 1-1 0 0,1-1 1 0 0,-1 0-1 0 0,1 1 1 0 0,0-1 0 0 0,0 1-1 0 0,0-1 1 0 0,0 1-1 0 0,1-1 1 0 0,0 0-1 0 0,0 1 1 0 0,0-1-1 0 0,0 0 1 0 0,1 0-1 0 0,0 0 1 0 0,-1 0-1 0 0,2 0 1 0 0,-1 0-1 0 0,0 0 1 0 0,1-1-1 0 0,0 1 1 0 0,-1-1-1 0 0,1 0 1 0 0,1 1-1 0 0,-1-2 1 0 0,0 1-1 0 0,1 0 1 0 0,0-1-1 0 0,-1 1 1 0 0,1-1-1 0 0,0 0 1 0 0,0 0-1 0 0,0-1 1 0 0,0 1-1 0 0,1-1 1 0 0,-1 0-1 0 0,3 1-22 0 0,0-1 85 0 0,0 0 0 0 0,0 0 0 0 0,0-1-1 0 0,0 0 1 0 0,0 0 0 0 0,0-1 0 0 0,0 0-1 0 0,0 0 1 0 0,-1-1 0 0 0,1 1 0 0 0,0-1-1 0 0,-1-1 1 0 0,1 1 0 0 0,-1-1 0 0 0,0-1-1 0 0,0 1 1 0 0,0-1 0 0 0,0 0 0 0 0,-1 0-1 0 0,1 0 1 0 0,-1-1 0 0 0,0 0 0 0 0,-1 0-1 0 0,1 0 1 0 0,-1-1 0 0 0,0 0 0 0 0,0 1-1 0 0,-1-1 1 0 0,3-7-85 0 0,0 3 17 0 0,-1 0-1 0 0,0 0 0 0 0,-1-1 1 0 0,0 0-1 0 0,0 0 0 0 0,-1 0 1 0 0,-1 0-1 0 0,0 0 1 0 0,-1-1-1 0 0,0 1 0 0 0,0-1 1 0 0,-1 1-1 0 0,-1-1 1 0 0,0 1-1 0 0,0 0 0 0 0,-1-1 1 0 0,-1 1-1 0 0,0 0 0 0 0,-1 0 1 0 0,0 0-1 0 0,0 0-16 0 0,-33-18-1404 0 0,21 26-1586 0 0,1 2-3297 0 0,8 1-5893 0 0</inkml:trace>
  <inkml:trace contextRef="#ctx0" brushRef="#br0" timeOffset="864.639">9442 417 0 0 0,'0'0'105'0'0,"0"0"438"0"0,0 0 351 0 0,0 0 363 0 0,0 0 385 0 0,0 0 240 0 0,0 0-9 0 0,0 0-412 0 0,0 0-477 0 0,-2-11 822 0 0,-56-15 3012 0 0,32 25-4113 0 0,22 0-678 0 0,1-1 0 0 0,-1 2 0 0 0,1-1 0 0 0,-1 0 0 0 0,0 1 0 0 0,1 0 0 0 0,-1 0 0 0 0,0 0 0 0 0,0 0 0 0 0,1 0 0 0 0,-1 1 0 0 0,0 0 0 0 0,1 0 0 0 0,-1 0 0 0 0,1 0 0 0 0,-1 0 0 0 0,1 1 0 0 0,0-1 0 0 0,-1 1 0 0 0,1 0 0 0 0,0 0 1 0 0,0 0-1 0 0,0 1 0 0 0,0-1 0 0 0,1 1 0 0 0,-1-1 0 0 0,1 1 0 0 0,-1 0 0 0 0,1 0 0 0 0,0 0 0 0 0,0 0 0 0 0,0 2-27 0 0,-5 13-765 0 0,-1 4-1294 0 0,6-8-4529 0 0,2-10-2835 0 0</inkml:trace>
  <inkml:trace contextRef="#ctx0" brushRef="#br0" timeOffset="-2088.858">7111 71 7794 0 0,'0'0'1984'0'0,"0"0"-316"0"0,0 0-33 0 0,0 0 137 0 0,0 0 43 0 0,0 0-130 0 0,0 0-240 0 0,0 0-264 0 0,0 0-202 0 0,0 0-141 0 0,0 0-102 0 0,0 0-65 0 0,0 0-65 0 0,12-10-74 0 0,33-29-85 0 0,-45 39-423 0 0,0 0 0 0 0,0 0 0 0 0,0 1 0 0 0,0-1 0 0 0,0 0 0 0 0,0 1 0 0 0,0-1 0 0 0,0 0 0 0 0,0 1 0 0 0,0-1-1 0 0,0 0 1 0 0,0 1 0 0 0,0-1 0 0 0,0 0 0 0 0,0 0 0 0 0,0 1 0 0 0,0-1 0 0 0,0 0 0 0 0,0 1 0 0 0,0-1 0 0 0,1 0 0 0 0,-1 0 0 0 0,0 1 0 0 0,0-1 0 0 0,0 0 0 0 0,1 0-1 0 0,-1 1 1 0 0,0-1 0 0 0,0 0 0 0 0,0 0 0 0 0,1 0 0 0 0,-1 1 0 0 0,0-1 0 0 0,1 0 0 0 0,-1 0 0 0 0,0 0 0 0 0,0 0 0 0 0,1 0 0 0 0,-1 1 0 0 0,0-1 0 0 0,1 0 0 0 0,-1 0-1 0 0,0 0 1 0 0,1 0 0 0 0,-1 0 0 0 0,0 0 0 0 0,0 0 0 0 0,1 0 0 0 0,-1 0 0 0 0,0 0 0 0 0,1-1 0 0 0,-1 1 0 0 0,0 0 0 0 0,1 0 0 0 0,-1 0 0 0 0,0 0 0 0 0,0 0 0 0 0,1 0-1 0 0,-1-1-23 0 0,-13 82 1297 0 0,-21 199-474 0 0,23 32-693 0 0,-35-215-1059 0 0,41-74-1131 0 0,5-15-1298 0 0,3-3-3626 0 0,0-5-2013 0 0</inkml:trace>
  <inkml:trace contextRef="#ctx0" brushRef="#br0" timeOffset="-1702.586">7318 730 3225 0 0,'0'0'3659'0'0,"0"0"-1606"0"0,0 0-337 0 0,0 0 52 0 0,0 0-31 0 0,0 0-117 0 0,0 0-138 0 0,0 0-111 0 0,0 0-120 0 0,0 0-122 0 0,32 2-142 0 0,103 6-143 0 0,-57-23 200 0 0,-65 8-838 0 0,4-2-13 0 0,-1 0 1 0 0,1-1-1 0 0,-2-1 0 0 0,1-1 1 0 0,-2 0-1 0 0,1-1 0 0 0,-2 0 1 0 0,0-1-1 0 0,0-1 1 0 0,-1 0-1 0 0,2-6-193 0 0,-11 19 24 0 0,-1-1-1 0 0,0 0 1 0 0,0 1 0 0 0,0-1 0 0 0,0 0 0 0 0,-1 0-1 0 0,1 0 1 0 0,-1 0 0 0 0,0 0 0 0 0,1-1-1 0 0,-1 1 1 0 0,-1 0 0 0 0,1 0 0 0 0,-1-1-1 0 0,1 1 1 0 0,-1-1 0 0 0,0 1 0 0 0,0 0 0 0 0,0-1-1 0 0,-1 1 1 0 0,1 0 0 0 0,-1-1 0 0 0,0 1-1 0 0,1 0 1 0 0,-2-1 0 0 0,1 1 0 0 0,0 0-1 0 0,-1 0 1 0 0,1 0 0 0 0,-1 0 0 0 0,0 1 0 0 0,0-1-1 0 0,0 0 1 0 0,0 1 0 0 0,-1-1 0 0 0,1 1-1 0 0,-1 0 1 0 0,1-1 0 0 0,-1 1 0 0 0,0 1-1 0 0,0-1 1 0 0,0 0 0 0 0,0 1 0 0 0,0-1 0 0 0,0 1-1 0 0,0 0 1 0 0,0 0 0 0 0,-1 0 0 0 0,1 1-1 0 0,0-1 1 0 0,-4 0-24 0 0,-7 4-2 0 0,1 0 0 0 0,-1 1 1 0 0,1 1-1 0 0,0 0 0 0 0,1 0 0 0 0,-1 1 0 0 0,1 1 0 0 0,0 0 0 0 0,0 1 0 0 0,1 0 1 0 0,0 0-1 0 0,1 1 0 0 0,0 1 0 0 0,0 0 0 0 0,1 0 0 0 0,0 1 0 0 0,1 0 0 0 0,0 1 0 0 0,1 0 1 0 0,0 0-1 0 0,1 0 0 0 0,-2 6 2 0 0,5-13-5 0 0,0 1 0 0 0,0-1 0 0 0,0 0 1 0 0,0 1-1 0 0,1 0 0 0 0,0-1 0 0 0,1 1 0 0 0,-1 0 0 0 0,1 0 1 0 0,0 0-1 0 0,0 0 0 0 0,1 0 0 0 0,0 1 0 0 0,0-1 1 0 0,0 0-1 0 0,1 0 0 0 0,0 0 0 0 0,0 0 0 0 0,1 0 0 0 0,-1 0 1 0 0,1-1-1 0 0,0 1 0 0 0,1 0 0 0 0,0-1 0 0 0,0 1 1 0 0,0-1-1 0 0,0 0 0 0 0,1 0 0 0 0,0 0 0 0 0,0-1 0 0 0,4 5 5 0 0,1-3-15 0 0,0 0-1 0 0,1 0 1 0 0,-1-1-1 0 0,1 0 1 0 0,0-1-1 0 0,1 0 1 0 0,-1-1-1 0 0,1 0 1 0 0,-1-1-1 0 0,1 1 1 0 0,0-2-1 0 0,0 0 1 0 0,0 0-1 0 0,0-1 1 0 0,0-1-1 0 0,0 1 1 0 0,0-2-1 0 0,0 0 1 0 0,-1 0-1 0 0,1-1 1 0 0,-1 0-1 0 0,1-1 0 0 0,-1 0 1 0 0,0 0-1 0 0,4-3 16 0 0,69-29-2227 0 0,-57 23-1312 0 0,1 1-3873 0 0,-14 7-4318 0 0</inkml:trace>
  <inkml:trace contextRef="#ctx0" brushRef="#br0" timeOffset="-1206.66">8258 74 9810 0 0,'0'0'2198'0'0,"0"0"-164"0"0,0 0-159 0 0,0 0-142 0 0,0 0-156 0 0,0 0-188 0 0,0 0-166 0 0,0 0-138 0 0,0 0-153 0 0,0 0-163 0 0,0 0-137 0 0,0 0-141 0 0,0 0-65 0 0,4-12-17 0 0,9-37-33 0 0,-9 37-40 0 0,-4 12-33 0 0,0 0-14 0 0,-2 24 1496 0 0,-15 214-914 0 0,-32 195-613 0 0,41-286-419 0 0,14-158-4356 0 0,-6 3 3249 0 0,0-6-703 0 0,-3 4-3857 0 0,0 2-5883 0 0</inkml:trace>
  <inkml:trace contextRef="#ctx0" brushRef="#br0" timeOffset="-1026.473">7967 406 15003 0 0,'0'0'1651'0'0,"0"0"-407"0"0,0 0-90 0 0,0 0 60 0 0,0 0 15 0 0,0 0 10 0 0,0 0-140 0 0,0 0-165 0 0,0 0-138 0 0,0 0-121 0 0,33-5-134 0 0,103-12-106 0 0,117-8 224 0 0,-157 24-6197 0 0,-80 1-3626 0 0</inkml:trace>
  <inkml:trace contextRef="#ctx0" brushRef="#br0" timeOffset="-4468.96">4678 229 10098 0 0,'0'0'1811'0'0,"0"0"-316"0"0,0 0-85 0 0,0 0 66 0 0,0 0-4 0 0,0 0-122 0 0,0 0-280 0 0,0 0-310 0 0,0 0-229 0 0,0 0-129 0 0,0 0-52 0 0,0 0 10 0 0,0 0 20 0 0,-8 4 1414 0 0,7 121 1422 0 0,-16 14-2466 0 0,7 93-249 0 0,-19-106-521 0 0,21-120-4010 0 0,4-11-1744 0 0,2-3-3355 0 0,2 4-1144 0 0</inkml:trace>
  <inkml:trace contextRef="#ctx0" brushRef="#br0" timeOffset="-4193.122">4337 593 10578 0 0,'0'0'2283'0'0,"0"0"-940"0"0,0 0-280 0 0,0 0 167 0 0,0 0 162 0 0,0 0 18 0 0,0 0-167 0 0,0 0-203 0 0,0 0-116 0 0,0 0-102 0 0,0 0-93 0 0,33-5-114 0 0,105-18-128 0 0,112-11 478 0 0,-139 9-4152 0 0,-92 20-5638 0 0,-14 2-2798 0 0</inkml:trace>
  <inkml:trace contextRef="#ctx0" brushRef="#br0" timeOffset="-3706.876">4972 229 13339 0 0,'0'0'1131'0'0,"0"0"-394"0"0,0 0-3 0 0,0 0 253 0 0,0 0 245 0 0,0 0 80 0 0,0 0-214 0 0,0 0-297 0 0,0 0-130 0 0,0 0-36 0 0,0 0-35 0 0,0 0-27 0 0,1 33-90 0 0,0 102-97 0 0,-17 20 507 0 0,-1 82-266 0 0,18-236-616 0 0,0 1 0 0 0,0-1 0 0 0,0 1 1 0 0,0-1-1 0 0,0 0 0 0 0,0 1 0 0 0,0-1 0 0 0,1 0 1 0 0,-1 0-1 0 0,0 0 0 0 0,1 0 0 0 0,-1 0 0 0 0,1 0 0 0 0,-1 0 1 0 0,1 0-1 0 0,0 0 0 0 0,-1-1 0 0 0,1 1 0 0 0,0-1 1 0 0,-1 1-1 0 0,1-1 0 0 0,0 0 0 0 0,0 0 0 0 0,-1 0 0 0 0,1 0 1 0 0,0 0-1 0 0,0 0 0 0 0,0 0 0 0 0,-1 0 0 0 0,1-1 0 0 0,0 1 1 0 0,-1-1-1 0 0,1 1 0 0 0,0-1 0 0 0,-1 0 0 0 0,1 0 1 0 0,-1 1-1 0 0,1-1 0 0 0,-1 0 0 0 0,1 0 0 0 0,-1-1 0 0 0,0 1 1 0 0,1 0-1 0 0,-1 0 0 0 0,0-1 0 0 0,0 1 0 0 0,1-2-11 0 0,188-128 770 0 0,-189 130-766 0 0,0-1 0 0 0,-1 1 0 0 0,1 0 1 0 0,0 0-1 0 0,0 0 0 0 0,0 0 0 0 0,0 0 1 0 0,0 0-1 0 0,0 0 0 0 0,1 0 0 0 0,-1 0 0 0 0,0 0 1 0 0,0 0-1 0 0,1 1 0 0 0,-1-1 0 0 0,0 1 0 0 0,1-1 1 0 0,-1 1-1 0 0,1-1 0 0 0,-1 1 0 0 0,0 0 0 0 0,1-1 1 0 0,-1 1-1 0 0,1 0 0 0 0,-1 0 0 0 0,1 0 0 0 0,-1 1 1 0 0,1-1-1 0 0,-1 0 0 0 0,1 0 0 0 0,-1 1 0 0 0,1-1 1 0 0,-1 1-1 0 0,0-1 0 0 0,1 1 0 0 0,-1 0 0 0 0,0-1 1 0 0,0 1-1 0 0,1 0 0 0 0,-1 0 0 0 0,0 0 0 0 0,0 0 1 0 0,0 0-1 0 0,0 0 0 0 0,0 0 0 0 0,0 0 1 0 0,0 1-1 0 0,-1-1 0 0 0,1 0 0 0 0,0 0 0 0 0,-1 1 1 0 0,1-1-1 0 0,0 1 0 0 0,-1-1 0 0 0,0 0 0 0 0,1 1 1 0 0,-1-1-1 0 0,0 1 0 0 0,0-1-4 0 0,1 209 523 0 0,-1-209-578 0 0,0 0 0 0 0,0 1 0 0 0,0-1 0 0 0,0 0 1 0 0,1 0-1 0 0,-1 1 0 0 0,0-1 0 0 0,1 0 0 0 0,-1 0 0 0 0,1 1 1 0 0,-1-1-1 0 0,1 0 0 0 0,0 0 0 0 0,-1 0 0 0 0,1 0 0 0 0,0 0 1 0 0,0 0-1 0 0,0 0 0 0 0,0 0 0 0 0,0 0 0 0 0,0-1 0 0 0,0 1 1 0 0,0 0-1 0 0,0-1 0 0 0,0 1 0 0 0,0 0 0 0 0,0-1 1 0 0,1 1-1 0 0,-1-1 0 0 0,0 0 0 0 0,0 1 0 0 0,1-1 0 0 0,-1 0 1 0 0,0 0-1 0 0,1 0 0 0 0,-1 0 0 0 0,0 0 0 0 0,0 0 0 0 0,1 0 1 0 0,-1 0-1 0 0,0-1 0 0 0,1 1 0 0 0,-1 0 0 0 0,0-1 0 0 0,0 1 1 0 0,0-1-1 0 0,0 1 0 0 0,1-1 0 0 0,-1 0 0 0 0,0 1 0 0 0,0-1 1 0 0,0 0-1 0 0,0 0 55 0 0,4-4-1293 0 0,2-1-3472 0 0,-5 3-4438 0 0</inkml:trace>
  <inkml:trace contextRef="#ctx0" brushRef="#br0" timeOffset="-3320.703">5510 811 10602 0 0,'0'0'1843'0'0,"0"0"-90"0"0,0 0 170 0 0,0 0-91 0 0,0 0-230 0 0,0 0-227 0 0,0 0-266 0 0,0 0-192 0 0,0 0-148 0 0,0 0-102 0 0,0 0-84 0 0,0 0-83 0 0,27-9-81 0 0,85-30-111 0 0,-110 39-286 0 0,1-1 1 0 0,-1 1-1 0 0,1-1 1 0 0,0 0 0 0 0,-1 1-1 0 0,1-1 1 0 0,-1 0-1 0 0,1 0 1 0 0,-1-1-1 0 0,0 1 1 0 0,1-1 0 0 0,-1 1-1 0 0,0-1 1 0 0,0 1-1 0 0,0-1 1 0 0,0 0 0 0 0,0 0-1 0 0,-1 0 1 0 0,1 0-1 0 0,-1-1 1 0 0,1 1 0 0 0,-1 0-1 0 0,1-2-22 0 0,3-7 138 0 0,19-59 567 0 0,-24 69-698 0 0,0-1-1 0 0,1 0 1 0 0,-1 0 0 0 0,0 0 0 0 0,0 1 0 0 0,0-1-1 0 0,0 0 1 0 0,0 0 0 0 0,-1 0 0 0 0,1 1 0 0 0,0-1-1 0 0,-1 0 1 0 0,1 0 0 0 0,-1 1 0 0 0,0-1 0 0 0,0 0-1 0 0,0 1 1 0 0,1-1 0 0 0,-2 1 0 0 0,1-1 0 0 0,0 1-1 0 0,0-1 1 0 0,0 1 0 0 0,0 0 0 0 0,-1 0-1 0 0,1-1 1 0 0,-1 1 0 0 0,1 0 0 0 0,-1 0 0 0 0,1 1-1 0 0,-1-1 1 0 0,0 0 0 0 0,1 0 0 0 0,-1 1 0 0 0,0-1-1 0 0,0 1 1 0 0,1-1 0 0 0,-2 1-7 0 0,-8 1-9 0 0,-1 0 0 0 0,1 0 1 0 0,-1 1-1 0 0,1 1 0 0 0,0 0 0 0 0,-1 0 1 0 0,2 1-1 0 0,-1 1 0 0 0,0 0 0 0 0,1 0 0 0 0,0 1 1 0 0,0 0-1 0 0,1 1 0 0 0,-1 0 0 0 0,1 0 1 0 0,1 1-1 0 0,0 0 0 0 0,0 1 0 0 0,0 0 1 0 0,1 0-1 0 0,1 1 0 0 0,-1-1 0 0 0,2 2 0 0 0,-1-1 1 0 0,1 0-1 0 0,0 4 9 0 0,3-11-2 0 0,1 1-1 0 0,0-1 1 0 0,0 1 0 0 0,0 0-1 0 0,0 0 1 0 0,0 0-1 0 0,1 0 1 0 0,0 0 0 0 0,-1-1-1 0 0,1 1 1 0 0,1 0 0 0 0,-1 0-1 0 0,1 0 1 0 0,-1 0 0 0 0,1 0-1 0 0,0-1 1 0 0,1 1 0 0 0,-1 0-1 0 0,1-1 1 0 0,-1 1 0 0 0,1-1-1 0 0,0 1 1 0 0,0-1 0 0 0,1 0-1 0 0,-1 0 1 0 0,1 0 0 0 0,-1 0-1 0 0,1 0 1 0 0,0-1 0 0 0,0 1-1 0 0,0-1 1 0 0,1 0 0 0 0,1 2 2 0 0,13 2-235 0 0,-1 0 1 0 0,1-1 0 0 0,0-1 0 0 0,0-1 0 0 0,1-1 0 0 0,-1 0 0 0 0,0-1 0 0 0,1-1 0 0 0,-1-1 0 0 0,10-1 234 0 0,17-6-3403 0 0,-17-2-5865 0 0,-14 6-2813 0 0</inkml:trace>
  <inkml:trace contextRef="#ctx0" brushRef="#br0" timeOffset="-2909.844">5791 881 5913 0 0,'0'0'3086'0'0,"0"0"-847"0"0,0 0-373 0 0,0 0-152 0 0,0 0-63 0 0,0 0-15 0 0,0 0-58 0 0,0 0-131 0 0,0 0-263 0 0,0 0-252 0 0,0 0-182 0 0,0 0-121 0 0,0 0-109 0 0,24-17-80 0 0,72-52-74 0 0,7-36 877 0 0,-57 56-987 0 0,-46 49-263 0 0,0 0-15 0 0,-16 66-128 0 0,15-62 152 0 0,1-1-1 0 0,0 1 1 0 0,0 0-1 0 0,0-1 1 0 0,0 1-1 0 0,0 0 1 0 0,1-1-1 0 0,-1 1 1 0 0,1 0-1 0 0,0-1 1 0 0,0 1-1 0 0,1-1 1 0 0,-1 0-1 0 0,1 1 1 0 0,-1-1-1 0 0,1 0 1 0 0,0 0-1 0 0,0 0 1 0 0,1 0-1 0 0,-1 0 1 0 0,0 0-1 0 0,1-1 1 0 0,0 1-1 0 0,0-1 1 0 0,0 0 0 0 0,0 0-1 0 0,0 0 1 0 0,0 0-1 0 0,0 0 1 0 0,1-1-1 0 0,-1 1 1 0 0,1-1-1 0 0,-1 0 1 0 0,1 0-1 0 0,-1 0 1 0 0,1-1-1 0 0,2 1-1 0 0,1-1 104 0 0,1 0-1 0 0,0-1 1 0 0,-1 0-1 0 0,1 0 1 0 0,-1-1-1 0 0,0 1 1 0 0,1-2-1 0 0,-1 1 1 0 0,0-1-1 0 0,0 0 1 0 0,0-1-1 0 0,-1 1 1 0 0,1-2-1 0 0,-1 1 1 0 0,0 0 0 0 0,1-2-104 0 0,1 0 34 0 0,0-1 0 0 0,-1 0 0 0 0,0 0 0 0 0,0-1 0 0 0,0 0 0 0 0,-1 0 0 0 0,0-1 0 0 0,0 0 1 0 0,-1 0-1 0 0,-1 0 0 0 0,1 0 0 0 0,2-10-34 0 0,9-6-1844 0 0,-8 15-2209 0 0,-3 5-1522 0 0,-1 1-7137 0 0</inkml:trace>
  <inkml:trace contextRef="#ctx0" brushRef="#br0" timeOffset="-6769.05">1707 678 6305 0 0,'0'0'1691'0'0,"0"0"-268"0"0,0 0 8 0 0,0 0 196 0 0,0 0 120 0 0,0 0-144 0 0,0 0-337 0 0,0 0-327 0 0,0 0-219 0 0,0 0 12 0 0,0 0 44 0 0,0 0-2 0 0,0 0-75 0 0,0 14-165 0 0,-1 108 309 0 0,-19 14-119 0 0,14-105-24 0 0,3-25 731 0 0,1-22-488 0 0,7-20-823 0 0,1 0-1 0 0,1 0 1 0 0,2 1 0 0 0,2 0-1 0 0,1 1 1 0 0,2 0-1 0 0,1 1 1 0 0,10-15-120 0 0,-24 45 9 0 0,117-176 502 0 0,-118 179-515 0 0,0 0 0 0 0,0 0 0 0 0,0 1 1 0 0,0-1-1 0 0,-1 0 0 0 0,1 0 0 0 0,1 0 0 0 0,-1 1 1 0 0,0-1-1 0 0,0 0 0 0 0,0 0 0 0 0,0 1 1 0 0,0-1-1 0 0,0 0 0 0 0,0 0 0 0 0,0 1 0 0 0,0-1 1 0 0,0 0-1 0 0,0 0 0 0 0,1 0 0 0 0,-1 1 1 0 0,0-1-1 0 0,0 0 0 0 0,0 0 0 0 0,0 0 0 0 0,1 0 1 0 0,-1 1-1 0 0,0-1 0 0 0,0 0 0 0 0,0 0 0 0 0,1 0 1 0 0,-1 0-1 0 0,0 0 0 0 0,0 0 0 0 0,1 0 1 0 0,-1 0-1 0 0,0 0 0 0 0,0 1 0 0 0,0-1 0 0 0,1 0 1 0 0,-1 0-1 0 0,0 0 0 0 0,0 0 0 0 0,1 0 0 0 0,-1 0 1 0 0,0-1-1 0 0,0 1 0 0 0,1 0 0 0 0,-1 0 1 0 0,0 0-1 0 0,0 0 0 0 0,1 0 0 0 0,-1 0 0 0 0,0 0 1 0 0,0 0-1 0 0,0-1 0 0 0,1 1 0 0 0,-1 0 1 0 0,0 0-1 0 0,0 0 4 0 0,2 9-49 0 0,5 40-6 0 0,1-3-1458 0 0,2-16-4594 0 0,-9-26 974 0 0,-1-1-5663 0 0</inkml:trace>
  <inkml:trace contextRef="#ctx0" brushRef="#br0" timeOffset="-6441.645">2084 700 3393 0 0,'0'0'2588'0'0,"0"0"101"0"0,0 0-47 0 0,0 0-170 0 0,0 0-295 0 0,0 0-366 0 0,0 0-299 0 0,0 0-249 0 0,0 0-240 0 0,32-8-203 0 0,99-28-148 0 0,-72 8 342 0 0,-57 27-960 0 0,1-1 0 0 0,-1 1 0 0 0,0-1 0 0 0,0 0 0 0 0,0 1 1 0 0,0-1-1 0 0,0 0 0 0 0,0 0 0 0 0,-1 0 0 0 0,1 0 0 0 0,0 0 0 0 0,-1-1 0 0 0,0 1 0 0 0,0 0 1 0 0,0-1-1 0 0,0 1 0 0 0,0-1 0 0 0,0 0 0 0 0,0 1 0 0 0,-1-1 0 0 0,1 1 0 0 0,-1-1 1 0 0,0 0-1 0 0,0 1 0 0 0,0-1 0 0 0,0 0 0 0 0,0 1 0 0 0,-1-1 0 0 0,1 0 0 0 0,-1 1 0 0 0,0-1 1 0 0,1 1-1 0 0,-1-1 0 0 0,0 1 0 0 0,-1-1 0 0 0,1 1 0 0 0,0 0 0 0 0,-1 0 0 0 0,1-1 1 0 0,-1 1-1 0 0,0 0 0 0 0,0 0 0 0 0,1 0 0 0 0,-1 1 0 0 0,-1-1 0 0 0,1 0 0 0 0,0 1 0 0 0,0 0 1 0 0,-1-1-1 0 0,1 1 0 0 0,0 0 0 0 0,-1 0 0 0 0,1 0 0 0 0,-1 0 0 0 0,0 1 0 0 0,1-1 1 0 0,-3 0-56 0 0,-7 1 10 0 0,-70 15-91 0 0,71-9 61 0 0,0 0 0 0 0,1 0 0 0 0,-1 1 0 0 0,1 1 0 0 0,1-1 0 0 0,0 2 0 0 0,0-1 0 0 0,0 1 0 0 0,1 1 0 0 0,0-1 1 0 0,1 1-1 0 0,0 1 0 0 0,1-1 0 0 0,0 1 0 0 0,0 0 0 0 0,2 1 0 0 0,-1-1 0 0 0,1 1 0 0 0,1 0 0 0 0,0 0 0 0 0,1 0 0 0 0,0 1 0 0 0,1-1 0 0 0,0 0 0 0 0,1 10 21 0 0,2-18-8 0 0,0 1 0 0 0,1-1 0 0 0,-1 1 0 0 0,1-1-1 0 0,0 0 1 0 0,0 0 0 0 0,1 0 0 0 0,-1 0 0 0 0,1-1 0 0 0,0 0 0 0 0,0 1 0 0 0,0-1-1 0 0,0-1 1 0 0,0 1 0 0 0,1 0 0 0 0,-1-1 0 0 0,1 0 0 0 0,0 0 0 0 0,0-1 0 0 0,0 1-1 0 0,0-1 1 0 0,2 0 8 0 0,6 1-179 0 0,-1 0 0 0 0,1-1 0 0 0,0-1 1 0 0,-1 0-1 0 0,1 0 0 0 0,0-2 0 0 0,-1 0 0 0 0,1 0 0 0 0,-1-1 0 0 0,1 0 0 0 0,5-3 179 0 0,32-13-3655 0 0,-3-1-3933 0 0,-29 14-3697 0 0</inkml:trace>
  <inkml:trace contextRef="#ctx0" brushRef="#br0" timeOffset="-6111.9">2877 490 11242 0 0,'0'0'2462'0'0,"0"0"-552"0"0,0 0-271 0 0,0 0-143 0 0,0 0-133 0 0,0 0-140 0 0,0 0-203 0 0,-33 14-193 0 0,-103 42-153 0 0,122-51-573 0 0,-63 37 1154 0 0,71-36-1158 0 0,5-6-86 0 0,0 1 0 0 0,-1-1 0 0 0,1 1 0 0 0,0 0 0 0 0,0-1 0 0 0,0 1 1 0 0,1 0-1 0 0,-1 0 0 0 0,0 0 0 0 0,0 0 0 0 0,0 0 0 0 0,1 0 0 0 0,-1 0 0 0 0,0 0 0 0 0,1 0 0 0 0,-1 0 0 0 0,1 0 0 0 0,-1 0 0 0 0,1 0 0 0 0,-1 1 0 0 0,1-1 0 0 0,0 0 0 0 0,0 0 0 0 0,0 0 0 0 0,0 1 0 0 0,0-1 0 0 0,0 0 0 0 0,0 0 0 0 0,0 1 0 0 0,0-1 0 0 0,0 0 0 0 0,1 0 0 0 0,-1 0 0 0 0,0 1 0 0 0,1-1 0 0 0,-1 0 0 0 0,1 0 0 0 0,0 0 0 0 0,-1 0 0 0 0,1 0 0 0 0,0 0 0 0 0,-1 0 0 0 0,1 0 0 0 0,0 0 0 0 0,0 0 0 0 0,0-1 0 0 0,0 1 0 0 0,0 0 0 0 0,0 0 0 0 0,0-1 0 0 0,0 1 0 0 0,0-1 0 0 0,0 1 0 0 0,1-1 0 0 0,-1 1 0 0 0,0-1 0 0 0,0 0 0 0 0,0 1-11 0 0,63 15 165 0 0,-58-16-156 0 0,0 0-1 0 0,0 1 1 0 0,0 0-1 0 0,0 0 1 0 0,0 0-1 0 0,0 1 1 0 0,0 0-1 0 0,-1 0 1 0 0,1 1-1 0 0,-1-1 1 0 0,0 1-1 0 0,0 0 1 0 0,0 1-1 0 0,0-1 1 0 0,0 1-1 0 0,-1 0 0 0 0,1 0 1 0 0,-1 0-1 0 0,0 1 1 0 0,3 3-9 0 0,-6-3 31 0 0,0 0-1 0 0,1 1 1 0 0,-2-1-1 0 0,1 0 1 0 0,-1 1 0 0 0,1-1-1 0 0,-2 0 1 0 0,1 0-1 0 0,0 1 1 0 0,-1-1 0 0 0,0 0-1 0 0,0 1 1 0 0,-1-1-1 0 0,0 0 1 0 0,1 0 0 0 0,-2 0-1 0 0,1-1 1 0 0,0 1 0 0 0,-1 0-1 0 0,0-1 1 0 0,-3 4-31 0 0,-5 5 75 0 0,0 0 0 0 0,0-1 1 0 0,-2 0-1 0 0,0-1 1 0 0,0 0-1 0 0,-1-1 0 0 0,0 0 1 0 0,-9 3-76 0 0,17-9-6 0 0,-1 0 1 0 0,1-1 0 0 0,-1 0-1 0 0,0 0 1 0 0,0 0 0 0 0,0-1-1 0 0,0 0 1 0 0,0-1 0 0 0,0 1-1 0 0,-1-2 1 0 0,1 1 0 0 0,0-1-1 0 0,-1 0 1 0 0,1 0 0 0 0,-4-1 5 0 0,9 0-99 0 0,1 0 1 0 0,0 0 0 0 0,-1 0 0 0 0,1 0 0 0 0,0-1 0 0 0,0 1 0 0 0,0 0 0 0 0,0-1 0 0 0,0 1 0 0 0,0-1-1 0 0,0 1 1 0 0,0-1 0 0 0,1 1 0 0 0,-1-1 0 0 0,1 1 0 0 0,-1-1 0 0 0,1 0 0 0 0,-1 1 0 0 0,1-1-1 0 0,0 0 1 0 0,0 1 0 0 0,0-1 0 0 0,0 0 0 0 0,0 1 0 0 0,0-1 0 0 0,0 0 0 0 0,1 1 0 0 0,-1-1 0 0 0,1 0-1 0 0,-1 1 1 0 0,1-1 0 0 0,-1 0 98 0 0,11-32-7440 0 0,-7 23-1411 0 0</inkml:trace>
  <inkml:trace contextRef="#ctx0" brushRef="#br0" timeOffset="-5845.89">3238 251 15667 0 0,'0'0'1379'0'0,"0"0"-228"0"0,0 0 41 0 0,0 0 170 0 0,0 0 101 0 0,0 0-43 0 0,0 0-193 0 0,0 0-273 0 0,0 0-263 0 0,0 0-175 0 0,0 0-107 0 0,4 37-89 0 0,9 116-85 0 0,-23-50 73 0 0,-48 178-207 0 0,58-268-292 0 0,-2 12-404 0 0,-10-18-4121 0 0,2-8-5418 0 0,4-2-1577 0 0</inkml:trace>
  <inkml:trace contextRef="#ctx0" brushRef="#br0" timeOffset="-5679.383">2923 590 15883 0 0,'0'0'2372'0'0,"0"0"-1003"0"0,0 0-578 0 0,0 0-127 0 0,0 0 48 0 0,0 0 86 0 0,0 0-27 0 0,0 0-198 0 0,0 0-125 0 0,0 0-94 0 0,32-1-77 0 0,102-1-33 0 0,189-10-756 0 0,-278 8-655 0 0,-17 1-2508 0 0,-4-1-6865 0 0</inkml:trace>
  <inkml:trace contextRef="#ctx0" brushRef="#br0" timeOffset="-5240.247">3833 836 7402 0 0,'0'0'4062'0'0,"0"0"-2251"0"0,0 0-940 0 0,0 0-134 0 0,0 0 162 0 0,0 0 291 0 0,0 0 282 0 0,0 0 62 0 0,0 0-147 0 0,0 0-277 0 0,0 0-321 0 0,0 0-269 0 0,0 0-178 0 0,-9 27-95 0 0,-27 85-61 0 0,0-52-12 0 0,24-49-164 0 0,-23 24-253 0 0,14-15-3401 0 0,15-16-1366 0 0,2-4-6315 0 0</inkml:trace>
  <inkml:trace contextRef="#ctx0" brushRef="#br0" timeOffset="-7678.893">241 719 4089 0 0,'0'0'1523'0'0,"0"0"41"0"0,0 0 166 0 0,0 0 206 0 0,0 0 74 0 0,0 0-155 0 0,0 0-273 0 0,0 0-302 0 0,0 0-281 0 0,0 0-178 0 0,0 0-100 0 0,0 0-93 0 0,-33 11-97 0 0,-101 36-69 0 0,83-12 110 0 0,48-28-456 0 0,1-5-67 0 0,0 0 0 0 0,0 1 0 0 0,0 0-1 0 0,0-1 1 0 0,1 1 0 0 0,-1 0 0 0 0,1 0-1 0 0,0-1 1 0 0,0 1 0 0 0,0 0 0 0 0,0 0-1 0 0,0 1 1 0 0,1-1 0 0 0,-1 0 0 0 0,1 0-1 0 0,0 0 1 0 0,0 0 0 0 0,0 0 0 0 0,1 0-1 0 0,-1 1 1 0 0,1-1 0 0 0,-1 0 0 0 0,1 0-1 0 0,0 0 1 0 0,0 0 0 0 0,0-1 0 0 0,1 1-1 0 0,-1 0 1 0 0,1 0 0 0 0,-1-1 0 0 0,1 1-1 0 0,0-1 1 0 0,0 1 0 0 0,0-1 0 0 0,1 0-1 0 0,-1 0 1 0 0,0 0 0 0 0,1 0-1 0 0,-1 0 1 0 0,1 0 0 0 0,0-1 0 0 0,0 1-1 0 0,-1-1 1 0 0,1 0 0 0 0,0 0 0 0 0,0 0-1 0 0,0 0 1 0 0,0 0 0 0 0,3 0-49 0 0,5-3 111 0 0,-1-1 0 0 0,1 0 0 0 0,-1 0 0 0 0,0-1 0 0 0,0 0-1 0 0,-1-1 1 0 0,1 0 0 0 0,-1 0 0 0 0,0-1 0 0 0,0 0 0 0 0,-1-1 0 0 0,0 0 0 0 0,0 0 0 0 0,0-1 0 0 0,-1 0 0 0 0,3-4-111 0 0,47-41 228 0 0,-47 45-197 0 0,-9 7-32 0 0,-1-1 0 0 0,1 1 1 0 0,-1 0-1 0 0,1 0 0 0 0,-1 0 1 0 0,1 0-1 0 0,0 0 0 0 0,-1 0 1 0 0,1 0-1 0 0,0 0 0 0 0,0 0 1 0 0,0 0-1 0 0,0 0 0 0 0,0 1 0 0 0,0-1 1 0 0,0 0-1 0 0,0 1 0 0 0,0-1 1 0 0,0 0-1 0 0,0 1 0 0 0,0-1 1 0 0,0 1-1 0 0,1 0 0 0 0,-1-1 1 0 0,0 1-1 0 0,0 0 0 0 0,1 0 0 0 0,-1 0 1 0 0,0 0-1 0 0,0 0 0 0 0,1 0 1 0 0,-1 0-1 0 0,0 0 0 0 0,0 0 1 0 0,0 1-1 0 0,1-1 0 0 0,-1 0 0 0 0,0 1 1 0 0,0-1-1 0 0,0 1 0 0 0,0 0 1 0 0,0-1-1 0 0,0 1 0 0 0,0 0 1 0 0,0-1-1 0 0,0 1 0 0 0,0 0 1 0 0,0 0-1 0 0,0 0 0 0 0,0 0 0 0 0,-1 0 1 0 0,1 0-1 0 0,0 0 0 0 0,-1 0 1 0 0,1 0-1 0 0,0 1 1 0 0,8 40 28 0 0,-6-26-9 0 0,0 0 1 0 0,1 0-1 0 0,1-1 0 0 0,0 1 0 0 0,1-1 1 0 0,0 0-1 0 0,2 0 0 0 0,0-1 0 0 0,3 4-19 0 0,-7-15 16 0 0,0 1 0 0 0,1-1 0 0 0,0 0 0 0 0,-1 0 0 0 0,1 0 0 0 0,0-1 0 0 0,0 0 0 0 0,1 0 0 0 0,-1 0 0 0 0,0 0 0 0 0,1-1 0 0 0,-1 0 0 0 0,1 0 0 0 0,-1-1 0 0 0,1 1 0 0 0,-1-1 0 0 0,1 0 1 0 0,-1-1-1 0 0,1 1 0 0 0,-1-1 0 0 0,1 0 0 0 0,-1-1 0 0 0,1 1 0 0 0,-1-1 0 0 0,0 0 0 0 0,2-2-16 0 0,19-13 130 0 0,-2-1 1 0 0,0-2 0 0 0,-1-1-1 0 0,-1 0 1 0 0,-1-2 0 0 0,0 0-1 0 0,-2-1 1 0 0,-1-1 0 0 0,1-6-131 0 0,-18 30 4 0 0,26-37 45 0 0,-3-2-1 0 0,-1 0 1 0 0,-2-1 0 0 0,-2-1-1 0 0,-2-1 1 0 0,-2-1 0 0 0,-1 0 0 0 0,-3-1-1 0 0,-1 0 1 0 0,-3-1 0 0 0,-1 1 0 0 0,-2-2-1 0 0,-3-13-48 0 0,-1 50 6 0 0,1 1 17 0 0,0-1-1 0 0,-1 0 1 0 0,-1 0-1 0 0,0 0 0 0 0,0 1 1 0 0,-1-1-1 0 0,0 0 1 0 0,0 1-1 0 0,-1 0 0 0 0,0-1 1 0 0,-1 1-1 0 0,0 0 1 0 0,-2-2-23 0 0,5 10 1 0 0,0 1 0 0 0,0 0 0 0 0,0 0 0 0 0,1 0 0 0 0,-1 0 1 0 0,0 0-1 0 0,0 0 0 0 0,0 0 0 0 0,0 0 0 0 0,1 1 0 0 0,-1-1 1 0 0,0 0-1 0 0,0 0 0 0 0,1 1 0 0 0,-1-1 0 0 0,0 0 0 0 0,0 1 1 0 0,1-1-1 0 0,-1 1 0 0 0,0-1 0 0 0,1 1 0 0 0,-1-1 0 0 0,0 1 1 0 0,1-1-1 0 0,-1 1 0 0 0,1 0 0 0 0,-1-1 0 0 0,1 1 0 0 0,-1 0 1 0 0,1-1-1 0 0,0 1 0 0 0,-1 0 0 0 0,1 0 0 0 0,0-1 0 0 0,0 1 1 0 0,-1 0-1 0 0,1 0 0 0 0,0 0 0 0 0,0-1 0 0 0,0 1 0 0 0,0 0 1 0 0,0 0-1 0 0,0 0 0 0 0,0-1 0 0 0,0 1 0 0 0,1 0 0 0 0,-1 0 1 0 0,0 0-2 0 0,-2 5 12 0 0,-11 41-2 0 0,1 1 0 0 0,3 1 0 0 0,2 0 0 0 0,2 0 1 0 0,2 0-1 0 0,2 1 0 0 0,3-1 0 0 0,2 4-10 0 0,48 393 104 0 0,-43-369-152 0 0,-9-76 65 0 0,0-1-9 0 0,0 0-18 0 0,0 0-1 0 0,0 0-8 0 0,0 0-23 0 0,0 0-30 0 0,-38-38-1815 0 0,-5-35-3111 0 0,21 22-4905 0 0,17 32-1533 0 0</inkml:trace>
  <inkml:trace contextRef="#ctx0" brushRef="#br0" timeOffset="-7510.353">620 465 9010 0 0,'0'0'3157'0'0,"0"0"-844"0"0,0 0-736 0 0,0 0-428 0 0,0 0-215 0 0,0 0-30 0 0,0 0 30 0 0,0 0-8 0 0,0 0-29 0 0,0 0-74 0 0,0 0-119 0 0,0 0-120 0 0,0 0-81 0 0,26-2-58 0 0,81-5-78 0 0,115 8 441 0 0,-196-1-1215 0 0,73-1 13 0 0,-35-2-6926 0 0,-46 0-4473 0 0</inkml:trace>
  <inkml:trace contextRef="#ctx0" brushRef="#br0" timeOffset="23900.48">333 1606 12403 0 0,'0'0'1585'0'0,"0"0"-175"0"0,0 0-111 0 0,0 0 39 0 0,0 0 19 0 0,0 0-110 0 0,0 0-221 0 0,0 0-282 0 0,0 0-219 0 0,0 0-137 0 0,0 0-61 0 0,0 0 21 0 0,0 0 86 0 0,4 5 88 0 0,28 89 1197 0 0,-19 30-916 0 0,-5 0-1 0 0,-7 84-802 0 0,-2-127 72 0 0,-1-36 10 0 0,2-45-67 0 0,0 0 6 0 0,6-11 93 0 0,21-23-71 0 0,1 1 1 0 0,2 1 0 0 0,1 2-1 0 0,1 1 1 0 0,2 1-1 0 0,1 2 1 0 0,1 2 0 0 0,1 1-1 0 0,1 2 1 0 0,18-7-44 0 0,-48 24-2 0 0,1 0 0 0 0,0 1 0 0 0,-1 0 0 0 0,1 0 0 0 0,0 1 0 0 0,1 0 0 0 0,-1 1 0 0 0,0 0 0 0 0,0 1 0 0 0,1-1 0 0 0,-1 2 0 0 0,6 0 2 0 0,-11 2 5 0 0,-1-1 1 0 0,0 1-1 0 0,0 0 0 0 0,0 0 1 0 0,0 0-1 0 0,0 1 0 0 0,-1-1 1 0 0,1 1-1 0 0,-1 0 1 0 0,0-1-1 0 0,0 1 0 0 0,-1 0 1 0 0,1 0-1 0 0,-1 0 0 0 0,0 0 1 0 0,0 1-1 0 0,0-1 1 0 0,0 0-1 0 0,-1 0 0 0 0,1 1 1 0 0,-1-1-1 0 0,-1 0 0 0 0,1 1 1 0 0,0-1-1 0 0,-1 0 1 0 0,0 0-1 0 0,0 2-5 0 0,1-1 15 0 0,-4 7-1 0 0,1 0 1 0 0,-1-1-1 0 0,-1 1 0 0 0,0-1 0 0 0,-1 0 1 0 0,0 0-1 0 0,-1-1 0 0 0,0 1 1 0 0,0-2-1 0 0,-1 1 0 0 0,0-1 1 0 0,-1 0-1 0 0,0-1 0 0 0,-1 1 1 0 0,-8 5-15 0 0,0 2-23 0 0,0-1 0 0 0,-1-1 0 0 0,-1 0 0 0 0,0-1 0 0 0,-1-1 0 0 0,0-2 0 0 0,0 0 0 0 0,-1 0 0 0 0,-1-2 0 0 0,1-1 0 0 0,-1-1 0 0 0,-1-1 0 0 0,1-1 0 0 0,-6-1 23 0 0,28-2-57 0 0,0-1-1 0 0,0 0 0 0 0,-1 0 1 0 0,1 0-1 0 0,0-1 1 0 0,0 1-1 0 0,-1 0 1 0 0,1 0-1 0 0,0-1 0 0 0,0 1 1 0 0,0 0-1 0 0,0-1 1 0 0,0 0-1 0 0,0 1 0 0 0,-1-1 1 0 0,1 1-1 0 0,0-1 1 0 0,1 0-1 0 0,-1 0 0 0 0,0 0 1 0 0,0 0-1 0 0,0 1 1 0 0,0-1-1 0 0,1 0 1 0 0,-1 0-1 0 0,0-1 0 0 0,1 1 1 0 0,-1 0-1 0 0,1 0 1 0 0,-1 0-1 0 0,1 0 0 0 0,0 0 1 0 0,-1-1-1 0 0,1 1 1 0 0,0 0-1 0 0,0 0 1 0 0,0 0-1 0 0,0-1 0 0 0,0 1 1 0 0,0 0-1 0 0,0 0 1 0 0,0 0-1 0 0,0-1 0 0 0,1 0 58 0 0,18-52-10223 0 0,-12 45-1401 0 0</inkml:trace>
  <inkml:trace contextRef="#ctx0" brushRef="#br0" timeOffset="24251.058">944 2206 7554 0 0,'0'0'3367'0'0,"0"0"-921"0"0,0 0-447 0 0,0 0-156 0 0,0 0-120 0 0,0 0-139 0 0,0 0-155 0 0,0 0-200 0 0,32 9-184 0 0,98 28-173 0 0,-55-35 160 0 0,-65-6-853 0 0,2 1-95 0 0,0-1 0 0 0,0 0 0 0 0,0-1-1 0 0,-1 0 1 0 0,0 0 0 0 0,0-1 0 0 0,-1-1 0 0 0,0 0 0 0 0,0 0 0 0 0,0-1 0 0 0,-1-1 0 0 0,0 1 0 0 0,0-1 0 0 0,-1-1 0 0 0,-1 1 0 0 0,1-1 0 0 0,-2-1 0 0 0,1 1 0 0 0,-1-1 0 0 0,-1-1 0 0 0,0 1 0 0 0,-1-1 0 0 0,0 1 0 0 0,-1-1 0 0 0,0 0 0 0 0,0-5-84 0 0,-3 14 1 0 0,-1 1 0 0 0,0-1 0 0 0,0 1 0 0 0,0 0 0 0 0,-1 0 0 0 0,1-1 0 0 0,0 1 0 0 0,-1 0 0 0 0,1 0 0 0 0,-1 0 0 0 0,0 0 0 0 0,0 1 0 0 0,0-1 0 0 0,0 0 0 0 0,0 1 0 0 0,0-1 0 0 0,0 1 0 0 0,0 0 1 0 0,-1 0-1 0 0,1 0 0 0 0,0 0 0 0 0,-1 0 0 0 0,1 0 0 0 0,-1 1 0 0 0,1-1 0 0 0,-1 1 0 0 0,1-1 0 0 0,-1 1 0 0 0,1 0 0 0 0,-1 0 0 0 0,0 0 0 0 0,1 1 0 0 0,-1-1 0 0 0,1 1 0 0 0,-1-1 0 0 0,1 1 0 0 0,-1 0 0 0 0,1 0 0 0 0,0 0 0 0 0,-1 0 0 0 0,-1 1-1 0 0,-9 7-10 0 0,-1 1-1 0 0,2 0 0 0 0,-1 1 0 0 0,1 0 0 0 0,1 1 0 0 0,0 0 1 0 0,1 1-1 0 0,-3 4 11 0 0,8-9-4 0 0,-1-1-1 0 0,1 1 1 0 0,0 0 0 0 0,1 0 0 0 0,0 0 0 0 0,0 1 0 0 0,0 0 0 0 0,2 0-1 0 0,-1 0 1 0 0,1 0 0 0 0,0 0 0 0 0,1 0 0 0 0,0 0 0 0 0,0 1 0 0 0,1-1-1 0 0,0 0 1 0 0,1 1 0 0 0,0 3 4 0 0,4-5-17 0 0,1 0 0 0 0,-1 0 0 0 0,1-1 0 0 0,1 1 0 0 0,-1-1 0 0 0,1-1 0 0 0,0 1 0 0 0,1-1 0 0 0,0 0 0 0 0,0-1 0 0 0,0 0 0 0 0,0 0 0 0 0,1-1 0 0 0,0 0 0 0 0,0 0 0 0 0,0-1 0 0 0,0 0 0 0 0,0-1 0 0 0,2 0 17 0 0,67 13-1634 0 0,-44-11-3019 0 0,-18-3 113 0 0,0 3-7763 0 0</inkml:trace>
  <inkml:trace contextRef="#ctx0" brushRef="#br0" timeOffset="24917.578">2702 1982 6153 0 0,'0'0'2534'0'0,"0"0"-440"0"0,0 0-154 0 0,0 0 6 0 0,0 0-43 0 0,0 0-129 0 0,0 0-275 0 0,0 0-283 0 0,0 0-209 0 0,-33 9-163 0 0,-106 34-134 0 0,66-5 215 0 0,64-28-757 0 0,1-3-94 0 0,-1 1 0 0 0,2 0 1 0 0,-1 1-1 0 0,1 0 0 0 0,0 0 0 0 0,1 0 0 0 0,0 1 0 0 0,1 0 0 0 0,0 0 0 0 0,0 1 0 0 0,1-1 0 0 0,1 1 0 0 0,0 0 1 0 0,0 0-1 0 0,1 0 0 0 0,0 1 0 0 0,1-1 0 0 0,0 2-74 0 0,1-6 5 0 0,1-1 0 0 0,-1 0 0 0 0,1 0 0 0 0,0 1 0 0 0,1-1 0 0 0,-1 0 0 0 0,1 0 0 0 0,1 0 0 0 0,-1 0 0 0 0,1-1 0 0 0,0 1 0 0 0,0-1 0 0 0,0 0-1 0 0,1 1 1 0 0,0-1 0 0 0,0-1 0 0 0,0 1 0 0 0,1-1 0 0 0,-1 1 0 0 0,1-1 0 0 0,0-1 0 0 0,4 4-5 0 0,0-2-76 0 0,0 0 0 0 0,0-1 0 0 0,0 0 0 0 0,0 0 0 0 0,0-1-1 0 0,1 0 1 0 0,-1-1 0 0 0,1 0 0 0 0,0 0 0 0 0,0-1 0 0 0,0 0 0 0 0,0-1-1 0 0,0 0 1 0 0,0-1 0 0 0,0 0 0 0 0,-1-1 0 0 0,3 0 76 0 0,103-39-4522 0 0,-94 29 2509 0 0,16-9-5582 0 0,-18 9-3137 0 0</inkml:trace>
  <inkml:trace contextRef="#ctx0" brushRef="#br0" timeOffset="25183.035">3006 2077 8338 0 0,'0'0'2267'0'0,"0"0"-397"0"0,0 0-199 0 0,0 0-76 0 0,0 0-102 0 0,0 0-188 0 0,0 0-234 0 0,-27 36-217 0 0,-85 114-188 0 0,109-147-615 0 0,-1 1 1 0 0,1-1-1 0 0,0 0 1 0 0,0 1-1 0 0,1 0 1 0 0,-1 0-1 0 0,1 0 1 0 0,0 0-1 0 0,0 0 1 0 0,0 0-1 0 0,1 1 1 0 0,-1-1-1 0 0,1 0 1 0 0,0 1-1 0 0,0-1 1 0 0,1 1-1 0 0,-1 2-51 0 0,2 5 208 0 0,-2-7-125 0 0,1 0 0 0 0,0 0-1 0 0,0 0 1 0 0,1 0 0 0 0,-1 0 0 0 0,1 0 0 0 0,0 0 0 0 0,1 0 0 0 0,-1-1 0 0 0,1 1 0 0 0,0 0 0 0 0,0-1-1 0 0,0 1 1 0 0,1-1 0 0 0,-1 1 0 0 0,1-1 0 0 0,0 0 0 0 0,1 0 0 0 0,-1-1 0 0 0,1 1 0 0 0,-1-1 0 0 0,1 0-1 0 0,0 1 1 0 0,0-2 0 0 0,1 1 0 0 0,-1 0 0 0 0,0-1 0 0 0,1 0 0 0 0,0 0 0 0 0,-1 0 0 0 0,1-1 0 0 0,0 1-1 0 0,0-1 1 0 0,0 0 0 0 0,0-1 0 0 0,0 1 0 0 0,2-1-83 0 0,4 0 136 0 0,-1 0 0 0 0,0-1 1 0 0,0 0-1 0 0,0 0 0 0 0,1-1 0 0 0,-2 0 0 0 0,1-1 0 0 0,0 0 1 0 0,0-1-1 0 0,-1 0 0 0 0,0-1 0 0 0,0 0 0 0 0,0 0 1 0 0,0-1-1 0 0,-1 0 0 0 0,0 0 0 0 0,0-1 0 0 0,5-6-136 0 0,-2 4 60 0 0,-1 0 0 0 0,0-1 0 0 0,0 0 0 0 0,-1-1 0 0 0,0 0 0 0 0,-1 0 0 0 0,-1-1 0 0 0,1 0 0 0 0,-2-1 0 0 0,0 1 0 0 0,0-1 0 0 0,-1 0-1 0 0,-1-1 1 0 0,0 1 0 0 0,-1-1 0 0 0,0 0 0 0 0,-1 0 0 0 0,-1-1-60 0 0,0 9-24 0 0,-1 1-1 0 0,0-1 1 0 0,0 1 0 0 0,0-1 0 0 0,-1 1-1 0 0,0-1 1 0 0,0 1 0 0 0,0 0-1 0 0,0-1 1 0 0,-1 1 0 0 0,0 0-1 0 0,0 0 1 0 0,-1 0 0 0 0,1 0-1 0 0,-1 1 1 0 0,0-1 0 0 0,0 1-1 0 0,-1-1 1 0 0,1 1 0 0 0,-1 0-1 0 0,0 0 1 0 0,0 1 0 0 0,0-1-1 0 0,-1 1 1 0 0,1 0 0 0 0,-1 0-1 0 0,0 0 1 0 0,0 1 0 0 0,0 0-1 0 0,0 0 1 0 0,0 0 0 0 0,0 0-1 0 0,-2 1 25 0 0,5 1-131 0 0,0-1-1 0 0,0 1 1 0 0,0 1 0 0 0,-1-1-1 0 0,1 0 1 0 0,0 1-1 0 0,0-1 1 0 0,0 1 0 0 0,0-1-1 0 0,0 1 1 0 0,0 0-1 0 0,0 0 1 0 0,0 0-1 0 0,0 0 1 0 0,0 0 0 0 0,0 1-1 0 0,0-1 1 0 0,1 0-1 0 0,-1 1 1 0 0,1 0 0 0 0,-1-1-1 0 0,0 2 132 0 0,-12 16-4289 0 0,8-11 1002 0 0,-2 3-8436 0 0</inkml:trace>
  <inkml:trace contextRef="#ctx0" brushRef="#br0" timeOffset="25648.328">3398 2475 14219 0 0,'0'0'3090'0'0,"0"0"-1427"0"0,0 0-544 0 0,0 0 33 0 0,0 0-1 0 0,0 0-91 0 0,0 0-127 0 0,0 0-243 0 0,0 0-152 0 0,0 0-61 0 0,0 0-53 0 0,0 0-52 0 0,0 0-34 0 0,12-31-42 0 0,35-95-80 0 0,7 21 337 0 0,-49 97-520 0 0,-2 3-22 0 0,-1 0 0 0 0,1 0 1 0 0,0 0-1 0 0,0 1 0 0 0,1-1 1 0 0,0 1-1 0 0,-1 0 0 0 0,1 0 1 0 0,0 0-1 0 0,1 1 0 0 0,-1-1 0 0 0,1 1 1 0 0,-1 0-1 0 0,1 0 0 0 0,0 1 1 0 0,0 0-1 0 0,0-1 0 0 0,1 2 1 0 0,-1-1-1 0 0,1 0-11 0 0,-5 3-3 0 0,1 0 0 0 0,0 0 1 0 0,0 1-1 0 0,-1-1 0 0 0,1 0 0 0 0,-1 0 0 0 0,1 1 1 0 0,-1-1-1 0 0,1 1 0 0 0,-1 0 0 0 0,0-1 0 0 0,0 1 0 0 0,0 0 1 0 0,0-1-1 0 0,0 1 0 0 0,0 0 0 0 0,0 0 0 0 0,-1 0 0 0 0,1 0 1 0 0,-1 0-1 0 0,1 0 0 0 0,-1 0 0 0 0,0 0 0 0 0,1 0 1 0 0,-1 0-1 0 0,-1 0 0 0 0,1 1 3 0 0,2 5-5 0 0,1 28 36 0 0,-4-32-29 0 0,1 0-1 0 0,0 1 1 0 0,0-1 0 0 0,1 0 0 0 0,-1 1-1 0 0,1-1 1 0 0,0 0 0 0 0,0 0-1 0 0,0 1 1 0 0,1-1 0 0 0,0 0 0 0 0,-1 0-1 0 0,1 0 1 0 0,1-1 0 0 0,-1 1-1 0 0,1 0-1 0 0,-1-3 4 0 0,0 0 0 0 0,1 0 0 0 0,-1-1-1 0 0,0 0 1 0 0,0 1 0 0 0,0-1-1 0 0,0 0 1 0 0,1 0 0 0 0,-1 0 0 0 0,0 0-1 0 0,0 0 1 0 0,0-1 0 0 0,1 1-1 0 0,-1-1 1 0 0,0 1 0 0 0,0-1 0 0 0,0 0-1 0 0,0 0 1 0 0,0 0 0 0 0,0 0-1 0 0,0 0 1 0 0,0 0 0 0 0,-1-1 0 0 0,1 1-1 0 0,0-1 1 0 0,-1 1 0 0 0,1-1-1 0 0,0-1-3 0 0,2 0 16 0 0,32-24 37 0 0,79-47 165 0 0,-113 72-218 0 0,0 1 0 0 0,0 0 1 0 0,0 0-1 0 0,1 0 0 0 0,-1 0 0 0 0,0 1 0 0 0,0-1 0 0 0,1 0 1 0 0,-1 1-1 0 0,0 0 0 0 0,1 0 0 0 0,-1-1 0 0 0,0 1 0 0 0,1 0 1 0 0,-1 1-1 0 0,1-1 0 0 0,-1 0 0 0 0,0 1 0 0 0,0 0 0 0 0,1-1 0 0 0,-1 1 1 0 0,0 0-1 0 0,0 0 0 0 0,0 0 0 0 0,0 0 0 0 0,0 0 0 0 0,0 1 1 0 0,0-1-1 0 0,0 1 0 0 0,0-1 0 0 0,0 1 0 0 0,-1 0 0 0 0,1 0 0 0 0,-1 0 1 0 0,0-1-1 0 0,1 1 0 0 0,-1 1 0 0 0,0-1 0 0 0,0 0 0 0 0,0 0 1 0 0,0 0-1 0 0,-1 0 0 0 0,1 1 0 0 0,7 20 20 0 0,-6-16-47 0 0,-1 0 1 0 0,1 0-1 0 0,0-1 0 0 0,1 1 1 0 0,0-1-1 0 0,0 0 1 0 0,0 1-1 0 0,1-1 0 0 0,-1-1 1 0 0,1 1-1 0 0,1-1 1 0 0,-1 1-1 0 0,1-1 0 0 0,0 0 1 0 0,0-1-1 0 0,1 1 1 0 0,-1-1-1 0 0,1 0 0 0 0,0-1 1 0 0,4 3 26 0 0,15 0-1855 0 0,-8-5-5299 0 0,-11-1-5080 0 0</inkml:trace>
  <inkml:trace contextRef="#ctx0" brushRef="#br0" timeOffset="26568.822">4205 2239 13451 0 0,'0'0'1796'0'0,"0"0"-546"0"0,0 0-335 0 0,0 0-84 0 0,0 0-25 0 0,0 0-67 0 0,0 0-111 0 0,0 0-41 0 0,0 0-8 0 0,0 0 17 0 0,0 0 24 0 0,0 0-121 0 0,0 0-83 0 0,11 33-40 0 0,38 104-56 0 0,-11 20 406 0 0,-29-111-523 0 0,-3 0 1 0 0,-1 1-1 0 0,-3-1 1 0 0,-1 1-1 0 0,-3 8-203 0 0,-20 12 851 0 0,-3-94 165 0 0,20 9-998 0 0,1 0 0 0 0,1-1 0 0 0,1 0-1 0 0,0 0 1 0 0,1 0 0 0 0,1 0 0 0 0,1 1-1 0 0,1-1 1 0 0,0 0 0 0 0,2 0 0 0 0,0 1-1 0 0,1 0 1 0 0,0 0 0 0 0,2 0 0 0 0,0 0-1 0 0,8-13-17 0 0,5-17 9 0 0,2 1 0 0 0,1 0 0 0 0,3 2 0 0 0,1 1 0 0 0,3 1 0 0 0,1 1 0 0 0,3 2 0 0 0,0 1-1 0 0,31-24-8 0 0,-57 55 0 0 0,0 1-1 0 0,0 0 0 0 0,1 1 0 0 0,0 0 0 0 0,0 0 1 0 0,0 1-1 0 0,1 0 0 0 0,0 0 0 0 0,0 1 0 0 0,0 0 1 0 0,1 1-1 0 0,-1 1 0 0 0,1-1 0 0 0,0 2 0 0 0,7-1 1 0 0,-15 3 4 0 0,-1 1-1 0 0,0 0 0 0 0,0-1 0 0 0,0 1 0 0 0,-1 0 0 0 0,1 0 1 0 0,0 0-1 0 0,-1 1 0 0 0,1-1 0 0 0,-1 0 0 0 0,0 1 0 0 0,0-1 1 0 0,0 0-1 0 0,0 1 0 0 0,0-1 0 0 0,0 1 0 0 0,-1 0 0 0 0,1-1 1 0 0,-1 1-1 0 0,0 0 0 0 0,0-1 0 0 0,0 1 0 0 0,0-1 0 0 0,0 1 0 0 0,0 0 1 0 0,-1-1-1 0 0,0 2-3 0 0,1 0 5 0 0,-3 24 13 0 0,-1 1 1 0 0,-2-1-1 0 0,0 0 0 0 0,-2 0 0 0 0,-2-1 0 0 0,0 0 1 0 0,-2-1-1 0 0,0 0 0 0 0,-2-1 0 0 0,-1 0 1 0 0,-1-1-1 0 0,-1-1 0 0 0,-1 0 0 0 0,-1-1 0 0 0,-6 3-18 0 0,19-17-50 0 0,0-1 0 0 0,-1 0-1 0 0,0 0 1 0 0,0 0 0 0 0,-1-1-1 0 0,0 0 1 0 0,0-1 0 0 0,0 0-1 0 0,-1 0 1 0 0,1-1 0 0 0,-1 0-1 0 0,0 0 1 0 0,-1-1 0 0 0,1 0-1 0 0,0-1 1 0 0,-6 1 50 0 0,14-4-130 0 0,0 1 0 0 0,-1-1 0 0 0,1 1 0 0 0,0-1 1 0 0,0 0-1 0 0,-1 1 0 0 0,1-1 0 0 0,0 0 0 0 0,0 0 0 0 0,0 0 0 0 0,0 0 0 0 0,0 0 0 0 0,0 0 1 0 0,1 0-1 0 0,-1 0 0 0 0,0 0 0 0 0,0 0 0 0 0,1-1 0 0 0,-1 1 0 0 0,1 0 0 0 0,-1 0 0 0 0,1-1 1 0 0,-1 1-1 0 0,1 0 0 0 0,0-1 0 0 0,0 1 0 0 0,-1 0 0 0 0,1-1 0 0 0,0 1 0 0 0,0-1 0 0 0,1 1 1 0 0,-1 0-1 0 0,0-1 0 0 0,0 1 0 0 0,1 0 0 0 0,-1-1 0 0 0,1 1 0 0 0,-1 0 0 0 0,1-1 130 0 0,8-33-8126 0 0,-5 23-3163 0 0</inkml:trace>
  <inkml:trace contextRef="#ctx0" brushRef="#br0" timeOffset="27114.047">4794 2431 896 0 0,'0'0'3065'0'0,"0"0"-694"0"0,0 0-128 0 0,0 0 14 0 0,0 0-97 0 0,0 0-151 0 0,0 0-182 0 0,0 0-240 0 0,0 0-163 0 0,0 0-166 0 0,0 0-161 0 0,0 0-129 0 0,0 0-148 0 0,31-2-141 0 0,100-9-131 0 0,-64-13 91 0 0,-53 13-473 0 0,7-1-61 0 0,-1-2 0 0 0,0-1 1 0 0,0 0-1 0 0,-2-2 1 0 0,0 0-1 0 0,-1-1 1 0 0,-1 0-1 0 0,0-2 1 0 0,-2 1-1 0 0,0-2 0 0 0,-1 0 1 0 0,-1-1-1 0 0,-1 0 1 0 0,-1-1-1 0 0,-1 0 1 0 0,-1 0-106 0 0,-8-68 34 0 0,-1 89-42 0 0,0 0 0 0 0,0 0 0 0 0,0 0-1 0 0,0-1 1 0 0,0 1 0 0 0,0 1 0 0 0,-1-1-1 0 0,1 0 1 0 0,0 0 0 0 0,-1 0 0 0 0,0 1-1 0 0,1-1 1 0 0,-1 1 0 0 0,0-1 0 0 0,0 1-1 0 0,0 0 1 0 0,0 0 0 0 0,0 0 0 0 0,0 0-1 0 0,0 0 1 0 0,0 0 0 0 0,-1 0 0 0 0,1 1-1 0 0,0-1 1 0 0,0 1 0 0 0,-1 0 0 0 0,1-1-1 0 0,0 1 1 0 0,-1 0 0 0 0,1 0 0 0 0,0 1-1 0 0,-1-1 1 0 0,1 0 0 0 0,0 1 0 0 0,0 0-1 0 0,-1-1 1 0 0,1 1 0 0 0,0 0 8 0 0,-9 4-33 0 0,1 0-1 0 0,0 0 1 0 0,0 1 0 0 0,0 0 0 0 0,1 1 0 0 0,0 0-1 0 0,0 1 1 0 0,1-1 0 0 0,0 2 0 0 0,1-1-1 0 0,-7 9 34 0 0,13-16-2 0 0,0 0-1 0 0,-1 0 1 0 0,1 0-1 0 0,0 0 0 0 0,0 0 1 0 0,0 0-1 0 0,0 1 1 0 0,0-1-1 0 0,1 0 1 0 0,-1 0-1 0 0,0 1 0 0 0,0-1 1 0 0,1 0-1 0 0,-1 1 1 0 0,1-1-1 0 0,-1 1 0 0 0,1-1 1 0 0,0 1-1 0 0,0-1 1 0 0,-1 1-1 0 0,1-1 0 0 0,0 1 1 0 0,0-1-1 0 0,0 1 1 0 0,1-1-1 0 0,-1 1 0 0 0,0-1 1 0 0,0 1-1 0 0,1-1 1 0 0,-1 1-1 0 0,1-1 1 0 0,0 0-1 0 0,-1 1 0 0 0,1-1 1 0 0,0 0-1 0 0,0 1 1 0 0,0-1-1 0 0,0 0 0 0 0,0 0 1 0 0,0 0-1 0 0,0 0 1 0 0,0 0-1 0 0,0 0 0 0 0,0 0 1 0 0,1 0-1 0 0,-1 0 1 0 0,0-1-1 0 0,0 1 0 0 0,1 0 1 0 0,-1-1-1 0 0,1 1 1 0 0,-1-1-1 0 0,2 1 3 0 0,14 2 18 0 0,0 0-1 0 0,0-1 1 0 0,1-1 0 0 0,-1-1-1 0 0,0 0 1 0 0,1-1 0 0 0,-1-1-1 0 0,0-1 1 0 0,9-2-18 0 0,-7 2 10 0 0,19-4 10 0 0,109-3 110 0 0,-145 11-117 0 0,0 1 0 0 0,0 0 0 0 0,0 0 0 0 0,-1 0 0 0 0,1 1 0 0 0,0-1 0 0 0,-1 0 0 0 0,0 1 0 0 0,1-1 0 0 0,-1 1 0 0 0,0-1 0 0 0,0 1 0 0 0,-1-1 0 0 0,1 1 0 0 0,0 0 0 0 0,-1 0 0 0 0,1-1 0 0 0,-1 1 0 0 0,0 0 0 0 0,0 0 0 0 0,0-1 0 0 0,-1 1 0 0 0,1 0 0 0 0,-1 0 0 0 0,1-1 0 0 0,-1 1 0 0 0,0 0 0 0 0,0-1 0 0 0,0 1 0 0 0,0-1 0 0 0,-1 2-13 0 0,-99 208 200 0 0,100-211-211 0 0,0-1 0 0 0,1 1 0 0 0,-1 0 0 0 0,1 0 0 0 0,0 0 0 0 0,-1 0 0 0 0,1 0 0 0 0,0 0 0 0 0,-1 0 0 0 0,1 0 0 0 0,0-1 0 0 0,0 1 0 0 0,0 0 0 0 0,0 0 0 0 0,0 0 0 0 0,0 0 0 0 0,0 0 0 0 0,0 0 0 0 0,0 0 0 0 0,0 0 0 0 0,0 0 0 0 0,1 0 0 0 0,-1 0 0 0 0,0 0 0 0 0,1 0 0 0 0,-1 0 0 0 0,1 0 0 0 0,-1-1 0 0 0,1 1 0 0 0,0 0 0 0 0,-1 0 0 0 0,1-1 0 0 0,0 1 0 0 0,-1 0 0 0 0,1-1 0 0 0,0 1 0 0 0,0 0 0 0 0,-1-1 0 0 0,1 1 0 0 0,0-1 0 0 0,0 0 0 0 0,0 1 0 0 0,0-1 0 0 0,0 0 0 0 0,0 1 0 0 0,0-1 0 0 0,0 0 0 0 0,0 0 0 0 0,0 0 0 0 0,0 0 0 0 0,0 0 0 0 0,0 0 0 0 0,-1 0 0 0 0,1 0 0 0 0,0 0 0 0 0,0 0 0 0 0,0 0 0 0 0,0-1 11 0 0,60-20-1576 0 0,-55 18 1158 0 0,34-15-3402 0 0,-15 3-5412 0 0,-15 8-2261 0 0</inkml:trace>
  <inkml:trace contextRef="#ctx0" brushRef="#br0" timeOffset="27467.488">5716 2269 5849 0 0,'0'0'4092'0'0,"0"0"-2421"0"0,0 0-826 0 0,0 0 29 0 0,0 0 171 0 0,0 0 161 0 0,0 0 72 0 0,0 0-1 0 0,0 0-57 0 0,0 0-83 0 0,0 0-96 0 0,0 0-113 0 0,0 0-79 0 0,18 7-49 0 0,57 21-72 0 0,-72-27-660 0 0,1 0 1 0 0,-1 0-1 0 0,0-1 1 0 0,1 1-1 0 0,-1-1 1 0 0,1 0-1 0 0,-1 0 1 0 0,0 0-1 0 0,1 0 1 0 0,-1-1-1 0 0,1 1 0 0 0,-1-1 1 0 0,0 0-1 0 0,0 0 1 0 0,1 0-1 0 0,-1-1 1 0 0,0 1-1 0 0,0-1 1 0 0,0 0-1 0 0,0 1 1 0 0,1-2-69 0 0,9-5 222 0 0,-3 5-153 0 0,-1-1 0 0 0,1 0 0 0 0,0-1-1 0 0,-1 0 1 0 0,0 0 0 0 0,0-1 0 0 0,-1 0-1 0 0,1-1 1 0 0,-1 0 0 0 0,-1 0 0 0 0,1 0-1 0 0,-1-1 1 0 0,-1-1 0 0 0,1 1 0 0 0,-2-1 0 0 0,1 0-1 0 0,-1 0 1 0 0,0 0 0 0 0,-1-1 0 0 0,0 0-1 0 0,-1 0 1 0 0,1 0 0 0 0,-2 0 0 0 0,0 0-1 0 0,1-10-68 0 0,-5 17-8 0 0,1 0 0 0 0,-1 0-1 0 0,0 0 1 0 0,0 0 0 0 0,0 0-1 0 0,0 0 1 0 0,-1 1-1 0 0,1-1 1 0 0,-1 1 0 0 0,1-1-1 0 0,-1 1 1 0 0,0 0 0 0 0,0 0-1 0 0,0 0 1 0 0,0 1 0 0 0,0-1-1 0 0,-1 1 1 0 0,1 0-1 0 0,0-1 1 0 0,-1 2 0 0 0,1-1-1 0 0,-1 0 1 0 0,1 1 0 0 0,-1-1-1 0 0,1 1 1 0 0,-1 0 0 0 0,1 0-1 0 0,-1 0 1 0 0,1 1-1 0 0,-1-1 1 0 0,1 1 0 0 0,-1 0-1 0 0,1 0 1 0 0,-1 0 0 0 0,1 1-1 0 0,0-1 1 0 0,-2 2 8 0 0,-14 4-39 0 0,0 1-1 0 0,1 0 1 0 0,0 2 0 0 0,1 0-1 0 0,0 2 1 0 0,0-1 0 0 0,1 2-1 0 0,1 0 1 0 0,0 1 0 0 0,0 1-1 0 0,2 0 1 0 0,0 0 0 0 0,1 2-1 0 0,0-1 1 0 0,1 2-1 0 0,0 3 40 0 0,-6 74-385 0 0,17-93 373 0 0,0 1 1 0 0,1-1-1 0 0,-1 1 0 0 0,1-1 0 0 0,0 0 1 0 0,0 1-1 0 0,0-1 0 0 0,0 0 1 0 0,0 0-1 0 0,0 0 0 0 0,1 0 0 0 0,-1 0 1 0 0,1 0-1 0 0,-1 0 0 0 0,1 0 1 0 0,0-1-1 0 0,-1 1 0 0 0,1-1 0 0 0,0 1 1 0 0,0-1-1 0 0,0 0 0 0 0,0 1 1 0 0,1-1-1 0 0,-1 0 0 0 0,0 0 0 0 0,0-1 1 0 0,1 1-1 0 0,-1 0 0 0 0,1-1 1 0 0,0 1 11 0 0,77 7-453 0 0,-57-10-138 0 0,0-1 1 0 0,1-2-1 0 0,-2 0 0 0 0,1-1 1 0 0,-1-1-1 0 0,0-2 1 0 0,0 0-1 0 0,6-5 591 0 0,33-15-4201 0 0,-24 11-2867 0 0,-19 7-3029 0 0</inkml:trace>
  <inkml:trace contextRef="#ctx0" brushRef="#br0" timeOffset="27836.918">6603 1993 4721 0 0,'0'0'6056'0'0,"0"0"-3330"0"0,0 0-1194 0 0,0 0-171 0 0,0 0-99 0 0,0 0-91 0 0,0 0-60 0 0,0 0-95 0 0,0 0-122 0 0,0 0-88 0 0,0 0-118 0 0,0 0-127 0 0,-33 8-113 0 0,-102 29-84 0 0,68-5 116 0 0,62-28-419 0 0,1-3-34 0 0,0 1 1 0 0,1 0 0 0 0,-1 0-1 0 0,1 1 1 0 0,0-1-1 0 0,0 1 1 0 0,0 0 0 0 0,0 0-1 0 0,0 0 1 0 0,0 0 0 0 0,1 0-1 0 0,-1 0 1 0 0,1 1-1 0 0,0-1 1 0 0,0 1 0 0 0,0 0-1 0 0,1-1 1 0 0,-1 4-28 0 0,43 14-9 0 0,-32-19 24 0 0,109 28-26 0 0,-116-29 22 0 0,-1 1 1 0 0,0 0 0 0 0,0 0 0 0 0,1 0 0 0 0,-1 0 0 0 0,-1 0 0 0 0,1 1 0 0 0,0-1 0 0 0,-1 0 0 0 0,1 0 0 0 0,-1 1 0 0 0,1-1 0 0 0,-1 0 0 0 0,0 0 0 0 0,0 1-1 0 0,0-1 1 0 0,0 0 0 0 0,-1 0 0 0 0,1 1 0 0 0,0-1 0 0 0,-1 0 0 0 0,0 0 0 0 0,0 1 0 0 0,1-1 0 0 0,-1 0 0 0 0,0 0 0 0 0,-1 0 0 0 0,1 0 0 0 0,0 0 0 0 0,-1-1-1 0 0,1 1 1 0 0,-1 0 0 0 0,1-1 0 0 0,-1 1 0 0 0,0-1 0 0 0,1 1 0 0 0,-1-1 0 0 0,0 0 0 0 0,0 1 0 0 0,-1-1-12 0 0,-11 10 64 0 0,0 0 1 0 0,-1-1-1 0 0,0-1 1 0 0,-1 0-1 0 0,0-1 1 0 0,0-1-1 0 0,-1-1 1 0 0,0 0-1 0 0,-7 1-64 0 0,24-7-96 0 0,0 0 1 0 0,0-1-1 0 0,1 1 1 0 0,-1 0-1 0 0,0 0 0 0 0,0-1 1 0 0,0 1-1 0 0,0 0 0 0 0,1 0 1 0 0,-1-1-1 0 0,0 1 1 0 0,0 0-1 0 0,0-1 0 0 0,0 1 1 0 0,0 0-1 0 0,0 0 0 0 0,0-1 1 0 0,0 1-1 0 0,0 0 0 0 0,0-1 1 0 0,0 1-1 0 0,0 0 1 0 0,0-1-1 0 0,0 1 0 0 0,0 0 1 0 0,0 0-1 0 0,0-1 0 0 0,0 1 1 0 0,-1 0-1 0 0,1-1 1 0 0,0 1-1 0 0,0 0 0 0 0,0 0 1 0 0,0-1-1 0 0,-1 1 0 0 0,1 0 1 0 0,0 0-1 0 0,0-1 0 0 0,0 1 1 0 0,-1 0-1 0 0,1 0 1 0 0,0 0-1 0 0,0 0 0 0 0,-1-1 1 0 0,1 1-1 0 0,0 0 0 0 0,-1 0 1 0 0,1 0-1 0 0,0 0 1 0 0,-1 0 95 0 0,25-20-8280 0 0,-17 16-2729 0 0</inkml:trace>
  <inkml:trace contextRef="#ctx0" brushRef="#br0" timeOffset="28199.356">7058 1945 12171 0 0,'0'0'3364'0'0,"0"0"-1281"0"0,0 0-408 0 0,0 0-141 0 0,0 0-202 0 0,0 0-291 0 0,0 0-368 0 0,0 0-137 0 0,0 0-76 0 0,0 0-76 0 0,0 0-22 0 0,0 0-33 0 0,-25 8-35 0 0,-80 26-44 0 0,5 20 246 0 0,90-47-471 0 0,-1-1 0 0 0,2 2-1 0 0,-1 0 1 0 0,1 0-1 0 0,0 0 1 0 0,0 1 0 0 0,1 1-1 0 0,1-1 1 0 0,-1 2-25 0 0,8-11-2 0 0,-1 1 0 0 0,0 0 1 0 0,1 1-1 0 0,-1-1 0 0 0,1 0 1 0 0,-1 0-1 0 0,1 0 0 0 0,0 0 1 0 0,-1 0-1 0 0,1 0 0 0 0,0 1 1 0 0,0-1-1 0 0,0 0 0 0 0,0 0 1 0 0,0 0-1 0 0,0 0 0 0 0,0 1 1 0 0,0-1-1 0 0,0 0 0 0 0,0 0 1 0 0,1 0-1 0 0,-1 0 0 0 0,1 1 1 0 0,-1-1-1 0 0,1 0 0 0 0,-1 0 1 0 0,1 0-1 0 0,-1 0 0 0 0,1 0 1 0 0,0 0-1 0 0,0 0 0 0 0,-1-1 1 0 0,1 1-1 0 0,0 0 0 0 0,0 0 1 0 0,0-1-1 0 0,0 1 0 0 0,0 0 1 0 0,0-1-1 0 0,0 1 0 0 0,0-1 1 0 0,0 1-1 0 0,0-1 0 0 0,1 1 2 0 0,55 14-36 0 0,-48-14 27 0 0,97 24-50 0 0,-106-23 77 0 0,0-1 0 0 0,0 0 0 0 0,0 0-1 0 0,0 1 1 0 0,0-1 0 0 0,0 0 0 0 0,0 1-1 0 0,-1-1 1 0 0,1 0 0 0 0,0 1-1 0 0,-1-1 1 0 0,0 0 0 0 0,1 0 0 0 0,-1 0-1 0 0,1 0 1 0 0,-1 1 0 0 0,0-1-1 0 0,0 0 1 0 0,0 0 0 0 0,0 0 0 0 0,0 0-1 0 0,0-1 1 0 0,0 1 0 0 0,0 0 0 0 0,0 0-1 0 0,0-1 1 0 0,0 1 0 0 0,0 0-1 0 0,-1-1 1 0 0,0 1-18 0 0,1 0 18 0 0,-134 58 235 0 0,7-22-1618 0 0,134-49-4252 0 0,-3 9 649 0 0,-1-1-6584 0 0</inkml:trace>
  <inkml:trace contextRef="#ctx0" brushRef="#br0" timeOffset="29005.548">7040 2236 12691 0 0,'0'0'2264'0'0,"0"0"-382"0"0,0 0-224 0 0,0 0-105 0 0,0 0-111 0 0,32-9-126 0 0,101-27-180 0 0,23-27 1328 0 0,-146 60-2379 0 0,-1-1 0 0 0,-1 0 0 0 0,1-1 0 0 0,-1 0-1 0 0,0 0 1 0 0,0-1 0 0 0,0 0 0 0 0,-1-1 0 0 0,0 1 0 0 0,0-1 0 0 0,0-1 0 0 0,-1 1 0 0 0,0-1 0 0 0,2-5-85 0 0,-7 11 7 0 0,-1 1 0 0 0,0 0 0 0 0,0 0 0 0 0,0-1 0 0 0,1 1 0 0 0,-1 0 0 0 0,-1 0 0 0 0,1-1 0 0 0,0 1 0 0 0,0 0 0 0 0,0 0 0 0 0,-1-1 0 0 0,1 1 0 0 0,0 0 0 0 0,-1 0 0 0 0,0 0 0 0 0,1 0 0 0 0,-1 0 0 0 0,1 0 0 0 0,-1 0 0 0 0,0 0-1 0 0,0 0 1 0 0,0 0 0 0 0,0 0 0 0 0,1 0 0 0 0,-1 0 0 0 0,0 0 0 0 0,0 1 0 0 0,-1-1 0 0 0,1 0 0 0 0,0 1 0 0 0,0-1 0 0 0,0 1 0 0 0,0-1 0 0 0,0 1 0 0 0,-1 0 0 0 0,1-1 0 0 0,0 1 0 0 0,0 0 0 0 0,-1 0 0 0 0,1 0 0 0 0,0 0 0 0 0,0 0 0 0 0,-1 0 0 0 0,1 0 0 0 0,0 0 0 0 0,-1 1-7 0 0,-66 6-136 0 0,46-2 93 0 0,0 2-1 0 0,1 0 1 0 0,0 1 0 0 0,0 1-1 0 0,0 1 1 0 0,1 1 0 0 0,1 1-1 0 0,0 1 1 0 0,1 0-1 0 0,0 1 1 0 0,1 1 0 0 0,0 1-1 0 0,1 1 1 0 0,1 0-1 0 0,0 2 44 0 0,12-17-21 0 0,1 0-1 0 0,0 0 1 0 0,-1 1-1 0 0,1-1 1 0 0,0 1-1 0 0,1-1 0 0 0,-1 1 1 0 0,0 0-1 0 0,1-1 1 0 0,-1 1-1 0 0,1 0 0 0 0,0 0 1 0 0,0 0-1 0 0,0 0 1 0 0,0 0-1 0 0,1 0 0 0 0,-1 1 1 0 0,1-1-1 0 0,0 0 1 0 0,0 0-1 0 0,0 0 0 0 0,0 0 1 0 0,0 1-1 0 0,1-1 1 0 0,-1 0-1 0 0,1 0 1 0 0,0 0-1 0 0,0 0 0 0 0,0 0 1 0 0,1 0-1 0 0,-1 0 1 0 0,0 0-1 0 0,1-1 0 0 0,0 1 1 0 0,0-1-1 0 0,0 1 1 0 0,0-1-1 0 0,0 1 0 0 0,0-1 1 0 0,1 0-1 0 0,-1 0 1 0 0,1 0 21 0 0,20 1-434 0 0,0 0 0 0 0,0-1 1 0 0,0-2-1 0 0,0 0 1 0 0,0-2-1 0 0,0 0 0 0 0,0-2 1 0 0,-1 0-1 0 0,1-2 1 0 0,-1 0-1 0 0,0-2 0 0 0,9-4 434 0 0,-17 7-44 0 0,81-23-269 0 0,-38 12 284 0 0,0-1-1 0 0,-1-4 0 0 0,0-1 0 0 0,-2-3 1 0 0,-1-3-1 0 0,10-8 30 0 0,-62 35 50 0 0,1 1-1 0 0,-1 0 1 0 0,0 0 0 0 0,1 0 0 0 0,-1-1-1 0 0,0 1 1 0 0,0-1 0 0 0,1 1 0 0 0,-1-1-1 0 0,0 1 1 0 0,0-1 0 0 0,0 0-1 0 0,0 0 1 0 0,0 1 0 0 0,0-1 0 0 0,0 0-1 0 0,0 0 1 0 0,0 0 0 0 0,0 0-1 0 0,0 0 1 0 0,0 0 0 0 0,-1 0 0 0 0,1-1-1 0 0,-1 1 1 0 0,1 0 0 0 0,0 0-1 0 0,-1 0 1 0 0,0-1 0 0 0,1 1 0 0 0,-1 0-1 0 0,0-1 1 0 0,0 1 0 0 0,0 0-1 0 0,0-1 1 0 0,0 1 0 0 0,0 0 0 0 0,0-1-1 0 0,0 1 1 0 0,0 0 0 0 0,0-1 0 0 0,-1 1-1 0 0,1 0 1 0 0,-1 0 0 0 0,1-1-1 0 0,-1 1 1 0 0,1 0 0 0 0,-1 0 0 0 0,0 0-1 0 0,0 0 1 0 0,1 0 0 0 0,-1 0-1 0 0,0 0 1 0 0,0 0 0 0 0,0 0 0 0 0,0 0-1 0 0,0 0 1 0 0,0 0 0 0 0,-1 1-1 0 0,1-1 1 0 0,0 0 0 0 0,0 1 0 0 0,0-1-1 0 0,-1 1 1 0 0,0-1-50 0 0,-14 2 109 0 0,0 0 0 0 0,-1 0-1 0 0,1 2 1 0 0,0 0 0 0 0,0 1 0 0 0,1 0-1 0 0,-1 2 1 0 0,1-1 0 0 0,0 2 0 0 0,0 0 0 0 0,1 1-1 0 0,0 0 1 0 0,0 1 0 0 0,1 1 0 0 0,0 0-1 0 0,1 1 1 0 0,0 0 0 0 0,1 1 0 0 0,0 0 0 0 0,1 1-1 0 0,0 0 1 0 0,1 1 0 0 0,-5 9-109 0 0,12-19-3 0 0,1-1 1 0 0,0 1-1 0 0,0-1 0 0 0,0 1 1 0 0,0 0-1 0 0,0 0 0 0 0,1-1 1 0 0,0 1-1 0 0,0 0 0 0 0,0 0 1 0 0,0-1-1 0 0,1 1 0 0 0,-1 0 1 0 0,1 0-1 0 0,0-1 0 0 0,0 1 1 0 0,0-1-1 0 0,1 1 0 0 0,-1-1 1 0 0,1 1-1 0 0,0-1 0 0 0,0 0 1 0 0,0 0-1 0 0,0 1 0 0 0,1-2 1 0 0,-1 1-1 0 0,1 0 0 0 0,-1 0 1 0 0,1-1-1 0 0,0 0 0 0 0,0 1 1 0 0,0-1-1 0 0,1 0 0 0 0,-1-1 1 0 0,0 1-1 0 0,1 0 0 0 0,-1-1 1 0 0,1 0-1 0 0,0 0 0 0 0,-1 0 1 0 0,1 0-1 0 0,0-1 0 0 0,0 1 1 0 0,-1-1-1 0 0,1 0 0 0 0,0 0 1 0 0,0 0-1 0 0,-1-1 0 0 0,3 0 3 0 0,20 1 157 0 0,-1-1 0 0 0,0-1 0 0 0,0-1 1 0 0,0-1-1 0 0,0-1 0 0 0,0-2 0 0 0,-1 0 0 0 0,0-2 0 0 0,-1 0 0 0 0,1-2 0 0 0,-2 0 0 0 0,0-2 0 0 0,0 0 0 0 0,9-10-157 0 0,10-9 205 0 0,-2-1-1 0 0,-1-3 0 0 0,-2-1 1 0 0,-1-1-1 0 0,-3-2 1 0 0,-1-1-1 0 0,-1-2 0 0 0,17-36-204 0 0,-38 63-10 0 0,-2-1 0 0 0,1 0 0 0 0,-2 0 0 0 0,-1-1 0 0 0,0 0 0 0 0,-1 0 1 0 0,-1 0-1 0 0,0 0 0 0 0,-1 0 0 0 0,-2-1 0 0 0,0 1 0 0 0,-1-13 10 0 0,0 22-15 0 0,0-1 0 0 0,0 1 0 0 0,-1-1 0 0 0,0 1 0 0 0,-1 0 0 0 0,0 0 0 0 0,0 0 0 0 0,-1 0 0 0 0,0 1 0 0 0,-1-1 0 0 0,1 1 0 0 0,-2 0 0 0 0,1 0 0 0 0,-1 1 0 0 0,0 0 0 0 0,-1 0 0 0 0,0 0 0 0 0,0 1 0 0 0,0 0 0 0 0,-1 0 0 0 0,0 1 0 0 0,0 0 0 0 0,0 0 0 0 0,-1 1 0 0 0,0 0 15 0 0,-1 1-13 0 0,1 0 0 0 0,-1 0 1 0 0,0 2-1 0 0,-1-1 0 0 0,1 1 1 0 0,0 1-1 0 0,0 0 0 0 0,-1 0 1 0 0,1 1-1 0 0,0 0 0 0 0,0 1 1 0 0,0 0-1 0 0,0 0 0 0 0,0 1 1 0 0,0 1-1 0 0,1 0 0 0 0,0 0 1 0 0,-1 1-1 0 0,2 0 0 0 0,-1 0 1 0 0,0 1-1 0 0,1 0 0 0 0,-6 6 13 0 0,0 0-3 0 0,1 0-1 0 0,1 1 0 0 0,0 0 1 0 0,1 1-1 0 0,0 0 0 0 0,1 1 1 0 0,0 0-1 0 0,2 1 0 0 0,0 0 1 0 0,0 0-1 0 0,2 0 1 0 0,0 1-1 0 0,-2 9 4 0 0,5-12 8 0 0,0 1 0 0 0,2 0 0 0 0,-1-1 0 0 0,2 1-1 0 0,0 0 1 0 0,0 0 0 0 0,2 0 0 0 0,0 0 0 0 0,0-1 0 0 0,2 1 0 0 0,-1-1 0 0 0,2 0 0 0 0,0 0 0 0 0,1 0 0 0 0,0 0 0 0 0,6 7-8 0 0,17 22 90 0 0,3-2 0 0 0,1 0 0 0 0,3-3 0 0 0,0-1 0 0 0,3-1 0 0 0,1-3 0 0 0,1-1 0 0 0,2-2 0 0 0,0-2 0 0 0,3-1 0 0 0,0-3 0 0 0,1-2 0 0 0,1-2 0 0 0,18 4-90 0 0,-65-24-3 0 0,14 7-112 0 0,0-1 0 0 0,1 0 0 0 0,0-1 0 0 0,0-1 0 0 0,0-1 0 0 0,1 0 0 0 0,10-1 115 0 0,-19-12-6687 0 0,-8 6-5232 0 0</inkml:trace>
  <inkml:trace contextRef="#ctx0" brushRef="#br0" timeOffset="29958.5">8665 1687 9570 0 0,'0'0'3221'0'0,"0"0"-1173"0"0,0 0-435 0 0,0 0-84 0 0,0 0-81 0 0,0 0-118 0 0,0 0-235 0 0,0 0-233 0 0,0 0-208 0 0,0 0-186 0 0,0 0-103 0 0,0 0-61 0 0,0 0-22 0 0,7-7-6 0 0,54-37 230 0 0,161-4 747 0 0,-205 45-1174 0 0,-1 1-1 0 0,1 1 0 0 0,0 0 1 0 0,0 1-1 0 0,-1 1 1 0 0,1 1-1 0 0,0 0 0 0 0,9 3-78 0 0,-23-4 12 0 0,-1 0 0 0 0,1 0 0 0 0,-1 0 0 0 0,1 0 0 0 0,-1 0-1 0 0,1 0 1 0 0,-1 1 0 0 0,1-1 0 0 0,-1 1 0 0 0,0-1 0 0 0,0 1 0 0 0,0 0 0 0 0,0 0 0 0 0,0 0-1 0 0,-1 0 1 0 0,1 1 0 0 0,0-1 0 0 0,-1 0 0 0 0,0 1 0 0 0,1-1 0 0 0,-1 1 0 0 0,0-1-1 0 0,0 1 1 0 0,-1-1 0 0 0,1 1 0 0 0,0 0 0 0 0,-1-1 0 0 0,0 1 0 0 0,1 0 0 0 0,-1 0-1 0 0,0-1 1 0 0,-1 1 0 0 0,1 0 0 0 0,0 0 0 0 0,-1-1 0 0 0,1 1 0 0 0,-1 0 0 0 0,0-1-1 0 0,0 1 1 0 0,0-1 0 0 0,0 1 0 0 0,-1-1 0 0 0,0 2-12 0 0,-19 20 102 0 0,-2 0 0 0 0,0-2 1 0 0,-1-1-1 0 0,-1-1 0 0 0,-10 5-102 0 0,-43 36 132 0 0,-17 43 97 0 0,93-99-217 0 0,-1 0 1 0 0,0 0 0 0 0,1 0 0 0 0,0 0-1 0 0,0 0 1 0 0,1 1 0 0 0,0-1 0 0 0,0 0-1 0 0,0 1 1 0 0,0-1 0 0 0,1 1 0 0 0,0-1-1 0 0,0 1 1 0 0,0-1 0 0 0,1 1 0 0 0,0-1-1 0 0,0 1 1 0 0,0-1 0 0 0,0 0 0 0 0,1 1-1 0 0,0-1 1 0 0,0 0 0 0 0,1 0 0 0 0,0 0-13 0 0,0 2-11 0 0,1 1 1 0 0,1-1-1 0 0,-1 0 1 0 0,1 0 0 0 0,0 0-1 0 0,1-1 1 0 0,0 1-1 0 0,0-1 1 0 0,0-1 0 0 0,0 1-1 0 0,1-1 1 0 0,0 0-1 0 0,0-1 1 0 0,1 0 0 0 0,-1 0-1 0 0,1 0 1 0 0,0-1-1 0 0,0 0 1 0 0,0-1 0 0 0,0 0-1 0 0,0 0 1 0 0,1 0-1 0 0,-1-1 1 0 0,0-1 0 0 0,5 1 10 0 0,19-7-2423 0 0,-23 1-1633 0 0,-2-2-4378 0 0,-4 2-4573 0 0</inkml:trace>
  <inkml:trace contextRef="#ctx0" brushRef="#br0" timeOffset="30198.192">9405 2291 22397 0 0,'0'0'1097'0'0,"0"0"-248"0"0,0 0-49 0 0,0 0 36 0 0,0 0-39 0 0,0 0-190 0 0,-28 32-231 0 0,-90 100-212 0 0,40-42-189 0 0,53-62-347 0 0,-12 10-1716 0 0,6-24-9774 0 0,24-13-338 0 0</inkml:trace>
  <inkml:trace contextRef="#ctx0" brushRef="#br0" timeOffset="30433.014">9043 2309 15035 0 0,'0'0'6703'0'0,"0"0"-4359"0"0,0 0-1451 0 0,0 0-181 0 0,0 0-37 0 0,0 0-90 0 0,0 0-75 0 0,0 0-78 0 0,0 0-86 0 0,34 14-95 0 0,111 42-54 0 0,-33 6 97 0 0,-7 30-2811 0 0,-96-84-1873 0 0,-2-4-7854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11715 0 0,'0'0'2744'0'0,"0"0"-1188"0"0,0 0-426 0 0,0 0-6 0 0,0 0 16 0 0,0 0-142 0 0,0 0-260 0 0,0 0-296 0 0,0 0-232 0 0,0 0-117 0 0,0 0-65 0 0,-9 31-49 0 0,-25 93-75 0 0,28-80-1291 0 0,13-44-4785 0 0,-4 0-4581 0 0</inkml:trace>
  <inkml:trace contextRef="#ctx0" brushRef="#br0" timeOffset="499.945">160 398 16908 0 0,'0'0'1252'0'0,"0"0"-428"0"0,0 0-72 0 0,0 0 96 0 0,0 0 66 0 0,0 0-30 0 0,0 0-157 0 0,0 0-179 0 0,14-32-116 0 0,41-103-62 0 0,5 27 198 0 0,6 15-242 0 0,-62 206-462 0 0,-5-108 148 0 0,0 0 0 0 0,0-1-1 0 0,0 1 1 0 0,1 0 0 0 0,0-1-1 0 0,0 1 1 0 0,0 0-1 0 0,0 0 1 0 0,1-1 0 0 0,-1 1-1 0 0,1 0 1 0 0,1-1 0 0 0,-1 1-1 0 0,1-1 1 0 0,-1 1 0 0 0,1-1-1 0 0,0 0 1 0 0,1 0-1 0 0,-1 0 1 0 0,1 0 0 0 0,0 0-1 0 0,0 0 1 0 0,0-1 0 0 0,0 1-1 0 0,1-1 1 0 0,-1 0-1 0 0,1 0 1 0 0,0 0 0 0 0,0-1-1 0 0,0 1 1 0 0,0-1 0 0 0,0 0-1 0 0,1 0 1 0 0,-1-1 0 0 0,1 1-1 0 0,0-1-11 0 0,1-1 114 0 0,0 0-1 0 0,0 0 0 0 0,0-1 1 0 0,0 0-1 0 0,0 0 1 0 0,0-1-1 0 0,0 1 1 0 0,0-1-1 0 0,0-1 0 0 0,0 1 1 0 0,-1-1-1 0 0,1 0 1 0 0,-1 0-1 0 0,0-1 1 0 0,0 1-1 0 0,0-1 0 0 0,0 0 1 0 0,-1 0-1 0 0,0-1 1 0 0,2-1-114 0 0,8-9 175 0 0,-1 0 0 0 0,-1-1 0 0 0,0 0 1 0 0,-1-1-1 0 0,-1 0 0 0 0,0-1 1 0 0,3-10-176 0 0,-7 5-215 0 0,7 34-2744 0 0,-3 4-3996 0 0,-6-8-4966 0 0</inkml:trace>
  <inkml:trace contextRef="#ctx0" brushRef="#br0" timeOffset="1028.079">1064 59 9962 0 0,'0'0'3127'0'0,"0"0"-570"0"0,0 0-387 0 0,0 0-267 0 0,0 0-241 0 0,0 0-269 0 0,0 0-241 0 0,0 0-233 0 0,0 0-228 0 0,0 0-171 0 0,0 0-102 0 0,0 0-101 0 0,0 0-50 0 0,-23-11-34 0 0,-74-30-57 0 0,96 40-171 0 0,-1 0 1 0 0,1 0-1 0 0,-1 1 0 0 0,0-1 0 0 0,1 0 0 0 0,-1 1 0 0 0,0 0 1 0 0,1-1-1 0 0,-1 1 0 0 0,0 0 0 0 0,0 0 0 0 0,1 0 0 0 0,-1 0 1 0 0,0 0-1 0 0,0 0 0 0 0,1 1 0 0 0,-1-1 0 0 0,0 1 0 0 0,1-1 1 0 0,-1 1-1 0 0,0-1 0 0 0,1 1 0 0 0,-1 0 0 0 0,1 0 0 0 0,-1 0 1 0 0,1 0-1 0 0,-1 0 0 0 0,1 0 0 0 0,0 0 0 0 0,-1 1 0 0 0,1-1 1 0 0,0 1-6 0 0,-6 4 25 0 0,-1 2-24 0 0,0 0 1 0 0,1 0-1 0 0,-1 0 1 0 0,2 1-1 0 0,-1 0 1 0 0,1 1-1 0 0,0-1 1 0 0,1 1-1 0 0,1 0 1 0 0,-1 1-1 0 0,1-1 1 0 0,1 1-1 0 0,0 0 1 0 0,1-1-1 0 0,0 1 1 0 0,0 1-1 0 0,1-1 0 0 0,0 0 1 0 0,2 8-2 0 0,-1-16 1 0 0,0 0 0 0 0,0 0-1 0 0,1 0 1 0 0,-1 0 0 0 0,1 0 0 0 0,0 0 0 0 0,0-1 0 0 0,0 1 0 0 0,0 0 0 0 0,1 0-1 0 0,-1-1 1 0 0,1 1 0 0 0,-1 0 0 0 0,1-1 0 0 0,0 0 0 0 0,0 1 0 0 0,0-1-1 0 0,0 0 1 0 0,1 0 0 0 0,-1 0 0 0 0,0-1 0 0 0,1 1 0 0 0,0 0 0 0 0,-1-1-1 0 0,1 0 1 0 0,0 1 0 0 0,0-1 0 0 0,-1 0 0 0 0,1 0 0 0 0,0-1 0 0 0,0 1-1 0 0,0-1 1 0 0,0 1 0 0 0,0-1 0 0 0,1 0-1 0 0,5 0 31 0 0,1 0 0 0 0,0 0-1 0 0,-1-1 1 0 0,1 0 0 0 0,-1-1-1 0 0,1 0 1 0 0,-1 0 0 0 0,0-1 0 0 0,0-1-1 0 0,7-2-30 0 0,90-64 310 0 0,-89 56-258 0 0,0 1 0 0 0,1 1 1 0 0,1 0-1 0 0,0 2 0 0 0,0 0 0 0 0,13-4-52 0 0,-29 12 4 0 0,1 1 0 0 0,-1-1 0 0 0,0 1 0 0 0,1 0 0 0 0,-1 0 0 0 0,1 0 0 0 0,-1 0 0 0 0,1 1 0 0 0,-1 0 1 0 0,1-1-1 0 0,0 1 0 0 0,-1 0 0 0 0,1 1 0 0 0,-1-1 0 0 0,1 1 0 0 0,0-1 0 0 0,-1 1 0 0 0,1 0 0 0 0,-1 1 0 0 0,0-1 0 0 0,1 0 0 0 0,-1 1 0 0 0,0 0 0 0 0,0 0 0 0 0,0 0 0 0 0,0 0 0 0 0,0 0 0 0 0,-1 1 0 0 0,1-1 0 0 0,-1 1 0 0 0,1 0 0 0 0,-1-1 0 0 0,1 3-4 0 0,3 15 29 0 0,0 0-1 0 0,-2 0 0 0 0,0 0 0 0 0,-1 0 1 0 0,-2 1-1 0 0,0-1 0 0 0,-1 1 0 0 0,-2 18-28 0 0,1 10 25 0 0,-14 432-66 0 0,15-467 40 0 0,1-1-3 0 0,0 1 0 0 0,-2-1 0 0 0,1 1 0 0 0,-2-1 0 0 0,0 0 0 0 0,-1 1 1 0 0,0-1-1 0 0,0 0 0 0 0,-6 11 4 0 0,7-21 1 0 0,0-1 1 0 0,-1 0-1 0 0,1 0 1 0 0,0 0-1 0 0,-1 0 1 0 0,1 0-1 0 0,-1 0 1 0 0,0-1-1 0 0,0 1 1 0 0,1-1-1 0 0,-1 0 1 0 0,0 1-1 0 0,0-1 1 0 0,0-1-1 0 0,0 1 1 0 0,-1 0-1 0 0,1-1 1 0 0,0 0-1 0 0,0 0 1 0 0,0 0-1 0 0,0 0 1 0 0,0 0-1 0 0,-1 0 1 0 0,1-1-1 0 0,0 1 1 0 0,0-1-1 0 0,0 0 1 0 0,0 0-1 0 0,0 0 1 0 0,0-1-1 0 0,1 1 1 0 0,-1-1-1 0 0,0 0 1 0 0,1 1-1 0 0,-1-1 1 0 0,1 0-1 0 0,-1 0 1 0 0,1-1-1 0 0,0 1 1 0 0,0 0-1 0 0,0-1 1 0 0,-1-2-2 0 0,-9-9-3 0 0,1 0 0 0 0,0-2 0 0 0,2 1 0 0 0,0-1 0 0 0,0-1 0 0 0,2 1 0 0 0,0-1 0 0 0,0-1 0 0 0,2 1 1 0 0,0-1-1 0 0,2 0 0 0 0,-1 0 0 0 0,2-1 0 0 0,1 1 0 0 0,0 0 0 0 0,1-1 0 0 0,2-6 3 0 0,-1 16-159 0 0,1 0 0 0 0,0 0 0 0 0,1 0 1 0 0,0 0-1 0 0,0 0 0 0 0,1 1 0 0 0,0 0 0 0 0,1-1 0 0 0,-1 2 0 0 0,2-1 0 0 0,-1 0 0 0 0,1 1 0 0 0,0 0 0 0 0,1 1 1 0 0,-1-1-1 0 0,2 0 159 0 0,124-81-7044 0 0,-115 80-5190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19 570 16227 0 0,'0'0'5543'0'0,"0"0"-3877"0"0,0 0-1025 0 0,0 0 167 0 0,0 0 170 0 0,0 0-2 0 0,0 0-206 0 0,0 0-289 0 0,0 0-221 0 0,0 0-137 0 0,0 0-53 0 0,-3 32-35 0 0,-9 98-27 0 0,8-61-107 0 0,16-43-794 0 0,-1-22-6731 0 0,-8-4-4288 0 0</inkml:trace>
  <inkml:trace contextRef="#ctx0" brushRef="#br0" timeOffset="150.208">0 224 15947 0 0,'0'0'2393'0'0,"0"0"-937"0"0,0 0-424 0 0,0 0-295 0 0,0 0-209 0 0,0 0-288 0 0,0 0-336 0 0,0 0-248 0 0,0 0-192 0 0,0 0-401 0 0,0 0-943 0 0,0 0-4313 0 0,0 0-6122 0 0</inkml:trace>
  <inkml:trace contextRef="#ctx0" brushRef="#br0" timeOffset="438.012">494 25 15579 0 0,'0'0'5375'0'0,"0"0"-3301"0"0,0 0-1041 0 0,0 0-47 0 0,0 0 29 0 0,0 0-35 0 0,0 0-107 0 0,0 0-239 0 0,0 0-166 0 0,0 0-93 0 0,0 0-78 0 0,-9 32-57 0 0,-26 102-87 0 0,24-86-72 0 0,3 0 0 0 0,1 0 0 0 0,3 1 0 0 0,2-1 0 0 0,3 42-81 0 0,0-13 20 0 0,-1-49-26 0 0,1-1 1 0 0,1 1 0 0 0,1-1-1 0 0,2 0 1 0 0,1 0 0 0 0,0-1-1 0 0,2 1 1 0 0,2-1 5 0 0,4 4-1336 0 0,-14-30 826 0 0,0-19-2657 0 0,-8-1-4195 0 0,5 15-4422 0 0</inkml:trace>
  <inkml:trace contextRef="#ctx0" brushRef="#br0" timeOffset="689.045">199 496 15579 0 0,'0'0'3987'0'0,"0"0"-2092"0"0,0 0-833 0 0,0 0-105 0 0,0 0 39 0 0,0 0 16 0 0,0 0-121 0 0,0 0-224 0 0,0 0-192 0 0,0 0-123 0 0,0 0-60 0 0,36 1-82 0 0,113 5-51 0 0,19 9-176 0 0,-105-4-403 0 0,-29-5-1806 0 0,0-1-5896 0 0,-19-5-4562 0 0</inkml:trace>
  <inkml:trace contextRef="#ctx0" brushRef="#br0" timeOffset="1188.687">851 669 8818 0 0,'0'0'3449'0'0,"0"0"-878"0"0,0 0-404 0 0,0 0-151 0 0,0 0-257 0 0,0 0-332 0 0,0 0-346 0 0,0 0-267 0 0,0 0-151 0 0,0 0-100 0 0,0 0-73 0 0,0 0-41 0 0,0 0-56 0 0,-6 22-61 0 0,-16 70-81 0 0,17 22 55 0 0,5-111-362 0 0,0 0 1 0 0,1 0 0 0 0,0-1 0 0 0,-1 1-1 0 0,1 0 1 0 0,0 0 0 0 0,0-1 0 0 0,1 1-1 0 0,-1 0 1 0 0,0-1 0 0 0,1 1 0 0 0,0-1-1 0 0,-1 0 1 0 0,1 1 0 0 0,0-1-1 0 0,0 0 1 0 0,0 0 0 0 0,1 0 0 0 0,-1-1-1 0 0,1 2 56 0 0,9 1-3760 0 0,1-5-3389 0 0,-7-2-4912 0 0</inkml:trace>
  <inkml:trace contextRef="#ctx0" brushRef="#br0" timeOffset="1437.968">857 246 15171 0 0,'0'0'4057'0'0,"0"0"-2921"0"0,0 0-335 0 0,0 0-81 0 0,0 0-56 0 0,0 0-104 0 0,0 0-264 0 0,0 0-280 0 0,0 0-144 0 0,0 0-48 0 0,0 0-72 0 0,0 0-288 0 0,0 0-897 0 0,0 0-3752 0 0,16 70-7585 0 0</inkml:trace>
  <inkml:trace contextRef="#ctx0" brushRef="#br0" timeOffset="2506.287">1390 618 1224 0 0,'0'0'854'0'0,"0"0"-385"0"0,0 0-5 0 0,0 0 244 0 0,0 0 205 0 0,0 0 178 0 0,0 0 126 0 0,0 0 19 0 0,0 0 47 0 0,0 0-6 0 0,0 0 8 0 0,0 0-19 0 0,0 0-23 0 0,-12-2-26 0 0,-38-5-67 0 0,-6 21 4269 0 0,47-8-4617 0 0,-6 5-542 0 0,1 0 0 0 0,0 0 0 0 0,1 1 0 0 0,1 1-1 0 0,0 0 1 0 0,0 1 0 0 0,1 0 0 0 0,1 0 0 0 0,1 1 0 0 0,0 1-1 0 0,1 0 1 0 0,0 1-260 0 0,6-16 10 0 0,1 1 0 0 0,0 0 0 0 0,0-1-1 0 0,0 1 1 0 0,0 0 0 0 0,0 0-1 0 0,0 0 1 0 0,0 0 0 0 0,1 0 0 0 0,-1 0-1 0 0,1 0 1 0 0,-1 0 0 0 0,1 1 0 0 0,0-1-1 0 0,0 0 1 0 0,0 0 0 0 0,0 0 0 0 0,0 0-1 0 0,0 0 1 0 0,1 0 0 0 0,-1 1 0 0 0,1-1-1 0 0,-1 0 1 0 0,1 0 0 0 0,0 0 0 0 0,0 0-1 0 0,0-1 1 0 0,0 1 0 0 0,0 0 0 0 0,0 0-1 0 0,1 0 1 0 0,-1-1 0 0 0,0 1 0 0 0,1-1-1 0 0,0 1 1 0 0,-1-1 0 0 0,1 0 0 0 0,0 1-1 0 0,-1-1 1 0 0,1 0 0 0 0,0 0 0 0 0,0 0-1 0 0,0-1 1 0 0,0 1 0 0 0,0 0-1 0 0,0-1 1 0 0,0 1 0 0 0,0-1 0 0 0,1 1-10 0 0,17-5 76 0 0,-1 0 0 0 0,0-1 0 0 0,0-1 0 0 0,0 0 0 0 0,-1-2 0 0 0,0 0 0 0 0,0-1 1 0 0,-1-1-1 0 0,0-1 0 0 0,-1 0 0 0 0,0-1 0 0 0,-1-1 0 0 0,0 0 0 0 0,-1-1 0 0 0,1-2-76 0 0,-13 15 3 0 0,52-50 73 0 0,-53 51-80 0 0,0 1-1 0 0,0-1 1 0 0,0 1 0 0 0,0-1 0 0 0,-1 1-1 0 0,1 0 1 0 0,0-1 0 0 0,0 1 0 0 0,-1 0 0 0 0,1 0-1 0 0,0 0 1 0 0,-1-1 0 0 0,1 1 0 0 0,-1 0-1 0 0,1 0 1 0 0,-1 0 0 0 0,0 0 0 0 0,1 0-1 0 0,-1 0 1 0 0,0 0 0 0 0,0 0 0 0 0,1 0-1 0 0,-1 0 1 0 0,0 0 0 0 0,0 0 0 0 0,0 0-1 0 0,0 0 1 0 0,0 0 0 0 0,-1 0 0 0 0,1 0-1 0 0,0 0 1 0 0,0 0 0 0 0,-1 0 0 0 0,1 0-1 0 0,-1 0 1 0 0,1 0 4 0 0,0 3-15 0 0,-1 37 12 0 0,-1-36-2 0 0,0 1 1 0 0,1 0-1 0 0,0 0 1 0 0,1 0 0 0 0,-1 1-1 0 0,1-1 1 0 0,0 0 0 0 0,1 0-1 0 0,-1 0 1 0 0,1 0-1 0 0,1 0 1 0 0,-1 0 0 0 0,1 0-1 0 0,0 0 1 0 0,0-1 0 0 0,0 1-1 0 0,1-1 1 0 0,0 1-1 0 0,0-1 1 0 0,1 0 0 0 0,-1 0-1 0 0,1 0 1 0 0,0-1 0 0 0,0 1-1 0 0,1-1 1 0 0,-1 0-1 0 0,1 0 1 0 0,0-1 0 0 0,0 1-1 0 0,2 0 5 0 0,81-12 139 0 0,-83 7-105 0 0,1-1 0 0 0,-1-1 0 0 0,0 1 0 0 0,-1-1 0 0 0,1 0-1 0 0,0 0 1 0 0,-1 0 0 0 0,0-1 0 0 0,0 0 0 0 0,0 0 0 0 0,0 0 0 0 0,0 0 0 0 0,-1 0 0 0 0,0-1 0 0 0,0 1 0 0 0,0-1 0 0 0,0 0 0 0 0,-1 0-1 0 0,0 0 1 0 0,0 0 0 0 0,0-1 0 0 0,-1 1 0 0 0,1-3-34 0 0,11-33 205 0 0,0 12-64 0 0,56-108 320 0 0,-56 92-433 0 0,-3-2-1 0 0,-1 1 1 0 0,-3-1-1 0 0,-1 0 1 0 0,-3 0 0 0 0,-1 0-1 0 0,-4-16-27 0 0,3 51 6 0 0,0 0-1 0 0,-1 1 1 0 0,-1-1-1 0 0,0 0 0 0 0,0 1 1 0 0,-1 0-1 0 0,-1-1 1 0 0,0 1-1 0 0,0 0 1 0 0,-1 1-1 0 0,-1-1 0 0 0,0 1 1 0 0,0 0-1 0 0,-7-8-5 0 0,12 16 0 0 0,-1 1-1 0 0,0-1 0 0 0,1 1 1 0 0,-1-1-1 0 0,0 1 0 0 0,0 0 1 0 0,0 0-1 0 0,0 0 0 0 0,0 0 1 0 0,0 0-1 0 0,0 0 1 0 0,0 0-1 0 0,0 1 0 0 0,0-1 1 0 0,0 1-1 0 0,-1 0 0 0 0,1 0 1 0 0,0-1-1 0 0,0 1 0 0 0,0 1 1 0 0,-1-1-1 0 0,1 0 0 0 0,0 0 1 0 0,0 1-1 0 0,0-1 0 0 0,0 1 1 0 0,0 0-1 0 0,0 0 0 0 0,0 0 1 0 0,0 0-1 0 0,0 0 0 0 0,0 0 1 0 0,0 0-1 0 0,0 1 0 0 0,1-1 1 0 0,-1 0-1 0 0,0 1 1 0 0,1 0-1 0 0,-1-1 0 0 0,1 1 1 0 0,0 0-1 0 0,0 0 0 0 0,-1 0 1 0 0,1 0-1 0 0,0 1 1 0 0,-8 12-5 0 0,0 0 1 0 0,1 0-1 0 0,1 1 1 0 0,1 0-1 0 0,0 0 1 0 0,1 0-1 0 0,1 1 1 0 0,0-1-1 0 0,1 1 1 0 0,1 0-1 0 0,1 0 1 0 0,0 1-1 0 0,1-1 1 0 0,1 0-1 0 0,3 15 5 0 0,4 17 20 0 0,2 0 0 0 0,2 0 0 0 0,3-1 0 0 0,16 36-20 0 0,52 223 227 0 0,-81-296-221 0 0,12 28-19 0 0,6-46-1950 0 0,-8-8-742 0 0,-6 8-426 0 0,0 0-3585 0 0,-1-1-5973 0 0</inkml:trace>
  <inkml:trace contextRef="#ctx0" brushRef="#br0" timeOffset="6175.952">2000 883 0 0 0,'0'0'481'0'0,"0"0"212"0"0,0 0-53 0 0,0 0-194 0 0,0 0-185 0 0,0 0-57 0 0,0 0 56 0 0,0 0 112 0 0,0 0 187 0 0,0 0 158 0 0,-2 6 113 0 0,-9 28 1066 0 0,11-34-904 0 0,0 0 15 0 0,0 0-52 0 0,0 0-64 0 0,0 0-83 0 0,0 0-83 0 0,0 0-60 0 0,4-1 6056 0 0,6-3-4926 0 0,114-156 1239 0 0,-100 126-2948 0 0,-2-1-1 0 0,-1 0 1 0 0,-1-2 0 0 0,-3 0-1 0 0,-1-1 1 0 0,-1-1 0 0 0,-3 0-1 0 0,-1-1 1 0 0,-2 0 0 0 0,-1-1 0 0 0,-3 0-1 0 0,1-19-85 0 0,-5 28 22 0 0,0 20-3 0 0,1-1 1 0 0,-1 1-1 0 0,-1-1 0 0 0,0 1 1 0 0,-1-1-1 0 0,-1 1 0 0 0,0-1 1 0 0,0 1-1 0 0,-1 0 0 0 0,0 0 1 0 0,-2 0-1 0 0,1 1 1 0 0,-1-1-1 0 0,-1 1 0 0 0,-3-6-19 0 0,8 16 11 0 0,1 0-1 0 0,-1 1 0 0 0,1-1 0 0 0,-1 0 0 0 0,1 1 1 0 0,-1-1-1 0 0,1 0 0 0 0,-1 1 0 0 0,0-1 1 0 0,1 1-1 0 0,-1-1 0 0 0,0 1 0 0 0,0-1 1 0 0,1 1-1 0 0,-1 0 0 0 0,0-1 0 0 0,0 1 0 0 0,0 0 1 0 0,1 0-1 0 0,-1-1 0 0 0,0 1 0 0 0,0 0 1 0 0,0 0-1 0 0,0 0 0 0 0,0 0 0 0 0,1 0 1 0 0,-1 0-1 0 0,0 0 0 0 0,0 1 0 0 0,0-1 0 0 0,0 0 1 0 0,1 0-1 0 0,-1 1 0 0 0,0-1 0 0 0,0 0 1 0 0,0 1-1 0 0,1-1 0 0 0,-1 1 0 0 0,0-1 0 0 0,1 1 1 0 0,-1-1-1 0 0,0 1 0 0 0,1-1 0 0 0,-1 1 1 0 0,1 0-1 0 0,-1-1 0 0 0,1 1 0 0 0,-1 0 1 0 0,1 0-1 0 0,-1 0-10 0 0,-19 47-118 0 0,16-35 158 0 0,-9 25 17 0 0,2 2 1 0 0,2-1 0 0 0,1 1-1 0 0,2 0 1 0 0,2 1 0 0 0,2-1-1 0 0,1 1 1 0 0,5 37-58 0 0,12 29 104 0 0,1 55 42 0 0,1-67-90 0 0,-18-95-68 0 0,0 0 1 0 0,0-1-1 0 0,1 1 1 0 0,-1 0-1 0 0,0-1 1 0 0,0 1-1 0 0,0 0 1 0 0,1 0-1 0 0,-1-1 1 0 0,0 1-1 0 0,0 0 1 0 0,1 0-1 0 0,-1-1 1 0 0,0 1-1 0 0,0 0 1 0 0,1 0-1 0 0,-1 0 1 0 0,0 0-1 0 0,1-1 1 0 0,-1 1 0 0 0,0 0-1 0 0,1 0 1 0 0,-1 0-1 0 0,0 0 1 0 0,1 0-1 0 0,-1 0 1 0 0,0 0-1 0 0,1 0 1 0 0,-1 0-1 0 0,1 0 1 0 0,-1 0-1 0 0,0 0 1 0 0,1 0-1 0 0,-1 0 1 0 0,0 0-1 0 0,1 0 1 0 0,-1 0-1 0 0,0 1 1 0 0,1-1-1 0 0,-1 0 1 0 0,0 0 0 0 0,0 0-1 0 0,1 1 12 0 0,-1-16-1134 0 0,0 12-3119 0 0,0-1-4131 0 0,0 4-3356 0 0</inkml:trace>
  <inkml:trace contextRef="#ctx0" brushRef="#br0" timeOffset="6743.726">2456 585 7066 0 0,'0'0'3055'0'0,"0"0"-844"0"0,0 0-380 0 0,0 0-151 0 0,0 0-147 0 0,0 0-292 0 0,0 0-236 0 0,0 0-236 0 0,0 0-233 0 0,0 0-114 0 0,0 0-89 0 0,0 0-64 0 0,0 0-30 0 0,-7 18-3 0 0,-20 58-20 0 0,24-7 218 0 0,7-56-369 0 0,-3-9-27 0 0,-1-1-1 0 0,1 1 1 0 0,0-1 0 0 0,0 1 0 0 0,0-1-1 0 0,0 0 1 0 0,1 0 0 0 0,0 0-1 0 0,-1 0 1 0 0,1 0 0 0 0,0 0 0 0 0,0 0-1 0 0,1 0 1 0 0,-1-1 0 0 0,0 1-1 0 0,1-1 1 0 0,0 1 0 0 0,0-1 0 0 0,-1 0-1 0 0,1 0 1 0 0,0-1 0 0 0,1 1-1 0 0,-1 0 1 0 0,0-1 0 0 0,0 0 0 0 0,1 0-1 0 0,-1 0 1 0 0,0 0 0 0 0,1 0-1 0 0,-1-1 1 0 0,1 0 0 0 0,-1 0 0 0 0,1 0-1 0 0,0 0 1 0 0,-1 0 0 0 0,1 0 0 0 0,-1-1-1 0 0,0 0 1 0 0,1 0 0 0 0,-1 0-1 0 0,1 0 1 0 0,-1 0 0 0 0,0-1 0 0 0,0 1-1 0 0,0-1 1 0 0,1 0-38 0 0,15-17 273 0 0,-1 0 1 0 0,-1-1-1 0 0,0-1 1 0 0,-2 0-1 0 0,11-19-273 0 0,-10 15 136 0 0,58-93 547 0 0,-74 118-674 0 0,1-1 1 0 0,0 1 0 0 0,-1 0 0 0 0,1-1-1 0 0,0 1 1 0 0,-1-1 0 0 0,1 1-1 0 0,0 0 1 0 0,-1 0 0 0 0,1-1-1 0 0,0 1 1 0 0,0 0 0 0 0,-1 0 0 0 0,1 0-1 0 0,0 0 1 0 0,0 0 0 0 0,0 0-1 0 0,-1 0 1 0 0,1 0 0 0 0,0 0-1 0 0,0 0 1 0 0,-1 1 0 0 0,1-1-1 0 0,0 0 1 0 0,0 0 0 0 0,-1 1 0 0 0,1-1-1 0 0,0 1 1 0 0,-1-1 0 0 0,1 0-1 0 0,-1 1 1 0 0,1-1 0 0 0,0 1-1 0 0,-1-1 1 0 0,1 1 0 0 0,-1 0 0 0 0,1-1-1 0 0,-1 1 1 0 0,0-1 0 0 0,1 1-1 0 0,-1 0 1 0 0,1-1 0 0 0,-1 1-1 0 0,0 0 1 0 0,0 0 0 0 0,1-1-1 0 0,-1 1 1 0 0,0 0 0 0 0,0 0 0 0 0,0-1-1 0 0,0 1 1 0 0,0 0 0 0 0,0 0-1 0 0,0-1 1 0 0,0 1 0 0 0,0 0-1 0 0,0 0 1 0 0,-1 0 0 0 0,1 0-10 0 0,16 56 127 0 0,-3 26-13 0 0,7 32-96 0 0,-5 1-1 0 0,-5 0 0 0 0,-5 109-17 0 0,-5-205 1 0 0,-1 0 0 0 0,-1 0 0 0 0,-1 0-1 0 0,-1 0 1 0 0,-1-1 0 0 0,-1 1-1 0 0,0-1 1 0 0,-1 0 0 0 0,-1-1 0 0 0,-1 0-1 0 0,-1 0 1 0 0,0-1 0 0 0,-2 0 0 0 0,0-1-1 0 0,0 0 1 0 0,-1-1 0 0 0,-1 0 0 0 0,-7 4-1 0 0,20-17 2 0 0,-1-1 1 0 0,1 1-1 0 0,-1 0 1 0 0,1-1 0 0 0,-1 1-1 0 0,0-1 1 0 0,1 0 0 0 0,-1 0-1 0 0,0 1 1 0 0,0-1-1 0 0,0-1 1 0 0,0 1 0 0 0,0 0-1 0 0,0 0 1 0 0,0-1-1 0 0,-1 1 1 0 0,1-1 0 0 0,0 1-1 0 0,0-1 1 0 0,0 0-1 0 0,0 0 1 0 0,-1 0 0 0 0,1 0-1 0 0,0-1 1 0 0,0 1-1 0 0,0 0 1 0 0,-1-1 0 0 0,1 0-1 0 0,0 1 1 0 0,0-1 0 0 0,0 0-1 0 0,0 0 1 0 0,0 0-1 0 0,0 0 1 0 0,1-1 0 0 0,-1 1-1 0 0,0 0 1 0 0,1-1-1 0 0,-1 1 1 0 0,0-1 0 0 0,1 0-1 0 0,0 1 1 0 0,-1-1-1 0 0,1 0 1 0 0,0 0 0 0 0,-1-1-3 0 0,-1-24 1 0 0,0-1 1 0 0,2 1 0 0 0,1-1 0 0 0,1 1 0 0 0,2-1-1 0 0,0 1 1 0 0,2 0 0 0 0,1 0 0 0 0,1 0-1 0 0,1 1 1 0 0,2 0 0 0 0,0 1 0 0 0,2 0 0 0 0,1 0-1 0 0,3-3-1 0 0,76-133-1003 0 0,-70 129-3036 0 0,1 0-3795 0 0,-16 23-4576 0 0</inkml:trace>
  <inkml:trace contextRef="#ctx0" brushRef="#br0" timeOffset="37883.969">1817 1623 10538 0 0,'0'0'5521'0'0,"0"0"-4264"0"0,0 0-393 0 0,0 0-304 0 0,0 0-184 0 0,0 0-168 0 0,0 0-136 0 0,0 0-176 0 0,0 0-104 0 0,0 0-144 0 0,0 0-352 0 0,0 0-784 0 0,0 0-3354 0 0,0 0-6848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0 530 3873 0 0,'0'0'1064'0'0,"0"0"-229"0"0,0 0 117 0 0,0 0 387 0 0,0 0 340 0 0,0 0 97 0 0,0 0-231 0 0,0 0-414 0 0,0 0-386 0 0,0 0-273 0 0,31 0 4011 0 0,-21-2-3998 0 0,1 0 1 0 0,-1-1 0 0 0,0 0 0 0 0,0-1 0 0 0,0-1 0 0 0,0 1 0 0 0,-1-1 0 0 0,1-1 0 0 0,6-5-486 0 0,54-41 866 0 0,-1-3 0 0 0,-3-3 1 0 0,48-56-867 0 0,-88 89 169 0 0,75-75 585 0 0,-99 98-746 0 0,0-1 0 0 0,0 2 0 0 0,0-1 0 0 0,0 0 0 0 0,0 0 0 0 0,0 1 0 0 0,1-1 0 0 0,-1 1 0 0 0,1-1 0 0 0,-1 1 0 0 0,1 0 0 0 0,0 0 0 0 0,-1 0 0 0 0,1 1 0 0 0,0-1 0 0 0,-1 1 0 0 0,1-1 0 0 0,0 1 0 0 0,0 0 0 0 0,0 0 0 0 0,0 0 0 0 0,-1 0 0 0 0,1 1 0 0 0,0-1 0 0 0,0 1 0 0 0,-1 0 0 0 0,1 0 1 0 0,0 0-1 0 0,-1 0 0 0 0,1 0 0 0 0,-1 0 0 0 0,1 1 0 0 0,-1-1 0 0 0,0 1 0 0 0,1-1 0 0 0,-1 1 0 0 0,0 0 0 0 0,0 0 0 0 0,0 0 0 0 0,-1 0 0 0 0,1 1 0 0 0,0-1 0 0 0,0 1-8 0 0,6 17 84 0 0,0-1 0 0 0,-2 1 1 0 0,0 1-1 0 0,-1-1 0 0 0,-1 1 0 0 0,-1 0 1 0 0,0 0-1 0 0,-2 0 0 0 0,-1 0 0 0 0,0 0 1 0 0,-2 0-1 0 0,-1 4-84 0 0,0-10 20 0 0,0 1 1 0 0,-2-1-1 0 0,0-1 0 0 0,0 1 1 0 0,-1-1-1 0 0,-1 0 1 0 0,-1 0-1 0 0,0-1 0 0 0,0 0 1 0 0,-2 0-1 0 0,1-1 1 0 0,-2 0-1 0 0,1-1 0 0 0,-5 4-20 0 0,6-7-14 0 0,0 0-1 0 0,0 0 0 0 0,0-1 0 0 0,-1 0 1 0 0,0 0-1 0 0,-1-1 0 0 0,0-1 0 0 0,0 0 1 0 0,0 0-1 0 0,0-1 0 0 0,0 0 0 0 0,-1-1 1 0 0,0-1-1 0 0,0 0 0 0 0,0 0 0 0 0,0-1 1 0 0,-1-1 14 0 0,6-1-57 0 0,0 0 0 0 0,1-1 0 0 0,-1 0 0 0 0,1-1 0 0 0,0 1 0 0 0,-1-1 0 0 0,1-1 1 0 0,1 1-1 0 0,-1-1 0 0 0,0 0 0 0 0,1 0 0 0 0,0 0 0 0 0,0-1 0 0 0,0 0 0 0 0,0 0 1 0 0,1 0-1 0 0,0-1 0 0 0,0 1 0 0 0,0-1 0 0 0,1 0 0 0 0,0 0 0 0 0,0 0 0 0 0,1-1 57 0 0,-1 0-366 0 0,0 0-1 0 0,1 0 1 0 0,0 0-1 0 0,0-1 1 0 0,0 1-1 0 0,1-1 1 0 0,1 1-1 0 0,-1-1 0 0 0,1 0 1 0 0,0 1-1 0 0,1-1 1 0 0,0 1-1 0 0,0-3 367 0 0,8-9-2826 0 0,-1 9-2323 0 0,-2 2-6277 0 0</inkml:trace>
  <inkml:trace contextRef="#ctx0" brushRef="#br0" timeOffset="686.153">989 254 8538 0 0,'0'0'1375'0'0,"0"0"-339"0"0,0 0 62 0 0,0 0 378 0 0,0 0 302 0 0,0 0 26 0 0,0 0-206 0 0,0 0-346 0 0,0 0-221 0 0,0 0-127 0 0,0 0-97 0 0,0 0-47 0 0,0 0-64 0 0,5-11-78 0 0,14-36-90 0 0,-14 35-53 0 0,-5 12-110 0 0,0 0-69 0 0,0 0-33 0 0,0 22 872 0 0,4 139-562 0 0,0-88-484 0 0,-3-1 1 0 0,-3 0 0 0 0,-3 1 0 0 0,-14 62-90 0 0,-22-11 13 0 0,41-124-3 0 0,0 0 0 0 0,0-1-1 0 0,0 1 1 0 0,0-1 0 0 0,-1 1-1 0 0,1 0 1 0 0,0-1 0 0 0,0 1-1 0 0,0 0 1 0 0,0-1 0 0 0,-1 1 0 0 0,1 0-1 0 0,0-1 1 0 0,0 1 0 0 0,-1 0-1 0 0,1-1 1 0 0,0 1 0 0 0,-1 0-1 0 0,1 0 1 0 0,0-1 0 0 0,-1 1 0 0 0,1 0-1 0 0,0 0 1 0 0,-1 0 0 0 0,1-1-1 0 0,0 1 1 0 0,-1 0 0 0 0,1 0 0 0 0,-1 0-1 0 0,1 0 1 0 0,0 0 0 0 0,-1 0-1 0 0,1 0 1 0 0,-1 0 0 0 0,1 0-1 0 0,0 0 1 0 0,-1 0 0 0 0,1 0 0 0 0,-1 0-1 0 0,1 0 1 0 0,0 0 0 0 0,-1 0-1 0 0,1 1 1 0 0,0-1 0 0 0,-1 0-1 0 0,1 0 1 0 0,-1 0 0 0 0,1 1 0 0 0,0-1-1 0 0,0 0 1 0 0,-1 0 0 0 0,1 1-1 0 0,0-1 1 0 0,-1 0-10 0 0,0-6-70 0 0,-3-13 58 0 0,2-1 0 0 0,0 0 0 0 0,1 0 1 0 0,1 1-1 0 0,1-1 0 0 0,0 0 1 0 0,2 0-1 0 0,0 1 0 0 0,2-3 12 0 0,9-28-16 0 0,2 1 1 0 0,3 0-1 0 0,1 1 0 0 0,3 1 0 0 0,2 1 0 0 0,1 2 0 0 0,3 0 1 0 0,6-4 15 0 0,-20 26-3 0 0,1 2 0 0 0,1 0 0 0 0,0 0 0 0 0,2 2 0 0 0,0 0 0 0 0,1 1 0 0 0,1 2 0 0 0,0 0 0 0 0,1 1 0 0 0,1 0 0 0 0,0 2 0 0 0,0 1 0 0 0,2 1 0 0 0,15-4 3 0 0,-38 13 2 0 0,1 0 1 0 0,0 0-1 0 0,0 0 0 0 0,0 1 0 0 0,-1-1 0 0 0,1 1 0 0 0,0-1 1 0 0,0 1-1 0 0,0 0 0 0 0,0 0 0 0 0,0 0 0 0 0,0 1 0 0 0,0-1 1 0 0,0 1-1 0 0,0 0 0 0 0,0-1 0 0 0,0 1 0 0 0,-1 0 0 0 0,1 1 1 0 0,0-1-1 0 0,-1 0 0 0 0,1 1 0 0 0,-1 0 0 0 0,1-1 1 0 0,-1 1-1 0 0,0 0 0 0 0,0 0 0 0 0,0 0 0 0 0,0 1 0 0 0,0-1 1 0 0,0 0-1 0 0,-1 1 0 0 0,1-1 0 0 0,-1 1 0 0 0,1 0 0 0 0,-1-1 1 0 0,0 1-1 0 0,0 0 0 0 0,0 0 0 0 0,-1 0 0 0 0,1 0 0 0 0,-1 0 1 0 0,1 0-1 0 0,-1 0 0 0 0,0 0 0 0 0,0 0-2 0 0,-2 21 12 0 0,-1-1-1 0 0,-1 1 1 0 0,-1-1-1 0 0,-1 0 1 0 0,-1 0-1 0 0,-1-1 1 0 0,-1 0-1 0 0,-1 0 1 0 0,0-1 0 0 0,-2 0-1 0 0,-1-1 1 0 0,0 0-1 0 0,-2-1 1 0 0,0-1-1 0 0,-1 0 1 0 0,0-2-1 0 0,-14 11-11 0 0,20-15-41 0 0,-2 0 0 0 0,1-1 0 0 0,-2 0 0 0 0,1-1 0 0 0,-1-1 0 0 0,-1 0 0 0 0,0-1-1 0 0,0 0 1 0 0,0-1 0 0 0,-1 0 0 0 0,-12 3 41 0 0,24-9-98 0 0,1 0 1 0 0,-1 0-1 0 0,1-1 0 0 0,-1 1 1 0 0,0 0-1 0 0,1-1 0 0 0,-1 0 0 0 0,0 0 1 0 0,1 1-1 0 0,-1-2 0 0 0,0 1 0 0 0,1 0 1 0 0,-1 0-1 0 0,0-1 0 0 0,1 0 1 0 0,-1 1-1 0 0,1-1 0 0 0,-1 0 0 0 0,1 0 1 0 0,-1 0-1 0 0,1-1 0 0 0,-1 1 1 0 0,1-1-1 0 0,0 1 0 0 0,0-1 0 0 0,0 0 1 0 0,0 1-1 0 0,0-1 0 0 0,0 0 1 0 0,0 0-1 0 0,1-1 0 0 0,-1 1 0 0 0,1 0 1 0 0,0-1-1 0 0,-1 1 0 0 0,1 0 0 0 0,0-1 1 0 0,0 0-1 0 0,1 1 0 0 0,-1-2 98 0 0,-1-47-4843 0 0,11 19-6014 0 0,-4 20 1664 0 0</inkml:trace>
  <inkml:trace contextRef="#ctx0" brushRef="#br0" timeOffset="1298.708">1412 519 0 0 0,'0'0'2063'0'0,"0"0"-160"0"0,0 0 10 0 0,0 0 122 0 0,0 0 24 0 0,0 0-43 0 0,0 0-129 0 0,0 0-204 0 0,0 0-180 0 0,0 0-169 0 0,0 0-142 0 0,31 4-106 0 0,98 6-110 0 0,-68-21 325 0 0,-51 4-942 0 0,24-14 399 0 0,-1-1-1 0 0,-2-2 0 0 0,0-1 0 0 0,-1-2 0 0 0,12-16-757 0 0,-31 34 53 0 0,-1-1 0 0 0,0 0 0 0 0,-1-1 0 0 0,0 0 0 0 0,-1 0 0 0 0,0-1 0 0 0,-1 0-1 0 0,0 0 1 0 0,-1 0 0 0 0,-1-1 0 0 0,0 0 0 0 0,0-1 0 0 0,-1 1 0 0 0,-1-1 0 0 0,0 1-1 0 0,-1-1 1 0 0,-1 0 0 0 0,0 0 0 0 0,-1 0 0 0 0,-1-12-53 0 0,0 22-27 0 0,0 0 0 0 0,0-1 0 0 0,-1 1 0 0 0,0 0 0 0 0,0 0 0 0 0,0 0 0 0 0,0 0 0 0 0,-1 1-1 0 0,1-1 1 0 0,-1 1 0 0 0,0-1 0 0 0,0 1 0 0 0,-1 0 0 0 0,1 0 0 0 0,0 0 0 0 0,-1 0 0 0 0,0 1 0 0 0,0 0 0 0 0,1-1 0 0 0,-2 2 0 0 0,1-1 0 0 0,0 0 0 0 0,0 1 0 0 0,0-1-1 0 0,-1 1 1 0 0,1 0 0 0 0,0 1 0 0 0,-1-1 0 0 0,1 1 0 0 0,-1 0 0 0 0,1 0 0 0 0,-1 0 0 0 0,1 1 0 0 0,-1-1 0 0 0,1 1 0 0 0,0 0 0 0 0,-1 1 0 0 0,1-1 0 0 0,0 1 0 0 0,0 0-1 0 0,0 0 1 0 0,0 0 0 0 0,0 0 0 0 0,0 1 0 0 0,1-1 0 0 0,-1 1 0 0 0,1 0 0 0 0,-3 2 27 0 0,5-3-4 0 0,-1-1 0 0 0,1 0 0 0 0,0 1 0 0 0,0-1 0 0 0,0 1 1 0 0,0-1-1 0 0,0 1 0 0 0,0-1 0 0 0,0 1 0 0 0,1 0 0 0 0,-1 0 0 0 0,0-1 0 0 0,1 1 0 0 0,-1 0 0 0 0,1 0 0 0 0,0 0 0 0 0,0-1 1 0 0,0 1-1 0 0,-1 0 0 0 0,2 0 0 0 0,-1 0 0 0 0,0 0 0 0 0,0-1 0 0 0,1 1 0 0 0,-1 0 0 0 0,1 0 0 0 0,-1-1 0 0 0,1 1 0 0 0,0 0 1 0 0,0-1-1 0 0,-1 1 0 0 0,1 0 0 0 0,0-1 0 0 0,1 1 0 0 0,-1-1 0 0 0,0 0 0 0 0,0 1 0 0 0,1-1 0 0 0,-1 0 0 0 0,0 0 0 0 0,1 0 1 0 0,0 0-1 0 0,-1 0 0 0 0,1 0 0 0 0,-1 0 0 0 0,1 0 0 0 0,0-1 0 0 0,1 1 4 0 0,196 30 371 0 0,-194-30-344 0 0,-2-1 2 0 0,0 0 1 0 0,0 0-1 0 0,0 0 0 0 0,0 0 1 0 0,0 1-1 0 0,0 0 0 0 0,0-1 0 0 0,0 1 1 0 0,0 0-1 0 0,-1 0 0 0 0,1 1 1 0 0,0-1-1 0 0,-1 0 0 0 0,1 1 0 0 0,-1 0 1 0 0,1 0-1 0 0,-1 0 0 0 0,0 0 0 0 0,0 0 1 0 0,1 0-1 0 0,-2 0 0 0 0,1 1 1 0 0,0-1-1 0 0,0 1 0 0 0,-1-1 0 0 0,1 1 1 0 0,-1 0-1 0 0,0-1 0 0 0,0 1 1 0 0,0 0-1 0 0,0 0 0 0 0,-1 0 0 0 0,1 0 1 0 0,-1 0-30 0 0,0 16 147 0 0,-1 0 0 0 0,-1 0 1 0 0,-1-1-1 0 0,-1 1 0 0 0,0-1 1 0 0,-2 0-1 0 0,-5 14-147 0 0,-10 38 188 0 0,18-8-166 0 0,38-62-3548 0 0,-16-15-436 0 0,-8 3-2646 0 0,-10 11 5361 0 0,7-7-10720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0 0 0,'0'0'720'0'0,"0"0"302"0"0,0 0 290 0 0,0 0 256 0 0,0 0 179 0 0,0 0 86 0 0,0 0-33 0 0,0 0-87 0 0,0 0-94 0 0,0 0-91 0 0,0 0-119 0 0,3-4-116 0 0,-2 3-477 0 0,8-9-1083 0 0,-5 13 8245 0 0,-4-3-7851 0 0,4 16 373 0 0,91 223 1123 0 0,-69-167-1504 0 0,-3 2 1 0 0,-3 1 0 0 0,-4 0 0 0 0,-3 1 0 0 0,-2 15-120 0 0,3 16 113 0 0,-14-108-101 0 0,1 1 0 0 0,-1 0 1 0 0,1 0-1 0 0,-1 0 0 0 0,0 0 0 0 0,1 0 1 0 0,-1 0-1 0 0,1 0 0 0 0,-1 0 0 0 0,0 0 1 0 0,1 0-1 0 0,-1 0 0 0 0,1 0 0 0 0,-1 0 0 0 0,0 0 1 0 0,1 0-1 0 0,-1 0 0 0 0,0 0 0 0 0,1 0 1 0 0,-1 0-1 0 0,1 1 0 0 0,-1-1 0 0 0,0 0 1 0 0,1 0-1 0 0,-1 0 0 0 0,0 1 0 0 0,1-1 1 0 0,-1 0-1 0 0,0 0 0 0 0,0 1 0 0 0,1-1 1 0 0,-1 0-1 0 0,0 1 0 0 0,0-1 0 0 0,1 0 1 0 0,-1 1-1 0 0,0-1 0 0 0,0 1 0 0 0,0-1 0 0 0,0 0 1 0 0,0 1-1 0 0,0-1 0 0 0,1 0 0 0 0,-1 1 1 0 0,0-1-1 0 0,0 1 0 0 0,0-1 0 0 0,0 0 1 0 0,0 1-1 0 0,0-1 0 0 0,-1 1 0 0 0,1-1 1 0 0,0 0-1 0 0,0 1 0 0 0,0-1 0 0 0,0 1 1 0 0,0-1-1 0 0,-1 0 0 0 0,1 1 0 0 0,0-1-12 0 0,10-36 394 0 0,39-147-259 0 0,-14 19-12 0 0,-7-2-1 0 0,2-114-122 0 0,-21 106 86 0 0,-9 174-58 0 0,0 0-19 0 0,0 0-21 0 0,0 0-25 0 0,1 23-167 0 0,22 123 47 0 0,-23-140-973 0 0,3 9 1859 0 0,-1-11-5683 0 0,1-3-5547 0 0,-3-1-1340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2128 0 0,'0'0'1928'0'0,"0"0"-560"0"0,0 0 149 0 0,0 0 453 0 0,0 0 337 0 0,0 0 30 0 0,0 0-329 0 0,0 0-439 0 0,0 0-332 0 0,0 0-175 0 0,0 0-89 0 0,0 0-56 0 0,0 0-75 0 0,2-7-93 0 0,8-18 1551 0 0,11 157 687 0 0,-4-26-2563 0 0,-16-40-285 0 0,-6-82-5776 0 0,3-8-4543 0 0,2 13-1205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11939 0 0,'0'0'2095'0'0,"0"0"-748"0"0,0 0-307 0 0,0 0 89 0 0,0 0 150 0 0,0 0 68 0 0,0 0-138 0 0,0 0-225 0 0,0 0-147 0 0,0 0-127 0 0,0 0-103 0 0,0 0-69 0 0,0 0-52 0 0,21-1-58 0 0,67-2-39 0 0,55-16 880 0 0,-37-3-936 0 0,-81 19-621 0 0,-25 3 117 0 0,0 0-64 0 0,0 0-99 0 0,0 0-201 0 0,0 0-271 0 0,0 0-395 0 0,0 0-590 0 0,-2 0-6722 0 0,-1 0-2746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0,'0'0'1457'0'0,"0"0"-362"0"0,0 0-91 0 0,0 0 274 0 0,0 0 270 0 0,0 0 57 0 0,0 0-262 0 0,0 0-444 0 0,0 0-298 0 0,0 0-156 0 0,0 0-26 0 0,0 0-24 0 0,1 24-38 0 0,6 115 262 0 0,-6 184-466 0 0,11-300-2192 0 0,-4-21-1866 0 0,1-1-4170 0 0,-6-1-2615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6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37 0 0 0,'0'0'1172'0'0,"0"0"558"0"0,0 0 398 0 0,0 0 173 0 0,0 0-29 0 0,0 0-180 0 0,0 0-293 0 0,0 0-308 0 0,0 0-271 0 0,0 0-263 0 0,-8 26 2316 0 0,-2 159 386 0 0,11-123-3125 0 0,8 305 893 0 0,-9-252-1071 0 0,-11-130-692 0 0,-2-19-3758 0 0,10 10-7278 0 0,3 20 763 0 0</inkml:trace>
  <inkml:trace contextRef="#ctx0" brushRef="#br0" timeOffset="268.814">0 527 10154 0 0,'0'0'2069'0'0,"0"0"-533"0"0,0 0-372 0 0,0 0 11 0 0,0 0 93 0 0,0 0 74 0 0,0 0-78 0 0,0 0-177 0 0,0 0-196 0 0,0 0-169 0 0,35-10-105 0 0,112-31-96 0 0,173-48 1479 0 0,-141 52-2990 0 0,-179 37 120 0 0,0 0-665 0 0,0 0-1441 0 0,0 0-3550 0 0,0 0-5163 0 0</inkml:trace>
  <inkml:trace contextRef="#ctx0" brushRef="#br0" timeOffset="892.481">691 1 8394 0 0,'0'0'3309'0'0,"0"0"-1248"0"0,0 0-604 0 0,0 0-80 0 0,0 0-32 0 0,0 0-89 0 0,0 0-176 0 0,0 0-241 0 0,0 0-174 0 0,0 0-50 0 0,0 0 1 0 0,0 0 2 0 0,0 0-38 0 0,5 14-79 0 0,29 104 724 0 0,-24 339 268 0 0,16-277-1378 0 0,-26-180-111 0 0,0 1-1 0 0,0 0 1 0 0,0-1 0 0 0,0 1 0 0 0,0 0-1 0 0,0-1 1 0 0,0 1 0 0 0,0 0 0 0 0,0-1-1 0 0,0 1 1 0 0,1 0 0 0 0,-1-1 0 0 0,0 1-1 0 0,0-1 1 0 0,1 1 0 0 0,-1 0 0 0 0,0-1-1 0 0,1 1 1 0 0,-1-1 0 0 0,1 1 0 0 0,-1-1-1 0 0,1 1 1 0 0,-1-1 0 0 0,1 1 0 0 0,-1-1-1 0 0,1 0 1 0 0,-1 1 0 0 0,1-1 0 0 0,0 0-1 0 0,-1 1 1 0 0,1-1 0 0 0,-1 0 0 0 0,1 0-1 0 0,0 1 1 0 0,-1-1 0 0 0,1 0-1 0 0,0 0 1 0 0,-1 0 0 0 0,1 0 0 0 0,0 0-1 0 0,-1 0 1 0 0,1 0 0 0 0,0 0 0 0 0,-1 0-1 0 0,1 0 1 0 0,0-1 0 0 0,-1 1 0 0 0,1 0-1 0 0,0 0 1 0 0,-1-1 0 0 0,1 1 0 0 0,-1 0-1 0 0,1-1 1 0 0,0 1 0 0 0,-1-1-4 0 0,33-31 332 0 0,-26 24-313 0 0,167-153 152 0 0,-171 158-168 0 0,0 0-4 0 0,-1 0 0 0 0,1 0 0 0 0,0 1 0 0 0,0-1 0 0 0,0 1 1 0 0,0 0-1 0 0,0 0 0 0 0,1 0 0 0 0,-1 0 0 0 0,0 0 0 0 0,1 1 0 0 0,0-1 0 0 0,-1 1 0 0 0,1 0 0 0 0,0 0 0 0 0,-1 0 0 0 0,1 1 0 0 0,0-1 0 0 0,0 1 0 0 0,2 0 1 0 0,-2 47 77 0 0,-32 97 222 0 0,27-142-320 0 0,1-1 0 0 0,0 1 0 0 0,-1 0 0 0 0,1-1 0 0 0,0 1 0 0 0,0 0 1 0 0,0-1-1 0 0,0 1 0 0 0,0 0 0 0 0,0 0 0 0 0,0-1 0 0 0,1 1 0 0 0,-1 0 0 0 0,1-1 0 0 0,-1 1 0 0 0,1 0 0 0 0,-1-1 0 0 0,1 1 0 0 0,0-1 0 0 0,0 1 0 0 0,0-1 0 0 0,0 0 0 0 0,0 1 0 0 0,0-1 1 0 0,0 0-1 0 0,1 0 0 0 0,-1 0 0 0 0,0 1 0 0 0,1-1 0 0 0,-1 0 0 0 0,1-1 0 0 0,-1 1 0 0 0,1 0 0 0 0,-1 0 0 0 0,1-1 0 0 0,-1 1 0 0 0,1-1 0 0 0,0 1 0 0 0,-1-1 0 0 0,1 0 0 0 0,0 0 1 0 0,0 0-1 0 0,-1 1 0 0 0,1-2 0 0 0,0 1 0 0 0,-1 0 0 0 0,1 0 0 0 0,0 0 0 0 0,-1-1 0 0 0,1 1 0 0 0,0-1 0 0 0,-1 0 0 0 0,1 1 0 0 0,-1-1 21 0 0,10-4-1106 0 0,8-3-3260 0 0,-7 2-6777 0 0,-8 3 255 0 0</inkml:trace>
  <inkml:trace contextRef="#ctx0" brushRef="#br0" timeOffset="1275.754">1270 697 3513 0 0,'0'0'1440'0'0,"0"0"-202"0"0,0 0 87 0 0,0 0 306 0 0,0 0 248 0 0,0 0-10 0 0,0 0-170 0 0,0 0-263 0 0,0 0-226 0 0,0 0-169 0 0,0 0-119 0 0,0 0-103 0 0,0 0-85 0 0,25-7-56 0 0,74-21-58 0 0,-46 1 474 0 0,-47 24-985 0 0,0-1 1 0 0,-1 0 0 0 0,1-1-1 0 0,-1 1 1 0 0,0-1 0 0 0,0 0-1 0 0,-1 0 1 0 0,1 0 0 0 0,-1-1-1 0 0,0 0 1 0 0,0 0 0 0 0,-1 0-1 0 0,0 0 1 0 0,0 0 0 0 0,-1-1-1 0 0,1 1 1 0 0,-1-1 0 0 0,-1 0-1 0 0,1 1 1 0 0,-1-1 0 0 0,0 0-1 0 0,-1 0 1 0 0,0 0 0 0 0,0 0-1 0 0,0 0 1 0 0,-2-5-110 0 0,-1 9 7 0 0,0 0 1 0 0,0 1-1 0 0,0-1 1 0 0,-1 1-1 0 0,1 0 1 0 0,-1 0-1 0 0,0 0 1 0 0,0 0-1 0 0,0 0 1 0 0,0 1-1 0 0,0 0 1 0 0,0 0-1 0 0,0 0 1 0 0,0 0-1 0 0,0 1 1 0 0,0 0-1 0 0,-1 0 1 0 0,1 0-1 0 0,0 0 1 0 0,0 0-1 0 0,0 1 1 0 0,0 0-1 0 0,-1 0 1 0 0,1 0-1 0 0,0 0 1 0 0,1 1-1 0 0,-1 0 1 0 0,0-1-1 0 0,-1 2-7 0 0,-7 3 0 0 0,1 0-1 0 0,-1 1 1 0 0,1 0-1 0 0,1 1 1 0 0,0 0-1 0 0,0 1 0 0 0,0 0 1 0 0,1 0-1 0 0,0 1 1 0 0,1 0-1 0 0,0 1 1 0 0,1-1-1 0 0,0 2 1 0 0,1-1-1 0 0,0 1 1 0 0,1 0-1 0 0,0 0 0 0 0,1 0 1 0 0,0 1-1 0 0,1 0 1 0 0,0-1-1 0 0,0 6 1 0 0,6-10 27 0 0,1 0-1 0 0,0 0 0 0 0,0-1 0 0 0,0 1 1 0 0,1-1-1 0 0,0 0 0 0 0,0 0 1 0 0,0-1-1 0 0,1 1 0 0 0,0-1 0 0 0,1 0 1 0 0,-1-1-1 0 0,1 0 0 0 0,0 0 1 0 0,1 0-1 0 0,-1-1 0 0 0,1 0 1 0 0,0 0-1 0 0,0-1 0 0 0,0 0 0 0 0,0-1 1 0 0,0 0-1 0 0,1 0 0 0 0,-1 0-26 0 0,13 6 156 0 0,5 2-45 0 0,1-2 0 0 0,0 0 0 0 0,1-1 0 0 0,0-2 1 0 0,0-1-1 0 0,0-1 0 0 0,0-2 0 0 0,0-1 0 0 0,0 0 0 0 0,1-3-111 0 0,2-9-816 0 0,-28 6-3179 0 0,-1-1-3821 0 0,-2 3-4922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15 5681 0 0,'0'0'2233'0'0,"0"0"-300"0"0,0 0-234 0 0,0 0-45 0 0,0 0-60 0 0,0 0-233 0 0,0 0-231 0 0,0 0-304 0 0,0 0-286 0 0,0 0-134 0 0,0 0-56 0 0,1-2 6 0 0,3-8 23 0 0,-3 8-23 0 0,-1 2-22 0 0,0 0-23 0 0,0 0-32 0 0,0 23 1507 0 0,-10 179-154 0 0,-5 26-1208 0 0,8 51 31 0 0,-5-256 564 0 0,12-23-1074 0 0,2-30-4566 0 0,-1 26 3229 0 0,2-7-7395 0 0,-2 4-2720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85 3705 0 0,'0'0'1760'0'0,"0"0"-530"0"0,0 0-27 0 0,0 0 305 0 0,0 0 352 0 0,0 0 123 0 0,0 0-201 0 0,0 0-345 0 0,0 0-349 0 0,0 0-203 0 0,0 0-82 0 0,0 0-48 0 0,0 0-47 0 0,-4-3-88 0 0,-15-15 1194 0 0,44 17 897 0 0,283-25 280 0 0,-41-10-2369 0 0,-186 36-779 0 0,-60 27-2732 0 0,-18-11-4539 0 0,-2-12 3623 0 0,-1 0-8148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5921 0 0,'0'0'2458'0'0,"0"0"-403"0"0,0 0-170 0 0,0 0 72 0 0,0 0 61 0 0,0 0-151 0 0,0 0-294 0 0,0 0-344 0 0,0 0-243 0 0,0 0-118 0 0,0 0-77 0 0,0 0-78 0 0,0 0-83 0 0,13-2 995 0 0,-15 247 668 0 0,-4-218-1102 0 0,1-20-4876 0 0,4-15-7956 0 0,1 4-292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13011 0 0,'0'0'2099'0'0,"0"0"-771"0"0,0 0-346 0 0,0 0 22 0 0,0 0 17 0 0,0 0-79 0 0,0 0-140 0 0,0 0-128 0 0,0 0-34 0 0,0 0 31 0 0,0 0-20 0 0,0 0-33 0 0,0 0-54 0 0,19 0-46 0 0,137 0 1044 0 0,27 0-658 0 0,-172-4-1502 0 0,-9 1-2553 0 0,-4-1-3775 0 0,0 4-4725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12547 0 0,'0'0'2294'0'0,"0"0"-901"0"0,0 0-422 0 0,0 0 57 0 0,0 0 212 0 0,0 0 65 0 0,0 0-170 0 0,0 0-252 0 0,-8 32-241 0 0,-24 101-179 0 0,17-4 392 0 0,-23 155-507 0 0,33-256-526 0 0,1 1-1891 0 0,-2-13-6162 0 0,6-12-3314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89 111 6249 0 0,'0'0'1342'0'0,"0"0"-24"0"0,0 0 110 0 0,0 0 244 0 0,0 0 206 0 0,0 0 24 0 0,0 0-181 0 0,0 0-327 0 0,0 0-318 0 0,0 0-276 0 0,0 0-193 0 0,0 0-108 0 0,0 0-55 0 0,-9 0-61 0 0,-27 3-63 0 0,17 25 135 0 0,18-21-387 0 0,-8 49 443 0 0,2 1 1 0 0,2 0 0 0 0,4 50-512 0 0,0-32 165 0 0,6 116 131 0 0,-5-187-274 0 0,1-1-1 0 0,0 1 1 0 0,0 0-1 0 0,0 0 1 0 0,1 0-1 0 0,0-1 1 0 0,-1 1-1 0 0,1 0 1 0 0,0-1 0 0 0,1 0-1 0 0,-1 1 1 0 0,0-1-1 0 0,1 0 1 0 0,0 0-1 0 0,0-1 1 0 0,0 1-1 0 0,0 0 1 0 0,0-1 0 0 0,0 0-1 0 0,1 0 1 0 0,-1 0-1 0 0,1 0 1 0 0,0 0-1 0 0,-1-1 1 0 0,1 0-1 0 0,0 1 1 0 0,0-1-1 0 0,0-1 1 0 0,0 1 0 0 0,0-1-1 0 0,0 1 1 0 0,0-1-1 0 0,0 0 1 0 0,0-1-1 0 0,0 1 1 0 0,0-1-1 0 0,0 1 1 0 0,0-1-1 0 0,-1 0 1 0 0,1-1 0 0 0,0 1-1 0 0,0-1 1 0 0,-1 0-1 0 0,1 1 1 0 0,2-4-22 0 0,24-14 106 0 0,-1-2 1 0 0,-1-1 0 0 0,-1-2 0 0 0,-1 0 0 0 0,-1-2 0 0 0,-2 0-1 0 0,0-2 1 0 0,-2-1 0 0 0,-1 0 0 0 0,10-21-107 0 0,2-3 107 0 0,-1-3 0 0 0,-3 0 0 0 0,9-32-107 0 0,-29 67 104 0 0,-1 0 0 0 0,-1-1 0 0 0,-1 0 0 0 0,-1 0 0 0 0,-1 0-1 0 0,-1 0 1 0 0,-1-1 0 0 0,-1-5-104 0 0,0 28 107 0 0,0 0-32 0 0,0 0-49 0 0,0 0-19 0 0,-2 8-165 0 0,-37 164 169 0 0,24-84 121 0 0,3 0 0 0 0,4 1-1 0 0,5 0 1 0 0,3 2-132 0 0,11 53 64 0 0,-9-101-35 0 0,-2-42-39 0 0,0-1-13 0 0,0 0-9 0 0,0 0-8 0 0,0 0-11 0 0,0 0-17 0 0,0 0-6 0 0,16-29-2987 0 0,-3 3 380 0 0,-6 9-2485 0 0,-1 8-5264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49 8770 0 0,'0'0'2479'0'0,"0"0"-679"0"0,0 0-277 0 0,0 0 34 0 0,0 0-26 0 0,0 0-188 0 0,0 0-316 0 0,0 0-321 0 0,0 0-240 0 0,0 0-97 0 0,0 0-54 0 0,0 0-43 0 0,-5 16-37 0 0,-41 119 433 0 0,-17 0-93 0 0,93-210 2189 0 0,73-139-2613 0 0,-90 188-59 0 0,-13 25-52 0 0,0 1-12 0 0,0 0-25 0 0,0 0-1 0 0,0 0-34 0 0,0 0-24 0 0,0 16-310 0 0,10 94 522 0 0,0-75-90 0 0,27 47 178 0 0,-36-81-199 0 0,1 0-1 0 0,-1 0 0 0 0,1 0 0 0 0,-1-1 1 0 0,1 1-1 0 0,0 0 0 0 0,-1 0 1 0 0,1-1-1 0 0,0 1 0 0 0,-1-1 0 0 0,1 0 1 0 0,0 0-1 0 0,0 1 0 0 0,-1-1 0 0 0,1 0 1 0 0,0 0-1 0 0,0-1 0 0 0,0 1 0 0 0,-1 0 1 0 0,1 0-1 0 0,0-1 0 0 0,0 1 1 0 0,-1-1-1 0 0,1 0 0 0 0,-1 1 0 0 0,1-1 1 0 0,0 0-1 0 0,-1 0 0 0 0,1 0 0 0 0,-1 0 1 0 0,0 0-1 0 0,1-1 0 0 0,0 0-44 0 0,45-45 668 0 0,-39 39-678 0 0,1-1 0 0 0,-1-1 0 0 0,-1 1 0 0 0,0-1 0 0 0,0-1 1 0 0,-1 1-1 0 0,0-1 0 0 0,-1 0 0 0 0,0 0 0 0 0,-1-1 0 0 0,0 1 0 0 0,-1-1 0 0 0,0 0 0 0 0,-1 0 1 0 0,0 0-1 0 0,-1 0 0 0 0,0-6 10 0 0,-12 10-2272 0 0,4 8-1392 0 0,3 0-1397 0 0,0 0-6862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12355 0 0,'0'0'2268'0'0,"0"0"-497"0"0,0 0-121 0 0,0 0 25 0 0,0 0-56 0 0,0 0-240 0 0,0 0-354 0 0,0 0-312 0 0,0 0-209 0 0,0 0-171 0 0,0 0-117 0 0,0 0-100 0 0,0 0-61 0 0,-11 5 25 0 0,-35 13 15 0 0,42-16-75 0 0,-1 1 0 0 0,1 0 0 0 0,1 0 1 0 0,-1 0-1 0 0,0 0 0 0 0,1 0 1 0 0,-1 1-1 0 0,1-1 0 0 0,0 1 1 0 0,0 0-1 0 0,1 0 0 0 0,-1 0 1 0 0,1 1-1 0 0,0-1 0 0 0,0 1 1 0 0,0-1-1 0 0,0 1 0 0 0,1-1 0 0 0,0 1 1 0 0,0 0-1 0 0,0 0 0 0 0,1 0 1 0 0,-1-1-1 0 0,1 1 0 0 0,0 0 1 0 0,1 5-21 0 0,-1-7 22 0 0,1 0 0 0 0,-1 0 0 0 0,1 0 1 0 0,-1 0-1 0 0,1 0 0 0 0,0 0 0 0 0,0-1 1 0 0,0 1-1 0 0,0 0 0 0 0,1 0 1 0 0,-1-1-1 0 0,1 1 0 0 0,-1 0 0 0 0,1-1 1 0 0,0 0-1 0 0,0 1 0 0 0,0-1 0 0 0,1 0 1 0 0,-1 0-1 0 0,0 0 0 0 0,1 0 0 0 0,-1-1 1 0 0,1 1-1 0 0,0-1 0 0 0,0 1 1 0 0,-1-1-1 0 0,1 0 0 0 0,0 0 0 0 0,0 0 1 0 0,0-1-1 0 0,2 1-22 0 0,101 8 230 0 0,-93-9-362 0 0,8-4-1073 0 0,-8 0-4930 0 0,-9 1-5397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6545 0 0,'0'0'4207'0'0,"0"0"-1356"0"0,0 0-616 0 0,0 0-257 0 0,0 0-275 0 0,0 0-351 0 0,0 0-362 0 0,0 0-325 0 0,0 0-233 0 0,0 0-113 0 0,0 0 60 0 0,0 0 94 0 0,0 8 43 0 0,-11 234 1321 0 0,-9-150-2994 0 0,20-91 593 0 0,0-1-265 0 0,0 0-335 0 0,0-2-236 0 0,1-10-4550 0 0,2 7-1122 0 0,2-2-1274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5417 0 0,'0'0'2013'0'0,"0"0"-460"0"0,0 0-192 0 0,0 0 90 0 0,0 0 152 0 0,0 0 25 0 0,0 0-118 0 0,0 0-265 0 0,0 0-234 0 0,0 0-165 0 0,0 0-96 0 0,0 0-55 0 0,0 0-51 0 0,16 4-40 0 0,49 17-55 0 0,54-10 1552 0 0,-71-11-604 0 0,-70-22-711 0 0,-73-54-669 0 0,94 81-107 0 0,0-1 1 0 0,0 1-1 0 0,0 0 1 0 0,0-1-1 0 0,1 1 1 0 0,0 0 0 0 0,0-1-1 0 0,0 1 1 0 0,1 0-1 0 0,-1 0 1 0 0,1-1-1 0 0,0 1 1 0 0,0-1 0 0 0,1 1-1 0 0,0 1-10 0 0,8 178 88 0 0,43-246 498 0 0,13-18-1047 0 0,-44 42-7087 0 0,-20 34 583 0 0,-2 1-4850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9:06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314 533 0 0 0,'0'0'360'0'0,"0"0"822"0"0,0 0 303 0 0,0 0 98 0 0,0 0 19 0 0,0 0-38 0 0,0 0-91 0 0,0 0-108 0 0,0 0-104 0 0,0 0-64 0 0,3-3-57 0 0,14-9 1956 0 0,-17 12-2171 0 0,0 0-62 0 0,0 0-84 0 0,0 0-131 0 0,0 0-109 0 0,0 0-96 0 0,-25-3 1060 0 0,15 2-1460 0 0,0 1 1 0 0,0 0 0 0 0,1 1 0 0 0,-1 0 0 0 0,0 1 0 0 0,0 0-1 0 0,1 0 1 0 0,-1 1 0 0 0,1 0 0 0 0,0 1 0 0 0,0 0 0 0 0,0 0 0 0 0,-4 3-44 0 0,-14 5 107 0 0,18-9-78 0 0,1 0-1 0 0,0 1 1 0 0,0 0-1 0 0,1 0 1 0 0,-1 0-1 0 0,1 1 1 0 0,0 1 0 0 0,0-1-1 0 0,1 1 1 0 0,-1 0-1 0 0,1 0 1 0 0,0 1-1 0 0,1 0 1 0 0,0 0 0 0 0,0 0-1 0 0,0 1 1 0 0,1-1-1 0 0,0 1 1 0 0,-1 6-29 0 0,2-9 29 0 0,1 0 0 0 0,-1 0 0 0 0,1 0 0 0 0,1 0 1 0 0,-1 1-1 0 0,1-1 0 0 0,0 1 0 0 0,0-1 0 0 0,0 1 0 0 0,1-1 0 0 0,0 1 1 0 0,0-1-1 0 0,0 1 0 0 0,1-1 0 0 0,0 1 0 0 0,0-1 0 0 0,0 1 0 0 0,1-1 1 0 0,0 0-1 0 0,0 0 0 0 0,0 0 0 0 0,0 0 0 0 0,1 0 0 0 0,0 0 0 0 0,0-1 1 0 0,0 1-1 0 0,1-1 0 0 0,0 0 0 0 0,-1 0 0 0 0,1 0 0 0 0,1 0 0 0 0,-1-1 1 0 0,1 1-1 0 0,3 1-29 0 0,0-3 111 0 0,0 0-1 0 0,1-1 1 0 0,-1 0 0 0 0,0-1 0 0 0,0 1 0 0 0,1-2 0 0 0,-1 1 0 0 0,0-1 0 0 0,0 0-1 0 0,0-1 1 0 0,0 0 0 0 0,0 0 0 0 0,0-1 0 0 0,0 0 0 0 0,-1 0 0 0 0,1-1-1 0 0,-1 0 1 0 0,0 0 0 0 0,0 0 0 0 0,0-1 0 0 0,-1 0 0 0 0,0-1 0 0 0,2-2-111 0 0,15-15 100 0 0,-2 0 0 0 0,-1-2 0 0 0,-1 0 1 0 0,-1-2-1 0 0,7-13-100 0 0,26-58 88 0 0,-65 193-457 0 0,15-86 369 0 0,1-1 0 0 0,1 1-1 0 0,0-1 1 0 0,0 1 0 0 0,1-1 0 0 0,0 0 0 0 0,0 0 0 0 0,1-1 0 0 0,0 1 0 0 0,0-1 0 0 0,1 0 0 0 0,0 0 0 0 0,0-1 0 0 0,0 0 0 0 0,1 0 0 0 0,0 0 0 0 0,0-1-1 0 0,1 0 1 0 0,-1 0 0 0 0,4 0 0 0 0,-4-1 9 0 0,1-1-1 0 0,0 0 1 0 0,-1 0-1 0 0,2-1 1 0 0,-1 0-1 0 0,0 0 1 0 0,0-1 0 0 0,0 0-1 0 0,1-1 1 0 0,-1 0-1 0 0,0 0 1 0 0,1-1-1 0 0,-1 0 1 0 0,0 0-1 0 0,0 0 1 0 0,0-2-1 0 0,0 1 1 0 0,0-1-1 0 0,0 0 1 0 0,0 0-1 0 0,-1-1 1 0 0,0 0-1 0 0,0 0 1 0 0,0-1-1 0 0,0 0 1 0 0,-1 0-1 0 0,1-1 1 0 0,1-1-9 0 0,14-20 33 0 0,0-1 0 0 0,-2-1 0 0 0,-1-1 0 0 0,-2 0 0 0 0,-1-2 0 0 0,-1 0 0 0 0,1-6-33 0 0,2-10 8 0 0,-2-1 0 0 0,-2 0 0 0 0,-2-1 0 0 0,-3-1 0 0 0,-1 1 0 0 0,-3-1 0 0 0,-2 0 0 0 0,-3-33-8 0 0,-1 85 1 0 0,1-1 0 0 0,-1 1 0 0 0,1 0 0 0 0,-1-1 0 0 0,0 1 0 0 0,1-1 0 0 0,-1 1 0 0 0,0-1 0 0 0,1 0 0 0 0,-1 1 0 0 0,0-1 0 0 0,1 0 0 0 0,-1 1 0 0 0,0-1 0 0 0,1 0 0 0 0,-1 0 0 0 0,0 0 0 0 0,0 0 0 0 0,1 0 0 0 0,-1 1 0 0 0,0-1 0 0 0,0-1 0 0 0,0 1 0 0 0,1 0 0 0 0,-1 0 0 0 0,0 0 0 0 0,0 0 0 0 0,1 0 0 0 0,-1-1 0 0 0,0 1 0 0 0,1 0 0 0 0,-1-1 0 0 0,0 1 0 0 0,1 0 1 0 0,-1-1-1 0 0,0 1 0 0 0,1-1 0 0 0,-1 1 0 0 0,1-1 0 0 0,-1 1 0 0 0,1-1 0 0 0,-1 0 0 0 0,1 1 0 0 0,-1-1 0 0 0,1 0 0 0 0,0 1 0 0 0,-1-1 0 0 0,1 0 0 0 0,0 1 0 0 0,-1-1 0 0 0,1 0 0 0 0,0 0 0 0 0,0 1 0 0 0,0-1 0 0 0,0 0 0 0 0,0 0 0 0 0,0 1 0 0 0,0-1 0 0 0,0 0 0 0 0,0 0 0 0 0,0 1 0 0 0,0-1 0 0 0,0 0 0 0 0,1 0-1 0 0,-9 14 3 0 0,1 1-1 0 0,1 0 1 0 0,0 1-1 0 0,1-1 1 0 0,0 1-1 0 0,1 0 1 0 0,1 1-1 0 0,0-1 1 0 0,1 1 0 0 0,1-1-1 0 0,1 9-2 0 0,17 171 105 0 0,20 69-58 0 0,-34-105-84 0 0,-16-189-767 0 0,8-76-4602 0 0,6 65 880 0 0,-1 20 943 0 0,0 6-1701 0 0,0 4-3842 0 0</inkml:trace>
  <inkml:trace contextRef="#ctx0" brushRef="#br0" timeOffset="269.861">678 341 792 0 0,'0'0'2935'0'0,"0"0"-527"0"0,0 0-165 0 0,0 0 24 0 0,0 0-3 0 0,0 0-124 0 0,0 0-267 0 0,0 0-400 0 0,0 0-384 0 0,0 0-285 0 0,0 0-181 0 0,0 0-128 0 0,-7-2-90 0 0,-2 0-348 0 0,-11-4 492 0 0,34 13 1058 0 0,9 0-1146 0 0,1-1 1 0 0,0-1-1 0 0,0-2 1 0 0,0 0-1 0 0,0-1 0 0 0,1-2 1 0 0,-1 0-1 0 0,0-2 1 0 0,8-2-462 0 0,298-45 17 0 0,-320 49-687 0 0,5-2-457 0 0,-11-1-2967 0 0,-3 0-3360 0 0,-1-1-4970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13515 0 0,'0'0'2192'0'0,"0"0"-417"0"0,0 0-261 0 0,0 0-194 0 0,0 0-206 0 0,0 0-246 0 0,0 0-170 0 0,0 0-94 0 0,0 0 3 0 0,0 0 33 0 0,0 0-34 0 0,0 0-88 0 0,0 0-105 0 0,16 0-86 0 0,80 4 246 0 0,-94-4-556 0 0,-1 0 0 0 0,1 0 0 0 0,-1 0 0 0 0,1 0 0 0 0,0 0 0 0 0,-1 1 0 0 0,1-1-1 0 0,-1 0 1 0 0,1 1 0 0 0,-1 0 0 0 0,0-1 0 0 0,1 1 0 0 0,-1 0 0 0 0,0 0-1 0 0,1-1 1 0 0,-1 1 0 0 0,0 0 0 0 0,0 0 0 0 0,0 1 0 0 0,1-1 0 0 0,-1 0 0 0 0,0 0-1 0 0,-1 0 1 0 0,1 1 0 0 0,0-1 0 0 0,0 1 0 0 0,-1-1 0 0 0,1 0 0 0 0,0 1-1 0 0,-1-1 1 0 0,0 1 0 0 0,1-1 0 0 0,-1 1 0 0 0,0 0 0 0 0,0-1 0 0 0,1 1-1 0 0,-1-1 1 0 0,-1 1 0 0 0,1-1 0 0 0,0 1 0 0 0,0-1 0 0 0,0 1 0 0 0,-1-1 0 0 0,1 1-1 0 0,-1-1 1 0 0,0 1 0 0 0,1-1 0 0 0,-1 1 0 0 0,0-1 0 0 0,0 0 0 0 0,1 1-1 0 0,-1-1 1 0 0,0 0 0 0 0,0 0 0 0 0,-1 0 0 0 0,1 0 0 0 0,0 0 0 0 0,0 0 0 0 0,0 0-1 0 0,-1 0 1 0 0,1 0 0 0 0,0 0 0 0 0,-1-1 0 0 0,1 1 0 0 0,-1 0-17 0 0,-110 108 430 0 0,110-105-408 0 0,1-4-18 0 0,1 1 0 0 0,-1 0 0 0 0,0-1-1 0 0,0 1 1 0 0,1-1 0 0 0,-1 1 0 0 0,0 0 0 0 0,1 0 0 0 0,-1 0 0 0 0,0-1-1 0 0,1 1 1 0 0,-1 0 0 0 0,1 0 0 0 0,0 0 0 0 0,-1 0 0 0 0,1 0 0 0 0,0 0-1 0 0,-1 0 1 0 0,1 0 0 0 0,0 0 0 0 0,0-1 0 0 0,0 1 0 0 0,0 0 0 0 0,0 0-1 0 0,0 0 1 0 0,0 0 0 0 0,0 0 0 0 0,0 0 0 0 0,1 0 0 0 0,-1 0 0 0 0,0 0-1 0 0,1 0 1 0 0,-1 0 0 0 0,1 0 0 0 0,-1 0 0 0 0,1 0 0 0 0,-1-1 0 0 0,1 1-1 0 0,-1 0 1 0 0,1 0 0 0 0,0-1 0 0 0,-1 1 0 0 0,1 0 0 0 0,0-1-1 0 0,0 1 1 0 0,-1-1 0 0 0,1 1 0 0 0,0-1 0 0 0,0 1 0 0 0,0-1 0 0 0,0 1-1 0 0,0-1 1 0 0,0 0 0 0 0,0 0 0 0 0,0 1 0 0 0,0-1-4 0 0,6 2 5 0 0,1 0-1 0 0,-1-1 1 0 0,0 1 0 0 0,1-1 0 0 0,0-1-1 0 0,-1 0 1 0 0,1 0 0 0 0,-1 0 0 0 0,1-1-1 0 0,-1 0 1 0 0,1 0 0 0 0,-1-1 0 0 0,0 0-1 0 0,1 0 1 0 0,-1-1 0 0 0,2-1-5 0 0,11-9-684 0 0,33-23-1607 0 0,-22 8-8180 0 0,-23 16-1815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7650 0 0,'0'0'2962'0'0,"0"0"-655"0"0,0 0-241 0 0,0 0-66 0 0,0 0-184 0 0,0 0-271 0 0,0 0-374 0 0,0 0-354 0 0,0 0-201 0 0,0 0-89 0 0,0 0-14 0 0,0 0 5 0 0,0 0-9 0 0,18 1 1649 0 0,208 5 664 0 0,-115-20-2635 0 0,-107 10-1185 0 0,-11 0-6943 0 0,2 4 586 0 0,3 0-4807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14019 0 0,'0'0'4306'0'0,"0"0"-2637"0"0,0 0-963 0 0,0 0-8 0 0,0 0 206 0 0,0 0 168 0 0,0 0-25 0 0,0 0-172 0 0,0 0-216 0 0,0 0-199 0 0,32 0-144 0 0,102 3-113 0 0,38-6-185 0 0,-110 3-995 0 0,-22 0-5118 0 0,-24 0-5815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7122 0 0,'0'0'1273'0'0,"0"0"-71"0"0,0 0 107 0 0,0 0 292 0 0,0 0 251 0 0,0 0 10 0 0,0 0-298 0 0,0 0-458 0 0,0 0-423 0 0,0 0-279 0 0,0 0-134 0 0,1-2-64 0 0,1-8-6 0 0,-1 8-2 0 0,-1 2-32 0 0,0 0-26 0 0,0 0-36 0 0,5 12 828 0 0,13 20-66 0 0,-3 1 0 0 0,-1 1 0 0 0,-1 0-1 0 0,6 29-865 0 0,0-2 237 0 0,62 207 156 0 0,-66-137-337 0 0,-3-119 420 0 0,21-84 88 0 0,-3-1 0 0 0,-3-1 0 0 0,5-34-564 0 0,52-198 359 0 0,-60 204-213 0 0,-24 98-2334 0 0,-2 13-2370 0 0,1 1-4815 0 0,1-4-2452 0 0</inkml:trace>
  <inkml:trace contextRef="#ctx0" brushRef="#br0" timeOffset="581.776">408 564 9594 0 0,'0'0'1652'0'0,"0"0"-555"0"0,0 0-229 0 0,0 0 57 0 0,0 0 109 0 0,0 0 25 0 0,0 0-123 0 0,0 0-203 0 0,0 0-154 0 0,0 0-91 0 0,0 0-40 0 0,0 0-2 0 0,0 0-10 0 0,18-3-32 0 0,102-19 727 0 0,-118 22-1069 0 0,0 0 0 0 0,1 1 0 0 0,-1-1 0 0 0,0 0 0 0 0,1 1-1 0 0,-1 0 1 0 0,0 0 0 0 0,0 0 0 0 0,0 0 0 0 0,0 0 0 0 0,0 0 0 0 0,0 0 0 0 0,0 0 0 0 0,0 1 0 0 0,0-1-1 0 0,-1 1 1 0 0,1 0 0 0 0,-1-1 0 0 0,1 1 0 0 0,-1 0 0 0 0,1 0 0 0 0,-1 0 0 0 0,0 0 0 0 0,0 0 0 0 0,0 0 0 0 0,0 0-1 0 0,0 0 1 0 0,-1 1 0 0 0,1-1 0 0 0,-1 0 0 0 0,1 0 0 0 0,-1 1 0 0 0,0-1 0 0 0,0 0 0 0 0,0 1 0 0 0,0-1-1 0 0,0 0 1 0 0,-1 1 0 0 0,1-1 0 0 0,-1 0 0 0 0,1 0 0 0 0,-1 1 0 0 0,0-1 0 0 0,0 0 0 0 0,0 0 0 0 0,0 0 0 0 0,0 0-1 0 0,0 0 1 0 0,-1 0 0 0 0,1 0 0 0 0,0-1 0 0 0,-1 1 0 0 0,0 0 0 0 0,1-1 0 0 0,-2 2-62 0 0,-78 133 1293 0 0,80-135-1270 0 0,0 1-1 0 0,1 0 1 0 0,-1-1-1 0 0,0 1 1 0 0,1 0-1 0 0,0-1 0 0 0,-1 1 1 0 0,1 0-1 0 0,0 0 1 0 0,0 0-1 0 0,0-1 1 0 0,0 1-1 0 0,1 0 1 0 0,-1 0-1 0 0,0-1 0 0 0,1 1 1 0 0,-1 0-1 0 0,1-1 1 0 0,-1 1-1 0 0,1 0 1 0 0,0-1-1 0 0,0 1 1 0 0,0-1-1 0 0,0 1 0 0 0,0-1 1 0 0,0 1-1 0 0,0-1 1 0 0,0 0-1 0 0,0 0 1 0 0,1 1-1 0 0,-1-1 1 0 0,1 0-1 0 0,-1 0 1 0 0,1 0-1 0 0,-1-1 0 0 0,1 1 1 0 0,-1 0-1 0 0,1 0 1 0 0,0-1-23 0 0,73 4 1054 0 0,60-58-222 0 0,-109 35-2297 0 0,-19 10-3103 0 0,-3 0-4899 0 0,-3 5-2251 0 0</inkml:trace>
  <inkml:trace contextRef="#ctx0" brushRef="#br0" timeOffset="956.183">923 520 10458 0 0,'0'0'2718'0'0,"0"0"-391"0"0,0 0-364 0 0,0 0-270 0 0,0 0-278 0 0,0 0-324 0 0,0 0-339 0 0,0 0-252 0 0,0 0-117 0 0,0 0-54 0 0,0 0 10 0 0,0 0 88 0 0,0 0 85 0 0,6 0 70 0 0,248-4 2995 0 0,-140-14-3674 0 0,-107 14-2443 0 0,-19 0-6952 0 0,10 4-11 0 0</inkml:trace>
  <inkml:trace contextRef="#ctx0" brushRef="#br0" timeOffset="1255.802">1142 255 8762 0 0,'0'0'3169'0'0,"0"0"-1060"0"0,0 0-527 0 0,0 0-116 0 0,0 0-17 0 0,0 0-106 0 0,0 0-209 0 0,0 0-241 0 0,0 0-143 0 0,0 0-142 0 0,0 0-81 0 0,0 0-55 0 0,0 0-91 0 0,-1 33-34 0 0,-2 102-63 0 0,8-46 212 0 0,-10 80-294 0 0,-18-110-3151 0 0,20-58-335 0 0,2-1-1019 0 0,1-1-3535 0 0,0-2 238 0 0</inkml:trace>
  <inkml:trace contextRef="#ctx0" brushRef="#br0" timeOffset="1684.745">1639 89 7114 0 0,'0'0'2492'0'0,"0"0"-981"0"0,0 0-368 0 0,0 0 47 0 0,0 0 90 0 0,0 0 53 0 0,0 0-116 0 0,0 0-256 0 0,0 0-169 0 0,0 0-81 0 0,0 0-55 0 0,0 0 11 0 0,0 14 27 0 0,0 94 1625 0 0,-40 285 45 0 0,32-308-2429 0 0,-4-63-678 0 0,-12-22-3315 0 0,18-20 817 0 0,6 5-2619 0 0,0 6-448 0 0,0 2 139 0 0</inkml:trace>
  <inkml:trace contextRef="#ctx0" brushRef="#br0" timeOffset="2054.241">1360 126 3609 0 0,'0'0'2735'0'0,"0"0"-585"0"0,0 0-151 0 0,0 0 27 0 0,0 0-53 0 0,0 0-111 0 0,0 0-253 0 0,0 0-396 0 0,0 0-358 0 0,0 0-267 0 0,0 0-159 0 0,0 0-70 0 0,0 0 15 0 0,-10 0 653 0 0,12 0-878 0 0,40 1 1048 0 0,-1-3-1 0 0,0 0 0 0 0,-1-3 0 0 0,21-6-1196 0 0,105-24 605 0 0,-71 34-838 0 0,-82 17-1617 0 0,-10-4-4500 0 0,-2-7-5402 0 0</inkml:trace>
  <inkml:trace contextRef="#ctx0" brushRef="#br0" timeOffset="3320.741">1805 593 7514 0 0,'0'0'2261'0'0,"0"0"-205"0"0,0 0-71 0 0,0 0-35 0 0,0 0-138 0 0,0 0-286 0 0,0 0-376 0 0,0 0-313 0 0,0 0-166 0 0,0 0-72 0 0,0 0-32 0 0,0 0-35 0 0,0 0-52 0 0,21 4 1504 0 0,159-26 377 0 0,-179 22-2356 0 0,0 0 1 0 0,0 0-1 0 0,0 1 1 0 0,0-1-1 0 0,0 0 1 0 0,0 1 0 0 0,0-1-1 0 0,0 0 1 0 0,0 1-1 0 0,0-1 1 0 0,0 1-1 0 0,-1 0 1 0 0,1-1-1 0 0,0 1 1 0 0,0 0-1 0 0,-1-1 1 0 0,1 1-1 0 0,0 0 1 0 0,-1 0 0 0 0,1-1-1 0 0,0 1 1 0 0,-1 0-1 0 0,0 0 1 0 0,1 0-1 0 0,-1 0 1 0 0,1 0-1 0 0,-1 0 1 0 0,0 0-1 0 0,0 0 1 0 0,1 0 0 0 0,-1 0-1 0 0,0 0 1 0 0,0 0-1 0 0,0 0 1 0 0,0 0-1 0 0,0 0 1 0 0,-1 0-1 0 0,1 0 1 0 0,0 0-1 0 0,0 0 1 0 0,0 0 0 0 0,-1 0-1 0 0,1 0 1 0 0,-1-1-1 0 0,1 2-5 0 0,-22 48 284 0 0,-58 56-54 0 0,76-102-207 0 0,0 1 1 0 0,1 0 0 0 0,-1 0 0 0 0,1 0 0 0 0,0 0 0 0 0,0 0 0 0 0,0 1 0 0 0,1-1 0 0 0,0 1 0 0 0,0 0 0 0 0,0-1 0 0 0,1 1 0 0 0,0 0 0 0 0,0 0 0 0 0,0 0-1 0 0,1 0 1 0 0,0 0 0 0 0,0 6-24 0 0,31 4 563 0 0,-19-13-426 0 0,-1-1 0 0 0,0 0 0 0 0,1 0 0 0 0,0-1 0 0 0,-1-1 0 0 0,1 0 1 0 0,-1 0-1 0 0,1-1 0 0 0,6-2-137 0 0,76-32 490 0 0,-90 23-2328 0 0,-4 0-3300 0 0,0 6-2359 0 0,0 2-5154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6097 0 0,'0'0'4799'0'0,"0"0"-2371"0"0,0 0-945 0 0,0 0-199 0 0,0 0-37 0 0,0 0-46 0 0,0 0-90 0 0,0 0-225 0 0,0 0-248 0 0,0 0-199 0 0,0 0-178 0 0,-16 27-113 0 0,-52 84-49 0 0,-18 26-1536 0 0,82-128-386 0 0,3-3-5960 0 0,1-6-3007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4593 0 0,'0'0'1858'0'0,"0"0"-47"0"0,0 0 60 0 0,0 0 124 0 0,0 0 28 0 0,0 0-113 0 0,0 0-238 0 0,0 0-334 0 0,0 0-281 0 0,0 0-222 0 0,0 0-183 0 0,0 0-101 0 0,0 0-73 0 0,1-7-25 0 0,7-27 328 0 0,-8 34-475 0 0,7 192 2924 0 0,-27 268-2153 0 0,-14-224-978 0 0,33-228-110 0 0,-32 79-303 0 0,24-89-4772 0 0,7-21 2468 0 0,2 22 2101 0 0,16-48-9730 0 0,-12 40 7149 0 0,3-2-3601 0 0</inkml:trace>
  <inkml:trace contextRef="#ctx0" brushRef="#br0" timeOffset="455.455">434 74 9218 0 0,'0'0'2722'0'0,"0"0"-436"0"0,0 0-471 0 0,0 0-222 0 0,0 0-162 0 0,0 0-198 0 0,0 0-222 0 0,0 0-265 0 0,0 0-212 0 0,0 0-110 0 0,0 0-47 0 0,0 0 1 0 0,0 0 14 0 0,-5 31 11 0 0,-15 100-13 0 0,2 35 925 0 0,1 284 424 0 0,7-381-841 0 0,-20-153-726 0 0,22 63-168 0 0,0 1-1 0 0,-2 0 1 0 0,0 1 0 0 0,-1 0 0 0 0,-1 1 0 0 0,-7-8-4 0 0,18 25 0 0 0,-12-17-3 0 0,0 0 0 0 0,-2 2 1 0 0,0-1-1 0 0,-1 2 0 0 0,0 0 1 0 0,-1 0-1 0 0,-1 2 0 0 0,-11-6 3 0 0,27 17-19 0 0,-1 0 0 0 0,1 0 0 0 0,-1 0 0 0 0,0 1 0 0 0,1 0 0 0 0,-1-1 0 0 0,0 1 1 0 0,0 0-1 0 0,0 0 0 0 0,0 1 0 0 0,0-1 0 0 0,0 1 0 0 0,0-1 0 0 0,0 1 0 0 0,0 0 0 0 0,0 0 0 0 0,0 0 0 0 0,0 1 0 0 0,-1-1 0 0 0,1 1 0 0 0,0-1 0 0 0,1 1 0 0 0,-1 0 0 0 0,0 0 0 0 0,0 1 0 0 0,0-1 0 0 0,0 0 0 0 0,1 1 0 0 0,-1 0 0 0 0,1 0 0 0 0,-1 0 0 0 0,0 1 19 0 0,1 0-157 0 0,1 1 0 0 0,-1 0 0 0 0,1 0 0 0 0,0 0 0 0 0,1 0 0 0 0,-1 0 0 0 0,0 0-1 0 0,1 0 1 0 0,0 0 0 0 0,0 1 0 0 0,0-1 0 0 0,1 0 0 0 0,0 0 0 0 0,-1 0-1 0 0,1 0 1 0 0,0 0 0 0 0,1 0 157 0 0,9 17-4168 0 0,6-2-4413 0 0,-9-14-3334 0 0</inkml:trace>
  <inkml:trace contextRef="#ctx0" brushRef="#br0" timeOffset="1256.261">515 792 15787 0 0,'0'0'1005'0'0,"0"0"-487"0"0,0 0-311 0 0,0 0 12 0 0,0 0 136 0 0,0 0 119 0 0,0 0 149 0 0,0 0 36 0 0,0 0 16 0 0,0 0-3 0 0,0 0-103 0 0,0 0-30 0 0,13 1 13 0 0,43 4 36 0 0,-49-5-427 0 0,0 0 1 0 0,-1 0-1 0 0,1-1 0 0 0,0 0 0 0 0,0 0 0 0 0,0-1 0 0 0,0 1 0 0 0,-1-2 0 0 0,1 1 0 0 0,-1-1 0 0 0,1 0 0 0 0,-1 0 0 0 0,0-1 1 0 0,0 1-1 0 0,-1-2 0 0 0,5-3-161 0 0,6-3 231 0 0,-7 6-167 0 0,-1 0-1 0 0,0-1 1 0 0,0 0 0 0 0,0 0 0 0 0,-1-1-1 0 0,0 0 1 0 0,0 0 0 0 0,-1-1 0 0 0,1 0 0 0 0,-2 0-1 0 0,1 0 1 0 0,-1-1 0 0 0,-1 0 0 0 0,0 0-1 0 0,0 0 1 0 0,0 0 0 0 0,-1-1 0 0 0,-1 1-1 0 0,0-1 1 0 0,0 0 0 0 0,0-3-64 0 0,-3 10 1 0 0,-1 0-1 0 0,1 1 1 0 0,0-1 0 0 0,-1 1-1 0 0,0-1 1 0 0,1 1 0 0 0,-1 0-1 0 0,0 0 1 0 0,0 0 0 0 0,-1 0-1 0 0,1 0 1 0 0,0 0 0 0 0,-1 1-1 0 0,1-1 1 0 0,-1 1 0 0 0,1-1-1 0 0,-1 1 1 0 0,1 0 0 0 0,-1 0-1 0 0,0 0 1 0 0,0 0 0 0 0,0 1-1 0 0,1-1 1 0 0,-1 1 0 0 0,0 0-1 0 0,0 0 1 0 0,0 0 0 0 0,0 0-1 0 0,0 0 1 0 0,0 0 0 0 0,0 1-1 0 0,1 0 1 0 0,-1-1 0 0 0,0 1-1 0 0,0 0 1 0 0,1 0 0 0 0,-1 1-1 0 0,0-1 1 0 0,1 1 0 0 0,-2 0-1 0 0,-7 3-16 0 0,1 1 1 0 0,0 0-1 0 0,0 0 0 0 0,1 1 1 0 0,0 0-1 0 0,0 1 1 0 0,0 0-1 0 0,1 0 1 0 0,1 1-1 0 0,-1 0 1 0 0,1 0-1 0 0,1 1 1 0 0,0 0-1 0 0,0 0 1 0 0,1 1-1 0 0,0-1 1 0 0,1 1-1 0 0,0 0 1 0 0,1 0-1 0 0,0 1 1 0 0,0-1-1 0 0,2 1 1 0 0,-1-1-1 0 0,1 1 0 0 0,1 0 16 0 0,3-6 2 0 0,0 0-1 0 0,0 0 0 0 0,0 0 0 0 0,1 0 0 0 0,0 0 0 0 0,0-1 0 0 0,0 0 1 0 0,1 0-1 0 0,0 0 0 0 0,0 0 0 0 0,0-1 0 0 0,1 0 0 0 0,-1 0 0 0 0,1 0 0 0 0,0-1 1 0 0,0 0-1 0 0,0 0 0 0 0,1-1 0 0 0,-1 1 0 0 0,1-1 0 0 0,-1 0 0 0 0,1-1 0 0 0,0 0 1 0 0,-1 0-1 0 0,1-1 0 0 0,0 1-1 0 0,9 0 61 0 0,0 0-1 0 0,0-2 1 0 0,0 0 0 0 0,0 0 0 0 0,-1-1-1 0 0,1-1 1 0 0,0-1 0 0 0,-1 0 0 0 0,7-4-61 0 0,-3 1 59 0 0,0-1 1 0 0,0 0-1 0 0,-1-2 1 0 0,-1 0-1 0 0,0-1 1 0 0,0-1-1 0 0,-1-1 1 0 0,-1 0-1 0 0,0-1 1 0 0,0 0-1 0 0,-2-1 1 0 0,0-1-1 0 0,0 0 1 0 0,-2-1-1 0 0,0 0 1 0 0,-1-1-1 0 0,-1 0 1 0 0,0 0-1 0 0,-2-1 1 0 0,0 0-1 0 0,0-4-59 0 0,-6 20 2 0 0,1 0 0 0 0,-1 1 0 0 0,0-2-1 0 0,0 1 1 0 0,-1 0 0 0 0,1 0 0 0 0,0 0-1 0 0,-1 0 1 0 0,0 0 0 0 0,0 0 0 0 0,0-1 0 0 0,0 1-1 0 0,-1 0 1 0 0,1 0 0 0 0,-1 0 0 0 0,0 0-1 0 0,1 0 1 0 0,-2 0 0 0 0,1 0 0 0 0,0 0 0 0 0,0 0-1 0 0,-1 0 1 0 0,0 1 0 0 0,1-1 0 0 0,-1 0-1 0 0,0 1 1 0 0,0 0 0 0 0,-1-1 0 0 0,1 1 0 0 0,0 0-1 0 0,-1 0 1 0 0,1 0 0 0 0,-4-1-2 0 0,-3 4-18 0 0,0 1 0 0 0,1 0 0 0 0,-1 0 1 0 0,0 1-1 0 0,1 0 0 0 0,0 1 0 0 0,-1 0 0 0 0,1 0 0 0 0,1 1 0 0 0,-1 0 1 0 0,1 0-1 0 0,0 0 0 0 0,0 1 0 0 0,0 0 0 0 0,1 1 0 0 0,0 0 1 0 0,0 0-1 0 0,1 0 0 0 0,0 0 0 0 0,0 1 0 0 0,-1 2 18 0 0,5-9-2 0 0,0 0-1 0 0,1 1 1 0 0,-1-1 0 0 0,0 0-1 0 0,0 0 1 0 0,1 0 0 0 0,-1 1-1 0 0,1-1 1 0 0,-1 0 0 0 0,1 1-1 0 0,0-1 1 0 0,-1 0 0 0 0,1 1-1 0 0,0-1 1 0 0,0 0 0 0 0,0 1-1 0 0,0-1 1 0 0,0 0 0 0 0,0 1-1 0 0,1-1 1 0 0,-1 1 0 0 0,0-1-1 0 0,1 0 1 0 0,-1 0 0 0 0,1 1-1 0 0,-1-1 1 0 0,1 0 0 0 0,0 0-1 0 0,-1 1 1 0 0,1-1 0 0 0,0 0-1 0 0,0 0 1 0 0,0 0 0 0 0,0 0-1 0 0,0 0 1 0 0,0 0 0 0 0,0-1-1 0 0,0 1 1 0 0,0 0 0 0 0,0 0-1 0 0,0-1 1 0 0,1 1 0 0 0,-1-1-1 0 0,0 1 1 0 0,1-1 0 0 0,-1 1-1 0 0,0-1 1 0 0,1 0-1 0 0,-1 0 1 0 0,0 1 0 0 0,1-1-1 0 0,-1 0 1 0 0,1 0 2 0 0,76 2 57 0 0,29-9-29 0 0,-105 9-26 0 0,0-1 0 0 0,0 1 0 0 0,0 0 0 0 0,-1 0 0 0 0,1 0-1 0 0,0 0 1 0 0,-1 0 0 0 0,0 0 0 0 0,0 0 0 0 0,1 0 0 0 0,-1 1-1 0 0,-1-1 1 0 0,1 0 0 0 0,0 1 0 0 0,0-1 0 0 0,-1 1 0 0 0,0-1-1 0 0,1 1 1 0 0,-1-1 0 0 0,0 1 0 0 0,0-1 0 0 0,0 1 0 0 0,-1-1-1 0 0,1 1 1 0 0,0-1 0 0 0,-1 1 0 0 0,0-1-2 0 0,1 6 13 0 0,-22 146-85 0 0,50-140-1683 0 0,-4-20-3659 0 0,-17 1 1520 0 0,-2 2-4542 0 0,-1 3-755 0 0</inkml:trace>
  <inkml:trace contextRef="#ctx0" brushRef="#br0" timeOffset="1690.605">1325 766 2857 0 0,'0'0'1113'0'0,"0"0"77"0"0,0 0 319 0 0,0 0 218 0 0,0 0 25 0 0,0 0-143 0 0,0 0-254 0 0,0 0-144 0 0,0 0-79 0 0,0 0 2 0 0,0 0 11 0 0,0 0 6 0 0,0 0-29 0 0,21 6-48 0 0,66 18-104 0 0,-85-23-885 0 0,1-1 0 0 0,0 1-1 0 0,0 0 1 0 0,0-1-1 0 0,0 0 1 0 0,-1 0-1 0 0,1 0 1 0 0,0 0-1 0 0,0 0 1 0 0,0 0 0 0 0,0-1-1 0 0,0 1 1 0 0,0-1-1 0 0,-1 0 1 0 0,1 0-1 0 0,0 0 1 0 0,0 0 0 0 0,-1 0-1 0 0,1-1 1 0 0,-1 1-1 0 0,1-1 1 0 0,-1 0-85 0 0,10-6 404 0 0,5 0-192 0 0,-1 0 0 0 0,-1-1 1 0 0,1-1-1 0 0,-1-1 0 0 0,-1 0 0 0 0,0-1 1 0 0,-1 0-1 0 0,0-1 0 0 0,-1 0 0 0 0,0-1 0 0 0,-1-1 1 0 0,-1 0-1 0 0,-1 0 0 0 0,5-10-212 0 0,-12 22 9 0 0,-1 1 0 0 0,1-1 0 0 0,-1 1 0 0 0,0-1-1 0 0,0 0 1 0 0,0 0 0 0 0,-1 1 0 0 0,1-1 0 0 0,-1 0 0 0 0,1 0-1 0 0,-1 0 1 0 0,0 0 0 0 0,0 0 0 0 0,0 0 0 0 0,0 1 0 0 0,-1-1-1 0 0,1 0 1 0 0,-1 0 0 0 0,0 0 0 0 0,0 0 0 0 0,0 1 0 0 0,0-1-1 0 0,0 0 1 0 0,0 1 0 0 0,-1-1 0 0 0,0 1 0 0 0,1 0 0 0 0,-1-1-1 0 0,0 1 1 0 0,0 0 0 0 0,0 0 0 0 0,0 0 0 0 0,0 0 0 0 0,-1 1-1 0 0,1-1 1 0 0,0 0 0 0 0,-1 1 0 0 0,0 0 0 0 0,1-1 0 0 0,-2 1-9 0 0,-5 2-10 0 0,-1 1 1 0 0,1 0 0 0 0,0 0 0 0 0,0 1 0 0 0,0 0-1 0 0,0 1 1 0 0,1 0 0 0 0,-1 1 0 0 0,1-1 0 0 0,0 1-1 0 0,0 1 1 0 0,1 0 0 0 0,-1 0 0 0 0,1 0 0 0 0,1 1-1 0 0,-1 0 1 0 0,1 0 0 0 0,0 1 0 0 0,-3 6 9 0 0,0-5-6 0 0,1 0 1 0 0,0 0 0 0 0,0 1-1 0 0,1 0 1 0 0,1 0-1 0 0,-1 1 1 0 0,2-1 0 0 0,-1 2-1 0 0,2-1 1 0 0,-1 0-1 0 0,2 1 1 0 0,-1 0-1 0 0,2 0 1 0 0,-1 0 0 0 0,2 0-1 0 0,0 0 1 0 0,0 10 5 0 0,4-15 13 0 0,1 1 0 0 0,-1-1 0 0 0,1 0 1 0 0,1-1-1 0 0,-1 1 0 0 0,1-1 0 0 0,0 0 0 0 0,1 0 0 0 0,0 0 1 0 0,0-1-1 0 0,0 0 0 0 0,0 0 0 0 0,1-1 0 0 0,-1 1 0 0 0,1-1 1 0 0,1-1-1 0 0,-1 1 0 0 0,0-1 0 0 0,1-1 0 0 0,-1 1 1 0 0,1-1-1 0 0,0-1 0 0 0,0 1 0 0 0,0-1 0 0 0,4-1-13 0 0,122 13-63 0 0,-79-19-5819 0 0,-48 2-5938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30 4681 0 0,'0'0'2873'0'0,"0"0"-897"0"0,0 0-186 0 0,0 0 174 0 0,0 0 137 0 0,0 0-32 0 0,0 0-263 0 0,0 0-432 0 0,0 0-397 0 0,0 0-283 0 0,0 0-137 0 0,-3-5-47 0 0,-12-15-17 0 0,11 15-23 0 0,4 5-49 0 0,3 21 807 0 0,14 180 834 0 0,-15-121-1770 0 0,-2-22-143 0 0,-2 0 0 0 0,-3 0 0 0 0,-11 51-149 0 0,1 20 146 0 0,13-96-5095 0 0,2-52 1503 0 0,0 6-2336 0 0,0 5-5219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12195 0 0,'0'0'1725'0'0,"0"0"-448"0"0,0 0-316 0 0,0 0-41 0 0,0 0 51 0 0,0 0 160 0 0,0 0 57 0 0,0 0-47 0 0,0 0-83 0 0,0 0-172 0 0,0 0-112 0 0,0 0-57 0 0,31 0-2 0 0,102-4-20 0 0,-25-10 484 0 0,196-49 444 0 0,-91 27-1487 0 0,-154 36-1631 0 0,-57 14-3497 0 0,-2-10 152 0 0,0-1-7036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13291 0 0,'0'0'3270'0'0,"0"0"-1790"0"0,0 0-736 0 0,0 0 33 0 0,0 0 161 0 0,0 0 127 0 0,0 0 2 0 0,0 0-115 0 0,0 0-153 0 0,0 0-97 0 0,0 0-66 0 0,0 0-95 0 0,0 0-61 0 0,2 22-55 0 0,6 67-81 0 0,-22 20 300 0 0,-4-13-492 0 0,17-82-1970 0 0,4-20-6734 0 0,-1 3-2888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13619 0 0,'0'0'2074'0'0,"0"0"-821"0"0,0 0-519 0 0,0 0 18 0 0,0 0 159 0 0,0 0 140 0 0,0 0 10 0 0,0 0-174 0 0,0 0-177 0 0,0 0-109 0 0,0 0-55 0 0,0 0-37 0 0,0 0-20 0 0,22 5-45 0 0,70 14-57 0 0,31-14 724 0 0,60-23-837 0 0,-136-1-1229 0 0,-40 10-997 0 0,-6 6-1809 0 0,-1 1-3313 0 0,0 2-4148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4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0,'-10'34,"-2"10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11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11 256 0 0,'0'0'1331'0'0,"0"0"-5"0"0,0 0 115 0 0,0 0 305 0 0,0 0 297 0 0,0 0 60 0 0,0 0-138 0 0,0 0-336 0 0,0 0-343 0 0,0 0-266 0 0,0 0-165 0 0,0-3-112 0 0,0-2-1477 0 0,5 2 8259 0 0,-1 13-7279 0 0,0 0 0 0 0,-1 1 1 0 0,0-1-1 0 0,-1 1 1 0 0,0 0-1 0 0,0-1 1 0 0,-1 1-1 0 0,-1 0 0 0 0,0 5-246 0 0,-2 307 1207 0 0,-21-118-793 0 0,15-137-384 0 0,8-68-91 0 0,-5-26-2838 0 0,-2-7-3672 0 0,6 11-4809 0 0,1 18 3888 0 0</inkml:trace>
  <inkml:trace contextRef="#ctx0" brushRef="#br0" timeOffset="304.877">1 423 3529 0 0,'0'0'4655'0'0,"0"0"-2185"0"0,0 0-823 0 0,0 0-160 0 0,0 0-74 0 0,0 0-160 0 0,0 0-235 0 0,0 0-173 0 0,0 0-83 0 0,0 0 6 0 0,0 0 39 0 0,0 0-24 0 0,18-4-57 0 0,130-29 1055 0 0,-117 25-1259 0 0,139-24 432 0 0,-138 26-274 0 0,-17 2-4160 0 0,-9 3-2061 0 0,1 1-3595 0 0,-3 0 1193 0 0</inkml:trace>
  <inkml:trace contextRef="#ctx0" brushRef="#br0" timeOffset="974.218">566 40 8130 0 0,'0'0'1843'0'0,"0"0"-315"0"0,0 0-85 0 0,0 0 48 0 0,0 0-17 0 0,0 0-182 0 0,0 0-328 0 0,0 0-341 0 0,0 0-188 0 0,0 0-15 0 0,0 0 41 0 0,0 0 61 0 0,0 0 19 0 0,3 7-55 0 0,26 149 2208 0 0,-30 340-955 0 0,18-434-1715 0 0,12-80 112 0 0,0-17-91 0 0,1 1 0 0 0,2 2 0 0 0,1 1 0 0 0,2 1 0 0 0,1 2 0 0 0,12-6-45 0 0,-48 34 2 0 0,1-1 0 0 0,-1 1 0 0 0,0 0 0 0 0,1-1 0 0 0,-1 1 0 0 0,1-1 0 0 0,-1 1 0 0 0,1 0 0 0 0,-1-1 0 0 0,0 1 0 0 0,1 0 0 0 0,0 0 0 0 0,-1-1 0 0 0,1 1 0 0 0,-1 0 0 0 0,1 0 0 0 0,-1 0 0 0 0,1 0 0 0 0,-1 0 0 0 0,1 0 0 0 0,-1-1 0 0 0,1 1 0 0 0,0 1 0 0 0,-1-1 0 0 0,1 0 0 0 0,-1 0 0 0 0,1 0 0 0 0,-1 0 0 0 0,1 0 0 0 0,0 0 0 0 0,-1 1 0 0 0,1-1 0 0 0,-1 0 0 0 0,1 0 0 0 0,-1 1 0 0 0,1-1 0 0 0,-1 0 0 0 0,0 1 0 0 0,1-1 0 0 0,-1 0 0 0 0,1 1 0 0 0,-1-1 0 0 0,0 1 0 0 0,1-1 0 0 0,-1 1 0 0 0,0-1 0 0 0,1 1 0 0 0,-1-1 0 0 0,0 1 0 0 0,0-1 0 0 0,0 1 0 0 0,1-1 0 0 0,-1 1 0 0 0,0 0-2 0 0,1 37 356 0 0,-2-26-264 0 0,-15 123 814 0 0,25-87-807 0 0,17-52-950 0 0,9-33-2700 0 0,-24 24-736 0 0,1 1-4088 0 0,-8 4-2638 0 0</inkml:trace>
  <inkml:trace contextRef="#ctx0" brushRef="#br0" timeOffset="1447.992">1087 637 1832 0 0,'0'0'2406'0'0,"0"0"-651"0"0,0 0 6 0 0,0 0 240 0 0,0 0 91 0 0,0 0-160 0 0,0 0-341 0 0,0 0-333 0 0,0 0-236 0 0,0 0-120 0 0,0 0-75 0 0,0 0-58 0 0,0 0-54 0 0,20 2-71 0 0,62 7-65 0 0,-29-23 455 0 0,-42 6-817 0 0,-1 2-83 0 0,0 0-1 0 0,-1 0 1 0 0,1-1-1 0 0,-1-1 1 0 0,-1 1-1 0 0,1-2 1 0 0,-1 1-1 0 0,-1-1 1 0 0,1 0-1 0 0,-2-1 1 0 0,1 1-1 0 0,-1-1 1 0 0,-1-1-1 0 0,0 1 1 0 0,0-1-1 0 0,0-1-133 0 0,-4 9 16 0 0,0 1 0 0 0,0 0 0 0 0,0-1 0 0 0,0 1 0 0 0,-1-1 0 0 0,1 1 0 0 0,-1-1-1 0 0,1 1 1 0 0,-1-1 0 0 0,0 1 0 0 0,0-1 0 0 0,0 1 0 0 0,0-1 0 0 0,0 1 0 0 0,-1-1-1 0 0,1 1 1 0 0,-1-1 0 0 0,0 1 0 0 0,1-1 0 0 0,-1 1 0 0 0,0-1 0 0 0,-1 1 0 0 0,1 0 0 0 0,0 0-1 0 0,-1 0 1 0 0,1 0 0 0 0,-1 0 0 0 0,1 0 0 0 0,-1 0 0 0 0,0 0 0 0 0,0 0 0 0 0,0 1-1 0 0,0-1 1 0 0,0 1 0 0 0,0 0 0 0 0,-1-1 0 0 0,1 1 0 0 0,0 0 0 0 0,-1 0 0 0 0,1 1-1 0 0,-1-1 1 0 0,1 0 0 0 0,-2 1-16 0 0,-11 1-10 0 0,1 0 0 0 0,0 1 0 0 0,0 1 0 0 0,0 1 0 0 0,1 0 0 0 0,-1 1 0 0 0,1 0-1 0 0,0 1 1 0 0,0 0 0 0 0,0 1 0 0 0,1 0 0 0 0,0 1 0 0 0,1 1 0 0 0,0 0 0 0 0,0 1 0 0 0,1-1 0 0 0,0 2 0 0 0,1 0-1 0 0,0 0 1 0 0,0 0 0 0 0,1 2 10 0 0,1-5 2 0 0,0 0 1 0 0,0 1-1 0 0,0 0 0 0 0,1 0 0 0 0,1 0 0 0 0,-1 1 0 0 0,2 0 0 0 0,-1 0 1 0 0,1 0-1 0 0,1 1 0 0 0,0-1 0 0 0,0 1 0 0 0,1 0 0 0 0,1 0 0 0 0,0 0 1 0 0,0-1-1 0 0,1 1 0 0 0,0 7-2 0 0,3-13 33 0 0,1 0 0 0 0,-1 0 0 0 0,1 0 0 0 0,0 0 0 0 0,0 0 0 0 0,0-1 0 0 0,1 0 0 0 0,-1 0 0 0 0,1 0 0 0 0,0 0 0 0 0,0-1 1 0 0,1 0-1 0 0,-1 0 0 0 0,1 0 0 0 0,-1-1 0 0 0,1 1 0 0 0,0-1 0 0 0,0-1 0 0 0,0 1 0 0 0,0-1 0 0 0,0 0 0 0 0,1-1-33 0 0,5 4 122 0 0,10 2 79 0 0,0-2-1 0 0,0 0 0 0 0,1-1 0 0 0,0-1 0 0 0,0-1 0 0 0,0-1 1 0 0,-1-1-1 0 0,1-1 0 0 0,0-1 0 0 0,18-5-200 0 0,-34 7-23 0 0,0-1 0 0 0,0 0 0 0 0,0-1 0 0 0,-1 0 0 0 0,1 0 1 0 0,-1 0-1 0 0,0 0 0 0 0,0-1 0 0 0,0 0 0 0 0,0-1 0 0 0,-1 1 0 0 0,0-1 0 0 0,0 0 0 0 0,0-1 0 0 0,2-3 23 0 0,-3-12-4268 0 0,-4 17 957 0 0,0-1-9126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12139 0 0,'0'0'3526'0'0,"0"0"-1433"0"0,0 0-792 0 0,0 0-220 0 0,0 0-64 0 0,0 0-49 0 0,0 0-60 0 0,0 0-107 0 0,0 0-112 0 0,0 0-120 0 0,0 0-129 0 0,0 0-72 0 0,9 10-52 0 0,27 26-32 0 0,17-25 307 0 0,-40-12-496 0 0,12-2-122 0 0,0 0 0 0 0,0-1-1 0 0,-1-2 1 0 0,0 0 0 0 0,23-10 27 0 0,-26 9-230 0 0,27-13-1050 0 0,-19 7-1405 0 0,0 3-5519 0 0,-15 9-3686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 8490 0 0,'0'0'4031'0'0,"0"0"-1925"0"0,0 0-714 0 0,0 0-19 0 0,0 0 55 0 0,0 0-10 0 0,0 0-141 0 0,0 0-259 0 0,0 0-235 0 0,0 0-159 0 0,0 0-100 0 0,0 0-43 0 0,0 0-25 0 0,5-4-27 0 0,15-10-47 0 0,-15 40 863 0 0,-16 106 91 0 0,-8 198-969 0 0,12-282-263 0 0,-1 8-2878 0 0,5-100-2276 0 0,3 26-1804 0 0,0 10-3955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12979 0 0,'0'0'1639'0'0,"0"0"-488"0"0,0 0-215 0 0,0 0 153 0 0,0 0 222 0 0,0 0 142 0 0,0 0-84 0 0,0 0-270 0 0,0 0-248 0 0,0 0-160 0 0,0 0-112 0 0,0 0-43 0 0,33 6-59 0 0,107 16-67 0 0,-8-17 399 0 0,41-8-1128 0 0,-144 10-1338 0 0,-12 0-6945 0 0,-13-3-3470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13611 0 0,'0'0'3590'0'0,"0"0"-1955"0"0,0 0-809 0 0,0 0-38 0 0,0 0 75 0 0,0 0 46 0 0,0 0-90 0 0,0 0-216 0 0,0 0-158 0 0,0 0-70 0 0,0 0 4 0 0,0 0 15 0 0,0 0-28 0 0,10-1-29 0 0,90-6 737 0 0,-99 7-1065 0 0,0-1 0 0 0,1 1 0 0 0,-1-1 0 0 0,0 1 0 0 0,1 0 0 0 0,-1 0 0 0 0,0 0 0 0 0,1-1 0 0 0,-1 1 0 0 0,0 1 0 0 0,1-1 0 0 0,-1 0 0 0 0,0 0 0 0 0,1 0 0 0 0,-1 1 0 0 0,0-1 0 0 0,1 0 0 0 0,-1 1 0 0 0,0 0 0 0 0,0-1 0 0 0,0 1 0 0 0,1 0 0 0 0,-1-1 0 0 0,0 1 0 0 0,0 0 0 0 0,0 0 0 0 0,0 0 0 0 0,0 0 0 0 0,0 0 0 0 0,0 0 0 0 0,-1 0 0 0 0,1 0 0 0 0,0 0 0 0 0,-1 1 0 0 0,1-1 0 0 0,0 0 0 0 0,-1 0 0 0 0,0 1 0 0 0,1-1 0 0 0,-1 0 0 0 0,0 1 0 0 0,1-1 0 0 0,-1 0 0 0 0,0 1 0 0 0,0-1 0 0 0,0 0 0 0 0,0 1 0 0 0,-1-1 0 0 0,1 0 0 0 0,0 1 0 0 0,-1 0-9 0 0,0 7 30 0 0,-1 0 1 0 0,0 0 0 0 0,-1 0 0 0 0,0-1 0 0 0,0 1 0 0 0,-1-1 0 0 0,0 1 0 0 0,-1-1 0 0 0,0 0 0 0 0,0-1-1 0 0,-1 1 1 0 0,1-1 0 0 0,-4 2-31 0 0,-31 50 113 0 0,40-58-108 0 0,-1-1 1 0 0,1 1-1 0 0,-1 0 0 0 0,0 0 0 0 0,1 0 0 0 0,0-1 0 0 0,-1 1 1 0 0,1 0-1 0 0,-1 0 0 0 0,1 0 0 0 0,0 0 0 0 0,0 0 1 0 0,0 0-1 0 0,-1 0 0 0 0,1 0 0 0 0,0 0 0 0 0,0 0 0 0 0,0 0 1 0 0,1 0-1 0 0,-1 0 0 0 0,0 0 0 0 0,0 0 0 0 0,0 0 0 0 0,1 0 1 0 0,-1 0-1 0 0,0 0 0 0 0,1 0 0 0 0,-1-1 0 0 0,1 1 0 0 0,-1 0 1 0 0,1 0-1 0 0,0 0 0 0 0,-1-1 0 0 0,1 1 0 0 0,0 0 0 0 0,-1-1 1 0 0,1 1-1 0 0,0 0 0 0 0,0-1 0 0 0,0 1 0 0 0,-1-1 0 0 0,1 1 1 0 0,0-1-1 0 0,0 0 0 0 0,0 1 0 0 0,0-1 0 0 0,0 0-5 0 0,52 4 564 0 0,-41-5-434 0 0,3-1-24 0 0,-1 0 1 0 0,1-2-1 0 0,-1 0 1 0 0,0 0-1 0 0,0-1 0 0 0,-1-1 1 0 0,1 0-1 0 0,10-8-106 0 0,-8 6 29 0 0,-3 0-853 0 0,14-6-6265 0 0,-25 14-5080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4961 0 0,'0'0'2711'0'0,"0"0"-642"0"0,0 0-270 0 0,0 0-35 0 0,0 0-74 0 0,0 0-198 0 0,0 0-289 0 0,0 0-227 0 0,0 0-70 0 0,0 0-75 0 0,0 0-27 0 0,8 3-11 0 0,51 12 1370 0 0,66-11 1370 0 0,154 0-2306 0 0,-278-4-1233 0 0,-5-8-3755 0 0,-7 8-8094 0 0,9 0 203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12731 0 0,'0'0'2887'0'0,"0"0"-1027"0"0,0 0-602 0 0,0 0-70 0 0,0 0 33 0 0,0 0-43 0 0,0 0-179 0 0,0 0-220 0 0,0 0-120 0 0,0 0-62 0 0,0 0 24 0 0,0 0 9 0 0,0 0-52 0 0,13 8-41 0 0,44 27-59 0 0,4-24 255 0 0,202-10-453 0 0,-258-3-1230 0 0,-1 0-5031 0 0,-4 2-6308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374 219 0 0 0,'0'0'1434'0'0,"0"0"-35"0"0,0 0-44 0 0,0 0-28 0 0,0 0-5 0 0,0 0-24 0 0,0 0-54 0 0,0 0-49 0 0,0 0-66 0 0,0 0-69 0 0,0 0-48 0 0,0 0-28 0 0,0 0-17 0 0,10-8 4 0 0,32-23-18 0 0,-32 23-55 0 0,-10 8-95 0 0,0 0-123 0 0,-19 16 1078 0 0,2 0-1638 0 0,1 1 1 0 0,0 1-1 0 0,1 0 1 0 0,1 2 0 0 0,1-1-1 0 0,0 2 1 0 0,2-1-1 0 0,0 2 1 0 0,1-1 0 0 0,2 2-1 0 0,0-1 1 0 0,1 1-1 0 0,1 0 1 0 0,2 0-1 0 0,0 1 1 0 0,1-1 0 0 0,2 1-1 0 0,0 0 1 0 0,3 21-121 0 0,-2-39 60 0 0,1 0-1 0 0,1 0 1 0 0,-1-1 0 0 0,1 1 0 0 0,0 0-1 0 0,0-1 1 0 0,1 1 0 0 0,-1-1 0 0 0,1 0-1 0 0,0 0 1 0 0,1 0 0 0 0,-1-1 0 0 0,1 1-1 0 0,0-1 1 0 0,0 1 0 0 0,1-1 0 0 0,-1-1-1 0 0,1 1 1 0 0,0-1 0 0 0,0 1 0 0 0,0-1-1 0 0,0-1 1 0 0,0 1 0 0 0,1-1 0 0 0,-1 0-1 0 0,1 0 1 0 0,0 0 0 0 0,-1-1 0 0 0,1 0-1 0 0,0 0 1 0 0,0-1 0 0 0,0 1-60 0 0,13 0 231 0 0,-1-1 0 0 0,1 0 0 0 0,-1-1-1 0 0,0-1 1 0 0,0-1 0 0 0,0 0 0 0 0,0-2 0 0 0,0 0 0 0 0,13-6-231 0 0,-1-1 179 0 0,0-1 0 0 0,-2-2 0 0 0,0-1 0 0 0,0-1 0 0 0,-2-1 0 0 0,0-1 0 0 0,8-9-179 0 0,-23 17 37 0 0,0 0 0 0 0,-1 0-1 0 0,0-1 1 0 0,0 0-1 0 0,-1-1 1 0 0,-1 0 0 0 0,0 0-1 0 0,-1-1 1 0 0,-1 0-1 0 0,0 0 1 0 0,0-1 0 0 0,-2 1-1 0 0,0-1 1 0 0,0 0-1 0 0,-2 0 1 0 0,1-5-37 0 0,-2 7-26 0 0,-1-1-1 0 0,0 1 1 0 0,-1-1 0 0 0,-1 1-1 0 0,0 0 1 0 0,0 0 0 0 0,-2 0-1 0 0,1 0 1 0 0,-2 0 0 0 0,0 0-1 0 0,0 1 1 0 0,-1 0 0 0 0,0 0-1 0 0,-1 1 1 0 0,-1 0 0 0 0,0 0-1 0 0,0 1 1 0 0,-1 0 0 0 0,0 0-1 0 0,-10-8 27 0 0,6 8-166 0 0,1 0-1 0 0,-1 1 1 0 0,-1 0-1 0 0,0 1 1 0 0,0 0-1 0 0,0 1 1 0 0,-1 1 0 0 0,0 0-1 0 0,-1 1 1 0 0,1 0-1 0 0,-1 2 1 0 0,0 0-1 0 0,0 1 1 0 0,0 0-1 0 0,-13 1 167 0 0,7 1-737 0 0,1 1 0 0 0,-1 0 0 0 0,1 2-1 0 0,0 1 1 0 0,0 0 0 0 0,0 2 0 0 0,-5 2 737 0 0,-19 9-5307 0 0,13-5-6190 0 0</inkml:trace>
  <inkml:trace contextRef="#ctx0" brushRef="#br0" timeOffset="617.314">0 477 5057 0 0,'0'0'4669'0'0,"0"0"-1798"0"0,0 0-789 0 0,0 0-168 0 0,0 0-64 0 0,0 0-178 0 0,0 0-260 0 0,0 0-337 0 0,0 0-300 0 0,0 0-220 0 0,0 0-151 0 0,0 0-89 0 0,0 0-58 0 0,3-3-16 0 0,9-9 1 0 0,22 23 1996 0 0,126 22 363 0 0,94-31-849 0 0,144-20-1752 0 0,86-2 164 0 0,-474 20 845 0 0,-10 0-6124 0 0,0 0 1502 0 0,0 0 412 0 0,0 0-9343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49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709 446 2441 0 0,'0'0'1410'0'0,"0"0"-509"0"0,0 0-148 0 0,0 0 110 0 0,0 0 276 0 0,0 0 244 0 0,0 0 129 0 0,0 0-50 0 0,0 0-222 0 0,0 0-252 0 0,0 0-221 0 0,0-3-139 0 0,0-9 315 0 0,1 10-592 0 0,-1-1-1 0 0,0 0 1 0 0,0 1-1 0 0,1-1 1 0 0,-2 0-1 0 0,1 1 1 0 0,0-1 0 0 0,0 1-1 0 0,-1-1 1 0 0,0 0-1 0 0,1 1 1 0 0,-1-1-1 0 0,0 1 1 0 0,0 0-1 0 0,-1-1 1 0 0,1 1 0 0 0,0 0-1 0 0,-1-1 1 0 0,1 1-1 0 0,-1 0 1 0 0,-1-1-351 0 0,-6-2 120 0 0,1 0 0 0 0,-1 0 0 0 0,0 1 0 0 0,-1 1 0 0 0,1-1 0 0 0,-1 1 0 0 0,1 1 0 0 0,-1 0 0 0 0,0 0 0 0 0,0 1 0 0 0,0 1 0 0 0,0-1 1 0 0,0 1-1 0 0,0 1 0 0 0,-6 1-120 0 0,-19-1 193 0 0,11 1-92 0 0,1 2 1 0 0,0 0 0 0 0,0 2 0 0 0,0 0 0 0 0,0 2-1 0 0,-8 4-101 0 0,17-7 52 0 0,10-3-41 0 0,-8 2 69 0 0,-1 0-1 0 0,1 1 1 0 0,1 0 0 0 0,-1 1 0 0 0,1 1-1 0 0,0-1 1 0 0,0 2 0 0 0,1-1-1 0 0,-1 2-79 0 0,10-7 6 0 0,-1 0-1 0 0,1 0 0 0 0,-1 0 1 0 0,1 0-1 0 0,0 1 0 0 0,0-1 1 0 0,0 0-1 0 0,0 1 0 0 0,0-1 1 0 0,1 0-1 0 0,-1 1 0 0 0,1-1 0 0 0,0 1 1 0 0,-1-1-1 0 0,1 1 0 0 0,0-1 1 0 0,0 1-1 0 0,1-1 0 0 0,-1 1 1 0 0,1-1-1 0 0,-1 1 0 0 0,1-1 0 0 0,0 0 1 0 0,-1 1-1 0 0,1-1 0 0 0,0 0 1 0 0,1 0-1 0 0,-1 1 0 0 0,0-1 1 0 0,2 2-6 0 0,52 58 115 0 0,-44-53-53 0 0,2-1 0 0 0,-1 0-1 0 0,1-1 1 0 0,0 0 0 0 0,1-1-1 0 0,-1-1 1 0 0,1 0 0 0 0,0-1 0 0 0,1-1-1 0 0,-1 0 1 0 0,1 0 0 0 0,-1-2-1 0 0,1 0 1 0 0,0 0 0 0 0,4-2-62 0 0,-19 1 80 0 0,0 0 14 0 0,0 0 10 0 0,0 0 7 0 0,0 0-1 0 0,0 0-12 0 0,-21 1 161 0 0,-8 4-240 0 0,0 2 0 0 0,0 1 1 0 0,0 1-1 0 0,1 1 0 0 0,-21 12-19 0 0,-126 88-12 0 0,160-97 12 0 0,-47 50 27 0 0,61-61-26 0 0,0-1 0 0 0,0 1 0 0 0,0 0 0 0 0,0 1 0 0 0,0-1 0 0 0,0 0 0 0 0,1 0 0 0 0,-1 0 0 0 0,1 0 0 0 0,0 0 1 0 0,-1 1-1 0 0,1-1 0 0 0,0 0 0 0 0,0 0 0 0 0,1 1 0 0 0,-1-1 0 0 0,0 0 0 0 0,1 0 0 0 0,-1 0 0 0 0,1 0 0 0 0,0 1 0 0 0,-1-1 0 0 0,1 0 0 0 0,0 0 1 0 0,0 0-1 0 0,1 0 0 0 0,-1-1 0 0 0,0 1 0 0 0,1 0 0 0 0,-1 0 0 0 0,1-1 0 0 0,-1 1 0 0 0,1-1 0 0 0,0 0 0 0 0,0 1 0 0 0,0 0-1 0 0,15 6 69 0 0,-1 0 0 0 0,1-1 0 0 0,0 0 0 0 0,1-2 0 0 0,-1 0 0 0 0,1-1 0 0 0,0 0 0 0 0,0-2 0 0 0,0 0 0 0 0,1-1 0 0 0,-1-1 0 0 0,0-1 0 0 0,1 0 0 0 0,11-3-69 0 0,93-7 364 0 0,-107 1-589 0 0,-25-11-3648 0 0,3 9-6459 0 0,4 8-1853 0 0</inkml:trace>
  <inkml:trace contextRef="#ctx0" brushRef="#br0" timeOffset="451.577">516 44 10330 0 0,'0'0'1112'0'0,"0"0"-70"0"0,0 0 126 0 0,0 0 275 0 0,0 0 263 0 0,0 0 24 0 0,0 0-261 0 0,0 0-374 0 0,0 0-323 0 0,0 0-241 0 0,0 0-139 0 0,0 0-52 0 0,0 0-9 0 0,2-7 28 0 0,8-22 2 0 0,-8 21-17 0 0,-38 414 3494 0 0,22-306-3665 0 0,-5-1-1 0 0,-4-1 1 0 0,-4-1-1 0 0,-8 12-172 0 0,-19 28 63 0 0,-5-2 1 0 0,-7-1-64 0 0,24-43-342 0 0,42-90 134 0 0,0-1-97 0 0,2 0-106 0 0,24-2-3544 0 0,-11-3-2846 0 0,-8 1-5420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2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16796 0 0,'0'0'1273'0'0,"0"0"-419"0"0,0 0-242 0 0,0 0 75 0 0,0 0 214 0 0,0 0 161 0 0,0 0-30 0 0,0 0-211 0 0,0 0-195 0 0,0 0-154 0 0,0 0-47 0 0,0 0 10 0 0,0 0-7 0 0,11 0-32 0 0,110 7 899 0 0,43-7-196 0 0,-101-3-1049 0 0,-25-5-1221 0 0,-30 2-7934 0 0,-8 5 710 0 0,0 1-2198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10986 0 0,'0'0'1865'0'0,"0"0"-672"0"0,0 0-254 0 0,0 0 135 0 0,0 0 265 0 0,0 0 122 0 0,0 0-118 0 0,0 0-212 0 0,0 0-231 0 0,0 0-183 0 0,0 0-149 0 0,0 0-104 0 0,26 6-73 0 0,84 18-94 0 0,-103-22-264 0 0,0-1 0 0 0,0 0 0 0 0,0 0 0 0 0,0-1 0 0 0,0 0 0 0 0,0 0 0 0 0,0 0 0 0 0,0-1 0 0 0,0 0 1 0 0,0-1-1 0 0,0 1 0 0 0,-1-1 0 0 0,4-2-33 0 0,18-4 2 0 0,7-2-230 0 0,8 0-1155 0 0,-16 7-8658 0 0,-23 3-1751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5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1017 9562 0 0,'0'0'1544'0'0,"0"0"-157"0"0,0 0 127 0 0,0 0 169 0 0,0 0-40 0 0,0 0-227 0 0,0 0-343 0 0,0 0-317 0 0,0 0-217 0 0,0 0-138 0 0,0 0-52 0 0,0 0-3 0 0,0 0 28 0 0,8-13 11 0 0,48-102 1027 0 0,-50 94-1268 0 0,2 1 1 0 0,0 0-1 0 0,1 0 1 0 0,0 1-1 0 0,2 0 1 0 0,1 1-1 0 0,0 0 1 0 0,1 0-1 0 0,6-4-144 0 0,-19 20-5 0 0,1 1 1 0 0,0 0-1 0 0,-1-1 0 0 0,1 1 1 0 0,0 0-1 0 0,0 0 0 0 0,-1-1 0 0 0,1 1 1 0 0,0 0-1 0 0,0 0 0 0 0,0 0 1 0 0,1 0-1 0 0,-1 0 0 0 0,0 0 0 0 0,0 1 1 0 0,0-1-1 0 0,1 0 0 0 0,-1 1 1 0 0,0-1-1 0 0,1 0 0 0 0,-1 1 1 0 0,1 0-1 0 0,-1-1 0 0 0,1 1 0 0 0,-1 0 1 0 0,0 0-1 0 0,1 0 0 0 0,-1 0 1 0 0,1 0-1 0 0,-1 0 0 0 0,1 0 0 0 0,-1 0 1 0 0,1 1-1 0 0,-1-1 0 0 0,1 0 1 0 0,-1 1-1 0 0,0-1 0 0 0,1 1 0 0 0,-1 0 1 0 0,0-1-1 0 0,0 1 0 0 0,1 0 1 0 0,-1 0-1 0 0,0 0 0 0 0,0 0 0 0 0,0 0 1 0 0,0 0 4 0 0,8 73 172 0 0,-9-66-160 0 0,-1-1 0 0 0,1 0 0 0 0,0 1 0 0 0,1-1 0 0 0,0 1 0 0 0,0-1 0 0 0,1 0 0 0 0,-1 1 0 0 0,2-1 0 0 0,-1 0 0 0 0,1 0 0 0 0,0-1 1 0 0,0 1-1 0 0,1 0 0 0 0,0-1 0 0 0,0 0 0 0 0,0 0 0 0 0,1 0 0 0 0,0-1 0 0 0,0 1 0 0 0,1-1 0 0 0,-1-1 0 0 0,3 2-12 0 0,-5-4 52 0 0,0 1 0 0 0,1-1 0 0 0,-1 0 0 0 0,1-1-1 0 0,0 1 1 0 0,-1-1 0 0 0,1 1 0 0 0,0-1 0 0 0,0 0 0 0 0,0-1 0 0 0,0 1-1 0 0,0-1 1 0 0,0 1 0 0 0,0-1 0 0 0,0-1 0 0 0,0 1 0 0 0,0 0 0 0 0,0-1-1 0 0,0 0 1 0 0,0 0 0 0 0,0 0 0 0 0,0 0 0 0 0,0-1 0 0 0,-1 1-1 0 0,3-2-51 0 0,6-7 126 0 0,1-1-1 0 0,-2 0 0 0 0,1-1 0 0 0,-2 0 0 0 0,1-1 0 0 0,-2 0 0 0 0,0-1 0 0 0,0 0 0 0 0,-2 0 0 0 0,1-1 0 0 0,-2 0 0 0 0,0 0 0 0 0,-1 0 0 0 0,0-1 0 0 0,-1 0 0 0 0,0-8-125 0 0,3 15-3577 0 0,3 18-10226 0 0,-8-8 1974 0 0</inkml:trace>
  <inkml:trace contextRef="#ctx0" brushRef="#br0" timeOffset="695.56">984 594 12683 0 0,'0'0'2198'0'0,"0"0"-477"0"0,0 0-310 0 0,0 0-101 0 0,0 0-131 0 0,0 0-151 0 0,0 0-188 0 0,0 0-153 0 0,0 0-96 0 0,0 0-109 0 0,0 0-80 0 0,-32 11-94 0 0,-97 39-79 0 0,67-11 41 0 0,55-29-217 0 0,2-4-43 0 0,0 0 0 0 0,0 0 0 0 0,0 0 0 0 0,1 1 0 0 0,0-1 0 0 0,0 1 0 0 0,1 0 0 0 0,0 1 0 0 0,0-1 0 0 0,0 0 0 0 0,1 1 0 0 0,0 0 0 0 0,1-1 1 0 0,0 1-1 0 0,0 0 0 0 0,1 0 0 0 0,-1-1 0 0 0,2 1 0 0 0,-1 0 0 0 0,1 0 0 0 0,0 0 0 0 0,1-1 0 0 0,0 3-10 0 0,1-6 5 0 0,-1-1 1 0 0,1 0-1 0 0,0 0 1 0 0,0 0 0 0 0,0 0-1 0 0,1-1 1 0 0,-1 1-1 0 0,0-1 1 0 0,1 0-1 0 0,0 0 1 0 0,-1 0-1 0 0,1 0 1 0 0,0-1 0 0 0,0 0-1 0 0,0 1 1 0 0,0-1-1 0 0,0-1 1 0 0,0 1-1 0 0,1 0 1 0 0,-1-1-1 0 0,0 0 1 0 0,0 0-1 0 0,0-1 1 0 0,0 1 0 0 0,3-1-6 0 0,98-34 226 0 0,-17-27-27 0 0,13-15-162 0 0,-100 78-37 0 0,0 0-1 0 0,1 0 1 0 0,-1 0 0 0 0,0 0-1 0 0,0 1 1 0 0,0-1-1 0 0,0 0 1 0 0,0 0-1 0 0,0 1 1 0 0,0-1 0 0 0,0 0-1 0 0,-1 1 1 0 0,1-1-1 0 0,-1 1 1 0 0,1-1-1 0 0,-1 1 1 0 0,1 0 0 0 0,-1-1-1 0 0,0 1 1 0 0,0-1-1 0 0,0 1 1 0 0,1 0-1 0 0,-2-1 1 0 0,1 1 0 0 0,0-1-1 0 0,0 1 1 0 0,0 0-1 0 0,-1-1 1 0 0,1 4-6 0 0,0-1 4 0 0,-1 0 1 0 0,1 0-1 0 0,0 1 1 0 0,0-1 0 0 0,0 0-1 0 0,0 1 1 0 0,1-1-1 0 0,0 0 1 0 0,0 0 0 0 0,0 0-1 0 0,0 0 1 0 0,1 0-1 0 0,0 0 1 0 0,-1 0 0 0 0,1 0-1 0 0,1 0 1 0 0,-1-1-1 0 0,0 1 1 0 0,1-1-1 0 0,0 0 1 0 0,0 1 0 0 0,0-1-1 0 0,0-1 1 0 0,1 1-1 0 0,-1 0 1 0 0,1-1 0 0 0,-1 0-1 0 0,1 1 1 0 0,0-2-1 0 0,0 1 1 0 0,0 0 0 0 0,0-1-1 0 0,0 0 1 0 0,0 0-1 0 0,0 0 1 0 0,0 0 0 0 0,2 0 1 0 0,6-4 60 0 0,1 0 1 0 0,0 0-1 0 0,-1-1 0 0 0,0-1 1 0 0,0 0-1 0 0,0-1 1 0 0,0 0-1 0 0,-1-1 1 0 0,0 0-1 0 0,-1 0 1 0 0,1-1-1 0 0,-2-1 1 0 0,1 0-1 0 0,-1 0 1 0 0,0-1-1 0 0,-1 0 1 0 0,2-4-61 0 0,23-20 305 0 0,2-1-149 0 0,-2-2 1 0 0,-1-2-1 0 0,-2-1 0 0 0,-1-1 1 0 0,-3-2-1 0 0,4-10-156 0 0,-19 31-3 0 0,0 0 0 0 0,-2-1 0 0 0,-1 0 0 0 0,0-1 0 0 0,-2 0 0 0 0,-1 0 0 0 0,-1 0 0 0 0,-1-1 0 0 0,-1 1 0 0 0,-1-1 0 0 0,-1 0 0 0 0,-1 0 0 0 0,-3-13 3 0 0,4 33-4 0 0,0 1 0 0 0,0-1 0 0 0,-1 0-1 0 0,0 1 1 0 0,1-1 0 0 0,-2 1 0 0 0,1-1 0 0 0,0 1-1 0 0,-1-1 1 0 0,0 1 0 0 0,0 0 0 0 0,0 0 0 0 0,-1 0 0 0 0,1 0-1 0 0,-1 0 1 0 0,0 1 0 0 0,0-1 0 0 0,0 1 0 0 0,-1 0-1 0 0,1 0 1 0 0,-1 0 0 0 0,0 0 0 0 0,1 0 0 0 0,-1 1 0 0 0,0 0-1 0 0,-1 0 1 0 0,1 0 0 0 0,0 0 0 0 0,-1 0 0 0 0,1 1 0 0 0,-1 0-1 0 0,1 0 1 0 0,-1 0 0 0 0,0 1 0 0 0,1 0 0 0 0,-1 0-1 0 0,1 0 1 0 0,-1 0 0 0 0,0 1 0 0 0,1-1 0 0 0,-1 1 0 0 0,1 0-1 0 0,-1 1 1 0 0,1-1 0 0 0,-2 1 4 0 0,-4 4-7 0 0,1 1 0 0 0,1-1 1 0 0,-1 2-1 0 0,1-1 0 0 0,0 1 0 0 0,1 0 0 0 0,0 0 1 0 0,0 1-1 0 0,1 0 0 0 0,0 0 0 0 0,1 1 0 0 0,-1 0 0 0 0,2 0 1 0 0,0 0-1 0 0,0 0 0 0 0,1 1 0 0 0,0-1 0 0 0,0 4 7 0 0,-3 20 14 0 0,1 0-1 0 0,2 1 0 0 0,1-1 1 0 0,2 1-1 0 0,2 5-13 0 0,3 3 94 0 0,3-1 0 0 0,1 0 1 0 0,2-1-1 0 0,2 0 0 0 0,1-1 0 0 0,2 0 0 0 0,2-2 0 0 0,2 0 1 0 0,1-1-1 0 0,2 0 0 0 0,2-2 0 0 0,0-1 0 0 0,9 6-94 0 0,78 74 256 0 0,-81-110-2039 0 0,-26-18-8240 0 0,-5 10-2624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9218 0 0,'0'0'1670'0'0,"0"0"-294"0"0,0 0-148 0 0,0 0 96 0 0,0 0 106 0 0,0 0-50 0 0,0 0-262 0 0,0 0-347 0 0,0 0-314 0 0,0 0-154 0 0,0 0-20 0 0,0 0 54 0 0,0 0 94 0 0,4 11 53 0 0,50 160 1942 0 0,0 195-750 0 0,-4-108-1126 0 0,-41-206-456 0 0,-4-78 1779 0 0,-2-21-1780 0 0,2-1 0 0 0,2 1 1 0 0,2 0-1 0 0,3-4-93 0 0,11-55 87 0 0,72-231 13 0 0,-56 221-79 0 0,-16-1-870 0 0,-23 117 290 0 0,0 0-344 0 0,-1 7-2913 0 0,0-3-516 0 0,1-1-7274 0 0</inkml:trace>
  <inkml:trace contextRef="#ctx0" brushRef="#br0" timeOffset="1241.78">590 656 10258 0 0,'0'0'1654'0'0,"0"0"-142"0"0,0 0-26 0 0,0 0 70 0 0,0 0-10 0 0,0 0-158 0 0,0 0-313 0 0,0 0-292 0 0,0 0-216 0 0,0 0-161 0 0,0 0-84 0 0,0 0-31 0 0,0 0-5 0 0,0-7 1424 0 0,9 194 1803 0 0,-5-39-2137 0 0,-11-153-3555 0 0,0 2-1858 0 0,2-4-4821 0 0,5 3-3028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5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121 685 3641 0 0,'0'0'2411'0'0,"0"0"-1172"0"0,0 0-247 0 0,0 0 214 0 0,0 0 217 0 0,0 0-28 0 0,0 0-198 0 0,0 0-323 0 0,0 0-309 0 0,0 0-147 0 0,0 0-73 0 0,0 0-48 0 0,-9-11-2 0 0,-44-59 809 0 0,58 15 4154 0 0,3 30-4809 0 0,-1-1 0 0 0,-1 0 1 0 0,-1 0-1 0 0,-1 0 1 0 0,-1-1-1 0 0,-1 0 1 0 0,-2 1-1 0 0,-1-1 1 0 0,-1 1-1 0 0,-4-21-449 0 0,6 43 30 0 0,-17-232 2255 0 0,3 453-2266 0 0,14 409 281 0 0,-3-582-272 0 0,-1 0 1 0 0,-3-1 0 0 0,-1 1-1 0 0,-5 8-28 0 0,-11 63 43 0 0,33-157 115 0 0,2 1 0 0 0,1 0 0 0 0,3 0 0 0 0,8-15-158 0 0,-12 28-6 0 0,1 0 0 0 0,1 0-1 0 0,2 2 1 0 0,1-1 0 0 0,1 2-1 0 0,1 0 1 0 0,1 1 0 0 0,1 1-1 0 0,1 1 1 0 0,1 1 0 0 0,1 1-1 0 0,4-2 7 0 0,-19 16-7 0 0,-7 5 5 0 0,0 0 0 0 0,0 0 0 0 0,0 0 1 0 0,0 0-1 0 0,0 0 0 0 0,0 0 0 0 0,0 0 0 0 0,0 0 0 0 0,0 0 0 0 0,0 1 0 0 0,0-1 0 0 0,0 0 0 0 0,1 1 1 0 0,-1-1-1 0 0,0 1 0 0 0,0-1 0 0 0,1 1 0 0 0,-1-1 0 0 0,0 1 0 0 0,1 0 0 0 0,-1 0 0 0 0,1 0 0 0 0,-1 0 0 0 0,0 0 1 0 0,1 0-1 0 0,-1 0 0 0 0,0 0 0 0 0,1 1 0 0 0,-1-1 0 0 0,0 0 0 0 0,1 1 0 0 0,-1-1 0 0 0,0 1 0 0 0,0-1 0 0 0,1 1 1 0 0,-1 0-1 0 0,0 0 0 0 0,0-1 0 0 0,0 1 0 0 0,0 0 0 0 0,0 0 0 0 0,0 0 0 0 0,0 0 0 0 0,0 0 0 0 0,0 0 1 0 0,-1 1 0 0 0,5 14 11 0 0,0 0-1 0 0,-2 1 0 0 0,0 0 1 0 0,-1 0-1 0 0,-1-1 0 0 0,0 1 0 0 0,-1 0 1 0 0,-3 16-10 0 0,2-6 7 0 0,-17 208 42 0 0,15-113-1 0 0,3-121-49 0 0,0-1-22 0 0,-14-18-5811 0 0,11 10 176 0 0,1 0-6666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4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46 611 3977 0 0,'0'0'1508'0'0,"0"0"-220"0"0,0 0 87 0 0,0 0 350 0 0,0 0 329 0 0,0 0 77 0 0,0 0-192 0 0,0 0-372 0 0,0 0-336 0 0,0 0-243 0 0,0 0-139 0 0,-7 3-68 0 0,-24 10-13 0 0,23-10-4 0 0,8-3-28 0 0,9-97 3354 0 0,-5 75-3984 0 0,1 0 0 0 0,1 0 0 0 0,1 1 0 0 0,1 0 0 0 0,1 0 0 0 0,1 1 0 0 0,1 0 0 0 0,1 1 0 0 0,1-1-106 0 0,11-14 64 0 0,1 1 0 0 0,2 1 0 0 0,2 2 0 0 0,0 0 0 0 0,4 0-64 0 0,23-7 73 0 0,-56 37-99 0 0,0 0-9 0 0,12 23-38 0 0,14 143 150 0 0,-24-127-65 0 0,5 83 97 0 0,1-114-118 0 0,-8-8 8 0 0,9-12 25 0 0,139-127-40 0 0,126-96 20 0 0,-232 208 0 0 0,-42 27-14 0 0,0 0 8 0 0,-38 114 31 0 0,23-78-99 0 0,7-17-83 0 0,0 0 0 0 0,0 1 0 0 0,2 0 0 0 0,1 1 0 0 0,0-1-1 0 0,1 1 1 0 0,0 21 153 0 0,5-41-232 0 0,0-1 0 0 0,0 1 0 0 0,1 0-1 0 0,-1 0 1 0 0,0-1 0 0 0,0 1 0 0 0,1-1 0 0 0,-1 1-1 0 0,0-1 1 0 0,1 1 0 0 0,-1-1 0 0 0,0 0-1 0 0,1 0 1 0 0,-1 0 0 0 0,1 0 0 0 0,-1 0 0 0 0,1 0-1 0 0,-1 0 1 0 0,0 0 0 0 0,1 0 0 0 0,-1-1-1 0 0,0 1 1 0 0,1-1 0 0 0,-1 1 0 0 0,0-1 0 0 0,1 1-1 0 0,-1-1 1 0 0,0 0 0 0 0,0 1 0 0 0,0-1-1 0 0,2-1 233 0 0,16-11-4336 0 0,-8 5-846 0 0,2 0-5996 0 0</inkml:trace>
  <inkml:trace contextRef="#ctx0" brushRef="#br0" timeOffset="606.266">1351 0 3153 0 0,'0'0'4603'0'0,"0"0"-2729"0"0,0 0-702 0 0,0 0 251 0 0,0 0 258 0 0,0 0 86 0 0,0 0-123 0 0,0 0-314 0 0,0 0-274 0 0,0 0-183 0 0,-32 20-124 0 0,-99 61-99 0 0,68-30 439 0 0,53-36-945 0 0,0 0 1 0 0,1 0 0 0 0,1 1-1 0 0,0 1 1 0 0,1-1 0 0 0,1 1-1 0 0,0 0 1 0 0,2 0-1 0 0,0 1 1 0 0,0-1 0 0 0,2 1-1 0 0,0 0 1 0 0,1 0 0 0 0,1 0-1 0 0,2 12-144 0 0,-2-28 36 0 0,0 1 0 0 0,0-1-1 0 0,0 1 1 0 0,1-1 0 0 0,-1 1-1 0 0,1-1 1 0 0,0 0 0 0 0,0 1-1 0 0,-1-1 1 0 0,2 0 0 0 0,-1 0-1 0 0,0 0 1 0 0,0 1 0 0 0,1-1-1 0 0,-1 0 1 0 0,1-1 0 0 0,-1 1-1 0 0,1 0 1 0 0,0 0 0 0 0,0-1-1 0 0,0 1 1 0 0,0-1 0 0 0,0 1-1 0 0,0-1 1 0 0,0 0 0 0 0,0 0-1 0 0,1 0 1 0 0,-1 0 0 0 0,0 0-1 0 0,1-1 1 0 0,-1 1 0 0 0,0-1-1 0 0,1 1 1 0 0,-1-1 0 0 0,1 0-1 0 0,-1 0 1 0 0,1 0 0 0 0,-1 0-1 0 0,1-1 1 0 0,-1 1 0 0 0,0-1-1 0 0,1 1 1 0 0,-1-1 0 0 0,0 0-1 0 0,1 0 1 0 0,-1 0 0 0 0,1 0-36 0 0,20-16 206 0 0,1-2 0 0 0,-2 0 0 0 0,-1-1 0 0 0,0-1 0 0 0,-2-1 0 0 0,10-14-206 0 0,11-13 172 0 0,-1-3 1 0 0,-3-1-1 0 0,27-53-172 0 0,-46 212 178 0 0,65 339-103 0 0,-73-371-53 0 0,-3 1 0 0 0,-3-1 0 0 0,-4 24-22 0 0,0-86 4 0 0,0 1 0 0 0,0-1 0 0 0,-1 0 0 0 0,-1 0 0 0 0,0 0-1 0 0,-1 0 1 0 0,0 0 0 0 0,-1 0 0 0 0,0-1 0 0 0,-1 0 0 0 0,0 0 0 0 0,0-1-1 0 0,-2 1 1 0 0,1-2 0 0 0,-1 1 0 0 0,0-1 0 0 0,-1 0 0 0 0,0 0 0 0 0,-1-1 0 0 0,-3 2-4 0 0,10-9 1 0 0,1 1 0 0 0,-1-1 0 0 0,0 1 1 0 0,0-1-1 0 0,1 0 0 0 0,-1 0 0 0 0,0-1 1 0 0,0 1-1 0 0,0 0 0 0 0,0-1 1 0 0,0 0-1 0 0,-1 0 0 0 0,1 0 0 0 0,0 0 1 0 0,0 0-1 0 0,0 0 0 0 0,0-1 0 0 0,0 0 1 0 0,0 0-1 0 0,0 1 0 0 0,0-2 0 0 0,1 1 1 0 0,-1 0-1 0 0,0 0 0 0 0,0-1 1 0 0,1 0-1 0 0,-1 1 0 0 0,1-1 0 0 0,0 0 1 0 0,-1 0-1 0 0,1-1 0 0 0,0 1 0 0 0,0 0 1 0 0,0-1-1 0 0,1 1 0 0 0,-1-1 1 0 0,0 1-1 0 0,1-1 0 0 0,0 0 0 0 0,0 0 1 0 0,0 0-1 0 0,0 0-1 0 0,-4-16-20 0 0,1-1 0 0 0,1 0-1 0 0,1 0 1 0 0,1 0 0 0 0,1-1 0 0 0,0 1 0 0 0,2 0 0 0 0,0-1 20 0 0,4-13-52 0 0,1-1 1 0 0,2 1 0 0 0,1 0 0 0 0,1 1 0 0 0,2 0 0 0 0,6-8 51 0 0,76-140-1229 0 0,-60 124-1742 0 0,0 0-3742 0 0,-26 45-3081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0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56 7138 0 0,'0'0'2679'0'0,"0"0"-1076"0"0,0 0-427 0 0,0 0 62 0 0,0 0 182 0 0,0 0 43 0 0,0 0-204 0 0,0 0-327 0 0,0 0-272 0 0,0 0-130 0 0,0 0-18 0 0,3 1 65 0 0,8 1 81 0 0,-8-1 40 0 0,-3-1-20 0 0,0 0-55 0 0,0 0-88 0 0,0 0-74 0 0,-6-18 1366 0 0,-5 11-1723 0 0,0 2 0 0 0,-1-1 0 0 0,0 2 1 0 0,0-1-1 0 0,0 2 0 0 0,0-1 0 0 0,0 2 0 0 0,-1 0 0 0 0,0 0 0 0 0,1 1 0 0 0,-1 1 0 0 0,0 0 1 0 0,1 0-1 0 0,-11 3-104 0 0,-16-2 180 0 0,19-1-114 0 0,0 2 0 0 0,1 0 1 0 0,-1 1-1 0 0,1 1 0 0 0,0 1 1 0 0,0 0-1 0 0,-3 3-66 0 0,22-6 3 0 0,0 0-1 0 0,0 0 1 0 0,-1 0 0 0 0,2 1 0 0 0,-1-1-1 0 0,0 0 1 0 0,0 0 0 0 0,0 1 0 0 0,1-1-1 0 0,0 0 1 0 0,-1 0 0 0 0,1 0 0 0 0,0 0-1 0 0,0 0 1 0 0,0 0 0 0 0,0 0 0 0 0,0 0-1 0 0,0 0 1 0 0,1-1 0 0 0,-1 1 0 0 0,1 0 0 0 0,-1-1-1 0 0,1 1 1 0 0,0-1 0 0 0,-1 1 0 0 0,1-1-1 0 0,0 0 1 0 0,0 0 0 0 0,1 0-3 0 0,112 84 227 0 0,-114-84-215 0 0,-1 0 1 0 0,1 0-1 0 0,-1 0 0 0 0,1 1 1 0 0,-1-1-1 0 0,0 0 1 0 0,1 0-1 0 0,-1 0 1 0 0,0 0-1 0 0,0 0 1 0 0,0 1-1 0 0,0-1 1 0 0,0 0-1 0 0,0 0 1 0 0,0 0-1 0 0,0 1 1 0 0,0-1-1 0 0,0 0 1 0 0,-1 0-1 0 0,1 0 1 0 0,-1 0-1 0 0,1 0 1 0 0,-1 1-1 0 0,1-1 1 0 0,-1 0-1 0 0,1 0 1 0 0,-1 0-1 0 0,0 0 1 0 0,0-1-1 0 0,0 1 0 0 0,1 0 1 0 0,-1 0-1 0 0,0 0 1 0 0,0-1-1 0 0,0 1 1 0 0,0 0-1 0 0,0-1 1 0 0,0 1-1 0 0,0-1 1 0 0,0 1-1 0 0,-1-1 1 0 0,1 0-1 0 0,0 1 1 0 0,0-1-1 0 0,0 0 1 0 0,0 0-1 0 0,-1 0 1 0 0,1 0-1 0 0,-1 0-12 0 0,-7 6-22 0 0,-31 20 49 0 0,15-11 12 0 0,1 0-1 0 0,1 2 1 0 0,1 1-1 0 0,1 0 1 0 0,-18 20-39 0 0,37-36 1 0 0,0 0 0 0 0,0 1-1 0 0,0-1 1 0 0,0 0 0 0 0,0 1-1 0 0,1-1 1 0 0,-1 1 0 0 0,1 0 0 0 0,-1-1-1 0 0,1 1 1 0 0,0 0 0 0 0,0 0 0 0 0,1 0-1 0 0,-1-1 1 0 0,0 1 0 0 0,1 0 0 0 0,0 0-1 0 0,0 0 1 0 0,0 0 0 0 0,0 0 0 0 0,0 0-1 0 0,0 0 1 0 0,1 0 0 0 0,0 0 0 0 0,-1 0-1 0 0,1 0 1 0 0,0 0 0 0 0,0 0 0 0 0,1-1-1 0 0,-1 1 1 0 0,1-1 0 0 0,-1 1-1 0 0,1-1 1 0 0,0 1 0 0 0,0-1 0 0 0,0 1-1 0 0,9 6 83 0 0,0-1 1 0 0,0 0 0 0 0,1 0-1 0 0,0-1 1 0 0,0 0-1 0 0,1-1 1 0 0,0-1 0 0 0,0 0-1 0 0,0-1 1 0 0,0 0-1 0 0,1-1 1 0 0,0 0 0 0 0,-1-1-1 0 0,1-1 1 0 0,0 0-1 0 0,10-1-83 0 0,34-11 303 0 0,-58 10-366 0 0,1 0 0 0 0,-1 0 0 0 0,0 0 0 0 0,1-1 0 0 0,-1 1 0 0 0,0 0 0 0 0,0 0 0 0 0,0-1 0 0 0,0 1 0 0 0,0 0 0 0 0,0 0 0 0 0,0-1 0 0 0,0 1 0 0 0,0 0 0 0 0,-1 0 0 0 0,1 0 0 0 0,0-1 0 0 0,-1 1 0 0 0,1 0 0 0 0,-1 0 0 0 0,0 0 0 0 0,1 0 0 0 0,-1 0 0 0 0,0 0 0 0 0,1 0 0 0 0,-1 0 0 0 0,0 0 0 0 0,0 0 0 0 0,0 0 0 0 0,0 1 0 0 0,0-1 0 0 0,0 0 0 0 0,0 1 0 0 0,0-1 63 0 0,-18-18-2872 0 0,7 5-5105 0 0,8 10-4271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0 14003 0 0,'0'0'1766'0'0,"0"0"-165"0"0,0 0-150 0 0,0 0-97 0 0,0 0-104 0 0,0 0-209 0 0,0 0-281 0 0,0 0-254 0 0,0 0-181 0 0,0 0-35 0 0,0 0 64 0 0,0 0 93 0 0,0 0 72 0 0,1 7-11 0 0,-9 105 1283 0 0,-61 212-627 0 0,-16 83-873 0 0,-2-134-414 0 0,84-262-2921 0 0,4-25-6820 0 0,-1 10-1661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11546 0 0,'0'0'2390'0'0,"0"0"-596"0"0,0 0-328 0 0,0 0-147 0 0,0 0-79 0 0,0 0-125 0 0,0 0-260 0 0,0 0-279 0 0,0 0-84 0 0,0 0 13 0 0,0 0 45 0 0,0 0 63 0 0,0 0-57 0 0,-1 19-69 0 0,2 125 663 0 0,5 385-86 0 0,-6-529-1053 0 0,0 1 1 0 0,0-1-1 0 0,0 0 1 0 0,1 1-1 0 0,-1-1 0 0 0,0 0 1 0 0,1 1-1 0 0,-1-1 1 0 0,0 0-1 0 0,1 1 1 0 0,-1-1-1 0 0,0 0 0 0 0,1 1 1 0 0,-1-1-1 0 0,0 0 1 0 0,1 0-1 0 0,-1 0 1 0 0,1 1-1 0 0,-1-1 0 0 0,1 0 1 0 0,-1 0-1 0 0,0 0 1 0 0,1 0-1 0 0,-1 0 0 0 0,1 0 1 0 0,-1 0-1 0 0,1 0 1 0 0,-1 0-1 0 0,1 0 1 0 0,-1 0-1 0 0,1 0 0 0 0,-1 0 1 0 0,0 0-1 0 0,1 0 1 0 0,-1-1-1 0 0,1 1 1 0 0,-1 0-1 0 0,1 0 0 0 0,-1 0 1 0 0,0-1-1 0 0,1 1 1 0 0,-1 0-1 0 0,0-1 0 0 0,1 1 1 0 0,-1 0-1 0 0,0-1 1 0 0,1 1-1 0 0,-1 0 1 0 0,0-1-1 0 0,0 1 0 0 0,1 0 1 0 0,-1-1-1 0 0,0 1 1 0 0,0-1-1 0 0,0 1 1 0 0,0-1-1 0 0,1 1 0 0 0,-1 0 1 0 0,0-1-1 0 0,0 1 1 0 0,0-1-1 0 0,0 0-11 0 0,97-157 698 0 0,33-98-445 0 0,-27-15-126 0 0,-90 218 362 0 0,-8 32-1411 0 0,-3 16-4555 0 0,0 18 1552 0 0,1-5-1458 0 0,1 0-6342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16187 0 0,'0'0'2110'0'0,"0"0"-833"0"0,0 0-412 0 0,0 0-38 0 0,0 0 24 0 0,0 0-8 0 0,0 0-79 0 0,0 0-133 0 0,0 0-110 0 0,0 0-76 0 0,0 0-97 0 0,0 0-58 0 0,0 0-34 0 0,24-1 0 0 0,108-8 253 0 0,-131 8-492 0 0,0 0 0 0 0,1 0 0 0 0,-1 1 0 0 0,0-1 0 0 0,0 0 0 0 0,0 1 0 0 0,1-1-1 0 0,-1 1 1 0 0,0-1 0 0 0,1 1 0 0 0,-1-1 0 0 0,0 1 0 0 0,1 0 0 0 0,-1 0 0 0 0,0 0-1 0 0,1 0 1 0 0,-1 0 0 0 0,0 0 0 0 0,1 0 0 0 0,-1 0 0 0 0,1 0 0 0 0,-1 1 0 0 0,0-1-1 0 0,0 1 1 0 0,1-1 0 0 0,-1 1 0 0 0,0-1 0 0 0,0 1 0 0 0,1 0 0 0 0,-1-1 0 0 0,0 1-1 0 0,0 0 1 0 0,0 0 0 0 0,0 0 0 0 0,0 0 0 0 0,0 0 0 0 0,0 0 0 0 0,0 0 0 0 0,-1 0-1 0 0,1 0 1 0 0,0 1 0 0 0,-1-1 0 0 0,1 0 0 0 0,-1 0 0 0 0,1 1 0 0 0,-1-1 0 0 0,1 0 0 0 0,-1 1-1 0 0,0-1 1 0 0,0 0 0 0 0,0 1 0 0 0,0-1 0 0 0,0 0 0 0 0,0 1 0 0 0,0-1 0 0 0,0 1-1 0 0,0-1 1 0 0,-1 2-17 0 0,-76 98 548 0 0,6-12-220 0 0,70-86-315 0 0,0-1-1 0 0,0 0 1 0 0,0 0-1 0 0,0 1 0 0 0,0-1 1 0 0,0 1-1 0 0,1-1 1 0 0,-1 1-1 0 0,1-1 0 0 0,0 1 1 0 0,0-1-1 0 0,0 1 1 0 0,0-1-1 0 0,0 1 0 0 0,0-1 1 0 0,1 1-1 0 0,-1-1 1 0 0,1 1-1 0 0,0-1 0 0 0,0 0 1 0 0,0 1-1 0 0,0-1 1 0 0,0 0-1 0 0,0 1 0 0 0,1-1 1 0 0,-1 0-1 0 0,1 0-12 0 0,12 1 67 0 0,0-1-1 0 0,0 0 1 0 0,0-1-1 0 0,1 0 1 0 0,-1-2-1 0 0,0 1 1 0 0,0-2 0 0 0,1 0-1 0 0,-1-1 1 0 0,-1 0-1 0 0,1-1 1 0 0,0 0-1 0 0,-1-1 1 0 0,0-1-1 0 0,0 0 1 0 0,0-1-1 0 0,-1 0 1 0 0,0-1 0 0 0,10-9-67 0 0,44-38-1319 0 0,-48 34-2121 0 0,-3-2-4225 0 0,-11 15-4721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20284 0 0,'0'0'1194'0'0,"0"0"-350"0"0,0 0-78 0 0,0 0 80 0 0,0 0 68 0 0,0 0 21 0 0,0 0-142 0 0,0 0-159 0 0,0 0-101 0 0,0 0-110 0 0,0 0-58 0 0,0 0-18 0 0,20 3-11 0 0,97 13 203 0 0,180-2 491 0 0,-277-21-1720 0 0,-19 0-3140 0 0,-7 6-3896 0 0,1-2-4354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20004 0 0,'0'0'1490'0'0,"0"0"-502"0"0,0 0-81 0 0,0 0 112 0 0,0 0 52 0 0,0 0-100 0 0,0 0-246 0 0,0 0-173 0 0,0 0-165 0 0,0 0-118 0 0,31-1-66 0 0,101-6-95 0 0,-22-17-69 0 0,-37 7-934 0 0,-49 10-2397 0 0,-1 1-4404 0 0,-13 2-4785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7 12555 0 0,'0'0'2197'0'0,"0"0"-336"0"0,0 0-247 0 0,0 0-110 0 0,0 0-40 0 0,0 0-116 0 0,0 0-246 0 0,0 0-275 0 0,0 0-220 0 0,0 0-142 0 0,0 0-77 0 0,0 0-17 0 0,3-7 1211 0 0,-13 115-751 0 0,0 5-678 0 0,24 88-212 0 0,-1-166-918 0 0,-16-43-15898 0 0,-1 4 5981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0,'0'0'575'0'0,"0"0"1240"0"0,0 0 693 0 0,0 0 194 0 0,0 0-166 0 0,0 0-384 0 0,0 0-469 0 0,0 0-419 0 0,0 0-300 0 0,2 0-223 0 0,103 33 4496 0 0,-85-31-5037 0 0,0-1-1 0 0,0-1 1 0 0,0-1 0 0 0,0 0 0 0 0,0-2 0 0 0,0 0 0 0 0,0-1-1 0 0,-1-1 1 0 0,0-1 0 0 0,0 0 0 0 0,0-2 0 0 0,-1 0 0 0 0,0-1-1 0 0,-1-1 1 0 0,0-1 0 0 0,0 0 0 0 0,-1-1 0 0 0,-1-1 0 0 0,0 0-200 0 0,-9 8 43 0 0,0-1 0 0 0,0 0 0 0 0,-1 0 0 0 0,0 0 0 0 0,0-1 0 0 0,0 1 0 0 0,-1-1 0 0 0,0 0 0 0 0,-1-1 0 0 0,1 1 0 0 0,-1-1 1 0 0,-1 1-1 0 0,1-1 0 0 0,-1 0 0 0 0,-1 0 0 0 0,1 0 0 0 0,-2 0 0 0 0,1 0 0 0 0,-1 0 0 0 0,0 0 0 0 0,0 0 0 0 0,-1 0 0 0 0,-1-3-43 0 0,1 8 12 0 0,0 1 0 0 0,0 0 0 0 0,0 0 0 0 0,0 0-1 0 0,0 0 1 0 0,-1 0 0 0 0,1 0 0 0 0,-1 0 0 0 0,1 1 0 0 0,-1-1-1 0 0,0 1 1 0 0,1-1 0 0 0,-1 1 0 0 0,0-1 0 0 0,0 1-1 0 0,0 0 1 0 0,0 0 0 0 0,-1 0 0 0 0,1 0 0 0 0,0 0-1 0 0,0 1 1 0 0,0-1 0 0 0,-1 1 0 0 0,1-1 0 0 0,0 1-1 0 0,-1 0 1 0 0,1 0 0 0 0,0 0 0 0 0,-1 0 0 0 0,1 0-1 0 0,0 0 1 0 0,-1 1 0 0 0,1-1 0 0 0,0 1 0 0 0,0 0 0 0 0,-1 0-1 0 0,1-1 1 0 0,0 1 0 0 0,0 1 0 0 0,0-1 0 0 0,0 0-1 0 0,0 0 1 0 0,0 1 0 0 0,0-1 0 0 0,1 1 0 0 0,-1 0-1 0 0,1-1 1 0 0,-2 2-12 0 0,-7 21-3 0 0,1 0-1 0 0,1 0 0 0 0,1 0 1 0 0,1 1-1 0 0,1 0 1 0 0,1 0-1 0 0,2 1 0 0 0,0-1 1 0 0,2 1-1 0 0,0-1 0 0 0,2 1 1 0 0,1-1-1 0 0,4 15 4 0 0,0 53 13 0 0,1-6-23 0 0,-5 0 1 0 0,-3 0 0 0 0,-4 0 0 0 0,-4 0 0 0 0,-4 0 0 0 0,-3-1-1 0 0,-5-1 1 0 0,-25 71 9 0 0,38-140-3 0 0,0-1 0 0 0,-1 0 0 0 0,-1-1 0 0 0,0 0 1 0 0,-1 0-1 0 0,0-1 0 0 0,-1 0 0 0 0,-1-1 0 0 0,0 0 0 0 0,-11 8 3 0 0,17-16 3 0 0,0 0 1 0 0,1-1 0 0 0,-1 0-1 0 0,0 0 1 0 0,-1 0-1 0 0,1-1 1 0 0,-1 0 0 0 0,1 0-1 0 0,-1-1 1 0 0,1 1-1 0 0,-1-1 1 0 0,0-1 0 0 0,-5 1-4 0 0,10-1-2 0 0,0-1 0 0 0,0 1 0 0 0,0 0 0 0 0,0-1 1 0 0,-1 1-1 0 0,1-1 0 0 0,0 1 0 0 0,0-1 0 0 0,0 0 1 0 0,1 0-1 0 0,-1 0 0 0 0,0 0 0 0 0,0 0 0 0 0,0-1 1 0 0,1 1-1 0 0,-1-1 0 0 0,1 1 0 0 0,-1-1 1 0 0,1 1-1 0 0,-1-1 0 0 0,1 0 0 0 0,0 1 0 0 0,0-1 1 0 0,0 0-1 0 0,0 0 0 0 0,0 0 0 0 0,0 0 0 0 0,1 0 1 0 0,-1 0-1 0 0,1 0 0 0 0,-1 0 0 0 0,1-2 2 0 0,-4-74-100 0 0,4 61 100 0 0,2-5 10 0 0,1 0-1 0 0,0 0 1 0 0,2 0 0 0 0,1 1-1 0 0,0 0 1 0 0,2 0 0 0 0,1-1-10 0 0,15-48 19 0 0,-21 62 10 0 0,0 1 1 0 0,1-1-1 0 0,0 1 1 0 0,0 0-1 0 0,1 0 1 0 0,0 0-1 0 0,0 0 1 0 0,1 1-1 0 0,-1 0 1 0 0,1 0-1 0 0,1 0 1 0 0,-1 1-1 0 0,1 0 1 0 0,0 0-1 0 0,0 1 1 0 0,0 0-1 0 0,1 0 0 0 0,0 1 1 0 0,6-2-30 0 0,121-55 537 0 0,-52 31-349 0 0,-32 11 83 0 0,29-23 845 0 0,-101 38-3926 0 0,3 8-432 0 0,8-1-5730 0 0,7-3-3029 0 0</inkml:trace>
  <inkml:trace contextRef="#ctx0" brushRef="#br0" timeOffset="277.186">851 817 13091 0 0,'0'0'2066'0'0,"0"0"-721"0"0,0 0-334 0 0,0 0 181 0 0,0 0 266 0 0,0 0 45 0 0,0 0-180 0 0,0 0-262 0 0,0 0-227 0 0,0 0-217 0 0,0 0-128 0 0,0 0-129 0 0,0 0-103 0 0,3 32-84 0 0,7 99-53 0 0,-17-66 23 0 0,-30 16-655 0 0,11-56-3341 0 0,19-24-965 0 0,5-1-2484 0 0,0 0-3256 0 0</inkml:trace>
  <inkml:trace contextRef="#ctx0" brushRef="#br0" timeOffset="460.334">871 486 13923 0 0,'0'0'1480'0'0,"0"0"-311"0"0,0 0-201 0 0,0 0 16 0 0,0 0-104 0 0,0 0-160 0 0,0 0-232 0 0,0 0-320 0 0,0 0-248 0 0,0 0-72 0 0,0 0-32 0 0,0 0-8 0 0,0 0 0 0 0,13-44-232 0 0,-3 58-424 0 0,-1 8-768 0 0,2-7-2161 0 0,-7-4-8090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9074 0 0,'0'0'3899'0'0,"0"0"-1715"0"0,0 0-805 0 0,0 0-169 0 0,0 0-4 0 0,0 0-50 0 0,0 0-63 0 0,0 0-104 0 0,0 0-85 0 0,0 0-66 0 0,0 0-126 0 0,0 0-101 0 0,0 0-51 0 0,23 5-41 0 0,72 15-49 0 0,12-16 487 0 0,90-37-616 0 0,-91 24-1235 0 0,-61 7-3977 0 0,-43 6-3758 0 0,-2 0-2638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13635 0 0,'0'0'2720'0'0,"0"0"-1028"0"0,0 0-535 0 0,0 0-134 0 0,0 0-27 0 0,0 0-41 0 0,0 0-107 0 0,0 0-152 0 0,0 0-145 0 0,0 0-93 0 0,0 0-96 0 0,0 0-48 0 0,0 0-13 0 0,28-4-37 0 0,91-11-18 0 0,11 8 326 0 0,-129 7-571 0 0,0 0 0 0 0,0 0 0 0 0,0 0 0 0 0,-1 0 0 0 0,1 0 0 0 0,0 0 1 0 0,0 1-1 0 0,0-1 0 0 0,0 0 0 0 0,0 1 0 0 0,0-1 0 0 0,0 0 0 0 0,-1 1 0 0 0,1-1 0 0 0,0 1 1 0 0,0-1-1 0 0,-1 1 0 0 0,1 0 0 0 0,0-1 0 0 0,-1 1 0 0 0,1 0 0 0 0,0-1 0 0 0,-1 1 0 0 0,1 0 1 0 0,-1 0-1 0 0,1-1 0 0 0,-1 1 0 0 0,0 0 0 0 0,1 0 0 0 0,-1 0 0 0 0,0 0 0 0 0,0 0 0 0 0,1 0 1 0 0,-1-1-1 0 0,0 1 0 0 0,0 0 0 0 0,0 0 0 0 0,0 0 0 0 0,0 0 0 0 0,0 0 0 0 0,0 0 0 0 0,-1 0 1 0 0,1 0-1 0 0,0 0 0 0 0,0 0 0 0 0,-1-1 0 0 0,1 1 0 0 0,-1 0-1 0 0,-19 43 192 0 0,-72 55 2 0 0,-24 36 52 0 0,114-131-208 0 0,1-1 0 0 0,1 1 0 0 0,-1-1 0 0 0,1 1 0 0 0,-1-1 0 0 0,1 1 0 0 0,0-1 0 0 0,0 1 0 0 0,0-1 0 0 0,1 1 0 0 0,-1-1 0 0 0,1 1 0 0 0,0-1 0 0 0,0 1 0 0 0,0-1 0 0 0,1 0 0 0 0,-1 1 0 0 0,1-1 0 0 0,-1 0 0 0 0,1 0-1 0 0,0 0 1 0 0,0 0 0 0 0,1-1 0 0 0,-1 1 0 0 0,1 0 0 0 0,-1-1 0 0 0,1 0 0 0 0,0 1 0 0 0,0-1 0 0 0,0 0 0 0 0,0-1 0 0 0,0 1 0 0 0,0 0 0 0 0,0-1 0 0 0,1 0 0 0 0,-1 0 0 0 0,0 0 0 0 0,1 0 0 0 0,-1 0 0 0 0,1-1 0 0 0,-1 1 0 0 0,1-1 0 0 0,0 0 0 0 0,-1 0 0 0 0,1-1 0 0 0,-1 1 0 0 0,2-1-38 0 0,9 1 107 0 0,-6 1-89 0 0,1-1-1 0 0,-1 1 1 0 0,0-2 0 0 0,0 1 0 0 0,1-1 0 0 0,-1 0 0 0 0,0-1-1 0 0,0 0 1 0 0,0-1 0 0 0,0 1 0 0 0,-1-1 0 0 0,1-1 0 0 0,-1 1-1 0 0,0-1 1 0 0,2-2-18 0 0,35-32-4005 0 0,-28 18-8013 0 0,-12 16-113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12827 0 0,'0'0'2990'0'0,"0"0"-1213"0"0,0 0-378 0 0,0 0-58 0 0,0 0-14 0 0,0 0-63 0 0,0 0-179 0 0,0 0-238 0 0,0 0-211 0 0,0 0-147 0 0,0 0-97 0 0,0 0-52 0 0,0 0-30 0 0,-3 1 659 0 0,-2 45-488 0 0,3 0 0 0 0,1 0 0 0 0,3 0 0 0 0,1 0 0 0 0,6 26-481 0 0,-6 151 187 0 0,-34 83-201 0 0,19-185 28 0 0,5-83-467 0 0,-10-83-1925 0 0,9-44-2412 0 0,10 60 277 0 0,4 2-4140 0 0,-2 10-1145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13451 0 0,'0'0'2719'0'0,"0"0"-1308"0"0,0 0-400 0 0,0 0 41 0 0,0 0 76 0 0,0 0-17 0 0,0 0-174 0 0,0 0-231 0 0,0 0-186 0 0,-34 19-131 0 0,-103 62-76 0 0,81-34 175 0 0,13 15 620 0 0,43-58-1063 0 0,0-1-1 0 0,0 1 0 0 0,0-1 0 0 0,0 1 1 0 0,1-1-1 0 0,-1 1 0 0 0,1-1 0 0 0,0 1 1 0 0,0-1-1 0 0,0 0 0 0 0,1 0 1 0 0,-1 1-1 0 0,1-1 0 0 0,-1 0 0 0 0,1 0 1 0 0,0 0-1 0 0,1 0 0 0 0,-1-1 0 0 0,0 1 1 0 0,1-1-1 0 0,-1 1 0 0 0,1-1 1 0 0,0 0-1 0 0,0 0 0 0 0,0 0 0 0 0,0 0 1 0 0,0-1-1 0 0,0 1 0 0 0,0-1 0 0 0,2 1-44 0 0,23 19 254 0 0,-19-11-112 0 0,0 1 1 0 0,-1-1-1 0 0,-1 2 1 0 0,0-1-1 0 0,0 1 1 0 0,-1 0-1 0 0,-1 1 1 0 0,0-1-1 0 0,-1 1 1 0 0,0 0-1 0 0,-1 0 1 0 0,1 7-143 0 0,45 106 1024 0 0,-41-116-2019 0 0,-9-12 106 0 0,-4-9-2420 0 0,3 3-6837 0 0,2 4-1838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 16235 0 0,'0'0'2558'0'0,"0"0"-1045"0"0,0 0-414 0 0,0 0 10 0 0,0 0 86 0 0,0 0-43 0 0,0 0-174 0 0,0 0-223 0 0,0 0-201 0 0,0 0-116 0 0,0 0-74 0 0,-31 34-49 0 0,-93 108-37 0 0,65-64 155 0 0,-24 72-5 0 0,62-115-458 0 0,12-17-5 0 0,-2 0 0 0 0,-1 0 0 0 0,0-1 0 0 0,-1-1 0 0 0,0 0 0 0 0,-2 0 0 0 0,0-1 35 0 0,-22 7-1584 0 0,24-22-2059 0 0,2-6-4097 0 0,7 2-3733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5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15891 0 0,'0'0'2133'0'0,"0"0"-497"0"0,0 0-374 0 0,0 0-110 0 0,0 0-40 0 0,0 0-114 0 0,0 0-223 0 0,0 0-278 0 0,0 0-133 0 0,0 0 4 0 0,0 0 14 0 0,0 0 38 0 0,0 0-32 0 0,3 17-55 0 0,28 110 641 0 0,147 178 350 0 0,-167-285-1381 0 0,3 6-235 0 0,-10-8-3086 0 0,-7-15-3370 0 0,0-3-5144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4953 0 0,'0'0'1690'0'0,"0"0"-79"0"0,0 0 190 0 0,0 0 236 0 0,0 0 37 0 0,0 0-255 0 0,0 0-443 0 0,0 0-384 0 0,0 0-216 0 0,0 0-79 0 0,14 11 6172 0 0,125-22-4502 0 0,-59 3-2117 0 0,-78 10-239 0 0,-1-1 0 0 0,0 1 0 0 0,0 0 0 0 0,0 0 0 0 0,0-1 0 0 0,0 1 0 0 0,0 0 0 0 0,0 0 0 0 0,0 0 0 0 0,-1 0 0 0 0,1 0 0 0 0,-1 0 0 0 0,0 0 0 0 0,1 0 0 0 0,-1 0 0 0 0,0 0 0 0 0,0 0 0 0 0,0 0 0 0 0,0 0 0 0 0,-1 0 1 0 0,1 0-1 0 0,-1 0 0 0 0,1 0 0 0 0,-1 0 0 0 0,0 0 0 0 0,1 0 0 0 0,-1 0 0 0 0,0 0 0 0 0,0-1 0 0 0,0 1 0 0 0,-1 0 0 0 0,1 0-11 0 0,-63 75 301 0 0,-16 32-50 0 0,79-107-227 0 0,0 0-1 0 0,0 0 1 0 0,1 0-1 0 0,-1 0 1 0 0,0 0 0 0 0,1-1-1 0 0,-1 1 1 0 0,1 0-1 0 0,0 0 1 0 0,-1 0 0 0 0,1 0-1 0 0,0 1 1 0 0,0-1-1 0 0,0 0 1 0 0,1 0 0 0 0,-1 0-1 0 0,0 0 1 0 0,1 0-1 0 0,-1-1 1 0 0,1 1-1 0 0,0 0 1 0 0,0 0 0 0 0,-1 0-1 0 0,1 0 1 0 0,1-1-1 0 0,-1 1 1 0 0,0 0 0 0 0,0-1-1 0 0,1 1 1 0 0,-1-1-1 0 0,0 1 1 0 0,1-1-24 0 0,108 6 1319 0 0,14-33-1336 0 0,-122 22-1642 0 0,-2-4-5879 0 0,0 6 2022 0 0,0 1-7212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  <inkml:trace contextRef="#ctx0" brushRef="#br1" timeOffset="-99623.718">5571 6955 0 0 0,'0'0'507'0'0,"0"0"-160"0"0,0 0-342 0 0,0 0-136 0 0,0 0 115 0 0,0 0 228 0 0,0 0 235 0 0,0 0 128 0 0,0 0 60 0 0,0 0 19 0 0,0 0-8 0 0,13 0 22 0 0,97-4 1298 0 0,229-13 3184 0 0,169 9-3732 0 0,419 4-691 0 0,-48 3 1134 0 0,-406 5-1582 0 0,123-29 436 0 0,241-8 250 0 0,-613 18-719 0 0,34 21-175 0 0,-170 2-15 0 0,27 0-16 0 0,215-4 290 0 0,-119-29 109 0 0,9 6-280 0 0,136 26-61 0 0,257-33 301 0 0,-249 23-436 0 0,105-9 66 0 0,234-32-77 0 0,-316 19 119 0 0,120 13-28 0 0,124 1 97 0 0,-84 8-80 0 0,217-1-15 0 0,267 0 4 0 0,-429 19-22 0 0,-177-11 9 0 0,12-1 28 0 0,33 5-17 0 0,463-8 46 0 0,-255-19 183 0 0,39-2 196 0 0,239 17 466 0 0,-729-10-160 0 0,-190 13 978 0 0,-37 1-1763 0 0,21-4 275 0 0,76-6 120 0 0,109 6-261 0 0,-96 0-6 0 0,0-4 127 0 0,82 5-160 0 0,-172-1-61 0 0,-20 2-2861 0 0,-12 0-5596 0 0,10 2-2968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7 7082 0 0,'0'0'2647'0'0,"0"0"-1574"0"0,0 0-774 0 0,0 0-107 0 0,0 0 372 0 0,0 0 508 0 0,0 0 327 0 0,0 0 66 0 0,0 0-220 0 0,0 0-324 0 0,0 0-227 0 0,0 13-103 0 0,3 45-45 0 0,-29 58 1497 0 0,13-78-1623 0 0,-30 82 290 0 0,-5-1 1 0 0,-6-2-1 0 0,-10 7-710 0 0,20-37 191 0 0,-66 97 94 0 0,106-178-223 0 0,-5 7-21 0 0,11-19 657 0 0,318-630 312 0 0,-283 565-959 0 0,2 0 0 0 0,4 3 0 0 0,6-4-51 0 0,-49 72 4 0 0,0-1-1 0 0,0 0 1 0 0,1 1-1 0 0,-1-1 1 0 0,0 1-1 0 0,0-1 1 0 0,1 1 0 0 0,-1-1-1 0 0,0 1 1 0 0,1-1-1 0 0,-1 1 1 0 0,0-1-1 0 0,1 1 1 0 0,-1-1-1 0 0,1 1 1 0 0,-1-1-1 0 0,1 1 1 0 0,-1 0-1 0 0,1-1 1 0 0,-1 1-1 0 0,1 0 1 0 0,-1 0-1 0 0,1-1 1 0 0,0 1-1 0 0,-1 0 1 0 0,1 0-1 0 0,-1 0 1 0 0,1 0-1 0 0,0 0 1 0 0,-1 0-1 0 0,1-1 1 0 0,-1 1-1 0 0,1 1 1 0 0,0-1-1 0 0,-1 0 1 0 0,1 0-1 0 0,-1 0 1 0 0,1 0 0 0 0,0 0-1 0 0,-1 1 1 0 0,1-1-1 0 0,-1 0 1 0 0,1 0-1 0 0,-1 1 1 0 0,1-1-1 0 0,-1 0 1 0 0,1 1-1 0 0,-1-1 1 0 0,1 1-1 0 0,-1-1 1 0 0,0 0-1 0 0,1 1 1 0 0,-1-1-1 0 0,1 1 1 0 0,-1-1-1 0 0,0 1 1 0 0,0-1-1 0 0,1 1 1 0 0,-1 0-1 0 0,0-1 1 0 0,0 1-1 0 0,0-1 1 0 0,1 1-1 0 0,-1 0 1 0 0,0-1-1 0 0,0 1 1 0 0,0-1-1 0 0,0 1 1 0 0,0 0-4 0 0,6 47 360 0 0,-9 62 69 0 0,-4 0 1 0 0,-5 0-1 0 0,-22 84-429 0 0,34-190 4 0 0,-12 129-12 0 0,37-138-68 0 0,31-77 120 0 0,-3-1 0 0 0,-3-3-1 0 0,29-74-43 0 0,-37 72-8 0 0,-15 25 28 0 0,4 1 0 0 0,3 2 0 0 0,30-41-20 0 0,-59 138 31 0 0,-17 176 336 0 0,2 79-27 0 0,30-148-210 0 0,-6-119-1763 0 0,-6-26-3436 0 0,1-3-5262 0 0,-7 3-1626 0 0</inkml:trace>
  <inkml:trace contextRef="#ctx0" brushRef="#br0" timeOffset="463.564">1453 408 12963 0 0,'0'0'2235'0'0,"0"0"-587"0"0,0 0-351 0 0,0 0-83 0 0,0 0-53 0 0,0 0-126 0 0,0 0-155 0 0,0 0-139 0 0,0 0-151 0 0,0 0-82 0 0,0 0-71 0 0,0 0-49 0 0,0 0-26 0 0,-34 17-23 0 0,-107 56-46 0 0,69-15 140 0 0,64-52-394 0 0,1 1-1 0 0,0 0 0 0 0,0 0 1 0 0,0 0-1 0 0,1 1 0 0 0,0 1 1 0 0,0-1-1 0 0,1 1 0 0 0,0-1 1 0 0,1 2-1 0 0,0-1 0 0 0,0 0 1 0 0,1 1-1 0 0,0-1 0 0 0,1 1 1 0 0,0 0-1 0 0,0 0 0 0 0,1 0 0 0 0,1 6-38 0 0,2-12 13 0 0,0-1 0 0 0,1 0-1 0 0,-1 0 1 0 0,1 0 0 0 0,0-1 0 0 0,0 1-1 0 0,0-1 1 0 0,0 1 0 0 0,0-1-1 0 0,0 0 1 0 0,1 0 0 0 0,-1 0-1 0 0,1-1 1 0 0,-1 1 0 0 0,1-1-1 0 0,0 0 1 0 0,0 0 0 0 0,0 0-1 0 0,-1 0 1 0 0,1-1 0 0 0,0 0-1 0 0,0 0 1 0 0,0 0 0 0 0,0 0-1 0 0,0 0 1 0 0,0-1 0 0 0,0 0-1 0 0,-1 1 1 0 0,1-1 0 0 0,2-1-13 0 0,8-3 47 0 0,1 0 0 0 0,-1 0 1 0 0,0-1-1 0 0,-1-1 1 0 0,0-1-1 0 0,0 1 1 0 0,0-2-1 0 0,-1 0 0 0 0,0-1 1 0 0,4-4-48 0 0,-5 5 23 0 0,172-176 330 0 0,-151 144-161 0 0,-46 68 81 0 0,-37 108-160 0 0,49-133-140 0 0,1 1 0 0 0,0-1 1 0 0,0 0-1 0 0,1 0 0 0 0,-1 0 1 0 0,0 0-1 0 0,1 1 0 0 0,-1-1 1 0 0,1 0-1 0 0,0 1 0 0 0,0-1 0 0 0,0 0 1 0 0,0 1-1 0 0,0-1 0 0 0,0 0 1 0 0,1 1-1 0 0,-1-1 0 0 0,1 0 0 0 0,-1 0 1 0 0,1 1-1 0 0,0-1 0 0 0,0 0 1 0 0,0 0-1 0 0,0 0 0 0 0,0 0 1 0 0,1 0-1 0 0,-1 0 0 0 0,1 0 0 0 0,-1-1 1 0 0,1 1-1 0 0,0 0 0 0 0,-1-1 1 0 0,1 1-1 0 0,0-1 0 0 0,0 0 1 0 0,0 0-1 0 0,0 0 0 0 0,0 0 0 0 0,0 0 1 0 0,1 0-1 0 0,-1 0 0 0 0,0 0 1 0 0,2-1 26 0 0,94-30-3849 0 0,-60 7-942 0 0,-10 6-2155 0 0,-14 6-4317 0 0</inkml:trace>
  <inkml:trace contextRef="#ctx0" brushRef="#br0" timeOffset="863.645">2086 368 8370 0 0,'0'0'4731'0'0,"0"0"-1923"0"0,0 0-943 0 0,0 0-319 0 0,0 0-191 0 0,0 0-192 0 0,0 0-184 0 0,0 0-164 0 0,0 0-131 0 0,0 0-100 0 0,0 0-72 0 0,0 0-89 0 0,0 0-60 0 0,-17 10-22 0 0,-53 30-44 0 0,-43 31 913 0 0,107-67-1203 0 0,0 1 0 0 0,0-1 0 0 0,0 1 0 0 0,1 0 0 0 0,-1 0 0 0 0,1 1 0 0 0,0-1 0 0 0,1 1 0 0 0,0 1 0 0 0,-1-1 0 0 0,2 0 0 0 0,-2 4-7 0 0,6-8-1 0 0,1 0-1 0 0,0 0 1 0 0,0-1-1 0 0,0 1 1 0 0,-1 0 0 0 0,2-1-1 0 0,-1 1 1 0 0,0-1 0 0 0,0 0-1 0 0,0 0 1 0 0,1 1-1 0 0,-1-2 1 0 0,0 1 0 0 0,1 0-1 0 0,-1 0 1 0 0,1-1-1 0 0,-1 1 1 0 0,1-1 0 0 0,-1 0-1 0 0,1 0 1 0 0,-1 0 0 0 0,1 0-1 0 0,-1 0 1 0 0,1-1-1 0 0,-1 1 2 0 0,106 11 52 0 0,-107-11-45 0 0,1 1 0 0 0,-1-1 0 0 0,1 1 0 0 0,-1 0 0 0 0,1-1 0 0 0,-1 1 0 0 0,0 0 0 0 0,1 0 1 0 0,-1 0-1 0 0,0 0 0 0 0,0 0 0 0 0,0 0 0 0 0,0 0 0 0 0,0 0 0 0 0,0 0 0 0 0,0 0 0 0 0,0 1 0 0 0,0-1 0 0 0,0 0 0 0 0,-1 1 0 0 0,1-1 0 0 0,0 1 0 0 0,-1-1 0 0 0,1 1 0 0 0,-1-1 0 0 0,0 1 0 0 0,0-1 0 0 0,1 1 0 0 0,-1-1 0 0 0,0 1 0 0 0,0-1 0 0 0,0 1 0 0 0,-1-1 0 0 0,1 1 0 0 0,0 0 0 0 0,0-1 0 0 0,-1 1 0 0 0,1-1 0 0 0,-1 0 0 0 0,0 1 0 0 0,1-1 0 0 0,-1 1 0 0 0,0 0-7 0 0,-40 53 285 0 0,31-46-287 0 0,0 0 0 0 0,0-1 0 0 0,-1 0 0 0 0,0-1 0 0 0,0 0 0 0 0,-1 0 0 0 0,1-1 0 0 0,-2-1 0 0 0,1 0 0 0 0,-7 1 2 0 0,19-7-131 0 0,-1 0 0 0 0,1 0 0 0 0,0 0 0 0 0,-1 0-1 0 0,1 0 1 0 0,0 0 0 0 0,0 0 0 0 0,0 0 0 0 0,0-1 0 0 0,0 1 0 0 0,0 0-1 0 0,0 0 1 0 0,1 0 0 0 0,-1 0 0 0 0,0 0 0 0 0,0 0 0 0 0,1 0 0 0 0,-1 0 0 0 0,1 0-1 0 0,-1 0 1 0 0,1 0 0 0 0,-1 0 0 0 0,1 0 0 0 0,0 0 0 0 0,0 0 0 0 0,-1 1-1 0 0,1-1 1 0 0,0 0 0 0 0,0 0 0 0 0,0 1 0 0 0,0-1 0 0 0,-1 1 0 0 0,2-1 131 0 0,27-28-6339 0 0,-18 17-3259 0 0</inkml:trace>
  <inkml:trace contextRef="#ctx0" brushRef="#br0" timeOffset="1213.23">2462 290 12403 0 0,'0'0'3270'0'0,"0"0"-1261"0"0,0 0-436 0 0,0 0-38 0 0,0 0-80 0 0,0 0-143 0 0,0 0-189 0 0,0 0-216 0 0,0 0-198 0 0,0 0-137 0 0,-33 21-111 0 0,-103 62-117 0 0,65-36 229 0 0,70-46-572 0 0,0-1 0 0 0,0 0 0 0 0,0 1 0 0 0,0-1-1 0 0,0 1 1 0 0,0-1 0 0 0,1 1 0 0 0,-1-1 0 0 0,0 1 0 0 0,0-1 0 0 0,1 1-1 0 0,-1 0 1 0 0,0-1 0 0 0,1 1 0 0 0,-1 0 0 0 0,0 0 0 0 0,1 0 0 0 0,-1-1 0 0 0,1 1-1 0 0,0 0 1 0 0,-1 0 0 0 0,1 0 0 0 0,0 0 0 0 0,-1 0 0 0 0,1 0 0 0 0,0 0-1 0 0,0 0 1 0 0,0 0 0 0 0,0 0 0 0 0,0 0 0 0 0,0 0 0 0 0,0 0 0 0 0,0 0 0 0 0,0 0-1 0 0,0 0 1 0 0,1 0 0 0 0,-1-1 0 0 0,0 1 0 0 0,1 0 0 0 0,-1 0 0 0 0,1 0-1 0 0,-1 0 1 0 0,1 0 0 0 0,-1 0 0 0 0,1-1 0 0 0,-1 1 0 0 0,1 0 0 0 0,0-1 0 0 0,-1 1-1 0 0,1 0 1 0 0,0-1 0 0 0,0 1 0 0 0,0-1 0 0 0,-1 1 0 0 0,1-1 0 0 0,0 1-1 0 0,0-1 1 0 0,0 0 0 0 0,0 1 0 0 0,0-1 0 0 0,0 0 0 0 0,0 0 0 0 0,0 1-1 0 0,67 5-19 0 0,-61-6 24 0 0,0 0-1 0 0,1 0 0 0 0,-1 0 1 0 0,0 1-1 0 0,1 0 1 0 0,-1 0-1 0 0,0 1 1 0 0,0 0-1 0 0,0 0 1 0 0,0 1-1 0 0,0 0 0 0 0,2 1-4 0 0,-7-2 8 0 0,0-1-1 0 0,0 1 1 0 0,0 0-1 0 0,0 0 1 0 0,0 0-1 0 0,0 0 1 0 0,0 0-1 0 0,-1 0 1 0 0,1 0-1 0 0,-1 0 1 0 0,0 1-1 0 0,0-1 1 0 0,0 0-1 0 0,0 1 1 0 0,0-1-1 0 0,0 1 1 0 0,0 0-1 0 0,-1-1 1 0 0,0 1-1 0 0,1-1 1 0 0,-1 1-1 0 0,0 0 1 0 0,0-1-1 0 0,0 1 1 0 0,-1 0-1 0 0,1-1 1 0 0,-1 1-1 0 0,1-1 1 0 0,-1 1-1 0 0,0-1 1 0 0,0 1-1 0 0,0-1 1 0 0,0 1-1 0 0,0-1 1 0 0,-1 0-1 0 0,1 1 1 0 0,-1-1-1 0 0,0 0 1 0 0,1 0-1 0 0,-1 0 1 0 0,0-1-1 0 0,0 1 1 0 0,0 0-1 0 0,0-1 1 0 0,-1 1-8 0 0,-14 12 28 0 0,-2-2-1 0 0,0 1 1 0 0,-1-2 0 0 0,0-1-1 0 0,0 0 1 0 0,-1-2 0 0 0,0 0-1 0 0,-1-1 1 0 0,-19 3-28 0 0,19-9-807 0 0,17-2-9120 0 0,5-2-2444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8698 0 0,'0'0'3245'0'0,"0"0"-641"0"0,0 0-349 0 0,0 0-104 0 0,0 0-158 0 0,0 0-381 0 0,0 0-386 0 0,0 0-351 0 0,0 0-263 0 0,0 0-174 0 0,0 0-68 0 0,0 0-49 0 0,0 0-58 0 0,-6 15-23 0 0,-38 112 187 0 0,11 33-344 0 0,30-146 9 0 0,1-7-4623 0 0,8-17-931 0 0,-2 0-1422 0 0,0 2-3744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09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58 0 0 0,'0'0'197'0'0,"0"0"605"0"0,0 0 166 0 0,0 0-22 0 0,0 0 10 0 0,0 0-41 0 0,0 0-8 0 0,0 0 18 0 0,0 0-67 0 0,0 0-53 0 0,-4-9 578 0 0,2 7 7295 0 0,-25-12-5208 0 0,-28-5-1554 0 0,49 16-1853 0 0,0 1-1 0 0,-1 0 1 0 0,1 0-1 0 0,-1 1 1 0 0,1-1-1 0 0,-1 1 1 0 0,0 1-1 0 0,1 0 1 0 0,-1 0-1 0 0,0 0 0 0 0,1 0 1 0 0,-1 1-1 0 0,0 0 1 0 0,1 1-1 0 0,-1 0 1 0 0,1 0-1 0 0,0 0 1 0 0,-1 1-63 0 0,-72 52 701 0 0,73-45-627 0 0,0 0 1 0 0,1 0-1 0 0,0 1 0 0 0,0 0 1 0 0,1 0-1 0 0,1 0 0 0 0,0 1 0 0 0,0-1 1 0 0,1 1-1 0 0,1-1 0 0 0,0 1 1 0 0,0 0-1 0 0,1 0 0 0 0,1-1 0 0 0,0 1 1 0 0,0 0-1 0 0,4 10-74 0 0,22 174 752 0 0,-28-187-715 0 0,0 0 0 0 0,-1-1 0 0 0,-1 1 0 0 0,1-1 0 0 0,-1 1 1 0 0,-1-1-1 0 0,1 0 0 0 0,-2 0 0 0 0,1-1 0 0 0,-1 1 0 0 0,0-1 0 0 0,0 0 0 0 0,-1 0 0 0 0,0-1 0 0 0,0 0 0 0 0,-1 0 0 0 0,0 0 0 0 0,0-1 0 0 0,0 1 0 0 0,0-2 0 0 0,-1 1 0 0 0,0-1 0 0 0,-3 1-37 0 0,3-1 48 0 0,9-4-45 0 0,-1 0 21 0 0,34 15 43 0 0,87-1 329 0 0,-82-3-284 0 0,-38-11-97 0 0,-1 0-5 0 0,0 0 0 0 0,0 0 10 0 0,0 0 17 0 0,0 0-12 0 0,-3 23 70 0 0,-16 32 70 0 0,-28 70 19 0 0,41-111-178 0 0,2 1 0 0 0,0 0-1 0 0,1-1 1 0 0,0 1-1 0 0,1 1 1 0 0,1-1 0 0 0,0 0-1 0 0,1 0 1 0 0,1 6-6 0 0,-1-19 4 0 0,1 1 0 0 0,-1 0 1 0 0,1-1-1 0 0,0 1 0 0 0,0 0 0 0 0,0-1 0 0 0,0 1 0 0 0,0-1 1 0 0,0 0-1 0 0,1 1 0 0 0,-1-1 0 0 0,1 0 0 0 0,-1 0 0 0 0,1 0 0 0 0,0 0 1 0 0,0 0-1 0 0,0 0 0 0 0,0 0 0 0 0,0-1 0 0 0,1 1 0 0 0,-1-1 1 0 0,0 1-1 0 0,1-1 0 0 0,-1 0 0 0 0,1 0 0 0 0,-1 0 0 0 0,1 0 1 0 0,0-1-1 0 0,1 1-4 0 0,85 5 444 0 0,-71-6-276 0 0,96-25 439 0 0,-106 11-2615 0 0,0-1-3048 0 0,-4 10-1185 0 0,0 2-6146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14435 0 0,'0'0'2473'0'0,"0"0"-705"0"0,0 0-416 0 0,0 0-31 0 0,0 0 55 0 0,0 0-112 0 0,0 0-440 0 0,0 0-464 0 0,0 0-272 0 0,0 0-128 0 0,0 0-48 0 0,0 0-24 0 0,0 0-24 0 0,0 0-216 0 0,-68 48-320 0 0,90-11-688 0 0,-2-8-2249 0 0,-9-10-9490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12 361 14979 0 0,'0'0'2278'0'0,"0"0"-387"0"0,0 0-221 0 0,0 0-203 0 0,0 0-242 0 0,0 0-263 0 0,0 0-241 0 0,0 0-235 0 0,0 0-149 0 0,0 0-90 0 0,0 0-66 0 0,0 0 3 0 0,-3-17-38 0 0,-6-58-45 0 0,26 17 48 0 0,70-68 65 0 0,-13 57-229 0 0,-21 54-304 0 0,-45 63 306 0 0,-8 47 304 0 0,1-93-230 0 0,1 0 0 0 0,-1 0 1 0 0,1 0-1 0 0,0 0 1 0 0,-1-1-1 0 0,1 1 0 0 0,0 0 1 0 0,0-1-1 0 0,0 1 0 0 0,0-1 1 0 0,0 0-1 0 0,1 0 0 0 0,-1 0 1 0 0,0 0-1 0 0,1 0 0 0 0,-1 0 1 0 0,0 0-1 0 0,1-1 0 0 0,-1 1 1 0 0,1-1-1 0 0,-1 0 0 0 0,1 0 1 0 0,-1 0-1 0 0,1 0 0 0 0,-1 0 1 0 0,1 0-1 0 0,-1-1 0 0 0,1 1 1 0 0,-1-1-1 0 0,1 0 1 0 0,-1 0-1 0 0,0 0 0 0 0,1 0 1 0 0,-1 0-1 0 0,0 0 0 0 0,0 0 1 0 0,0-1-1 0 0,0 1 0 0 0,0-1 1 0 0,1 0-62 0 0,74-74 791 0 0,-69 67-539 0 0,-3 6-4092 0 0,-2 10-6343 0 0,-2-3-2560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 7538 0 0,'0'0'2112'0'0,"0"0"-334"0"0,0 0-129 0 0,0 0 38 0 0,0 0 21 0 0,0 0-167 0 0,0 0-333 0 0,0 0-341 0 0,0 0-331 0 0,0 0-208 0 0,0 0-58 0 0,-5 3-26 0 0,-60 56 1800 0 0,65-58-1909 0 0,0-1-2 0 0,0 0 22 0 0,0 0 13 0 0,0 0 40 0 0,0 0 35 0 0,8-8 596 0 0,82-79 588 0 0,-118 119-279 0 0,28-32-1327 0 0,0 0-118 0 0,0 0-175 0 0,12-7-6410 0 0,-9 7-4820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130 148 3785 0 0,'0'0'2919'0'0,"0"0"-766"0"0,0 0-156 0 0,0 0 40 0 0,0 0-95 0 0,0 0-262 0 0,0 0-413 0 0,0 0-428 0 0,0 0-351 0 0,0 0-119 0 0,0 0 71 0 0,0 0 146 0 0,0 0 166 0 0,8 1 65 0 0,114-5 2004 0 0,-100-1-2542 0 0,-1 0 0 0 0,0-2 1 0 0,0 0-1 0 0,-1-1 0 0 0,0-1 0 0 0,0-1 0 0 0,-1-1 0 0 0,-1 0 1 0 0,10-8-280 0 0,2-33 1445 0 0,-42 70-1429 0 0,-6 27-23 0 0,2 1 0 0 0,2 1-1 0 0,2 0 1 0 0,3 0 0 0 0,1 1 0 0 0,2 0-1 0 0,3 1 1 0 0,2-1 0 0 0,3 24 7 0 0,-3-13 7 0 0,3-14-8 0 0,-1-1 0 0 0,-2 1-1 0 0,-3 0 1 0 0,-1-1-1 0 0,-2 0 1 0 0,-2 0-1 0 0,-2-1 1 0 0,-2 0 0 0 0,-2-1-1 0 0,-17 34 2 0 0,23-61 4 0 0,-1-1-1 0 0,0 0 1 0 0,-1 0-1 0 0,-1-1 1 0 0,0 0-1 0 0,-1-1 1 0 0,0-1-1 0 0,0 0 1 0 0,-2-1-1 0 0,1 0 1 0 0,-1-1-1 0 0,0-1 0 0 0,-1 0-3 0 0,13-7 2 0 0,0 1 0 0 0,-1-1 0 0 0,1 1 0 0 0,0-1 0 0 0,-1 0-1 0 0,1 0 1 0 0,0-1 0 0 0,-1 1 0 0 0,1-1 0 0 0,-1 1 0 0 0,0-1-1 0 0,1 0 1 0 0,-1-1 0 0 0,1 1 0 0 0,-1 0 0 0 0,1-1-1 0 0,-1 0 1 0 0,1 0 0 0 0,0 0 0 0 0,-1 0 0 0 0,1-1 0 0 0,0 1-1 0 0,0-1 1 0 0,0 0 0 0 0,0 0 0 0 0,0 0 0 0 0,0 0 0 0 0,1 0-1 0 0,-1-1 1 0 0,1 1 0 0 0,-1-1 0 0 0,1 0 0 0 0,0 1-1 0 0,0-1 1 0 0,0 0 0 0 0,0 0 0 0 0,1-1 0 0 0,-1 1 0 0 0,1 0-1 0 0,0 0 1 0 0,-1-4-2 0 0,-1-6 9 0 0,1 0 0 0 0,0 0 0 0 0,0-1 0 0 0,2 1 0 0 0,0-1 0 0 0,0 1 0 0 0,1 0 0 0 0,1-1 0 0 0,0 1 0 0 0,1 0 0 0 0,0 0 0 0 0,1 0 0 0 0,1 1 0 0 0,0-1 0 0 0,0 1 0 0 0,6-9-9 0 0,12-18 44 0 0,2 1 0 0 0,1 1 0 0 0,2 1 0 0 0,12-10-44 0 0,-8 11-13 0 0,1 2-1 0 0,2 1 0 0 0,1 2 1 0 0,21-12 13 0 0,-6 15-337 0 0,-27 24-2578 0 0,-16 6-3788 0 0,-3-3-4032 0 0</inkml:trace>
  <inkml:trace contextRef="#ctx0" brushRef="#br0" timeOffset="746.273">822 494 12355 0 0,'0'0'3106'0'0,"0"0"-1249"0"0,0 0-450 0 0,0 0-44 0 0,0 0-76 0 0,0 0-171 0 0,0 0-227 0 0,0 0-192 0 0,0 0-113 0 0,0 0-92 0 0,0 0-69 0 0,0 0-48 0 0,-34 12-70 0 0,-104 38-39 0 0,78-15 72 0 0,51-25-250 0 0,5-7-68 0 0,0 1-1 0 0,-1 0 0 0 0,1 0 0 0 0,1 1 0 0 0,-1-1 0 0 0,1 1 0 0 0,0-1 0 0 0,0 1 0 0 0,0 0 0 0 0,0 1 0 0 0,1-1 0 0 0,0 0 0 0 0,0 1 1 0 0,1-1-1 0 0,-1 1 0 0 0,1 0 0 0 0,1-1 0 0 0,-1 1 0 0 0,1 0 0 0 0,0-1 0 0 0,0 1 0 0 0,0 0 0 0 0,1 0-19 0 0,1-3 23 0 0,0 0-1 0 0,1 1 0 0 0,0-1 1 0 0,-1 0-1 0 0,1 0 0 0 0,0 0 1 0 0,1-1-1 0 0,-1 1 1 0 0,0-1-1 0 0,1 0 0 0 0,-1 0 1 0 0,1 0-1 0 0,0 0 1 0 0,0-1-1 0 0,-1 1 0 0 0,1-1 1 0 0,0 0-1 0 0,0 0 0 0 0,1 0 1 0 0,-1-1-1 0 0,0 0 1 0 0,0 1-1 0 0,0-1 0 0 0,0-1 1 0 0,0 1-1 0 0,0-1 0 0 0,0 1 1 0 0,0-1-1 0 0,0 0 1 0 0,0-1-1 0 0,0 1 0 0 0,1-1-22 0 0,15-3 67 0 0,-1-2 0 0 0,-1 0-1 0 0,1 0 1 0 0,-1-2 0 0 0,0 0-1 0 0,-1-1 1 0 0,0-1 0 0 0,0-1-1 0 0,-1 0 1 0 0,-1-1 0 0 0,0-1-1 0 0,-1 0 1 0 0,3-5-67 0 0,60-81 35 0 0,-82 122-293 0 0,1-10 258 0 0,0 0-1 0 0,1 0 1 0 0,0 1-1 0 0,1-1 0 0 0,0 1 1 0 0,1-1-1 0 0,1 1 0 0 0,0 0 1 0 0,2 11 0 0 0,-2-21 1 0 0,1 1 1 0 0,-1 0 0 0 0,1-1-1 0 0,0 1 1 0 0,0-1 0 0 0,1 1-1 0 0,-1-1 1 0 0,1 0 0 0 0,0 1-1 0 0,0-1 1 0 0,0 0 0 0 0,0 0-1 0 0,0 0 1 0 0,1 0 0 0 0,-1-1-1 0 0,1 1 1 0 0,0-1-1 0 0,0 1 1 0 0,0-1 0 0 0,0 0-1 0 0,0 0 1 0 0,0 0 0 0 0,1-1-1 0 0,-1 1 1 0 0,1-1 0 0 0,-1 0-1 0 0,1 0 1 0 0,-1 0 0 0 0,1 0-1 0 0,0-1 1 0 0,-1 1 0 0 0,1-1-1 0 0,0 0 1 0 0,-1 0-1 0 0,2 0-1 0 0,5-1 26 0 0,0 0 0 0 0,-1-1 0 0 0,1 0 0 0 0,-1-1 0 0 0,1 0 0 0 0,-1 0 0 0 0,0-1 0 0 0,0 0 0 0 0,0-1 0 0 0,-1 0 0 0 0,1 0 0 0 0,-1-1 0 0 0,0 0 0 0 0,-1 0-1 0 0,1-1 1 0 0,-1 0 0 0 0,-1 0 0 0 0,1-1-26 0 0,9-11 49 0 0,0-1 0 0 0,-2-1-1 0 0,0 0 1 0 0,-1-1 0 0 0,-1-1-1 0 0,4-12-48 0 0,13-65 136 0 0,-30 99-139 0 0,0-1-1 0 0,0 1 0 0 0,0 0 1 0 0,-1 1-1 0 0,1-1 0 0 0,0 0 0 0 0,-1 0 1 0 0,1 0-1 0 0,0 1 0 0 0,-1-1 1 0 0,1 1-1 0 0,-1-1 0 0 0,1 1 1 0 0,-1 0-1 0 0,1-1 0 0 0,-1 1 0 0 0,1 0 1 0 0,-1 0-1 0 0,1 0 0 0 0,-1 0 1 0 0,1 0-1 0 0,-1 0 0 0 0,1 1 1 0 0,-1-1-1 0 0,1 1 0 0 0,-1-1 0 0 0,1 1 1 0 0,-1-1-1 0 0,1 1 0 0 0,0 0 1 0 0,-1-1-1 0 0,1 1 0 0 0,0 0 1 0 0,0 0-1 0 0,-1 0 0 0 0,1 0 0 0 0,0 0 1 0 0,0 0-1 0 0,0 1 0 0 0,-1 0 4 0 0,0 0-6 0 0,0 0 3 0 0,0-1 0 0 0,1 0 0 0 0,-1 1 0 0 0,0 0 0 0 0,1-1 1 0 0,-1 1-1 0 0,1 0 0 0 0,-1-1 0 0 0,1 1 0 0 0,0 0 0 0 0,0 0 0 0 0,-1 0 0 0 0,2 0 1 0 0,-1 1-1 0 0,0-1 0 0 0,0 0 0 0 0,1 0 0 0 0,-1 0 0 0 0,1 1 0 0 0,0-1 0 0 0,-1 0 0 0 0,1 1 1 0 0,0-1-1 0 0,0 0 0 0 0,1 0 0 0 0,-1 1 0 0 0,0-1 0 0 0,1 0 0 0 0,0 0 0 0 0,-1 1 0 0 0,1-1 1 0 0,0 0 2 0 0,113 112 129 0 0,-108-101-69 0 0,0 0-1 0 0,-1-1 1 0 0,-1 2 0 0 0,0-1 0 0 0,0 0-1 0 0,-2 1 1 0 0,1 0 0 0 0,-2 0-1 0 0,0 0 1 0 0,0-1 0 0 0,-2 1 0 0 0,1 0-1 0 0,-2 0 1 0 0,0 0 0 0 0,0 0-1 0 0,-2-1 1 0 0,1 1 0 0 0,-2 0-60 0 0,-3 49 132 0 0,31-63-467 0 0,10-5-1439 0 0,-18 0-7799 0 0,-12 4 6321 0 0,2 1-9789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78 12403 0 0,'0'0'1333'0'0,"0"0"-114"0"0,0 0-43 0 0,0 0 70 0 0,0 0 78 0 0,0 0 27 0 0,0 0-132 0 0,0 0-239 0 0,0 0-218 0 0,0 0-219 0 0,0 0-153 0 0,-8-2-81 0 0,-31-4 1063 0 0,41 33-187 0 0,-2 86-459 0 0,-4-1 0 0 0,-5 0 0 0 0,-21 90-726 0 0,16-106 139 0 0,-24 192-100 0 0,35-276-1190 0 0,9-32-180 0 0,35-76-2844 0 0,-19 33-6227 0 0,-16 46-963 0 0</inkml:trace>
  <inkml:trace contextRef="#ctx0" brushRef="#br0" timeOffset="515.004">510 0 11971 0 0,'0'0'1238'0'0,"0"0"-393"0"0,0 0-83 0 0,0 0 185 0 0,0 0 215 0 0,0 0 73 0 0,0 0-160 0 0,0 0-188 0 0,0 0-122 0 0,0 0-74 0 0,0 0-31 0 0,0 0-50 0 0,0 0-90 0 0,1 14-10 0 0,9 112 1532 0 0,4 37-317 0 0,-24 201-864 0 0,8-192-776 0 0,2-166-83 0 0,0 0 0 0 0,1 0-1 0 0,0 0 1 0 0,0 0 0 0 0,1 0-1 0 0,0-1 1 0 0,0 1-1 0 0,0-1 1 0 0,0 1 0 0 0,1-1-1 0 0,0 0 1 0 0,0 0-1 0 0,1 0 1 0 0,1 2-2 0 0,4-26 718 0 0,-9-2-569 0 0,1 2-112 0 0,-1-1 0 0 0,0 0 0 0 0,-2 1 0 0 0,0-1 0 0 0,-1 1 0 0 0,-1-1 0 0 0,-1 1 0 0 0,-1 0 0 0 0,-1-1-37 0 0,1 5-8 0 0,0 0 0 0 0,-1 1 0 0 0,-1-1-1 0 0,0 2 1 0 0,0-1 0 0 0,-2 1 0 0 0,0 1-1 0 0,0-1 1 0 0,-1 2 0 0 0,0 0 0 0 0,-1 0-1 0 0,-1 1 1 0 0,1 0 0 0 0,-1 1 0 0 0,-1 0-1 0 0,0 2 1 0 0,0-1 0 0 0,-1 2 0 0 0,0 0-1 0 0,0 0 1 0 0,0 2 0 0 0,-12-3 8 0 0,16 6-33 0 0,1 1 0 0 0,-1 0 0 0 0,1 1 0 0 0,-1 0 0 0 0,1 0 0 0 0,-1 1 0 0 0,1 0 0 0 0,0 1 0 0 0,0 1 0 0 0,0-1 1 0 0,0 2-1 0 0,1-1 0 0 0,-1 1 0 0 0,1 0 0 0 0,0 1 0 0 0,1 0 0 0 0,-1 1 0 0 0,1 0 0 0 0,1 0 0 0 0,-1 1 0 0 0,1-1 0 0 0,0 2 0 0 0,1-1 0 0 0,-1 2 33 0 0,4-6-158 0 0,-1 1-1 0 0,1-1 1 0 0,0 1 0 0 0,0 0-1 0 0,0 0 1 0 0,1 0-1 0 0,0 1 1 0 0,0-1 0 0 0,0 1-1 0 0,0-1 1 0 0,1 1-1 0 0,0-1 1 0 0,0 1 0 0 0,1 0-1 0 0,0-1 1 0 0,-1 1-1 0 0,2 0 1 0 0,-1-1 0 0 0,1 1-1 0 0,0 0 1 0 0,0-1 0 0 0,1 1-1 0 0,-1-1 1 0 0,1 1-1 0 0,0-1 1 0 0,2 3 158 0 0,27 15-3216 0 0,-8-14-4246 0 0,-8-8-4288 0 0</inkml:trace>
  <inkml:trace contextRef="#ctx0" brushRef="#br0" timeOffset="918.798">948 604 13299 0 0,'0'0'1971'0'0,"0"0"-376"0"0,0 0-228 0 0,0 0-61 0 0,0 0-73 0 0,0 0-147 0 0,0 0-201 0 0,0 0-178 0 0,0 0-130 0 0,0 0-114 0 0,0 0-107 0 0,0 0-66 0 0,0 0-76 0 0,-29 7-39 0 0,-86 22 5 0 0,80-6 35 0 0,35-18-163 0 0,0 2-14 0 0,-1 0 1 0 0,1 1-1 0 0,0-1 1 0 0,0 0-1 0 0,1 0 1 0 0,0 1-1 0 0,0-1 1 0 0,1 0-1 0 0,0 0 1 0 0,0 0 0 0 0,0-1-1 0 0,1 1 1 0 0,0 0-1 0 0,1-1 1 0 0,-1 0-1 0 0,1 0 1 0 0,1 0-1 0 0,-1 0 1 0 0,1 0-1 0 0,0-1 1 0 0,0 0-1 0 0,0 0 1 0 0,1 0-1 0 0,0-1 1 0 0,0 0-1 0 0,0 0 1 0 0,0 0-1 0 0,0-1 1 0 0,1 0-1 0 0,0 0 1 0 0,0-1-1 0 0,0 0 1 0 0,0 0-1 0 0,0 0 1 0 0,0-1-1 0 0,0 0 1 0 0,0-1-1 0 0,1 0 1 0 0,-1 0-1 0 0,0 0 1 0 0,4-1-39 0 0,-7 0 52 0 0,0-1 0 0 0,1 1 1 0 0,-1-1-1 0 0,0 0 0 0 0,0 0 0 0 0,0-1 1 0 0,0 1-1 0 0,-1-1 0 0 0,1 0 1 0 0,-1 0-1 0 0,1 0 0 0 0,-1 0 0 0 0,0-1 1 0 0,0 1-1 0 0,-1-1 0 0 0,1 0 0 0 0,-1 0 1 0 0,0 0-1 0 0,0 0 0 0 0,0 0 0 0 0,0 0 1 0 0,-1 0-1 0 0,1-1 0 0 0,0-4-52 0 0,10-109 409 0 0,-12 114-423 0 0,0-1 0 0 0,0 1 0 0 0,-1-1 0 0 0,1 1 0 0 0,-1 0 0 0 0,0-1 0 0 0,0 1 0 0 0,-1 0 0 0 0,1-1 0 0 0,-1 1 0 0 0,0 0 0 0 0,0 0 0 0 0,-1 0 0 0 0,1 1 0 0 0,-1-1 0 0 0,0 1 0 0 0,0-1 0 0 0,0 1 0 0 0,0 0 0 0 0,0 0 0 0 0,-1 0 0 0 0,1 0 0 0 0,-1 1 0 0 0,0 0 0 0 0,0-1 0 0 0,0 1 0 0 0,0 1 0 0 0,0-1 0 0 0,-1 1 0 0 0,1-1 0 0 0,0 1 0 0 0,-1 0 0 0 0,1 1 0 0 0,-4-1 14 0 0,5 1-118 0 0,1 0-1 0 0,0 0 1 0 0,-1 0 0 0 0,1 1-1 0 0,-1-1 1 0 0,1 1 0 0 0,-1-1-1 0 0,1 1 1 0 0,0 0 0 0 0,0 0 0 0 0,-1 0-1 0 0,1 0 1 0 0,0 0 0 0 0,0 1-1 0 0,0-1 1 0 0,0 1 0 0 0,0-1 0 0 0,0 1-1 0 0,1 0 1 0 0,-1 0 0 0 0,0 0-1 0 0,0 1 119 0 0,-16 34-9330 0 0,14-29-2401 0 0</inkml:trace>
  <inkml:trace contextRef="#ctx0" brushRef="#br0" timeOffset="1428.249">1189 593 7266 0 0,'0'0'3546'0'0,"0"0"-822"0"0,0 0-463 0 0,0 0-276 0 0,0 0-323 0 0,0 0-274 0 0,0 0-290 0 0,0 0-248 0 0,0 0-158 0 0,0 0-96 0 0,0 0-96 0 0,0 0-77 0 0,0 12-51 0 0,-2 87 615 0 0,2-96-939 0 0,1-1 0 0 0,0 1 0 0 0,-1 0 0 0 0,1-1 0 0 0,0 1 1 0 0,0-1-1 0 0,1 1 0 0 0,-1-1 0 0 0,0 0 0 0 0,1 1 0 0 0,0-1 1 0 0,-1 0-1 0 0,1 0 0 0 0,0 0 0 0 0,0 0 0 0 0,0-1 0 0 0,0 1 1 0 0,0 0-1 0 0,1-1 0 0 0,-1 1 0 0 0,0-1 0 0 0,1 0 0 0 0,-1 0 1 0 0,1 0-1 0 0,0 0 0 0 0,-1 0 0 0 0,1-1 0 0 0,-1 1 0 0 0,1-1 1 0 0,1 0-49 0 0,85 4 1067 0 0,-72-9-974 0 0,0 0-1 0 0,-1-2 0 0 0,0 0 1 0 0,0-1-1 0 0,0 0 0 0 0,-1-2 1 0 0,0 1-1 0 0,-1-2 1 0 0,-1 0-1 0 0,1-1 0 0 0,7-8-92 0 0,33-46 26 0 0,-51 73-27 0 0,0 0 0 0 0,0 0 1 0 0,1-1-1 0 0,0 0 0 0 0,1 1 0 0 0,-1-1 1 0 0,1-1-1 0 0,0 1 0 0 0,1-1 0 0 0,-1 0 1 0 0,1 0-1 0 0,0 0 0 0 0,0-1 0 0 0,1 0 1 0 0,-1 0-1 0 0,1-1 0 0 0,0 1 0 0 0,2-1 1 0 0,1 0 69 0 0,-1-1-1 0 0,0 0 1 0 0,0-1-1 0 0,1 0 0 0 0,-1-1 1 0 0,1 0-1 0 0,-1 0 1 0 0,1-1-1 0 0,-1 0 0 0 0,0-1 1 0 0,0 0-1 0 0,1 0 1 0 0,-1-1-1 0 0,-1-1 0 0 0,1 1 1 0 0,0-1-1 0 0,-1 0 1 0 0,0-1-1 0 0,0 0 0 0 0,0-1 1 0 0,-1 1-1 0 0,1-1 1 0 0,-1-1-1 0 0,1-1-68 0 0,78-87 300 0 0,-76 48-753 0 0,-16 34-3671 0 0,-5-1-5755 0 0,9 10-2968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78 0 0 0,'0'0'469'0'0,"0"0"365"0"0,0 0 198 0 0,0 0 134 0 0,0 0 105 0 0,0 0 32 0 0,0 0 2 0 0,3-5-35 0 0,9-26 1014 0 0,-23 18 2799 0 0,-17 0-2373 0 0,15 9-2525 0 0,-1 1 1 0 0,1 0-1 0 0,-1 1 1 0 0,0 0-1 0 0,1 1 0 0 0,-1 1 1 0 0,0 0-1 0 0,0 1 1 0 0,1 0-1 0 0,-1 1 1 0 0,0 1-1 0 0,1 0 1 0 0,0 1-1 0 0,0 0 1 0 0,0 1-1 0 0,0 1 1 0 0,1 0-1 0 0,0 0 0 0 0,0 1 1 0 0,0 1-1 0 0,1 0 1 0 0,0 0-1 0 0,1 1 1 0 0,0 1-1 0 0,0 0 1 0 0,1 0-1 0 0,0 1 1 0 0,1 0-1 0 0,0 0 1 0 0,-2 7-186 0 0,7-9 61 0 0,0 0 0 0 0,0 0 0 0 0,1 0 1 0 0,1 0-1 0 0,0 0 0 0 0,0 1 1 0 0,0-1-1 0 0,1 1 0 0 0,1-1 1 0 0,0 0-1 0 0,0 1 0 0 0,1-1 0 0 0,0 0 1 0 0,0 0-1 0 0,1 0 0 0 0,0 0 1 0 0,1 0-1 0 0,0-1 0 0 0,0 0 1 0 0,1 0-1 0 0,0 0 0 0 0,1 0 0 0 0,-1-1 1 0 0,1 1-1 0 0,5 3-61 0 0,-1 0 116 0 0,1-1 0 0 0,0 0 1 0 0,1-1-1 0 0,0 0 0 0 0,0-1 0 0 0,1-1 0 0 0,0 1 1 0 0,0-2-1 0 0,1 0 0 0 0,0-1 0 0 0,0 0 0 0 0,0-1 1 0 0,0 0-1 0 0,1-2 0 0 0,13 2-116 0 0,-9-2 78 0 0,1 0 0 0 0,-1-2 1 0 0,0 0-1 0 0,0-2 0 0 0,0 0 0 0 0,0-1 1 0 0,0 0-1 0 0,0-2 0 0 0,17-7-78 0 0,22-13-97 0 0,-52 26-1803 0 0,-5 8-6519 0 0,-1-5 5499 0 0,0 0-8813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12 7466 0 0,'0'0'1505'0'0,"0"0"-279"0"0,0 0-3 0 0,0 0 270 0 0,0 0 217 0 0,0 0 30 0 0,0 0-154 0 0,0 0-324 0 0,0 0-298 0 0,0 0-223 0 0,0 0-143 0 0,0 0-73 0 0,-35-3-27 0 0,-105-6 6 0 0,72 17 440 0 0,55-4-810 0 0,0 1 1 0 0,1 0-1 0 0,-1 1 0 0 0,1 0 0 0 0,1 1 0 0 0,-1 0 1 0 0,1 0-1 0 0,0 2 0 0 0,1-1 0 0 0,0 1 1 0 0,0 1-1 0 0,1 0 0 0 0,1 0 0 0 0,-1 1 0 0 0,2 0 1 0 0,-1 0-1 0 0,-4 11-134 0 0,9-16 32 0 0,0 0 1 0 0,1 0-1 0 0,-1 0 0 0 0,1 0 1 0 0,1 0-1 0 0,-1 1 0 0 0,1-1 1 0 0,0 1-1 0 0,1-1 0 0 0,-1 0 1 0 0,1 1-1 0 0,1-1 0 0 0,-1 1 1 0 0,1-1-1 0 0,0 1 0 0 0,0-1 1 0 0,1 0-1 0 0,0 0 0 0 0,0 0 1 0 0,1 0-1 0 0,-1 0 0 0 0,1 0 1 0 0,0 0-1 0 0,1-1 0 0 0,0 0 1 0 0,-1 1-1 0 0,2-1 0 0 0,-1-1 1 0 0,0 1-1 0 0,1-1 0 0 0,0 0 1 0 0,0 0-1 0 0,1 0 0 0 0,-1 0 1 0 0,1-1-1 0 0,-1 0 0 0 0,1 0 1 0 0,0-1-1 0 0,0 0 0 0 0,0 0 1 0 0,5 1-33 0 0,1-3 77 0 0,1 0 1 0 0,0-1-1 0 0,-1-1 1 0 0,1 0-1 0 0,-1-1 1 0 0,0 0-1 0 0,0-1 1 0 0,0 0 0 0 0,0-1-1 0 0,-1 0 1 0 0,1-1-1 0 0,-1-1 1 0 0,-1 1-1 0 0,1-2 1 0 0,-1 1 0 0 0,-1-1-1 0 0,1-1 1 0 0,-1 0-1 0 0,6-8-77 0 0,7-6 75 0 0,-1-2 0 0 0,-1 0-1 0 0,-1-1 1 0 0,-1-1 0 0 0,-2 0-1 0 0,0-2-74 0 0,-4 20 97 0 0,-17 42-146 0 0,3-28-33 0 0,1 1-1 0 0,-1 0 0 0 0,1-1 1 0 0,0 1-1 0 0,0 0 0 0 0,0 0 1 0 0,1 0-1 0 0,0 0 1 0 0,0 0-1 0 0,1 0 0 0 0,-1-1 1 0 0,1 1-1 0 0,0 0 0 0 0,1 0 1 0 0,0 0-1 0 0,0-1 0 0 0,0 1 1 0 0,0-1-1 0 0,1 0 1 0 0,0 0-1 0 0,0 0 0 0 0,0 0 1 0 0,1 0-1 0 0,0 0 0 0 0,0-1 1 0 0,0 0-1 0 0,0 0 0 0 0,1 0 1 0 0,0 0-1 0 0,4 2 83 0 0,32 10-3051 0 0,-12-10-6705 0 0,-19-6-2368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12723 0 0,'0'0'3512'0'0,"0"0"-1647"0"0,0 0-614 0 0,0 0-148 0 0,0 0-92 0 0,0 0-86 0 0,0 0-119 0 0,0 0-102 0 0,0 0-77 0 0,0 0-113 0 0,0 0-71 0 0,0 0-32 0 0,0 0-58 0 0,19-32-9 0 0,58-100-30 0 0,-3 24 302 0 0,19-4 19 0 0,-82 155-681 0 0,-10-34 50 0 0,-1 0 1 0 0,1 0-1 0 0,0-1 0 0 0,1 1 0 0 0,0 0 0 0 0,1 0 0 0 0,-1-1 0 0 0,2 0 1 0 0,-1 1-1 0 0,1-1 0 0 0,0 0 0 0 0,1-1 0 0 0,0 1 0 0 0,0-1 0 0 0,1 0 0 0 0,0 0 1 0 0,0-1-1 0 0,0 0 0 0 0,1 0 0 0 0,7 5-4 0 0,-9-8 62 0 0,0-1 0 0 0,0 1-1 0 0,1-1 1 0 0,-1 0 0 0 0,1 0 0 0 0,-1-1 0 0 0,1 0-1 0 0,0 0 1 0 0,0 0 0 0 0,0-1 0 0 0,-1 0 0 0 0,1 0 0 0 0,0 0-1 0 0,0-1 1 0 0,0 0 0 0 0,-1 0 0 0 0,1 0 0 0 0,0-1-1 0 0,-1 1 1 0 0,1-1 0 0 0,-1-1 0 0 0,0 1 0 0 0,0-1-1 0 0,0 0 1 0 0,0 0 0 0 0,0-1 0 0 0,0 1 0 0 0,-1-1-1 0 0,3-3-61 0 0,3-3 82 0 0,-1-1-1 0 0,0 0 0 0 0,-1-1 0 0 0,0 0 0 0 0,-1 0 0 0 0,0-1 0 0 0,-1 0 0 0 0,0 0 0 0 0,-1 0 1 0 0,-1-1-1 0 0,0 0 0 0 0,0 1 0 0 0,-2-2 0 0 0,0 1 0 0 0,0 0 0 0 0,-1 0 0 0 0,-1-2-81 0 0,0 15-29 0 0,0 0-1 0 0,-1 1 0 0 0,1-1 0 0 0,0 0 0 0 0,0 1 0 0 0,0-1 0 0 0,-1 0 1 0 0,1 1-1 0 0,0-1 0 0 0,-1 1 0 0 0,1-1 0 0 0,0 0 0 0 0,-1 1 1 0 0,1-1-1 0 0,-1 1 0 0 0,1-1 0 0 0,-1 1 0 0 0,1-1 0 0 0,-1 1 1 0 0,0 0-1 0 0,1-1 0 0 0,-1 1 0 0 0,1-1 0 0 0,-1 1 0 0 0,0 0 1 0 0,1 0-1 0 0,-1-1 0 0 0,0 1 0 0 0,1 0 0 0 0,-1 0 0 0 0,0 0 1 0 0,1 0-1 0 0,-1 0 0 0 0,0 0 0 0 0,0 0 0 0 0,1 0 0 0 0,-1 0 0 0 0,0 0 1 0 0,1 0-1 0 0,-1 1 0 0 0,0-1 0 0 0,1 0 0 0 0,-1 0 0 0 0,0 1 1 0 0,1-1-1 0 0,-1 0 0 0 0,1 1 0 0 0,-1-1 0 0 0,0 1 0 0 0,1-1 1 0 0,-1 0-1 0 0,1 1 0 0 0,-1-1 0 0 0,1 1 0 0 0,0 0 0 0 0,-1-1 30 0 0,-2 29-2547 0 0,5-18-4442 0 0,-1-7-5287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9153 424 4313 0 0,'0'0'1943'0'0,"0"0"-156"0"0,0 0 32 0 0,0 0 128 0 0,0 0-102 0 0,0 0-220 0 0,0 0-267 0 0,0 0-291 0 0,0 0-184 0 0,0 0-113 0 0,0 0-92 0 0,0 0-91 0 0,-8 0-44 0 0,4 0-466 0 0,0 0 37 0 0,1 0 0 0 0,-1 0 0 0 0,1 0 1 0 0,-1 0-1 0 0,1 0 0 0 0,0 1 0 0 0,-1 0 0 0 0,1 0 0 0 0,0 0 0 0 0,-1 0 1 0 0,1 0-1 0 0,0 1 0 0 0,0-1 0 0 0,0 1 0 0 0,0 0 0 0 0,0 0 0 0 0,-1 2-114 0 0,-5 4 359 0 0,2-2-228 0 0,-1 0-1 0 0,1 1 1 0 0,0 0-1 0 0,0 0 1 0 0,1 0 0 0 0,0 1-1 0 0,1 0 1 0 0,-1 1 0 0 0,1-1-1 0 0,1 1 1 0 0,0 0-1 0 0,0 0 1 0 0,1 0 0 0 0,0 1-1 0 0,0-1 1 0 0,1 1 0 0 0,1-1-1 0 0,-1 8-130 0 0,1-15 32 0 0,1 0 0 0 0,0 0 0 0 0,0 0 0 0 0,0 1 0 0 0,0-1 0 0 0,0 0 0 0 0,0 0 0 0 0,0 0 0 0 0,1 0 0 0 0,-1 0 0 0 0,1 0 0 0 0,-1 0 0 0 0,1 0 0 0 0,0 0 0 0 0,0 0 0 0 0,0 0 0 0 0,0 0 0 0 0,0 0 0 0 0,0-1 0 0 0,1 1 0 0 0,-1 0 0 0 0,1-1 0 0 0,-1 1 0 0 0,1-1 0 0 0,-1 0 0 0 0,1 1 0 0 0,0-1 0 0 0,0 0-1 0 0,0 0 1 0 0,-1 0 0 0 0,1 0 0 0 0,0 0 0 0 0,0-1 0 0 0,0 1 0 0 0,1-1 0 0 0,-1 1 0 0 0,0-1 0 0 0,0 0 0 0 0,0 1 0 0 0,0-1 0 0 0,0 0 0 0 0,1-1-32 0 0,11-1 111 0 0,-1-1 1 0 0,1-1-1 0 0,-1 0 0 0 0,0-1 0 0 0,0 0 1 0 0,-1-1-1 0 0,1-1 0 0 0,-1 0 0 0 0,-1 0 1 0 0,1-1-1 0 0,-1-1 0 0 0,-1 0 0 0 0,0 0 0 0 0,0-1 1 0 0,0-1-112 0 0,-1 3 16 0 0,171-175 334 0 0,-142 150-270 0 0,-31 66 38 0 0,-3 233 278 0 0,25 96-454 0 0,-28-319 54 0 0,-2 0 0 0 0,-1 0 0 0 0,-2 0 0 0 0,-2 0 0 0 0,-2-1 0 0 0,-2 0 0 0 0,-2 0 0 0 0,-1-1 0 0 0,-3-1 0 0 0,-1 0 0 0 0,-1-2 0 0 0,-3 0 0 0 0,-1-1 0 0 0,-12 14 4 0 0,33-50 3 0 0,-1 3 1 0 0,0 0 0 0 0,-1-1 1 0 0,0 1-1 0 0,0-1 1 0 0,0 0-1 0 0,0 0 0 0 0,0 0 1 0 0,-1-1-1 0 0,1 1 1 0 0,-1-1-1 0 0,0 1 0 0 0,1-1 1 0 0,-1-1-1 0 0,0 1 1 0 0,0 0-1 0 0,-1-1 0 0 0,1 0 1 0 0,-2 1-5 0 0,4-4 2 0 0,1 0 1 0 0,-1 0-1 0 0,1 0 0 0 0,-1 0 1 0 0,1 0-1 0 0,0 0 1 0 0,0 0-1 0 0,0 0 0 0 0,0 0 1 0 0,0 0-1 0 0,0-1 1 0 0,1 1-1 0 0,-1 0 1 0 0,1-1-1 0 0,-1 1 0 0 0,1 0 1 0 0,0-1-1 0 0,0 1 1 0 0,0-1-1 0 0,0 1 0 0 0,0 0 1 0 0,1-2-3 0 0,-1-1 5 0 0,2-32-18 0 0,2 0-1 0 0,2 1 1 0 0,1 0-1 0 0,1 0 1 0 0,2 0-1 0 0,2 1 1 0 0,13-27 13 0 0,-13 29-3 0 0,38-87-216 0 0,4 2-1 0 0,60-93 220 0 0,-38 88-1371 0 0,-49 83-1575 0 0,0 1-3635 0 0,-18 27-5298 0 0</inkml:trace>
  <inkml:trace contextRef="#ctx0" brushRef="#br0" timeOffset="309.705">9998 339 9090 0 0,'0'0'4821'0'0,"0"0"-2239"0"0,0 0-894 0 0,0 0-277 0 0,0 0-255 0 0,0 0-231 0 0,0 0-184 0 0,0 0-158 0 0,0 0-74 0 0,0 0-58 0 0,0 0-56 0 0,0 0-75 0 0,-34 33-72 0 0,-102 103-44 0 0,82-59 34 0 0,51-65-191 0 0,1-8-24 0 0,0 0-1 0 0,1 0 1 0 0,-1 0-1 0 0,1 0 1 0 0,0 1-1 0 0,1-1 1 0 0,-1 0-1 0 0,1 1 1 0 0,0-1 0 0 0,0 1-1 0 0,0-1 1 0 0,0 1-1 0 0,1-1 1 0 0,0 0-1 0 0,0 1 1 0 0,0-1-1 0 0,0 0 1 0 0,1 0-1 0 0,0 0 1 0 0,-1 0-1 0 0,2 0 1 0 0,-1 0-1 0 0,0 0 1 0 0,1-1-1 0 0,0 1 1 0 0,-1-1-1 0 0,1 0 1 0 0,1 1-1 0 0,-1-2 1 0 0,0 1-1 0 0,1 0 1 0 0,0-1-1 0 0,-1 1 1 0 0,1-1-1 0 0,0 0 1 0 0,0 0-1 0 0,0-1 1 0 0,0 1-1 0 0,1-1 1 0 0,-1 0-1 0 0,3 1-22 0 0,0-1 85 0 0,0 0 0 0 0,0 0 0 0 0,0-1-1 0 0,0 0 1 0 0,0 0 0 0 0,0-1 0 0 0,0 0-1 0 0,0 0 1 0 0,-1-1 0 0 0,1 1 0 0 0,0-1-1 0 0,-1-1 1 0 0,1 1 0 0 0,-1-1 0 0 0,0-1-1 0 0,0 1 1 0 0,0-1 0 0 0,0 0 0 0 0,-1 0-1 0 0,1 0 1 0 0,-1-1 0 0 0,0 0 0 0 0,-1 0-1 0 0,1 0 1 0 0,-1-1 0 0 0,0 0 0 0 0,0 1-1 0 0,-1-1 1 0 0,3-7-85 0 0,0 3 17 0 0,-1 0-1 0 0,0 0 0 0 0,-1-1 1 0 0,0 0-1 0 0,0 0 0 0 0,-1 0 1 0 0,-1 0-1 0 0,0 0 1 0 0,-1-1-1 0 0,0 1 0 0 0,0-1 1 0 0,-1 1-1 0 0,-1-1 1 0 0,0 1-1 0 0,0 0 0 0 0,-1-1 1 0 0,-1 1-1 0 0,0 0 0 0 0,-1 0 1 0 0,0 0-1 0 0,0 0-16 0 0,-33-18-1404 0 0,21 26-1586 0 0,1 2-3297 0 0,8 1-5893 0 0</inkml:trace>
  <inkml:trace contextRef="#ctx0" brushRef="#br0" timeOffset="864.639">9442 417 0 0 0,'0'0'105'0'0,"0"0"438"0"0,0 0 351 0 0,0 0 363 0 0,0 0 385 0 0,0 0 240 0 0,0 0-9 0 0,0 0-412 0 0,0 0-477 0 0,-2-11 822 0 0,-56-15 3012 0 0,32 25-4113 0 0,22 0-678 0 0,1-1 0 0 0,-1 2 0 0 0,1-1 0 0 0,-1 0 0 0 0,0 1 0 0 0,1 0 0 0 0,-1 0 0 0 0,0 0 0 0 0,0 0 0 0 0,1 0 0 0 0,-1 1 0 0 0,0 0 0 0 0,1 0 0 0 0,-1 0 0 0 0,1 0 0 0 0,-1 0 0 0 0,1 1 0 0 0,0-1 0 0 0,-1 1 0 0 0,1 0 0 0 0,0 0 1 0 0,0 0-1 0 0,0 1 0 0 0,0-1 0 0 0,1 1 0 0 0,-1-1 0 0 0,1 1 0 0 0,-1 0 0 0 0,1 0 0 0 0,0 0 0 0 0,0 0 0 0 0,0 2-27 0 0,-5 13-765 0 0,-1 4-1294 0 0,6-8-4529 0 0,2-10-2835 0 0</inkml:trace>
  <inkml:trace contextRef="#ctx0" brushRef="#br0" timeOffset="-2088.858">7111 71 7794 0 0,'0'0'1984'0'0,"0"0"-316"0"0,0 0-33 0 0,0 0 137 0 0,0 0 43 0 0,0 0-130 0 0,0 0-240 0 0,0 0-264 0 0,0 0-202 0 0,0 0-141 0 0,0 0-102 0 0,0 0-65 0 0,0 0-65 0 0,12-10-74 0 0,33-29-85 0 0,-45 39-423 0 0,0 0 0 0 0,0 0 0 0 0,0 1 0 0 0,0-1 0 0 0,0 0 0 0 0,0 1 0 0 0,0-1 0 0 0,0 0 0 0 0,0 1 0 0 0,0-1-1 0 0,0 0 1 0 0,0 1 0 0 0,0-1 0 0 0,0 0 0 0 0,0 0 0 0 0,0 1 0 0 0,0-1 0 0 0,0 0 0 0 0,0 1 0 0 0,0-1 0 0 0,1 0 0 0 0,-1 0 0 0 0,0 1 0 0 0,0-1 0 0 0,0 0 0 0 0,1 0-1 0 0,-1 1 1 0 0,0-1 0 0 0,0 0 0 0 0,0 0 0 0 0,1 0 0 0 0,-1 1 0 0 0,0-1 0 0 0,1 0 0 0 0,-1 0 0 0 0,0 0 0 0 0,0 0 0 0 0,1 0 0 0 0,-1 1 0 0 0,0-1 0 0 0,1 0 0 0 0,-1 0-1 0 0,0 0 1 0 0,1 0 0 0 0,-1 0 0 0 0,0 0 0 0 0,0 0 0 0 0,1 0 0 0 0,-1 0 0 0 0,0 0 0 0 0,1-1 0 0 0,-1 1 0 0 0,0 0 0 0 0,1 0 0 0 0,-1 0 0 0 0,0 0 0 0 0,0 0 0 0 0,1 0-1 0 0,-1-1-23 0 0,-13 82 1297 0 0,-21 199-474 0 0,23 32-693 0 0,-35-215-1059 0 0,41-74-1131 0 0,5-15-1298 0 0,3-3-3626 0 0,0-5-2013 0 0</inkml:trace>
  <inkml:trace contextRef="#ctx0" brushRef="#br0" timeOffset="-1702.586">7318 730 3225 0 0,'0'0'3659'0'0,"0"0"-1606"0"0,0 0-337 0 0,0 0 52 0 0,0 0-31 0 0,0 0-117 0 0,0 0-138 0 0,0 0-111 0 0,0 0-120 0 0,0 0-122 0 0,32 2-142 0 0,103 6-143 0 0,-57-23 200 0 0,-65 8-838 0 0,4-2-13 0 0,-1 0 1 0 0,1-1-1 0 0,-2-1 0 0 0,1-1 1 0 0,-2 0-1 0 0,1-1 0 0 0,-2 0 1 0 0,0-1-1 0 0,0-1 1 0 0,-1 0-1 0 0,2-6-193 0 0,-11 19 24 0 0,-1-1-1 0 0,0 0 1 0 0,0 1 0 0 0,0-1 0 0 0,0 0 0 0 0,-1 0-1 0 0,1 0 1 0 0,-1 0 0 0 0,0 0 0 0 0,1-1-1 0 0,-1 1 1 0 0,-1 0 0 0 0,1 0 0 0 0,-1-1-1 0 0,1 1 1 0 0,-1-1 0 0 0,0 1 0 0 0,0 0 0 0 0,0-1-1 0 0,-1 1 1 0 0,1 0 0 0 0,-1-1 0 0 0,0 1-1 0 0,1 0 1 0 0,-2-1 0 0 0,1 1 0 0 0,0 0-1 0 0,-1 0 1 0 0,1 0 0 0 0,-1 0 0 0 0,0 1 0 0 0,0-1-1 0 0,0 0 1 0 0,0 1 0 0 0,-1-1 0 0 0,1 1-1 0 0,-1 0 1 0 0,1-1 0 0 0,-1 1 0 0 0,0 1-1 0 0,0-1 1 0 0,0 0 0 0 0,0 1 0 0 0,0-1 0 0 0,0 1-1 0 0,0 0 1 0 0,0 0 0 0 0,-1 0 0 0 0,1 1-1 0 0,0-1 1 0 0,-4 0-24 0 0,-7 4-2 0 0,1 0 0 0 0,-1 1 1 0 0,1 1-1 0 0,0 0 0 0 0,1 0 0 0 0,-1 1 0 0 0,1 1 0 0 0,0 0 0 0 0,0 1 0 0 0,1 0 1 0 0,0 0-1 0 0,1 1 0 0 0,0 1 0 0 0,0 0 0 0 0,1 0 0 0 0,0 1 0 0 0,1 0 0 0 0,0 1 0 0 0,1 0 1 0 0,0 0-1 0 0,1 0 0 0 0,-2 6 2 0 0,5-13-5 0 0,0 1 0 0 0,0-1 0 0 0,0 0 1 0 0,0 1-1 0 0,1 0 0 0 0,0-1 0 0 0,1 1 0 0 0,-1 0 0 0 0,1 0 1 0 0,0 0-1 0 0,0 0 0 0 0,1 0 0 0 0,0 1 0 0 0,0-1 1 0 0,0 0-1 0 0,1 0 0 0 0,0 0 0 0 0,0 0 0 0 0,1 0 0 0 0,-1 0 1 0 0,1-1-1 0 0,0 1 0 0 0,1 0 0 0 0,0-1 0 0 0,0 1 1 0 0,0-1-1 0 0,0 0 0 0 0,1 0 0 0 0,0 0 0 0 0,0-1 0 0 0,4 5 5 0 0,1-3-15 0 0,0 0-1 0 0,1 0 1 0 0,-1-1-1 0 0,1 0 1 0 0,0-1-1 0 0,1 0 1 0 0,-1-1-1 0 0,1 0 1 0 0,-1-1-1 0 0,1 1 1 0 0,0-2-1 0 0,0 0 1 0 0,0 0-1 0 0,0-1 1 0 0,0-1-1 0 0,0 1 1 0 0,0-2-1 0 0,0 0 1 0 0,-1 0-1 0 0,1-1 1 0 0,-1 0-1 0 0,1-1 0 0 0,-1 0 1 0 0,0 0-1 0 0,4-3 16 0 0,69-29-2227 0 0,-57 23-1312 0 0,1 1-3873 0 0,-14 7-4318 0 0</inkml:trace>
  <inkml:trace contextRef="#ctx0" brushRef="#br0" timeOffset="-1206.66">8258 74 9810 0 0,'0'0'2198'0'0,"0"0"-164"0"0,0 0-159 0 0,0 0-142 0 0,0 0-156 0 0,0 0-188 0 0,0 0-166 0 0,0 0-138 0 0,0 0-153 0 0,0 0-163 0 0,0 0-137 0 0,0 0-141 0 0,0 0-65 0 0,4-12-17 0 0,9-37-33 0 0,-9 37-40 0 0,-4 12-33 0 0,0 0-14 0 0,-2 24 1496 0 0,-15 214-914 0 0,-32 195-613 0 0,41-286-419 0 0,14-158-4356 0 0,-6 3 3249 0 0,0-6-703 0 0,-3 4-3857 0 0,0 2-5883 0 0</inkml:trace>
  <inkml:trace contextRef="#ctx0" brushRef="#br0" timeOffset="-1026.473">7967 406 15003 0 0,'0'0'1651'0'0,"0"0"-407"0"0,0 0-90 0 0,0 0 60 0 0,0 0 15 0 0,0 0 10 0 0,0 0-140 0 0,0 0-165 0 0,0 0-138 0 0,0 0-121 0 0,33-5-134 0 0,103-12-106 0 0,117-8 224 0 0,-157 24-6197 0 0,-80 1-3626 0 0</inkml:trace>
  <inkml:trace contextRef="#ctx0" brushRef="#br0" timeOffset="-4468.96">4678 229 10098 0 0,'0'0'1811'0'0,"0"0"-316"0"0,0 0-85 0 0,0 0 66 0 0,0 0-4 0 0,0 0-122 0 0,0 0-280 0 0,0 0-310 0 0,0 0-229 0 0,0 0-129 0 0,0 0-52 0 0,0 0 10 0 0,0 0 20 0 0,-8 4 1414 0 0,7 121 1422 0 0,-16 14-2466 0 0,7 93-249 0 0,-19-106-521 0 0,21-120-4010 0 0,4-11-1744 0 0,2-3-3355 0 0,2 4-1144 0 0</inkml:trace>
  <inkml:trace contextRef="#ctx0" brushRef="#br0" timeOffset="-4193.122">4337 593 10578 0 0,'0'0'2283'0'0,"0"0"-940"0"0,0 0-280 0 0,0 0 167 0 0,0 0 162 0 0,0 0 18 0 0,0 0-167 0 0,0 0-203 0 0,0 0-116 0 0,0 0-102 0 0,0 0-93 0 0,33-5-114 0 0,105-18-128 0 0,112-11 478 0 0,-139 9-4152 0 0,-92 20-5638 0 0,-14 2-2798 0 0</inkml:trace>
  <inkml:trace contextRef="#ctx0" brushRef="#br0" timeOffset="-3706.876">4972 229 13339 0 0,'0'0'1131'0'0,"0"0"-394"0"0,0 0-3 0 0,0 0 253 0 0,0 0 245 0 0,0 0 80 0 0,0 0-214 0 0,0 0-297 0 0,0 0-130 0 0,0 0-36 0 0,0 0-35 0 0,0 0-27 0 0,1 33-90 0 0,0 102-97 0 0,-17 20 507 0 0,-1 82-266 0 0,18-236-616 0 0,0 1 0 0 0,0-1 0 0 0,0 1 1 0 0,0-1-1 0 0,0 0 0 0 0,0 1 0 0 0,0-1 0 0 0,1 0 1 0 0,-1 0-1 0 0,0 0 0 0 0,1 0 0 0 0,-1 0 0 0 0,1 0 0 0 0,-1 0 1 0 0,1 0-1 0 0,0 0 0 0 0,-1-1 0 0 0,1 1 0 0 0,0-1 1 0 0,-1 1-1 0 0,1-1 0 0 0,0 0 0 0 0,0 0 0 0 0,-1 0 0 0 0,1 0 1 0 0,0 0-1 0 0,0 0 0 0 0,0 0 0 0 0,-1 0 0 0 0,1-1 0 0 0,0 1 1 0 0,-1-1-1 0 0,1 1 0 0 0,0-1 0 0 0,-1 0 0 0 0,1 0 1 0 0,-1 1-1 0 0,1-1 0 0 0,-1 0 0 0 0,1 0 0 0 0,-1-1 0 0 0,0 1 1 0 0,1 0-1 0 0,-1 0 0 0 0,0-1 0 0 0,0 1 0 0 0,1-2-11 0 0,188-128 770 0 0,-189 130-766 0 0,0-1 0 0 0,-1 1 0 0 0,1 0 1 0 0,0 0-1 0 0,0 0 0 0 0,0 0 0 0 0,0 0 1 0 0,0 0-1 0 0,0 0 0 0 0,1 0 0 0 0,-1 0 0 0 0,0 0 1 0 0,0 0-1 0 0,1 1 0 0 0,-1-1 0 0 0,0 1 0 0 0,1-1 1 0 0,-1 1-1 0 0,1-1 0 0 0,-1 1 0 0 0,0 0 0 0 0,1-1 1 0 0,-1 1-1 0 0,1 0 0 0 0,-1 0 0 0 0,1 0 0 0 0,-1 1 1 0 0,1-1-1 0 0,-1 0 0 0 0,1 0 0 0 0,-1 1 0 0 0,1-1 1 0 0,-1 1-1 0 0,0-1 0 0 0,1 1 0 0 0,-1 0 0 0 0,0-1 1 0 0,0 1-1 0 0,1 0 0 0 0,-1 0 0 0 0,0 0 0 0 0,0 0 1 0 0,0 0-1 0 0,0 0 0 0 0,0 0 0 0 0,0 0 1 0 0,0 1-1 0 0,-1-1 0 0 0,1 0 0 0 0,0 0 0 0 0,-1 1 1 0 0,1-1-1 0 0,0 1 0 0 0,-1-1 0 0 0,0 0 0 0 0,1 1 1 0 0,-1-1-1 0 0,0 1 0 0 0,0-1-4 0 0,1 209 523 0 0,-1-209-578 0 0,0 0 0 0 0,0 1 0 0 0,0-1 0 0 0,0 0 1 0 0,1 0-1 0 0,-1 1 0 0 0,0-1 0 0 0,1 0 0 0 0,-1 0 0 0 0,1 1 1 0 0,-1-1-1 0 0,1 0 0 0 0,0 0 0 0 0,-1 0 0 0 0,1 0 0 0 0,0 0 1 0 0,0 0-1 0 0,0 0 0 0 0,0 0 0 0 0,0 0 0 0 0,0-1 0 0 0,0 1 1 0 0,0 0-1 0 0,0-1 0 0 0,0 1 0 0 0,0 0 0 0 0,0-1 1 0 0,1 1-1 0 0,-1-1 0 0 0,0 0 0 0 0,0 1 0 0 0,1-1 0 0 0,-1 0 1 0 0,0 0-1 0 0,1 0 0 0 0,-1 0 0 0 0,0 0 0 0 0,0 0 0 0 0,1 0 1 0 0,-1 0-1 0 0,0-1 0 0 0,1 1 0 0 0,-1 0 0 0 0,0-1 0 0 0,0 1 1 0 0,0-1-1 0 0,0 1 0 0 0,1-1 0 0 0,-1 0 0 0 0,0 1 0 0 0,0-1 1 0 0,0 0-1 0 0,0 0 55 0 0,4-4-1293 0 0,2-1-3472 0 0,-5 3-4438 0 0</inkml:trace>
  <inkml:trace contextRef="#ctx0" brushRef="#br0" timeOffset="-3320.703">5510 811 10602 0 0,'0'0'1843'0'0,"0"0"-90"0"0,0 0 170 0 0,0 0-91 0 0,0 0-230 0 0,0 0-227 0 0,0 0-266 0 0,0 0-192 0 0,0 0-148 0 0,0 0-102 0 0,0 0-84 0 0,0 0-83 0 0,27-9-81 0 0,85-30-111 0 0,-110 39-286 0 0,1-1 1 0 0,-1 1-1 0 0,1-1 1 0 0,0 0 0 0 0,-1 1-1 0 0,1-1 1 0 0,-1 0-1 0 0,1 0 1 0 0,-1-1-1 0 0,0 1 1 0 0,1-1 0 0 0,-1 1-1 0 0,0-1 1 0 0,0 1-1 0 0,0-1 1 0 0,0 0 0 0 0,0 0-1 0 0,-1 0 1 0 0,1 0-1 0 0,-1-1 1 0 0,1 1 0 0 0,-1 0-1 0 0,1-2-22 0 0,3-7 138 0 0,19-59 567 0 0,-24 69-698 0 0,0-1-1 0 0,1 0 1 0 0,-1 0 0 0 0,0 0 0 0 0,0 1 0 0 0,0-1-1 0 0,0 0 1 0 0,0 0 0 0 0,-1 0 0 0 0,1 1 0 0 0,0-1-1 0 0,-1 0 1 0 0,1 0 0 0 0,-1 1 0 0 0,0-1 0 0 0,0 0-1 0 0,0 1 1 0 0,1-1 0 0 0,-2 1 0 0 0,1-1 0 0 0,0 1-1 0 0,0-1 1 0 0,0 1 0 0 0,0 0 0 0 0,-1 0-1 0 0,1-1 1 0 0,-1 1 0 0 0,1 0 0 0 0,-1 0 0 0 0,1 1-1 0 0,-1-1 1 0 0,0 0 0 0 0,1 0 0 0 0,-1 1 0 0 0,0-1-1 0 0,0 1 1 0 0,1-1 0 0 0,-2 1-7 0 0,-8 1-9 0 0,-1 0 0 0 0,1 0 1 0 0,-1 1-1 0 0,1 1 0 0 0,0 0 0 0 0,-1 0 1 0 0,2 1-1 0 0,-1 1 0 0 0,0 0 0 0 0,1 0 0 0 0,0 1 1 0 0,0 0-1 0 0,1 1 0 0 0,-1 0 0 0 0,1 0 1 0 0,1 1-1 0 0,0 0 0 0 0,0 1 0 0 0,0 0 1 0 0,1 0-1 0 0,1 1 0 0 0,-1-1 0 0 0,2 2 0 0 0,-1-1 1 0 0,1 0-1 0 0,0 4 9 0 0,3-11-2 0 0,1 1-1 0 0,0-1 1 0 0,0 1 0 0 0,0 0-1 0 0,0 0 1 0 0,0 0-1 0 0,1 0 1 0 0,0 0 0 0 0,-1-1-1 0 0,1 1 1 0 0,1 0 0 0 0,-1 0-1 0 0,1 0 1 0 0,-1 0 0 0 0,1 0-1 0 0,0-1 1 0 0,1 1 0 0 0,-1 0-1 0 0,1-1 1 0 0,-1 1 0 0 0,1-1-1 0 0,0 1 1 0 0,0-1 0 0 0,1 0-1 0 0,-1 0 1 0 0,1 0 0 0 0,-1 0-1 0 0,1 0 1 0 0,0-1 0 0 0,0 1-1 0 0,0-1 1 0 0,1 0 0 0 0,1 2 2 0 0,13 2-235 0 0,-1 0 1 0 0,1-1 0 0 0,0-1 0 0 0,0-1 0 0 0,1-1 0 0 0,-1 0 0 0 0,0-1 0 0 0,1-1 0 0 0,-1-1 0 0 0,10-1 234 0 0,17-6-3403 0 0,-17-2-5865 0 0,-14 6-2813 0 0</inkml:trace>
  <inkml:trace contextRef="#ctx0" brushRef="#br0" timeOffset="-2909.844">5791 881 5913 0 0,'0'0'3086'0'0,"0"0"-847"0"0,0 0-373 0 0,0 0-152 0 0,0 0-63 0 0,0 0-15 0 0,0 0-58 0 0,0 0-131 0 0,0 0-263 0 0,0 0-252 0 0,0 0-182 0 0,0 0-121 0 0,0 0-109 0 0,24-17-80 0 0,72-52-74 0 0,7-36 877 0 0,-57 56-987 0 0,-46 49-263 0 0,0 0-15 0 0,-16 66-128 0 0,15-62 152 0 0,1-1-1 0 0,0 1 1 0 0,0 0-1 0 0,0-1 1 0 0,0 1-1 0 0,0 0 1 0 0,1-1-1 0 0,-1 1 1 0 0,1 0-1 0 0,0-1 1 0 0,0 1-1 0 0,1-1 1 0 0,-1 0-1 0 0,1 1 1 0 0,-1-1-1 0 0,1 0 1 0 0,0 0-1 0 0,0 0 1 0 0,1 0-1 0 0,-1 0 1 0 0,0 0-1 0 0,1-1 1 0 0,0 1-1 0 0,0-1 1 0 0,0 0 0 0 0,0 0-1 0 0,0 0 1 0 0,0 0-1 0 0,0 0 1 0 0,1-1-1 0 0,-1 1 1 0 0,1-1-1 0 0,-1 0 1 0 0,1 0-1 0 0,-1 0 1 0 0,1-1-1 0 0,2 1-1 0 0,1-1 104 0 0,1 0-1 0 0,0-1 1 0 0,-1 0-1 0 0,1 0 1 0 0,-1-1-1 0 0,0 1 1 0 0,1-2-1 0 0,-1 1 1 0 0,0-1-1 0 0,0 0 1 0 0,0-1-1 0 0,-1 1 1 0 0,1-2-1 0 0,-1 1 1 0 0,0 0 0 0 0,1-2-104 0 0,1 0 34 0 0,0-1 0 0 0,-1 0 0 0 0,0 0 0 0 0,0-1 0 0 0,0 0 0 0 0,-1 0 0 0 0,0-1 0 0 0,0 0 1 0 0,-1 0-1 0 0,-1 0 0 0 0,1 0 0 0 0,2-10-34 0 0,9-6-1844 0 0,-8 15-2209 0 0,-3 5-1522 0 0,-1 1-7137 0 0</inkml:trace>
  <inkml:trace contextRef="#ctx0" brushRef="#br0" timeOffset="-6769.05">1707 678 6305 0 0,'0'0'1691'0'0,"0"0"-268"0"0,0 0 8 0 0,0 0 196 0 0,0 0 120 0 0,0 0-144 0 0,0 0-337 0 0,0 0-327 0 0,0 0-219 0 0,0 0 12 0 0,0 0 44 0 0,0 0-2 0 0,0 0-75 0 0,0 14-165 0 0,-1 108 309 0 0,-19 14-119 0 0,14-105-24 0 0,3-25 731 0 0,1-22-488 0 0,7-20-823 0 0,1 0-1 0 0,1 0 1 0 0,2 1 0 0 0,2 0-1 0 0,1 1 1 0 0,2 0-1 0 0,1 1 1 0 0,10-15-120 0 0,-24 45 9 0 0,117-176 502 0 0,-118 179-515 0 0,0 0 0 0 0,0 0 0 0 0,0 1 1 0 0,0-1-1 0 0,-1 0 0 0 0,1 0 0 0 0,1 0 0 0 0,-1 1 1 0 0,0-1-1 0 0,0 0 0 0 0,0 0 0 0 0,0 1 1 0 0,0-1-1 0 0,0 0 0 0 0,0 0 0 0 0,0 1 0 0 0,0-1 1 0 0,0 0-1 0 0,0 0 0 0 0,1 0 0 0 0,-1 1 1 0 0,0-1-1 0 0,0 0 0 0 0,0 0 0 0 0,0 0 0 0 0,1 0 1 0 0,-1 1-1 0 0,0-1 0 0 0,0 0 0 0 0,0 0 0 0 0,1 0 1 0 0,-1 0-1 0 0,0 0 0 0 0,0 0 0 0 0,1 0 1 0 0,-1 0-1 0 0,0 0 0 0 0,0 1 0 0 0,0-1 0 0 0,1 0 1 0 0,-1 0-1 0 0,0 0 0 0 0,0 0 0 0 0,1 0 0 0 0,-1 0 1 0 0,0-1-1 0 0,0 1 0 0 0,1 0 0 0 0,-1 0 1 0 0,0 0-1 0 0,0 0 0 0 0,1 0 0 0 0,-1 0 0 0 0,0 0 1 0 0,0 0-1 0 0,0-1 0 0 0,1 1 0 0 0,-1 0 1 0 0,0 0-1 0 0,0 0 4 0 0,2 9-49 0 0,5 40-6 0 0,1-3-1458 0 0,2-16-4594 0 0,-9-26 974 0 0,-1-1-5663 0 0</inkml:trace>
  <inkml:trace contextRef="#ctx0" brushRef="#br0" timeOffset="-6441.645">2084 700 3393 0 0,'0'0'2588'0'0,"0"0"101"0"0,0 0-47 0 0,0 0-170 0 0,0 0-295 0 0,0 0-366 0 0,0 0-299 0 0,0 0-249 0 0,0 0-240 0 0,32-8-203 0 0,99-28-148 0 0,-72 8 342 0 0,-57 27-960 0 0,1-1 0 0 0,-1 1 0 0 0,0-1 0 0 0,0 0 0 0 0,0 1 1 0 0,0-1-1 0 0,0 0 0 0 0,0 0 0 0 0,-1 0 0 0 0,1 0 0 0 0,0 0 0 0 0,-1-1 0 0 0,0 1 0 0 0,0 0 1 0 0,0-1-1 0 0,0 1 0 0 0,0-1 0 0 0,0 0 0 0 0,0 1 0 0 0,-1-1 0 0 0,1 1 0 0 0,-1-1 1 0 0,0 0-1 0 0,0 1 0 0 0,0-1 0 0 0,0 0 0 0 0,0 1 0 0 0,-1-1 0 0 0,1 0 0 0 0,-1 1 0 0 0,0-1 1 0 0,1 1-1 0 0,-1-1 0 0 0,0 1 0 0 0,-1-1 0 0 0,1 1 0 0 0,0 0 0 0 0,-1 0 0 0 0,1-1 1 0 0,-1 1-1 0 0,0 0 0 0 0,0 0 0 0 0,1 0 0 0 0,-1 1 0 0 0,-1-1 0 0 0,1 0 0 0 0,0 1 0 0 0,0 0 1 0 0,-1-1-1 0 0,1 1 0 0 0,0 0 0 0 0,-1 0 0 0 0,1 0 0 0 0,-1 0 0 0 0,0 1 0 0 0,1-1 1 0 0,-3 0-56 0 0,-7 1 10 0 0,-70 15-91 0 0,71-9 61 0 0,0 0 0 0 0,1 0 0 0 0,-1 1 0 0 0,1 1 0 0 0,1-1 0 0 0,0 2 0 0 0,0-1 0 0 0,0 1 0 0 0,1 1 0 0 0,0-1 1 0 0,1 1-1 0 0,0 1 0 0 0,1-1 0 0 0,0 1 0 0 0,0 0 0 0 0,2 1 0 0 0,-1-1 0 0 0,1 1 0 0 0,1 0 0 0 0,0 0 0 0 0,1 0 0 0 0,0 1 0 0 0,1-1 0 0 0,0 0 0 0 0,1 10 21 0 0,2-18-8 0 0,0 1 0 0 0,1-1 0 0 0,-1 1 0 0 0,1-1-1 0 0,0 0 1 0 0,0 0 0 0 0,1 0 0 0 0,-1 0 0 0 0,1-1 0 0 0,0 0 0 0 0,0 1 0 0 0,0-1-1 0 0,0-1 1 0 0,0 1 0 0 0,1 0 0 0 0,-1-1 0 0 0,1 0 0 0 0,0 0 0 0 0,0-1 0 0 0,0 1-1 0 0,0-1 1 0 0,2 0 8 0 0,6 1-179 0 0,-1 0 0 0 0,1-1 0 0 0,0-1 1 0 0,-1 0-1 0 0,1 0 0 0 0,0-2 0 0 0,-1 0 0 0 0,1 0 0 0 0,-1-1 0 0 0,1 0 0 0 0,5-3 179 0 0,32-13-3655 0 0,-3-1-3933 0 0,-29 14-3697 0 0</inkml:trace>
  <inkml:trace contextRef="#ctx0" brushRef="#br0" timeOffset="-6111.9">2877 490 11242 0 0,'0'0'2462'0'0,"0"0"-552"0"0,0 0-271 0 0,0 0-143 0 0,0 0-133 0 0,0 0-140 0 0,0 0-203 0 0,-33 14-193 0 0,-103 42-153 0 0,122-51-573 0 0,-63 37 1154 0 0,71-36-1158 0 0,5-6-86 0 0,0 1 0 0 0,-1-1 0 0 0,1 1 0 0 0,0 0 0 0 0,0-1 0 0 0,0 1 1 0 0,1 0-1 0 0,-1 0 0 0 0,0 0 0 0 0,0 0 0 0 0,0 0 0 0 0,1 0 0 0 0,-1 0 0 0 0,0 0 0 0 0,1 0 0 0 0,-1 0 0 0 0,1 0 0 0 0,-1 0 0 0 0,1 0 0 0 0,-1 1 0 0 0,1-1 0 0 0,0 0 0 0 0,0 0 0 0 0,0 0 0 0 0,0 1 0 0 0,0-1 0 0 0,0 0 0 0 0,0 0 0 0 0,0 1 0 0 0,0-1 0 0 0,0 0 0 0 0,1 0 0 0 0,-1 0 0 0 0,0 1 0 0 0,1-1 0 0 0,-1 0 0 0 0,1 0 0 0 0,0 0 0 0 0,-1 0 0 0 0,1 0 0 0 0,0 0 0 0 0,-1 0 0 0 0,1 0 0 0 0,0 0 0 0 0,0 0 0 0 0,0-1 0 0 0,0 1 0 0 0,0 0 0 0 0,0 0 0 0 0,0-1 0 0 0,0 1 0 0 0,0-1 0 0 0,0 1 0 0 0,1-1 0 0 0,-1 1 0 0 0,0-1 0 0 0,0 0 0 0 0,0 1-11 0 0,63 15 165 0 0,-58-16-156 0 0,0 0-1 0 0,0 1 1 0 0,0 0-1 0 0,0 0 1 0 0,0 0-1 0 0,0 1 1 0 0,0 0-1 0 0,-1 0 1 0 0,1 1-1 0 0,-1-1 1 0 0,0 1-1 0 0,0 0 1 0 0,0 1-1 0 0,0-1 1 0 0,0 1-1 0 0,-1 0 0 0 0,1 0 1 0 0,-1 0-1 0 0,0 1 1 0 0,3 3-9 0 0,-6-3 31 0 0,0 0-1 0 0,1 1 1 0 0,-2-1-1 0 0,1 0 1 0 0,-1 1 0 0 0,1-1-1 0 0,-2 0 1 0 0,1 0-1 0 0,0 1 1 0 0,-1-1 0 0 0,0 0-1 0 0,0 1 1 0 0,-1-1-1 0 0,0 0 1 0 0,1 0 0 0 0,-2 0-1 0 0,1-1 1 0 0,0 1 0 0 0,-1 0-1 0 0,0-1 1 0 0,-3 4-31 0 0,-5 5 75 0 0,0 0 0 0 0,0-1 1 0 0,-2 0-1 0 0,0-1 1 0 0,0 0-1 0 0,-1-1 0 0 0,0 0 1 0 0,-9 3-76 0 0,17-9-6 0 0,-1 0 1 0 0,1-1 0 0 0,-1 0-1 0 0,0 0 1 0 0,0 0 0 0 0,0-1-1 0 0,0 0 1 0 0,0-1 0 0 0,0 1-1 0 0,-1-2 1 0 0,1 1 0 0 0,0-1-1 0 0,-1 0 1 0 0,1 0 0 0 0,-4-1 5 0 0,9 0-99 0 0,1 0 1 0 0,0 0 0 0 0,-1 0 0 0 0,1 0 0 0 0,0-1 0 0 0,0 1 0 0 0,0 0 0 0 0,0-1 0 0 0,0 1 0 0 0,0-1-1 0 0,0 1 1 0 0,0-1 0 0 0,1 1 0 0 0,-1-1 0 0 0,1 1 0 0 0,-1-1 0 0 0,1 0 0 0 0,-1 1 0 0 0,1-1-1 0 0,0 0 1 0 0,0 1 0 0 0,0-1 0 0 0,0 0 0 0 0,0 1 0 0 0,0-1 0 0 0,0 0 0 0 0,1 1 0 0 0,-1-1 0 0 0,1 0-1 0 0,-1 1 1 0 0,1-1 0 0 0,-1 0 98 0 0,11-32-7440 0 0,-7 23-1411 0 0</inkml:trace>
  <inkml:trace contextRef="#ctx0" brushRef="#br0" timeOffset="-5845.89">3238 251 15667 0 0,'0'0'1379'0'0,"0"0"-228"0"0,0 0 41 0 0,0 0 170 0 0,0 0 101 0 0,0 0-43 0 0,0 0-193 0 0,0 0-273 0 0,0 0-263 0 0,0 0-175 0 0,0 0-107 0 0,4 37-89 0 0,9 116-85 0 0,-23-50 73 0 0,-48 178-207 0 0,58-268-292 0 0,-2 12-404 0 0,-10-18-4121 0 0,2-8-5418 0 0,4-2-1577 0 0</inkml:trace>
  <inkml:trace contextRef="#ctx0" brushRef="#br0" timeOffset="-5679.383">2923 590 15883 0 0,'0'0'2372'0'0,"0"0"-1003"0"0,0 0-578 0 0,0 0-127 0 0,0 0 48 0 0,0 0 86 0 0,0 0-27 0 0,0 0-198 0 0,0 0-125 0 0,0 0-94 0 0,32-1-77 0 0,102-1-33 0 0,189-10-756 0 0,-278 8-655 0 0,-17 1-2508 0 0,-4-1-6865 0 0</inkml:trace>
  <inkml:trace contextRef="#ctx0" brushRef="#br0" timeOffset="-5240.247">3833 836 7402 0 0,'0'0'4062'0'0,"0"0"-2251"0"0,0 0-940 0 0,0 0-134 0 0,0 0 162 0 0,0 0 291 0 0,0 0 282 0 0,0 0 62 0 0,0 0-147 0 0,0 0-277 0 0,0 0-321 0 0,0 0-269 0 0,0 0-178 0 0,-9 27-95 0 0,-27 85-61 0 0,0-52-12 0 0,24-49-164 0 0,-23 24-253 0 0,14-15-3401 0 0,15-16-1366 0 0,2-4-6315 0 0</inkml:trace>
  <inkml:trace contextRef="#ctx0" brushRef="#br0" timeOffset="-7678.893">241 719 4089 0 0,'0'0'1523'0'0,"0"0"41"0"0,0 0 166 0 0,0 0 206 0 0,0 0 74 0 0,0 0-155 0 0,0 0-273 0 0,0 0-302 0 0,0 0-281 0 0,0 0-178 0 0,0 0-100 0 0,0 0-93 0 0,-33 11-97 0 0,-101 36-69 0 0,83-12 110 0 0,48-28-456 0 0,1-5-67 0 0,0 0 0 0 0,0 1 0 0 0,0 0-1 0 0,0-1 1 0 0,1 1 0 0 0,-1 0 0 0 0,1 0-1 0 0,0-1 1 0 0,0 1 0 0 0,0 0 0 0 0,0 0-1 0 0,0 1 1 0 0,1-1 0 0 0,-1 0 0 0 0,1 0-1 0 0,0 0 1 0 0,0 0 0 0 0,0 0 0 0 0,1 0-1 0 0,-1 1 1 0 0,1-1 0 0 0,-1 0 0 0 0,1 0-1 0 0,0 0 1 0 0,0 0 0 0 0,0-1 0 0 0,1 1-1 0 0,-1 0 1 0 0,1 0 0 0 0,-1-1 0 0 0,1 1-1 0 0,0-1 1 0 0,0 1 0 0 0,0-1 0 0 0,1 0-1 0 0,-1 0 1 0 0,0 0 0 0 0,1 0-1 0 0,-1 0 1 0 0,1 0 0 0 0,0-1 0 0 0,0 1-1 0 0,-1-1 1 0 0,1 0 0 0 0,0 0 0 0 0,0 0-1 0 0,0 0 1 0 0,0 0 0 0 0,3 0-49 0 0,5-3 111 0 0,-1-1 0 0 0,1 0 0 0 0,-1 0 0 0 0,0-1 0 0 0,0 0-1 0 0,-1-1 1 0 0,1 0 0 0 0,-1 0 0 0 0,0-1 0 0 0,0 0 0 0 0,-1-1 0 0 0,0 0 0 0 0,0 0 0 0 0,0-1 0 0 0,-1 0 0 0 0,3-4-111 0 0,47-41 228 0 0,-47 45-197 0 0,-9 7-32 0 0,-1-1 0 0 0,1 1 1 0 0,-1 0-1 0 0,1 0 0 0 0,-1 0 1 0 0,1 0-1 0 0,0 0 0 0 0,-1 0 1 0 0,1 0-1 0 0,0 0 0 0 0,0 0 1 0 0,0 0-1 0 0,0 0 0 0 0,0 1 0 0 0,0-1 1 0 0,0 0-1 0 0,0 1 0 0 0,0-1 1 0 0,0 0-1 0 0,0 1 0 0 0,0-1 1 0 0,0 1-1 0 0,1 0 0 0 0,-1-1 1 0 0,0 1-1 0 0,0 0 0 0 0,1 0 0 0 0,-1 0 1 0 0,0 0-1 0 0,0 0 0 0 0,1 0 1 0 0,-1 0-1 0 0,0 0 0 0 0,0 0 1 0 0,0 1-1 0 0,1-1 0 0 0,-1 0 0 0 0,0 1 1 0 0,0-1-1 0 0,0 1 0 0 0,0 0 1 0 0,0-1-1 0 0,0 1 0 0 0,0 0 1 0 0,0-1-1 0 0,0 1 0 0 0,0 0 1 0 0,0 0-1 0 0,0 0 0 0 0,0 0 0 0 0,-1 0 1 0 0,1 0-1 0 0,0 0 0 0 0,-1 0 1 0 0,1 0-1 0 0,0 1 1 0 0,8 40 28 0 0,-6-26-9 0 0,0 0 1 0 0,1 0-1 0 0,1-1 0 0 0,0 1 0 0 0,1-1 1 0 0,0 0-1 0 0,2 0 0 0 0,0-1 0 0 0,3 4-19 0 0,-7-15 16 0 0,0 1 0 0 0,1-1 0 0 0,0 0 0 0 0,-1 0 0 0 0,1 0 0 0 0,0-1 0 0 0,0 0 0 0 0,1 0 0 0 0,-1 0 0 0 0,0 0 0 0 0,1-1 0 0 0,-1 0 0 0 0,1 0 0 0 0,-1-1 0 0 0,1 1 0 0 0,-1-1 0 0 0,1 0 1 0 0,-1-1-1 0 0,1 1 0 0 0,-1-1 0 0 0,1 0 0 0 0,-1-1 0 0 0,1 1 0 0 0,-1-1 0 0 0,0 0 0 0 0,2-2-16 0 0,19-13 130 0 0,-2-1 1 0 0,0-2 0 0 0,-1-1-1 0 0,-1 0 1 0 0,-1-2 0 0 0,0 0-1 0 0,-2-1 1 0 0,-1-1 0 0 0,1-6-131 0 0,-18 30 4 0 0,26-37 45 0 0,-3-2-1 0 0,-1 0 1 0 0,-2-1 0 0 0,-2-1-1 0 0,-2-1 1 0 0,-2-1 0 0 0,-1 0 0 0 0,-3-1-1 0 0,-1 0 1 0 0,-3-1 0 0 0,-1 1 0 0 0,-2-2-1 0 0,-3-13-48 0 0,-1 50 6 0 0,1 1 17 0 0,0-1-1 0 0,-1 0 1 0 0,-1 0-1 0 0,0 0 0 0 0,0 1 1 0 0,-1-1-1 0 0,0 0 1 0 0,0 1-1 0 0,-1 0 0 0 0,0-1 1 0 0,-1 1-1 0 0,0 0 1 0 0,-2-2-23 0 0,5 10 1 0 0,0 1 0 0 0,0 0 0 0 0,0 0 0 0 0,1 0 0 0 0,-1 0 1 0 0,0 0-1 0 0,0 0 0 0 0,0 0 0 0 0,0 0 0 0 0,1 1 0 0 0,-1-1 1 0 0,0 0-1 0 0,0 0 0 0 0,1 1 0 0 0,-1-1 0 0 0,0 0 0 0 0,0 1 1 0 0,1-1-1 0 0,-1 1 0 0 0,0-1 0 0 0,1 1 0 0 0,-1-1 0 0 0,0 1 1 0 0,1-1-1 0 0,-1 1 0 0 0,1 0 0 0 0,-1-1 0 0 0,1 1 0 0 0,-1 0 1 0 0,1-1-1 0 0,0 1 0 0 0,-1 0 0 0 0,1 0 0 0 0,0-1 0 0 0,0 1 1 0 0,-1 0-1 0 0,1 0 0 0 0,0 0 0 0 0,0-1 0 0 0,0 1 0 0 0,0 0 1 0 0,0 0-1 0 0,0 0 0 0 0,0-1 0 0 0,0 1 0 0 0,1 0 0 0 0,-1 0 1 0 0,0 0-2 0 0,-2 5 12 0 0,-11 41-2 0 0,1 1 0 0 0,3 1 0 0 0,2 0 0 0 0,2 0 1 0 0,2 0-1 0 0,2 1 0 0 0,3-1 0 0 0,2 4-10 0 0,48 393 104 0 0,-43-369-152 0 0,-9-76 65 0 0,0-1-9 0 0,0 0-18 0 0,0 0-1 0 0,0 0-8 0 0,0 0-23 0 0,0 0-30 0 0,-38-38-1815 0 0,-5-35-3111 0 0,21 22-4905 0 0,17 32-1533 0 0</inkml:trace>
  <inkml:trace contextRef="#ctx0" brushRef="#br0" timeOffset="-7510.353">620 465 9010 0 0,'0'0'3157'0'0,"0"0"-844"0"0,0 0-736 0 0,0 0-428 0 0,0 0-215 0 0,0 0-30 0 0,0 0 30 0 0,0 0-8 0 0,0 0-29 0 0,0 0-74 0 0,0 0-119 0 0,0 0-120 0 0,0 0-81 0 0,26-2-58 0 0,81-5-78 0 0,115 8 441 0 0,-196-1-1215 0 0,73-1 13 0 0,-35-2-6926 0 0,-46 0-4473 0 0</inkml:trace>
  <inkml:trace contextRef="#ctx0" brushRef="#br0" timeOffset="23900.48">333 1606 12403 0 0,'0'0'1585'0'0,"0"0"-175"0"0,0 0-111 0 0,0 0 39 0 0,0 0 19 0 0,0 0-110 0 0,0 0-221 0 0,0 0-282 0 0,0 0-219 0 0,0 0-137 0 0,0 0-61 0 0,0 0 21 0 0,0 0 86 0 0,4 5 88 0 0,28 89 1197 0 0,-19 30-916 0 0,-5 0-1 0 0,-7 84-802 0 0,-2-127 72 0 0,-1-36 10 0 0,2-45-67 0 0,0 0 6 0 0,6-11 93 0 0,21-23-71 0 0,1 1 1 0 0,2 1 0 0 0,1 2-1 0 0,1 1 1 0 0,2 1-1 0 0,1 2 1 0 0,1 2 0 0 0,1 1-1 0 0,1 2 1 0 0,18-7-44 0 0,-48 24-2 0 0,1 0 0 0 0,0 1 0 0 0,-1 0 0 0 0,1 0 0 0 0,0 1 0 0 0,1 0 0 0 0,-1 1 0 0 0,0 0 0 0 0,0 1 0 0 0,1-1 0 0 0,-1 2 0 0 0,6 0 2 0 0,-11 2 5 0 0,-1-1 1 0 0,0 1-1 0 0,0 0 0 0 0,0 0 1 0 0,0 0-1 0 0,0 1 0 0 0,-1-1 1 0 0,1 1-1 0 0,-1 0 1 0 0,0-1-1 0 0,0 1 0 0 0,-1 0 1 0 0,1 0-1 0 0,-1 0 0 0 0,0 0 1 0 0,0 1-1 0 0,0-1 1 0 0,0 0-1 0 0,-1 0 0 0 0,1 1 1 0 0,-1-1-1 0 0,-1 0 0 0 0,1 1 1 0 0,0-1-1 0 0,-1 0 1 0 0,0 0-1 0 0,0 2-5 0 0,1-1 15 0 0,-4 7-1 0 0,1 0 1 0 0,-1-1-1 0 0,-1 1 0 0 0,0-1 0 0 0,-1 0 1 0 0,0 0-1 0 0,-1-1 0 0 0,0 1 1 0 0,0-2-1 0 0,-1 1 0 0 0,0-1 1 0 0,-1 0-1 0 0,0-1 0 0 0,-1 1 1 0 0,-8 5-15 0 0,0 2-23 0 0,0-1 0 0 0,-1-1 0 0 0,-1 0 0 0 0,0-1 0 0 0,-1-1 0 0 0,0-2 0 0 0,0 0 0 0 0,-1 0 0 0 0,-1-2 0 0 0,1-1 0 0 0,-1-1 0 0 0,-1-1 0 0 0,1-1 0 0 0,-6-1 23 0 0,28-2-57 0 0,0-1-1 0 0,0 0 0 0 0,-1 0 1 0 0,1 0-1 0 0,0-1 1 0 0,0 1-1 0 0,-1 0 1 0 0,1 0-1 0 0,0-1 0 0 0,0 1 1 0 0,0 0-1 0 0,0-1 1 0 0,0 0-1 0 0,0 1 0 0 0,-1-1 1 0 0,1 1-1 0 0,0-1 1 0 0,1 0-1 0 0,-1 0 0 0 0,0 0 1 0 0,0 0-1 0 0,0 1 1 0 0,0-1-1 0 0,1 0 1 0 0,-1 0-1 0 0,0-1 0 0 0,1 1 1 0 0,-1 0-1 0 0,1 0 1 0 0,-1 0-1 0 0,1 0 0 0 0,0 0 1 0 0,-1-1-1 0 0,1 1 1 0 0,0 0-1 0 0,0 0 1 0 0,0 0-1 0 0,0-1 0 0 0,0 1 1 0 0,0 0-1 0 0,0 0 1 0 0,0 0-1 0 0,0-1 0 0 0,1 0 58 0 0,18-52-10223 0 0,-12 45-1401 0 0</inkml:trace>
  <inkml:trace contextRef="#ctx0" brushRef="#br0" timeOffset="24251.058">944 2206 7554 0 0,'0'0'3367'0'0,"0"0"-921"0"0,0 0-447 0 0,0 0-156 0 0,0 0-120 0 0,0 0-139 0 0,0 0-155 0 0,0 0-200 0 0,32 9-184 0 0,98 28-173 0 0,-55-35 160 0 0,-65-6-853 0 0,2 1-95 0 0,0-1 0 0 0,0 0 0 0 0,0-1-1 0 0,-1 0 1 0 0,0 0 0 0 0,0-1 0 0 0,-1-1 0 0 0,0 0 0 0 0,0 0 0 0 0,0-1 0 0 0,-1-1 0 0 0,0 1 0 0 0,0-1 0 0 0,-1-1 0 0 0,-1 1 0 0 0,1-1 0 0 0,-2-1 0 0 0,1 1 0 0 0,-1-1 0 0 0,-1-1 0 0 0,0 1 0 0 0,-1-1 0 0 0,0 1 0 0 0,-1-1 0 0 0,0 0 0 0 0,0-5-84 0 0,-3 14 1 0 0,-1 1 0 0 0,0-1 0 0 0,0 1 0 0 0,0 0 0 0 0,-1 0 0 0 0,1-1 0 0 0,0 1 0 0 0,-1 0 0 0 0,1 0 0 0 0,-1 0 0 0 0,0 0 0 0 0,0 1 0 0 0,0-1 0 0 0,0 0 0 0 0,0 1 0 0 0,0-1 0 0 0,0 1 0 0 0,0 0 1 0 0,-1 0-1 0 0,1 0 0 0 0,0 0 0 0 0,-1 0 0 0 0,1 0 0 0 0,-1 1 0 0 0,1-1 0 0 0,-1 1 0 0 0,1-1 0 0 0,-1 1 0 0 0,1 0 0 0 0,-1 0 0 0 0,0 0 0 0 0,1 1 0 0 0,-1-1 0 0 0,1 1 0 0 0,-1-1 0 0 0,1 1 0 0 0,-1 0 0 0 0,1 0 0 0 0,0 0 0 0 0,-1 0 0 0 0,-1 1-1 0 0,-9 7-10 0 0,-1 1-1 0 0,2 0 0 0 0,-1 1 0 0 0,1 0 0 0 0,1 1 0 0 0,0 0 1 0 0,1 1-1 0 0,-3 4 11 0 0,8-9-4 0 0,-1-1-1 0 0,1 1 1 0 0,0 0 0 0 0,1 0 0 0 0,0 0 0 0 0,0 1 0 0 0,0 0 0 0 0,2 0-1 0 0,-1 0 1 0 0,1 0 0 0 0,0 0 0 0 0,1 0 0 0 0,0 0 0 0 0,0 1 0 0 0,1-1-1 0 0,0 0 1 0 0,1 1 0 0 0,0 3 4 0 0,4-5-17 0 0,1 0 0 0 0,-1 0 0 0 0,1-1 0 0 0,1 1 0 0 0,-1-1 0 0 0,1-1 0 0 0,0 1 0 0 0,1-1 0 0 0,0 0 0 0 0,0-1 0 0 0,0 0 0 0 0,0 0 0 0 0,1-1 0 0 0,0 0 0 0 0,0 0 0 0 0,0-1 0 0 0,0 0 0 0 0,0-1 0 0 0,2 0 17 0 0,67 13-1634 0 0,-44-11-3019 0 0,-18-3 113 0 0,0 3-7763 0 0</inkml:trace>
  <inkml:trace contextRef="#ctx0" brushRef="#br0" timeOffset="24917.578">2702 1982 6153 0 0,'0'0'2534'0'0,"0"0"-440"0"0,0 0-154 0 0,0 0 6 0 0,0 0-43 0 0,0 0-129 0 0,0 0-275 0 0,0 0-283 0 0,0 0-209 0 0,-33 9-163 0 0,-106 34-134 0 0,66-5 215 0 0,64-28-757 0 0,1-3-94 0 0,-1 1 0 0 0,2 0 1 0 0,-1 1-1 0 0,1 0 0 0 0,0 0 0 0 0,1 0 0 0 0,0 1 0 0 0,1 0 0 0 0,0 0 0 0 0,0 1 0 0 0,1-1 0 0 0,1 1 0 0 0,0 0 1 0 0,0 0-1 0 0,1 0 0 0 0,0 1 0 0 0,1-1 0 0 0,0 2-74 0 0,1-6 5 0 0,1-1 0 0 0,-1 0 0 0 0,1 0 0 0 0,0 1 0 0 0,1-1 0 0 0,-1 0 0 0 0,1 0 0 0 0,1 0 0 0 0,-1 0 0 0 0,1-1 0 0 0,0 1 0 0 0,0-1 0 0 0,0 0-1 0 0,1 1 1 0 0,0-1 0 0 0,0-1 0 0 0,0 1 0 0 0,1-1 0 0 0,-1 1 0 0 0,1-1 0 0 0,0-1 0 0 0,4 4-5 0 0,0-2-76 0 0,0 0 0 0 0,0-1 0 0 0,0 0 0 0 0,0 0 0 0 0,0-1-1 0 0,1 0 1 0 0,-1-1 0 0 0,1 0 0 0 0,0 0 0 0 0,0-1 0 0 0,0 0 0 0 0,0-1-1 0 0,0 0 1 0 0,0-1 0 0 0,0 0 0 0 0,-1-1 0 0 0,3 0 76 0 0,103-39-4522 0 0,-94 29 2509 0 0,16-9-5582 0 0,-18 9-3137 0 0</inkml:trace>
  <inkml:trace contextRef="#ctx0" brushRef="#br0" timeOffset="25183.035">3006 2077 8338 0 0,'0'0'2267'0'0,"0"0"-397"0"0,0 0-199 0 0,0 0-76 0 0,0 0-102 0 0,0 0-188 0 0,0 0-234 0 0,-27 36-217 0 0,-85 114-188 0 0,109-147-615 0 0,-1 1 1 0 0,1-1-1 0 0,0 0 1 0 0,0 1-1 0 0,1 0 1 0 0,-1 0-1 0 0,1 0 1 0 0,0 0-1 0 0,0 0 1 0 0,0 0-1 0 0,1 1 1 0 0,-1-1-1 0 0,1 0 1 0 0,0 1-1 0 0,0-1 1 0 0,1 1-1 0 0,-1 2-51 0 0,2 5 208 0 0,-2-7-125 0 0,1 0 0 0 0,0 0-1 0 0,0 0 1 0 0,1 0 0 0 0,-1 0 0 0 0,1 0 0 0 0,0 0 0 0 0,1 0 0 0 0,-1-1 0 0 0,1 1 0 0 0,0 0 0 0 0,0-1-1 0 0,0 1 1 0 0,1-1 0 0 0,-1 1 0 0 0,1-1 0 0 0,0 0 0 0 0,1 0 0 0 0,-1-1 0 0 0,1 1 0 0 0,-1-1 0 0 0,1 0-1 0 0,0 1 1 0 0,0-2 0 0 0,1 1 0 0 0,-1 0 0 0 0,0-1 0 0 0,1 0 0 0 0,0 0 0 0 0,-1 0 0 0 0,1-1 0 0 0,0 1-1 0 0,0-1 1 0 0,0 0 0 0 0,0-1 0 0 0,0 1 0 0 0,2-1-83 0 0,4 0 136 0 0,-1 0 0 0 0,0-1 1 0 0,0 0-1 0 0,0 0 0 0 0,1-1 0 0 0,-2 0 0 0 0,1-1 0 0 0,0 0 1 0 0,0-1-1 0 0,-1 0 0 0 0,0-1 0 0 0,0 0 0 0 0,0 0 1 0 0,0-1-1 0 0,-1 0 0 0 0,0 0 0 0 0,0-1 0 0 0,5-6-136 0 0,-2 4 60 0 0,-1 0 0 0 0,0-1 0 0 0,0 0 0 0 0,-1-1 0 0 0,0 0 0 0 0,-1 0 0 0 0,-1-1 0 0 0,1 0 0 0 0,-2-1 0 0 0,0 1 0 0 0,0-1 0 0 0,-1 0-1 0 0,-1-1 1 0 0,0 1 0 0 0,-1-1 0 0 0,0 0 0 0 0,-1 0 0 0 0,-1-1-60 0 0,0 9-24 0 0,-1 1-1 0 0,0-1 1 0 0,0 1 0 0 0,0-1 0 0 0,-1 1-1 0 0,0-1 1 0 0,0 1 0 0 0,0 0-1 0 0,0-1 1 0 0,-1 1 0 0 0,0 0-1 0 0,0 0 1 0 0,-1 0 0 0 0,1 0-1 0 0,-1 1 1 0 0,0-1 0 0 0,0 1-1 0 0,-1-1 1 0 0,1 1 0 0 0,-1 0-1 0 0,0 0 1 0 0,0 1 0 0 0,0-1-1 0 0,-1 1 1 0 0,1 0 0 0 0,-1 0-1 0 0,0 0 1 0 0,0 1 0 0 0,0 0-1 0 0,0 0 1 0 0,0 0 0 0 0,0 0-1 0 0,-2 1 25 0 0,5 1-131 0 0,0-1-1 0 0,0 1 1 0 0,0 1 0 0 0,-1-1-1 0 0,1 0 1 0 0,0 1-1 0 0,0-1 1 0 0,0 1 0 0 0,0-1-1 0 0,0 1 1 0 0,0 0-1 0 0,0 0 1 0 0,0 0-1 0 0,0 0 1 0 0,0 0 0 0 0,0 1-1 0 0,0-1 1 0 0,1 0-1 0 0,-1 1 1 0 0,1 0 0 0 0,-1-1-1 0 0,0 2 132 0 0,-12 16-4289 0 0,8-11 1002 0 0,-2 3-8436 0 0</inkml:trace>
  <inkml:trace contextRef="#ctx0" brushRef="#br0" timeOffset="25648.328">3398 2475 14219 0 0,'0'0'3090'0'0,"0"0"-1427"0"0,0 0-544 0 0,0 0 33 0 0,0 0-1 0 0,0 0-91 0 0,0 0-127 0 0,0 0-243 0 0,0 0-152 0 0,0 0-61 0 0,0 0-53 0 0,0 0-52 0 0,0 0-34 0 0,12-31-42 0 0,35-95-80 0 0,7 21 337 0 0,-49 97-520 0 0,-2 3-22 0 0,-1 0 0 0 0,1 0 1 0 0,0 0-1 0 0,0 1 0 0 0,1-1 1 0 0,0 1-1 0 0,-1 0 0 0 0,1 0 1 0 0,0 0-1 0 0,1 1 0 0 0,-1-1 0 0 0,1 1 1 0 0,-1 0-1 0 0,1 0 0 0 0,0 1 1 0 0,0 0-1 0 0,0-1 0 0 0,1 2 1 0 0,-1-1-1 0 0,1 0-11 0 0,-5 3-3 0 0,1 0 0 0 0,0 0 1 0 0,0 1-1 0 0,-1-1 0 0 0,1 0 0 0 0,-1 0 0 0 0,1 1 1 0 0,-1-1-1 0 0,1 1 0 0 0,-1 0 0 0 0,0-1 0 0 0,0 1 0 0 0,0 0 1 0 0,0-1-1 0 0,0 1 0 0 0,0 0 0 0 0,0 0 0 0 0,-1 0 0 0 0,1 0 1 0 0,-1 0-1 0 0,1 0 0 0 0,-1 0 0 0 0,0 0 0 0 0,1 0 1 0 0,-1 0-1 0 0,-1 0 0 0 0,1 1 3 0 0,2 5-5 0 0,1 28 36 0 0,-4-32-29 0 0,1 0-1 0 0,0 1 1 0 0,0-1 0 0 0,1 0 0 0 0,-1 1-1 0 0,1-1 1 0 0,0 0 0 0 0,0 0-1 0 0,0 1 1 0 0,1-1 0 0 0,0 0 0 0 0,-1 0-1 0 0,1 0 1 0 0,1-1 0 0 0,-1 1-1 0 0,1 0-1 0 0,-1-3 4 0 0,0 0 0 0 0,1 0 0 0 0,-1-1-1 0 0,0 0 1 0 0,0 1 0 0 0,0-1-1 0 0,0 0 1 0 0,1 0 0 0 0,-1 0 0 0 0,0 0-1 0 0,0 0 1 0 0,0-1 0 0 0,1 1-1 0 0,-1-1 1 0 0,0 1 0 0 0,0-1 0 0 0,0 0-1 0 0,0 0 1 0 0,0 0 0 0 0,0 0-1 0 0,0 0 1 0 0,0 0 0 0 0,-1-1 0 0 0,1 1-1 0 0,0-1 1 0 0,-1 1 0 0 0,1-1-1 0 0,0-1-3 0 0,2 0 16 0 0,32-24 37 0 0,79-47 165 0 0,-113 72-218 0 0,0 1 0 0 0,0 0 1 0 0,0 0-1 0 0,1 0 0 0 0,-1 0 0 0 0,0 1 0 0 0,0-1 0 0 0,1 0 1 0 0,-1 1-1 0 0,0 0 0 0 0,1 0 0 0 0,-1-1 0 0 0,0 1 0 0 0,1 0 1 0 0,-1 1-1 0 0,1-1 0 0 0,-1 0 0 0 0,0 1 0 0 0,0 0 0 0 0,1-1 0 0 0,-1 1 1 0 0,0 0-1 0 0,0 0 0 0 0,0 0 0 0 0,0 0 0 0 0,0 0 0 0 0,0 1 1 0 0,0-1-1 0 0,0 1 0 0 0,0-1 0 0 0,0 1 0 0 0,-1 0 0 0 0,1 0 0 0 0,-1 0 1 0 0,0-1-1 0 0,1 1 0 0 0,-1 1 0 0 0,0-1 0 0 0,0 0 0 0 0,0 0 1 0 0,0 0-1 0 0,-1 0 0 0 0,1 1 0 0 0,7 20 20 0 0,-6-16-47 0 0,-1 0 1 0 0,1 0-1 0 0,0-1 0 0 0,1 1 1 0 0,0-1-1 0 0,0 0 1 0 0,0 1-1 0 0,1-1 0 0 0,-1-1 1 0 0,1 1-1 0 0,1-1 1 0 0,-1 1-1 0 0,1-1 0 0 0,0 0 1 0 0,0-1-1 0 0,1 1 1 0 0,-1-1-1 0 0,1 0 0 0 0,0-1 1 0 0,4 3 26 0 0,15 0-1855 0 0,-8-5-5299 0 0,-11-1-5080 0 0</inkml:trace>
  <inkml:trace contextRef="#ctx0" brushRef="#br0" timeOffset="26568.822">4205 2239 13451 0 0,'0'0'1796'0'0,"0"0"-546"0"0,0 0-335 0 0,0 0-84 0 0,0 0-25 0 0,0 0-67 0 0,0 0-111 0 0,0 0-41 0 0,0 0-8 0 0,0 0 17 0 0,0 0 24 0 0,0 0-121 0 0,0 0-83 0 0,11 33-40 0 0,38 104-56 0 0,-11 20 406 0 0,-29-111-523 0 0,-3 0 1 0 0,-1 1-1 0 0,-3-1 1 0 0,-1 1-1 0 0,-3 8-203 0 0,-20 12 851 0 0,-3-94 165 0 0,20 9-998 0 0,1 0 0 0 0,1-1 0 0 0,1 0-1 0 0,0 0 1 0 0,1 0 0 0 0,1 0 0 0 0,1 1-1 0 0,1-1 1 0 0,0 0 0 0 0,2 0 0 0 0,0 1-1 0 0,1 0 1 0 0,0 0 0 0 0,2 0 0 0 0,0 0-1 0 0,8-13-17 0 0,5-17 9 0 0,2 1 0 0 0,1 0 0 0 0,3 2 0 0 0,1 1 0 0 0,3 1 0 0 0,1 1 0 0 0,3 2 0 0 0,0 1-1 0 0,31-24-8 0 0,-57 55 0 0 0,0 1-1 0 0,0 0 0 0 0,1 1 0 0 0,0 0 0 0 0,0 0 1 0 0,0 1-1 0 0,1 0 0 0 0,0 0 0 0 0,0 1 0 0 0,0 0 1 0 0,1 1-1 0 0,-1 1 0 0 0,1-1 0 0 0,0 2 0 0 0,7-1 1 0 0,-15 3 4 0 0,-1 1-1 0 0,0 0 0 0 0,0-1 0 0 0,0 1 0 0 0,-1 0 0 0 0,1 0 1 0 0,0 0-1 0 0,-1 1 0 0 0,1-1 0 0 0,-1 0 0 0 0,0 1 0 0 0,0-1 1 0 0,0 0-1 0 0,0 1 0 0 0,0-1 0 0 0,0 1 0 0 0,-1 0 0 0 0,1-1 1 0 0,-1 1-1 0 0,0 0 0 0 0,0-1 0 0 0,0 1 0 0 0,0-1 0 0 0,0 1 0 0 0,0 0 1 0 0,-1-1-1 0 0,0 2-3 0 0,1 0 5 0 0,-3 24 13 0 0,-1 1 1 0 0,-2-1-1 0 0,0 0 0 0 0,-2 0 0 0 0,-2-1 0 0 0,0 0 1 0 0,-2-1-1 0 0,0 0 0 0 0,-2-1 0 0 0,-1 0 1 0 0,-1-1-1 0 0,-1-1 0 0 0,-1 0 0 0 0,-1-1 0 0 0,-6 3-18 0 0,19-17-50 0 0,0-1 0 0 0,-1 0-1 0 0,0 0 1 0 0,0 0 0 0 0,-1-1-1 0 0,0 0 1 0 0,0-1 0 0 0,0 0-1 0 0,-1 0 1 0 0,1-1 0 0 0,-1 0-1 0 0,0 0 1 0 0,-1-1 0 0 0,1 0-1 0 0,0-1 1 0 0,-6 1 50 0 0,14-4-130 0 0,0 1 0 0 0,-1-1 0 0 0,1 1 0 0 0,0-1 1 0 0,0 0-1 0 0,-1 1 0 0 0,1-1 0 0 0,0 0 0 0 0,0 0 0 0 0,0 0 0 0 0,0 0 0 0 0,0 0 0 0 0,0 0 1 0 0,1 0-1 0 0,-1 0 0 0 0,0 0 0 0 0,0 0 0 0 0,1-1 0 0 0,-1 1 0 0 0,1 0 0 0 0,-1 0 0 0 0,1-1 1 0 0,-1 1-1 0 0,1 0 0 0 0,0-1 0 0 0,0 1 0 0 0,-1 0 0 0 0,1-1 0 0 0,0 1 0 0 0,0-1 0 0 0,1 1 1 0 0,-1 0-1 0 0,0-1 0 0 0,0 1 0 0 0,1 0 0 0 0,-1-1 0 0 0,1 1 0 0 0,-1 0 0 0 0,1-1 130 0 0,8-33-8126 0 0,-5 23-3163 0 0</inkml:trace>
  <inkml:trace contextRef="#ctx0" brushRef="#br0" timeOffset="27114.047">4794 2431 896 0 0,'0'0'3065'0'0,"0"0"-694"0"0,0 0-128 0 0,0 0 14 0 0,0 0-97 0 0,0 0-151 0 0,0 0-182 0 0,0 0-240 0 0,0 0-163 0 0,0 0-166 0 0,0 0-161 0 0,0 0-129 0 0,0 0-148 0 0,31-2-141 0 0,100-9-131 0 0,-64-13 91 0 0,-53 13-473 0 0,7-1-61 0 0,-1-2 0 0 0,0-1 1 0 0,0 0-1 0 0,-2-2 1 0 0,0 0-1 0 0,-1-1 1 0 0,-1 0-1 0 0,0-2 1 0 0,-2 1-1 0 0,0-2 0 0 0,-1 0 1 0 0,-1-1-1 0 0,-1 0 1 0 0,-1-1-1 0 0,-1 0 1 0 0,-1 0-106 0 0,-8-68 34 0 0,-1 89-42 0 0,0 0 0 0 0,0 0 0 0 0,0 0-1 0 0,0-1 1 0 0,0 1 0 0 0,0 1 0 0 0,-1-1-1 0 0,1 0 1 0 0,0 0 0 0 0,-1 0 0 0 0,0 1-1 0 0,1-1 1 0 0,-1 1 0 0 0,0-1 0 0 0,0 1-1 0 0,0 0 1 0 0,0 0 0 0 0,0 0 0 0 0,0 0-1 0 0,0 0 1 0 0,0 0 0 0 0,-1 0 0 0 0,1 1-1 0 0,0-1 1 0 0,0 1 0 0 0,-1 0 0 0 0,1-1-1 0 0,0 1 1 0 0,-1 0 0 0 0,1 0 0 0 0,0 1-1 0 0,-1-1 1 0 0,1 0 0 0 0,0 1 0 0 0,0 0-1 0 0,-1-1 1 0 0,1 1 0 0 0,0 0 8 0 0,-9 4-33 0 0,1 0-1 0 0,0 0 1 0 0,0 1 0 0 0,0 0 0 0 0,1 1 0 0 0,0 0-1 0 0,0 1 1 0 0,1-1 0 0 0,0 2 0 0 0,1-1-1 0 0,-7 9 34 0 0,13-16-2 0 0,0 0-1 0 0,-1 0 1 0 0,1 0-1 0 0,0 0 0 0 0,0 0 1 0 0,0 0-1 0 0,0 1 1 0 0,0-1-1 0 0,1 0 1 0 0,-1 0-1 0 0,0 1 0 0 0,0-1 1 0 0,1 0-1 0 0,-1 1 1 0 0,1-1-1 0 0,-1 1 0 0 0,1-1 1 0 0,0 1-1 0 0,0-1 1 0 0,-1 1-1 0 0,1-1 0 0 0,0 1 1 0 0,0-1-1 0 0,0 1 1 0 0,1-1-1 0 0,-1 1 0 0 0,0-1 1 0 0,0 1-1 0 0,1-1 1 0 0,-1 1-1 0 0,1-1 1 0 0,0 0-1 0 0,-1 1 0 0 0,1-1 1 0 0,0 0-1 0 0,0 1 1 0 0,0-1-1 0 0,0 0 0 0 0,0 0 1 0 0,0 0-1 0 0,0 0 1 0 0,0 0-1 0 0,0 0 0 0 0,0 0 1 0 0,1 0-1 0 0,-1 0 1 0 0,0-1-1 0 0,0 1 0 0 0,1 0 1 0 0,-1-1-1 0 0,1 1 1 0 0,-1-1-1 0 0,2 1 3 0 0,14 2 18 0 0,0 0-1 0 0,0-1 1 0 0,1-1 0 0 0,-1-1-1 0 0,0 0 1 0 0,1-1 0 0 0,-1-1-1 0 0,0-1 1 0 0,9-2-18 0 0,-7 2 10 0 0,19-4 10 0 0,109-3 110 0 0,-145 11-117 0 0,0 1 0 0 0,0 0 0 0 0,0 0 0 0 0,-1 0 0 0 0,1 1 0 0 0,0-1 0 0 0,-1 0 0 0 0,0 1 0 0 0,1-1 0 0 0,-1 1 0 0 0,0-1 0 0 0,0 1 0 0 0,-1-1 0 0 0,1 1 0 0 0,0 0 0 0 0,-1 0 0 0 0,1-1 0 0 0,-1 1 0 0 0,0 0 0 0 0,0 0 0 0 0,0-1 0 0 0,-1 1 0 0 0,1 0 0 0 0,-1 0 0 0 0,1-1 0 0 0,-1 1 0 0 0,0 0 0 0 0,0-1 0 0 0,0 1 0 0 0,0-1 0 0 0,-1 2-13 0 0,-99 208 200 0 0,100-211-211 0 0,0-1 0 0 0,1 1 0 0 0,-1 0 0 0 0,1 0 0 0 0,0 0 0 0 0,-1 0 0 0 0,1 0 0 0 0,0 0 0 0 0,-1 0 0 0 0,1 0 0 0 0,0-1 0 0 0,0 1 0 0 0,0 0 0 0 0,0 0 0 0 0,0 0 0 0 0,0 0 0 0 0,0 0 0 0 0,0 0 0 0 0,0 0 0 0 0,0 0 0 0 0,0 0 0 0 0,1 0 0 0 0,-1 0 0 0 0,0 0 0 0 0,1 0 0 0 0,-1 0 0 0 0,1 0 0 0 0,-1-1 0 0 0,1 1 0 0 0,0 0 0 0 0,-1 0 0 0 0,1-1 0 0 0,0 1 0 0 0,-1 0 0 0 0,1-1 0 0 0,0 1 0 0 0,0 0 0 0 0,-1-1 0 0 0,1 1 0 0 0,0-1 0 0 0,0 0 0 0 0,0 1 0 0 0,0-1 0 0 0,0 0 0 0 0,0 1 0 0 0,0-1 0 0 0,0 0 0 0 0,0 0 0 0 0,0 0 0 0 0,0 0 0 0 0,0 0 0 0 0,0 0 0 0 0,-1 0 0 0 0,1 0 0 0 0,0 0 0 0 0,0 0 0 0 0,0 0 0 0 0,0-1 11 0 0,60-20-1576 0 0,-55 18 1158 0 0,34-15-3402 0 0,-15 3-5412 0 0,-15 8-2261 0 0</inkml:trace>
  <inkml:trace contextRef="#ctx0" brushRef="#br0" timeOffset="27467.488">5716 2269 5849 0 0,'0'0'4092'0'0,"0"0"-2421"0"0,0 0-826 0 0,0 0 29 0 0,0 0 171 0 0,0 0 161 0 0,0 0 72 0 0,0 0-1 0 0,0 0-57 0 0,0 0-83 0 0,0 0-96 0 0,0 0-113 0 0,0 0-79 0 0,18 7-49 0 0,57 21-72 0 0,-72-27-660 0 0,1 0 1 0 0,-1 0-1 0 0,0-1 1 0 0,1 1-1 0 0,-1-1 1 0 0,1 0-1 0 0,-1 0 1 0 0,0 0-1 0 0,1 0 1 0 0,-1-1-1 0 0,1 1 0 0 0,-1-1 1 0 0,0 0-1 0 0,0 0 1 0 0,1 0-1 0 0,-1-1 1 0 0,0 1-1 0 0,0-1 1 0 0,0 0-1 0 0,0 1 1 0 0,1-2-69 0 0,9-5 222 0 0,-3 5-153 0 0,-1-1 0 0 0,1 0 0 0 0,0-1-1 0 0,-1 0 1 0 0,0 0 0 0 0,0-1 0 0 0,-1 0-1 0 0,1-1 1 0 0,-1 0 0 0 0,-1 0 0 0 0,1 0-1 0 0,-1-1 1 0 0,-1-1 0 0 0,1 1 0 0 0,-2-1 0 0 0,1 0-1 0 0,-1 0 1 0 0,0 0 0 0 0,-1-1 0 0 0,0 0-1 0 0,-1 0 1 0 0,1 0 0 0 0,-2 0 0 0 0,0 0-1 0 0,1-10-68 0 0,-5 17-8 0 0,1 0 0 0 0,-1 0-1 0 0,0 0 1 0 0,0 0 0 0 0,0 0-1 0 0,0 0 1 0 0,-1 1-1 0 0,1-1 1 0 0,-1 1 0 0 0,1-1-1 0 0,-1 1 1 0 0,0 0 0 0 0,0 0-1 0 0,0 0 1 0 0,0 1 0 0 0,0-1-1 0 0,-1 1 1 0 0,1 0-1 0 0,0-1 1 0 0,-1 2 0 0 0,1-1-1 0 0,-1 0 1 0 0,1 1 0 0 0,-1-1-1 0 0,1 1 1 0 0,-1 0 0 0 0,1 0-1 0 0,-1 0 1 0 0,1 1-1 0 0,-1-1 1 0 0,1 1 0 0 0,-1 0-1 0 0,1 0 1 0 0,-1 0 0 0 0,1 1-1 0 0,0-1 1 0 0,-2 2 8 0 0,-14 4-39 0 0,0 1-1 0 0,1 0 1 0 0,0 2 0 0 0,1 0-1 0 0,0 2 1 0 0,0-1 0 0 0,1 2-1 0 0,1 0 1 0 0,0 1 0 0 0,0 1-1 0 0,2 0 1 0 0,0 0 0 0 0,1 2-1 0 0,0-1 1 0 0,1 2-1 0 0,0 3 40 0 0,-6 74-385 0 0,17-93 373 0 0,0 1 1 0 0,1-1-1 0 0,-1 1 0 0 0,1-1 0 0 0,0 0 1 0 0,0 1-1 0 0,0-1 0 0 0,0 0 1 0 0,0 0-1 0 0,0 0 0 0 0,1 0 0 0 0,-1 0 1 0 0,1 0-1 0 0,-1 0 0 0 0,1 0 1 0 0,0-1-1 0 0,-1 1 0 0 0,1-1 0 0 0,0 1 1 0 0,0-1-1 0 0,0 0 0 0 0,0 1 1 0 0,1-1-1 0 0,-1 0 0 0 0,0 0 0 0 0,0-1 1 0 0,1 1-1 0 0,-1 0 0 0 0,1-1 1 0 0,0 1 11 0 0,77 7-453 0 0,-57-10-138 0 0,0-1 1 0 0,1-2-1 0 0,-2 0 0 0 0,1-1 1 0 0,-1-1-1 0 0,0-2 1 0 0,0 0-1 0 0,6-5 591 0 0,33-15-4201 0 0,-24 11-2867 0 0,-19 7-3029 0 0</inkml:trace>
  <inkml:trace contextRef="#ctx0" brushRef="#br0" timeOffset="27836.918">6603 1993 4721 0 0,'0'0'6056'0'0,"0"0"-3330"0"0,0 0-1194 0 0,0 0-171 0 0,0 0-99 0 0,0 0-91 0 0,0 0-60 0 0,0 0-95 0 0,0 0-122 0 0,0 0-88 0 0,0 0-118 0 0,0 0-127 0 0,-33 8-113 0 0,-102 29-84 0 0,68-5 116 0 0,62-28-419 0 0,1-3-34 0 0,0 1 1 0 0,1 0 0 0 0,-1 0-1 0 0,1 1 1 0 0,0-1-1 0 0,0 1 1 0 0,0 0 0 0 0,0 0-1 0 0,0 0 1 0 0,0 0 0 0 0,1 0-1 0 0,-1 0 1 0 0,1 1-1 0 0,0-1 1 0 0,0 1 0 0 0,0 0-1 0 0,1-1 1 0 0,-1 4-28 0 0,43 14-9 0 0,-32-19 24 0 0,109 28-26 0 0,-116-29 22 0 0,-1 1 1 0 0,0 0 0 0 0,0 0 0 0 0,1 0 0 0 0,-1 0 0 0 0,-1 0 0 0 0,1 1 0 0 0,0-1 0 0 0,-1 0 0 0 0,1 0 0 0 0,-1 1 0 0 0,1-1 0 0 0,-1 0 0 0 0,0 0 0 0 0,0 1-1 0 0,0-1 1 0 0,0 0 0 0 0,-1 0 0 0 0,1 1 0 0 0,0-1 0 0 0,-1 0 0 0 0,0 0 0 0 0,0 1 0 0 0,1-1 0 0 0,-1 0 0 0 0,0 0 0 0 0,-1 0 0 0 0,1 0 0 0 0,0 0 0 0 0,-1-1-1 0 0,1 1 1 0 0,-1 0 0 0 0,1-1 0 0 0,-1 1 0 0 0,0-1 0 0 0,1 1 0 0 0,-1-1 0 0 0,0 0 0 0 0,0 1 0 0 0,-1-1-12 0 0,-11 10 64 0 0,0 0 1 0 0,-1-1-1 0 0,0-1 1 0 0,-1 0-1 0 0,0-1 1 0 0,0-1-1 0 0,-1-1 1 0 0,0 0-1 0 0,-7 1-64 0 0,24-7-96 0 0,0 0 1 0 0,0-1-1 0 0,1 1 1 0 0,-1 0-1 0 0,0 0 0 0 0,0-1 1 0 0,0 1-1 0 0,0 0 0 0 0,1 0 1 0 0,-1-1-1 0 0,0 1 1 0 0,0 0-1 0 0,0-1 0 0 0,0 1 1 0 0,0 0-1 0 0,0 0 0 0 0,0-1 1 0 0,0 1-1 0 0,0 0 0 0 0,0-1 1 0 0,0 1-1 0 0,0 0 1 0 0,0-1-1 0 0,0 1 0 0 0,0 0 1 0 0,0 0-1 0 0,0-1 0 0 0,0 1 1 0 0,-1 0-1 0 0,1-1 1 0 0,0 1-1 0 0,0 0 0 0 0,0 0 1 0 0,0-1-1 0 0,-1 1 0 0 0,1 0 1 0 0,0 0-1 0 0,0-1 0 0 0,0 1 1 0 0,-1 0-1 0 0,1 0 1 0 0,0 0-1 0 0,0 0 0 0 0,-1-1 1 0 0,1 1-1 0 0,0 0 0 0 0,-1 0 1 0 0,1 0-1 0 0,0 0 1 0 0,-1 0 95 0 0,25-20-8280 0 0,-17 16-2729 0 0</inkml:trace>
  <inkml:trace contextRef="#ctx0" brushRef="#br0" timeOffset="28199.356">7058 1945 12171 0 0,'0'0'3364'0'0,"0"0"-1281"0"0,0 0-408 0 0,0 0-141 0 0,0 0-202 0 0,0 0-291 0 0,0 0-368 0 0,0 0-137 0 0,0 0-76 0 0,0 0-76 0 0,0 0-22 0 0,0 0-33 0 0,-25 8-35 0 0,-80 26-44 0 0,5 20 246 0 0,90-47-471 0 0,-1-1 0 0 0,2 2-1 0 0,-1 0 1 0 0,1 0-1 0 0,0 0 1 0 0,0 1 0 0 0,1 1-1 0 0,1-1 1 0 0,-1 2-25 0 0,8-11-2 0 0,-1 1 0 0 0,0 0 1 0 0,1 1-1 0 0,-1-1 0 0 0,1 0 1 0 0,-1 0-1 0 0,1 0 0 0 0,0 0 1 0 0,-1 0-1 0 0,1 0 0 0 0,0 1 1 0 0,0-1-1 0 0,0 0 0 0 0,0 0 1 0 0,0 0-1 0 0,0 0 0 0 0,0 1 1 0 0,0-1-1 0 0,0 0 0 0 0,0 0 1 0 0,1 0-1 0 0,-1 0 0 0 0,1 1 1 0 0,-1-1-1 0 0,1 0 0 0 0,-1 0 1 0 0,1 0-1 0 0,-1 0 0 0 0,1 0 1 0 0,0 0-1 0 0,0 0 0 0 0,-1-1 1 0 0,1 1-1 0 0,0 0 0 0 0,0 0 1 0 0,0-1-1 0 0,0 1 0 0 0,0 0 1 0 0,0-1-1 0 0,0 1 0 0 0,0-1 1 0 0,0 1-1 0 0,0-1 0 0 0,1 1 2 0 0,55 14-36 0 0,-48-14 27 0 0,97 24-50 0 0,-106-23 77 0 0,0-1 0 0 0,0 0 0 0 0,0 0-1 0 0,0 1 1 0 0,0-1 0 0 0,0 0 0 0 0,0 1-1 0 0,-1-1 1 0 0,1 0 0 0 0,0 1-1 0 0,-1-1 1 0 0,0 0 0 0 0,1 0 0 0 0,-1 0-1 0 0,1 0 1 0 0,-1 1 0 0 0,0-1-1 0 0,0 0 1 0 0,0 0 0 0 0,0 0 0 0 0,0 0-1 0 0,0-1 1 0 0,0 1 0 0 0,0 0 0 0 0,0 0-1 0 0,0-1 1 0 0,0 1 0 0 0,0 0-1 0 0,-1-1 1 0 0,0 1-18 0 0,1 0 18 0 0,-134 58 235 0 0,7-22-1618 0 0,134-49-4252 0 0,-3 9 649 0 0,-1-1-6584 0 0</inkml:trace>
  <inkml:trace contextRef="#ctx0" brushRef="#br0" timeOffset="29005.548">7040 2236 12691 0 0,'0'0'2264'0'0,"0"0"-382"0"0,0 0-224 0 0,0 0-105 0 0,0 0-111 0 0,32-9-126 0 0,101-27-180 0 0,23-27 1328 0 0,-146 60-2379 0 0,-1-1 0 0 0,-1 0 0 0 0,1-1 0 0 0,-1 0-1 0 0,0 0 1 0 0,0-1 0 0 0,0 0 0 0 0,-1-1 0 0 0,0 1 0 0 0,0-1 0 0 0,0-1 0 0 0,-1 1 0 0 0,0-1 0 0 0,2-5-85 0 0,-7 11 7 0 0,-1 1 0 0 0,0 0 0 0 0,0 0 0 0 0,0-1 0 0 0,1 1 0 0 0,-1 0 0 0 0,-1 0 0 0 0,1-1 0 0 0,0 1 0 0 0,0 0 0 0 0,0 0 0 0 0,-1-1 0 0 0,1 1 0 0 0,0 0 0 0 0,-1 0 0 0 0,0 0 0 0 0,1 0 0 0 0,-1 0 0 0 0,1 0 0 0 0,-1 0 0 0 0,0 0-1 0 0,0 0 1 0 0,0 0 0 0 0,0 0 0 0 0,1 0 0 0 0,-1 0 0 0 0,0 0 0 0 0,0 1 0 0 0,-1-1 0 0 0,1 0 0 0 0,0 1 0 0 0,0-1 0 0 0,0 1 0 0 0,0-1 0 0 0,0 1 0 0 0,-1 0 0 0 0,1-1 0 0 0,0 1 0 0 0,0 0 0 0 0,-1 0 0 0 0,1 0 0 0 0,0 0 0 0 0,0 0 0 0 0,-1 0 0 0 0,1 0 0 0 0,0 0 0 0 0,-1 1-7 0 0,-66 6-136 0 0,46-2 93 0 0,0 2-1 0 0,1 0 1 0 0,0 1 0 0 0,0 1-1 0 0,0 1 1 0 0,1 1 0 0 0,1 1-1 0 0,0 1 1 0 0,1 0-1 0 0,0 1 1 0 0,1 1 0 0 0,0 1-1 0 0,1 1 1 0 0,1 0-1 0 0,0 2 44 0 0,12-17-21 0 0,1 0-1 0 0,0 0 1 0 0,-1 1-1 0 0,1-1 1 0 0,0 1-1 0 0,1-1 0 0 0,-1 1 1 0 0,0 0-1 0 0,1-1 1 0 0,-1 1-1 0 0,1 0 0 0 0,0 0 1 0 0,0 0-1 0 0,0 0 1 0 0,0 0-1 0 0,1 0 0 0 0,-1 1 1 0 0,1-1-1 0 0,0 0 1 0 0,0 0-1 0 0,0 0 0 0 0,0 0 1 0 0,0 1-1 0 0,1-1 1 0 0,-1 0-1 0 0,1 0 1 0 0,0 0-1 0 0,0 0 0 0 0,0 0 1 0 0,1 0-1 0 0,-1 0 1 0 0,0 0-1 0 0,1-1 0 0 0,0 1 1 0 0,0-1-1 0 0,0 1 1 0 0,0-1-1 0 0,0 1 0 0 0,0-1 1 0 0,1 0-1 0 0,-1 0 1 0 0,1 0 21 0 0,20 1-434 0 0,0 0 0 0 0,0-1 1 0 0,0-2-1 0 0,0 0 1 0 0,0-2-1 0 0,0 0 0 0 0,0-2 1 0 0,-1 0-1 0 0,1-2 1 0 0,-1 0-1 0 0,0-2 0 0 0,9-4 434 0 0,-17 7-44 0 0,81-23-269 0 0,-38 12 284 0 0,0-1-1 0 0,-1-4 0 0 0,0-1 0 0 0,-2-3 1 0 0,-1-3-1 0 0,10-8 30 0 0,-62 35 50 0 0,1 1-1 0 0,-1 0 1 0 0,0 0 0 0 0,1 0 0 0 0,-1-1-1 0 0,0 1 1 0 0,0-1 0 0 0,1 1 0 0 0,-1-1-1 0 0,0 1 1 0 0,0-1 0 0 0,0 0-1 0 0,0 0 1 0 0,0 1 0 0 0,0-1 0 0 0,0 0-1 0 0,0 0 1 0 0,0 0 0 0 0,0 0-1 0 0,0 0 1 0 0,0 0 0 0 0,-1 0 0 0 0,1-1-1 0 0,-1 1 1 0 0,1 0 0 0 0,0 0-1 0 0,-1 0 1 0 0,0-1 0 0 0,1 1 0 0 0,-1 0-1 0 0,0-1 1 0 0,0 1 0 0 0,0 0-1 0 0,0-1 1 0 0,0 1 0 0 0,0 0 0 0 0,0-1-1 0 0,0 1 1 0 0,0 0 0 0 0,0-1 0 0 0,-1 1-1 0 0,1 0 1 0 0,-1 0 0 0 0,1-1-1 0 0,-1 1 1 0 0,1 0 0 0 0,-1 0 0 0 0,0 0-1 0 0,0 0 1 0 0,1 0 0 0 0,-1 0-1 0 0,0 0 1 0 0,0 0 0 0 0,0 0 0 0 0,0 0-1 0 0,0 0 1 0 0,0 0 0 0 0,-1 1-1 0 0,1-1 1 0 0,0 0 0 0 0,0 1 0 0 0,0-1-1 0 0,-1 1 1 0 0,0-1-50 0 0,-14 2 109 0 0,0 0 0 0 0,-1 0-1 0 0,1 2 1 0 0,0 0 0 0 0,0 1 0 0 0,1 0-1 0 0,-1 2 1 0 0,1-1 0 0 0,0 2 0 0 0,0 0 0 0 0,1 1-1 0 0,0 0 1 0 0,0 1 0 0 0,1 1 0 0 0,0 0-1 0 0,1 1 1 0 0,0 0 0 0 0,1 1 0 0 0,0 0 0 0 0,1 1-1 0 0,0 0 1 0 0,1 1 0 0 0,-5 9-109 0 0,12-19-3 0 0,1-1 1 0 0,0 1-1 0 0,0-1 0 0 0,0 1 1 0 0,0 0-1 0 0,0 0 0 0 0,1-1 1 0 0,0 1-1 0 0,0 0 0 0 0,0 0 1 0 0,0-1-1 0 0,1 1 0 0 0,-1 0 1 0 0,1 0-1 0 0,0-1 0 0 0,0 1 1 0 0,0-1-1 0 0,1 1 0 0 0,-1-1 1 0 0,1 1-1 0 0,0-1 0 0 0,0 0 1 0 0,0 0-1 0 0,0 1 0 0 0,1-2 1 0 0,-1 1-1 0 0,1 0 0 0 0,-1 0 1 0 0,1-1-1 0 0,0 0 0 0 0,0 1 1 0 0,0-1-1 0 0,1 0 0 0 0,-1-1 1 0 0,0 1-1 0 0,1 0 0 0 0,-1-1 1 0 0,1 0-1 0 0,0 0 0 0 0,-1 0 1 0 0,1 0-1 0 0,0-1 0 0 0,0 1 1 0 0,-1-1-1 0 0,1 0 0 0 0,0 0 1 0 0,0 0-1 0 0,-1-1 0 0 0,3 0 3 0 0,20 1 157 0 0,-1-1 0 0 0,0-1 0 0 0,0-1 1 0 0,0-1-1 0 0,0-1 0 0 0,0-2 0 0 0,-1 0 0 0 0,0-2 0 0 0,-1 0 0 0 0,1-2 0 0 0,-2 0 0 0 0,0-2 0 0 0,0 0 0 0 0,9-10-157 0 0,10-9 205 0 0,-2-1-1 0 0,-1-3 0 0 0,-2-1 1 0 0,-1-1-1 0 0,-3-2 1 0 0,-1-1-1 0 0,-1-2 0 0 0,17-36-204 0 0,-38 63-10 0 0,-2-1 0 0 0,1 0 0 0 0,-2 0 0 0 0,-1-1 0 0 0,0 0 0 0 0,-1 0 1 0 0,-1 0-1 0 0,0 0 0 0 0,-1 0 0 0 0,-2-1 0 0 0,0 1 0 0 0,-1-13 10 0 0,0 22-15 0 0,0-1 0 0 0,0 1 0 0 0,-1-1 0 0 0,0 1 0 0 0,-1 0 0 0 0,0 0 0 0 0,0 0 0 0 0,-1 0 0 0 0,0 1 0 0 0,-1-1 0 0 0,1 1 0 0 0,-2 0 0 0 0,1 0 0 0 0,-1 1 0 0 0,0 0 0 0 0,-1 0 0 0 0,0 0 0 0 0,0 1 0 0 0,0 0 0 0 0,-1 0 0 0 0,0 1 0 0 0,0 0 0 0 0,0 0 0 0 0,-1 1 0 0 0,0 0 15 0 0,-1 1-13 0 0,1 0 0 0 0,-1 0 1 0 0,0 2-1 0 0,-1-1 0 0 0,1 1 1 0 0,0 1-1 0 0,0 0 0 0 0,-1 0 1 0 0,1 1-1 0 0,0 0 0 0 0,0 1 1 0 0,0 0-1 0 0,0 0 0 0 0,0 1 1 0 0,0 1-1 0 0,1 0 0 0 0,0 0 1 0 0,-1 1-1 0 0,2 0 0 0 0,-1 0 1 0 0,0 1-1 0 0,1 0 0 0 0,-6 6 13 0 0,0 0-3 0 0,1 0-1 0 0,1 1 0 0 0,0 0 1 0 0,1 1-1 0 0,0 0 0 0 0,1 1 1 0 0,0 0-1 0 0,2 1 0 0 0,0 0 1 0 0,0 0-1 0 0,2 0 1 0 0,0 1-1 0 0,-2 9 4 0 0,5-12 8 0 0,0 1 0 0 0,2 0 0 0 0,-1-1 0 0 0,2 1-1 0 0,0 0 1 0 0,0 0 0 0 0,2 0 0 0 0,0 0 0 0 0,0-1 0 0 0,2 1 0 0 0,-1-1 0 0 0,2 0 0 0 0,0 0 0 0 0,1 0 0 0 0,0 0 0 0 0,6 7-8 0 0,17 22 90 0 0,3-2 0 0 0,1 0 0 0 0,3-3 0 0 0,0-1 0 0 0,3-1 0 0 0,1-3 0 0 0,1-1 0 0 0,2-2 0 0 0,0-2 0 0 0,3-1 0 0 0,0-3 0 0 0,1-2 0 0 0,1-2 0 0 0,18 4-90 0 0,-65-24-3 0 0,14 7-112 0 0,0-1 0 0 0,1 0 0 0 0,0-1 0 0 0,0-1 0 0 0,0-1 0 0 0,1 0 0 0 0,10-1 115 0 0,-19-12-6687 0 0,-8 6-5232 0 0</inkml:trace>
  <inkml:trace contextRef="#ctx0" brushRef="#br0" timeOffset="29958.5">8665 1687 9570 0 0,'0'0'3221'0'0,"0"0"-1173"0"0,0 0-435 0 0,0 0-84 0 0,0 0-81 0 0,0 0-118 0 0,0 0-235 0 0,0 0-233 0 0,0 0-208 0 0,0 0-186 0 0,0 0-103 0 0,0 0-61 0 0,0 0-22 0 0,7-7-6 0 0,54-37 230 0 0,161-4 747 0 0,-205 45-1174 0 0,-1 1-1 0 0,1 1 0 0 0,0 0 1 0 0,0 1-1 0 0,-1 1 1 0 0,1 1-1 0 0,0 0 0 0 0,9 3-78 0 0,-23-4 12 0 0,-1 0 0 0 0,1 0 0 0 0,-1 0 0 0 0,1 0 0 0 0,-1 0-1 0 0,1 0 1 0 0,-1 1 0 0 0,1-1 0 0 0,-1 1 0 0 0,0-1 0 0 0,0 1 0 0 0,0 0 0 0 0,0 0 0 0 0,0 0-1 0 0,-1 0 1 0 0,1 1 0 0 0,0-1 0 0 0,-1 0 0 0 0,0 1 0 0 0,1-1 0 0 0,-1 1 0 0 0,0-1-1 0 0,0 1 1 0 0,-1-1 0 0 0,1 1 0 0 0,0 0 0 0 0,-1-1 0 0 0,0 1 0 0 0,1 0 0 0 0,-1 0-1 0 0,0-1 1 0 0,-1 1 0 0 0,1 0 0 0 0,0 0 0 0 0,-1-1 0 0 0,1 1 0 0 0,-1 0 0 0 0,0-1-1 0 0,0 1 1 0 0,0-1 0 0 0,0 1 0 0 0,-1-1 0 0 0,0 2-12 0 0,-19 20 102 0 0,-2 0 0 0 0,0-2 1 0 0,-1-1-1 0 0,-1-1 0 0 0,-10 5-102 0 0,-43 36 132 0 0,-17 43 97 0 0,93-99-217 0 0,-1 0 1 0 0,0 0 0 0 0,1 0 0 0 0,0 0-1 0 0,0 0 1 0 0,1 1 0 0 0,0-1 0 0 0,0 0-1 0 0,0 1 1 0 0,0-1 0 0 0,1 1 0 0 0,0-1-1 0 0,0 1 1 0 0,0-1 0 0 0,1 1 0 0 0,0-1-1 0 0,0 1 1 0 0,0-1 0 0 0,0 0 0 0 0,1 1-1 0 0,0-1 1 0 0,0 0 0 0 0,1 0 0 0 0,0 0-13 0 0,0 2-11 0 0,1 1 1 0 0,1-1-1 0 0,-1 0 1 0 0,1 0 0 0 0,0 0-1 0 0,1-1 1 0 0,0 1-1 0 0,0-1 1 0 0,0-1 0 0 0,0 1-1 0 0,1-1 1 0 0,0 0-1 0 0,0-1 1 0 0,1 0 0 0 0,-1 0-1 0 0,1 0 1 0 0,0-1-1 0 0,0 0 1 0 0,0-1 0 0 0,0 0-1 0 0,0 0 1 0 0,1 0-1 0 0,-1-1 1 0 0,0-1 0 0 0,5 1 10 0 0,19-7-2423 0 0,-23 1-1633 0 0,-2-2-4378 0 0,-4 2-4573 0 0</inkml:trace>
  <inkml:trace contextRef="#ctx0" brushRef="#br0" timeOffset="30198.192">9405 2291 22397 0 0,'0'0'1097'0'0,"0"0"-248"0"0,0 0-49 0 0,0 0 36 0 0,0 0-39 0 0,0 0-190 0 0,-28 32-231 0 0,-90 100-212 0 0,40-42-189 0 0,53-62-347 0 0,-12 10-1716 0 0,6-24-9774 0 0,24-13-338 0 0</inkml:trace>
  <inkml:trace contextRef="#ctx0" brushRef="#br0" timeOffset="30433.014">9043 2309 15035 0 0,'0'0'6703'0'0,"0"0"-4359"0"0,0 0-1451 0 0,0 0-181 0 0,0 0-37 0 0,0 0-90 0 0,0 0-75 0 0,0 0-78 0 0,0 0-86 0 0,34 14-95 0 0,111 42-54 0 0,-33 6 97 0 0,-7 30-2811 0 0,-96-84-1873 0 0,-2-4-7854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11715 0 0,'0'0'2744'0'0,"0"0"-1188"0"0,0 0-426 0 0,0 0-6 0 0,0 0 16 0 0,0 0-142 0 0,0 0-260 0 0,0 0-296 0 0,0 0-232 0 0,0 0-117 0 0,0 0-65 0 0,-9 31-49 0 0,-25 93-75 0 0,28-80-1291 0 0,13-44-4785 0 0,-4 0-4581 0 0</inkml:trace>
  <inkml:trace contextRef="#ctx0" brushRef="#br0" timeOffset="499.945">160 398 16908 0 0,'0'0'1252'0'0,"0"0"-428"0"0,0 0-72 0 0,0 0 96 0 0,0 0 66 0 0,0 0-30 0 0,0 0-157 0 0,0 0-179 0 0,14-32-116 0 0,41-103-62 0 0,5 27 198 0 0,6 15-242 0 0,-62 206-462 0 0,-5-108 148 0 0,0 0 0 0 0,0-1-1 0 0,0 1 1 0 0,1 0 0 0 0,0-1-1 0 0,0 1 1 0 0,0 0-1 0 0,0 0 1 0 0,1-1 0 0 0,-1 1-1 0 0,1 0 1 0 0,1-1 0 0 0,-1 1-1 0 0,1-1 1 0 0,-1 1 0 0 0,1-1-1 0 0,0 0 1 0 0,1 0-1 0 0,-1 0 1 0 0,1 0 0 0 0,0 0-1 0 0,0 0 1 0 0,0-1 0 0 0,0 1-1 0 0,1-1 1 0 0,-1 0-1 0 0,1 0 1 0 0,0 0 0 0 0,0-1-1 0 0,0 1 1 0 0,0-1 0 0 0,0 0-1 0 0,1 0 1 0 0,-1-1 0 0 0,1 1-1 0 0,0-1-11 0 0,1-1 114 0 0,0 0-1 0 0,0 0 0 0 0,0-1 1 0 0,0 0-1 0 0,0 0 1 0 0,0-1-1 0 0,0 1 1 0 0,0-1-1 0 0,0-1 0 0 0,0 1 1 0 0,-1-1-1 0 0,1 0 1 0 0,-1 0-1 0 0,0-1 1 0 0,0 1-1 0 0,0-1 0 0 0,0 0 1 0 0,-1 0-1 0 0,0-1 1 0 0,2-1-114 0 0,8-9 175 0 0,-1 0 0 0 0,-1-1 0 0 0,0 0 1 0 0,-1-1-1 0 0,-1 0 0 0 0,0-1 1 0 0,3-10-176 0 0,-7 5-215 0 0,7 34-2744 0 0,-3 4-3996 0 0,-6-8-4966 0 0</inkml:trace>
  <inkml:trace contextRef="#ctx0" brushRef="#br0" timeOffset="1028.079">1064 59 9962 0 0,'0'0'3127'0'0,"0"0"-570"0"0,0 0-387 0 0,0 0-267 0 0,0 0-241 0 0,0 0-269 0 0,0 0-241 0 0,0 0-233 0 0,0 0-228 0 0,0 0-171 0 0,0 0-102 0 0,0 0-101 0 0,0 0-50 0 0,-23-11-34 0 0,-74-30-57 0 0,96 40-171 0 0,-1 0 1 0 0,1 0-1 0 0,-1 1 0 0 0,0-1 0 0 0,1 0 0 0 0,-1 1 0 0 0,0 0 1 0 0,1-1-1 0 0,-1 1 0 0 0,0 0 0 0 0,0 0 0 0 0,1 0 0 0 0,-1 0 1 0 0,0 0-1 0 0,0 0 0 0 0,1 1 0 0 0,-1-1 0 0 0,0 1 0 0 0,1-1 1 0 0,-1 1-1 0 0,0-1 0 0 0,1 1 0 0 0,-1 0 0 0 0,1 0 0 0 0,-1 0 1 0 0,1 0-1 0 0,-1 0 0 0 0,1 0 0 0 0,0 0 0 0 0,-1 1 0 0 0,1-1 1 0 0,0 1-6 0 0,-6 4 25 0 0,-1 2-24 0 0,0 0 1 0 0,1 0-1 0 0,-1 0 1 0 0,2 1-1 0 0,-1 0 1 0 0,1 1-1 0 0,0-1 1 0 0,1 1-1 0 0,1 0 1 0 0,-1 1-1 0 0,1-1 1 0 0,1 1-1 0 0,0 0 1 0 0,1-1-1 0 0,0 1 1 0 0,0 1-1 0 0,1-1 0 0 0,0 0 1 0 0,2 8-2 0 0,-1-16 1 0 0,0 0 0 0 0,0 0-1 0 0,1 0 1 0 0,-1 0 0 0 0,1 0 0 0 0,0 0 0 0 0,0-1 0 0 0,0 1 0 0 0,0 0 0 0 0,1 0-1 0 0,-1-1 1 0 0,1 1 0 0 0,-1 0 0 0 0,1-1 0 0 0,0 0 0 0 0,0 1 0 0 0,0-1-1 0 0,0 0 1 0 0,1 0 0 0 0,-1 0 0 0 0,0-1 0 0 0,1 1 0 0 0,0 0 0 0 0,-1-1-1 0 0,1 0 1 0 0,0 1 0 0 0,0-1 0 0 0,-1 0 0 0 0,1 0 0 0 0,0-1 0 0 0,0 1-1 0 0,0-1 1 0 0,0 1 0 0 0,0-1 0 0 0,1 0-1 0 0,5 0 31 0 0,1 0 0 0 0,0 0-1 0 0,-1-1 1 0 0,1 0 0 0 0,-1-1-1 0 0,1 0 1 0 0,-1 0 0 0 0,0-1 0 0 0,0-1-1 0 0,7-2-30 0 0,90-64 310 0 0,-89 56-258 0 0,0 1 0 0 0,1 1 1 0 0,1 0-1 0 0,0 2 0 0 0,0 0 0 0 0,13-4-52 0 0,-29 12 4 0 0,1 1 0 0 0,-1-1 0 0 0,0 1 0 0 0,1 0 0 0 0,-1 0 0 0 0,1 0 0 0 0,-1 0 0 0 0,1 1 0 0 0,-1 0 1 0 0,1-1-1 0 0,0 1 0 0 0,-1 0 0 0 0,1 1 0 0 0,-1-1 0 0 0,1 1 0 0 0,0-1 0 0 0,-1 1 0 0 0,1 0 0 0 0,-1 1 0 0 0,0-1 0 0 0,1 0 0 0 0,-1 1 0 0 0,0 0 0 0 0,0 0 0 0 0,0 0 0 0 0,0 0 0 0 0,0 0 0 0 0,-1 1 0 0 0,1-1 0 0 0,-1 1 0 0 0,1 0 0 0 0,-1-1 0 0 0,1 3-4 0 0,3 15 29 0 0,0 0-1 0 0,-2 0 0 0 0,0 0 0 0 0,-1 0 1 0 0,-2 1-1 0 0,0-1 0 0 0,-1 1 0 0 0,-2 18-28 0 0,1 10 25 0 0,-14 432-66 0 0,15-467 40 0 0,1-1-3 0 0,0 1 0 0 0,-2-1 0 0 0,1 1 0 0 0,-2-1 0 0 0,0 0 0 0 0,-1 1 1 0 0,0-1-1 0 0,0 0 0 0 0,-6 11 4 0 0,7-21 1 0 0,0-1 1 0 0,-1 0-1 0 0,1 0 1 0 0,0 0-1 0 0,-1 0 1 0 0,1 0-1 0 0,-1 0 1 0 0,0-1-1 0 0,0 1 1 0 0,1-1-1 0 0,-1 0 1 0 0,0 1-1 0 0,0-1 1 0 0,0-1-1 0 0,0 1 1 0 0,-1 0-1 0 0,1-1 1 0 0,0 0-1 0 0,0 0 1 0 0,0 0-1 0 0,0 0 1 0 0,0 0-1 0 0,-1 0 1 0 0,1-1-1 0 0,0 1 1 0 0,0-1-1 0 0,0 0 1 0 0,0 0-1 0 0,0 0 1 0 0,0-1-1 0 0,1 1 1 0 0,-1-1-1 0 0,0 0 1 0 0,1 1-1 0 0,-1-1 1 0 0,1 0-1 0 0,-1 0 1 0 0,1-1-1 0 0,0 1 1 0 0,0 0-1 0 0,0-1 1 0 0,-1-2-2 0 0,-9-9-3 0 0,1 0 0 0 0,0-2 0 0 0,2 1 0 0 0,0-1 0 0 0,0-1 0 0 0,2 1 0 0 0,0-1 0 0 0,0-1 0 0 0,2 1 1 0 0,0-1-1 0 0,2 0 0 0 0,-1 0 0 0 0,2-1 0 0 0,1 1 0 0 0,0 0 0 0 0,1-1 0 0 0,2-6 3 0 0,-1 16-159 0 0,1 0 0 0 0,0 0 0 0 0,1 0 1 0 0,0 0-1 0 0,0 0 0 0 0,1 1 0 0 0,0 0 0 0 0,1-1 0 0 0,-1 2 0 0 0,2-1 0 0 0,-1 0 0 0 0,1 1 0 0 0,0 0 0 0 0,1 1 1 0 0,-1-1-1 0 0,2 0 159 0 0,124-81-7044 0 0,-115 80-5190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0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319 630 13211 0 0,'0'0'1947'0'0,"0"0"-401"0"0,0 0-217 0 0,0 0-90 0 0,0 0-120 0 0,0 0-157 0 0,0 0-133 0 0,0 0-129 0 0,0 0-112 0 0,0 0-89 0 0,0 0-69 0 0,0 0-52 0 0,0 0-50 0 0,-33 2-8 0 0,-104 10-49 0 0,75 11 99 0 0,55-16-273 0 0,-1-1-59 0 0,1 1 0 0 0,0 1 0 0 0,1-1 1 0 0,0 1-1 0 0,0 0 0 0 0,0 0 0 0 0,1 1 0 0 0,1-1 1 0 0,-1 1-1 0 0,2 1 0 0 0,-1-1 0 0 0,1 0 0 0 0,0 1 1 0 0,1-1-1 0 0,0 1 0 0 0,1 0 0 0 0,0 0 0 0 0,0 0 0 0 0,1 8-38 0 0,0-15 14 0 0,1 0 0 0 0,-1 0-1 0 0,0 0 1 0 0,1 0-1 0 0,0 0 1 0 0,0 0 0 0 0,0-1-1 0 0,0 1 1 0 0,0 0-1 0 0,0 0 1 0 0,1-1 0 0 0,0 1-1 0 0,-1 0 1 0 0,1-1-1 0 0,0 0 1 0 0,0 1-1 0 0,0-1 1 0 0,0 0 0 0 0,1 0-1 0 0,-1 0 1 0 0,1 0-1 0 0,-1-1 1 0 0,1 1 0 0 0,0-1-1 0 0,-1 1 1 0 0,1-1-1 0 0,0 0 1 0 0,0 0 0 0 0,0 0-1 0 0,0-1 1 0 0,0 1-1 0 0,0-1 1 0 0,0 1-14 0 0,102-7 750 0 0,-74-7-674 0 0,0-2-1 0 0,-1 0 0 0 0,-1-2 0 0 0,0-1 0 0 0,-1-2 0 0 0,-1-1 1 0 0,-1 0-1 0 0,5-9-75 0 0,63-49-15 0 0,-94 79 10 0 0,0 0 1 0 0,0 0-1 0 0,0 1 1 0 0,0-1-1 0 0,0 0 0 0 0,0 1 1 0 0,0-1-1 0 0,0 0 0 0 0,0 0 1 0 0,0 1-1 0 0,0-1 0 0 0,0 0 1 0 0,1 0-1 0 0,-1 1 0 0 0,0-1 1 0 0,0 0-1 0 0,0 0 1 0 0,0 1-1 0 0,0-1 0 0 0,1 0 1 0 0,-1 0-1 0 0,0 0 0 0 0,0 1 1 0 0,0-1-1 0 0,1 0 0 0 0,-1 0 1 0 0,0 0-1 0 0,0 0 0 0 0,0 0 1 0 0,1 1-1 0 0,-1-1 1 0 0,0 0-1 0 0,0 0 0 0 0,1 0 1 0 0,-1 0-1 0 0,0 0 0 0 0,1 0 1 0 0,-1 0-1 0 0,0 0 0 0 0,0 0 1 0 0,1 0-1 0 0,-1 0 0 0 0,0 0 1 0 0,0 0-1 0 0,1 0 0 0 0,-1 0 1 0 0,0 0-1 0 0,0 0 1 0 0,1-1-1 0 0,-1 1 0 0 0,0 0 1 0 0,0 0-1 0 0,1 0 0 0 0,-1 0 1 0 0,0 0-1 0 0,0-1 5 0 0,0 10 21 0 0,-1-4-21 0 0,0-1 0 0 0,1 1 0 0 0,0 0-1 0 0,0-1 1 0 0,0 1 0 0 0,0-1 0 0 0,1 1-1 0 0,0-1 1 0 0,0 1 0 0 0,0-1-1 0 0,0 1 1 0 0,1-1 0 0 0,0 0 0 0 0,0 0-1 0 0,0 0 1 0 0,0 0 0 0 0,0 0 0 0 0,1 0-1 0 0,0 0 1 0 0,0-1 0 0 0,0 1 0 0 0,0-1-1 0 0,0 0 1 0 0,1 0 0 0 0,-1 0-1 0 0,1-1 1 0 0,0 1 0 0 0,0-1 0 0 0,0 0-1 0 0,0 0 1 0 0,0 0 0 0 0,1-1 0 0 0,-1 1-1 0 0,1-1 1 0 0,1 0 0 0 0,6 0 17 0 0,1-1 0 0 0,0 0 0 0 0,-1-1 0 0 0,1 0 0 0 0,-1-1 0 0 0,0-1-1 0 0,0 0 1 0 0,0-1 0 0 0,0 0 0 0 0,0 0 0 0 0,-1-1 0 0 0,1-1 0 0 0,-1 0 0 0 0,-1-1 0 0 0,1 0 0 0 0,-1 0 0 0 0,-1-1 0 0 0,1 0-1 0 0,1-4-16 0 0,18-12 20 0 0,-2-2 0 0 0,0-1 0 0 0,-2-1 0 0 0,-1-1 0 0 0,-1-1 0 0 0,-2-1-1 0 0,-1-1 1 0 0,-2-1 0 0 0,-1 0 0 0 0,-1-2 0 0 0,-2 0 0 0 0,-1 0 0 0 0,-2-1-1 0 0,-2-1 1 0 0,-1 1 0 0 0,-2-1 0 0 0,-2-1 0 0 0,-1-2-20 0 0,-2 35 3 0 0,-1 0 0 0 0,-1-1 0 0 0,1 1 0 0 0,-1 0 0 0 0,0 0 0 0 0,0 0 0 0 0,0 0 0 0 0,-1 0 0 0 0,0 0 0 0 0,0 0 0 0 0,0 1 0 0 0,0-1 0 0 0,-1 1 0 0 0,0-1 0 0 0,0 1 0 0 0,0 0 0 0 0,0 0 0 0 0,-1 0 0 0 0,0 0 0 0 0,-2-1-3 0 0,4 5-5 0 0,-1 0 0 0 0,1 0-1 0 0,-1 0 1 0 0,1 0 0 0 0,0 1 0 0 0,-1-1 0 0 0,1 1 0 0 0,0-1 0 0 0,0 1 0 0 0,-1 0-1 0 0,1 0 1 0 0,0 0 0 0 0,0 0 0 0 0,0 1 0 0 0,0-1 0 0 0,0 1 0 0 0,0-1-1 0 0,1 1 1 0 0,-1-1 0 0 0,0 1 0 0 0,1 0 0 0 0,-1 0 0 0 0,1 0 0 0 0,0 0-1 0 0,0 0 1 0 0,-1 0 0 0 0,1 0 0 0 0,1 0 0 0 0,-1 1 0 0 0,0-1 0 0 0,0 0-1 0 0,1 0 1 0 0,0 1 0 0 0,-1-1 0 0 0,1 0 0 0 0,0 1 0 0 0,0 0 5 0 0,-2 3 9 0 0,-8 33 5 0 0,1 0 1 0 0,2 1-1 0 0,2 0 1 0 0,2 0-1 0 0,1 0 1 0 0,2 1-1 0 0,2-1 1 0 0,2 2-15 0 0,19 270 81 0 0,-19-205-120 0 0,-4-107 42 0 0,0 0-12 0 0,0 0-5 0 0,0 0-12 0 0,0 0 2 0 0,0 0-7 0 0,-2-23-1424 0 0,-4-7-515 0 0,-3-14-2321 0 0,3 17-4187 0 0,3 19-2921 0 0</inkml:trace>
  <inkml:trace contextRef="#ctx0" brushRef="#br0" timeOffset="246.018">731 416 12771 0 0,'0'0'1995'0'0,"0"0"-563"0"0,0 0-360 0 0,0 0 10 0 0,0 0 138 0 0,0 0 94 0 0,0 0-19 0 0,0 0-194 0 0,0 0-199 0 0,0 0-141 0 0,0 0-115 0 0,0 0-98 0 0,34 6-103 0 0,107 18-91 0 0,-52-26 21 0 0,-71-3-294 0 0,166-43 165 0 0,-88 22-4652 0 0,-79 21-2300 0 0,-5-2-5773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19 570 16227 0 0,'0'0'5543'0'0,"0"0"-3877"0"0,0 0-1025 0 0,0 0 167 0 0,0 0 170 0 0,0 0-2 0 0,0 0-206 0 0,0 0-289 0 0,0 0-221 0 0,0 0-137 0 0,0 0-53 0 0,-3 32-35 0 0,-9 98-27 0 0,8-61-107 0 0,16-43-794 0 0,-1-22-6731 0 0,-8-4-4288 0 0</inkml:trace>
  <inkml:trace contextRef="#ctx0" brushRef="#br0" timeOffset="150.208">0 224 15947 0 0,'0'0'2393'0'0,"0"0"-937"0"0,0 0-424 0 0,0 0-295 0 0,0 0-209 0 0,0 0-288 0 0,0 0-336 0 0,0 0-248 0 0,0 0-192 0 0,0 0-401 0 0,0 0-943 0 0,0 0-4313 0 0,0 0-6122 0 0</inkml:trace>
  <inkml:trace contextRef="#ctx0" brushRef="#br0" timeOffset="438.012">494 25 15579 0 0,'0'0'5375'0'0,"0"0"-3301"0"0,0 0-1041 0 0,0 0-47 0 0,0 0 29 0 0,0 0-35 0 0,0 0-107 0 0,0 0-239 0 0,0 0-166 0 0,0 0-93 0 0,0 0-78 0 0,-9 32-57 0 0,-26 102-87 0 0,24-86-72 0 0,3 0 0 0 0,1 0 0 0 0,3 1 0 0 0,2-1 0 0 0,3 42-81 0 0,0-13 20 0 0,-1-49-26 0 0,1-1 1 0 0,1 1 0 0 0,1-1-1 0 0,2 0 1 0 0,1 0 0 0 0,0-1-1 0 0,2 1 1 0 0,2-1 5 0 0,4 4-1336 0 0,-14-30 826 0 0,0-19-2657 0 0,-8-1-4195 0 0,5 15-4422 0 0</inkml:trace>
  <inkml:trace contextRef="#ctx0" brushRef="#br0" timeOffset="689.045">199 496 15579 0 0,'0'0'3987'0'0,"0"0"-2092"0"0,0 0-833 0 0,0 0-105 0 0,0 0 39 0 0,0 0 16 0 0,0 0-121 0 0,0 0-224 0 0,0 0-192 0 0,0 0-123 0 0,0 0-60 0 0,36 1-82 0 0,113 5-51 0 0,19 9-176 0 0,-105-4-403 0 0,-29-5-1806 0 0,0-1-5896 0 0,-19-5-4562 0 0</inkml:trace>
  <inkml:trace contextRef="#ctx0" brushRef="#br0" timeOffset="1188.687">851 669 8818 0 0,'0'0'3449'0'0,"0"0"-878"0"0,0 0-404 0 0,0 0-151 0 0,0 0-257 0 0,0 0-332 0 0,0 0-346 0 0,0 0-267 0 0,0 0-151 0 0,0 0-100 0 0,0 0-73 0 0,0 0-41 0 0,0 0-56 0 0,-6 22-61 0 0,-16 70-81 0 0,17 22 55 0 0,5-111-362 0 0,0 0 1 0 0,1 0 0 0 0,0-1 0 0 0,-1 1-1 0 0,1 0 1 0 0,0 0 0 0 0,0-1 0 0 0,1 1-1 0 0,-1 0 1 0 0,0-1 0 0 0,1 1 0 0 0,0-1-1 0 0,-1 0 1 0 0,1 1 0 0 0,0-1-1 0 0,0 0 1 0 0,0 0 0 0 0,1 0 0 0 0,-1-1-1 0 0,1 2 56 0 0,9 1-3760 0 0,1-5-3389 0 0,-7-2-4912 0 0</inkml:trace>
  <inkml:trace contextRef="#ctx0" brushRef="#br0" timeOffset="1437.968">857 246 15171 0 0,'0'0'4057'0'0,"0"0"-2921"0"0,0 0-335 0 0,0 0-81 0 0,0 0-56 0 0,0 0-104 0 0,0 0-264 0 0,0 0-280 0 0,0 0-144 0 0,0 0-48 0 0,0 0-72 0 0,0 0-288 0 0,0 0-897 0 0,0 0-3752 0 0,16 70-7585 0 0</inkml:trace>
  <inkml:trace contextRef="#ctx0" brushRef="#br0" timeOffset="2506.287">1390 618 1224 0 0,'0'0'854'0'0,"0"0"-385"0"0,0 0-5 0 0,0 0 244 0 0,0 0 205 0 0,0 0 178 0 0,0 0 126 0 0,0 0 19 0 0,0 0 47 0 0,0 0-6 0 0,0 0 8 0 0,0 0-19 0 0,0 0-23 0 0,-12-2-26 0 0,-38-5-67 0 0,-6 21 4269 0 0,47-8-4617 0 0,-6 5-542 0 0,1 0 0 0 0,0 0 0 0 0,1 1 0 0 0,1 1-1 0 0,0 0 1 0 0,0 1 0 0 0,1 0 0 0 0,1 0 0 0 0,1 1 0 0 0,0 1-1 0 0,1 0 1 0 0,0 1-260 0 0,6-16 10 0 0,1 1 0 0 0,0 0 0 0 0,0-1-1 0 0,0 1 1 0 0,0 0 0 0 0,0 0-1 0 0,0 0 1 0 0,0 0 0 0 0,1 0 0 0 0,-1 0-1 0 0,1 0 1 0 0,-1 0 0 0 0,1 1 0 0 0,0-1-1 0 0,0 0 1 0 0,0 0 0 0 0,0 0 0 0 0,0 0-1 0 0,0 0 1 0 0,1 0 0 0 0,-1 1 0 0 0,1-1-1 0 0,-1 0 1 0 0,1 0 0 0 0,0 0 0 0 0,0 0-1 0 0,0-1 1 0 0,0 1 0 0 0,0 0 0 0 0,0 0-1 0 0,1 0 1 0 0,-1-1 0 0 0,0 1 0 0 0,1-1-1 0 0,0 1 1 0 0,-1-1 0 0 0,1 0 0 0 0,0 1-1 0 0,-1-1 1 0 0,1 0 0 0 0,0 0 0 0 0,0 0-1 0 0,0-1 1 0 0,0 1 0 0 0,0 0-1 0 0,0-1 1 0 0,0 1 0 0 0,0-1 0 0 0,1 1-10 0 0,17-5 76 0 0,-1 0 0 0 0,0-1 0 0 0,0-1 0 0 0,0 0 0 0 0,-1-2 0 0 0,0 0 0 0 0,0-1 1 0 0,-1-1-1 0 0,0-1 0 0 0,-1 0 0 0 0,0-1 0 0 0,-1-1 0 0 0,0 0 0 0 0,-1-1 0 0 0,1-2-76 0 0,-13 15 3 0 0,52-50 73 0 0,-53 51-80 0 0,0 1-1 0 0,0-1 1 0 0,0 1 0 0 0,0-1 0 0 0,-1 1-1 0 0,1 0 1 0 0,0-1 0 0 0,0 1 0 0 0,-1 0 0 0 0,1 0-1 0 0,0 0 1 0 0,-1-1 0 0 0,1 1 0 0 0,-1 0-1 0 0,1 0 1 0 0,-1 0 0 0 0,0 0 0 0 0,1 0-1 0 0,-1 0 1 0 0,0 0 0 0 0,0 0 0 0 0,1 0-1 0 0,-1 0 1 0 0,0 0 0 0 0,0 0 0 0 0,0 0-1 0 0,0 0 1 0 0,0 0 0 0 0,-1 0 0 0 0,1 0-1 0 0,0 0 1 0 0,0 0 0 0 0,-1 0 0 0 0,1 0-1 0 0,-1 0 1 0 0,1 0 4 0 0,0 3-15 0 0,-1 37 12 0 0,-1-36-2 0 0,0 1 1 0 0,1 0-1 0 0,0 0 1 0 0,1 0 0 0 0,-1 1-1 0 0,1-1 1 0 0,0 0 0 0 0,1 0-1 0 0,-1 0 1 0 0,1 0-1 0 0,1 0 1 0 0,-1 0 0 0 0,1 0-1 0 0,0 0 1 0 0,0-1 0 0 0,0 1-1 0 0,1-1 1 0 0,0 1-1 0 0,0-1 1 0 0,1 0 0 0 0,-1 0-1 0 0,1 0 1 0 0,0-1 0 0 0,0 1-1 0 0,1-1 1 0 0,-1 0-1 0 0,1 0 1 0 0,0-1 0 0 0,0 1-1 0 0,2 0 5 0 0,81-12 139 0 0,-83 7-105 0 0,1-1 0 0 0,-1-1 0 0 0,0 1 0 0 0,-1-1 0 0 0,1 0-1 0 0,0 0 1 0 0,-1 0 0 0 0,0-1 0 0 0,0 0 0 0 0,0 0 0 0 0,0 0 0 0 0,0 0 0 0 0,-1 0 0 0 0,0-1 0 0 0,0 1 0 0 0,0-1 0 0 0,0 0 0 0 0,-1 0-1 0 0,0 0 1 0 0,0 0 0 0 0,0-1 0 0 0,-1 1 0 0 0,1-3-34 0 0,11-33 205 0 0,0 12-64 0 0,56-108 320 0 0,-56 92-433 0 0,-3-2-1 0 0,-1 1 1 0 0,-3-1-1 0 0,-1 0 1 0 0,-3 0 0 0 0,-1 0-1 0 0,-4-16-27 0 0,3 51 6 0 0,0 0-1 0 0,-1 1 1 0 0,-1-1-1 0 0,0 0 0 0 0,0 1 1 0 0,-1 0-1 0 0,-1-1 1 0 0,0 1-1 0 0,0 0 1 0 0,-1 1-1 0 0,-1-1 0 0 0,0 1 1 0 0,0 0-1 0 0,-7-8-5 0 0,12 16 0 0 0,-1 1-1 0 0,0-1 0 0 0,1 1 1 0 0,-1-1-1 0 0,0 1 0 0 0,0 0 1 0 0,0 0-1 0 0,0 0 0 0 0,0 0 1 0 0,0 0-1 0 0,0 0 1 0 0,0 0-1 0 0,0 1 0 0 0,0-1 1 0 0,0 1-1 0 0,-1 0 0 0 0,1 0 1 0 0,0-1-1 0 0,0 1 0 0 0,0 1 1 0 0,-1-1-1 0 0,1 0 0 0 0,0 0 1 0 0,0 1-1 0 0,0-1 0 0 0,0 1 1 0 0,0 0-1 0 0,0 0 0 0 0,0 0 1 0 0,0 0-1 0 0,0 0 0 0 0,0 0 1 0 0,0 0-1 0 0,0 1 0 0 0,1-1 1 0 0,-1 0-1 0 0,0 1 1 0 0,1 0-1 0 0,-1-1 0 0 0,1 1 1 0 0,0 0-1 0 0,0 0 0 0 0,-1 0 1 0 0,1 0-1 0 0,0 1 1 0 0,-8 12-5 0 0,0 0 1 0 0,1 0-1 0 0,1 1 1 0 0,1 0-1 0 0,0 0 1 0 0,1 0-1 0 0,1 1 1 0 0,0-1-1 0 0,1 1 1 0 0,1 0-1 0 0,1 0 1 0 0,0 1-1 0 0,1-1 1 0 0,1 0-1 0 0,3 15 5 0 0,4 17 20 0 0,2 0 0 0 0,2 0 0 0 0,3-1 0 0 0,16 36-20 0 0,52 223 227 0 0,-81-296-221 0 0,12 28-19 0 0,6-46-1950 0 0,-8-8-742 0 0,-6 8-426 0 0,0 0-3585 0 0,-1-1-5973 0 0</inkml:trace>
  <inkml:trace contextRef="#ctx0" brushRef="#br0" timeOffset="6175.952">2000 883 0 0 0,'0'0'481'0'0,"0"0"212"0"0,0 0-53 0 0,0 0-194 0 0,0 0-185 0 0,0 0-57 0 0,0 0 56 0 0,0 0 112 0 0,0 0 187 0 0,0 0 158 0 0,-2 6 113 0 0,-9 28 1066 0 0,11-34-904 0 0,0 0 15 0 0,0 0-52 0 0,0 0-64 0 0,0 0-83 0 0,0 0-83 0 0,0 0-60 0 0,4-1 6056 0 0,6-3-4926 0 0,114-156 1239 0 0,-100 126-2948 0 0,-2-1-1 0 0,-1 0 1 0 0,-1-2 0 0 0,-3 0-1 0 0,-1-1 1 0 0,-1-1 0 0 0,-3 0-1 0 0,-1-1 1 0 0,-2 0 0 0 0,-1-1 0 0 0,-3 0-1 0 0,1-19-85 0 0,-5 28 22 0 0,0 20-3 0 0,1-1 1 0 0,-1 1-1 0 0,-1-1 0 0 0,0 1 1 0 0,-1-1-1 0 0,-1 1 0 0 0,0-1 1 0 0,0 1-1 0 0,-1 0 0 0 0,0 0 1 0 0,-2 0-1 0 0,1 1 1 0 0,-1-1-1 0 0,-1 1 0 0 0,-3-6-19 0 0,8 16 11 0 0,1 0-1 0 0,-1 1 0 0 0,1-1 0 0 0,-1 0 0 0 0,1 1 1 0 0,-1-1-1 0 0,1 0 0 0 0,-1 1 0 0 0,0-1 1 0 0,1 1-1 0 0,-1-1 0 0 0,0 1 0 0 0,0-1 1 0 0,1 1-1 0 0,-1 0 0 0 0,0-1 0 0 0,0 1 0 0 0,0 0 1 0 0,1 0-1 0 0,-1-1 0 0 0,0 1 0 0 0,0 0 1 0 0,0 0-1 0 0,0 0 0 0 0,0 0 0 0 0,1 0 1 0 0,-1 0-1 0 0,0 0 0 0 0,0 1 0 0 0,0-1 0 0 0,0 0 1 0 0,1 0-1 0 0,-1 1 0 0 0,0-1 0 0 0,0 0 1 0 0,0 1-1 0 0,1-1 0 0 0,-1 1 0 0 0,0-1 0 0 0,1 1 1 0 0,-1-1-1 0 0,0 1 0 0 0,1-1 0 0 0,-1 1 1 0 0,1 0-1 0 0,-1-1 0 0 0,1 1 0 0 0,-1 0 1 0 0,1 0-1 0 0,-1 0-10 0 0,-19 47-118 0 0,16-35 158 0 0,-9 25 17 0 0,2 2 1 0 0,2-1 0 0 0,1 1-1 0 0,2 0 1 0 0,2 1 0 0 0,2-1-1 0 0,1 1 1 0 0,5 37-58 0 0,12 29 104 0 0,1 55 42 0 0,1-67-90 0 0,-18-95-68 0 0,0 0 1 0 0,0-1-1 0 0,1 1 1 0 0,-1 0-1 0 0,0-1 1 0 0,0 1-1 0 0,0 0 1 0 0,1 0-1 0 0,-1-1 1 0 0,0 1-1 0 0,0 0 1 0 0,1 0-1 0 0,-1-1 1 0 0,0 1-1 0 0,0 0 1 0 0,1 0-1 0 0,-1 0 1 0 0,0 0-1 0 0,1-1 1 0 0,-1 1 0 0 0,0 0-1 0 0,1 0 1 0 0,-1 0-1 0 0,0 0 1 0 0,1 0-1 0 0,-1 0 1 0 0,0 0-1 0 0,1 0 1 0 0,-1 0-1 0 0,1 0 1 0 0,-1 0-1 0 0,0 0 1 0 0,1 0-1 0 0,-1 0 1 0 0,0 0-1 0 0,1 0 1 0 0,-1 0-1 0 0,0 1 1 0 0,1-1-1 0 0,-1 0 1 0 0,0 0 0 0 0,0 0-1 0 0,1 1 12 0 0,-1-16-1134 0 0,0 12-3119 0 0,0-1-4131 0 0,0 4-3356 0 0</inkml:trace>
  <inkml:trace contextRef="#ctx0" brushRef="#br0" timeOffset="6743.726">2456 585 7066 0 0,'0'0'3055'0'0,"0"0"-844"0"0,0 0-380 0 0,0 0-151 0 0,0 0-147 0 0,0 0-292 0 0,0 0-236 0 0,0 0-236 0 0,0 0-233 0 0,0 0-114 0 0,0 0-89 0 0,0 0-64 0 0,0 0-30 0 0,-7 18-3 0 0,-20 58-20 0 0,24-7 218 0 0,7-56-369 0 0,-3-9-27 0 0,-1-1-1 0 0,1 1 1 0 0,0-1 0 0 0,0 1 0 0 0,0-1-1 0 0,0 0 1 0 0,1 0 0 0 0,0 0-1 0 0,-1 0 1 0 0,1 0 0 0 0,0 0 0 0 0,0 0-1 0 0,1 0 1 0 0,-1-1 0 0 0,0 1-1 0 0,1-1 1 0 0,0 1 0 0 0,0-1 0 0 0,-1 0-1 0 0,1 0 1 0 0,0-1 0 0 0,1 1-1 0 0,-1 0 1 0 0,0-1 0 0 0,0 0 0 0 0,1 0-1 0 0,-1 0 1 0 0,0 0 0 0 0,1 0-1 0 0,-1-1 1 0 0,1 0 0 0 0,-1 0 0 0 0,1 0-1 0 0,0 0 1 0 0,-1 0 0 0 0,1 0 0 0 0,-1-1-1 0 0,0 0 1 0 0,1 0 0 0 0,-1 0-1 0 0,1 0 1 0 0,-1 0 0 0 0,0-1 0 0 0,0 1-1 0 0,0-1 1 0 0,1 0-38 0 0,15-17 273 0 0,-1 0 1 0 0,-1-1-1 0 0,0-1 1 0 0,-2 0-1 0 0,11-19-273 0 0,-10 15 136 0 0,58-93 547 0 0,-74 118-674 0 0,1-1 1 0 0,0 1 0 0 0,-1 0 0 0 0,1-1-1 0 0,0 1 1 0 0,-1-1 0 0 0,1 1-1 0 0,0 0 1 0 0,-1 0 0 0 0,1-1-1 0 0,0 1 1 0 0,0 0 0 0 0,-1 0 0 0 0,1 0-1 0 0,0 0 1 0 0,0 0 0 0 0,0 0-1 0 0,-1 0 1 0 0,1 0 0 0 0,0 0-1 0 0,0 0 1 0 0,-1 1 0 0 0,1-1-1 0 0,0 0 1 0 0,0 0 0 0 0,-1 1 0 0 0,1-1-1 0 0,0 1 1 0 0,-1-1 0 0 0,1 0-1 0 0,-1 1 1 0 0,1-1 0 0 0,0 1-1 0 0,-1-1 1 0 0,1 1 0 0 0,-1 0 0 0 0,1-1-1 0 0,-1 1 1 0 0,0-1 0 0 0,1 1-1 0 0,-1 0 1 0 0,1-1 0 0 0,-1 1-1 0 0,0 0 1 0 0,0 0 0 0 0,1-1-1 0 0,-1 1 1 0 0,0 0 0 0 0,0 0 0 0 0,0-1-1 0 0,0 1 1 0 0,0 0 0 0 0,0 0-1 0 0,0-1 1 0 0,0 1 0 0 0,0 0-1 0 0,0 0 1 0 0,-1 0 0 0 0,1 0-10 0 0,16 56 127 0 0,-3 26-13 0 0,7 32-96 0 0,-5 1-1 0 0,-5 0 0 0 0,-5 109-17 0 0,-5-205 1 0 0,-1 0 0 0 0,-1 0 0 0 0,-1 0-1 0 0,-1 0 1 0 0,-1-1 0 0 0,-1 1-1 0 0,0-1 1 0 0,-1 0 0 0 0,-1-1 0 0 0,-1 0-1 0 0,-1 0 1 0 0,0-1 0 0 0,-2 0 0 0 0,0-1-1 0 0,0 0 1 0 0,-1-1 0 0 0,-1 0 0 0 0,-7 4-1 0 0,20-17 2 0 0,-1-1 1 0 0,1 1-1 0 0,-1 0 1 0 0,1-1 0 0 0,-1 1-1 0 0,0-1 1 0 0,1 0 0 0 0,-1 0-1 0 0,0 1 1 0 0,0-1-1 0 0,0-1 1 0 0,0 1 0 0 0,0 0-1 0 0,0 0 1 0 0,0-1-1 0 0,-1 1 1 0 0,1-1 0 0 0,0 1-1 0 0,0-1 1 0 0,0 0-1 0 0,0 0 1 0 0,-1 0 0 0 0,1 0-1 0 0,0-1 1 0 0,0 1-1 0 0,0 0 1 0 0,-1-1 0 0 0,1 0-1 0 0,0 1 1 0 0,0-1 0 0 0,0 0-1 0 0,0 0 1 0 0,0 0-1 0 0,0 0 1 0 0,1-1 0 0 0,-1 1-1 0 0,0 0 1 0 0,1-1-1 0 0,-1 1 1 0 0,0-1 0 0 0,1 0-1 0 0,0 1 1 0 0,-1-1-1 0 0,1 0 1 0 0,0 0 0 0 0,-1-1-3 0 0,-1-24 1 0 0,0-1 1 0 0,2 1 0 0 0,1-1 0 0 0,1 1 0 0 0,2-1-1 0 0,0 1 1 0 0,2 0 0 0 0,1 0 0 0 0,1 0-1 0 0,1 1 1 0 0,2 0 0 0 0,0 1 0 0 0,2 0 0 0 0,1 0-1 0 0,3-3-1 0 0,76-133-1003 0 0,-70 129-3036 0 0,1 0-3795 0 0,-16 23-4576 0 0</inkml:trace>
  <inkml:trace contextRef="#ctx0" brushRef="#br0" timeOffset="37883.969">1817 1623 10538 0 0,'0'0'5521'0'0,"0"0"-4264"0"0,0 0-393 0 0,0 0-304 0 0,0 0-184 0 0,0 0-168 0 0,0 0-136 0 0,0 0-176 0 0,0 0-104 0 0,0 0-144 0 0,0 0-352 0 0,0 0-784 0 0,0 0-3354 0 0,0 0-6848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0 530 3873 0 0,'0'0'1064'0'0,"0"0"-229"0"0,0 0 117 0 0,0 0 387 0 0,0 0 340 0 0,0 0 97 0 0,0 0-231 0 0,0 0-414 0 0,0 0-386 0 0,0 0-273 0 0,31 0 4011 0 0,-21-2-3998 0 0,1 0 1 0 0,-1-1 0 0 0,0 0 0 0 0,0-1 0 0 0,0-1 0 0 0,0 1 0 0 0,-1-1 0 0 0,1-1 0 0 0,6-5-486 0 0,54-41 866 0 0,-1-3 0 0 0,-3-3 1 0 0,48-56-867 0 0,-88 89 169 0 0,75-75 585 0 0,-99 98-746 0 0,0-1 0 0 0,0 2 0 0 0,0-1 0 0 0,0 0 0 0 0,0 0 0 0 0,0 1 0 0 0,1-1 0 0 0,-1 1 0 0 0,1-1 0 0 0,-1 1 0 0 0,1 0 0 0 0,0 0 0 0 0,-1 0 0 0 0,1 1 0 0 0,0-1 0 0 0,-1 1 0 0 0,1-1 0 0 0,0 1 0 0 0,0 0 0 0 0,0 0 0 0 0,0 0 0 0 0,-1 0 0 0 0,1 1 0 0 0,0-1 0 0 0,0 1 0 0 0,-1 0 0 0 0,1 0 1 0 0,0 0-1 0 0,-1 0 0 0 0,1 0 0 0 0,-1 0 0 0 0,1 1 0 0 0,-1-1 0 0 0,0 1 0 0 0,1-1 0 0 0,-1 1 0 0 0,0 0 0 0 0,0 0 0 0 0,0 0 0 0 0,-1 0 0 0 0,1 1 0 0 0,0-1 0 0 0,0 1-8 0 0,6 17 84 0 0,0-1 0 0 0,-2 1 1 0 0,0 1-1 0 0,-1-1 0 0 0,-1 1 0 0 0,-1 0 1 0 0,0 0-1 0 0,-2 0 0 0 0,-1 0 0 0 0,0 0 1 0 0,-2 0-1 0 0,-1 4-84 0 0,0-10 20 0 0,0 1 1 0 0,-2-1-1 0 0,0-1 0 0 0,0 1 1 0 0,-1-1-1 0 0,-1 0 1 0 0,-1 0-1 0 0,0-1 0 0 0,0 0 1 0 0,-2 0-1 0 0,1-1 1 0 0,-2 0-1 0 0,1-1 0 0 0,-5 4-20 0 0,6-7-14 0 0,0 0-1 0 0,0 0 0 0 0,0-1 0 0 0,-1 0 1 0 0,0 0-1 0 0,-1-1 0 0 0,0-1 0 0 0,0 0 1 0 0,0 0-1 0 0,0-1 0 0 0,0 0 0 0 0,-1-1 1 0 0,0-1-1 0 0,0 0 0 0 0,0 0 0 0 0,0-1 1 0 0,-1-1 14 0 0,6-1-57 0 0,0 0 0 0 0,1-1 0 0 0,-1 0 0 0 0,1-1 0 0 0,0 1 0 0 0,-1-1 0 0 0,1-1 1 0 0,1 1-1 0 0,-1-1 0 0 0,0 0 0 0 0,1 0 0 0 0,0 0 0 0 0,0-1 0 0 0,0 0 0 0 0,0 0 1 0 0,1 0-1 0 0,0-1 0 0 0,0 1 0 0 0,0-1 0 0 0,1 0 0 0 0,0 0 0 0 0,0 0 0 0 0,1-1 57 0 0,-1 0-366 0 0,0 0-1 0 0,1 0 1 0 0,0 0-1 0 0,0-1 1 0 0,0 1-1 0 0,1-1 1 0 0,1 1-1 0 0,-1-1 0 0 0,1 0 1 0 0,0 1-1 0 0,1-1 1 0 0,0 1-1 0 0,0-3 367 0 0,8-9-2826 0 0,-1 9-2323 0 0,-2 2-6277 0 0</inkml:trace>
  <inkml:trace contextRef="#ctx0" brushRef="#br0" timeOffset="686.153">989 254 8538 0 0,'0'0'1375'0'0,"0"0"-339"0"0,0 0 62 0 0,0 0 378 0 0,0 0 302 0 0,0 0 26 0 0,0 0-206 0 0,0 0-346 0 0,0 0-221 0 0,0 0-127 0 0,0 0-97 0 0,0 0-47 0 0,0 0-64 0 0,5-11-78 0 0,14-36-90 0 0,-14 35-53 0 0,-5 12-110 0 0,0 0-69 0 0,0 0-33 0 0,0 22 872 0 0,4 139-562 0 0,0-88-484 0 0,-3-1 1 0 0,-3 0 0 0 0,-3 1 0 0 0,-14 62-90 0 0,-22-11 13 0 0,41-124-3 0 0,0 0 0 0 0,0-1-1 0 0,0 1 1 0 0,0-1 0 0 0,-1 1-1 0 0,1 0 1 0 0,0-1 0 0 0,0 1-1 0 0,0 0 1 0 0,0-1 0 0 0,-1 1 0 0 0,1 0-1 0 0,0-1 1 0 0,0 1 0 0 0,-1 0-1 0 0,1-1 1 0 0,0 1 0 0 0,-1 0-1 0 0,1 0 1 0 0,0-1 0 0 0,-1 1 0 0 0,1 0-1 0 0,0 0 1 0 0,-1 0 0 0 0,1-1-1 0 0,0 1 1 0 0,-1 0 0 0 0,1 0 0 0 0,-1 0-1 0 0,1 0 1 0 0,0 0 0 0 0,-1 0-1 0 0,1 0 1 0 0,-1 0 0 0 0,1 0-1 0 0,0 0 1 0 0,-1 0 0 0 0,1 0 0 0 0,-1 0-1 0 0,1 0 1 0 0,0 0 0 0 0,-1 0-1 0 0,1 1 1 0 0,0-1 0 0 0,-1 0-1 0 0,1 0 1 0 0,-1 0 0 0 0,1 1 0 0 0,0-1-1 0 0,0 0 1 0 0,-1 0 0 0 0,1 1-1 0 0,0-1 1 0 0,-1 0-10 0 0,0-6-70 0 0,-3-13 58 0 0,2-1 0 0 0,0 0 0 0 0,1 0 1 0 0,1 1-1 0 0,1-1 0 0 0,0 0 1 0 0,2 0-1 0 0,0 1 0 0 0,2-3 12 0 0,9-28-16 0 0,2 1 1 0 0,3 0-1 0 0,1 1 0 0 0,3 1 0 0 0,2 1 0 0 0,1 2 0 0 0,3 0 1 0 0,6-4 15 0 0,-20 26-3 0 0,1 2 0 0 0,1 0 0 0 0,0 0 0 0 0,2 2 0 0 0,0 0 0 0 0,1 1 0 0 0,1 2 0 0 0,0 0 0 0 0,1 1 0 0 0,1 0 0 0 0,0 2 0 0 0,0 1 0 0 0,2 1 0 0 0,15-4 3 0 0,-38 13 2 0 0,1 0 1 0 0,0 0-1 0 0,0 0 0 0 0,0 1 0 0 0,-1-1 0 0 0,1 1 0 0 0,0-1 1 0 0,0 1-1 0 0,0 0 0 0 0,0 0 0 0 0,0 0 0 0 0,0 1 0 0 0,0-1 1 0 0,0 1-1 0 0,0 0 0 0 0,0-1 0 0 0,0 1 0 0 0,-1 0 0 0 0,1 1 1 0 0,0-1-1 0 0,-1 0 0 0 0,1 1 0 0 0,-1 0 0 0 0,1-1 1 0 0,-1 1-1 0 0,0 0 0 0 0,0 0 0 0 0,0 0 0 0 0,0 1 0 0 0,0-1 1 0 0,0 0-1 0 0,-1 1 0 0 0,1-1 0 0 0,-1 1 0 0 0,1 0 0 0 0,-1-1 1 0 0,0 1-1 0 0,0 0 0 0 0,0 0 0 0 0,-1 0 0 0 0,1 0 0 0 0,-1 0 1 0 0,1 0-1 0 0,-1 0 0 0 0,0 0 0 0 0,0 0-2 0 0,-2 21 12 0 0,-1-1-1 0 0,-1 1 1 0 0,-1-1-1 0 0,-1 0 1 0 0,-1 0-1 0 0,-1-1 1 0 0,-1 0-1 0 0,-1 0 1 0 0,0-1 0 0 0,-2 0-1 0 0,-1-1 1 0 0,0 0-1 0 0,-2-1 1 0 0,0-1-1 0 0,-1 0 1 0 0,0-2-1 0 0,-14 11-11 0 0,20-15-41 0 0,-2 0 0 0 0,1-1 0 0 0,-2 0 0 0 0,1-1 0 0 0,-1-1 0 0 0,-1 0 0 0 0,0-1-1 0 0,0 0 1 0 0,0-1 0 0 0,-1 0 0 0 0,-12 3 41 0 0,24-9-98 0 0,1 0 1 0 0,-1 0-1 0 0,1-1 0 0 0,-1 1 1 0 0,0 0-1 0 0,1-1 0 0 0,-1 0 0 0 0,0 0 1 0 0,1 1-1 0 0,-1-2 0 0 0,0 1 0 0 0,1 0 1 0 0,-1 0-1 0 0,0-1 0 0 0,1 0 1 0 0,-1 1-1 0 0,1-1 0 0 0,-1 0 0 0 0,1 0 1 0 0,-1 0-1 0 0,1-1 0 0 0,-1 1 1 0 0,1-1-1 0 0,0 1 0 0 0,0-1 0 0 0,0 0 1 0 0,0 1-1 0 0,0-1 0 0 0,0 0 1 0 0,0 0-1 0 0,1-1 0 0 0,-1 1 0 0 0,1 0 1 0 0,0-1-1 0 0,-1 1 0 0 0,1 0 0 0 0,0-1 1 0 0,0 0-1 0 0,1 1 0 0 0,-1-2 98 0 0,-1-47-4843 0 0,11 19-6014 0 0,-4 20 1664 0 0</inkml:trace>
  <inkml:trace contextRef="#ctx0" brushRef="#br0" timeOffset="1298.708">1412 519 0 0 0,'0'0'2063'0'0,"0"0"-160"0"0,0 0 10 0 0,0 0 122 0 0,0 0 24 0 0,0 0-43 0 0,0 0-129 0 0,0 0-204 0 0,0 0-180 0 0,0 0-169 0 0,0 0-142 0 0,31 4-106 0 0,98 6-110 0 0,-68-21 325 0 0,-51 4-942 0 0,24-14 399 0 0,-1-1-1 0 0,-2-2 0 0 0,0-1 0 0 0,-1-2 0 0 0,12-16-757 0 0,-31 34 53 0 0,-1-1 0 0 0,0 0 0 0 0,-1-1 0 0 0,0 0 0 0 0,-1 0 0 0 0,0-1 0 0 0,-1 0-1 0 0,0 0 1 0 0,-1 0 0 0 0,-1-1 0 0 0,0 0 0 0 0,0-1 0 0 0,-1 1 0 0 0,-1-1 0 0 0,0 1-1 0 0,-1-1 1 0 0,-1 0 0 0 0,0 0 0 0 0,-1 0 0 0 0,-1-12-53 0 0,0 22-27 0 0,0 0 0 0 0,0-1 0 0 0,-1 1 0 0 0,0 0 0 0 0,0 0 0 0 0,0 0 0 0 0,0 0 0 0 0,-1 1-1 0 0,1-1 1 0 0,-1 1 0 0 0,0-1 0 0 0,0 1 0 0 0,-1 0 0 0 0,1 0 0 0 0,0 0 0 0 0,-1 0 0 0 0,0 1 0 0 0,0 0 0 0 0,1-1 0 0 0,-2 2 0 0 0,1-1 0 0 0,0 0 0 0 0,0 1 0 0 0,0-1-1 0 0,-1 1 1 0 0,1 0 0 0 0,0 1 0 0 0,-1-1 0 0 0,1 1 0 0 0,-1 0 0 0 0,1 0 0 0 0,-1 0 0 0 0,1 1 0 0 0,-1-1 0 0 0,1 1 0 0 0,0 0 0 0 0,-1 1 0 0 0,1-1 0 0 0,0 1 0 0 0,0 0-1 0 0,0 0 1 0 0,0 0 0 0 0,0 0 0 0 0,0 1 0 0 0,1-1 0 0 0,-1 1 0 0 0,1 0 0 0 0,-3 2 27 0 0,5-3-4 0 0,-1-1 0 0 0,1 0 0 0 0,0 1 0 0 0,0-1 0 0 0,0 1 1 0 0,0-1-1 0 0,0 1 0 0 0,0-1 0 0 0,0 1 0 0 0,1 0 0 0 0,-1 0 0 0 0,0-1 0 0 0,1 1 0 0 0,-1 0 0 0 0,1 0 0 0 0,0 0 0 0 0,0-1 1 0 0,0 1-1 0 0,-1 0 0 0 0,2 0 0 0 0,-1 0 0 0 0,0 0 0 0 0,0-1 0 0 0,1 1 0 0 0,-1 0 0 0 0,1 0 0 0 0,-1-1 0 0 0,1 1 0 0 0,0 0 1 0 0,0-1-1 0 0,-1 1 0 0 0,1 0 0 0 0,0-1 0 0 0,1 1 0 0 0,-1-1 0 0 0,0 0 0 0 0,0 1 0 0 0,1-1 0 0 0,-1 0 0 0 0,0 0 0 0 0,1 0 1 0 0,0 0-1 0 0,-1 0 0 0 0,1 0 0 0 0,-1 0 0 0 0,1 0 0 0 0,0-1 0 0 0,1 1 4 0 0,196 30 371 0 0,-194-30-344 0 0,-2-1 2 0 0,0 0 1 0 0,0 0-1 0 0,0 0 0 0 0,0 0 1 0 0,0 1-1 0 0,0 0 0 0 0,0-1 0 0 0,0 1 1 0 0,0 0-1 0 0,-1 0 0 0 0,1 1 1 0 0,0-1-1 0 0,-1 0 0 0 0,1 1 0 0 0,-1 0 1 0 0,1 0-1 0 0,-1 0 0 0 0,0 0 0 0 0,0 0 1 0 0,1 0-1 0 0,-2 0 0 0 0,1 1 1 0 0,0-1-1 0 0,0 1 0 0 0,-1-1 0 0 0,1 1 1 0 0,-1 0-1 0 0,0-1 0 0 0,0 1 1 0 0,0 0-1 0 0,0 0 0 0 0,-1 0 0 0 0,1 0 1 0 0,-1 0-30 0 0,0 16 147 0 0,-1 0 0 0 0,-1 0 1 0 0,-1-1-1 0 0,-1 1 0 0 0,0-1 1 0 0,-2 0-1 0 0,-5 14-147 0 0,-10 38 188 0 0,18-8-166 0 0,38-62-3548 0 0,-16-15-436 0 0,-8 3-2646 0 0,-10 11 5361 0 0,7-7-10720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0 0 0,'0'0'720'0'0,"0"0"302"0"0,0 0 290 0 0,0 0 256 0 0,0 0 179 0 0,0 0 86 0 0,0 0-33 0 0,0 0-87 0 0,0 0-94 0 0,0 0-91 0 0,0 0-119 0 0,3-4-116 0 0,-2 3-477 0 0,8-9-1083 0 0,-5 13 8245 0 0,-4-3-7851 0 0,4 16 373 0 0,91 223 1123 0 0,-69-167-1504 0 0,-3 2 1 0 0,-3 1 0 0 0,-4 0 0 0 0,-3 1 0 0 0,-2 15-120 0 0,3 16 113 0 0,-14-108-101 0 0,1 1 0 0 0,-1 0 1 0 0,1 0-1 0 0,-1 0 0 0 0,0 0 0 0 0,1 0 1 0 0,-1 0-1 0 0,1 0 0 0 0,-1 0 0 0 0,0 0 1 0 0,1 0-1 0 0,-1 0 0 0 0,1 0 0 0 0,-1 0 0 0 0,0 0 1 0 0,1 0-1 0 0,-1 0 0 0 0,0 0 0 0 0,1 0 1 0 0,-1 0-1 0 0,1 1 0 0 0,-1-1 0 0 0,0 0 1 0 0,1 0-1 0 0,-1 0 0 0 0,0 1 0 0 0,1-1 1 0 0,-1 0-1 0 0,0 0 0 0 0,0 1 0 0 0,1-1 1 0 0,-1 0-1 0 0,0 1 0 0 0,0-1 0 0 0,1 0 1 0 0,-1 1-1 0 0,0-1 0 0 0,0 1 0 0 0,0-1 0 0 0,0 0 1 0 0,0 1-1 0 0,0-1 0 0 0,1 0 0 0 0,-1 1 1 0 0,0-1-1 0 0,0 1 0 0 0,0-1 0 0 0,0 0 1 0 0,0 1-1 0 0,0-1 0 0 0,-1 1 0 0 0,1-1 1 0 0,0 0-1 0 0,0 1 0 0 0,0-1 0 0 0,0 1 1 0 0,0-1-1 0 0,-1 0 0 0 0,1 1 0 0 0,0-1-12 0 0,10-36 394 0 0,39-147-259 0 0,-14 19-12 0 0,-7-2-1 0 0,2-114-122 0 0,-21 106 86 0 0,-9 174-58 0 0,0 0-19 0 0,0 0-21 0 0,0 0-25 0 0,1 23-167 0 0,22 123 47 0 0,-23-140-973 0 0,3 9 1859 0 0,-1-11-5683 0 0,1-3-5547 0 0,-3-1-1340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2128 0 0,'0'0'1928'0'0,"0"0"-560"0"0,0 0 149 0 0,0 0 453 0 0,0 0 337 0 0,0 0 30 0 0,0 0-329 0 0,0 0-439 0 0,0 0-332 0 0,0 0-175 0 0,0 0-89 0 0,0 0-56 0 0,0 0-75 0 0,2-7-93 0 0,8-18 1551 0 0,11 157 687 0 0,-4-26-2563 0 0,-16-40-285 0 0,-6-82-5776 0 0,3-8-4543 0 0,2 13-1205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11939 0 0,'0'0'2095'0'0,"0"0"-748"0"0,0 0-307 0 0,0 0 89 0 0,0 0 150 0 0,0 0 68 0 0,0 0-138 0 0,0 0-225 0 0,0 0-147 0 0,0 0-127 0 0,0 0-103 0 0,0 0-69 0 0,0 0-52 0 0,21-1-58 0 0,67-2-39 0 0,55-16 880 0 0,-37-3-936 0 0,-81 19-621 0 0,-25 3 117 0 0,0 0-64 0 0,0 0-99 0 0,0 0-201 0 0,0 0-271 0 0,0 0-395 0 0,0 0-590 0 0,-2 0-6722 0 0,-1 0-2746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0,'0'0'1457'0'0,"0"0"-362"0"0,0 0-91 0 0,0 0 274 0 0,0 0 270 0 0,0 0 57 0 0,0 0-262 0 0,0 0-444 0 0,0 0-298 0 0,0 0-156 0 0,0 0-26 0 0,0 0-24 0 0,1 24-38 0 0,6 115 262 0 0,-6 184-466 0 0,11-300-2192 0 0,-4-21-1866 0 0,1-1-4170 0 0,-6-1-2615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15 5681 0 0,'0'0'2233'0'0,"0"0"-300"0"0,0 0-234 0 0,0 0-45 0 0,0 0-60 0 0,0 0-233 0 0,0 0-231 0 0,0 0-304 0 0,0 0-286 0 0,0 0-134 0 0,0 0-56 0 0,1-2 6 0 0,3-8 23 0 0,-3 8-23 0 0,-1 2-22 0 0,0 0-23 0 0,0 0-32 0 0,0 23 1507 0 0,-10 179-154 0 0,-5 26-1208 0 0,8 51 31 0 0,-5-256 564 0 0,12-23-1074 0 0,2-30-4566 0 0,-1 26 3229 0 0,2-7-7395 0 0,-2 4-2720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85 3705 0 0,'0'0'1760'0'0,"0"0"-530"0"0,0 0-27 0 0,0 0 305 0 0,0 0 352 0 0,0 0 123 0 0,0 0-201 0 0,0 0-345 0 0,0 0-349 0 0,0 0-203 0 0,0 0-82 0 0,0 0-48 0 0,0 0-47 0 0,-4-3-88 0 0,-15-15 1194 0 0,44 17 897 0 0,283-25 280 0 0,-41-10-2369 0 0,-186 36-779 0 0,-60 27-2732 0 0,-18-11-4539 0 0,-2-12 3623 0 0,-1 0-8148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5921 0 0,'0'0'2458'0'0,"0"0"-403"0"0,0 0-170 0 0,0 0 72 0 0,0 0 61 0 0,0 0-151 0 0,0 0-294 0 0,0 0-344 0 0,0 0-243 0 0,0 0-118 0 0,0 0-77 0 0,0 0-78 0 0,0 0-83 0 0,13-2 995 0 0,-15 247 668 0 0,-4-218-1102 0 0,1-20-4876 0 0,4-15-7956 0 0,1 4-292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13011 0 0,'0'0'2099'0'0,"0"0"-771"0"0,0 0-346 0 0,0 0 22 0 0,0 0 17 0 0,0 0-79 0 0,0 0-140 0 0,0 0-128 0 0,0 0-34 0 0,0 0 31 0 0,0 0-20 0 0,0 0-33 0 0,0 0-54 0 0,19 0-46 0 0,137 0 1044 0 0,27 0-658 0 0,-172-4-1502 0 0,-9 1-2553 0 0,-4-1-3775 0 0,0 4-4725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3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344 553 6625 0 0,'0'0'2838'0'0,"0"0"-520"0"0,0 0-399 0 0,0 0-241 0 0,0 0-184 0 0,0 0-247 0 0,0 0-266 0 0,0 0-214 0 0,0 0-94 0 0,0 0-83 0 0,0 0-66 0 0,0 0-52 0 0,-33 6-79 0 0,-104 21-82 0 0,68 2 49 0 0,60-20-290 0 0,0-3-37 0 0,1 2 1 0 0,1-1 0 0 0,-1 1-1 0 0,1 0 1 0 0,0 1 0 0 0,1-1 0 0 0,0 1-1 0 0,0 1 1 0 0,1-1 0 0 0,0 1-1 0 0,1 0 1 0 0,0 0 0 0 0,1 0 0 0 0,0 1-1 0 0,0-1 1 0 0,1 1 0 0 0,1-1-1 0 0,-1 9-33 0 0,4-17 47 0 0,0 1 0 0 0,0-1-1 0 0,0 0 1 0 0,0 1 0 0 0,0-1-1 0 0,0 0 1 0 0,1 0 0 0 0,-1 0 0 0 0,1-1-1 0 0,-1 1 1 0 0,1 0 0 0 0,0-1-1 0 0,0 0 1 0 0,0 0 0 0 0,0 0-1 0 0,0 0 1 0 0,0 0 0 0 0,0 0-1 0 0,0-1 1 0 0,0 0 0 0 0,0 1-1 0 0,0-1 1 0 0,0 0 0 0 0,0 0-1 0 0,0-1 1 0 0,0 1 0 0 0,0-1-1 0 0,0 0 1 0 0,0 1 0 0 0,0-1-1 0 0,0-1 1 0 0,0 1 0 0 0,0 0-1 0 0,0-1 1 0 0,0 1-47 0 0,42-18 236 0 0,-1-2-1 0 0,0-1 1 0 0,-2-2-1 0 0,0-3 1 0 0,20-17-236 0 0,37-22 86 0 0,-98 65-92 0 0,0-1 0 0 0,0 1-1 0 0,0 0 1 0 0,1 0 0 0 0,-1 0-1 0 0,0 0 1 0 0,1 0-1 0 0,-1 0 1 0 0,1 0 0 0 0,0 0-1 0 0,-1 1 1 0 0,1-1 0 0 0,-1 1-1 0 0,1-1 1 0 0,0 1 0 0 0,0-1-1 0 0,-1 1 1 0 0,1 0 0 0 0,0 0-1 0 0,-1 0 1 0 0,1 0-1 0 0,0 0 1 0 0,0 0 0 0 0,-1 1-1 0 0,1-1 1 0 0,0 1 0 0 0,-1-1-1 0 0,1 1 1 0 0,0-1 0 0 0,-1 1-1 0 0,1 0 1 0 0,-1 0-1 0 0,1 0 1 0 0,-1 0 0 0 0,0 0-1 0 0,1 0 1 0 0,-1 0 0 0 0,0 0-1 0 0,2 2 7 0 0,19 65-133 0 0,-22-61 131 0 0,1 0-1 0 0,1 1 1 0 0,-1-1-1 0 0,1 0 1 0 0,0 0 0 0 0,1 0-1 0 0,0 0 1 0 0,0-1-1 0 0,0 1 1 0 0,1-1-1 0 0,0 1 1 0 0,0-1-1 0 0,1 0 1 0 0,0-1-1 0 0,0 1 1 0 0,0-1-1 0 0,0 0 1 0 0,1 0-1 0 0,0-1 1 0 0,0 0-1 0 0,0 0 1 0 0,1 0 0 0 0,-1-1-1 0 0,1 0 1 0 0,1 1 2 0 0,6-2 6 0 0,1 1 0 0 0,-1-2-1 0 0,0 0 1 0 0,1 0 0 0 0,-1-2 0 0 0,0 0 0 0 0,1 0 0 0 0,-1-1 0 0 0,0-1 0 0 0,0 0 0 0 0,0-1 0 0 0,0-1 0 0 0,0-1-6 0 0,19-9 61 0 0,-2-2 0 0 0,1-1-1 0 0,-2-2 1 0 0,-1-1 0 0 0,11-10-61 0 0,-21 13 55 0 0,0-1 0 0 0,0 0-1 0 0,-2-2 1 0 0,-1 0 0 0 0,0-1 0 0 0,-2 0 0 0 0,0-1 0 0 0,-2-1-1 0 0,0 0 1 0 0,3-13-55 0 0,-5 1 26 0 0,0-1 0 0 0,-3 0 1 0 0,-1 0-1 0 0,-1 0 0 0 0,-3-1 0 0 0,-1 1 0 0 0,-1-1 1 0 0,-2-2-27 0 0,2 36 6 0 0,0 1 0 0 0,1-1 1 0 0,-1 1-1 0 0,0-1 1 0 0,-1 0-1 0 0,1 1 0 0 0,0-1 1 0 0,-1 0-1 0 0,0 1 1 0 0,0-1-1 0 0,0 1 0 0 0,-1-1 1 0 0,1 1-1 0 0,-1 0 1 0 0,1 0-1 0 0,-1-1 0 0 0,0 1 1 0 0,-1 0-1 0 0,1 1 1 0 0,0-1-1 0 0,-1 0 0 0 0,1 1 1 0 0,-1-1-1 0 0,0 1 1 0 0,0 0-1 0 0,0 0 0 0 0,0 0 1 0 0,0 0-1 0 0,-1 1 1 0 0,-2-2-7 0 0,2 5-8 0 0,1 1 1 0 0,-1-1 0 0 0,1 1 0 0 0,0 0 0 0 0,0 0 0 0 0,0 1 0 0 0,0-1-1 0 0,1 1 1 0 0,-1-1 0 0 0,1 1 0 0 0,0 0 0 0 0,0 0 0 0 0,0 0 0 0 0,1 0-1 0 0,-1 0 1 0 0,1 0 0 0 0,-1 4 7 0 0,-4 18 8 0 0,1 0 0 0 0,1 0 0 0 0,2 0 0 0 0,0 1 0 0 0,2-1 0 0 0,0 1 0 0 0,2-1 0 0 0,2 5-8 0 0,4 50 84 0 0,4 1-1 0 0,4-2 1 0 0,18 55-84 0 0,20-22-63 0 0,-54-114 19 0 0,0 1-1 0 0,0-1 0 0 0,0 1 1 0 0,0-1-1 0 0,0 1 0 0 0,0 0 1 0 0,0-1-1 0 0,0 1 0 0 0,1-1 1 0 0,-1 1-1 0 0,0 0 0 0 0,0-1 0 0 0,0 1 1 0 0,0 0-1 0 0,1-1 0 0 0,-1 1 1 0 0,0 0-1 0 0,0-1 0 0 0,1 1 1 0 0,-1 0-1 0 0,0-1 0 0 0,1 1 1 0 0,-1 0-1 0 0,0 0 0 0 0,1-1 1 0 0,-1 1-1 0 0,0 0 0 0 0,1 0 1 0 0,-1 0-1 0 0,1-1 0 0 0,-1 1 1 0 0,0 0-1 0 0,1 0 0 0 0,-1 0 1 0 0,1 0-1 0 0,-1 0 0 0 0,0 0 1 0 0,1 0-1 0 0,-1 0 0 0 0,1 0 1 0 0,-1 0-1 0 0,1 0 0 0 0,-1 0 1 0 0,0 0-1 0 0,1 0 0 0 0,-1 1 0 0 0,1-1 1 0 0,-1 0-1 0 0,0 0 0 0 0,1 0 1 0 0,-1 1-1 0 0,0-1 0 0 0,1 0 1 0 0,-1 0-1 0 0,0 1 0 0 0,1-1 1 0 0,-1 0-1 0 0,0 1 45 0 0,-26-56-5553 0 0,-3 26-5864 0 0,20 21 3195 0 0</inkml:trace>
  <inkml:trace contextRef="#ctx0" brushRef="#br0" timeOffset="245.872">740 336 10626 0 0,'0'0'1993'0'0,"0"0"-440"0"0,0 0-155 0 0,0 0 125 0 0,0 0-15 0 0,0 0-165 0 0,0 0-291 0 0,37 0-302 0 0,118 0-189 0 0,6 1 412 0 0,145-5-2396 0 0,-275 3-3061 0 0,-8-3-6896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12547 0 0,'0'0'2294'0'0,"0"0"-901"0"0,0 0-422 0 0,0 0 57 0 0,0 0 212 0 0,0 0 65 0 0,0 0-170 0 0,0 0-252 0 0,-8 32-241 0 0,-24 101-179 0 0,17-4 392 0 0,-23 155-507 0 0,33-256-526 0 0,1 1-1891 0 0,-2-13-6162 0 0,6-12-3314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89 111 6249 0 0,'0'0'1342'0'0,"0"0"-24"0"0,0 0 110 0 0,0 0 244 0 0,0 0 206 0 0,0 0 24 0 0,0 0-181 0 0,0 0-327 0 0,0 0-318 0 0,0 0-276 0 0,0 0-193 0 0,0 0-108 0 0,0 0-55 0 0,-9 0-61 0 0,-27 3-63 0 0,17 25 135 0 0,18-21-387 0 0,-8 49 443 0 0,2 1 1 0 0,2 0 0 0 0,4 50-512 0 0,0-32 165 0 0,6 116 131 0 0,-5-187-274 0 0,1-1-1 0 0,0 1 1 0 0,0 0-1 0 0,0 0 1 0 0,1 0-1 0 0,0-1 1 0 0,-1 1-1 0 0,1 0 1 0 0,0-1 0 0 0,1 0-1 0 0,-1 1 1 0 0,0-1-1 0 0,1 0 1 0 0,0 0-1 0 0,0-1 1 0 0,0 1-1 0 0,0 0 1 0 0,0-1 0 0 0,0 0-1 0 0,1 0 1 0 0,-1 0-1 0 0,1 0 1 0 0,0 0-1 0 0,-1-1 1 0 0,1 0-1 0 0,0 1 1 0 0,0-1-1 0 0,0-1 1 0 0,0 1 0 0 0,0-1-1 0 0,0 1 1 0 0,0-1-1 0 0,0 0 1 0 0,0-1-1 0 0,0 1 1 0 0,0-1-1 0 0,0 1 1 0 0,0-1-1 0 0,-1 0 1 0 0,1-1 0 0 0,0 1-1 0 0,0-1 1 0 0,-1 0-1 0 0,1 1 1 0 0,2-4-22 0 0,24-14 106 0 0,-1-2 1 0 0,-1-1 0 0 0,-1-2 0 0 0,-1 0 0 0 0,-1-2 0 0 0,-2 0-1 0 0,0-2 1 0 0,-2-1 0 0 0,-1 0 0 0 0,10-21-107 0 0,2-3 107 0 0,-1-3 0 0 0,-3 0 0 0 0,9-32-107 0 0,-29 67 104 0 0,-1 0 0 0 0,-1-1 0 0 0,-1 0 0 0 0,-1 0 0 0 0,-1 0-1 0 0,-1 0 1 0 0,-1-1 0 0 0,-1-5-104 0 0,0 28 107 0 0,0 0-32 0 0,0 0-49 0 0,0 0-19 0 0,-2 8-165 0 0,-37 164 169 0 0,24-84 121 0 0,3 0 0 0 0,4 1-1 0 0,5 0 1 0 0,3 2-132 0 0,11 53 64 0 0,-9-101-35 0 0,-2-42-39 0 0,0-1-13 0 0,0 0-9 0 0,0 0-8 0 0,0 0-11 0 0,0 0-17 0 0,0 0-6 0 0,16-29-2987 0 0,-3 3 380 0 0,-6 9-2485 0 0,-1 8-5264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49 8770 0 0,'0'0'2479'0'0,"0"0"-679"0"0,0 0-277 0 0,0 0 34 0 0,0 0-26 0 0,0 0-188 0 0,0 0-316 0 0,0 0-321 0 0,0 0-240 0 0,0 0-97 0 0,0 0-54 0 0,0 0-43 0 0,-5 16-37 0 0,-41 119 433 0 0,-17 0-93 0 0,93-210 2189 0 0,73-139-2613 0 0,-90 188-59 0 0,-13 25-52 0 0,0 1-12 0 0,0 0-25 0 0,0 0-1 0 0,0 0-34 0 0,0 0-24 0 0,0 16-310 0 0,10 94 522 0 0,0-75-90 0 0,27 47 178 0 0,-36-81-199 0 0,1 0-1 0 0,-1 0 0 0 0,1 0 0 0 0,-1-1 1 0 0,1 1-1 0 0,0 0 0 0 0,-1 0 1 0 0,1-1-1 0 0,0 1 0 0 0,-1-1 0 0 0,1 0 1 0 0,0 0-1 0 0,0 1 0 0 0,-1-1 0 0 0,1 0 1 0 0,0 0-1 0 0,0-1 0 0 0,0 1 0 0 0,-1 0 1 0 0,1 0-1 0 0,0-1 0 0 0,0 1 1 0 0,-1-1-1 0 0,1 0 0 0 0,-1 1 0 0 0,1-1 1 0 0,0 0-1 0 0,-1 0 0 0 0,1 0 0 0 0,-1 0 1 0 0,0 0-1 0 0,1-1 0 0 0,0 0-44 0 0,45-45 668 0 0,-39 39-678 0 0,1-1 0 0 0,-1-1 0 0 0,-1 1 0 0 0,0-1 0 0 0,0-1 1 0 0,-1 1-1 0 0,0-1 0 0 0,-1 0 0 0 0,0 0 0 0 0,-1-1 0 0 0,0 1 0 0 0,-1-1 0 0 0,0 0 0 0 0,-1 0 1 0 0,0 0-1 0 0,-1 0 0 0 0,0-6 10 0 0,-12 10-2272 0 0,4 8-1392 0 0,3 0-1397 0 0,0 0-6862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12355 0 0,'0'0'2268'0'0,"0"0"-497"0"0,0 0-121 0 0,0 0 25 0 0,0 0-56 0 0,0 0-240 0 0,0 0-354 0 0,0 0-312 0 0,0 0-209 0 0,0 0-171 0 0,0 0-117 0 0,0 0-100 0 0,0 0-61 0 0,-11 5 25 0 0,-35 13 15 0 0,42-16-75 0 0,-1 1 0 0 0,1 0 0 0 0,1 0 1 0 0,-1 0-1 0 0,0 0 0 0 0,1 0 1 0 0,-1 1-1 0 0,1-1 0 0 0,0 1 1 0 0,0 0-1 0 0,1 0 0 0 0,-1 0 1 0 0,1 1-1 0 0,0-1 0 0 0,0 1 1 0 0,0-1-1 0 0,0 1 0 0 0,1-1 0 0 0,0 1 1 0 0,0 0-1 0 0,0 0 0 0 0,1 0 1 0 0,-1-1-1 0 0,1 1 0 0 0,0 0 1 0 0,1 5-21 0 0,-1-7 22 0 0,1 0 0 0 0,-1 0 0 0 0,1 0 1 0 0,-1 0-1 0 0,1 0 0 0 0,0 0 0 0 0,0-1 1 0 0,0 1-1 0 0,0 0 0 0 0,1 0 1 0 0,-1-1-1 0 0,1 1 0 0 0,-1 0 0 0 0,1-1 1 0 0,0 0-1 0 0,0 1 0 0 0,0-1 0 0 0,1 0 1 0 0,-1 0-1 0 0,0 0 0 0 0,1 0 0 0 0,-1-1 1 0 0,1 1-1 0 0,0-1 0 0 0,0 1 1 0 0,-1-1-1 0 0,1 0 0 0 0,0 0 0 0 0,0 0 1 0 0,0-1-1 0 0,2 1-22 0 0,101 8 230 0 0,-93-9-362 0 0,8-4-1073 0 0,-8 0-4930 0 0,-9 1-5397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6545 0 0,'0'0'4207'0'0,"0"0"-1356"0"0,0 0-616 0 0,0 0-257 0 0,0 0-275 0 0,0 0-351 0 0,0 0-362 0 0,0 0-325 0 0,0 0-233 0 0,0 0-113 0 0,0 0 60 0 0,0 0 94 0 0,0 8 43 0 0,-11 234 1321 0 0,-9-150-2994 0 0,20-91 593 0 0,0-1-265 0 0,0 0-335 0 0,0-2-236 0 0,1-10-4550 0 0,2 7-1122 0 0,2-2-1274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5417 0 0,'0'0'2013'0'0,"0"0"-460"0"0,0 0-192 0 0,0 0 90 0 0,0 0 152 0 0,0 0 25 0 0,0 0-118 0 0,0 0-265 0 0,0 0-234 0 0,0 0-165 0 0,0 0-96 0 0,0 0-55 0 0,0 0-51 0 0,16 4-40 0 0,49 17-55 0 0,54-10 1552 0 0,-71-11-604 0 0,-70-22-711 0 0,-73-54-669 0 0,94 81-107 0 0,0-1 1 0 0,0 1-1 0 0,0 0 1 0 0,0-1-1 0 0,1 1 1 0 0,0 0 0 0 0,0-1-1 0 0,0 1 1 0 0,1 0-1 0 0,-1 0 1 0 0,1-1-1 0 0,0 1 1 0 0,0-1 0 0 0,1 1-1 0 0,0 1-10 0 0,8 178 88 0 0,43-246 498 0 0,13-18-1047 0 0,-44 42-7087 0 0,-20 34 583 0 0,-2 1-4850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13515 0 0,'0'0'2192'0'0,"0"0"-417"0"0,0 0-261 0 0,0 0-194 0 0,0 0-206 0 0,0 0-246 0 0,0 0-170 0 0,0 0-94 0 0,0 0 3 0 0,0 0 33 0 0,0 0-34 0 0,0 0-88 0 0,0 0-105 0 0,16 0-86 0 0,80 4 246 0 0,-94-4-556 0 0,-1 0 0 0 0,1 0 0 0 0,-1 0 0 0 0,1 0 0 0 0,0 0 0 0 0,-1 1 0 0 0,1-1-1 0 0,-1 0 1 0 0,1 1 0 0 0,-1 0 0 0 0,0-1 0 0 0,1 1 0 0 0,-1 0 0 0 0,0 0-1 0 0,1-1 1 0 0,-1 1 0 0 0,0 0 0 0 0,0 0 0 0 0,0 1 0 0 0,1-1 0 0 0,-1 0 0 0 0,0 0-1 0 0,-1 0 1 0 0,1 1 0 0 0,0-1 0 0 0,0 1 0 0 0,-1-1 0 0 0,1 0 0 0 0,0 1-1 0 0,-1-1 1 0 0,0 1 0 0 0,1-1 0 0 0,-1 1 0 0 0,0 0 0 0 0,0-1 0 0 0,1 1-1 0 0,-1-1 1 0 0,-1 1 0 0 0,1-1 0 0 0,0 1 0 0 0,0-1 0 0 0,0 1 0 0 0,-1-1 0 0 0,1 1-1 0 0,-1-1 1 0 0,0 1 0 0 0,1-1 0 0 0,-1 1 0 0 0,0-1 0 0 0,0 0 0 0 0,1 1-1 0 0,-1-1 1 0 0,0 0 0 0 0,0 0 0 0 0,-1 0 0 0 0,1 0 0 0 0,0 0 0 0 0,0 0 0 0 0,0 0-1 0 0,-1 0 1 0 0,1 0 0 0 0,0 0 0 0 0,-1-1 0 0 0,1 1 0 0 0,-1 0-17 0 0,-110 108 430 0 0,110-105-408 0 0,1-4-18 0 0,1 1 0 0 0,-1 0 0 0 0,0-1-1 0 0,0 1 1 0 0,1-1 0 0 0,-1 1 0 0 0,0 0 0 0 0,1 0 0 0 0,-1 0 0 0 0,0-1-1 0 0,1 1 1 0 0,-1 0 0 0 0,1 0 0 0 0,0 0 0 0 0,-1 0 0 0 0,1 0 0 0 0,0 0-1 0 0,-1 0 1 0 0,1 0 0 0 0,0 0 0 0 0,0-1 0 0 0,0 1 0 0 0,0 0 0 0 0,0 0-1 0 0,0 0 1 0 0,0 0 0 0 0,0 0 0 0 0,0 0 0 0 0,1 0 0 0 0,-1 0 0 0 0,0 0-1 0 0,1 0 1 0 0,-1 0 0 0 0,1 0 0 0 0,-1 0 0 0 0,1 0 0 0 0,-1-1 0 0 0,1 1-1 0 0,-1 0 1 0 0,1 0 0 0 0,0-1 0 0 0,-1 1 0 0 0,1 0 0 0 0,0-1-1 0 0,0 1 1 0 0,-1-1 0 0 0,1 1 0 0 0,0-1 0 0 0,0 1 0 0 0,0-1 0 0 0,0 1-1 0 0,0-1 1 0 0,0 0 0 0 0,0 0 0 0 0,0 1 0 0 0,0-1-4 0 0,6 2 5 0 0,1 0-1 0 0,-1-1 1 0 0,0 1 0 0 0,1-1 0 0 0,0-1-1 0 0,-1 0 1 0 0,1 0 0 0 0,-1 0 0 0 0,1-1-1 0 0,-1 0 1 0 0,1 0 0 0 0,-1-1 0 0 0,0 0-1 0 0,1 0 1 0 0,-1-1 0 0 0,2-1-5 0 0,11-9-684 0 0,33-23-1607 0 0,-22 8-8180 0 0,-23 16-1815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7650 0 0,'0'0'2962'0'0,"0"0"-655"0"0,0 0-241 0 0,0 0-66 0 0,0 0-184 0 0,0 0-271 0 0,0 0-374 0 0,0 0-354 0 0,0 0-201 0 0,0 0-89 0 0,0 0-14 0 0,0 0 5 0 0,0 0-9 0 0,18 1 1649 0 0,208 5 664 0 0,-115-20-2635 0 0,-107 10-1185 0 0,-11 0-6943 0 0,2 4 586 0 0,3 0-4807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14019 0 0,'0'0'4306'0'0,"0"0"-2637"0"0,0 0-963 0 0,0 0-8 0 0,0 0 206 0 0,0 0 168 0 0,0 0-25 0 0,0 0-172 0 0,0 0-216 0 0,0 0-199 0 0,32 0-144 0 0,102 3-113 0 0,38-6-185 0 0,-110 3-995 0 0,-22 0-5118 0 0,-24 0-5815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7122 0 0,'0'0'1273'0'0,"0"0"-71"0"0,0 0 107 0 0,0 0 292 0 0,0 0 251 0 0,0 0 10 0 0,0 0-298 0 0,0 0-458 0 0,0 0-423 0 0,0 0-279 0 0,0 0-134 0 0,1-2-64 0 0,1-8-6 0 0,-1 8-2 0 0,-1 2-32 0 0,0 0-26 0 0,0 0-36 0 0,5 12 828 0 0,13 20-66 0 0,-3 1 0 0 0,-1 1 0 0 0,-1 0-1 0 0,6 29-865 0 0,0-2 237 0 0,62 207 156 0 0,-66-137-337 0 0,-3-119 420 0 0,21-84 88 0 0,-3-1 0 0 0,-3-1 0 0 0,5-34-564 0 0,52-198 359 0 0,-60 204-213 0 0,-24 98-2334 0 0,-2 13-2370 0 0,1 1-4815 0 0,1-4-2452 0 0</inkml:trace>
  <inkml:trace contextRef="#ctx0" brushRef="#br0" timeOffset="581.776">408 564 9594 0 0,'0'0'1652'0'0,"0"0"-555"0"0,0 0-229 0 0,0 0 57 0 0,0 0 109 0 0,0 0 25 0 0,0 0-123 0 0,0 0-203 0 0,0 0-154 0 0,0 0-91 0 0,0 0-40 0 0,0 0-2 0 0,0 0-10 0 0,18-3-32 0 0,102-19 727 0 0,-118 22-1069 0 0,0 0 0 0 0,1 1 0 0 0,-1-1 0 0 0,0 0 0 0 0,1 1-1 0 0,-1 0 1 0 0,0 0 0 0 0,0 0 0 0 0,0 0 0 0 0,0 0 0 0 0,0 0 0 0 0,0 0 0 0 0,0 0 0 0 0,0 1 0 0 0,0-1-1 0 0,-1 1 1 0 0,1 0 0 0 0,-1-1 0 0 0,1 1 0 0 0,-1 0 0 0 0,1 0 0 0 0,-1 0 0 0 0,0 0 0 0 0,0 0 0 0 0,0 0 0 0 0,0 0-1 0 0,0 0 1 0 0,-1 1 0 0 0,1-1 0 0 0,-1 0 0 0 0,1 0 0 0 0,-1 1 0 0 0,0-1 0 0 0,0 0 0 0 0,0 1 0 0 0,0-1-1 0 0,0 0 1 0 0,-1 1 0 0 0,1-1 0 0 0,-1 0 0 0 0,1 0 0 0 0,-1 1 0 0 0,0-1 0 0 0,0 0 0 0 0,0 0 0 0 0,0 0 0 0 0,0 0-1 0 0,0 0 1 0 0,-1 0 0 0 0,1 0 0 0 0,0-1 0 0 0,-1 1 0 0 0,0 0 0 0 0,1-1 0 0 0,-2 2-62 0 0,-78 133 1293 0 0,80-135-1270 0 0,0 1-1 0 0,1 0 1 0 0,-1-1-1 0 0,0 1 1 0 0,1 0-1 0 0,0-1 0 0 0,-1 1 1 0 0,1 0-1 0 0,0 0 1 0 0,0 0-1 0 0,0-1 1 0 0,0 1-1 0 0,1 0 1 0 0,-1 0-1 0 0,0-1 0 0 0,1 1 1 0 0,-1 0-1 0 0,1-1 1 0 0,-1 1-1 0 0,1 0 1 0 0,0-1-1 0 0,0 1 1 0 0,0-1-1 0 0,0 1 0 0 0,0-1 1 0 0,0 1-1 0 0,0-1 1 0 0,0 0-1 0 0,0 0 1 0 0,1 1-1 0 0,-1-1 1 0 0,1 0-1 0 0,-1 0 1 0 0,1 0-1 0 0,-1-1 0 0 0,1 1 1 0 0,-1 0-1 0 0,1 0 1 0 0,0-1-23 0 0,73 4 1054 0 0,60-58-222 0 0,-109 35-2297 0 0,-19 10-3103 0 0,-3 0-4899 0 0,-3 5-2251 0 0</inkml:trace>
  <inkml:trace contextRef="#ctx0" brushRef="#br0" timeOffset="956.183">923 520 10458 0 0,'0'0'2718'0'0,"0"0"-391"0"0,0 0-364 0 0,0 0-270 0 0,0 0-278 0 0,0 0-324 0 0,0 0-339 0 0,0 0-252 0 0,0 0-117 0 0,0 0-54 0 0,0 0 10 0 0,0 0 88 0 0,0 0 85 0 0,6 0 70 0 0,248-4 2995 0 0,-140-14-3674 0 0,-107 14-2443 0 0,-19 0-6952 0 0,10 4-11 0 0</inkml:trace>
  <inkml:trace contextRef="#ctx0" brushRef="#br0" timeOffset="1255.802">1142 255 8762 0 0,'0'0'3169'0'0,"0"0"-1060"0"0,0 0-527 0 0,0 0-116 0 0,0 0-17 0 0,0 0-106 0 0,0 0-209 0 0,0 0-241 0 0,0 0-143 0 0,0 0-142 0 0,0 0-81 0 0,0 0-55 0 0,0 0-91 0 0,-1 33-34 0 0,-2 102-63 0 0,8-46 212 0 0,-10 80-294 0 0,-18-110-3151 0 0,20-58-335 0 0,2-1-1019 0 0,1-1-3535 0 0,0-2 238 0 0</inkml:trace>
  <inkml:trace contextRef="#ctx0" brushRef="#br0" timeOffset="1684.745">1639 89 7114 0 0,'0'0'2492'0'0,"0"0"-981"0"0,0 0-368 0 0,0 0 47 0 0,0 0 90 0 0,0 0 53 0 0,0 0-116 0 0,0 0-256 0 0,0 0-169 0 0,0 0-81 0 0,0 0-55 0 0,0 0 11 0 0,0 14 27 0 0,0 94 1625 0 0,-40 285 45 0 0,32-308-2429 0 0,-4-63-678 0 0,-12-22-3315 0 0,18-20 817 0 0,6 5-2619 0 0,0 6-448 0 0,0 2 139 0 0</inkml:trace>
  <inkml:trace contextRef="#ctx0" brushRef="#br0" timeOffset="2054.241">1360 126 3609 0 0,'0'0'2735'0'0,"0"0"-585"0"0,0 0-151 0 0,0 0 27 0 0,0 0-53 0 0,0 0-111 0 0,0 0-253 0 0,0 0-396 0 0,0 0-358 0 0,0 0-267 0 0,0 0-159 0 0,0 0-70 0 0,0 0 15 0 0,-10 0 653 0 0,12 0-878 0 0,40 1 1048 0 0,-1-3-1 0 0,0 0 0 0 0,-1-3 0 0 0,21-6-1196 0 0,105-24 605 0 0,-71 34-838 0 0,-82 17-1617 0 0,-10-4-4500 0 0,-2-7-5402 0 0</inkml:trace>
  <inkml:trace contextRef="#ctx0" brushRef="#br0" timeOffset="3320.741">1805 593 7514 0 0,'0'0'2261'0'0,"0"0"-205"0"0,0 0-71 0 0,0 0-35 0 0,0 0-138 0 0,0 0-286 0 0,0 0-376 0 0,0 0-313 0 0,0 0-166 0 0,0 0-72 0 0,0 0-32 0 0,0 0-35 0 0,0 0-52 0 0,21 4 1504 0 0,159-26 377 0 0,-179 22-2356 0 0,0 0 1 0 0,0 0-1 0 0,0 1 1 0 0,0-1-1 0 0,0 0 1 0 0,0 1 0 0 0,0-1-1 0 0,0 0 1 0 0,0 1-1 0 0,0-1 1 0 0,0 1-1 0 0,-1 0 1 0 0,1-1-1 0 0,0 1 1 0 0,0 0-1 0 0,-1-1 1 0 0,1 1-1 0 0,0 0 1 0 0,-1 0 0 0 0,1-1-1 0 0,0 1 1 0 0,-1 0-1 0 0,0 0 1 0 0,1 0-1 0 0,-1 0 1 0 0,1 0-1 0 0,-1 0 1 0 0,0 0-1 0 0,0 0 1 0 0,1 0 0 0 0,-1 0-1 0 0,0 0 1 0 0,0 0-1 0 0,0 0 1 0 0,0 0-1 0 0,0 0 1 0 0,-1 0-1 0 0,1 0 1 0 0,0 0-1 0 0,0 0 1 0 0,0 0 0 0 0,-1 0-1 0 0,1 0 1 0 0,-1-1-1 0 0,1 2-5 0 0,-22 48 284 0 0,-58 56-54 0 0,76-102-207 0 0,0 1 1 0 0,1 0 0 0 0,-1 0 0 0 0,1 0 0 0 0,0 0 0 0 0,0 0 0 0 0,0 1 0 0 0,1-1 0 0 0,0 1 0 0 0,0 0 0 0 0,0-1 0 0 0,1 1 0 0 0,0 0 0 0 0,0 0 0 0 0,0 0-1 0 0,1 0 1 0 0,0 0 0 0 0,0 6-24 0 0,31 4 563 0 0,-19-13-426 0 0,-1-1 0 0 0,0 0 0 0 0,1 0 0 0 0,0-1 0 0 0,-1-1 0 0 0,1 0 1 0 0,-1 0-1 0 0,1-1 0 0 0,6-2-137 0 0,76-32 490 0 0,-90 23-2328 0 0,-4 0-3300 0 0,0 6-2359 0 0,0 2-5154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1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31 270 5041 0 0,'0'0'1731'0'0,"0"0"-357"0"0,0 0-143 0 0,0 0 25 0 0,0 0 54 0 0,0 0-62 0 0,0 0-147 0 0,0 0-143 0 0,0 0-133 0 0,0 0-67 0 0,0 0-63 0 0,0 0-74 0 0,0 0-82 0 0,-2 28-80 0 0,-10 139 256 0 0,-3-62 1130 0 0,14-105 2677 0 0,8-58-3609 0 0,5 16-750 0 0,2 1 0 0 0,2 0 0 0 0,1 1-1 0 0,2 1 1 0 0,2 1 0 0 0,12-15-163 0 0,-19 31 33 0 0,6-10 59 0 0,0 1 0 0 0,3 1 0 0 0,0 1 0 0 0,2 1-1 0 0,5-2-91 0 0,-30 29-3 0 0,1 1-1 0 0,-1 0 0 0 0,0-1 0 0 0,1 1 0 0 0,-1 0 0 0 0,1-1 1 0 0,-1 1-1 0 0,1 0 0 0 0,-1 0 0 0 0,1 0 0 0 0,-1 0 0 0 0,1-1 0 0 0,-1 1 1 0 0,1 0-1 0 0,-1 0 0 0 0,1 0 0 0 0,-1 0 0 0 0,1 0 0 0 0,-1 0 1 0 0,1 0-1 0 0,-1 0 0 0 0,1 0 0 0 0,-1 0 0 0 0,1 1 0 0 0,-1-1 1 0 0,1 0-1 0 0,-1 0 0 0 0,0 0 0 0 0,1 1 0 0 0,-1-1 0 0 0,1 0 0 0 0,-1 0 1 0 0,1 1-1 0 0,-1-1 0 0 0,0 0 0 0 0,1 1 0 0 0,-1-1 0 0 0,0 1 1 0 0,1-1-1 0 0,-1 0 0 0 0,0 1 0 0 0,0-1 0 0 0,1 1 0 0 0,-1-1 0 0 0,0 1 1 0 0,0-1-1 0 0,0 1 0 0 0,1-1 0 0 0,-1 1 0 0 0,0-1 0 0 0,0 1 1 0 0,0-1-1 0 0,0 1 0 0 0,0-1 0 0 0,0 1 0 0 0,0-1 0 0 0,0 1 1 0 0,0-1-1 0 0,-1 1 0 0 0,1-1 0 0 0,0 1 0 0 0,0-1 0 0 0,0 1 0 0 0,0-1 1 0 0,-1 1-1 0 0,1-1 0 0 0,0 0 0 0 0,-1 1 0 0 0,1-1 0 0 0,0 1 4 0 0,3 19 11 0 0,37 57-2170 0 0,-22-66-2723 0 0,-10-7-3835 0 0,-2-4-2502 0 0</inkml:trace>
  <inkml:trace contextRef="#ctx0" brushRef="#br0" timeOffset="339.27">508 358 0 0 0,'0'0'2000'0'0,"0"0"286"0"0,0 0 201 0 0,0 0 59 0 0,0 0-221 0 0,0 0-247 0 0,0 0-249 0 0,0 0-244 0 0,0 0-180 0 0,0 0-150 0 0,0 0-184 0 0,32 7-180 0 0,100 21-132 0 0,-130-27-729 0 0,0 0 0 0 0,0 0 0 0 0,0-1 0 0 0,-1 1 0 0 0,1-1 0 0 0,1 1 0 0 0,-1-1 0 0 0,0 1 0 0 0,0-1 0 0 0,0 0 0 0 0,0 0 0 0 0,0 0 0 0 0,0 0 0 0 0,0-1 0 0 0,0 1 0 0 0,0 0 0 0 0,0-1 0 0 0,0 0 0 0 0,0 1 0 0 0,0-1 0 0 0,0 0 0 0 0,0 0 0 0 0,-1 0 0 0 0,1 0 1 0 0,0 0-1 0 0,0-1 0 0 0,-1 1 0 0 0,1 0 0 0 0,1-2-30 0 0,2-4 166 0 0,59-74 1411 0 0,-63 79-1546 0 0,1-1-1 0 0,-1 0 1 0 0,0 0 0 0 0,0 0-1 0 0,0 0 1 0 0,-1 0 0 0 0,1 0-1 0 0,0 0 1 0 0,-1 0 0 0 0,0 0-1 0 0,0 0 1 0 0,0-1 0 0 0,0 1-1 0 0,-1 0 1 0 0,1 0 0 0 0,-1 0-1 0 0,1 0 1 0 0,-1 0 0 0 0,0 0-1 0 0,0 0 1 0 0,-1 0 0 0 0,1 1-1 0 0,-1-1 1 0 0,1 0 0 0 0,-1 1-1 0 0,0-1 1 0 0,0 1 0 0 0,0-1-1 0 0,0 1 1 0 0,0 0 0 0 0,-3-2-31 0 0,1 1-10 0 0,0 1 1 0 0,0-1-1 0 0,-1 1 1 0 0,1-1-1 0 0,-1 1 1 0 0,0 0-1 0 0,0 1 0 0 0,0 0 1 0 0,0-1-1 0 0,0 1 1 0 0,0 1-1 0 0,0-1 1 0 0,0 1-1 0 0,0 0 1 0 0,0 0-1 0 0,0 0 1 0 0,0 1-1 0 0,0 0 1 0 0,0 0-1 0 0,0 0 1 0 0,0 0-1 0 0,0 1 1 0 0,0 0-1 0 0,1 0 1 0 0,-1 0-1 0 0,1 1 1 0 0,-1 0-1 0 0,1-1 1 0 0,-3 4 9 0 0,-4 2-27 0 0,1 0 0 0 0,0 0 0 0 0,1 1 0 0 0,0 1 1 0 0,0-1-1 0 0,1 2 0 0 0,0-1 0 0 0,1 1 0 0 0,0 0 1 0 0,0 0-1 0 0,0 4 27 0 0,3-8-7 0 0,1 1 1 0 0,0-1-1 0 0,0 1 1 0 0,1 0-1 0 0,0 0 1 0 0,0 0-1 0 0,0 0 1 0 0,1 0-1 0 0,1 0 1 0 0,-1 0-1 0 0,1 0 1 0 0,1 1-1 0 0,0-1 1 0 0,0 0-1 0 0,0 0 0 0 0,1 0 1 0 0,0 0-1 0 0,1 0 1 0 0,-1-1-1 0 0,2 1 1 0 0,-1-1-1 0 0,1 0 1 0 0,0 1-1 0 0,1-2 1 0 0,-1 1-1 0 0,1 0 1 0 0,1-1 6 0 0,2 0-29 0 0,1-1 0 0 0,0 0 0 0 0,0-1 0 0 0,0 1 0 0 0,1-2 0 0 0,-1 0 0 0 0,1 0 0 0 0,0 0 1 0 0,0-1-1 0 0,0-1 0 0 0,0 0 0 0 0,0 0 0 0 0,0-1 0 0 0,0 0 0 0 0,0 0 0 0 0,0-2 0 0 0,1 1 0 0 0,4-2 29 0 0,18-5-933 0 0,-2-1 0 0 0,1-2 1 0 0,-2-1-1 0 0,1-1 0 0 0,1-3 933 0 0,-8 5-1650 0 0,15-8-5293 0 0,-19 5-3982 0 0</inkml:trace>
  <inkml:trace contextRef="#ctx0" brushRef="#br0" timeOffset="705.48">1434 67 10194 0 0,'0'0'2306'0'0,"0"0"-344"0"0,0 0-230 0 0,0 0-194 0 0,0 0-195 0 0,-31 19-200 0 0,-96 61-207 0 0,28-2 850 0 0,97-77-1751 0 0,0 0 1 0 0,0 1-1 0 0,-1-1 1 0 0,1 1-1 0 0,0 0 1 0 0,1-1-1 0 0,-1 1 1 0 0,0 0-1 0 0,0 0 1 0 0,1 0-1 0 0,-1 0 1 0 0,1 0-1 0 0,0 1 1 0 0,-1-1-1 0 0,1 0 1 0 0,0 1-1 0 0,0-1 1 0 0,1 1-1 0 0,-1-1 1 0 0,1 1-1 0 0,-1-1 1 0 0,1 1-1 0 0,0-1 1 0 0,-1 1-1 0 0,1 0 1 0 0,1-1-1 0 0,-1 1 1 0 0,0-1-1 0 0,1 1 1 0 0,-1-1 0 0 0,1 1-1 0 0,0-1 1 0 0,0 1-1 0 0,0-1 1 0 0,0 1-1 0 0,0-1 1 0 0,0 0-1 0 0,1 0 1 0 0,-1 0-1 0 0,1 0 1 0 0,-1 0-1 0 0,1 0 1 0 0,0 0-1 0 0,0 0 1 0 0,0-1-1 0 0,2 2-35 0 0,178 34 967 0 0,-176-35-950 0 0,-3-3-9 0 0,0 1 0 0 0,0 0 0 0 0,0 0 0 0 0,0 0 1 0 0,0 0-1 0 0,-1 1 0 0 0,1-1 0 0 0,0 1 0 0 0,0-1 0 0 0,0 1 1 0 0,0 0-1 0 0,-1 0 0 0 0,1 1 0 0 0,0-1 0 0 0,-1 0 0 0 0,1 1 1 0 0,-1 0-1 0 0,0-1 0 0 0,0 1 0 0 0,1 0 0 0 0,-1 0 1 0 0,0 0-1 0 0,0 1 0 0 0,-1-1 0 0 0,1 0 0 0 0,0 1 0 0 0,-1-1 1 0 0,0 1-1 0 0,1-1 0 0 0,-1 1 0 0 0,0 0 0 0 0,0 0 0 0 0,-1-1 1 0 0,1 1-1 0 0,0 0 0 0 0,-1 0 0 0 0,0 0 0 0 0,0 0 1 0 0,0 0-1 0 0,0 0 0 0 0,0 0 0 0 0,0-1 0 0 0,-1 3-8 0 0,-3 0 37 0 0,0 1-1 0 0,0-1 1 0 0,0 0-1 0 0,-1-1 1 0 0,0 1 0 0 0,0-1-1 0 0,0 0 1 0 0,0 0-1 0 0,-1 0 1 0 0,1-1 0 0 0,-1 0-1 0 0,0 0 1 0 0,0 0-1 0 0,-4 0-36 0 0,-8 6 60 0 0,-175 64 148 0 0,149-69-548 0 0,43-4 54 0 0,1 0-273 0 0,35-44-9530 0 0,-21 33 3760 0 0,-4 0-2756 0 0</inkml:trace>
  <inkml:trace contextRef="#ctx0" brushRef="#br0" timeOffset="973.396">1872 1 9266 0 0,'0'0'5124'0'0,"0"0"-2576"0"0,0 0-1118 0 0,0 0-235 0 0,0 0-198 0 0,0 0-206 0 0,0 0-40 0 0,0 0-12 0 0,0 0 50 0 0,0 0 30 0 0,0 0-88 0 0,0 0-107 0 0,0 0-102 0 0,8 23-98 0 0,24 75-86 0 0,-30-93-301 0 0,0-1-1 0 0,-1 1 1 0 0,0 0-1 0 0,0 0 1 0 0,0 1-1 0 0,-1-1 1 0 0,1 0-1 0 0,-1 0 1 0 0,0 0-1 0 0,-1 0 1 0 0,1 0-1 0 0,-1 0 1 0 0,0 0-1 0 0,0 0 0 0 0,-1 1-36 0 0,-4 16 111 0 0,-12 115 260 0 0,16 50-642 0 0,-4-206-7765 0 0,-2 8 4117 0 0,3 2-1538 0 0,2 1-4977 0 0</inkml:trace>
  <inkml:trace contextRef="#ctx0" brushRef="#br0" timeOffset="1160.658">1596 236 10162 0 0,'0'0'2718'0'0,"0"0"-656"0"0,0 0-478 0 0,0 0-320 0 0,0 0-225 0 0,0 0-120 0 0,0 0 9 0 0,0 0 6 0 0,0 0-17 0 0,0 0-64 0 0,0 0-189 0 0,0 0-125 0 0,0 0-89 0 0,28 2-67 0 0,91 6-44 0 0,13-19 326 0 0,54-26-1125 0 0,-108 20-7205 0 0,-65 14-4173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6097 0 0,'0'0'4799'0'0,"0"0"-2371"0"0,0 0-945 0 0,0 0-199 0 0,0 0-37 0 0,0 0-46 0 0,0 0-90 0 0,0 0-225 0 0,0 0-248 0 0,0 0-199 0 0,0 0-178 0 0,-16 27-113 0 0,-52 84-49 0 0,-18 26-1536 0 0,82-128-386 0 0,3-3-5960 0 0,1-6-3007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4593 0 0,'0'0'1858'0'0,"0"0"-47"0"0,0 0 60 0 0,0 0 124 0 0,0 0 28 0 0,0 0-113 0 0,0 0-238 0 0,0 0-334 0 0,0 0-281 0 0,0 0-222 0 0,0 0-183 0 0,0 0-101 0 0,0 0-73 0 0,1-7-25 0 0,7-27 328 0 0,-8 34-475 0 0,7 192 2924 0 0,-27 268-2153 0 0,-14-224-978 0 0,33-228-110 0 0,-32 79-303 0 0,24-89-4772 0 0,7-21 2468 0 0,2 22 2101 0 0,16-48-9730 0 0,-12 40 7149 0 0,3-2-3601 0 0</inkml:trace>
  <inkml:trace contextRef="#ctx0" brushRef="#br0" timeOffset="455.455">434 74 9218 0 0,'0'0'2722'0'0,"0"0"-436"0"0,0 0-471 0 0,0 0-222 0 0,0 0-162 0 0,0 0-198 0 0,0 0-222 0 0,0 0-265 0 0,0 0-212 0 0,0 0-110 0 0,0 0-47 0 0,0 0 1 0 0,0 0 14 0 0,-5 31 11 0 0,-15 100-13 0 0,2 35 925 0 0,1 284 424 0 0,7-381-841 0 0,-20-153-726 0 0,22 63-168 0 0,0 1-1 0 0,-2 0 1 0 0,0 1 0 0 0,-1 0 0 0 0,-1 1 0 0 0,-7-8-4 0 0,18 25 0 0 0,-12-17-3 0 0,0 0 0 0 0,-2 2 1 0 0,0-1-1 0 0,-1 2 0 0 0,0 0 1 0 0,-1 0-1 0 0,-1 2 0 0 0,-11-6 3 0 0,27 17-19 0 0,-1 0 0 0 0,1 0 0 0 0,-1 0 0 0 0,0 1 0 0 0,1 0 0 0 0,-1-1 0 0 0,0 1 1 0 0,0 0-1 0 0,0 0 0 0 0,0 1 0 0 0,0-1 0 0 0,0 1 0 0 0,0-1 0 0 0,0 1 0 0 0,0 0 0 0 0,0 0 0 0 0,0 0 0 0 0,0 1 0 0 0,-1-1 0 0 0,1 1 0 0 0,0-1 0 0 0,1 1 0 0 0,-1 0 0 0 0,0 0 0 0 0,0 1 0 0 0,0-1 0 0 0,0 0 0 0 0,1 1 0 0 0,-1 0 0 0 0,1 0 0 0 0,-1 0 0 0 0,0 1 19 0 0,1 0-157 0 0,1 1 0 0 0,-1 0 0 0 0,1 0 0 0 0,0 0 0 0 0,1 0 0 0 0,-1 0 0 0 0,0 0-1 0 0,1 0 1 0 0,0 0 0 0 0,0 1 0 0 0,0-1 0 0 0,1 0 0 0 0,0 0 0 0 0,-1 0-1 0 0,1 0 1 0 0,0 0 0 0 0,1 0 157 0 0,9 17-4168 0 0,6-2-4413 0 0,-9-14-3334 0 0</inkml:trace>
  <inkml:trace contextRef="#ctx0" brushRef="#br0" timeOffset="1256.261">515 792 15787 0 0,'0'0'1005'0'0,"0"0"-487"0"0,0 0-311 0 0,0 0 12 0 0,0 0 136 0 0,0 0 119 0 0,0 0 149 0 0,0 0 36 0 0,0 0 16 0 0,0 0-3 0 0,0 0-103 0 0,0 0-30 0 0,13 1 13 0 0,43 4 36 0 0,-49-5-427 0 0,0 0 1 0 0,-1 0-1 0 0,1-1 0 0 0,0 0 0 0 0,0 0 0 0 0,0-1 0 0 0,0 1 0 0 0,-1-2 0 0 0,1 1 0 0 0,-1-1 0 0 0,1 0 0 0 0,-1 0 0 0 0,0-1 1 0 0,0 1-1 0 0,-1-2 0 0 0,5-3-161 0 0,6-3 231 0 0,-7 6-167 0 0,-1 0-1 0 0,0-1 1 0 0,0 0 0 0 0,0 0 0 0 0,-1-1-1 0 0,0 0 1 0 0,0 0 0 0 0,-1-1 0 0 0,1 0 0 0 0,-2 0-1 0 0,1 0 1 0 0,-1-1 0 0 0,-1 0 0 0 0,0 0-1 0 0,0 0 1 0 0,0 0 0 0 0,-1-1 0 0 0,-1 1-1 0 0,0-1 1 0 0,0 0 0 0 0,0-3-64 0 0,-3 10 1 0 0,-1 0-1 0 0,1 1 1 0 0,0-1 0 0 0,-1 1-1 0 0,0-1 1 0 0,1 1 0 0 0,-1 0-1 0 0,0 0 1 0 0,0 0 0 0 0,-1 0-1 0 0,1 0 1 0 0,0 0 0 0 0,-1 1-1 0 0,1-1 1 0 0,-1 1 0 0 0,1-1-1 0 0,-1 1 1 0 0,1 0 0 0 0,-1 0-1 0 0,0 0 1 0 0,0 0 0 0 0,0 1-1 0 0,1-1 1 0 0,-1 1 0 0 0,0 0-1 0 0,0 0 1 0 0,0 0 0 0 0,0 0-1 0 0,0 0 1 0 0,0 0 0 0 0,0 1-1 0 0,1 0 1 0 0,-1-1 0 0 0,0 1-1 0 0,0 0 1 0 0,1 0 0 0 0,-1 1-1 0 0,0-1 1 0 0,1 1 0 0 0,-2 0-1 0 0,-7 3-16 0 0,1 1 1 0 0,0 0-1 0 0,0 0 0 0 0,1 1 1 0 0,0 0-1 0 0,0 1 1 0 0,0 0-1 0 0,1 0 1 0 0,1 1-1 0 0,-1 0 1 0 0,1 0-1 0 0,1 1 1 0 0,0 0-1 0 0,0 0 1 0 0,1 1-1 0 0,0-1 1 0 0,1 1-1 0 0,0 0 1 0 0,1 0-1 0 0,0 1 1 0 0,0-1-1 0 0,2 1 1 0 0,-1-1-1 0 0,1 1 0 0 0,1 0 16 0 0,3-6 2 0 0,0 0-1 0 0,0 0 0 0 0,0 0 0 0 0,1 0 0 0 0,0 0 0 0 0,0-1 0 0 0,0 0 1 0 0,1 0-1 0 0,0 0 0 0 0,0 0 0 0 0,0-1 0 0 0,1 0 0 0 0,-1 0 0 0 0,1 0 0 0 0,0-1 1 0 0,0 0-1 0 0,0 0 0 0 0,1-1 0 0 0,-1 1 0 0 0,1-1 0 0 0,-1 0 0 0 0,1-1 0 0 0,0 0 1 0 0,-1 0-1 0 0,1-1 0 0 0,0 1-1 0 0,9 0 61 0 0,0 0-1 0 0,0-2 1 0 0,0 0 0 0 0,0 0 0 0 0,-1-1-1 0 0,1-1 1 0 0,0-1 0 0 0,-1 0 0 0 0,7-4-61 0 0,-3 1 59 0 0,0-1 1 0 0,0 0-1 0 0,-1-2 1 0 0,-1 0-1 0 0,0-1 1 0 0,0-1-1 0 0,-1-1 1 0 0,-1 0-1 0 0,0-1 1 0 0,0 0-1 0 0,-2-1 1 0 0,0-1-1 0 0,0 0 1 0 0,-2-1-1 0 0,0 0 1 0 0,-1-1-1 0 0,-1 0 1 0 0,0 0-1 0 0,-2-1 1 0 0,0 0-1 0 0,0-4-59 0 0,-6 20 2 0 0,1 0 0 0 0,-1 1 0 0 0,0-2-1 0 0,0 1 1 0 0,-1 0 0 0 0,1 0 0 0 0,0 0-1 0 0,-1 0 1 0 0,0 0 0 0 0,0 0 0 0 0,0-1 0 0 0,0 1-1 0 0,-1 0 1 0 0,1 0 0 0 0,-1 0 0 0 0,0 0-1 0 0,1 0 1 0 0,-2 0 0 0 0,1 0 0 0 0,0 0 0 0 0,0 0-1 0 0,-1 0 1 0 0,0 1 0 0 0,1-1 0 0 0,-1 0-1 0 0,0 1 1 0 0,0 0 0 0 0,-1-1 0 0 0,1 1 0 0 0,0 0-1 0 0,-1 0 1 0 0,1 0 0 0 0,-4-1-2 0 0,-3 4-18 0 0,0 1 0 0 0,1 0 0 0 0,-1 0 1 0 0,0 1-1 0 0,1 0 0 0 0,0 1 0 0 0,-1 0 0 0 0,1 0 0 0 0,1 1 0 0 0,-1 0 1 0 0,1 0-1 0 0,0 0 0 0 0,0 1 0 0 0,0 0 0 0 0,1 1 0 0 0,0 0 1 0 0,0 0-1 0 0,1 0 0 0 0,0 0 0 0 0,0 1 0 0 0,-1 2 18 0 0,5-9-2 0 0,0 0-1 0 0,1 1 1 0 0,-1-1 0 0 0,0 0-1 0 0,0 0 1 0 0,1 0 0 0 0,-1 1-1 0 0,1-1 1 0 0,-1 0 0 0 0,1 1-1 0 0,0-1 1 0 0,-1 0 0 0 0,1 1-1 0 0,0-1 1 0 0,0 0 0 0 0,0 1-1 0 0,0-1 1 0 0,0 0 0 0 0,0 1-1 0 0,1-1 1 0 0,-1 1 0 0 0,0-1-1 0 0,1 0 1 0 0,-1 0 0 0 0,1 1-1 0 0,-1-1 1 0 0,1 0 0 0 0,0 0-1 0 0,-1 1 1 0 0,1-1 0 0 0,0 0-1 0 0,0 0 1 0 0,0 0 0 0 0,0 0-1 0 0,0 0 1 0 0,0 0 0 0 0,0-1-1 0 0,0 1 1 0 0,0 0 0 0 0,0 0-1 0 0,0-1 1 0 0,1 1 0 0 0,-1-1-1 0 0,0 1 1 0 0,1-1 0 0 0,-1 1-1 0 0,0-1 1 0 0,1 0-1 0 0,-1 0 1 0 0,0 1 0 0 0,1-1-1 0 0,-1 0 1 0 0,1 0 2 0 0,76 2 57 0 0,29-9-29 0 0,-105 9-26 0 0,0-1 0 0 0,0 1 0 0 0,0 0 0 0 0,-1 0 0 0 0,1 0-1 0 0,0 0 1 0 0,-1 0 0 0 0,0 0 0 0 0,0 0 0 0 0,1 0 0 0 0,-1 1-1 0 0,-1-1 1 0 0,1 0 0 0 0,0 1 0 0 0,0-1 0 0 0,-1 1 0 0 0,0-1-1 0 0,1 1 1 0 0,-1-1 0 0 0,0 1 0 0 0,0-1 0 0 0,0 1 0 0 0,-1-1-1 0 0,1 1 1 0 0,0-1 0 0 0,-1 1 0 0 0,0-1-2 0 0,1 6 13 0 0,-22 146-85 0 0,50-140-1683 0 0,-4-20-3659 0 0,-17 1 1520 0 0,-2 2-4542 0 0,-1 3-755 0 0</inkml:trace>
  <inkml:trace contextRef="#ctx0" brushRef="#br0" timeOffset="1690.605">1325 766 2857 0 0,'0'0'1113'0'0,"0"0"77"0"0,0 0 319 0 0,0 0 218 0 0,0 0 25 0 0,0 0-143 0 0,0 0-254 0 0,0 0-144 0 0,0 0-79 0 0,0 0 2 0 0,0 0 11 0 0,0 0 6 0 0,0 0-29 0 0,21 6-48 0 0,66 18-104 0 0,-85-23-885 0 0,1-1 0 0 0,0 1-1 0 0,0 0 1 0 0,0-1-1 0 0,0 0 1 0 0,-1 0-1 0 0,1 0 1 0 0,0 0-1 0 0,0 0 1 0 0,0 0 0 0 0,0-1-1 0 0,0 1 1 0 0,0-1-1 0 0,-1 0 1 0 0,1 0-1 0 0,0 0 1 0 0,0 0 0 0 0,-1 0-1 0 0,1-1 1 0 0,-1 1-1 0 0,1-1 1 0 0,-1 0-85 0 0,10-6 404 0 0,5 0-192 0 0,-1 0 0 0 0,-1-1 1 0 0,1-1-1 0 0,-1-1 0 0 0,-1 0 0 0 0,0-1 1 0 0,-1 0-1 0 0,0-1 0 0 0,-1 0 0 0 0,0-1 0 0 0,-1-1 1 0 0,-1 0-1 0 0,-1 0 0 0 0,5-10-212 0 0,-12 22 9 0 0,-1 1 0 0 0,1-1 0 0 0,-1 1 0 0 0,0-1-1 0 0,0 0 1 0 0,0 0 0 0 0,-1 1 0 0 0,1-1 0 0 0,-1 0 0 0 0,1 0-1 0 0,-1 0 1 0 0,0 0 0 0 0,0 0 0 0 0,0 0 0 0 0,0 1 0 0 0,-1-1-1 0 0,1 0 1 0 0,-1 0 0 0 0,0 0 0 0 0,0 0 0 0 0,0 1 0 0 0,0-1-1 0 0,0 0 1 0 0,0 1 0 0 0,-1-1 0 0 0,0 1 0 0 0,1 0 0 0 0,-1-1-1 0 0,0 1 1 0 0,0 0 0 0 0,0 0 0 0 0,0 0 0 0 0,0 0 0 0 0,-1 1-1 0 0,1-1 1 0 0,0 0 0 0 0,-1 1 0 0 0,0 0 0 0 0,1-1 0 0 0,-2 1-9 0 0,-5 2-10 0 0,-1 1 1 0 0,1 0 0 0 0,0 0 0 0 0,0 1 0 0 0,0 0-1 0 0,0 1 1 0 0,1 0 0 0 0,-1 1 0 0 0,1-1 0 0 0,0 1-1 0 0,0 1 1 0 0,1 0 0 0 0,-1 0 0 0 0,1 0 0 0 0,1 1-1 0 0,-1 0 1 0 0,1 0 0 0 0,0 1 0 0 0,-3 6 9 0 0,0-5-6 0 0,1 0 1 0 0,0 0 0 0 0,0 1-1 0 0,1 0 1 0 0,1 0-1 0 0,-1 1 1 0 0,2-1 0 0 0,-1 2-1 0 0,2-1 1 0 0,-1 0-1 0 0,2 1 1 0 0,-1 0-1 0 0,2 0 1 0 0,-1 0 0 0 0,2 0-1 0 0,0 0 1 0 0,0 10 5 0 0,4-15 13 0 0,1 1 0 0 0,-1-1 0 0 0,1 0 1 0 0,1-1-1 0 0,-1 1 0 0 0,1-1 0 0 0,0 0 0 0 0,1 0 0 0 0,0 0 1 0 0,0-1-1 0 0,0 0 0 0 0,0 0 0 0 0,1-1 0 0 0,-1 1 0 0 0,1-1 1 0 0,1-1-1 0 0,-1 1 0 0 0,0-1 0 0 0,1-1 0 0 0,-1 1 1 0 0,1-1-1 0 0,0-1 0 0 0,0 1 0 0 0,0-1 0 0 0,4-1-13 0 0,122 13-63 0 0,-79-19-5819 0 0,-48 2-5938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30 4681 0 0,'0'0'2873'0'0,"0"0"-897"0"0,0 0-186 0 0,0 0 174 0 0,0 0 137 0 0,0 0-32 0 0,0 0-263 0 0,0 0-432 0 0,0 0-397 0 0,0 0-283 0 0,0 0-137 0 0,-3-5-47 0 0,-12-15-17 0 0,11 15-23 0 0,4 5-49 0 0,3 21 807 0 0,14 180 834 0 0,-15-121-1770 0 0,-2-22-143 0 0,-2 0 0 0 0,-3 0 0 0 0,-11 51-149 0 0,1 20 146 0 0,13-96-5095 0 0,2-52 1503 0 0,0 6-2336 0 0,0 5-5219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12195 0 0,'0'0'1725'0'0,"0"0"-448"0"0,0 0-316 0 0,0 0-41 0 0,0 0 51 0 0,0 0 160 0 0,0 0 57 0 0,0 0-47 0 0,0 0-83 0 0,0 0-172 0 0,0 0-112 0 0,0 0-57 0 0,31 0-2 0 0,102-4-20 0 0,-25-10 484 0 0,196-49 444 0 0,-91 27-1487 0 0,-154 36-1631 0 0,-57 14-3497 0 0,-2-10 152 0 0,0-1-7036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13291 0 0,'0'0'3270'0'0,"0"0"-1790"0"0,0 0-736 0 0,0 0 33 0 0,0 0 161 0 0,0 0 127 0 0,0 0 2 0 0,0 0-115 0 0,0 0-153 0 0,0 0-97 0 0,0 0-66 0 0,0 0-95 0 0,0 0-61 0 0,2 22-55 0 0,6 67-81 0 0,-22 20 300 0 0,-4-13-492 0 0,17-82-1970 0 0,4-20-6734 0 0,-1 3-2888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13619 0 0,'0'0'2074'0'0,"0"0"-821"0"0,0 0-519 0 0,0 0 18 0 0,0 0 159 0 0,0 0 140 0 0,0 0 10 0 0,0 0-174 0 0,0 0-177 0 0,0 0-109 0 0,0 0-55 0 0,0 0-37 0 0,0 0-20 0 0,22 5-45 0 0,70 14-57 0 0,31-14 724 0 0,60-23-837 0 0,-136-1-1229 0 0,-40 10-997 0 0,-6 6-1809 0 0,-1 1-3313 0 0,0 2-4148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12139 0 0,'0'0'3526'0'0,"0"0"-1433"0"0,0 0-792 0 0,0 0-220 0 0,0 0-64 0 0,0 0-49 0 0,0 0-60 0 0,0 0-107 0 0,0 0-112 0 0,0 0-120 0 0,0 0-129 0 0,0 0-72 0 0,9 10-52 0 0,27 26-32 0 0,17-25 307 0 0,-40-12-496 0 0,12-2-122 0 0,0 0 0 0 0,0-1-1 0 0,-1-2 1 0 0,0 0 0 0 0,23-10 27 0 0,-26 9-230 0 0,27-13-1050 0 0,-19 7-1405 0 0,0 3-5519 0 0,-15 9-3686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 8490 0 0,'0'0'4031'0'0,"0"0"-1925"0"0,0 0-714 0 0,0 0-19 0 0,0 0 55 0 0,0 0-10 0 0,0 0-141 0 0,0 0-259 0 0,0 0-235 0 0,0 0-159 0 0,0 0-100 0 0,0 0-43 0 0,0 0-25 0 0,5-4-27 0 0,15-10-47 0 0,-15 40 863 0 0,-16 106 91 0 0,-8 198-969 0 0,12-282-263 0 0,-1 8-2878 0 0,5-100-2276 0 0,3 26-1804 0 0,0 10-3955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12979 0 0,'0'0'1639'0'0,"0"0"-488"0"0,0 0-215 0 0,0 0 153 0 0,0 0 222 0 0,0 0 142 0 0,0 0-84 0 0,0 0-270 0 0,0 0-248 0 0,0 0-160 0 0,0 0-112 0 0,0 0-43 0 0,33 6-59 0 0,107 16-67 0 0,-8-17 399 0 0,41-8-1128 0 0,-144 10-1338 0 0,-12 0-6945 0 0,-13-3-3470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13611 0 0,'0'0'3590'0'0,"0"0"-1955"0"0,0 0-809 0 0,0 0-38 0 0,0 0 75 0 0,0 0 46 0 0,0 0-90 0 0,0 0-216 0 0,0 0-158 0 0,0 0-70 0 0,0 0 4 0 0,0 0 15 0 0,0 0-28 0 0,10-1-29 0 0,90-6 737 0 0,-99 7-1065 0 0,0-1 0 0 0,1 1 0 0 0,-1-1 0 0 0,0 1 0 0 0,1 0 0 0 0,-1 0 0 0 0,0 0 0 0 0,1-1 0 0 0,-1 1 0 0 0,0 1 0 0 0,1-1 0 0 0,-1 0 0 0 0,0 0 0 0 0,1 0 0 0 0,-1 1 0 0 0,0-1 0 0 0,1 0 0 0 0,-1 1 0 0 0,0 0 0 0 0,0-1 0 0 0,0 1 0 0 0,1 0 0 0 0,-1-1 0 0 0,0 1 0 0 0,0 0 0 0 0,0 0 0 0 0,0 0 0 0 0,0 0 0 0 0,0 0 0 0 0,0 0 0 0 0,-1 0 0 0 0,1 0 0 0 0,0 0 0 0 0,-1 1 0 0 0,1-1 0 0 0,0 0 0 0 0,-1 0 0 0 0,0 1 0 0 0,1-1 0 0 0,-1 0 0 0 0,0 1 0 0 0,1-1 0 0 0,-1 0 0 0 0,0 1 0 0 0,0-1 0 0 0,0 0 0 0 0,0 1 0 0 0,-1-1 0 0 0,1 0 0 0 0,0 1 0 0 0,-1 0-9 0 0,0 7 30 0 0,-1 0 1 0 0,0 0 0 0 0,-1 0 0 0 0,0-1 0 0 0,0 1 0 0 0,-1-1 0 0 0,0 1 0 0 0,-1-1 0 0 0,0 0 0 0 0,0-1-1 0 0,-1 1 1 0 0,1-1 0 0 0,-4 2-31 0 0,-31 50 113 0 0,40-58-108 0 0,-1-1 1 0 0,1 1-1 0 0,-1 0 0 0 0,0 0 0 0 0,1 0 0 0 0,0-1 0 0 0,-1 1 1 0 0,1 0-1 0 0,-1 0 0 0 0,1 0 0 0 0,0 0 0 0 0,0 0 1 0 0,0 0-1 0 0,-1 0 0 0 0,1 0 0 0 0,0 0 0 0 0,0 0 0 0 0,0 0 1 0 0,1 0-1 0 0,-1 0 0 0 0,0 0 0 0 0,0 0 0 0 0,0 0 0 0 0,1 0 1 0 0,-1 0-1 0 0,0 0 0 0 0,1 0 0 0 0,-1-1 0 0 0,1 1 0 0 0,-1 0 1 0 0,1 0-1 0 0,0 0 0 0 0,-1-1 0 0 0,1 1 0 0 0,0 0 0 0 0,-1-1 1 0 0,1 1-1 0 0,0 0 0 0 0,0-1 0 0 0,0 1 0 0 0,-1-1 0 0 0,1 1 1 0 0,0-1-1 0 0,0 0 0 0 0,0 1 0 0 0,0-1 0 0 0,0 0-5 0 0,52 4 564 0 0,-41-5-434 0 0,3-1-24 0 0,-1 0 1 0 0,1-2-1 0 0,-1 0 1 0 0,0 0-1 0 0,0-1 0 0 0,-1-1 1 0 0,1 0-1 0 0,10-8-106 0 0,-8 6 29 0 0,-3 0-853 0 0,14-6-6265 0 0,-25 14-5080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8:32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26 0 0 0,'0'0'1115'0'0,"0"0"403"0"0,0 0 266 0 0,0 0 94 0 0,0 0-59 0 0,0 0-162 0 0,0 0-146 0 0,0 0-128 0 0,0 0-81 0 0,-4-4-114 0 0,-8-13-140 0 0,9 12-139 0 0,6 12 7022 0 0,11 28-7782 0 0,-2 32 175 0 0,-2 1 1 0 0,-4 1-1 0 0,-2 0 1 0 0,-6 62-325 0 0,-2-72 136 0 0,-4 1 0 0 0,-1-2 1 0 0,-4 1-1 0 0,-2-2 0 0 0,-4 6-136 0 0,-11 8 183 0 0,54-113-122 0 0,3 2 0 0 0,2 1 0 0 0,1 1 0 0 0,2 1 0 0 0,1 2 1 0 0,21-17-62 0 0,-48 46-3 0 0,1 1 1 0 0,-1-1 0 0 0,1 1-1 0 0,0 0 1 0 0,0 1-1 0 0,0 0 1 0 0,1 0 0 0 0,0 0-1 0 0,-1 1 1 0 0,1 0 0 0 0,0 1-1 0 0,1 0 1 0 0,-1 0 0 0 0,0 0-1 0 0,1 1 1 0 0,-1 1 0 0 0,8-1 2 0 0,-12 4-2 0 0,0 0 1 0 0,-1-1-1 0 0,1 2 0 0 0,-1-1 1 0 0,1 0-1 0 0,-1 1 1 0 0,0-1-1 0 0,0 1 1 0 0,0 0-1 0 0,-1 0 1 0 0,1 0-1 0 0,-1 0 1 0 0,0 0-1 0 0,0 1 1 0 0,-1-1-1 0 0,1 1 1 0 0,-1-1-1 0 0,0 1 0 0 0,0 0 1 0 0,-1 2 1 0 0,5 22 41 0 0,-1 0 1 0 0,-2-1 0 0 0,-1 1-1 0 0,-1 0 1 0 0,-2 0-1 0 0,-1 0 1 0 0,-4 15-42 0 0,5-37 17 0 0,-1 0 1 0 0,1 0-1 0 0,-2 0 1 0 0,1 0-1 0 0,-1-1 1 0 0,0 0-1 0 0,0 0 1 0 0,0 0-1 0 0,-1 0 1 0 0,0-1-1 0 0,0 1 1 0 0,-1-1-1 0 0,0-1 1 0 0,0 1-1 0 0,0-1 1 0 0,0 0-1 0 0,0 0 1 0 0,-1-1 0 0 0,0 0-1 0 0,1 0 1 0 0,-1 0-1 0 0,0-1 1 0 0,-1 0-1 0 0,1-1 1 0 0,0 1-1 0 0,-1-1 1 0 0,1-1-1 0 0,0 1 1 0 0,-1-1-18 0 0,0 1-17 0 0,0-1 0 0 0,0 1 0 0 0,0-1 1 0 0,0-1-1 0 0,0 0 0 0 0,0 0 0 0 0,0 0 1 0 0,1-1-1 0 0,-1 0 0 0 0,0 0 0 0 0,1-1 1 0 0,-1 0-1 0 0,1 0 0 0 0,0-1 0 0 0,0 0 1 0 0,1 0-1 0 0,-1-1 0 0 0,1 0 0 0 0,0 0 0 0 0,0 0 1 0 0,-4-5 16 0 0,3 1-158 0 0,5 7-32 0 0,1 1 1 0 0,-1 0 0 0 0,1 0-1 0 0,-1-1 1 0 0,1 1 0 0 0,0-1-1 0 0,0 1 1 0 0,0-1 0 0 0,0 0-1 0 0,0 1 1 0 0,0-1 0 0 0,0 0-1 0 0,1 0 1 0 0,-1 0 0 0 0,1 1-1 0 0,-1-1 1 0 0,1 0-1 0 0,0 0 1 0 0,-1 0 0 0 0,1 0-1 0 0,0 0 1 0 0,0 0 0 0 0,1 0-1 0 0,-1 0 1 0 0,0 0 189 0 0,10-3-8016 0 0,-6 5-3420 0 0</inkml:trace>
  <inkml:trace contextRef="#ctx0" brushRef="#br0" timeOffset="395.44">741 652 12235 0 0,'0'0'1208'0'0,"0"0"-288"0"0,0 0-50 0 0,0 0 112 0 0,0 0 136 0 0,0 0 10 0 0,0 0-112 0 0,0 0-145 0 0,0 0-175 0 0,0 0-151 0 0,0 0-133 0 0,0 0-82 0 0,0 0-55 0 0,-15 16-35 0 0,-42 51-2 0 0,55-64-200 0 0,-1 0 0 0 0,0 1 1 0 0,1-1-1 0 0,0 1 1 0 0,0 0-1 0 0,0-1 0 0 0,0 1 1 0 0,1 0-1 0 0,-1 0 0 0 0,1 0 1 0 0,0 0-1 0 0,0 1 1 0 0,1-1-1 0 0,-1 0 0 0 0,1 0 1 0 0,0 0-1 0 0,0 2-38 0 0,0 10 126 0 0,-1-12-98 0 0,1 0 0 0 0,0 0 0 0 0,0 0-1 0 0,1 1 1 0 0,-1-1 0 0 0,1 0 0 0 0,0 0-1 0 0,0 0 1 0 0,1 0 0 0 0,-1 0 0 0 0,1 0-1 0 0,0 0 1 0 0,0 0 0 0 0,0-1 0 0 0,0 1-1 0 0,1-1 1 0 0,-1 0 0 0 0,1 1 0 0 0,0-1-1 0 0,0 0 1 0 0,0 0 0 0 0,0-1-1 0 0,1 1 1 0 0,-1-1 0 0 0,1 0 0 0 0,-1 0-1 0 0,1 0 1 0 0,0 0 0 0 0,0 0 0 0 0,0-1-1 0 0,0 0 1 0 0,0 0 0 0 0,0 0 0 0 0,0 0-1 0 0,1-1-27 0 0,6 2 86 0 0,-1 0-1 0 0,0-1 0 0 0,0 0 0 0 0,1-1 1 0 0,-1 0-1 0 0,0-1 0 0 0,1 0 0 0 0,-1-1 1 0 0,0 0-1 0 0,0 0 0 0 0,0-1 0 0 0,0 0 1 0 0,-1-1-1 0 0,4-2-85 0 0,-6 3 54 0 0,0-1 1 0 0,-1 1 0 0 0,1-2-1 0 0,-1 1 1 0 0,0-1-1 0 0,0 1 1 0 0,-1-2 0 0 0,1 1-1 0 0,-1-1 1 0 0,0 0-1 0 0,-1 0 1 0 0,0 0 0 0 0,0 0-1 0 0,0-1 1 0 0,0 0-1 0 0,-1 0 1 0 0,0 0-1 0 0,-1 0 1 0 0,0 0 0 0 0,0 0-1 0 0,0-1 1 0 0,-1 1-1 0 0,0-1 1 0 0,0 1 0 0 0,-1-1-1 0 0,0 1 1 0 0,-1-1-1 0 0,1 0 1 0 0,-2-3-55 0 0,-1 6-11 0 0,-1-1 0 0 0,0 1 0 0 0,0 0 1 0 0,0 1-1 0 0,-1-1 0 0 0,0 1 0 0 0,0 0 0 0 0,0 0 0 0 0,0 0 0 0 0,0 1 1 0 0,-1 0-1 0 0,0 0 0 0 0,1 0 0 0 0,-1 1 0 0 0,-1-1 11 0 0,-1 0-156 0 0,-1 0 0 0 0,0 1 0 0 0,-1 0 0 0 0,1 0 0 0 0,0 1-1 0 0,-1 0 1 0 0,1 0 0 0 0,0 1 0 0 0,-1 1 0 0 0,-6 0 156 0 0,-19 8-3481 0 0,1 6-4256 0 0,22-8-3962 0 0</inkml:trace>
  <inkml:trace contextRef="#ctx0" brushRef="#br0" timeOffset="730.358">1304 575 7466 0 0,'0'0'2376'0'0,"0"0"-1060"0"0,0 0-338 0 0,0 0 285 0 0,0 0 380 0 0,0 0 116 0 0,0 0-108 0 0,0 0-268 0 0,0 0-314 0 0,0 0-218 0 0,0 0-117 0 0,0 0-85 0 0,0 20-97 0 0,1 64-85 0 0,-21 4 475 0 0,-53 62-257 0 0,26-103-1356 0 0,5-35-4012 0 0,29-27-2725 0 0,12 5 1546 0 0,0 9 5323 0 0,0-6-6082 0 0</inkml:trace>
  <inkml:trace contextRef="#ctx0" brushRef="#br0" timeOffset="1066.836">1087 549 3113 0 0,'0'0'3315'0'0,"0"0"-661"0"0,0 0-550 0 0,0 0-207 0 0,0 0-118 0 0,0 0-184 0 0,0 0-287 0 0,0 0-312 0 0,0 0-254 0 0,0 0-150 0 0,0 0 27 0 0,0 0 73 0 0,0 0 61 0 0,2 5 40 0 0,-1-4-758 0 0,11 22 697 0 0,1-1 0 0 0,1 0-1 0 0,1-1 1 0 0,0-1 0 0 0,2 0 0 0 0,13 12-732 0 0,118 86 1068 0 0,-80-63-913 0 0,-67-54-1395 0 0,5 6 3436 0 0,-6-5-6532 0 0,-3-1-6551 0 0,2-1-918 0 0</inkml:trace>
  <inkml:trace contextRef="#ctx0" brushRef="#br0" timeOffset="8845.987">4216 37 0 0 0,'0'0'543'0'0,"0"0"248"0"0,0 0 358 0 0,0 0 378 0 0,0 0 286 0 0,0 0 102 0 0,0 0-167 0 0,0 0-329 0 0,0 0-337 0 0,0 0-274 0 0,0 0-148 0 0,3-3-37 0 0,6-9 11 0 0,-6 9 28 0 0,-3 3 5 0 0,7 22 3399 0 0,10 55-1469 0 0,-1 41-1315 0 0,4 132 72 0 0,-32 70-288 0 0,10-258-951 0 0,0 31 111 0 0,-2-126-2983 0 0,0 13-1631 0 0,3 0-6344 0 0,1 16 1862 0 0</inkml:trace>
  <inkml:trace contextRef="#ctx0" brushRef="#br0" timeOffset="9150.705">4030 560 2817 0 0,'0'0'2970'0'0,"0"0"-1199"0"0,0 0-781 0 0,0 0-276 0 0,0 0 79 0 0,0 0 238 0 0,0 0 199 0 0,0 0 65 0 0,0 0-49 0 0,0 0-142 0 0,0 0-156 0 0,0 0-132 0 0,0 0-100 0 0,23-10-100 0 0,147-61 961 0 0,-147 61-1417 0 0,1 1 1 0 0,0 2 0 0 0,0 0 0 0 0,0 1-1 0 0,1 1 1 0 0,0 2 0 0 0,0 0-1 0 0,13 2-160 0 0,-32 0-549 0 0,-1 1-906 0 0,-1 1-9150 0 0,-4-1 1295 0 0</inkml:trace>
  <inkml:trace contextRef="#ctx0" brushRef="#br0" timeOffset="9823.502">4564 30 10578 0 0,'0'0'1790'0'0,"0"0"-435"0"0,0 0-239 0 0,0 0 79 0 0,0 0 179 0 0,0 0 17 0 0,0 0-204 0 0,0 0-334 0 0,0 0-318 0 0,0 0-115 0 0,0 0 12 0 0,0 0 32 0 0,3 12 20 0 0,18 91 761 0 0,-15-74-876 0 0,16 82 646 0 0,-5 1 1 0 0,-3 32-1016 0 0,-5 192 560 0 0,6-245-444 0 0,-14-90-100 0 0,1 0 1 0 0,-1 0-1 0 0,1 0 0 0 0,-1 0 0 0 0,1 0 0 0 0,0-1 1 0 0,-1 1-1 0 0,1-1 0 0 0,0 1 0 0 0,-1-1 0 0 0,1 1 1 0 0,0-1-1 0 0,0 0 0 0 0,-1 0 0 0 0,1 0 0 0 0,0 0 1 0 0,0 0-1 0 0,-1 0 0 0 0,1-1 0 0 0,0 1 0 0 0,0-1 1 0 0,-1 1-1 0 0,1-1 0 0 0,0 1 0 0 0,-1-1 0 0 0,1 0 1 0 0,-1 0-1 0 0,1 0 0 0 0,-1 0 0 0 0,1 0 0 0 0,-1 0 1 0 0,0 0-1 0 0,0-1 0 0 0,1 1 0 0 0,-1 0 0 0 0,0-1 1 0 0,0 1-1 0 0,0-1 0 0 0,0 1 0 0 0,-1-1 0 0 0,1 1 1 0 0,0-1-1 0 0,-1 0 0 0 0,1 0-16 0 0,9-7 23 0 0,48-46 36 0 0,82-62 52 0 0,-54 63-135 0 0,-69 49 33 0 0,-17 5-24 0 0,0 0 11 0 0,-1 16 19 0 0,-14 39 86 0 0,11-45-73 0 0,0 1 0 0 0,1 0 0 0 0,0 0 0 0 0,1 0 0 0 0,0 0 0 0 0,1 1-1 0 0,0-1 1 0 0,1 0 0 0 0,1 1 0 0 0,-1-1 0 0 0,3 9-28 0 0,43 44 22 0 0,-32-51-32 0 0,28-19-1258 0 0,-22-24-2535 0 0,-12 16-3635 0 0,-2 6-4230 0 0</inkml:trace>
  <inkml:trace contextRef="#ctx0" brushRef="#br0" timeOffset="10273.21">5236 873 6705 0 0,'0'0'2073'0'0,"0"0"-553"0"0,0 0-164 0 0,0 0 3 0 0,0 0-26 0 0,0 0-68 0 0,0 0-128 0 0,0 0-139 0 0,0 0-104 0 0,0 0-78 0 0,0 0-65 0 0,0 0-43 0 0,0 0-42 0 0,22 7-18 0 0,68 22-40 0 0,-41-31 235 0 0,-41-2-635 0 0,3 0-101 0 0,-1 1 0 0 0,-1-1 0 0 0,1-1 0 0 0,-1 0 0 0 0,1 0 0 0 0,-1-1 0 0 0,-1 0 0 0 0,1 0 0 0 0,-1-1 0 0 0,0 0 0 0 0,-1-1 0 0 0,1 1 0 0 0,-2-1 0 0 0,1-1 0 0 0,-1 0 1 0 0,0 1-1 0 0,-1-2 0 0 0,0 1 0 0 0,0-1 0 0 0,-1 0 0 0 0,-1 1 0 0 0,1-2 0 0 0,-2 1 0 0 0,1 0 0 0 0,-1-1 0 0 0,-1-2-107 0 0,-1 11-1 0 0,0 0 1 0 0,-1 0-1 0 0,1 0 0 0 0,-1 0 0 0 0,1 0 1 0 0,-1 0-1 0 0,0 1 0 0 0,0-1 0 0 0,1 0 1 0 0,-1 1-1 0 0,-1-1 0 0 0,1 0 1 0 0,0 1-1 0 0,0-1 0 0 0,-1 1 0 0 0,1 0 1 0 0,0-1-1 0 0,-1 1 0 0 0,1 0 0 0 0,-1 0 1 0 0,0 0-1 0 0,1 0 0 0 0,-1 0 0 0 0,0 0 1 0 0,0 1-1 0 0,0-1 0 0 0,1 0 1 0 0,-1 1-1 0 0,0 0 0 0 0,0-1 0 0 0,0 1 1 0 0,0 0-1 0 0,0 0 0 0 0,-2 0 1 0 0,-68 8-235 0 0,54 1 222 0 0,0 1-1 0 0,1 1 1 0 0,1 0-1 0 0,0 1 1 0 0,0 0-1 0 0,1 2 1 0 0,1 0-1 0 0,0 0 1 0 0,1 2 0 0 0,0-1-1 0 0,1 2 1 0 0,1 0-1 0 0,-5 10 14 0 0,14-23 20 0 0,-1 0 0 0 0,1 1 0 0 0,-1-1-1 0 0,1 1 1 0 0,1 0 0 0 0,-1-1 0 0 0,1 1-1 0 0,-1 0 1 0 0,2 0 0 0 0,-1 0 0 0 0,0 0 0 0 0,1 0-1 0 0,0 0 1 0 0,0 0 0 0 0,0 0 0 0 0,1 0-1 0 0,0 0 1 0 0,0 0 0 0 0,0-1 0 0 0,0 1-1 0 0,1 0 1 0 0,0 0 0 0 0,0-1 0 0 0,0 1 0 0 0,0-1-1 0 0,1 0 1 0 0,0 0 0 0 0,0 0 0 0 0,0 0-1 0 0,0 0 1 0 0,1 0 0 0 0,-1-1 0 0 0,1 0-1 0 0,0 1 1 0 0,0-1 0 0 0,0-1 0 0 0,0 1 0 0 0,1-1-1 0 0,-1 0 1 0 0,2 1-20 0 0,16 4 190 0 0,0-1 0 0 0,1-1 0 0 0,-1-1-1 0 0,1-1 1 0 0,0-1 0 0 0,1-1 0 0 0,-1-1 0 0 0,13-1-190 0 0,4 0 107 0 0,33-13-589 0 0,-70 13 230 0 0,-3 1-3891 0 0,0 0-4360 0 0,0 0-4121 0 0</inkml:trace>
  <inkml:trace contextRef="#ctx0" brushRef="#br0" timeOffset="12239.186">6501 118 1392 0 0,'0'0'995'0'0,"0"0"-84"0"0,0 0 33 0 0,0 0 251 0 0,0 0 308 0 0,0 0 276 0 0,0 0 108 0 0,0 0-125 0 0,0 0-212 0 0,0 0-246 0 0,0 0-185 0 0,-1-6-132 0 0,-4-18-82 0 0,3 17-61 0 0,2 7-49 0 0,0 0-68 0 0,0 0-73 0 0,0 0-64 0 0,0 0-84 0 0,0 0-62 0 0,0 0-63 0 0,0 0-45 0 0,0 0-41 0 0,0 0-43 0 0,27 58 1577 0 0,-12-21-1516 0 0,-2 1 0 0 0,-2 0 0 0 0,-1 1 0 0 0,-2 1 0 0 0,0 22-313 0 0,5 113 466 0 0,-13 310 298 0 0,8-500-209 0 0,3-13-537 0 0,2 0 1 0 0,1 1 0 0 0,1 0-1 0 0,1 2 1 0 0,1-1 0 0 0,1 2-1 0 0,21-21-18 0 0,30-37-66 0 0,-67 80 45 0 0,-2 1 17 0 0,0 0 1 0 0,1 0-1 0 0,-1 1 1 0 0,0-1-1 0 0,1 0 0 0 0,-1 1 1 0 0,0-1-1 0 0,1 0 1 0 0,-1 1-1 0 0,1-1 0 0 0,-1 0 1 0 0,1 1-1 0 0,-1-1 1 0 0,1 1-1 0 0,-1-1 0 0 0,1 1 1 0 0,-1-1-1 0 0,1 1 1 0 0,0-1-1 0 0,-1 1 0 0 0,1 0 1 0 0,0-1-1 0 0,0 1 0 0 0,-1 0 1 0 0,1-1-1 0 0,0 1 1 0 0,0 0-1 0 0,-1 0 0 0 0,1 0 1 0 0,0 0-1 0 0,0 0 1 0 0,-1 0-1 0 0,1 0 0 0 0,0 0 1 0 0,0 0-1 0 0,0 0 1 0 0,-1 0-1 0 0,1 1 0 0 0,0-1 1 0 0,-1 0-1 0 0,1 0 1 0 0,1 1 3 0 0,7 14 29 0 0,-1 0 1 0 0,0 1-1 0 0,-1 0 1 0 0,0 0-1 0 0,-2 1 1 0 0,0 0-1 0 0,0 0 1 0 0,-2 0-1 0 0,0 0 1 0 0,-1 1-1 0 0,-1-1 1 0 0,0 1-1 0 0,-2-1 1 0 0,-1 18-30 0 0,2-11 44 0 0,0 103 191 0 0,0-126-247 0 0,0-9-1038 0 0,2-21-3239 0 0,3 11-4165 0 0,-3 14-3096 0 0</inkml:trace>
  <inkml:trace contextRef="#ctx0" brushRef="#br0" timeOffset="12481.372">7156 906 9842 0 0,'0'0'2635'0'0,"0"0"-1112"0"0,0 0-517 0 0,0 0 9 0 0,0 0 153 0 0,0 0 59 0 0,0 0-73 0 0,0 0-197 0 0,0 0-243 0 0,0 0-181 0 0,0 0-126 0 0,0 0-69 0 0,-1 21-64 0 0,-3 105 314 0 0,4-93-569 0 0,0-32-174 0 0,0-1-93 0 0,0 0-139 0 0,0 0-181 0 0,0 0-323 0 0,0-8-11637 0 0,0 5 3905 0 0</inkml:trace>
  <inkml:trace contextRef="#ctx0" brushRef="#br0" timeOffset="12734.686">7151 472 13003 0 0,'0'0'1344'0'0,"0"0"-544"0"0,0 0-440 0 0,0 0-224 0 0,0 0-96 0 0,0 0-144 0 0,0 0-120 0 0,0 0-80 0 0,0 0-104 0 0,0 0-96 0 0,0 0-584 0 0,0 0-2209 0 0,0 0-6457 0 0</inkml:trace>
  <inkml:trace contextRef="#ctx0" brushRef="#br0" timeOffset="13055.474">7541 266 10994 0 0,'0'0'1461'0'0,"0"0"-476"0"0,0 0-134 0 0,0 0 119 0 0,0 0 181 0 0,0 0 109 0 0,0 0-89 0 0,0 0-178 0 0,0 0-146 0 0,0 0-105 0 0,0 0-80 0 0,0 0-75 0 0,4 25-67 0 0,18 127 347 0 0,-13-96-497 0 0,-3 1-1 0 0,-2 0 0 0 0,-3 0 1 0 0,-2 0-1 0 0,-3 0 1 0 0,-2 0-1 0 0,-4 8-369 0 0,-10 119 67 0 0,20-184-66 0 0,0 0-1187 0 0,11-48-4249 0 0,-5 31-897 0 0,-4 9-2325 0 0</inkml:trace>
  <inkml:trace contextRef="#ctx0" brushRef="#br0" timeOffset="13544.603">7826 277 5281 0 0,'0'0'2475'0'0,"0"0"-672"0"0,0 0-305 0 0,0 0 82 0 0,0 0 159 0 0,0 0-8 0 0,0 0-194 0 0,0 0-348 0 0,0 0-347 0 0,0 0-277 0 0,0 0-143 0 0,0 0-85 0 0,0 0-23 0 0,11 44 3860 0 0,-9 165-1952 0 0,-16 112-1350 0 0,-3-108-760 0 0,13-172-42 0 0,4-45-2673 0 0,1-4-1978 0 0,1 2-4191 0 0,-1 2-3099 0 0</inkml:trace>
  <inkml:trace contextRef="#ctx0" brushRef="#br0" timeOffset="23692.314">9150 612 0 0 0,'0'0'958'0'0,"0"0"577"0"0,0 0 316 0 0,0 0 38 0 0,0 0-170 0 0,0 0-264 0 0,0 0-212 0 0,0 0-144 0 0,0 0-87 0 0,1 0-1279 0 0,5-4 9682 0 0,-24-12-8151 0 0,-7 3 322 0 0,24 13-1522 0 0,1 0-3 0 0,0 0-29 0 0,0 0 16 0 0,0 0-1 0 0,0 0-10 0 0,0 0 8 0 0,0 0-1 0 0,0 0-13 0 0,0 0 5 0 0,0 0-1 0 0,0 0 6 0 0,0 0 12 0 0,0 0 11 0 0,0 0 27 0 0,0 0-8 0 0,0 0 15 0 0,0 0 7 0 0,0 0 1 0 0,0 0 13 0 0,0 0 9 0 0,0 0-1 0 0,0 0-21 0 0,0 0 30 0 0,0 0-12 0 0,0 0-4 0 0,0 0 19 0 0,0 0-18 0 0,0 0 5 0 0,0 0 6 0 0,-25 0 424 0 0,-82 0-365 0 0,48 32-123 0 0,39-17-60 0 0,18-12-7 0 0,-1-1 1 0 0,1 0-1 0 0,0 1 1 0 0,0-1-1 0 0,0 1 1 0 0,1 0-1 0 0,-1-1 1 0 0,1 1-1 0 0,-1 0 1 0 0,1 0-1 0 0,0 0 1 0 0,0 0-1 0 0,0 0 1 0 0,1 0-1 0 0,-1 0 1 0 0,1 1-1 0 0,0-1 1 0 0,-1 0-1 0 0,1 0 1 0 0,1 0-1 0 0,-1 0 1 0 0,0 1-1 0 0,1-1 1 0 0,0 0-1 0 0,0 2-1 0 0,47 61 69 0 0,33 5-1 0 0,4-2 4 0 0,-83-67-44 0 0,-1 1 0 0 0,1-1-1 0 0,0 0 1 0 0,-1 1-1 0 0,0 0 1 0 0,1-1 0 0 0,-1 1-1 0 0,0 0 1 0 0,0 0-1 0 0,-1-1 1 0 0,1 1 0 0 0,-1 0-1 0 0,1 0 1 0 0,-1 0-1 0 0,0 0 1 0 0,0 0 0 0 0,0 0-1 0 0,0 0 1 0 0,-1 0 0 0 0,1 0-1 0 0,-1 0 1 0 0,0-1-1 0 0,0 1 1 0 0,0 0 0 0 0,0 0-1 0 0,0-1 1 0 0,-1 1-1 0 0,1-1 1 0 0,-1 1 0 0 0,0 0-28 0 0,-85 52 513 0 0,74-50-484 0 0,0-2 0 0 0,-1 0 0 0 0,1-1 0 0 0,0 0-1 0 0,-1-1 1 0 0,1 0 0 0 0,-1-1 0 0 0,1-1 0 0 0,-1 0 0 0 0,1 0 0 0 0,-1-2 0 0 0,-1 0-29 0 0,-15-2 78 0 0,30-1-26 0 0,0 5-38 0 0,0 1-17 0 0,0 0 19 0 0,20-16-6128 0 0,-13 10-1437 0 0,-3 2-4810 0 0</inkml:trace>
  <inkml:trace contextRef="#ctx0" brushRef="#br0" timeOffset="24719.544">9557 700 0 0 0,'0'0'509'0'0,"0"0"721"0"0,0 0 308 0 0,0 0 161 0 0,0 0 100 0 0,0 0-74 0 0,0 0-120 0 0,0 0-117 0 0,0 0-126 0 0,0 0-66 0 0,0 0-57 0 0,0 0-99 0 0,-2-4-134 0 0,-1-3-1792 0 0,3 7 925 0 0,0 1 0 0 0,0-1 1 0 0,0 0-1 0 0,0 0 0 0 0,0 1 1 0 0,-1-1-1 0 0,1 0 0 0 0,0 0 1 0 0,0 0-1 0 0,0 1 0 0 0,-1-1 1 0 0,1 0-1 0 0,0 0 0 0 0,0 0 1 0 0,-1 1-1 0 0,1-1 0 0 0,0 0 1 0 0,0 0-1 0 0,-1 0 0 0 0,1 0 1 0 0,0 0-1 0 0,0 0 0 0 0,-1 0 1 0 0,1 0-1 0 0,0 0 0 0 0,-1 1 1 0 0,1-1-1 0 0,0 0 0 0 0,-1 0 1 0 0,1-1-1 0 0,0 1 0 0 0,0 0 1 0 0,-1 0-1 0 0,1 0 0 0 0,0 0 1 0 0,-1 0-1 0 0,1 0 0 0 0,0 0 1 0 0,0 0-1 0 0,-1-1 0 0 0,1 1 1 0 0,0 0-1 0 0,0 0 0 0 0,-1 0 1 0 0,1 0-1 0 0,0-1 0 0 0,0 1 1 0 0,0 0-1 0 0,-1 0 1 0 0,1-1-1 0 0,0 1 0 0 0,0 0 1 0 0,0 0-140 0 0,-5 9 72 0 0,1 1 0 0 0,0 0 0 0 0,1 0 1 0 0,0 0-1 0 0,1 0 0 0 0,0 1 0 0 0,1-1 1 0 0,0 1-1 0 0,0-1 0 0 0,1 6-72 0 0,-1-4 49 0 0,0 0 1 0 0,1 0-1 0 0,0 0 0 0 0,1 0 0 0 0,0 0 0 0 0,1 0 0 0 0,0 0 0 0 0,1-1 0 0 0,0 1 0 0 0,1-1 1 0 0,1 0-1 0 0,-1 0 0 0 0,2 0 0 0 0,0 0 0 0 0,0-1 0 0 0,0 0 0 0 0,6 5-49 0 0,-8-12 85 0 0,1-1 0 0 0,0 0 0 0 0,0 0 0 0 0,1 0 0 0 0,-1 0 0 0 0,0-1 0 0 0,1 0 0 0 0,-1 0 0 0 0,0 0 0 0 0,1-1 1 0 0,-1 0-1 0 0,1 0 0 0 0,-1 0 0 0 0,1-1 0 0 0,-1 0 0 0 0,1 0 0 0 0,-1 0 0 0 0,0-1 0 0 0,0 1 0 0 0,0-1 0 0 0,0 0 0 0 0,0-1 0 0 0,0 1 0 0 0,0-1 0 0 0,1-2-85 0 0,9-4 108 0 0,-1 0 0 0 0,0-1 1 0 0,-1-1-1 0 0,0 0 0 0 0,0-1 1 0 0,-2 0-1 0 0,1-1 0 0 0,-2 0 0 0 0,1-1 1 0 0,-2 0-1 0 0,0-1 0 0 0,-1 0 0 0 0,0 0 1 0 0,-1-1-1 0 0,-1 0 0 0 0,0 0 0 0 0,2-16-108 0 0,-7-12 284 0 0,-1 43-236 0 0,-20 5-846 0 0,-3 31-2349 0 0,23-28-1976 0 0,5-2-4034 0 0,0-4-2708 0 0</inkml:trace>
  <inkml:trace contextRef="#ctx0" brushRef="#br0" timeOffset="25484.274">10363 704 0 0 0,'0'0'811'0'0,"0"0"689"0"0,0 0 330 0 0,0 0 84 0 0,0 0-42 0 0,0 0-196 0 0,0 0-139 0 0,0 0-76 0 0,0 0-122 0 0,0 0-116 0 0,0 0-159 0 0,0 0-99 0 0,0 0-45 0 0,1-5-63 0 0,5-17 614 0 0,-31 12 3902 0 0,4 14-4980 0 0,-62 33 724 0 0,73-27-1029 0 0,0 0 1 0 0,1 0-1 0 0,0 1 0 0 0,1 1 1 0 0,0-1-1 0 0,1 1 0 0 0,0 1 0 0 0,1-1 1 0 0,1 1-1 0 0,-1 1-88 0 0,3-5 51 0 0,1 1 1 0 0,-1 0-1 0 0,1 0 0 0 0,1 0 1 0 0,0 0-1 0 0,0 0 0 0 0,1 0 1 0 0,0 0-1 0 0,1 0 0 0 0,0 0 1 0 0,1 0-1 0 0,0 0 1 0 0,1 0-1 0 0,2 7-51 0 0,-5-16 3 0 0,3 8 53 0 0,1 0 0 0 0,-1 0 0 0 0,2-1 0 0 0,-1 1 0 0 0,1-1 0 0 0,0 0 0 0 0,1 0 0 0 0,0-1 0 0 0,0 0 0 0 0,0 0 0 0 0,1 0 0 0 0,0-1 0 0 0,6 5-56 0 0,-8-8 51 0 0,-1 0 1 0 0,1-1 0 0 0,-1 1 0 0 0,1-1-1 0 0,0 1 1 0 0,0-2 0 0 0,0 1-1 0 0,0 0 1 0 0,0-1 0 0 0,0 0 0 0 0,1 0-1 0 0,-1-1 1 0 0,0 1 0 0 0,3-1-52 0 0,32-8-588 0 0,-26-10-842 0 0,6-7-1856 0 0,-9 6-5278 0 0,-8 11-3307 0 0</inkml:trace>
  <inkml:trace contextRef="#ctx0" brushRef="#br0" timeOffset="26074.358">10692 225 12779 0 0,'0'0'1857'0'0,"0"0"-235"0"0,0 0-126 0 0,0 0-43 0 0,0 0-113 0 0,0 0-168 0 0,0 0-245 0 0,0 0-224 0 0,0 0-155 0 0,0 0-112 0 0,0 0-52 0 0,0 0-6 0 0,0 0 4 0 0,-6 7-5 0 0,-20 23-35 0 0,17 34 549 0 0,10-46-693 0 0,10 158 750 0 0,12 310-431 0 0,-9-428-461 0 0,12-62 348 0 0,242-185 312 0 0,-220 169-696 0 0,-35 54-80 0 0,-9 177 260 0 0,29-139-210 0 0,-20-76-2727 0 0,-10-10-5073 0 0,-3 14 7193 0 0,0-4-11646 0 0</inkml:trace>
  <inkml:trace contextRef="#ctx0" brushRef="#br0" timeOffset="27571.333">12014 284 2849 0 0,'0'0'1505'0'0,"0"0"-31"0"0,0 0 125 0 0,0 0 187 0 0,0 0 153 0 0,0 0 42 0 0,0 0-185 0 0,0 0-293 0 0,0 0-297 0 0,0 0-235 0 0,0 0-192 0 0,0 0-105 0 0,3-7-49 0 0,8-20-30 0 0,-8 20-24 0 0,-3 7-45 0 0,0 0-56 0 0,0 0-66 0 0,3 212 3878 0 0,-1 107-3775 0 0,-20-135-214 0 0,18-157-264 0 0,-1 0 0 0 0,-1 0 0 0 0,-1 0 0 0 0,-2 0-1 0 0,-6 21-28 0 0,5-35-215 0 0,6-22-1189 0 0,6-24-1312 0 0,-4 0-669 0 0,0 7-5482 0 0,-1 19 368 0 0</inkml:trace>
  <inkml:trace contextRef="#ctx0" brushRef="#br0" timeOffset="27876.796">11773 726 6825 0 0,'0'0'1853'0'0,"0"0"-209"0"0,0 0-26 0 0,0 0 90 0 0,0 0-46 0 0,0 0-187 0 0,0 0-328 0 0,0 0-364 0 0,0 0-286 0 0,0 0-138 0 0,0 0 14 0 0,0 0 79 0 0,6-1 123 0 0,344-76 3646 0 0,-236 63-6879 0 0,-110 11 262 0 0,-4 2-160 0 0,1 1-3371 0 0,-1 0-5240 0 0</inkml:trace>
  <inkml:trace contextRef="#ctx0" brushRef="#br0" timeOffset="28371.051">12346 358 5953 0 0,'0'0'4052'0'0,"0"0"-1981"0"0,0 0-922 0 0,0 0-256 0 0,0 0 4 0 0,0 0 43 0 0,0 0 65 0 0,0 0-18 0 0,0 0-77 0 0,0 0-35 0 0,0 0-52 0 0,0 0-89 0 0,0 0-73 0 0,4 27-53 0 0,16 89-77 0 0,-10 70 1001 0 0,-11-125-1201 0 0,1 273 668 0 0,0-332-990 0 0,0-1 1 0 0,0 0-1 0 0,0 0 1 0 0,0 0-1 0 0,0 0 1 0 0,1 1-1 0 0,-1-1 1 0 0,0 0-1 0 0,1 0 0 0 0,-1 0 1 0 0,0 0-1 0 0,1 0 1 0 0,-1 0-1 0 0,1 0 1 0 0,0 0-1 0 0,-1 0 1 0 0,1 0-1 0 0,0 0 1 0 0,0 0-1 0 0,0 0 1 0 0,0 0-1 0 0,-1-1 0 0 0,1 1 1 0 0,0 0-1 0 0,0-1 1 0 0,1 1-1 0 0,-1 0 1 0 0,0-1-1 0 0,0 1 1 0 0,0-1-1 0 0,0 0 1 0 0,0 1-1 0 0,0-1 1 0 0,1 0-1 0 0,-1 0 0 0 0,0 0 1 0 0,0 0-1 0 0,0 0 1 0 0,1 0-1 0 0,-1 0 1 0 0,0 0-1 0 0,0 0 1 0 0,0-1-1 0 0,0 1 1 0 0,0 0-1 0 0,1-1 1 0 0,-1 1-1 0 0,1-1-9 0 0,53-28 652 0 0,-53 28-638 0 0,238-164 412 0 0,-209 154-437 0 0,-26 33-10 0 0,8 90 172 0 0,-10-44 39 0 0,-4-67-265 0 0,1 0 1 0 0,0-1-1 0 0,0 1 1 0 0,0 0-1 0 0,0 0 1 0 0,0-1-1 0 0,0 1 1 0 0,0 0-1 0 0,0 0 0 0 0,0 0 1 0 0,0-1-1 0 0,0 1 1 0 0,0 0-1 0 0,0 0 1 0 0,1-1-1 0 0,-1 1 1 0 0,0 0-1 0 0,0-1 0 0 0,1 1 1 0 0,-1 0-1 0 0,1-1 1 0 0,-1 1-1 0 0,1 0 1 0 0,-1-1-1 0 0,1 1 1 0 0,-1-1-1 0 0,1 1 0 0 0,-1-1 1 0 0,1 1-1 0 0,0-1 1 0 0,-1 1-1 0 0,1-1 1 0 0,0 1-1 0 0,-1-1 1 0 0,1 0-1 0 0,0 0 0 0 0,0 1 1 0 0,-1-1-1 0 0,1 0 1 0 0,0 0-1 0 0,0 0 1 0 0,0 0-1 0 0,-1 0 1 0 0,1 0-1 0 0,0 0 0 0 0,0 0 1 0 0,-1 0-1 0 0,1 0 1 0 0,0 0-1 0 0,0-1 1 0 0,-1 1-1 0 0,1 0 1 0 0,0 0-1 0 0,0-1 0 0 0,-1 1 1 0 0,1 0-1 0 0,0-1 1 0 0,-1 1-1 0 0,1-1 1 0 0,-1 1-1 0 0,1-1 1 0 0,0 0 74 0 0,27-16-5764 0 0,-10 6-2343 0 0,-11 6-1206 0 0</inkml:trace>
  <inkml:trace contextRef="#ctx0" brushRef="#br0" timeOffset="-87447.364">339 2055 11090 0 0,'0'0'1702'0'0,"0"0"-227"0"0,0 0-129 0 0,0 0 62 0 0,0 0 71 0 0,0 0-95 0 0,0 0-257 0 0,0 0-295 0 0,0 0-266 0 0,0 0-139 0 0,0 0-57 0 0,1 5 4 0 0,8 289 2691 0 0,-8-105-4675 0 0,-2-218-1545 0 0,1 14 70 0 0,-1-2-3734 0 0,1 2-4765 0 0</inkml:trace>
  <inkml:trace contextRef="#ctx0" brushRef="#br0" timeOffset="-87211.86">199 1587 15635 0 0,'0'0'953'0'0,"0"0"-369"0"0,0 0-152 0 0,0 0 32 0 0,0 0-40 0 0,0 0-64 0 0,0 0-200 0 0,0 0-192 0 0,0 0-112 0 0,0 0-64 0 0,0 0-168 0 0,0 0-216 0 0,0 0-464 0 0,32 111-1441 0 0,-16-100-2760 0 0,-5-4-3593 0 0</inkml:trace>
  <inkml:trace contextRef="#ctx0" brushRef="#br0" timeOffset="-86647.676">540 2511 10362 0 0,'0'0'1881'0'0,"0"0"-200"0"0,0 0 29 0 0,0 0-90 0 0,0 0-285 0 0,0 0-453 0 0,0 0-358 0 0,0 0-164 0 0,0 0-12 0 0,0 0 71 0 0,0 0 9 0 0,0 0 0 0 0,0 0-16 0 0,8-20-40 0 0,42-102 230 0 0,42-44 757 0 0,-45 96-1141 0 0,-45 66-200 0 0,-1 4 2 0 0,0 0-10 0 0,-1 0-4 0 0,0 0-6 0 0,-2 38 379 0 0,1-32-347 0 0,0 1 0 0 0,0 0 0 0 0,0 0 0 0 0,1-1 0 0 0,0 1 0 0 0,0 0 0 0 0,1 0 0 0 0,0 0 0 0 0,0-1 0 0 0,1 1 0 0 0,0 0 0 0 0,0-1 0 0 0,0 1 0 0 0,1-1 0 0 0,0 0 0 0 0,0 0 0 0 0,0 0 0 0 0,1 0 0 0 0,0-1 0 0 0,0 1 0 0 0,1-1 0 0 0,-1 0 0 0 0,5 3-32 0 0,-6-5 76 0 0,1 0 0 0 0,-1-1 0 0 0,1 1 1 0 0,0-1-1 0 0,0 0 0 0 0,0 0 0 0 0,0 0 1 0 0,1-1-1 0 0,-1 1 0 0 0,0-1 0 0 0,1 0 1 0 0,-1 0-1 0 0,1-1 0 0 0,-1 1 0 0 0,1-1 1 0 0,-1 0-1 0 0,1 0 0 0 0,-1-1 0 0 0,1 1 0 0 0,-1-1 1 0 0,1 0-1 0 0,-1 0 0 0 0,0-1 0 0 0,1 1 1 0 0,-1-1-1 0 0,0 0 0 0 0,0 0 0 0 0,0 0 1 0 0,0 0-1 0 0,-1-1 0 0 0,1 0 0 0 0,-1 0 1 0 0,1 0-1 0 0,-1 0 0 0 0,2-3-76 0 0,6-8 130 0 0,0-2-1 0 0,-1 0 1 0 0,0 0-1 0 0,-2 0 1 0 0,0-1-1 0 0,-1-1 1 0 0,3-9-130 0 0,-5 11 65 0 0,-1 0 1 0 0,0-1-1 0 0,-1 0 0 0 0,-1 0 1 0 0,0 0-1 0 0,-2 0 0 0 0,0 0 1 0 0,0 0-1 0 0,-3-11-65 0 0,-13 6 99 0 0,15 22-129 0 0,11 50-5451 0 0,7-31-4302 0 0,-13-15-2078 0 0</inkml:trace>
  <inkml:trace contextRef="#ctx0" brushRef="#br0" timeOffset="-86372.958">1462 2169 11466 0 0,'0'0'4751'0'0,"0"0"-2719"0"0,0 0-965 0 0,0 0 36 0 0,0 0 119 0 0,0 0 6 0 0,0 0-185 0 0,0 0-326 0 0,0 0-277 0 0,0 0-153 0 0,0 0-70 0 0,0 0-43 0 0,-4 25-22 0 0,-19 119 60 0 0,16-107 26 0 0,2-15 802 0 0,2-7-3294 0 0,2-2-2804 0 0,0 0-3893 0 0,1-13-2175 0 0</inkml:trace>
  <inkml:trace contextRef="#ctx0" brushRef="#br0" timeOffset="-86129.142">1403 1764 13571 0 0,'0'0'1744'0'0,"0"0"-519"0"0,0 0-281 0 0,0 0-136 0 0,0 0-192 0 0,0 0-256 0 0,0 0-392 0 0,0 0-248 0 0,0 0-168 0 0,0 0-304 0 0,0 0-560 0 0,0 0-1905 0 0,0 0-8418 0 0</inkml:trace>
  <inkml:trace contextRef="#ctx0" brushRef="#br0" timeOffset="6092.23">2158 630 0 0 0,'0'0'775'0'0,"0"0"710"0"0,0 0 364 0 0,0 0 109 0 0,0 0-55 0 0,0 0-92 0 0,0 0-88 0 0,0 0-111 0 0,0 0-138 0 0,4-1 4947 0 0,-32 65-5146 0 0,24 75-796 0 0,4-135-461 0 0,0 0 0 0 0,1 0 0 0 0,0 1 0 0 0,0-1 1 0 0,0 0-1 0 0,0 0 0 0 0,1 0 0 0 0,0 0 0 0 0,-1-1 1 0 0,2 1-1 0 0,-1 0 0 0 0,0-1 0 0 0,1 1 1 0 0,-1-1-1 0 0,1 0 0 0 0,0 0 0 0 0,0 0 0 0 0,0 0 1 0 0,0 0-1 0 0,1-1 0 0 0,-1 0 0 0 0,1 1 0 0 0,0-1 1 0 0,-1 0-1 0 0,1-1 0 0 0,0 1 0 0 0,0-1 0 0 0,0 0 1 0 0,0 0-1 0 0,1 0 0 0 0,0 0-18 0 0,6-1 102 0 0,-1 0 0 0 0,0-1 0 0 0,0 0 1 0 0,0 0-1 0 0,0-1 0 0 0,0-1 0 0 0,0 1 0 0 0,-1-2 0 0 0,1 1 0 0 0,-1-1 1 0 0,0-1-1 0 0,0 0 0 0 0,0 0 0 0 0,-1-1 0 0 0,1 0 0 0 0,-2 0 1 0 0,1-1-1 0 0,1-1-102 0 0,11-12 176 0 0,0-1 1 0 0,-1 0 0 0 0,-2-2-1 0 0,0 0 1 0 0,12-23-177 0 0,23-61 497 0 0,-85 180-205 0 0,20 10-249 0 0,16-27-16 0 0,-2-48-25 0 0,1-1 0 0 0,-1 0 1 0 0,1 0-1 0 0,1 0 0 0 0,0 0 0 0 0,0 0 1 0 0,0-1-1 0 0,0 1 0 0 0,1-1 1 0 0,0 0-1 0 0,1 0 0 0 0,0 0 0 0 0,-1 0 1 0 0,2-1-1 0 0,-1 0 0 0 0,1 0 0 0 0,2 2-2 0 0,-4-6 15 0 0,0 0-1 0 0,-1 0 0 0 0,1 0 1 0 0,0 0-1 0 0,0-1 0 0 0,0 1 0 0 0,-1-1 1 0 0,1 0-1 0 0,0-1 0 0 0,0 1 0 0 0,0 0 1 0 0,-1-1-1 0 0,1 0 0 0 0,0 0 1 0 0,0 0-1 0 0,-1-1 0 0 0,4-1-14 0 0,31-33 252 0 0,9-27-101 0 0,-34 40-96 0 0,-5 11-24 0 0,0-1-1 0 0,-1 0 1 0 0,0-1-1 0 0,-1 0 1 0 0,0 0-1 0 0,-1 0 1 0 0,-1-1-1 0 0,0 1 0 0 0,-1-1 1 0 0,0-8-31 0 0,-3 23 28 0 0,0 0 9 0 0,0-11 471 0 0,15 356-518 0 0,-15-334 15 0 0,0 94 72 0 0,-4 0-1 0 0,-11 47-76 0 0,10-84-1 0 0,5-66 14 0 0,0-2 7 0 0,0 0-2 0 0,0 0 27 0 0,0 0 20 0 0,0 0 1 0 0,0-13 163 0 0,4-38-223 0 0,4 0-1 0 0,1 0 1 0 0,3 1-1 0 0,1 1 1 0 0,3 0-1 0 0,2 0 1 0 0,2 2-1 0 0,14-21-5 0 0,-27 45-5 0 0,2 0 0 0 0,0 1 0 0 0,2 1 0 0 0,0 0 0 0 0,1 0 0 0 0,1 1 0 0 0,1 1 0 0 0,1 0-1 0 0,1 1 1 0 0,0 0 0 0 0,2 1 0 0 0,0 1 0 0 0,0 1 0 0 0,1 1 0 0 0,1 0 0 0 0,14-6 5 0 0,-32 19 2 0 0,1 1 0 0 0,0-1 0 0 0,-1 1 1 0 0,1-1-1 0 0,0 1 0 0 0,-1 0 0 0 0,1 0 0 0 0,0 0 1 0 0,-1 0-1 0 0,1 1 0 0 0,0-1 0 0 0,-1 1 0 0 0,1-1 1 0 0,-1 1-1 0 0,1 0 0 0 0,-1 0 0 0 0,1 0 0 0 0,-1 0 1 0 0,1 1-1 0 0,-1-1 0 0 0,0 1 0 0 0,0-1 0 0 0,0 1 1 0 0,0 0-1 0 0,0 0 0 0 0,0 0 0 0 0,0 0 0 0 0,-1 0 1 0 0,1 0-1 0 0,-1 0 0 0 0,1 1 0 0 0,-1-1 0 0 0,0 0 1 0 0,0 1-1 0 0,0-1 0 0 0,0 1 0 0 0,-1 0 0 0 0,1-1 1 0 0,0 1-1 0 0,-1-1 0 0 0,0 1 0 0 0,0 0 0 0 0,0-1 1 0 0,0 1-1 0 0,0 0 0 0 0,0-1 0 0 0,-1 1 0 0 0,1 0 1 0 0,-1-1-1 0 0,0 1 0 0 0,0 0-2 0 0,-1 23 33 0 0,-2-1-1 0 0,0 0 1 0 0,-1 0 0 0 0,-2 0 0 0 0,-1 0-1 0 0,0-1 1 0 0,-2-1 0 0 0,-1 1 0 0 0,-5 7-33 0 0,13-25 12 0 0,0 0 0 0 0,-1-1 1 0 0,1 1-1 0 0,-1-1 1 0 0,0 0-1 0 0,-1 0 0 0 0,1-1 1 0 0,-1 1-1 0 0,0-1 1 0 0,0 0-1 0 0,0 0 0 0 0,0-1 1 0 0,-1 1-1 0 0,0-1 1 0 0,0 0-1 0 0,0-1 0 0 0,0 1 1 0 0,0-1-1 0 0,0 0 0 0 0,0-1 1 0 0,-1 0-1 0 0,1 0 1 0 0,-1 0-1 0 0,1-1-12 0 0,-3-1-63 0 0,0-2-1 0 0,1 1 1 0 0,-1-1 0 0 0,1 0-1 0 0,0-1 1 0 0,0 0 0 0 0,0 0-1 0 0,1-1 1 0 0,-1 0 0 0 0,1 0-1 0 0,0-1 1 0 0,1 0 0 0 0,-1 0-1 0 0,1 0 1 0 0,0-1-1 0 0,1 0 1 0 0,0 0 0 0 0,0-1-1 0 0,0 1 1 0 0,1-1 0 0 0,0 0-1 0 0,0 0 1 0 0,1-1 0 0 0,1 1-1 0 0,-1-1 1 0 0,0-6 63 0 0,1-4-1787 0 0,2 12-3001 0 0,0 2-872 0 0,0 2-6798 0 0</inkml:trace>
  <inkml:trace contextRef="#ctx0" brushRef="#br0" timeOffset="-85860.704">1825 1683 16932 0 0,'0'0'1153'0'0,"0"0"-370"0"0,0 0-17 0 0,0 0 219 0 0,0 0 175 0 0,0 0 22 0 0,0 0-182 0 0,0 0-242 0 0,0 0-184 0 0,0 0-108 0 0,0 0-83 0 0,0 0-58 0 0,6 30-61 0 0,18 92-57 0 0,-16-85-24 0 0,-2 0 0 0 0,-2 1 0 0 0,-2-1 1 0 0,-1 1-1 0 0,-2 4-183 0 0,1 11 116 0 0,-10 242 147 0 0,5-237-343 0 0,5-57 28 0 0,0-27-3758 0 0,0-4-687 0 0,0 17-1669 0 0,0 8-3077 0 0</inkml:trace>
  <inkml:trace contextRef="#ctx0" brushRef="#br0" timeOffset="-85625.595">1641 2055 10810 0 0,'0'0'2701'0'0,"0"0"-589"0"0,0 0-546 0 0,0 0-342 0 0,0 0-188 0 0,0 0-86 0 0,0 0-68 0 0,0 0-28 0 0,0 0-3 0 0,0 0-55 0 0,0 0-83 0 0,0 0-93 0 0,0 0-104 0 0,20 3-91 0 0,137 12 307 0 0,66-48-2067 0 0,-200 28-175 0 0,-9 1-914 0 0,1 2-4317 0 0,-7 2-5212 0 0</inkml:trace>
  <inkml:trace contextRef="#ctx0" brushRef="#br0" timeOffset="-85374.415">2296 2169 15059 0 0,'0'0'1649'0'0,"0"0"-333"0"0,0 0-124 0 0,0 0-13 0 0,0 0-99 0 0,0 0-212 0 0,0 0-317 0 0,0 0-239 0 0,0 0-146 0 0,0 0-93 0 0,3 33-18 0 0,10 99-13 0 0,4-77-250 0 0,-6-44-1193 0 0,-5-10-6742 0 0,-6-1-3022 0 0</inkml:trace>
  <inkml:trace contextRef="#ctx0" brushRef="#br0" timeOffset="-85128.116">2246 1908 10162 0 0,'0'0'5137'0'0,"0"0"-3472"0"0,0 0-657 0 0,0 0-192 0 0,0 0-232 0 0,0 0-184 0 0,0 0-328 0 0,0 0-368 0 0,0 0-216 0 0,0 0-488 0 0,0 0-1113 0 0,0 0-4112 0 0,0 0-3473 0 0</inkml:trace>
  <inkml:trace contextRef="#ctx0" brushRef="#br0" timeOffset="-84553.551">2769 2103 10074 0 0,'0'0'6623'0'0,"0"0"-4069"0"0,0 0-1234 0 0,0 0-76 0 0,0 0-70 0 0,0 0-121 0 0,0 0-220 0 0,0 0-217 0 0,0 0-193 0 0,0 0-125 0 0,0 0-68 0 0,0 0-68 0 0,-33 17-55 0 0,-101 55-36 0 0,77-26 5 0 0,50-35-63 0 0,2-5-16 0 0,0 0 0 0 0,0-1 0 0 0,1 1 1 0 0,0 1-1 0 0,1-1 0 0 0,-1 1 0 0 0,1-1 0 0 0,0 1 0 0 0,1 0 0 0 0,-1 0 1 0 0,2 0-1 0 0,-1 0 0 0 0,1 1 0 0 0,0-1 0 0 0,0 0 0 0 0,1 1 0 0 0,0-1 0 0 0,0 1 1 0 0,1-1-1 0 0,0 1 3 0 0,2-5-8 0 0,-1 0 0 0 0,1 0 0 0 0,0 0 0 0 0,1-1 0 0 0,-1 0 0 0 0,0 1 0 0 0,1-1 1 0 0,-1 0-1 0 0,1 0 0 0 0,0-1 0 0 0,-1 1 0 0 0,1-1 0 0 0,0 0 0 0 0,0 0 0 0 0,0 0 0 0 0,0-1 1 0 0,0 1-1 0 0,0-1 0 0 0,0 0 0 0 0,0 0 0 0 0,1 0 0 0 0,-1-1 0 0 0,0 1 0 0 0,0-1 0 0 0,3-1 8 0 0,9-3 12 0 0,0-1-1 0 0,0-1 0 0 0,0 0 0 0 0,-1-1 1 0 0,0 0-1 0 0,-1-2 0 0 0,1 0 0 0 0,-2 0 1 0 0,0-1-1 0 0,0-1 0 0 0,-1 0 0 0 0,0 0 1 0 0,-1-2-1 0 0,-1 1 0 0 0,0-1 0 0 0,5-10-11 0 0,34-64-9 0 0,-53 137-312 0 0,-3 61 66 0 0,10-105 249 0 0,0 0 1 0 0,1 1-1 0 0,-1-1 1 0 0,1 0-1 0 0,1-1 1 0 0,-1 1 0 0 0,1-1-1 0 0,-1 0 1 0 0,1 0-1 0 0,0 0 1 0 0,1-1-1 0 0,-1 1 1 0 0,0-1-1 0 0,1-1 1 0 0,0 1-1 0 0,0-1 1 0 0,0 0-1 0 0,0 0 1 0 0,0-1-1 0 0,0 1 1 0 0,0-1-1 0 0,1-1 1 0 0,-1 1-1 0 0,0-1 1 0 0,0 0-1 0 0,4-1 6 0 0,6 0 33 0 0,0-1 0 0 0,-1-1-1 0 0,1 0 1 0 0,-1-1 0 0 0,0-1-1 0 0,0 0 1 0 0,0-1 0 0 0,-1 0-1 0 0,1-1 1 0 0,-2-1 0 0 0,1 0-1 0 0,-1-1 1 0 0,0-1 0 0 0,-1 0-1 0 0,0 0 1 0 0,-1-1 0 0 0,0-1-1 0 0,2-3-32 0 0,27-34 117 0 0,-3-2 1 0 0,-1-2-1 0 0,-3 0 0 0 0,-3-3 0 0 0,0-3-117 0 0,-21 39-34 0 0,-1 0 0 0 0,-1 0 0 0 0,-1-1 0 0 0,0 0 0 0 0,-1-1 0 0 0,-2 1-1 0 0,0-1 1 0 0,-1 0 0 0 0,-2 0 0 0 0,0 1 0 0 0,-1-1 0 0 0,-1 0 0 0 0,-1 0 0 0 0,-1 1 0 0 0,-4-13 34 0 0,7 30-11 0 0,0-1 0 0 0,0 1 0 0 0,0-1 0 0 0,0 1-1 0 0,-1 0 1 0 0,1 0 0 0 0,-1 0 0 0 0,0 0 0 0 0,-1 0 0 0 0,1 0 0 0 0,-1 1 0 0 0,1-1 0 0 0,-1 1-1 0 0,0 0 1 0 0,0-1 0 0 0,-1 1 0 0 0,1 1 0 0 0,0-1 0 0 0,-1 0 0 0 0,0 1 0 0 0,0 0 0 0 0,0 0-1 0 0,0 0 1 0 0,0 0 0 0 0,0 1 0 0 0,0-1 0 0 0,0 1 0 0 0,-1 0 0 0 0,1 0 0 0 0,-1 1 0 0 0,1-1-1 0 0,0 1 1 0 0,-1 0 0 0 0,1 0 0 0 0,-1 1 0 0 0,1-1 0 0 0,-1 1 0 0 0,1 0 0 0 0,0 0 0 0 0,0 1-1 0 0,-1-1 1 0 0,-1 2 11 0 0,-4 3 4 0 0,1 0-1 0 0,0 1 1 0 0,0 0 0 0 0,1 1-1 0 0,0-1 1 0 0,0 2-1 0 0,1-1 1 0 0,0 1 0 0 0,0 0-1 0 0,1 1 1 0 0,0-1-1 0 0,1 1 1 0 0,0 0 0 0 0,1 1-1 0 0,0-1 1 0 0,-2 10-4 0 0,-28 180 388 0 0,33-174-261 0 0,0 0 0 0 0,2 0 1 0 0,1-1-1 0 0,1 1 1 0 0,1-1-1 0 0,1 1 0 0 0,1-1 1 0 0,2-1-1 0 0,0 1 0 0 0,2-1 1 0 0,0-1-1 0 0,6 8-127 0 0,-6-12 77 0 0,1-1 0 0 0,1 0 0 0 0,0 0 0 0 0,1-1 1 0 0,1-1-1 0 0,1-1 0 0 0,0 0 0 0 0,1 0 0 0 0,1-2 0 0 0,0 0 0 0 0,1-1 0 0 0,0 0 0 0 0,1-2 0 0 0,0 0 1 0 0,0-1-1 0 0,3 0-77 0 0,-15-7-83 0 0,-1 0 0 0 0,1-1 0 0 0,0 0 0 0 0,-1 0 0 0 0,1 0 0 0 0,0-1 0 0 0,0 1 0 0 0,0-2 0 0 0,0 1 1 0 0,-1-1-1 0 0,1 0 0 0 0,3-1 83 0 0,2-13-4864 0 0,-10 12 1501 0 0,0-1-9029 0 0</inkml:trace>
  <inkml:trace contextRef="#ctx0" brushRef="#br0" timeOffset="-79140.997">4255 1808 0 0 0,'0'0'420'0'0,"0"0"331"0"0,0 0 232 0 0,0 0 265 0 0,0 0 227 0 0,0 0 72 0 0,0 0-96 0 0,0 0-224 0 0,0 0-290 0 0,0 0-251 0 0,0 0-177 0 0,0-3 982 0 0,47-2 4034 0 0,9-31-3067 0 0,-43 18-2250 0 0,-2-1 0 0 0,0 0 0 0 0,-1-1-1 0 0,0-1 1 0 0,-2 1 0 0 0,-1-1-1 0 0,0 0 1 0 0,-2-1 0 0 0,0 0 0 0 0,-1 0-1 0 0,-1-6-207 0 0,6-20 240 0 0,-6 32 319 0 0,-5 24 176 0 0,-5 25-219 0 0,-12 90 18 0 0,15 17 109 0 0,6 0 0 0 0,16 93-643 0 0,-2-38 304 0 0,-39-142-140 0 0,15-96-508 0 0,40-86-4138 0 0,-21 99-555 0 0,-1 0-3825 0 0,-8 19 256 0 0</inkml:trace>
  <inkml:trace contextRef="#ctx0" brushRef="#br0" timeOffset="-78356.774">4732 1643 6217 0 0,'0'0'1111'0'0,"0"0"-236"0"0,0 0 89 0 0,0 0 294 0 0,0 0 286 0 0,0 0 85 0 0,0 0-145 0 0,0 0-247 0 0,0 0-274 0 0,0 0-178 0 0,-20 31-145 0 0,-61 97-104 0 0,44-52 768 0 0,-2 16 532 0 0,22-56-1397 0 0,78-21 2567 0 0,-49-10-2842 0 0,1 2-1 0 0,-1 0 0 0 0,-1 0 1 0 0,1 1-1 0 0,-1 0 1 0 0,-1 1-1 0 0,1 0 0 0 0,-2 1 1 0 0,1 0-1 0 0,-1 1 1 0 0,-1 0-1 0 0,0 0 1 0 0,0 1-1 0 0,-1 0 0 0 0,4 10-163 0 0,-7-10 126 0 0,1 1 1 0 0,-2 0-1 0 0,0 0 0 0 0,-1 0 0 0 0,0 1 0 0 0,-1-1 0 0 0,0 0 0 0 0,-1 1 0 0 0,-1 1-126 0 0,5-4 394 0 0,-4-11-546 0 0,0-4-2084 0 0,0-3-3995 0 0,0 4-2687 0 0,0 2-3129 0 0</inkml:trace>
  <inkml:trace contextRef="#ctx0" brushRef="#br0" timeOffset="-69692.6">5089 2162 0 0 0,'-3'-22'3683'0'0,"2"-27"21196"0"0,1 28-24228 0 0,0 21-635 0 0,0 0-3 0 0,0 0 9 0 0,0 0-21 0 0,0 0 4 0 0,0 0 5 0 0,0 0 8 0 0,0 0 9 0 0,0 0-27 0 0,0 0 20 0 0,0 0 7 0 0,0 0-31 0 0,-1 10 262 0 0,-3 97 328 0 0,4 141-291 0 0,9-157-222 0 0,-9-91-44 0 0,0 1-13 0 0,0 1 3 0 0,0-1-2 0 0,0-1 19 0 0,0 0-14 0 0,0 0 2 0 0,0 0 22 0 0,0 0-24 0 0,0-7-17 0 0,0 7-40 0 0,0-23-3395 0 0,-1 11 1521 0 0,0-1-5643 0 0,1 5-4377 0 0</inkml:trace>
  <inkml:trace contextRef="#ctx0" brushRef="#br0" timeOffset="-68899.676">5059 1834 7538 0 0,'0'0'1977'0'0,"0"0"-79"0"0,0 0 23 0 0,0 0 2 0 0,0 0-106 0 0,0 0-216 0 0,0 0-357 0 0,0 0-349 0 0,0 0-228 0 0,0 0-90 0 0,0 0-22 0 0,0 0-3 0 0,-5-7 2481 0 0,10 6-358 0 0,-50 46-2424 0 0,13-13-246 0 0,32-31 2 0 0,0-1-1 0 0,0 0-30 0 0,0 0-10 0 0,39-19-126 0 0,39-36 274 0 0,-76 52-106 0 0,-1 3 4 0 0,-1 0 8 0 0,0 0-28 0 0,0 0-10 0 0,0 0-17 0 0,0 0-29 0 0,0 0-42 0 0,0 0-75 0 0,0 0-86 0 0,0 0-111 0 0,0 14-3094 0 0,0-10-7721 0 0,0-4-683 0 0</inkml:trace>
  <inkml:trace contextRef="#ctx0" brushRef="#br0" timeOffset="-66370.773">7077 1878 18028 0 0,'0'0'1560'0'0,"0"0"-568"0"0,0 0-287 0 0,0 0-201 0 0,0 0-216 0 0,0 0-240 0 0,0 0-152 0 0,0 0-216 0 0,0 0-192 0 0,0 0-449 0 0,0 0-1519 0 0,0 0-5386 0 0,0 0-2016 0 0</inkml:trace>
  <inkml:trace contextRef="#ctx0" brushRef="#br0" timeOffset="-65052.65">8540 2342 864 0 0,'0'0'1052'0'0,"0"0"198"0"0,0 0 430 0 0,0 0 322 0 0,0 0 13 0 0,0 0-85 0 0,0 0-179 0 0,0 0-203 0 0,0 0-201 0 0,0 0-229 0 0,0 0-158 0 0,0 0-128 0 0,33 4-98 0 0,99 12-85 0 0,-75-20 268 0 0,-49-1-674 0 0,-2 3-133 0 0,-1 0 0 0 0,0-1 0 0 0,0 0-1 0 0,-1 0 1 0 0,1 0 0 0 0,0-1 0 0 0,-1 0-1 0 0,0 0 1 0 0,0 0 0 0 0,0 0-1 0 0,0 0 1 0 0,-1-1 0 0 0,0 1 0 0 0,0-1-1 0 0,0 0 1 0 0,0 0 0 0 0,-1 0 0 0 0,0-1-1 0 0,0 1 1 0 0,0-1 0 0 0,-1 1-1 0 0,0-1 1 0 0,0 1 0 0 0,0-1 0 0 0,0 0-1 0 0,-1 1 1 0 0,0-1 0 0 0,0 0-1 0 0,-1-3-109 0 0,0 4 4 0 0,1 0-1 0 0,-1 0 0 0 0,0 0 0 0 0,0 1 0 0 0,0-1 1 0 0,-1 0-1 0 0,0 0 0 0 0,0 1 0 0 0,0-1 0 0 0,0 1 1 0 0,-1 0-1 0 0,0 0 0 0 0,1-1 0 0 0,-2 2 0 0 0,1-1 1 0 0,0 0-1 0 0,-1 1 0 0 0,0-1 0 0 0,1 1 1 0 0,-1 0-1 0 0,-1 0 0 0 0,1 1 0 0 0,0-1 0 0 0,-1 1 1 0 0,1 0-1 0 0,-1 0 0 0 0,0 1 0 0 0,1-1 0 0 0,-1 1 1 0 0,0 0-1 0 0,0 0 0 0 0,0 1 0 0 0,0-1 0 0 0,0 1 1 0 0,-4 0-4 0 0,-2 0-14 0 0,-1 1 0 0 0,1-1 0 0 0,-1 2 0 0 0,1-1 1 0 0,0 2-1 0 0,-1-1 0 0 0,1 2 0 0 0,1-1 1 0 0,-1 2-1 0 0,0-1 0 0 0,1 1 0 0 0,0 1 1 0 0,0 0-1 0 0,1 0 0 0 0,-1 1 0 0 0,2 1 0 0 0,-1-1 1 0 0,1 1-1 0 0,0 0 0 0 0,0 1 0 0 0,1 0 1 0 0,0 0-1 0 0,1 1 0 0 0,0 0 0 0 0,1 0 1 0 0,-1 0-1 0 0,2 1 0 0 0,0 0 0 0 0,0-1 0 0 0,1 2 1 0 0,0-1-1 0 0,1 0 0 0 0,0 0 0 0 0,1 2 14 0 0,0-7 9 0 0,1 0 0 0 0,0 0 0 0 0,0 0-1 0 0,0 0 1 0 0,1-1 0 0 0,0 1 0 0 0,0 0-1 0 0,0 0 1 0 0,1 0 0 0 0,0-1 0 0 0,0 1-1 0 0,0-1 1 0 0,1 1 0 0 0,-1-1 0 0 0,1 0-1 0 0,1 0 1 0 0,-1 0 0 0 0,1 0-1 0 0,0-1 1 0 0,0 0 0 0 0,0 1 0 0 0,1-1-1 0 0,-1-1 1 0 0,1 1 0 0 0,0-1 0 0 0,0 0-1 0 0,1 1-8 0 0,7 2 43 0 0,1 0 0 0 0,-1-1 0 0 0,1-1-1 0 0,0 0 1 0 0,1 0 0 0 0,-1-2 0 0 0,1 0-1 0 0,-1 0 1 0 0,1-2 0 0 0,-1 0 0 0 0,1 0 0 0 0,0-1-1 0 0,-1-1 1 0 0,1 0 0 0 0,-1-1 0 0 0,0-1-1 0 0,1-1-42 0 0,48-15-1672 0 0,-39 14-6228 0 0,-19 3-3184 0 0</inkml:trace>
  <inkml:trace contextRef="#ctx0" brushRef="#br0" timeOffset="-64445.423">8938 2578 3193 0 0,'0'0'2599'0'0,"0"0"-517"0"0,0 0-122 0 0,0 0 10 0 0,0 0-108 0 0,0 0-157 0 0,0 0-207 0 0,0 0-298 0 0,0 0-276 0 0,0 0-203 0 0,0 0-125 0 0,0 0-75 0 0,0 0-11 0 0,3-10-34 0 0,27-77 1352 0 0,40-48 378 0 0,89-115-1383 0 0,-187 408-814 0 0,27-152-6 0 0,1 1 1 0 0,-1 0-1 0 0,1-1 1 0 0,1 1-1 0 0,-1 0 0 0 0,1-1 1 0 0,0 1-1 0 0,0 0 1 0 0,1-1-1 0 0,0 0 1 0 0,0 1-1 0 0,1-1 0 0 0,0 0 1 0 0,0 0-1 0 0,0 0 1 0 0,1-1-1 0 0,-1 1 0 0 0,3 1-3 0 0,0-1 46 0 0,0-1-1 0 0,0-1 1 0 0,0 1-1 0 0,0-1 0 0 0,1 0 1 0 0,0-1-1 0 0,0 1 0 0 0,0-1 1 0 0,0 0-1 0 0,1-1 1 0 0,-1 0-1 0 0,1 0 0 0 0,-1-1 1 0 0,1 0-1 0 0,0 0 0 0 0,-1-1 1 0 0,1 0-1 0 0,0 0 1 0 0,-1-1-1 0 0,1 0 0 0 0,0 0 1 0 0,-1 0-1 0 0,1-1 0 0 0,-1-1 1 0 0,0 1-1 0 0,1-1 1 0 0,-1 0-1 0 0,-1-1 0 0 0,1 0 1 0 0,0 0-1 0 0,-1 0 0 0 0,0-1 1 0 0,0 0-1 0 0,0 0 1 0 0,-1 0-1 0 0,1-1 0 0 0,-1 0 1 0 0,-1 0-1 0 0,1 0 0 0 0,1-4-45 0 0,0 1 42 0 0,0-1 0 0 0,-1 0 0 0 0,0 0 0 0 0,0 0 0 0 0,-1-1 0 0 0,-1 1 0 0 0,0-1-1 0 0,0 0 1 0 0,-1 0 0 0 0,0 0 0 0 0,-1-1 0 0 0,0 1 0 0 0,-1 0 0 0 0,0 0 0 0 0,-2-6-42 0 0,3 12-37 0 0,-1 1 0 0 0,0-1 0 0 0,0 1 0 0 0,0-1 0 0 0,-1 0 0 0 0,0 1 0 0 0,0-1 1 0 0,0 1-1 0 0,0 0 0 0 0,0-1 0 0 0,-1 1 0 0 0,0 0 0 0 0,0 0 0 0 0,0 0 1 0 0,-1 0-1 0 0,1 0 0 0 0,-4-3 37 0 0,3 17-9624 0 0,3-6-423 0 0</inkml:trace>
  <inkml:trace contextRef="#ctx0" brushRef="#br0" timeOffset="-63645.715">9663 2327 5385 0 0,'0'0'1519'0'0,"0"0"-253"0"0,0 0-9 0 0,0 0 136 0 0,0 0 119 0 0,0 0-38 0 0,0 0-190 0 0,0 0-177 0 0,0 0-75 0 0,0 0-78 0 0,0 0-76 0 0,0 0-56 0 0,18 7-85 0 0,57 20-58 0 0,-73-27-624 0 0,0 1-1 0 0,0 0 1 0 0,0 0-1 0 0,0-1 0 0 0,0 1 1 0 0,0-1-1 0 0,0 0 1 0 0,1 1-1 0 0,-1-1 1 0 0,0 0-1 0 0,0 0 0 0 0,0 0 1 0 0,0-1-1 0 0,0 1 1 0 0,0 0-1 0 0,0-1 1 0 0,0 0-1 0 0,0 1 0 0 0,0-1 1 0 0,0 0-1 0 0,0 0 1 0 0,0 0-1 0 0,0 0 1 0 0,-1 0-1 0 0,1 0 1 0 0,0-1-1 0 0,1-1-54 0 0,4-2 227 0 0,0-1-136 0 0,0 1 1 0 0,0-2-1 0 0,-1 1 0 0 0,0-1 1 0 0,0 1-1 0 0,0-2 1 0 0,-1 1-1 0 0,0-1 1 0 0,0 1-1 0 0,-1-2 1 0 0,0 1-1 0 0,0 0 1 0 0,-1-1-1 0 0,0 1 1 0 0,-1-1-1 0 0,0 0 0 0 0,0 0 1 0 0,-1 0-1 0 0,0 0 1 0 0,0 0-1 0 0,-1 0 1 0 0,0 0-1 0 0,-1 0 1 0 0,-1-4-92 0 0,1 10-16 0 0,-1-1 0 0 0,0 1 1 0 0,0 0-1 0 0,0 0 0 0 0,-1 0 1 0 0,1 0-1 0 0,-1 0 0 0 0,0 0 1 0 0,0 1-1 0 0,0-1 0 0 0,0 1 1 0 0,0 0-1 0 0,0-1 0 0 0,0 2 1 0 0,-1-1-1 0 0,1 0 0 0 0,-1 1 1 0 0,0-1-1 0 0,1 1 0 0 0,-1 0 1 0 0,0 0-1 0 0,0 1 0 0 0,1-1 1 0 0,-1 1-1 0 0,0 0 1 0 0,0 0-1 0 0,0 0 0 0 0,0 0 1 0 0,1 1-1 0 0,-1 0 0 0 0,0 0 1 0 0,0 0-1 0 0,1 0 0 0 0,-1 0 1 0 0,0 1-1 0 0,1-1 0 0 0,-1 1 1 0 0,1 0-1 0 0,-1 0 16 0 0,-8 6-20 0 0,0-1 1 0 0,0 1-1 0 0,1 1 0 0 0,0 0 0 0 0,1 1 1 0 0,-1 0-1 0 0,2 0 0 0 0,0 1 1 0 0,0 0-1 0 0,1 1 0 0 0,0 0 1 0 0,1 0-1 0 0,0 1 0 0 0,1-1 0 0 0,1 2 1 0 0,0-1-1 0 0,1 0 0 0 0,0 1 1 0 0,1 0-1 0 0,0 0 0 0 0,1 0 1 0 0,1 0-1 0 0,0 0 0 0 0,1 1 1 0 0,1-1-1 0 0,2 14 20 0 0,-2-23 5 0 0,1 0-1 0 0,0 0 1 0 0,0 0 0 0 0,0-1 0 0 0,0 1 0 0 0,1 0-1 0 0,0-1 1 0 0,0 0 0 0 0,0 0 0 0 0,1 0 0 0 0,-1 0-1 0 0,1 0 1 0 0,0-1 0 0 0,0 1 0 0 0,0-1 0 0 0,0 0-1 0 0,1 0 1 0 0,-1-1 0 0 0,1 1 0 0 0,0-1 0 0 0,-1 0 0 0 0,1 0-1 0 0,0-1 1 0 0,0 1 0 0 0,1-1 0 0 0,1 0-5 0 0,4 1 37 0 0,0 0 0 0 0,0-1 0 0 0,-1 0-1 0 0,1 0 1 0 0,0-2 0 0 0,0 1 0 0 0,0-1 0 0 0,0-1 0 0 0,0 0 0 0 0,0 0 0 0 0,-1-1 0 0 0,3-1-37 0 0,16-11 82 0 0,0-1 1 0 0,-1-1-1 0 0,0-2 0 0 0,-2-1 0 0 0,0 0 1 0 0,-2-2-1 0 0,0-1 0 0 0,-1-1 1 0 0,-2-1-1 0 0,0-1 0 0 0,-2 0 1 0 0,-1-2-1 0 0,-1 0 0 0 0,10-24-82 0 0,-23 45 0 0 0,-1 0-1 0 0,-1 1 1 0 0,1-1-1 0 0,-1 0 1 0 0,0 0-1 0 0,-1-1 1 0 0,0 1-1 0 0,0 0 1 0 0,0 0-1 0 0,-1-1 1 0 0,0 1-1 0 0,0 0 1 0 0,-2-4 0 0 0,1 9-14 0 0,-1 0 0 0 0,0 0 0 0 0,0 0 0 0 0,-1 0 0 0 0,1 1 0 0 0,0-1 0 0 0,-1 1 0 0 0,1-1 0 0 0,0 1 0 0 0,-1 0 0 0 0,0 0 0 0 0,1 0 0 0 0,-1 0 0 0 0,0 0 0 0 0,1 1 0 0 0,-1-1 0 0 0,0 1 0 0 0,0 0 0 0 0,0-1 0 0 0,1 1 1 0 0,-1 1-1 0 0,0-1 0 0 0,0 0 0 0 0,0 1 0 0 0,1-1 0 0 0,-1 1 0 0 0,0 0 0 0 0,1 0 0 0 0,-1 0 0 0 0,0 0 0 0 0,1 1 0 0 0,-1-1 0 0 0,1 1 0 0 0,0-1 0 0 0,0 1 0 0 0,-1 0 0 0 0,1 0 0 0 0,0 0 0 0 0,-1 2 14 0 0,-3-1-8 0 0,1 1 0 0 0,0 0-1 0 0,0 0 1 0 0,0 0 0 0 0,1 1 0 0 0,0 0-1 0 0,-1-1 1 0 0,1 2 0 0 0,1-1-1 0 0,-1 0 1 0 0,1 1 0 0 0,0-1-1 0 0,0 1 1 0 0,1 0 0 0 0,0 0-1 0 0,0 0 1 0 0,0 1 0 0 0,1-1-1 0 0,0 0 1 0 0,0 0 0 0 0,0 1 0 0 0,1-1-1 0 0,0 1 1 0 0,0-1 0 0 0,1 0-1 0 0,0 2 9 0 0,3-2 0 0 0,1-1-1 0 0,1 0 1 0 0,-1 0-1 0 0,1 0 1 0 0,-1 0-1 0 0,1-1 1 0 0,1 0-1 0 0,-1 0 1 0 0,0-1 0 0 0,1 0-1 0 0,0 0 1 0 0,0 0-1 0 0,0-1 1 0 0,0 0-1 0 0,0 0 1 0 0,0-1-1 0 0,4 0 1 0 0,1 2 2 0 0,-6-2 3 0 0,1-1 1 0 0,-1 1-1 0 0,1 0 1 0 0,-1 1 0 0 0,0-1-1 0 0,1 1 1 0 0,-1 0-1 0 0,0 1 1 0 0,0 0-1 0 0,0 0 1 0 0,-1 0 0 0 0,1 1-1 0 0,-1-1 1 0 0,0 1-1 0 0,0 1 1 0 0,0-1 0 0 0,0 1-1 0 0,-1-1 1 0 0,0 1-1 0 0,0 1 1 0 0,0-1-1 0 0,-1 1 1 0 0,1-1 0 0 0,-1 1-1 0 0,0 0 1 0 0,-1 0-1 0 0,2 6-5 0 0,-17 90 192 0 0,6-69-2975 0 0,7-32 845 0 0,0-1-1645 0 0,0 0-3041 0 0,0 0-3805 0 0</inkml:trace>
  <inkml:trace contextRef="#ctx0" brushRef="#br0" timeOffset="-62949.671">10777 2184 3177 0 0,'0'0'1603'0'0,"0"0"50"0"0,0 0 212 0 0,0 0 218 0 0,0 0-35 0 0,0 0-182 0 0,0 0-300 0 0,0 0-337 0 0,0 0-227 0 0,0 0-177 0 0,0 0-100 0 0,0 0-72 0 0,-34 7-80 0 0,-103 24-92 0 0,75-7 220 0 0,55-17-645 0 0,1 1 1 0 0,0 0-1 0 0,0-1 0 0 0,0 2 0 0 0,1-1 1 0 0,1 1-1 0 0,-1-1 0 0 0,1 1 0 0 0,1 0 1 0 0,0 1-1 0 0,0-1 0 0 0,1 1 1 0 0,0-1-1 0 0,0 1 0 0 0,1 0 0 0 0,0 0 1 0 0,1-1-1 0 0,0 1 0 0 0,1 0 0 0 0,0 0 1 0 0,1 0-57 0 0,-2-7 15 0 0,1 0 0 0 0,-1 0 0 0 0,1 0 0 0 0,0 0 0 0 0,0 0 0 0 0,0 0 0 0 0,0 0 0 0 0,1 0 0 0 0,-1-1 0 0 0,1 1 0 0 0,0 0 0 0 0,-1-1 0 0 0,1 1 0 0 0,1-1 0 0 0,-1 0 0 0 0,0 1 0 0 0,0-1 0 0 0,1 0 0 0 0,-1-1 0 0 0,1 1 0 0 0,0 0 0 0 0,0-1 0 0 0,-1 1 0 0 0,1-1 0 0 0,0 0 0 0 0,0 0 0 0 0,0 0 0 0 0,0 0 0 0 0,0-1 0 0 0,1 1 0 0 0,-1-1 0 0 0,0 0 0 0 0,0 0 0 0 0,0 0 0 0 0,3 0-15 0 0,1-1 77 0 0,0 0 0 0 0,1 0 1 0 0,-1-1-1 0 0,0 0 0 0 0,0 0 0 0 0,0 0 0 0 0,0-1 0 0 0,0 0 1 0 0,-1-1-1 0 0,1 0 0 0 0,-1 0 0 0 0,0 0 0 0 0,0 0 0 0 0,5-5-77 0 0,135-164 934 0 0,-65 111-767 0 0,-47 46-155 0 0,-21 46 37 0 0,-14 114 602 0 0,-46 217-561 0 0,14-24-136 0 0,2-87 19 0 0,30-245 31 0 0,1 1 1 0 0,-1-1-1 0 0,0 0 0 0 0,0 0 1 0 0,-1 0-1 0 0,1 0 0 0 0,-1 0 1 0 0,0 0-1 0 0,0 0 0 0 0,-1 0 1 0 0,1-1-1 0 0,-1 1 0 0 0,0-1 1 0 0,-1 0-1 0 0,1 0 0 0 0,-1 0 1 0 0,1 0-1 0 0,-1-1 0 0 0,0 1 0 0 0,-1-1 1 0 0,1 0-1 0 0,0 0 0 0 0,-1-1 1 0 0,0 1-1 0 0,0-1 0 0 0,1 0 1 0 0,-1-1-1 0 0,0 1 0 0 0,-5 0-4 0 0,7-2 6 0 0,1 0-1 0 0,-1 0 1 0 0,1 0-1 0 0,-1 0 1 0 0,0-1-1 0 0,1 1 1 0 0,-1-1-1 0 0,1 0 1 0 0,-1 0-1 0 0,1 0 1 0 0,0 0 0 0 0,-1 0-1 0 0,1 0 1 0 0,0-1-1 0 0,0 1 1 0 0,0-1-1 0 0,0 1 1 0 0,0-1-1 0 0,0 0 1 0 0,0 0-1 0 0,1 0 1 0 0,-1 0-1 0 0,1 0 1 0 0,-1 0-1 0 0,1-1 1 0 0,0 1-1 0 0,0 0 1 0 0,0-1-1 0 0,0 0-5 0 0,-3-4 0 0 0,-3-8 0 0 0,1-1 0 0 0,0 0 0 0 0,2-1 0 0 0,0 1-1 0 0,1-1 1 0 0,0 0 0 0 0,2 0 0 0 0,0 0 0 0 0,0 0-1 0 0,2 0 1 0 0,0-1 0 0 0,-1-4 9 0 0,3-13-69 0 0,1 0 0 0 0,1 1 0 0 0,2-1 0 0 0,2 1 0 0 0,1 0 0 0 0,1 1 0 0 0,2 0 0 0 0,1 1 0 0 0,2 1 0 0 0,1 0 0 0 0,1 1 0 0 0,2 1 0 0 0,12-14 60 0 0,16-10-1141 0 0,-31 37-1986 0 0,0 3-4053 0 0,-14 10-4430 0 0</inkml:trace>
  <inkml:trace contextRef="#ctx0" brushRef="#br0" timeOffset="-62275.311">11143 2327 6553 0 0,'0'0'3333'0'0,"0"0"-928"0"0,0 0-440 0 0,0 0-195 0 0,0 0-242 0 0,0 0-313 0 0,0 0-396 0 0,0 0-289 0 0,0 0-146 0 0,0 0-52 0 0,0 0-17 0 0,0 0-15 0 0,9 13 1128 0 0,-21 206 740 0 0,11-216-2150 0 0,0-1-1 0 0,1 0 1 0 0,-1 1-1 0 0,1-1 1 0 0,0 1 0 0 0,0-1-1 0 0,0 0 1 0 0,0 1-1 0 0,0-1 1 0 0,0 1-1 0 0,1-1 1 0 0,-1 0-1 0 0,1 1 1 0 0,0-1-1 0 0,0 0 1 0 0,-1 0-1 0 0,2 1 1 0 0,-1-1 0 0 0,0 0-1 0 0,0 0 1 0 0,0 0-1 0 0,1 0 1 0 0,0 0-1 0 0,-1-1 1 0 0,1 1-1 0 0,0 0 1 0 0,-1-1-1 0 0,1 1 1 0 0,0-1-1 0 0,0 0 1 0 0,0 1 0 0 0,1-1-1 0 0,-1 0 1 0 0,0 0-1 0 0,0 0 1 0 0,1-1-1 0 0,-1 1 1 0 0,0-1-1 0 0,1 1 1 0 0,-1-1-1 0 0,0 0 1 0 0,1 1-1 0 0,-1-1 1 0 0,1-1-1 0 0,-1 1 1 0 0,1 0 0 0 0,1-1-18 0 0,5-4 127 0 0,0-1-1 0 0,-1-1 1 0 0,1 1 0 0 0,-1-2 0 0 0,0 1 0 0 0,-1-1 0 0 0,1 0 0 0 0,-2 0 0 0 0,1-1 0 0 0,-1 0 0 0 0,4-8-127 0 0,-5 9 51 0 0,122-182 573 0 0,-57 113-516 0 0,-64 114-100 0 0,-29 389 198 0 0,8-169-408 0 0,7-139 44 0 0,7-67 53 0 0,-3 1-1 0 0,-2-1 1 0 0,-12 46 105 0 0,17-91 2 0 0,-1 0-1 0 0,0 0 0 0 0,0 0 1 0 0,0 0-1 0 0,0-1 1 0 0,-1 1-1 0 0,0-1 0 0 0,0 1 1 0 0,-1-1-1 0 0,1 0 1 0 0,-1 0-1 0 0,0 0 0 0 0,-1-1 1 0 0,1 1-1 0 0,-1-1 0 0 0,0 0 1 0 0,0-1-1 0 0,0 1 1 0 0,0-1-1 0 0,0 0 0 0 0,-1 0 1 0 0,0 0-1 0 0,-2 0-1 0 0,-109 21 193 0 0,114-24-188 0 0,0 0 0 0 0,0 0 0 0 0,-1 0 0 0 0,1 0 0 0 0,0-1 0 0 0,0 1 0 0 0,0-1 0 0 0,0 0 0 0 0,0 0 1 0 0,0 0-1 0 0,0 0 0 0 0,0-1 0 0 0,0 1 0 0 0,0-1 0 0 0,1 0 0 0 0,-1 0 0 0 0,1 0 0 0 0,-1 0 0 0 0,1 0 0 0 0,0-1 0 0 0,0 1 0 0 0,0 0 0 0 0,0-1 0 0 0,0 0 0 0 0,0 0 0 0 0,1 1 0 0 0,-1-1 0 0 0,1 0 0 0 0,0 0 0 0 0,0 0 0 0 0,0 0 0 0 0,0 0 1 0 0,1-1-1 0 0,-1 1 0 0 0,1-2-5 0 0,0-13 4 0 0,1 0 0 0 0,1 1 0 0 0,1-1 1 0 0,0 1-1 0 0,1-1 0 0 0,1 1 1 0 0,1 0-1 0 0,1 1 0 0 0,0 0 1 0 0,1 0-1 0 0,0 0 0 0 0,2 1 0 0 0,-1 0 1 0 0,5-3-5 0 0,30-44-38 0 0,2 2 1 0 0,4 2 0 0 0,15-12 37 0 0,-42 46-70 0 0,15-20-156 0 0,0 0-1608 0 0,-12 18-3219 0 0,-16 15-3085 0 0,-4 3-4334 0 0</inkml:trace>
  <inkml:trace contextRef="#ctx0" brushRef="#br0" timeOffset="-66517.72">7092 2158 15283 0 0,'0'0'1419'0'0,"0"0"-126"0"0,0 0 41 0 0,0 0-37 0 0,0 0-128 0 0,0 0-242 0 0,0 0-331 0 0,0 0-298 0 0,0 0-157 0 0,5 32-93 0 0,18 97-48 0 0,-2-69-719 0 0,-18-57-952 0 0,0-2-2346 0 0,-2-1 2042 0 0,0 0-9279 0 0</inkml:trace>
  <inkml:trace contextRef="#ctx0" brushRef="#br0" timeOffset="-66070.838">7622 2077 15843 0 0,'0'0'2154'0'0,"0"0"-585"0"0,0 0-205 0 0,0 0-40 0 0,0 0-102 0 0,0 0-225 0 0,0 0-257 0 0,0 0-237 0 0,0 0-189 0 0,0 0-109 0 0,0 0-66 0 0,0 0-42 0 0,0 0-1 0 0,-17 0 8 0 0,-53 2 3 0 0,8 30 127 0 0,49-21-167 0 0,-1-1-23 0 0,0 1-1 0 0,1 1 0 0 0,0 0 1 0 0,1 0-1 0 0,0 1 1 0 0,1 1-1 0 0,1 0 0 0 0,0 1 1 0 0,1 0-1 0 0,1 0 1 0 0,-1 3-44 0 0,7-13 19 0 0,0 1 1 0 0,0-1 0 0 0,1 1-1 0 0,0 0 1 0 0,0 0 0 0 0,1 0-1 0 0,-1 0 1 0 0,1 0 0 0 0,0-1-1 0 0,1 1 1 0 0,0 0 0 0 0,-1 0-1 0 0,2 0 1 0 0,-1 0 0 0 0,1-1-1 0 0,0 1 1 0 0,0-1 0 0 0,1 1 0 0 0,-1-1-1 0 0,1 0 1 0 0,0 0 0 0 0,1 0-1 0 0,-1 0 1 0 0,1-1 0 0 0,0 1-1 0 0,0-1 1 0 0,0 0 0 0 0,1 0-1 0 0,4 3-19 0 0,2-1 58 0 0,1 1 0 0 0,0-1-1 0 0,0-1 1 0 0,0 0-1 0 0,1-1 1 0 0,-1 0 0 0 0,1-1-1 0 0,0 0 1 0 0,0-1-1 0 0,0-1 1 0 0,0 0 0 0 0,1-1-1 0 0,-1 0 1 0 0,0-1 0 0 0,7-1-58 0 0,50-23-264 0 0,-58 15-3598 0 0,-4-1-3883 0 0,-8 10-5119 0 0</inkml:trace>
  <inkml:trace contextRef="#ctx0" brushRef="#br0" timeOffset="-67963.234">5477 2007 5217 0 0,'0'0'1863'0'0,"0"0"159"0"0,0 0 310 0 0,0 0 85 0 0,0 0-269 0 0,0 0-498 0 0,0 0-472 0 0,0 0-303 0 0,0 0-141 0 0,0 0-25 0 0,0 0-28 0 0,0 0-61 0 0,0 0-74 0 0,1 3-49 0 0,1 5-317 0 0,-1 1 0 0 0,-1 0 0 0 0,1 0 0 0 0,-1 0 0 0 0,-1 0-1 0 0,0-1 1 0 0,0 1 0 0 0,-1 0 0 0 0,0 0 0 0 0,0-1 0 0 0,-2 4-180 0 0,-3 17 112 0 0,-10 41 33 0 0,-2 0 0 0 0,-3-1 0 0 0,-25 49-145 0 0,20-55-336 0 0,25-103-1577 0 0,4 22 1781 0 0,0 1 0 0 0,1 0 0 0 0,1 0 0 0 0,1 0 0 0 0,0 0 0 0 0,2 1 0 0 0,2-6 132 0 0,7-21-164 0 0,83-211-443 0 0,-67 170 1007 0 0,-30 124 781 0 0,37 244-4 0 0,1-149-1107 0 0,-40-134-63 0 0,0 0 1 0 0,1 0-1 0 0,-1 0 1 0 0,0 0 0 0 0,0-1-1 0 0,1 1 1 0 0,-1 0-1 0 0,0 0 1 0 0,1 0 0 0 0,-1 0-1 0 0,1-1 1 0 0,-1 1-1 0 0,1 0 1 0 0,-1-1 0 0 0,1 1-1 0 0,0 0 1 0 0,-1-1-1 0 0,1 1 1 0 0,0-1 0 0 0,-1 1-1 0 0,1-1 1 0 0,0 1-1 0 0,0-1 1 0 0,-1 1 0 0 0,1-1-1 0 0,0 0 1 0 0,0 1-1 0 0,0-1 1 0 0,0 0 0 0 0,0 0-1 0 0,0 0 1 0 0,-1 0-1 0 0,1 0 1 0 0,0 0 0 0 0,0 0-1 0 0,0 0 1 0 0,0 0 0 0 0,0 0-1 0 0,0 0 1 0 0,0 0-1 0 0,-1-1 1 0 0,1 1 0 0 0,0 0-1 0 0,0-1 1 0 0,0 1-1 0 0,0-1 1 0 0,-1 1 0 0 0,1-1-1 0 0,0 1 1 0 0,0-1-8 0 0,66-114 1025 0 0,-53 82-903 0 0,1-6 51 0 0,-1 0 0 0 0,-2-1 0 0 0,-2-1 0 0 0,1-19-173 0 0,1-83 269 0 0,-12 142-310 0 0,0 1-31 0 0,0 0-74 0 0,0 0-131 0 0,-4 27-3146 0 0,2-13 298 0 0,1-3-2855 0 0,0 0-5822 0 0</inkml:trace>
  <inkml:trace contextRef="#ctx0" brushRef="#br0" timeOffset="-67500.476">5998 2272 2577 0 0,'0'0'1904'0'0,"0"0"412"0"0,0 0 200 0 0,0 0-60 0 0,0 0-273 0 0,0 0-378 0 0,0 0-362 0 0,0 0-264 0 0,0 0-171 0 0,0 0-144 0 0,0 0-107 0 0,0 0-78 0 0,27-10-81 0 0,80-35-89 0 0,-63 8 315 0 0,-40 30-700 0 0,-1 0 0 0 0,0-1 0 0 0,0 1 0 0 0,-1 0 1 0 0,0-1-1 0 0,0 0 0 0 0,0 1 0 0 0,-1-1 0 0 0,0 0 0 0 0,-1 0 0 0 0,0 1 0 0 0,0-1 0 0 0,-1 0 0 0 0,-1-7-124 0 0,1 12 7 0 0,1 0 1 0 0,-1 0-1 0 0,0 1 1 0 0,0-1-1 0 0,-1 1 1 0 0,1-1-1 0 0,0 1 1 0 0,-1-1-1 0 0,0 1 1 0 0,1 0 0 0 0,-1 0-1 0 0,0 0 1 0 0,0 0-1 0 0,0 0 1 0 0,0 0-1 0 0,-1 0 1 0 0,1 1-1 0 0,0-1 1 0 0,-1 1-1 0 0,1 0 1 0 0,-1 0-1 0 0,0-1 1 0 0,1 2-1 0 0,-1-1 1 0 0,0 0-1 0 0,0 0 1 0 0,1 1-1 0 0,-1 0 1 0 0,0-1-1 0 0,0 1 1 0 0,-1 1-8 0 0,-88 17-293 0 0,80-12 280 0 0,0 0 1 0 0,0 0 0 0 0,1 1-1 0 0,0 1 1 0 0,0 0 0 0 0,1 0-1 0 0,0 1 1 0 0,0 1 0 0 0,1 0-1 0 0,0 0 1 0 0,1 0 0 0 0,0 1-1 0 0,1 0 1 0 0,0 1 0 0 0,0 0-1 0 0,1 0 1 0 0,1 0 0 0 0,0 1-1 0 0,1 0 1 0 0,1 0 0 0 0,-1 0-1 0 0,2 0 1 0 0,0 0 0 0 0,0 13 12 0 0,5-19 8 0 0,1-1 1 0 0,-1 1-1 0 0,1-1 0 0 0,0 0 1 0 0,1 0-1 0 0,0 0 1 0 0,0 0-1 0 0,0-1 0 0 0,0 0 1 0 0,1 0-1 0 0,0-1 1 0 0,0 1-1 0 0,0-1 0 0 0,1 0 1 0 0,-1-1-1 0 0,1 0 1 0 0,0 0-1 0 0,0 0 1 0 0,0-1-1 0 0,0 0 0 0 0,1 0 1 0 0,-1-1-1 0 0,0 0 1 0 0,1 0-1 0 0,-1-1 0 0 0,3 0-8 0 0,3 3-30 0 0,0 0-1 0 0,0-1 1 0 0,0 0 0 0 0,0-1-1 0 0,0-1 1 0 0,0 0-1 0 0,0-1 1 0 0,0 0-1 0 0,0-1 1 0 0,0 0-1 0 0,0-1 1 0 0,0-1 0 0 0,-1 0-1 0 0,0-1 1 0 0,0 0-1 0 0,0-1 1 0 0,0 0-1 0 0,-1-1 1 0 0,0 0-1 0 0,0 0 1 0 0,-1-1-1 0 0,0-1 1 0 0,-1 0 0 0 0,8-9 30 0 0,-5-9-3436 0 0,-8 15-2807 0 0,-1 4-5500 0 0</inkml:trace>
  <inkml:trace contextRef="#ctx0" brushRef="#br0" timeOffset="-67051.656">6729 1609 14675 0 0,'0'0'1439'0'0,"0"0"-295"0"0,0 0-63 0 0,0 0 63 0 0,0 0 17 0 0,0 0-148 0 0,0 0-303 0 0,0 0-223 0 0,0 0-76 0 0,0 0 81 0 0,0 0 92 0 0,0 0 52 0 0,1 8 0 0 0,-9 194 2145 0 0,-9 9-2286 0 0,1-80-418 0 0,-3 9-63 0 0,14 7-20 0 0,5-146-26 0 0,0-1 23 0 0,0 0-23 0 0,0 0 8 0 0,0 0-28 0 0,0 0-2 0 0,0 0-6 0 0,0 0-8 0 0,0 0-44 0 0,-9-22-1860 0 0,-5-4-1261 0 0,5 9-551 0 0,-1 2-4608 0 0,7 10-2558 0 0</inkml:trace>
  <inkml:trace contextRef="#ctx0" brushRef="#br0" timeOffset="-66765.186">6344 2162 6361 0 0,'0'0'3706'0'0,"0"0"-1113"0"0,0 0-546 0 0,0 0-248 0 0,0 0-305 0 0,0 0-286 0 0,0 0-288 0 0,0 0-186 0 0,0 0 19 0 0,0 0 87 0 0,0 0 26 0 0,0 0-45 0 0,0 0-143 0 0,17-1-110 0 0,113-6 835 0 0,-10-9-1266 0 0,1 5-1 0 0,26 5-136 0 0,-146 12-3237 0 0,-1-5-317 0 0,0 0-4102 0 0,0-1-4657 0 0</inkml:trace>
  <inkml:trace contextRef="#ctx0" brushRef="#br0" timeOffset="-59891.633">12224 2294 3625 0 0,'0'0'2407'0'0,"0"0"-748"0"0,0 0-171 0 0,0 0 187 0 0,0 0 146 0 0,0 0-46 0 0,0 0-246 0 0,0 0-387 0 0,0 0-349 0 0,0 0-231 0 0,0 0-61 0 0,0 0 68 0 0,0 0 115 0 0,6 0 89 0 0,270-3 5854 0 0,-79-4-5414 0 0,-83 3-3577 0 0,-169 26-7697 0 0,43-16 4572 0 0,5-1-5408 0 0</inkml:trace>
  <inkml:trace contextRef="#ctx0" brushRef="#br0" timeOffset="-59617.241">12277 2585 9050 0 0,'0'0'2168'0'0,"0"0"-259"0"0,0 0-194 0 0,0 0-32 0 0,0 0-129 0 0,0 0-258 0 0,0 0-319 0 0,0 0-326 0 0,0 0-213 0 0,0 0-130 0 0,0 0-50 0 0,0 0 136 0 0,3 3 95 0 0,3 2-242 0 0,1-1 0 0 0,0 0 0 0 0,1 0 0 0 0,-1-1-1 0 0,1 1 1 0 0,-1-2 0 0 0,1 1 0 0 0,0-1 0 0 0,0 0-1 0 0,0-1 1 0 0,0 0 0 0 0,0 0 0 0 0,0-1 0 0 0,0 0 0 0 0,1 0-1 0 0,-1-1 1 0 0,0 0 0 0 0,4-2-247 0 0,22 2 302 0 0,134-9 265 0 0,-161 9-1022 0 0,54-9-38 0 0,-41 5-3455 0 0,0-2-4858 0 0,-12 3-3806 0 0</inkml:trace>
  <inkml:trace contextRef="#ctx0" brushRef="#br0" timeOffset="-55031.915">102 3325 9018 0 0,'0'0'1218'0'0,"0"0"-176"0"0,0 0 152 0 0,0 0 170 0 0,0 0 62 0 0,0 0-39 0 0,0 0-136 0 0,0 0-148 0 0,31-4-151 0 0,102-13-145 0 0,-127 16-725 0 0,0 0 1 0 0,-1 0-1 0 0,1 0 0 0 0,0 0 1 0 0,0-1-1 0 0,-1 0 0 0 0,1 0 1 0 0,-1-1-1 0 0,1 0 0 0 0,-1 0 1 0 0,0 0-1 0 0,0 0 1 0 0,4-4-83 0 0,2-2 186 0 0,13-11 71 0 0,-1-1 0 0 0,0-2 0 0 0,-2 0 0 0 0,0-1-1 0 0,-2-1 1 0 0,-1-1 0 0 0,-1 0 0 0 0,-1-1-1 0 0,-1-1 1 0 0,-2-1 0 0 0,4-11-257 0 0,1-22 1186 0 0,-18 61-1074 0 0,0 1-18 0 0,0 24 158 0 0,1 501 1142 0 0,-3-470-1360 0 0,-2 1 1 0 0,-3-1-1 0 0,-2-1 1 0 0,-3 1-1 0 0,-2-1 0 0 0,-2-1 1 0 0,-2-1-1 0 0,-3 0 1 0 0,-2-2-1 0 0,-16 24-34 0 0,-5-11-9 0 0,44-63-11 0 0,0 0-19 0 0,12-100-1177 0 0,101-142-3287 0 0,-73 164-82 0 0,1 3-3787 0 0,-25 44-1110 0 0</inkml:trace>
  <inkml:trace contextRef="#ctx0" brushRef="#br0" timeOffset="-54633.874">967 3130 10002 0 0,'0'0'4125'0'0,"0"0"-2167"0"0,0 0-919 0 0,0 0-47 0 0,0 0 112 0 0,0 0 46 0 0,0 0-59 0 0,-31 29-135 0 0,-98 91-157 0 0,-42 46 1725 0 0,167-162-2463 0 0,0-1-1 0 0,0 1 1 0 0,0 0-1 0 0,1 0 1 0 0,-1 0-1 0 0,1 1 1 0 0,0-1-1 0 0,0 1 1 0 0,1-1-1 0 0,-1 1 1 0 0,1 0-1 0 0,0 0 1 0 0,0 0-1 0 0,1 0 1 0 0,0 1-1 0 0,-1-1 1 0 0,2 0-1 0 0,-1 1 1 0 0,1-1-1 0 0,-1 0 1 0 0,2 1-1 0 0,-1 2-60 0 0,64 44 584 0 0,-50-38-391 0 0,0 0-1 0 0,-1 1 0 0 0,-1 0 1 0 0,-1 1-1 0 0,0 0 0 0 0,-1 1 1 0 0,0 0-1 0 0,0 5-192 0 0,28 45 772 0 0,47 22-153 0 0,-74-85-434 0 0,-7-1-1181 0 0,-12-3-3374 0 0,7-4-4725 0 0,1 1-3109 0 0</inkml:trace>
  <inkml:trace contextRef="#ctx0" brushRef="#br0" timeOffset="-54381.134">1247 3653 14011 0 0,'0'0'2163'0'0,"0"0"-528"0"0,0 0-215 0 0,0 0 25 0 0,0 0-106 0 0,0 0-267 0 0,0 0-329 0 0,0 0-320 0 0,-5 33-213 0 0,-15 102-104 0 0,15-50-284 0 0,5-79-728 0 0,0-5-3103 0 0,0 0-3940 0 0,0-4-3512 0 0</inkml:trace>
  <inkml:trace contextRef="#ctx0" brushRef="#br0" timeOffset="-54235.804">1219 3171 11522 0 0,'0'0'3273'0'0,"0"0"-1392"0"0,0 0-601 0 0,0 0-208 0 0,0 0-184 0 0,0 0-232 0 0,0 0-336 0 0,0 0-288 0 0,0 0-184 0 0,0 0-176 0 0,0 0-256 0 0,0 0-752 0 0,0 0-2513 0 0,24 7-8385 0 0</inkml:trace>
  <inkml:trace contextRef="#ctx0" brushRef="#br0" timeOffset="-53813.663">1514 3903 16644 0 0,'0'0'2313'0'0,"0"0"-779"0"0,0 0-390 0 0,0 0-117 0 0,0 0-159 0 0,0 0-153 0 0,0 0-115 0 0,0 0-128 0 0,0 0-100 0 0,0 0-75 0 0,0 0-72 0 0,0 0-58 0 0,0 0-29 0 0,-3-15-18 0 0,-9-49-41 0 0,23 19 9 0 0,-4 37-75 0 0,153-227 31 0 0,-160 235-49 0 0,0 1 0 0 0,0-1 0 0 0,0 1 0 0 0,0-1 0 0 0,1 1 0 0 0,-1-1-1 0 0,0 0 1 0 0,0 1 0 0 0,0-1 0 0 0,0 1 0 0 0,0-1 0 0 0,1 1 0 0 0,-1-1-1 0 0,0 0 1 0 0,0 1 0 0 0,1-1 0 0 0,-1 1 0 0 0,0-1 0 0 0,1 0 0 0 0,-1 1-1 0 0,0-1 1 0 0,1 0 0 0 0,-1 0 0 0 0,1 1 0 0 0,-1-1 0 0 0,0 0 0 0 0,1 0 0 0 0,-1 1-1 0 0,1-1 1 0 0,-1 0 0 0 0,1 0 0 0 0,-1 0 0 0 0,1 0 0 0 0,-1 0 0 0 0,1 0-1 0 0,-1 0 1 0 0,1 0 0 0 0,-1 0 0 0 0,1 0 0 0 0,-1 0 0 0 0,0 0 0 0 0,1 0-1 0 0,-1 0 1 0 0,1 0 0 0 0,0-1 5 0 0,-11 52 57 0 0,7-37-57 0 0,-1 0 1 0 0,2 0 0 0 0,0 0-1 0 0,1 1 1 0 0,0-1 0 0 0,1 0-1 0 0,0 1 1 0 0,2-1 0 0 0,-1 0-1 0 0,2 3 0 0 0,-1-13 37 0 0,1 0 0 0 0,-1 1 0 0 0,0-1 0 0 0,1-1-1 0 0,0 1 1 0 0,0 0 0 0 0,0-1 0 0 0,1 1 0 0 0,-1-1 0 0 0,1 0-1 0 0,-1 0 1 0 0,1-1 0 0 0,0 1 0 0 0,0-1 0 0 0,0 1 0 0 0,1-1-1 0 0,-1-1 1 0 0,1 1 0 0 0,-1-1 0 0 0,1 1 0 0 0,-1-1-1 0 0,1-1 1 0 0,0 1 0 0 0,-1 0 0 0 0,1-1 0 0 0,0 0 0 0 0,-1 0-1 0 0,1-1 1 0 0,0 1 0 0 0,-1-1 0 0 0,1 0 0 0 0,0 0-1 0 0,-1-1 1 0 0,1 0 0 0 0,-1 1 0 0 0,0-1 0 0 0,0 0 0 0 0,1-1-1 0 0,-1 1 1 0 0,-1-1 0 0 0,3-2-37 0 0,3-1 98 0 0,-1 0 1 0 0,0-1-1 0 0,-1-1 0 0 0,0 1 0 0 0,0-1 0 0 0,-1 0 1 0 0,1 0-1 0 0,-2-1 0 0 0,1 0 0 0 0,-1 0 1 0 0,-1 0-1 0 0,0-1 0 0 0,0 1 0 0 0,-1-1 1 0 0,1-5-99 0 0,3-66 152 0 0,-13 65-587 0 0,3 13-6596 0 0,3 3-4857 0 0</inkml:trace>
  <inkml:trace contextRef="#ctx0" brushRef="#br0" timeOffset="-52812.896">2178 3771 0 0 0,'0'0'808'0'0,"0"0"-58"0"0,0 0 53 0 0,0 0 258 0 0,0 0 355 0 0,0 0 309 0 0,0 0 44 0 0,0 0-108 0 0,0 0-152 0 0,0 0-164 0 0,0 0-158 0 0,0 0-114 0 0,8 9-99 0 0,23 32-94 0 0,-28-38-703 0 0,0 0 0 0 0,1-1 0 0 0,-1 1 0 0 0,1-1-1 0 0,0 1 1 0 0,-1-1 0 0 0,1-1 0 0 0,0 1 0 0 0,1 0 0 0 0,-1-1 0 0 0,0 0 0 0 0,0 0 0 0 0,0 0 0 0 0,1-1 0 0 0,-1 1-1 0 0,0-1 1 0 0,1 0 0 0 0,-1 0 0 0 0,1 0 0 0 0,-1-1 0 0 0,0 0 0 0 0,0 0 0 0 0,1 0 0 0 0,-1 0 0 0 0,0 0-1 0 0,0-1 1 0 0,0 0 0 0 0,0 0 0 0 0,0 0 0 0 0,-1 0 0 0 0,1-1 0 0 0,-1 0 0 0 0,1 1 0 0 0,-1-1 0 0 0,0 0 0 0 0,0 0-1 0 0,0-1 1 0 0,-1 1 0 0 0,1-1 0 0 0,1-1-177 0 0,0-1 54 0 0,1 0 0 0 0,-1 0-1 0 0,-1-1 1 0 0,1 1 0 0 0,-1-1-1 0 0,0 1 1 0 0,0-1 0 0 0,-1 0 0 0 0,0 0-1 0 0,0-1 1 0 0,0 1 0 0 0,-1 0-1 0 0,-1 0 1 0 0,1-1 0 0 0,-1 1 0 0 0,0-1-1 0 0,-1 1 1 0 0,0-5-54 0 0,1 9-7 0 0,-1 1 1 0 0,1-1-1 0 0,-1 1 0 0 0,1-1 1 0 0,-1 1-1 0 0,0 0 0 0 0,0-1 1 0 0,0 1-1 0 0,0 0 0 0 0,0 0 1 0 0,-1-1-1 0 0,1 1 0 0 0,-1 0 1 0 0,1 0-1 0 0,-1 1 0 0 0,0-1 1 0 0,0 0-1 0 0,1 0 0 0 0,-1 1 1 0 0,-1-1-1 0 0,1 1 0 0 0,0 0 1 0 0,0 0-1 0 0,0 0 0 0 0,-1 0 0 0 0,1 0 1 0 0,0 0-1 0 0,-1 0 0 0 0,1 1 1 0 0,-1-1-1 0 0,1 1 0 0 0,-1 0 1 0 0,1 0-1 0 0,-1 0 0 0 0,-1 0 7 0 0,-2 0-35 0 0,-1 0 0 0 0,1 0 0 0 0,-1 1 0 0 0,1 0 0 0 0,-1 0 0 0 0,1 0 0 0 0,0 1 0 0 0,0 0 0 0 0,0 1 0 0 0,0-1 0 0 0,0 1 0 0 0,0 0 0 0 0,-2 2 35 0 0,0 2-7 0 0,0-1 1 0 0,1 1 0 0 0,0 0 0 0 0,0 1 0 0 0,0 0-1 0 0,1 0 1 0 0,0 0 0 0 0,1 1 0 0 0,0 0-1 0 0,1 0 1 0 0,-1 0 0 0 0,2 0 0 0 0,-1 1 0 0 0,1 0-1 0 0,1 0 1 0 0,0 0 0 0 0,0 0 0 0 0,1 0 0 0 0,0 0-1 0 0,0 0 1 0 0,2 0 0 0 0,-1 0 0 0 0,2 7 6 0 0,-1-12 13 0 0,1 0-1 0 0,0 0 1 0 0,0 0 0 0 0,0 0 0 0 0,0 0 0 0 0,1 0-1 0 0,0-1 1 0 0,0 1 0 0 0,0-1 0 0 0,0 0-1 0 0,1 0 1 0 0,0 0 0 0 0,0 0 0 0 0,0-1 0 0 0,0 1-1 0 0,0-1 1 0 0,1 0 0 0 0,-1-1 0 0 0,1 1-1 0 0,0-1 1 0 0,0 0 0 0 0,0 0 0 0 0,1 0-13 0 0,123 19 439 0 0,-100-25-267 0 0,0 0 0 0 0,-1-2 0 0 0,0-1-1 0 0,0-1 1 0 0,-1-2 0 0 0,0 0 0 0 0,-1-2-1 0 0,0-1 1 0 0,0-1 0 0 0,-2-1 0 0 0,0-2-1 0 0,-1 0 1 0 0,0-1 0 0 0,5-8-172 0 0,5-3 108 0 0,-2-3 0 0 0,-1 0 0 0 0,-1-2 0 0 0,-2-1 1 0 0,-2-1-1 0 0,-1-1 0 0 0,-2-1 0 0 0,-2-2 0 0 0,-1 0 0 0 0,-2 0 0 0 0,-2-2 0 0 0,6-28-108 0 0,-14 46-7 0 0,-1-1-1 0 0,-1-1 0 0 0,-2 1 0 0 0,0-1 0 0 0,-2 1 0 0 0,-1-1 0 0 0,-1 0 1 0 0,-1 1-1 0 0,-2-10 8 0 0,4 32 0 0 0,0 1 1 0 0,-1-1 0 0 0,1 0-1 0 0,0 1 1 0 0,-1-1 0 0 0,0 0-1 0 0,1 1 1 0 0,-1-1 0 0 0,0 1-1 0 0,0-1 1 0 0,-1 1 0 0 0,1-1-1 0 0,0 1 1 0 0,-1 0 0 0 0,1 0-1 0 0,-1 0 1 0 0,0 0 0 0 0,0 0-1 0 0,0 0 1 0 0,0 0-1 0 0,0 0 1 0 0,0 1 0 0 0,0-1-1 0 0,-1 1 1 0 0,1 0 0 0 0,-1 0-1 0 0,1-1 1 0 0,-1 1 0 0 0,1 1-1 0 0,-1-1 1 0 0,1 0 0 0 0,-1 1-1 0 0,0-1 1 0 0,1 1 0 0 0,-1 0-1 0 0,0 0 1 0 0,1 0 0 0 0,-1 0-1 0 0,0 1 1 0 0,0-1 0 0 0,1 0-1 0 0,-1 1 1 0 0,1 0-1 0 0,-1 0 1 0 0,-2 1-1 0 0,-7 15 16 0 0,1 0 1 0 0,1 1-1 0 0,0 1 0 0 0,1 0 1 0 0,1 0-1 0 0,1 0 0 0 0,1 1 1 0 0,1 0-1 0 0,0 0 0 0 0,1 1 0 0 0,2-1 1 0 0,0 1-1 0 0,1 0 0 0 0,1 0 1 0 0,1-1-1 0 0,2 14-16 0 0,-3-29 6 0 0,5 71 121 0 0,3-1 0 0 0,4-1 0 0 0,2 0 0 0 0,4 0 0 0 0,8 12-127 0 0,-3 0 72 0 0,9 112 13 0 0,-32-197-105 0 0,0-1-13 0 0,0 0-11 0 0,0 0-3 0 0,0 0-17 0 0,0 0-5 0 0,0-26-716 0 0,-1 14-129 0 0,-2 0-1 0 0,1 0 1 0 0,-1 0-1 0 0,-1 0 1 0 0,-1 0-1 0 0,1 1 1 0 0,-2-1-1 0 0,1 1 1 0 0,-4-4 914 0 0,-11-25-10660 0 0,12 25 987 0 0</inkml:trace>
  <inkml:trace contextRef="#ctx0" brushRef="#br0" timeOffset="-52563.605">2747 3421 11474 0 0,'0'0'2268'0'0,"0"0"-568"0"0,0 0-378 0 0,0 0-23 0 0,0 0 59 0 0,0 0 29 0 0,0 0-104 0 0,0 0-185 0 0,0 0-179 0 0,0 0-123 0 0,0 0-119 0 0,0 0-91 0 0,0 0-51 0 0,20 2-54 0 0,131 11 581 0 0,90-40-189 0 0,-95 25-1857 0 0,-122 10-2139 0 0,-17-2-7985 0 0,-5-2-1699 0 0</inkml:trace>
  <inkml:trace contextRef="#ctx0" brushRef="#br0" timeOffset="-52327.676">3500 3778 16235 0 0,'0'0'3256'0'0,"0"0"-1464"0"0,0 0-573 0 0,0 0-167 0 0,0 0-169 0 0,0 0-220 0 0,0 0-207 0 0,0 0-189 0 0,0 0-136 0 0,0 0-82 0 0,0 0-62 0 0,0 0-47 0 0,10 29-35 0 0,29 84-89 0 0,-27-90-92 0 0,-6-30-406 0 0,-4 2 102 0 0,6-13-2699 0 0,-4 6-3711 0 0,0 3-5350 0 0</inkml:trace>
  <inkml:trace contextRef="#ctx0" brushRef="#br0" timeOffset="-52169.077">3531 3380 17676 0 0,'0'0'752'0'0,"0"0"-576"0"0,0 0-152 0 0,0 0 80 0 0,0 0-16 0 0,0 0 0 0 0,0 0-96 0 0,0 0-144 0 0,0 0-208 0 0,0 0-392 0 0,0 0-729 0 0,0 0-2047 0 0,0 0-8091 0 0</inkml:trace>
  <inkml:trace contextRef="#ctx0" brushRef="#br0" timeOffset="-51919.801">4082 3509 10114 0 0,'0'0'2837'0'0,"0"0"-689"0"0,0 0-299 0 0,0 0-66 0 0,0 0-31 0 0,0 0-129 0 0,0 0-300 0 0,0 0-291 0 0,0 0-241 0 0,0 0-191 0 0,0 0-117 0 0,0 0-91 0 0,0 0-80 0 0,-9-3-47 0 0,5 1-238 0 0,1 1-11 0 0,0-1-1 0 0,1 1 1 0 0,-1 0-1 0 0,0 0 1 0 0,0 0-1 0 0,0 1 1 0 0,0-1-1 0 0,0 1 0 0 0,0-1 1 0 0,0 1-1 0 0,0 0 1 0 0,0 0-1 0 0,0 0 1 0 0,1 1-1 0 0,-1-1 1 0 0,0 1-1 0 0,0 0 1 0 0,0-1-1 0 0,0 1 1 0 0,0 1-1 0 0,1-1 1 0 0,-1 0-1 0 0,-1 2-15 0 0,-14 7 31 0 0,1 1 0 0 0,1 1 0 0 0,0 0 0 0 0,0 1 1 0 0,2 1-1 0 0,-1 0 0 0 0,2 2 0 0 0,0-1 0 0 0,1 1 0 0 0,0 1 0 0 0,2 0 0 0 0,0 1 0 0 0,1 0 0 0 0,-3 7-31 0 0,11-20 0 0 0,0 1 0 0 0,0-1 1 0 0,0 0-1 0 0,1 0 0 0 0,0 0 0 0 0,0 0 0 0 0,0 0 1 0 0,1 0-1 0 0,-1 1 0 0 0,1-1 0 0 0,1 0 1 0 0,-1 0-1 0 0,1 0 0 0 0,-1-1 0 0 0,1 1 0 0 0,1 0 1 0 0,-1-1-1 0 0,1 1 0 0 0,0-1 0 0 0,0 0 0 0 0,0 0 1 0 0,0 0-1 0 0,1 0 0 0 0,-1 0 0 0 0,1-1 1 0 0,0 0-1 0 0,0 0 0 0 0,1 0 0 0 0,-1 0 0 0 0,1 0 1 0 0,-1-1-1 0 0,2 0 0 0 0,3 3 8 0 0,1-1 1 0 0,0 0-1 0 0,0 0 0 0 0,1-1 1 0 0,-1-1-1 0 0,1 0 0 0 0,-1 0 1 0 0,1-1-1 0 0,0 0 0 0 0,-1-1 1 0 0,1 0-1 0 0,0-1 0 0 0,0 0 1 0 0,-1-1-1 0 0,5-1-8 0 0,3-3-70 0 0,-1 0-1 0 0,0-1 1 0 0,0 0-1 0 0,0-2 1 0 0,-1 0 0 0 0,-1 0-1 0 0,0-2 1 0 0,0 0-1 0 0,-1 0 1 0 0,1-3 70 0 0,-3-2-1620 0 0,-7 4-7112 0 0,-3 7-3913 0 0</inkml:trace>
  <inkml:trace contextRef="#ctx0" brushRef="#br0" timeOffset="-50844.063">4916 3741 0 0 0,'0'0'1191'0'0,"0"0"381"0"0,0 0 278 0 0,0 0 262 0 0,0 0 106 0 0,0 0-129 0 0,0 0-273 0 0,0 0-406 0 0,0 0-391 0 0,0 0-313 0 0,0 0-151 0 0,0 0 44 0 0,1 3 78 0 0,4 1-388 0 0,-1 1-1 0 0,1-1 0 0 0,1 0 1 0 0,-1 0-1 0 0,1 0 0 0 0,-1-1 0 0 0,1 0 1 0 0,0 0-1 0 0,0 0 0 0 0,0-1 0 0 0,1 0 1 0 0,-1 0-1 0 0,0-1 0 0 0,1 1 0 0 0,0-1 1 0 0,-1-1-1 0 0,1 1 0 0 0,-1-1 1 0 0,1-1-1 0 0,0 1 0 0 0,-1-1 0 0 0,1 0 1 0 0,-1 0-1 0 0,1-1 0 0 0,-1 0 0 0 0,2-1-288 0 0,16-8 160 0 0,-1-1-1 0 0,0-2 0 0 0,-1 0 0 0 0,0-1 0 0 0,-1-1 1 0 0,-1-1-1 0 0,-1-1 0 0 0,0 0 0 0 0,-1-2 0 0 0,-1 0 0 0 0,11-18-159 0 0,-27 36 6 0 0,1 0 1 0 0,-1 0-1 0 0,1 0 0 0 0,-1 0 0 0 0,1-1 0 0 0,-1 1 0 0 0,0 0 0 0 0,0-1 0 0 0,-1 1 0 0 0,1-1 0 0 0,0 1 0 0 0,-1-1 0 0 0,1 0 0 0 0,-1 1 0 0 0,0-1 0 0 0,0 1 0 0 0,0-1 0 0 0,0 0 0 0 0,0 1 0 0 0,-1-1 0 0 0,1 1 0 0 0,-1-1 0 0 0,0 1 0 0 0,1-1 1 0 0,-1 1-1 0 0,0-1 0 0 0,-1 1 0 0 0,1 0 0 0 0,0-1 0 0 0,-1 1 0 0 0,1 0 0 0 0,-2-2-6 0 0,-9 1-39 0 0,1 0 1 0 0,0 0-1 0 0,-1 1 1 0 0,1 0-1 0 0,-1 1 1 0 0,1 1-1 0 0,-1 0 1 0 0,1 0-1 0 0,-1 1 1 0 0,0 0-1 0 0,1 1 1 0 0,0 1-1 0 0,-1 0 1 0 0,1 0-1 0 0,0 1 1 0 0,0 0-1 0 0,1 1 1 0 0,0 1-1 0 0,-1-1 1 0 0,2 2-1 0 0,-1-1 1 0 0,1 1-1 0 0,-9 8 39 0 0,10-8-2 0 0,0-1-1 0 0,0 1 1 0 0,0 0 0 0 0,1 0-1 0 0,0 1 1 0 0,1 0-1 0 0,-1 1 1 0 0,2-1-1 0 0,-1 1 1 0 0,1 0 0 0 0,0 0-1 0 0,1 1 1 0 0,0 0-1 0 0,1-1 1 0 0,0 1-1 0 0,0 0 1 0 0,1 1-1 0 0,1-1 1 0 0,0 0 0 0 0,0 1-1 0 0,0-1 1 0 0,2 0-1 0 0,0 11 3 0 0,4-8 14 0 0,0-1-1 0 0,0 1 1 0 0,1-1-1 0 0,1 0 1 0 0,0 0-1 0 0,1-1 1 0 0,0 0-1 0 0,0 0 1 0 0,2-1-1 0 0,-1 0 1 0 0,1-1-1 0 0,0 0 1 0 0,1 0-1 0 0,0-1 1 0 0,12 6-14 0 0,-2 0-17 0 0,2-2 0 0 0,-1-1 1 0 0,1-1-1 0 0,1 0 0 0 0,0-2 0 0 0,0-1 1 0 0,0-1-1 0 0,1-1 0 0 0,0-1 0 0 0,0-1 0 0 0,1-1 1 0 0,1-2 16 0 0,10-12-1770 0 0,-16-1-6401 0 0,-17 9-2801 0 0</inkml:trace>
  <inkml:trace contextRef="#ctx0" brushRef="#br0" timeOffset="-50306.149">5573 3977 2913 0 0,'0'0'2614'0'0,"0"0"-546"0"0,0 0-96 0 0,0 0-1 0 0,0 0-130 0 0,0 0-113 0 0,0 0-253 0 0,0 0-300 0 0,0 0-237 0 0,0 0-169 0 0,0 0-83 0 0,0 0-50 0 0,0 0-48 0 0,5-20-12 0 0,35-125 926 0 0,7 56-94 0 0,47-47-336 0 0,-81 119-1003 0 0,-10 33-138 0 0,-9 58 203 0 0,4-64-131 0 0,0 0 0 0 0,0 0 1 0 0,1 0-1 0 0,1 0 0 0 0,0 1 1 0 0,0-1-1 0 0,1 0 0 0 0,0 0 1 0 0,1 0-1 0 0,0 0 0 0 0,1 0 1 0 0,0 0-1 0 0,0-1 0 0 0,3 6-3 0 0,-5-12 28 0 0,0 0 0 0 0,0 0 0 0 0,0-1 0 0 0,1 1 0 0 0,-1 0 0 0 0,1-1 0 0 0,0 1 0 0 0,-1 0 0 0 0,1-1 0 0 0,0 0 0 0 0,0 0 0 0 0,1 1 0 0 0,-1-1 0 0 0,0-1 0 0 0,1 1 0 0 0,0 0 0 0 0,-1 0 0 0 0,1-1 0 0 0,0 0 0 0 0,-1 1 0 0 0,1-1 0 0 0,0 0 0 0 0,0 0 0 0 0,0-1 0 0 0,0 1 0 0 0,0-1 0 0 0,0 1 0 0 0,0-1-1 0 0,0 0 1 0 0,1 0 0 0 0,-1 0 0 0 0,0-1 0 0 0,0 1 0 0 0,0-1 0 0 0,0 0 0 0 0,0 1 0 0 0,0-1 0 0 0,-1-1 0 0 0,1 1 0 0 0,0 0 0 0 0,0-1 0 0 0,0 0-28 0 0,14-13 175 0 0,-1 0 0 0 0,-1-2 0 0 0,0 0 0 0 0,-2 0 0 0 0,0-2 0 0 0,0 1 0 0 0,-2-2 0 0 0,0 1-1 0 0,-2-2 1 0 0,0 1 0 0 0,-1-1 0 0 0,4-17-175 0 0,2-38-1869 0 0,-15 98-771 0 0,1-10-314 0 0,-1 0-3644 0 0,1-4-5502 0 0</inkml:trace>
  <inkml:trace contextRef="#ctx0" brushRef="#br0" timeOffset="-49616.209">6228 3738 6761 0 0,'0'0'2142'0'0,"0"0"-268"0"0,0 0-79 0 0,0 0-57 0 0,0 0-167 0 0,0 0-250 0 0,0 0-284 0 0,0 0-255 0 0,0 0-140 0 0,0 0-53 0 0,0 0-39 0 0,0 0-25 0 0,0 0-21 0 0,18-11-1 0 0,83-45 361 0 0,-95 53-763 0 0,1 0-1 0 0,-1-1 1 0 0,1 1-1 0 0,-1-1 1 0 0,0 0-1 0 0,0-1 1 0 0,-1 1-1 0 0,1-1 0 0 0,-1 0 1 0 0,0-1-1 0 0,-1 1 1 0 0,1-1-1 0 0,-1 0 1 0 0,0 0-1 0 0,-1 0 1 0 0,1-1-1 0 0,-1 1 1 0 0,0-1-1 0 0,-1 0 1 0 0,0 0-1 0 0,0 0 1 0 0,0 0-1 0 0,-1 0 0 0 0,1-6-100 0 0,-4 10 1 0 0,0 1 0 0 0,0 0-1 0 0,0 0 1 0 0,0 0-1 0 0,0 0 1 0 0,-1 0-1 0 0,1 1 1 0 0,-1-1-1 0 0,1 1 1 0 0,-1-1-1 0 0,1 1 1 0 0,-1 0-1 0 0,0 0 1 0 0,1 0-1 0 0,-1 0 1 0 0,0 1 0 0 0,0-1-1 0 0,0 1 1 0 0,0-1-1 0 0,0 1 1 0 0,0 0-1 0 0,1 0 1 0 0,-1 1-1 0 0,0-1 1 0 0,-2 1-1 0 0,-2-1-32 0 0,-1 0 0 0 0,1 1 0 0 0,0 0 0 0 0,-1 0 1 0 0,1 0-1 0 0,0 1 0 0 0,0 0 0 0 0,0 1 0 0 0,0 0 0 0 0,0 0 0 0 0,0 0 1 0 0,1 1-1 0 0,0 0 0 0 0,0 0 0 0 0,0 1 0 0 0,0-1 0 0 0,-2 4 32 0 0,-4 1-9 0 0,2 1 0 0 0,-1 0-1 0 0,2 1 1 0 0,-1 0 0 0 0,1 1-1 0 0,1-1 1 0 0,0 2 0 0 0,1-1-1 0 0,0 1 1 0 0,1 0 0 0 0,0 1-1 0 0,1-1 1 0 0,1 1 0 0 0,0 0-1 0 0,1 0 1 0 0,1 1 0 0 0,0-1-1 0 0,0 0 1 0 0,2 1 0 0 0,0-1-1 0 0,1 13 10 0 0,3-18 14 0 0,0 1 0 0 0,1-1 0 0 0,0 0 0 0 0,1-1 0 0 0,-1 1-1 0 0,2-1 1 0 0,-1 0 0 0 0,1 0 0 0 0,0-1 0 0 0,1 0 0 0 0,-1 0 0 0 0,2-1-1 0 0,-1 0 1 0 0,1 0 0 0 0,-1-1 0 0 0,2 0 0 0 0,-1-1 0 0 0,0 0 0 0 0,1 0 0 0 0,0-1-1 0 0,0 0 1 0 0,0-1 0 0 0,0 0 0 0 0,0-1 0 0 0,0 0 0 0 0,0 0 0 0 0,1-1-1 0 0,6-1-13 0 0,5-2 62 0 0,-1-1 0 0 0,0-1 0 0 0,-1-1-1 0 0,1-1 1 0 0,-1-1 0 0 0,0-1 0 0 0,-1 0 0 0 0,0-2-1 0 0,-1 0 1 0 0,0-1 0 0 0,-1-1 0 0 0,0 0-1 0 0,-1-2 1 0 0,0 1 0 0 0,-1-2 0 0 0,8-12-62 0 0,4-5 50 0 0,-1-1 1 0 0,-2-1 0 0 0,-2-2-1 0 0,-1 0 1 0 0,-2-1 0 0 0,-1-1-51 0 0,-14 29-2 0 0,0 4 4 0 0,-1 0-1 0 0,0 0 1 0 0,-1 0 0 0 0,1-1 0 0 0,-1 1 0 0 0,0-1-1 0 0,-1 1 1 0 0,0-1 0 0 0,0 0 0 0 0,0 0 0 0 0,-1 1 0 0 0,0-1-1 0 0,0 0 1 0 0,0 0 0 0 0,-1 0-2 0 0,-2 6-13 0 0,1 0 1 0 0,0-1-1 0 0,-1 1 1 0 0,1 1-1 0 0,-1-1 1 0 0,0 0-1 0 0,1 1 1 0 0,-1-1-1 0 0,0 1 1 0 0,1 0-1 0 0,-1 0 1 0 0,1 0-1 0 0,-1 0 1 0 0,0 0-1 0 0,1 1 1 0 0,-1-1-1 0 0,0 1 1 0 0,1 0-1 0 0,-1-1 1 0 0,1 1-1 0 0,-1 0 0 0 0,1 1 1 0 0,-2 0 12 0 0,-7 4-18 0 0,0 1-1 0 0,1 0 1 0 0,-1 1-1 0 0,2 0 1 0 0,-1 0 0 0 0,1 1-1 0 0,1 0 1 0 0,0 1-1 0 0,0-1 1 0 0,1 2 0 0 0,0-1-1 0 0,0 1 1 0 0,1 0 0 0 0,-2 8 18 0 0,7-15-4 0 0,1-1 0 0 0,0 1 0 0 0,0 0 0 0 0,1 0 0 0 0,-1 0 1 0 0,1 0-1 0 0,0 0 0 0 0,0 0 0 0 0,0-1 0 0 0,1 1 0 0 0,-1 0 1 0 0,1-1-1 0 0,0 1 0 0 0,0-1 0 0 0,0 0 0 0 0,0 1 0 0 0,0-1 1 0 0,1 0-1 0 0,0 0 0 0 0,0-1 0 0 0,-1 1 0 0 0,1 0 0 0 0,1-1 1 0 0,-1 0-1 0 0,0 0 0 0 0,1 0 0 0 0,-1 0 0 0 0,1 0 0 0 0,-1-1 1 0 0,1 1-1 0 0,0-1 0 0 0,0 0 0 0 0,-1 0 0 0 0,1-1 0 0 0,0 1 1 0 0,0-1-1 0 0,0 0 0 0 0,0 0 0 0 0,0 0 0 0 0,2-1 4 0 0,42 9 27 0 0,-43-8-22 0 0,1-1-1 0 0,-1 1 1 0 0,0 0 0 0 0,0 0-1 0 0,0 0 1 0 0,0 1-1 0 0,0-1 1 0 0,0 1-1 0 0,0 1 1 0 0,0-1-1 0 0,0 1 1 0 0,0 0-1 0 0,-1 0 1 0 0,1 0-1 0 0,0 1 1 0 0,-1-1-1 0 0,0 1 1 0 0,0 0 0 0 0,0 0-1 0 0,0 1 1 0 0,0-1-1 0 0,-1 1 1 0 0,1 0-1 0 0,-1 0 1 0 0,0 0-1 0 0,0 0 1 0 0,-1 1-1 0 0,1-1 1 0 0,-1 1-1 0 0,0 0 1 0 0,0 0-1 0 0,0-1 1 0 0,-1 1 0 0 0,0 1-5 0 0,0 4 10 0 0,-2-1 0 0 0,1 0 0 0 0,-2 0 1 0 0,1 0-1 0 0,-1 1 0 0 0,0-1 1 0 0,-1-1-1 0 0,0 1 0 0 0,0 0 1 0 0,-1-1-1 0 0,-4 8-10 0 0,0 17-1727 0 0,13-33-1635 0 0,-2 0-2845 0 0,0 0-5427 0 0</inkml:trace>
  <inkml:trace contextRef="#ctx0" brushRef="#br0" timeOffset="-48949.74">7346 3598 12219 0 0,'0'0'2199'0'0,"0"0"-306"0"0,0 0-172 0 0,0 0-254 0 0,0 0-228 0 0,0 0-240 0 0,0 0-215 0 0,0 0-157 0 0,0 0-75 0 0,0 0-67 0 0,0 0-99 0 0,0 0-78 0 0,-34 14-79 0 0,-104 46-61 0 0,80-19-7 0 0,50-31-127 0 0,-1 0-32 0 0,1 0 1 0 0,0 1 0 0 0,0 0-1 0 0,1 0 1 0 0,0 0 0 0 0,1 1-1 0 0,0 0 1 0 0,1 1 0 0 0,1-1-1 0 0,0 1 1 0 0,0 0 0 0 0,1 0-1 0 0,1 0 1 0 0,0 0 0 0 0,1 0-1 0 0,0 0 1 0 0,1 1 0 0 0,1 7-3 0 0,2-19 9 0 0,-1 1 0 0 0,0 0 0 0 0,1 0 0 0 0,0-1 1 0 0,0 1-1 0 0,-1-1 0 0 0,1 0 0 0 0,0 0 0 0 0,1 0 0 0 0,-1 0 0 0 0,0 0 1 0 0,1-1-1 0 0,-1 0 0 0 0,1 1 0 0 0,-1-1 0 0 0,1 0 0 0 0,-1-1 0 0 0,1 1 1 0 0,0-1-1 0 0,-1 0 0 0 0,1 1 0 0 0,0-2 0 0 0,0 1 0 0 0,-1 0 0 0 0,1-1 1 0 0,0 0-1 0 0,-1 1 0 0 0,1-2 0 0 0,-1 1 0 0 0,1 0 0 0 0,-1-1 0 0 0,0 1 1 0 0,1-1-1 0 0,-1 0 0 0 0,3-2-9 0 0,27-18 377 0 0,-1-2 1 0 0,-2-1-1 0 0,0-1 1 0 0,23-27-378 0 0,103-84 1032 0 0,-147 131-998 0 0,-1 0 0 0 0,1 1 0 0 0,1 0 0 0 0,-1 1 0 0 0,1-1 0 0 0,0 2 0 0 0,-1-1 0 0 0,2 1 0 0 0,-1 1 0 0 0,0 0 0 0 0,1 1 0 0 0,-1-1-34 0 0,-6 4 17 0 0,-1 0-1 0 0,0 0 1 0 0,0 0 0 0 0,0 1 0 0 0,0-1 0 0 0,0 1-1 0 0,-1 0 1 0 0,1-1 0 0 0,-1 1 0 0 0,0 0 0 0 0,0 0-1 0 0,0 1 1 0 0,0-1 0 0 0,0 0 0 0 0,0 1 0 0 0,-1-1-1 0 0,0 1 1 0 0,0 0 0 0 0,0-1 0 0 0,0 1 0 0 0,0 0-1 0 0,-1-1 1 0 0,0 1 0 0 0,0 0 0 0 0,0 0 0 0 0,0-1-1 0 0,0 1 1 0 0,-1 0 0 0 0,0 0 0 0 0,1-1 0 0 0,-2 1-17 0 0,2 1 12 0 0,-16 270 116 0 0,-4 42-162 0 0,17-283 19 0 0,-2 0 0 0 0,-1 0 0 0 0,-2 0 0 0 0,-1-1 0 0 0,-1 0 0 0 0,-5 7 15 0 0,9-31 3 0 0,0-1-1 0 0,0 0 0 0 0,0 0 1 0 0,-1-1-1 0 0,0 0 0 0 0,-1 0 1 0 0,0-1-1 0 0,0 0 0 0 0,0 0 1 0 0,0 0-1 0 0,-1-1 1 0 0,0-1-1 0 0,0 0 0 0 0,-1 0 1 0 0,1-1-1 0 0,-1 0 0 0 0,0 0 1 0 0,1-1-1 0 0,-1 0 0 0 0,0-1 1 0 0,0 0-1 0 0,0-1 1 0 0,-1 0-1 0 0,1 0 0 0 0,0-1 1 0 0,0-1-3 0 0,6 0-3 0 0,0-1-1 0 0,0 0 1 0 0,1 0 0 0 0,-1 0 0 0 0,1 0 0 0 0,0-1 0 0 0,0 1 0 0 0,0-1 0 0 0,0 0 0 0 0,1 0-1 0 0,-1 0 1 0 0,1 0 0 0 0,0 0 0 0 0,0 0 0 0 0,1-1 0 0 0,-1 1 0 0 0,1-1 0 0 0,0 1 0 0 0,0-1-1 0 0,0 0 1 0 0,1 1 0 0 0,0-1 0 0 0,0 0 0 0 0,0 1 0 0 0,0-1 0 0 0,1 0 0 0 0,0 1-1 0 0,0-1 1 0 0,0 0 0 0 0,1-2 3 0 0,7-37-18 0 0,2-1 1 0 0,2 2-1 0 0,1-1 0 0 0,3 2 0 0 0,21-40 18 0 0,140-221-3011 0 0,-151 271-996 0 0,-17 22-249 0 0,1 1-3849 0 0,-3 1-1721 0 0</inkml:trace>
  <inkml:trace contextRef="#ctx0" brushRef="#br0" timeOffset="-48326.054">7902 3668 8586 0 0,'0'0'2352'0'0,"0"0"-405"0"0,0 0-178 0 0,0 0-27 0 0,0 0-90 0 0,0 0-170 0 0,0 0-241 0 0,0 0-229 0 0,0 0-147 0 0,0 0-123 0 0,0 0-98 0 0,0 0-106 0 0,0 0-95 0 0,5-5-61 0 0,2 0-296 0 0,-7 6-69 0 0,0-1 1 0 0,0 0-1 0 0,0 1 1 0 0,0-1-1 0 0,1 1 1 0 0,-1-1 0 0 0,0 0-1 0 0,0 1 1 0 0,0-1-1 0 0,1 0 1 0 0,-1 1-1 0 0,0-1 1 0 0,1 0-1 0 0,-1 0 1 0 0,0 1-1 0 0,1-1 1 0 0,-1 0-1 0 0,0 0 1 0 0,1 1-1 0 0,-1-1 1 0 0,1 0-1 0 0,-1 0 1 0 0,0 0-1 0 0,1 0 1 0 0,-1 0-1 0 0,1 0 1 0 0,-1 1-1 0 0,0-1 1 0 0,1 0-1 0 0,-1 0 1 0 0,1 0-1 0 0,-1 0 1 0 0,0-1 0 0 0,1 1-1 0 0,-1 0 1 0 0,1 0-18 0 0,-6 9 29 0 0,1 0 1 0 0,-1 0-1 0 0,2 0 1 0 0,0 0-1 0 0,0 1 1 0 0,0-1 0 0 0,1 1-1 0 0,1 0 1 0 0,-1 0-1 0 0,2-1 1 0 0,-1 1 0 0 0,1 0-1 0 0,1 0 1 0 0,0 0-1 0 0,0 0 1 0 0,1 0-1 0 0,0-1 1 0 0,1 1 0 0 0,0-1-1 0 0,1 0 1 0 0,0 1-1 0 0,4 6-29 0 0,-6-14 7 0 0,1 1 0 0 0,-1-1 0 0 0,1 0 0 0 0,-1 0 0 0 0,1 0 0 0 0,0-1 0 0 0,0 1 0 0 0,0-1 0 0 0,0 1 0 0 0,0-1 1 0 0,0 0-1 0 0,1 0 0 0 0,-1 0 0 0 0,0-1 0 0 0,1 1 0 0 0,-1-1 0 0 0,0 0 0 0 0,1 0 0 0 0,-1 0 0 0 0,0 0 0 0 0,1 0 0 0 0,-1-1 0 0 0,0 0 0 0 0,0 1 0 0 0,1-1 0 0 0,-1 0 0 0 0,0-1 0 0 0,0 1 0 0 0,0-1 0 0 0,0 1 0 0 0,0-1-7 0 0,14-16 179 0 0,-1 1 0 0 0,-1-2 0 0 0,-1 0 0 0 0,-1-1 0 0 0,0 0 0 0 0,-2-1 0 0 0,7-15-179 0 0,78-114 442 0 0,-14 70-312 0 0,-81 80-126 0 0,1 1-1 0 0,-1 0 0 0 0,0 0 0 0 0,0 0 1 0 0,0 0-1 0 0,0 0 0 0 0,0 0 0 0 0,0 1 1 0 0,0-1-1 0 0,0 0 0 0 0,0 0 0 0 0,-1 1 1 0 0,1-1-1 0 0,-1 1 0 0 0,1-1 0 0 0,-1 0 1 0 0,1 1-1 0 0,-1-1 0 0 0,0 1 0 0 0,1-1 1 0 0,-1 1-1 0 0,0-1 0 0 0,0 1 0 0 0,0-1 1 0 0,0 1-1 0 0,-1-1 0 0 0,1 1 0 0 0,0-1 1 0 0,-1 1-1 0 0,1-1 0 0 0,-1 1 0 0 0,1-1 0 0 0,-1 1-3 0 0,1 4 8 0 0,-34 464 115 0 0,32-378-176 0 0,-4-1 1 0 0,-5 0-1 0 0,-3-1 1 0 0,-4 0-1 0 0,-19 53 53 0 0,33-131 8 0 0,0 0 0 0 0,-1-1 0 0 0,0 1 0 0 0,0-1 0 0 0,-1 0 0 0 0,-1 0 0 0 0,0-1 0 0 0,0 0 0 0 0,-1 0 0 0 0,0-1 0 0 0,-2 1-8 0 0,9-9 5 0 0,-1 1 0 0 0,1-1-1 0 0,-1 0 1 0 0,1 0 0 0 0,-1 0 0 0 0,0 0-1 0 0,0 0 1 0 0,0 0 0 0 0,1 0 0 0 0,-1-1 0 0 0,0 1-1 0 0,0-1 1 0 0,0 1 0 0 0,0-1 0 0 0,0 0-1 0 0,0 0 1 0 0,0 0 0 0 0,0 0 0 0 0,0 0-1 0 0,0 0 1 0 0,0 0 0 0 0,0-1 0 0 0,0 1-1 0 0,0-1 1 0 0,0 0 0 0 0,0 1 0 0 0,0-1-1 0 0,1 0 1 0 0,-1 0 0 0 0,0 0 0 0 0,0 0-1 0 0,1 0 1 0 0,-1-1 0 0 0,1 1 0 0 0,-1 0-1 0 0,1-1 1 0 0,0 1 0 0 0,-1-2-5 0 0,-28-73 49 0 0,25 50-66 0 0,1-1 0 0 0,2 0 0 0 0,0 0 0 0 0,2 0 0 0 0,1 0 0 0 0,1 0 0 0 0,1 0 0 0 0,1 0 0 0 0,2 0 0 0 0,1 1 0 0 0,0 0 0 0 0,2 1 0 0 0,2 0 0 0 0,0 0 0 0 0,1 1-1 0 0,1 0 1 0 0,2 1 0 0 0,0 1 0 0 0,1 0 0 0 0,8-7 17 0 0,64-40-1632 0 0,-40 53-8959 0 0,-39 12-1448 0 0</inkml:trace>
  <inkml:trace contextRef="#ctx0" brushRef="#br0" timeOffset="-47855.364">8769 3756 8762 0 0,'0'0'2815'0'0,"0"0"-668"0"0,0 0-414 0 0,0 0-270 0 0,0 0-251 0 0,0 0-208 0 0,0 0-216 0 0,0 0-189 0 0,0 0-3 0 0,0 0 59 0 0,0 0 52 0 0,0 0 5 0 0,0 0-96 0 0,13 0-113 0 0,215-7 2156 0 0,62-30-1544 0 0,-267 34-2878 0 0,-21 5-4514 0 0,-14 6-4382 0 0,5-4 1272 0 0</inkml:trace>
  <inkml:trace contextRef="#ctx0" brushRef="#br0" timeOffset="-47617.746">8815 3973 13931 0 0,'0'0'1998'0'0,"0"0"-554"0"0,0 0-242 0 0,0 0 17 0 0,0 0 17 0 0,0 0-79 0 0,0 0-146 0 0,0 0-177 0 0,0 0-163 0 0,0 0-107 0 0,0 0-100 0 0,0 0-73 0 0,32 5-69 0 0,103 13-56 0 0,-32-26 130 0 0,164-48-125 0 0,-156 28-2881 0 0,-94 24-2226 0 0,-7 4-7253 0 0</inkml:trace>
  <inkml:trace contextRef="#ctx0" brushRef="#br0" timeOffset="-39380.004">10127 3693 2104 0 0,'0'0'1093'0'0,"0"0"-58"0"0,0 0 106 0 0,0 0 191 0 0,0 0 149 0 0,0 0 83 0 0,0 0-26 0 0,0 0-133 0 0,0 0-127 0 0,0 0-100 0 0,0 0-76 0 0,-8 0-32 0 0,-24 0-94 0 0,24 0-114 0 0,14-3 2854 0 0,8-5-2869 0 0,205-57 1111 0 0,-57 57-1403 0 0,-160 7-547 0 0,0 1 0 0 0,0 0 0 0 0,0 0 0 0 0,-1 0 0 0 0,1 0 0 0 0,0 0 1 0 0,0 0-1 0 0,0 0 0 0 0,0 1 0 0 0,-1-1 0 0 0,1 1 0 0 0,0-1 0 0 0,0 1 0 0 0,-1 0 0 0 0,1-1 0 0 0,0 1 1 0 0,-1 0-1 0 0,1 0 0 0 0,-1 0 0 0 0,1 1 0 0 0,-1-1 0 0 0,1 0 0 0 0,-1 0 0 0 0,0 1 0 0 0,0-1 0 0 0,0 1 0 0 0,0-1 1 0 0,0 1-1 0 0,0 0 0 0 0,0-1 0 0 0,0 1 0 0 0,0 0 0 0 0,-1-1 0 0 0,1 1 0 0 0,-1 0 0 0 0,1 0 0 0 0,-1 0 0 0 0,0 0 1 0 0,0-1-1 0 0,0 1 0 0 0,0 0 0 0 0,0 0 0 0 0,0 0 0 0 0,0 0 0 0 0,-1 0-8 0 0,-33 79 575 0 0,-173 232-115 0 0,135-199-200 0 0,71-112-244 0 0,0 1 0 0 0,0-1 0 0 0,1 0 1 0 0,-1 0-1 0 0,0 1 0 0 0,1-1 0 0 0,-1 0 0 0 0,1 0 0 0 0,0 1 0 0 0,0-1 1 0 0,0 0-1 0 0,0 1 0 0 0,0-1 0 0 0,1 0 0 0 0,-1 1 0 0 0,1-1 0 0 0,-1 0 1 0 0,1 1-1 0 0,0-1 0 0 0,0 0 0 0 0,0 0 0 0 0,0 0 0 0 0,0 0 0 0 0,1 0 1 0 0,-1 0-1 0 0,0 0 0 0 0,1 0 0 0 0,0-1 0 0 0,-1 1 0 0 0,1-1 0 0 0,0 1 1 0 0,0-1-1 0 0,0 1 0 0 0,0-1 0 0 0,0 0 0 0 0,0 0 0 0 0,0 0 0 0 0,0 0 1 0 0,1 0-17 0 0,91 22 820 0 0,49-38-136 0 0,64-19-107 0 0,-181 27-1173 0 0,-54-6-6008 0 0,13 8-2651 0 0,7 1-2591 0 0</inkml:trace>
  <inkml:trace contextRef="#ctx0" brushRef="#br0" timeOffset="-39078.425">9986 3944 7242 0 0,'0'0'2436'0'0,"0"0"-163"0"0,0 0-112 0 0,0 0-35 0 0,0 0-200 0 0,0 0-332 0 0,0 0-396 0 0,0 0-337 0 0,0 0-257 0 0,0 0-143 0 0,0 0-41 0 0,0 0-29 0 0,0 0-14 0 0,17-4 1213 0 0,299 3 360 0 0,-143-17-5671 0 0,-146 15 684 0 0,-9-1-3152 0 0,-4 1-5665 0 0</inkml:trace>
  <inkml:trace contextRef="#ctx0" brushRef="#br0" timeOffset="-37972.544">10867 3969 0 0 0,'0'0'1550'0'0,"0"0"315"0"0,0 0 120 0 0,0 0 26 0 0,0 0-195 0 0,0 0-283 0 0,0 0-205 0 0,0 0-221 0 0,0 0-154 0 0,0 0-79 0 0,0 0-21 0 0,0 0-60 0 0,0 0-32 0 0,14 7-74 0 0,64 26 923 0 0,-11-32 1672 0 0,66-36-1324 0 0,-98 22-1588 0 0,76-46 568 0 0,-106 56-896 0 0,0 0 1 0 0,0 0-1 0 0,0-1 1 0 0,-1 1-1 0 0,0-1 1 0 0,1 0-1 0 0,-1 0 1 0 0,-1 0-1 0 0,1-1 1 0 0,-1 1 0 0 0,1-1-1 0 0,-1 0 1 0 0,-1 0-1 0 0,1 0 1 0 0,-1 0-1 0 0,1-1 1 0 0,-2 1-1 0 0,1-1 1 0 0,-1 1-1 0 0,1-6-42 0 0,-3 6 6 0 0,-1 1 0 0 0,-1 0 0 0 0,1 0-1 0 0,0 0 1 0 0,-1 0 0 0 0,0 0 0 0 0,0 1-1 0 0,0-1 1 0 0,-1 1 0 0 0,1 0 0 0 0,-1 0-1 0 0,0 0 1 0 0,1 0 0 0 0,-1 0-1 0 0,0 1 1 0 0,-1 0 0 0 0,1 0 0 0 0,0 0-1 0 0,-1 0 1 0 0,-3 0-6 0 0,-3 0-22 0 0,-1 1-1 0 0,1 1 1 0 0,-1-1 0 0 0,1 2-1 0 0,-1 0 1 0 0,1 0 0 0 0,-1 1-1 0 0,1 0 1 0 0,0 1 0 0 0,-1 0-1 0 0,2 1 1 0 0,-1 0 0 0 0,0 1-1 0 0,1 0 1 0 0,0 1 0 0 0,0 0-1 0 0,0 0 1 0 0,-6 7 22 0 0,9-9-6 0 0,-3 3 7 0 0,2 0 0 0 0,-1 1-1 0 0,1 0 1 0 0,0 0 0 0 0,1 1-1 0 0,0 0 1 0 0,0 0 0 0 0,1 0 0 0 0,0 1-1 0 0,0 0 1 0 0,1 1 0 0 0,1-1 0 0 0,0 1-1 0 0,0 0 1 0 0,1 0 0 0 0,0 0-1 0 0,1 0 1 0 0,1 0 0 0 0,-1 1 0 0 0,2-1-1 0 0,0 0 1 0 0,0 9-1 0 0,0-12 10 0 0,-1-1-1 0 0,1 1 1 0 0,0-1 0 0 0,1 0-1 0 0,0 1 1 0 0,0-1 0 0 0,0 1-1 0 0,1-1 1 0 0,0 0 0 0 0,1 0-1 0 0,-1 0 1 0 0,1 0 0 0 0,1 0-1 0 0,-1-1 1 0 0,1 1 0 0 0,0-1-1 0 0,1 0 1 0 0,0 0-1 0 0,-1-1 1 0 0,2 1 0 0 0,0-1-10 0 0,7 4 41 0 0,0 0 1 0 0,1-2 0 0 0,0 1-1 0 0,0-2 1 0 0,0 0 0 0 0,1-1 0 0 0,0 0-1 0 0,0-1 1 0 0,1-1 0 0 0,-1 0-1 0 0,1-1 1 0 0,0-1 0 0 0,-1 0-1 0 0,1-1 1 0 0,0-1 0 0 0,15-2-42 0 0,-4-1 87 0 0,-1 0 1 0 0,1-2 0 0 0,-1-1-1 0 0,0-1 1 0 0,-1-1 0 0 0,0-1-1 0 0,0-1 1 0 0,14-10-88 0 0,-13 5 40 0 0,-1-1 1 0 0,0-1-1 0 0,-2-1 0 0 0,0-1 0 0 0,-1-1 0 0 0,-2-1 1 0 0,0-1-1 0 0,-1-1 0 0 0,-1-1 0 0 0,-2 0 0 0 0,0-1 1 0 0,-2-1-1 0 0,1-4-40 0 0,-12 28 1 0 0,-1 0 1 0 0,0 0-1 0 0,-1 0 0 0 0,1 0 1 0 0,0 0-1 0 0,-1 0 0 0 0,0 0 1 0 0,0-1-1 0 0,0 1 0 0 0,0 0 1 0 0,0-1-1 0 0,-1 1 0 0 0,1-1 1 0 0,-1 1-1 0 0,0-1 0 0 0,0 1 1 0 0,0-1-1 0 0,-1 1 0 0 0,1-1 1 0 0,-1 1-1 0 0,0 0 0 0 0,0-1 1 0 0,0 1-1 0 0,0 0 0 0 0,0-1 1 0 0,-1 1-1 0 0,0 0 0 0 0,1 0 1 0 0,-1 0-1 0 0,0 1 0 0 0,-1-1 1 0 0,1 0-1 0 0,0 1 0 0 0,-1-1 1 0 0,1 1-1 0 0,-1 0 0 0 0,0 0 1 0 0,0 0-1 0 0,0 0 0 0 0,0 0 1 0 0,0 1-1 0 0,0-1 0 0 0,-4 0-1 0 0,-5 2-17 0 0,0 0 1 0 0,1 0-1 0 0,-1 1 0 0 0,0 1 0 0 0,0 0 1 0 0,1 1-1 0 0,-1 0 0 0 0,1 0 0 0 0,-1 2 0 0 0,1-1 1 0 0,1 1-1 0 0,-6 4 17 0 0,14-8-4 0 0,1-1 0 0 0,0 1 0 0 0,0 0 0 0 0,0 0 1 0 0,0 0-1 0 0,0 0 0 0 0,0 0 0 0 0,0 1 0 0 0,0-1 0 0 0,0 0 0 0 0,0 0 1 0 0,1 1-1 0 0,-1-1 0 0 0,0 0 0 0 0,1 1 0 0 0,-1-1 0 0 0,1 0 0 0 0,-1 1 1 0 0,1-1-1 0 0,0 1 0 0 0,0-1 0 0 0,0 1 0 0 0,0-1 0 0 0,0 1 0 0 0,0-1 1 0 0,0 1-1 0 0,0-1 0 0 0,0 0 0 0 0,1 1 0 0 0,-1-1 0 0 0,1 1 1 0 0,-1-1-1 0 0,1 0 0 0 0,-1 1 0 0 0,1-1 0 0 0,0 0 0 0 0,0 1 0 0 0,0-1 1 0 0,0 0-1 0 0,-1 0 0 0 0,1 0 0 0 0,1 0 0 0 0,-1 0 0 0 0,0 0 0 0 0,0 0 1 0 0,0 0-1 0 0,0 0 0 0 0,1-1 0 0 0,-1 1 0 0 0,0 0 0 0 0,1-1 0 0 0,-1 1 1 0 0,1-1-1 0 0,-1 0 0 0 0,1 1 0 0 0,-1-1 0 0 0,0 0 0 0 0,1 0 0 0 0,-1 0 1 0 0,1 0-1 0 0,-1 0 0 0 0,1 0 0 0 0,0 0 4 0 0,166 44 59 0 0,-164-41-57 0 0,-1 0 1 0 0,-1 1 0 0 0,1-1-1 0 0,0 1 1 0 0,-1 0-1 0 0,0 0 1 0 0,0 0 0 0 0,0 0-1 0 0,0 0 1 0 0,-1 0 0 0 0,0 1-1 0 0,0-1 1 0 0,0 0-1 0 0,0 1 1 0 0,-1-1 0 0 0,1 1-1 0 0,-1-1 1 0 0,0 1-1 0 0,0-1 1 0 0,-1 1 0 0 0,0-1-1 0 0,1 0 1 0 0,-1 1-1 0 0,-1-1 1 0 0,0 3-3 0 0,-34 73 105 0 0,30-72-107 0 0,1 1 0 0 0,0 1 0 0 0,1-1 0 0 0,0 1-1 0 0,0 0 1 0 0,1 0 0 0 0,0 0 0 0 0,1 0 0 0 0,0 0 0 0 0,-1 9 2 0 0,4-17-3 0 0,-1 0 0 0 0,0-1-1 0 0,1 1 1 0 0,-1 0 0 0 0,1 0-1 0 0,0 0 1 0 0,0 0 0 0 0,0 0-1 0 0,0-1 1 0 0,0 1 0 0 0,0-1 0 0 0,0 1-1 0 0,0 0 1 0 0,1-1 0 0 0,-1 0-1 0 0,0 1 1 0 0,1-1 0 0 0,0 0-1 0 0,-1 0 1 0 0,1 0 0 0 0,0 0-1 0 0,-1 0 1 0 0,1 0 0 0 0,0 0 0 0 0,0 0-1 0 0,0-1 1 0 0,0 1 0 0 0,-1-1-1 0 0,1 0 1 0 0,0 1 0 0 0,0-1-1 0 0,0 0 1 0 0,2 0 3 0 0,68 0-774 0 0,-8-21-2276 0 0,-27-1-7048 0 0,-26 17-1536 0 0</inkml:trace>
  <inkml:trace contextRef="#ctx0" brushRef="#br0" timeOffset="-37640.855">12294 3822 9490 0 0,'0'0'2569'0'0,"0"0"-562"0"0,0 0-511 0 0,0 0-380 0 0,0 0-234 0 0,0 0-133 0 0,0 0-90 0 0,0 0-75 0 0,0 0-77 0 0,0 0-91 0 0,0 0-65 0 0,0 0-67 0 0,0 0-72 0 0,-30 34-35 0 0,-91 105-45 0 0,118-137-125 0 0,0 0 1 0 0,0 1-1 0 0,1-1 0 0 0,-1 0 0 0 0,1 1 0 0 0,0 0 0 0 0,0-1 0 0 0,0 1 0 0 0,0 0 1 0 0,0 0-1 0 0,0 0 0 0 0,1 1 0 0 0,0-1 0 0 0,-1 0 0 0 0,1 0 0 0 0,0 1 0 0 0,1-1 0 0 0,-1 1 1 0 0,1-1-1 0 0,-1 1 0 0 0,1 1-7 0 0,1 6 38 0 0,-1-7-6 0 0,1 0 0 0 0,-1 0 0 0 0,1 0 0 0 0,0 1 0 0 0,0-1 0 0 0,1 0-1 0 0,-1 0 1 0 0,1 0 0 0 0,0-1 0 0 0,0 1 0 0 0,0 0 0 0 0,0-1 0 0 0,1 1-1 0 0,-1-1 1 0 0,1 0 0 0 0,0 1 0 0 0,0-1 0 0 0,0-1 0 0 0,1 1 0 0 0,-1 0-1 0 0,1-1 1 0 0,-1 0 0 0 0,1 0 0 0 0,0 0 0 0 0,0 0 0 0 0,0 0 0 0 0,0-1 0 0 0,0 0-1 0 0,0 0-31 0 0,127 18 1508 0 0,-114-20-1294 0 0,1 0 1 0 0,-1-1 0 0 0,1-1 0 0 0,-1-1 0 0 0,0 0-1 0 0,0-1 1 0 0,-1-1 0 0 0,1-1 0 0 0,-1 0 0 0 0,-1-1-1 0 0,1-1 1 0 0,-2 0 0 0 0,4-3-215 0 0,-9 5 88 0 0,0 0 0 0 0,0 0 0 0 0,-1-1-1 0 0,0 0 1 0 0,0 0 0 0 0,-1-1 0 0 0,0 0 0 0 0,-1 0 0 0 0,0-1 0 0 0,0 0 0 0 0,-1 0 0 0 0,0 0 0 0 0,-1-1-1 0 0,0 0 1 0 0,-1 1 0 0 0,0-1 0 0 0,0-1 0 0 0,-1 1 0 0 0,-1 0 0 0 0,0-9-88 0 0,-2 14 5 0 0,0 0 0 0 0,-1-1 0 0 0,0 1 0 0 0,0 0-1 0 0,-1 0 1 0 0,0 0 0 0 0,0 0 0 0 0,0 0 0 0 0,-1 1 0 0 0,1 0 0 0 0,-1-1 0 0 0,-1 1 0 0 0,1 1 0 0 0,-1-1 0 0 0,0 1 0 0 0,0-1 0 0 0,0 1 0 0 0,0 1-1 0 0,-1-1 1 0 0,1 1 0 0 0,-1 0 0 0 0,0 0 0 0 0,0 1 0 0 0,0 0 0 0 0,-1 0 0 0 0,1 0 0 0 0,0 1 0 0 0,-1-1 0 0 0,1 2 0 0 0,-1-1 0 0 0,0 1 0 0 0,1 0-1 0 0,-6 1-3 0 0,0-2-88 0 0,1 1 1 0 0,-1 0-1 0 0,1 1 1 0 0,0 0-1 0 0,-1 1 1 0 0,1 0-1 0 0,0 1 1 0 0,0 0 0 0 0,0 1-1 0 0,0 0 1 0 0,-3 2 86 0 0,-59 44-2146 0 0,29-12-5836 0 0,29-22-4150 0 0</inkml:trace>
  <inkml:trace contextRef="#ctx0" brushRef="#br0" timeOffset="-26092.874">608 4938 7794 0 0,'0'0'1719'0'0,"0"0"-244"0"0,0 0-96 0 0,0 0 69 0 0,0 0 20 0 0,0 0-91 0 0,0 0-199 0 0,0 0-293 0 0,0 0-295 0 0,0 0-241 0 0,0 0-159 0 0,-1 5 213 0 0,16 72 542 0 0,-3 0 0 0 0,-4 1 0 0 0,-1 35-945 0 0,-6-83 99 0 0,2-4-40 0 0,-1 1 1 0 0,-2-1-1 0 0,0 0 0 0 0,-2 0 1 0 0,0 0-1 0 0,-2 0 0 0 0,-1 0 1 0 0,-1 0-1 0 0,-2-1 0 0 0,-2 4-59 0 0,10-28 32 0 0,0 1-1 0 0,-1 0 0 0 0,0 0 1 0 0,1-1-1 0 0,-1 1 0 0 0,0 0 0 0 0,0-1 1 0 0,0 1-1 0 0,0-1 0 0 0,0 1 1 0 0,0-1-1 0 0,-1 1 0 0 0,1-1 1 0 0,0 0-1 0 0,-1 0 0 0 0,1 1 0 0 0,-1-1 1 0 0,1 0-1 0 0,-1 0 0 0 0,0-1 1 0 0,1 1-1 0 0,-1 0 0 0 0,0-1 1 0 0,0 1-1 0 0,1-1 0 0 0,-1 1 0 0 0,0-1 1 0 0,0 0-1 0 0,0 1 0 0 0,0-1 1 0 0,1 0-1 0 0,-2-1-31 0 0,-10-57 403 0 0,18 20-386 0 0,1 1-1 0 0,2 1 1 0 0,1-1 0 0 0,2 1 0 0 0,2 1 0 0 0,1 0 0 0 0,1 1 0 0 0,2 0 0 0 0,14-18-17 0 0,-5 1 22 0 0,3 1 0 0 0,2 2 0 0 0,2 1 0 0 0,1 2 0 0 0,3 1 0 0 0,2 2 0 0 0,1 1 0 0 0,3 2 0 0 0,31-21-22 0 0,-62 51 39 0 0,0 1 0 0 0,1 0-1 0 0,0 1 1 0 0,0 0-1 0 0,1 1 1 0 0,-1 1-1 0 0,1 0 1 0 0,1 1-1 0 0,-1 0 1 0 0,11-1-39 0 0,-22 5 13 0 0,-1 0 0 0 0,1 0 0 0 0,0 1-1 0 0,-1-1 1 0 0,1 0 0 0 0,-1 1 0 0 0,1 0 0 0 0,0-1 0 0 0,-1 1 0 0 0,0 0 0 0 0,1 0-1 0 0,-1 1 1 0 0,1-1 0 0 0,-1 0 0 0 0,0 1 0 0 0,0-1 0 0 0,0 1 0 0 0,0 0 0 0 0,0 0 0 0 0,0 0-1 0 0,-1 0 1 0 0,1 0 0 0 0,0 0 0 0 0,-1 0 0 0 0,0 1 0 0 0,1-1 0 0 0,-1 0 0 0 0,0 1 0 0 0,0-1-1 0 0,-1 1 1 0 0,1-1 0 0 0,0 1 0 0 0,-1-1 0 0 0,1 1 0 0 0,-1 2-13 0 0,-3 98 557 0 0,-3-80-535 0 0,-2-2-1 0 0,0 1 1 0 0,-1-1 0 0 0,-1 0-1 0 0,-1-1 1 0 0,-1 0 0 0 0,-1-1-1 0 0,-1 0 1 0 0,0-1-1 0 0,-1-1 1 0 0,-1 0 0 0 0,-1-1-1 0 0,0-1 1 0 0,-1 0 0 0 0,-1-1-1 0 0,0-2 1 0 0,-1 1 0 0 0,0-2-1 0 0,-1-1 1 0 0,0-1 0 0 0,-1 0-1 0 0,-18 4-21 0 0,-83-6-1216 0 0,96-25-1015 0 0,22-4-5120 0 0,5 15-1288 0 0</inkml:trace>
  <inkml:trace contextRef="#ctx0" brushRef="#br0" timeOffset="-25717.861">1586 4894 7082 0 0,'0'0'3908'0'0,"0"0"-2130"0"0,0 0-635 0 0,0 0 103 0 0,0 0 129 0 0,0 0-3 0 0,0 0-155 0 0,0 0-232 0 0,0 0-205 0 0,0 0-144 0 0,0 0-116 0 0,0 0-108 0 0,0 0-88 0 0,-21 18-61 0 0,-64 59-31 0 0,82-75-211 0 0,0 0 0 0 0,1 1 1 0 0,-1-1-1 0 0,1 0 0 0 0,-1 1 0 0 0,1 0 1 0 0,0-1-1 0 0,0 1 0 0 0,0 0 0 0 0,0 0 0 0 0,1 0 1 0 0,-1 0-1 0 0,1 1 0 0 0,0-1 0 0 0,0 0 1 0 0,0 0-1 0 0,0 1 0 0 0,1-1 0 0 0,-1 1 0 0 0,1-1 1 0 0,0 1-1 0 0,0-1-21 0 0,-1 10 97 0 0,0-9-71 0 0,1 1 0 0 0,-1 0-1 0 0,1 0 1 0 0,-1 0 0 0 0,1 0-1 0 0,1-1 1 0 0,-1 1 0 0 0,1 0 0 0 0,0 0-1 0 0,0 0 1 0 0,0-1 0 0 0,1 1-1 0 0,-1-1 1 0 0,1 1 0 0 0,0-1 0 0 0,1 1-1 0 0,-1-1 1 0 0,1 0 0 0 0,0 0-1 0 0,0 0 1 0 0,0-1 0 0 0,0 1 0 0 0,0-1-1 0 0,1 1 1 0 0,0-1 0 0 0,0 0-1 0 0,0-1 1 0 0,0 1 0 0 0,0-1 0 0 0,0 1-1 0 0,1-1 1 0 0,-1-1 0 0 0,1 1-1 0 0,-1-1 1 0 0,1 1 0 0 0,0-1 0 0 0,0-1-1 0 0,0 1 1 0 0,4 0-26 0 0,-2-1 63 0 0,0 0 1 0 0,0 0-1 0 0,0-1 0 0 0,-1 0 0 0 0,1 0 1 0 0,0-1-1 0 0,-1 1 0 0 0,1-1 1 0 0,-1-1-1 0 0,1 1 0 0 0,-1-1 0 0 0,0 0 1 0 0,0-1-1 0 0,0 1 0 0 0,-1-1 1 0 0,1-1-1 0 0,-1 1 0 0 0,0-1 0 0 0,0 1 1 0 0,-1-1-1 0 0,1-1 0 0 0,1-2-63 0 0,-1 2 29 0 0,0 0 1 0 0,0 0-1 0 0,-1-1 0 0 0,0 1 0 0 0,-1-1 1 0 0,1 0-1 0 0,-1 0 0 0 0,0 0 0 0 0,-1 0 0 0 0,0 0 1 0 0,0-1-1 0 0,-1 1 0 0 0,1-1 0 0 0,-2 0 0 0 0,1 1 1 0 0,-1-1-1 0 0,0 1 0 0 0,-1-1 0 0 0,1 0 0 0 0,-2 1 1 0 0,1-1-1 0 0,-1 1 0 0 0,0 0 0 0 0,-1-1 1 0 0,1 1-1 0 0,-1 0 0 0 0,-1 0 0 0 0,0 1 0 0 0,0-1 1 0 0,0 1-1 0 0,-3-4-29 0 0,1 3-74 0 0,0 0 0 0 0,0 0 0 0 0,-1 0 0 0 0,0 1 1 0 0,-1 0-1 0 0,1 0 0 0 0,-1 0 0 0 0,0 1 0 0 0,0 1 0 0 0,-1-1 1 0 0,0 1-1 0 0,1 1 0 0 0,-1 0 0 0 0,0 0 0 0 0,-1 0 0 0 0,1 1 1 0 0,0 1-1 0 0,-1 0 0 0 0,-6 0 74 0 0,-42 8-3371 0 0,41 2-872 0 0,0 4-3959 0 0,10-6-1717 0 0</inkml:trace>
  <inkml:trace contextRef="#ctx0" brushRef="#br0" timeOffset="-25478.555">2129 4971 8610 0 0,'0'0'1531'0'0,"0"0"-340"0"0,0 0-50 0 0,0 0 122 0 0,0 0-1 0 0,0 0-137 0 0,0 0-262 0 0,0 0-275 0 0,0 0-194 0 0,0 0-158 0 0,0 0-100 0 0,0 0-56 0 0,0 0-48 0 0,-8 31-48 0 0,-23 92-55 0 0,24-83-366 0 0,15-35-4190 0 0,-6-5 1850 0 0,0 0-7355 0 0</inkml:trace>
  <inkml:trace contextRef="#ctx0" brushRef="#br0" timeOffset="-25326.115">1996 4529 14571 0 0,'0'0'896'0'0,"0"0"-448"0"0,0 0-280 0 0,0 0-112 0 0,0 0-144 0 0,0 0-128 0 0,0 0-200 0 0,0 0-184 0 0,0 0-320 0 0,0 0-904 0 0,0 0-3386 0 0,0 0-1655 0 0</inkml:trace>
  <inkml:trace contextRef="#ctx0" brushRef="#br0" timeOffset="-24885.843">2366 5129 10810 0 0,'0'0'1806'0'0,"0"0"-247"0"0,0 0-127 0 0,0 0-115 0 0,0 0-148 0 0,0 0-175 0 0,0 0-170 0 0,0 0-136 0 0,0 0-122 0 0,0 0-100 0 0,0 0-82 0 0,0 0-73 0 0,0 0-48 0 0,4-20-44 0 0,13-64-31 0 0,-16 78-159 0 0,1 0 0 0 0,0 0 1 0 0,0 0-1 0 0,0 1 1 0 0,1-1-1 0 0,0 1 1 0 0,0 0-1 0 0,1-1 0 0 0,-1 1 1 0 0,1 1-1 0 0,0-1 1 0 0,0 1-1 0 0,1-1 1 0 0,-1 1-1 0 0,1 0 1 0 0,2-1-30 0 0,15-14 69 0 0,-19 16-74 0 0,-1 0 1 0 0,2 0-1 0 0,-1 1 1 0 0,0-1-1 0 0,0 1 1 0 0,1-1-1 0 0,-1 1 1 0 0,1 0-1 0 0,0 0 1 0 0,0 1-1 0 0,0-1 1 0 0,0 1-1 0 0,0 0 1 0 0,0 0-1 0 0,0 0 1 0 0,3 0 4 0 0,12 46-206 0 0,-20-39 214 0 0,0-1 0 0 0,1 1 0 0 0,0 0 0 0 0,0-1 1 0 0,0 1-1 0 0,0-1 0 0 0,1 1 0 0 0,0 0 0 0 0,1-1 0 0 0,-1 0 0 0 0,1 1 0 0 0,0-1 0 0 0,0 0 0 0 0,0 0 0 0 0,1 0 0 0 0,0 0 0 0 0,0 0 0 0 0,0 0 0 0 0,1-1 0 0 0,-1 0 0 0 0,1 1 0 0 0,0-2 0 0 0,0 1 0 0 0,1 0 0 0 0,-1-1 0 0 0,1 0 1 0 0,0 0-1 0 0,0 0 0 0 0,0 0 0 0 0,0-1 0 0 0,2 1-8 0 0,1-3 124 0 0,0 0 0 0 0,0 0 0 0 0,0-1 0 0 0,0 0 0 0 0,0 0 0 0 0,0-1-1 0 0,0 0 1 0 0,-1 0 0 0 0,1-1 0 0 0,-1 0 0 0 0,0 0 0 0 0,0-1 0 0 0,0 0 0 0 0,0 0 0 0 0,0-1 0 0 0,-1 0 0 0 0,0 0 0 0 0,0 0 0 0 0,0-1 0 0 0,-1 0 0 0 0,0 0 0 0 0,0 0 0 0 0,2-5-124 0 0,1 2 23 0 0,-1 0-1 0 0,0 0 1 0 0,-1-1-1 0 0,0 0 1 0 0,0-1-1 0 0,-1 0 1 0 0,0 1 0 0 0,-1-1-1 0 0,-1-1 1 0 0,1 1-1 0 0,-2-1 1 0 0,0 1-1 0 0,0-1 1 0 0,0-5-23 0 0,3 11-3805 0 0,-1 5-5439 0 0,-2 1-3014 0 0</inkml:trace>
  <inkml:trace contextRef="#ctx0" brushRef="#br0" timeOffset="-24588.774">3301 4433 17988 0 0,'0'0'937'0'0,"0"0"-302"0"0,0 0-5 0 0,0 0 163 0 0,0 0 245 0 0,0 0 90 0 0,0 0-101 0 0,0 0-146 0 0,0 0-188 0 0,0 0-153 0 0,0 0-107 0 0,0 0-49 0 0,5 34-86 0 0,15 104-66 0 0,-15-3 161 0 0,-16 313-270 0 0,2-461-6166 0 0,0-3-3499 0 0,5 8-2226 0 0</inkml:trace>
  <inkml:trace contextRef="#ctx0" brushRef="#br0" timeOffset="-24338.283">2957 4831 10338 0 0,'0'0'3478'0'0,"0"0"-1553"0"0,0 0-774 0 0,0 0-111 0 0,0 0-48 0 0,0 0-96 0 0,0 0-145 0 0,0 0-183 0 0,0 0-156 0 0,35-4-122 0 0,112-10-89 0 0,-12 10-62 0 0,-38 11-1536 0 0,-67-4-1829 0 0,-14-2-4554 0 0</inkml:trace>
  <inkml:trace contextRef="#ctx0" brushRef="#br0" timeOffset="-24089.773">3857 4872 13955 0 0,'0'0'2014'0'0,"0"0"-423"0"0,0 0-239 0 0,0 0-168 0 0,0 0-161 0 0,0 0-135 0 0,0 0-123 0 0,0 0-108 0 0,0 0-98 0 0,0 0-96 0 0,-31 3-79 0 0,-95 10-99 0 0,75 1 40 0 0,45 6-177 0 0,7-12-160 0 0,0-6 12 0 0,-1 0 0 0 0,1 0 0 0 0,0-1 0 0 0,1 1 0 0 0,-1 0 0 0 0,0 0 0 0 0,1-1 0 0 0,-1 1-1 0 0,0-1 1 0 0,1 1 0 0 0,0-1 0 0 0,-1 0 0 0 0,1 1 0 0 0,0-1 0 0 0,0 0 0 0 0,0 0 0 0 0,0 0-1 0 0,0-1 1 0 0,0 1 0 0 0,0 0 0 0 0,0-1 0 0 0,0 1 0 0 0,0-1 0 0 0,1 0 0 0 0,6 4 16 0 0,18 5-2 0 0,-11-4-17 0 0,1 1 1 0 0,-1 1 0 0 0,-1 0 0 0 0,1 1-1 0 0,-1 1 1 0 0,0 0 0 0 0,-1 1 0 0 0,10 9 2 0 0,-20-15 19 0 0,-1 0 0 0 0,0 0 1 0 0,0 0-1 0 0,-1 0 0 0 0,1 0 1 0 0,-1 1-1 0 0,0-1 0 0 0,0 1 0 0 0,-1 0 1 0 0,1-1-1 0 0,-1 1 0 0 0,0 0 1 0 0,0 0-1 0 0,-1 0 0 0 0,0 0 0 0 0,1 0 1 0 0,-2 0-1 0 0,1 0 0 0 0,0 0 1 0 0,-1-1-1 0 0,0 1 0 0 0,0 0 0 0 0,-1 0 1 0 0,1 0-1 0 0,-1-1 0 0 0,0 1 1 0 0,0-1-1 0 0,-1 0 0 0 0,1 1 0 0 0,-1-1 1 0 0,0 0-1 0 0,0 0 0 0 0,0-1 1 0 0,0 1-1 0 0,-1-1 0 0 0,0 1 0 0 0,0-1 1 0 0,0 0-1 0 0,0 0 0 0 0,0-1 1 0 0,-3 2-20 0 0,-6 4-5 0 0,0-1 1 0 0,0 0-1 0 0,-1-1 1 0 0,0 0 0 0 0,-1-1-1 0 0,1 0 1 0 0,-1-2-1 0 0,0 0 1 0 0,0 0 0 0 0,-9 0 4 0 0,12-13-1557 0 0,11-3-6715 0 0,1 10 5293 0 0,0-1-9543 0 0</inkml:trace>
  <inkml:trace contextRef="#ctx0" brushRef="#br0" timeOffset="-22626.326">4866 4702 88 0 0,'0'0'1790'0'0,"0"0"-522"0"0,0 0 59 0 0,0 0 348 0 0,0 0 316 0 0,0 0 92 0 0,0 0-188 0 0,0 0-333 0 0,0 0-323 0 0,0 0-287 0 0,0 0-162 0 0,0 0-129 0 0,0 0-94 0 0,3-6-146 0 0,-1 1-377 0 0,-2 5-30 0 0,-1 0 1 0 0,1 0 0 0 0,0 0 0 0 0,-1 0 0 0 0,1 0 0 0 0,-1 0 0 0 0,1 0 0 0 0,-1 0-1 0 0,1-1 1 0 0,-1 1 0 0 0,1 0 0 0 0,0 0 0 0 0,-1 0 0 0 0,1-1 0 0 0,-1 1-1 0 0,1 0 1 0 0,0 0 0 0 0,-1-1 0 0 0,1 1 0 0 0,0 0 0 0 0,-1 0 0 0 0,1-1-1 0 0,0 1 1 0 0,-1-1 0 0 0,1 1 0 0 0,0 0 0 0 0,0-1 0 0 0,0 1 0 0 0,-1-1 0 0 0,1 1-1 0 0,0 0 1 0 0,0-1 0 0 0,0 1 0 0 0,0-1 0 0 0,0 1 0 0 0,0-1 0 0 0,0 1-1 0 0,0-1-14 0 0,-120 85 1253 0 0,140-91 700 0 0,95-59 4 0 0,-51 29-894 0 0,-63 37-938 0 0,-1 0-4 0 0,0 0-10 0 0,0 0-40 0 0,0 0-19 0 0,0 0 0 0 0,0 0-12 0 0,0 0-15 0 0,0 19 131 0 0,14 151 926 0 0,-19 123-451 0 0,-5-109-509 0 0,8-184-2462 0 0,3-15-3757 0 0,-1 9-2844 0 0,0 2-1412 0 0</inkml:trace>
  <inkml:trace contextRef="#ctx0" brushRef="#br0" timeOffset="-22401.238">4662 5332 6841 0 0,'0'0'5828'0'0,"0"0"-3482"0"0,0 0-1234 0 0,0 0-27 0 0,0 0 98 0 0,0 0-34 0 0,0 0-117 0 0,0 0-159 0 0,0 0-153 0 0,0 0-93 0 0,32-5-97 0 0,100-12-88 0 0,35 13 343 0 0,-55 4-1571 0 0,-74 0-2487 0 0,-2 0-4382 0 0,-23 0-3928 0 0</inkml:trace>
  <inkml:trace contextRef="#ctx0" brushRef="#br0" timeOffset="-21733.755">6225 4997 3585 0 0,'0'0'1660'0'0,"0"0"-188"0"0,0 0 85 0 0,0 0 256 0 0,0 0 68 0 0,0 0-203 0 0,0 0-282 0 0,0 0-309 0 0,0 0-218 0 0,0 0-139 0 0,0 0-114 0 0,0 0-85 0 0,0 0-90 0 0,-3-10-59 0 0,-10-29-57 0 0,12 37-284 0 0,0 1 0 0 0,0 0 0 0 0,-1 0-1 0 0,1 0 1 0 0,0 0 0 0 0,-1 0 0 0 0,1 1 0 0 0,-1-1 0 0 0,1 0 0 0 0,-1 1-1 0 0,1-1 1 0 0,-1 1 0 0 0,1-1 0 0 0,-1 1 0 0 0,0 0 0 0 0,1-1 0 0 0,-1 1 0 0 0,1 0-1 0 0,-1 0 1 0 0,0 0 0 0 0,1 0 0 0 0,-1 1 0 0 0,0-1 0 0 0,1 0 0 0 0,-1 1 0 0 0,-1 0-41 0 0,0-1 99 0 0,-179 48 2960 0 0,-68 28 96 0 0,308-71-3011 0 0,105 7-9 0 0,-160-12-130 0 0,-1 1 0 0 0,1-1-1 0 0,-1 1 1 0 0,1 0 0 0 0,-1 0 0 0 0,0 0 0 0 0,1 0 0 0 0,-1 0-1 0 0,0 1 1 0 0,0-1 0 0 0,0 0 0 0 0,0 1 0 0 0,0 0 0 0 0,0 0 0 0 0,0-1-1 0 0,0 1 1 0 0,-1 0 0 0 0,1 0 0 0 0,-1 0 0 0 0,0 1 0 0 0,1-1-1 0 0,-1 0 1 0 0,0 0 0 0 0,0 1 0 0 0,0-1 0 0 0,-1 1 0 0 0,1-1-1 0 0,-1 1 1 0 0,1-1 0 0 0,-1 1 0 0 0,0-1 0 0 0,0 1 0 0 0,0-1-1 0 0,0 1 1 0 0,0-1 0 0 0,-1 1 0 0 0,1-1 0 0 0,-1 1 0 0 0,1-1 0 0 0,-1 1-1 0 0,0-1 1 0 0,0 1 0 0 0,0-1 0 0 0,-1 0 0 0 0,1 0 0 0 0,0 0-1 0 0,-1 0 1 0 0,1 0 0 0 0,-1 0 0 0 0,0 0 0 0 0,0 0 0 0 0,0 0-1 0 0,0-1 1 0 0,0 1-5 0 0,-65 63 186 0 0,56-57-169 0 0,0 0-1 0 0,1 1 1 0 0,0 0-1 0 0,1 0 1 0 0,0 1-1 0 0,0 1 1 0 0,1 0-1 0 0,1 0 1 0 0,0 0-1 0 0,0 1 0 0 0,1 0 1 0 0,1 0-1 0 0,-4 11-16 0 0,8-20 6 0 0,0-1 0 0 0,1 1-1 0 0,-1 0 1 0 0,1-1-1 0 0,-1 1 1 0 0,1 0-1 0 0,0 0 1 0 0,0-1 0 0 0,0 1-1 0 0,1 0 1 0 0,-1 0-1 0 0,1-1 1 0 0,-1 1-1 0 0,1 0 1 0 0,0-1 0 0 0,0 1-1 0 0,0-1 1 0 0,1 1-1 0 0,-1-1 1 0 0,0 1-1 0 0,1-1 1 0 0,0 0 0 0 0,-1 0-1 0 0,1 0 1 0 0,0 0-1 0 0,0 0 1 0 0,0 0 0 0 0,0 0-1 0 0,1-1 1 0 0,-1 1-1 0 0,0-1 1 0 0,1 0-1 0 0,-1 1 1 0 0,1-1 0 0 0,-1 0-1 0 0,1 0 1 0 0,0-1-1 0 0,-1 1 1 0 0,1-1-1 0 0,0 1 1 0 0,-1-1 0 0 0,1 0-1 0 0,0 0 1 0 0,2 0-6 0 0,-3 0-4 0 0,7 1-81 0 0,-1 0 0 0 0,1-1 0 0 0,-1 0 0 0 0,1 0 0 0 0,0-1 0 0 0,-1 0 0 0 0,1 0 0 0 0,-1-1-1 0 0,1-1 1 0 0,-1 1 0 0 0,0-1 0 0 0,0-1 0 0 0,0 1 0 0 0,-1-1 0 0 0,1-1 0 0 0,-1 1 0 0 0,0-1 0 0 0,3-3 85 0 0,3-14-3400 0 0,-9 4-5391 0 0,-2 14-2747 0 0</inkml:trace>
  <inkml:trace contextRef="#ctx0" brushRef="#br0" timeOffset="-21441.267">5904 4750 6657 0 0,'0'0'5623'0'0,"0"0"-3275"0"0,0 0-1081 0 0,0 0-174 0 0,0 0-26 0 0,0 0 5 0 0,0 0-48 0 0,0 0-164 0 0,0 0-194 0 0,0 0-44 0 0,0 0-3 0 0,0 0 4 0 0,-7 29-10 0 0,-23 92-50 0 0,24-25 397 0 0,35 294 720 0 0,-29-98-1595 0 0,0-291-128 0 0,0 0 1 0 0,0 0-1 0 0,0 0 1 0 0,0 1-1 0 0,0-1 1 0 0,1 0-1 0 0,-1 0 1 0 0,0 0-1 0 0,1 0 1 0 0,-1 0-1 0 0,1 0 0 0 0,-1 0 1 0 0,1 0-1 0 0,0 0 1 0 0,-1 0-1 0 0,1 0 1 0 0,0 0-1 0 0,0-1 1 0 0,-1 1-1 0 0,1 0 1 0 0,0 0-1 0 0,0-1 1 0 0,0 1-1 0 0,0-1 1 0 0,0 1-1 0 0,0-1 1 0 0,0 1-1 0 0,0-1 0 0 0,0 1 1 0 0,0-1-1 0 0,0 0 1 0 0,1 0-1 0 0,-1 1 1 0 0,0-1-1 0 0,0 0 1 0 0,0 0-1 0 0,1 0 43 0 0,26-8-6601 0 0,-20 4-1976 0 0</inkml:trace>
  <inkml:trace contextRef="#ctx0" brushRef="#br0" timeOffset="-20901.853">6816 4982 9514 0 0,'0'0'2086'0'0,"0"0"-240"0"0,0 0-85 0 0,0 0-56 0 0,0 0-190 0 0,0 0-254 0 0,0 0-285 0 0,0 0-237 0 0,0 0-225 0 0,0 0-154 0 0,0 0-102 0 0,0 0-65 0 0,0 0-5 0 0,13-12 1 0 0,46-35 15 0 0,-54 44-139 0 0,0 0 1 0 0,0 0-1 0 0,0 0 1 0 0,0 1-1 0 0,1 0 0 0 0,-1 0 1 0 0,1 0-1 0 0,-1 1 1 0 0,1-1-1 0 0,0 1 1 0 0,-1 1-1 0 0,1-1 0 0 0,0 1 1 0 0,0 0-1 0 0,0 0 1 0 0,-1 1-1 0 0,1 0-65 0 0,18 0 411 0 0,-22-1-373 0 0,1 0-1 0 0,0 0 1 0 0,-1 0 0 0 0,1 0 0 0 0,-1 1-1 0 0,1-1 1 0 0,-1 1 0 0 0,1 0-1 0 0,-1-1 1 0 0,1 1 0 0 0,-1 0-1 0 0,1 1 1 0 0,-1-1 0 0 0,0 0 0 0 0,0 1-1 0 0,0-1 1 0 0,0 1 0 0 0,0 0-1 0 0,0-1 1 0 0,0 1 0 0 0,0 0 0 0 0,-1 0-1 0 0,1 0 1 0 0,-1 1 0 0 0,1-1-1 0 0,-1 0 1 0 0,0 0 0 0 0,0 1 0 0 0,0-1-1 0 0,0 1 1 0 0,0-1 0 0 0,-1 1-1 0 0,1-1 1 0 0,-1 1 0 0 0,0 0 0 0 0,1-1-1 0 0,-1 1 1 0 0,0-1 0 0 0,-1 1-1 0 0,1 0 1 0 0,0-1 0 0 0,-1 1-1 0 0,1-1 1 0 0,-1 1 0 0 0,0-1 0 0 0,0 1-1 0 0,0 0-37 0 0,-11 19 89 0 0,0-1-1 0 0,-2 0 0 0 0,0-1 1 0 0,-1 0-1 0 0,-1-2 0 0 0,0 1 1 0 0,-8 4-90 0 0,-48 58 170 0 0,67-75-152 0 0,-43 71 224 0 0,47-75-233 0 0,0 0 0 0 0,1 1 0 0 0,-1-1 0 0 0,0 1 0 0 0,1 0 0 0 0,-1-1 0 0 0,1 1 0 0 0,0-1 0 0 0,0 1 0 0 0,0 0 0 0 0,0-1 0 0 0,1 1 0 0 0,-1-1 0 0 0,1 1 0 0 0,-1-1 0 0 0,1 1 0 0 0,0-1 0 0 0,0 1 0 0 0,0-1 1 0 0,0 1-1 0 0,0-1 0 0 0,1 0 0 0 0,-1 0 0 0 0,1 0 0 0 0,-1 0 0 0 0,1 0 0 0 0,0 0 0 0 0,0 0 0 0 0,0 0 0 0 0,0-1 0 0 0,2 2-8 0 0,12 6 63 0 0,1-1 1 0 0,0-1-1 0 0,0-1 1 0 0,1 0-1 0 0,0-1 1 0 0,-1-1-1 0 0,2-1 1 0 0,-1 0-1 0 0,0-1 0 0 0,1-1 1 0 0,-1-1-1 0 0,1-1 1 0 0,-1 0-1 0 0,10-3-63 0 0,63-22-204 0 0,-54 9-3001 0 0,-1 1-6449 0 0,-26 9-2748 0 0</inkml:trace>
  <inkml:trace contextRef="#ctx0" brushRef="#br0" timeOffset="-19807.394">7677 4791 2024 0 0,'0'0'2388'0'0,"0"0"-621"0"0,0 0-95 0 0,0 0 139 0 0,0 0 127 0 0,0 0-43 0 0,0 0-165 0 0,0 0-247 0 0,0 0-266 0 0,0 0-193 0 0,0 0-142 0 0,0 0-118 0 0,0 0-72 0 0,-8-4-70 0 0,-25-11-54 0 0,24 11-57 0 0,9 4-86 0 0,17-8 937 0 0,84-6-213 0 0,-92 14-1074 0 0,0 0-1 0 0,0 0 1 0 0,0 0-1 0 0,0 1 1 0 0,0 1-1 0 0,-1-1 0 0 0,1 1 1 0 0,-1 1-1 0 0,1 0 1 0 0,-1 0-1 0 0,0 0 1 0 0,0 1-75 0 0,-5-3 18 0 0,-1 0-1 0 0,0 0 1 0 0,0 0 0 0 0,0 1 0 0 0,0-1-1 0 0,-1 0 1 0 0,1 1 0 0 0,0-1 0 0 0,0 1 0 0 0,-1 0-1 0 0,1-1 1 0 0,-1 1 0 0 0,0 0 0 0 0,1 0-1 0 0,-1 0 1 0 0,0 0 0 0 0,0 0 0 0 0,0 0 0 0 0,-1 0-1 0 0,1 1 1 0 0,0-1 0 0 0,-1 0 0 0 0,1 0-1 0 0,-1 1 1 0 0,0-1 0 0 0,0 0 0 0 0,0 0 0 0 0,0 1-1 0 0,0-1 1 0 0,0 2-18 0 0,-2 7 70 0 0,1 1-1 0 0,-1-1 1 0 0,-1 0 0 0 0,0 0-1 0 0,-1 0 1 0 0,0 0 0 0 0,-1-1-1 0 0,0 1 1 0 0,0-1 0 0 0,-4 5-70 0 0,-17 34 121 0 0,22-37-94 0 0,0-1 0 0 0,0 0 0 0 0,1 1 0 0 0,1 0 0 0 0,0 0 0 0 0,0 0 0 0 0,1 0 0 0 0,1 0 1 0 0,0 0-1 0 0,1 0 0 0 0,0 4-27 0 0,0-11 17 0 0,0 1 0 0 0,0 0 1 0 0,0-1-1 0 0,1 1 0 0 0,0-1 1 0 0,0 1-1 0 0,0-1 0 0 0,1 0 1 0 0,0 0-1 0 0,0 0 0 0 0,0 0 0 0 0,0 0 1 0 0,1-1-1 0 0,0 1 0 0 0,0-1 1 0 0,0 0-1 0 0,0 0 0 0 0,1 0 1 0 0,-1-1-1 0 0,1 0 0 0 0,0 0 1 0 0,0 0-1 0 0,0 0 0 0 0,4 0-17 0 0,62 31 408 0 0,-119-67 815 0 0,-6 28-1252 0 0,36 39 58 0 0,16-28-23 0 0,1 0 0 0 0,-1 0-1 0 0,1 0 1 0 0,0 0 0 0 0,0 0 0 0 0,0 0 0 0 0,1 1-1 0 0,0-1 1 0 0,0 0 0 0 0,1 0 0 0 0,0 0-1 0 0,0 0 1 0 0,0 0 0 0 0,1 0 0 0 0,0 0-1 0 0,0 0 1 0 0,0 0 0 0 0,1-1 0 0 0,0 1-1 0 0,0-1 1 0 0,0 0 0 0 0,1 0 0 0 0,-1 0 0 0 0,1 0-1 0 0,1 0 1 0 0,-1-1 0 0 0,1 0 0 0 0,4 3-6 0 0,-3-4 22 0 0,1 0 1 0 0,-1 0 0 0 0,1 1-1 0 0,-1 0 1 0 0,0 0 0 0 0,-1 0 0 0 0,1 1-1 0 0,-1 0 1 0 0,0 0 0 0 0,0 0 0 0 0,0 1-1 0 0,-1-1 1 0 0,0 1 0 0 0,0 0 0 0 0,0 0-1 0 0,-1 1 1 0 0,0-1 0 0 0,0 1-1 0 0,0 0 1 0 0,-1 0 0 0 0,0 0 0 0 0,0 3-23 0 0,-5-2 28 0 0,0 0 1 0 0,-1 0 0 0 0,1-1 0 0 0,-2 0 0 0 0,1 0-1 0 0,-1 0 1 0 0,0 0 0 0 0,0-1 0 0 0,-1 0 0 0 0,0 0 0 0 0,0 0-1 0 0,0-1 1 0 0,-1 0 0 0 0,0 0 0 0 0,0-1 0 0 0,0 1-1 0 0,0-2 1 0 0,-1 1 0 0 0,0-1 0 0 0,0 0 0 0 0,1-1-1 0 0,-2 1 1 0 0,1-2 0 0 0,0 1 0 0 0,-4-1-29 0 0,-96 29-322 0 0,112-48-1679 0 0,17-6-2948 0 0,-14 18-154 0 0,1-1-7720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4961 0 0,'0'0'2711'0'0,"0"0"-642"0"0,0 0-270 0 0,0 0-35 0 0,0 0-74 0 0,0 0-198 0 0,0 0-289 0 0,0 0-227 0 0,0 0-70 0 0,0 0-75 0 0,0 0-27 0 0,8 3-11 0 0,51 12 1370 0 0,66-11 1370 0 0,154 0-2306 0 0,-278-4-1233 0 0,-5-8-3755 0 0,-7 8-8094 0 0,9 0 203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12731 0 0,'0'0'2887'0'0,"0"0"-1027"0"0,0 0-602 0 0,0 0-70 0 0,0 0 33 0 0,0 0-43 0 0,0 0-179 0 0,0 0-220 0 0,0 0-120 0 0,0 0-62 0 0,0 0 24 0 0,0 0 9 0 0,0 0-52 0 0,13 8-41 0 0,44 27-59 0 0,4-24 255 0 0,202-10-453 0 0,-258-3-1230 0 0,-1 0-5031 0 0,-4 2-6308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374 219 0 0 0,'0'0'1434'0'0,"0"0"-35"0"0,0 0-44 0 0,0 0-28 0 0,0 0-5 0 0,0 0-24 0 0,0 0-54 0 0,0 0-49 0 0,0 0-66 0 0,0 0-69 0 0,0 0-48 0 0,0 0-28 0 0,0 0-17 0 0,10-8 4 0 0,32-23-18 0 0,-32 23-55 0 0,-10 8-95 0 0,0 0-123 0 0,-19 16 1078 0 0,2 0-1638 0 0,1 1 1 0 0,0 1-1 0 0,1 0 1 0 0,1 2 0 0 0,1-1-1 0 0,0 2 1 0 0,2-1-1 0 0,0 2 1 0 0,1-1 0 0 0,2 2-1 0 0,0-1 1 0 0,1 1-1 0 0,1 0 1 0 0,2 0-1 0 0,0 1 1 0 0,1-1 0 0 0,2 1-1 0 0,0 0 1 0 0,3 21-121 0 0,-2-39 60 0 0,1 0-1 0 0,1 0 1 0 0,-1-1 0 0 0,1 1 0 0 0,0 0-1 0 0,0-1 1 0 0,1 1 0 0 0,-1-1 0 0 0,1 0-1 0 0,0 0 1 0 0,1 0 0 0 0,-1-1 0 0 0,1 1-1 0 0,0-1 1 0 0,0 1 0 0 0,1-1 0 0 0,-1-1-1 0 0,1 1 1 0 0,0-1 0 0 0,0 1 0 0 0,0-1-1 0 0,0-1 1 0 0,0 1 0 0 0,1-1 0 0 0,-1 0-1 0 0,1 0 1 0 0,0 0 0 0 0,-1-1 0 0 0,1 0-1 0 0,0 0 1 0 0,0-1 0 0 0,0 1-60 0 0,13 0 231 0 0,-1-1 0 0 0,1 0 0 0 0,-1-1-1 0 0,0-1 1 0 0,0-1 0 0 0,0 0 0 0 0,0-2 0 0 0,0 0 0 0 0,13-6-231 0 0,-1-1 179 0 0,0-1 0 0 0,-2-2 0 0 0,0-1 0 0 0,0-1 0 0 0,-2-1 0 0 0,0-1 0 0 0,8-9-179 0 0,-23 17 37 0 0,0 0 0 0 0,-1 0-1 0 0,0-1 1 0 0,0 0-1 0 0,-1-1 1 0 0,-1 0 0 0 0,0 0-1 0 0,-1-1 1 0 0,-1 0-1 0 0,0 0 1 0 0,0-1 0 0 0,-2 1-1 0 0,0-1 1 0 0,0 0-1 0 0,-2 0 1 0 0,1-5-37 0 0,-2 7-26 0 0,-1-1-1 0 0,0 1 1 0 0,-1-1 0 0 0,-1 1-1 0 0,0 0 1 0 0,0 0 0 0 0,-2 0-1 0 0,1 0 1 0 0,-2 0 0 0 0,0 0-1 0 0,0 1 1 0 0,-1 0 0 0 0,0 0-1 0 0,-1 1 1 0 0,-1 0 0 0 0,0 0-1 0 0,0 1 1 0 0,-1 0 0 0 0,0 0-1 0 0,-10-8 27 0 0,6 8-166 0 0,1 0-1 0 0,-1 1 1 0 0,-1 0-1 0 0,0 1 1 0 0,0 0-1 0 0,0 1 1 0 0,-1 1 0 0 0,0 0-1 0 0,-1 1 1 0 0,1 0-1 0 0,-1 2 1 0 0,0 0-1 0 0,0 1 1 0 0,0 0-1 0 0,-13 1 167 0 0,7 1-737 0 0,1 1 0 0 0,-1 0 0 0 0,1 2-1 0 0,0 1 1 0 0,0 0 0 0 0,0 2 0 0 0,-5 2 737 0 0,-19 9-5307 0 0,13-5-6190 0 0</inkml:trace>
  <inkml:trace contextRef="#ctx0" brushRef="#br0" timeOffset="617.314">0 477 5057 0 0,'0'0'4669'0'0,"0"0"-1798"0"0,0 0-789 0 0,0 0-168 0 0,0 0-64 0 0,0 0-178 0 0,0 0-260 0 0,0 0-337 0 0,0 0-300 0 0,0 0-220 0 0,0 0-151 0 0,0 0-89 0 0,0 0-58 0 0,3-3-16 0 0,9-9 1 0 0,22 23 1996 0 0,126 22 363 0 0,94-31-849 0 0,144-20-1752 0 0,86-2 164 0 0,-474 20 845 0 0,-10 0-6124 0 0,0 0 1502 0 0,0 0 412 0 0,0 0-9343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49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709 446 2441 0 0,'0'0'1410'0'0,"0"0"-509"0"0,0 0-148 0 0,0 0 110 0 0,0 0 276 0 0,0 0 244 0 0,0 0 129 0 0,0 0-50 0 0,0 0-222 0 0,0 0-252 0 0,0 0-221 0 0,0-3-139 0 0,0-9 315 0 0,1 10-592 0 0,-1-1-1 0 0,0 0 1 0 0,0 1-1 0 0,1-1 1 0 0,-2 0-1 0 0,1 1 1 0 0,0-1 0 0 0,0 1-1 0 0,-1-1 1 0 0,0 0-1 0 0,1 1 1 0 0,-1-1-1 0 0,0 1 1 0 0,0 0-1 0 0,-1-1 1 0 0,1 1 0 0 0,0 0-1 0 0,-1-1 1 0 0,1 1-1 0 0,-1 0 1 0 0,-1-1-351 0 0,-6-2 120 0 0,1 0 0 0 0,-1 0 0 0 0,0 1 0 0 0,-1 1 0 0 0,1-1 0 0 0,-1 1 0 0 0,1 1 0 0 0,-1 0 0 0 0,0 0 0 0 0,0 1 0 0 0,0 1 0 0 0,0-1 1 0 0,0 1-1 0 0,0 1 0 0 0,-6 1-120 0 0,-19-1 193 0 0,11 1-92 0 0,1 2 1 0 0,0 0 0 0 0,0 2 0 0 0,0 0 0 0 0,0 2-1 0 0,-8 4-101 0 0,17-7 52 0 0,10-3-41 0 0,-8 2 69 0 0,-1 0-1 0 0,1 1 1 0 0,1 0 0 0 0,-1 1 0 0 0,1 1-1 0 0,0-1 1 0 0,0 2 0 0 0,1-1-1 0 0,-1 2-79 0 0,10-7 6 0 0,-1 0-1 0 0,1 0 0 0 0,-1 0 1 0 0,1 0-1 0 0,0 1 0 0 0,0-1 1 0 0,0 0-1 0 0,0 1 0 0 0,0-1 1 0 0,1 0-1 0 0,-1 1 0 0 0,1-1 0 0 0,0 1 1 0 0,-1-1-1 0 0,1 1 0 0 0,0-1 1 0 0,0 1-1 0 0,1-1 0 0 0,-1 1 1 0 0,1-1-1 0 0,-1 1 0 0 0,1-1 0 0 0,0 0 1 0 0,-1 1-1 0 0,1-1 0 0 0,0 0 1 0 0,1 0-1 0 0,-1 1 0 0 0,0-1 1 0 0,2 2-6 0 0,52 58 115 0 0,-44-53-53 0 0,2-1 0 0 0,-1 0-1 0 0,1-1 1 0 0,0 0 0 0 0,1-1-1 0 0,-1-1 1 0 0,1 0 0 0 0,0-1 0 0 0,1-1-1 0 0,-1 0 1 0 0,1 0 0 0 0,-1-2-1 0 0,1 0 1 0 0,0 0 0 0 0,4-2-62 0 0,-19 1 80 0 0,0 0 14 0 0,0 0 10 0 0,0 0 7 0 0,0 0-1 0 0,0 0-12 0 0,-21 1 161 0 0,-8 4-240 0 0,0 2 0 0 0,0 1 1 0 0,0 1-1 0 0,1 1 0 0 0,-21 12-19 0 0,-126 88-12 0 0,160-97 12 0 0,-47 50 27 0 0,61-61-26 0 0,0-1 0 0 0,0 1 0 0 0,0 0 0 0 0,0 1 0 0 0,0-1 0 0 0,0 0 0 0 0,1 0 0 0 0,-1 0 0 0 0,1 0 0 0 0,0 0 1 0 0,-1 1-1 0 0,1-1 0 0 0,0 0 0 0 0,0 0 0 0 0,1 1 0 0 0,-1-1 0 0 0,0 0 0 0 0,1 0 0 0 0,-1 0 0 0 0,1 0 0 0 0,0 1 0 0 0,-1-1 0 0 0,1 0 0 0 0,0 0 1 0 0,0 0-1 0 0,1 0 0 0 0,-1-1 0 0 0,0 1 0 0 0,1 0 0 0 0,-1 0 0 0 0,1-1 0 0 0,-1 1 0 0 0,1-1 0 0 0,0 0 0 0 0,0 1 0 0 0,0 0-1 0 0,15 6 69 0 0,-1 0 0 0 0,1-1 0 0 0,0 0 0 0 0,1-2 0 0 0,-1 0 0 0 0,1-1 0 0 0,0 0 0 0 0,0-2 0 0 0,0 0 0 0 0,1-1 0 0 0,-1-1 0 0 0,0-1 0 0 0,1 0 0 0 0,11-3-69 0 0,93-7 364 0 0,-107 1-589 0 0,-25-11-3648 0 0,3 9-6459 0 0,4 8-1853 0 0</inkml:trace>
  <inkml:trace contextRef="#ctx0" brushRef="#br0" timeOffset="451.577">516 44 10330 0 0,'0'0'1112'0'0,"0"0"-70"0"0,0 0 126 0 0,0 0 275 0 0,0 0 263 0 0,0 0 24 0 0,0 0-261 0 0,0 0-374 0 0,0 0-323 0 0,0 0-241 0 0,0 0-139 0 0,0 0-52 0 0,0 0-9 0 0,2-7 28 0 0,8-22 2 0 0,-8 21-17 0 0,-38 414 3494 0 0,22-306-3665 0 0,-5-1-1 0 0,-4-1 1 0 0,-4-1-1 0 0,-8 12-172 0 0,-19 28 63 0 0,-5-2 1 0 0,-7-1-64 0 0,24-43-342 0 0,42-90 134 0 0,0-1-97 0 0,2 0-106 0 0,24-2-3544 0 0,-11-3-2846 0 0,-8 1-5420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2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16796 0 0,'0'0'1273'0'0,"0"0"-419"0"0,0 0-242 0 0,0 0 75 0 0,0 0 214 0 0,0 0 161 0 0,0 0-30 0 0,0 0-211 0 0,0 0-195 0 0,0 0-154 0 0,0 0-47 0 0,0 0 10 0 0,0 0-7 0 0,11 0-32 0 0,110 7 899 0 0,43-7-196 0 0,-101-3-1049 0 0,-25-5-1221 0 0,-30 2-7934 0 0,-8 5 710 0 0,0 1-2198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10986 0 0,'0'0'1865'0'0,"0"0"-672"0"0,0 0-254 0 0,0 0 135 0 0,0 0 265 0 0,0 0 122 0 0,0 0-118 0 0,0 0-212 0 0,0 0-231 0 0,0 0-183 0 0,0 0-149 0 0,0 0-104 0 0,26 6-73 0 0,84 18-94 0 0,-103-22-264 0 0,0-1 0 0 0,0 0 0 0 0,0 0 0 0 0,0-1 0 0 0,0 0 0 0 0,0 0 0 0 0,0 0 0 0 0,0-1 0 0 0,0 0 1 0 0,0-1-1 0 0,0 1 0 0 0,-1-1 0 0 0,4-2-33 0 0,18-4 2 0 0,7-2-230 0 0,8 0-1155 0 0,-16 7-8658 0 0,-23 3-1751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9218 0 0,'0'0'1670'0'0,"0"0"-294"0"0,0 0-148 0 0,0 0 96 0 0,0 0 106 0 0,0 0-50 0 0,0 0-262 0 0,0 0-347 0 0,0 0-314 0 0,0 0-154 0 0,0 0-20 0 0,0 0 54 0 0,0 0 94 0 0,4 11 53 0 0,50 160 1942 0 0,0 195-750 0 0,-4-108-1126 0 0,-41-206-456 0 0,-4-78 1779 0 0,-2-21-1780 0 0,2-1 0 0 0,2 1 1 0 0,2 0-1 0 0,3-4-93 0 0,11-55 87 0 0,72-231 13 0 0,-56 221-79 0 0,-16-1-870 0 0,-23 117 290 0 0,0 0-344 0 0,-1 7-2913 0 0,0-3-516 0 0,1-1-7274 0 0</inkml:trace>
  <inkml:trace contextRef="#ctx0" brushRef="#br0" timeOffset="1241.78">590 656 10258 0 0,'0'0'1654'0'0,"0"0"-142"0"0,0 0-26 0 0,0 0 70 0 0,0 0-10 0 0,0 0-158 0 0,0 0-313 0 0,0 0-292 0 0,0 0-216 0 0,0 0-161 0 0,0 0-84 0 0,0 0-31 0 0,0 0-5 0 0,0-7 1424 0 0,9 194 1803 0 0,-5-39-2137 0 0,-11-153-3555 0 0,0 2-1858 0 0,2-4-4821 0 0,5 3-3028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5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121 685 3641 0 0,'0'0'2411'0'0,"0"0"-1172"0"0,0 0-247 0 0,0 0 214 0 0,0 0 217 0 0,0 0-28 0 0,0 0-198 0 0,0 0-323 0 0,0 0-309 0 0,0 0-147 0 0,0 0-73 0 0,0 0-48 0 0,-9-11-2 0 0,-44-59 809 0 0,58 15 4154 0 0,3 30-4809 0 0,-1-1 0 0 0,-1 0 1 0 0,-1 0-1 0 0,-1 0 1 0 0,-1-1-1 0 0,-1 0 1 0 0,-2 1-1 0 0,-1-1 1 0 0,-1 1-1 0 0,-4-21-449 0 0,6 43 30 0 0,-17-232 2255 0 0,3 453-2266 0 0,14 409 281 0 0,-3-582-272 0 0,-1 0 1 0 0,-3-1 0 0 0,-1 1-1 0 0,-5 8-28 0 0,-11 63 43 0 0,33-157 115 0 0,2 1 0 0 0,1 0 0 0 0,3 0 0 0 0,8-15-158 0 0,-12 28-6 0 0,1 0 0 0 0,1 0-1 0 0,2 2 1 0 0,1-1 0 0 0,1 2-1 0 0,1 0 1 0 0,1 1 0 0 0,1 1-1 0 0,1 1 1 0 0,1 1 0 0 0,1 1-1 0 0,4-2 7 0 0,-19 16-7 0 0,-7 5 5 0 0,0 0 0 0 0,0 0 0 0 0,0 0 1 0 0,0 0-1 0 0,0 0 0 0 0,0 0 0 0 0,0 0 0 0 0,0 0 0 0 0,0 0 0 0 0,0 1 0 0 0,0-1 0 0 0,0 0 0 0 0,1 1 1 0 0,-1-1-1 0 0,0 1 0 0 0,0-1 0 0 0,1 1 0 0 0,-1-1 0 0 0,0 1 0 0 0,1 0 0 0 0,-1 0 0 0 0,1 0 0 0 0,-1 0 0 0 0,0 0 1 0 0,1 0-1 0 0,-1 0 0 0 0,0 0 0 0 0,1 1 0 0 0,-1-1 0 0 0,0 0 0 0 0,1 1 0 0 0,-1-1 0 0 0,0 1 0 0 0,0-1 0 0 0,1 1 1 0 0,-1 0-1 0 0,0 0 0 0 0,0-1 0 0 0,0 1 0 0 0,0 0 0 0 0,0 0 0 0 0,0 0 0 0 0,0 0 0 0 0,0 0 0 0 0,0 0 1 0 0,-1 1 0 0 0,5 14 11 0 0,0 0-1 0 0,-2 1 0 0 0,0 0 1 0 0,-1 0-1 0 0,-1-1 0 0 0,0 1 0 0 0,-1 0 1 0 0,-3 16-10 0 0,2-6 7 0 0,-17 208 42 0 0,15-113-1 0 0,3-121-49 0 0,0-1-22 0 0,-14-18-5811 0 0,11 10 176 0 0,1 0-6666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4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46 611 3977 0 0,'0'0'1508'0'0,"0"0"-220"0"0,0 0 87 0 0,0 0 350 0 0,0 0 329 0 0,0 0 77 0 0,0 0-192 0 0,0 0-372 0 0,0 0-336 0 0,0 0-243 0 0,0 0-139 0 0,-7 3-68 0 0,-24 10-13 0 0,23-10-4 0 0,8-3-28 0 0,9-97 3354 0 0,-5 75-3984 0 0,1 0 0 0 0,1 0 0 0 0,1 1 0 0 0,1 0 0 0 0,1 0 0 0 0,1 1 0 0 0,1 0 0 0 0,1 1 0 0 0,1-1-106 0 0,11-14 64 0 0,1 1 0 0 0,2 1 0 0 0,2 2 0 0 0,0 0 0 0 0,4 0-64 0 0,23-7 73 0 0,-56 37-99 0 0,0 0-9 0 0,12 23-38 0 0,14 143 150 0 0,-24-127-65 0 0,5 83 97 0 0,1-114-118 0 0,-8-8 8 0 0,9-12 25 0 0,139-127-40 0 0,126-96 20 0 0,-232 208 0 0 0,-42 27-14 0 0,0 0 8 0 0,-38 114 31 0 0,23-78-99 0 0,7-17-83 0 0,0 0 0 0 0,0 1 0 0 0,2 0 0 0 0,1 1 0 0 0,0-1-1 0 0,1 1 1 0 0,0 21 153 0 0,5-41-232 0 0,0-1 0 0 0,0 1 0 0 0,1 0-1 0 0,-1 0 1 0 0,0-1 0 0 0,0 1 0 0 0,1-1 0 0 0,-1 1-1 0 0,0-1 1 0 0,1 1 0 0 0,-1-1 0 0 0,0 0-1 0 0,1 0 1 0 0,-1 0 0 0 0,1 0 0 0 0,-1 0 0 0 0,1 0-1 0 0,-1 0 1 0 0,0 0 0 0 0,1 0 0 0 0,-1-1-1 0 0,0 1 1 0 0,1-1 0 0 0,-1 1 0 0 0,0-1 0 0 0,1 1-1 0 0,-1-1 1 0 0,0 0 0 0 0,0 1 0 0 0,0-1-1 0 0,2-1 233 0 0,16-11-4336 0 0,-8 5-846 0 0,2 0-5996 0 0</inkml:trace>
  <inkml:trace contextRef="#ctx0" brushRef="#br0" timeOffset="606.266">1351 0 3153 0 0,'0'0'4603'0'0,"0"0"-2729"0"0,0 0-702 0 0,0 0 251 0 0,0 0 258 0 0,0 0 86 0 0,0 0-123 0 0,0 0-314 0 0,0 0-274 0 0,0 0-183 0 0,-32 20-124 0 0,-99 61-99 0 0,68-30 439 0 0,53-36-945 0 0,0 0 1 0 0,1 0 0 0 0,1 1-1 0 0,0 1 1 0 0,1-1 0 0 0,1 1-1 0 0,0 0 1 0 0,2 0-1 0 0,0 1 1 0 0,0-1 0 0 0,2 1-1 0 0,0 0 1 0 0,1 0 0 0 0,1 0-1 0 0,2 12-144 0 0,-2-28 36 0 0,0 1 0 0 0,0-1-1 0 0,0 1 1 0 0,1-1 0 0 0,-1 1-1 0 0,1-1 1 0 0,0 0 0 0 0,0 1-1 0 0,-1-1 1 0 0,2 0 0 0 0,-1 0-1 0 0,0 0 1 0 0,0 1 0 0 0,1-1-1 0 0,-1 0 1 0 0,1-1 0 0 0,-1 1-1 0 0,1 0 1 0 0,0 0 0 0 0,0-1-1 0 0,0 1 1 0 0,0-1 0 0 0,0 1-1 0 0,0-1 1 0 0,0 0 0 0 0,0 0-1 0 0,1 0 1 0 0,-1 0 0 0 0,0 0-1 0 0,1-1 1 0 0,-1 1 0 0 0,0-1-1 0 0,1 1 1 0 0,-1-1 0 0 0,1 0-1 0 0,-1 0 1 0 0,1 0 0 0 0,-1 0-1 0 0,1-1 1 0 0,-1 1 0 0 0,0-1-1 0 0,1 1 1 0 0,-1-1 0 0 0,0 0-1 0 0,1 0 1 0 0,-1 0 0 0 0,1 0-36 0 0,20-16 206 0 0,1-2 0 0 0,-2 0 0 0 0,-1-1 0 0 0,0-1 0 0 0,-2-1 0 0 0,10-14-206 0 0,11-13 172 0 0,-1-3 1 0 0,-3-1-1 0 0,27-53-172 0 0,-46 212 178 0 0,65 339-103 0 0,-73-371-53 0 0,-3 1 0 0 0,-3-1 0 0 0,-4 24-22 0 0,0-86 4 0 0,0 1 0 0 0,0-1 0 0 0,-1 0 0 0 0,-1 0 0 0 0,0 0-1 0 0,-1 0 1 0 0,0 0 0 0 0,-1 0 0 0 0,0-1 0 0 0,-1 0 0 0 0,0 0 0 0 0,0-1-1 0 0,-2 1 1 0 0,1-2 0 0 0,-1 1 0 0 0,0-1 0 0 0,-1 0 0 0 0,0 0 0 0 0,-1-1 0 0 0,-3 2-4 0 0,10-9 1 0 0,1 1 0 0 0,-1-1 0 0 0,0 1 1 0 0,0-1-1 0 0,1 0 0 0 0,-1 0 0 0 0,0-1 1 0 0,0 1-1 0 0,0 0 0 0 0,0-1 1 0 0,0 0-1 0 0,-1 0 0 0 0,1 0 0 0 0,0 0 1 0 0,0 0-1 0 0,0 0 0 0 0,0-1 0 0 0,0 0 1 0 0,0 0-1 0 0,0 1 0 0 0,0-2 0 0 0,1 1 1 0 0,-1 0-1 0 0,0 0 0 0 0,0-1 1 0 0,1 0-1 0 0,-1 1 0 0 0,1-1 0 0 0,0 0 1 0 0,-1 0-1 0 0,1-1 0 0 0,0 1 0 0 0,0 0 1 0 0,0-1-1 0 0,1 1 0 0 0,-1-1 1 0 0,0 1-1 0 0,1-1 0 0 0,0 0 0 0 0,0 0 1 0 0,0 0-1 0 0,0 0-1 0 0,-4-16-20 0 0,1-1 0 0 0,1 0-1 0 0,1 0 1 0 0,1 0 0 0 0,1-1 0 0 0,0 1 0 0 0,2 0 0 0 0,0-1 20 0 0,4-13-52 0 0,1-1 1 0 0,2 1 0 0 0,1 0 0 0 0,1 1 0 0 0,2 0 0 0 0,6-8 51 0 0,76-140-1229 0 0,-60 124-1742 0 0,0 0-3742 0 0,-26 45-3081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0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56 7138 0 0,'0'0'2679'0'0,"0"0"-1076"0"0,0 0-427 0 0,0 0 62 0 0,0 0 182 0 0,0 0 43 0 0,0 0-204 0 0,0 0-327 0 0,0 0-272 0 0,0 0-130 0 0,0 0-18 0 0,3 1 65 0 0,8 1 81 0 0,-8-1 40 0 0,-3-1-20 0 0,0 0-55 0 0,0 0-88 0 0,0 0-74 0 0,-6-18 1366 0 0,-5 11-1723 0 0,0 2 0 0 0,-1-1 0 0 0,0 2 1 0 0,0-1-1 0 0,0 2 0 0 0,0-1 0 0 0,0 2 0 0 0,-1 0 0 0 0,0 0 0 0 0,1 1 0 0 0,-1 1 0 0 0,0 0 1 0 0,1 0-1 0 0,-11 3-104 0 0,-16-2 180 0 0,19-1-114 0 0,0 2 0 0 0,1 0 1 0 0,-1 1-1 0 0,1 1 0 0 0,0 1 1 0 0,0 0-1 0 0,-3 3-66 0 0,22-6 3 0 0,0 0-1 0 0,0 0 1 0 0,-1 0 0 0 0,2 1 0 0 0,-1-1-1 0 0,0 0 1 0 0,0 0 0 0 0,0 1 0 0 0,1-1-1 0 0,0 0 1 0 0,-1 0 0 0 0,1 0 0 0 0,0 0-1 0 0,0 0 1 0 0,0 0 0 0 0,0 0 0 0 0,0 0-1 0 0,0 0 1 0 0,1-1 0 0 0,-1 1 0 0 0,1 0 0 0 0,-1-1-1 0 0,1 1 1 0 0,0-1 0 0 0,-1 1 0 0 0,1-1-1 0 0,0 0 1 0 0,0 0 0 0 0,1 0-3 0 0,112 84 227 0 0,-114-84-215 0 0,-1 0 1 0 0,1 0-1 0 0,-1 0 0 0 0,1 1 1 0 0,-1-1-1 0 0,0 0 1 0 0,1 0-1 0 0,-1 0 1 0 0,0 0-1 0 0,0 0 1 0 0,0 1-1 0 0,0-1 1 0 0,0 0-1 0 0,0 0 1 0 0,0 0-1 0 0,0 1 1 0 0,0-1-1 0 0,0 0 1 0 0,-1 0-1 0 0,1 0 1 0 0,-1 0-1 0 0,1 0 1 0 0,-1 1-1 0 0,1-1 1 0 0,-1 0-1 0 0,1 0 1 0 0,-1 0-1 0 0,0 0 1 0 0,0-1-1 0 0,0 1 0 0 0,1 0 1 0 0,-1 0-1 0 0,0 0 1 0 0,0-1-1 0 0,0 1 1 0 0,0 0-1 0 0,0-1 1 0 0,0 1-1 0 0,0-1 1 0 0,0 1-1 0 0,-1-1 1 0 0,1 0-1 0 0,0 1 1 0 0,0-1-1 0 0,0 0 1 0 0,0 0-1 0 0,-1 0 1 0 0,1 0-1 0 0,-1 0-12 0 0,-7 6-22 0 0,-31 20 49 0 0,15-11 12 0 0,1 0-1 0 0,1 2 1 0 0,1 1-1 0 0,1 0 1 0 0,-18 20-39 0 0,37-36 1 0 0,0 0 0 0 0,0 1-1 0 0,0-1 1 0 0,0 0 0 0 0,0 1-1 0 0,1-1 1 0 0,-1 1 0 0 0,1 0 0 0 0,-1-1-1 0 0,1 1 1 0 0,0 0 0 0 0,0 0 0 0 0,1 0-1 0 0,-1-1 1 0 0,0 1 0 0 0,1 0 0 0 0,0 0-1 0 0,0 0 1 0 0,0 0 0 0 0,0 0 0 0 0,0 0-1 0 0,0 0 1 0 0,1 0 0 0 0,0 0 0 0 0,-1 0-1 0 0,1 0 1 0 0,0 0 0 0 0,0 0 0 0 0,1-1-1 0 0,-1 1 1 0 0,1-1 0 0 0,-1 1-1 0 0,1-1 1 0 0,0 1 0 0 0,0-1 0 0 0,0 1-1 0 0,9 6 83 0 0,0-1 1 0 0,0 0 0 0 0,1 0-1 0 0,0-1 1 0 0,0 0-1 0 0,1-1 1 0 0,0-1 0 0 0,0 0-1 0 0,0-1 1 0 0,0 0-1 0 0,1-1 1 0 0,0 0 0 0 0,-1-1-1 0 0,1-1 1 0 0,0 0-1 0 0,10-1-83 0 0,34-11 303 0 0,-58 10-366 0 0,1 0 0 0 0,-1 0 0 0 0,0 0 0 0 0,1-1 0 0 0,-1 1 0 0 0,0 0 0 0 0,0 0 0 0 0,0-1 0 0 0,0 1 0 0 0,0 0 0 0 0,0 0 0 0 0,0-1 0 0 0,0 1 0 0 0,0 0 0 0 0,-1 0 0 0 0,1 0 0 0 0,0-1 0 0 0,-1 1 0 0 0,1 0 0 0 0,-1 0 0 0 0,0 0 0 0 0,1 0 0 0 0,-1 0 0 0 0,0 0 0 0 0,1 0 0 0 0,-1 0 0 0 0,0 0 0 0 0,0 0 0 0 0,0 0 0 0 0,0 1 0 0 0,0-1 0 0 0,0 0 0 0 0,0 1 0 0 0,0-1 63 0 0,-18-18-2872 0 0,7 5-5105 0 0,8 10-4271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2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16 5761 0 0,'0'0'2573'0'0,"0"0"-1186"0"0,0 0-595 0 0,0 0-3 0 0,0 0 248 0 0,0 0 164 0 0,0 0-67 0 0,0 0-235 0 0,0 0-293 0 0,0 0-193 0 0,0 0-80 0 0,6 9 813 0 0,-2-4 5842 0 0,34-34-5413 0 0,-38 29-1419 0 0,0 0 30 0 0,0 0 17 0 0,0 0-15 0 0,0 0-37 0 0,-9 11 370 0 0,-32 34-302 0 0,29-28-23 0 0,26-20 211 0 0,28-19-287 0 0,-41 22-242 0 0,-1 0-130 0 0,-14 0-4842 0 0,7 0-2925 0 0,2 0-5010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0 14003 0 0,'0'0'1766'0'0,"0"0"-165"0"0,0 0-150 0 0,0 0-97 0 0,0 0-104 0 0,0 0-209 0 0,0 0-281 0 0,0 0-254 0 0,0 0-181 0 0,0 0-35 0 0,0 0 64 0 0,0 0 93 0 0,0 0 72 0 0,1 7-11 0 0,-9 105 1283 0 0,-61 212-627 0 0,-16 83-873 0 0,-2-134-414 0 0,84-262-2921 0 0,4-25-6820 0 0,-1 10-1661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11546 0 0,'0'0'2390'0'0,"0"0"-596"0"0,0 0-328 0 0,0 0-147 0 0,0 0-79 0 0,0 0-125 0 0,0 0-260 0 0,0 0-279 0 0,0 0-84 0 0,0 0 13 0 0,0 0 45 0 0,0 0 63 0 0,0 0-57 0 0,-1 19-69 0 0,2 125 663 0 0,5 385-86 0 0,-6-529-1053 0 0,0 1 1 0 0,0-1-1 0 0,0 0 1 0 0,1 1-1 0 0,-1-1 0 0 0,0 0 1 0 0,1 1-1 0 0,-1-1 1 0 0,0 0-1 0 0,1 1 1 0 0,-1-1-1 0 0,0 0 0 0 0,1 1 1 0 0,-1-1-1 0 0,0 0 1 0 0,1 0-1 0 0,-1 0 1 0 0,1 1-1 0 0,-1-1 0 0 0,1 0 1 0 0,-1 0-1 0 0,0 0 1 0 0,1 0-1 0 0,-1 0 0 0 0,1 0 1 0 0,-1 0-1 0 0,1 0 1 0 0,-1 0-1 0 0,1 0 1 0 0,-1 0-1 0 0,1 0 0 0 0,-1 0 1 0 0,0 0-1 0 0,1 0 1 0 0,-1-1-1 0 0,1 1 1 0 0,-1 0-1 0 0,1 0 0 0 0,-1 0 1 0 0,0-1-1 0 0,1 1 1 0 0,-1 0-1 0 0,0-1 0 0 0,1 1 1 0 0,-1 0-1 0 0,0-1 1 0 0,1 1-1 0 0,-1 0 1 0 0,0-1-1 0 0,0 1 0 0 0,1 0 1 0 0,-1-1-1 0 0,0 1 1 0 0,0-1-1 0 0,0 1 1 0 0,0-1-1 0 0,1 1 0 0 0,-1 0 1 0 0,0-1-1 0 0,0 1 1 0 0,0-1-1 0 0,0 0-11 0 0,97-157 698 0 0,33-98-445 0 0,-27-15-126 0 0,-90 218 362 0 0,-8 32-1411 0 0,-3 16-4555 0 0,0 18 1552 0 0,1-5-1458 0 0,1 0-6342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16187 0 0,'0'0'2110'0'0,"0"0"-833"0"0,0 0-412 0 0,0 0-38 0 0,0 0 24 0 0,0 0-8 0 0,0 0-79 0 0,0 0-133 0 0,0 0-110 0 0,0 0-76 0 0,0 0-97 0 0,0 0-58 0 0,0 0-34 0 0,24-1 0 0 0,108-8 253 0 0,-131 8-492 0 0,0 0 0 0 0,1 0 0 0 0,-1 1 0 0 0,0-1 0 0 0,0 0 0 0 0,0 1 0 0 0,1-1-1 0 0,-1 1 1 0 0,0-1 0 0 0,1 1 0 0 0,-1-1 0 0 0,0 1 0 0 0,1 0 0 0 0,-1 0 0 0 0,0 0-1 0 0,1 0 1 0 0,-1 0 0 0 0,0 0 0 0 0,1 0 0 0 0,-1 0 0 0 0,1 0 0 0 0,-1 1 0 0 0,0-1-1 0 0,0 1 1 0 0,1-1 0 0 0,-1 1 0 0 0,0-1 0 0 0,0 1 0 0 0,1 0 0 0 0,-1-1 0 0 0,0 1-1 0 0,0 0 1 0 0,0 0 0 0 0,0 0 0 0 0,0 0 0 0 0,0 0 0 0 0,0 0 0 0 0,0 0 0 0 0,-1 0-1 0 0,1 0 1 0 0,0 1 0 0 0,-1-1 0 0 0,1 0 0 0 0,-1 0 0 0 0,1 1 0 0 0,-1-1 0 0 0,1 0 0 0 0,-1 1-1 0 0,0-1 1 0 0,0 0 0 0 0,0 1 0 0 0,0-1 0 0 0,0 0 0 0 0,0 1 0 0 0,0-1 0 0 0,0 1-1 0 0,0-1 1 0 0,-1 2-17 0 0,-76 98 548 0 0,6-12-220 0 0,70-86-315 0 0,0-1-1 0 0,0 0 1 0 0,0 0-1 0 0,0 1 0 0 0,0-1 1 0 0,0 1-1 0 0,1-1 1 0 0,-1 1-1 0 0,1-1 0 0 0,0 1 1 0 0,0-1-1 0 0,0 1 1 0 0,0-1-1 0 0,0 1 0 0 0,0-1 1 0 0,1 1-1 0 0,-1-1 1 0 0,1 1-1 0 0,0-1 0 0 0,0 0 1 0 0,0 1-1 0 0,0-1 1 0 0,0 0-1 0 0,0 1 0 0 0,1-1 1 0 0,-1 0-1 0 0,1 0-12 0 0,12 1 67 0 0,0-1-1 0 0,0 0 1 0 0,0-1-1 0 0,1 0 1 0 0,-1-2-1 0 0,0 1 1 0 0,0-2 0 0 0,1 0-1 0 0,-1-1 1 0 0,-1 0-1 0 0,1-1 1 0 0,0 0-1 0 0,-1-1 1 0 0,0-1-1 0 0,0 0 1 0 0,0-1-1 0 0,-1 0 1 0 0,0-1 0 0 0,10-9-67 0 0,44-38-1319 0 0,-48 34-2121 0 0,-3-2-4225 0 0,-11 15-4721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20284 0 0,'0'0'1194'0'0,"0"0"-350"0"0,0 0-78 0 0,0 0 80 0 0,0 0 68 0 0,0 0 21 0 0,0 0-142 0 0,0 0-159 0 0,0 0-101 0 0,0 0-110 0 0,0 0-58 0 0,0 0-18 0 0,20 3-11 0 0,97 13 203 0 0,180-2 491 0 0,-277-21-1720 0 0,-19 0-3140 0 0,-7 6-3896 0 0,1-2-4354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20004 0 0,'0'0'1490'0'0,"0"0"-502"0"0,0 0-81 0 0,0 0 112 0 0,0 0 52 0 0,0 0-100 0 0,0 0-246 0 0,0 0-173 0 0,0 0-165 0 0,0 0-118 0 0,31-1-66 0 0,101-6-95 0 0,-22-17-69 0 0,-37 7-934 0 0,-49 10-2397 0 0,-1 1-4404 0 0,-13 2-4785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7 12555 0 0,'0'0'2197'0'0,"0"0"-336"0"0,0 0-247 0 0,0 0-110 0 0,0 0-40 0 0,0 0-116 0 0,0 0-246 0 0,0 0-275 0 0,0 0-220 0 0,0 0-142 0 0,0 0-77 0 0,0 0-17 0 0,3-7 1211 0 0,-13 115-751 0 0,0 5-678 0 0,24 88-212 0 0,-1-166-918 0 0,-16-43-15898 0 0,-1 4 5981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9074 0 0,'0'0'3899'0'0,"0"0"-1715"0"0,0 0-805 0 0,0 0-169 0 0,0 0-4 0 0,0 0-50 0 0,0 0-63 0 0,0 0-104 0 0,0 0-85 0 0,0 0-66 0 0,0 0-126 0 0,0 0-101 0 0,0 0-51 0 0,23 5-41 0 0,72 15-49 0 0,12-16 487 0 0,90-37-616 0 0,-91 24-1235 0 0,-61 7-3977 0 0,-43 6-3758 0 0,-2 0-2638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13635 0 0,'0'0'2720'0'0,"0"0"-1028"0"0,0 0-535 0 0,0 0-134 0 0,0 0-27 0 0,0 0-41 0 0,0 0-107 0 0,0 0-152 0 0,0 0-145 0 0,0 0-93 0 0,0 0-96 0 0,0 0-48 0 0,0 0-13 0 0,28-4-37 0 0,91-11-18 0 0,11 8 326 0 0,-129 7-571 0 0,0 0 0 0 0,0 0 0 0 0,0 0 0 0 0,-1 0 0 0 0,1 0 0 0 0,0 0 1 0 0,0 1-1 0 0,0-1 0 0 0,0 0 0 0 0,0 1 0 0 0,0-1 0 0 0,0 0 0 0 0,-1 1 0 0 0,1-1 0 0 0,0 1 1 0 0,0-1-1 0 0,-1 1 0 0 0,1 0 0 0 0,0-1 0 0 0,-1 1 0 0 0,1 0 0 0 0,0-1 0 0 0,-1 1 0 0 0,1 0 1 0 0,-1 0-1 0 0,1-1 0 0 0,-1 1 0 0 0,0 0 0 0 0,1 0 0 0 0,-1 0 0 0 0,0 0 0 0 0,0 0 0 0 0,1 0 1 0 0,-1-1-1 0 0,0 1 0 0 0,0 0 0 0 0,0 0 0 0 0,0 0 0 0 0,0 0 0 0 0,0 0 0 0 0,0 0 0 0 0,-1 0 1 0 0,1 0-1 0 0,0 0 0 0 0,0 0 0 0 0,-1-1 0 0 0,1 1 0 0 0,-1 0-1 0 0,-19 43 192 0 0,-72 55 2 0 0,-24 36 52 0 0,114-131-208 0 0,1-1 0 0 0,1 1 0 0 0,-1-1 0 0 0,1 1 0 0 0,-1-1 0 0 0,1 1 0 0 0,0-1 0 0 0,0 1 0 0 0,0-1 0 0 0,1 1 0 0 0,-1-1 0 0 0,1 1 0 0 0,0-1 0 0 0,0 1 0 0 0,0-1 0 0 0,1 0 0 0 0,-1 1 0 0 0,1-1 0 0 0,-1 0 0 0 0,1 0-1 0 0,0 0 1 0 0,0 0 0 0 0,1-1 0 0 0,-1 1 0 0 0,1 0 0 0 0,-1-1 0 0 0,1 0 0 0 0,0 1 0 0 0,0-1 0 0 0,0 0 0 0 0,0-1 0 0 0,0 1 0 0 0,0 0 0 0 0,0-1 0 0 0,1 0 0 0 0,-1 0 0 0 0,0 0 0 0 0,1 0 0 0 0,-1 0 0 0 0,1-1 0 0 0,-1 1 0 0 0,1-1 0 0 0,0 0 0 0 0,-1 0 0 0 0,1-1 0 0 0,-1 1 0 0 0,2-1-38 0 0,9 1 107 0 0,-6 1-89 0 0,1-1-1 0 0,-1 1 1 0 0,0-2 0 0 0,0 1 0 0 0,1-1 0 0 0,-1 0 0 0 0,0-1-1 0 0,0 0 1 0 0,0-1 0 0 0,0 1 0 0 0,-1-1 0 0 0,1-1 0 0 0,-1 1-1 0 0,0-1 1 0 0,2-2-18 0 0,35-32-4005 0 0,-28 18-8013 0 0,-12 16-113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12827 0 0,'0'0'2990'0'0,"0"0"-1213"0"0,0 0-378 0 0,0 0-58 0 0,0 0-14 0 0,0 0-63 0 0,0 0-179 0 0,0 0-238 0 0,0 0-211 0 0,0 0-147 0 0,0 0-97 0 0,0 0-52 0 0,0 0-30 0 0,-3 1 659 0 0,-2 45-488 0 0,3 0 0 0 0,1 0 0 0 0,3 0 0 0 0,1 0 0 0 0,6 26-481 0 0,-6 151 187 0 0,-34 83-201 0 0,19-185 28 0 0,5-83-467 0 0,-10-83-1925 0 0,9-44-2412 0 0,10 60 277 0 0,4 2-4140 0 0,-2 10-1145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13451 0 0,'0'0'2719'0'0,"0"0"-1308"0"0,0 0-400 0 0,0 0 41 0 0,0 0 76 0 0,0 0-17 0 0,0 0-174 0 0,0 0-231 0 0,0 0-186 0 0,-34 19-131 0 0,-103 62-76 0 0,81-34 175 0 0,13 15 620 0 0,43-58-1063 0 0,0-1-1 0 0,0 1 0 0 0,0-1 0 0 0,0 1 1 0 0,1-1-1 0 0,-1 1 0 0 0,1-1 0 0 0,0 1 1 0 0,0-1-1 0 0,0 0 0 0 0,1 0 1 0 0,-1 1-1 0 0,1-1 0 0 0,-1 0 0 0 0,1 0 1 0 0,0 0-1 0 0,1 0 0 0 0,-1-1 0 0 0,0 1 1 0 0,1-1-1 0 0,-1 1 0 0 0,1-1 1 0 0,0 0-1 0 0,0 0 0 0 0,0 0 0 0 0,0 0 1 0 0,0-1-1 0 0,0 1 0 0 0,0-1 0 0 0,2 1-44 0 0,23 19 254 0 0,-19-11-112 0 0,0 1 1 0 0,-1-1-1 0 0,-1 2 1 0 0,0-1-1 0 0,0 1 1 0 0,-1 0-1 0 0,-1 1 1 0 0,0-1-1 0 0,-1 1 1 0 0,0 0-1 0 0,-1 0 1 0 0,1 7-143 0 0,45 106 1024 0 0,-41-116-2019 0 0,-9-12 106 0 0,-4-9-2420 0 0,3 3-6837 0 0,2 4-1838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159 196 2336 0 0,'0'0'2266'0'0,"0"0"-187"0"0,0 0-46 0 0,0 0 10 0 0,0 0 9 0 0,0 0-166 0 0,0 0-254 0 0,0 0-273 0 0,0 0-285 0 0,0 0-191 0 0,0 0-152 0 0,0 0-131 0 0,0 0-93 0 0,-14 1-75 0 0,-43 5-74 0 0,55-5-327 0 0,-1 0-1 0 0,1 0 0 0 0,-1 0 0 0 0,1 0 0 0 0,-1 1 0 0 0,1-1 0 0 0,0 1 1 0 0,0 0-1 0 0,0 0 0 0 0,0 0 0 0 0,0 0 0 0 0,0 0 0 0 0,0 0 0 0 0,1 0 1 0 0,-1 0-1 0 0,1 1 0 0 0,0-1 0 0 0,-1 1 0 0 0,1-1 0 0 0,0 1 0 0 0,0 0 0 0 0,1 0-30 0 0,-4 6 98 0 0,-4 9-27 0 0,1 1 1 0 0,0 0-1 0 0,2 0 1 0 0,0 1-1 0 0,1 0 0 0 0,1 0 1 0 0,1 0-1 0 0,1 0 1 0 0,0 0-1 0 0,2 0 1 0 0,0 0-1 0 0,1 1 1 0 0,1-2-1 0 0,1 1 1 0 0,5 14-72 0 0,-6-29 51 0 0,0 0 0 0 0,0 0 0 0 0,1 0 0 0 0,-1 0 0 0 0,1 0-1 0 0,0-1 1 0 0,1 1 0 0 0,-1-1 0 0 0,1 0 0 0 0,0-1 0 0 0,0 1 0 0 0,0-1 0 0 0,0 0 0 0 0,0 0 0 0 0,1-1 0 0 0,-1 1 0 0 0,1-1 0 0 0,0 0 0 0 0,0-1 0 0 0,0 1 0 0 0,0-1 0 0 0,0 0 0 0 0,0-1-1 0 0,0 0 1 0 0,0 0 0 0 0,0 0 0 0 0,0 0 0 0 0,0-1 0 0 0,0 0 0 0 0,1-1-51 0 0,2-2 111 0 0,-1-1 0 0 0,1 0 0 0 0,-1-1-1 0 0,-1 0 1 0 0,1 0 0 0 0,-1 0 0 0 0,0-1 0 0 0,0 0 0 0 0,-1-1-1 0 0,0 0 1 0 0,0 0 0 0 0,-1 0 0 0 0,0 0 0 0 0,-1-1 0 0 0,1 0-1 0 0,-2 0 1 0 0,1 0 0 0 0,-1 0 0 0 0,-1 0 0 0 0,2-9-111 0 0,1 3 23 0 0,-1 0 1 0 0,0-1-1 0 0,-1 0 1 0 0,-1 1 0 0 0,0-1-1 0 0,-1 0 1 0 0,-1 0-1 0 0,0 0 1 0 0,-2 0 0 0 0,0 0-1 0 0,0 0 1 0 0,-1 0-1 0 0,-1 1 1 0 0,-1-1 0 0 0,0 1-1 0 0,-1 0 1 0 0,-1 1-1 0 0,0-1 1 0 0,-1 1 0 0 0,0 1-1 0 0,-1 0 1 0 0,-1 0-1 0 0,-6-7-23 0 0,12 17-15 0 0,1 1 0 0 0,-1-1-1 0 0,0 1 1 0 0,0-1-1 0 0,0 1 1 0 0,0 1-1 0 0,0-1 1 0 0,0 0-1 0 0,-1 1 1 0 0,1 0 0 0 0,0 0-1 0 0,-1 0 1 0 0,1 1-1 0 0,-1-1 1 0 0,1 1-1 0 0,-1 0 1 0 0,1 1-1 0 0,-1-1 1 0 0,1 1 0 0 0,-1 0-1 0 0,1 0 1 0 0,-1 0-1 0 0,1 0 1 0 0,0 1-1 0 0,0 0 1 0 0,0 0-1 0 0,0 0 1 0 0,0 0 0 0 0,0 1-1 0 0,0-1 1 0 0,1 1-1 0 0,-1 0 1 0 0,1 0-1 0 0,0 0 1 0 0,0 1-1 0 0,0-1 1 0 0,0 1 0 0 0,1-1-1 0 0,0 1 1 0 0,-1 0-1 0 0,1 0 1 0 0,0 0-1 0 0,1 1 1 0 0,-1-1-1 0 0,1 0 1 0 0,0 1 0 0 0,0-1-1 0 0,0 0 1 0 0,1 1-1 0 0,-1 3 16 0 0,1-5 0 0 0,0 0-1 0 0,0-1 1 0 0,0 1-1 0 0,1-1 0 0 0,-1 1 1 0 0,0 0-1 0 0,1-1 1 0 0,0 1-1 0 0,0-1 1 0 0,0 1-1 0 0,0-1 0 0 0,0 0 1 0 0,0 1-1 0 0,0-1 1 0 0,1 0-1 0 0,-1 0 1 0 0,1 0-1 0 0,0 0 0 0 0,0 0 1 0 0,-1 0-1 0 0,1 0 1 0 0,0-1-1 0 0,1 1 1 0 0,-1-1-1 0 0,0 1 0 0 0,0-1 1 0 0,1 0-1 0 0,-1 0 1 0 0,0 0-1 0 0,1 0 0 0 0,-1 0 1 0 0,1-1-1 0 0,0 1 1 0 0,-1-1-1 0 0,2 0 1 0 0,14 4 35 0 0,1-2 0 0 0,0 0 1 0 0,0-1-1 0 0,0-2 0 0 0,0 1 0 0 0,0-2 0 0 0,0-1 0 0 0,0 0 0 0 0,-1-1 0 0 0,0-1 0 0 0,1-1 0 0 0,11-6-35 0 0,37-8 161 0 0,-29 9 296 0 0,-38 33-453 0 0,0 196 191 0 0,0-210-190 0 0,0-1 0 0 0,0 1 1 0 0,1 0-1 0 0,-1-1 0 0 0,2 1 0 0 0,-1-1 1 0 0,1 1-1 0 0,1-1 0 0 0,-1 0 0 0 0,1 0 1 0 0,0 0-1 0 0,1 0 0 0 0,0 0 0 0 0,0-1 1 0 0,0 1-1 0 0,1-1 0 0 0,4 4-5 0 0,-5-9 6 0 0,0 0 1 0 0,0-1-1 0 0,0 1 0 0 0,1-1 0 0 0,-1 0 0 0 0,0 0 1 0 0,0 0-1 0 0,1-1 0 0 0,-1 0 0 0 0,0 1 0 0 0,0-1 1 0 0,0-1-1 0 0,0 1 0 0 0,0-1 0 0 0,0 1 0 0 0,0-1 1 0 0,-1 0-1 0 0,1-1 0 0 0,-1 1 0 0 0,1-1 0 0 0,-1 1 1 0 0,0-1-1 0 0,0 0 0 0 0,0 0 0 0 0,1-2-6 0 0,4-1 13 0 0,28-25 45 0 0,-1-1-1 0 0,-2-3 0 0 0,-1 0 1 0 0,-1-2-1 0 0,18-32-57 0 0,-45 65 11 0 0,-1-2 0 0 0,1 1 0 0 0,-1 0 0 0 0,-1-1 0 0 0,1 1 0 0 0,-1-1 0 0 0,0 0 0 0 0,0 0 0 0 0,0 0-1 0 0,-1 0 1 0 0,0 0 0 0 0,0 0 0 0 0,-1 0 0 0 0,0-4-11 0 0,-15 11-52 0 0,5 9 40 0 0,2 1 0 0 0,-1 0 0 0 0,1 0 0 0 0,1 1 0 0 0,0 0-1 0 0,1 0 1 0 0,0 0 0 0 0,1 1 0 0 0,0 0 0 0 0,0 4 12 0 0,2-5-8 0 0,0 0 0 0 0,1 1 0 0 0,1-1 0 0 0,0 1 0 0 0,0-1 0 0 0,1 1 0 0 0,1-1 0 0 0,0 1 0 0 0,1 1 8 0 0,-1-8-1 0 0,1 1-1 0 0,0-1 1 0 0,1 0 0 0 0,-1 0-1 0 0,1 1 1 0 0,0-2 0 0 0,1 1 0 0 0,-1 0-1 0 0,1-1 1 0 0,0 1 0 0 0,1-1-1 0 0,-1 0 1 0 0,1-1 0 0 0,0 1 0 0 0,0-1-1 0 0,1 0 1 0 0,-1 0 0 0 0,1-1-1 0 0,0 1 1 0 0,0-1 0 0 0,0-1 0 0 0,0 1-1 0 0,0-1 1 0 0,1 0 0 0 0,-1 0-1 0 0,1-1 1 0 0,-1 0 0 0 0,1 0 0 0 0,2 0 1 0 0,-1-1-3 0 0,-1-1 1 0 0,0 1 0 0 0,1-1-1 0 0,-1-1 1 0 0,0 1 0 0 0,0-1 0 0 0,0 0-1 0 0,0-1 1 0 0,0 0 0 0 0,-1 0 0 0 0,1 0-1 0 0,-1-1 1 0 0,0 0 0 0 0,0 0-1 0 0,0-1 1 0 0,0 1 0 0 0,0-2 2 0 0,27-22 22 0 0,-2-2 1 0 0,-1-1-1 0 0,-2-1 1 0 0,0-1 0 0 0,-3-2-1 0 0,-1-1 1 0 0,-1 0-1 0 0,-2-2 1 0 0,15-38-23 0 0,-28 57 0 0 0,-2 10 4 0 0,-1-1 0 0 0,-1-1 0 0 0,0 1-1 0 0,0 0 1 0 0,-1-1 0 0 0,-1 0 0 0 0,0 0 0 0 0,0 0 0 0 0,-1 0-1 0 0,0 0 1 0 0,-1-5-4 0 0,-2 14-2 0 0,1 0-1 0 0,0 0 0 0 0,-1 1 1 0 0,0-1-1 0 0,0 0 0 0 0,1 1 1 0 0,-1-1-1 0 0,0 1 0 0 0,0 0 1 0 0,0 0-1 0 0,0 0 0 0 0,0 0 1 0 0,-1 0-1 0 0,1 0 0 0 0,0 0 1 0 0,0 1-1 0 0,-1-1 0 0 0,1 1 1 0 0,0-1-1 0 0,-1 1 0 0 0,1 0 1 0 0,0 0-1 0 0,-1 0 0 0 0,1 0 1 0 0,-1 1-1 0 0,1-1 0 0 0,0 1 1 0 0,0-1-1 0 0,-1 1 0 0 0,1 0 1 0 0,0 0-1 0 0,0 0 0 0 0,0 0 1 0 0,-2 1 2 0 0,-7 3-20 0 0,1 0 1 0 0,0 1 0 0 0,1 0 0 0 0,-1 1 0 0 0,1 0 0 0 0,0 0 0 0 0,1 1 0 0 0,0 0 0 0 0,0 0-1 0 0,1 1 1 0 0,0 0 0 0 0,-2 4 19 0 0,8-11-4 0 0,0-1-1 0 0,1 0 1 0 0,-1 0-1 0 0,1 1 1 0 0,-1-1 0 0 0,1 0-1 0 0,-1 1 1 0 0,1-1-1 0 0,0 0 1 0 0,0 1-1 0 0,0-1 1 0 0,-1 1 0 0 0,2-1-1 0 0,-1 0 1 0 0,0 1-1 0 0,0-1 1 0 0,0 0-1 0 0,0 1 1 0 0,1-1 0 0 0,-1 0-1 0 0,1 1 1 0 0,-1-1-1 0 0,1 0 1 0 0,0 1-1 0 0,-1-1 1 0 0,1 0 0 0 0,0 0-1 0 0,0 0 1 0 0,0 0-1 0 0,0 0 1 0 0,0 0-1 0 0,0 0 1 0 0,0 0-1 0 0,0 0 1 0 0,0 0 0 0 0,0-1-1 0 0,0 1 1 0 0,1 0-1 0 0,-1-1 1 0 0,0 1-1 0 0,0-1 1 0 0,1 1 0 0 0,-1-1-1 0 0,1 0 1 0 0,-1 0-1 0 0,0 1 1 0 0,2-1 4 0 0,71 6-32 0 0,-69-6 24 0 0,1-1 10 0 0,0 0 0 0 0,-1 0 0 0 0,1 1 0 0 0,0-1-1 0 0,0 1 1 0 0,-1 0 0 0 0,1 1 0 0 0,0 0 0 0 0,0-1 0 0 0,-1 2-1 0 0,1-1 1 0 0,0 1 0 0 0,-1 0 0 0 0,0 0 0 0 0,1 0 0 0 0,-1 1-1 0 0,0 0 1 0 0,0 0 0 0 0,0 0 0 0 0,-1 1 0 0 0,1-1 0 0 0,-1 1-1 0 0,0 0 1 0 0,0 0 0 0 0,0 1 0 0 0,0-1 0 0 0,-1 1 0 0 0,0 0 0 0 0,2 3-2 0 0,-1 17 45 0 0,-1 1 0 0 0,0 1 0 0 0,-2-1 0 0 0,-1 0 0 0 0,-2 0 0 0 0,-1 10-45 0 0,0 102 116 0 0,42-48-57 0 0,-14-50-10 0 0,-24-39 226 0 0,-12-21-1147 0 0,7 12-893 0 0,3 2-5307 0 0,1 2-4650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 16235 0 0,'0'0'2558'0'0,"0"0"-1045"0"0,0 0-414 0 0,0 0 10 0 0,0 0 86 0 0,0 0-43 0 0,0 0-174 0 0,0 0-223 0 0,0 0-201 0 0,0 0-116 0 0,0 0-74 0 0,-31 34-49 0 0,-93 108-37 0 0,65-64 155 0 0,-24 72-5 0 0,62-115-458 0 0,12-17-5 0 0,-2 0 0 0 0,-1 0 0 0 0,0-1 0 0 0,-1-1 0 0 0,0 0 0 0 0,-2 0 0 0 0,0-1 35 0 0,-22 7-1584 0 0,24-22-2059 0 0,2-6-4097 0 0,7 2-3733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5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15891 0 0,'0'0'2133'0'0,"0"0"-497"0"0,0 0-374 0 0,0 0-110 0 0,0 0-40 0 0,0 0-114 0 0,0 0-223 0 0,0 0-278 0 0,0 0-133 0 0,0 0 4 0 0,0 0 14 0 0,0 0 38 0 0,0 0-32 0 0,3 17-55 0 0,28 110 641 0 0,147 178 350 0 0,-167-285-1381 0 0,3 6-235 0 0,-10-8-3086 0 0,-7-15-3370 0 0,0-3-5144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4953 0 0,'0'0'1690'0'0,"0"0"-79"0"0,0 0 190 0 0,0 0 236 0 0,0 0 37 0 0,0 0-255 0 0,0 0-443 0 0,0 0-384 0 0,0 0-216 0 0,0 0-79 0 0,14 11 6172 0 0,125-22-4502 0 0,-59 3-2117 0 0,-78 10-239 0 0,-1-1 0 0 0,0 1 0 0 0,0 0 0 0 0,0 0 0 0 0,0-1 0 0 0,0 1 0 0 0,0 0 0 0 0,0 0 0 0 0,0 0 0 0 0,-1 0 0 0 0,1 0 0 0 0,-1 0 0 0 0,0 0 0 0 0,1 0 0 0 0,-1 0 0 0 0,0 0 0 0 0,0 0 0 0 0,0 0 0 0 0,0 0 0 0 0,-1 0 1 0 0,1 0-1 0 0,-1 0 0 0 0,1 0 0 0 0,-1 0 0 0 0,0 0 0 0 0,1 0 0 0 0,-1 0 0 0 0,0 0 0 0 0,0-1 0 0 0,0 1 0 0 0,-1 0 0 0 0,1 0-11 0 0,-63 75 301 0 0,-16 32-50 0 0,79-107-227 0 0,0 0-1 0 0,0 0 1 0 0,1 0-1 0 0,-1 0 1 0 0,0 0 0 0 0,1-1-1 0 0,-1 1 1 0 0,1 0-1 0 0,0 0 1 0 0,-1 0 0 0 0,1 0-1 0 0,0 1 1 0 0,0-1-1 0 0,0 0 1 0 0,1 0 0 0 0,-1 0-1 0 0,0 0 1 0 0,1 0-1 0 0,-1-1 1 0 0,1 1-1 0 0,0 0 1 0 0,0 0 0 0 0,-1 0-1 0 0,1 0 1 0 0,1-1-1 0 0,-1 1 1 0 0,0 0 0 0 0,0-1-1 0 0,1 1 1 0 0,-1-1-1 0 0,0 1 1 0 0,1-1-24 0 0,108 6 1319 0 0,14-33-1336 0 0,-122 22-1642 0 0,-2-4-5879 0 0,0 6 2022 0 0,0 1-7212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1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5561 0 0,'0'0'3810'0'0,"0"0"-1112"0"0,0 0-516 0 0,0 0-134 0 0,0 0-203 0 0,0 0-238 0 0,0 0-308 0 0,0 0-326 0 0,0 0-224 0 0,0 0-113 0 0,0 0-42 0 0,0 0-17 0 0,0 0-23 0 0,-1 2-39 0 0,16 14 2560 0 0,-1-12-2854 0 0,125 10 1055 0 0,102-13-584 0 0,-240-1-683 0 0,-1 0-23 0 0,0 0-21 0 0,0 0-1 0 0,0 0-13 0 0,0 0-25 0 0,0 0-34 0 0,0 0-48 0 0,0 0-31 0 0,-20 8-3996 0 0,2 4 452 0 0,10-7-946 0 0,2-1-2089 0 0,0 0-4139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1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0,'0'0'2559'0'0,"0"0"-697"0"0,0 0-380 0 0,0 0-113 0 0,0 0-107 0 0,0 0-176 0 0,0 0-237 0 0,0 0-143 0 0,0 0-76 0 0,0 0-30 0 0,0 0-10 0 0,0 0-73 0 0,0 0-71 0 0,15 5-69 0 0,50 15-38 0 0,52-15 721 0 0,-61-3-530 0 0,-28-1-2650 0 0,0-1-7164 0 0,-28 0-2777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27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76 439 11410 0 0,'0'0'1930'0'0,"0"0"-464"0"0,0 0-302 0 0,0 0 8 0 0,0 0 18 0 0,0 0-65 0 0,0 0-188 0 0,0 0-241 0 0,0 0-203 0 0,0 0-137 0 0,0 0-84 0 0,0 0 26 0 0,0 0 85 0 0,6 4 77 0 0,-5-3-439 0 0,1 0 3 0 0,-1-1 0 0 0,0 1 0 0 0,0 0 0 0 0,1 0 0 0 0,-1-1-1 0 0,0 1 1 0 0,0 0 0 0 0,0 0 0 0 0,0 0 0 0 0,0 1 0 0 0,0-1 0 0 0,0 0 0 0 0,-1 0 0 0 0,1 0-1 0 0,0 1 1 0 0,-1-1 0 0 0,1 0 0 0 0,-1 1 0 0 0,1-1 0 0 0,-1 0 0 0 0,1 1 0 0 0,-1-1 0 0 0,0 1 0 0 0,0-1-1 0 0,0 0 1 0 0,0 1 0 0 0,0-1 0 0 0,0 1 0 0 0,0-1 0 0 0,0 1 0 0 0,-1-1 0 0 0,1 0 0 0 0,0 1-1 0 0,-1-1 1 0 0,1 0 0 0 0,-1 1 0 0 0,0 0-24 0 0,-20 51 238 0 0,3 1-1 0 0,2 1 1 0 0,3 1-1 0 0,2 0 1 0 0,2 0-1 0 0,3 1 1 0 0,3 0 0 0 0,2 29-238 0 0,1-85 4 0 0,14 138 111 0 0,-13-135-94 0 0,0 0 1 0 0,0 0-1 0 0,0 0 1 0 0,1 0-1 0 0,-1 0 1 0 0,1 0-1 0 0,0 0 1 0 0,1-1 0 0 0,-1 1-1 0 0,1-1 1 0 0,-1 1-1 0 0,1-1 1 0 0,0 0-1 0 0,0 0 1 0 0,0 0-1 0 0,1-1 1 0 0,-1 1-1 0 0,1-1 1 0 0,-1 0-1 0 0,1 0 1 0 0,0 0 0 0 0,0 0-1 0 0,0 0 1 0 0,0-1-1 0 0,0 0 1 0 0,0 0-1 0 0,0 0 1 0 0,1 0-1 0 0,-1-1 1 0 0,0 0-1 0 0,1 1-21 0 0,7-4 94 0 0,1 0 0 0 0,-1 0-1 0 0,1-1 1 0 0,-1-1 0 0 0,0 0-1 0 0,-1-1 1 0 0,1 0-1 0 0,-1-1 1 0 0,0 0 0 0 0,-1 0-1 0 0,0-1 1 0 0,0-1-1 0 0,0 0 1 0 0,-1 0 0 0 0,3-5-94 0 0,43-43 140 0 0,-2-3 0 0 0,-3-2 0 0 0,-3-2 0 0 0,-3-3 0 0 0,0-4-140 0 0,-11 15 4 0 0,-2 0 1 0 0,-3-2 0 0 0,-3-1-1 0 0,-2-1 1 0 0,-2-1-1 0 0,-4-1 1 0 0,0-8-5 0 0,-12-22 161 0 0,-5 91-98 0 0,-10 28-26 0 0,-70 157 35 0 0,59-97 68 0 0,4 1 0 0 0,3 1-1 0 0,5 1 1 0 0,4 0 0 0 0,3 0 0 0 0,5 17-140 0 0,-3-38 17 0 0,4 22 85 0 0,-4-90-144 0 0,0-1 36 0 0,0 0-1 0 0,0 0-6 0 0,0 0-2 0 0,0 0-24 0 0,0 0-19 0 0,0 0-6 0 0,0 0-27 0 0,0 0-16 0 0,0 0-26 0 0,-2-19-3020 0 0,2 11-29 0 0,-1 2-3390 0 0,0 2-5285 0 0</inkml:trace>
  <inkml:trace contextRef="#ctx0" brushRef="#br0" timeOffset="750.387">862 947 6417 0 0,'0'0'3386'0'0,"0"0"-798"0"0,0 0-445 0 0,0 0-52 0 0,0 0-147 0 0,0 0-267 0 0,0 0-272 0 0,0 0-335 0 0,0 0-245 0 0,0 0-183 0 0,0 0-81 0 0,0 0-51 0 0,0 0-60 0 0,2-4-57 0 0,0 0-410 0 0,-2 4 55 0 0,0 0-1 0 0,1 1 1 0 0,-1-1 0 0 0,0 0-1 0 0,0 0 1 0 0,0 0-1 0 0,1 0 1 0 0,-1 1-1 0 0,0-1 1 0 0,0 0-1 0 0,0 0 1 0 0,1 0 0 0 0,-1 0-1 0 0,0 0 1 0 0,0 0-1 0 0,1 0 1 0 0,-1 0-1 0 0,0 0 1 0 0,0 0-1 0 0,1 0 1 0 0,-1 0 0 0 0,0 0-1 0 0,0 0 1 0 0,1 0-1 0 0,-1 0 1 0 0,0 0-1 0 0,0 0 1 0 0,1 0-1 0 0,-1 0 1 0 0,0 0 0 0 0,0-1-1 0 0,0 1-37 0 0,-31 279 1302 0 0,20-220-1573 0 0,10-54-3436 0 0,1-17-9167 0 0,1 8 2217 0 0</inkml:trace>
  <inkml:trace contextRef="#ctx0" brushRef="#br0" timeOffset="1396.738">1008 1120 7602 0 0,'0'0'5712'0'0,"0"0"-2931"0"0,0 0-1154 0 0,0 0-194 0 0,0 0-118 0 0,0 0-183 0 0,0 0-231 0 0,0 0-176 0 0,0 0-105 0 0,0 0-37 0 0,0 0-19 0 0,0 0-83 0 0,0 0-69 0 0,15 0-74 0 0,117 0 558 0 0,-50 7-735 0 0,-54-3-182 0 0,-24-3 5 0 0,-4 1 4 0 0,0-1 17 0 0,0-1 12 0 0,0 0 17 0 0,0 0 22 0 0,0 0 24 0 0,0 0 20 0 0,0 0 1 0 0,-17-22 109 0 0,-65-51 111 0 0,80 74-310 0 0,0 1-1 0 0,1-1 1 0 0,-1 0-1 0 0,1 1 1 0 0,-1-1 0 0 0,1 1-1 0 0,0 0 1 0 0,-1-1-1 0 0,1 1 1 0 0,0 0-1 0 0,0 0 1 0 0,0 0 0 0 0,1 0-1 0 0,-1 0 1 0 0,0 0-1 0 0,1 0 1 0 0,-1 0 0 0 0,1 0-1 0 0,0 0 1 0 0,-1 0-1 0 0,1 0 1 0 0,0 0 0 0 0,1 0-1 0 0,-1 0 1 0 0,0 0-1 0 0,0 0 1 0 0,1 0-1 0 0,-1 0 1 0 0,1 0 0 0 0,0 0-1 0 0,-1 0 1 0 0,1 0-1 0 0,1 1-10 0 0,-2 10 43 0 0,0 214-31 0 0,4-239 55 0 0,1 0 0 0 0,0 1-1 0 0,1-1 1 0 0,0 1 0 0 0,1 0-1 0 0,0 1 1 0 0,1 0 0 0 0,0 0-1 0 0,0 0 1 0 0,9-6-67 0 0,27-38-253 0 0,-17 9-543 0 0,-18 27-3513 0 0,-6 11 1144 0 0,-2 6-2829 0 0,0 1-5669 0 0</inkml:trace>
  <inkml:trace contextRef="#ctx0" brushRef="#br0" timeOffset="1799.322">1402 1083 12715 0 0,'0'0'3642'0'0,"0"0"-1559"0"0,0 0-737 0 0,0 0-109 0 0,0 0-43 0 0,0 0-113 0 0,0 0-160 0 0,0 0-195 0 0,0 0-162 0 0,0 0-103 0 0,0 0-75 0 0,0 0-56 0 0,34-8-46 0 0,107-27-36 0 0,-55 27 319 0 0,-96 38-218 0 0,-182 139 178 0 0,191-167-521 0 0,0-1 0 0 0,-1 1 0 0 0,1-1 0 0 0,0 1 0 0 0,0 0-1 0 0,0 0 1 0 0,0-1 0 0 0,0 1 0 0 0,1 0 0 0 0,-1 0 0 0 0,1 0 0 0 0,-1 0 0 0 0,1 0 0 0 0,-1 0 0 0 0,1 0 0 0 0,0 0 0 0 0,0 0 0 0 0,0 0 0 0 0,0 0 0 0 0,1 0 0 0 0,-1 0 0 0 0,0 0 0 0 0,1 0-1 0 0,-1 0 1 0 0,1 0 0 0 0,0-1 0 0 0,0 1 0 0 0,0 0 0 0 0,-1 0 0 0 0,2 0 0 0 0,-1-1 0 0 0,0 1 0 0 0,0-1 0 0 0,0 1 0 0 0,1-1 0 0 0,-1 1 0 0 0,1-1 0 0 0,-1 0 0 0 0,1 0 0 0 0,0 1 0 0 0,0-1-1 0 0,-1 0 1 0 0,1-1 0 0 0,0 1 0 0 0,0 0 0 0 0,0 0 0 0 0,0-1 0 0 0,0 1 0 0 0,0-1 0 0 0,0 0 0 0 0,0 0 0 0 0,0 1 0 0 0,0-1 0 0 0,0-1 0 0 0,0 1 0 0 0,0 0 0 0 0,0 0 0 0 0,0-1 0 0 0,0 1-6 0 0,84-15 329 0 0,-71 9-434 0 0,40-26-665 0 0,-39-7-4162 0 0,-15 28 10 0 0,2 3-6905 0 0</inkml:trace>
  <inkml:trace contextRef="#ctx0" brushRef="#br0" timeOffset="2645.02">1041 23 4913 0 0,'0'0'1872'0'0,"0"0"-97"0"0,0 0-13 0 0,0 0 41 0 0,0 0-108 0 0,0 0-217 0 0,0 0-255 0 0,0 0-271 0 0,0 0-173 0 0,0 0-99 0 0,0 0-58 0 0,0 0-60 0 0,0 0-48 0 0,-2 0-33 0 0,-38 62 2008 0 0,30-39-2172 0 0,-100 161 485 0 0,82-133-626 0 0,28-51-136 0 0,0 0 48 0 0,53-44 1463 0 0,-19 10-1289 0 0,-2-2 0 0 0,-1-1-1 0 0,-1-1 1 0 0,-3-2 0 0 0,16-29-262 0 0,-24 26 227 0 0,-19 42-163 0 0,0 1-4 0 0,0 0-19 0 0,0 0-15 0 0,0 0-17 0 0,0 0-38 0 0,0 8-181 0 0,-20 112 294 0 0,19-116-71 0 0,0 0-1 0 0,0 0 1 0 0,0 0-1 0 0,0 1 1 0 0,1-1 0 0 0,-1 0-1 0 0,1 0 1 0 0,0 0-1 0 0,1 1 1 0 0,-1-1-1 0 0,1 0 1 0 0,0 0-1 0 0,0 0 1 0 0,0 0-1 0 0,0 0 1 0 0,1 0-1 0 0,-1 0 1 0 0,1 0 0 0 0,0 0-1 0 0,0-1 1 0 0,1 1-1 0 0,-1-1 1 0 0,1 0-1 0 0,0 1 1 0 0,0-1-1 0 0,0 0 1 0 0,0-1-1 0 0,0 1 1 0 0,1 0-1 0 0,-1-1 1 0 0,1 0 0 0 0,-1 0-1 0 0,1 0 1 0 0,0 0-1 0 0,0-1 1 0 0,0 1-1 0 0,0-1 1 0 0,0 0-1 0 0,0 0 1 0 0,3-1-13 0 0,-1 1 65 0 0,0-1-1 0 0,0-1 1 0 0,0 1 0 0 0,0-1 0 0 0,0 0-1 0 0,0-1 1 0 0,0 0 0 0 0,0 0 0 0 0,0 0 0 0 0,0 0-1 0 0,-1-1 1 0 0,1 0 0 0 0,-1 0 0 0 0,0 0-1 0 0,0-1 1 0 0,0 0 0 0 0,0 0 0 0 0,-1 0 0 0 0,0 0-1 0 0,0-1 1 0 0,4-4-65 0 0,-5 4 12 0 0,1-1 0 0 0,-1 1 0 0 0,0 0 0 0 0,0-1 0 0 0,0 0 0 0 0,-1 1 0 0 0,0-1 0 0 0,0 0 0 0 0,0 0 0 0 0,-1 0 0 0 0,0-1 0 0 0,0 1 0 0 0,0-3-12 0 0,-1 8-147 0 0,-5-9-4490 0 0,4 7-717 0 0,1 1-4618 0 0,0 2-91 0 0</inkml:trace>
  <inkml:trace contextRef="#ctx0" brushRef="#br0" timeOffset="2995.438">1612 8 7634 0 0,'0'0'2473'0'0,"0"0"-440"0"0,0 0-97 0 0,0 0 35 0 0,0 0-42 0 0,0 0-209 0 0,0 0-331 0 0,0 0-327 0 0,0 0-240 0 0,0 0-127 0 0,0 0-51 0 0,0 0-59 0 0,0 0 554 0 0,-8 1-1091 0 0,1 1 0 0 0,0 0-1 0 0,0 0 1 0 0,0 0-1 0 0,0 1 1 0 0,0 0 0 0 0,0 0-1 0 0,1 1 1 0 0,-1 0 0 0 0,1 0-1 0 0,0 0 1 0 0,1 1 0 0 0,-1 0-1 0 0,1 0 1 0 0,-1 0 0 0 0,2 1-1 0 0,-1 0 1 0 0,1 0 0 0 0,0 0-1 0 0,0 1 1 0 0,0-1-1 0 0,1 1 1 0 0,0 0 0 0 0,0 0-1 0 0,1 0 1 0 0,0 0 0 0 0,0 0-1 0 0,1 0 1 0 0,0 1 0 0 0,0-1-1 0 0,0 0 1 0 0,1 1 0 0 0,1 3-48 0 0,-1-8 21 0 0,0 1 0 0 0,1-1 0 0 0,0 0 0 0 0,0 0 0 0 0,0 1 0 0 0,0-1 0 0 0,0 0 0 0 0,0 0 0 0 0,1 0 0 0 0,0 0 0 0 0,-1-1 0 0 0,1 1 0 0 0,0 0 0 0 0,1-1 0 0 0,-1 1 0 0 0,0-1 0 0 0,1 0 0 0 0,-1 0 0 0 0,1 0 0 0 0,0 0 0 0 0,-1 0 0 0 0,1 0 0 0 0,0-1 0 0 0,0 1 0 0 0,0-1 0 0 0,0 0 0 0 0,1 0 0 0 0,-1 0 0 0 0,0 0-21 0 0,100 5 537 0 0,-3-38-2090 0 0,-75 21-581 0 0,-11 5-998 0 0,-5 1-2806 0 0,1 1-6151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2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269 362 0 0 0,'0'0'487'0'0,"0"0"416"0"0,0 0 130 0 0,0 0 41 0 0,0 0 42 0 0,0 0 24 0 0,0 0 15 0 0,13 0 45 0 0,27 0-334 0 0,-10 0 3904 0 0,-27 1-5086 0 0,2 7 12252 0 0,-12-6-10420 0 0,-21-1-1479 0 0,-1 1 0 0 0,1 2 0 0 0,0 0 0 0 0,1 2 0 0 0,-1 1 0 0 0,-21 10-37 0 0,44-16 4 0 0,1 0 1 0 0,0 0-1 0 0,0 1 1 0 0,0-1-1 0 0,0 1 1 0 0,1 0-1 0 0,-1 0 1 0 0,0 0 0 0 0,1 1-1 0 0,-1 0 1 0 0,1-1-1 0 0,0 1 1 0 0,0 0-1 0 0,0 0 1 0 0,0 1-1 0 0,1-1 1 0 0,-1 1-1 0 0,1-1 1 0 0,0 1-1 0 0,0 0 1 0 0,0 0-1 0 0,1 0 1 0 0,-1 0-1 0 0,1 0 1 0 0,0 0-1 0 0,0 0 1 0 0,0 0 0 0 0,1 2-6 0 0,2 2 26 0 0,0 0 0 0 0,1 0 0 0 0,0-1 0 0 0,1 0-1 0 0,-1 1 1 0 0,2-1 0 0 0,-1-1 0 0 0,1 1-1 0 0,0 0 1 0 0,0-1 0 0 0,0 0 0 0 0,1-1-1 0 0,0 1 1 0 0,1-1 0 0 0,-1 0 0 0 0,1 0-1 0 0,0-1 1 0 0,0 0 0 0 0,0 0 0 0 0,0-1-1 0 0,1 0 1 0 0,-1 0 0 0 0,6 0-25 0 0,-1 1 73 0 0,1-1 0 0 0,-1-1 1 0 0,0 0-1 0 0,1-1 0 0 0,-1 0 0 0 0,1-1 0 0 0,0 0 0 0 0,9-2-73 0 0,17 0 118 0 0,46-12 174 0 0,-138 39-218 0 0,0 3 0 0 0,2 2 1 0 0,2 1-1 0 0,1 4 0 0 0,1 1 1 0 0,2 2-1 0 0,-4 7-74 0 0,45-41 1 0 0,0 1 1 0 0,0 0-1 0 0,0-1 1 0 0,1 1-1 0 0,0 0 0 0 0,0 1 1 0 0,0-1-1 0 0,0 1 1 0 0,1-1-1 0 0,0 1 0 0 0,0 0 1 0 0,0 0-1 0 0,1-1 1 0 0,0 1-1 0 0,0 1 0 0 0,0-1 1 0 0,1 0-1 0 0,0 0 1 0 0,1 5-2 0 0,1-7 19 0 0,1 0 1 0 0,0 0-1 0 0,-1 0 0 0 0,2 0 1 0 0,-1 0-1 0 0,0-1 1 0 0,1 1-1 0 0,-1-1 1 0 0,1 0-1 0 0,0 0 1 0 0,0-1-1 0 0,1 1 1 0 0,-1-1-1 0 0,0 0 1 0 0,1 0-1 0 0,-1 0 1 0 0,1-1-1 0 0,0 1 1 0 0,0-1-1 0 0,2 0-19 0 0,8 2 70 0 0,1 0-1 0 0,0-2 1 0 0,0 0 0 0 0,0-1-1 0 0,0 0 1 0 0,0-1 0 0 0,0-1-1 0 0,0 0 1 0 0,9-4-70 0 0,-15 4-79 0 0,1-1 0 0 0,-1 0 0 0 0,0 0 1 0 0,-1-1-1 0 0,1-1 0 0 0,-1 1 0 0 0,1-2 0 0 0,-1 1 1 0 0,-1-1-1 0 0,1 0 0 0 0,2-4 79 0 0,11-48-3166 0 0,-21 15-5782 0 0,-1 31 3610 0 0,0 1-6507 0 0</inkml:trace>
  <inkml:trace contextRef="#ctx0" brushRef="#br0" timeOffset="455.984">361 1 5881 0 0,'0'0'2081'0'0,"0"0"-8"0"0,0 0 111 0 0,0 0 80 0 0,0 0-55 0 0,0 0-252 0 0,0 0-442 0 0,0 0-417 0 0,0 0-283 0 0,0 0-158 0 0,0 0-89 0 0,0 0-45 0 0,0 0-35 0 0,-11 14 1209 0 0,-13 322 982 0 0,16-179-2493 0 0,-7 0 0 0 0,-7-2 0 0 0,-6 0 0 0 0,-19 40-186 0 0,-7 5 53 0 0,44-149-179 0 0,10-50 35 0 0,0-1-20 0 0,0 0-46 0 0,0 0-79 0 0,0 0-103 0 0,0 0-122 0 0,0-8-2443 0 0,0 0 39 0 0,0 6-2077 0 0,0-2-6927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8 7090 0 0,'0'0'1302'0'0,"0"0"-175"0"0,0 0-53 0 0,0 0 144 0 0,0 0 143 0 0,0 0-47 0 0,0 0-151 0 0,0 0-276 0 0,0 0-277 0 0,0 0-138 0 0,0 0-82 0 0,0 0 7 0 0,0 0 42 0 0,-12-2 13 0 0,-83-4 1630 0 0,-11 18 885 0 0,53 2-2245 0 0,44-9-607 0 0,0-1 0 0 0,0 1 0 0 0,0 0 0 0 0,0 1 0 0 0,1 0 0 0 0,0 0 0 0 0,0 1 0 0 0,1 0 0 0 0,-1 1 0 0 0,2-1 0 0 0,-1 1 0 0 0,1 0 0 0 0,0 1 0 0 0,1 0 0 0 0,-3 6-115 0 0,-3 10 98 0 0,2 0-1 0 0,1 0 1 0 0,1 1-1 0 0,1 0 0 0 0,2 1 1 0 0,0-1-1 0 0,1 22-97 0 0,1-29 45 0 0,-42 299 502 0 0,23-198-371 0 0,-5-1 0 0 0,-23 58-176 0 0,45-165 4 0 0,-10 43 45 0 0,12-48-60 0 0,2-7 24 0 0,0 1 0 0 0,-1-1 0 0 0,1 0 0 0 0,0 1 0 0 0,0-1 0 0 0,-1 0 0 0 0,1 1 0 0 0,0-1 0 0 0,0 1 0 0 0,0-1 0 0 0,-1 1 0 0 0,1-1 0 0 0,0 1 0 0 0,0-1 0 0 0,0 1 0 0 0,0-1 0 0 0,0 0 0 0 0,0 1 0 0 0,0-1 0 0 0,0 1 0 0 0,0-1 0 0 0,0 1 0 0 0,0-1 0 0 0,1 1 0 0 0,-1-1 0 0 0,0 1 0 0 0,0-1 0 0 0,0 0 0 0 0,0 1 0 0 0,1-1 0 0 0,-1 1 0 0 0,0-1 0 0 0,1 0 0 0 0,-1 1 0 0 0,0-1 0 0 0,0 0 0 0 0,1 1 0 0 0,-1-1 0 0 0,1 0 0 0 0,-1 1 0 0 0,0-1 0 0 0,1 0 0 0 0,-1 0 0 0 0,1 1 0 0 0,-1-1 0 0 0,1 0 0 0 0,-1 0 0 0 0,0 0 0 0 0,1 0 0 0 0,-1 0 0 0 0,1 0 0 0 0,-1 0 0 0 0,1 0 0 0 0,-1 0 0 0 0,1 0 0 0 0,-1 0 0 0 0,1 0 0 0 0,-1 0 0 0 0,1 0 0 0 0,-1 0 0 0 0,0 0 0 0 0,1 0 0 0 0,-1-1 0 0 0,1 1 0 0 0,-1 0 0 0 0,1 0 0 0 0,-1-1 0 0 0,0 1-13 0 0,10 0-131 0 0,181 0 486 0 0,-128-4-614 0 0,-54-21-4417 0 0,15 3 60 0 0,-10 10-3418 0 0,-8 5-3397 0 0</inkml:trace>
  <inkml:trace contextRef="#ctx0" brushRef="#br0" timeOffset="363.948">413 627 8010 0 0,'0'0'6298'0'0,"0"0"-3613"0"0,0 0-1167 0 0,0 0-134 0 0,0 0-90 0 0,0 0-148 0 0,0 0-223 0 0,0 0-281 0 0,0 0-242 0 0,0 0-143 0 0,0 0-10 0 0,0 0 68 0 0,0 0 53 0 0,7 0 7 0 0,76 6 574 0 0,15-5-1841 0 0,-64-9-2030 0 0,-13-2-5240 0 0,-17 6-3072 0 0</inkml:trace>
  <inkml:trace contextRef="#ctx0" brushRef="#br0" timeOffset="1316.984">647 1065 1168 0 0,'0'0'1255'0'0,"0"0"116"0"0,0 0 287 0 0,0 0 240 0 0,0 0 66 0 0,0 0-134 0 0,0 0-270 0 0,0 0-233 0 0,0 0-91 0 0,0 0-11 0 0,0 0-4 0 0,0 0-25 0 0,-2 6-74 0 0,-1-1-659 0 0,-4 8-230 0 0,4 0 3555 0 0,11-25-480 0 0,8-39-2404 0 0,-7 17-766 0 0,2 1-1 0 0,1 0 1 0 0,1 1-1 0 0,2 0 0 0 0,1 1 1 0 0,8-10-138 0 0,-14 24 28 0 0,1 1 1 0 0,0-1-1 0 0,1 2 1 0 0,1 0-1 0 0,0 0 1 0 0,1 1-1 0 0,1 1 1 0 0,0 0 0 0 0,1 1-1 0 0,11-6-28 0 0,-26 17-4 0 0,0 1 0 0 0,0-1 0 0 0,0 1 0 0 0,0 0-1 0 0,0 0 1 0 0,0 0 0 0 0,0-1 0 0 0,0 1 0 0 0,0 0 0 0 0,0 0 0 0 0,0 0 0 0 0,0 1-1 0 0,1-1 1 0 0,-1 0 0 0 0,0 0 0 0 0,0 0 0 0 0,0 1 0 0 0,0-1 0 0 0,0 1 0 0 0,-1-1-1 0 0,1 1 1 0 0,0-1 0 0 0,0 1 0 0 0,0-1 0 0 0,0 1 0 0 0,0 0 0 0 0,-1-1 0 0 0,1 1-1 0 0,0 0 1 0 0,0 0 0 0 0,-1 0 0 0 0,1 0 0 0 0,-1-1 0 0 0,1 1 0 0 0,-1 0 0 0 0,1 0-1 0 0,-1 0 1 0 0,0 0 0 0 0,1 0 0 0 0,-1 0 0 0 0,0 0 0 0 0,0 0 0 0 0,0 0 0 0 0,1 1 4 0 0,11 52 42 0 0,-12-51-47 0 0,2 221-16 0 0,-2-225 21 0 0,0 1 1 0 0,0-1-1 0 0,0 1 1 0 0,0-1-1 0 0,0 1 1 0 0,0-1-1 0 0,0 1 1 0 0,0-1-1 0 0,0 1 0 0 0,0-1 1 0 0,1 1-1 0 0,-1-1 1 0 0,0 1-1 0 0,0-1 1 0 0,1 1-1 0 0,-1-1 1 0 0,0 1-1 0 0,0 0 1 0 0,1-1-1 0 0,-1 1 1 0 0,0-1-1 0 0,1 1 1 0 0,-1 0-1 0 0,1 0 1 0 0,-1-1-1 0 0,0 1 1 0 0,1 0-1 0 0,-1-1 1 0 0,1 1-1 0 0,-1 0 1 0 0,1 0-1 0 0,-1 0 1 0 0,1 0-1 0 0,-1 0 1 0 0,1-1-1 0 0,-1 1 1 0 0,1 0-1 0 0,-1 0 0 0 0,1 0 1 0 0,-1 0-1 0 0,1 0 1 0 0,-1 1-1 0 0,1-1 1 0 0,-1 0-1 0 0,1 0 1 0 0,-1 0-1 0 0,1 0 1 0 0,-1 0-1 0 0,1 1 1 0 0,-1-1-1 0 0,0 0 1 0 0,1 0-1 0 0,-1 1 1 0 0,1-1-1 0 0,-1 0 1 0 0,0 1-1 0 0,1-1 1 0 0,-1 0-1 0 0,0 1 1 0 0,1-1-1 0 0,-1 1 1 0 0,0-1-1 0 0,1 0 1 0 0,-1 1-1 0 0,0-1 1 0 0,0 1-1 0 0,9-11 6 0 0,105-100 29 0 0,-71 73-31 0 0,2 2-1 0 0,2 1 1 0 0,35-18-4 0 0,-24 30-176 0 0,-55 48 156 0 0,-1 136 200 0 0,-26 40-1643 0 0,24-205 537 0 0,1-13-1853 0 0,2 6-3109 0 0,-1 2-6059 0 0</inkml:trace>
  <inkml:trace contextRef="#ctx0" brushRef="#br0" timeOffset="3061.819">1969 685 7306 0 0,'0'0'2991'0'0,"0"0"-556"0"0,0 0-304 0 0,0 0-153 0 0,0 0-206 0 0,0 0-274 0 0,0 0-302 0 0,0 0-250 0 0,0 0-193 0 0,0 0-143 0 0,0 0-121 0 0,0 0-77 0 0,0 0-50 0 0,-14-9-28 0 0,-45-31 12 0 0,11 29 267 0 0,36 13-462 0 0,1-2-123 0 0,0 2 1 0 0,0-1-1 0 0,0 1 1 0 0,0 1-1 0 0,1 0 1 0 0,-1 1-1 0 0,1 0 1 0 0,0 0-1 0 0,0 1 0 0 0,0 1 1 0 0,1 0-1 0 0,-1 0 1 0 0,2 0-1 0 0,-1 1 1 0 0,1 1-1 0 0,0-1 1 0 0,0 1-1 0 0,1 1 1 0 0,0-1-1 0 0,0 1 0 0 0,1 1 1 0 0,0-1-1 0 0,1 1 1 0 0,0 0-1 0 0,1 0 1 0 0,0 0-1 0 0,0 1 1 0 0,1-1-1 0 0,1 1 0 0 0,-1 0 1 0 0,2 0-1 0 0,0 0 1 0 0,0 11-29 0 0,1-20 13 0 0,0 0 0 0 0,1 1 1 0 0,0-1-1 0 0,-1 0 0 0 0,1 0 0 0 0,0 0 0 0 0,0 1 1 0 0,0-1-1 0 0,0 0 0 0 0,0 0 0 0 0,1 0 1 0 0,-1-1-1 0 0,1 1 0 0 0,-1 0 0 0 0,1 0 0 0 0,0-1 1 0 0,0 1-1 0 0,-1-1 0 0 0,1 0 0 0 0,0 1 1 0 0,0-1-1 0 0,1 0 0 0 0,-1 0 0 0 0,0 0 1 0 0,0 0-1 0 0,0-1 0 0 0,1 1 0 0 0,-1-1 0 0 0,0 1 1 0 0,0-1-1 0 0,1 0 0 0 0,-1 0 0 0 0,1 0-13 0 0,80-11 663 0 0,-58-1-581 0 0,0-2 0 0 0,-1-1 0 0 0,0-1 0 0 0,-1 0 0 0 0,-1-2 0 0 0,-1-1 1 0 0,10-11-83 0 0,101-112 120 0 0,-105 105-66 0 0,-26 36-34 0 0,-1 1-10 0 0,0 0-21 0 0,0 0-24 0 0,0 30-169 0 0,0 456 161 0 0,1-469 44 0 0,-2 0-1 0 0,0 1 1 0 0,-1-1-1 0 0,-1 0 1 0 0,0 0-1 0 0,-2 0 1 0 0,0-1-1 0 0,0 1 1 0 0,-2-1-1 0 0,0 0 1 0 0,-1-1-1 0 0,0 1 1 0 0,-1-2-1 0 0,-8 10 0 0 0,10-15-1 0 0,0 0 0 0 0,0-1 0 0 0,-1 0 0 0 0,0-1 1 0 0,-1 0-1 0 0,1 0 0 0 0,-1-1 0 0 0,-1 0 0 0 0,1 0 0 0 0,-1-1 0 0 0,0 0 0 0 0,0-1 0 0 0,-1 0 0 0 0,1-1 0 0 0,-1 0 1 0 0,-1 0-1 0 0,10-3 1 0 0,0 1 0 0 0,1 0 0 0 0,-1-1 0 0 0,0 1 0 0 0,1-1 0 0 0,-1 0 0 0 0,0 1 0 0 0,0-1 0 0 0,1 0 0 0 0,-1 0-1 0 0,0 0 1 0 0,0 0 0 0 0,1-1 0 0 0,-1 1 0 0 0,0 0 0 0 0,0-1 0 0 0,1 1 0 0 0,-1-1 0 0 0,0 0 0 0 0,1 1 0 0 0,-1-1-1 0 0,1 0 1 0 0,-1 0 0 0 0,1 0 0 0 0,-1 0 0 0 0,1 0 0 0 0,0-1 0 0 0,0 1 0 0 0,-1 0 0 0 0,1-1 0 0 0,0 1 0 0 0,0 0-1 0 0,0-1 1 0 0,0 1 0 0 0,0-1 0 0 0,1 0 0 0 0,-1 1 0 0 0,0-1 0 0 0,1 0 0 0 0,0 1 0 0 0,-1-1 0 0 0,1 0 0 0 0,0 0-1 0 0,-1 0 1 0 0,1-12-24 0 0,0-1-1 0 0,0 1 0 0 0,1 0 1 0 0,1-1-1 0 0,0 1 0 0 0,1 0 1 0 0,1 0-1 0 0,0 0 0 0 0,1 0 1 0 0,1-1 24 0 0,101-173-777 0 0,-15 78-3158 0 0,-78 95 1905 0 0,-5 4-2829 0 0,-2 3-6568 0 0</inkml:trace>
  <inkml:trace contextRef="#ctx0" brushRef="#br0" timeOffset="3483.64">2449 413 9394 0 0,'0'0'4345'0'0,"0"0"-1873"0"0,0 0-907 0 0,0 0-204 0 0,0 0-86 0 0,0 0-138 0 0,0 0-203 0 0,0 0-275 0 0,0 0-260 0 0,0 0-139 0 0,0 0 5 0 0,0 0 72 0 0,0 0 83 0 0,3 8 68 0 0,16 106 985 0 0,-21-75-1494 0 0,-1 0-1 0 0,-3 0 1 0 0,-1 0-1 0 0,-2-1 0 0 0,-1 0 1 0 0,-2 0-1 0 0,-2-2 1 0 0,-1 1-1 0 0,-2-2 1 0 0,-1 0-1 0 0,-22 30 22 0 0,-19 1-3455 0 0,53-65 489 0 0,1-5-7471 0 0,4 0 748 0 0</inkml:trace>
  <inkml:trace contextRef="#ctx0" brushRef="#br0" timeOffset="4050.033">2300 829 1160 0 0,'0'0'1406'0'0,"0"0"-58"0"0,0 0-69 0 0,0 0-13 0 0,0 0 10 0 0,0 0 0 0 0,0 0-106 0 0,0 0-137 0 0,0 0-143 0 0,0 0-69 0 0,0 0 8 0 0,0 0 41 0 0,0 0 53 0 0,16 14-30 0 0,51 43-69 0 0,-21-42 1226 0 0,-37-16-1529 0 0,-2-1-352 0 0,-1-1 0 0 0,0 1 0 0 0,0-1 0 0 0,0 0 0 0 0,0-1 0 0 0,-1 1 0 0 0,1-1 0 0 0,-1 0 0 0 0,0-1 0 0 0,0 1 0 0 0,0-1 0 0 0,-1 0 0 0 0,1 0 0 0 0,-1 0 0 0 0,-1-1 0 0 0,1 0 0 0 0,-1 0-169 0 0,6-5 220 0 0,11-21 12 0 0,0-1 0 0 0,-2 0 1 0 0,-2-2-1 0 0,-1 0 0 0 0,-2-1 0 0 0,0-5-232 0 0,-2 11 15 0 0,-4 11 5 0 0,-5 9-10 0 0,1 0 0 0 0,0 0 0 0 0,1 1 0 0 0,0-1 1 0 0,1 1-1 0 0,0 0 0 0 0,0 0 0 0 0,1 0 0 0 0,0 1 0 0 0,1-1 0 0 0,0 2 0 0 0,0-1 0 0 0,1 1 0 0 0,0 0-10 0 0,-27 46 1334 0 0,0 5-968 0 0,1 2 0 0 0,3 0 0 0 0,1 0 0 0 0,3 2 0 0 0,1-1 0 0 0,1 19-366 0 0,-3 199 28 0 0,-4-192-404 0 0,16-72 256 0 0,0-19-14699 0 0,0 17 3975 0 0</inkml:trace>
  <inkml:trace contextRef="#ctx0" brushRef="#br0" timeOffset="4385.346">2878 663 13883 0 0,'0'0'2865'0'0,"0"0"-1166"0"0,0 0-575 0 0,0 0-47 0 0,0 0 33 0 0,0 0 18 0 0,0 0-110 0 0,0 0-171 0 0,0 0-183 0 0,0 0-164 0 0,0 0-91 0 0,0 0-78 0 0,5 18-16 0 0,16 57-30 0 0,-19-67-236 0 0,0 0 0 0 0,-1 0 0 0 0,-1 0 0 0 0,1 0-1 0 0,-1 0 1 0 0,0 0 0 0 0,-1 0 0 0 0,0 0 0 0 0,0 0 0 0 0,-1 0-1 0 0,0 0 1 0 0,0 0 0 0 0,-2 1-49 0 0,-2 13 44 0 0,5-18-40 0 0,-15 56-24 0 0,-2-1 1 0 0,-2 0-1 0 0,-17 29 20 0 0,40-110-9411 0 0,2 7 2807 0 0,0 7-4132 0 0</inkml:trace>
  <inkml:trace contextRef="#ctx0" brushRef="#br0" timeOffset="4758.6">3086 741 10762 0 0,'0'0'1973'0'0,"0"0"-290"0"0,0 0-12 0 0,0 0 16 0 0,0 0-126 0 0,0 0-276 0 0,0 0-321 0 0,0 0-280 0 0,0 0-154 0 0,0 0-86 0 0,0 0-51 0 0,0 0-22 0 0,0 0-62 0 0,-31 26-50 0 0,-95 81-39 0 0,85-68 75 0 0,40-38-269 0 0,0 0 1 0 0,1 1-1 0 0,-1-1 1 0 0,1 1-1 0 0,-1-1 1 0 0,1 1-1 0 0,-1-1 1 0 0,1 1-1 0 0,0-1 1 0 0,0 1-1 0 0,0 0 1 0 0,0-1-1 0 0,0 1 1 0 0,0-1-1 0 0,0 1 1 0 0,1-1-1 0 0,-1 1 1 0 0,1-1-1 0 0,-1 1 1 0 0,1-1 0 0 0,-1 1-1 0 0,1-1 1 0 0,0 1-1 0 0,0-1 1 0 0,-1 0-1 0 0,1 0 1 0 0,0 1-1 0 0,0-1 1 0 0,0 0-1 0 0,1 0 1 0 0,-1 0-1 0 0,0 0 1 0 0,0 0-1 0 0,2 1-26 0 0,33 27 638 0 0,-28-23-495 0 0,0-1 1 0 0,0 2 0 0 0,-1-1 0 0 0,1 1 0 0 0,-1 0 0 0 0,-1 1 0 0 0,0 0 0 0 0,0 0 0 0 0,0 0 0 0 0,-1 1 0 0 0,0 0-144 0 0,-2-2 91 0 0,0 0 1 0 0,-1 0-1 0 0,1 1 1 0 0,-2-1-1 0 0,1 1 1 0 0,-1-1-1 0 0,0 1 1 0 0,0 0-1 0 0,-1 0 1 0 0,0-1 0 0 0,-1 7-92 0 0,-6-7-1257 0 0,0-14-6723 0 0,6 3-3273 0 0</inkml:trace>
  <inkml:trace contextRef="#ctx0" brushRef="#br0" timeOffset="5624.413">2950 60 11154 0 0,'0'0'1433'0'0,"0"0"-384"0"0,0 0-51 0 0,0 0 207 0 0,0 0 253 0 0,0 0 53 0 0,0 0-115 0 0,0 0-230 0 0,0 0-274 0 0,0 0-189 0 0,0 0-107 0 0,0 0-69 0 0,30 4-36 0 0,94 17-30 0 0,176 30 1566 0 0,-299-50-2024 0 0,2-1 14 0 0,-1 0 1 0 0,1 0 0 0 0,-1 0 0 0 0,1 1-1 0 0,-1-1 1 0 0,1 1 0 0 0,-1 0 0 0 0,0 0-1 0 0,1-1 1 0 0,-1 2 0 0 0,0-1 0 0 0,0 0-1 0 0,0 0 1 0 0,0 1 0 0 0,0-1 0 0 0,0 1-1 0 0,0 0 1 0 0,0-1 0 0 0,0 1 0 0 0,-1 0-1 0 0,1 0 1 0 0,-1 0 0 0 0,0 0 0 0 0,1 0-1 0 0,-1 1 1 0 0,0-1 0 0 0,0 0 0 0 0,0 1-1 0 0,-1-1 1 0 0,1 0 0 0 0,0 1 0 0 0,-1-1-1 0 0,0 1 1 0 0,1-1 0 0 0,-1 1 0 0 0,0 0-18 0 0,-10 236 861 0 0,5 188-821 0 0,5 99 88 0 0,6-474 90 0 0,-13-56-98 0 0,0 0 0 0 0,0 0 0 0 0,0 1 0 0 0,0 1 0 0 0,0-1 1 0 0,-1 1-1 0 0,1 0 0 0 0,-1 1 0 0 0,1-1 0 0 0,-1 2 1 0 0,0-1-1 0 0,0 1 0 0 0,1 0 0 0 0,-1 0 0 0 0,-7 2-120 0 0,4-1 114 0 0,-16-1-372 0 0,-52 0 140 0 0,25 0-4108 0 0,49-1-1061 0 0,3-2-7198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  <inkml:trace contextRef="#ctx0" brushRef="#br1" timeOffset="-99623.718">5571 6955 0 0 0,'0'0'507'0'0,"0"0"-160"0"0,0 0-342 0 0,0 0-136 0 0,0 0 115 0 0,0 0 228 0 0,0 0 235 0 0,0 0 128 0 0,0 0 60 0 0,0 0 19 0 0,0 0-8 0 0,13 0 22 0 0,97-4 1298 0 0,229-13 3184 0 0,169 9-3732 0 0,419 4-691 0 0,-48 3 1134 0 0,-406 5-1582 0 0,123-29 436 0 0,241-8 250 0 0,-613 18-719 0 0,34 21-175 0 0,-170 2-15 0 0,27 0-16 0 0,215-4 290 0 0,-119-29 109 0 0,9 6-280 0 0,136 26-61 0 0,257-33 301 0 0,-249 23-436 0 0,105-9 66 0 0,234-32-77 0 0,-316 19 119 0 0,120 13-28 0 0,124 1 97 0 0,-84 8-80 0 0,217-1-15 0 0,267 0 4 0 0,-429 19-22 0 0,-177-11 9 0 0,12-1 28 0 0,33 5-17 0 0,463-8 46 0 0,-255-19 183 0 0,39-2 196 0 0,239 17 466 0 0,-729-10-160 0 0,-190 13 978 0 0,-37 1-1763 0 0,21-4 275 0 0,76-6 120 0 0,109 6-261 0 0,-96 0-6 0 0,0-4 127 0 0,82 5-160 0 0,-172-1-61 0 0,-20 2-2861 0 0,-12 0-5596 0 0,10 2-2968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7 7082 0 0,'0'0'2647'0'0,"0"0"-1574"0"0,0 0-774 0 0,0 0-107 0 0,0 0 372 0 0,0 0 508 0 0,0 0 327 0 0,0 0 66 0 0,0 0-220 0 0,0 0-324 0 0,0 0-227 0 0,0 13-103 0 0,3 45-45 0 0,-29 58 1497 0 0,13-78-1623 0 0,-30 82 290 0 0,-5-1 1 0 0,-6-2-1 0 0,-10 7-710 0 0,20-37 191 0 0,-66 97 94 0 0,106-178-223 0 0,-5 7-21 0 0,11-19 657 0 0,318-630 312 0 0,-283 565-959 0 0,2 0 0 0 0,4 3 0 0 0,6-4-51 0 0,-49 72 4 0 0,0-1-1 0 0,0 0 1 0 0,1 1-1 0 0,-1-1 1 0 0,0 1-1 0 0,0-1 1 0 0,1 1 0 0 0,-1-1-1 0 0,0 1 1 0 0,1-1-1 0 0,-1 1 1 0 0,0-1-1 0 0,1 1 1 0 0,-1-1-1 0 0,1 1 1 0 0,-1-1-1 0 0,1 1 1 0 0,-1 0-1 0 0,1-1 1 0 0,-1 1-1 0 0,1 0 1 0 0,-1 0-1 0 0,1-1 1 0 0,0 1-1 0 0,-1 0 1 0 0,1 0-1 0 0,-1 0 1 0 0,1 0-1 0 0,0 0 1 0 0,-1 0-1 0 0,1-1 1 0 0,-1 1-1 0 0,1 1 1 0 0,0-1-1 0 0,-1 0 1 0 0,1 0-1 0 0,-1 0 1 0 0,1 0 0 0 0,0 0-1 0 0,-1 1 1 0 0,1-1-1 0 0,-1 0 1 0 0,1 0-1 0 0,-1 1 1 0 0,1-1-1 0 0,-1 0 1 0 0,1 1-1 0 0,-1-1 1 0 0,1 1-1 0 0,-1-1 1 0 0,0 0-1 0 0,1 1 1 0 0,-1-1-1 0 0,1 1 1 0 0,-1-1-1 0 0,0 1 1 0 0,0-1-1 0 0,1 1 1 0 0,-1 0-1 0 0,0-1 1 0 0,0 1-1 0 0,0-1 1 0 0,1 1-1 0 0,-1 0 1 0 0,0-1-1 0 0,0 1 1 0 0,0-1-1 0 0,0 1 1 0 0,0 0-4 0 0,6 47 360 0 0,-9 62 69 0 0,-4 0 1 0 0,-5 0-1 0 0,-22 84-429 0 0,34-190 4 0 0,-12 129-12 0 0,37-138-68 0 0,31-77 120 0 0,-3-1 0 0 0,-3-3-1 0 0,29-74-43 0 0,-37 72-8 0 0,-15 25 28 0 0,4 1 0 0 0,3 2 0 0 0,30-41-20 0 0,-59 138 31 0 0,-17 176 336 0 0,2 79-27 0 0,30-148-210 0 0,-6-119-1763 0 0,-6-26-3436 0 0,1-3-5262 0 0,-7 3-1626 0 0</inkml:trace>
  <inkml:trace contextRef="#ctx0" brushRef="#br0" timeOffset="463.564">1453 408 12963 0 0,'0'0'2235'0'0,"0"0"-587"0"0,0 0-351 0 0,0 0-83 0 0,0 0-53 0 0,0 0-126 0 0,0 0-155 0 0,0 0-139 0 0,0 0-151 0 0,0 0-82 0 0,0 0-71 0 0,0 0-49 0 0,0 0-26 0 0,-34 17-23 0 0,-107 56-46 0 0,69-15 140 0 0,64-52-394 0 0,1 1-1 0 0,0 0 0 0 0,0 0 1 0 0,0 0-1 0 0,1 1 0 0 0,0 1 1 0 0,0-1-1 0 0,1 1 0 0 0,0-1 1 0 0,1 2-1 0 0,0-1 0 0 0,0 0 1 0 0,1 1-1 0 0,0-1 0 0 0,1 1 1 0 0,0 0-1 0 0,0 0 0 0 0,1 0 0 0 0,1 6-38 0 0,2-12 13 0 0,0-1 0 0 0,1 0-1 0 0,-1 0 1 0 0,1 0 0 0 0,0-1 0 0 0,0 1-1 0 0,0-1 1 0 0,0 1 0 0 0,0-1-1 0 0,0 0 1 0 0,1 0 0 0 0,-1 0-1 0 0,1-1 1 0 0,-1 1 0 0 0,1-1-1 0 0,0 0 1 0 0,0 0 0 0 0,0 0-1 0 0,-1 0 1 0 0,1-1 0 0 0,0 0-1 0 0,0 0 1 0 0,0 0 0 0 0,0 0-1 0 0,0 0 1 0 0,0-1 0 0 0,0 0-1 0 0,-1 1 1 0 0,1-1 0 0 0,2-1-13 0 0,8-3 47 0 0,1 0 0 0 0,-1 0 1 0 0,0-1-1 0 0,-1-1 1 0 0,0-1-1 0 0,0 1 1 0 0,0-2-1 0 0,-1 0 0 0 0,0-1 1 0 0,4-4-48 0 0,-5 5 23 0 0,172-176 330 0 0,-151 144-161 0 0,-46 68 81 0 0,-37 108-160 0 0,49-133-140 0 0,1 1 0 0 0,0-1 1 0 0,0 0-1 0 0,1 0 0 0 0,-1 0 1 0 0,0 0-1 0 0,1 1 0 0 0,-1-1 1 0 0,1 0-1 0 0,0 1 0 0 0,0-1 0 0 0,0 0 1 0 0,0 1-1 0 0,0-1 0 0 0,0 0 1 0 0,1 1-1 0 0,-1-1 0 0 0,1 0 0 0 0,-1 0 1 0 0,1 1-1 0 0,0-1 0 0 0,0 0 1 0 0,0 0-1 0 0,0 0 0 0 0,0 0 1 0 0,1 0-1 0 0,-1 0 0 0 0,1 0 0 0 0,-1-1 1 0 0,1 1-1 0 0,0 0 0 0 0,-1-1 1 0 0,1 1-1 0 0,0-1 0 0 0,0 0 1 0 0,0 0-1 0 0,0 0 0 0 0,0 0 0 0 0,0 0 1 0 0,1 0-1 0 0,-1 0 0 0 0,0 0 1 0 0,2-1 26 0 0,94-30-3849 0 0,-60 7-942 0 0,-10 6-2155 0 0,-14 6-4317 0 0</inkml:trace>
  <inkml:trace contextRef="#ctx0" brushRef="#br0" timeOffset="863.645">2086 368 8370 0 0,'0'0'4731'0'0,"0"0"-1923"0"0,0 0-943 0 0,0 0-319 0 0,0 0-191 0 0,0 0-192 0 0,0 0-184 0 0,0 0-164 0 0,0 0-131 0 0,0 0-100 0 0,0 0-72 0 0,0 0-89 0 0,0 0-60 0 0,-17 10-22 0 0,-53 30-44 0 0,-43 31 913 0 0,107-67-1203 0 0,0 1 0 0 0,0-1 0 0 0,0 1 0 0 0,1 0 0 0 0,-1 0 0 0 0,1 1 0 0 0,0-1 0 0 0,1 1 0 0 0,0 1 0 0 0,-1-1 0 0 0,2 0 0 0 0,-2 4-7 0 0,6-8-1 0 0,1 0-1 0 0,0 0 1 0 0,0-1-1 0 0,0 1 1 0 0,-1 0 0 0 0,2-1-1 0 0,-1 1 1 0 0,0-1 0 0 0,0 0-1 0 0,0 0 1 0 0,1 1-1 0 0,-1-2 1 0 0,0 1 0 0 0,1 0-1 0 0,-1 0 1 0 0,1-1-1 0 0,-1 1 1 0 0,1-1 0 0 0,-1 0-1 0 0,1 0 1 0 0,-1 0 0 0 0,1 0-1 0 0,-1 0 1 0 0,1-1-1 0 0,-1 1 2 0 0,106 11 52 0 0,-107-11-45 0 0,1 1 0 0 0,-1-1 0 0 0,1 1 0 0 0,-1 0 0 0 0,1-1 0 0 0,-1 1 0 0 0,0 0 0 0 0,1 0 1 0 0,-1 0-1 0 0,0 0 0 0 0,0 0 0 0 0,0 0 0 0 0,0 0 0 0 0,0 0 0 0 0,0 0 0 0 0,0 0 0 0 0,0 1 0 0 0,0-1 0 0 0,0 0 0 0 0,-1 1 0 0 0,1-1 0 0 0,0 1 0 0 0,-1-1 0 0 0,1 1 0 0 0,-1-1 0 0 0,0 1 0 0 0,0-1 0 0 0,1 1 0 0 0,-1-1 0 0 0,0 1 0 0 0,0-1 0 0 0,0 1 0 0 0,-1-1 0 0 0,1 1 0 0 0,0 0 0 0 0,0-1 0 0 0,-1 1 0 0 0,1-1 0 0 0,-1 0 0 0 0,0 1 0 0 0,1-1 0 0 0,-1 1 0 0 0,0 0-7 0 0,-40 53 285 0 0,31-46-287 0 0,0 0 0 0 0,0-1 0 0 0,-1 0 0 0 0,0-1 0 0 0,0 0 0 0 0,-1 0 0 0 0,1-1 0 0 0,-2-1 0 0 0,1 0 0 0 0,-7 1 2 0 0,19-7-131 0 0,-1 0 0 0 0,1 0 0 0 0,0 0 0 0 0,-1 0-1 0 0,1 0 1 0 0,0 0 0 0 0,0 0 0 0 0,0 0 0 0 0,0-1 0 0 0,0 1 0 0 0,0 0-1 0 0,0 0 1 0 0,1 0 0 0 0,-1 0 0 0 0,0 0 0 0 0,0 0 0 0 0,1 0 0 0 0,-1 0 0 0 0,1 0-1 0 0,-1 0 1 0 0,1 0 0 0 0,-1 0 0 0 0,1 0 0 0 0,0 0 0 0 0,0 0 0 0 0,-1 1-1 0 0,1-1 1 0 0,0 0 0 0 0,0 0 0 0 0,0 1 0 0 0,0-1 0 0 0,-1 1 0 0 0,2-1 131 0 0,27-28-6339 0 0,-18 17-3259 0 0</inkml:trace>
  <inkml:trace contextRef="#ctx0" brushRef="#br0" timeOffset="1213.23">2462 290 12403 0 0,'0'0'3270'0'0,"0"0"-1261"0"0,0 0-436 0 0,0 0-38 0 0,0 0-80 0 0,0 0-143 0 0,0 0-189 0 0,0 0-216 0 0,0 0-198 0 0,0 0-137 0 0,-33 21-111 0 0,-103 62-117 0 0,65-36 229 0 0,70-46-572 0 0,0-1 0 0 0,0 0 0 0 0,0 1 0 0 0,0-1-1 0 0,0 1 1 0 0,0-1 0 0 0,1 1 0 0 0,-1-1 0 0 0,0 1 0 0 0,0-1 0 0 0,1 1-1 0 0,-1 0 1 0 0,0-1 0 0 0,1 1 0 0 0,-1 0 0 0 0,0 0 0 0 0,1 0 0 0 0,-1-1 0 0 0,1 1-1 0 0,0 0 1 0 0,-1 0 0 0 0,1 0 0 0 0,0 0 0 0 0,-1 0 0 0 0,1 0 0 0 0,0 0-1 0 0,0 0 1 0 0,0 0 0 0 0,0 0 0 0 0,0 0 0 0 0,0 0 0 0 0,0 0 0 0 0,0 0 0 0 0,0 0-1 0 0,0 0 1 0 0,1 0 0 0 0,-1-1 0 0 0,0 1 0 0 0,1 0 0 0 0,-1 0 0 0 0,1 0-1 0 0,-1 0 1 0 0,1 0 0 0 0,-1 0 0 0 0,1-1 0 0 0,-1 1 0 0 0,1 0 0 0 0,0-1 0 0 0,-1 1-1 0 0,1 0 1 0 0,0-1 0 0 0,0 1 0 0 0,0-1 0 0 0,-1 1 0 0 0,1-1 0 0 0,0 1-1 0 0,0-1 1 0 0,0 0 0 0 0,0 1 0 0 0,0-1 0 0 0,0 0 0 0 0,0 0 0 0 0,0 1-1 0 0,67 5-19 0 0,-61-6 24 0 0,0 0-1 0 0,1 0 0 0 0,-1 0 1 0 0,0 1-1 0 0,1 0 1 0 0,-1 0-1 0 0,0 1 1 0 0,0 0-1 0 0,0 0 1 0 0,0 1-1 0 0,0 0 0 0 0,2 1-4 0 0,-7-2 8 0 0,0-1-1 0 0,0 1 1 0 0,0 0-1 0 0,0 0 1 0 0,0 0-1 0 0,0 0 1 0 0,0 0-1 0 0,-1 0 1 0 0,1 0-1 0 0,-1 0 1 0 0,0 1-1 0 0,0-1 1 0 0,0 0-1 0 0,0 1 1 0 0,0-1-1 0 0,0 1 1 0 0,0 0-1 0 0,-1-1 1 0 0,0 1-1 0 0,1-1 1 0 0,-1 1-1 0 0,0 0 1 0 0,0-1-1 0 0,0 1 1 0 0,-1 0-1 0 0,1-1 1 0 0,-1 1-1 0 0,1-1 1 0 0,-1 1-1 0 0,0-1 1 0 0,0 1-1 0 0,0-1 1 0 0,0 1-1 0 0,0-1 1 0 0,-1 0-1 0 0,1 1 1 0 0,-1-1-1 0 0,0 0 1 0 0,1 0-1 0 0,-1 0 1 0 0,0-1-1 0 0,0 1 1 0 0,0 0-1 0 0,0-1 1 0 0,-1 1-8 0 0,-14 12 28 0 0,-2-2-1 0 0,0 1 1 0 0,-1-2 0 0 0,0-1-1 0 0,0 0 1 0 0,-1-2 0 0 0,0 0-1 0 0,-1-1 1 0 0,-19 3-28 0 0,19-9-807 0 0,17-2-9120 0 0,5-2-2444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58 198,'46'-34,"1"3,1 1,2 3,1 2,11-3,-58 26,1-1,-1 0,0 1,1 0,0 0,-1 0,1 0,0 1,0 0,0 0,0 0,0 1,0-1,0 1,0 1,1-1,-1 1,0-1,0 2,-1-1,1 0,0 1,0 0,-1 0,1 0,-1 1,1 0,-1-1,0 2,0-1,0 0,-1 1,1-1,-1 1,0 0,0 1,0-1,-1 0,1 1,-1-1,1 4,-3 6,0 0,-1 0,0 0,-1 0,-1 0,0-1,-1 1,-1-1,0 0,-1 0,0 0,-1-1,0 0,-1 0,0 0,-1-1,0-1,-2 2,-4 8,-81 98,96-117,-1 0,0 1,1-1,-1 0,0 0,1 0,0 1,-1-1,1 0,0 0,-1 1,1-1,0 0,0 1,0-1,0 0,0 1,1-1,-1 0,0 1,0-1,1 0,-1 0,1 1,-1-1,1 0,0 0,0 0,-1 0,1 0,0 0,0 0,0 0,0 0,0 0,0 0,0 0,0-1,0 1,1 0,-1-1,0 1,0-1,1 0,-1 1,0-1,0 0,1 0,-1 0,1 0,77 5,-70-6,6 1,-1 0,0 1,1 0,-1 1,0 1,0 0,0 1,0 1,-1 0,6 3,-14-5,0 0,0 0,0 0,0 1,-1 0,1 0,-1 0,0 0,0 1,-1-1,1 1,-1 0,0 0,0 1,-1-1,0 0,1 1,-2 0,1-1,-1 1,0 0,0 0,0 0,-1 0,0-1,0 3,-2 5,0 0,-1 0,0-1,0 1,-2-1,0 1,0-1,-1-1,0 1,-1-1,0 0,-1-1,0 1,-1-1,-135 126,127-122,-1 0,0-1,-1-1,-1-1,0 0,0-2,-1 0,-7 1,19-8,-1 1,0-2,1 1,-1-1,0-1,0 1,0-2,1 1,-1-1,0-1,0 0,1 0,-1-1,1 0,0-1,0 0,0 0,0-1,1 0,0-1,1 1,0 0,1 0,-1-1,2 0,-1 0,0 0,1-1,0 0,1 0,0 0,0 0,0-1,-2-7,-1-9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78 1736 0 0,'0'0'1385'0'0,"0"0"-38"0"0,0 0 141 0 0,0 0 252 0 0,0 0 143 0 0,0 0-10 0 0,0 0-201 0 0,0 0-270 0 0,0 0-247 0 0,0 0-134 0 0,0 0-78 0 0,0 0-41 0 0,0 0-21 0 0,2-13-41 0 0,5-39-50 0 0,-5 39-61 0 0,-2 13-67 0 0,0 0-99 0 0,0 0-67 0 0,0 0-64 0 0,0 0-76 0 0,0 0-16 0 0,0 0-37 0 0,0 0-19 0 0,0 0 1 0 0,0 22 2525 0 0,-13 458-898 0 0,2-357-1774 0 0,-6 0 1 0 0,-10 27-139 0 0,-13 13 32 0 0,37-155-1056 0 0,4-18-382 0 0,6-18-1970 0 0,-1 2-2960 0 0,-5 15 270 0 0,1 0-5593 0 0</inkml:trace>
  <inkml:trace contextRef="#ctx0" brushRef="#br0" timeOffset="206.046">0 545 10762 0 0,'0'0'2580'0'0,"0"0"-1396"0"0,0 0-529 0 0,0 0 190 0 0,0 0 299 0 0,0 0 177 0 0,0 0-8 0 0,0 0-163 0 0,0 0-214 0 0,35 6-229 0 0,110 16-162 0 0,23-17 373 0 0,162-30-1400 0 0,-277 23-495 0 0,4 0-1944 0 0,-21-1-3760 0 0,-20 2-3109 0 0</inkml:trace>
  <inkml:trace contextRef="#ctx0" brushRef="#br0" timeOffset="490.597">983 523 5705 0 0,'0'0'2996'0'0,"0"0"-608"0"0,0 0-456 0 0,0 0-231 0 0,0 0-229 0 0,0 0-196 0 0,0 0-142 0 0,0 0-136 0 0,0 0-125 0 0,-32 31-141 0 0,-101 96-133 0 0,130-124-561 0 0,-1-1 0 0 0,0 1-1 0 0,1 0 1 0 0,-1 0 0 0 0,1 0 0 0 0,0 0-1 0 0,0 1 1 0 0,1-1 0 0 0,-1 1 0 0 0,1 0-1 0 0,-1 0 1 0 0,1 0 0 0 0,0 0 0 0 0,1 0-1 0 0,-1 0 1 0 0,1 0 0 0 0,-1 1 0 0 0,1-1-1 0 0,0 2-37 0 0,1 5 122 0 0,-2-3-52 0 0,1 1-1 0 0,1-1 1 0 0,-1 0 0 0 0,1 0 0 0 0,1 1 0 0 0,0-1 0 0 0,0 0-1 0 0,0 0 1 0 0,1 0 0 0 0,0 0 0 0 0,1 0 0 0 0,0 0 0 0 0,0 0-1 0 0,0-1 1 0 0,1 1 0 0 0,1-1 0 0 0,-1 0 0 0 0,1-1-1 0 0,0 1 1 0 0,0-1 0 0 0,1 0 0 0 0,0 0 0 0 0,0 0 0 0 0,0-1-1 0 0,1 0 1 0 0,0 0 0 0 0,0-1 0 0 0,5 3-70 0 0,2-2 125 0 0,0 1-1 0 0,1-2 1 0 0,-1 0-1 0 0,1-1 1 0 0,0 0 0 0 0,0-1-1 0 0,0-1 1 0 0,0 0 0 0 0,1-1-1 0 0,-1-1 1 0 0,0 0 0 0 0,0-1-1 0 0,0-1 1 0 0,0 0-1 0 0,-1-1 1 0 0,1-1 0 0 0,-1 0-1 0 0,0-1 1 0 0,0-1 0 0 0,-1 0-1 0 0,0 0 1 0 0,10-8-125 0 0,-13 7 81 0 0,-1 0 1 0 0,1 0-1 0 0,-1-1 1 0 0,-1-1-1 0 0,1 1 1 0 0,-2-1-1 0 0,1-1 0 0 0,-2 1 1 0 0,1-1-1 0 0,2-8-81 0 0,-6 14 16 0 0,-1 0 0 0 0,0 0-1 0 0,-1 0 1 0 0,1-1-1 0 0,-1 1 1 0 0,0 0 0 0 0,0-1-1 0 0,-1 1 1 0 0,0-1-1 0 0,0 0 1 0 0,0 1-1 0 0,0-1 1 0 0,-1 1 0 0 0,0-1-1 0 0,0 1 1 0 0,-1 0-1 0 0,1-1 1 0 0,-1 1 0 0 0,0 0-1 0 0,-1 0 1 0 0,1 0-1 0 0,-1 0 1 0 0,0 1 0 0 0,0-1-1 0 0,-1 0-15 0 0,-7-6-70 0 0,0 1 1 0 0,-1 1-1 0 0,0 0 0 0 0,-1 0 0 0 0,0 1 1 0 0,0 1-1 0 0,-1 0 0 0 0,0 1 0 0 0,0 0 1 0 0,0 1-1 0 0,-1 1 0 0 0,1 0 0 0 0,-1 1 1 0 0,0 1-1 0 0,0 0 0 0 0,0 1 0 0 0,0 0 1 0 0,-1 2-1 0 0,1 0 0 0 0,-8 1 70 0 0,-64 23-1681 0 0,63-7-1617 0 0,3 4-4079 0 0,15-10-4729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8698 0 0,'0'0'3245'0'0,"0"0"-641"0"0,0 0-349 0 0,0 0-104 0 0,0 0-158 0 0,0 0-381 0 0,0 0-386 0 0,0 0-351 0 0,0 0-263 0 0,0 0-174 0 0,0 0-68 0 0,0 0-49 0 0,0 0-58 0 0,-6 15-23 0 0,-38 112 187 0 0,11 33-344 0 0,30-146 9 0 0,1-7-4623 0 0,8-17-931 0 0,-2 0-1422 0 0,0 2-3744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14435 0 0,'0'0'2473'0'0,"0"0"-705"0"0,0 0-416 0 0,0 0-31 0 0,0 0 55 0 0,0 0-112 0 0,0 0-440 0 0,0 0-464 0 0,0 0-272 0 0,0 0-128 0 0,0 0-48 0 0,0 0-24 0 0,0 0-24 0 0,0 0-216 0 0,-68 48-320 0 0,90-11-688 0 0,-2-8-2249 0 0,-9-10-9490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12 361 14979 0 0,'0'0'2278'0'0,"0"0"-387"0"0,0 0-221 0 0,0 0-203 0 0,0 0-242 0 0,0 0-263 0 0,0 0-241 0 0,0 0-235 0 0,0 0-149 0 0,0 0-90 0 0,0 0-66 0 0,0 0 3 0 0,-3-17-38 0 0,-6-58-45 0 0,26 17 48 0 0,70-68 65 0 0,-13 57-229 0 0,-21 54-304 0 0,-45 63 306 0 0,-8 47 304 0 0,1-93-230 0 0,1 0 0 0 0,-1 0 1 0 0,1 0-1 0 0,0 0 1 0 0,-1-1-1 0 0,1 1 0 0 0,0 0 1 0 0,0-1-1 0 0,0 1 0 0 0,0-1 1 0 0,0 0-1 0 0,1 0 0 0 0,-1 0 1 0 0,0 0-1 0 0,1 0 0 0 0,-1 0 1 0 0,0 0-1 0 0,1-1 0 0 0,-1 1 1 0 0,1-1-1 0 0,-1 0 0 0 0,1 0 1 0 0,-1 0-1 0 0,1 0 0 0 0,-1 0 1 0 0,1 0-1 0 0,-1-1 0 0 0,1 1 1 0 0,-1-1-1 0 0,1 0 1 0 0,-1 0-1 0 0,0 0 0 0 0,1 0 1 0 0,-1 0-1 0 0,0 0 0 0 0,0 0 1 0 0,0-1-1 0 0,0 1 0 0 0,0-1 1 0 0,1 0-62 0 0,74-74 791 0 0,-69 67-539 0 0,-3 6-4092 0 0,-2 10-6343 0 0,-2-3-2560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 7538 0 0,'0'0'2112'0'0,"0"0"-334"0"0,0 0-129 0 0,0 0 38 0 0,0 0 21 0 0,0 0-167 0 0,0 0-333 0 0,0 0-341 0 0,0 0-331 0 0,0 0-208 0 0,0 0-58 0 0,-5 3-26 0 0,-60 56 1800 0 0,65-58-1909 0 0,0-1-2 0 0,0 0 22 0 0,0 0 13 0 0,0 0 40 0 0,0 0 35 0 0,8-8 596 0 0,82-79 588 0 0,-118 119-279 0 0,28-32-1327 0 0,0 0-118 0 0,0 0-175 0 0,12-7-6410 0 0,-9 7-4820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130 148 3785 0 0,'0'0'2919'0'0,"0"0"-766"0"0,0 0-156 0 0,0 0 40 0 0,0 0-95 0 0,0 0-262 0 0,0 0-413 0 0,0 0-428 0 0,0 0-351 0 0,0 0-119 0 0,0 0 71 0 0,0 0 146 0 0,0 0 166 0 0,8 1 65 0 0,114-5 2004 0 0,-100-1-2542 0 0,-1 0 0 0 0,0-2 1 0 0,0 0-1 0 0,-1-1 0 0 0,0-1 0 0 0,0-1 0 0 0,-1-1 0 0 0,-1 0 1 0 0,10-8-280 0 0,2-33 1445 0 0,-42 70-1429 0 0,-6 27-23 0 0,2 1 0 0 0,2 1-1 0 0,2 0 1 0 0,3 0 0 0 0,1 1 0 0 0,2 0-1 0 0,3 1 1 0 0,2-1 0 0 0,3 24 7 0 0,-3-13 7 0 0,3-14-8 0 0,-1-1 0 0 0,-2 1-1 0 0,-3 0 1 0 0,-1-1-1 0 0,-2 0 1 0 0,-2 0-1 0 0,-2-1 1 0 0,-2 0 0 0 0,-2-1-1 0 0,-17 34 2 0 0,23-61 4 0 0,-1-1-1 0 0,0 0 1 0 0,-1 0-1 0 0,-1-1 1 0 0,0 0-1 0 0,-1-1 1 0 0,0-1-1 0 0,0 0 1 0 0,-2-1-1 0 0,1 0 1 0 0,-1-1-1 0 0,0-1 0 0 0,-1 0-3 0 0,13-7 2 0 0,0 1 0 0 0,-1-1 0 0 0,1 1 0 0 0,0-1 0 0 0,-1 0-1 0 0,1 0 1 0 0,0-1 0 0 0,-1 1 0 0 0,1-1 0 0 0,-1 1 0 0 0,0-1-1 0 0,1 0 1 0 0,-1-1 0 0 0,1 1 0 0 0,-1 0 0 0 0,1-1-1 0 0,-1 0 1 0 0,1 0 0 0 0,0 0 0 0 0,-1 0 0 0 0,1-1 0 0 0,0 1-1 0 0,0-1 1 0 0,0 0 0 0 0,0 0 0 0 0,0 0 0 0 0,0 0 0 0 0,1 0-1 0 0,-1-1 1 0 0,1 1 0 0 0,-1-1 0 0 0,1 0 0 0 0,0 1-1 0 0,0-1 1 0 0,0 0 0 0 0,0 0 0 0 0,1-1 0 0 0,-1 1 0 0 0,1 0-1 0 0,0 0 1 0 0,-1-4-2 0 0,-1-6 9 0 0,1 0 0 0 0,0 0 0 0 0,0-1 0 0 0,2 1 0 0 0,0-1 0 0 0,0 1 0 0 0,1 0 0 0 0,1-1 0 0 0,0 1 0 0 0,1 0 0 0 0,0 0 0 0 0,1 0 0 0 0,1 1 0 0 0,0-1 0 0 0,0 1 0 0 0,6-9-9 0 0,12-18 44 0 0,2 1 0 0 0,1 1 0 0 0,2 1 0 0 0,12-10-44 0 0,-8 11-13 0 0,1 2-1 0 0,2 1 0 0 0,1 2 1 0 0,21-12 13 0 0,-6 15-337 0 0,-27 24-2578 0 0,-16 6-3788 0 0,-3-3-4032 0 0</inkml:trace>
  <inkml:trace contextRef="#ctx0" brushRef="#br0" timeOffset="746.273">822 494 12355 0 0,'0'0'3106'0'0,"0"0"-1249"0"0,0 0-450 0 0,0 0-44 0 0,0 0-76 0 0,0 0-171 0 0,0 0-227 0 0,0 0-192 0 0,0 0-113 0 0,0 0-92 0 0,0 0-69 0 0,0 0-48 0 0,-34 12-70 0 0,-104 38-39 0 0,78-15 72 0 0,51-25-250 0 0,5-7-68 0 0,0 1-1 0 0,-1 0 0 0 0,1 0 0 0 0,1 1 0 0 0,-1-1 0 0 0,1 1 0 0 0,0-1 0 0 0,0 1 0 0 0,0 0 0 0 0,0 1 0 0 0,1-1 0 0 0,0 0 0 0 0,0 1 1 0 0,1-1-1 0 0,-1 1 0 0 0,1 0 0 0 0,1-1 0 0 0,-1 1 0 0 0,1 0 0 0 0,0-1 0 0 0,0 1 0 0 0,0 0 0 0 0,1 0-19 0 0,1-3 23 0 0,0 0-1 0 0,1 1 0 0 0,0-1 1 0 0,-1 0-1 0 0,1 0 0 0 0,0 0 1 0 0,1-1-1 0 0,-1 1 1 0 0,0-1-1 0 0,1 0 0 0 0,-1 0 1 0 0,1 0-1 0 0,0 0 1 0 0,0-1-1 0 0,-1 1 0 0 0,1-1 1 0 0,0 0-1 0 0,0 0 0 0 0,1 0 1 0 0,-1-1-1 0 0,0 0 1 0 0,0 1-1 0 0,0-1 0 0 0,0-1 1 0 0,0 1-1 0 0,0-1 0 0 0,0 1 1 0 0,0-1-1 0 0,0 0 1 0 0,0-1-1 0 0,0 1 0 0 0,1-1-22 0 0,15-3 67 0 0,-1-2 0 0 0,-1 0-1 0 0,1 0 1 0 0,-1-2 0 0 0,0 0-1 0 0,-1-1 1 0 0,0-1 0 0 0,0-1-1 0 0,-1 0 1 0 0,-1-1 0 0 0,0-1-1 0 0,-1 0 1 0 0,3-5-67 0 0,60-81 35 0 0,-82 122-293 0 0,1-10 258 0 0,0 0-1 0 0,1 0 1 0 0,0 1-1 0 0,1-1 0 0 0,0 1 1 0 0,1-1-1 0 0,1 1 0 0 0,0 0 1 0 0,2 11 0 0 0,-2-21 1 0 0,1 1 1 0 0,-1 0 0 0 0,1-1-1 0 0,0 1 1 0 0,0-1 0 0 0,1 1-1 0 0,-1-1 1 0 0,1 0 0 0 0,0 1-1 0 0,0-1 1 0 0,0 0 0 0 0,0 0-1 0 0,0 0 1 0 0,1 0 0 0 0,-1-1-1 0 0,1 1 1 0 0,0-1-1 0 0,0 1 1 0 0,0-1 0 0 0,0 0-1 0 0,0 0 1 0 0,0 0 0 0 0,1-1-1 0 0,-1 1 1 0 0,1-1 0 0 0,-1 0-1 0 0,1 0 1 0 0,-1 0 0 0 0,1 0-1 0 0,0-1 1 0 0,-1 1 0 0 0,1-1-1 0 0,0 0 1 0 0,-1 0-1 0 0,2 0-1 0 0,5-1 26 0 0,0 0 0 0 0,-1-1 0 0 0,1 0 0 0 0,-1-1 0 0 0,1 0 0 0 0,-1 0 0 0 0,0-1 0 0 0,0 0 0 0 0,0-1 0 0 0,-1 0 0 0 0,1 0 0 0 0,-1-1 0 0 0,0 0 0 0 0,-1 0-1 0 0,1-1 1 0 0,-1 0 0 0 0,-1 0 0 0 0,1-1-26 0 0,9-11 49 0 0,0-1 0 0 0,-2-1-1 0 0,0 0 1 0 0,-1-1 0 0 0,-1-1-1 0 0,4-12-48 0 0,13-65 136 0 0,-30 99-139 0 0,0-1-1 0 0,0 1 0 0 0,0 0 1 0 0,-1 1-1 0 0,1-1 0 0 0,0 0 0 0 0,-1 0 1 0 0,1 0-1 0 0,0 1 0 0 0,-1-1 1 0 0,1 1-1 0 0,-1-1 0 0 0,1 1 1 0 0,-1 0-1 0 0,1-1 0 0 0,-1 1 0 0 0,1 0 1 0 0,-1 0-1 0 0,1 0 0 0 0,-1 0 1 0 0,1 0-1 0 0,-1 0 0 0 0,1 1 1 0 0,-1-1-1 0 0,1 1 0 0 0,-1-1 0 0 0,1 1 1 0 0,-1-1-1 0 0,1 1 0 0 0,0 0 1 0 0,-1-1-1 0 0,1 1 0 0 0,0 0 1 0 0,0 0-1 0 0,-1 0 0 0 0,1 0 0 0 0,0 0 1 0 0,0 0-1 0 0,0 1 0 0 0,-1 0 4 0 0,0 0-6 0 0,0 0 3 0 0,0-1 0 0 0,1 0 0 0 0,-1 1 0 0 0,0 0 0 0 0,1-1 1 0 0,-1 1-1 0 0,1 0 0 0 0,-1-1 0 0 0,1 1 0 0 0,0 0 0 0 0,0 0 0 0 0,-1 0 0 0 0,2 0 1 0 0,-1 1-1 0 0,0-1 0 0 0,0 0 0 0 0,1 0 0 0 0,-1 0 0 0 0,1 1 0 0 0,0-1 0 0 0,-1 0 0 0 0,1 1 1 0 0,0-1-1 0 0,0 0 0 0 0,1 0 0 0 0,-1 1 0 0 0,0-1 0 0 0,1 0 0 0 0,0 0 0 0 0,-1 1 0 0 0,1-1 1 0 0,0 0 2 0 0,113 112 129 0 0,-108-101-69 0 0,0 0-1 0 0,-1-1 1 0 0,-1 2 0 0 0,0-1 0 0 0,0 0-1 0 0,-2 1 1 0 0,1 0 0 0 0,-2 0-1 0 0,0 0 1 0 0,0-1 0 0 0,-2 1 0 0 0,1 0-1 0 0,-2 0 1 0 0,0 0 0 0 0,0 0-1 0 0,-2-1 1 0 0,1 1 0 0 0,-2 0-60 0 0,-3 49 132 0 0,31-63-467 0 0,10-5-1439 0 0,-18 0-7799 0 0,-12 4 6321 0 0,2 1-9789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78 12403 0 0,'0'0'1333'0'0,"0"0"-114"0"0,0 0-43 0 0,0 0 70 0 0,0 0 78 0 0,0 0 27 0 0,0 0-132 0 0,0 0-239 0 0,0 0-218 0 0,0 0-219 0 0,0 0-153 0 0,-8-2-81 0 0,-31-4 1063 0 0,41 33-187 0 0,-2 86-459 0 0,-4-1 0 0 0,-5 0 0 0 0,-21 90-726 0 0,16-106 139 0 0,-24 192-100 0 0,35-276-1190 0 0,9-32-180 0 0,35-76-2844 0 0,-19 33-6227 0 0,-16 46-963 0 0</inkml:trace>
  <inkml:trace contextRef="#ctx0" brushRef="#br0" timeOffset="515.004">510 0 11971 0 0,'0'0'1238'0'0,"0"0"-393"0"0,0 0-83 0 0,0 0 185 0 0,0 0 215 0 0,0 0 73 0 0,0 0-160 0 0,0 0-188 0 0,0 0-122 0 0,0 0-74 0 0,0 0-31 0 0,0 0-50 0 0,0 0-90 0 0,1 14-10 0 0,9 112 1532 0 0,4 37-317 0 0,-24 201-864 0 0,8-192-776 0 0,2-166-83 0 0,0 0 0 0 0,1 0-1 0 0,0 0 1 0 0,0 0 0 0 0,1 0-1 0 0,0-1 1 0 0,0 1-1 0 0,0-1 1 0 0,0 1 0 0 0,1-1-1 0 0,0 0 1 0 0,0 0-1 0 0,1 0 1 0 0,1 2-2 0 0,4-26 718 0 0,-9-2-569 0 0,1 2-112 0 0,-1-1 0 0 0,0 0 0 0 0,-2 1 0 0 0,0-1 0 0 0,-1 1 0 0 0,-1-1 0 0 0,-1 1 0 0 0,-1 0 0 0 0,-1-1-37 0 0,1 5-8 0 0,0 0 0 0 0,-1 1 0 0 0,-1-1-1 0 0,0 2 1 0 0,0-1 0 0 0,-2 1 0 0 0,0 1-1 0 0,0-1 1 0 0,-1 2 0 0 0,0 0 0 0 0,-1 0-1 0 0,-1 1 1 0 0,1 0 0 0 0,-1 1 0 0 0,-1 0-1 0 0,0 2 1 0 0,0-1 0 0 0,-1 2 0 0 0,0 0-1 0 0,0 0 1 0 0,0 2 0 0 0,-12-3 8 0 0,16 6-33 0 0,1 1 0 0 0,-1 0 0 0 0,1 1 0 0 0,-1 0 0 0 0,1 0 0 0 0,-1 1 0 0 0,1 0 0 0 0,0 1 0 0 0,0 1 0 0 0,0-1 1 0 0,0 2-1 0 0,1-1 0 0 0,-1 1 0 0 0,1 0 0 0 0,0 1 0 0 0,1 0 0 0 0,-1 1 0 0 0,1 0 0 0 0,1 0 0 0 0,-1 1 0 0 0,1-1 0 0 0,0 2 0 0 0,1-1 0 0 0,-1 2 33 0 0,4-6-158 0 0,-1 1-1 0 0,1-1 1 0 0,0 1 0 0 0,0 0-1 0 0,0 0 1 0 0,1 0-1 0 0,0 1 1 0 0,0-1 0 0 0,0 1-1 0 0,0-1 1 0 0,1 1-1 0 0,0-1 1 0 0,0 1 0 0 0,1 0-1 0 0,0-1 1 0 0,-1 1-1 0 0,2 0 1 0 0,-1-1 0 0 0,1 1-1 0 0,0 0 1 0 0,0-1 0 0 0,1 1-1 0 0,-1-1 1 0 0,1 1-1 0 0,0-1 1 0 0,2 3 158 0 0,27 15-3216 0 0,-8-14-4246 0 0,-8-8-4288 0 0</inkml:trace>
  <inkml:trace contextRef="#ctx0" brushRef="#br0" timeOffset="918.798">948 604 13299 0 0,'0'0'1971'0'0,"0"0"-376"0"0,0 0-228 0 0,0 0-61 0 0,0 0-73 0 0,0 0-147 0 0,0 0-201 0 0,0 0-178 0 0,0 0-130 0 0,0 0-114 0 0,0 0-107 0 0,0 0-66 0 0,0 0-76 0 0,-29 7-39 0 0,-86 22 5 0 0,80-6 35 0 0,35-18-163 0 0,0 2-14 0 0,-1 0 1 0 0,1 1-1 0 0,0-1 1 0 0,0 0-1 0 0,1 0 1 0 0,0 1-1 0 0,0-1 1 0 0,1 0-1 0 0,0 0 1 0 0,0 0 0 0 0,0-1-1 0 0,1 1 1 0 0,0 0-1 0 0,1-1 1 0 0,-1 0-1 0 0,1 0 1 0 0,1 0-1 0 0,-1 0 1 0 0,1 0-1 0 0,0-1 1 0 0,0 0-1 0 0,0 0 1 0 0,1 0-1 0 0,0-1 1 0 0,0 0-1 0 0,0 0 1 0 0,0 0-1 0 0,0-1 1 0 0,1 0-1 0 0,0 0 1 0 0,0-1-1 0 0,0 0 1 0 0,0 0-1 0 0,0 0 1 0 0,0-1-1 0 0,0 0 1 0 0,0-1-1 0 0,1 0 1 0 0,-1 0-1 0 0,0 0 1 0 0,4-1-39 0 0,-7 0 52 0 0,0-1 0 0 0,1 1 1 0 0,-1-1-1 0 0,0 0 0 0 0,0 0 0 0 0,0-1 1 0 0,0 1-1 0 0,-1-1 0 0 0,1 0 1 0 0,-1 0-1 0 0,1 0 0 0 0,-1 0 0 0 0,0-1 1 0 0,0 1-1 0 0,-1-1 0 0 0,1 0 0 0 0,-1 0 1 0 0,0 0-1 0 0,0 0 0 0 0,0 0 0 0 0,0 0 1 0 0,-1 0-1 0 0,1-1 0 0 0,0-4-52 0 0,10-109 409 0 0,-12 114-423 0 0,0-1 0 0 0,0 1 0 0 0,-1-1 0 0 0,1 1 0 0 0,-1 0 0 0 0,0-1 0 0 0,0 1 0 0 0,-1 0 0 0 0,1-1 0 0 0,-1 1 0 0 0,0 0 0 0 0,0 0 0 0 0,-1 0 0 0 0,1 1 0 0 0,-1-1 0 0 0,0 1 0 0 0,0-1 0 0 0,0 1 0 0 0,0 0 0 0 0,0 0 0 0 0,-1 0 0 0 0,1 0 0 0 0,-1 1 0 0 0,0 0 0 0 0,0-1 0 0 0,0 1 0 0 0,0 1 0 0 0,0-1 0 0 0,-1 1 0 0 0,1-1 0 0 0,0 1 0 0 0,-1 0 0 0 0,1 1 0 0 0,-4-1 14 0 0,5 1-118 0 0,1 0-1 0 0,0 0 1 0 0,-1 0 0 0 0,1 1-1 0 0,-1-1 1 0 0,1 1 0 0 0,-1-1-1 0 0,1 1 1 0 0,0 0 0 0 0,0 0 0 0 0,-1 0-1 0 0,1 0 1 0 0,0 0 0 0 0,0 1-1 0 0,0-1 1 0 0,0 1 0 0 0,0-1 0 0 0,0 1-1 0 0,1 0 1 0 0,-1 0 0 0 0,0 0-1 0 0,0 1 119 0 0,-16 34-9330 0 0,14-29-2401 0 0</inkml:trace>
  <inkml:trace contextRef="#ctx0" brushRef="#br0" timeOffset="1428.249">1189 593 7266 0 0,'0'0'3546'0'0,"0"0"-822"0"0,0 0-463 0 0,0 0-276 0 0,0 0-323 0 0,0 0-274 0 0,0 0-290 0 0,0 0-248 0 0,0 0-158 0 0,0 0-96 0 0,0 0-96 0 0,0 0-77 0 0,0 12-51 0 0,-2 87 615 0 0,2-96-939 0 0,1-1 0 0 0,0 1 0 0 0,-1 0 0 0 0,1-1 0 0 0,0 1 1 0 0,0-1-1 0 0,1 1 0 0 0,-1-1 0 0 0,0 0 0 0 0,1 1 0 0 0,0-1 1 0 0,-1 0-1 0 0,1 0 0 0 0,0 0 0 0 0,0 0 0 0 0,0-1 0 0 0,0 1 1 0 0,0 0-1 0 0,1-1 0 0 0,-1 1 0 0 0,0-1 0 0 0,1 0 0 0 0,-1 0 1 0 0,1 0-1 0 0,0 0 0 0 0,-1 0 0 0 0,1-1 0 0 0,-1 1 0 0 0,1-1 1 0 0,1 0-49 0 0,85 4 1067 0 0,-72-9-974 0 0,0 0-1 0 0,-1-2 0 0 0,0 0 1 0 0,0-1-1 0 0,0 0 0 0 0,-1-2 1 0 0,0 1-1 0 0,-1-2 1 0 0,-1 0-1 0 0,1-1 0 0 0,7-8-92 0 0,33-46 26 0 0,-51 73-27 0 0,0 0 0 0 0,0 0 1 0 0,1-1-1 0 0,0 0 0 0 0,1 1 0 0 0,-1-1 1 0 0,1-1-1 0 0,0 1 0 0 0,1-1 0 0 0,-1 0 1 0 0,1 0-1 0 0,0 0 0 0 0,0-1 0 0 0,1 0 1 0 0,-1 0-1 0 0,1-1 0 0 0,0 1 0 0 0,2-1 1 0 0,1 0 69 0 0,-1-1-1 0 0,0 0 1 0 0,0-1-1 0 0,1 0 0 0 0,-1-1 1 0 0,1 0-1 0 0,-1 0 1 0 0,1-1-1 0 0,-1 0 0 0 0,0-1 1 0 0,0 0-1 0 0,1 0 1 0 0,-1-1-1 0 0,-1-1 0 0 0,1 1 1 0 0,0-1-1 0 0,-1 0 1 0 0,0-1-1 0 0,0 0 0 0 0,0-1 1 0 0,-1 1-1 0 0,1-1 1 0 0,-1-1-1 0 0,1-1-68 0 0,78-87 300 0 0,-76 48-753 0 0,-16 34-3671 0 0,-5-1-5755 0 0,9 10-2968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78 0 0 0,'0'0'469'0'0,"0"0"365"0"0,0 0 198 0 0,0 0 134 0 0,0 0 105 0 0,0 0 32 0 0,0 0 2 0 0,3-5-35 0 0,9-26 1014 0 0,-23 18 2799 0 0,-17 0-2373 0 0,15 9-2525 0 0,-1 1 1 0 0,1 0-1 0 0,-1 1 1 0 0,0 0-1 0 0,1 1 0 0 0,-1 1 1 0 0,0 0-1 0 0,0 1 1 0 0,1 0-1 0 0,-1 1 1 0 0,0 1-1 0 0,1 0 1 0 0,0 1-1 0 0,0 0 1 0 0,0 1-1 0 0,0 1 1 0 0,1 0-1 0 0,0 0 0 0 0,0 1 1 0 0,0 1-1 0 0,1 0 1 0 0,0 0-1 0 0,1 1 1 0 0,0 1-1 0 0,0 0 1 0 0,1 0-1 0 0,0 1 1 0 0,1 0-1 0 0,0 0 1 0 0,-2 7-186 0 0,7-9 61 0 0,0 0 0 0 0,0 0 0 0 0,1 0 1 0 0,1 0-1 0 0,0 0 0 0 0,0 1 1 0 0,0-1-1 0 0,1 1 0 0 0,1-1 1 0 0,0 0-1 0 0,0 1 0 0 0,1-1 0 0 0,0 0 1 0 0,0 0-1 0 0,1 0 0 0 0,0 0 1 0 0,1 0-1 0 0,0-1 0 0 0,0 0 1 0 0,1 0-1 0 0,0 0 0 0 0,1 0 0 0 0,-1-1 1 0 0,1 1-1 0 0,5 3-61 0 0,-1 0 116 0 0,1-1 0 0 0,0 0 1 0 0,1-1-1 0 0,0 0 0 0 0,0-1 0 0 0,1-1 0 0 0,0 1 1 0 0,0-2-1 0 0,1 0 0 0 0,0-1 0 0 0,0 0 0 0 0,0-1 1 0 0,0 0-1 0 0,1-2 0 0 0,13 2-116 0 0,-9-2 78 0 0,1 0 0 0 0,-1-2 1 0 0,0 0-1 0 0,0-2 0 0 0,0 0 0 0 0,0-1 1 0 0,0 0-1 0 0,0-2 0 0 0,17-7-78 0 0,22-13-97 0 0,-52 26-1803 0 0,-5 8-6519 0 0,-1-5 5499 0 0,0 0-8813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12 7466 0 0,'0'0'1505'0'0,"0"0"-279"0"0,0 0-3 0 0,0 0 270 0 0,0 0 217 0 0,0 0 30 0 0,0 0-154 0 0,0 0-324 0 0,0 0-298 0 0,0 0-223 0 0,0 0-143 0 0,0 0-73 0 0,-35-3-27 0 0,-105-6 6 0 0,72 17 440 0 0,55-4-810 0 0,0 1 1 0 0,1 0-1 0 0,-1 1 0 0 0,1 0 0 0 0,1 1 0 0 0,-1 0 1 0 0,1 0-1 0 0,0 2 0 0 0,1-1 0 0 0,0 1 1 0 0,0 1-1 0 0,1 0 0 0 0,1 0 0 0 0,-1 1 0 0 0,2 0 1 0 0,-1 0-1 0 0,-4 11-134 0 0,9-16 32 0 0,0 0 1 0 0,1 0-1 0 0,-1 0 0 0 0,1 0 1 0 0,1 0-1 0 0,-1 1 0 0 0,1-1 1 0 0,0 1-1 0 0,1-1 0 0 0,-1 0 1 0 0,1 1-1 0 0,1-1 0 0 0,-1 1 1 0 0,1-1-1 0 0,0 1 0 0 0,0-1 1 0 0,1 0-1 0 0,0 0 0 0 0,0 0 1 0 0,1 0-1 0 0,-1 0 0 0 0,1 0 1 0 0,0 0-1 0 0,1-1 0 0 0,0 0 1 0 0,-1 1-1 0 0,2-1 0 0 0,-1-1 1 0 0,0 1-1 0 0,1-1 0 0 0,0 0 1 0 0,0 0-1 0 0,1 0 0 0 0,-1 0 1 0 0,1-1-1 0 0,-1 0 0 0 0,1 0 1 0 0,0-1-1 0 0,0 0 0 0 0,0 0 1 0 0,5 1-33 0 0,1-3 77 0 0,1 0 1 0 0,0-1-1 0 0,-1-1 1 0 0,1 0-1 0 0,-1-1 1 0 0,0 0-1 0 0,0-1 1 0 0,0 0 0 0 0,0-1-1 0 0,-1 0 1 0 0,1-1-1 0 0,-1-1 1 0 0,-1 1-1 0 0,1-2 1 0 0,-1 1 0 0 0,-1-1-1 0 0,1-1 1 0 0,-1 0-1 0 0,6-8-77 0 0,7-6 75 0 0,-1-2 0 0 0,-1 0-1 0 0,-1-1 1 0 0,-1-1 0 0 0,-2 0-1 0 0,0-2-74 0 0,-4 20 97 0 0,-17 42-146 0 0,3-28-33 0 0,1 1-1 0 0,-1 0 0 0 0,1-1 1 0 0,0 1-1 0 0,0 0 0 0 0,0 0 1 0 0,1 0-1 0 0,0 0 1 0 0,0 0-1 0 0,1 0 0 0 0,-1-1 1 0 0,1 1-1 0 0,0 0 0 0 0,1 0 1 0 0,0 0-1 0 0,0-1 0 0 0,0 1 1 0 0,0-1-1 0 0,1 0 1 0 0,0 0-1 0 0,0 0 0 0 0,0 0 1 0 0,1 0-1 0 0,0 0 0 0 0,0-1 1 0 0,0 0-1 0 0,0 0 0 0 0,1 0 1 0 0,0 0-1 0 0,4 2 83 0 0,32 10-3051 0 0,-12-10-6705 0 0,-19-6-2368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12723 0 0,'0'0'3512'0'0,"0"0"-1647"0"0,0 0-614 0 0,0 0-148 0 0,0 0-92 0 0,0 0-86 0 0,0 0-119 0 0,0 0-102 0 0,0 0-77 0 0,0 0-113 0 0,0 0-71 0 0,0 0-32 0 0,0 0-58 0 0,19-32-9 0 0,58-100-30 0 0,-3 24 302 0 0,19-4 19 0 0,-82 155-681 0 0,-10-34 50 0 0,-1 0 1 0 0,1 0-1 0 0,0-1 0 0 0,1 1 0 0 0,0 0 0 0 0,1 0 0 0 0,-1-1 0 0 0,2 0 1 0 0,-1 1-1 0 0,1-1 0 0 0,0 0 0 0 0,1-1 0 0 0,0 1 0 0 0,0-1 0 0 0,1 0 0 0 0,0 0 1 0 0,0-1-1 0 0,0 0 0 0 0,1 0 0 0 0,7 5-4 0 0,-9-8 62 0 0,0-1 0 0 0,0 1-1 0 0,1-1 1 0 0,-1 0 0 0 0,1 0 0 0 0,-1-1 0 0 0,1 0-1 0 0,0 0 1 0 0,0 0 0 0 0,0-1 0 0 0,-1 0 0 0 0,1 0 0 0 0,0 0-1 0 0,0-1 1 0 0,0 0 0 0 0,-1 0 0 0 0,1 0 0 0 0,0-1-1 0 0,-1 1 1 0 0,1-1 0 0 0,-1-1 0 0 0,0 1 0 0 0,0-1-1 0 0,0 0 1 0 0,0 0 0 0 0,0-1 0 0 0,0 1 0 0 0,-1-1-1 0 0,3-3-61 0 0,3-3 82 0 0,-1-1-1 0 0,0 0 0 0 0,-1-1 0 0 0,0 0 0 0 0,-1 0 0 0 0,0-1 0 0 0,-1 0 0 0 0,0 0 0 0 0,-1 0 1 0 0,-1-1-1 0 0,0 0 0 0 0,0 1 0 0 0,-2-2 0 0 0,0 1 0 0 0,0 0 0 0 0,-1 0 0 0 0,-1-2-81 0 0,0 15-29 0 0,0 0-1 0 0,-1 1 0 0 0,1-1 0 0 0,0 0 0 0 0,0 1 0 0 0,0-1 0 0 0,-1 0 1 0 0,1 1-1 0 0,0-1 0 0 0,-1 1 0 0 0,1-1 0 0 0,0 0 0 0 0,-1 1 1 0 0,1-1-1 0 0,-1 1 0 0 0,1-1 0 0 0,-1 1 0 0 0,1-1 0 0 0,-1 1 1 0 0,0 0-1 0 0,1-1 0 0 0,-1 1 0 0 0,1-1 0 0 0,-1 1 0 0 0,0 0 1 0 0,1 0-1 0 0,-1-1 0 0 0,0 1 0 0 0,1 0 0 0 0,-1 0 0 0 0,0 0 1 0 0,1 0-1 0 0,-1 0 0 0 0,0 0 0 0 0,0 0 0 0 0,1 0 0 0 0,-1 0 0 0 0,0 0 1 0 0,1 0-1 0 0,-1 1 0 0 0,0-1 0 0 0,1 0 0 0 0,-1 0 0 0 0,0 1 1 0 0,1-1-1 0 0,-1 0 0 0 0,1 1 0 0 0,-1-1 0 0 0,0 1 0 0 0,1-1 1 0 0,-1 0-1 0 0,1 1 0 0 0,-1-1 0 0 0,1 1 0 0 0,0 0 0 0 0,-1-1 30 0 0,-2 29-2547 0 0,5-18-4442 0 0,-1-7-5287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9153 424 4313 0 0,'0'0'1943'0'0,"0"0"-156"0"0,0 0 32 0 0,0 0 128 0 0,0 0-102 0 0,0 0-220 0 0,0 0-267 0 0,0 0-291 0 0,0 0-184 0 0,0 0-113 0 0,0 0-92 0 0,0 0-91 0 0,-8 0-44 0 0,4 0-466 0 0,0 0 37 0 0,1 0 0 0 0,-1 0 0 0 0,1 0 1 0 0,-1 0-1 0 0,1 0 0 0 0,0 1 0 0 0,-1 0 0 0 0,1 0 0 0 0,0 0 0 0 0,-1 0 1 0 0,1 0-1 0 0,0 1 0 0 0,0-1 0 0 0,0 1 0 0 0,0 0 0 0 0,0 0 0 0 0,-1 2-114 0 0,-5 4 359 0 0,2-2-228 0 0,-1 0-1 0 0,1 1 1 0 0,0 0-1 0 0,0 0 1 0 0,1 0 0 0 0,0 1-1 0 0,1 0 1 0 0,-1 1 0 0 0,1-1-1 0 0,1 1 1 0 0,0 0-1 0 0,0 0 1 0 0,1 0 0 0 0,0 1-1 0 0,0-1 1 0 0,1 1 0 0 0,1-1-1 0 0,-1 8-130 0 0,1-15 32 0 0,1 0 0 0 0,0 0 0 0 0,0 0 0 0 0,0 1 0 0 0,0-1 0 0 0,0 0 0 0 0,0 0 0 0 0,0 0 0 0 0,1 0 0 0 0,-1 0 0 0 0,1 0 0 0 0,-1 0 0 0 0,1 0 0 0 0,0 0 0 0 0,0 0 0 0 0,0 0 0 0 0,0 0 0 0 0,0 0 0 0 0,0-1 0 0 0,1 1 0 0 0,-1 0 0 0 0,1-1 0 0 0,-1 1 0 0 0,1-1 0 0 0,-1 0 0 0 0,1 1 0 0 0,0-1 0 0 0,0 0-1 0 0,0 0 1 0 0,-1 0 0 0 0,1 0 0 0 0,0 0 0 0 0,0-1 0 0 0,0 1 0 0 0,1-1 0 0 0,-1 1 0 0 0,0-1 0 0 0,0 0 0 0 0,0 1 0 0 0,0-1 0 0 0,0 0 0 0 0,1-1-32 0 0,11-1 111 0 0,-1-1 1 0 0,1-1-1 0 0,-1 0 0 0 0,0-1 0 0 0,0 0 1 0 0,-1-1-1 0 0,1-1 0 0 0,-1 0 0 0 0,-1 0 1 0 0,1-1-1 0 0,-1-1 0 0 0,-1 0 0 0 0,0 0 0 0 0,0-1 1 0 0,0-1-112 0 0,-1 3 16 0 0,171-175 334 0 0,-142 150-270 0 0,-31 66 38 0 0,-3 233 278 0 0,25 96-454 0 0,-28-319 54 0 0,-2 0 0 0 0,-1 0 0 0 0,-2 0 0 0 0,-2 0 0 0 0,-2-1 0 0 0,-2 0 0 0 0,-2 0 0 0 0,-1-1 0 0 0,-3-1 0 0 0,-1 0 0 0 0,-1-2 0 0 0,-3 0 0 0 0,-1-1 0 0 0,-12 14 4 0 0,33-50 3 0 0,-1 3 1 0 0,0 0 0 0 0,-1-1 1 0 0,0 1-1 0 0,0-1 1 0 0,0 0-1 0 0,0 0 0 0 0,0 0 1 0 0,-1-1-1 0 0,1 1 1 0 0,-1-1-1 0 0,0 1 0 0 0,1-1 1 0 0,-1-1-1 0 0,0 1 1 0 0,0 0-1 0 0,-1-1 0 0 0,1 0 1 0 0,-2 1-5 0 0,4-4 2 0 0,1 0 1 0 0,-1 0-1 0 0,1 0 0 0 0,-1 0 1 0 0,1 0-1 0 0,0 0 1 0 0,0 0-1 0 0,0 0 0 0 0,0 0 1 0 0,0 0-1 0 0,0-1 1 0 0,1 1-1 0 0,-1 0 1 0 0,1-1-1 0 0,-1 1 0 0 0,1 0 1 0 0,0-1-1 0 0,0 1 1 0 0,0-1-1 0 0,0 1 0 0 0,0 0 1 0 0,1-2-3 0 0,-1-1 5 0 0,2-32-18 0 0,2 0-1 0 0,2 1 1 0 0,1 0-1 0 0,1 0 1 0 0,2 0-1 0 0,2 1 1 0 0,13-27 13 0 0,-13 29-3 0 0,38-87-216 0 0,4 2-1 0 0,60-93 220 0 0,-38 88-1371 0 0,-49 83-1575 0 0,0 1-3635 0 0,-18 27-5298 0 0</inkml:trace>
  <inkml:trace contextRef="#ctx0" brushRef="#br0" timeOffset="309.705">9998 339 9090 0 0,'0'0'4821'0'0,"0"0"-2239"0"0,0 0-894 0 0,0 0-277 0 0,0 0-255 0 0,0 0-231 0 0,0 0-184 0 0,0 0-158 0 0,0 0-74 0 0,0 0-58 0 0,0 0-56 0 0,0 0-75 0 0,-34 33-72 0 0,-102 103-44 0 0,82-59 34 0 0,51-65-191 0 0,1-8-24 0 0,0 0-1 0 0,1 0 1 0 0,-1 0-1 0 0,1 0 1 0 0,0 1-1 0 0,1-1 1 0 0,-1 0-1 0 0,1 1 1 0 0,0-1 0 0 0,0 1-1 0 0,0-1 1 0 0,0 1-1 0 0,1-1 1 0 0,0 0-1 0 0,0 1 1 0 0,0-1-1 0 0,0 0 1 0 0,1 0-1 0 0,0 0 1 0 0,-1 0-1 0 0,2 0 1 0 0,-1 0-1 0 0,0 0 1 0 0,1-1-1 0 0,0 1 1 0 0,-1-1-1 0 0,1 0 1 0 0,1 1-1 0 0,-1-2 1 0 0,0 1-1 0 0,1 0 1 0 0,0-1-1 0 0,-1 1 1 0 0,1-1-1 0 0,0 0 1 0 0,0 0-1 0 0,0-1 1 0 0,0 1-1 0 0,1-1 1 0 0,-1 0-1 0 0,3 1-22 0 0,0-1 85 0 0,0 0 0 0 0,0 0 0 0 0,0-1-1 0 0,0 0 1 0 0,0 0 0 0 0,0-1 0 0 0,0 0-1 0 0,0 0 1 0 0,-1-1 0 0 0,1 1 0 0 0,0-1-1 0 0,-1-1 1 0 0,1 1 0 0 0,-1-1 0 0 0,0-1-1 0 0,0 1 1 0 0,0-1 0 0 0,0 0 0 0 0,-1 0-1 0 0,1 0 1 0 0,-1-1 0 0 0,0 0 0 0 0,-1 0-1 0 0,1 0 1 0 0,-1-1 0 0 0,0 0 0 0 0,0 1-1 0 0,-1-1 1 0 0,3-7-85 0 0,0 3 17 0 0,-1 0-1 0 0,0 0 0 0 0,-1-1 1 0 0,0 0-1 0 0,0 0 0 0 0,-1 0 1 0 0,-1 0-1 0 0,0 0 1 0 0,-1-1-1 0 0,0 1 0 0 0,0-1 1 0 0,-1 1-1 0 0,-1-1 1 0 0,0 1-1 0 0,0 0 0 0 0,-1-1 1 0 0,-1 1-1 0 0,0 0 0 0 0,-1 0 1 0 0,0 0-1 0 0,0 0-16 0 0,-33-18-1404 0 0,21 26-1586 0 0,1 2-3297 0 0,8 1-5893 0 0</inkml:trace>
  <inkml:trace contextRef="#ctx0" brushRef="#br0" timeOffset="864.639">9442 417 0 0 0,'0'0'105'0'0,"0"0"438"0"0,0 0 351 0 0,0 0 363 0 0,0 0 385 0 0,0 0 240 0 0,0 0-9 0 0,0 0-412 0 0,0 0-477 0 0,-2-11 822 0 0,-56-15 3012 0 0,32 25-4113 0 0,22 0-678 0 0,1-1 0 0 0,-1 2 0 0 0,1-1 0 0 0,-1 0 0 0 0,0 1 0 0 0,1 0 0 0 0,-1 0 0 0 0,0 0 0 0 0,0 0 0 0 0,1 0 0 0 0,-1 1 0 0 0,0 0 0 0 0,1 0 0 0 0,-1 0 0 0 0,1 0 0 0 0,-1 0 0 0 0,1 1 0 0 0,0-1 0 0 0,-1 1 0 0 0,1 0 0 0 0,0 0 1 0 0,0 0-1 0 0,0 1 0 0 0,0-1 0 0 0,1 1 0 0 0,-1-1 0 0 0,1 1 0 0 0,-1 0 0 0 0,1 0 0 0 0,0 0 0 0 0,0 0 0 0 0,0 2-27 0 0,-5 13-765 0 0,-1 4-1294 0 0,6-8-4529 0 0,2-10-2835 0 0</inkml:trace>
  <inkml:trace contextRef="#ctx0" brushRef="#br0" timeOffset="-2088.858">7111 71 7794 0 0,'0'0'1984'0'0,"0"0"-316"0"0,0 0-33 0 0,0 0 137 0 0,0 0 43 0 0,0 0-130 0 0,0 0-240 0 0,0 0-264 0 0,0 0-202 0 0,0 0-141 0 0,0 0-102 0 0,0 0-65 0 0,0 0-65 0 0,12-10-74 0 0,33-29-85 0 0,-45 39-423 0 0,0 0 0 0 0,0 0 0 0 0,0 1 0 0 0,0-1 0 0 0,0 0 0 0 0,0 1 0 0 0,0-1 0 0 0,0 0 0 0 0,0 1 0 0 0,0-1-1 0 0,0 0 1 0 0,0 1 0 0 0,0-1 0 0 0,0 0 0 0 0,0 0 0 0 0,0 1 0 0 0,0-1 0 0 0,0 0 0 0 0,0 1 0 0 0,0-1 0 0 0,1 0 0 0 0,-1 0 0 0 0,0 1 0 0 0,0-1 0 0 0,0 0 0 0 0,1 0-1 0 0,-1 1 1 0 0,0-1 0 0 0,0 0 0 0 0,0 0 0 0 0,1 0 0 0 0,-1 1 0 0 0,0-1 0 0 0,1 0 0 0 0,-1 0 0 0 0,0 0 0 0 0,0 0 0 0 0,1 0 0 0 0,-1 1 0 0 0,0-1 0 0 0,1 0 0 0 0,-1 0-1 0 0,0 0 1 0 0,1 0 0 0 0,-1 0 0 0 0,0 0 0 0 0,0 0 0 0 0,1 0 0 0 0,-1 0 0 0 0,0 0 0 0 0,1-1 0 0 0,-1 1 0 0 0,0 0 0 0 0,1 0 0 0 0,-1 0 0 0 0,0 0 0 0 0,0 0 0 0 0,1 0-1 0 0,-1-1-23 0 0,-13 82 1297 0 0,-21 199-474 0 0,23 32-693 0 0,-35-215-1059 0 0,41-74-1131 0 0,5-15-1298 0 0,3-3-3626 0 0,0-5-2013 0 0</inkml:trace>
  <inkml:trace contextRef="#ctx0" brushRef="#br0" timeOffset="-1702.586">7318 730 3225 0 0,'0'0'3659'0'0,"0"0"-1606"0"0,0 0-337 0 0,0 0 52 0 0,0 0-31 0 0,0 0-117 0 0,0 0-138 0 0,0 0-111 0 0,0 0-120 0 0,0 0-122 0 0,32 2-142 0 0,103 6-143 0 0,-57-23 200 0 0,-65 8-838 0 0,4-2-13 0 0,-1 0 1 0 0,1-1-1 0 0,-2-1 0 0 0,1-1 1 0 0,-2 0-1 0 0,1-1 0 0 0,-2 0 1 0 0,0-1-1 0 0,0-1 1 0 0,-1 0-1 0 0,2-6-193 0 0,-11 19 24 0 0,-1-1-1 0 0,0 0 1 0 0,0 1 0 0 0,0-1 0 0 0,0 0 0 0 0,-1 0-1 0 0,1 0 1 0 0,-1 0 0 0 0,0 0 0 0 0,1-1-1 0 0,-1 1 1 0 0,-1 0 0 0 0,1 0 0 0 0,-1-1-1 0 0,1 1 1 0 0,-1-1 0 0 0,0 1 0 0 0,0 0 0 0 0,0-1-1 0 0,-1 1 1 0 0,1 0 0 0 0,-1-1 0 0 0,0 1-1 0 0,1 0 1 0 0,-2-1 0 0 0,1 1 0 0 0,0 0-1 0 0,-1 0 1 0 0,1 0 0 0 0,-1 0 0 0 0,0 1 0 0 0,0-1-1 0 0,0 0 1 0 0,0 1 0 0 0,-1-1 0 0 0,1 1-1 0 0,-1 0 1 0 0,1-1 0 0 0,-1 1 0 0 0,0 1-1 0 0,0-1 1 0 0,0 0 0 0 0,0 1 0 0 0,0-1 0 0 0,0 1-1 0 0,0 0 1 0 0,0 0 0 0 0,-1 0 0 0 0,1 1-1 0 0,0-1 1 0 0,-4 0-24 0 0,-7 4-2 0 0,1 0 0 0 0,-1 1 1 0 0,1 1-1 0 0,0 0 0 0 0,1 0 0 0 0,-1 1 0 0 0,1 1 0 0 0,0 0 0 0 0,0 1 0 0 0,1 0 1 0 0,0 0-1 0 0,1 1 0 0 0,0 1 0 0 0,0 0 0 0 0,1 0 0 0 0,0 1 0 0 0,1 0 0 0 0,0 1 0 0 0,1 0 1 0 0,0 0-1 0 0,1 0 0 0 0,-2 6 2 0 0,5-13-5 0 0,0 1 0 0 0,0-1 0 0 0,0 0 1 0 0,0 1-1 0 0,1 0 0 0 0,0-1 0 0 0,1 1 0 0 0,-1 0 0 0 0,1 0 1 0 0,0 0-1 0 0,0 0 0 0 0,1 0 0 0 0,0 1 0 0 0,0-1 1 0 0,0 0-1 0 0,1 0 0 0 0,0 0 0 0 0,0 0 0 0 0,1 0 0 0 0,-1 0 1 0 0,1-1-1 0 0,0 1 0 0 0,1 0 0 0 0,0-1 0 0 0,0 1 1 0 0,0-1-1 0 0,0 0 0 0 0,1 0 0 0 0,0 0 0 0 0,0-1 0 0 0,4 5 5 0 0,1-3-15 0 0,0 0-1 0 0,1 0 1 0 0,-1-1-1 0 0,1 0 1 0 0,0-1-1 0 0,1 0 1 0 0,-1-1-1 0 0,1 0 1 0 0,-1-1-1 0 0,1 1 1 0 0,0-2-1 0 0,0 0 1 0 0,0 0-1 0 0,0-1 1 0 0,0-1-1 0 0,0 1 1 0 0,0-2-1 0 0,0 0 1 0 0,-1 0-1 0 0,1-1 1 0 0,-1 0-1 0 0,1-1 0 0 0,-1 0 1 0 0,0 0-1 0 0,4-3 16 0 0,69-29-2227 0 0,-57 23-1312 0 0,1 1-3873 0 0,-14 7-4318 0 0</inkml:trace>
  <inkml:trace contextRef="#ctx0" brushRef="#br0" timeOffset="-1206.66">8258 74 9810 0 0,'0'0'2198'0'0,"0"0"-164"0"0,0 0-159 0 0,0 0-142 0 0,0 0-156 0 0,0 0-188 0 0,0 0-166 0 0,0 0-138 0 0,0 0-153 0 0,0 0-163 0 0,0 0-137 0 0,0 0-141 0 0,0 0-65 0 0,4-12-17 0 0,9-37-33 0 0,-9 37-40 0 0,-4 12-33 0 0,0 0-14 0 0,-2 24 1496 0 0,-15 214-914 0 0,-32 195-613 0 0,41-286-419 0 0,14-158-4356 0 0,-6 3 3249 0 0,0-6-703 0 0,-3 4-3857 0 0,0 2-5883 0 0</inkml:trace>
  <inkml:trace contextRef="#ctx0" brushRef="#br0" timeOffset="-1026.473">7967 406 15003 0 0,'0'0'1651'0'0,"0"0"-407"0"0,0 0-90 0 0,0 0 60 0 0,0 0 15 0 0,0 0 10 0 0,0 0-140 0 0,0 0-165 0 0,0 0-138 0 0,0 0-121 0 0,33-5-134 0 0,103-12-106 0 0,117-8 224 0 0,-157 24-6197 0 0,-80 1-3626 0 0</inkml:trace>
  <inkml:trace contextRef="#ctx0" brushRef="#br0" timeOffset="-4468.96">4678 229 10098 0 0,'0'0'1811'0'0,"0"0"-316"0"0,0 0-85 0 0,0 0 66 0 0,0 0-4 0 0,0 0-122 0 0,0 0-280 0 0,0 0-310 0 0,0 0-229 0 0,0 0-129 0 0,0 0-52 0 0,0 0 10 0 0,0 0 20 0 0,-8 4 1414 0 0,7 121 1422 0 0,-16 14-2466 0 0,7 93-249 0 0,-19-106-521 0 0,21-120-4010 0 0,4-11-1744 0 0,2-3-3355 0 0,2 4-1144 0 0</inkml:trace>
  <inkml:trace contextRef="#ctx0" brushRef="#br0" timeOffset="-4193.122">4337 593 10578 0 0,'0'0'2283'0'0,"0"0"-940"0"0,0 0-280 0 0,0 0 167 0 0,0 0 162 0 0,0 0 18 0 0,0 0-167 0 0,0 0-203 0 0,0 0-116 0 0,0 0-102 0 0,0 0-93 0 0,33-5-114 0 0,105-18-128 0 0,112-11 478 0 0,-139 9-4152 0 0,-92 20-5638 0 0,-14 2-2798 0 0</inkml:trace>
  <inkml:trace contextRef="#ctx0" brushRef="#br0" timeOffset="-3706.876">4972 229 13339 0 0,'0'0'1131'0'0,"0"0"-394"0"0,0 0-3 0 0,0 0 253 0 0,0 0 245 0 0,0 0 80 0 0,0 0-214 0 0,0 0-297 0 0,0 0-130 0 0,0 0-36 0 0,0 0-35 0 0,0 0-27 0 0,1 33-90 0 0,0 102-97 0 0,-17 20 507 0 0,-1 82-266 0 0,18-236-616 0 0,0 1 0 0 0,0-1 0 0 0,0 1 1 0 0,0-1-1 0 0,0 0 0 0 0,0 1 0 0 0,0-1 0 0 0,1 0 1 0 0,-1 0-1 0 0,0 0 0 0 0,1 0 0 0 0,-1 0 0 0 0,1 0 0 0 0,-1 0 1 0 0,1 0-1 0 0,0 0 0 0 0,-1-1 0 0 0,1 1 0 0 0,0-1 1 0 0,-1 1-1 0 0,1-1 0 0 0,0 0 0 0 0,0 0 0 0 0,-1 0 0 0 0,1 0 1 0 0,0 0-1 0 0,0 0 0 0 0,0 0 0 0 0,-1 0 0 0 0,1-1 0 0 0,0 1 1 0 0,-1-1-1 0 0,1 1 0 0 0,0-1 0 0 0,-1 0 0 0 0,1 0 1 0 0,-1 1-1 0 0,1-1 0 0 0,-1 0 0 0 0,1 0 0 0 0,-1-1 0 0 0,0 1 1 0 0,1 0-1 0 0,-1 0 0 0 0,0-1 0 0 0,0 1 0 0 0,1-2-11 0 0,188-128 770 0 0,-189 130-766 0 0,0-1 0 0 0,-1 1 0 0 0,1 0 1 0 0,0 0-1 0 0,0 0 0 0 0,0 0 0 0 0,0 0 1 0 0,0 0-1 0 0,0 0 0 0 0,1 0 0 0 0,-1 0 0 0 0,0 0 1 0 0,0 0-1 0 0,1 1 0 0 0,-1-1 0 0 0,0 1 0 0 0,1-1 1 0 0,-1 1-1 0 0,1-1 0 0 0,-1 1 0 0 0,0 0 0 0 0,1-1 1 0 0,-1 1-1 0 0,1 0 0 0 0,-1 0 0 0 0,1 0 0 0 0,-1 1 1 0 0,1-1-1 0 0,-1 0 0 0 0,1 0 0 0 0,-1 1 0 0 0,1-1 1 0 0,-1 1-1 0 0,0-1 0 0 0,1 1 0 0 0,-1 0 0 0 0,0-1 1 0 0,0 1-1 0 0,1 0 0 0 0,-1 0 0 0 0,0 0 0 0 0,0 0 1 0 0,0 0-1 0 0,0 0 0 0 0,0 0 0 0 0,0 0 1 0 0,0 1-1 0 0,-1-1 0 0 0,1 0 0 0 0,0 0 0 0 0,-1 1 1 0 0,1-1-1 0 0,0 1 0 0 0,-1-1 0 0 0,0 0 0 0 0,1 1 1 0 0,-1-1-1 0 0,0 1 0 0 0,0-1-4 0 0,1 209 523 0 0,-1-209-578 0 0,0 0 0 0 0,0 1 0 0 0,0-1 0 0 0,0 0 1 0 0,1 0-1 0 0,-1 1 0 0 0,0-1 0 0 0,1 0 0 0 0,-1 0 0 0 0,1 1 1 0 0,-1-1-1 0 0,1 0 0 0 0,0 0 0 0 0,-1 0 0 0 0,1 0 0 0 0,0 0 1 0 0,0 0-1 0 0,0 0 0 0 0,0 0 0 0 0,0 0 0 0 0,0-1 0 0 0,0 1 1 0 0,0 0-1 0 0,0-1 0 0 0,0 1 0 0 0,0 0 0 0 0,0-1 1 0 0,1 1-1 0 0,-1-1 0 0 0,0 0 0 0 0,0 1 0 0 0,1-1 0 0 0,-1 0 1 0 0,0 0-1 0 0,1 0 0 0 0,-1 0 0 0 0,0 0 0 0 0,0 0 0 0 0,1 0 1 0 0,-1 0-1 0 0,0-1 0 0 0,1 1 0 0 0,-1 0 0 0 0,0-1 0 0 0,0 1 1 0 0,0-1-1 0 0,0 1 0 0 0,1-1 0 0 0,-1 0 0 0 0,0 1 0 0 0,0-1 1 0 0,0 0-1 0 0,0 0 55 0 0,4-4-1293 0 0,2-1-3472 0 0,-5 3-4438 0 0</inkml:trace>
  <inkml:trace contextRef="#ctx0" brushRef="#br0" timeOffset="-3320.703">5510 811 10602 0 0,'0'0'1843'0'0,"0"0"-90"0"0,0 0 170 0 0,0 0-91 0 0,0 0-230 0 0,0 0-227 0 0,0 0-266 0 0,0 0-192 0 0,0 0-148 0 0,0 0-102 0 0,0 0-84 0 0,0 0-83 0 0,27-9-81 0 0,85-30-111 0 0,-110 39-286 0 0,1-1 1 0 0,-1 1-1 0 0,1-1 1 0 0,0 0 0 0 0,-1 1-1 0 0,1-1 1 0 0,-1 0-1 0 0,1 0 1 0 0,-1-1-1 0 0,0 1 1 0 0,1-1 0 0 0,-1 1-1 0 0,0-1 1 0 0,0 1-1 0 0,0-1 1 0 0,0 0 0 0 0,0 0-1 0 0,-1 0 1 0 0,1 0-1 0 0,-1-1 1 0 0,1 1 0 0 0,-1 0-1 0 0,1-2-22 0 0,3-7 138 0 0,19-59 567 0 0,-24 69-698 0 0,0-1-1 0 0,1 0 1 0 0,-1 0 0 0 0,0 0 0 0 0,0 1 0 0 0,0-1-1 0 0,0 0 1 0 0,0 0 0 0 0,-1 0 0 0 0,1 1 0 0 0,0-1-1 0 0,-1 0 1 0 0,1 0 0 0 0,-1 1 0 0 0,0-1 0 0 0,0 0-1 0 0,0 1 1 0 0,1-1 0 0 0,-2 1 0 0 0,1-1 0 0 0,0 1-1 0 0,0-1 1 0 0,0 1 0 0 0,0 0 0 0 0,-1 0-1 0 0,1-1 1 0 0,-1 1 0 0 0,1 0 0 0 0,-1 0 0 0 0,1 1-1 0 0,-1-1 1 0 0,0 0 0 0 0,1 0 0 0 0,-1 1 0 0 0,0-1-1 0 0,0 1 1 0 0,1-1 0 0 0,-2 1-7 0 0,-8 1-9 0 0,-1 0 0 0 0,1 0 1 0 0,-1 1-1 0 0,1 1 0 0 0,0 0 0 0 0,-1 0 1 0 0,2 1-1 0 0,-1 1 0 0 0,0 0 0 0 0,1 0 0 0 0,0 1 1 0 0,0 0-1 0 0,1 1 0 0 0,-1 0 0 0 0,1 0 1 0 0,1 1-1 0 0,0 0 0 0 0,0 1 0 0 0,0 0 1 0 0,1 0-1 0 0,1 1 0 0 0,-1-1 0 0 0,2 2 0 0 0,-1-1 1 0 0,1 0-1 0 0,0 4 9 0 0,3-11-2 0 0,1 1-1 0 0,0-1 1 0 0,0 1 0 0 0,0 0-1 0 0,0 0 1 0 0,0 0-1 0 0,1 0 1 0 0,0 0 0 0 0,-1-1-1 0 0,1 1 1 0 0,1 0 0 0 0,-1 0-1 0 0,1 0 1 0 0,-1 0 0 0 0,1 0-1 0 0,0-1 1 0 0,1 1 0 0 0,-1 0-1 0 0,1-1 1 0 0,-1 1 0 0 0,1-1-1 0 0,0 1 1 0 0,0-1 0 0 0,1 0-1 0 0,-1 0 1 0 0,1 0 0 0 0,-1 0-1 0 0,1 0 1 0 0,0-1 0 0 0,0 1-1 0 0,0-1 1 0 0,1 0 0 0 0,1 2 2 0 0,13 2-235 0 0,-1 0 1 0 0,1-1 0 0 0,0-1 0 0 0,0-1 0 0 0,1-1 0 0 0,-1 0 0 0 0,0-1 0 0 0,1-1 0 0 0,-1-1 0 0 0,10-1 234 0 0,17-6-3403 0 0,-17-2-5865 0 0,-14 6-2813 0 0</inkml:trace>
  <inkml:trace contextRef="#ctx0" brushRef="#br0" timeOffset="-2909.844">5791 881 5913 0 0,'0'0'3086'0'0,"0"0"-847"0"0,0 0-373 0 0,0 0-152 0 0,0 0-63 0 0,0 0-15 0 0,0 0-58 0 0,0 0-131 0 0,0 0-263 0 0,0 0-252 0 0,0 0-182 0 0,0 0-121 0 0,0 0-109 0 0,24-17-80 0 0,72-52-74 0 0,7-36 877 0 0,-57 56-987 0 0,-46 49-263 0 0,0 0-15 0 0,-16 66-128 0 0,15-62 152 0 0,1-1-1 0 0,0 1 1 0 0,0 0-1 0 0,0-1 1 0 0,0 1-1 0 0,0 0 1 0 0,1-1-1 0 0,-1 1 1 0 0,1 0-1 0 0,0-1 1 0 0,0 1-1 0 0,1-1 1 0 0,-1 0-1 0 0,1 1 1 0 0,-1-1-1 0 0,1 0 1 0 0,0 0-1 0 0,0 0 1 0 0,1 0-1 0 0,-1 0 1 0 0,0 0-1 0 0,1-1 1 0 0,0 1-1 0 0,0-1 1 0 0,0 0 0 0 0,0 0-1 0 0,0 0 1 0 0,0 0-1 0 0,0 0 1 0 0,1-1-1 0 0,-1 1 1 0 0,1-1-1 0 0,-1 0 1 0 0,1 0-1 0 0,-1 0 1 0 0,1-1-1 0 0,2 1-1 0 0,1-1 104 0 0,1 0-1 0 0,0-1 1 0 0,-1 0-1 0 0,1 0 1 0 0,-1-1-1 0 0,0 1 1 0 0,1-2-1 0 0,-1 1 1 0 0,0-1-1 0 0,0 0 1 0 0,0-1-1 0 0,-1 1 1 0 0,1-2-1 0 0,-1 1 1 0 0,0 0 0 0 0,1-2-104 0 0,1 0 34 0 0,0-1 0 0 0,-1 0 0 0 0,0 0 0 0 0,0-1 0 0 0,0 0 0 0 0,-1 0 0 0 0,0-1 0 0 0,0 0 1 0 0,-1 0-1 0 0,-1 0 0 0 0,1 0 0 0 0,2-10-34 0 0,9-6-1844 0 0,-8 15-2209 0 0,-3 5-1522 0 0,-1 1-7137 0 0</inkml:trace>
  <inkml:trace contextRef="#ctx0" brushRef="#br0" timeOffset="-6769.05">1707 678 6305 0 0,'0'0'1691'0'0,"0"0"-268"0"0,0 0 8 0 0,0 0 196 0 0,0 0 120 0 0,0 0-144 0 0,0 0-337 0 0,0 0-327 0 0,0 0-219 0 0,0 0 12 0 0,0 0 44 0 0,0 0-2 0 0,0 0-75 0 0,0 14-165 0 0,-1 108 309 0 0,-19 14-119 0 0,14-105-24 0 0,3-25 731 0 0,1-22-488 0 0,7-20-823 0 0,1 0-1 0 0,1 0 1 0 0,2 1 0 0 0,2 0-1 0 0,1 1 1 0 0,2 0-1 0 0,1 1 1 0 0,10-15-120 0 0,-24 45 9 0 0,117-176 502 0 0,-118 179-515 0 0,0 0 0 0 0,0 0 0 0 0,0 1 1 0 0,0-1-1 0 0,-1 0 0 0 0,1 0 0 0 0,1 0 0 0 0,-1 1 1 0 0,0-1-1 0 0,0 0 0 0 0,0 0 0 0 0,0 1 1 0 0,0-1-1 0 0,0 0 0 0 0,0 0 0 0 0,0 1 0 0 0,0-1 1 0 0,0 0-1 0 0,0 0 0 0 0,1 0 0 0 0,-1 1 1 0 0,0-1-1 0 0,0 0 0 0 0,0 0 0 0 0,0 0 0 0 0,1 0 1 0 0,-1 1-1 0 0,0-1 0 0 0,0 0 0 0 0,0 0 0 0 0,1 0 1 0 0,-1 0-1 0 0,0 0 0 0 0,0 0 0 0 0,1 0 1 0 0,-1 0-1 0 0,0 0 0 0 0,0 1 0 0 0,0-1 0 0 0,1 0 1 0 0,-1 0-1 0 0,0 0 0 0 0,0 0 0 0 0,1 0 0 0 0,-1 0 1 0 0,0-1-1 0 0,0 1 0 0 0,1 0 0 0 0,-1 0 1 0 0,0 0-1 0 0,0 0 0 0 0,1 0 0 0 0,-1 0 0 0 0,0 0 1 0 0,0 0-1 0 0,0-1 0 0 0,1 1 0 0 0,-1 0 1 0 0,0 0-1 0 0,0 0 4 0 0,2 9-49 0 0,5 40-6 0 0,1-3-1458 0 0,2-16-4594 0 0,-9-26 974 0 0,-1-1-5663 0 0</inkml:trace>
  <inkml:trace contextRef="#ctx0" brushRef="#br0" timeOffset="-6441.645">2084 700 3393 0 0,'0'0'2588'0'0,"0"0"101"0"0,0 0-47 0 0,0 0-170 0 0,0 0-295 0 0,0 0-366 0 0,0 0-299 0 0,0 0-249 0 0,0 0-240 0 0,32-8-203 0 0,99-28-148 0 0,-72 8 342 0 0,-57 27-960 0 0,1-1 0 0 0,-1 1 0 0 0,0-1 0 0 0,0 0 0 0 0,0 1 1 0 0,0-1-1 0 0,0 0 0 0 0,0 0 0 0 0,-1 0 0 0 0,1 0 0 0 0,0 0 0 0 0,-1-1 0 0 0,0 1 0 0 0,0 0 1 0 0,0-1-1 0 0,0 1 0 0 0,0-1 0 0 0,0 0 0 0 0,0 1 0 0 0,-1-1 0 0 0,1 1 0 0 0,-1-1 1 0 0,0 0-1 0 0,0 1 0 0 0,0-1 0 0 0,0 0 0 0 0,0 1 0 0 0,-1-1 0 0 0,1 0 0 0 0,-1 1 0 0 0,0-1 1 0 0,1 1-1 0 0,-1-1 0 0 0,0 1 0 0 0,-1-1 0 0 0,1 1 0 0 0,0 0 0 0 0,-1 0 0 0 0,1-1 1 0 0,-1 1-1 0 0,0 0 0 0 0,0 0 0 0 0,1 0 0 0 0,-1 1 0 0 0,-1-1 0 0 0,1 0 0 0 0,0 1 0 0 0,0 0 1 0 0,-1-1-1 0 0,1 1 0 0 0,0 0 0 0 0,-1 0 0 0 0,1 0 0 0 0,-1 0 0 0 0,0 1 0 0 0,1-1 1 0 0,-3 0-56 0 0,-7 1 10 0 0,-70 15-91 0 0,71-9 61 0 0,0 0 0 0 0,1 0 0 0 0,-1 1 0 0 0,1 1 0 0 0,1-1 0 0 0,0 2 0 0 0,0-1 0 0 0,0 1 0 0 0,1 1 0 0 0,0-1 1 0 0,1 1-1 0 0,0 1 0 0 0,1-1 0 0 0,0 1 0 0 0,0 0 0 0 0,2 1 0 0 0,-1-1 0 0 0,1 1 0 0 0,1 0 0 0 0,0 0 0 0 0,1 0 0 0 0,0 1 0 0 0,1-1 0 0 0,0 0 0 0 0,1 10 21 0 0,2-18-8 0 0,0 1 0 0 0,1-1 0 0 0,-1 1 0 0 0,1-1-1 0 0,0 0 1 0 0,0 0 0 0 0,1 0 0 0 0,-1 0 0 0 0,1-1 0 0 0,0 0 0 0 0,0 1 0 0 0,0-1-1 0 0,0-1 1 0 0,0 1 0 0 0,1 0 0 0 0,-1-1 0 0 0,1 0 0 0 0,0 0 0 0 0,0-1 0 0 0,0 1-1 0 0,0-1 1 0 0,2 0 8 0 0,6 1-179 0 0,-1 0 0 0 0,1-1 0 0 0,0-1 1 0 0,-1 0-1 0 0,1 0 0 0 0,0-2 0 0 0,-1 0 0 0 0,1 0 0 0 0,-1-1 0 0 0,1 0 0 0 0,5-3 179 0 0,32-13-3655 0 0,-3-1-3933 0 0,-29 14-3697 0 0</inkml:trace>
  <inkml:trace contextRef="#ctx0" brushRef="#br0" timeOffset="-6111.9">2877 490 11242 0 0,'0'0'2462'0'0,"0"0"-552"0"0,0 0-271 0 0,0 0-143 0 0,0 0-133 0 0,0 0-140 0 0,0 0-203 0 0,-33 14-193 0 0,-103 42-153 0 0,122-51-573 0 0,-63 37 1154 0 0,71-36-1158 0 0,5-6-86 0 0,0 1 0 0 0,-1-1 0 0 0,1 1 0 0 0,0 0 0 0 0,0-1 0 0 0,0 1 1 0 0,1 0-1 0 0,-1 0 0 0 0,0 0 0 0 0,0 0 0 0 0,0 0 0 0 0,1 0 0 0 0,-1 0 0 0 0,0 0 0 0 0,1 0 0 0 0,-1 0 0 0 0,1 0 0 0 0,-1 0 0 0 0,1 0 0 0 0,-1 1 0 0 0,1-1 0 0 0,0 0 0 0 0,0 0 0 0 0,0 0 0 0 0,0 1 0 0 0,0-1 0 0 0,0 0 0 0 0,0 0 0 0 0,0 1 0 0 0,0-1 0 0 0,0 0 0 0 0,1 0 0 0 0,-1 0 0 0 0,0 1 0 0 0,1-1 0 0 0,-1 0 0 0 0,1 0 0 0 0,0 0 0 0 0,-1 0 0 0 0,1 0 0 0 0,0 0 0 0 0,-1 0 0 0 0,1 0 0 0 0,0 0 0 0 0,0 0 0 0 0,0-1 0 0 0,0 1 0 0 0,0 0 0 0 0,0 0 0 0 0,0-1 0 0 0,0 1 0 0 0,0-1 0 0 0,0 1 0 0 0,1-1 0 0 0,-1 1 0 0 0,0-1 0 0 0,0 0 0 0 0,0 1-11 0 0,63 15 165 0 0,-58-16-156 0 0,0 0-1 0 0,0 1 1 0 0,0 0-1 0 0,0 0 1 0 0,0 0-1 0 0,0 1 1 0 0,0 0-1 0 0,-1 0 1 0 0,1 1-1 0 0,-1-1 1 0 0,0 1-1 0 0,0 0 1 0 0,0 1-1 0 0,0-1 1 0 0,0 1-1 0 0,-1 0 0 0 0,1 0 1 0 0,-1 0-1 0 0,0 1 1 0 0,3 3-9 0 0,-6-3 31 0 0,0 0-1 0 0,1 1 1 0 0,-2-1-1 0 0,1 0 1 0 0,-1 1 0 0 0,1-1-1 0 0,-2 0 1 0 0,1 0-1 0 0,0 1 1 0 0,-1-1 0 0 0,0 0-1 0 0,0 1 1 0 0,-1-1-1 0 0,0 0 1 0 0,1 0 0 0 0,-2 0-1 0 0,1-1 1 0 0,0 1 0 0 0,-1 0-1 0 0,0-1 1 0 0,-3 4-31 0 0,-5 5 75 0 0,0 0 0 0 0,0-1 1 0 0,-2 0-1 0 0,0-1 1 0 0,0 0-1 0 0,-1-1 0 0 0,0 0 1 0 0,-9 3-76 0 0,17-9-6 0 0,-1 0 1 0 0,1-1 0 0 0,-1 0-1 0 0,0 0 1 0 0,0 0 0 0 0,0-1-1 0 0,0 0 1 0 0,0-1 0 0 0,0 1-1 0 0,-1-2 1 0 0,1 1 0 0 0,0-1-1 0 0,-1 0 1 0 0,1 0 0 0 0,-4-1 5 0 0,9 0-99 0 0,1 0 1 0 0,0 0 0 0 0,-1 0 0 0 0,1 0 0 0 0,0-1 0 0 0,0 1 0 0 0,0 0 0 0 0,0-1 0 0 0,0 1 0 0 0,0-1-1 0 0,0 1 1 0 0,0-1 0 0 0,1 1 0 0 0,-1-1 0 0 0,1 1 0 0 0,-1-1 0 0 0,1 0 0 0 0,-1 1 0 0 0,1-1-1 0 0,0 0 1 0 0,0 1 0 0 0,0-1 0 0 0,0 0 0 0 0,0 1 0 0 0,0-1 0 0 0,0 0 0 0 0,1 1 0 0 0,-1-1 0 0 0,1 0-1 0 0,-1 1 1 0 0,1-1 0 0 0,-1 0 98 0 0,11-32-7440 0 0,-7 23-1411 0 0</inkml:trace>
  <inkml:trace contextRef="#ctx0" brushRef="#br0" timeOffset="-5845.89">3238 251 15667 0 0,'0'0'1379'0'0,"0"0"-228"0"0,0 0 41 0 0,0 0 170 0 0,0 0 101 0 0,0 0-43 0 0,0 0-193 0 0,0 0-273 0 0,0 0-263 0 0,0 0-175 0 0,0 0-107 0 0,4 37-89 0 0,9 116-85 0 0,-23-50 73 0 0,-48 178-207 0 0,58-268-292 0 0,-2 12-404 0 0,-10-18-4121 0 0,2-8-5418 0 0,4-2-1577 0 0</inkml:trace>
  <inkml:trace contextRef="#ctx0" brushRef="#br0" timeOffset="-5679.383">2923 590 15883 0 0,'0'0'2372'0'0,"0"0"-1003"0"0,0 0-578 0 0,0 0-127 0 0,0 0 48 0 0,0 0 86 0 0,0 0-27 0 0,0 0-198 0 0,0 0-125 0 0,0 0-94 0 0,32-1-77 0 0,102-1-33 0 0,189-10-756 0 0,-278 8-655 0 0,-17 1-2508 0 0,-4-1-6865 0 0</inkml:trace>
  <inkml:trace contextRef="#ctx0" brushRef="#br0" timeOffset="-5240.247">3833 836 7402 0 0,'0'0'4062'0'0,"0"0"-2251"0"0,0 0-940 0 0,0 0-134 0 0,0 0 162 0 0,0 0 291 0 0,0 0 282 0 0,0 0 62 0 0,0 0-147 0 0,0 0-277 0 0,0 0-321 0 0,0 0-269 0 0,0 0-178 0 0,-9 27-95 0 0,-27 85-61 0 0,0-52-12 0 0,24-49-164 0 0,-23 24-253 0 0,14-15-3401 0 0,15-16-1366 0 0,2-4-6315 0 0</inkml:trace>
  <inkml:trace contextRef="#ctx0" brushRef="#br0" timeOffset="-7678.893">241 719 4089 0 0,'0'0'1523'0'0,"0"0"41"0"0,0 0 166 0 0,0 0 206 0 0,0 0 74 0 0,0 0-155 0 0,0 0-273 0 0,0 0-302 0 0,0 0-281 0 0,0 0-178 0 0,0 0-100 0 0,0 0-93 0 0,-33 11-97 0 0,-101 36-69 0 0,83-12 110 0 0,48-28-456 0 0,1-5-67 0 0,0 0 0 0 0,0 1 0 0 0,0 0-1 0 0,0-1 1 0 0,1 1 0 0 0,-1 0 0 0 0,1 0-1 0 0,0-1 1 0 0,0 1 0 0 0,0 0 0 0 0,0 0-1 0 0,0 1 1 0 0,1-1 0 0 0,-1 0 0 0 0,1 0-1 0 0,0 0 1 0 0,0 0 0 0 0,0 0 0 0 0,1 0-1 0 0,-1 1 1 0 0,1-1 0 0 0,-1 0 0 0 0,1 0-1 0 0,0 0 1 0 0,0 0 0 0 0,0-1 0 0 0,1 1-1 0 0,-1 0 1 0 0,1 0 0 0 0,-1-1 0 0 0,1 1-1 0 0,0-1 1 0 0,0 1 0 0 0,0-1 0 0 0,1 0-1 0 0,-1 0 1 0 0,0 0 0 0 0,1 0-1 0 0,-1 0 1 0 0,1 0 0 0 0,0-1 0 0 0,0 1-1 0 0,-1-1 1 0 0,1 0 0 0 0,0 0 0 0 0,0 0-1 0 0,0 0 1 0 0,0 0 0 0 0,3 0-49 0 0,5-3 111 0 0,-1-1 0 0 0,1 0 0 0 0,-1 0 0 0 0,0-1 0 0 0,0 0-1 0 0,-1-1 1 0 0,1 0 0 0 0,-1 0 0 0 0,0-1 0 0 0,0 0 0 0 0,-1-1 0 0 0,0 0 0 0 0,0 0 0 0 0,0-1 0 0 0,-1 0 0 0 0,3-4-111 0 0,47-41 228 0 0,-47 45-197 0 0,-9 7-32 0 0,-1-1 0 0 0,1 1 1 0 0,-1 0-1 0 0,1 0 0 0 0,-1 0 1 0 0,1 0-1 0 0,0 0 0 0 0,-1 0 1 0 0,1 0-1 0 0,0 0 0 0 0,0 0 1 0 0,0 0-1 0 0,0 0 0 0 0,0 1 0 0 0,0-1 1 0 0,0 0-1 0 0,0 1 0 0 0,0-1 1 0 0,0 0-1 0 0,0 1 0 0 0,0-1 1 0 0,0 1-1 0 0,1 0 0 0 0,-1-1 1 0 0,0 1-1 0 0,0 0 0 0 0,1 0 0 0 0,-1 0 1 0 0,0 0-1 0 0,0 0 0 0 0,1 0 1 0 0,-1 0-1 0 0,0 0 0 0 0,0 0 1 0 0,0 1-1 0 0,1-1 0 0 0,-1 0 0 0 0,0 1 1 0 0,0-1-1 0 0,0 1 0 0 0,0 0 1 0 0,0-1-1 0 0,0 1 0 0 0,0 0 1 0 0,0-1-1 0 0,0 1 0 0 0,0 0 1 0 0,0 0-1 0 0,0 0 0 0 0,0 0 0 0 0,-1 0 1 0 0,1 0-1 0 0,0 0 0 0 0,-1 0 1 0 0,1 0-1 0 0,0 1 1 0 0,8 40 28 0 0,-6-26-9 0 0,0 0 1 0 0,1 0-1 0 0,1-1 0 0 0,0 1 0 0 0,1-1 1 0 0,0 0-1 0 0,2 0 0 0 0,0-1 0 0 0,3 4-19 0 0,-7-15 16 0 0,0 1 0 0 0,1-1 0 0 0,0 0 0 0 0,-1 0 0 0 0,1 0 0 0 0,0-1 0 0 0,0 0 0 0 0,1 0 0 0 0,-1 0 0 0 0,0 0 0 0 0,1-1 0 0 0,-1 0 0 0 0,1 0 0 0 0,-1-1 0 0 0,1 1 0 0 0,-1-1 0 0 0,1 0 1 0 0,-1-1-1 0 0,1 1 0 0 0,-1-1 0 0 0,1 0 0 0 0,-1-1 0 0 0,1 1 0 0 0,-1-1 0 0 0,0 0 0 0 0,2-2-16 0 0,19-13 130 0 0,-2-1 1 0 0,0-2 0 0 0,-1-1-1 0 0,-1 0 1 0 0,-1-2 0 0 0,0 0-1 0 0,-2-1 1 0 0,-1-1 0 0 0,1-6-131 0 0,-18 30 4 0 0,26-37 45 0 0,-3-2-1 0 0,-1 0 1 0 0,-2-1 0 0 0,-2-1-1 0 0,-2-1 1 0 0,-2-1 0 0 0,-1 0 0 0 0,-3-1-1 0 0,-1 0 1 0 0,-3-1 0 0 0,-1 1 0 0 0,-2-2-1 0 0,-3-13-48 0 0,-1 50 6 0 0,1 1 17 0 0,0-1-1 0 0,-1 0 1 0 0,-1 0-1 0 0,0 0 0 0 0,0 1 1 0 0,-1-1-1 0 0,0 0 1 0 0,0 1-1 0 0,-1 0 0 0 0,0-1 1 0 0,-1 1-1 0 0,0 0 1 0 0,-2-2-23 0 0,5 10 1 0 0,0 1 0 0 0,0 0 0 0 0,0 0 0 0 0,1 0 0 0 0,-1 0 1 0 0,0 0-1 0 0,0 0 0 0 0,0 0 0 0 0,0 0 0 0 0,1 1 0 0 0,-1-1 1 0 0,0 0-1 0 0,0 0 0 0 0,1 1 0 0 0,-1-1 0 0 0,0 0 0 0 0,0 1 1 0 0,1-1-1 0 0,-1 1 0 0 0,0-1 0 0 0,1 1 0 0 0,-1-1 0 0 0,0 1 1 0 0,1-1-1 0 0,-1 1 0 0 0,1 0 0 0 0,-1-1 0 0 0,1 1 0 0 0,-1 0 1 0 0,1-1-1 0 0,0 1 0 0 0,-1 0 0 0 0,1 0 0 0 0,0-1 0 0 0,0 1 1 0 0,-1 0-1 0 0,1 0 0 0 0,0 0 0 0 0,0-1 0 0 0,0 1 0 0 0,0 0 1 0 0,0 0-1 0 0,0 0 0 0 0,0-1 0 0 0,0 1 0 0 0,1 0 0 0 0,-1 0 1 0 0,0 0-2 0 0,-2 5 12 0 0,-11 41-2 0 0,1 1 0 0 0,3 1 0 0 0,2 0 0 0 0,2 0 1 0 0,2 0-1 0 0,2 1 0 0 0,3-1 0 0 0,2 4-10 0 0,48 393 104 0 0,-43-369-152 0 0,-9-76 65 0 0,0-1-9 0 0,0 0-18 0 0,0 0-1 0 0,0 0-8 0 0,0 0-23 0 0,0 0-30 0 0,-38-38-1815 0 0,-5-35-3111 0 0,21 22-4905 0 0,17 32-1533 0 0</inkml:trace>
  <inkml:trace contextRef="#ctx0" brushRef="#br0" timeOffset="-7510.353">620 465 9010 0 0,'0'0'3157'0'0,"0"0"-844"0"0,0 0-736 0 0,0 0-428 0 0,0 0-215 0 0,0 0-30 0 0,0 0 30 0 0,0 0-8 0 0,0 0-29 0 0,0 0-74 0 0,0 0-119 0 0,0 0-120 0 0,0 0-81 0 0,26-2-58 0 0,81-5-78 0 0,115 8 441 0 0,-196-1-1215 0 0,73-1 13 0 0,-35-2-6926 0 0,-46 0-4473 0 0</inkml:trace>
  <inkml:trace contextRef="#ctx0" brushRef="#br0" timeOffset="23900.48">333 1606 12403 0 0,'0'0'1585'0'0,"0"0"-175"0"0,0 0-111 0 0,0 0 39 0 0,0 0 19 0 0,0 0-110 0 0,0 0-221 0 0,0 0-282 0 0,0 0-219 0 0,0 0-137 0 0,0 0-61 0 0,0 0 21 0 0,0 0 86 0 0,4 5 88 0 0,28 89 1197 0 0,-19 30-916 0 0,-5 0-1 0 0,-7 84-802 0 0,-2-127 72 0 0,-1-36 10 0 0,2-45-67 0 0,0 0 6 0 0,6-11 93 0 0,21-23-71 0 0,1 1 1 0 0,2 1 0 0 0,1 2-1 0 0,1 1 1 0 0,2 1-1 0 0,1 2 1 0 0,1 2 0 0 0,1 1-1 0 0,1 2 1 0 0,18-7-44 0 0,-48 24-2 0 0,1 0 0 0 0,0 1 0 0 0,-1 0 0 0 0,1 0 0 0 0,0 1 0 0 0,1 0 0 0 0,-1 1 0 0 0,0 0 0 0 0,0 1 0 0 0,1-1 0 0 0,-1 2 0 0 0,6 0 2 0 0,-11 2 5 0 0,-1-1 1 0 0,0 1-1 0 0,0 0 0 0 0,0 0 1 0 0,0 0-1 0 0,0 1 0 0 0,-1-1 1 0 0,1 1-1 0 0,-1 0 1 0 0,0-1-1 0 0,0 1 0 0 0,-1 0 1 0 0,1 0-1 0 0,-1 0 0 0 0,0 0 1 0 0,0 1-1 0 0,0-1 1 0 0,0 0-1 0 0,-1 0 0 0 0,1 1 1 0 0,-1-1-1 0 0,-1 0 0 0 0,1 1 1 0 0,0-1-1 0 0,-1 0 1 0 0,0 0-1 0 0,0 2-5 0 0,1-1 15 0 0,-4 7-1 0 0,1 0 1 0 0,-1-1-1 0 0,-1 1 0 0 0,0-1 0 0 0,-1 0 1 0 0,0 0-1 0 0,-1-1 0 0 0,0 1 1 0 0,0-2-1 0 0,-1 1 0 0 0,0-1 1 0 0,-1 0-1 0 0,0-1 0 0 0,-1 1 1 0 0,-8 5-15 0 0,0 2-23 0 0,0-1 0 0 0,-1-1 0 0 0,-1 0 0 0 0,0-1 0 0 0,-1-1 0 0 0,0-2 0 0 0,0 0 0 0 0,-1 0 0 0 0,-1-2 0 0 0,1-1 0 0 0,-1-1 0 0 0,-1-1 0 0 0,1-1 0 0 0,-6-1 23 0 0,28-2-57 0 0,0-1-1 0 0,0 0 0 0 0,-1 0 1 0 0,1 0-1 0 0,0-1 1 0 0,0 1-1 0 0,-1 0 1 0 0,1 0-1 0 0,0-1 0 0 0,0 1 1 0 0,0 0-1 0 0,0-1 1 0 0,0 0-1 0 0,0 1 0 0 0,-1-1 1 0 0,1 1-1 0 0,0-1 1 0 0,1 0-1 0 0,-1 0 0 0 0,0 0 1 0 0,0 0-1 0 0,0 1 1 0 0,0-1-1 0 0,1 0 1 0 0,-1 0-1 0 0,0-1 0 0 0,1 1 1 0 0,-1 0-1 0 0,1 0 1 0 0,-1 0-1 0 0,1 0 0 0 0,0 0 1 0 0,-1-1-1 0 0,1 1 1 0 0,0 0-1 0 0,0 0 1 0 0,0 0-1 0 0,0-1 0 0 0,0 1 1 0 0,0 0-1 0 0,0 0 1 0 0,0 0-1 0 0,0-1 0 0 0,1 0 58 0 0,18-52-10223 0 0,-12 45-1401 0 0</inkml:trace>
  <inkml:trace contextRef="#ctx0" brushRef="#br0" timeOffset="24251.058">944 2206 7554 0 0,'0'0'3367'0'0,"0"0"-921"0"0,0 0-447 0 0,0 0-156 0 0,0 0-120 0 0,0 0-139 0 0,0 0-155 0 0,0 0-200 0 0,32 9-184 0 0,98 28-173 0 0,-55-35 160 0 0,-65-6-853 0 0,2 1-95 0 0,0-1 0 0 0,0 0 0 0 0,0-1-1 0 0,-1 0 1 0 0,0 0 0 0 0,0-1 0 0 0,-1-1 0 0 0,0 0 0 0 0,0 0 0 0 0,0-1 0 0 0,-1-1 0 0 0,0 1 0 0 0,0-1 0 0 0,-1-1 0 0 0,-1 1 0 0 0,1-1 0 0 0,-2-1 0 0 0,1 1 0 0 0,-1-1 0 0 0,-1-1 0 0 0,0 1 0 0 0,-1-1 0 0 0,0 1 0 0 0,-1-1 0 0 0,0 0 0 0 0,0-5-84 0 0,-3 14 1 0 0,-1 1 0 0 0,0-1 0 0 0,0 1 0 0 0,0 0 0 0 0,-1 0 0 0 0,1-1 0 0 0,0 1 0 0 0,-1 0 0 0 0,1 0 0 0 0,-1 0 0 0 0,0 0 0 0 0,0 1 0 0 0,0-1 0 0 0,0 0 0 0 0,0 1 0 0 0,0-1 0 0 0,0 1 0 0 0,0 0 1 0 0,-1 0-1 0 0,1 0 0 0 0,0 0 0 0 0,-1 0 0 0 0,1 0 0 0 0,-1 1 0 0 0,1-1 0 0 0,-1 1 0 0 0,1-1 0 0 0,-1 1 0 0 0,1 0 0 0 0,-1 0 0 0 0,0 0 0 0 0,1 1 0 0 0,-1-1 0 0 0,1 1 0 0 0,-1-1 0 0 0,1 1 0 0 0,-1 0 0 0 0,1 0 0 0 0,0 0 0 0 0,-1 0 0 0 0,-1 1-1 0 0,-9 7-10 0 0,-1 1-1 0 0,2 0 0 0 0,-1 1 0 0 0,1 0 0 0 0,1 1 0 0 0,0 0 1 0 0,1 1-1 0 0,-3 4 11 0 0,8-9-4 0 0,-1-1-1 0 0,1 1 1 0 0,0 0 0 0 0,1 0 0 0 0,0 0 0 0 0,0 1 0 0 0,0 0 0 0 0,2 0-1 0 0,-1 0 1 0 0,1 0 0 0 0,0 0 0 0 0,1 0 0 0 0,0 0 0 0 0,0 1 0 0 0,1-1-1 0 0,0 0 1 0 0,1 1 0 0 0,0 3 4 0 0,4-5-17 0 0,1 0 0 0 0,-1 0 0 0 0,1-1 0 0 0,1 1 0 0 0,-1-1 0 0 0,1-1 0 0 0,0 1 0 0 0,1-1 0 0 0,0 0 0 0 0,0-1 0 0 0,0 0 0 0 0,0 0 0 0 0,1-1 0 0 0,0 0 0 0 0,0 0 0 0 0,0-1 0 0 0,0 0 0 0 0,0-1 0 0 0,2 0 17 0 0,67 13-1634 0 0,-44-11-3019 0 0,-18-3 113 0 0,0 3-7763 0 0</inkml:trace>
  <inkml:trace contextRef="#ctx0" brushRef="#br0" timeOffset="24917.578">2702 1982 6153 0 0,'0'0'2534'0'0,"0"0"-440"0"0,0 0-154 0 0,0 0 6 0 0,0 0-43 0 0,0 0-129 0 0,0 0-275 0 0,0 0-283 0 0,0 0-209 0 0,-33 9-163 0 0,-106 34-134 0 0,66-5 215 0 0,64-28-757 0 0,1-3-94 0 0,-1 1 0 0 0,2 0 1 0 0,-1 1-1 0 0,1 0 0 0 0,0 0 0 0 0,1 0 0 0 0,0 1 0 0 0,1 0 0 0 0,0 0 0 0 0,0 1 0 0 0,1-1 0 0 0,1 1 0 0 0,0 0 1 0 0,0 0-1 0 0,1 0 0 0 0,0 1 0 0 0,1-1 0 0 0,0 2-74 0 0,1-6 5 0 0,1-1 0 0 0,-1 0 0 0 0,1 0 0 0 0,0 1 0 0 0,1-1 0 0 0,-1 0 0 0 0,1 0 0 0 0,1 0 0 0 0,-1 0 0 0 0,1-1 0 0 0,0 1 0 0 0,0-1 0 0 0,0 0-1 0 0,1 1 1 0 0,0-1 0 0 0,0-1 0 0 0,0 1 0 0 0,1-1 0 0 0,-1 1 0 0 0,1-1 0 0 0,0-1 0 0 0,4 4-5 0 0,0-2-76 0 0,0 0 0 0 0,0-1 0 0 0,0 0 0 0 0,0 0 0 0 0,0-1-1 0 0,1 0 1 0 0,-1-1 0 0 0,1 0 0 0 0,0 0 0 0 0,0-1 0 0 0,0 0 0 0 0,0-1-1 0 0,0 0 1 0 0,0-1 0 0 0,0 0 0 0 0,-1-1 0 0 0,3 0 76 0 0,103-39-4522 0 0,-94 29 2509 0 0,16-9-5582 0 0,-18 9-3137 0 0</inkml:trace>
  <inkml:trace contextRef="#ctx0" brushRef="#br0" timeOffset="25183.035">3006 2077 8338 0 0,'0'0'2267'0'0,"0"0"-397"0"0,0 0-199 0 0,0 0-76 0 0,0 0-102 0 0,0 0-188 0 0,0 0-234 0 0,-27 36-217 0 0,-85 114-188 0 0,109-147-615 0 0,-1 1 1 0 0,1-1-1 0 0,0 0 1 0 0,0 1-1 0 0,1 0 1 0 0,-1 0-1 0 0,1 0 1 0 0,0 0-1 0 0,0 0 1 0 0,0 0-1 0 0,1 1 1 0 0,-1-1-1 0 0,1 0 1 0 0,0 1-1 0 0,0-1 1 0 0,1 1-1 0 0,-1 2-51 0 0,2 5 208 0 0,-2-7-125 0 0,1 0 0 0 0,0 0-1 0 0,0 0 1 0 0,1 0 0 0 0,-1 0 0 0 0,1 0 0 0 0,0 0 0 0 0,1 0 0 0 0,-1-1 0 0 0,1 1 0 0 0,0 0 0 0 0,0-1-1 0 0,0 1 1 0 0,1-1 0 0 0,-1 1 0 0 0,1-1 0 0 0,0 0 0 0 0,1 0 0 0 0,-1-1 0 0 0,1 1 0 0 0,-1-1 0 0 0,1 0-1 0 0,0 1 1 0 0,0-2 0 0 0,1 1 0 0 0,-1 0 0 0 0,0-1 0 0 0,1 0 0 0 0,0 0 0 0 0,-1 0 0 0 0,1-1 0 0 0,0 1-1 0 0,0-1 1 0 0,0 0 0 0 0,0-1 0 0 0,0 1 0 0 0,2-1-83 0 0,4 0 136 0 0,-1 0 0 0 0,0-1 1 0 0,0 0-1 0 0,0 0 0 0 0,1-1 0 0 0,-2 0 0 0 0,1-1 0 0 0,0 0 1 0 0,0-1-1 0 0,-1 0 0 0 0,0-1 0 0 0,0 0 0 0 0,0 0 1 0 0,0-1-1 0 0,-1 0 0 0 0,0 0 0 0 0,0-1 0 0 0,5-6-136 0 0,-2 4 60 0 0,-1 0 0 0 0,0-1 0 0 0,0 0 0 0 0,-1-1 0 0 0,0 0 0 0 0,-1 0 0 0 0,-1-1 0 0 0,1 0 0 0 0,-2-1 0 0 0,0 1 0 0 0,0-1 0 0 0,-1 0-1 0 0,-1-1 1 0 0,0 1 0 0 0,-1-1 0 0 0,0 0 0 0 0,-1 0 0 0 0,-1-1-60 0 0,0 9-24 0 0,-1 1-1 0 0,0-1 1 0 0,0 1 0 0 0,0-1 0 0 0,-1 1-1 0 0,0-1 1 0 0,0 1 0 0 0,0 0-1 0 0,0-1 1 0 0,-1 1 0 0 0,0 0-1 0 0,0 0 1 0 0,-1 0 0 0 0,1 0-1 0 0,-1 1 1 0 0,0-1 0 0 0,0 1-1 0 0,-1-1 1 0 0,1 1 0 0 0,-1 0-1 0 0,0 0 1 0 0,0 1 0 0 0,0-1-1 0 0,-1 1 1 0 0,1 0 0 0 0,-1 0-1 0 0,0 0 1 0 0,0 1 0 0 0,0 0-1 0 0,0 0 1 0 0,0 0 0 0 0,0 0-1 0 0,-2 1 25 0 0,5 1-131 0 0,0-1-1 0 0,0 1 1 0 0,0 1 0 0 0,-1-1-1 0 0,1 0 1 0 0,0 1-1 0 0,0-1 1 0 0,0 1 0 0 0,0-1-1 0 0,0 1 1 0 0,0 0-1 0 0,0 0 1 0 0,0 0-1 0 0,0 0 1 0 0,0 0 0 0 0,0 1-1 0 0,0-1 1 0 0,1 0-1 0 0,-1 1 1 0 0,1 0 0 0 0,-1-1-1 0 0,0 2 132 0 0,-12 16-4289 0 0,8-11 1002 0 0,-2 3-8436 0 0</inkml:trace>
  <inkml:trace contextRef="#ctx0" brushRef="#br0" timeOffset="25648.328">3398 2475 14219 0 0,'0'0'3090'0'0,"0"0"-1427"0"0,0 0-544 0 0,0 0 33 0 0,0 0-1 0 0,0 0-91 0 0,0 0-127 0 0,0 0-243 0 0,0 0-152 0 0,0 0-61 0 0,0 0-53 0 0,0 0-52 0 0,0 0-34 0 0,12-31-42 0 0,35-95-80 0 0,7 21 337 0 0,-49 97-520 0 0,-2 3-22 0 0,-1 0 0 0 0,1 0 1 0 0,0 0-1 0 0,0 1 0 0 0,1-1 1 0 0,0 1-1 0 0,-1 0 0 0 0,1 0 1 0 0,0 0-1 0 0,1 1 0 0 0,-1-1 0 0 0,1 1 1 0 0,-1 0-1 0 0,1 0 0 0 0,0 1 1 0 0,0 0-1 0 0,0-1 0 0 0,1 2 1 0 0,-1-1-1 0 0,1 0-11 0 0,-5 3-3 0 0,1 0 0 0 0,0 0 1 0 0,0 1-1 0 0,-1-1 0 0 0,1 0 0 0 0,-1 0 0 0 0,1 1 1 0 0,-1-1-1 0 0,1 1 0 0 0,-1 0 0 0 0,0-1 0 0 0,0 1 0 0 0,0 0 1 0 0,0-1-1 0 0,0 1 0 0 0,0 0 0 0 0,0 0 0 0 0,-1 0 0 0 0,1 0 1 0 0,-1 0-1 0 0,1 0 0 0 0,-1 0 0 0 0,0 0 0 0 0,1 0 1 0 0,-1 0-1 0 0,-1 0 0 0 0,1 1 3 0 0,2 5-5 0 0,1 28 36 0 0,-4-32-29 0 0,1 0-1 0 0,0 1 1 0 0,0-1 0 0 0,1 0 0 0 0,-1 1-1 0 0,1-1 1 0 0,0 0 0 0 0,0 0-1 0 0,0 1 1 0 0,1-1 0 0 0,0 0 0 0 0,-1 0-1 0 0,1 0 1 0 0,1-1 0 0 0,-1 1-1 0 0,1 0-1 0 0,-1-3 4 0 0,0 0 0 0 0,1 0 0 0 0,-1-1-1 0 0,0 0 1 0 0,0 1 0 0 0,0-1-1 0 0,0 0 1 0 0,1 0 0 0 0,-1 0 0 0 0,0 0-1 0 0,0 0 1 0 0,0-1 0 0 0,1 1-1 0 0,-1-1 1 0 0,0 1 0 0 0,0-1 0 0 0,0 0-1 0 0,0 0 1 0 0,0 0 0 0 0,0 0-1 0 0,0 0 1 0 0,0 0 0 0 0,-1-1 0 0 0,1 1-1 0 0,0-1 1 0 0,-1 1 0 0 0,1-1-1 0 0,0-1-3 0 0,2 0 16 0 0,32-24 37 0 0,79-47 165 0 0,-113 72-218 0 0,0 1 0 0 0,0 0 1 0 0,0 0-1 0 0,1 0 0 0 0,-1 0 0 0 0,0 1 0 0 0,0-1 0 0 0,1 0 1 0 0,-1 1-1 0 0,0 0 0 0 0,1 0 0 0 0,-1-1 0 0 0,0 1 0 0 0,1 0 1 0 0,-1 1-1 0 0,1-1 0 0 0,-1 0 0 0 0,0 1 0 0 0,0 0 0 0 0,1-1 0 0 0,-1 1 1 0 0,0 0-1 0 0,0 0 0 0 0,0 0 0 0 0,0 0 0 0 0,0 0 0 0 0,0 1 1 0 0,0-1-1 0 0,0 1 0 0 0,0-1 0 0 0,0 1 0 0 0,-1 0 0 0 0,1 0 0 0 0,-1 0 1 0 0,0-1-1 0 0,1 1 0 0 0,-1 1 0 0 0,0-1 0 0 0,0 0 0 0 0,0 0 1 0 0,0 0-1 0 0,-1 0 0 0 0,1 1 0 0 0,7 20 20 0 0,-6-16-47 0 0,-1 0 1 0 0,1 0-1 0 0,0-1 0 0 0,1 1 1 0 0,0-1-1 0 0,0 0 1 0 0,0 1-1 0 0,1-1 0 0 0,-1-1 1 0 0,1 1-1 0 0,1-1 1 0 0,-1 1-1 0 0,1-1 0 0 0,0 0 1 0 0,0-1-1 0 0,1 1 1 0 0,-1-1-1 0 0,1 0 0 0 0,0-1 1 0 0,4 3 26 0 0,15 0-1855 0 0,-8-5-5299 0 0,-11-1-5080 0 0</inkml:trace>
  <inkml:trace contextRef="#ctx0" brushRef="#br0" timeOffset="26568.822">4205 2239 13451 0 0,'0'0'1796'0'0,"0"0"-546"0"0,0 0-335 0 0,0 0-84 0 0,0 0-25 0 0,0 0-67 0 0,0 0-111 0 0,0 0-41 0 0,0 0-8 0 0,0 0 17 0 0,0 0 24 0 0,0 0-121 0 0,0 0-83 0 0,11 33-40 0 0,38 104-56 0 0,-11 20 406 0 0,-29-111-523 0 0,-3 0 1 0 0,-1 1-1 0 0,-3-1 1 0 0,-1 1-1 0 0,-3 8-203 0 0,-20 12 851 0 0,-3-94 165 0 0,20 9-998 0 0,1 0 0 0 0,1-1 0 0 0,1 0-1 0 0,0 0 1 0 0,1 0 0 0 0,1 0 0 0 0,1 1-1 0 0,1-1 1 0 0,0 0 0 0 0,2 0 0 0 0,0 1-1 0 0,1 0 1 0 0,0 0 0 0 0,2 0 0 0 0,0 0-1 0 0,8-13-17 0 0,5-17 9 0 0,2 1 0 0 0,1 0 0 0 0,3 2 0 0 0,1 1 0 0 0,3 1 0 0 0,1 1 0 0 0,3 2 0 0 0,0 1-1 0 0,31-24-8 0 0,-57 55 0 0 0,0 1-1 0 0,0 0 0 0 0,1 1 0 0 0,0 0 0 0 0,0 0 1 0 0,0 1-1 0 0,1 0 0 0 0,0 0 0 0 0,0 1 0 0 0,0 0 1 0 0,1 1-1 0 0,-1 1 0 0 0,1-1 0 0 0,0 2 0 0 0,7-1 1 0 0,-15 3 4 0 0,-1 1-1 0 0,0 0 0 0 0,0-1 0 0 0,0 1 0 0 0,-1 0 0 0 0,1 0 1 0 0,0 0-1 0 0,-1 1 0 0 0,1-1 0 0 0,-1 0 0 0 0,0 1 0 0 0,0-1 1 0 0,0 0-1 0 0,0 1 0 0 0,0-1 0 0 0,0 1 0 0 0,-1 0 0 0 0,1-1 1 0 0,-1 1-1 0 0,0 0 0 0 0,0-1 0 0 0,0 1 0 0 0,0-1 0 0 0,0 1 0 0 0,0 0 1 0 0,-1-1-1 0 0,0 2-3 0 0,1 0 5 0 0,-3 24 13 0 0,-1 1 1 0 0,-2-1-1 0 0,0 0 0 0 0,-2 0 0 0 0,-2-1 0 0 0,0 0 1 0 0,-2-1-1 0 0,0 0 0 0 0,-2-1 0 0 0,-1 0 1 0 0,-1-1-1 0 0,-1-1 0 0 0,-1 0 0 0 0,-1-1 0 0 0,-6 3-18 0 0,19-17-50 0 0,0-1 0 0 0,-1 0-1 0 0,0 0 1 0 0,0 0 0 0 0,-1-1-1 0 0,0 0 1 0 0,0-1 0 0 0,0 0-1 0 0,-1 0 1 0 0,1-1 0 0 0,-1 0-1 0 0,0 0 1 0 0,-1-1 0 0 0,1 0-1 0 0,0-1 1 0 0,-6 1 50 0 0,14-4-130 0 0,0 1 0 0 0,-1-1 0 0 0,1 1 0 0 0,0-1 1 0 0,0 0-1 0 0,-1 1 0 0 0,1-1 0 0 0,0 0 0 0 0,0 0 0 0 0,0 0 0 0 0,0 0 0 0 0,0 0 0 0 0,0 0 1 0 0,1 0-1 0 0,-1 0 0 0 0,0 0 0 0 0,0 0 0 0 0,1-1 0 0 0,-1 1 0 0 0,1 0 0 0 0,-1 0 0 0 0,1-1 1 0 0,-1 1-1 0 0,1 0 0 0 0,0-1 0 0 0,0 1 0 0 0,-1 0 0 0 0,1-1 0 0 0,0 1 0 0 0,0-1 0 0 0,1 1 1 0 0,-1 0-1 0 0,0-1 0 0 0,0 1 0 0 0,1 0 0 0 0,-1-1 0 0 0,1 1 0 0 0,-1 0 0 0 0,1-1 130 0 0,8-33-8126 0 0,-5 23-3163 0 0</inkml:trace>
  <inkml:trace contextRef="#ctx0" brushRef="#br0" timeOffset="27114.047">4794 2431 896 0 0,'0'0'3065'0'0,"0"0"-694"0"0,0 0-128 0 0,0 0 14 0 0,0 0-97 0 0,0 0-151 0 0,0 0-182 0 0,0 0-240 0 0,0 0-163 0 0,0 0-166 0 0,0 0-161 0 0,0 0-129 0 0,0 0-148 0 0,31-2-141 0 0,100-9-131 0 0,-64-13 91 0 0,-53 13-473 0 0,7-1-61 0 0,-1-2 0 0 0,0-1 1 0 0,0 0-1 0 0,-2-2 1 0 0,0 0-1 0 0,-1-1 1 0 0,-1 0-1 0 0,0-2 1 0 0,-2 1-1 0 0,0-2 0 0 0,-1 0 1 0 0,-1-1-1 0 0,-1 0 1 0 0,-1-1-1 0 0,-1 0 1 0 0,-1 0-106 0 0,-8-68 34 0 0,-1 89-42 0 0,0 0 0 0 0,0 0 0 0 0,0 0-1 0 0,0-1 1 0 0,0 1 0 0 0,0 1 0 0 0,-1-1-1 0 0,1 0 1 0 0,0 0 0 0 0,-1 0 0 0 0,0 1-1 0 0,1-1 1 0 0,-1 1 0 0 0,0-1 0 0 0,0 1-1 0 0,0 0 1 0 0,0 0 0 0 0,0 0 0 0 0,0 0-1 0 0,0 0 1 0 0,0 0 0 0 0,-1 0 0 0 0,1 1-1 0 0,0-1 1 0 0,0 1 0 0 0,-1 0 0 0 0,1-1-1 0 0,0 1 1 0 0,-1 0 0 0 0,1 0 0 0 0,0 1-1 0 0,-1-1 1 0 0,1 0 0 0 0,0 1 0 0 0,0 0-1 0 0,-1-1 1 0 0,1 1 0 0 0,0 0 8 0 0,-9 4-33 0 0,1 0-1 0 0,0 0 1 0 0,0 1 0 0 0,0 0 0 0 0,1 1 0 0 0,0 0-1 0 0,0 1 1 0 0,1-1 0 0 0,0 2 0 0 0,1-1-1 0 0,-7 9 34 0 0,13-16-2 0 0,0 0-1 0 0,-1 0 1 0 0,1 0-1 0 0,0 0 0 0 0,0 0 1 0 0,0 0-1 0 0,0 1 1 0 0,0-1-1 0 0,1 0 1 0 0,-1 0-1 0 0,0 1 0 0 0,0-1 1 0 0,1 0-1 0 0,-1 1 1 0 0,1-1-1 0 0,-1 1 0 0 0,1-1 1 0 0,0 1-1 0 0,0-1 1 0 0,-1 1-1 0 0,1-1 0 0 0,0 1 1 0 0,0-1-1 0 0,0 1 1 0 0,1-1-1 0 0,-1 1 0 0 0,0-1 1 0 0,0 1-1 0 0,1-1 1 0 0,-1 1-1 0 0,1-1 1 0 0,0 0-1 0 0,-1 1 0 0 0,1-1 1 0 0,0 0-1 0 0,0 1 1 0 0,0-1-1 0 0,0 0 0 0 0,0 0 1 0 0,0 0-1 0 0,0 0 1 0 0,0 0-1 0 0,0 0 0 0 0,0 0 1 0 0,1 0-1 0 0,-1 0 1 0 0,0-1-1 0 0,0 1 0 0 0,1 0 1 0 0,-1-1-1 0 0,1 1 1 0 0,-1-1-1 0 0,2 1 3 0 0,14 2 18 0 0,0 0-1 0 0,0-1 1 0 0,1-1 0 0 0,-1-1-1 0 0,0 0 1 0 0,1-1 0 0 0,-1-1-1 0 0,0-1 1 0 0,9-2-18 0 0,-7 2 10 0 0,19-4 10 0 0,109-3 110 0 0,-145 11-117 0 0,0 1 0 0 0,0 0 0 0 0,0 0 0 0 0,-1 0 0 0 0,1 1 0 0 0,0-1 0 0 0,-1 0 0 0 0,0 1 0 0 0,1-1 0 0 0,-1 1 0 0 0,0-1 0 0 0,0 1 0 0 0,-1-1 0 0 0,1 1 0 0 0,0 0 0 0 0,-1 0 0 0 0,1-1 0 0 0,-1 1 0 0 0,0 0 0 0 0,0 0 0 0 0,0-1 0 0 0,-1 1 0 0 0,1 0 0 0 0,-1 0 0 0 0,1-1 0 0 0,-1 1 0 0 0,0 0 0 0 0,0-1 0 0 0,0 1 0 0 0,0-1 0 0 0,-1 2-13 0 0,-99 208 200 0 0,100-211-211 0 0,0-1 0 0 0,1 1 0 0 0,-1 0 0 0 0,1 0 0 0 0,0 0 0 0 0,-1 0 0 0 0,1 0 0 0 0,0 0 0 0 0,-1 0 0 0 0,1 0 0 0 0,0-1 0 0 0,0 1 0 0 0,0 0 0 0 0,0 0 0 0 0,0 0 0 0 0,0 0 0 0 0,0 0 0 0 0,0 0 0 0 0,0 0 0 0 0,0 0 0 0 0,0 0 0 0 0,1 0 0 0 0,-1 0 0 0 0,0 0 0 0 0,1 0 0 0 0,-1 0 0 0 0,1 0 0 0 0,-1-1 0 0 0,1 1 0 0 0,0 0 0 0 0,-1 0 0 0 0,1-1 0 0 0,0 1 0 0 0,-1 0 0 0 0,1-1 0 0 0,0 1 0 0 0,0 0 0 0 0,-1-1 0 0 0,1 1 0 0 0,0-1 0 0 0,0 0 0 0 0,0 1 0 0 0,0-1 0 0 0,0 0 0 0 0,0 1 0 0 0,0-1 0 0 0,0 0 0 0 0,0 0 0 0 0,0 0 0 0 0,0 0 0 0 0,0 0 0 0 0,0 0 0 0 0,-1 0 0 0 0,1 0 0 0 0,0 0 0 0 0,0 0 0 0 0,0 0 0 0 0,0-1 11 0 0,60-20-1576 0 0,-55 18 1158 0 0,34-15-3402 0 0,-15 3-5412 0 0,-15 8-2261 0 0</inkml:trace>
  <inkml:trace contextRef="#ctx0" brushRef="#br0" timeOffset="27467.488">5716 2269 5849 0 0,'0'0'4092'0'0,"0"0"-2421"0"0,0 0-826 0 0,0 0 29 0 0,0 0 171 0 0,0 0 161 0 0,0 0 72 0 0,0 0-1 0 0,0 0-57 0 0,0 0-83 0 0,0 0-96 0 0,0 0-113 0 0,0 0-79 0 0,18 7-49 0 0,57 21-72 0 0,-72-27-660 0 0,1 0 1 0 0,-1 0-1 0 0,0-1 1 0 0,1 1-1 0 0,-1-1 1 0 0,1 0-1 0 0,-1 0 1 0 0,0 0-1 0 0,1 0 1 0 0,-1-1-1 0 0,1 1 0 0 0,-1-1 1 0 0,0 0-1 0 0,0 0 1 0 0,1 0-1 0 0,-1-1 1 0 0,0 1-1 0 0,0-1 1 0 0,0 0-1 0 0,0 1 1 0 0,1-2-69 0 0,9-5 222 0 0,-3 5-153 0 0,-1-1 0 0 0,1 0 0 0 0,0-1-1 0 0,-1 0 1 0 0,0 0 0 0 0,0-1 0 0 0,-1 0-1 0 0,1-1 1 0 0,-1 0 0 0 0,-1 0 0 0 0,1 0-1 0 0,-1-1 1 0 0,-1-1 0 0 0,1 1 0 0 0,-2-1 0 0 0,1 0-1 0 0,-1 0 1 0 0,0 0 0 0 0,-1-1 0 0 0,0 0-1 0 0,-1 0 1 0 0,1 0 0 0 0,-2 0 0 0 0,0 0-1 0 0,1-10-68 0 0,-5 17-8 0 0,1 0 0 0 0,-1 0-1 0 0,0 0 1 0 0,0 0 0 0 0,0 0-1 0 0,0 0 1 0 0,-1 1-1 0 0,1-1 1 0 0,-1 1 0 0 0,1-1-1 0 0,-1 1 1 0 0,0 0 0 0 0,0 0-1 0 0,0 0 1 0 0,0 1 0 0 0,0-1-1 0 0,-1 1 1 0 0,1 0-1 0 0,0-1 1 0 0,-1 2 0 0 0,1-1-1 0 0,-1 0 1 0 0,1 1 0 0 0,-1-1-1 0 0,1 1 1 0 0,-1 0 0 0 0,1 0-1 0 0,-1 0 1 0 0,1 1-1 0 0,-1-1 1 0 0,1 1 0 0 0,-1 0-1 0 0,1 0 1 0 0,-1 0 0 0 0,1 1-1 0 0,0-1 1 0 0,-2 2 8 0 0,-14 4-39 0 0,0 1-1 0 0,1 0 1 0 0,0 2 0 0 0,1 0-1 0 0,0 2 1 0 0,0-1 0 0 0,1 2-1 0 0,1 0 1 0 0,0 1 0 0 0,0 1-1 0 0,2 0 1 0 0,0 0 0 0 0,1 2-1 0 0,0-1 1 0 0,1 2-1 0 0,0 3 40 0 0,-6 74-385 0 0,17-93 373 0 0,0 1 1 0 0,1-1-1 0 0,-1 1 0 0 0,1-1 0 0 0,0 0 1 0 0,0 1-1 0 0,0-1 0 0 0,0 0 1 0 0,0 0-1 0 0,0 0 0 0 0,1 0 0 0 0,-1 0 1 0 0,1 0-1 0 0,-1 0 0 0 0,1 0 1 0 0,0-1-1 0 0,-1 1 0 0 0,1-1 0 0 0,0 1 1 0 0,0-1-1 0 0,0 0 0 0 0,0 1 1 0 0,1-1-1 0 0,-1 0 0 0 0,0 0 0 0 0,0-1 1 0 0,1 1-1 0 0,-1 0 0 0 0,1-1 1 0 0,0 1 11 0 0,77 7-453 0 0,-57-10-138 0 0,0-1 1 0 0,1-2-1 0 0,-2 0 0 0 0,1-1 1 0 0,-1-1-1 0 0,0-2 1 0 0,0 0-1 0 0,6-5 591 0 0,33-15-4201 0 0,-24 11-2867 0 0,-19 7-3029 0 0</inkml:trace>
  <inkml:trace contextRef="#ctx0" brushRef="#br0" timeOffset="27836.918">6603 1993 4721 0 0,'0'0'6056'0'0,"0"0"-3330"0"0,0 0-1194 0 0,0 0-171 0 0,0 0-99 0 0,0 0-91 0 0,0 0-60 0 0,0 0-95 0 0,0 0-122 0 0,0 0-88 0 0,0 0-118 0 0,0 0-127 0 0,-33 8-113 0 0,-102 29-84 0 0,68-5 116 0 0,62-28-419 0 0,1-3-34 0 0,0 1 1 0 0,1 0 0 0 0,-1 0-1 0 0,1 1 1 0 0,0-1-1 0 0,0 1 1 0 0,0 0 0 0 0,0 0-1 0 0,0 0 1 0 0,0 0 0 0 0,1 0-1 0 0,-1 0 1 0 0,1 1-1 0 0,0-1 1 0 0,0 1 0 0 0,0 0-1 0 0,1-1 1 0 0,-1 4-28 0 0,43 14-9 0 0,-32-19 24 0 0,109 28-26 0 0,-116-29 22 0 0,-1 1 1 0 0,0 0 0 0 0,0 0 0 0 0,1 0 0 0 0,-1 0 0 0 0,-1 0 0 0 0,1 1 0 0 0,0-1 0 0 0,-1 0 0 0 0,1 0 0 0 0,-1 1 0 0 0,1-1 0 0 0,-1 0 0 0 0,0 0 0 0 0,0 1-1 0 0,0-1 1 0 0,0 0 0 0 0,-1 0 0 0 0,1 1 0 0 0,0-1 0 0 0,-1 0 0 0 0,0 0 0 0 0,0 1 0 0 0,1-1 0 0 0,-1 0 0 0 0,0 0 0 0 0,-1 0 0 0 0,1 0 0 0 0,0 0 0 0 0,-1-1-1 0 0,1 1 1 0 0,-1 0 0 0 0,1-1 0 0 0,-1 1 0 0 0,0-1 0 0 0,1 1 0 0 0,-1-1 0 0 0,0 0 0 0 0,0 1 0 0 0,-1-1-12 0 0,-11 10 64 0 0,0 0 1 0 0,-1-1-1 0 0,0-1 1 0 0,-1 0-1 0 0,0-1 1 0 0,0-1-1 0 0,-1-1 1 0 0,0 0-1 0 0,-7 1-64 0 0,24-7-96 0 0,0 0 1 0 0,0-1-1 0 0,1 1 1 0 0,-1 0-1 0 0,0 0 0 0 0,0-1 1 0 0,0 1-1 0 0,0 0 0 0 0,1 0 1 0 0,-1-1-1 0 0,0 1 1 0 0,0 0-1 0 0,0-1 0 0 0,0 1 1 0 0,0 0-1 0 0,0 0 0 0 0,0-1 1 0 0,0 1-1 0 0,0 0 0 0 0,0-1 1 0 0,0 1-1 0 0,0 0 1 0 0,0-1-1 0 0,0 1 0 0 0,0 0 1 0 0,0 0-1 0 0,0-1 0 0 0,0 1 1 0 0,-1 0-1 0 0,1-1 1 0 0,0 1-1 0 0,0 0 0 0 0,0 0 1 0 0,0-1-1 0 0,-1 1 0 0 0,1 0 1 0 0,0 0-1 0 0,0-1 0 0 0,0 1 1 0 0,-1 0-1 0 0,1 0 1 0 0,0 0-1 0 0,0 0 0 0 0,-1-1 1 0 0,1 1-1 0 0,0 0 0 0 0,-1 0 1 0 0,1 0-1 0 0,0 0 1 0 0,-1 0 95 0 0,25-20-8280 0 0,-17 16-2729 0 0</inkml:trace>
  <inkml:trace contextRef="#ctx0" brushRef="#br0" timeOffset="28199.356">7058 1945 12171 0 0,'0'0'3364'0'0,"0"0"-1281"0"0,0 0-408 0 0,0 0-141 0 0,0 0-202 0 0,0 0-291 0 0,0 0-368 0 0,0 0-137 0 0,0 0-76 0 0,0 0-76 0 0,0 0-22 0 0,0 0-33 0 0,-25 8-35 0 0,-80 26-44 0 0,5 20 246 0 0,90-47-471 0 0,-1-1 0 0 0,2 2-1 0 0,-1 0 1 0 0,1 0-1 0 0,0 0 1 0 0,0 1 0 0 0,1 1-1 0 0,1-1 1 0 0,-1 2-25 0 0,8-11-2 0 0,-1 1 0 0 0,0 0 1 0 0,1 1-1 0 0,-1-1 0 0 0,1 0 1 0 0,-1 0-1 0 0,1 0 0 0 0,0 0 1 0 0,-1 0-1 0 0,1 0 0 0 0,0 1 1 0 0,0-1-1 0 0,0 0 0 0 0,0 0 1 0 0,0 0-1 0 0,0 0 0 0 0,0 1 1 0 0,0-1-1 0 0,0 0 0 0 0,0 0 1 0 0,1 0-1 0 0,-1 0 0 0 0,1 1 1 0 0,-1-1-1 0 0,1 0 0 0 0,-1 0 1 0 0,1 0-1 0 0,-1 0 0 0 0,1 0 1 0 0,0 0-1 0 0,0 0 0 0 0,-1-1 1 0 0,1 1-1 0 0,0 0 0 0 0,0 0 1 0 0,0-1-1 0 0,0 1 0 0 0,0 0 1 0 0,0-1-1 0 0,0 1 0 0 0,0-1 1 0 0,0 1-1 0 0,0-1 0 0 0,1 1 2 0 0,55 14-36 0 0,-48-14 27 0 0,97 24-50 0 0,-106-23 77 0 0,0-1 0 0 0,0 0 0 0 0,0 0-1 0 0,0 1 1 0 0,0-1 0 0 0,0 0 0 0 0,0 1-1 0 0,-1-1 1 0 0,1 0 0 0 0,0 1-1 0 0,-1-1 1 0 0,0 0 0 0 0,1 0 0 0 0,-1 0-1 0 0,1 0 1 0 0,-1 1 0 0 0,0-1-1 0 0,0 0 1 0 0,0 0 0 0 0,0 0 0 0 0,0 0-1 0 0,0-1 1 0 0,0 1 0 0 0,0 0 0 0 0,0 0-1 0 0,0-1 1 0 0,0 1 0 0 0,0 0-1 0 0,-1-1 1 0 0,0 1-18 0 0,1 0 18 0 0,-134 58 235 0 0,7-22-1618 0 0,134-49-4252 0 0,-3 9 649 0 0,-1-1-6584 0 0</inkml:trace>
  <inkml:trace contextRef="#ctx0" brushRef="#br0" timeOffset="29005.548">7040 2236 12691 0 0,'0'0'2264'0'0,"0"0"-382"0"0,0 0-224 0 0,0 0-105 0 0,0 0-111 0 0,32-9-126 0 0,101-27-180 0 0,23-27 1328 0 0,-146 60-2379 0 0,-1-1 0 0 0,-1 0 0 0 0,1-1 0 0 0,-1 0-1 0 0,0 0 1 0 0,0-1 0 0 0,0 0 0 0 0,-1-1 0 0 0,0 1 0 0 0,0-1 0 0 0,0-1 0 0 0,-1 1 0 0 0,0-1 0 0 0,2-5-85 0 0,-7 11 7 0 0,-1 1 0 0 0,0 0 0 0 0,0 0 0 0 0,0-1 0 0 0,1 1 0 0 0,-1 0 0 0 0,-1 0 0 0 0,1-1 0 0 0,0 1 0 0 0,0 0 0 0 0,0 0 0 0 0,-1-1 0 0 0,1 1 0 0 0,0 0 0 0 0,-1 0 0 0 0,0 0 0 0 0,1 0 0 0 0,-1 0 0 0 0,1 0 0 0 0,-1 0 0 0 0,0 0-1 0 0,0 0 1 0 0,0 0 0 0 0,0 0 0 0 0,1 0 0 0 0,-1 0 0 0 0,0 0 0 0 0,0 1 0 0 0,-1-1 0 0 0,1 0 0 0 0,0 1 0 0 0,0-1 0 0 0,0 1 0 0 0,0-1 0 0 0,0 1 0 0 0,-1 0 0 0 0,1-1 0 0 0,0 1 0 0 0,0 0 0 0 0,-1 0 0 0 0,1 0 0 0 0,0 0 0 0 0,0 0 0 0 0,-1 0 0 0 0,1 0 0 0 0,0 0 0 0 0,-1 1-7 0 0,-66 6-136 0 0,46-2 93 0 0,0 2-1 0 0,1 0 1 0 0,0 1 0 0 0,0 1-1 0 0,0 1 1 0 0,1 1 0 0 0,1 1-1 0 0,0 1 1 0 0,1 0-1 0 0,0 1 1 0 0,1 1 0 0 0,0 1-1 0 0,1 1 1 0 0,1 0-1 0 0,0 2 44 0 0,12-17-21 0 0,1 0-1 0 0,0 0 1 0 0,-1 1-1 0 0,1-1 1 0 0,0 1-1 0 0,1-1 0 0 0,-1 1 1 0 0,0 0-1 0 0,1-1 1 0 0,-1 1-1 0 0,1 0 0 0 0,0 0 1 0 0,0 0-1 0 0,0 0 1 0 0,0 0-1 0 0,1 0 0 0 0,-1 1 1 0 0,1-1-1 0 0,0 0 1 0 0,0 0-1 0 0,0 0 0 0 0,0 0 1 0 0,0 1-1 0 0,1-1 1 0 0,-1 0-1 0 0,1 0 1 0 0,0 0-1 0 0,0 0 0 0 0,0 0 1 0 0,1 0-1 0 0,-1 0 1 0 0,0 0-1 0 0,1-1 0 0 0,0 1 1 0 0,0-1-1 0 0,0 1 1 0 0,0-1-1 0 0,0 1 0 0 0,0-1 1 0 0,1 0-1 0 0,-1 0 1 0 0,1 0 21 0 0,20 1-434 0 0,0 0 0 0 0,0-1 1 0 0,0-2-1 0 0,0 0 1 0 0,0-2-1 0 0,0 0 0 0 0,0-2 1 0 0,-1 0-1 0 0,1-2 1 0 0,-1 0-1 0 0,0-2 0 0 0,9-4 434 0 0,-17 7-44 0 0,81-23-269 0 0,-38 12 284 0 0,0-1-1 0 0,-1-4 0 0 0,0-1 0 0 0,-2-3 1 0 0,-1-3-1 0 0,10-8 30 0 0,-62 35 50 0 0,1 1-1 0 0,-1 0 1 0 0,0 0 0 0 0,1 0 0 0 0,-1-1-1 0 0,0 1 1 0 0,0-1 0 0 0,1 1 0 0 0,-1-1-1 0 0,0 1 1 0 0,0-1 0 0 0,0 0-1 0 0,0 0 1 0 0,0 1 0 0 0,0-1 0 0 0,0 0-1 0 0,0 0 1 0 0,0 0 0 0 0,0 0-1 0 0,0 0 1 0 0,0 0 0 0 0,-1 0 0 0 0,1-1-1 0 0,-1 1 1 0 0,1 0 0 0 0,0 0-1 0 0,-1 0 1 0 0,0-1 0 0 0,1 1 0 0 0,-1 0-1 0 0,0-1 1 0 0,0 1 0 0 0,0 0-1 0 0,0-1 1 0 0,0 1 0 0 0,0 0 0 0 0,0-1-1 0 0,0 1 1 0 0,0 0 0 0 0,0-1 0 0 0,-1 1-1 0 0,1 0 1 0 0,-1 0 0 0 0,1-1-1 0 0,-1 1 1 0 0,1 0 0 0 0,-1 0 0 0 0,0 0-1 0 0,0 0 1 0 0,1 0 0 0 0,-1 0-1 0 0,0 0 1 0 0,0 0 0 0 0,0 0 0 0 0,0 0-1 0 0,0 0 1 0 0,0 0 0 0 0,-1 1-1 0 0,1-1 1 0 0,0 0 0 0 0,0 1 0 0 0,0-1-1 0 0,-1 1 1 0 0,0-1-50 0 0,-14 2 109 0 0,0 0 0 0 0,-1 0-1 0 0,1 2 1 0 0,0 0 0 0 0,0 1 0 0 0,1 0-1 0 0,-1 2 1 0 0,1-1 0 0 0,0 2 0 0 0,0 0 0 0 0,1 1-1 0 0,0 0 1 0 0,0 1 0 0 0,1 1 0 0 0,0 0-1 0 0,1 1 1 0 0,0 0 0 0 0,1 1 0 0 0,0 0 0 0 0,1 1-1 0 0,0 0 1 0 0,1 1 0 0 0,-5 9-109 0 0,12-19-3 0 0,1-1 1 0 0,0 1-1 0 0,0-1 0 0 0,0 1 1 0 0,0 0-1 0 0,0 0 0 0 0,1-1 1 0 0,0 1-1 0 0,0 0 0 0 0,0 0 1 0 0,0-1-1 0 0,1 1 0 0 0,-1 0 1 0 0,1 0-1 0 0,0-1 0 0 0,0 1 1 0 0,0-1-1 0 0,1 1 0 0 0,-1-1 1 0 0,1 1-1 0 0,0-1 0 0 0,0 0 1 0 0,0 0-1 0 0,0 1 0 0 0,1-2 1 0 0,-1 1-1 0 0,1 0 0 0 0,-1 0 1 0 0,1-1-1 0 0,0 0 0 0 0,0 1 1 0 0,0-1-1 0 0,1 0 0 0 0,-1-1 1 0 0,0 1-1 0 0,1 0 0 0 0,-1-1 1 0 0,1 0-1 0 0,0 0 0 0 0,-1 0 1 0 0,1 0-1 0 0,0-1 0 0 0,0 1 1 0 0,-1-1-1 0 0,1 0 0 0 0,0 0 1 0 0,0 0-1 0 0,-1-1 0 0 0,3 0 3 0 0,20 1 157 0 0,-1-1 0 0 0,0-1 0 0 0,0-1 1 0 0,0-1-1 0 0,0-1 0 0 0,0-2 0 0 0,-1 0 0 0 0,0-2 0 0 0,-1 0 0 0 0,1-2 0 0 0,-2 0 0 0 0,0-2 0 0 0,0 0 0 0 0,9-10-157 0 0,10-9 205 0 0,-2-1-1 0 0,-1-3 0 0 0,-2-1 1 0 0,-1-1-1 0 0,-3-2 1 0 0,-1-1-1 0 0,-1-2 0 0 0,17-36-204 0 0,-38 63-10 0 0,-2-1 0 0 0,1 0 0 0 0,-2 0 0 0 0,-1-1 0 0 0,0 0 0 0 0,-1 0 1 0 0,-1 0-1 0 0,0 0 0 0 0,-1 0 0 0 0,-2-1 0 0 0,0 1 0 0 0,-1-13 10 0 0,0 22-15 0 0,0-1 0 0 0,0 1 0 0 0,-1-1 0 0 0,0 1 0 0 0,-1 0 0 0 0,0 0 0 0 0,0 0 0 0 0,-1 0 0 0 0,0 1 0 0 0,-1-1 0 0 0,1 1 0 0 0,-2 0 0 0 0,1 0 0 0 0,-1 1 0 0 0,0 0 0 0 0,-1 0 0 0 0,0 0 0 0 0,0 1 0 0 0,0 0 0 0 0,-1 0 0 0 0,0 1 0 0 0,0 0 0 0 0,0 0 0 0 0,-1 1 0 0 0,0 0 15 0 0,-1 1-13 0 0,1 0 0 0 0,-1 0 1 0 0,0 2-1 0 0,-1-1 0 0 0,1 1 1 0 0,0 1-1 0 0,0 0 0 0 0,-1 0 1 0 0,1 1-1 0 0,0 0 0 0 0,0 1 1 0 0,0 0-1 0 0,0 0 0 0 0,0 1 1 0 0,0 1-1 0 0,1 0 0 0 0,0 0 1 0 0,-1 1-1 0 0,2 0 0 0 0,-1 0 1 0 0,0 1-1 0 0,1 0 0 0 0,-6 6 13 0 0,0 0-3 0 0,1 0-1 0 0,1 1 0 0 0,0 0 1 0 0,1 1-1 0 0,0 0 0 0 0,1 1 1 0 0,0 0-1 0 0,2 1 0 0 0,0 0 1 0 0,0 0-1 0 0,2 0 1 0 0,0 1-1 0 0,-2 9 4 0 0,5-12 8 0 0,0 1 0 0 0,2 0 0 0 0,-1-1 0 0 0,2 1-1 0 0,0 0 1 0 0,0 0 0 0 0,2 0 0 0 0,0 0 0 0 0,0-1 0 0 0,2 1 0 0 0,-1-1 0 0 0,2 0 0 0 0,0 0 0 0 0,1 0 0 0 0,0 0 0 0 0,6 7-8 0 0,17 22 90 0 0,3-2 0 0 0,1 0 0 0 0,3-3 0 0 0,0-1 0 0 0,3-1 0 0 0,1-3 0 0 0,1-1 0 0 0,2-2 0 0 0,0-2 0 0 0,3-1 0 0 0,0-3 0 0 0,1-2 0 0 0,1-2 0 0 0,18 4-90 0 0,-65-24-3 0 0,14 7-112 0 0,0-1 0 0 0,1 0 0 0 0,0-1 0 0 0,0-1 0 0 0,0-1 0 0 0,1 0 0 0 0,10-1 115 0 0,-19-12-6687 0 0,-8 6-5232 0 0</inkml:trace>
  <inkml:trace contextRef="#ctx0" brushRef="#br0" timeOffset="29958.5">8665 1687 9570 0 0,'0'0'3221'0'0,"0"0"-1173"0"0,0 0-435 0 0,0 0-84 0 0,0 0-81 0 0,0 0-118 0 0,0 0-235 0 0,0 0-233 0 0,0 0-208 0 0,0 0-186 0 0,0 0-103 0 0,0 0-61 0 0,0 0-22 0 0,7-7-6 0 0,54-37 230 0 0,161-4 747 0 0,-205 45-1174 0 0,-1 1-1 0 0,1 1 0 0 0,0 0 1 0 0,0 1-1 0 0,-1 1 1 0 0,1 1-1 0 0,0 0 0 0 0,9 3-78 0 0,-23-4 12 0 0,-1 0 0 0 0,1 0 0 0 0,-1 0 0 0 0,1 0 0 0 0,-1 0-1 0 0,1 0 1 0 0,-1 1 0 0 0,1-1 0 0 0,-1 1 0 0 0,0-1 0 0 0,0 1 0 0 0,0 0 0 0 0,0 0 0 0 0,0 0-1 0 0,-1 0 1 0 0,1 1 0 0 0,0-1 0 0 0,-1 0 0 0 0,0 1 0 0 0,1-1 0 0 0,-1 1 0 0 0,0-1-1 0 0,0 1 1 0 0,-1-1 0 0 0,1 1 0 0 0,0 0 0 0 0,-1-1 0 0 0,0 1 0 0 0,1 0 0 0 0,-1 0-1 0 0,0-1 1 0 0,-1 1 0 0 0,1 0 0 0 0,0 0 0 0 0,-1-1 0 0 0,1 1 0 0 0,-1 0 0 0 0,0-1-1 0 0,0 1 1 0 0,0-1 0 0 0,0 1 0 0 0,-1-1 0 0 0,0 2-12 0 0,-19 20 102 0 0,-2 0 0 0 0,0-2 1 0 0,-1-1-1 0 0,-1-1 0 0 0,-10 5-102 0 0,-43 36 132 0 0,-17 43 97 0 0,93-99-217 0 0,-1 0 1 0 0,0 0 0 0 0,1 0 0 0 0,0 0-1 0 0,0 0 1 0 0,1 1 0 0 0,0-1 0 0 0,0 0-1 0 0,0 1 1 0 0,0-1 0 0 0,1 1 0 0 0,0-1-1 0 0,0 1 1 0 0,0-1 0 0 0,1 1 0 0 0,0-1-1 0 0,0 1 1 0 0,0-1 0 0 0,0 0 0 0 0,1 1-1 0 0,0-1 1 0 0,0 0 0 0 0,1 0 0 0 0,0 0-13 0 0,0 2-11 0 0,1 1 1 0 0,1-1-1 0 0,-1 0 1 0 0,1 0 0 0 0,0 0-1 0 0,1-1 1 0 0,0 1-1 0 0,0-1 1 0 0,0-1 0 0 0,0 1-1 0 0,1-1 1 0 0,0 0-1 0 0,0-1 1 0 0,1 0 0 0 0,-1 0-1 0 0,1 0 1 0 0,0-1-1 0 0,0 0 1 0 0,0-1 0 0 0,0 0-1 0 0,0 0 1 0 0,1 0-1 0 0,-1-1 1 0 0,0-1 0 0 0,5 1 10 0 0,19-7-2423 0 0,-23 1-1633 0 0,-2-2-4378 0 0,-4 2-4573 0 0</inkml:trace>
  <inkml:trace contextRef="#ctx0" brushRef="#br0" timeOffset="30198.192">9405 2291 22397 0 0,'0'0'1097'0'0,"0"0"-248"0"0,0 0-49 0 0,0 0 36 0 0,0 0-39 0 0,0 0-190 0 0,-28 32-231 0 0,-90 100-212 0 0,40-42-189 0 0,53-62-347 0 0,-12 10-1716 0 0,6-24-9774 0 0,24-13-338 0 0</inkml:trace>
  <inkml:trace contextRef="#ctx0" brushRef="#br0" timeOffset="30433.014">9043 2309 15035 0 0,'0'0'6703'0'0,"0"0"-4359"0"0,0 0-1451 0 0,0 0-181 0 0,0 0-37 0 0,0 0-90 0 0,0 0-75 0 0,0 0-78 0 0,0 0-86 0 0,34 14-95 0 0,111 42-54 0 0,-33 6 97 0 0,-7 30-2811 0 0,-96-84-1873 0 0,-2-4-7854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45 156 2112 0 0,'0'0'5047'0'0,"0"0"-2555"0"0,0 0-791 0 0,0 0 52 0 0,0 0 72 0 0,0 0-65 0 0,0 0-242 0 0,0 0-389 0 0,0 0-416 0 0,0 0-289 0 0,0 0-78 0 0,0 0 73 0 0,0 0 101 0 0,-1 6 67 0 0,9 168 2372 0 0,-1-66-2336 0 0,-6 1-1 0 0,-4-1 0 0 0,-4 0 0 0 0,-16 69-622 0 0,-3-27 204 0 0,124-280 423 0 0,-64 94-610 0 0,2 1 1 0 0,2 2 0 0 0,0 1 0 0 0,3 2-1 0 0,0 2 1 0 0,2 2 0 0 0,40-18-18 0 0,-75 39-2 0 0,1 1 0 0 0,-1 1 0 0 0,1 0 0 0 0,-1 0 0 0 0,1 0 0 0 0,0 1-1 0 0,0 0 1 0 0,0 1 0 0 0,0 0 0 0 0,1 1 0 0 0,-1 0 0 0 0,0 0 0 0 0,3 1 2 0 0,-8 3 9 0 0,0-1 0 0 0,-1 1 1 0 0,1 0-1 0 0,-1 0 0 0 0,0 1 0 0 0,0-1 0 0 0,-1 1 0 0 0,1-1 0 0 0,-1 1 0 0 0,0 0 1 0 0,0 0-1 0 0,0 0 0 0 0,-1 0 0 0 0,0 0 0 0 0,0 0 0 0 0,0 1 0 0 0,-1-1 0 0 0,0 0 1 0 0,0 5-10 0 0,1 4 32 0 0,-1 1 0 0 0,0 0 0 0 0,-2-1 0 0 0,1 1 0 0 0,-2-1 0 0 0,0 1 0 0 0,-1-1 0 0 0,0 0 0 0 0,-1 0 0 0 0,0-1 0 0 0,-2 1 0 0 0,1-1 0 0 0,-2 0 0 0 0,-2 4-32 0 0,-5 5 26 0 0,0 0 0 0 0,-2-1 1 0 0,0 0-1 0 0,-1-2 0 0 0,-1 0 0 0 0,-1-1 1 0 0,-1-1-1 0 0,0 0 0 0 0,-1-2 1 0 0,-1-1-1 0 0,-4 2-26 0 0,21-13-3 0 0,1 0-1 0 0,0 0 1 0 0,-1-1 0 0 0,1 0-1 0 0,-1 0 1 0 0,0 0 0 0 0,1 0 0 0 0,-1-1-1 0 0,0 0 1 0 0,0 0 0 0 0,0-1-1 0 0,0 1 1 0 0,0-2 0 0 0,0 1-1 0 0,0 0 1 0 0,0-1 0 0 0,0 0-1 0 0,0-1 1 0 0,0 1 0 0 0,1-1 0 0 0,-1 0-1 0 0,0 0 1 0 0,1-1 0 0 0,0 0-1 0 0,-1 0 1 0 0,1 0 0 0 0,0-1 3 0 0,-2-3-101 0 0,1 0 0 0 0,-1-1 1 0 0,1 0-1 0 0,1 0 0 0 0,0-1 1 0 0,0 1-1 0 0,0-1 1 0 0,1 0-1 0 0,1 0 0 0 0,-1-1 1 0 0,2 1-1 0 0,-1-1 0 0 0,1 0 1 0 0,1 1-1 0 0,-1-9 101 0 0,8-36-3513 0 0,18 3-4308 0 0,-14 40-3798 0 0</inkml:trace>
  <inkml:trace contextRef="#ctx0" brushRef="#br0" timeOffset="1409.586">1109 715 2369 0 0,'0'0'3720'0'0,"0"0"-1247"0"0,0 0-573 0 0,0 0-158 0 0,0 0-102 0 0,0 0-126 0 0,0 0-143 0 0,0 0-192 0 0,0 0-188 0 0,0 0-156 0 0,0 0-118 0 0,-33 7-41 0 0,-105 22-64 0 0,50 9 479 0 0,78-33-991 0 0,0 1 0 0 0,0 0 0 0 0,1 1 0 0 0,-1 0 0 0 0,1 0 0 0 0,1 1 0 0 0,-1 0 0 0 0,2 1 0 0 0,-1-1 0 0 0,1 2 0 0 0,0-1 0 0 0,1 1-1 0 0,0 0 1 0 0,1 0 0 0 0,0 1 0 0 0,0-1 0 0 0,-1 7-100 0 0,4-13 11 0 0,0 1-1 0 0,1-1 0 0 0,-1 1 1 0 0,1 0-1 0 0,0 0 1 0 0,0 0-1 0 0,0 0 1 0 0,1 0-1 0 0,-1 0 0 0 0,1 0 1 0 0,1 0-1 0 0,-1 0 1 0 0,1 0-1 0 0,0 0 0 0 0,0 0 1 0 0,0-1-1 0 0,0 1 1 0 0,1 0-1 0 0,0-1 1 0 0,0 1-1 0 0,0-1 0 0 0,1 1 1 0 0,0-1-1 0 0,0 0 1 0 0,0 0-1 0 0,0 0 0 0 0,0 0 1 0 0,1-1-1 0 0,-1 0 1 0 0,1 1-1 0 0,0-1 1 0 0,0 0-1 0 0,0-1 0 0 0,1 1 1 0 0,-1-1-1 0 0,1 0 1 0 0,3 2-11 0 0,5-5 73 0 0,0 0 0 0 0,-1 0 1 0 0,1-1-1 0 0,-1 0 1 0 0,1-1-1 0 0,-1-1 0 0 0,0 0 1 0 0,0 0-1 0 0,0-1 0 0 0,-1-1 1 0 0,1 0-1 0 0,-2-1 0 0 0,1 0 1 0 0,-1 0-1 0 0,0-1 1 0 0,0-1-1 0 0,-1 1 0 0 0,0-2 1 0 0,0 1-1 0 0,-1-1 0 0 0,2-5-73 0 0,35-29 123 0 0,110-103 41 0 0,-154 148-167 0 0,1-1 0 0 0,-1 1-1 0 0,0-1 1 0 0,0 1 0 0 0,0-1 0 0 0,0 1 0 0 0,0 0 0 0 0,1 0 0 0 0,-1-1 0 0 0,0 1 0 0 0,-1 0 0 0 0,1 0-1 0 0,0 0 1 0 0,0 0 0 0 0,0 0 0 0 0,0 0 0 0 0,-1 0 0 0 0,1 0 0 0 0,-1 1 0 0 0,1-1 0 0 0,-1 0 0 0 0,1 0-1 0 0,-1 0 1 0 0,1 1 0 0 0,-1-1 0 0 0,0 0 0 0 0,0 1 0 0 0,0-1 0 0 0,0 0 0 0 0,0 1 0 0 0,0-1 0 0 0,0 0-1 0 0,0 0 1 0 0,0 1 0 0 0,-1-1 0 0 0,1 0 0 0 0,0 0 0 0 0,-1 1 0 0 0,1-1 0 0 0,-1 0 0 0 0,0 0 0 0 0,0 1 3 0 0,1 2-8 0 0,-12 173 111 0 0,12-176-95 0 0,0 1 0 0 0,0 0 0 0 0,0-1 0 0 0,0 1-1 0 0,0 0 1 0 0,1-1 0 0 0,-1 1 0 0 0,1-1 0 0 0,-1 1 0 0 0,1-1 0 0 0,-1 1 0 0 0,1-1-1 0 0,0 1 1 0 0,0-1 0 0 0,0 0 0 0 0,0 1 0 0 0,0-1 0 0 0,0 0 0 0 0,0 0 0 0 0,0 0-1 0 0,0 0 1 0 0,0 0 0 0 0,1 0 0 0 0,-1 0 0 0 0,0 0 0 0 0,1 0 0 0 0,-1 0 0 0 0,1-1 0 0 0,-1 1-1 0 0,1-1 1 0 0,-1 1 0 0 0,1-1 0 0 0,-1 0 0 0 0,1 1 0 0 0,0-1 0 0 0,-1 0 0 0 0,1 0-1 0 0,-1 0 1 0 0,1 0 0 0 0,0 0 0 0 0,-1-1 0 0 0,1 1 0 0 0,-1 0 0 0 0,1-1 0 0 0,0 1-1 0 0,-1-1 1 0 0,1 1 0 0 0,-1-1 0 0 0,0 0 0 0 0,1 0 0 0 0,-1 0 0 0 0,0 0 0 0 0,1 0-1 0 0,-1 0-7 0 0,101-83 510 0 0,-39 29-361 0 0,2 4 0 0 0,3 2 0 0 0,60-32-149 0 0,-128 80 6 0 0,1 0 0 0 0,0 0 0 0 0,0 0 0 0 0,0-1 0 0 0,0 1 0 0 0,0 0 0 0 0,0 0 0 0 0,0 1-1 0 0,0-1 1 0 0,0 0 0 0 0,0 0 0 0 0,0 0 0 0 0,0 1 0 0 0,1-1 0 0 0,-1 1 0 0 0,0-1 0 0 0,0 1 0 0 0,1-1 0 0 0,-1 1 0 0 0,0 0 0 0 0,1-1 0 0 0,-1 1 0 0 0,1 0 0 0 0,-1 0 0 0 0,0 0 0 0 0,1 0 0 0 0,-1 0 0 0 0,1 1 0 0 0,-1-1 0 0 0,0 0 0 0 0,1 1 0 0 0,-1-1 0 0 0,0 1 0 0 0,0-1 0 0 0,1 1 0 0 0,-1-1 0 0 0,0 1 0 0 0,0 0 0 0 0,0 0 0 0 0,0 0 0 0 0,0-1 0 0 0,0 1 0 0 0,0 0 0 0 0,0 0 0 0 0,0 1 0 0 0,0-1 0 0 0,0 0 0 0 0,0 0 0 0 0,-1 0 0 0 0,1 0 0 0 0,-1 1 0 0 0,1-1 0 0 0,-1 0 0 0 0,1 1 0 0 0,-1-1 0 0 0,0 0 0 0 0,1 1 0 0 0,-1-1 0 0 0,0 1-1 0 0,0-1 1 0 0,0 0 0 0 0,0 1-6 0 0,0 0 34 0 0,-1-1-1 0 0,1 1 0 0 0,0-1 1 0 0,0 1-1 0 0,-1-1 0 0 0,1 1 1 0 0,-1-1-1 0 0,1 1 0 0 0,-1-1 1 0 0,0 0-1 0 0,0 1 1 0 0,1-1-1 0 0,-1 0 0 0 0,0 0 1 0 0,0 1-1 0 0,0-1 0 0 0,0 0 1 0 0,-1 0-1 0 0,1 0 0 0 0,0 0 1 0 0,0 0-1 0 0,-1 0 0 0 0,1-1 1 0 0,0 1-1 0 0,-1 0 0 0 0,1-1 1 0 0,-1 1-1 0 0,1-1 0 0 0,-1 1 1 0 0,1-1-1 0 0,-1 0 0 0 0,1 0 1 0 0,-1 1-1 0 0,1-1 0 0 0,-1 0 1 0 0,1 0-1 0 0,-1-1 0 0 0,1 1 1 0 0,-1 0-1 0 0,1 0 0 0 0,-1-1 1 0 0,0 1-34 0 0,-2-2 0 0 0,0 0 0 0 0,-1 1 0 0 0,1 0 0 0 0,0 0 1 0 0,-1 0-1 0 0,1 1 0 0 0,-1-1 0 0 0,1 1 0 0 0,-1 0 1 0 0,1 0-1 0 0,-1 1 0 0 0,1-1 0 0 0,-1 1 0 0 0,1 0 0 0 0,-1 0 1 0 0,1 1-1 0 0,0-1 0 0 0,0 1 0 0 0,0 0 0 0 0,0 0 1 0 0,0 0-1 0 0,-3 3 0 0 0,-26 17 13 0 0,14-2-24 0 0,-26 42-71 0 0,43-56 80 0 0,0-1 1 0 0,0 1-1 0 0,0 0 1 0 0,0 0-1 0 0,1 0 1 0 0,0 0-1 0 0,1 0 1 0 0,-1 0-1 0 0,1 0 1 0 0,0 1-1 0 0,1-1 1 0 0,-1 0-1 0 0,1 0 1 0 0,0 0-1 0 0,1 0 1 0 0,0 0-1 0 0,0 0 1 0 0,0-1-1 0 0,0 1 1 0 0,1 0-1 0 0,0-1 1 0 0,0 0-1 0 0,3 3 2 0 0,-1-2-3 0 0,1-1 0 0 0,-1 1 0 0 0,1-2 0 0 0,0 1 0 0 0,0-1 0 0 0,1 0 0 0 0,-1 0 1 0 0,1 0-1 0 0,0-1 0 0 0,0 0 0 0 0,0-1 0 0 0,1 1 0 0 0,-1-2 0 0 0,0 1 0 0 0,1-1 0 0 0,0 0 0 0 0,-1 0 0 0 0,1-1 0 0 0,-1 0 0 0 0,1 0 3 0 0,15-1 30 0 0,0-1 0 0 0,0-1 0 0 0,0-1 0 0 0,-1-1 0 0 0,0-1 0 0 0,0-1-1 0 0,0 0 1 0 0,-1-2 0 0 0,0-1 0 0 0,9-6-30 0 0,5-2 65 0 0,0-1-1 0 0,-1-2 1 0 0,-1-2 0 0 0,-1 0-1 0 0,-2-3 1 0 0,2-2-65 0 0,-1-3 62 0 0,-2-2 0 0 0,0-1-1 0 0,-3-2 1 0 0,11-18-62 0 0,-17 22 9 0 0,3-3-14 0 0,-2-2 0 0 0,-2 0 0 0 0,-1 0 0 0 0,4-17 5 0 0,-12 19-13 0 0,-2-1 0 0 0,-1 0 0 0 0,-2 0 0 0 0,-1-1-1 0 0,-2 1 1 0 0,-2-1 0 0 0,-3-18 13 0 0,3 48 0 0 0,0-1-1 0 0,-1 1 0 0 0,0 0 1 0 0,0 0-1 0 0,0 0 0 0 0,-1 0 1 0 0,0 0-1 0 0,-1 0 0 0 0,1 0 1 0 0,-1 1-1 0 0,-1-1 1 0 0,1 1-1 0 0,-1 0 0 0 0,0 0 1 0 0,-1 0-1 0 0,1 1 0 0 0,-1-1 1 0 0,0 1-1 0 0,-2-1 1 0 0,5 5-4 0 0,-1 0 1 0 0,1 1-1 0 0,-1-1 0 0 0,1 0 1 0 0,-1 1-1 0 0,1-1 0 0 0,-1 1 0 0 0,0 0 1 0 0,1 0-1 0 0,-1 0 0 0 0,0 0 0 0 0,1 1 1 0 0,-1-1-1 0 0,1 1 0 0 0,-1-1 0 0 0,1 1 1 0 0,-1 0-1 0 0,1 0 0 0 0,-1 0 0 0 0,1 0 1 0 0,0 1-1 0 0,0-1 0 0 0,-1 1 1 0 0,1-1-1 0 0,0 1 0 0 0,0 0 0 0 0,1-1 1 0 0,-1 1-1 0 0,0 1 4 0 0,-49 60-36 0 0,40-38 44 0 0,0 0 0 0 0,2 0-1 0 0,1 0 1 0 0,1 1 0 0 0,1 1-1 0 0,1-1 1 0 0,1 1 0 0 0,2 0 0 0 0,1 5-8 0 0,-2 43 6 0 0,4 1 0 0 0,3-1 0 0 0,3-1 0 0 0,4 1 0 0 0,8 25-6 0 0,-10-58 16 0 0,-3 0-1 0 0,-1 1 1 0 0,-2 0-1 0 0,-1 0 1 0 0,-3 0 0 0 0,-3 13-16 0 0,-41 84 18 0 0,42-181-270 0 0,6 23-74 0 0,0 0-1 0 0,2 0 0 0 0,0 0 1 0 0,1 0-1 0 0,1 1 1 0 0,1 0-1 0 0,3-6 327 0 0,41-67-4699 0 0,-12 20-4055 0 0,-30 50-2647 0 0</inkml:trace>
  <inkml:trace contextRef="#ctx0" brushRef="#br0" timeOffset="1831.379">2661 502 6913 0 0,'0'0'4421'0'0,"0"0"-1687"0"0,0 0-829 0 0,0 0-214 0 0,0 0-132 0 0,0 0-166 0 0,0 0-184 0 0,0 0-250 0 0,0 0-242 0 0,0 0-114 0 0,0 0-50 0 0,0 0-61 0 0,-18 12-57 0 0,-121 83 419 0 0,112-78-671 0 0,16-11-149 0 0,1-1 0 0 0,0 2 0 0 0,1 0 0 0 0,-1 0 0 0 0,1 0 0 0 0,0 1 1 0 0,1 0-1 0 0,0 1 0 0 0,0 0 0 0 0,1 0 0 0 0,0 1 0 0 0,-2 6-34 0 0,8-13 0 0 0,1-1 0 0 0,0 1 1 0 0,-1 0-1 0 0,1 0 0 0 0,0 0 0 0 0,1 0 1 0 0,-1 0-1 0 0,0 0 0 0 0,1 0 1 0 0,0 0-1 0 0,0-1 0 0 0,0 1 0 0 0,0 0 1 0 0,0-1-1 0 0,0 1 0 0 0,1 0 1 0 0,-1-1-1 0 0,1 1 0 0 0,0-1 0 0 0,-1 0 1 0 0,1 0-1 0 0,0 0 0 0 0,1 0 1 0 0,-1 0-1 0 0,0 0 0 0 0,0 0 0 0 0,1-1 1 0 0,-1 1-1 0 0,1-1 0 0 0,0 1 1 0 0,-1-1-1 0 0,1 0 0 0 0,0 0 0 0 0,0 0 1 0 0,0-1-1 0 0,2 1 0 0 0,16 10 27 0 0,-9-4-10 0 0,59 53 214 0 0,-61-41 134 0 0,0 1 0 0 0,-2 0 0 0 0,0 0 0 0 0,-1 1 0 0 0,-1 0 0 0 0,-1 0-1 0 0,-1 1 1 0 0,0 14-365 0 0,-1-19 247 0 0,42 61 508 0 0,-14-56-707 0 0,-23-13-2 0 0,-2-19-3535 0 0,-6 0 140 0 0,0 2-4242 0 0,0 1-5509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11715 0 0,'0'0'2744'0'0,"0"0"-1188"0"0,0 0-426 0 0,0 0-6 0 0,0 0 16 0 0,0 0-142 0 0,0 0-260 0 0,0 0-296 0 0,0 0-232 0 0,0 0-117 0 0,0 0-65 0 0,-9 31-49 0 0,-25 93-75 0 0,28-80-1291 0 0,13-44-4785 0 0,-4 0-4581 0 0</inkml:trace>
  <inkml:trace contextRef="#ctx0" brushRef="#br0" timeOffset="499.945">160 398 16908 0 0,'0'0'1252'0'0,"0"0"-428"0"0,0 0-72 0 0,0 0 96 0 0,0 0 66 0 0,0 0-30 0 0,0 0-157 0 0,0 0-179 0 0,14-32-116 0 0,41-103-62 0 0,5 27 198 0 0,6 15-242 0 0,-62 206-462 0 0,-5-108 148 0 0,0 0 0 0 0,0-1-1 0 0,0 1 1 0 0,1 0 0 0 0,0-1-1 0 0,0 1 1 0 0,0 0-1 0 0,0 0 1 0 0,1-1 0 0 0,-1 1-1 0 0,1 0 1 0 0,1-1 0 0 0,-1 1-1 0 0,1-1 1 0 0,-1 1 0 0 0,1-1-1 0 0,0 0 1 0 0,1 0-1 0 0,-1 0 1 0 0,1 0 0 0 0,0 0-1 0 0,0 0 1 0 0,0-1 0 0 0,0 1-1 0 0,1-1 1 0 0,-1 0-1 0 0,1 0 1 0 0,0 0 0 0 0,0-1-1 0 0,0 1 1 0 0,0-1 0 0 0,0 0-1 0 0,1 0 1 0 0,-1-1 0 0 0,1 1-1 0 0,0-1-11 0 0,1-1 114 0 0,0 0-1 0 0,0 0 0 0 0,0-1 1 0 0,0 0-1 0 0,0 0 1 0 0,0-1-1 0 0,0 1 1 0 0,0-1-1 0 0,0-1 0 0 0,0 1 1 0 0,-1-1-1 0 0,1 0 1 0 0,-1 0-1 0 0,0-1 1 0 0,0 1-1 0 0,0-1 0 0 0,0 0 1 0 0,-1 0-1 0 0,0-1 1 0 0,2-1-114 0 0,8-9 175 0 0,-1 0 0 0 0,-1-1 0 0 0,0 0 1 0 0,-1-1-1 0 0,-1 0 0 0 0,0-1 1 0 0,3-10-176 0 0,-7 5-215 0 0,7 34-2744 0 0,-3 4-3996 0 0,-6-8-4966 0 0</inkml:trace>
  <inkml:trace contextRef="#ctx0" brushRef="#br0" timeOffset="1028.079">1064 59 9962 0 0,'0'0'3127'0'0,"0"0"-570"0"0,0 0-387 0 0,0 0-267 0 0,0 0-241 0 0,0 0-269 0 0,0 0-241 0 0,0 0-233 0 0,0 0-228 0 0,0 0-171 0 0,0 0-102 0 0,0 0-101 0 0,0 0-50 0 0,-23-11-34 0 0,-74-30-57 0 0,96 40-171 0 0,-1 0 1 0 0,1 0-1 0 0,-1 1 0 0 0,0-1 0 0 0,1 0 0 0 0,-1 1 0 0 0,0 0 1 0 0,1-1-1 0 0,-1 1 0 0 0,0 0 0 0 0,0 0 0 0 0,1 0 0 0 0,-1 0 1 0 0,0 0-1 0 0,0 0 0 0 0,1 1 0 0 0,-1-1 0 0 0,0 1 0 0 0,1-1 1 0 0,-1 1-1 0 0,0-1 0 0 0,1 1 0 0 0,-1 0 0 0 0,1 0 0 0 0,-1 0 1 0 0,1 0-1 0 0,-1 0 0 0 0,1 0 0 0 0,0 0 0 0 0,-1 1 0 0 0,1-1 1 0 0,0 1-6 0 0,-6 4 25 0 0,-1 2-24 0 0,0 0 1 0 0,1 0-1 0 0,-1 0 1 0 0,2 1-1 0 0,-1 0 1 0 0,1 1-1 0 0,0-1 1 0 0,1 1-1 0 0,1 0 1 0 0,-1 1-1 0 0,1-1 1 0 0,1 1-1 0 0,0 0 1 0 0,1-1-1 0 0,0 1 1 0 0,0 1-1 0 0,1-1 0 0 0,0 0 1 0 0,2 8-2 0 0,-1-16 1 0 0,0 0 0 0 0,0 0-1 0 0,1 0 1 0 0,-1 0 0 0 0,1 0 0 0 0,0 0 0 0 0,0-1 0 0 0,0 1 0 0 0,0 0 0 0 0,1 0-1 0 0,-1-1 1 0 0,1 1 0 0 0,-1 0 0 0 0,1-1 0 0 0,0 0 0 0 0,0 1 0 0 0,0-1-1 0 0,0 0 1 0 0,1 0 0 0 0,-1 0 0 0 0,0-1 0 0 0,1 1 0 0 0,0 0 0 0 0,-1-1-1 0 0,1 0 1 0 0,0 1 0 0 0,0-1 0 0 0,-1 0 0 0 0,1 0 0 0 0,0-1 0 0 0,0 1-1 0 0,0-1 1 0 0,0 1 0 0 0,0-1 0 0 0,1 0-1 0 0,5 0 31 0 0,1 0 0 0 0,0 0-1 0 0,-1-1 1 0 0,1 0 0 0 0,-1-1-1 0 0,1 0 1 0 0,-1 0 0 0 0,0-1 0 0 0,0-1-1 0 0,7-2-30 0 0,90-64 310 0 0,-89 56-258 0 0,0 1 0 0 0,1 1 1 0 0,1 0-1 0 0,0 2 0 0 0,0 0 0 0 0,13-4-52 0 0,-29 12 4 0 0,1 1 0 0 0,-1-1 0 0 0,0 1 0 0 0,1 0 0 0 0,-1 0 0 0 0,1 0 0 0 0,-1 0 0 0 0,1 1 0 0 0,-1 0 1 0 0,1-1-1 0 0,0 1 0 0 0,-1 0 0 0 0,1 1 0 0 0,-1-1 0 0 0,1 1 0 0 0,0-1 0 0 0,-1 1 0 0 0,1 0 0 0 0,-1 1 0 0 0,0-1 0 0 0,1 0 0 0 0,-1 1 0 0 0,0 0 0 0 0,0 0 0 0 0,0 0 0 0 0,0 0 0 0 0,0 0 0 0 0,-1 1 0 0 0,1-1 0 0 0,-1 1 0 0 0,1 0 0 0 0,-1-1 0 0 0,1 3-4 0 0,3 15 29 0 0,0 0-1 0 0,-2 0 0 0 0,0 0 0 0 0,-1 0 1 0 0,-2 1-1 0 0,0-1 0 0 0,-1 1 0 0 0,-2 18-28 0 0,1 10 25 0 0,-14 432-66 0 0,15-467 40 0 0,1-1-3 0 0,0 1 0 0 0,-2-1 0 0 0,1 1 0 0 0,-2-1 0 0 0,0 0 0 0 0,-1 1 1 0 0,0-1-1 0 0,0 0 0 0 0,-6 11 4 0 0,7-21 1 0 0,0-1 1 0 0,-1 0-1 0 0,1 0 1 0 0,0 0-1 0 0,-1 0 1 0 0,1 0-1 0 0,-1 0 1 0 0,0-1-1 0 0,0 1 1 0 0,1-1-1 0 0,-1 0 1 0 0,0 1-1 0 0,0-1 1 0 0,0-1-1 0 0,0 1 1 0 0,-1 0-1 0 0,1-1 1 0 0,0 0-1 0 0,0 0 1 0 0,0 0-1 0 0,0 0 1 0 0,0 0-1 0 0,-1 0 1 0 0,1-1-1 0 0,0 1 1 0 0,0-1-1 0 0,0 0 1 0 0,0 0-1 0 0,0 0 1 0 0,0-1-1 0 0,1 1 1 0 0,-1-1-1 0 0,0 0 1 0 0,1 1-1 0 0,-1-1 1 0 0,1 0-1 0 0,-1 0 1 0 0,1-1-1 0 0,0 1 1 0 0,0 0-1 0 0,0-1 1 0 0,-1-2-2 0 0,-9-9-3 0 0,1 0 0 0 0,0-2 0 0 0,2 1 0 0 0,0-1 0 0 0,0-1 0 0 0,2 1 0 0 0,0-1 0 0 0,0-1 0 0 0,2 1 1 0 0,0-1-1 0 0,2 0 0 0 0,-1 0 0 0 0,2-1 0 0 0,1 1 0 0 0,0 0 0 0 0,1-1 0 0 0,2-6 3 0 0,-1 16-159 0 0,1 0 0 0 0,0 0 0 0 0,1 0 1 0 0,0 0-1 0 0,0 0 0 0 0,1 1 0 0 0,0 0 0 0 0,1-1 0 0 0,-1 2 0 0 0,2-1 0 0 0,-1 0 0 0 0,1 1 0 0 0,0 0 0 0 0,1 1 1 0 0,-1-1-1 0 0,2 0 159 0 0,124-81-7044 0 0,-115 80-5190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19 570 16227 0 0,'0'0'5543'0'0,"0"0"-3877"0"0,0 0-1025 0 0,0 0 167 0 0,0 0 170 0 0,0 0-2 0 0,0 0-206 0 0,0 0-289 0 0,0 0-221 0 0,0 0-137 0 0,0 0-53 0 0,-3 32-35 0 0,-9 98-27 0 0,8-61-107 0 0,16-43-794 0 0,-1-22-6731 0 0,-8-4-4288 0 0</inkml:trace>
  <inkml:trace contextRef="#ctx0" brushRef="#br0" timeOffset="150.208">0 224 15947 0 0,'0'0'2393'0'0,"0"0"-937"0"0,0 0-424 0 0,0 0-295 0 0,0 0-209 0 0,0 0-288 0 0,0 0-336 0 0,0 0-248 0 0,0 0-192 0 0,0 0-401 0 0,0 0-943 0 0,0 0-4313 0 0,0 0-6122 0 0</inkml:trace>
  <inkml:trace contextRef="#ctx0" brushRef="#br0" timeOffset="438.012">494 25 15579 0 0,'0'0'5375'0'0,"0"0"-3301"0"0,0 0-1041 0 0,0 0-47 0 0,0 0 29 0 0,0 0-35 0 0,0 0-107 0 0,0 0-239 0 0,0 0-166 0 0,0 0-93 0 0,0 0-78 0 0,-9 32-57 0 0,-26 102-87 0 0,24-86-72 0 0,3 0 0 0 0,1 0 0 0 0,3 1 0 0 0,2-1 0 0 0,3 42-81 0 0,0-13 20 0 0,-1-49-26 0 0,1-1 1 0 0,1 1 0 0 0,1-1-1 0 0,2 0 1 0 0,1 0 0 0 0,0-1-1 0 0,2 1 1 0 0,2-1 5 0 0,4 4-1336 0 0,-14-30 826 0 0,0-19-2657 0 0,-8-1-4195 0 0,5 15-4422 0 0</inkml:trace>
  <inkml:trace contextRef="#ctx0" brushRef="#br0" timeOffset="689.045">199 496 15579 0 0,'0'0'3987'0'0,"0"0"-2092"0"0,0 0-833 0 0,0 0-105 0 0,0 0 39 0 0,0 0 16 0 0,0 0-121 0 0,0 0-224 0 0,0 0-192 0 0,0 0-123 0 0,0 0-60 0 0,36 1-82 0 0,113 5-51 0 0,19 9-176 0 0,-105-4-403 0 0,-29-5-1806 0 0,0-1-5896 0 0,-19-5-4562 0 0</inkml:trace>
  <inkml:trace contextRef="#ctx0" brushRef="#br0" timeOffset="1188.687">851 669 8818 0 0,'0'0'3449'0'0,"0"0"-878"0"0,0 0-404 0 0,0 0-151 0 0,0 0-257 0 0,0 0-332 0 0,0 0-346 0 0,0 0-267 0 0,0 0-151 0 0,0 0-100 0 0,0 0-73 0 0,0 0-41 0 0,0 0-56 0 0,-6 22-61 0 0,-16 70-81 0 0,17 22 55 0 0,5-111-362 0 0,0 0 1 0 0,1 0 0 0 0,0-1 0 0 0,-1 1-1 0 0,1 0 1 0 0,0 0 0 0 0,0-1 0 0 0,1 1-1 0 0,-1 0 1 0 0,0-1 0 0 0,1 1 0 0 0,0-1-1 0 0,-1 0 1 0 0,1 1 0 0 0,0-1-1 0 0,0 0 1 0 0,0 0 0 0 0,1 0 0 0 0,-1-1-1 0 0,1 2 56 0 0,9 1-3760 0 0,1-5-3389 0 0,-7-2-4912 0 0</inkml:trace>
  <inkml:trace contextRef="#ctx0" brushRef="#br0" timeOffset="1437.968">857 246 15171 0 0,'0'0'4057'0'0,"0"0"-2921"0"0,0 0-335 0 0,0 0-81 0 0,0 0-56 0 0,0 0-104 0 0,0 0-264 0 0,0 0-280 0 0,0 0-144 0 0,0 0-48 0 0,0 0-72 0 0,0 0-288 0 0,0 0-897 0 0,0 0-3752 0 0,16 70-7585 0 0</inkml:trace>
  <inkml:trace contextRef="#ctx0" brushRef="#br0" timeOffset="2506.287">1390 618 1224 0 0,'0'0'854'0'0,"0"0"-385"0"0,0 0-5 0 0,0 0 244 0 0,0 0 205 0 0,0 0 178 0 0,0 0 126 0 0,0 0 19 0 0,0 0 47 0 0,0 0-6 0 0,0 0 8 0 0,0 0-19 0 0,0 0-23 0 0,-12-2-26 0 0,-38-5-67 0 0,-6 21 4269 0 0,47-8-4617 0 0,-6 5-542 0 0,1 0 0 0 0,0 0 0 0 0,1 1 0 0 0,1 1-1 0 0,0 0 1 0 0,0 1 0 0 0,1 0 0 0 0,1 0 0 0 0,1 1 0 0 0,0 1-1 0 0,1 0 1 0 0,0 1-260 0 0,6-16 10 0 0,1 1 0 0 0,0 0 0 0 0,0-1-1 0 0,0 1 1 0 0,0 0 0 0 0,0 0-1 0 0,0 0 1 0 0,0 0 0 0 0,1 0 0 0 0,-1 0-1 0 0,1 0 1 0 0,-1 0 0 0 0,1 1 0 0 0,0-1-1 0 0,0 0 1 0 0,0 0 0 0 0,0 0 0 0 0,0 0-1 0 0,0 0 1 0 0,1 0 0 0 0,-1 1 0 0 0,1-1-1 0 0,-1 0 1 0 0,1 0 0 0 0,0 0 0 0 0,0 0-1 0 0,0-1 1 0 0,0 1 0 0 0,0 0 0 0 0,0 0-1 0 0,1 0 1 0 0,-1-1 0 0 0,0 1 0 0 0,1-1-1 0 0,0 1 1 0 0,-1-1 0 0 0,1 0 0 0 0,0 1-1 0 0,-1-1 1 0 0,1 0 0 0 0,0 0 0 0 0,0 0-1 0 0,0-1 1 0 0,0 1 0 0 0,0 0-1 0 0,0-1 1 0 0,0 1 0 0 0,0-1 0 0 0,1 1-10 0 0,17-5 76 0 0,-1 0 0 0 0,0-1 0 0 0,0-1 0 0 0,0 0 0 0 0,-1-2 0 0 0,0 0 0 0 0,0-1 1 0 0,-1-1-1 0 0,0-1 0 0 0,-1 0 0 0 0,0-1 0 0 0,-1-1 0 0 0,0 0 0 0 0,-1-1 0 0 0,1-2-76 0 0,-13 15 3 0 0,52-50 73 0 0,-53 51-80 0 0,0 1-1 0 0,0-1 1 0 0,0 1 0 0 0,0-1 0 0 0,-1 1-1 0 0,1 0 1 0 0,0-1 0 0 0,0 1 0 0 0,-1 0 0 0 0,1 0-1 0 0,0 0 1 0 0,-1-1 0 0 0,1 1 0 0 0,-1 0-1 0 0,1 0 1 0 0,-1 0 0 0 0,0 0 0 0 0,1 0-1 0 0,-1 0 1 0 0,0 0 0 0 0,0 0 0 0 0,1 0-1 0 0,-1 0 1 0 0,0 0 0 0 0,0 0 0 0 0,0 0-1 0 0,0 0 1 0 0,0 0 0 0 0,-1 0 0 0 0,1 0-1 0 0,0 0 1 0 0,0 0 0 0 0,-1 0 0 0 0,1 0-1 0 0,-1 0 1 0 0,1 0 4 0 0,0 3-15 0 0,-1 37 12 0 0,-1-36-2 0 0,0 1 1 0 0,1 0-1 0 0,0 0 1 0 0,1 0 0 0 0,-1 1-1 0 0,1-1 1 0 0,0 0 0 0 0,1 0-1 0 0,-1 0 1 0 0,1 0-1 0 0,1 0 1 0 0,-1 0 0 0 0,1 0-1 0 0,0 0 1 0 0,0-1 0 0 0,0 1-1 0 0,1-1 1 0 0,0 1-1 0 0,0-1 1 0 0,1 0 0 0 0,-1 0-1 0 0,1 0 1 0 0,0-1 0 0 0,0 1-1 0 0,1-1 1 0 0,-1 0-1 0 0,1 0 1 0 0,0-1 0 0 0,0 1-1 0 0,2 0 5 0 0,81-12 139 0 0,-83 7-105 0 0,1-1 0 0 0,-1-1 0 0 0,0 1 0 0 0,-1-1 0 0 0,1 0-1 0 0,0 0 1 0 0,-1 0 0 0 0,0-1 0 0 0,0 0 0 0 0,0 0 0 0 0,0 0 0 0 0,0 0 0 0 0,-1 0 0 0 0,0-1 0 0 0,0 1 0 0 0,0-1 0 0 0,0 0 0 0 0,-1 0-1 0 0,0 0 1 0 0,0 0 0 0 0,0-1 0 0 0,-1 1 0 0 0,1-3-34 0 0,11-33 205 0 0,0 12-64 0 0,56-108 320 0 0,-56 92-433 0 0,-3-2-1 0 0,-1 1 1 0 0,-3-1-1 0 0,-1 0 1 0 0,-3 0 0 0 0,-1 0-1 0 0,-4-16-27 0 0,3 51 6 0 0,0 0-1 0 0,-1 1 1 0 0,-1-1-1 0 0,0 0 0 0 0,0 1 1 0 0,-1 0-1 0 0,-1-1 1 0 0,0 1-1 0 0,0 0 1 0 0,-1 1-1 0 0,-1-1 0 0 0,0 1 1 0 0,0 0-1 0 0,-7-8-5 0 0,12 16 0 0 0,-1 1-1 0 0,0-1 0 0 0,1 1 1 0 0,-1-1-1 0 0,0 1 0 0 0,0 0 1 0 0,0 0-1 0 0,0 0 0 0 0,0 0 1 0 0,0 0-1 0 0,0 0 1 0 0,0 0-1 0 0,0 1 0 0 0,0-1 1 0 0,0 1-1 0 0,-1 0 0 0 0,1 0 1 0 0,0-1-1 0 0,0 1 0 0 0,0 1 1 0 0,-1-1-1 0 0,1 0 0 0 0,0 0 1 0 0,0 1-1 0 0,0-1 0 0 0,0 1 1 0 0,0 0-1 0 0,0 0 0 0 0,0 0 1 0 0,0 0-1 0 0,0 0 0 0 0,0 0 1 0 0,0 0-1 0 0,0 1 0 0 0,1-1 1 0 0,-1 0-1 0 0,0 1 1 0 0,1 0-1 0 0,-1-1 0 0 0,1 1 1 0 0,0 0-1 0 0,0 0 0 0 0,-1 0 1 0 0,1 0-1 0 0,0 1 1 0 0,-8 12-5 0 0,0 0 1 0 0,1 0-1 0 0,1 1 1 0 0,1 0-1 0 0,0 0 1 0 0,1 0-1 0 0,1 1 1 0 0,0-1-1 0 0,1 1 1 0 0,1 0-1 0 0,1 0 1 0 0,0 1-1 0 0,1-1 1 0 0,1 0-1 0 0,3 15 5 0 0,4 17 20 0 0,2 0 0 0 0,2 0 0 0 0,3-1 0 0 0,16 36-20 0 0,52 223 227 0 0,-81-296-221 0 0,12 28-19 0 0,6-46-1950 0 0,-8-8-742 0 0,-6 8-426 0 0,0 0-3585 0 0,-1-1-5973 0 0</inkml:trace>
  <inkml:trace contextRef="#ctx0" brushRef="#br0" timeOffset="6175.952">2000 883 0 0 0,'0'0'481'0'0,"0"0"212"0"0,0 0-53 0 0,0 0-194 0 0,0 0-185 0 0,0 0-57 0 0,0 0 56 0 0,0 0 112 0 0,0 0 187 0 0,0 0 158 0 0,-2 6 113 0 0,-9 28 1066 0 0,11-34-904 0 0,0 0 15 0 0,0 0-52 0 0,0 0-64 0 0,0 0-83 0 0,0 0-83 0 0,0 0-60 0 0,4-1 6056 0 0,6-3-4926 0 0,114-156 1239 0 0,-100 126-2948 0 0,-2-1-1 0 0,-1 0 1 0 0,-1-2 0 0 0,-3 0-1 0 0,-1-1 1 0 0,-1-1 0 0 0,-3 0-1 0 0,-1-1 1 0 0,-2 0 0 0 0,-1-1 0 0 0,-3 0-1 0 0,1-19-85 0 0,-5 28 22 0 0,0 20-3 0 0,1-1 1 0 0,-1 1-1 0 0,-1-1 0 0 0,0 1 1 0 0,-1-1-1 0 0,-1 1 0 0 0,0-1 1 0 0,0 1-1 0 0,-1 0 0 0 0,0 0 1 0 0,-2 0-1 0 0,1 1 1 0 0,-1-1-1 0 0,-1 1 0 0 0,-3-6-19 0 0,8 16 11 0 0,1 0-1 0 0,-1 1 0 0 0,1-1 0 0 0,-1 0 0 0 0,1 1 1 0 0,-1-1-1 0 0,1 0 0 0 0,-1 1 0 0 0,0-1 1 0 0,1 1-1 0 0,-1-1 0 0 0,0 1 0 0 0,0-1 1 0 0,1 1-1 0 0,-1 0 0 0 0,0-1 0 0 0,0 1 0 0 0,0 0 1 0 0,1 0-1 0 0,-1-1 0 0 0,0 1 0 0 0,0 0 1 0 0,0 0-1 0 0,0 0 0 0 0,0 0 0 0 0,1 0 1 0 0,-1 0-1 0 0,0 0 0 0 0,0 1 0 0 0,0-1 0 0 0,0 0 1 0 0,1 0-1 0 0,-1 1 0 0 0,0-1 0 0 0,0 0 1 0 0,0 1-1 0 0,1-1 0 0 0,-1 1 0 0 0,0-1 0 0 0,1 1 1 0 0,-1-1-1 0 0,0 1 0 0 0,1-1 0 0 0,-1 1 1 0 0,1 0-1 0 0,-1-1 0 0 0,1 1 0 0 0,-1 0 1 0 0,1 0-1 0 0,-1 0-10 0 0,-19 47-118 0 0,16-35 158 0 0,-9 25 17 0 0,2 2 1 0 0,2-1 0 0 0,1 1-1 0 0,2 0 1 0 0,2 1 0 0 0,2-1-1 0 0,1 1 1 0 0,5 37-58 0 0,12 29 104 0 0,1 55 42 0 0,1-67-90 0 0,-18-95-68 0 0,0 0 1 0 0,0-1-1 0 0,1 1 1 0 0,-1 0-1 0 0,0-1 1 0 0,0 1-1 0 0,0 0 1 0 0,1 0-1 0 0,-1-1 1 0 0,0 1-1 0 0,0 0 1 0 0,1 0-1 0 0,-1-1 1 0 0,0 1-1 0 0,0 0 1 0 0,1 0-1 0 0,-1 0 1 0 0,0 0-1 0 0,1-1 1 0 0,-1 1 0 0 0,0 0-1 0 0,1 0 1 0 0,-1 0-1 0 0,0 0 1 0 0,1 0-1 0 0,-1 0 1 0 0,0 0-1 0 0,1 0 1 0 0,-1 0-1 0 0,1 0 1 0 0,-1 0-1 0 0,0 0 1 0 0,1 0-1 0 0,-1 0 1 0 0,0 0-1 0 0,1 0 1 0 0,-1 0-1 0 0,0 1 1 0 0,1-1-1 0 0,-1 0 1 0 0,0 0 0 0 0,0 0-1 0 0,1 1 12 0 0,-1-16-1134 0 0,0 12-3119 0 0,0-1-4131 0 0,0 4-3356 0 0</inkml:trace>
  <inkml:trace contextRef="#ctx0" brushRef="#br0" timeOffset="6743.726">2456 585 7066 0 0,'0'0'3055'0'0,"0"0"-844"0"0,0 0-380 0 0,0 0-151 0 0,0 0-147 0 0,0 0-292 0 0,0 0-236 0 0,0 0-236 0 0,0 0-233 0 0,0 0-114 0 0,0 0-89 0 0,0 0-64 0 0,0 0-30 0 0,-7 18-3 0 0,-20 58-20 0 0,24-7 218 0 0,7-56-369 0 0,-3-9-27 0 0,-1-1-1 0 0,1 1 1 0 0,0-1 0 0 0,0 1 0 0 0,0-1-1 0 0,0 0 1 0 0,1 0 0 0 0,0 0-1 0 0,-1 0 1 0 0,1 0 0 0 0,0 0 0 0 0,0 0-1 0 0,1 0 1 0 0,-1-1 0 0 0,0 1-1 0 0,1-1 1 0 0,0 1 0 0 0,0-1 0 0 0,-1 0-1 0 0,1 0 1 0 0,0-1 0 0 0,1 1-1 0 0,-1 0 1 0 0,0-1 0 0 0,0 0 0 0 0,1 0-1 0 0,-1 0 1 0 0,0 0 0 0 0,1 0-1 0 0,-1-1 1 0 0,1 0 0 0 0,-1 0 0 0 0,1 0-1 0 0,0 0 1 0 0,-1 0 0 0 0,1 0 0 0 0,-1-1-1 0 0,0 0 1 0 0,1 0 0 0 0,-1 0-1 0 0,1 0 1 0 0,-1 0 0 0 0,0-1 0 0 0,0 1-1 0 0,0-1 1 0 0,1 0-38 0 0,15-17 273 0 0,-1 0 1 0 0,-1-1-1 0 0,0-1 1 0 0,-2 0-1 0 0,11-19-273 0 0,-10 15 136 0 0,58-93 547 0 0,-74 118-674 0 0,1-1 1 0 0,0 1 0 0 0,-1 0 0 0 0,1-1-1 0 0,0 1 1 0 0,-1-1 0 0 0,1 1-1 0 0,0 0 1 0 0,-1 0 0 0 0,1-1-1 0 0,0 1 1 0 0,0 0 0 0 0,-1 0 0 0 0,1 0-1 0 0,0 0 1 0 0,0 0 0 0 0,0 0-1 0 0,-1 0 1 0 0,1 0 0 0 0,0 0-1 0 0,0 0 1 0 0,-1 1 0 0 0,1-1-1 0 0,0 0 1 0 0,0 0 0 0 0,-1 1 0 0 0,1-1-1 0 0,0 1 1 0 0,-1-1 0 0 0,1 0-1 0 0,-1 1 1 0 0,1-1 0 0 0,0 1-1 0 0,-1-1 1 0 0,1 1 0 0 0,-1 0 0 0 0,1-1-1 0 0,-1 1 1 0 0,0-1 0 0 0,1 1-1 0 0,-1 0 1 0 0,1-1 0 0 0,-1 1-1 0 0,0 0 1 0 0,0 0 0 0 0,1-1-1 0 0,-1 1 1 0 0,0 0 0 0 0,0 0 0 0 0,0-1-1 0 0,0 1 1 0 0,0 0 0 0 0,0 0-1 0 0,0-1 1 0 0,0 1 0 0 0,0 0-1 0 0,0 0 1 0 0,-1 0 0 0 0,1 0-10 0 0,16 56 127 0 0,-3 26-13 0 0,7 32-96 0 0,-5 1-1 0 0,-5 0 0 0 0,-5 109-17 0 0,-5-205 1 0 0,-1 0 0 0 0,-1 0 0 0 0,-1 0-1 0 0,-1 0 1 0 0,-1-1 0 0 0,-1 1-1 0 0,0-1 1 0 0,-1 0 0 0 0,-1-1 0 0 0,-1 0-1 0 0,-1 0 1 0 0,0-1 0 0 0,-2 0 0 0 0,0-1-1 0 0,0 0 1 0 0,-1-1 0 0 0,-1 0 0 0 0,-7 4-1 0 0,20-17 2 0 0,-1-1 1 0 0,1 1-1 0 0,-1 0 1 0 0,1-1 0 0 0,-1 1-1 0 0,0-1 1 0 0,1 0 0 0 0,-1 0-1 0 0,0 1 1 0 0,0-1-1 0 0,0-1 1 0 0,0 1 0 0 0,0 0-1 0 0,0 0 1 0 0,0-1-1 0 0,-1 1 1 0 0,1-1 0 0 0,0 1-1 0 0,0-1 1 0 0,0 0-1 0 0,0 0 1 0 0,-1 0 0 0 0,1 0-1 0 0,0-1 1 0 0,0 1-1 0 0,0 0 1 0 0,-1-1 0 0 0,1 0-1 0 0,0 1 1 0 0,0-1 0 0 0,0 0-1 0 0,0 0 1 0 0,0 0-1 0 0,0 0 1 0 0,1-1 0 0 0,-1 1-1 0 0,0 0 1 0 0,1-1-1 0 0,-1 1 1 0 0,0-1 0 0 0,1 0-1 0 0,0 1 1 0 0,-1-1-1 0 0,1 0 1 0 0,0 0 0 0 0,-1-1-3 0 0,-1-24 1 0 0,0-1 1 0 0,2 1 0 0 0,1-1 0 0 0,1 1 0 0 0,2-1-1 0 0,0 1 1 0 0,2 0 0 0 0,1 0 0 0 0,1 0-1 0 0,1 1 1 0 0,2 0 0 0 0,0 1 0 0 0,2 0 0 0 0,1 0-1 0 0,3-3-1 0 0,76-133-1003 0 0,-70 129-3036 0 0,1 0-3795 0 0,-16 23-4576 0 0</inkml:trace>
  <inkml:trace contextRef="#ctx0" brushRef="#br0" timeOffset="37883.969">1817 1623 10538 0 0,'0'0'5521'0'0,"0"0"-4264"0"0,0 0-393 0 0,0 0-304 0 0,0 0-184 0 0,0 0-168 0 0,0 0-136 0 0,0 0-176 0 0,0 0-104 0 0,0 0-144 0 0,0 0-352 0 0,0 0-784 0 0,0 0-3354 0 0,0 0-6848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0 530 3873 0 0,'0'0'1064'0'0,"0"0"-229"0"0,0 0 117 0 0,0 0 387 0 0,0 0 340 0 0,0 0 97 0 0,0 0-231 0 0,0 0-414 0 0,0 0-386 0 0,0 0-273 0 0,31 0 4011 0 0,-21-2-3998 0 0,1 0 1 0 0,-1-1 0 0 0,0 0 0 0 0,0-1 0 0 0,0-1 0 0 0,0 1 0 0 0,-1-1 0 0 0,1-1 0 0 0,6-5-486 0 0,54-41 866 0 0,-1-3 0 0 0,-3-3 1 0 0,48-56-867 0 0,-88 89 169 0 0,75-75 585 0 0,-99 98-746 0 0,0-1 0 0 0,0 2 0 0 0,0-1 0 0 0,0 0 0 0 0,0 0 0 0 0,0 1 0 0 0,1-1 0 0 0,-1 1 0 0 0,1-1 0 0 0,-1 1 0 0 0,1 0 0 0 0,0 0 0 0 0,-1 0 0 0 0,1 1 0 0 0,0-1 0 0 0,-1 1 0 0 0,1-1 0 0 0,0 1 0 0 0,0 0 0 0 0,0 0 0 0 0,0 0 0 0 0,-1 0 0 0 0,1 1 0 0 0,0-1 0 0 0,0 1 0 0 0,-1 0 0 0 0,1 0 1 0 0,0 0-1 0 0,-1 0 0 0 0,1 0 0 0 0,-1 0 0 0 0,1 1 0 0 0,-1-1 0 0 0,0 1 0 0 0,1-1 0 0 0,-1 1 0 0 0,0 0 0 0 0,0 0 0 0 0,0 0 0 0 0,-1 0 0 0 0,1 1 0 0 0,0-1 0 0 0,0 1-8 0 0,6 17 84 0 0,0-1 0 0 0,-2 1 1 0 0,0 1-1 0 0,-1-1 0 0 0,-1 1 0 0 0,-1 0 1 0 0,0 0-1 0 0,-2 0 0 0 0,-1 0 0 0 0,0 0 1 0 0,-2 0-1 0 0,-1 4-84 0 0,0-10 20 0 0,0 1 1 0 0,-2-1-1 0 0,0-1 0 0 0,0 1 1 0 0,-1-1-1 0 0,-1 0 1 0 0,-1 0-1 0 0,0-1 0 0 0,0 0 1 0 0,-2 0-1 0 0,1-1 1 0 0,-2 0-1 0 0,1-1 0 0 0,-5 4-20 0 0,6-7-14 0 0,0 0-1 0 0,0 0 0 0 0,0-1 0 0 0,-1 0 1 0 0,0 0-1 0 0,-1-1 0 0 0,0-1 0 0 0,0 0 1 0 0,0 0-1 0 0,0-1 0 0 0,0 0 0 0 0,-1-1 1 0 0,0-1-1 0 0,0 0 0 0 0,0 0 0 0 0,0-1 1 0 0,-1-1 14 0 0,6-1-57 0 0,0 0 0 0 0,1-1 0 0 0,-1 0 0 0 0,1-1 0 0 0,0 1 0 0 0,-1-1 0 0 0,1-1 1 0 0,1 1-1 0 0,-1-1 0 0 0,0 0 0 0 0,1 0 0 0 0,0 0 0 0 0,0-1 0 0 0,0 0 0 0 0,0 0 1 0 0,1 0-1 0 0,0-1 0 0 0,0 1 0 0 0,0-1 0 0 0,1 0 0 0 0,0 0 0 0 0,0 0 0 0 0,1-1 57 0 0,-1 0-366 0 0,0 0-1 0 0,1 0 1 0 0,0 0-1 0 0,0-1 1 0 0,0 1-1 0 0,1-1 1 0 0,1 1-1 0 0,-1-1 0 0 0,1 0 1 0 0,0 1-1 0 0,1-1 1 0 0,0 1-1 0 0,0-3 367 0 0,8-9-2826 0 0,-1 9-2323 0 0,-2 2-6277 0 0</inkml:trace>
  <inkml:trace contextRef="#ctx0" brushRef="#br0" timeOffset="686.153">989 254 8538 0 0,'0'0'1375'0'0,"0"0"-339"0"0,0 0 62 0 0,0 0 378 0 0,0 0 302 0 0,0 0 26 0 0,0 0-206 0 0,0 0-346 0 0,0 0-221 0 0,0 0-127 0 0,0 0-97 0 0,0 0-47 0 0,0 0-64 0 0,5-11-78 0 0,14-36-90 0 0,-14 35-53 0 0,-5 12-110 0 0,0 0-69 0 0,0 0-33 0 0,0 22 872 0 0,4 139-562 0 0,0-88-484 0 0,-3-1 1 0 0,-3 0 0 0 0,-3 1 0 0 0,-14 62-90 0 0,-22-11 13 0 0,41-124-3 0 0,0 0 0 0 0,0-1-1 0 0,0 1 1 0 0,0-1 0 0 0,-1 1-1 0 0,1 0 1 0 0,0-1 0 0 0,0 1-1 0 0,0 0 1 0 0,0-1 0 0 0,-1 1 0 0 0,1 0-1 0 0,0-1 1 0 0,0 1 0 0 0,-1 0-1 0 0,1-1 1 0 0,0 1 0 0 0,-1 0-1 0 0,1 0 1 0 0,0-1 0 0 0,-1 1 0 0 0,1 0-1 0 0,0 0 1 0 0,-1 0 0 0 0,1-1-1 0 0,0 1 1 0 0,-1 0 0 0 0,1 0 0 0 0,-1 0-1 0 0,1 0 1 0 0,0 0 0 0 0,-1 0-1 0 0,1 0 1 0 0,-1 0 0 0 0,1 0-1 0 0,0 0 1 0 0,-1 0 0 0 0,1 0 0 0 0,-1 0-1 0 0,1 0 1 0 0,0 0 0 0 0,-1 0-1 0 0,1 1 1 0 0,0-1 0 0 0,-1 0-1 0 0,1 0 1 0 0,-1 0 0 0 0,1 1 0 0 0,0-1-1 0 0,0 0 1 0 0,-1 0 0 0 0,1 1-1 0 0,0-1 1 0 0,-1 0-10 0 0,0-6-70 0 0,-3-13 58 0 0,2-1 0 0 0,0 0 0 0 0,1 0 1 0 0,1 1-1 0 0,1-1 0 0 0,0 0 1 0 0,2 0-1 0 0,0 1 0 0 0,2-3 12 0 0,9-28-16 0 0,2 1 1 0 0,3 0-1 0 0,1 1 0 0 0,3 1 0 0 0,2 1 0 0 0,1 2 0 0 0,3 0 1 0 0,6-4 15 0 0,-20 26-3 0 0,1 2 0 0 0,1 0 0 0 0,0 0 0 0 0,2 2 0 0 0,0 0 0 0 0,1 1 0 0 0,1 2 0 0 0,0 0 0 0 0,1 1 0 0 0,1 0 0 0 0,0 2 0 0 0,0 1 0 0 0,2 1 0 0 0,15-4 3 0 0,-38 13 2 0 0,1 0 1 0 0,0 0-1 0 0,0 0 0 0 0,0 1 0 0 0,-1-1 0 0 0,1 1 0 0 0,0-1 1 0 0,0 1-1 0 0,0 0 0 0 0,0 0 0 0 0,0 0 0 0 0,0 1 0 0 0,0-1 1 0 0,0 1-1 0 0,0 0 0 0 0,0-1 0 0 0,0 1 0 0 0,-1 0 0 0 0,1 1 1 0 0,0-1-1 0 0,-1 0 0 0 0,1 1 0 0 0,-1 0 0 0 0,1-1 1 0 0,-1 1-1 0 0,0 0 0 0 0,0 0 0 0 0,0 0 0 0 0,0 1 0 0 0,0-1 1 0 0,0 0-1 0 0,-1 1 0 0 0,1-1 0 0 0,-1 1 0 0 0,1 0 0 0 0,-1-1 1 0 0,0 1-1 0 0,0 0 0 0 0,0 0 0 0 0,-1 0 0 0 0,1 0 0 0 0,-1 0 1 0 0,1 0-1 0 0,-1 0 0 0 0,0 0 0 0 0,0 0-2 0 0,-2 21 12 0 0,-1-1-1 0 0,-1 1 1 0 0,-1-1-1 0 0,-1 0 1 0 0,-1 0-1 0 0,-1-1 1 0 0,-1 0-1 0 0,-1 0 1 0 0,0-1 0 0 0,-2 0-1 0 0,-1-1 1 0 0,0 0-1 0 0,-2-1 1 0 0,0-1-1 0 0,-1 0 1 0 0,0-2-1 0 0,-14 11-11 0 0,20-15-41 0 0,-2 0 0 0 0,1-1 0 0 0,-2 0 0 0 0,1-1 0 0 0,-1-1 0 0 0,-1 0 0 0 0,0-1-1 0 0,0 0 1 0 0,0-1 0 0 0,-1 0 0 0 0,-12 3 41 0 0,24-9-98 0 0,1 0 1 0 0,-1 0-1 0 0,1-1 0 0 0,-1 1 1 0 0,0 0-1 0 0,1-1 0 0 0,-1 0 0 0 0,0 0 1 0 0,1 1-1 0 0,-1-2 0 0 0,0 1 0 0 0,1 0 1 0 0,-1 0-1 0 0,0-1 0 0 0,1 0 1 0 0,-1 1-1 0 0,1-1 0 0 0,-1 0 0 0 0,1 0 1 0 0,-1 0-1 0 0,1-1 0 0 0,-1 1 1 0 0,1-1-1 0 0,0 1 0 0 0,0-1 0 0 0,0 0 1 0 0,0 1-1 0 0,0-1 0 0 0,0 0 1 0 0,0 0-1 0 0,1-1 0 0 0,-1 1 0 0 0,1 0 1 0 0,0-1-1 0 0,-1 1 0 0 0,1 0 0 0 0,0-1 1 0 0,0 0-1 0 0,1 1 0 0 0,-1-2 98 0 0,-1-47-4843 0 0,11 19-6014 0 0,-4 20 1664 0 0</inkml:trace>
  <inkml:trace contextRef="#ctx0" brushRef="#br0" timeOffset="1298.708">1412 519 0 0 0,'0'0'2063'0'0,"0"0"-160"0"0,0 0 10 0 0,0 0 122 0 0,0 0 24 0 0,0 0-43 0 0,0 0-129 0 0,0 0-204 0 0,0 0-180 0 0,0 0-169 0 0,0 0-142 0 0,31 4-106 0 0,98 6-110 0 0,-68-21 325 0 0,-51 4-942 0 0,24-14 399 0 0,-1-1-1 0 0,-2-2 0 0 0,0-1 0 0 0,-1-2 0 0 0,12-16-757 0 0,-31 34 53 0 0,-1-1 0 0 0,0 0 0 0 0,-1-1 0 0 0,0 0 0 0 0,-1 0 0 0 0,0-1 0 0 0,-1 0-1 0 0,0 0 1 0 0,-1 0 0 0 0,-1-1 0 0 0,0 0 0 0 0,0-1 0 0 0,-1 1 0 0 0,-1-1 0 0 0,0 1-1 0 0,-1-1 1 0 0,-1 0 0 0 0,0 0 0 0 0,-1 0 0 0 0,-1-12-53 0 0,0 22-27 0 0,0 0 0 0 0,0-1 0 0 0,-1 1 0 0 0,0 0 0 0 0,0 0 0 0 0,0 0 0 0 0,0 0 0 0 0,-1 1-1 0 0,1-1 1 0 0,-1 1 0 0 0,0-1 0 0 0,0 1 0 0 0,-1 0 0 0 0,1 0 0 0 0,0 0 0 0 0,-1 0 0 0 0,0 1 0 0 0,0 0 0 0 0,1-1 0 0 0,-2 2 0 0 0,1-1 0 0 0,0 0 0 0 0,0 1 0 0 0,0-1-1 0 0,-1 1 1 0 0,1 0 0 0 0,0 1 0 0 0,-1-1 0 0 0,1 1 0 0 0,-1 0 0 0 0,1 0 0 0 0,-1 0 0 0 0,1 1 0 0 0,-1-1 0 0 0,1 1 0 0 0,0 0 0 0 0,-1 1 0 0 0,1-1 0 0 0,0 1 0 0 0,0 0-1 0 0,0 0 1 0 0,0 0 0 0 0,0 0 0 0 0,0 1 0 0 0,1-1 0 0 0,-1 1 0 0 0,1 0 0 0 0,-3 2 27 0 0,5-3-4 0 0,-1-1 0 0 0,1 0 0 0 0,0 1 0 0 0,0-1 0 0 0,0 1 1 0 0,0-1-1 0 0,0 1 0 0 0,0-1 0 0 0,0 1 0 0 0,1 0 0 0 0,-1 0 0 0 0,0-1 0 0 0,1 1 0 0 0,-1 0 0 0 0,1 0 0 0 0,0 0 0 0 0,0-1 1 0 0,0 1-1 0 0,-1 0 0 0 0,2 0 0 0 0,-1 0 0 0 0,0 0 0 0 0,0-1 0 0 0,1 1 0 0 0,-1 0 0 0 0,1 0 0 0 0,-1-1 0 0 0,1 1 0 0 0,0 0 1 0 0,0-1-1 0 0,-1 1 0 0 0,1 0 0 0 0,0-1 0 0 0,1 1 0 0 0,-1-1 0 0 0,0 0 0 0 0,0 1 0 0 0,1-1 0 0 0,-1 0 0 0 0,0 0 0 0 0,1 0 1 0 0,0 0-1 0 0,-1 0 0 0 0,1 0 0 0 0,-1 0 0 0 0,1 0 0 0 0,0-1 0 0 0,1 1 4 0 0,196 30 371 0 0,-194-30-344 0 0,-2-1 2 0 0,0 0 1 0 0,0 0-1 0 0,0 0 0 0 0,0 0 1 0 0,0 1-1 0 0,0 0 0 0 0,0-1 0 0 0,0 1 1 0 0,0 0-1 0 0,-1 0 0 0 0,1 1 1 0 0,0-1-1 0 0,-1 0 0 0 0,1 1 0 0 0,-1 0 1 0 0,1 0-1 0 0,-1 0 0 0 0,0 0 0 0 0,0 0 1 0 0,1 0-1 0 0,-2 0 0 0 0,1 1 1 0 0,0-1-1 0 0,0 1 0 0 0,-1-1 0 0 0,1 1 1 0 0,-1 0-1 0 0,0-1 0 0 0,0 1 1 0 0,0 0-1 0 0,0 0 0 0 0,-1 0 0 0 0,1 0 1 0 0,-1 0-30 0 0,0 16 147 0 0,-1 0 0 0 0,-1 0 1 0 0,-1-1-1 0 0,-1 1 0 0 0,0-1 1 0 0,-2 0-1 0 0,-5 14-147 0 0,-10 38 188 0 0,18-8-166 0 0,38-62-3548 0 0,-16-15-436 0 0,-8 3-2646 0 0,-10 11 5361 0 0,7-7-10720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0 0 0,'0'0'720'0'0,"0"0"302"0"0,0 0 290 0 0,0 0 256 0 0,0 0 179 0 0,0 0 86 0 0,0 0-33 0 0,0 0-87 0 0,0 0-94 0 0,0 0-91 0 0,0 0-119 0 0,3-4-116 0 0,-2 3-477 0 0,8-9-1083 0 0,-5 13 8245 0 0,-4-3-7851 0 0,4 16 373 0 0,91 223 1123 0 0,-69-167-1504 0 0,-3 2 1 0 0,-3 1 0 0 0,-4 0 0 0 0,-3 1 0 0 0,-2 15-120 0 0,3 16 113 0 0,-14-108-101 0 0,1 1 0 0 0,-1 0 1 0 0,1 0-1 0 0,-1 0 0 0 0,0 0 0 0 0,1 0 1 0 0,-1 0-1 0 0,1 0 0 0 0,-1 0 0 0 0,0 0 1 0 0,1 0-1 0 0,-1 0 0 0 0,1 0 0 0 0,-1 0 0 0 0,0 0 1 0 0,1 0-1 0 0,-1 0 0 0 0,0 0 0 0 0,1 0 1 0 0,-1 0-1 0 0,1 1 0 0 0,-1-1 0 0 0,0 0 1 0 0,1 0-1 0 0,-1 0 0 0 0,0 1 0 0 0,1-1 1 0 0,-1 0-1 0 0,0 0 0 0 0,0 1 0 0 0,1-1 1 0 0,-1 0-1 0 0,0 1 0 0 0,0-1 0 0 0,1 0 1 0 0,-1 1-1 0 0,0-1 0 0 0,0 1 0 0 0,0-1 0 0 0,0 0 1 0 0,0 1-1 0 0,0-1 0 0 0,1 0 0 0 0,-1 1 1 0 0,0-1-1 0 0,0 1 0 0 0,0-1 0 0 0,0 0 1 0 0,0 1-1 0 0,0-1 0 0 0,-1 1 0 0 0,1-1 1 0 0,0 0-1 0 0,0 1 0 0 0,0-1 0 0 0,0 1 1 0 0,0-1-1 0 0,-1 0 0 0 0,1 1 0 0 0,0-1-12 0 0,10-36 394 0 0,39-147-259 0 0,-14 19-12 0 0,-7-2-1 0 0,2-114-122 0 0,-21 106 86 0 0,-9 174-58 0 0,0 0-19 0 0,0 0-21 0 0,0 0-25 0 0,1 23-167 0 0,22 123 47 0 0,-23-140-973 0 0,3 9 1859 0 0,-1-11-5683 0 0,1-3-5547 0 0,-3-1-1340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2128 0 0,'0'0'1928'0'0,"0"0"-560"0"0,0 0 149 0 0,0 0 453 0 0,0 0 337 0 0,0 0 30 0 0,0 0-329 0 0,0 0-439 0 0,0 0-332 0 0,0 0-175 0 0,0 0-89 0 0,0 0-56 0 0,0 0-75 0 0,2-7-93 0 0,8-18 1551 0 0,11 157 687 0 0,-4-26-2563 0 0,-16-40-285 0 0,-6-82-5776 0 0,3-8-4543 0 0,2 13-1205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11939 0 0,'0'0'2095'0'0,"0"0"-748"0"0,0 0-307 0 0,0 0 89 0 0,0 0 150 0 0,0 0 68 0 0,0 0-138 0 0,0 0-225 0 0,0 0-147 0 0,0 0-127 0 0,0 0-103 0 0,0 0-69 0 0,0 0-52 0 0,21-1-58 0 0,67-2-39 0 0,55-16 880 0 0,-37-3-936 0 0,-81 19-621 0 0,-25 3 117 0 0,0 0-64 0 0,0 0-99 0 0,0 0-201 0 0,0 0-271 0 0,0 0-395 0 0,0 0-590 0 0,-2 0-6722 0 0,-1 0-2746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0,'0'0'1457'0'0,"0"0"-362"0"0,0 0-91 0 0,0 0 274 0 0,0 0 270 0 0,0 0 57 0 0,0 0-262 0 0,0 0-444 0 0,0 0-298 0 0,0 0-156 0 0,0 0-26 0 0,0 0-24 0 0,1 24-38 0 0,6 115 262 0 0,-6 184-466 0 0,11-300-2192 0 0,-4-21-1866 0 0,1-1-4170 0 0,-6-1-2615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15 5681 0 0,'0'0'2233'0'0,"0"0"-300"0"0,0 0-234 0 0,0 0-45 0 0,0 0-60 0 0,0 0-233 0 0,0 0-231 0 0,0 0-304 0 0,0 0-286 0 0,0 0-134 0 0,0 0-56 0 0,1-2 6 0 0,3-8 23 0 0,-3 8-23 0 0,-1 2-22 0 0,0 0-23 0 0,0 0-32 0 0,0 23 1507 0 0,-10 179-154 0 0,-5 26-1208 0 0,8 51 31 0 0,-5-256 564 0 0,12-23-1074 0 0,2-30-4566 0 0,-1 26 3229 0 0,2-7-7395 0 0,-2 4-2720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85 3705 0 0,'0'0'1760'0'0,"0"0"-530"0"0,0 0-27 0 0,0 0 305 0 0,0 0 352 0 0,0 0 123 0 0,0 0-201 0 0,0 0-345 0 0,0 0-349 0 0,0 0-203 0 0,0 0-82 0 0,0 0-48 0 0,0 0-47 0 0,-4-3-88 0 0,-15-15 1194 0 0,44 17 897 0 0,283-25 280 0 0,-41-10-2369 0 0,-186 36-779 0 0,-60 27-2732 0 0,-18-11-4539 0 0,-2-12 3623 0 0,-1 0-8148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5921 0 0,'0'0'2458'0'0,"0"0"-403"0"0,0 0-170 0 0,0 0 72 0 0,0 0 61 0 0,0 0-151 0 0,0 0-294 0 0,0 0-344 0 0,0 0-243 0 0,0 0-118 0 0,0 0-77 0 0,0 0-78 0 0,0 0-83 0 0,13-2 995 0 0,-15 247 668 0 0,-4-218-1102 0 0,1-20-4876 0 0,4-15-7956 0 0,1 4-292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766 166 0 0 0,'0'0'579'0'0,"0"0"664"0"0,0 0 364 0 0,0 0 186 0 0,0 0 155 0 0,0 0 32 0 0,0 0-122 0 0,0 0-134 0 0,0 0-169 0 0,0 0-163 0 0,0 0-134 0 0,-3-17-148 0 0,-10-54-130 0 0,13 68-828 0 0,0-1 1 0 0,-1 0 0 0 0,0 1-1 0 0,0-1 1 0 0,0 1-1 0 0,0 0 1 0 0,0-1 0 0 0,-1 1-1 0 0,0 0 1 0 0,0 0 0 0 0,1 0-1 0 0,-2 0 1 0 0,1 0-1 0 0,0 0 1 0 0,-1 0 0 0 0,1 1-1 0 0,-1-1 1 0 0,0 1 0 0 0,0 0-1 0 0,1 0 1 0 0,-2 0-1 0 0,1 0 1 0 0,0 0 0 0 0,0 1-1 0 0,-1-1 1 0 0,1 1-1 0 0,0 0 1 0 0,-1 0 0 0 0,1 0-1 0 0,-1 1 1 0 0,0-1 0 0 0,1 1-1 0 0,-1 0 1 0 0,1 0-1 0 0,-1 0 1 0 0,0 0 0 0 0,1 1-1 0 0,-1 0 1 0 0,-1 0-153 0 0,-8-1 44 0 0,0 2 23 0 0,0 1 1 0 0,0 0 0 0 0,1 0 0 0 0,-1 2 0 0 0,1 0-1 0 0,0 0 1 0 0,0 1 0 0 0,1 0 0 0 0,-1 1 0 0 0,2 0-1 0 0,-1 1 1 0 0,-1 1-68 0 0,-10 7 71 0 0,-16 10 16 0 0,1 2 0 0 0,2 2 1 0 0,0 1-1 0 0,2 1 0 0 0,2 2 0 0 0,1 1 1 0 0,2 2-1 0 0,1 1 0 0 0,2 1 0 0 0,2 1 1 0 0,1 0-1 0 0,2 2 0 0 0,3 1 0 0 0,-3 10-87 0 0,12-25 43 0 0,1 0-1 0 0,0 1 0 0 0,3-1 0 0 0,0 2 0 0 0,2-1 0 0 0,1 0 0 0 0,1 0 0 0 0,4 30-42 0 0,-1-43 20 0 0,0 0 0 0 0,0 0 0 0 0,1 0 0 0 0,1 0 0 0 0,1-1 0 0 0,0 1 0 0 0,1-2 0 0 0,1 1 0 0 0,0-1 1 0 0,1 0-1 0 0,0 0 0 0 0,2-1 0 0 0,-1-1 0 0 0,1 1 0 0 0,1-2 0 0 0,7 6-20 0 0,9 1 53 0 0,1-2 1 0 0,0-1 0 0 0,1-1-1 0 0,1-2 1 0 0,0 0-1 0 0,1-3 1 0 0,0 0-1 0 0,0-2 1 0 0,1-2-1 0 0,0-1 1 0 0,0-1-1 0 0,0-2 1 0 0,0-1-1 0 0,10-3-53 0 0,-7 2 62 0 0,-1-2 1 0 0,1-1-1 0 0,-1-2 0 0 0,0-1 0 0 0,-1-2 0 0 0,0-2 0 0 0,0-1 0 0 0,-1-1 0 0 0,0-2 0 0 0,-2-1 0 0 0,0-2 0 0 0,0-1 0 0 0,9-9-62 0 0,-32 22 24 0 0,1-1 1 0 0,-2 0-1 0 0,1 0 0 0 0,-1-1 0 0 0,0 0 0 0 0,0 0 1 0 0,-1-1-1 0 0,0 0 0 0 0,0 0 0 0 0,-1 0 0 0 0,-1 0 1 0 0,1-1-1 0 0,-2 0 0 0 0,1 0 0 0 0,-1 0 0 0 0,-1-1 1 0 0,0 1-1 0 0,0-1 0 0 0,-1 1 0 0 0,0-1 0 0 0,-1-6-24 0 0,-3 10-1 0 0,0 0 0 0 0,0 1 0 0 0,-1-1 0 0 0,1 1 0 0 0,-1 0 0 0 0,-1 0 0 0 0,1 0 0 0 0,-1 0 0 0 0,0 1 0 0 0,-1 0 0 0 0,1 0 0 0 0,-1 0 0 0 0,0 1 0 0 0,0 0 0 0 0,0 0 0 0 0,-1 0 0 0 0,1 1 0 0 0,-1 0 0 0 0,0 0 0 0 0,0 1-1 0 0,0 0 1 0 0,0 0 0 0 0,-3 0 1 0 0,-39-11-156 0 0,1 3 0 0 0,-2 1 0 0 0,1 2-1 0 0,-1 3 1 0 0,0 2 0 0 0,-15 2 156 0 0,65 0-116 0 0,21 4-212 0 0,49 0 404 0 0,-1-3 0 0 0,1-4 0 0 0,17-3-76 0 0,19-2 184 0 0,10 2-37 0 0,-44 2-570 0 0,-56-6-4487 0 0,-12 5-325 0 0,0 2-6192 0 0</inkml:trace>
  <inkml:trace contextRef="#ctx0" brushRef="#br0" timeOffset="395.388">1744 656 5889 0 0,'0'0'3326'0'0,"0"0"-884"0"0,0 0-389 0 0,0 0-136 0 0,0 0-214 0 0,0 0-252 0 0,0 0-270 0 0,0 0-248 0 0,0 0-183 0 0,0 0-148 0 0,-32 21-123 0 0,-97 65-96 0 0,78-35 20 0 0,48-41-347 0 0,0-3-17 0 0,1 0-1 0 0,-1-1 1 0 0,1 1 0 0 0,1 0 0 0 0,-1 0 0 0 0,1 0 0 0 0,1 0-1 0 0,-1 0 1 0 0,1 0 0 0 0,0 0 0 0 0,1 0 0 0 0,0 0 0 0 0,0 0-1 0 0,0 0 1 0 0,1 0 0 0 0,0 0 0 0 0,0-1 0 0 0,1 1 0 0 0,0-1-1 0 0,0 1 1 0 0,0-1 0 0 0,1 0 0 0 0,0 0 0 0 0,0-1 0 0 0,1 1-1 0 0,0-1 1 0 0,-1 0 0 0 0,2 0 0 0 0,-1 0 0 0 0,1-1 0 0 0,-1 0-1 0 0,1 0 1 0 0,0 0 0 0 0,0-1 0 0 0,1 0 0 0 0,-1 0 0 0 0,1 0 0 0 0,0-1-1 0 0,-1 0 1 0 0,1-1 0 0 0,7 2-39 0 0,-5-3 117 0 0,1 0-1 0 0,-1-1 1 0 0,1 0 0 0 0,-1 0 0 0 0,1-1-1 0 0,-1 0 1 0 0,0-1 0 0 0,0 0 0 0 0,0-1-1 0 0,0 1 1 0 0,0-2 0 0 0,-1 1-1 0 0,0-1 1 0 0,0 0 0 0 0,0-1 0 0 0,-1 0-1 0 0,1 0 1 0 0,-1-1 0 0 0,-1 0 0 0 0,0 0-1 0 0,3-3-116 0 0,1-2 122 0 0,0-1-1 0 0,0 0 1 0 0,-1-1 0 0 0,-1 1-1 0 0,0-2 1 0 0,-1 1-1 0 0,0-1 1 0 0,2-10-122 0 0,-7 19 18 0 0,0 0 1 0 0,0 0-1 0 0,-1 0 0 0 0,0-1 0 0 0,0 1 1 0 0,-1 0-1 0 0,0 0 0 0 0,0-1 0 0 0,0 1 0 0 0,-1 0 1 0 0,0 0-1 0 0,0-1 0 0 0,0 1 0 0 0,-1 0 1 0 0,0 0-1 0 0,0 0 0 0 0,-1 1 0 0 0,1-1 1 0 0,-1 0-1 0 0,0 1 0 0 0,-1 0 0 0 0,0 0 1 0 0,-2-3-19 0 0,-1 2-100 0 0,0 1 0 0 0,0 0 0 0 0,-1 0 1 0 0,0 0-1 0 0,0 1 0 0 0,0 1 0 0 0,0-1 1 0 0,-1 1-1 0 0,1 1 0 0 0,-1-1 0 0 0,0 2 1 0 0,0-1-1 0 0,0 1 0 0 0,1 0 0 0 0,-1 1 1 0 0,0 0-1 0 0,0 1 0 0 0,0-1 0 0 0,0 2 1 0 0,0-1-1 0 0,0 1 0 0 0,1 1 1 0 0,-1-1-1 0 0,1 2 0 0 0,0-1 0 0 0,-1 1 1 0 0,2 0-1 0 0,-1 1 0 0 0,0 0 0 0 0,1 0 1 0 0,0 0-1 0 0,0 1 0 0 0,-6 6 100 0 0,-17 28-3372 0 0,14-11-7113 0 0,12-13-1370 0 0</inkml:trace>
  <inkml:trace contextRef="#ctx0" brushRef="#br0" timeOffset="840.526">2193 630 2577 0 0,'0'0'2970'0'0,"0"0"-661"0"0,0 0-292 0 0,0 0-195 0 0,0 0-211 0 0,0 0-201 0 0,0 0-175 0 0,0 0-120 0 0,0 0-54 0 0,0 0 11 0 0,0 0 48 0 0,0 0 10 0 0,0 0-58 0 0,5 5-83 0 0,14 19-128 0 0,-27 21 974 0 0,-13 125-122 0 0,4 9-1353 0 0,17-179-419 0 0,0 0 0 0 0,-1-1-1 0 0,1 1 1 0 0,0 0 0 0 0,0 0-1 0 0,0-1 1 0 0,-1 1 0 0 0,1 0-1 0 0,0 0 1 0 0,-1-1 0 0 0,1 1 0 0 0,0 0-1 0 0,0 0 1 0 0,-1 0 0 0 0,1-1-1 0 0,0 1 1 0 0,-1 0 0 0 0,1 0-1 0 0,0 0 1 0 0,-1 0 0 0 0,1 0-1 0 0,-1 0 1 0 0,1 0 0 0 0,0 0-1 0 0,-1 0 1 0 0,1 0 0 0 0,0 0-1 0 0,-1 0 1 0 0,1 0 59 0 0,-1-35-3583 0 0,2 20-1940 0 0,-1 7-3216 0 0</inkml:trace>
  <inkml:trace contextRef="#ctx0" brushRef="#br0" timeOffset="1043.951">2178 299 13443 0 0,'0'0'1942'0'0,"0"0"-363"0"0,0 0-234 0 0,0 0-136 0 0,0 0-115 0 0,0 0-185 0 0,0 0-255 0 0,0 0-262 0 0,0 0-222 0 0,0 0-153 0 0,0 0-45 0 0,0 0-36 0 0,0 0-33 0 0,-5 3-22 0 0,4-3 77 0 0,0 1 0 0 0,0-1-1 0 0,-1 1 1 0 0,1 0 0 0 0,0 0 0 0 0,0 0-1 0 0,0-1 1 0 0,0 1 0 0 0,0 0 0 0 0,0 0-1 0 0,0 1 1 0 0,0-1 0 0 0,0 0 0 0 0,0 0 0 0 0,1 0-1 0 0,-1 1 1 0 0,1-1 0 0 0,-1 0 0 0 0,0 0-1 0 0,1 1 1 0 0,0-1 0 0 0,-1 1 0 0 0,1-1-1 0 0,0 0 1 0 0,0 1 0 0 0,0-1 0 0 0,0 1-1 0 0,0-1 1 0 0,0 0 0 0 0,0 1 0 0 0,0-1-1 0 0,1 1 1 0 0,-1-1 0 0 0,0 0 0 0 0,1 1-1 0 0,0-1 1 0 0,-1 0 0 0 0,1 1 0 0 0,-1-1-1 0 0,1 0 1 0 0,0 0 0 0 0,0 0 0 0 0,0 1 42 0 0,12 19-6755 0 0,-9-16-4215 0 0</inkml:trace>
  <inkml:trace contextRef="#ctx0" brushRef="#br0" timeOffset="1613.306">2351 1142 0 0 0,'0'0'4242'0'0,"0"0"-2079"0"0,0 0-464 0 0,0 0 334 0 0,0 0 301 0 0,0 0 76 0 0,0 0-162 0 0,0 0-372 0 0,0 0-433 0 0,0 0-322 0 0,0 0-228 0 0,0 0-175 0 0,6-10-112 0 0,39-80 839 0 0,-36 58-966 0 0,10-37 55 0 0,4 0 0 0 0,3 1-1 0 0,8-10-533 0 0,-10 38-363 0 0,-7 154 366 0 0,-17-106-1 0 0,1-1 0 0 0,0 1 0 0 0,0-1-1 0 0,1 0 1 0 0,-1 1 0 0 0,2-1 0 0 0,-1 0 0 0 0,1 0-1 0 0,0-1 1 0 0,1 1 0 0 0,-1-1 0 0 0,1 1 0 0 0,1-1-1 0 0,-1 0 1 0 0,1-1 0 0 0,0 1 0 0 0,4 3-2 0 0,-5-8 57 0 0,0 0 0 0 0,0 0 0 0 0,0 0 1 0 0,-1 0-1 0 0,1-1 0 0 0,0 1 0 0 0,0-1 1 0 0,0 0-1 0 0,0 0 0 0 0,0-1 0 0 0,0 1 0 0 0,0-1 1 0 0,0 0-1 0 0,-1 0 0 0 0,1 0 0 0 0,0 0 0 0 0,0-1 1 0 0,-1 1-1 0 0,1-1 0 0 0,-1 0 0 0 0,2-2-57 0 0,101-117 1457 0 0,-98 112-1431 0 0,-1 1 1 0 0,0-1-1 0 0,0-1 1 0 0,0 0-1 0 0,-1 1 1 0 0,-1-2-1 0 0,0 1 1 0 0,0-1-1 0 0,-1 0 1 0 0,0 0-1 0 0,-1 0 1 0 0,0 0-1 0 0,-1-1 1 0 0,0 1-1 0 0,0-12-26 0 0,-3 22-84 0 0,0 1 0 0 0,1-1 0 0 0,-1 1 0 0 0,1-1 0 0 0,-1 0 0 0 0,0 1 0 0 0,0-1 0 0 0,1 1 0 0 0,-1 0 0 0 0,0-1 0 0 0,0 1-1 0 0,1 0 1 0 0,-1-1 0 0 0,0 1 0 0 0,0 0 0 0 0,0 0 0 0 0,0 0 0 0 0,0-1 0 0 0,1 1 0 0 0,-1 0 0 0 0,0 0 0 0 0,0 0 0 0 0,0 1 0 0 0,0-1 0 0 0,0 0 0 0 0,0 0 0 0 0,1 0 0 0 0,-1 1 0 0 0,0-1 0 0 0,0 0 0 0 0,0 1-1 0 0,1-1 1 0 0,-1 1 0 0 0,0-1 0 0 0,0 1 0 0 0,1-1 0 0 0,-1 1 0 0 0,0-1 0 0 0,1 1 0 0 0,-1 0 0 0 0,0 0 84 0 0,-9 16-3281 0 0,4-5-5194 0 0,5-5-3775 0 0</inkml:trace>
  <inkml:trace contextRef="#ctx0" brushRef="#br0" timeOffset="2309.313">3351 652 6641 0 0,'0'0'3519'0'0,"0"0"-1420"0"0,0 0-474 0 0,0 0-34 0 0,0 0-49 0 0,0 0-106 0 0,0 0-151 0 0,0 0-233 0 0,0 0-220 0 0,0 0-153 0 0,0 0-126 0 0,0 0-61 0 0,0 0-56 0 0,-21-1-45 0 0,-64 0-47 0 0,81 1-296 0 0,-1 0-1 0 0,1 0 0 0 0,0 1 0 0 0,-1-1 1 0 0,1 1-1 0 0,0 0 0 0 0,-1 0 1 0 0,1 0-1 0 0,0 1 0 0 0,0-1 0 0 0,0 1 1 0 0,0 0-1 0 0,0 1 0 0 0,1-1 1 0 0,-1 0-1 0 0,0 2-47 0 0,-14 7 211 0 0,8-4-179 0 0,1 0-1 0 0,0 0 1 0 0,0 0-1 0 0,1 1 1 0 0,0 1-1 0 0,0-1 1 0 0,1 1-1 0 0,0 0 1 0 0,1 1 0 0 0,0 0-1 0 0,0 0 1 0 0,1 0-1 0 0,0 1 1 0 0,1 0-1 0 0,0 0 1 0 0,1 0-1 0 0,0 0 1 0 0,1 0-1 0 0,0 1 1 0 0,0-1-1 0 0,2 1 1 0 0,-1-1-1 0 0,2 1 1 0 0,0 8-32 0 0,-1-17 7 0 0,1 0 1 0 0,-1 0-1 0 0,1 1 1 0 0,0-1-1 0 0,0 0 1 0 0,0 0-1 0 0,1 0 1 0 0,-1 0-1 0 0,1 0 1 0 0,-1 0-1 0 0,1-1 1 0 0,0 1-1 0 0,0 0 1 0 0,0-1-1 0 0,1 0 1 0 0,-1 1-1 0 0,1-1 1 0 0,-1 0-1 0 0,1 0 1 0 0,-1 0-1 0 0,1-1 1 0 0,0 1-1 0 0,0 0 1 0 0,0-1-1 0 0,0 0 1 0 0,0 0-1 0 0,0 0 1 0 0,1 0-1 0 0,-1 0 1 0 0,0-1-1 0 0,0 0 1 0 0,1 1-1 0 0,-1-1 1 0 0,3-1-8 0 0,3 1 73 0 0,-1-1 0 0 0,1 0 0 0 0,-1-1 0 0 0,1 0 0 0 0,-1 0 0 0 0,0-1 0 0 0,0 0 1 0 0,0-1-1 0 0,0 0 0 0 0,-1 0 0 0 0,1 0 0 0 0,5-6-73 0 0,24-21 219 0 0,-2-2 0 0 0,-2-1 0 0 0,-1-2 0 0 0,7-13-219 0 0,-11 16 96 0 0,55-47 92 0 0,-77 95-161 0 0,-10 166 297 0 0,-19 223-325 0 0,13-151-145 0 0,6-175 109 0 0,3-25 20 0 0,-3-1-1 0 0,-2 1 1 0 0,-2-2-1 0 0,-12 37 18 0 0,20-84 4 0 0,-1-1 0 0 0,0 1-1 0 0,0-1 1 0 0,-1 1-1 0 0,1-1 1 0 0,-1 0-1 0 0,1 0 1 0 0,-1 0 0 0 0,0 0-1 0 0,0 0 1 0 0,0 0-1 0 0,-1 0 1 0 0,1-1-1 0 0,-1 1 1 0 0,0-1 0 0 0,1 0-1 0 0,-1 0 1 0 0,0 0-1 0 0,0 0 1 0 0,0 0-1 0 0,-1 0 1 0 0,1-1-1 0 0,0 0 1 0 0,0 0 0 0 0,-1 0-1 0 0,1 0 1 0 0,-1 0-1 0 0,1 0 1 0 0,-1-1-1 0 0,1 0 1 0 0,-1 0 0 0 0,0 0-1 0 0,1 0 1 0 0,-1 0-1 0 0,1-1 1 0 0,-1 0-1 0 0,1 1 1 0 0,-1-1 0 0 0,1-1-1 0 0,0 1 1 0 0,-1 0-1 0 0,1-1 1 0 0,0 0-1 0 0,0 1 1 0 0,0-1 0 0 0,0-1-5 0 0,-10-12 3 0 0,0-2-1 0 0,2 1 0 0 0,0-2 1 0 0,1 0-1 0 0,0 0 0 0 0,2 0 0 0 0,0-1 1 0 0,1-1-1 0 0,1 1 0 0 0,1-1 0 0 0,0 0 1 0 0,2 0-1 0 0,0-1 0 0 0,2 1 0 0 0,0 0 1 0 0,1-1-1 0 0,1 1 0 0 0,3-21-1 0 0,-2 32-3 0 0,-1-1-1 0 0,1 0 0 0 0,1 1 1 0 0,0 0-1 0 0,0-1 0 0 0,1 1 1 0 0,0 1-1 0 0,0-1 0 0 0,1 0 1 0 0,0 1-1 0 0,1 0 1 0 0,0 0-1 0 0,0 1 0 0 0,1 0 1 0 0,0 0-1 0 0,0 0 0 0 0,0 1 1 0 0,1 0-1 0 0,0 0 0 0 0,0 1 1 0 0,1 0-1 0 0,6-3 4 0 0,175-56-469 0 0,-104 44-1093 0 0,-49 11-2798 0 0,-14 3-1818 0 0,-5 1-6478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13011 0 0,'0'0'2099'0'0,"0"0"-771"0"0,0 0-346 0 0,0 0 22 0 0,0 0 17 0 0,0 0-79 0 0,0 0-140 0 0,0 0-128 0 0,0 0-34 0 0,0 0 31 0 0,0 0-20 0 0,0 0-33 0 0,0 0-54 0 0,19 0-46 0 0,137 0 1044 0 0,27 0-658 0 0,-172-4-1502 0 0,-9 1-2553 0 0,-4-1-3775 0 0,0 4-4725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12547 0 0,'0'0'2294'0'0,"0"0"-901"0"0,0 0-422 0 0,0 0 57 0 0,0 0 212 0 0,0 0 65 0 0,0 0-170 0 0,0 0-252 0 0,-8 32-241 0 0,-24 101-179 0 0,17-4 392 0 0,-23 155-507 0 0,33-256-526 0 0,1 1-1891 0 0,-2-13-6162 0 0,6-12-3314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89 111 6249 0 0,'0'0'1342'0'0,"0"0"-24"0"0,0 0 110 0 0,0 0 244 0 0,0 0 206 0 0,0 0 24 0 0,0 0-181 0 0,0 0-327 0 0,0 0-318 0 0,0 0-276 0 0,0 0-193 0 0,0 0-108 0 0,0 0-55 0 0,-9 0-61 0 0,-27 3-63 0 0,17 25 135 0 0,18-21-387 0 0,-8 49 443 0 0,2 1 1 0 0,2 0 0 0 0,4 50-512 0 0,0-32 165 0 0,6 116 131 0 0,-5-187-274 0 0,1-1-1 0 0,0 1 1 0 0,0 0-1 0 0,0 0 1 0 0,1 0-1 0 0,0-1 1 0 0,-1 1-1 0 0,1 0 1 0 0,0-1 0 0 0,1 0-1 0 0,-1 1 1 0 0,0-1-1 0 0,1 0 1 0 0,0 0-1 0 0,0-1 1 0 0,0 1-1 0 0,0 0 1 0 0,0-1 0 0 0,0 0-1 0 0,1 0 1 0 0,-1 0-1 0 0,1 0 1 0 0,0 0-1 0 0,-1-1 1 0 0,1 0-1 0 0,0 1 1 0 0,0-1-1 0 0,0-1 1 0 0,0 1 0 0 0,0-1-1 0 0,0 1 1 0 0,0-1-1 0 0,0 0 1 0 0,0-1-1 0 0,0 1 1 0 0,0-1-1 0 0,0 1 1 0 0,0-1-1 0 0,-1 0 1 0 0,1-1 0 0 0,0 1-1 0 0,0-1 1 0 0,-1 0-1 0 0,1 1 1 0 0,2-4-22 0 0,24-14 106 0 0,-1-2 1 0 0,-1-1 0 0 0,-1-2 0 0 0,-1 0 0 0 0,-1-2 0 0 0,-2 0-1 0 0,0-2 1 0 0,-2-1 0 0 0,-1 0 0 0 0,10-21-107 0 0,2-3 107 0 0,-1-3 0 0 0,-3 0 0 0 0,9-32-107 0 0,-29 67 104 0 0,-1 0 0 0 0,-1-1 0 0 0,-1 0 0 0 0,-1 0 0 0 0,-1 0-1 0 0,-1 0 1 0 0,-1-1 0 0 0,-1-5-104 0 0,0 28 107 0 0,0 0-32 0 0,0 0-49 0 0,0 0-19 0 0,-2 8-165 0 0,-37 164 169 0 0,24-84 121 0 0,3 0 0 0 0,4 1-1 0 0,5 0 1 0 0,3 2-132 0 0,11 53 64 0 0,-9-101-35 0 0,-2-42-39 0 0,0-1-13 0 0,0 0-9 0 0,0 0-8 0 0,0 0-11 0 0,0 0-17 0 0,0 0-6 0 0,16-29-2987 0 0,-3 3 380 0 0,-6 9-2485 0 0,-1 8-5264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49 8770 0 0,'0'0'2479'0'0,"0"0"-679"0"0,0 0-277 0 0,0 0 34 0 0,0 0-26 0 0,0 0-188 0 0,0 0-316 0 0,0 0-321 0 0,0 0-240 0 0,0 0-97 0 0,0 0-54 0 0,0 0-43 0 0,-5 16-37 0 0,-41 119 433 0 0,-17 0-93 0 0,93-210 2189 0 0,73-139-2613 0 0,-90 188-59 0 0,-13 25-52 0 0,0 1-12 0 0,0 0-25 0 0,0 0-1 0 0,0 0-34 0 0,0 0-24 0 0,0 16-310 0 0,10 94 522 0 0,0-75-90 0 0,27 47 178 0 0,-36-81-199 0 0,1 0-1 0 0,-1 0 0 0 0,1 0 0 0 0,-1-1 1 0 0,1 1-1 0 0,0 0 0 0 0,-1 0 1 0 0,1-1-1 0 0,0 1 0 0 0,-1-1 0 0 0,1 0 1 0 0,0 0-1 0 0,0 1 0 0 0,-1-1 0 0 0,1 0 1 0 0,0 0-1 0 0,0-1 0 0 0,0 1 0 0 0,-1 0 1 0 0,1 0-1 0 0,0-1 0 0 0,0 1 1 0 0,-1-1-1 0 0,1 0 0 0 0,-1 1 0 0 0,1-1 1 0 0,0 0-1 0 0,-1 0 0 0 0,1 0 0 0 0,-1 0 1 0 0,0 0-1 0 0,1-1 0 0 0,0 0-44 0 0,45-45 668 0 0,-39 39-678 0 0,1-1 0 0 0,-1-1 0 0 0,-1 1 0 0 0,0-1 0 0 0,0-1 1 0 0,-1 1-1 0 0,0-1 0 0 0,-1 0 0 0 0,0 0 0 0 0,-1-1 0 0 0,0 1 0 0 0,-1-1 0 0 0,0 0 0 0 0,-1 0 1 0 0,0 0-1 0 0,-1 0 0 0 0,0-6 10 0 0,-12 10-2272 0 0,4 8-1392 0 0,3 0-1397 0 0,0 0-6862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12355 0 0,'0'0'2268'0'0,"0"0"-497"0"0,0 0-121 0 0,0 0 25 0 0,0 0-56 0 0,0 0-240 0 0,0 0-354 0 0,0 0-312 0 0,0 0-209 0 0,0 0-171 0 0,0 0-117 0 0,0 0-100 0 0,0 0-61 0 0,-11 5 25 0 0,-35 13 15 0 0,42-16-75 0 0,-1 1 0 0 0,1 0 0 0 0,1 0 1 0 0,-1 0-1 0 0,0 0 0 0 0,1 0 1 0 0,-1 1-1 0 0,1-1 0 0 0,0 1 1 0 0,0 0-1 0 0,1 0 0 0 0,-1 0 1 0 0,1 1-1 0 0,0-1 0 0 0,0 1 1 0 0,0-1-1 0 0,0 1 0 0 0,1-1 0 0 0,0 1 1 0 0,0 0-1 0 0,0 0 0 0 0,1 0 1 0 0,-1-1-1 0 0,1 1 0 0 0,0 0 1 0 0,1 5-21 0 0,-1-7 22 0 0,1 0 0 0 0,-1 0 0 0 0,1 0 1 0 0,-1 0-1 0 0,1 0 0 0 0,0 0 0 0 0,0-1 1 0 0,0 1-1 0 0,0 0 0 0 0,1 0 1 0 0,-1-1-1 0 0,1 1 0 0 0,-1 0 0 0 0,1-1 1 0 0,0 0-1 0 0,0 1 0 0 0,0-1 0 0 0,1 0 1 0 0,-1 0-1 0 0,0 0 0 0 0,1 0 0 0 0,-1-1 1 0 0,1 1-1 0 0,0-1 0 0 0,0 1 1 0 0,-1-1-1 0 0,1 0 0 0 0,0 0 0 0 0,0 0 1 0 0,0-1-1 0 0,2 1-22 0 0,101 8 230 0 0,-93-9-362 0 0,8-4-1073 0 0,-8 0-4930 0 0,-9 1-5397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6545 0 0,'0'0'4207'0'0,"0"0"-1356"0"0,0 0-616 0 0,0 0-257 0 0,0 0-275 0 0,0 0-351 0 0,0 0-362 0 0,0 0-325 0 0,0 0-233 0 0,0 0-113 0 0,0 0 60 0 0,0 0 94 0 0,0 8 43 0 0,-11 234 1321 0 0,-9-150-2994 0 0,20-91 593 0 0,0-1-265 0 0,0 0-335 0 0,0-2-236 0 0,1-10-4550 0 0,2 7-1122 0 0,2-2-1274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5417 0 0,'0'0'2013'0'0,"0"0"-460"0"0,0 0-192 0 0,0 0 90 0 0,0 0 152 0 0,0 0 25 0 0,0 0-118 0 0,0 0-265 0 0,0 0-234 0 0,0 0-165 0 0,0 0-96 0 0,0 0-55 0 0,0 0-51 0 0,16 4-40 0 0,49 17-55 0 0,54-10 1552 0 0,-71-11-604 0 0,-70-22-711 0 0,-73-54-669 0 0,94 81-107 0 0,0-1 1 0 0,0 1-1 0 0,0 0 1 0 0,0-1-1 0 0,1 1 1 0 0,0 0 0 0 0,0-1-1 0 0,0 1 1 0 0,1 0-1 0 0,-1 0 1 0 0,1-1-1 0 0,0 1 1 0 0,0-1 0 0 0,1 1-1 0 0,0 1-10 0 0,8 178 88 0 0,43-246 498 0 0,13-18-1047 0 0,-44 42-7087 0 0,-20 34 583 0 0,-2 1-4850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13515 0 0,'0'0'2192'0'0,"0"0"-417"0"0,0 0-261 0 0,0 0-194 0 0,0 0-206 0 0,0 0-246 0 0,0 0-170 0 0,0 0-94 0 0,0 0 3 0 0,0 0 33 0 0,0 0-34 0 0,0 0-88 0 0,0 0-105 0 0,16 0-86 0 0,80 4 246 0 0,-94-4-556 0 0,-1 0 0 0 0,1 0 0 0 0,-1 0 0 0 0,1 0 0 0 0,0 0 0 0 0,-1 1 0 0 0,1-1-1 0 0,-1 0 1 0 0,1 1 0 0 0,-1 0 0 0 0,0-1 0 0 0,1 1 0 0 0,-1 0 0 0 0,0 0-1 0 0,1-1 1 0 0,-1 1 0 0 0,0 0 0 0 0,0 0 0 0 0,0 1 0 0 0,1-1 0 0 0,-1 0 0 0 0,0 0-1 0 0,-1 0 1 0 0,1 1 0 0 0,0-1 0 0 0,0 1 0 0 0,-1-1 0 0 0,1 0 0 0 0,0 1-1 0 0,-1-1 1 0 0,0 1 0 0 0,1-1 0 0 0,-1 1 0 0 0,0 0 0 0 0,0-1 0 0 0,1 1-1 0 0,-1-1 1 0 0,-1 1 0 0 0,1-1 0 0 0,0 1 0 0 0,0-1 0 0 0,0 1 0 0 0,-1-1 0 0 0,1 1-1 0 0,-1-1 1 0 0,0 1 0 0 0,1-1 0 0 0,-1 1 0 0 0,0-1 0 0 0,0 0 0 0 0,1 1-1 0 0,-1-1 1 0 0,0 0 0 0 0,0 0 0 0 0,-1 0 0 0 0,1 0 0 0 0,0 0 0 0 0,0 0 0 0 0,0 0-1 0 0,-1 0 1 0 0,1 0 0 0 0,0 0 0 0 0,-1-1 0 0 0,1 1 0 0 0,-1 0-17 0 0,-110 108 430 0 0,110-105-408 0 0,1-4-18 0 0,1 1 0 0 0,-1 0 0 0 0,0-1-1 0 0,0 1 1 0 0,1-1 0 0 0,-1 1 0 0 0,0 0 0 0 0,1 0 0 0 0,-1 0 0 0 0,0-1-1 0 0,1 1 1 0 0,-1 0 0 0 0,1 0 0 0 0,0 0 0 0 0,-1 0 0 0 0,1 0 0 0 0,0 0-1 0 0,-1 0 1 0 0,1 0 0 0 0,0 0 0 0 0,0-1 0 0 0,0 1 0 0 0,0 0 0 0 0,0 0-1 0 0,0 0 1 0 0,0 0 0 0 0,0 0 0 0 0,0 0 0 0 0,1 0 0 0 0,-1 0 0 0 0,0 0-1 0 0,1 0 1 0 0,-1 0 0 0 0,1 0 0 0 0,-1 0 0 0 0,1 0 0 0 0,-1-1 0 0 0,1 1-1 0 0,-1 0 1 0 0,1 0 0 0 0,0-1 0 0 0,-1 1 0 0 0,1 0 0 0 0,0-1-1 0 0,0 1 1 0 0,-1-1 0 0 0,1 1 0 0 0,0-1 0 0 0,0 1 0 0 0,0-1 0 0 0,0 1-1 0 0,0-1 1 0 0,0 0 0 0 0,0 0 0 0 0,0 1 0 0 0,0-1-4 0 0,6 2 5 0 0,1 0-1 0 0,-1-1 1 0 0,0 1 0 0 0,1-1 0 0 0,0-1-1 0 0,-1 0 1 0 0,1 0 0 0 0,-1 0 0 0 0,1-1-1 0 0,-1 0 1 0 0,1 0 0 0 0,-1-1 0 0 0,0 0-1 0 0,1 0 1 0 0,-1-1 0 0 0,2-1-5 0 0,11-9-684 0 0,33-23-1607 0 0,-22 8-8180 0 0,-23 16-1815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7650 0 0,'0'0'2962'0'0,"0"0"-655"0"0,0 0-241 0 0,0 0-66 0 0,0 0-184 0 0,0 0-271 0 0,0 0-374 0 0,0 0-354 0 0,0 0-201 0 0,0 0-89 0 0,0 0-14 0 0,0 0 5 0 0,0 0-9 0 0,18 1 1649 0 0,208 5 664 0 0,-115-20-2635 0 0,-107 10-1185 0 0,-11 0-6943 0 0,2 4 586 0 0,3 0-4807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14019 0 0,'0'0'4306'0'0,"0"0"-2637"0"0,0 0-963 0 0,0 0-8 0 0,0 0 206 0 0,0 0 168 0 0,0 0-25 0 0,0 0-172 0 0,0 0-216 0 0,0 0-199 0 0,32 0-144 0 0,102 3-113 0 0,38-6-185 0 0,-110 3-995 0 0,-22 0-5118 0 0,-24 0-5815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3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4081 0 0,'0'0'1368'0'0,"0"0"-220"0"0,0 0-14 0 0,0 0 126 0 0,0 0 113 0 0,0 0 2 0 0,0 0-134 0 0,0 0-221 0 0,0 0-238 0 0,0 0-169 0 0,0 0-65 0 0,4-4-18 0 0,115-162 4470 0 0,-116 160-4877 0 0,11-19 371 0 0,-2-1-1 0 0,0 0 1 0 0,-2-1 0 0 0,-1 0 0 0 0,-1 0 0 0 0,3-24-494 0 0,-21 115 2430 0 0,-16 137-2053 0 0,17 386 256 0 0,9-53-159 0 0,0-534-437 0 0,0 0 11 0 0,0 0 35 0 0,0 0 19 0 0,0 0 14 0 0,0 0 23 0 0,1-17-123 0 0,2-1 0 0 0,0 0-1 0 0,1 1 1 0 0,0-1 0 0 0,2 1-1 0 0,0 1 1 0 0,1-1 0 0 0,0 1 0 0 0,2 0-1 0 0,0 0 1 0 0,0 1 0 0 0,2 1-1 0 0,-1-1 1 0 0,2 2 0 0 0,0 0 0 0 0,1 0-1 0 0,0 1 1 0 0,3-1-16 0 0,12-17-6 0 0,2 1 1 0 0,2 1-1 0 0,0 2 1 0 0,2 1-1 0 0,0 2 0 0 0,2 1 1 0 0,0 2-1 0 0,1 2 1 0 0,1 1-1 0 0,1 1 1 0 0,5 2 5 0 0,55 0-113 0 0,-97 15 111 0 0,1-1 0 0 0,-1 0 1 0 0,0 1-1 0 0,1-1 0 0 0,-1 1 0 0 0,0 0 0 0 0,1 0 0 0 0,-1 0 0 0 0,0 0 0 0 0,0 0 0 0 0,0 0 0 0 0,0 0 1 0 0,0 1-1 0 0,0-1 0 0 0,0 1 0 0 0,0 0 0 0 0,0-1 0 0 0,-1 1 0 0 0,1 0 0 0 0,-1 0 0 0 0,1 0 0 0 0,-1 0 1 0 0,0 0-1 0 0,0 1 0 0 0,0-1 0 0 0,0 0 0 0 0,0 0 0 0 0,0 1 0 0 0,-1-1 0 0 0,1 0 0 0 0,-1 1 0 0 0,0-1 1 0 0,0 1-1 0 0,1-1 0 0 0,-2 1 0 0 0,1-1 0 0 0,0 2 2 0 0,0 6 5 0 0,0 0 0 0 0,0 0 0 0 0,-1 0 0 0 0,0 0 0 0 0,-1 0 0 0 0,0 0 0 0 0,0-1 0 0 0,-1 1 0 0 0,-1-1 0 0 0,0 1 0 0 0,0 0-5 0 0,-21 29 16 0 0,0-2 1 0 0,-3-1 0 0 0,-1 0-1 0 0,-1-3 1 0 0,-2 0 0 0 0,-1-2-1 0 0,-2-2 1 0 0,-1 0 0 0 0,-1-3-1 0 0,-1-1 1 0 0,-1-2 0 0 0,-35 14-17 0 0,57-28-8 0 0,-1 0 0 0 0,-1-1 0 0 0,1-2 0 0 0,-1 0 0 0 0,-1 0 0 0 0,1-2 1 0 0,-1-1-1 0 0,1 0 0 0 0,-1-1 0 0 0,0-1 8 0 0,18-3-31 0 0,0 1 0 0 0,0 0 0 0 0,0-1 0 0 0,1 1 0 0 0,-1-1 0 0 0,0 1 0 0 0,1-1 0 0 0,-1 0 0 0 0,1 0 0 0 0,0 0 0 0 0,0 0 0 0 0,-1 0 0 0 0,1 0 0 0 0,0 0 0 0 0,1 0 0 0 0,-1 0 0 0 0,0 0 0 0 0,1 0 0 0 0,-1-1 0 0 0,1 1 0 0 0,0 0 0 0 0,-1-1 0 0 0,1 1 0 0 0,0 0 0 0 0,1 0 0 0 0,-1-1 0 0 0,0 1 0 0 0,1 0 0 0 0,-1 0 0 0 0,1-1 0 0 0,0 0 31 0 0,-1-2-110 0 0,2-7-187 0 0,0 1 1 0 0,0 0-1 0 0,1 0 1 0 0,1 0-1 0 0,0 0 0 0 0,0 0 1 0 0,1 1-1 0 0,0 0 1 0 0,1 0-1 0 0,2-2 297 0 0,22-35-4231 0 0,-8 13-2816 0 0,-9 14-5003 0 0</inkml:trace>
  <inkml:trace contextRef="#ctx0" brushRef="#br0" timeOffset="444.974">1293 771 9386 0 0,'0'0'2622'0'0,"0"0"-807"0"0,0 0-419 0 0,0 0-35 0 0,0 0-49 0 0,0 0-117 0 0,0 0-103 0 0,0 0-141 0 0,0 0-159 0 0,0 0-155 0 0,0 0-134 0 0,0 0-141 0 0,-32 32-145 0 0,-94 101-53 0 0,123-131-156 0 0,0 0 0 0 0,1 0 0 0 0,-1 0 1 0 0,1 0-1 0 0,0 0 0 0 0,0 1 0 0 0,0-1 0 0 0,0 1 0 0 0,0-1 0 0 0,1 1 0 0 0,-1 0 1 0 0,1 0-1 0 0,-1 0 0 0 0,1 0 0 0 0,0 0 0 0 0,0 0 0 0 0,1 0 0 0 0,-1 0 0 0 0,0 0 0 0 0,1 1 1 0 0,0-1-1 0 0,0 0 0 0 0,0 0 0 0 0,0 2-8 0 0,2 8 60 0 0,-2-4-6 0 0,0 0 1 0 0,1 0 0 0 0,0 0 0 0 0,0 0-1 0 0,1 0 1 0 0,0-1 0 0 0,0 1-1 0 0,1 0 1 0 0,0-1 0 0 0,1 0-1 0 0,0 0 1 0 0,0 0 0 0 0,1 0-1 0 0,0 0 1 0 0,0-1 0 0 0,1 0-1 0 0,0 0 1 0 0,0-1 0 0 0,1 1-1 0 0,0-1 1 0 0,0-1 0 0 0,0 1-1 0 0,0-1 1 0 0,1-1 0 0 0,0 1-1 0 0,0-1 1 0 0,1-1 0 0 0,-1 1-1 0 0,0-1 1 0 0,1-1 0 0 0,1 0-55 0 0,-4-1 67 0 0,1-1 1 0 0,-1 0-1 0 0,0 0 0 0 0,0-1 1 0 0,0 0-1 0 0,1 0 1 0 0,-1 0-1 0 0,0-1 1 0 0,0 0-1 0 0,-1 0 0 0 0,1-1 1 0 0,0 0-1 0 0,-1 1 1 0 0,1-2-1 0 0,-1 1 0 0 0,0-1 1 0 0,0 0-1 0 0,-1 0 1 0 0,1 0-1 0 0,-1 0 0 0 0,0-1 1 0 0,0 0-1 0 0,3-4-67 0 0,0-1 65 0 0,0 1-1 0 0,-1-1 1 0 0,-1 0-1 0 0,0 0 1 0 0,0-1-1 0 0,-1 0 1 0 0,0 0-1 0 0,-1 0 1 0 0,0 0-1 0 0,0 0 1 0 0,-2-1-1 0 0,1-5-64 0 0,-1 9 13 0 0,0-1-1 0 0,-1 1 0 0 0,0-1 0 0 0,-1 1 1 0 0,0 0-1 0 0,0-1 0 0 0,-1 1 0 0 0,0 0 1 0 0,0 0-1 0 0,-1 0 0 0 0,0 0 1 0 0,0 0-1 0 0,-1 1 0 0 0,0-1 0 0 0,-1 0-12 0 0,0 0-87 0 0,0 0 0 0 0,0 1 0 0 0,-1 0-1 0 0,0 0 1 0 0,0 0 0 0 0,-1 1 0 0 0,0-1 0 0 0,0 2-1 0 0,0-1 1 0 0,-1 1 0 0 0,0 0 0 0 0,0 1 0 0 0,0-1-1 0 0,0 2 1 0 0,-1-1 0 0 0,1 1 0 0 0,-1 1-1 0 0,0-1 1 0 0,0 1 0 0 0,0 1 0 0 0,0 0 0 0 0,-1 0-1 0 0,1 1 1 0 0,0 0 0 0 0,0 1 0 0 0,0-1-1 0 0,0 2 1 0 0,0-1 0 0 0,0 2 0 0 0,0-1 0 0 0,0 1-1 0 0,0 0 1 0 0,1 1 0 0 0,0 0 0 0 0,-7 4 87 0 0,-46 64-5862 0 0,52-58 2091 0 0,-1-2-7542 0 0</inkml:trace>
  <inkml:trace contextRef="#ctx0" brushRef="#br0" timeOffset="1002.165">1950 801 8234 0 0,'0'0'4254'0'0,"0"0"-2210"0"0,0 0-725 0 0,0 0 111 0 0,0 0 166 0 0,0 0-46 0 0,0 0-162 0 0,0 0-262 0 0,0 0-301 0 0,0 0-195 0 0,0 0-115 0 0,0 0-89 0 0,0 0-71 0 0,-5 12-57 0 0,-53 101 342 0 0,18-41-540 0 0,2 1 1 0 0,4 2-1 0 0,0 9-100 0 0,32-77-37 0 0,0-1-1 0 0,-1 0 0 0 0,0-1 1 0 0,0 1-1 0 0,0 0 1 0 0,-1-1-1 0 0,0 0 1 0 0,0 0-1 0 0,0 0 1 0 0,-1 0-1 0 0,1 0 1 0 0,-1-1-1 0 0,0 0 1 0 0,-1 0 37 0 0,4-3-168 0 0,1-1 0 0 0,0 0 0 0 0,-1 0 1 0 0,1 1-1 0 0,0-1 0 0 0,-1 0 1 0 0,1 0-1 0 0,-1-1 0 0 0,1 1 0 0 0,0 0 1 0 0,-1 0-1 0 0,1-1 0 0 0,0 1 1 0 0,-1 0-1 0 0,1-1 0 0 0,0 0 0 0 0,0 1 1 0 0,0-1-1 0 0,-1 0 0 0 0,1 1 1 0 0,0-1-1 0 0,0 0 0 0 0,0 0 0 0 0,0 0 1 0 0,0 0-1 0 0,0 0 0 0 0,0 0 1 0 0,1 0-1 0 0,-1-1 0 0 0,0 1 0 0 0,1 0 1 0 0,-1 0-1 0 0,0-1 0 0 0,1 1 1 0 0,0 0-1 0 0,-1 0 0 0 0,1-2 168 0 0,-15-53-7399 0 0,15 53 6914 0 0,-13-71-6707 0 0,-4-24 1245 0 0,3-2 4858 0 0,7 1 5853 0 0,9 0 6852 0 0,15 72-4212 0 0,4 36-5276 0 0,103 144 1293 0 0,44 123-1996 0 0,-122-235-1869 0 0,-33-38-2895 0 0,2-2-3291 0 0,-12-1-5826 0 0</inkml:trace>
  <inkml:trace contextRef="#ctx0" brushRef="#br0" timeOffset="25320.148">8973 7170 12355 0 0,'0'0'2120'0'0,"0"0"-525"0"0,0 0-277 0 0,0 0 74 0 0,0 0 119 0 0,0 0-9 0 0,0 0-159 0 0,0 0-259 0 0,0 0-273 0 0,0 0-182 0 0,0 0-75 0 0,0 0-54 0 0,0 0-56 0 0,-12 16 692 0 0,-137 120 499 0 0,76-74-1443 0 0,-3-4 0 0 0,-2-3 0 0 0,-36 16-192 0 0,86-53 30 0 0,28-17-45 0 0,0-1-42 0 0,0 0-37 0 0,0 0-2 0 0,0 0-21 0 0,0 0-27 0 0,0-19-1451 0 0,3-23-2465 0 0,-3 15-6759 0 0,0 19-1063 0 0</inkml:trace>
  <inkml:trace contextRef="#ctx0" brushRef="#br0" timeOffset="25321.148">8465 7060 10954 0 0,'0'0'2496'0'0,"0"0"-543"0"0,0 0-339 0 0,0 0-31 0 0,0 0 12 0 0,0 0-72 0 0,0 0-209 0 0,0 0-272 0 0,0 0-280 0 0,0 0-201 0 0,0 0-98 0 0,0 0-19 0 0,5-1 10 0 0,-3 1-399 0 0,0 0 1 0 0,0 1-1 0 0,0-1 0 0 0,1 0 1 0 0,-1 1-1 0 0,0-1 1 0 0,0 1-1 0 0,0-1 1 0 0,0 1-1 0 0,0 0 1 0 0,0 0-1 0 0,0 0 1 0 0,0 0-1 0 0,0 1 0 0 0,-1-1 1 0 0,1 0-1 0 0,0 1 1 0 0,-1-1-1 0 0,1 1 1 0 0,-1-1-1 0 0,1 1 1 0 0,-1 0-1 0 0,0 0 0 0 0,0 0 1 0 0,0 0-1 0 0,0 0 1 0 0,0 0-1 0 0,0 1-55 0 0,7 7 189 0 0,35 46 694 0 0,3-3-1 0 0,2-1 0 0 0,14 8-882 0 0,95 105 554 0 0,-60-51-343 0 0,-136-122-5883 0 0,31 3 702 0 0,2 4-7441 0 0</inkml:trace>
  <inkml:trace contextRef="#ctx0" brushRef="#br0" timeOffset="25083.051">2546 3109 0 0 0,'0'0'1022'0'0,"0"0"-278"0"0,0 0-84 0 0,0 0 132 0 0,0 0 230 0 0,0 0 219 0 0,0 0 122 0 0,0 0-61 0 0,0 0-179 0 0,0 0-214 0 0,0 0-189 0 0,13 0 2458 0 0,-2 59 2193 0 0,-7 30-3347 0 0,9 84-614 0 0,21 188 514 0 0,-29-78-1042 0 0,5 63-63 0 0,24-99-330 0 0,-10 58 159 0 0,-19-51-212 0 0,19 93 64 0 0,-24-249-342 0 0,5 0 0 0 0,4 1 0 0 0,5 3-158 0 0,7 90 111 0 0,-11 176 195 0 0,2-199-175 0 0,0 173 174 0 0,-16-206-306 0 0,-3 39 140 0 0,-6-81-69 0 0,13-93-87 0 0,0 5 56 0 0,0-5-50 0 0,0-1 11 0 0,0 0-23 0 0,0 0 26 0 0,0 0 17 0 0,0 0-7 0 0,0 0-14 0 0,85 7 283 0 0,12-3-201 0 0,343-4 204 0 0,-173-15-99 0 0,-81 23-48 0 0,-86-5-108 0 0,126-10 115 0 0,-10-18 0 0 0,3 21 35 0 0,-115 12-90 0 0,51-2 2 0 0,68 2 4 0 0,53-8 97 0 0,-136-11-99 0 0,495 11 198 0 0,-403-22-322 0 0,-43 14 138 0 0,23 15-76 0 0,-3-3-22 0 0,-25-15 95 0 0,-43 7-108 0 0,104-3 55 0 0,-187 7-38 0 0,-57 0-32 0 0,-1 0 26 0 0,0 0 4 0 0,0 0-30 0 0,0 0 26 0 0,0 0-8 0 0,0 0 6 0 0,0 0 0 0 0,0 0-24 0 0,0 0 32 0 0,0 0-32 0 0,0 0 13 0 0,0 0-28 0 0,0 0 23 0 0,0 0-15 0 0,0 0-11 0 0,0 0-12 0 0,0 0-4 0 0,0 0-73 0 0,-11-8-3448 0 0,0 5-8450 0 0,9 3-1078 0 0</inkml:trace>
  <inkml:trace contextRef="#ctx0" brushRef="#br0" timeOffset="26102.126">1707 2318 6049 0 0,'0'0'1770'0'0,"0"0"-94"0"0,0 0 134 0 0,0 0 205 0 0,0 0-36 0 0,0 0-241 0 0,0 0-390 0 0,0 0-376 0 0,0 0-253 0 0,0 0-188 0 0,0 0-130 0 0,-2 2-71 0 0,0 61 2624 0 0,6-28-1966 0 0,-9 219 920 0 0,21-203-1858 0 0,-15-50-41 0 0,-1 0-1 0 0,1 0 1 0 0,-1 0-1 0 0,1 0 1 0 0,-1 0-1 0 0,1 0 1 0 0,0 0-1 0 0,-1 0 1 0 0,1 0 0 0 0,0 0-1 0 0,0-1 1 0 0,0 1-1 0 0,0 0 1 0 0,0-1-1 0 0,0 1 1 0 0,0 0 0 0 0,0-1-1 0 0,0 1 1 0 0,0-1-1 0 0,0 0 1 0 0,0 1-1 0 0,0-1 1 0 0,0 0-1 0 0,0 0 1 0 0,0 1 0 0 0,1-1-1 0 0,-1 0 1 0 0,0 0-1 0 0,0 0 1 0 0,0-1-1 0 0,0 1 1 0 0,1 0-1 0 0,-1 0 1 0 0,0 0 0 0 0,0-1-1 0 0,0 1 1 0 0,0-1-1 0 0,0 1 1 0 0,0-1-1 0 0,0 1 1 0 0,0-1 0 0 0,0 0-1 0 0,0 1 1 0 0,0-1-1 0 0,0 0-8 0 0,69-102 641 0 0,-61 85-598 0 0,70-155 116 0 0,-29 19 81 0 0,-29 272 88 0 0,76 195 144 0 0,-70-241-431 0 0,-3 1 0 0 0,-3 1-1 0 0,-4 1 1 0 0,-2 1 0 0 0,-5 0-1 0 0,1 52-40 0 0,-12-103 8 0 0,0 0 0 0 0,-2-1 0 0 0,-1 1-1 0 0,-1-1 1 0 0,-1 0 0 0 0,-1 0 0 0 0,-1 0 0 0 0,-12 21-8 0 0,15-32 16 0 0,-1-1 1 0 0,-1 0 0 0 0,0-1-1 0 0,0 0 1 0 0,-2 0-1 0 0,1-1 1 0 0,-1 0 0 0 0,-1 0-1 0 0,1-1 1 0 0,-2 0 0 0 0,1-1-1 0 0,-1 0 1 0 0,0 0 0 0 0,-1-1-1 0 0,0-1 1 0 0,0 0 0 0 0,-5 1-17 0 0,14-6 3 0 0,1 0-1 0 0,-1 0 1 0 0,1 0 0 0 0,-1 0 0 0 0,1 0 0 0 0,-1 0-1 0 0,0-1 1 0 0,1 0 0 0 0,-1 1 0 0 0,0-1-1 0 0,0 0 1 0 0,1 0 0 0 0,-1 0 0 0 0,0-1 0 0 0,1 1-1 0 0,-1-1 1 0 0,0 1 0 0 0,1-1 0 0 0,-1 0 0 0 0,1 0-1 0 0,-1 0 1 0 0,1 0 0 0 0,-1-1 0 0 0,1 1 0 0 0,0-1-1 0 0,0 1 1 0 0,-1-1 0 0 0,1 0 0 0 0,0 0-1 0 0,1 0 1 0 0,-1 0 0 0 0,0 0 0 0 0,1 0 0 0 0,-1-1-1 0 0,1 1 1 0 0,-1 0 0 0 0,1-1 0 0 0,0 1 0 0 0,0-1-1 0 0,0 1 1 0 0,1-1 0 0 0,-1 0 0 0 0,0 0-3 0 0,-3-20 1 0 0,1 0 1 0 0,1 0-1 0 0,1 0 1 0 0,1 0-1 0 0,1 0 1 0 0,1 0-1 0 0,1 0 1 0 0,1 0-1 0 0,1 1 1 0 0,1-1-1 0 0,0 1 1 0 0,2 1-1 0 0,1-1 1 0 0,1 1-1 0 0,9-15-1 0 0,-5 14-180 0 0,1 0-1 0 0,0 1 1 0 0,2 0 0 0 0,0 1-1 0 0,2 1 1 0 0,9-7 180 0 0,3 11-3071 0 0,-19 12-836 0 0,-2 2-3696 0 0,-4 1-5020 0 0</inkml:trace>
  <inkml:trace contextRef="#ctx0" brushRef="#br0" timeOffset="29657.425">2528 3157 0 0 0,'0'0'315'0'0,"0"0"189"0"0,0 0 149 0 0,0 0 181 0 0,0 0 195 0 0,0 0 168 0 0,0 0 74 0 0,5-3 12 0 0,1 0-817 0 0,28-20 3845 0 0,-32 23 3094 0 0,-2 1-3609 0 0,-6 16-2918 0 0,-90 157-59 0 0,80-144-755 0 0,-2-2 0 0 0,-1 1 0 0 0,-1-2-1 0 0,-2-1 1 0 0,0 0 0 0 0,-2-1-64 0 0,8-9 393 0 0,31-10 308 0 0,237 1 113 0 0,-107 0-692 0 0,-108-3 1207 0 0,-127-75-1083 0 0,12-4-145 0 0,9-15-16 0 0,40 25-40 0 0,28 63-102 0 0,0 0 1 0 0,0 0 0 0 0,0 0-1 0 0,1 0 1 0 0,-1 0 0 0 0,0 0 0 0 0,1 0-1 0 0,0 0 1 0 0,-1 0 0 0 0,1 0 0 0 0,0 0-1 0 0,0 0 1 0 0,0-1 0 0 0,0 1-1 0 0,1 0 1 0 0,-1 0 0 0 0,0 0 0 0 0,1 0-1 0 0,0 0 1 0 0,-1 0 0 0 0,1 0 0 0 0,0 0-1 0 0,0 0 1 0 0,0 0 0 0 0,0 1 0 0 0,0-1-1 0 0,1 0 1 0 0,-1 1 0 0 0,1-1-1 0 0,-1 0 1 0 0,1 0 56 0 0,11 0-2056 0 0,-5 1-2421 0 0,1 0-7735 0 0</inkml:trace>
  <inkml:trace contextRef="#ctx0" brushRef="#br0" timeOffset="31366.126">7500 7351 0 0 0,'0'0'321'0'0,"0"0"361"0"0,0 0 79 0 0,0 0-98 0 0,0 0-139 0 0,0 0-172 0 0,0 0-96 0 0,0 0 26 0 0,0 0 95 0 0,0 0 147 0 0,0 0 167 0 0,0 0 140 0 0,0 0 95 0 0,0 0 63 0 0,0 0 19 0 0,0 0 6 0 0,0 0-10 0 0,0 0-30 0 0,0 0-50 0 0,0 0-51 0 0,0 0 4 0 0,0 0-27 0 0,0 0-20 0 0,-3 6 7547 0 0,0-5-8628 0 0,-2-1 374 0 0,0-1 1 0 0,0 0-1 0 0,0 0 1 0 0,1 0 0 0 0,-1 0-1 0 0,0-1 1 0 0,0 0-1 0 0,1 0 1 0 0,-1 0 0 0 0,1-1-1 0 0,0 0 1 0 0,0 1 0 0 0,0-1-1 0 0,0-1 1 0 0,0 1-1 0 0,-1-2-123 0 0,-61-43 810 0 0,8 18 50 0 0,39 89-224 0 0,7 41-626 0 0,11-69-2 0 0,-2 0 1 0 0,-1-1-1 0 0,-1 1 0 0 0,-2-1 0 0 0,-1-1 0 0 0,-1 1 0 0 0,-1-2 0 0 0,-2 1 0 0 0,-12 21-8 0 0,25-42 452 0 0,20-23-400 0 0,112-80 128 0 0,-102 73-135 0 0,0-1 0 0 0,-2-2 0 0 0,-1-1 0 0 0,-1-2 0 0 0,19-24-45 0 0,-40 42 109 0 0,-5 7-2576 0 0,3 8-4862 0 0,0-2-4876 0 0</inkml:trace>
  <inkml:trace contextRef="#ctx0" brushRef="#br0" timeOffset="36664.806">3402 5963 0 0 0,'0'0'914'0'0,"0"0"111"0"0,0 0 205 0 0,0 0 110 0 0,0 0 42 0 0,0 0 6 0 0,0 0-156 0 0,0 0-169 0 0,0 0-183 0 0,0 0-234 0 0,0 0-188 0 0,-2 0-117 0 0,22 0 9322 0 0,92 0-8331 0 0,-42 7-877 0 0,83 1 480 0 0,-61-16-468 0 0,-3 1-137 0 0,60-4 60 0 0,32-19 63 0 0,-19-3-175 0 0,-79 11-98 0 0,12-6-8 0 0,-58 19-86 0 0,59-27 120 0 0,35-31 160 0 0,-20 12-108 0 0,-35 7 18 0 0,5-27 149 0 0,13-30-61 0 0,-44 49-202 0 0,-18 19-64 0 0,3-10 21 0 0,-3-5 0 0 0,-3 8-99 0 0,52-66 180 0 0,-29 32-39 0 0,-19 27-93 0 0,41-60 36 0 0,-34 63-26 0 0,-3 4-28 0 0,41-63 69 0 0,-43 67-88 0 0,44-53 57 0 0,-49 57 2 0 0,39-34-123 0 0,6 11 62 0 0,53-4-6 0 0,-51 24-30 0 0,-10 17 43 0 0,28 6-41 0 0,56-5 40 0 0,-31 2-10 0 0,-47 15 32 0 0,-73 4-50 0 0,1-1-3292 0 0,-2 6-8138 0 0,1-1-829 0 0</inkml:trace>
  <inkml:trace contextRef="#ctx0" brushRef="#br0" timeOffset="38493.01">3781 6423 0 0 0,'0'0'1206'0'0,"0"0"411"0"0,0 0 250 0 0,0 0 8 0 0,0 0-196 0 0,0 0-285 0 0,0 0-216 0 0,0 0-115 0 0,0 0-34 0 0,0 0-1 0 0,0 0-10 0 0,0 1 4156 0 0,0 2-4835 0 0,-9 144 1687 0 0,9-132-1927 0 0,-1-9-69 0 0,1 0 0 0 0,0 0 0 0 0,0 0 0 0 0,0-1 0 0 0,1 1 0 0 0,0 0 0 0 0,0 0 0 0 0,0-1 0 0 0,1 1 0 0 0,0 0 0 0 0,0-1 0 0 0,0 1 0 0 0,3 3-30 0 0,-2-4 60 0 0,-1-1 0 0 0,1 0 0 0 0,0 0 0 0 0,0 0 0 0 0,0 0-1 0 0,0 0 1 0 0,1-1 0 0 0,0 1 0 0 0,-1-1 0 0 0,1 0 0 0 0,0-1-1 0 0,1 1 1 0 0,-1 0 0 0 0,0-1 0 0 0,1 0 0 0 0,0 0 0 0 0,-1-1 0 0 0,1 1-1 0 0,0-1 1 0 0,0 0 0 0 0,0 0 0 0 0,0 0 0 0 0,-1-1 0 0 0,1 0 0 0 0,4 0-60 0 0,-8 0 38 0 0,1 0 1 0 0,0 0 0 0 0,0 0 0 0 0,-1 0 0 0 0,1 0 0 0 0,0-1-1 0 0,0 1 1 0 0,-1-1 0 0 0,1 1 0 0 0,0-1 0 0 0,-1 0 0 0 0,1 1-1 0 0,-1-1 1 0 0,1 0 0 0 0,-1 0 0 0 0,1 0 0 0 0,-1 0 0 0 0,1 0 0 0 0,-1-1-1 0 0,0 1 1 0 0,0 0 0 0 0,0-1 0 0 0,0 1 0 0 0,0 0 0 0 0,0-1-1 0 0,0 0 1 0 0,0 0-39 0 0,8-11 140 0 0,50-116 284 0 0,-33 59-361 0 0,-7-3 161 0 0,-19 73-204 0 0,0 0-2 0 0,0 0 5 0 0,0 0-20 0 0,0 0 11 0 0,0 0 8 0 0,0 0-29 0 0,0 0-2 0 0,0 0-1 0 0,0 0-3 0 0,0 0-2 0 0,0 0-18 0 0,4 26 57 0 0,62 210 713 0 0,-58-175-623 0 0,-4 1-1 0 0,-2-1 1 0 0,-4 30-114 0 0,0-61 30 0 0,-3 0 1 0 0,0-1-1 0 0,-2 1 0 0 0,-1-1 1 0 0,-1-1-1 0 0,-1 0 1 0 0,-9 15-31 0 0,17-40 13 0 0,-1 1 1 0 0,1-1-1 0 0,-1 0 1 0 0,0 0-1 0 0,0 0 1 0 0,0 0-1 0 0,0-1 1 0 0,0 1-1 0 0,0-1 1 0 0,-1 0-1 0 0,1 0 1 0 0,-1 0-1 0 0,0 0 1 0 0,1-1-1 0 0,-1 1 1 0 0,0-1-1 0 0,0 0 1 0 0,0 0-1 0 0,0-1 1 0 0,0 1-1 0 0,0-1 1 0 0,-2 0-14 0 0,3 1 1 0 0,1-1 0 0 0,0 0 1 0 0,0 0-1 0 0,-1 0 0 0 0,1-1 1 0 0,0 1-1 0 0,-1 0 0 0 0,1-1 1 0 0,0 0-1 0 0,0 1 0 0 0,-1-1 1 0 0,1 0-1 0 0,0 0 0 0 0,0 0 0 0 0,0-1 1 0 0,0 1-1 0 0,0 0 0 0 0,1-1 1 0 0,-1 1-1 0 0,0-1 0 0 0,1 0 1 0 0,-1 1-1 0 0,1-1 0 0 0,-1 0 1 0 0,1 0-1 0 0,0 0 0 0 0,0 0 1 0 0,0 0-1 0 0,0 0 0 0 0,0-1 0 0 0,0 1 1 0 0,1 0-1 0 0,-1 0 0 0 0,1-1 1 0 0,-1 1-1 0 0,1 0 0 0 0,0 0 1 0 0,0-1-1 0 0,0 0-1 0 0,0-7-11 0 0,1 0-1 0 0,1 0 1 0 0,-1 0-1 0 0,2 0 1 0 0,-1 0 0 0 0,2 0-1 0 0,-1 0 1 0 0,1 1 0 0 0,0-1-1 0 0,1 1 1 0 0,0 0-1 0 0,1 1 1 0 0,0-1 0 0 0,0 1-1 0 0,1 0 1 0 0,0 1 0 0 0,0-1 11 0 0,41-40-460 0 0,-29 23-1500 0 0,-14 16-1402 0 0,0-1-3356 0 0,-4 7-3330 0 0</inkml:trace>
  <inkml:trace contextRef="#ctx0" brushRef="#br0" timeOffset="38787.429">4332 6655 6953 0 0,'0'0'3639'0'0,"0"0"-1432"0"0,0 0-627 0 0,0 0-2 0 0,0 0 33 0 0,0 0-124 0 0,0 0-295 0 0,0 0-313 0 0,0 0-111 0 0,0 0 26 0 0,0 0 22 0 0,0 0-9 0 0,0 0-115 0 0,0 12-140 0 0,-6 106 1256 0 0,-12-23-1314 0 0,16-90-1022 0 0,-2 8 242 0 0,6-10-3346 0 0,4-2-3462 0 0,-3-1-5070 0 0</inkml:trace>
  <inkml:trace contextRef="#ctx0" brushRef="#br0" timeOffset="41741.092">3886 6044 0 0 0,'0'0'477'0'0,"0"0"368"0"0,0 0 220 0 0,0 0 175 0 0,0 0 86 0 0,0 0 29 0 0,0 0-72 0 0,0 0-143 0 0,0 0-136 0 0,0 0-98 0 0,0-9 494 0 0,0 8 1856 0 0,0 0 3548 0 0,10 144-5225 0 0,-3 4-1107 0 0,-7-95-5840 0 0,-2-59-3140 0 0,2 3-1768 0 0</inkml:trace>
  <inkml:trace contextRef="#ctx0" brushRef="#br0" timeOffset="42576.477">3840 6000 0 0 0,'0'0'264'0'0,"0"0"332"0"0,0 0 196 0 0,0 0 350 0 0,0 0 352 0 0,0 0 129 0 0,0 0-156 0 0,0 0-381 0 0,0 0-359 0 0,0 0-167 0 0,0 0 5 0 0,0 0 49 0 0,0 0 42 0 0,0 2-2 0 0,-2 4-354 0 0,-1-1 1 0 0,0 1-1 0 0,-1-1 1 0 0,1 0-1 0 0,-1 0 1 0 0,0 0-1 0 0,0 0 0 0 0,-1-1 1 0 0,1 1-1 0 0,-1-1 1 0 0,0 0-1 0 0,0-1 1 0 0,0 1-1 0 0,-1-1 0 0 0,1 0 1 0 0,-1-1-1 0 0,0 1 1 0 0,0-1-1 0 0,0 0 1 0 0,0 0-1 0 0,0-1 0 0 0,-2 0-300 0 0,-8 9 2016 0 0,42-4-782 0 0,-6-3-1231 0 0,123 19 1155 0 0,-43-14-666 0 0,-89-6-293 0 0,-12-6 1972 0 0,-1 2-2197 0 0,-73-141-235 0 0,74 143-86 0 0,1 0-293 0 0,0 0-535 0 0,0 0-1232 0 0,0 0-3658 0 0,0 0-5719 0 0</inkml:trace>
  <inkml:trace contextRef="#ctx0" brushRef="#br0" timeOffset="44305.305">6593 5580 0 0 0,'-9'-3'10'0'0,"-3"-4"2391"0"0,12 6-1582 0 0,0 0 1451 0 0,0-7 13101 0 0,0 7-16573 0 0,0 0-6571 0 0,0 1-3643 0 0</inkml:trace>
  <inkml:trace contextRef="#ctx0" brushRef="#br0" timeOffset="45139.464">4006 7244 0 0 0,'0'0'433'0'0,"0"0"374"0"0,0 0 311 0 0,0 0 195 0 0,0 0 14 0 0,0 0-116 0 0,0 0-205 0 0,0 0-155 0 0,0 0-52 0 0,0 0 34 0 0,0 0 74 0 0,0 0 25 0 0,0 0-9 0 0,0 0-36 0 0,4 4 6996 0 0,-1 0-6205 0 0,-16 105-837 0 0,-3-61-713 0 0,27-43-6267 0 0,-9-6 1705 0 0,0 1-6814 0 0</inkml:trace>
  <inkml:trace contextRef="#ctx0" brushRef="#br0" timeOffset="47194.445">6591 5495 0 0 0,'0'0'465'0'0,"0"0"257"0"0,0 0 46 0 0,0 0 10 0 0,0 0 24 0 0,0 0 57 0 0,0 0 123 0 0,0 0 67 0 0,0 0-72 0 0,2-14 5010 0 0,-1 7 5072 0 0,-1 9-11043 0 0,-3 227 551 0 0,4-225-560 0 0,1 1 0 0 0,0-1 0 0 0,0 0 0 0 0,0 0 0 0 0,0-1 0 0 0,1 1 0 0 0,-1 0 0 0 0,1-1 0 0 0,0 1 0 0 0,0-1 0 0 0,1 0 0 0 0,-1 0 0 0 0,0 0 0 0 0,1-1 0 0 0,0 1 0 0 0,0-1 0 0 0,0 0 0 0 0,0 0 0 0 0,0 0 0 0 0,0 0 0 0 0,0-1 0 0 0,1 0 0 0 0,-1 0 0 0 0,0 0 0 0 0,1 0 0 0 0,-1-1 0 0 0,1 1 0 0 0,-1-1 0 0 0,1 0 0 0 0,-1-1 0 0 0,1 1 0 0 0,-1-1-7 0 0,1-2 47 0 0,-1 0 0 0 0,0 0-1 0 0,0 0 1 0 0,0 0 0 0 0,-1-1 0 0 0,1 0 0 0 0,-1 1 0 0 0,0-1 0 0 0,0-1 0 0 0,0 1 0 0 0,0 0 0 0 0,-1-1 0 0 0,0 1 0 0 0,0-1-1 0 0,0 0 1 0 0,0 0 0 0 0,-1 0 0 0 0,0 0 0 0 0,0 0 0 0 0,0 0 0 0 0,0-3-47 0 0,1-1 0 0 0,50-149 216 0 0,-39 111-82 0 0,-13 47-114 0 0,0 0 14 0 0,0 0-2 0 0,0 0-12 0 0,0 0-18 0 0,0 0 8 0 0,0 0-3 0 0,0 0-7 0 0,0 0 16 0 0,0 0-9 0 0,0 0-23 0 0,0 0-16 0 0,0 23-76 0 0,33 256 441 0 0,-24-174-291 0 0,-1-53-16 0 0,-3 0 0 0 0,-2 0 0 0 0,-3 0 0 0 0,-1 0 0 0 0,-3 0 0 0 0,-3 0 0 0 0,-10 42-26 0 0,14-81 19 0 0,-1 0 0 0 0,0 0 0 0 0,-1 0 0 0 0,0-1 0 0 0,-1 0 0 0 0,-1 0 0 0 0,0 0 0 0 0,0-1 0 0 0,-1 0 0 0 0,-1 0 0 0 0,0-1 0 0 0,0 0 0 0 0,-1 0 0 0 0,-1-1-19 0 0,9-7 6 0 0,0-1 1 0 0,-1 0-1 0 0,1 0 1 0 0,0 0-1 0 0,-1 0 1 0 0,1 0 0 0 0,0 0-1 0 0,-1-1 1 0 0,1 1-1 0 0,-1-1 1 0 0,1 0-1 0 0,-1 0 1 0 0,1 0 0 0 0,-1 0-1 0 0,0 0 1 0 0,1 0-1 0 0,-1-1 1 0 0,1 1-1 0 0,0-1 1 0 0,-1 0-1 0 0,1 0 1 0 0,-1 0 0 0 0,1 0-1 0 0,0 0 1 0 0,0 0-1 0 0,0 0 1 0 0,0-1-1 0 0,-1 1 1 0 0,2-1 0 0 0,-1 0-1 0 0,0 0 1 0 0,0 1-1 0 0,1-1 1 0 0,-1 0-1 0 0,1 0 1 0 0,-1-1 0 0 0,1 1-1 0 0,0 0 1 0 0,0 0-1 0 0,0-1 1 0 0,0 1-7 0 0,-2-7-5 0 0,0-1 1 0 0,1 0-1 0 0,0 0 0 0 0,0 1 1 0 0,1-1-1 0 0,1 0 0 0 0,0 0 1 0 0,0 0-1 0 0,1 0 1 0 0,0 0-1 0 0,0 0 0 0 0,1 0 1 0 0,1 1-1 0 0,0-1 0 0 0,0 1 1 0 0,1 0-1 0 0,0 0 0 0 0,0 0 1 0 0,1 0-1 0 0,0 0 1 0 0,1 1-1 0 0,0 0 0 0 0,3-3 5 0 0,63-84-617 0 0,-64 85-302 0 0,-2 3-2151 0 0,-4 2-3034 0 0,-2 1-4584 0 0</inkml:trace>
  <inkml:trace contextRef="#ctx0" brushRef="#br0" timeOffset="47680.759">6994 5805 8746 0 0,'0'0'2076'0'0,"0"0"-458"0"0,0 0-203 0 0,0 0 4 0 0,0 0-85 0 0,0 0-168 0 0,0 0-232 0 0,0 0-299 0 0,0 0-227 0 0,0 0-125 0 0,0 0-29 0 0,0 0 24 0 0,0 0 72 0 0,23-4 1971 0 0,119-18 585 0 0,-141 22-2889 0 0,-1 0 14 0 0,-7 22 448 0 0,-140 183 362 0 0,146-203-836 0 0,0-1 0 0 0,-1 1 1 0 0,1-1-1 0 0,0 1 0 0 0,0 0 0 0 0,0 0 0 0 0,0-1 0 0 0,1 1 0 0 0,-1 0 1 0 0,0 0-1 0 0,1 0 0 0 0,-1 0 0 0 0,1 0 0 0 0,0-1 0 0 0,0 1 0 0 0,0 0 1 0 0,0 0-1 0 0,0 0 0 0 0,0 0 0 0 0,0 0 0 0 0,0 0 0 0 0,1 0 0 0 0,-1 0 0 0 0,1 0 1 0 0,0 0-1 0 0,-1-1 0 0 0,1 1 0 0 0,0 0 0 0 0,0 0 0 0 0,0-1 0 0 0,0 1 1 0 0,0-1-1 0 0,1 1 0 0 0,-1-1 0 0 0,0 1 0 0 0,1-1 0 0 0,-1 0 0 0 0,1 0 1 0 0,-1 1-1 0 0,1-1 0 0 0,0 0 0 0 0,-1 0 0 0 0,1-1 0 0 0,0 1 0 0 0,0 0 0 0 0,0-1 1 0 0,1 1-6 0 0,11 0 94 0 0,-1 0 1 0 0,1-2 0 0 0,-1 0-1 0 0,1 0 1 0 0,-1-1 0 0 0,0-1-1 0 0,0 0 1 0 0,0 0 0 0 0,0-2-1 0 0,0 0 1 0 0,11-6-95 0 0,-15 8-168 0 0,16-13-292 0 0,-32-3-6432 0 0,3 14-608 0 0,2 3-4786 0 0</inkml:trace>
  <inkml:trace contextRef="#ctx0" brushRef="#br0" timeOffset="48903.422">6703 4435 0 0 0,'0'0'91'0'0,"-1"-7"109"0"0,-2-51 794 0 0,3 31 6478 0 0,-3 31 7080 0 0,3 7-15666 0 0,24 173 2343 0 0,-37 84-472 0 0,9-36-290 0 0,32-143-356 0 0,-23 10 474 0 0,-5-99-573 0 0,0 26 285 0 0,-2-3-309 0 0,4-39-521 0 0,13-61-5566 0 0,-15 48-5664 0 0,0 17 4517 0 0</inkml:trace>
  <inkml:trace contextRef="#ctx0" brushRef="#br0" timeOffset="49803.458">6631 4380 0 0 0,'0'0'515'0'0,"0"0"60"0"0,0 0 103 0 0,0 0 135 0 0,0 0 125 0 0,0 0 116 0 0,0 0 36 0 0,0 0-10 0 0,0 0-25 0 0,0 0-48 0 0,-5-9 596 0 0,4 7 1895 0 0,0 2 3813 0 0,-40 22-6121 0 0,-98 69 272 0 0,139-88-1432 0 0,1-1 1 0 0,-1 1-1 0 0,0-1 0 0 0,1 1 1 0 0,0-1-1 0 0,-1 0 0 0 0,1 1 1 0 0,0-1-1 0 0,0 0 0 0 0,1 1 0 0 0,-1-1 1 0 0,0 0-1 0 0,1 0 0 0 0,-1 0 1 0 0,1 0-1 0 0,-1 0 0 0 0,1-1 1 0 0,0 1-1 0 0,0 0 0 0 0,0-1 0 0 0,0 1 1 0 0,0-1-1 0 0,0 0 0 0 0,1 0 1 0 0,1 1-31 0 0,10 5 93 0 0,0 0-1 0 0,1-1 1 0 0,0-1 0 0 0,0 0 0 0 0,0-1 0 0 0,1-1 0 0 0,-1-1 0 0 0,1 0 0 0 0,-1 0 0 0 0,1-2 0 0 0,0 0 0 0 0,-1-1 0 0 0,15-2-93 0 0,27 1 163 0 0,28 2-9 0 0,-85 0-140 0 0,0 0-4 0 0,0 0-15 0 0,0 0 16 0 0,0 0 6 0 0,0 0 8 0 0,0 0 13 0 0,0 0-1 0 0,0 0-10 0 0,0 0-2 0 0,0 0 6 0 0,0 0-1 0 0,0 0-4 0 0,0 0-9 0 0,0 0-22 0 0,0 0 13 0 0,0 0 22 0 0,0 0 22 0 0,0 0 23 0 0,0 0-18 0 0,0 0 5 0 0,0 0 3 0 0,0 0 14 0 0,0 0 33 0 0,0 0 10 0 0,0 0 13 0 0,-41-18 503 0 0,34 13-629 0 0,0 0-1 0 0,-1 0 1 0 0,2-1 0 0 0,-1 0 0 0 0,1 0 0 0 0,-1-1 0 0 0,2 1 0 0 0,-1-1 0 0 0,1 0 0 0 0,0-1 0 0 0,0 0 0 0 0,-3-7-9 0 0,-10-15-145 0 0,15 24-510 0 0,-4-2-763 0 0,3 7-2704 0 0,-1 0-3595 0 0,5 1-3994 0 0</inkml:trace>
  <inkml:trace contextRef="#ctx0" brushRef="#br0" timeOffset="51246.865">6861 6637 0 0 0,'0'0'613'0'0,"0"0"297"0"0,0 0 161 0 0,0 0 85 0 0,0 0-8 0 0,0 0-59 0 0,0 0-32 0 0,0 0-74 0 0,0 0 13 0 0,0-8 6 0 0,-2-24 25 0 0,-18 22 5776 0 0,19 16 1142 0 0,6 4-7727 0 0,-1 0-1 0 0,-1 0 1 0 0,1 0 0 0 0,-2 1-1 0 0,1-1 1 0 0,-1 1 0 0 0,-1 0-1 0 0,0 0 1 0 0,-1-1 0 0 0,0 1-1 0 0,0 0 1 0 0,-1 3-218 0 0,0 11 210 0 0,-13 62 196 0 0,-3 73-25 0 0,8 21 8 0 0,7-131-306 0 0,2-49-95 0 0,0 28 133 0 0,4 26-13 0 0,-1-22-108 0 0,-3-32 6 0 0,0-1 2 0 0,0 0-26 0 0,0 0-4 0 0,0 0 6 0 0,0 0 10 0 0,0 0 18 0 0,0 0 4 0 0,0 0-9 0 0,0 0-35 0 0,0 0-1 0 0,0 0-9 0 0,0 0 1 0 0,0 0 2 0 0,0 0-27 0 0,0 0-13 0 0,0 0-49 0 0,0 0-91 0 0,-5-4-2718 0 0,1 1-4764 0 0,2 2-4842 0 0</inkml:trace>
  <inkml:trace contextRef="#ctx0" brushRef="#br0" timeOffset="54377.449">3476 5193 0 0 0,'0'0'283'0'0,"0"0"348"0"0,0 0 173 0 0,0 0 112 0 0,0 0 77 0 0,0 0 102 0 0,0 0 96 0 0,0 0 58 0 0,-2-3 28 0 0,2 2-4218 0 0,-2-4 5447 0 0,-3-2 14381 0 0,5 12-15466 0 0,0-5-1366 0 0,0 0 6 0 0,0 27 533 0 0,0 31-71 0 0,2-33-3661 0 0,0-10-855 0 0,-1 1-7472 0 0,-1-9 2516 0 0</inkml:trace>
  <inkml:trace contextRef="#ctx0" brushRef="#br0" timeOffset="54836.119">3469 5418 5369 0 0,'0'0'2174'0'0,"0"0"-335"0"0,0 0-88 0 0,0 0 45 0 0,0 0 11 0 0,0 0-153 0 0,0 0-294 0 0,0 0-311 0 0,0 0-254 0 0,0 0-130 0 0,0 0-52 0 0,0 0-3 0 0,9 12 4472 0 0,-4 42-4080 0 0,-5-54-942 0 0,0 0-39 0 0,0 0-2 0 0,0 0 6 0 0,0 0-31 0 0,0 0 11 0 0,0 0-6 0 0,0 0 6 0 0,0 0 0 0 0,0 0-11 0 0,1 14-4370 0 0,0-8 1697 0 0,-1 0-3847 0 0,0-2-4937 0 0</inkml:trace>
  <inkml:trace contextRef="#ctx0" brushRef="#br0" timeOffset="55176.936">3483 5727 4465 0 0,'0'0'3201'0'0,"0"0"-937"0"0,0 0-494 0 0,0 0-32 0 0,0 0-2 0 0,0 0-132 0 0,0 0-287 0 0,0 0-377 0 0,0 0-269 0 0,0 0-46 0 0,0 0 66 0 0,0 0 54 0 0,0 0 5 0 0,2 6-85 0 0,15 139 3191 0 0,-17-145-3854 0 0,0 0 1 0 0,0 0-11 0 0,0 0-13 0 0,0 0-5 0 0,0 0-15 0 0,0 0-56 0 0,0 0-70 0 0,1-19-3340 0 0,-1 12-2892 0 0,1 0-5169 0 0</inkml:trace>
  <inkml:trace contextRef="#ctx0" brushRef="#br0" timeOffset="55913.791">3677 5105 336 0 0,'0'0'1599'0'0,"0"0"59"0"0,0 0 158 0 0,0 0 117 0 0,0 0-54 0 0,0 0-170 0 0,0 0-214 0 0,0 0-166 0 0,0 0-146 0 0,0 0-119 0 0,0 0-105 0 0,0 0-85 0 0,-8 3 452 0 0,7-2 3918 0 0,60-12-3432 0 0,-18 11-1229 0 0,-40 0-572 0 0,-1 0-11 0 0,0 0 14 0 0,0 0 18 0 0,0 0 15 0 0,0 0 6 0 0,-30 19-1185 0 0,19-11-1264 0 0,10-5-2451 0 0,0 0-4120 0 0,1-3-647 0 0</inkml:trace>
  <inkml:trace contextRef="#ctx0" brushRef="#br0" timeOffset="56296.948">4041 5098 8578 0 0,'0'0'2267'0'0,"0"0"-552"0"0,0 0-212 0 0,0 0-43 0 0,0 0-57 0 0,0 0-138 0 0,0 0-252 0 0,0 0-263 0 0,0 0-165 0 0,0 0-55 0 0,0 0 31 0 0,0 0 44 0 0,0 0-2 0 0,11 10 2048 0 0,-11-9-2627 0 0,0 0 0 0 0,0 0-1 0 0,1 1 1 0 0,-1-1 0 0 0,0 0-1 0 0,0 0 1 0 0,1 0-1 0 0,-1 0 1 0 0,1 0 0 0 0,-1 0-1 0 0,1 0 1 0 0,-1 0-1 0 0,1 0 1 0 0,0 0 0 0 0,-1 0-1 0 0,1-1 1 0 0,0 1 0 0 0,0 0-1 0 0,0 0 1 0 0,0-1-1 0 0,0 1 1 0 0,-1 0 0 0 0,1-1-1 0 0,0 1 1 0 0,0-1 0 0 0,1 1-1 0 0,-1-1 1 0 0,0 0-1 0 0,0 1 1 0 0,0-1 0 0 0,0 0-1 0 0,0 0 1 0 0,0 0-1 0 0,0 1 1 0 0,0-1 0 0 0,1-1-1 0 0,-1 1 1 0 0,0 0 0 0 0,0 0-1 0 0,0 0 1 0 0,0 0-1 0 0,0-1 1 0 0,0 1 0 0 0,1-1-24 0 0,9 1 134 0 0,-11 0-150 0 0,0 0-12 0 0,0 0-53 0 0,0 0-78 0 0,0 0-121 0 0,-10 0-4039 0 0,7 0-2889 0 0,3 0-4387 0 0</inkml:trace>
  <inkml:trace contextRef="#ctx0" brushRef="#br0" timeOffset="56660.384">4258 5090 4489 0 0,'0'0'2182'0'0,"0"0"-272"0"0,0 0-75 0 0,0 0 30 0 0,0 0-94 0 0,0 0-226 0 0,0 0-312 0 0,0 0-295 0 0,0 0-174 0 0,0 0-57 0 0,0 0 0 0 0,0 0-19 0 0,0 0-52 0 0,9 1 1284 0 0,-9 7-5722 0 0,-2-3-5133 0 0,1-4-1518 0 0</inkml:trace>
  <inkml:trace contextRef="#ctx0" brushRef="#br0" timeOffset="56895.282">4258 5090 3857 0 0</inkml:trace>
  <inkml:trace contextRef="#ctx0" brushRef="#br0" timeOffset="57098.992">4258 5090 3857 0 0,'13'95'2018'0'0,"-2"-69"7280"0"0,-11-25-8306 0 0,0 26 8623 0 0,-1-9-8620 0 0,-2 8-1760 0 0,5-9-3822 0 0,-2-11-2489 0 0,0-5 3742 0 0,0-1-7679 0 0</inkml:trace>
  <inkml:trace contextRef="#ctx0" brushRef="#br0" timeOffset="57348.67">4291 5436 10522 0 0,'0'0'3785'0'0,"0"0"-1718"0"0,0 0-740 0 0,0 0-57 0 0,0 0-53 0 0,0 0-139 0 0,0 0-205 0 0,0 0-234 0 0,0 0-200 0 0,0 0-126 0 0,0 0-70 0 0,0 0-43 0 0,0 0-15 0 0,0 0-31 0 0,-1 11-31 0 0,-7 48 62 0 0,19-51-704 0 0,-2-3-2554 0 0,-5 0-7769 0 0,-4-4 656 0 0</inkml:trace>
  <inkml:trace contextRef="#ctx0" brushRef="#br0" timeOffset="57595.02">4277 5624 12459 0 0,'0'0'2220'0'0,"0"0"-513"0"0,0 0-212 0 0,0 0-115 0 0,0 0-135 0 0,0 0-172 0 0,0 0-227 0 0,0 0-215 0 0,0 0-175 0 0,0 0-131 0 0,0 0-100 0 0,0 0-87 0 0,0 0-75 0 0,-2 8-42 0 0,-6 24-18 0 0,7-24-25 0 0,25-4-1633 0 0,-18-4 99 0 0,-1 0-3784 0 0,0 0-5981 0 0</inkml:trace>
  <inkml:trace contextRef="#ctx0" brushRef="#br0" timeOffset="57829.212">4277 5624 12203 0 0,'33'86'3676'0'0,"-27"-56"4143"0"0,-7-25-7439 0 0,3-2-2446 0 0,0 1-7463 0 0,-2-3-2026 0 0</inkml:trace>
  <inkml:trace contextRef="#ctx0" brushRef="#br0" timeOffset="68920.758">6753 4137 0 0 0,'0'0'201'0'0,"0"0"73"0"0,0 0 35 0 0,0 0 42 0 0,0 0 44 0 0,0 0 45 0 0,0-2 506 0 0,2 0 12177 0 0,40 2-8079 0 0,56 0-3210 0 0,2-7-474 0 0,-99 7-1345 0 0,-1 0-3 0 0,0 0 4 0 0,0 0-16 0 0,22 0 203 0 0,55-4 306 0 0,-77 4-494 0 0,35 0 265 0 0,6-4 32 0 0,-5 1 51 0 0,-36 3-371 0 0,0 0 13 0 0,18 0 371 0 0,-23 0 758 0 0,-115 14-1036 0 0,36-7-51 0 0,32 0-68 0 0,-20 2 38 0 0,14 1 26 0 0,8 9 17 0 0,6-12 30 0 0,-50-3 289 0 0,94-4-364 0 0,0 0-5 0 0,0 0-2 0 0,0 0-20 0 0,0 0 18 0 0,0 0 12 0 0,0 0-12 0 0,0 0-30 0 0,0 0-23 0 0,0 0 15 0 0,0 0 20 0 0,0 0-1 0 0,0 0-26 0 0,0 0-25 0 0,0 0-29 0 0,0 0-50 0 0,0 0-61 0 0,0-13-4899 0 0,0 7-3429 0 0,0 3-3779 0 0</inkml:trace>
  <inkml:trace contextRef="#ctx0" brushRef="#br0" timeOffset="75885.502">6510 3356 0 0 0,'0'0'487'0'0,"0"0"306"0"0,0 0 205 0 0,-1 0-4109 0 0,0-1 5636 0 0,-2-2 19066 0 0,2 3-19173 0 0,1 0-2293 0 0,0 0-15 0 0,0 0 1 0 0,0 0-23 0 0,0 20 359 0 0,-2 56 6 0 0,8 102-173 0 0,9-84-190 0 0,-4 114 28 0 0,-11-154-132 0 0,9 23-25 0 0,0 11 126 0 0,-9-87-97 0 0,0-1 17 0 0,0 19 4 0 0,23-65-6387 0 0,-21 40 5027 0 0,4-12-7682 0 0,-4 10-1778 0 0</inkml:trace>
  <inkml:trace contextRef="#ctx0" brushRef="#br0" timeOffset="78290.959">6567 3456 0 0 0,'0'0'163'0'0,"0"0"5"0"0,-4-4-18 0 0,-16-18 153 0 0,0 17 1790 0 0,-12-23 7626 0 0,32 24-3292 0 0,9 3-3479 0 0,38 7-2811 0 0,-37-4 807 0 0,178 5 1195 0 0,48-3-1507 0 0,-177-11-455 0 0,68 3-90 0 0,-69-3 41 0 0,-23 3-64 0 0,-34 4-60 0 0,-1 0-4 0 0,0 0 16 0 0,0 0-4 0 0,0 0 3 0 0,0 0 2 0 0,0 0 6 0 0,0 0-2 0 0,0 0-6 0 0,0 0 14 0 0,0 0 11 0 0,0 0 9 0 0,0 0 9 0 0,0 0-14 0 0,0 0-6 0 0,0 0-2 0 0,0 0 8 0 0,0 0-4 0 0,0 0-6 0 0,0 0-1 0 0,0 0 2 0 0,0 0-13 0 0,0 0 10 0 0,0 0 7 0 0,0 0-22 0 0,0 0-5 0 0,0 0-30 0 0,0 0 10 0 0,0 0 20 0 0,0 0 10 0 0,0 0 21 0 0,0 0-24 0 0,0 0-27 0 0,0 0-14 0 0,0 0 21 0 0,0 0-7 0 0,0 78 241 0 0,9-1-144 0 0,-5 166-23 0 0,27-155-3 0 0,-7-7-6 0 0,-28 0 145 0 0,4-62-230 0 0,4 17 153 0 0,-4-36-97 0 0,0 0-24 0 0,-20 8 788 0 0,-81-8-755 0 0,40 7-7 0 0,46-2-524 0 0,20-6-1914 0 0,10-5 108 0 0,-3 0-1434 0 0,-2 3-1804 0 0,-1-1-6521 0 0</inkml:trace>
  <inkml:trace contextRef="#ctx0" brushRef="#br0" timeOffset="79602.233">7113 4126 0 0 0,'0'0'1323'0'0,"0"0"88"0"0,0 0 223 0 0,0 0 178 0 0,0 0 47 0 0,0 0-151 0 0,0 0-291 0 0,0 0-272 0 0,0 0-184 0 0,0 0-125 0 0,0 0-71 0 0,0 0-62 0 0,0 0-44 0 0,13 2 4434 0 0,14 3-3750 0 0,279-9 2910 0 0,-211-7-3724 0 0,-19-7-178 0 0,-6 15-226 0 0,-9-1-13 0 0,-3 3-6 0 0,17 1 188 0 0,-75 0-258 0 0,0 0-30 0 0,7 0-1313 0 0,-12-3-3348 0 0,3 2 855 0 0,0-2-7421 0 0</inkml:trace>
  <inkml:trace contextRef="#ctx0" brushRef="#br0" timeOffset="83290.776">2988 4173 0 0 0,'0'0'812'0'0,"0"0"574"0"0,0 0 217 0 0,0 0 115 0 0,0 0 58 0 0,0 0 51 0 0,0 0-52 0 0,0 0-169 0 0,0 0-193 0 0,0 0-250 0 0,0 0-215 0 0,-4 1 5801 0 0,17 36-5663 0 0,24 183 712 0 0,-66-212-1022 0 0,26-8-759 0 0,1 0 0 0 0,0 0 0 0 0,-1 0 0 0 0,1-1 0 0 0,-1 1-1 0 0,1 0 1 0 0,0-1 0 0 0,0 1 0 0 0,-1-1 0 0 0,1 0 0 0 0,0 0 0 0 0,0 0-1 0 0,0 0 1 0 0,0 0 0 0 0,0-1 0 0 0,0 1 0 0 0,0 0 0 0 0,0-1 0 0 0,0 0-1 0 0,1 1 1 0 0,-1-1 0 0 0,1 0 0 0 0,-1 0 0 0 0,1 0 0 0 0,0 0-1 0 0,-1 0 1 0 0,1 0 0 0 0,0 0 0 0 0,0 0 0 0 0,1 0 0 0 0,-1-1 0 0 0,0 1-1 0 0,1-1-16 0 0,-2-6 26 0 0,0-1 1 0 0,1 1-1 0 0,0-1 0 0 0,0 1 0 0 0,1 0 0 0 0,1-1 0 0 0,-1 1 0 0 0,2-1 0 0 0,-1 1 0 0 0,1 0 0 0 0,3-9-26 0 0,2-4 15 0 0,1 0 0 0 0,1 0 1 0 0,0 1-1 0 0,2 0 0 0 0,0 1 0 0 0,2 0 0 0 0,0 1 0 0 0,1 1 1 0 0,1 0-1 0 0,0 0 0 0 0,16-11-15 0 0,-24 23 31 0 0,1 1 1 0 0,-1 0-1 0 0,2 1 0 0 0,-1-1 1 0 0,0 2-1 0 0,1-1 1 0 0,0 1-1 0 0,-1 1 0 0 0,1-1 1 0 0,0 2-1 0 0,0-1 1 0 0,1 1-1 0 0,3 0-31 0 0,26 42 369 0 0,-36-32-329 0 0,-1 0-1 0 0,0 0 1 0 0,-1 0 0 0 0,0 0-1 0 0,0 0 1 0 0,-1 0-1 0 0,0 0 1 0 0,-1 0-1 0 0,0 1 1 0 0,0-1 0 0 0,-1-1-1 0 0,0 1 1 0 0,-1 0-1 0 0,0 0 1 0 0,-3 6-40 0 0,5-12 2 0 0,0-1 0 0 0,0 1 0 0 0,0-1 0 0 0,-1 0 0 0 0,1 1 0 0 0,0-1 0 0 0,-1 0 0 0 0,0 0 0 0 0,0 0 0 0 0,1 0 0 0 0,-1 0 0 0 0,0-1-1 0 0,-1 1 1 0 0,1 0 0 0 0,0-1 0 0 0,0 0 0 0 0,-1 1 0 0 0,1-1 0 0 0,0 0 0 0 0,-1 0 0 0 0,0 0 0 0 0,1-1 0 0 0,-1 1 0 0 0,1-1 0 0 0,-2 1-2 0 0,-95 17 50 0 0,43-25-193 0 0,55 7 70 0 0,0 0 0 0 0,0-1-1 0 0,0 1 1 0 0,0 0 0 0 0,0 0 0 0 0,0-1-1 0 0,0 1 1 0 0,0-1 0 0 0,0 1 0 0 0,0-1 0 0 0,0 1-1 0 0,1-1 1 0 0,-1 0 0 0 0,0 1 0 0 0,0-1-1 0 0,1 0 1 0 0,-1 0 0 0 0,0 0 0 0 0,1 1 0 0 0,-1-1-1 0 0,1 0 1 0 0,-1 0 0 0 0,1 0 0 0 0,-1 0-1 0 0,1 0 1 0 0,0 0 0 0 0,-1 0 0 0 0,1 0 0 0 0,0 0-1 0 0,0 0 1 0 0,0 0 0 0 0,0 0 0 0 0,0 0-1 0 0,0 0 1 0 0,0 0 0 0 0,0 0 0 0 0,0 0 0 0 0,0 0-1 0 0,1 0 1 0 0,-1 0 0 0 0,0 0 0 0 0,1 0-1 0 0,-1 0 1 0 0,1 0 0 0 0,-1 0 0 0 0,1 0 0 0 0,-1 0-1 0 0,1 0 1 0 0,0 1 0 0 0,-1-1 0 0 0,1 0 73 0 0,11-14-3906 0 0,-6 8-506 0 0,0-1-7652 0 0</inkml:trace>
  <inkml:trace contextRef="#ctx0" brushRef="#br0" timeOffset="83789.78">3437 3897 9370 0 0,'0'0'1983'0'0,"0"0"-501"0"0,0 0-175 0 0,0 0 32 0 0,0 0 18 0 0,0 0-90 0 0,0 0-223 0 0,0 0-226 0 0,0 0-175 0 0,0 0-115 0 0,0 0-68 0 0,0 0-44 0 0,0 0-40 0 0,-3 2-28 0 0,-5 3-185 0 0,0 2 0 0 0,1-1 0 0 0,-1 1 0 0 0,1 0 0 0 0,0 1 0 0 0,1-1 0 0 0,0 2 0 0 0,0-1 0 0 0,1 0 0 0 0,0 1 0 0 0,0 0 0 0 0,1 0 0 0 0,0 1 0 0 0,1-1 0 0 0,0 1 0 0 0,0 0 0 0 0,0 5-163 0 0,2-13 2 0 0,0 0 0 0 0,1-1 0 0 0,-1 1-1 0 0,0 0 1 0 0,1 0 0 0 0,-1 0-1 0 0,1 0 1 0 0,-1 0 0 0 0,1 0-1 0 0,0 0 1 0 0,0 0 0 0 0,0 0 0 0 0,0 0-1 0 0,0 0 1 0 0,0 0 0 0 0,1 0-1 0 0,-1 0 1 0 0,1 0 0 0 0,-1 0-1 0 0,1 0 1 0 0,0 0 0 0 0,0 0-1 0 0,0-1 1 0 0,0 1 0 0 0,0 0 0 0 0,0 0-1 0 0,0-1 1 0 0,1 1 0 0 0,-1-1-1 0 0,0 1 1 0 0,1-1 0 0 0,0 0-1 0 0,-1 0 1 0 0,1 1 0 0 0,0-1 0 0 0,-1 0-1 0 0,1 0 1 0 0,0-1 0 0 0,0 1-1 0 0,0 0 1 0 0,0-1 0 0 0,0 1-1 0 0,0-1 1 0 0,2 1-2 0 0,1-1 35 0 0,0 0 0 0 0,1 0 0 0 0,-1 0 0 0 0,0-1 0 0 0,1 1 0 0 0,-1-1 1 0 0,0-1-1 0 0,0 1 0 0 0,1-1 0 0 0,-1 0 0 0 0,0 0 0 0 0,-1 0 0 0 0,1-1 0 0 0,3-2-35 0 0,0 1 71 0 0,0-1 0 0 0,0 1-1 0 0,0-2 1 0 0,0 1 0 0 0,-1-1 0 0 0,0 0 0 0 0,0-1-1 0 0,-1 1 1 0 0,0-1 0 0 0,0-1 0 0 0,0 1 0 0 0,-1-1-1 0 0,0 0 1 0 0,-1 0 0 0 0,0-1 0 0 0,0 1 0 0 0,-1-1-1 0 0,0 0 1 0 0,0 0 0 0 0,-1 0 0 0 0,0 0 0 0 0,-1-1-71 0 0,-1 8 7 0 0,0 1 1 0 0,0-1-1 0 0,-1 1 1 0 0,1-1-1 0 0,-1 0 1 0 0,1 1 0 0 0,-1-1-1 0 0,1 1 1 0 0,-1-1-1 0 0,0 1 1 0 0,0-1-1 0 0,0 1 1 0 0,0 0 0 0 0,0-1-1 0 0,0 1 1 0 0,0 0-1 0 0,-1 0 1 0 0,1 0 0 0 0,0 0-1 0 0,-1 0 1 0 0,1 0-1 0 0,0 0 1 0 0,-1 0-1 0 0,1 1 1 0 0,-1-1 0 0 0,0 1-1 0 0,0-1-7 0 0,-74-8-316 0 0,-13 43-2490 0 0,56-11-7842 0 0,26-18-1066 0 0</inkml:trace>
  <inkml:trace contextRef="#ctx0" brushRef="#br0" timeOffset="84105.803">3710 3894 13635 0 0,'0'0'2814'0'0,"0"0"-1118"0"0,0 0-586 0 0,0 0-63 0 0,0 0 38 0 0,0 0-21 0 0,0 0-141 0 0,0 0-217 0 0,0 0-211 0 0,0 0-143 0 0,0 0-87 0 0,0 0-44 0 0,-1 20-49 0 0,-2 107 131 0 0,3-127-295 0 0,1 20-504 0 0,0-18-2701 0 0,1-12-3560 0 0,0 5-4720 0 0</inkml:trace>
  <inkml:trace contextRef="#ctx0" brushRef="#br0" timeOffset="84351.637">3671 3562 9570 0 0,'0'0'2425'0'0,"0"0"-1089"0"0,0 0-496 0 0,0 0-56 0 0,0 0-152 0 0,0 0-272 0 0,0 0-264 0 0,0 0-296 0 0,0 0-288 0 0,0 0-400 0 0,0 0-1344 0 0,0 0-8659 0 0</inkml:trace>
  <inkml:trace contextRef="#ctx0" brushRef="#br0" timeOffset="84736.269">3862 4000 8706 0 0,'0'0'1155'0'0,"0"0"-227"0"0,0 0 208 0 0,0 0 366 0 0,0 0 126 0 0,0 0-87 0 0,0 0-292 0 0,0 0-306 0 0,0 0-196 0 0,0 0-91 0 0,0 0-44 0 0,0 0-44 0 0,0 0-25 0 0,10-12-54 0 0,27-42-50 0 0,-12-1 804 0 0,-15 8-405 0 0,10 80-1233 0 0,-10-17 409 0 0,-10-14-6 0 0,1 0 1 0 0,-1 0-1 0 0,1 0 1 0 0,0 0-1 0 0,0 0 1 0 0,0 0-1 0 0,0 0 1 0 0,1 0-1 0 0,-1-1 1 0 0,0 1-1 0 0,1 0 1 0 0,-1-1-1 0 0,1 1 0 0 0,-1-1 1 0 0,1 0-1 0 0,0 1 1 0 0,0-1-1 0 0,-1 0 1 0 0,1 0-1 0 0,0 0 1 0 0,0 0-1 0 0,0 0 1 0 0,0-1-1 0 0,0 1 1 0 0,1-1-1 0 0,-1 1 1 0 0,0-1-1 0 0,0 0 1 0 0,0 0-1 0 0,0 0 1 0 0,0 0-1 0 0,1 0 1 0 0,-1 0-1 0 0,0-1 1 0 0,0 1-1 0 0,0-1 1 0 0,0 1-1 0 0,1-1-8 0 0,4-4 129 0 0,0 0 0 0 0,-1 0 0 0 0,1-1 0 0 0,-1 0-1 0 0,-1 0 1 0 0,1 0 0 0 0,-1-1 0 0 0,0 0 0 0 0,0 0 0 0 0,-1 0 0 0 0,0-1 0 0 0,0 1 0 0 0,-1-1 0 0 0,0 0-1 0 0,0 0 1 0 0,-1 0 0 0 0,0 0 0 0 0,-1 0 0 0 0,0-1 0 0 0,0 1 0 0 0,0 0 0 0 0,-1-1 0 0 0,0 1 0 0 0,-1-1-1 0 0,0 1 1 0 0,-1-6-129 0 0,-5 1-1155 0 0,5 12-3261 0 0,-2 1-4049 0 0,4 0-3778 0 0</inkml:trace>
  <inkml:trace contextRef="#ctx0" brushRef="#br0" timeOffset="85102.801">4374 3341 5649 0 0,'0'0'4298'0'0,"0"0"-1382"0"0,0 0-656 0 0,0 0-209 0 0,0 0-218 0 0,0 0-266 0 0,0 0-266 0 0,0 0-212 0 0,0 0-197 0 0,0 0-167 0 0,0 0-109 0 0,0 0-88 0 0,-3 4-54 0 0,1 1-342 0 0,0-1 0 0 0,0 1 0 0 0,0 0 0 0 0,1 0 0 0 0,0 0 0 0 0,-1 0 0 0 0,2 0 0 0 0,-1 0 0 0 0,1 0 0 0 0,-1 0 0 0 0,1 0 0 0 0,1 0 0 0 0,-1 0 0 0 0,1 1 0 0 0,0-1 0 0 0,0 0-132 0 0,34 168 958 0 0,-47-38-798 0 0,-11-61-407 0 0,22-71-600 0 0,-1 4 1769 0 0,2-4-3827 0 0,0-1-3707 0 0,0-2-4710 0 0</inkml:trace>
  <inkml:trace contextRef="#ctx0" brushRef="#br0" timeOffset="85870.481">4164 3559 744 0 0,'0'0'2205'0'0,"0"0"134"0"0,0 0 119 0 0,0 0-11 0 0,0 0-187 0 0,0 0-309 0 0,0 0-372 0 0,0 0-380 0 0,0 0-280 0 0,0 0-184 0 0,0 0-92 0 0,0 0-6 0 0,0 0 5 0 0,4-2 3 0 0,220-43 3780 0 0,-177 36-4283 0 0,1 0-942 0 0,-18 0-4014 0 0,-23 5-1868 0 0,-4 1-5216 0 0</inkml:trace>
  <inkml:trace contextRef="#ctx0" brushRef="#br0" timeOffset="89225.853">3846 4236 0 0 0,'0'0'251'0'0,"0"0"566"0"0,0 0 194 0 0,0 0 45 0 0,0 0 39 0 0,4-4 27 0 0,14-13-5 0 0,-11 13 11350 0 0,-8 13-8328 0 0,-10 20-6432 0 0,7-20 3433 0 0,-25 46-760 0 0,28-55-340 0 0,1 0 8 0 0,0 0 5 0 0,0 0-5 0 0,0 0-8 0 0,0 0-10 0 0,0 0-17 0 0,0 0-2 0 0,0 0-15 0 0,0 0-4 0 0,30-34 379 0 0,28-23-7 0 0,-37 141 2060 0 0,-3-3-2169 0 0,-11-23-120 0 0,3 57 225 0 0,-10-115-371 0 0,1 0 2 0 0,0 0 3 0 0,-1 0 9 0 0,0 0-8 0 0,0 0-10 0 0,0 0-24 0 0,0 0 7 0 0,0 0 12 0 0,6-9-292 0 0,3-2-3631 0 0,-9 10 3085 0 0,1-1-126 0 0,-1-1-6158 0 0,0 0-4303 0 0</inkml:trace>
  <inkml:trace contextRef="#ctx0" brushRef="#br0" timeOffset="89789.666">3851 4501 6881 0 0,'0'0'2181'0'0,"0"0"-467"0"0,0 0-107 0 0,0 0 65 0 0,0 0-60 0 0,0 0-194 0 0,0 0-306 0 0,0 0-302 0 0,0 0-189 0 0,0 0-98 0 0,0 0-42 0 0,0 0-20 0 0,0 0-9 0 0,0 3-23 0 0,0-3-366 0 0,0 1 1 0 0,0 0-1 0 0,0-1 0 0 0,0 1 0 0 0,0 0 0 0 0,0 0 1 0 0,0-1-1 0 0,0 1 0 0 0,0 0 0 0 0,0-1 1 0 0,1 1-1 0 0,-1 0 0 0 0,0-1 0 0 0,0 1 1 0 0,1 0-1 0 0,-1-1 0 0 0,1 1 0 0 0,-1-1 1 0 0,0 1-1 0 0,1-1 0 0 0,-1 1 0 0 0,1-1 1 0 0,0 1-1 0 0,-1-1 0 0 0,1 1 0 0 0,-1-1 1 0 0,1 0-1 0 0,-1 1 0 0 0,1-1 0 0 0,0 0 1 0 0,-1 1-1 0 0,1-1 0 0 0,0 0 0 0 0,-1 0 1 0 0,1 0-1 0 0,0 0 0 0 0,0 1 0 0 0,-1-1 1 0 0,1 0-1 0 0,0 0 0 0 0,-1-1 0 0 0,1 1 1 0 0,0 0-1 0 0,0 0 0 0 0,-1 0 0 0 0,1 0-63 0 0,10 2 256 0 0,6 0 113 0 0,0-1 0 0 0,0 0 0 0 0,-1-1 0 0 0,1-1 0 0 0,0-1 0 0 0,0 0 0 0 0,15-5-369 0 0,19-1 260 0 0,77-18 29 0 0,-87 12-58 0 0,-53 3-1868 0 0,7 6-1594 0 0,2 2-3918 0 0,3 0-4831 0 0</inkml:trace>
  <inkml:trace contextRef="#ctx0" brushRef="#br0" timeOffset="91186.523">6764 2274 10394 0 0,'0'0'1834'0'0,"0"0"-531"0"0,0 0-211 0 0,0 0 38 0 0,0 0 59 0 0,0 0-54 0 0,0 0-241 0 0,0 0-285 0 0,0 0-235 0 0,0 0-145 0 0,0 0-1 0 0,13 14 938 0 0,7 102 1306 0 0,-16-70-2150 0 0,-1 104 491 0 0,-3-149-784 0 0,0 0-1 0 0,-1 0 1 0 0,1 0-1 0 0,0 0 1 0 0,-1 0-1 0 0,1 0 1 0 0,-1 0 0 0 0,1 0-1 0 0,-1 0 1 0 0,0 0-1 0 0,1 0 1 0 0,-1-1-1 0 0,0 1 1 0 0,1 0-1 0 0,-1-1 1 0 0,0 1 0 0 0,0 0-1 0 0,0-1 1 0 0,0 1-1 0 0,0-1 1 0 0,0 1-1 0 0,0-1 1 0 0,0 1 0 0 0,0-1-1 0 0,0 0 1 0 0,0 0-1 0 0,0 1 1 0 0,0-1-1 0 0,0 0 1 0 0,0 0-1 0 0,0 0 1 0 0,0 0 0 0 0,0 0-1 0 0,0 0 1 0 0,0 0-1 0 0,0-1 1 0 0,0 1-1 0 0,0 0 1 0 0,0-1 0 0 0,0 1-1 0 0,0 0 1 0 0,0-1-1 0 0,0 1 1 0 0,0-1-1 0 0,0 0 1 0 0,0 1-1 0 0,0-1 1 0 0,1 0 0 0 0,-1 1-1 0 0,0-1 1 0 0,0 0-1 0 0,1 0 1 0 0,-1 0-1 0 0,1 0 1 0 0,-1 1-1 0 0,0-1 1 0 0,1 0 0 0 0,0 0-1 0 0,-1 0 1 0 0,1-1-29 0 0,-3-8 31 0 0,0-1 1 0 0,1 1-1 0 0,0-1 0 0 0,1 1 1 0 0,0-1-1 0 0,0 0 0 0 0,2 0 1 0 0,-1 1-1 0 0,1-1 1 0 0,1 0-1 0 0,0 1 0 0 0,0-1 1 0 0,1 0-32 0 0,2-10 32 0 0,0 0 1 0 0,1 1-1 0 0,1 0 0 0 0,1 0 1 0 0,1 1-1 0 0,0 0 0 0 0,2 0 1 0 0,0 1-1 0 0,1 1 1 0 0,1 0-1 0 0,0 0 0 0 0,1 1 1 0 0,1 1-1 0 0,1 0 1 0 0,0 2-1 0 0,0-1 0 0 0,2 2 1 0 0,8-5-33 0 0,-24 16 11 0 0,1 0 1 0 0,0-1 0 0 0,0 1 0 0 0,0 0 0 0 0,0 1 0 0 0,0-1 0 0 0,0 1 0 0 0,0-1-1 0 0,0 1 1 0 0,0 0 0 0 0,0 0 0 0 0,0 0 0 0 0,0 0 0 0 0,0 1 0 0 0,0-1 0 0 0,0 1-1 0 0,0 0 1 0 0,0 0 0 0 0,0 0 0 0 0,0 0 0 0 0,0 0 0 0 0,-1 1 0 0 0,1-1-1 0 0,0 1 1 0 0,-1-1 0 0 0,0 1 0 0 0,1 0 0 0 0,-1 0 0 0 0,0 1 0 0 0,0-1 0 0 0,0 0-1 0 0,0 1 1 0 0,0-1 0 0 0,0 1 0 0 0,-1-1 0 0 0,0 1 0 0 0,1 0 0 0 0,-1 0 0 0 0,0 0-1 0 0,0 0 1 0 0,0 0 0 0 0,-1 0 0 0 0,1 0 0 0 0,-1 0 0 0 0,0 0 0 0 0,1 0-1 0 0,-1 0 1 0 0,-1 0 0 0 0,1 0 0 0 0,0 0-12 0 0,1 6 19 0 0,-1 0-1 0 0,0 0 1 0 0,0-1 0 0 0,-1 1-1 0 0,0 0 1 0 0,0-1 0 0 0,-1 1-1 0 0,-1 0 1 0 0,1-1 0 0 0,-1 0-1 0 0,0 0 1 0 0,-1 0 0 0 0,0 0-1 0 0,0 0 1 0 0,-1-1 0 0 0,0 0-1 0 0,0 0 1 0 0,-1 0 0 0 0,0 0 0 0 0,0-1-1 0 0,0 0 1 0 0,-6 4-19 0 0,10-8-60 0 0,0-1 0 0 0,0 1 0 0 0,-1-1 0 0 0,1 1 0 0 0,0-1 0 0 0,0 0 0 0 0,-1 0 0 0 0,1 0 0 0 0,-1 0 0 0 0,1 0 0 0 0,-1-1 0 0 0,1 1 0 0 0,-1-1 0 0 0,0 0 0 0 0,1 1 0 0 0,-1-1 0 0 0,0 0 0 0 0,1-1 0 0 0,-1 1 0 0 0,1 0 0 0 0,-1-1 0 0 0,0 1 0 0 0,1-1 0 0 0,-1 0-1 0 0,1 0 1 0 0,0 0 0 0 0,-1 0 0 0 0,1-1 0 0 0,0 1 0 0 0,0 0 0 0 0,-1-1 0 0 0,1 0 0 0 0,0 1 0 0 0,0-1 0 0 0,1 0 0 0 0,-1 0 0 0 0,0 0 0 0 0,1 0 0 0 0,-1 0 0 0 0,1-1 0 0 0,0 1 0 0 0,-1 0 0 0 0,1-1 0 0 0,0 1 0 0 0,0-2 60 0 0,4-32-4357 0 0,8 16-4267 0 0,-5 12-2899 0 0</inkml:trace>
  <inkml:trace contextRef="#ctx0" brushRef="#br0" timeOffset="91574.302">7325 2182 13339 0 0,'0'0'1502'0'0,"0"0"-321"0"0,0 0-35 0 0,0 0 17 0 0,0 0-67 0 0,0 0-183 0 0,0 0-226 0 0,0 0-199 0 0,0 0-149 0 0,0 0-91 0 0,0 0-39 0 0,0 0-3 0 0,-13 16-27 0 0,-42 52-1 0 0,53-66-158 0 0,1-1 0 0 0,-1 1 0 0 0,0 0 0 0 0,1 0 1 0 0,0 0-1 0 0,-1 0 0 0 0,1 0 0 0 0,0 0 0 0 0,0 0 0 0 0,0 0 0 0 0,0 0 0 0 0,0 0 0 0 0,1 0 0 0 0,-1 1 0 0 0,1-1 0 0 0,-1 0 0 0 0,1 1 0 0 0,0-1 1 0 0,0 0-1 0 0,0 1 0 0 0,0-1 0 0 0,1 0 0 0 0,-1 2-20 0 0,2 6 90 0 0,-2-7-44 0 0,1-1 0 0 0,0 1-1 0 0,0-1 1 0 0,1 1-1 0 0,-1-1 1 0 0,0 0-1 0 0,1 1 1 0 0,-1-1 0 0 0,1 0-1 0 0,0 0 1 0 0,0 0-1 0 0,0 0 1 0 0,0-1 0 0 0,0 1-1 0 0,0 0 1 0 0,0-1-1 0 0,1 0 1 0 0,-1 1 0 0 0,1-1-1 0 0,-1 0 1 0 0,1 0-1 0 0,-1 0 1 0 0,1-1 0 0 0,-1 1-1 0 0,1-1 1 0 0,0 1-1 0 0,-1-1 1 0 0,1 0-1 0 0,0 0 1 0 0,-1 0 0 0 0,1 0-1 0 0,0 0 1 0 0,-1-1-1 0 0,1 1 1 0 0,0-1 0 0 0,-1 0-1 0 0,1 0 1 0 0,-1 0-1 0 0,1 0 1 0 0,-1 0 0 0 0,1 0-1 0 0,-1-1 1 0 0,0 0-46 0 0,4-1 67 0 0,-1 0 1 0 0,0 0 0 0 0,0-1-1 0 0,0 0 1 0 0,0 0-1 0 0,-1 0 1 0 0,1 0-1 0 0,-1-1 1 0 0,0 0 0 0 0,-1 0-1 0 0,1 0 1 0 0,-1 0-1 0 0,0-1 1 0 0,0 1 0 0 0,-1-1-1 0 0,1 0 1 0 0,-1 0-1 0 0,-1 0 1 0 0,1 0 0 0 0,-1 0-1 0 0,0 0 1 0 0,0 0-1 0 0,-1 0 1 0 0,0 0-1 0 0,0-3-67 0 0,-1 6-7 0 0,0 0 0 0 0,0 1 0 0 0,-1-1 0 0 0,0 0 0 0 0,1 1 0 0 0,-1-1 0 0 0,0 1 0 0 0,0 0 0 0 0,0-1 0 0 0,0 1 0 0 0,-1 0 0 0 0,1 0 0 0 0,-1 1 0 0 0,1-1 0 0 0,-1 0 0 0 0,0 1 0 0 0,1 0 0 0 0,-1-1 0 0 0,0 1 0 0 0,0 0 0 0 0,0 0 0 0 0,0 1 0 0 0,0-1 0 0 0,0 1 0 0 0,0-1-1 0 0,0 1 1 0 0,0 0 0 0 0,0 0 0 0 0,-1 1 7 0 0,-7-1-164 0 0,5-1-233 0 0,0 1 0 0 0,0 0 0 0 0,0 0-1 0 0,0 0 1 0 0,0 1 0 0 0,-1 0 0 0 0,1 0 0 0 0,0 1 0 0 0,1 0 0 0 0,-1 0 0 0 0,0 0 0 0 0,0 1 0 0 0,-1 1 397 0 0,-2 1-4928 0 0,0-2-6297 0 0</inkml:trace>
  <inkml:trace contextRef="#ctx0" brushRef="#br0" timeOffset="91872.602">7566 2193 9386 0 0,'0'0'3218'0'0,"0"0"-1367"0"0,0 0-539 0 0,0 0 66 0 0,0 0 66 0 0,0 0-83 0 0,0 0-214 0 0,0 0-251 0 0,0 0-212 0 0,0 0-147 0 0,0 0-94 0 0,0 0-79 0 0,0 15-88 0 0,0 72 98 0 0,-5-49-360 0 0,-3-49-7213 0 0,8 4 855 0 0,0 2-4798 0 0</inkml:trace>
  <inkml:trace contextRef="#ctx0" brushRef="#br0" timeOffset="92439.715">7697 2277 7954 0 0,'0'0'2455'0'0,"0"0"-1068"0"0,0 0-250 0 0,0 0 173 0 0,0 0 50 0 0,0 0-125 0 0,0 0-211 0 0,0 0-211 0 0,0 0-157 0 0,0 0-104 0 0,0 0-60 0 0,0 0-43 0 0,0 0-59 0 0,12-16-46 0 0,36-49-44 0 0,-29 21 778 0 0,-24 125-712 0 0,7-79-354 0 0,0 0-1 0 0,0 0 1 0 0,0 0-1 0 0,0-1 1 0 0,1 1-1 0 0,-1-1 1 0 0,1 0-1 0 0,-1 1 1 0 0,1-1-1 0 0,-1 0 1 0 0,1 0-1 0 0,-1-1 1 0 0,1 1-1 0 0,0 0 1 0 0,0-1-1 0 0,-1 0 1 0 0,1 0-1 0 0,0 1 1 0 0,0-2-1 0 0,-1 1 1 0 0,1 0-1 0 0,0-1 1 0 0,1 1-12 0 0,2 0 71 0 0,2-1 69 0 0,0 0 1 0 0,0-1-1 0 0,0 0 0 0 0,0 0 0 0 0,0 0 0 0 0,-1-1 0 0 0,1-1 0 0 0,-1 1 0 0 0,1-1 0 0 0,-1 0 0 0 0,-1-1 0 0 0,1 1 0 0 0,-1-1 1 0 0,1-1-1 0 0,-1 1 0 0 0,-1-1 0 0 0,1 0 0 0 0,-1 0 0 0 0,0-1 0 0 0,-1 0 0 0 0,1 0 0 0 0,-1 0 0 0 0,-1 0 0 0 0,3-5-140 0 0,-2-16 721 0 0,-4 16-4160 0 0,0 4-3218 0 0,0 8-5135 0 0</inkml:trace>
  <inkml:trace contextRef="#ctx0" brushRef="#br0" timeOffset="92728.625">8295 1773 8522 0 0,'0'0'4910'0'0,"0"0"-2744"0"0,0 0-1064 0 0,0 0 44 0 0,0 0 152 0 0,0 0 58 0 0,0 0-98 0 0,0 0-242 0 0,0 0-217 0 0,0 0-119 0 0,0 0-96 0 0,0 0-90 0 0,0 0-79 0 0,0 33-107 0 0,-3 104-96 0 0,-5 98 170 0 0,8-188-2371 0 0,0-46 1254 0 0,0-1-159 0 0,0 0-215 0 0,-7-3-7177 0 0,3 1 2358 0 0,1-1-1779 0 0</inkml:trace>
  <inkml:trace contextRef="#ctx0" brushRef="#br0" timeOffset="92908.991">8144 1972 2208 0 0,'0'0'3604'0'0,"0"0"-1114"0"0,0 0-657 0 0,0 0-111 0 0,0 0-37 0 0,0 0-162 0 0,0 0-249 0 0,0 0-275 0 0,0 0-234 0 0,0 0-151 0 0,0 0-122 0 0,0 0-83 0 0,0 0-104 0 0,20-2-94 0 0,97-7 9 0 0,-109 9-666 0 0,44 0 325 0 0,-34 0-3059 0 0,-2 0-3854 0 0,-11 0-2539 0 0</inkml:trace>
  <inkml:trace contextRef="#ctx0" brushRef="#br0" timeOffset="2220.157">2763 974 0 0 0,'0'0'600'0'0,"0"0"1056"0"0,0 0 377 0 0,0 0-35 0 0,0 0-182 0 0,0 0-212 0 0,0 0-222 0 0,0 0-194 0 0,0 0-138 0 0,0 0-111 0 0,0 0-54 0 0,0 0 1 0 0,10 1-22 0 0,3 1-429 0 0,9 2-125 0 0,4-4 3778 0 0,-16-26-1326 0 0,7-32-642 0 0,-17 58-2046 0 0,0 0-18 0 0,0 0 8 0 0,0 0-12 0 0,0 0-4 0 0,0 0 4 0 0,0 0 13 0 0,0 0-6 0 0,0 0 5 0 0,0 0 21 0 0,0 15 193 0 0,2 169 456 0 0,-9 260-312 0 0,-17-209-389 0 0,24-234-25 0 0,0 0 1 0 0,0 1-1 0 0,-1-1 0 0 0,1 0 0 0 0,0 0 0 0 0,0 0 1 0 0,-1 0-1 0 0,1 0 0 0 0,-1-1 0 0 0,1 1 1 0 0,-1 0-1 0 0,1 0 0 0 0,-1 0 0 0 0,1 0 0 0 0,-1 0 1 0 0,0-1-1 0 0,0 1 0 0 0,1 0 0 0 0,-1 0 1 0 0,0-1-1 0 0,0 1 0 0 0,0-1 0 0 0,0 1 1 0 0,0-1-1 0 0,1 1 0 0 0,-1-1 0 0 0,0 1 0 0 0,0-1 1 0 0,0 0-1 0 0,0 0 0 0 0,0 0 0 0 0,0 1 1 0 0,-1-1-1 0 0,1 0 0 0 0,0 0 0 0 0,0 0-8 0 0,-6-37 99 0 0,9-7-97 0 0,2 0 0 0 0,2 1 0 0 0,2 0 0 0 0,2 0 0 0 0,2 1 0 0 0,1 0 0 0 0,3 1 0 0 0,1 1 0 0 0,2 0 0 0 0,1 1 0 0 0,2 2 0 0 0,4-2-2 0 0,2-7-12 0 0,2 1 1 0 0,3 2-1 0 0,1 1 1 0 0,2 1-1 0 0,1 2 1 0 0,3 2-1 0 0,1 2 1 0 0,3 0 11 0 0,-27 22-2 0 0,0 1 0 0 0,1 1 1 0 0,0 1-1 0 0,1 0 0 0 0,0 2 0 0 0,1 0 0 0 0,0 1 1 0 0,0 1-1 0 0,0 0 0 0 0,1 2 0 0 0,-1 1 1 0 0,3 0 1 0 0,-20 3-1 0 0,1-1 0 0 0,-1 1 0 0 0,1 0 0 0 0,0 1 0 0 0,-1-1 0 0 0,1 1 0 0 0,-1-1 1 0 0,1 1-1 0 0,-1 0 0 0 0,1 0 0 0 0,-1 1 0 0 0,0-1 0 0 0,1 1 0 0 0,-1 0 1 0 0,0 0-1 0 0,0 0 0 0 0,0 0 0 0 0,0 0 0 0 0,-1 0 0 0 0,1 1 0 0 0,-1-1 0 0 0,1 1 1 0 0,-1 0-1 0 0,0 0 0 0 0,0 0 0 0 0,0 0 0 0 0,0 0 0 0 0,-1 0 0 0 0,1 1 1 0 0,-1-1-1 0 0,0 1 0 0 0,0-1 0 0 0,0 1 0 0 0,0-1 0 0 0,-1 1 0 0 0,1-1 0 0 0,-1 1 1 0 0,0-1-1 0 0,0 1 0 0 0,-1 2 1 0 0,1 9 7 0 0,-2 0 0 0 0,0-1 0 0 0,0 1 0 0 0,-2 0 0 0 0,0-1 0 0 0,0 0 0 0 0,-1 0 0 0 0,-1 0 0 0 0,0-1 0 0 0,-1 0 0 0 0,-1 0 0 0 0,0 0-1 0 0,0-1 1 0 0,-1 0 0 0 0,-1-1 0 0 0,0 0 0 0 0,-1 0-7 0 0,-20 19 3 0 0,-2-1-1 0 0,-1-1 1 0 0,-1-2-1 0 0,-1-1 1 0 0,-8 2-3 0 0,14-8-37 0 0,-1-2 0 0 0,0-2 1 0 0,-1 0-1 0 0,0-3 1 0 0,-1 0-1 0 0,-1-2 0 0 0,-24 3 37 0 0,57-12-66 0 0,0 0-1 0 0,0 0 1 0 0,0-1-1 0 0,0 1 1 0 0,0 0-1 0 0,0-1 0 0 0,0 0 1 0 0,0 1-1 0 0,-1-1 1 0 0,1 1-1 0 0,0-1 1 0 0,0 0-1 0 0,0 0 0 0 0,-1 0 1 0 0,1 0-1 0 0,0 0 1 0 0,0 0-1 0 0,-1 0 1 0 0,1 0-1 0 0,0 0 0 0 0,0-1 1 0 0,-1 1-1 0 0,1 0 1 0 0,0-1-1 0 0,0 1 1 0 0,0-1-1 0 0,0 1 0 0 0,0-1 1 0 0,-1 0-1 0 0,1 1 1 0 0,0-1-1 0 0,1 0 0 0 0,-1 0 1 0 0,0 0-1 0 0,0 0 1 0 0,0 0-1 0 0,0 0 1 0 0,1 0-1 0 0,-1 0 0 0 0,0 0 1 0 0,1 0-1 0 0,-1 0 1 0 0,1 0-1 0 0,-1 0 1 0 0,1-1-1 0 0,0 1 0 0 0,-1 0 1 0 0,1 0-1 0 0,0 0 1 0 0,0-1-1 0 0,0 1 67 0 0,30-27-3846 0 0,-13 20-1417 0 0,-4 0-6327 0 0</inkml:trace>
  <inkml:trace contextRef="#ctx0" brushRef="#br0" timeOffset="2763.258">3585 1213 14619 0 0,'0'0'1634'0'0,"0"0"-546"0"0,0 0-126 0 0,0 0 131 0 0,0 0 18 0 0,0 0-93 0 0,0 0-142 0 0,0 0-153 0 0,31-14-107 0 0,102-48-63 0 0,-52 10 374 0 0,-64 42-811 0 0,0-2 0 0 0,0 0 0 0 0,-1 0 0 0 0,0-2 0 0 0,-1 0 0 0 0,-1 0 0 0 0,0-2 0 0 0,-1 1 0 0 0,-1-2 0 0 0,0 0 0 0 0,-1 0 0 0 0,-1-1 0 0 0,-1 0 0 0 0,-1-1 0 0 0,0 0 0 0 0,-1 0 0 0 0,-1-1 0 0 0,-1 0 1 0 0,1-10-117 0 0,-17-72 111 0 0,10 99-113 0 0,0 0 1 0 0,0 0-1 0 0,0 0 1 0 0,0 1-1 0 0,-1-1 1 0 0,1 0-1 0 0,-1 1 1 0 0,0-1-1 0 0,1 1 1 0 0,-1 0-1 0 0,-1-1 1 0 0,1 1-1 0 0,0 0 1 0 0,0 0-1 0 0,-1 1 1 0 0,1-1-1 0 0,-1 0 1 0 0,1 1-1 0 0,-1 0 0 0 0,0-1 1 0 0,0 1-1 0 0,1 0 1 0 0,-1 0-1 0 0,0 1 1 0 0,0-1-1 0 0,0 1 1 0 0,0-1-1 0 0,0 1 1 0 0,0 0-1 0 0,0 0 1 0 0,0 0-1 0 0,0 0 1 0 0,-1 1 1 0 0,-3 2-11 0 0,-1 0 1 0 0,1 0-1 0 0,0 1 0 0 0,0 0 1 0 0,1 0-1 0 0,-1 1 0 0 0,1 0 1 0 0,0 0-1 0 0,0 0 0 0 0,1 1 1 0 0,-1 0-1 0 0,1 0 0 0 0,0 0 1 0 0,1 1-1 0 0,0-1 0 0 0,0 1 0 0 0,0 0 1 0 0,-1 6 10 0 0,3-9 2 0 0,0 1 1 0 0,0-1-1 0 0,1 1 0 0 0,0-1 1 0 0,0 1-1 0 0,0 0 1 0 0,0-1-1 0 0,1 1 0 0 0,0 0 1 0 0,0 0-1 0 0,0-1 1 0 0,1 1-1 0 0,-1 0 0 0 0,1 0 1 0 0,0-1-1 0 0,0 1 1 0 0,1-1-1 0 0,0 1 0 0 0,-1-1 1 0 0,1 0-1 0 0,1 1 0 0 0,-1-1 1 0 0,1 0-1 0 0,-1 0 1 0 0,1-1-1 0 0,0 1 0 0 0,1-1 1 0 0,-1 1-1 0 0,1-1 1 0 0,-1 0-1 0 0,1 0 0 0 0,0 0 1 0 0,0-1-1 0 0,3 2-2 0 0,143 48 188 0 0,-146-51-175 0 0,0 0 0 0 0,0 1-1 0 0,0-1 1 0 0,0 1 0 0 0,0 0-1 0 0,-1 0 1 0 0,1 1 0 0 0,-1-1-1 0 0,1 1 1 0 0,-1 0 0 0 0,0-1 0 0 0,0 1-1 0 0,0 1 1 0 0,0-1 0 0 0,-1 0-1 0 0,1 1 1 0 0,-1-1 0 0 0,0 1-1 0 0,0 0 1 0 0,0 0 0 0 0,0 0-1 0 0,-1 0 1 0 0,0 0 0 0 0,0 0-1 0 0,0 0 1 0 0,0 0 0 0 0,0 1 0 0 0,-1-1-1 0 0,0 0 1 0 0,0 0 0 0 0,0 2-13 0 0,-2 13 61 0 0,0-1 0 0 0,-2 1-1 0 0,0-1 1 0 0,-1 0 0 0 0,0 0 0 0 0,-2-1 0 0 0,0 1 0 0 0,-1-1 0 0 0,-1-1-61 0 0,-21 56 85 0 0,13-43-369 0 0,17-29 88 0 0,0 0-65 0 0,24 0-4281 0 0,-15-3-424 0 0,-1-1-4429 0 0</inkml:trace>
  <inkml:trace contextRef="#ctx0" brushRef="#br0" timeOffset="3061.156">4501 900 11715 0 0,'0'0'1655'0'0,"0"0"-463"0"0,0 0-127 0 0,0 0 100 0 0,0 0 59 0 0,0 0-59 0 0,-17 33-146 0 0,-54 102-229 0 0,47-64 98 0 0,24-59-703 0 0,0-8-123 0 0,-1 0 0 0 0,1 1 0 0 0,-1-1 0 0 0,1 0 0 0 0,1 0 0 0 0,-1 0 0 0 0,1 0 0 0 0,-1 0 0 0 0,1 0 0 0 0,0 0 0 0 0,0 0 0 0 0,1 0 0 0 0,-1 0 0 0 0,1 0 0 0 0,0-1 0 0 0,0 1 0 0 0,0-1 0 0 0,1 1 0 0 0,-1-1 0 0 0,1 0 0 0 0,0 0 0 0 0,-1 0 0 0 0,1 0 0 0 0,1-1 0 0 0,-1 1 0 0 0,0-1 0 0 0,1 1 0 0 0,-1-1 0 0 0,1 0 0 0 0,0-1 0 0 0,-1 1 0 0 0,1-1 0 0 0,0 1 0 0 0,0-1 0 0 0,0-1 0 0 0,3 2-62 0 0,3-1 94 0 0,0 0 0 0 0,0-1 1 0 0,0 0-1 0 0,0 0 0 0 0,0-1 1 0 0,0-1-1 0 0,0 1 0 0 0,-1-2 1 0 0,1 1-1 0 0,-1-1 0 0 0,1-1 1 0 0,-1 1-1 0 0,0-2 0 0 0,0 1 1 0 0,-1-1-1 0 0,1-1 0 0 0,-1 1 1 0 0,0-1-1 0 0,-1-1 0 0 0,1 0 1 0 0,-1 0-1 0 0,-1 0 0 0 0,1-1 1 0 0,-1 0-1 0 0,-1 0 0 0 0,1 0 1 0 0,-1-1-1 0 0,-1 0 0 0 0,1 0 1 0 0,-2 0-1 0 0,1 0 0 0 0,-1-1 1 0 0,-1 1-1 0 0,0-1 0 0 0,0 0 1 0 0,-1 0-1 0 0,0 0 0 0 0,0-2-94 0 0,-2 7-7 0 0,0 0 1 0 0,0 0-1 0 0,-1 1 0 0 0,1-1 0 0 0,-1 0 0 0 0,0 1 1 0 0,0-1-1 0 0,-1 1 0 0 0,1-1 0 0 0,-1 1 0 0 0,0 0 0 0 0,0 0 1 0 0,0 0-1 0 0,-1 1 0 0 0,1-1 0 0 0,-1 1 0 0 0,0 0 1 0 0,0 0-1 0 0,0 0 0 0 0,0 0 0 0 0,-1 1 0 0 0,1 0 0 0 0,-1 0 1 0 0,1 0-1 0 0,-1 0 0 0 0,-1 1 7 0 0,-129-21-2139 0 0,94 27-754 0 0,16 5-5645 0 0,15-2-3602 0 0</inkml:trace>
  <inkml:trace contextRef="#ctx0" brushRef="#br0" timeOffset="3699.03">5118 267 15643 0 0,'0'0'1738'0'0,"0"0"-842"0"0,0 0-474 0 0,0 0 92 0 0,0 0 268 0 0,0 0 219 0 0,0 0 73 0 0,0 0-139 0 0,0 0-186 0 0,0 0-147 0 0,0 0-69 0 0,0 0-38 0 0,-4 36-71 0 0,-13 112-77 0 0,-9-4 278 0 0,-4 67-151 0 0,1 100-474 0 0,13-215 109 0 0,16-96-98 0 0,0 0 9 0 0,18-23 203 0 0,9-17-197 0 0,1 1 1 0 0,2 1-1 0 0,1 1 1 0 0,2 2-1 0 0,2 1 1 0 0,1 2-1 0 0,1 2 1 0 0,2 1-1 0 0,4-1-26 0 0,-34 24 0 0 0,-1 0-1 0 0,1 0 1 0 0,0 1 0 0 0,0 0-1 0 0,1 1 1 0 0,-1 0-1 0 0,1 0 1 0 0,0 1 0 0 0,0 0-1 0 0,0 1 1 0 0,0 0-1 0 0,1 1 1 0 0,-1 0-1 0 0,0 1 1 0 0,1 0 0 0 0,8 1 0 0 0,-16 2 3 0 0,-1 0 0 0 0,1 1-1 0 0,-1-1 1 0 0,0 1 0 0 0,0 0 0 0 0,-1-1 0 0 0,1 1 0 0 0,-1 0 0 0 0,0 0 0 0 0,1 0 0 0 0,-2 0 0 0 0,1 0 0 0 0,0 0 0 0 0,-1 0 0 0 0,0 1 0 0 0,0-1 0 0 0,0 0 0 0 0,-1 0 0 0 0,1 0 0 0 0,-1 0-1 0 0,0 0 1 0 0,0 0 0 0 0,-1 0 0 0 0,0 2-3 0 0,-3 7 10 0 0,-2 1 0 0 0,0-1 0 0 0,0 0 0 0 0,-1-1 0 0 0,-1 0 0 0 0,0 0 0 0 0,0-1-1 0 0,-1 0 1 0 0,-1-1 0 0 0,0 0 0 0 0,0 0 0 0 0,-12 6-10 0 0,3-2 17 0 0,0-1-1 0 0,-2-1 1 0 0,1 0 0 0 0,-1-2 0 0 0,-1-1-1 0 0,0 0 1 0 0,0-2 0 0 0,-1-1-1 0 0,0-1 1 0 0,0-1 0 0 0,0 0 0 0 0,-1-2-1 0 0,1-1 1 0 0,0-1 0 0 0,-1-2-17 0 0,-35-23-92 0 0,59 24 62 0 0,0 0 0 0 0,0 0 1 0 0,0 1-1 0 0,1-1 0 0 0,-1 0 0 0 0,0 0 1 0 0,0-1-1 0 0,0 1 0 0 0,1 0 0 0 0,-1 0 1 0 0,1 0-1 0 0,-1 0 0 0 0,1-1 1 0 0,-1 1-1 0 0,1 0 0 0 0,0 0 0 0 0,0-1 1 0 0,-1 1-1 0 0,1 0 0 0 0,0-1 1 0 0,0 1-1 0 0,0 0 0 0 0,1 0 0 0 0,-1-1 1 0 0,0 1-1 0 0,0 0 0 0 0,1-1 1 0 0,-1 1-1 0 0,0 0 0 0 0,1 0 0 0 0,0 0 1 0 0,-1 0-1 0 0,1-1 0 0 0,0 1 1 0 0,-1 0-1 0 0,1 0 0 0 0,0 0 0 0 0,0 0 1 0 0,0 0-1 0 0,0 0 0 0 0,0 1 1 0 0,0-1-1 0 0,0 0 0 0 0,0 0 0 0 0,0 1 1 0 0,1-1 29 0 0,44-28-3498 0 0,-21 14-5001 0 0,-12 7-3653 0 0</inkml:trace>
  <inkml:trace contextRef="#ctx0" brushRef="#br0" timeOffset="4076.95">5818 135 12891 0 0,'0'0'2246'0'0,"0"0"-1282"0"0,0 0-481 0 0,0 0 178 0 0,0 0 299 0 0,0 0 171 0 0,0 0 55 0 0,0 0-94 0 0,0 0-157 0 0,0 0-103 0 0,0 0-56 0 0,0 0-49 0 0,0 0-58 0 0,4 15-66 0 0,26 106 788 0 0,-26-73-1077 0 0,-2 0 0 0 0,-2 0 0 0 0,-3 0 0 0 0,-1 0 0 0 0,-10 44-314 0 0,-49 260 247 0 0,44-116-286 0 0,42-248-330 0 0,18-53-1784 0 0,-21 18-6742 0 0,-16 35-2932 0 0</inkml:trace>
  <inkml:trace contextRef="#ctx0" brushRef="#br0" timeOffset="18735.914">6405 941 0 0 0,'-25'-19'0'0'0,"-17"16"5539"0"0,14 10-3834 0 0,14-2 230 0 0,-2-3 3294 0 0,16-2-4596 0 0,0 0-61 0 0,0 0-50 0 0,0 0-57 0 0,0 0-33 0 0,0 0-24 0 0,0 0-20 0 0,0 0-1 0 0,0 0 9 0 0,0 0-2 0 0,0 0 9 0 0,-9 5 2851 0 0,20-6 480 0 0,138-17-2371 0 0,-6-26-808 0 0,-141 42-539 0 0,0 1 0 0 0,0 0-1 0 0,0-1 1 0 0,0 1 0 0 0,0-1 0 0 0,-1 1-1 0 0,1-1 1 0 0,0 0 0 0 0,-1 0 0 0 0,1 0-1 0 0,-1 0 1 0 0,0 0 0 0 0,0 0 0 0 0,0 0 0 0 0,0 0-1 0 0,0-1 1 0 0,0 1 0 0 0,0 0 0 0 0,-1-1-1 0 0,1 1 1 0 0,-1 0 0 0 0,1-1 0 0 0,-1 1-1 0 0,0 0 1 0 0,0-1 0 0 0,0 1 0 0 0,-1-1-1 0 0,1 1 1 0 0,-1 0 0 0 0,1-1 0 0 0,-1 1-1 0 0,0 0 1 0 0,1-1 0 0 0,-1 1 0 0 0,0 0 0 0 0,-1 0-1 0 0,1 0 1 0 0,0 0 0 0 0,-1 0 0 0 0,1 0-1 0 0,-1 0 1 0 0,1 0 0 0 0,-1 1 0 0 0,0-1-1 0 0,0 1 1 0 0,0-1 0 0 0,0 1 0 0 0,0-1-1 0 0,0 1 1 0 0,0 0-16 0 0,-12-6-30 0 0,1 1-1 0 0,-1 0 0 0 0,0 1 1 0 0,0 0-1 0 0,0 1 0 0 0,-1 0 1 0 0,1 2-1 0 0,-1 0 0 0 0,-9 0 31 0 0,3 0-17 0 0,4-1 12 0 0,0 2 0 0 0,0 0 0 0 0,1 1-1 0 0,-1 0 1 0 0,0 2 0 0 0,0 0 0 0 0,-14 4 5 0 0,21-2 5 0 0,0 2 0 0 0,0-1-1 0 0,0 1 1 0 0,1 1 0 0 0,0 0 0 0 0,1 0 0 0 0,-1 1 0 0 0,1 0 0 0 0,-5 7-5 0 0,7-6 15 0 0,1 0 0 0 0,0 0 0 0 0,0 0-1 0 0,1 1 1 0 0,0-1 0 0 0,1 1 0 0 0,0 0 0 0 0,1 0 0 0 0,0 0 0 0 0,0 1 0 0 0,1-1 0 0 0,0 0-1 0 0,1 1 1 0 0,0-1 0 0 0,1 0 0 0 0,0 1 0 0 0,1-1 0 0 0,0 0-15 0 0,2 4 61 0 0,1 0 1 0 0,1-1-1 0 0,0 0 1 0 0,0 0-1 0 0,2 0 1 0 0,-1-1-1 0 0,2 0 1 0 0,0-1-1 0 0,0 0 0 0 0,1 0 1 0 0,0-1-1 0 0,7 6-61 0 0,20 24 432 0 0,-25-34-356 0 0,0-1 0 0 0,0-1-1 0 0,1 0 1 0 0,0-1 0 0 0,0 0-1 0 0,0-1 1 0 0,0 0 0 0 0,0-1-1 0 0,1-1 1 0 0,-1 0-1 0 0,0-1 1 0 0,0 0 0 0 0,1-1-1 0 0,6-2-75 0 0,100-19 303 0 0,-91 16-226 0 0,-29 7-41 0 0,0 0-16 0 0,0 0-9 0 0,0 0 16 0 0,0 0 39 0 0,0 0-23 0 0,0 0-24 0 0,0 0-65 0 0,0 0 40 0 0,0 0 14 0 0,0 0 4 0 0,0 0 13 0 0,0 0-13 0 0,0 0-29 0 0,-2-9-394 0 0,1 6-4464 0 0,0 1-7503 0 0,1 1-205 0 0</inkml:trace>
  <inkml:trace contextRef="#ctx0" brushRef="#br0" timeOffset="20104.756">6955 790 0 0 0,'0'0'140'0'0,"0"0"460"0"0,0 0 114 0 0,0 0 40 0 0,0 0-44 0 0,0 0-170 0 0,0 0-307 0 0,0 0-317 0 0,0 0-136 0 0,0 0-22 0 0,0 0 71 0 0,0 0 62 0 0,28-4-247 0 0,-23 3 15475 0 0,-2 11-9326 0 0,-3 36-7574 0 0,-1-43 3186 0 0,-2 45-862 0 0,-3 0 1 0 0,-2 0 0 0 0,-2-1-1 0 0,-2-1 1 0 0,-5 12-544 0 0,-13 16 516 0 0,12-48 411 0 0,17-26-808 0 0,1 0 27 0 0,0 0 16 0 0,0 0 12 0 0,0 0 8 0 0,0 0-4 0 0,0 0 2 0 0,0 0-13 0 0,1-12-97 0 0,0 0 0 0 0,1 0 0 0 0,0 0 0 0 0,0 0 0 0 0,2 0 0 0 0,-1 0 0 0 0,2 1 0 0 0,-1 0 0 0 0,1 0 0 0 0,2-1-70 0 0,9-19 14 0 0,1 0-1 0 0,2 2 1 0 0,1 0 0 0 0,1 1-1 0 0,1 1 1 0 0,2 1-1 0 0,1 2 1 0 0,0 0 0 0 0,2 1-1 0 0,29-18-13 0 0,61-6-17 0 0,-115 46 17 0 0,-1 1 0 0 0,0 0 0 0 0,1-1-1 0 0,-1 1 1 0 0,1 0 0 0 0,-1-1 0 0 0,0 1 0 0 0,1 0 0 0 0,-1 0 0 0 0,1 0-1 0 0,-1 0 1 0 0,0 1 0 0 0,1-1 0 0 0,-1 0 0 0 0,0 1 0 0 0,1-1 0 0 0,-1 0-1 0 0,0 1 1 0 0,1 0 0 0 0,-1-1 0 0 0,0 1 0 0 0,0 0 0 0 0,0-1 0 0 0,1 1 0 0 0,-1 0-1 0 0,0 0 1 0 0,0 0 0 0 0,0 0 0 0 0,0 0 0 0 0,-1 0 0 0 0,1 1 0 0 0,0-1-1 0 0,0 0 1 0 0,-1 0 0 0 0,1 0 0 0 0,-1 1 0 0 0,1-1 0 0 0,-1 0 0 0 0,1 1-1 0 0,-1-1 1 0 0,0 1 0 0 0,0-1 0 0 0,1 0 0 0 0,-1 1 0 0 0,0-1 0 0 0,0 1 0 0 0,-1-1-1 0 0,1 0 1 0 0,0 1 0 0 0,16 230 187 0 0,-54-112-32 0 0,10-78-117 0 0,31-101 634 0 0,9 36-675 0 0,2 1 0 0 0,1 0 0 0 0,0 1 0 0 0,2 1 0 0 0,0 0 0 0 0,1 1-1 0 0,5-2 4 0 0,20-24-14 0 0,-14 14 6 0 0,2 0 0 0 0,1 3 0 0 0,1 0-1 0 0,2 2 1 0 0,7-3 8 0 0,-32 23-1 0 0,0 1 0 0 0,0 0 0 0 0,1 0-1 0 0,-1 1 1 0 0,1 0 0 0 0,0 1 0 0 0,0 0 0 0 0,0 1-1 0 0,0 0 1 0 0,10 0 1 0 0,-18 4-1 0 0,-1 0 1 0 0,-1-1-1 0 0,1 1 0 0 0,0 0 0 0 0,0 0 1 0 0,-1 0-1 0 0,1 1 0 0 0,-1-1 1 0 0,0 0-1 0 0,1 1 0 0 0,-1-1 0 0 0,0 1 1 0 0,-1-1-1 0 0,1 1 0 0 0,0-1 0 0 0,-1 1 1 0 0,1-1-1 0 0,-1 1 0 0 0,0 0 1 0 0,0-1-1 0 0,0 1 0 0 0,0 0 0 0 0,0-1 1 0 0,-1 1-1 0 0,0 2 1 0 0,1-3 2 0 0,0 39 49 0 0,-3 0 1 0 0,-1-1-1 0 0,-2 0 1 0 0,-2 0-1 0 0,-1 0 0 0 0,-3 2-51 0 0,-26 64 188 0 0,37-100-564 0 0,-13 14-11001 0 0,12-20-1214 0 0</inkml:trace>
  <inkml:trace contextRef="#ctx0" brushRef="#br0" timeOffset="92124.631">7528 1865 8834 0 0,'0'0'1608'0'0,"0"0"-896"0"0,0 0-360 0 0,0 0-135 0 0,0 0-233 0 0,0 0-137 0 0,0 0-79 0 0,0 0-104 0 0,0 0-112 0 0,0 0-648 0 0,0 0-1521 0 0,0 0-4208 0 0</inkml:trace>
  <inkml:trace contextRef="#ctx0" brushRef="#br0" timeOffset="93936.098">7552 1832 0 0 0,'0'0'659'0'0,"0"0"805"0"0,0 0 474 0 0,0 0 268 0 0,0 0 31 0 0,0 0-145 0 0,0 0-257 0 0,0 0-263 0 0,0 0-242 0 0,0 0-226 0 0,0 0-200 0 0,-2 8 148 0 0,2-5 4280 0 0,16-17-4493 0 0,-16 13-718 0 0,0 1-3 0 0,0 0-10 0 0,0 0 1 0 0,0 0-8 0 0,0 0-22 0 0,0 0-26 0 0,0 0-5 0 0,0 0 3 0 0,0 0 16 0 0,-28 18 318 0 0,27-17-362 0 0,1-1-12 0 0,0 0-7 0 0,0 0-18 0 0,0 0-7 0 0,0 0 1 0 0,0 0-11 0 0,0 0-4 0 0,0 0 15 0 0,26 0-1676 0 0,-23 1-607 0 0,-1 3-6675 0 0,-2-2 6499 0 0,0 2-7766 0 0</inkml:trace>
  <inkml:trace contextRef="#ctx0" brushRef="#br0" timeOffset="95357.595">7520 2609 3529 0 0,'0'0'2503'0'0,"0"0"-525"0"0,0 0-281 0 0,0 0-39 0 0,0 0-38 0 0,0 0-118 0 0,0 0-250 0 0,0 0-313 0 0,0 0-268 0 0,0 0-171 0 0,0 0-36 0 0,0 0 30 0 0,-3-5 2004 0 0,90-20 1813 0 0,-7 22-3425 0 0,-78 3-863 0 0,0 1 0 0 0,0 0 1 0 0,0 1-1 0 0,0-1 0 0 0,-1 0 0 0 0,1 0 1 0 0,0 1-1 0 0,-1-1 0 0 0,0 1 0 0 0,1 0 1 0 0,-1-1-1 0 0,0 1 0 0 0,0 0 1 0 0,1 0-1 0 0,-1-1 0 0 0,-1 1 0 0 0,1 0 1 0 0,0 0-1 0 0,0 0 0 0 0,-1 0 1 0 0,1 0-1 0 0,-1 0 0 0 0,0 1 0 0 0,0-1 1 0 0,1 0-1 0 0,-1 0 0 0 0,-1 0 0 0 0,1 0 1 0 0,0 0-1 0 0,0 0 0 0 0,-1 0 1 0 0,1 0-1 0 0,-1 0 0 0 0,0 0 0 0 0,1 0 1 0 0,-1 0-1 0 0,0 0 0 0 0,0 0 1 0 0,-1 0-1 0 0,1 0 0 0 0,0-1 0 0 0,0 1 1 0 0,-1-1-1 0 0,0 2-23 0 0,-106 148 385 0 0,105-147-357 0 0,0-1 1 0 0,0 1-1 0 0,0 0 0 0 0,1 0 0 0 0,-1 1 0 0 0,1-1 0 0 0,0 1 0 0 0,0-1 1 0 0,1 1-1 0 0,-1-1 0 0 0,1 1 0 0 0,0 0 0 0 0,0 0 0 0 0,1 0 0 0 0,0-1 1 0 0,-1 1-1 0 0,1 0 0 0 0,1 0 0 0 0,-1 1-28 0 0,53 4 338 0 0,-40-11-226 0 0,64-13 328 0 0,16-12-56 0 0,-44 36-752 0 0,-41-22-3598 0 0,-8 2-4051 0 0,1 7-4063 0 0</inkml:trace>
  <inkml:trace contextRef="#ctx0" brushRef="#br0" timeOffset="100747.601">4571 5304 0 0 0,'-31'29'0'0'0,"0"-6"0"0"0,31-20 0 0 0,-15-3 20 0 0,15 0 151 0 0,0 0 317 0 0,0 0 147 0 0,0 0 93 0 0,0 0 47 0 0,0 0-27 0 0,0 0-15 0 0,0 0 62 0 0,0-1-63 0 0,3-5 17923 0 0,-2 6-18867 0 0,16-1 421 0 0,0-1 0 0 0,0 0 0 0 0,0-1 1 0 0,0-1-1 0 0,0 0 0 0 0,-1-2 0 0 0,14-5-209 0 0,42-16 476 0 0,-34-2-25 0 0,40-41 42 0 0,41-11-22 0 0,-52-8 76 0 0,-6 42-426 0 0,27-82 359 0 0,-65 92-386 0 0,4-7 53 0 0,2 4-67 0 0,13-16-10 0 0,-10 6 134 0 0,16-32-1 0 0,1 20-62 0 0,8-31 147 0 0,20-32-118 0 0,-36 59 47 0 0,34-38-125 0 0,-20 42-22 0 0,7-8 2 0 0,-23 38-31 0 0,9-6 27 0 0,65-18-56 0 0,-57 36 3 0 0,-27 15 18 0 0,31-9-44 0 0,-23 10 41 0 0,10 0-36 0 0,19-7 22 0 0,-42 4 616 0 0,-81-18-513 0 0,-7-5-99 0 0,12-1-12 0 0,27 17 12 0 0,25 14-13 0 0,0 0 1 0 0,0 0-3 0 0,0 0-8 0 0,0 0 6 0 0,0 0-11 0 0,0 0-8 0 0,0 0 16 0 0,-12 184-61 0 0,-4-18 51 0 0,7-126 18 0 0,9-39 4 0 0,0-1 7 0 0,0 0-11 0 0,0 0-9 0 0,0 0 7 0 0,0 0-11 0 0,0 0 10 0 0,0 0-18 0 0,0 0-10 0 0,0 0 33 0 0,0 0 31 0 0,0 0-17 0 0,0 0-13 0 0,0 0-38 0 0,0 0 26 0 0,0 0 13 0 0,0 0 12 0 0,0 0-15 0 0,0 0-14 0 0,0 0-1 0 0,0 0 9 0 0,0 0-6 0 0,0 0 1 0 0,7-16 72 0 0,53-60-158 0 0,-5 17 123 0 0,-1-3-10 0 0,-19 17-18 0 0,-24 39 453 0 0,-5 3-683 0 0,-5 2-3141 0 0,-2 0-2586 0 0,-4 1-3718 0 0,4 0-2891 0 0</inkml:trace>
  <inkml:trace contextRef="#ctx0" brushRef="#br0" timeOffset="121535.281">8290 720 9154 0 0,'0'0'2817'0'0,"0"0"-1426"0"0,0 0-602 0 0,0 0 205 0 0,0 0 249 0 0,0 0 53 0 0,0 0-153 0 0,0 0-327 0 0,0 0-255 0 0,0 0-143 0 0,0 0-61 0 0,-4 7-47 0 0,-14 23-24 0 0,23-29 4200 0 0,26-29-4659 0 0,-17 15 481 0 0,0 0 262 0 0,-22 15 918 0 0,-83 67-1113 0 0,71-43-111 0 0,60-40-244 0 0,-39 14-393 0 0,3-3-97 0 0,-3 2-3084 0 0,-1 1-3885 0 0,0 0-5413 0 0</inkml:trace>
  <inkml:trace contextRef="#ctx0" brushRef="#br0" timeOffset="122201.053">8345 1048 13435 0 0,'0'0'1846'0'0,"0"0"-514"0"0,0 0-189 0 0,0 0 72 0 0,0 0 1 0 0,0 0-108 0 0,0 0-216 0 0,0 0-258 0 0,0 0-154 0 0,0 0-56 0 0,0 0-8 0 0,0 0 0 0 0,0 2-5 0 0,-37 61 1917 0 0,106-103-1179 0 0,-52 26-1004 0 0,-16 14-109 0 0,-1 0 41 0 0,0 0 18 0 0,0 0 13 0 0,0 0 36 0 0,-19 11 243 0 0,-28 32-48 0 0,46-42-270 0 0,-42 25 917 0 0,23-18-1235 0 0,30-17-364 0 0,62-46-448 0 0,-53 34-477 0 0,-14 13-2023 0 0,-2 1-4443 0 0,-2-1-5032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7122 0 0,'0'0'1273'0'0,"0"0"-71"0"0,0 0 107 0 0,0 0 292 0 0,0 0 251 0 0,0 0 10 0 0,0 0-298 0 0,0 0-458 0 0,0 0-423 0 0,0 0-279 0 0,0 0-134 0 0,1-2-64 0 0,1-8-6 0 0,-1 8-2 0 0,-1 2-32 0 0,0 0-26 0 0,0 0-36 0 0,5 12 828 0 0,13 20-66 0 0,-3 1 0 0 0,-1 1 0 0 0,-1 0-1 0 0,6 29-865 0 0,0-2 237 0 0,62 207 156 0 0,-66-137-337 0 0,-3-119 420 0 0,21-84 88 0 0,-3-1 0 0 0,-3-1 0 0 0,5-34-564 0 0,52-198 359 0 0,-60 204-213 0 0,-24 98-2334 0 0,-2 13-2370 0 0,1 1-4815 0 0,1-4-2452 0 0</inkml:trace>
  <inkml:trace contextRef="#ctx0" brushRef="#br0" timeOffset="581.776">408 564 9594 0 0,'0'0'1652'0'0,"0"0"-555"0"0,0 0-229 0 0,0 0 57 0 0,0 0 109 0 0,0 0 25 0 0,0 0-123 0 0,0 0-203 0 0,0 0-154 0 0,0 0-91 0 0,0 0-40 0 0,0 0-2 0 0,0 0-10 0 0,18-3-32 0 0,102-19 727 0 0,-118 22-1069 0 0,0 0 0 0 0,1 1 0 0 0,-1-1 0 0 0,0 0 0 0 0,1 1-1 0 0,-1 0 1 0 0,0 0 0 0 0,0 0 0 0 0,0 0 0 0 0,0 0 0 0 0,0 0 0 0 0,0 0 0 0 0,0 0 0 0 0,0 1 0 0 0,0-1-1 0 0,-1 1 1 0 0,1 0 0 0 0,-1-1 0 0 0,1 1 0 0 0,-1 0 0 0 0,1 0 0 0 0,-1 0 0 0 0,0 0 0 0 0,0 0 0 0 0,0 0 0 0 0,0 0-1 0 0,0 0 1 0 0,-1 1 0 0 0,1-1 0 0 0,-1 0 0 0 0,1 0 0 0 0,-1 1 0 0 0,0-1 0 0 0,0 0 0 0 0,0 1 0 0 0,0-1-1 0 0,0 0 1 0 0,-1 1 0 0 0,1-1 0 0 0,-1 0 0 0 0,1 0 0 0 0,-1 1 0 0 0,0-1 0 0 0,0 0 0 0 0,0 0 0 0 0,0 0 0 0 0,0 0-1 0 0,0 0 1 0 0,-1 0 0 0 0,1 0 0 0 0,0-1 0 0 0,-1 1 0 0 0,0 0 0 0 0,1-1 0 0 0,-2 2-62 0 0,-78 133 1293 0 0,80-135-1270 0 0,0 1-1 0 0,1 0 1 0 0,-1-1-1 0 0,0 1 1 0 0,1 0-1 0 0,0-1 0 0 0,-1 1 1 0 0,1 0-1 0 0,0 0 1 0 0,0 0-1 0 0,0-1 1 0 0,0 1-1 0 0,1 0 1 0 0,-1 0-1 0 0,0-1 0 0 0,1 1 1 0 0,-1 0-1 0 0,1-1 1 0 0,-1 1-1 0 0,1 0 1 0 0,0-1-1 0 0,0 1 1 0 0,0-1-1 0 0,0 1 0 0 0,0-1 1 0 0,0 1-1 0 0,0-1 1 0 0,0 0-1 0 0,0 0 1 0 0,1 1-1 0 0,-1-1 1 0 0,1 0-1 0 0,-1 0 1 0 0,1 0-1 0 0,-1-1 0 0 0,1 1 1 0 0,-1 0-1 0 0,1 0 1 0 0,0-1-23 0 0,73 4 1054 0 0,60-58-222 0 0,-109 35-2297 0 0,-19 10-3103 0 0,-3 0-4899 0 0,-3 5-2251 0 0</inkml:trace>
  <inkml:trace contextRef="#ctx0" brushRef="#br0" timeOffset="956.183">923 520 10458 0 0,'0'0'2718'0'0,"0"0"-391"0"0,0 0-364 0 0,0 0-270 0 0,0 0-278 0 0,0 0-324 0 0,0 0-339 0 0,0 0-252 0 0,0 0-117 0 0,0 0-54 0 0,0 0 10 0 0,0 0 88 0 0,0 0 85 0 0,6 0 70 0 0,248-4 2995 0 0,-140-14-3674 0 0,-107 14-2443 0 0,-19 0-6952 0 0,10 4-11 0 0</inkml:trace>
  <inkml:trace contextRef="#ctx0" brushRef="#br0" timeOffset="1255.802">1142 255 8762 0 0,'0'0'3169'0'0,"0"0"-1060"0"0,0 0-527 0 0,0 0-116 0 0,0 0-17 0 0,0 0-106 0 0,0 0-209 0 0,0 0-241 0 0,0 0-143 0 0,0 0-142 0 0,0 0-81 0 0,0 0-55 0 0,0 0-91 0 0,-1 33-34 0 0,-2 102-63 0 0,8-46 212 0 0,-10 80-294 0 0,-18-110-3151 0 0,20-58-335 0 0,2-1-1019 0 0,1-1-3535 0 0,0-2 238 0 0</inkml:trace>
  <inkml:trace contextRef="#ctx0" brushRef="#br0" timeOffset="1684.745">1639 89 7114 0 0,'0'0'2492'0'0,"0"0"-981"0"0,0 0-368 0 0,0 0 47 0 0,0 0 90 0 0,0 0 53 0 0,0 0-116 0 0,0 0-256 0 0,0 0-169 0 0,0 0-81 0 0,0 0-55 0 0,0 0 11 0 0,0 14 27 0 0,0 94 1625 0 0,-40 285 45 0 0,32-308-2429 0 0,-4-63-678 0 0,-12-22-3315 0 0,18-20 817 0 0,6 5-2619 0 0,0 6-448 0 0,0 2 139 0 0</inkml:trace>
  <inkml:trace contextRef="#ctx0" brushRef="#br0" timeOffset="2054.241">1360 126 3609 0 0,'0'0'2735'0'0,"0"0"-585"0"0,0 0-151 0 0,0 0 27 0 0,0 0-53 0 0,0 0-111 0 0,0 0-253 0 0,0 0-396 0 0,0 0-358 0 0,0 0-267 0 0,0 0-159 0 0,0 0-70 0 0,0 0 15 0 0,-10 0 653 0 0,12 0-878 0 0,40 1 1048 0 0,-1-3-1 0 0,0 0 0 0 0,-1-3 0 0 0,21-6-1196 0 0,105-24 605 0 0,-71 34-838 0 0,-82 17-1617 0 0,-10-4-4500 0 0,-2-7-5402 0 0</inkml:trace>
  <inkml:trace contextRef="#ctx0" brushRef="#br0" timeOffset="3320.741">1805 593 7514 0 0,'0'0'2261'0'0,"0"0"-205"0"0,0 0-71 0 0,0 0-35 0 0,0 0-138 0 0,0 0-286 0 0,0 0-376 0 0,0 0-313 0 0,0 0-166 0 0,0 0-72 0 0,0 0-32 0 0,0 0-35 0 0,0 0-52 0 0,21 4 1504 0 0,159-26 377 0 0,-179 22-2356 0 0,0 0 1 0 0,0 0-1 0 0,0 1 1 0 0,0-1-1 0 0,0 0 1 0 0,0 1 0 0 0,0-1-1 0 0,0 0 1 0 0,0 1-1 0 0,0-1 1 0 0,0 1-1 0 0,-1 0 1 0 0,1-1-1 0 0,0 1 1 0 0,0 0-1 0 0,-1-1 1 0 0,1 1-1 0 0,0 0 1 0 0,-1 0 0 0 0,1-1-1 0 0,0 1 1 0 0,-1 0-1 0 0,0 0 1 0 0,1 0-1 0 0,-1 0 1 0 0,1 0-1 0 0,-1 0 1 0 0,0 0-1 0 0,0 0 1 0 0,1 0 0 0 0,-1 0-1 0 0,0 0 1 0 0,0 0-1 0 0,0 0 1 0 0,0 0-1 0 0,0 0 1 0 0,-1 0-1 0 0,1 0 1 0 0,0 0-1 0 0,0 0 1 0 0,0 0 0 0 0,-1 0-1 0 0,1 0 1 0 0,-1-1-1 0 0,1 2-5 0 0,-22 48 284 0 0,-58 56-54 0 0,76-102-207 0 0,0 1 1 0 0,1 0 0 0 0,-1 0 0 0 0,1 0 0 0 0,0 0 0 0 0,0 0 0 0 0,0 1 0 0 0,1-1 0 0 0,0 1 0 0 0,0 0 0 0 0,0-1 0 0 0,1 1 0 0 0,0 0 0 0 0,0 0 0 0 0,0 0-1 0 0,1 0 1 0 0,0 0 0 0 0,0 6-24 0 0,31 4 563 0 0,-19-13-426 0 0,-1-1 0 0 0,0 0 0 0 0,1 0 0 0 0,0-1 0 0 0,-1-1 0 0 0,1 0 1 0 0,-1 0-1 0 0,1-1 0 0 0,6-2-137 0 0,76-32 490 0 0,-90 23-2328 0 0,-4 0-3300 0 0,0 6-2359 0 0,0 2-5154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6097 0 0,'0'0'4799'0'0,"0"0"-2371"0"0,0 0-945 0 0,0 0-199 0 0,0 0-37 0 0,0 0-46 0 0,0 0-90 0 0,0 0-225 0 0,0 0-248 0 0,0 0-199 0 0,0 0-178 0 0,-16 27-113 0 0,-52 84-49 0 0,-18 26-1536 0 0,82-128-386 0 0,3-3-5960 0 0,1-6-3007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4593 0 0,'0'0'1858'0'0,"0"0"-47"0"0,0 0 60 0 0,0 0 124 0 0,0 0 28 0 0,0 0-113 0 0,0 0-238 0 0,0 0-334 0 0,0 0-281 0 0,0 0-222 0 0,0 0-183 0 0,0 0-101 0 0,0 0-73 0 0,1-7-25 0 0,7-27 328 0 0,-8 34-475 0 0,7 192 2924 0 0,-27 268-2153 0 0,-14-224-978 0 0,33-228-110 0 0,-32 79-303 0 0,24-89-4772 0 0,7-21 2468 0 0,2 22 2101 0 0,16-48-9730 0 0,-12 40 7149 0 0,3-2-3601 0 0</inkml:trace>
  <inkml:trace contextRef="#ctx0" brushRef="#br0" timeOffset="455.455">434 74 9218 0 0,'0'0'2722'0'0,"0"0"-436"0"0,0 0-471 0 0,0 0-222 0 0,0 0-162 0 0,0 0-198 0 0,0 0-222 0 0,0 0-265 0 0,0 0-212 0 0,0 0-110 0 0,0 0-47 0 0,0 0 1 0 0,0 0 14 0 0,-5 31 11 0 0,-15 100-13 0 0,2 35 925 0 0,1 284 424 0 0,7-381-841 0 0,-20-153-726 0 0,22 63-168 0 0,0 1-1 0 0,-2 0 1 0 0,0 1 0 0 0,-1 0 0 0 0,-1 1 0 0 0,-7-8-4 0 0,18 25 0 0 0,-12-17-3 0 0,0 0 0 0 0,-2 2 1 0 0,0-1-1 0 0,-1 2 0 0 0,0 0 1 0 0,-1 0-1 0 0,-1 2 0 0 0,-11-6 3 0 0,27 17-19 0 0,-1 0 0 0 0,1 0 0 0 0,-1 0 0 0 0,0 1 0 0 0,1 0 0 0 0,-1-1 0 0 0,0 1 1 0 0,0 0-1 0 0,0 0 0 0 0,0 1 0 0 0,0-1 0 0 0,0 1 0 0 0,0-1 0 0 0,0 1 0 0 0,0 0 0 0 0,0 0 0 0 0,0 0 0 0 0,0 1 0 0 0,-1-1 0 0 0,1 1 0 0 0,0-1 0 0 0,1 1 0 0 0,-1 0 0 0 0,0 0 0 0 0,0 1 0 0 0,0-1 0 0 0,0 0 0 0 0,1 1 0 0 0,-1 0 0 0 0,1 0 0 0 0,-1 0 0 0 0,0 1 19 0 0,1 0-157 0 0,1 1 0 0 0,-1 0 0 0 0,1 0 0 0 0,0 0 0 0 0,1 0 0 0 0,-1 0 0 0 0,0 0-1 0 0,1 0 1 0 0,0 0 0 0 0,0 1 0 0 0,0-1 0 0 0,1 0 0 0 0,0 0 0 0 0,-1 0-1 0 0,1 0 1 0 0,0 0 0 0 0,1 0 157 0 0,9 17-4168 0 0,6-2-4413 0 0,-9-14-3334 0 0</inkml:trace>
  <inkml:trace contextRef="#ctx0" brushRef="#br0" timeOffset="1256.261">515 792 15787 0 0,'0'0'1005'0'0,"0"0"-487"0"0,0 0-311 0 0,0 0 12 0 0,0 0 136 0 0,0 0 119 0 0,0 0 149 0 0,0 0 36 0 0,0 0 16 0 0,0 0-3 0 0,0 0-103 0 0,0 0-30 0 0,13 1 13 0 0,43 4 36 0 0,-49-5-427 0 0,0 0 1 0 0,-1 0-1 0 0,1-1 0 0 0,0 0 0 0 0,0 0 0 0 0,0-1 0 0 0,0 1 0 0 0,-1-2 0 0 0,1 1 0 0 0,-1-1 0 0 0,1 0 0 0 0,-1 0 0 0 0,0-1 1 0 0,0 1-1 0 0,-1-2 0 0 0,5-3-161 0 0,6-3 231 0 0,-7 6-167 0 0,-1 0-1 0 0,0-1 1 0 0,0 0 0 0 0,0 0 0 0 0,-1-1-1 0 0,0 0 1 0 0,0 0 0 0 0,-1-1 0 0 0,1 0 0 0 0,-2 0-1 0 0,1 0 1 0 0,-1-1 0 0 0,-1 0 0 0 0,0 0-1 0 0,0 0 1 0 0,0 0 0 0 0,-1-1 0 0 0,-1 1-1 0 0,0-1 1 0 0,0 0 0 0 0,0-3-64 0 0,-3 10 1 0 0,-1 0-1 0 0,1 1 1 0 0,0-1 0 0 0,-1 1-1 0 0,0-1 1 0 0,1 1 0 0 0,-1 0-1 0 0,0 0 1 0 0,0 0 0 0 0,-1 0-1 0 0,1 0 1 0 0,0 0 0 0 0,-1 1-1 0 0,1-1 1 0 0,-1 1 0 0 0,1-1-1 0 0,-1 1 1 0 0,1 0 0 0 0,-1 0-1 0 0,0 0 1 0 0,0 0 0 0 0,0 1-1 0 0,1-1 1 0 0,-1 1 0 0 0,0 0-1 0 0,0 0 1 0 0,0 0 0 0 0,0 0-1 0 0,0 0 1 0 0,0 0 0 0 0,0 1-1 0 0,1 0 1 0 0,-1-1 0 0 0,0 1-1 0 0,0 0 1 0 0,1 0 0 0 0,-1 1-1 0 0,0-1 1 0 0,1 1 0 0 0,-2 0-1 0 0,-7 3-16 0 0,1 1 1 0 0,0 0-1 0 0,0 0 0 0 0,1 1 1 0 0,0 0-1 0 0,0 1 1 0 0,0 0-1 0 0,1 0 1 0 0,1 1-1 0 0,-1 0 1 0 0,1 0-1 0 0,1 1 1 0 0,0 0-1 0 0,0 0 1 0 0,1 1-1 0 0,0-1 1 0 0,1 1-1 0 0,0 0 1 0 0,1 0-1 0 0,0 1 1 0 0,0-1-1 0 0,2 1 1 0 0,-1-1-1 0 0,1 1 0 0 0,1 0 16 0 0,3-6 2 0 0,0 0-1 0 0,0 0 0 0 0,0 0 0 0 0,1 0 0 0 0,0 0 0 0 0,0-1 0 0 0,0 0 1 0 0,1 0-1 0 0,0 0 0 0 0,0 0 0 0 0,0-1 0 0 0,1 0 0 0 0,-1 0 0 0 0,1 0 0 0 0,0-1 1 0 0,0 0-1 0 0,0 0 0 0 0,1-1 0 0 0,-1 1 0 0 0,1-1 0 0 0,-1 0 0 0 0,1-1 0 0 0,0 0 1 0 0,-1 0-1 0 0,1-1 0 0 0,0 1-1 0 0,9 0 61 0 0,0 0-1 0 0,0-2 1 0 0,0 0 0 0 0,0 0 0 0 0,-1-1-1 0 0,1-1 1 0 0,0-1 0 0 0,-1 0 0 0 0,7-4-61 0 0,-3 1 59 0 0,0-1 1 0 0,0 0-1 0 0,-1-2 1 0 0,-1 0-1 0 0,0-1 1 0 0,0-1-1 0 0,-1-1 1 0 0,-1 0-1 0 0,0-1 1 0 0,0 0-1 0 0,-2-1 1 0 0,0-1-1 0 0,0 0 1 0 0,-2-1-1 0 0,0 0 1 0 0,-1-1-1 0 0,-1 0 1 0 0,0 0-1 0 0,-2-1 1 0 0,0 0-1 0 0,0-4-59 0 0,-6 20 2 0 0,1 0 0 0 0,-1 1 0 0 0,0-2-1 0 0,0 1 1 0 0,-1 0 0 0 0,1 0 0 0 0,0 0-1 0 0,-1 0 1 0 0,0 0 0 0 0,0 0 0 0 0,0-1 0 0 0,0 1-1 0 0,-1 0 1 0 0,1 0 0 0 0,-1 0 0 0 0,0 0-1 0 0,1 0 1 0 0,-2 0 0 0 0,1 0 0 0 0,0 0 0 0 0,0 0-1 0 0,-1 0 1 0 0,0 1 0 0 0,1-1 0 0 0,-1 0-1 0 0,0 1 1 0 0,0 0 0 0 0,-1-1 0 0 0,1 1 0 0 0,0 0-1 0 0,-1 0 1 0 0,1 0 0 0 0,-4-1-2 0 0,-3 4-18 0 0,0 1 0 0 0,1 0 0 0 0,-1 0 1 0 0,0 1-1 0 0,1 0 0 0 0,0 1 0 0 0,-1 0 0 0 0,1 0 0 0 0,1 1 0 0 0,-1 0 1 0 0,1 0-1 0 0,0 0 0 0 0,0 1 0 0 0,0 0 0 0 0,1 1 0 0 0,0 0 1 0 0,0 0-1 0 0,1 0 0 0 0,0 0 0 0 0,0 1 0 0 0,-1 2 18 0 0,5-9-2 0 0,0 0-1 0 0,1 1 1 0 0,-1-1 0 0 0,0 0-1 0 0,0 0 1 0 0,1 0 0 0 0,-1 1-1 0 0,1-1 1 0 0,-1 0 0 0 0,1 1-1 0 0,0-1 1 0 0,-1 0 0 0 0,1 1-1 0 0,0-1 1 0 0,0 0 0 0 0,0 1-1 0 0,0-1 1 0 0,0 0 0 0 0,0 1-1 0 0,1-1 1 0 0,-1 1 0 0 0,0-1-1 0 0,1 0 1 0 0,-1 0 0 0 0,1 1-1 0 0,-1-1 1 0 0,1 0 0 0 0,0 0-1 0 0,-1 1 1 0 0,1-1 0 0 0,0 0-1 0 0,0 0 1 0 0,0 0 0 0 0,0 0-1 0 0,0 0 1 0 0,0 0 0 0 0,0-1-1 0 0,0 1 1 0 0,0 0 0 0 0,0 0-1 0 0,0-1 1 0 0,1 1 0 0 0,-1-1-1 0 0,0 1 1 0 0,1-1 0 0 0,-1 1-1 0 0,0-1 1 0 0,1 0-1 0 0,-1 0 1 0 0,0 1 0 0 0,1-1-1 0 0,-1 0 1 0 0,1 0 2 0 0,76 2 57 0 0,29-9-29 0 0,-105 9-26 0 0,0-1 0 0 0,0 1 0 0 0,0 0 0 0 0,-1 0 0 0 0,1 0-1 0 0,0 0 1 0 0,-1 0 0 0 0,0 0 0 0 0,0 0 0 0 0,1 0 0 0 0,-1 1-1 0 0,-1-1 1 0 0,1 0 0 0 0,0 1 0 0 0,0-1 0 0 0,-1 1 0 0 0,0-1-1 0 0,1 1 1 0 0,-1-1 0 0 0,0 1 0 0 0,0-1 0 0 0,0 1 0 0 0,-1-1-1 0 0,1 1 1 0 0,0-1 0 0 0,-1 1 0 0 0,0-1-2 0 0,1 6 13 0 0,-22 146-85 0 0,50-140-1683 0 0,-4-20-3659 0 0,-17 1 1520 0 0,-2 2-4542 0 0,-1 3-755 0 0</inkml:trace>
  <inkml:trace contextRef="#ctx0" brushRef="#br0" timeOffset="1690.605">1325 766 2857 0 0,'0'0'1113'0'0,"0"0"77"0"0,0 0 319 0 0,0 0 218 0 0,0 0 25 0 0,0 0-143 0 0,0 0-254 0 0,0 0-144 0 0,0 0-79 0 0,0 0 2 0 0,0 0 11 0 0,0 0 6 0 0,0 0-29 0 0,21 6-48 0 0,66 18-104 0 0,-85-23-885 0 0,1-1 0 0 0,0 1-1 0 0,0 0 1 0 0,0-1-1 0 0,0 0 1 0 0,-1 0-1 0 0,1 0 1 0 0,0 0-1 0 0,0 0 1 0 0,0 0 0 0 0,0-1-1 0 0,0 1 1 0 0,0-1-1 0 0,-1 0 1 0 0,1 0-1 0 0,0 0 1 0 0,0 0 0 0 0,-1 0-1 0 0,1-1 1 0 0,-1 1-1 0 0,1-1 1 0 0,-1 0-85 0 0,10-6 404 0 0,5 0-192 0 0,-1 0 0 0 0,-1-1 1 0 0,1-1-1 0 0,-1-1 0 0 0,-1 0 0 0 0,0-1 1 0 0,-1 0-1 0 0,0-1 0 0 0,-1 0 0 0 0,0-1 0 0 0,-1-1 1 0 0,-1 0-1 0 0,-1 0 0 0 0,5-10-212 0 0,-12 22 9 0 0,-1 1 0 0 0,1-1 0 0 0,-1 1 0 0 0,0-1-1 0 0,0 0 1 0 0,0 0 0 0 0,-1 1 0 0 0,1-1 0 0 0,-1 0 0 0 0,1 0-1 0 0,-1 0 1 0 0,0 0 0 0 0,0 0 0 0 0,0 0 0 0 0,0 1 0 0 0,-1-1-1 0 0,1 0 1 0 0,-1 0 0 0 0,0 0 0 0 0,0 0 0 0 0,0 1 0 0 0,0-1-1 0 0,0 0 1 0 0,0 1 0 0 0,-1-1 0 0 0,0 1 0 0 0,1 0 0 0 0,-1-1-1 0 0,0 1 1 0 0,0 0 0 0 0,0 0 0 0 0,0 0 0 0 0,0 0 0 0 0,-1 1-1 0 0,1-1 1 0 0,0 0 0 0 0,-1 1 0 0 0,0 0 0 0 0,1-1 0 0 0,-2 1-9 0 0,-5 2-10 0 0,-1 1 1 0 0,1 0 0 0 0,0 0 0 0 0,0 1 0 0 0,0 0-1 0 0,0 1 1 0 0,1 0 0 0 0,-1 1 0 0 0,1-1 0 0 0,0 1-1 0 0,0 1 1 0 0,1 0 0 0 0,-1 0 0 0 0,1 0 0 0 0,1 1-1 0 0,-1 0 1 0 0,1 0 0 0 0,0 1 0 0 0,-3 6 9 0 0,0-5-6 0 0,1 0 1 0 0,0 0 0 0 0,0 1-1 0 0,1 0 1 0 0,1 0-1 0 0,-1 1 1 0 0,2-1 0 0 0,-1 2-1 0 0,2-1 1 0 0,-1 0-1 0 0,2 1 1 0 0,-1 0-1 0 0,2 0 1 0 0,-1 0 0 0 0,2 0-1 0 0,0 0 1 0 0,0 10 5 0 0,4-15 13 0 0,1 1 0 0 0,-1-1 0 0 0,1 0 1 0 0,1-1-1 0 0,-1 1 0 0 0,1-1 0 0 0,0 0 0 0 0,1 0 0 0 0,0 0 1 0 0,0-1-1 0 0,0 0 0 0 0,0 0 0 0 0,1-1 0 0 0,-1 1 0 0 0,1-1 1 0 0,1-1-1 0 0,-1 1 0 0 0,0-1 0 0 0,1-1 0 0 0,-1 1 1 0 0,1-1-1 0 0,0-1 0 0 0,0 1 0 0 0,0-1 0 0 0,4-1-13 0 0,122 13-63 0 0,-79-19-5819 0 0,-48 2-5938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30 4681 0 0,'0'0'2873'0'0,"0"0"-897"0"0,0 0-186 0 0,0 0 174 0 0,0 0 137 0 0,0 0-32 0 0,0 0-263 0 0,0 0-432 0 0,0 0-397 0 0,0 0-283 0 0,0 0-137 0 0,-3-5-47 0 0,-12-15-17 0 0,11 15-23 0 0,4 5-49 0 0,3 21 807 0 0,14 180 834 0 0,-15-121-1770 0 0,-2-22-143 0 0,-2 0 0 0 0,-3 0 0 0 0,-11 51-149 0 0,1 20 146 0 0,13-96-5095 0 0,2-52 1503 0 0,0 6-2336 0 0,0 5-5219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12195 0 0,'0'0'1725'0'0,"0"0"-448"0"0,0 0-316 0 0,0 0-41 0 0,0 0 51 0 0,0 0 160 0 0,0 0 57 0 0,0 0-47 0 0,0 0-83 0 0,0 0-172 0 0,0 0-112 0 0,0 0-57 0 0,31 0-2 0 0,102-4-20 0 0,-25-10 484 0 0,196-49 444 0 0,-91 27-1487 0 0,-154 36-1631 0 0,-57 14-3497 0 0,-2-10 152 0 0,0-1-7036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13291 0 0,'0'0'3270'0'0,"0"0"-1790"0"0,0 0-736 0 0,0 0 33 0 0,0 0 161 0 0,0 0 127 0 0,0 0 2 0 0,0 0-115 0 0,0 0-153 0 0,0 0-97 0 0,0 0-66 0 0,0 0-95 0 0,0 0-61 0 0,2 22-55 0 0,6 67-81 0 0,-22 20 300 0 0,-4-13-492 0 0,17-82-1970 0 0,4-20-6734 0 0,-1 3-2888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13619 0 0,'0'0'2074'0'0,"0"0"-821"0"0,0 0-519 0 0,0 0 18 0 0,0 0 159 0 0,0 0 140 0 0,0 0 10 0 0,0 0-174 0 0,0 0-177 0 0,0 0-109 0 0,0 0-55 0 0,0 0-37 0 0,0 0-20 0 0,22 5-45 0 0,70 14-57 0 0,31-14 724 0 0,60-23-837 0 0,-136-1-1229 0 0,-40 10-997 0 0,-6 6-1809 0 0,-1 1-3313 0 0,0 2-4148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12139 0 0,'0'0'3526'0'0,"0"0"-1433"0"0,0 0-792 0 0,0 0-220 0 0,0 0-64 0 0,0 0-49 0 0,0 0-60 0 0,0 0-107 0 0,0 0-112 0 0,0 0-120 0 0,0 0-129 0 0,0 0-72 0 0,9 10-52 0 0,27 26-32 0 0,17-25 307 0 0,-40-12-496 0 0,12-2-122 0 0,0 0 0 0 0,0-1-1 0 0,-1-2 1 0 0,0 0 0 0 0,23-10 27 0 0,-26 9-230 0 0,27-13-1050 0 0,-19 7-1405 0 0,0 3-5519 0 0,-15 9-3686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 8490 0 0,'0'0'4031'0'0,"0"0"-1925"0"0,0 0-714 0 0,0 0-19 0 0,0 0 55 0 0,0 0-10 0 0,0 0-141 0 0,0 0-259 0 0,0 0-235 0 0,0 0-159 0 0,0 0-100 0 0,0 0-43 0 0,0 0-25 0 0,5-4-27 0 0,15-10-47 0 0,-15 40 863 0 0,-16 106 91 0 0,-8 198-969 0 0,12-282-263 0 0,-1 8-2878 0 0,5-100-2276 0 0,3 26-1804 0 0,0 10-3955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12979 0 0,'0'0'1639'0'0,"0"0"-488"0"0,0 0-215 0 0,0 0 153 0 0,0 0 222 0 0,0 0 142 0 0,0 0-84 0 0,0 0-270 0 0,0 0-248 0 0,0 0-160 0 0,0 0-112 0 0,0 0-43 0 0,33 6-59 0 0,107 16-67 0 0,-8-17 399 0 0,41-8-1128 0 0,-144 10-1338 0 0,-12 0-6945 0 0,-13-3-3470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15331 0 0,'0'0'2065'0'0,"0"0"-801"0"0,0 0-284 0 0,0 0 156 0 0,0 0 217 0 0,0 0 20 0 0,0 0-200 0 0,0 0-285 0 0,0 0-249 0 0,0 0-173 0 0,0 0-110 0 0,0 0-90 0 0,0 0-98 0 0,0 33-45 0 0,1 101-49 0 0,-2-65 5 0 0,-2-59-2896 0 0,-7-9-7818 0 0,8-5-1647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13611 0 0,'0'0'3590'0'0,"0"0"-1955"0"0,0 0-809 0 0,0 0-38 0 0,0 0 75 0 0,0 0 46 0 0,0 0-90 0 0,0 0-216 0 0,0 0-158 0 0,0 0-70 0 0,0 0 4 0 0,0 0 15 0 0,0 0-28 0 0,10-1-29 0 0,90-6 737 0 0,-99 7-1065 0 0,0-1 0 0 0,1 1 0 0 0,-1-1 0 0 0,0 1 0 0 0,1 0 0 0 0,-1 0 0 0 0,0 0 0 0 0,1-1 0 0 0,-1 1 0 0 0,0 1 0 0 0,1-1 0 0 0,-1 0 0 0 0,0 0 0 0 0,1 0 0 0 0,-1 1 0 0 0,0-1 0 0 0,1 0 0 0 0,-1 1 0 0 0,0 0 0 0 0,0-1 0 0 0,0 1 0 0 0,1 0 0 0 0,-1-1 0 0 0,0 1 0 0 0,0 0 0 0 0,0 0 0 0 0,0 0 0 0 0,0 0 0 0 0,0 0 0 0 0,0 0 0 0 0,-1 0 0 0 0,1 0 0 0 0,0 0 0 0 0,-1 1 0 0 0,1-1 0 0 0,0 0 0 0 0,-1 0 0 0 0,0 1 0 0 0,1-1 0 0 0,-1 0 0 0 0,0 1 0 0 0,1-1 0 0 0,-1 0 0 0 0,0 1 0 0 0,0-1 0 0 0,0 0 0 0 0,0 1 0 0 0,-1-1 0 0 0,1 0 0 0 0,0 1 0 0 0,-1 0-9 0 0,0 7 30 0 0,-1 0 1 0 0,0 0 0 0 0,-1 0 0 0 0,0-1 0 0 0,0 1 0 0 0,-1-1 0 0 0,0 1 0 0 0,-1-1 0 0 0,0 0 0 0 0,0-1-1 0 0,-1 1 1 0 0,1-1 0 0 0,-4 2-31 0 0,-31 50 113 0 0,40-58-108 0 0,-1-1 1 0 0,1 1-1 0 0,-1 0 0 0 0,0 0 0 0 0,1 0 0 0 0,0-1 0 0 0,-1 1 1 0 0,1 0-1 0 0,-1 0 0 0 0,1 0 0 0 0,0 0 0 0 0,0 0 1 0 0,0 0-1 0 0,-1 0 0 0 0,1 0 0 0 0,0 0 0 0 0,0 0 0 0 0,0 0 1 0 0,1 0-1 0 0,-1 0 0 0 0,0 0 0 0 0,0 0 0 0 0,0 0 0 0 0,1 0 1 0 0,-1 0-1 0 0,0 0 0 0 0,1 0 0 0 0,-1-1 0 0 0,1 1 0 0 0,-1 0 1 0 0,1 0-1 0 0,0 0 0 0 0,-1-1 0 0 0,1 1 0 0 0,0 0 0 0 0,-1-1 1 0 0,1 1-1 0 0,0 0 0 0 0,0-1 0 0 0,0 1 0 0 0,-1-1 0 0 0,1 1 1 0 0,0-1-1 0 0,0 0 0 0 0,0 1 0 0 0,0-1 0 0 0,0 0-5 0 0,52 4 564 0 0,-41-5-434 0 0,3-1-24 0 0,-1 0 1 0 0,1-2-1 0 0,-1 0 1 0 0,0 0-1 0 0,0-1 0 0 0,-1-1 1 0 0,1 0-1 0 0,10-8-106 0 0,-8 6 29 0 0,-3 0-853 0 0,14-6-6265 0 0,-25 14-5080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4961 0 0,'0'0'2711'0'0,"0"0"-642"0"0,0 0-270 0 0,0 0-35 0 0,0 0-74 0 0,0 0-198 0 0,0 0-289 0 0,0 0-227 0 0,0 0-70 0 0,0 0-75 0 0,0 0-27 0 0,8 3-11 0 0,51 12 1370 0 0,66-11 1370 0 0,154 0-2306 0 0,-278-4-1233 0 0,-5-8-3755 0 0,-7 8-8094 0 0,9 0 203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12731 0 0,'0'0'2887'0'0,"0"0"-1027"0"0,0 0-602 0 0,0 0-70 0 0,0 0 33 0 0,0 0-43 0 0,0 0-179 0 0,0 0-220 0 0,0 0-120 0 0,0 0-62 0 0,0 0 24 0 0,0 0 9 0 0,0 0-52 0 0,13 8-41 0 0,44 27-59 0 0,4-24 255 0 0,202-10-453 0 0,-258-3-1230 0 0,-1 0-5031 0 0,-4 2-6308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374 219 0 0 0,'0'0'1434'0'0,"0"0"-35"0"0,0 0-44 0 0,0 0-28 0 0,0 0-5 0 0,0 0-24 0 0,0 0-54 0 0,0 0-49 0 0,0 0-66 0 0,0 0-69 0 0,0 0-48 0 0,0 0-28 0 0,0 0-17 0 0,10-8 4 0 0,32-23-18 0 0,-32 23-55 0 0,-10 8-95 0 0,0 0-123 0 0,-19 16 1078 0 0,2 0-1638 0 0,1 1 1 0 0,0 1-1 0 0,1 0 1 0 0,1 2 0 0 0,1-1-1 0 0,0 2 1 0 0,2-1-1 0 0,0 2 1 0 0,1-1 0 0 0,2 2-1 0 0,0-1 1 0 0,1 1-1 0 0,1 0 1 0 0,2 0-1 0 0,0 1 1 0 0,1-1 0 0 0,2 1-1 0 0,0 0 1 0 0,3 21-121 0 0,-2-39 60 0 0,1 0-1 0 0,1 0 1 0 0,-1-1 0 0 0,1 1 0 0 0,0 0-1 0 0,0-1 1 0 0,1 1 0 0 0,-1-1 0 0 0,1 0-1 0 0,0 0 1 0 0,1 0 0 0 0,-1-1 0 0 0,1 1-1 0 0,0-1 1 0 0,0 1 0 0 0,1-1 0 0 0,-1-1-1 0 0,1 1 1 0 0,0-1 0 0 0,0 1 0 0 0,0-1-1 0 0,0-1 1 0 0,0 1 0 0 0,1-1 0 0 0,-1 0-1 0 0,1 0 1 0 0,0 0 0 0 0,-1-1 0 0 0,1 0-1 0 0,0 0 1 0 0,0-1 0 0 0,0 1-60 0 0,13 0 231 0 0,-1-1 0 0 0,1 0 0 0 0,-1-1-1 0 0,0-1 1 0 0,0-1 0 0 0,0 0 0 0 0,0-2 0 0 0,0 0 0 0 0,13-6-231 0 0,-1-1 179 0 0,0-1 0 0 0,-2-2 0 0 0,0-1 0 0 0,0-1 0 0 0,-2-1 0 0 0,0-1 0 0 0,8-9-179 0 0,-23 17 37 0 0,0 0 0 0 0,-1 0-1 0 0,0-1 1 0 0,0 0-1 0 0,-1-1 1 0 0,-1 0 0 0 0,0 0-1 0 0,-1-1 1 0 0,-1 0-1 0 0,0 0 1 0 0,0-1 0 0 0,-2 1-1 0 0,0-1 1 0 0,0 0-1 0 0,-2 0 1 0 0,1-5-37 0 0,-2 7-26 0 0,-1-1-1 0 0,0 1 1 0 0,-1-1 0 0 0,-1 1-1 0 0,0 0 1 0 0,0 0 0 0 0,-2 0-1 0 0,1 0 1 0 0,-2 0 0 0 0,0 0-1 0 0,0 1 1 0 0,-1 0 0 0 0,0 0-1 0 0,-1 1 1 0 0,-1 0 0 0 0,0 0-1 0 0,0 1 1 0 0,-1 0 0 0 0,0 0-1 0 0,-10-8 27 0 0,6 8-166 0 0,1 0-1 0 0,-1 1 1 0 0,-1 0-1 0 0,0 1 1 0 0,0 0-1 0 0,0 1 1 0 0,-1 1 0 0 0,0 0-1 0 0,-1 1 1 0 0,1 0-1 0 0,-1 2 1 0 0,0 0-1 0 0,0 1 1 0 0,0 0-1 0 0,-13 1 167 0 0,7 1-737 0 0,1 1 0 0 0,-1 0 0 0 0,1 2-1 0 0,0 1 1 0 0,0 0 0 0 0,0 2 0 0 0,-5 2 737 0 0,-19 9-5307 0 0,13-5-6190 0 0</inkml:trace>
  <inkml:trace contextRef="#ctx0" brushRef="#br0" timeOffset="617.314">0 477 5057 0 0,'0'0'4669'0'0,"0"0"-1798"0"0,0 0-789 0 0,0 0-168 0 0,0 0-64 0 0,0 0-178 0 0,0 0-260 0 0,0 0-337 0 0,0 0-300 0 0,0 0-220 0 0,0 0-151 0 0,0 0-89 0 0,0 0-58 0 0,3-3-16 0 0,9-9 1 0 0,22 23 1996 0 0,126 22 363 0 0,94-31-849 0 0,144-20-1752 0 0,86-2 164 0 0,-474 20 845 0 0,-10 0-6124 0 0,0 0 1502 0 0,0 0 412 0 0,0 0-9343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49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709 446 2441 0 0,'0'0'1410'0'0,"0"0"-509"0"0,0 0-148 0 0,0 0 110 0 0,0 0 276 0 0,0 0 244 0 0,0 0 129 0 0,0 0-50 0 0,0 0-222 0 0,0 0-252 0 0,0 0-221 0 0,0-3-139 0 0,0-9 315 0 0,1 10-592 0 0,-1-1-1 0 0,0 0 1 0 0,0 1-1 0 0,1-1 1 0 0,-2 0-1 0 0,1 1 1 0 0,0-1 0 0 0,0 1-1 0 0,-1-1 1 0 0,0 0-1 0 0,1 1 1 0 0,-1-1-1 0 0,0 1 1 0 0,0 0-1 0 0,-1-1 1 0 0,1 1 0 0 0,0 0-1 0 0,-1-1 1 0 0,1 1-1 0 0,-1 0 1 0 0,-1-1-351 0 0,-6-2 120 0 0,1 0 0 0 0,-1 0 0 0 0,0 1 0 0 0,-1 1 0 0 0,1-1 0 0 0,-1 1 0 0 0,1 1 0 0 0,-1 0 0 0 0,0 0 0 0 0,0 1 0 0 0,0 1 0 0 0,0-1 1 0 0,0 1-1 0 0,0 1 0 0 0,-6 1-120 0 0,-19-1 193 0 0,11 1-92 0 0,1 2 1 0 0,0 0 0 0 0,0 2 0 0 0,0 0 0 0 0,0 2-1 0 0,-8 4-101 0 0,17-7 52 0 0,10-3-41 0 0,-8 2 69 0 0,-1 0-1 0 0,1 1 1 0 0,1 0 0 0 0,-1 1 0 0 0,1 1-1 0 0,0-1 1 0 0,0 2 0 0 0,1-1-1 0 0,-1 2-79 0 0,10-7 6 0 0,-1 0-1 0 0,1 0 0 0 0,-1 0 1 0 0,1 0-1 0 0,0 1 0 0 0,0-1 1 0 0,0 0-1 0 0,0 1 0 0 0,0-1 1 0 0,1 0-1 0 0,-1 1 0 0 0,1-1 0 0 0,0 1 1 0 0,-1-1-1 0 0,1 1 0 0 0,0-1 1 0 0,0 1-1 0 0,1-1 0 0 0,-1 1 1 0 0,1-1-1 0 0,-1 1 0 0 0,1-1 0 0 0,0 0 1 0 0,-1 1-1 0 0,1-1 0 0 0,0 0 1 0 0,1 0-1 0 0,-1 1 0 0 0,0-1 1 0 0,2 2-6 0 0,52 58 115 0 0,-44-53-53 0 0,2-1 0 0 0,-1 0-1 0 0,1-1 1 0 0,0 0 0 0 0,1-1-1 0 0,-1-1 1 0 0,1 0 0 0 0,0-1 0 0 0,1-1-1 0 0,-1 0 1 0 0,1 0 0 0 0,-1-2-1 0 0,1 0 1 0 0,0 0 0 0 0,4-2-62 0 0,-19 1 80 0 0,0 0 14 0 0,0 0 10 0 0,0 0 7 0 0,0 0-1 0 0,0 0-12 0 0,-21 1 161 0 0,-8 4-240 0 0,0 2 0 0 0,0 1 1 0 0,0 1-1 0 0,1 1 0 0 0,-21 12-19 0 0,-126 88-12 0 0,160-97 12 0 0,-47 50 27 0 0,61-61-26 0 0,0-1 0 0 0,0 1 0 0 0,0 0 0 0 0,0 1 0 0 0,0-1 0 0 0,0 0 0 0 0,1 0 0 0 0,-1 0 0 0 0,1 0 0 0 0,0 0 1 0 0,-1 1-1 0 0,1-1 0 0 0,0 0 0 0 0,0 0 0 0 0,1 1 0 0 0,-1-1 0 0 0,0 0 0 0 0,1 0 0 0 0,-1 0 0 0 0,1 0 0 0 0,0 1 0 0 0,-1-1 0 0 0,1 0 0 0 0,0 0 1 0 0,0 0-1 0 0,1 0 0 0 0,-1-1 0 0 0,0 1 0 0 0,1 0 0 0 0,-1 0 0 0 0,1-1 0 0 0,-1 1 0 0 0,1-1 0 0 0,0 0 0 0 0,0 1 0 0 0,0 0-1 0 0,15 6 69 0 0,-1 0 0 0 0,1-1 0 0 0,0 0 0 0 0,1-2 0 0 0,-1 0 0 0 0,1-1 0 0 0,0 0 0 0 0,0-2 0 0 0,0 0 0 0 0,1-1 0 0 0,-1-1 0 0 0,0-1 0 0 0,1 0 0 0 0,11-3-69 0 0,93-7 364 0 0,-107 1-589 0 0,-25-11-3648 0 0,3 9-6459 0 0,4 8-1853 0 0</inkml:trace>
  <inkml:trace contextRef="#ctx0" brushRef="#br0" timeOffset="451.577">516 44 10330 0 0,'0'0'1112'0'0,"0"0"-70"0"0,0 0 126 0 0,0 0 275 0 0,0 0 263 0 0,0 0 24 0 0,0 0-261 0 0,0 0-374 0 0,0 0-323 0 0,0 0-241 0 0,0 0-139 0 0,0 0-52 0 0,0 0-9 0 0,2-7 28 0 0,8-22 2 0 0,-8 21-17 0 0,-38 414 3494 0 0,22-306-3665 0 0,-5-1-1 0 0,-4-1 1 0 0,-4-1-1 0 0,-8 12-172 0 0,-19 28 63 0 0,-5-2 1 0 0,-7-1-64 0 0,24-43-342 0 0,42-90 134 0 0,0-1-97 0 0,2 0-106 0 0,24-2-3544 0 0,-11-3-2846 0 0,-8 1-5420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2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16796 0 0,'0'0'1273'0'0,"0"0"-419"0"0,0 0-242 0 0,0 0 75 0 0,0 0 214 0 0,0 0 161 0 0,0 0-30 0 0,0 0-211 0 0,0 0-195 0 0,0 0-154 0 0,0 0-47 0 0,0 0 10 0 0,0 0-7 0 0,11 0-32 0 0,110 7 899 0 0,43-7-196 0 0,-101-3-1049 0 0,-25-5-1221 0 0,-30 2-7934 0 0,-8 5 710 0 0,0 1-2198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10986 0 0,'0'0'1865'0'0,"0"0"-672"0"0,0 0-254 0 0,0 0 135 0 0,0 0 265 0 0,0 0 122 0 0,0 0-118 0 0,0 0-212 0 0,0 0-231 0 0,0 0-183 0 0,0 0-149 0 0,0 0-104 0 0,26 6-73 0 0,84 18-94 0 0,-103-22-264 0 0,0-1 0 0 0,0 0 0 0 0,0 0 0 0 0,0-1 0 0 0,0 0 0 0 0,0 0 0 0 0,0 0 0 0 0,0-1 0 0 0,0 0 1 0 0,0-1-1 0 0,0 1 0 0 0,-1-1 0 0 0,4-2-33 0 0,18-4 2 0 0,7-2-230 0 0,8 0-1155 0 0,-16 7-8658 0 0,-23 3-1751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9218 0 0,'0'0'1670'0'0,"0"0"-294"0"0,0 0-148 0 0,0 0 96 0 0,0 0 106 0 0,0 0-50 0 0,0 0-262 0 0,0 0-347 0 0,0 0-314 0 0,0 0-154 0 0,0 0-20 0 0,0 0 54 0 0,0 0 94 0 0,4 11 53 0 0,50 160 1942 0 0,0 195-750 0 0,-4-108-1126 0 0,-41-206-456 0 0,-4-78 1779 0 0,-2-21-1780 0 0,2-1 0 0 0,2 1 1 0 0,2 0-1 0 0,3-4-93 0 0,11-55 87 0 0,72-231 13 0 0,-56 221-79 0 0,-16-1-870 0 0,-23 117 290 0 0,0 0-344 0 0,-1 7-2913 0 0,0-3-516 0 0,1-1-7274 0 0</inkml:trace>
  <inkml:trace contextRef="#ctx0" brushRef="#br0" timeOffset="1241.78">590 656 10258 0 0,'0'0'1654'0'0,"0"0"-142"0"0,0 0-26 0 0,0 0 70 0 0,0 0-10 0 0,0 0-158 0 0,0 0-313 0 0,0 0-292 0 0,0 0-216 0 0,0 0-161 0 0,0 0-84 0 0,0 0-31 0 0,0 0-5 0 0,0-7 1424 0 0,9 194 1803 0 0,-5-39-2137 0 0,-11-153-3555 0 0,0 2-1858 0 0,2-4-4821 0 0,5 3-3028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5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121 685 3641 0 0,'0'0'2411'0'0,"0"0"-1172"0"0,0 0-247 0 0,0 0 214 0 0,0 0 217 0 0,0 0-28 0 0,0 0-198 0 0,0 0-323 0 0,0 0-309 0 0,0 0-147 0 0,0 0-73 0 0,0 0-48 0 0,-9-11-2 0 0,-44-59 809 0 0,58 15 4154 0 0,3 30-4809 0 0,-1-1 0 0 0,-1 0 1 0 0,-1 0-1 0 0,-1 0 1 0 0,-1-1-1 0 0,-1 0 1 0 0,-2 1-1 0 0,-1-1 1 0 0,-1 1-1 0 0,-4-21-449 0 0,6 43 30 0 0,-17-232 2255 0 0,3 453-2266 0 0,14 409 281 0 0,-3-582-272 0 0,-1 0 1 0 0,-3-1 0 0 0,-1 1-1 0 0,-5 8-28 0 0,-11 63 43 0 0,33-157 115 0 0,2 1 0 0 0,1 0 0 0 0,3 0 0 0 0,8-15-158 0 0,-12 28-6 0 0,1 0 0 0 0,1 0-1 0 0,2 2 1 0 0,1-1 0 0 0,1 2-1 0 0,1 0 1 0 0,1 1 0 0 0,1 1-1 0 0,1 1 1 0 0,1 1 0 0 0,1 1-1 0 0,4-2 7 0 0,-19 16-7 0 0,-7 5 5 0 0,0 0 0 0 0,0 0 0 0 0,0 0 1 0 0,0 0-1 0 0,0 0 0 0 0,0 0 0 0 0,0 0 0 0 0,0 0 0 0 0,0 0 0 0 0,0 1 0 0 0,0-1 0 0 0,0 0 0 0 0,1 1 1 0 0,-1-1-1 0 0,0 1 0 0 0,0-1 0 0 0,1 1 0 0 0,-1-1 0 0 0,0 1 0 0 0,1 0 0 0 0,-1 0 0 0 0,1 0 0 0 0,-1 0 0 0 0,0 0 1 0 0,1 0-1 0 0,-1 0 0 0 0,0 0 0 0 0,1 1 0 0 0,-1-1 0 0 0,0 0 0 0 0,1 1 0 0 0,-1-1 0 0 0,0 1 0 0 0,0-1 0 0 0,1 1 1 0 0,-1 0-1 0 0,0 0 0 0 0,0-1 0 0 0,0 1 0 0 0,0 0 0 0 0,0 0 0 0 0,0 0 0 0 0,0 0 0 0 0,0 0 0 0 0,0 0 1 0 0,-1 1 0 0 0,5 14 11 0 0,0 0-1 0 0,-2 1 0 0 0,0 0 1 0 0,-1 0-1 0 0,-1-1 0 0 0,0 1 0 0 0,-1 0 1 0 0,-3 16-10 0 0,2-6 7 0 0,-17 208 42 0 0,15-113-1 0 0,3-121-49 0 0,0-1-22 0 0,-14-18-5811 0 0,11 10 176 0 0,1 0-6666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4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46 611 3977 0 0,'0'0'1508'0'0,"0"0"-220"0"0,0 0 87 0 0,0 0 350 0 0,0 0 329 0 0,0 0 77 0 0,0 0-192 0 0,0 0-372 0 0,0 0-336 0 0,0 0-243 0 0,0 0-139 0 0,-7 3-68 0 0,-24 10-13 0 0,23-10-4 0 0,8-3-28 0 0,9-97 3354 0 0,-5 75-3984 0 0,1 0 0 0 0,1 0 0 0 0,1 1 0 0 0,1 0 0 0 0,1 0 0 0 0,1 1 0 0 0,1 0 0 0 0,1 1 0 0 0,1-1-106 0 0,11-14 64 0 0,1 1 0 0 0,2 1 0 0 0,2 2 0 0 0,0 0 0 0 0,4 0-64 0 0,23-7 73 0 0,-56 37-99 0 0,0 0-9 0 0,12 23-38 0 0,14 143 150 0 0,-24-127-65 0 0,5 83 97 0 0,1-114-118 0 0,-8-8 8 0 0,9-12 25 0 0,139-127-40 0 0,126-96 20 0 0,-232 208 0 0 0,-42 27-14 0 0,0 0 8 0 0,-38 114 31 0 0,23-78-99 0 0,7-17-83 0 0,0 0 0 0 0,0 1 0 0 0,2 0 0 0 0,1 1 0 0 0,0-1-1 0 0,1 1 1 0 0,0 21 153 0 0,5-41-232 0 0,0-1 0 0 0,0 1 0 0 0,1 0-1 0 0,-1 0 1 0 0,0-1 0 0 0,0 1 0 0 0,1-1 0 0 0,-1 1-1 0 0,0-1 1 0 0,1 1 0 0 0,-1-1 0 0 0,0 0-1 0 0,1 0 1 0 0,-1 0 0 0 0,1 0 0 0 0,-1 0 0 0 0,1 0-1 0 0,-1 0 1 0 0,0 0 0 0 0,1 0 0 0 0,-1-1-1 0 0,0 1 1 0 0,1-1 0 0 0,-1 1 0 0 0,0-1 0 0 0,1 1-1 0 0,-1-1 1 0 0,0 0 0 0 0,0 1 0 0 0,0-1-1 0 0,2-1 233 0 0,16-11-4336 0 0,-8 5-846 0 0,2 0-5996 0 0</inkml:trace>
  <inkml:trace contextRef="#ctx0" brushRef="#br0" timeOffset="606.266">1351 0 3153 0 0,'0'0'4603'0'0,"0"0"-2729"0"0,0 0-702 0 0,0 0 251 0 0,0 0 258 0 0,0 0 86 0 0,0 0-123 0 0,0 0-314 0 0,0 0-274 0 0,0 0-183 0 0,-32 20-124 0 0,-99 61-99 0 0,68-30 439 0 0,53-36-945 0 0,0 0 1 0 0,1 0 0 0 0,1 1-1 0 0,0 1 1 0 0,1-1 0 0 0,1 1-1 0 0,0 0 1 0 0,2 0-1 0 0,0 1 1 0 0,0-1 0 0 0,2 1-1 0 0,0 0 1 0 0,1 0 0 0 0,1 0-1 0 0,2 12-144 0 0,-2-28 36 0 0,0 1 0 0 0,0-1-1 0 0,0 1 1 0 0,1-1 0 0 0,-1 1-1 0 0,1-1 1 0 0,0 0 0 0 0,0 1-1 0 0,-1-1 1 0 0,2 0 0 0 0,-1 0-1 0 0,0 0 1 0 0,0 1 0 0 0,1-1-1 0 0,-1 0 1 0 0,1-1 0 0 0,-1 1-1 0 0,1 0 1 0 0,0 0 0 0 0,0-1-1 0 0,0 1 1 0 0,0-1 0 0 0,0 1-1 0 0,0-1 1 0 0,0 0 0 0 0,0 0-1 0 0,1 0 1 0 0,-1 0 0 0 0,0 0-1 0 0,1-1 1 0 0,-1 1 0 0 0,0-1-1 0 0,1 1 1 0 0,-1-1 0 0 0,1 0-1 0 0,-1 0 1 0 0,1 0 0 0 0,-1 0-1 0 0,1-1 1 0 0,-1 1 0 0 0,0-1-1 0 0,1 1 1 0 0,-1-1 0 0 0,0 0-1 0 0,1 0 1 0 0,-1 0 0 0 0,1 0-36 0 0,20-16 206 0 0,1-2 0 0 0,-2 0 0 0 0,-1-1 0 0 0,0-1 0 0 0,-2-1 0 0 0,10-14-206 0 0,11-13 172 0 0,-1-3 1 0 0,-3-1-1 0 0,27-53-172 0 0,-46 212 178 0 0,65 339-103 0 0,-73-371-53 0 0,-3 1 0 0 0,-3-1 0 0 0,-4 24-22 0 0,0-86 4 0 0,0 1 0 0 0,0-1 0 0 0,-1 0 0 0 0,-1 0 0 0 0,0 0-1 0 0,-1 0 1 0 0,0 0 0 0 0,-1 0 0 0 0,0-1 0 0 0,-1 0 0 0 0,0 0 0 0 0,0-1-1 0 0,-2 1 1 0 0,1-2 0 0 0,-1 1 0 0 0,0-1 0 0 0,-1 0 0 0 0,0 0 0 0 0,-1-1 0 0 0,-3 2-4 0 0,10-9 1 0 0,1 1 0 0 0,-1-1 0 0 0,0 1 1 0 0,0-1-1 0 0,1 0 0 0 0,-1 0 0 0 0,0-1 1 0 0,0 1-1 0 0,0 0 0 0 0,0-1 1 0 0,0 0-1 0 0,-1 0 0 0 0,1 0 0 0 0,0 0 1 0 0,0 0-1 0 0,0 0 0 0 0,0-1 0 0 0,0 0 1 0 0,0 0-1 0 0,0 1 0 0 0,0-2 0 0 0,1 1 1 0 0,-1 0-1 0 0,0 0 0 0 0,0-1 1 0 0,1 0-1 0 0,-1 1 0 0 0,1-1 0 0 0,0 0 1 0 0,-1 0-1 0 0,1-1 0 0 0,0 1 0 0 0,0 0 1 0 0,0-1-1 0 0,1 1 0 0 0,-1-1 1 0 0,0 1-1 0 0,1-1 0 0 0,0 0 0 0 0,0 0 1 0 0,0 0-1 0 0,0 0-1 0 0,-4-16-20 0 0,1-1 0 0 0,1 0-1 0 0,1 0 1 0 0,1 0 0 0 0,1-1 0 0 0,0 1 0 0 0,2 0 0 0 0,0-1 20 0 0,4-13-52 0 0,1-1 1 0 0,2 1 0 0 0,1 0 0 0 0,1 1 0 0 0,2 0 0 0 0,6-8 51 0 0,76-140-1229 0 0,-60 124-1742 0 0,0 0-3742 0 0,-26 45-3081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12707 0 0,'0'0'3472'0'0,"0"0"-2255"0"0,0 0-521 0 0,0 0-232 0 0,0 0-240 0 0,0 0-144 0 0,0 0-152 0 0,0 0-136 0 0,0 0-168 0 0,0 0-384 0 0,0 0-1289 0 0,0 0-9729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0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56 7138 0 0,'0'0'2679'0'0,"0"0"-1076"0"0,0 0-427 0 0,0 0 62 0 0,0 0 182 0 0,0 0 43 0 0,0 0-204 0 0,0 0-327 0 0,0 0-272 0 0,0 0-130 0 0,0 0-18 0 0,3 1 65 0 0,8 1 81 0 0,-8-1 40 0 0,-3-1-20 0 0,0 0-55 0 0,0 0-88 0 0,0 0-74 0 0,-6-18 1366 0 0,-5 11-1723 0 0,0 2 0 0 0,-1-1 0 0 0,0 2 1 0 0,0-1-1 0 0,0 2 0 0 0,0-1 0 0 0,0 2 0 0 0,-1 0 0 0 0,0 0 0 0 0,1 1 0 0 0,-1 1 0 0 0,0 0 1 0 0,1 0-1 0 0,-11 3-104 0 0,-16-2 180 0 0,19-1-114 0 0,0 2 0 0 0,1 0 1 0 0,-1 1-1 0 0,1 1 0 0 0,0 1 1 0 0,0 0-1 0 0,-3 3-66 0 0,22-6 3 0 0,0 0-1 0 0,0 0 1 0 0,-1 0 0 0 0,2 1 0 0 0,-1-1-1 0 0,0 0 1 0 0,0 0 0 0 0,0 1 0 0 0,1-1-1 0 0,0 0 1 0 0,-1 0 0 0 0,1 0 0 0 0,0 0-1 0 0,0 0 1 0 0,0 0 0 0 0,0 0 0 0 0,0 0-1 0 0,0 0 1 0 0,1-1 0 0 0,-1 1 0 0 0,1 0 0 0 0,-1-1-1 0 0,1 1 1 0 0,0-1 0 0 0,-1 1 0 0 0,1-1-1 0 0,0 0 1 0 0,0 0 0 0 0,1 0-3 0 0,112 84 227 0 0,-114-84-215 0 0,-1 0 1 0 0,1 0-1 0 0,-1 0 0 0 0,1 1 1 0 0,-1-1-1 0 0,0 0 1 0 0,1 0-1 0 0,-1 0 1 0 0,0 0-1 0 0,0 0 1 0 0,0 1-1 0 0,0-1 1 0 0,0 0-1 0 0,0 0 1 0 0,0 0-1 0 0,0 1 1 0 0,0-1-1 0 0,0 0 1 0 0,-1 0-1 0 0,1 0 1 0 0,-1 0-1 0 0,1 0 1 0 0,-1 1-1 0 0,1-1 1 0 0,-1 0-1 0 0,1 0 1 0 0,-1 0-1 0 0,0 0 1 0 0,0-1-1 0 0,0 1 0 0 0,1 0 1 0 0,-1 0-1 0 0,0 0 1 0 0,0-1-1 0 0,0 1 1 0 0,0 0-1 0 0,0-1 1 0 0,0 1-1 0 0,0-1 1 0 0,0 1-1 0 0,-1-1 1 0 0,1 0-1 0 0,0 1 1 0 0,0-1-1 0 0,0 0 1 0 0,0 0-1 0 0,-1 0 1 0 0,1 0-1 0 0,-1 0-12 0 0,-7 6-22 0 0,-31 20 49 0 0,15-11 12 0 0,1 0-1 0 0,1 2 1 0 0,1 1-1 0 0,1 0 1 0 0,-18 20-39 0 0,37-36 1 0 0,0 0 0 0 0,0 1-1 0 0,0-1 1 0 0,0 0 0 0 0,0 1-1 0 0,1-1 1 0 0,-1 1 0 0 0,1 0 0 0 0,-1-1-1 0 0,1 1 1 0 0,0 0 0 0 0,0 0 0 0 0,1 0-1 0 0,-1-1 1 0 0,0 1 0 0 0,1 0 0 0 0,0 0-1 0 0,0 0 1 0 0,0 0 0 0 0,0 0 0 0 0,0 0-1 0 0,0 0 1 0 0,1 0 0 0 0,0 0 0 0 0,-1 0-1 0 0,1 0 1 0 0,0 0 0 0 0,0 0 0 0 0,1-1-1 0 0,-1 1 1 0 0,1-1 0 0 0,-1 1-1 0 0,1-1 1 0 0,0 1 0 0 0,0-1 0 0 0,0 1-1 0 0,9 6 83 0 0,0-1 1 0 0,0 0 0 0 0,1 0-1 0 0,0-1 1 0 0,0 0-1 0 0,1-1 1 0 0,0-1 0 0 0,0 0-1 0 0,0-1 1 0 0,0 0-1 0 0,1-1 1 0 0,0 0 0 0 0,-1-1-1 0 0,1-1 1 0 0,0 0-1 0 0,10-1-83 0 0,34-11 303 0 0,-58 10-366 0 0,1 0 0 0 0,-1 0 0 0 0,0 0 0 0 0,1-1 0 0 0,-1 1 0 0 0,0 0 0 0 0,0 0 0 0 0,0-1 0 0 0,0 1 0 0 0,0 0 0 0 0,0 0 0 0 0,0-1 0 0 0,0 1 0 0 0,0 0 0 0 0,-1 0 0 0 0,1 0 0 0 0,0-1 0 0 0,-1 1 0 0 0,1 0 0 0 0,-1 0 0 0 0,0 0 0 0 0,1 0 0 0 0,-1 0 0 0 0,0 0 0 0 0,1 0 0 0 0,-1 0 0 0 0,0 0 0 0 0,0 0 0 0 0,0 0 0 0 0,0 1 0 0 0,0-1 0 0 0,0 0 0 0 0,0 1 0 0 0,0-1 63 0 0,-18-18-2872 0 0,7 5-5105 0 0,8 10-4271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0 14003 0 0,'0'0'1766'0'0,"0"0"-165"0"0,0 0-150 0 0,0 0-97 0 0,0 0-104 0 0,0 0-209 0 0,0 0-281 0 0,0 0-254 0 0,0 0-181 0 0,0 0-35 0 0,0 0 64 0 0,0 0 93 0 0,0 0 72 0 0,1 7-11 0 0,-9 105 1283 0 0,-61 212-627 0 0,-16 83-873 0 0,-2-134-414 0 0,84-262-2921 0 0,4-25-6820 0 0,-1 10-1661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11546 0 0,'0'0'2390'0'0,"0"0"-596"0"0,0 0-328 0 0,0 0-147 0 0,0 0-79 0 0,0 0-125 0 0,0 0-260 0 0,0 0-279 0 0,0 0-84 0 0,0 0 13 0 0,0 0 45 0 0,0 0 63 0 0,0 0-57 0 0,-1 19-69 0 0,2 125 663 0 0,5 385-86 0 0,-6-529-1053 0 0,0 1 1 0 0,0-1-1 0 0,0 0 1 0 0,1 1-1 0 0,-1-1 0 0 0,0 0 1 0 0,1 1-1 0 0,-1-1 1 0 0,0 0-1 0 0,1 1 1 0 0,-1-1-1 0 0,0 0 0 0 0,1 1 1 0 0,-1-1-1 0 0,0 0 1 0 0,1 0-1 0 0,-1 0 1 0 0,1 1-1 0 0,-1-1 0 0 0,1 0 1 0 0,-1 0-1 0 0,0 0 1 0 0,1 0-1 0 0,-1 0 0 0 0,1 0 1 0 0,-1 0-1 0 0,1 0 1 0 0,-1 0-1 0 0,1 0 1 0 0,-1 0-1 0 0,1 0 0 0 0,-1 0 1 0 0,0 0-1 0 0,1 0 1 0 0,-1-1-1 0 0,1 1 1 0 0,-1 0-1 0 0,1 0 0 0 0,-1 0 1 0 0,0-1-1 0 0,1 1 1 0 0,-1 0-1 0 0,0-1 0 0 0,1 1 1 0 0,-1 0-1 0 0,0-1 1 0 0,1 1-1 0 0,-1 0 1 0 0,0-1-1 0 0,0 1 0 0 0,1 0 1 0 0,-1-1-1 0 0,0 1 1 0 0,0-1-1 0 0,0 1 1 0 0,0-1-1 0 0,1 1 0 0 0,-1 0 1 0 0,0-1-1 0 0,0 1 1 0 0,0-1-1 0 0,0 0-11 0 0,97-157 698 0 0,33-98-445 0 0,-27-15-126 0 0,-90 218 362 0 0,-8 32-1411 0 0,-3 16-4555 0 0,0 18 1552 0 0,1-5-1458 0 0,1 0-6342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16187 0 0,'0'0'2110'0'0,"0"0"-833"0"0,0 0-412 0 0,0 0-38 0 0,0 0 24 0 0,0 0-8 0 0,0 0-79 0 0,0 0-133 0 0,0 0-110 0 0,0 0-76 0 0,0 0-97 0 0,0 0-58 0 0,0 0-34 0 0,24-1 0 0 0,108-8 253 0 0,-131 8-492 0 0,0 0 0 0 0,1 0 0 0 0,-1 1 0 0 0,0-1 0 0 0,0 0 0 0 0,0 1 0 0 0,1-1-1 0 0,-1 1 1 0 0,0-1 0 0 0,1 1 0 0 0,-1-1 0 0 0,0 1 0 0 0,1 0 0 0 0,-1 0 0 0 0,0 0-1 0 0,1 0 1 0 0,-1 0 0 0 0,0 0 0 0 0,1 0 0 0 0,-1 0 0 0 0,1 0 0 0 0,-1 1 0 0 0,0-1-1 0 0,0 1 1 0 0,1-1 0 0 0,-1 1 0 0 0,0-1 0 0 0,0 1 0 0 0,1 0 0 0 0,-1-1 0 0 0,0 1-1 0 0,0 0 1 0 0,0 0 0 0 0,0 0 0 0 0,0 0 0 0 0,0 0 0 0 0,0 0 0 0 0,0 0 0 0 0,-1 0-1 0 0,1 0 1 0 0,0 1 0 0 0,-1-1 0 0 0,1 0 0 0 0,-1 0 0 0 0,1 1 0 0 0,-1-1 0 0 0,1 0 0 0 0,-1 1-1 0 0,0-1 1 0 0,0 0 0 0 0,0 1 0 0 0,0-1 0 0 0,0 0 0 0 0,0 1 0 0 0,0-1 0 0 0,0 1-1 0 0,0-1 1 0 0,-1 2-17 0 0,-76 98 548 0 0,6-12-220 0 0,70-86-315 0 0,0-1-1 0 0,0 0 1 0 0,0 0-1 0 0,0 1 0 0 0,0-1 1 0 0,0 1-1 0 0,1-1 1 0 0,-1 1-1 0 0,1-1 0 0 0,0 1 1 0 0,0-1-1 0 0,0 1 1 0 0,0-1-1 0 0,0 1 0 0 0,0-1 1 0 0,1 1-1 0 0,-1-1 1 0 0,1 1-1 0 0,0-1 0 0 0,0 0 1 0 0,0 1-1 0 0,0-1 1 0 0,0 0-1 0 0,0 1 0 0 0,1-1 1 0 0,-1 0-1 0 0,1 0-12 0 0,12 1 67 0 0,0-1-1 0 0,0 0 1 0 0,0-1-1 0 0,1 0 1 0 0,-1-2-1 0 0,0 1 1 0 0,0-2 0 0 0,1 0-1 0 0,-1-1 1 0 0,-1 0-1 0 0,1-1 1 0 0,0 0-1 0 0,-1-1 1 0 0,0-1-1 0 0,0 0 1 0 0,0-1-1 0 0,-1 0 1 0 0,0-1 0 0 0,10-9-67 0 0,44-38-1319 0 0,-48 34-2121 0 0,-3-2-4225 0 0,-11 15-4721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20284 0 0,'0'0'1194'0'0,"0"0"-350"0"0,0 0-78 0 0,0 0 80 0 0,0 0 68 0 0,0 0 21 0 0,0 0-142 0 0,0 0-159 0 0,0 0-101 0 0,0 0-110 0 0,0 0-58 0 0,0 0-18 0 0,20 3-11 0 0,97 13 203 0 0,180-2 491 0 0,-277-21-1720 0 0,-19 0-3140 0 0,-7 6-3896 0 0,1-2-4354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20004 0 0,'0'0'1490'0'0,"0"0"-502"0"0,0 0-81 0 0,0 0 112 0 0,0 0 52 0 0,0 0-100 0 0,0 0-246 0 0,0 0-173 0 0,0 0-165 0 0,0 0-118 0 0,31-1-66 0 0,101-6-95 0 0,-22-17-69 0 0,-37 7-934 0 0,-49 10-2397 0 0,-1 1-4404 0 0,-13 2-4785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7 12555 0 0,'0'0'2197'0'0,"0"0"-336"0"0,0 0-247 0 0,0 0-110 0 0,0 0-40 0 0,0 0-116 0 0,0 0-246 0 0,0 0-275 0 0,0 0-220 0 0,0 0-142 0 0,0 0-77 0 0,0 0-17 0 0,3-7 1211 0 0,-13 115-751 0 0,0 5-678 0 0,24 88-212 0 0,-1-166-918 0 0,-16-43-15898 0 0,-1 4 5981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9074 0 0,'0'0'3899'0'0,"0"0"-1715"0"0,0 0-805 0 0,0 0-169 0 0,0 0-4 0 0,0 0-50 0 0,0 0-63 0 0,0 0-104 0 0,0 0-85 0 0,0 0-66 0 0,0 0-126 0 0,0 0-101 0 0,0 0-51 0 0,23 5-41 0 0,72 15-49 0 0,12-16 487 0 0,90-37-616 0 0,-91 24-1235 0 0,-61 7-3977 0 0,-43 6-3758 0 0,-2 0-2638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13635 0 0,'0'0'2720'0'0,"0"0"-1028"0"0,0 0-535 0 0,0 0-134 0 0,0 0-27 0 0,0 0-41 0 0,0 0-107 0 0,0 0-152 0 0,0 0-145 0 0,0 0-93 0 0,0 0-96 0 0,0 0-48 0 0,0 0-13 0 0,28-4-37 0 0,91-11-18 0 0,11 8 326 0 0,-129 7-571 0 0,0 0 0 0 0,0 0 0 0 0,0 0 0 0 0,-1 0 0 0 0,1 0 0 0 0,0 0 1 0 0,0 1-1 0 0,0-1 0 0 0,0 0 0 0 0,0 1 0 0 0,0-1 0 0 0,0 0 0 0 0,-1 1 0 0 0,1-1 0 0 0,0 1 1 0 0,0-1-1 0 0,-1 1 0 0 0,1 0 0 0 0,0-1 0 0 0,-1 1 0 0 0,1 0 0 0 0,0-1 0 0 0,-1 1 0 0 0,1 0 1 0 0,-1 0-1 0 0,1-1 0 0 0,-1 1 0 0 0,0 0 0 0 0,1 0 0 0 0,-1 0 0 0 0,0 0 0 0 0,0 0 0 0 0,1 0 1 0 0,-1-1-1 0 0,0 1 0 0 0,0 0 0 0 0,0 0 0 0 0,0 0 0 0 0,0 0 0 0 0,0 0 0 0 0,0 0 0 0 0,-1 0 1 0 0,1 0-1 0 0,0 0 0 0 0,0 0 0 0 0,-1-1 0 0 0,1 1 0 0 0,-1 0-1 0 0,-19 43 192 0 0,-72 55 2 0 0,-24 36 52 0 0,114-131-208 0 0,1-1 0 0 0,1 1 0 0 0,-1-1 0 0 0,1 1 0 0 0,-1-1 0 0 0,1 1 0 0 0,0-1 0 0 0,0 1 0 0 0,0-1 0 0 0,1 1 0 0 0,-1-1 0 0 0,1 1 0 0 0,0-1 0 0 0,0 1 0 0 0,0-1 0 0 0,1 0 0 0 0,-1 1 0 0 0,1-1 0 0 0,-1 0 0 0 0,1 0-1 0 0,0 0 1 0 0,0 0 0 0 0,1-1 0 0 0,-1 1 0 0 0,1 0 0 0 0,-1-1 0 0 0,1 0 0 0 0,0 1 0 0 0,0-1 0 0 0,0 0 0 0 0,0-1 0 0 0,0 1 0 0 0,0 0 0 0 0,0-1 0 0 0,1 0 0 0 0,-1 0 0 0 0,0 0 0 0 0,1 0 0 0 0,-1 0 0 0 0,1-1 0 0 0,-1 1 0 0 0,1-1 0 0 0,0 0 0 0 0,-1 0 0 0 0,1-1 0 0 0,-1 1 0 0 0,2-1-38 0 0,9 1 107 0 0,-6 1-89 0 0,1-1-1 0 0,-1 1 1 0 0,0-2 0 0 0,0 1 0 0 0,1-1 0 0 0,-1 0 0 0 0,0-1-1 0 0,0 0 1 0 0,0-1 0 0 0,0 1 0 0 0,-1-1 0 0 0,1-1 0 0 0,-1 1-1 0 0,0-1 1 0 0,2-2-18 0 0,35-32-4005 0 0,-28 18-8013 0 0,-12 16-113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12827 0 0,'0'0'2990'0'0,"0"0"-1213"0"0,0 0-378 0 0,0 0-58 0 0,0 0-14 0 0,0 0-63 0 0,0 0-179 0 0,0 0-238 0 0,0 0-211 0 0,0 0-147 0 0,0 0-97 0 0,0 0-52 0 0,0 0-30 0 0,-3 1 659 0 0,-2 45-488 0 0,3 0 0 0 0,1 0 0 0 0,3 0 0 0 0,1 0 0 0 0,6 26-481 0 0,-6 151 187 0 0,-34 83-201 0 0,19-185 28 0 0,5-83-467 0 0,-10-83-1925 0 0,9-44-2412 0 0,10 60 277 0 0,4 2-4140 0 0,-2 10-1145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12627 0 0,'0'0'2250'0'0,"0"0"-601"0"0,0 0-254 0 0,0 0-23 0 0,0 0-67 0 0,0 0-105 0 0,0 0-172 0 0,0 0-192 0 0,0 0-142 0 0,0 0-107 0 0,0 0-90 0 0,0 0-82 0 0,-19 5-82 0 0,-60 19-57 0 0,75-24-238 0 0,1 1-1 0 0,0 0 1 0 0,0 0-1 0 0,0 0 0 0 0,0 1 1 0 0,0-1-1 0 0,0 1 1 0 0,0-1-1 0 0,1 1 0 0 0,-1 0 1 0 0,0 0-1 0 0,1 0 1 0 0,-1 0-1 0 0,1 1 0 0 0,0-1 1 0 0,0 1-1 0 0,0-1 1 0 0,0 1-1 0 0,1 0 1 0 0,-1 0-1 0 0,0 0-37 0 0,-3 7 49 0 0,4-7-45 0 0,0 0 0 0 0,0 0-1 0 0,1 0 1 0 0,-1 0 0 0 0,1 0-1 0 0,-1 0 1 0 0,1 1 0 0 0,0-1-1 0 0,1 0 1 0 0,-1 0 0 0 0,0 0-1 0 0,1 0 1 0 0,0 0 0 0 0,0 0-1 0 0,0 0 1 0 0,0 0 0 0 0,0 0-1 0 0,0 0 1 0 0,1 0 0 0 0,0-1-1 0 0,-1 1 1 0 0,1 0 0 0 0,0-1 0 0 0,0 1-1 0 0,2 0-3 0 0,67 63 96 0 0,-68-62-32 0 0,1 1 0 0 0,-1-1-1 0 0,0 1 1 0 0,0 0 0 0 0,0 0 0 0 0,-1 0 0 0 0,1 0-1 0 0,-1 1 1 0 0,0-1 0 0 0,-1 0 0 0 0,0 1-1 0 0,1 0 1 0 0,-2-1 0 0 0,1 1 0 0 0,-1 0-1 0 0,0 4-63 0 0,-1-3 51 0 0,-1 1 0 0 0,0-1-1 0 0,-1 0 1 0 0,0 0 0 0 0,0 0-1 0 0,0-1 1 0 0,-1 1 0 0 0,0-1-1 0 0,0 0 1 0 0,-1 0-1 0 0,1 0 1 0 0,-1 0 0 0 0,-1-1-1 0 0,1 0 1 0 0,-1 0 0 0 0,0 0-1 0 0,0-1 1 0 0,0 0-1 0 0,-1 0 1 0 0,1 0 0 0 0,-1-1-1 0 0,0 0 1 0 0,0-1 0 0 0,0 1-1 0 0,0-1 1 0 0,-1-1 0 0 0,1 1-1 0 0,0-1 1 0 0,-1-1-1 0 0,1 1 1 0 0,-1-1 0 0 0,-3-1-51 0 0,-4-25-1067 0 0,15 10-1816 0 0,0 7-1204 0 0,0 1-7714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13451 0 0,'0'0'2719'0'0,"0"0"-1308"0"0,0 0-400 0 0,0 0 41 0 0,0 0 76 0 0,0 0-17 0 0,0 0-174 0 0,0 0-231 0 0,0 0-186 0 0,-34 19-131 0 0,-103 62-76 0 0,81-34 175 0 0,13 15 620 0 0,43-58-1063 0 0,0-1-1 0 0,0 1 0 0 0,0-1 0 0 0,0 1 1 0 0,1-1-1 0 0,-1 1 0 0 0,1-1 0 0 0,0 1 1 0 0,0-1-1 0 0,0 0 0 0 0,1 0 1 0 0,-1 1-1 0 0,1-1 0 0 0,-1 0 0 0 0,1 0 1 0 0,0 0-1 0 0,1 0 0 0 0,-1-1 0 0 0,0 1 1 0 0,1-1-1 0 0,-1 1 0 0 0,1-1 1 0 0,0 0-1 0 0,0 0 0 0 0,0 0 0 0 0,0 0 1 0 0,0-1-1 0 0,0 1 0 0 0,0-1 0 0 0,2 1-44 0 0,23 19 254 0 0,-19-11-112 0 0,0 1 1 0 0,-1-1-1 0 0,-1 2 1 0 0,0-1-1 0 0,0 1 1 0 0,-1 0-1 0 0,-1 1 1 0 0,0-1-1 0 0,-1 1 1 0 0,0 0-1 0 0,-1 0 1 0 0,1 7-143 0 0,45 106 1024 0 0,-41-116-2019 0 0,-9-12 106 0 0,-4-9-2420 0 0,3 3-6837 0 0,2 4-1838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 16235 0 0,'0'0'2558'0'0,"0"0"-1045"0"0,0 0-414 0 0,0 0 10 0 0,0 0 86 0 0,0 0-43 0 0,0 0-174 0 0,0 0-223 0 0,0 0-201 0 0,0 0-116 0 0,0 0-74 0 0,-31 34-49 0 0,-93 108-37 0 0,65-64 155 0 0,-24 72-5 0 0,62-115-458 0 0,12-17-5 0 0,-2 0 0 0 0,-1 0 0 0 0,0-1 0 0 0,-1-1 0 0 0,0 0 0 0 0,-2 0 0 0 0,0-1 35 0 0,-22 7-1584 0 0,24-22-2059 0 0,2-6-4097 0 0,7 2-3733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5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15891 0 0,'0'0'2133'0'0,"0"0"-497"0"0,0 0-374 0 0,0 0-110 0 0,0 0-40 0 0,0 0-114 0 0,0 0-223 0 0,0 0-278 0 0,0 0-133 0 0,0 0 4 0 0,0 0 14 0 0,0 0 38 0 0,0 0-32 0 0,3 17-55 0 0,28 110 641 0 0,147 178 350 0 0,-167-285-1381 0 0,3 6-235 0 0,-10-8-3086 0 0,-7-15-3370 0 0,0-3-5144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4953 0 0,'0'0'1690'0'0,"0"0"-79"0"0,0 0 190 0 0,0 0 236 0 0,0 0 37 0 0,0 0-255 0 0,0 0-443 0 0,0 0-384 0 0,0 0-216 0 0,0 0-79 0 0,14 11 6172 0 0,125-22-4502 0 0,-59 3-2117 0 0,-78 10-239 0 0,-1-1 0 0 0,0 1 0 0 0,0 0 0 0 0,0 0 0 0 0,0-1 0 0 0,0 1 0 0 0,0 0 0 0 0,0 0 0 0 0,0 0 0 0 0,-1 0 0 0 0,1 0 0 0 0,-1 0 0 0 0,0 0 0 0 0,1 0 0 0 0,-1 0 0 0 0,0 0 0 0 0,0 0 0 0 0,0 0 0 0 0,0 0 0 0 0,-1 0 1 0 0,1 0-1 0 0,-1 0 0 0 0,1 0 0 0 0,-1 0 0 0 0,0 0 0 0 0,1 0 0 0 0,-1 0 0 0 0,0 0 0 0 0,0-1 0 0 0,0 1 0 0 0,-1 0 0 0 0,1 0-11 0 0,-63 75 301 0 0,-16 32-50 0 0,79-107-227 0 0,0 0-1 0 0,0 0 1 0 0,1 0-1 0 0,-1 0 1 0 0,0 0 0 0 0,1-1-1 0 0,-1 1 1 0 0,1 0-1 0 0,0 0 1 0 0,-1 0 0 0 0,1 0-1 0 0,0 1 1 0 0,0-1-1 0 0,0 0 1 0 0,1 0 0 0 0,-1 0-1 0 0,0 0 1 0 0,1 0-1 0 0,-1-1 1 0 0,1 1-1 0 0,0 0 1 0 0,0 0 0 0 0,-1 0-1 0 0,1 0 1 0 0,1-1-1 0 0,-1 1 1 0 0,0 0 0 0 0,0-1-1 0 0,1 1 1 0 0,-1-1-1 0 0,0 1 1 0 0,1-1-24 0 0,108 6 1319 0 0,14-33-1336 0 0,-122 22-1642 0 0,-2-4-5879 0 0,0 6 2022 0 0,0 1-7212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1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5561 0 0,'0'0'3810'0'0,"0"0"-1112"0"0,0 0-516 0 0,0 0-134 0 0,0 0-203 0 0,0 0-238 0 0,0 0-308 0 0,0 0-326 0 0,0 0-224 0 0,0 0-113 0 0,0 0-42 0 0,0 0-17 0 0,0 0-23 0 0,-1 2-39 0 0,16 14 2560 0 0,-1-12-2854 0 0,125 10 1055 0 0,102-13-584 0 0,-240-1-683 0 0,-1 0-23 0 0,0 0-21 0 0,0 0-1 0 0,0 0-13 0 0,0 0-25 0 0,0 0-34 0 0,0 0-48 0 0,0 0-31 0 0,-20 8-3996 0 0,2 4 452 0 0,10-7-946 0 0,2-1-2089 0 0,0 0-4139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1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0,'0'0'2559'0'0,"0"0"-697"0"0,0 0-380 0 0,0 0-113 0 0,0 0-107 0 0,0 0-176 0 0,0 0-237 0 0,0 0-143 0 0,0 0-76 0 0,0 0-30 0 0,0 0-10 0 0,0 0-73 0 0,0 0-71 0 0,15 5-69 0 0,50 15-38 0 0,52-15 721 0 0,-61-3-530 0 0,-28-1-2650 0 0,0-1-7164 0 0,-28 0-2777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27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76 439 11410 0 0,'0'0'1930'0'0,"0"0"-464"0"0,0 0-302 0 0,0 0 8 0 0,0 0 18 0 0,0 0-65 0 0,0 0-188 0 0,0 0-241 0 0,0 0-203 0 0,0 0-137 0 0,0 0-84 0 0,0 0 26 0 0,0 0 85 0 0,6 4 77 0 0,-5-3-439 0 0,1 0 3 0 0,-1-1 0 0 0,0 1 0 0 0,0 0 0 0 0,1 0 0 0 0,-1-1-1 0 0,0 1 1 0 0,0 0 0 0 0,0 0 0 0 0,0 0 0 0 0,0 1 0 0 0,0-1 0 0 0,0 0 0 0 0,-1 0 0 0 0,1 0-1 0 0,0 1 1 0 0,-1-1 0 0 0,1 0 0 0 0,-1 1 0 0 0,1-1 0 0 0,-1 0 0 0 0,1 1 0 0 0,-1-1 0 0 0,0 1 0 0 0,0-1-1 0 0,0 0 1 0 0,0 1 0 0 0,0-1 0 0 0,0 1 0 0 0,0-1 0 0 0,0 1 0 0 0,-1-1 0 0 0,1 0 0 0 0,0 1-1 0 0,-1-1 1 0 0,1 0 0 0 0,-1 1 0 0 0,0 0-24 0 0,-20 51 238 0 0,3 1-1 0 0,2 1 1 0 0,3 1-1 0 0,2 0 1 0 0,2 0-1 0 0,3 1 1 0 0,3 0 0 0 0,2 29-238 0 0,1-85 4 0 0,14 138 111 0 0,-13-135-94 0 0,0 0 1 0 0,0 0-1 0 0,0 0 1 0 0,1 0-1 0 0,-1 0 1 0 0,1 0-1 0 0,0 0 1 0 0,1-1 0 0 0,-1 1-1 0 0,1-1 1 0 0,-1 1-1 0 0,1-1 1 0 0,0 0-1 0 0,0 0 1 0 0,0 0-1 0 0,1-1 1 0 0,-1 1-1 0 0,1-1 1 0 0,-1 0-1 0 0,1 0 1 0 0,0 0 0 0 0,0 0-1 0 0,0 0 1 0 0,0-1-1 0 0,0 0 1 0 0,0 0-1 0 0,0 0 1 0 0,1 0-1 0 0,-1-1 1 0 0,0 0-1 0 0,1 1-21 0 0,7-4 94 0 0,1 0 0 0 0,-1 0-1 0 0,1-1 1 0 0,-1-1 0 0 0,0 0-1 0 0,-1-1 1 0 0,1 0-1 0 0,-1-1 1 0 0,0 0 0 0 0,-1 0-1 0 0,0-1 1 0 0,0-1-1 0 0,0 0 1 0 0,-1 0 0 0 0,3-5-94 0 0,43-43 140 0 0,-2-3 0 0 0,-3-2 0 0 0,-3-2 0 0 0,-3-3 0 0 0,0-4-140 0 0,-11 15 4 0 0,-2 0 1 0 0,-3-2 0 0 0,-3-1-1 0 0,-2-1 1 0 0,-2-1-1 0 0,-4-1 1 0 0,0-8-5 0 0,-12-22 161 0 0,-5 91-98 0 0,-10 28-26 0 0,-70 157 35 0 0,59-97 68 0 0,4 1 0 0 0,3 1-1 0 0,5 1 1 0 0,4 0 0 0 0,3 0 0 0 0,5 17-140 0 0,-3-38 17 0 0,4 22 85 0 0,-4-90-144 0 0,0-1 36 0 0,0 0-1 0 0,0 0-6 0 0,0 0-2 0 0,0 0-24 0 0,0 0-19 0 0,0 0-6 0 0,0 0-27 0 0,0 0-16 0 0,0 0-26 0 0,-2-19-3020 0 0,2 11-29 0 0,-1 2-3390 0 0,0 2-5285 0 0</inkml:trace>
  <inkml:trace contextRef="#ctx0" brushRef="#br0" timeOffset="750.387">862 947 6417 0 0,'0'0'3386'0'0,"0"0"-798"0"0,0 0-445 0 0,0 0-52 0 0,0 0-147 0 0,0 0-267 0 0,0 0-272 0 0,0 0-335 0 0,0 0-245 0 0,0 0-183 0 0,0 0-81 0 0,0 0-51 0 0,0 0-60 0 0,2-4-57 0 0,0 0-410 0 0,-2 4 55 0 0,0 0-1 0 0,1 1 1 0 0,-1-1 0 0 0,0 0-1 0 0,0 0 1 0 0,0 0-1 0 0,1 0 1 0 0,-1 1-1 0 0,0-1 1 0 0,0 0-1 0 0,0 0 1 0 0,1 0 0 0 0,-1 0-1 0 0,0 0 1 0 0,0 0-1 0 0,1 0 1 0 0,-1 0-1 0 0,0 0 1 0 0,0 0-1 0 0,1 0 1 0 0,-1 0 0 0 0,0 0-1 0 0,0 0 1 0 0,1 0-1 0 0,-1 0 1 0 0,0 0-1 0 0,0 0 1 0 0,1 0-1 0 0,-1 0 1 0 0,0 0 0 0 0,0-1-1 0 0,0 1-37 0 0,-31 279 1302 0 0,20-220-1573 0 0,10-54-3436 0 0,1-17-9167 0 0,1 8 2217 0 0</inkml:trace>
  <inkml:trace contextRef="#ctx0" brushRef="#br0" timeOffset="1396.738">1008 1120 7602 0 0,'0'0'5712'0'0,"0"0"-2931"0"0,0 0-1154 0 0,0 0-194 0 0,0 0-118 0 0,0 0-183 0 0,0 0-231 0 0,0 0-176 0 0,0 0-105 0 0,0 0-37 0 0,0 0-19 0 0,0 0-83 0 0,0 0-69 0 0,15 0-74 0 0,117 0 558 0 0,-50 7-735 0 0,-54-3-182 0 0,-24-3 5 0 0,-4 1 4 0 0,0-1 17 0 0,0-1 12 0 0,0 0 17 0 0,0 0 22 0 0,0 0 24 0 0,0 0 20 0 0,0 0 1 0 0,-17-22 109 0 0,-65-51 111 0 0,80 74-310 0 0,0 1-1 0 0,1-1 1 0 0,-1 0-1 0 0,1 1 1 0 0,-1-1 0 0 0,1 1-1 0 0,0 0 1 0 0,-1-1-1 0 0,1 1 1 0 0,0 0-1 0 0,0 0 1 0 0,0 0 0 0 0,1 0-1 0 0,-1 0 1 0 0,0 0-1 0 0,1 0 1 0 0,-1 0 0 0 0,1 0-1 0 0,0 0 1 0 0,-1 0-1 0 0,1 0 1 0 0,0 0 0 0 0,1 0-1 0 0,-1 0 1 0 0,0 0-1 0 0,0 0 1 0 0,1 0-1 0 0,-1 0 1 0 0,1 0 0 0 0,0 0-1 0 0,-1 0 1 0 0,1 0-1 0 0,1 1-10 0 0,-2 10 43 0 0,0 214-31 0 0,4-239 55 0 0,1 0 0 0 0,0 1-1 0 0,1-1 1 0 0,0 1 0 0 0,1 0-1 0 0,0 1 1 0 0,1 0 0 0 0,0 0-1 0 0,0 0 1 0 0,9-6-67 0 0,27-38-253 0 0,-17 9-543 0 0,-18 27-3513 0 0,-6 11 1144 0 0,-2 6-2829 0 0,0 1-5669 0 0</inkml:trace>
  <inkml:trace contextRef="#ctx0" brushRef="#br0" timeOffset="1799.322">1402 1083 12715 0 0,'0'0'3642'0'0,"0"0"-1559"0"0,0 0-737 0 0,0 0-109 0 0,0 0-43 0 0,0 0-113 0 0,0 0-160 0 0,0 0-195 0 0,0 0-162 0 0,0 0-103 0 0,0 0-75 0 0,0 0-56 0 0,34-8-46 0 0,107-27-36 0 0,-55 27 319 0 0,-96 38-218 0 0,-182 139 178 0 0,191-167-521 0 0,0-1 0 0 0,-1 1 0 0 0,1-1 0 0 0,0 1 0 0 0,0 0-1 0 0,0 0 1 0 0,0-1 0 0 0,0 1 0 0 0,1 0 0 0 0,-1 0 0 0 0,1 0 0 0 0,-1 0 0 0 0,1 0 0 0 0,-1 0 0 0 0,1 0 0 0 0,0 0 0 0 0,0 0 0 0 0,0 0 0 0 0,0 0 0 0 0,1 0 0 0 0,-1 0 0 0 0,0 0 0 0 0,1 0-1 0 0,-1 0 1 0 0,1 0 0 0 0,0-1 0 0 0,0 1 0 0 0,0 0 0 0 0,-1 0 0 0 0,2 0 0 0 0,-1-1 0 0 0,0 1 0 0 0,0-1 0 0 0,0 1 0 0 0,1-1 0 0 0,-1 1 0 0 0,1-1 0 0 0,-1 0 0 0 0,1 0 0 0 0,0 1 0 0 0,0-1-1 0 0,-1 0 1 0 0,1-1 0 0 0,0 1 0 0 0,0 0 0 0 0,0 0 0 0 0,0-1 0 0 0,0 1 0 0 0,0-1 0 0 0,0 0 0 0 0,0 0 0 0 0,0 1 0 0 0,0-1 0 0 0,0-1 0 0 0,0 1 0 0 0,0 0 0 0 0,0 0 0 0 0,0-1 0 0 0,0 1-6 0 0,84-15 329 0 0,-71 9-434 0 0,40-26-665 0 0,-39-7-4162 0 0,-15 28 10 0 0,2 3-6905 0 0</inkml:trace>
  <inkml:trace contextRef="#ctx0" brushRef="#br0" timeOffset="2645.02">1041 23 4913 0 0,'0'0'1872'0'0,"0"0"-97"0"0,0 0-13 0 0,0 0 41 0 0,0 0-108 0 0,0 0-217 0 0,0 0-255 0 0,0 0-271 0 0,0 0-173 0 0,0 0-99 0 0,0 0-58 0 0,0 0-60 0 0,0 0-48 0 0,-2 0-33 0 0,-38 62 2008 0 0,30-39-2172 0 0,-100 161 485 0 0,82-133-626 0 0,28-51-136 0 0,0 0 48 0 0,53-44 1463 0 0,-19 10-1289 0 0,-2-2 0 0 0,-1-1-1 0 0,-1-1 1 0 0,-3-2 0 0 0,16-29-262 0 0,-24 26 227 0 0,-19 42-163 0 0,0 1-4 0 0,0 0-19 0 0,0 0-15 0 0,0 0-17 0 0,0 0-38 0 0,0 8-181 0 0,-20 112 294 0 0,19-116-71 0 0,0 0-1 0 0,0 0 1 0 0,0 0-1 0 0,0 1 1 0 0,1-1 0 0 0,-1 0-1 0 0,1 0 1 0 0,0 0-1 0 0,1 1 1 0 0,-1-1-1 0 0,1 0 1 0 0,0 0-1 0 0,0 0 1 0 0,0 0-1 0 0,0 0 1 0 0,1 0-1 0 0,-1 0 1 0 0,1 0 0 0 0,0 0-1 0 0,0-1 1 0 0,1 1-1 0 0,-1-1 1 0 0,1 0-1 0 0,0 1 1 0 0,0-1-1 0 0,0 0 1 0 0,0-1-1 0 0,0 1 1 0 0,1 0-1 0 0,-1-1 1 0 0,1 0 0 0 0,-1 0-1 0 0,1 0 1 0 0,0 0-1 0 0,0-1 1 0 0,0 1-1 0 0,0-1 1 0 0,0 0-1 0 0,0 0 1 0 0,3-1-13 0 0,-1 1 65 0 0,0-1-1 0 0,0-1 1 0 0,0 1 0 0 0,0-1 0 0 0,0 0-1 0 0,0-1 1 0 0,0 0 0 0 0,0 0 0 0 0,0 0 0 0 0,0 0-1 0 0,-1-1 1 0 0,1 0 0 0 0,-1 0 0 0 0,0 0-1 0 0,0-1 1 0 0,0 0 0 0 0,0 0 0 0 0,-1 0 0 0 0,0 0-1 0 0,0-1 1 0 0,4-4-65 0 0,-5 4 12 0 0,1-1 0 0 0,-1 1 0 0 0,0 0 0 0 0,0-1 0 0 0,0 0 0 0 0,-1 1 0 0 0,0-1 0 0 0,0 0 0 0 0,0 0 0 0 0,-1 0 0 0 0,0-1 0 0 0,0 1 0 0 0,0-3-12 0 0,-1 8-147 0 0,-5-9-4490 0 0,4 7-717 0 0,1 1-4618 0 0,0 2-91 0 0</inkml:trace>
  <inkml:trace contextRef="#ctx0" brushRef="#br0" timeOffset="2995.438">1612 8 7634 0 0,'0'0'2473'0'0,"0"0"-440"0"0,0 0-97 0 0,0 0 35 0 0,0 0-42 0 0,0 0-209 0 0,0 0-331 0 0,0 0-327 0 0,0 0-240 0 0,0 0-127 0 0,0 0-51 0 0,0 0-59 0 0,0 0 554 0 0,-8 1-1091 0 0,1 1 0 0 0,0 0-1 0 0,0 0 1 0 0,0 0-1 0 0,0 1 1 0 0,0 0 0 0 0,0 0-1 0 0,1 1 1 0 0,-1 0 0 0 0,1 0-1 0 0,0 0 1 0 0,1 1 0 0 0,-1 0-1 0 0,1 0 1 0 0,-1 0 0 0 0,2 1-1 0 0,-1 0 1 0 0,1 0 0 0 0,0 0-1 0 0,0 1 1 0 0,0-1-1 0 0,1 1 1 0 0,0 0 0 0 0,0 0-1 0 0,1 0 1 0 0,0 0 0 0 0,0 0-1 0 0,1 0 1 0 0,0 1 0 0 0,0-1-1 0 0,0 0 1 0 0,1 1 0 0 0,1 3-48 0 0,-1-8 21 0 0,0 1 0 0 0,1-1 0 0 0,0 0 0 0 0,0 0 0 0 0,0 1 0 0 0,0-1 0 0 0,0 0 0 0 0,0 0 0 0 0,1 0 0 0 0,0 0 0 0 0,-1-1 0 0 0,1 1 0 0 0,0 0 0 0 0,1-1 0 0 0,-1 1 0 0 0,0-1 0 0 0,1 0 0 0 0,-1 0 0 0 0,1 0 0 0 0,0 0 0 0 0,-1 0 0 0 0,1 0 0 0 0,0-1 0 0 0,0 1 0 0 0,0-1 0 0 0,0 0 0 0 0,1 0 0 0 0,-1 0 0 0 0,0 0-21 0 0,100 5 537 0 0,-3-38-2090 0 0,-75 21-581 0 0,-11 5-998 0 0,-5 1-2806 0 0,1 1-6151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2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269 362 0 0 0,'0'0'487'0'0,"0"0"416"0"0,0 0 130 0 0,0 0 41 0 0,0 0 42 0 0,0 0 24 0 0,0 0 15 0 0,13 0 45 0 0,27 0-334 0 0,-10 0 3904 0 0,-27 1-5086 0 0,2 7 12252 0 0,-12-6-10420 0 0,-21-1-1479 0 0,-1 1 0 0 0,1 2 0 0 0,0 0 0 0 0,1 2 0 0 0,-1 1 0 0 0,-21 10-37 0 0,44-16 4 0 0,1 0 1 0 0,0 0-1 0 0,0 1 1 0 0,0-1-1 0 0,0 1 1 0 0,1 0-1 0 0,-1 0 1 0 0,0 0 0 0 0,1 1-1 0 0,-1 0 1 0 0,1-1-1 0 0,0 1 1 0 0,0 0-1 0 0,0 0 1 0 0,0 1-1 0 0,1-1 1 0 0,-1 1-1 0 0,1-1 1 0 0,0 1-1 0 0,0 0 1 0 0,0 0-1 0 0,1 0 1 0 0,-1 0-1 0 0,1 0 1 0 0,0 0-1 0 0,0 0 1 0 0,0 0 0 0 0,1 2-6 0 0,2 2 26 0 0,0 0 0 0 0,1 0 0 0 0,0-1 0 0 0,1 0-1 0 0,-1 1 1 0 0,2-1 0 0 0,-1-1 0 0 0,1 1-1 0 0,0 0 1 0 0,0-1 0 0 0,0 0 0 0 0,1-1-1 0 0,0 1 1 0 0,1-1 0 0 0,-1 0 0 0 0,1 0-1 0 0,0-1 1 0 0,0 0 0 0 0,0 0 0 0 0,0-1-1 0 0,1 0 1 0 0,-1 0 0 0 0,6 0-25 0 0,-1 1 73 0 0,1-1 0 0 0,-1-1 1 0 0,0 0-1 0 0,1-1 0 0 0,-1 0 0 0 0,1-1 0 0 0,0 0 0 0 0,9-2-73 0 0,17 0 118 0 0,46-12 174 0 0,-138 39-218 0 0,0 3 0 0 0,2 2 1 0 0,2 1-1 0 0,1 4 0 0 0,1 1 1 0 0,2 2-1 0 0,-4 7-74 0 0,45-41 1 0 0,0 1 1 0 0,0 0-1 0 0,0-1 1 0 0,1 1-1 0 0,0 0 0 0 0,0 1 1 0 0,0-1-1 0 0,0 1 1 0 0,1-1-1 0 0,0 1 0 0 0,0 0 1 0 0,0 0-1 0 0,1-1 1 0 0,0 1-1 0 0,0 1 0 0 0,0-1 1 0 0,1 0-1 0 0,0 0 1 0 0,1 5-2 0 0,1-7 19 0 0,1 0 1 0 0,0 0-1 0 0,-1 0 0 0 0,2 0 1 0 0,-1 0-1 0 0,0-1 1 0 0,1 1-1 0 0,-1-1 1 0 0,1 0-1 0 0,0 0 1 0 0,0-1-1 0 0,1 1 1 0 0,-1-1-1 0 0,0 0 1 0 0,1 0-1 0 0,-1 0 1 0 0,1-1-1 0 0,0 1 1 0 0,0-1-1 0 0,2 0-19 0 0,8 2 70 0 0,1 0-1 0 0,0-2 1 0 0,0 0 0 0 0,0-1-1 0 0,0 0 1 0 0,0-1 0 0 0,0-1-1 0 0,0 0 1 0 0,9-4-70 0 0,-15 4-79 0 0,1-1 0 0 0,-1 0 0 0 0,0 0 1 0 0,-1-1-1 0 0,1-1 0 0 0,-1 1 0 0 0,1-2 0 0 0,-1 1 1 0 0,-1-1-1 0 0,1 0 0 0 0,2-4 79 0 0,11-48-3166 0 0,-21 15-5782 0 0,-1 31 3610 0 0,0 1-6507 0 0</inkml:trace>
  <inkml:trace contextRef="#ctx0" brushRef="#br0" timeOffset="455.984">361 1 5881 0 0,'0'0'2081'0'0,"0"0"-8"0"0,0 0 111 0 0,0 0 80 0 0,0 0-55 0 0,0 0-252 0 0,0 0-442 0 0,0 0-417 0 0,0 0-283 0 0,0 0-158 0 0,0 0-89 0 0,0 0-45 0 0,0 0-35 0 0,-11 14 1209 0 0,-13 322 982 0 0,16-179-2493 0 0,-7 0 0 0 0,-7-2 0 0 0,-6 0 0 0 0,-19 40-186 0 0,-7 5 53 0 0,44-149-179 0 0,10-50 35 0 0,0-1-20 0 0,0 0-46 0 0,0 0-79 0 0,0 0-103 0 0,0 0-122 0 0,0-8-2443 0 0,0 0 39 0 0,0 6-2077 0 0,0-2-6927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8 7090 0 0,'0'0'1302'0'0,"0"0"-175"0"0,0 0-53 0 0,0 0 144 0 0,0 0 143 0 0,0 0-47 0 0,0 0-151 0 0,0 0-276 0 0,0 0-277 0 0,0 0-138 0 0,0 0-82 0 0,0 0 7 0 0,0 0 42 0 0,-12-2 13 0 0,-83-4 1630 0 0,-11 18 885 0 0,53 2-2245 0 0,44-9-607 0 0,0-1 0 0 0,0 1 0 0 0,0 0 0 0 0,0 1 0 0 0,1 0 0 0 0,0 0 0 0 0,0 1 0 0 0,1 0 0 0 0,-1 1 0 0 0,2-1 0 0 0,-1 1 0 0 0,1 0 0 0 0,0 1 0 0 0,1 0 0 0 0,-3 6-115 0 0,-3 10 98 0 0,2 0-1 0 0,1 0 1 0 0,1 1-1 0 0,1 0 0 0 0,2 1 1 0 0,0-1-1 0 0,1 22-97 0 0,1-29 45 0 0,-42 299 502 0 0,23-198-371 0 0,-5-1 0 0 0,-23 58-176 0 0,45-165 4 0 0,-10 43 45 0 0,12-48-60 0 0,2-7 24 0 0,0 1 0 0 0,-1-1 0 0 0,1 0 0 0 0,0 1 0 0 0,0-1 0 0 0,-1 0 0 0 0,1 1 0 0 0,0-1 0 0 0,0 1 0 0 0,0-1 0 0 0,-1 1 0 0 0,1-1 0 0 0,0 1 0 0 0,0-1 0 0 0,0 1 0 0 0,0-1 0 0 0,0 0 0 0 0,0 1 0 0 0,0-1 0 0 0,0 1 0 0 0,0-1 0 0 0,0 1 0 0 0,0-1 0 0 0,1 1 0 0 0,-1-1 0 0 0,0 1 0 0 0,0-1 0 0 0,0 0 0 0 0,0 1 0 0 0,1-1 0 0 0,-1 1 0 0 0,0-1 0 0 0,1 0 0 0 0,-1 1 0 0 0,0-1 0 0 0,0 0 0 0 0,1 1 0 0 0,-1-1 0 0 0,1 0 0 0 0,-1 1 0 0 0,0-1 0 0 0,1 0 0 0 0,-1 0 0 0 0,1 1 0 0 0,-1-1 0 0 0,1 0 0 0 0,-1 0 0 0 0,0 0 0 0 0,1 0 0 0 0,-1 0 0 0 0,1 0 0 0 0,-1 0 0 0 0,1 0 0 0 0,-1 0 0 0 0,1 0 0 0 0,-1 0 0 0 0,1 0 0 0 0,-1 0 0 0 0,1 0 0 0 0,-1 0 0 0 0,0 0 0 0 0,1 0 0 0 0,-1-1 0 0 0,1 1 0 0 0,-1 0 0 0 0,1 0 0 0 0,-1-1 0 0 0,0 1-13 0 0,10 0-131 0 0,181 0 486 0 0,-128-4-614 0 0,-54-21-4417 0 0,15 3 60 0 0,-10 10-3418 0 0,-8 5-3397 0 0</inkml:trace>
  <inkml:trace contextRef="#ctx0" brushRef="#br0" timeOffset="363.948">413 627 8010 0 0,'0'0'6298'0'0,"0"0"-3613"0"0,0 0-1167 0 0,0 0-134 0 0,0 0-90 0 0,0 0-148 0 0,0 0-223 0 0,0 0-281 0 0,0 0-242 0 0,0 0-143 0 0,0 0-10 0 0,0 0 68 0 0,0 0 53 0 0,7 0 7 0 0,76 6 574 0 0,15-5-1841 0 0,-64-9-2030 0 0,-13-2-5240 0 0,-17 6-3072 0 0</inkml:trace>
  <inkml:trace contextRef="#ctx0" brushRef="#br0" timeOffset="1316.984">647 1065 1168 0 0,'0'0'1255'0'0,"0"0"116"0"0,0 0 287 0 0,0 0 240 0 0,0 0 66 0 0,0 0-134 0 0,0 0-270 0 0,0 0-233 0 0,0 0-91 0 0,0 0-11 0 0,0 0-4 0 0,0 0-25 0 0,-2 6-74 0 0,-1-1-659 0 0,-4 8-230 0 0,4 0 3555 0 0,11-25-480 0 0,8-39-2404 0 0,-7 17-766 0 0,2 1-1 0 0,1 0 1 0 0,1 1-1 0 0,2 0 0 0 0,1 1 1 0 0,8-10-138 0 0,-14 24 28 0 0,1 1 1 0 0,0-1-1 0 0,1 2 1 0 0,1 0-1 0 0,0 0 1 0 0,1 1-1 0 0,1 1 1 0 0,0 0 0 0 0,1 1-1 0 0,11-6-28 0 0,-26 17-4 0 0,0 1 0 0 0,0-1 0 0 0,0 1 0 0 0,0 0-1 0 0,0 0 1 0 0,0 0 0 0 0,0-1 0 0 0,0 1 0 0 0,0 0 0 0 0,0 0 0 0 0,0 0 0 0 0,0 1-1 0 0,1-1 1 0 0,-1 0 0 0 0,0 0 0 0 0,0 0 0 0 0,0 1 0 0 0,0-1 0 0 0,0 1 0 0 0,-1-1-1 0 0,1 1 1 0 0,0-1 0 0 0,0 1 0 0 0,0-1 0 0 0,0 1 0 0 0,0 0 0 0 0,-1-1 0 0 0,1 1-1 0 0,0 0 1 0 0,0 0 0 0 0,-1 0 0 0 0,1 0 0 0 0,-1-1 0 0 0,1 1 0 0 0,-1 0 0 0 0,1 0-1 0 0,-1 0 1 0 0,0 0 0 0 0,1 0 0 0 0,-1 0 0 0 0,0 0 0 0 0,0 0 0 0 0,0 0 0 0 0,1 1 4 0 0,11 52 42 0 0,-12-51-47 0 0,2 221-16 0 0,-2-225 21 0 0,0 1 1 0 0,0-1-1 0 0,0 1 1 0 0,0-1-1 0 0,0 1 1 0 0,0-1-1 0 0,0 1 1 0 0,0-1-1 0 0,0 1 0 0 0,0-1 1 0 0,1 1-1 0 0,-1-1 1 0 0,0 1-1 0 0,0-1 1 0 0,1 1-1 0 0,-1-1 1 0 0,0 1-1 0 0,0 0 1 0 0,1-1-1 0 0,-1 1 1 0 0,0-1-1 0 0,1 1 1 0 0,-1 0-1 0 0,1 0 1 0 0,-1-1-1 0 0,0 1 1 0 0,1 0-1 0 0,-1-1 1 0 0,1 1-1 0 0,-1 0 1 0 0,1 0-1 0 0,-1 0 1 0 0,1 0-1 0 0,-1 0 1 0 0,1-1-1 0 0,-1 1 1 0 0,1 0-1 0 0,-1 0 0 0 0,1 0 1 0 0,-1 0-1 0 0,1 0 1 0 0,-1 1-1 0 0,1-1 1 0 0,-1 0-1 0 0,1 0 1 0 0,-1 0-1 0 0,1 0 1 0 0,-1 0-1 0 0,1 1 1 0 0,-1-1-1 0 0,0 0 1 0 0,1 0-1 0 0,-1 1 1 0 0,1-1-1 0 0,-1 0 1 0 0,0 1-1 0 0,1-1 1 0 0,-1 0-1 0 0,0 1 1 0 0,1-1-1 0 0,-1 1 1 0 0,0-1-1 0 0,1 0 1 0 0,-1 1-1 0 0,0-1 1 0 0,0 1-1 0 0,9-11 6 0 0,105-100 29 0 0,-71 73-31 0 0,2 2-1 0 0,2 1 1 0 0,35-18-4 0 0,-24 30-176 0 0,-55 48 156 0 0,-1 136 200 0 0,-26 40-1643 0 0,24-205 537 0 0,1-13-1853 0 0,2 6-3109 0 0,-1 2-6059 0 0</inkml:trace>
  <inkml:trace contextRef="#ctx0" brushRef="#br0" timeOffset="3061.819">1969 685 7306 0 0,'0'0'2991'0'0,"0"0"-556"0"0,0 0-304 0 0,0 0-153 0 0,0 0-206 0 0,0 0-274 0 0,0 0-302 0 0,0 0-250 0 0,0 0-193 0 0,0 0-143 0 0,0 0-121 0 0,0 0-77 0 0,0 0-50 0 0,-14-9-28 0 0,-45-31 12 0 0,11 29 267 0 0,36 13-462 0 0,1-2-123 0 0,0 2 1 0 0,0-1-1 0 0,0 1 1 0 0,0 1-1 0 0,1 0 1 0 0,-1 1-1 0 0,1 0 1 0 0,0 0-1 0 0,0 1 0 0 0,0 1 1 0 0,1 0-1 0 0,-1 0 1 0 0,2 0-1 0 0,-1 1 1 0 0,1 1-1 0 0,0-1 1 0 0,0 1-1 0 0,1 1 1 0 0,0-1-1 0 0,0 1 0 0 0,1 1 1 0 0,0-1-1 0 0,1 1 1 0 0,0 0-1 0 0,1 0 1 0 0,0 0-1 0 0,0 1 1 0 0,1-1-1 0 0,1 1 0 0 0,-1 0 1 0 0,2 0-1 0 0,0 0 1 0 0,0 11-29 0 0,1-20 13 0 0,0 0 0 0 0,1 1 1 0 0,0-1-1 0 0,-1 0 0 0 0,1 0 0 0 0,0 0 0 0 0,0 1 1 0 0,0-1-1 0 0,0 0 0 0 0,0 0 0 0 0,1 0 1 0 0,-1-1-1 0 0,1 1 0 0 0,-1 0 0 0 0,1 0 0 0 0,0-1 1 0 0,0 1-1 0 0,-1-1 0 0 0,1 0 0 0 0,0 1 1 0 0,0-1-1 0 0,1 0 0 0 0,-1 0 0 0 0,0 0 1 0 0,0 0-1 0 0,0-1 0 0 0,1 1 0 0 0,-1-1 0 0 0,0 1 1 0 0,0-1-1 0 0,1 0 0 0 0,-1 0 0 0 0,1 0-13 0 0,80-11 663 0 0,-58-1-581 0 0,0-2 0 0 0,-1-1 0 0 0,0-1 0 0 0,-1 0 0 0 0,-1-2 0 0 0,-1-1 1 0 0,10-11-83 0 0,101-112 120 0 0,-105 105-66 0 0,-26 36-34 0 0,-1 1-10 0 0,0 0-21 0 0,0 0-24 0 0,0 30-169 0 0,0 456 161 0 0,1-469 44 0 0,-2 0-1 0 0,0 1 1 0 0,-1-1-1 0 0,-1 0 1 0 0,0 0-1 0 0,-2 0 1 0 0,0-1-1 0 0,0 1 1 0 0,-2-1-1 0 0,0 0 1 0 0,-1-1-1 0 0,0 1 1 0 0,-1-2-1 0 0,-8 10 0 0 0,10-15-1 0 0,0 0 0 0 0,0-1 0 0 0,-1 0 0 0 0,0-1 1 0 0,-1 0-1 0 0,1 0 0 0 0,-1-1 0 0 0,-1 0 0 0 0,1 0 0 0 0,-1-1 0 0 0,0 0 0 0 0,0-1 0 0 0,-1 0 0 0 0,1-1 0 0 0,-1 0 1 0 0,-1 0-1 0 0,10-3 1 0 0,0 1 0 0 0,1 0 0 0 0,-1-1 0 0 0,0 1 0 0 0,1-1 0 0 0,-1 0 0 0 0,0 1 0 0 0,0-1 0 0 0,1 0 0 0 0,-1 0-1 0 0,0 0 1 0 0,0 0 0 0 0,1-1 0 0 0,-1 1 0 0 0,0 0 0 0 0,0-1 0 0 0,1 1 0 0 0,-1-1 0 0 0,0 0 0 0 0,1 1 0 0 0,-1-1-1 0 0,1 0 1 0 0,-1 0 0 0 0,1 0 0 0 0,-1 0 0 0 0,1 0 0 0 0,0-1 0 0 0,0 1 0 0 0,-1 0 0 0 0,1-1 0 0 0,0 1 0 0 0,0 0-1 0 0,0-1 1 0 0,0 1 0 0 0,0-1 0 0 0,1 0 0 0 0,-1 1 0 0 0,0-1 0 0 0,1 0 0 0 0,0 1 0 0 0,-1-1 0 0 0,1 0 0 0 0,0 0-1 0 0,-1 0 1 0 0,1-12-24 0 0,0-1-1 0 0,0 1 0 0 0,1 0 1 0 0,1-1-1 0 0,0 1 0 0 0,1 0 1 0 0,1 0-1 0 0,0 0 0 0 0,1 0 1 0 0,1-1 24 0 0,101-173-777 0 0,-15 78-3158 0 0,-78 95 1905 0 0,-5 4-2829 0 0,-2 3-6568 0 0</inkml:trace>
  <inkml:trace contextRef="#ctx0" brushRef="#br0" timeOffset="3483.64">2449 413 9394 0 0,'0'0'4345'0'0,"0"0"-1873"0"0,0 0-907 0 0,0 0-204 0 0,0 0-86 0 0,0 0-138 0 0,0 0-203 0 0,0 0-275 0 0,0 0-260 0 0,0 0-139 0 0,0 0 5 0 0,0 0 72 0 0,0 0 83 0 0,3 8 68 0 0,16 106 985 0 0,-21-75-1494 0 0,-1 0-1 0 0,-3 0 1 0 0,-1 0-1 0 0,-2-1 0 0 0,-1 0 1 0 0,-2 0-1 0 0,-2-2 1 0 0,-1 1-1 0 0,-2-2 1 0 0,-1 0-1 0 0,-22 30 22 0 0,-19 1-3455 0 0,53-65 489 0 0,1-5-7471 0 0,4 0 748 0 0</inkml:trace>
  <inkml:trace contextRef="#ctx0" brushRef="#br0" timeOffset="4050.033">2300 829 1160 0 0,'0'0'1406'0'0,"0"0"-58"0"0,0 0-69 0 0,0 0-13 0 0,0 0 10 0 0,0 0 0 0 0,0 0-106 0 0,0 0-137 0 0,0 0-143 0 0,0 0-69 0 0,0 0 8 0 0,0 0 41 0 0,0 0 53 0 0,16 14-30 0 0,51 43-69 0 0,-21-42 1226 0 0,-37-16-1529 0 0,-2-1-352 0 0,-1-1 0 0 0,0 1 0 0 0,0-1 0 0 0,0 0 0 0 0,0-1 0 0 0,-1 1 0 0 0,1-1 0 0 0,-1 0 0 0 0,0-1 0 0 0,0 1 0 0 0,0-1 0 0 0,-1 0 0 0 0,1 0 0 0 0,-1 0 0 0 0,-1-1 0 0 0,1 0 0 0 0,-1 0-169 0 0,6-5 220 0 0,11-21 12 0 0,0-1 0 0 0,-2 0 1 0 0,-2-2-1 0 0,-1 0 0 0 0,-2-1 0 0 0,0-5-232 0 0,-2 11 15 0 0,-4 11 5 0 0,-5 9-10 0 0,1 0 0 0 0,0 0 0 0 0,1 1 0 0 0,0-1 1 0 0,1 1-1 0 0,0 0 0 0 0,0 0 0 0 0,1 0 0 0 0,0 1 0 0 0,1-1 0 0 0,0 2 0 0 0,0-1 0 0 0,1 1 0 0 0,0 0-10 0 0,-27 46 1334 0 0,0 5-968 0 0,1 2 0 0 0,3 0 0 0 0,1 0 0 0 0,3 2 0 0 0,1-1 0 0 0,1 19-366 0 0,-3 199 28 0 0,-4-192-404 0 0,16-72 256 0 0,0-19-14699 0 0,0 17 3975 0 0</inkml:trace>
  <inkml:trace contextRef="#ctx0" brushRef="#br0" timeOffset="4385.346">2878 663 13883 0 0,'0'0'2865'0'0,"0"0"-1166"0"0,0 0-575 0 0,0 0-47 0 0,0 0 33 0 0,0 0 18 0 0,0 0-110 0 0,0 0-171 0 0,0 0-183 0 0,0 0-164 0 0,0 0-91 0 0,0 0-78 0 0,5 18-16 0 0,16 57-30 0 0,-19-67-236 0 0,0 0 0 0 0,-1 0 0 0 0,-1 0 0 0 0,1 0-1 0 0,-1 0 1 0 0,0 0 0 0 0,-1 0 0 0 0,0 0 0 0 0,0 0 0 0 0,-1 0-1 0 0,0 0 1 0 0,0 0 0 0 0,-2 1-49 0 0,-2 13 44 0 0,5-18-40 0 0,-15 56-24 0 0,-2-1 1 0 0,-2 0-1 0 0,-17 29 20 0 0,40-110-9411 0 0,2 7 2807 0 0,0 7-4132 0 0</inkml:trace>
  <inkml:trace contextRef="#ctx0" brushRef="#br0" timeOffset="4758.6">3086 741 10762 0 0,'0'0'1973'0'0,"0"0"-290"0"0,0 0-12 0 0,0 0 16 0 0,0 0-126 0 0,0 0-276 0 0,0 0-321 0 0,0 0-280 0 0,0 0-154 0 0,0 0-86 0 0,0 0-51 0 0,0 0-22 0 0,0 0-62 0 0,-31 26-50 0 0,-95 81-39 0 0,85-68 75 0 0,40-38-269 0 0,0 0 1 0 0,1 1-1 0 0,-1-1 1 0 0,1 1-1 0 0,-1-1 1 0 0,1 1-1 0 0,-1-1 1 0 0,1 1-1 0 0,0-1 1 0 0,0 1-1 0 0,0 0 1 0 0,0-1-1 0 0,0 1 1 0 0,0-1-1 0 0,0 1 1 0 0,1-1-1 0 0,-1 1 1 0 0,1-1-1 0 0,-1 1 1 0 0,1-1 0 0 0,-1 1-1 0 0,1-1 1 0 0,0 1-1 0 0,0-1 1 0 0,-1 0-1 0 0,1 0 1 0 0,0 1-1 0 0,0-1 1 0 0,0 0-1 0 0,1 0 1 0 0,-1 0-1 0 0,0 0 1 0 0,0 0-1 0 0,2 1-26 0 0,33 27 638 0 0,-28-23-495 0 0,0-1 1 0 0,0 2 0 0 0,-1-1 0 0 0,1 1 0 0 0,-1 0 0 0 0,-1 1 0 0 0,0 0 0 0 0,0 0 0 0 0,0 0 0 0 0,-1 1 0 0 0,0 0-144 0 0,-2-2 91 0 0,0 0 1 0 0,-1 0-1 0 0,1 1 1 0 0,-2-1-1 0 0,1 1 1 0 0,-1-1-1 0 0,0 1 1 0 0,0 0-1 0 0,-1 0 1 0 0,0-1 0 0 0,-1 7-92 0 0,-6-7-1257 0 0,0-14-6723 0 0,6 3-3273 0 0</inkml:trace>
  <inkml:trace contextRef="#ctx0" brushRef="#br0" timeOffset="5624.413">2950 60 11154 0 0,'0'0'1433'0'0,"0"0"-384"0"0,0 0-51 0 0,0 0 207 0 0,0 0 253 0 0,0 0 53 0 0,0 0-115 0 0,0 0-230 0 0,0 0-274 0 0,0 0-189 0 0,0 0-107 0 0,0 0-69 0 0,30 4-36 0 0,94 17-30 0 0,176 30 1566 0 0,-299-50-2024 0 0,2-1 14 0 0,-1 0 1 0 0,1 0 0 0 0,-1 0 0 0 0,1 1-1 0 0,-1-1 1 0 0,1 1 0 0 0,-1 0 0 0 0,0 0-1 0 0,1-1 1 0 0,-1 2 0 0 0,0-1 0 0 0,0 0-1 0 0,0 0 1 0 0,0 1 0 0 0,0-1 0 0 0,0 1-1 0 0,0 0 1 0 0,0-1 0 0 0,0 1 0 0 0,-1 0-1 0 0,1 0 1 0 0,-1 0 0 0 0,0 0 0 0 0,1 0-1 0 0,-1 1 1 0 0,0-1 0 0 0,0 0 0 0 0,0 1-1 0 0,-1-1 1 0 0,1 0 0 0 0,0 1 0 0 0,-1-1-1 0 0,0 1 1 0 0,1-1 0 0 0,-1 1 0 0 0,0 0-18 0 0,-10 236 861 0 0,5 188-821 0 0,5 99 88 0 0,6-474 90 0 0,-13-56-98 0 0,0 0 0 0 0,0 0 0 0 0,0 1 0 0 0,0 1 0 0 0,0-1 1 0 0,-1 1-1 0 0,1 0 0 0 0,-1 1 0 0 0,1-1 0 0 0,-1 2 1 0 0,0-1-1 0 0,0 1 0 0 0,1 0 0 0 0,-1 0 0 0 0,-7 2-120 0 0,4-1 114 0 0,-16-1-372 0 0,-52 0 140 0 0,25 0-4108 0 0,49-1-1061 0 0,3-2-7198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4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8370 0 0,'0'0'1624'0'0,"0"0"-281"0"0,0 0-27 0 0,0 0 63 0 0,0 0-102 0 0,0 0-261 0 0,0 0-319 0 0,0 0-291 0 0,0 0-166 0 0,0 0-100 0 0,0 0-72 0 0,0 0-60 0 0,0 0-87 0 0,20 4-97 0 0,59 10-139 0 0,-60-10-206 0 0,-19-4-313 0 0,0 0-491 0 0,0-7-8555 0 0,-2 3 5126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16980 0 0,'0'0'1513'0'0,"0"0"-706"0"0,0 0-147 0 0,0 0 284 0 0,0 0 273 0 0,0 0 43 0 0,0 0-148 0 0,0 0-301 0 0,0 0-289 0 0,0 0-150 0 0,0 34-92 0 0,1 107-60 0 0,-6-36 217 0 0,-8-36-609 0 0,-4-73-3868 0 0,12-3-2728 0 0,4 0-4930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11763 0 0,'0'0'3312'0'0,"0"0"-1351"0"0,0 0-697 0 0,0 0-272 0 0,0 0-176 0 0,0 0-168 0 0,0 0-247 0 0,0 0-241 0 0,0 0-248 0 0,0 0-385 0 0,0 0-263 0 0,0 0-352 0 0,0 0-1008 0 0,0 0-2817 0 0,-39 41-6922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7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175 264 5025 0 0,'0'0'3511'0'0,"0"0"-1949"0"0,0 0-630 0 0,0 0 275 0 0,0 0 310 0 0,0 0 36 0 0,0 0-238 0 0,0 0-284 0 0,0 0-160 0 0,0 0-100 0 0,0 0-80 0 0,0 0-77 0 0,0 0-107 0 0,-1-24-100 0 0,-2-75-72 0 0,3 95-292 0 0,0-1 0 0 0,-1 0-1 0 0,1 0 1 0 0,-1 1 0 0 0,0-1 0 0 0,0 1 0 0 0,0-1 0 0 0,-1 1 0 0 0,0-1 0 0 0,0 1 0 0 0,0 0 0 0 0,0 0 0 0 0,0 0 0 0 0,-1 0 0 0 0,0 0 0 0 0,0 0 0 0 0,0 1-1 0 0,0 0 1 0 0,-1-1 0 0 0,1 1 0 0 0,-2 0-43 0 0,-12-13 194 0 0,15 13-172 0 0,-1 0 1 0 0,0 0 0 0 0,0 0-1 0 0,0 1 1 0 0,-1-1 0 0 0,1 1 0 0 0,0-1-1 0 0,-1 1 1 0 0,0 1 0 0 0,0-1 0 0 0,1 0-1 0 0,-1 1 1 0 0,0 0 0 0 0,0 0-1 0 0,0 0 1 0 0,0 0 0 0 0,0 1 0 0 0,-1-1-1 0 0,1 1 1 0 0,0 0 0 0 0,0 0 0 0 0,0 1-1 0 0,0-1 1 0 0,0 1 0 0 0,-2 0-23 0 0,5 3-31 0 0,-1 0 1 0 0,0 0 0 0 0,1 0-1 0 0,-1 0 1 0 0,1 0 0 0 0,0 1-1 0 0,1-1 1 0 0,-1 0-1 0 0,1 0 1 0 0,0 1 0 0 0,0-1-1 0 0,0 0 1 0 0,0 1 0 0 0,1-1-1 0 0,0 0 1 0 0,0 0 0 0 0,0 2 30 0 0,3 3-13 0 0,1 1 0 0 0,0-1 0 0 0,1 0 0 0 0,-1 0 0 0 0,2-1 0 0 0,-1 0 0 0 0,1 0 0 0 0,0-1 1 0 0,1 1-1 0 0,0-1 0 0 0,0-1 0 0 0,0 0 0 0 0,1 0 0 0 0,0-1 0 0 0,0 0 0 0 0,1 0 0 0 0,-1-1 1 0 0,1 0-1 0 0,0-1 0 0 0,0 0 0 0 0,3 0 13 0 0,-7-2-15 0 0,-1 0 0 0 0,0-1 0 0 0,1 0 1 0 0,-1 0-1 0 0,0 0 0 0 0,0-1 0 0 0,1 1 1 0 0,-1-1-1 0 0,0-1 0 0 0,0 1 0 0 0,0-1 0 0 0,0 0 1 0 0,0 0-1 0 0,0 0 0 0 0,0-1 0 0 0,-1 1 0 0 0,1-1 1 0 0,-1 0-1 0 0,0-1 0 0 0,0 1 0 0 0,0-1 0 0 0,0 1 1 0 0,-1-1-1 0 0,0-1 0 0 0,1 1 0 0 0,-1 0 1 0 0,-1-1-1 0 0,1 1 0 0 0,-1-1 0 0 0,1 0 0 0 0,-2 0 1 0 0,1 0-1 0 0,1-5 15 0 0,6-45-1503 0 0,-7 16-4042 0 0,-2 24-2466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6025 0 0,'0'0'2410'0'0,"0"0"-173"0"0,0 0-133 0 0,0 0-118 0 0,0 0-178 0 0,0 0-314 0 0,0 0-331 0 0,0 0-238 0 0,0 0-242 0 0,0 0-185 0 0,0 0-73 0 0,0 0-44 0 0,0 0-57 0 0,-4 10-73 0 0,-10 34-68 0 0,10 37 266 0 0,16-44-230 0 0,-11-36-227 0 0,-1-1-9 0 0,13-2 163 0 0,23-47 933 0 0,-34 44-1025 0 0,1 1 0 0 0,-1-1 0 0 0,1 1-1 0 0,-1-1 1 0 0,1 1 0 0 0,1 0-1 0 0,-1 0 1 0 0,1 0 0 0 0,-1 1 0 0 0,1-1-1 0 0,0 1 1 0 0,0 0 0 0 0,1 0 0 0 0,-1 0-1 0 0,1 0 1 0 0,-1 1 0 0 0,1 0 0 0 0,0 0-1 0 0,0 0 1 0 0,0 1 0 0 0,0-1-1 0 0,0 1 1 0 0,0 0 0 0 0,3 1-54 0 0,0-1 74 0 0,49 16 447 0 0,-52-11-476 0 0,0 0 2 0 0,0-1 0 0 0,0 1 0 0 0,-1 0-1 0 0,1 1 1 0 0,-1-1 0 0 0,0 1 0 0 0,0 0-1 0 0,-1 0 1 0 0,1 0 0 0 0,-1 0 0 0 0,0 1-1 0 0,0-1 1 0 0,-1 1-47 0 0,8 89 270 0 0,-10-92-302 0 0,0 1 0 0 0,-1-1 0 0 0,1 0 0 0 0,-1 0 0 0 0,0 0 0 0 0,0 0 0 0 0,0 0 0 0 0,0 0 0 0 0,-1 0 0 0 0,1-1 0 0 0,-1 1 0 0 0,0 0 0 0 0,1-1 0 0 0,-1 1 0 0 0,0-1 0 0 0,-1 1 0 0 0,1-1 0 0 0,0 0 0 0 0,-2 1 32 0 0,-22 0-5647 0 0,12-21-5877 0 0,11 11 1730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8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12875 0 0,'0'0'1259'0'0,"0"0"-562"0"0,0 0 62 0 0,0 0 344 0 0,0 0 229 0 0,0 0-14 0 0,0 0-226 0 0,0 0-234 0 0,0 0-160 0 0,0 0-127 0 0,0 0-117 0 0,0 0-120 0 0,17 3-96 0 0,80 16-2 0 0,-31 7-2099 0 0,-63-24-682 0 0,-3-1-4124 0 0,0-1-4206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9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68 224 5225 0 0,'0'0'3322'0'0,"0"0"-1043"0"0,0 0-338 0 0,0 0 0 0 0,0 0-136 0 0,0 0-325 0 0,0 0-372 0 0,0 0-273 0 0,0 0-149 0 0,0 0-117 0 0,0 0-61 0 0,0 0-84 0 0,0 0-68 0 0,-10 6-66 0 0,-31 17-34 0 0,40-21-210 0 0,-1-1 0 0 0,1 0 1 0 0,0 1-1 0 0,-1-1 0 0 0,1 1 1 0 0,0-1-1 0 0,0 1 0 0 0,0 0 0 0 0,0-1 1 0 0,0 1-1 0 0,1 0 0 0 0,-1 0 1 0 0,0 0-1 0 0,1-1 0 0 0,-1 1 0 0 0,1 0 1 0 0,0 0-1 0 0,0 0 0 0 0,0 0 1 0 0,0 0-1 0 0,0 0 0 0 0,0 0 0 0 0,0 0 1 0 0,0 0-1 0 0,1 0 0 0 0,-1-1 1 0 0,1 1-1 0 0,0 0 0 0 0,-1 0 0 0 0,1 0 1 0 0,0-1-1 0 0,0 1 0 0 0,0 0 1 0 0,0-1-1 0 0,0 1 0 0 0,1-1 0 0 0,-1 1 1 0 0,0-1-1 0 0,1 0 0 0 0,-1 1 0 0 0,1-1 1 0 0,-1 0-1 0 0,1 0 0 0 0,1 1-46 0 0,5 3 4 0 0,0 0-1 0 0,0 0 1 0 0,1-1-1 0 0,0 0 1 0 0,-1 0-1 0 0,1-1 1 0 0,1 0-1 0 0,-1-1 1 0 0,0 0-1 0 0,1 0 1 0 0,-1-1-1 0 0,1 0 1 0 0,-1-1-1 0 0,1 0 1 0 0,-1 0-1 0 0,2-2-3 0 0,-8 0 64 0 0,0 0-1 0 0,0 0 0 0 0,0-1 0 0 0,0 0 0 0 0,0 1 1 0 0,-1-1-1 0 0,1 0 0 0 0,-1-1 0 0 0,0 1 0 0 0,0 0 1 0 0,0-1-1 0 0,0 1 0 0 0,-1-1 0 0 0,0 1 0 0 0,1-1 1 0 0,-1 0-1 0 0,0 1 0 0 0,-1-1 0 0 0,1 0 0 0 0,-1 0 1 0 0,1 0-1 0 0,-1 0 0 0 0,0 1 0 0 0,-1-1 0 0 0,1 0 1 0 0,-1 0-1 0 0,1 0 0 0 0,-1 1 0 0 0,-1-1 1 0 0,1 0-1 0 0,0 1 0 0 0,-1-1 0 0 0,-1-1-63 0 0,-5-16 119 0 0,-2 2-1 0 0,0-1 1 0 0,-1 1-1 0 0,-1 1 1 0 0,-1 0-1 0 0,0 0 1 0 0,-2 2 0 0 0,0 0-1 0 0,0 0 1 0 0,-18-12-119 0 0,-8-12 181 0 0,191 94-254 0 0,205 85 134 0 0,-242-83-37 0 0,-104-51-17 0 0,0 1 0 0 0,-1 0 0 0 0,1 0 0 0 0,-1 1-1 0 0,-1 0 1 0 0,1 1 0 0 0,-1 0 0 0 0,-1 0 0 0 0,1 0 0 0 0,-2 1 0 0 0,1 0-1 0 0,-1 0 1 0 0,0 0 0 0 0,1 4-7 0 0,-6-11 4 0 0,-1 0-1 0 0,1 0 1 0 0,0 0 0 0 0,0 0-1 0 0,-1 0 1 0 0,1 0 0 0 0,-1 0-1 0 0,0 0 1 0 0,0 0 0 0 0,0-1-1 0 0,1 1 1 0 0,-2 0 0 0 0,1-1-1 0 0,0 1 1 0 0,0 0 0 0 0,0-1-1 0 0,-1 1 1 0 0,1-1 0 0 0,-1 0-1 0 0,1 1 1 0 0,-1-1 0 0 0,0 0-1 0 0,1 0 1 0 0,-1 0 0 0 0,0 0-1 0 0,0 0 1 0 0,0-1 0 0 0,1 1-1 0 0,-1 0 1 0 0,0-1 0 0 0,0 0 0 0 0,0 1-1 0 0,0-1 1 0 0,0 0 0 0 0,0 0-1 0 0,0 0 1 0 0,0 0 0 0 0,0 0-1 0 0,0-1 1 0 0,0 1 0 0 0,0 0-1 0 0,0-1 1 0 0,0 0 0 0 0,0 1-1 0 0,0-1 1 0 0,0 0-4 0 0,-8 1-5 0 0,4-2 4 0 0,1 1-1 0 0,0-1 1 0 0,0 0-1 0 0,0 0 1 0 0,0 0-1 0 0,0-1 1 0 0,1 0 0 0 0,-1 0-1 0 0,1 0 1 0 0,-1 0-1 0 0,1-1 1 0 0,0 0-1 0 0,0 1 1 0 0,-1-4 1 0 0,-8-5 4 0 0,-121-130 19 0 0,84 97-2885 0 0,43 44-1567 0 0,5 2-2119 0 0,2-1-5317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9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69 413 7690 0 0,'0'0'2876'0'0,"0"0"-725"0"0,0 0-320 0 0,0 0-73 0 0,0 0-228 0 0,0 0-363 0 0,0 0-383 0 0,0 0-319 0 0,0 0-146 0 0,0 0 13 0 0,0 0 56 0 0,0 0 35 0 0,0 0-30 0 0,10 6-110 0 0,77 54 447 0 0,22 43-128 0 0,-109-102-508 0 0,0-1 0 0 0,0 0 50 0 0,0 0 106 0 0,-11-12 865 0 0,-13-3-980 0 0,1-2 0 0 0,1-1 0 0 0,1 0 0 0 0,1-2 0 0 0,0-1 1 0 0,-14-19-136 0 0,-50-76 396 0 0,121 109-468 0 0,111 17 250 0 0,-71-12 65 0 0,-76 0-156 0 0,-1 0 1 0 0,1 0-1 0 0,-1 0 0 0 0,0 0 1 0 0,1 0-1 0 0,-1 0 0 0 0,0 0 0 0 0,0 0 1 0 0,-1 1-1 0 0,1-1 0 0 0,0 0 1 0 0,-1 0-1 0 0,1 0 0 0 0,-1 0 1 0 0,1 0-1 0 0,-1 0 0 0 0,0 0 0 0 0,0 1 1 0 0,0-1-1 0 0,0 0 0 0 0,0 1 1 0 0,0-1-1 0 0,-1 1 0 0 0,1-1-87 0 0,-15-19 203 0 0,0 0 0 0 0,-2 2 0 0 0,0 0 0 0 0,-1 1-1 0 0,-1 1 1 0 0,-18-13-203 0 0,-72-67-1387 0 0,109 95 609 0 0,-7-8 542 0 0,5 7-2864 0 0,3 0-3475 0 0,0 3-5491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10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71 352 0 0,'0'0'1626'0'0,"0"0"-25"0"0,0 0 10 0 0,0 0 16 0 0,0 0-72 0 0,0 0-218 0 0,0 0-188 0 0,0 0-156 0 0,0 0-173 0 0,0 0-127 0 0,0 0-82 0 0,0 0-31 0 0,0 0 10 0 0,9 3 618 0 0,-7-3 4841 0 0,13 25-3072 0 0,-16-31-1992 0 0,-19-27 660 0 0,54 84-1545 0 0,-37-82-636 0 0,-4-11-1061 0 0,6 13-6044 0 0,1 21-4213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12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13811 0 0,'0'0'2252'0'0,"0"0"-582"0"0,0 0-259 0 0,0 0-181 0 0,0 0-250 0 0,0 0-213 0 0,0 0-160 0 0,0 0-74 0 0,0 0 14 0 0,0 0-19 0 0,0 0-31 0 0,0 0-22 0 0,0 0-25 0 0,25 5-72 0 0,78 17-38 0 0,-11-13 427 0 0,159 24-513 0 0,-188-32-2271 0 0,-36-2-8294 0 0,-23 1-1185 0 0</inkml:trace>
  <inkml:trace contextRef="#ctx0" brushRef="#br0" timeOffset="215.918">586 1 14419 0 0,'0'0'3078'0'0,"0"0"-1683"0"0,0 0-663 0 0,0 0 51 0 0,0 0 67 0 0,0 0-40 0 0,0 0-165 0 0,0 0-185 0 0,0 0-179 0 0,0 0-102 0 0,14 34-51 0 0,43 104-64 0 0,-5-41-280 0 0,-49-91-338 0 0,13 26 91 0 0,-13-21-2767 0 0,-2 2-3794 0 0,-1-9-4001 0 0</inkml:trace>
  <inkml:trace contextRef="#ctx0" brushRef="#br0" timeOffset="396.055">498 236 19940 0 0,'0'0'1147'0'0,"0"0"-496"0"0,0 0-90 0 0,0 0 72 0 0,0 0 25 0 0,0 0-82 0 0,0 0-155 0 0,0 0-124 0 0,0 0-97 0 0,0 0-56 0 0,32-15-28 0 0,98-47-61 0 0,2 14-1973 0 0,-114 45 433 0 0,-6 1-1968 0 0,-3 1-3099 0 0,-2 0-4999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11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9146 0 0,'0'0'2834'0'0,"0"0"-772"0"0,0 0-323 0 0,0 0 56 0 0,0 0-20 0 0,0 0-188 0 0,0 0-364 0 0,0 0-354 0 0,0 0-137 0 0,0 0-61 0 0,0 0-25 0 0,0 0-20 0 0,0 0-93 0 0,4 0 947 0 0,248 23 443 0 0,-150-1-2071 0 0,-85-18 11 0 0,-6 0 155 0 0,-3-3-2986 0 0,-1 0-2580 0 0,-1-1-3709 0 0,-4 0-2344 0 0</inkml:trace>
  <inkml:trace contextRef="#ctx0" brushRef="#br0" timeOffset="246.685">486 0 12155 0 0,'0'0'3091'0'0,"0"0"-1419"0"0,0 0-517 0 0,0 0 101 0 0,0 0 35 0 0,0 0-144 0 0,0 0-282 0 0,0 0-259 0 0,0 0-160 0 0,0 0-130 0 0,0 0-61 0 0,22 32-75 0 0,64 98-64 0 0,-23-41-400 0 0,-55-65-1685 0 0,-8-7-5521 0 0,0-11 2429 0 0,0-2-4686 0 0</inkml:trace>
  <inkml:trace contextRef="#ctx0" brushRef="#br0" timeOffset="482.666">457 265 13571 0 0,'0'0'3743'0'0,"0"0"-1650"0"0,0 0-858 0 0,0 0-284 0 0,0 0-202 0 0,0 0-139 0 0,0 0-86 0 0,0 0-50 0 0,0 0-7 0 0,0 0-19 0 0,0 0-24 0 0,0 0-25 0 0,0 0-25 0 0,20-17-22 0 0,100-84 125 0 0,-4 20-429 0 0,-69 42-3738 0 0,-43 34 1460 0 0,-3 2-2277 0 0,-1 3 3689 0 0,1-4-10587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6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52 431 0 0 0,'0'0'508'0'0,"0"0"431"0"0,0 0 267 0 0,0 0 250 0 0,0 0 259 0 0,0 0 216 0 0,0 0 84 0 0,0 0-108 0 0,0 0-178 0 0,0 0-217 0 0,0 0-220 0 0,0 0-192 0 0,0 0-135 0 0,5 4 4476 0 0,-4-4-4985 0 0,-1 0-65 0 0,0 0-91 0 0,69 29 1023 0 0,83 49-958 0 0,58 10-262 0 0,-141-66-169 0 0,-58-22-138 0 0,-16 2-4922 0 0,-19 0-3869 0 0,14-2 3455 0 0,3 0-1183 0 0</inkml:trace>
  <inkml:trace contextRef="#ctx0" brushRef="#br0" timeOffset="238.475">245 792 11771 0 0,'0'0'3824'0'0,"0"0"-2522"0"0,0 0-917 0 0,0 0 186 0 0,0 0 309 0 0,0 0 142 0 0,0 0-87 0 0,0 0-220 0 0,0 0-198 0 0,0 0-150 0 0,0 0-85 0 0,3-31-60 0 0,9-97-65 0 0,3-26-338 0 0,-15 147-261 0 0,0-1 0 0 0,-1 1 1 0 0,0-1-1 0 0,0 1 0 0 0,0-1 0 0 0,-1 1 0 0 0,0 0 1 0 0,-1 0-1 0 0,0 0 0 0 0,0 0 0 0 0,0 0 0 0 0,-1 1 1 0 0,0 0-1 0 0,0-1 0 0 0,-5-4 442 0 0,-45-59-13708 0 0,42 58 11274 0 0</inkml:trace>
  <inkml:trace contextRef="#ctx0" brushRef="#br0" timeOffset="568.358">1 133 1192 0 0,'0'0'3250'0'0,"0"0"-369"0"0,0 0-383 0 0,0 0-454 0 0,0 0-341 0 0,0 0-228 0 0,0 0-324 0 0,0 0-241 0 0,0 0-90 0 0,0 0-8 0 0,0 0-14 0 0,0 0-138 0 0,0 0-120 0 0,17 11-91 0 0,111 66 633 0 0,-114-70-865 0 0,15 8 90 0 0,1-1-1 0 0,0-2 1 0 0,1-1-1 0 0,1-1 0 0 0,3-1-306 0 0,58-3 330 0 0,-85-50 219 0 0,-62-171 566 0 0,58 169-1059 0 0,142 83 256 0 0,-129-37-1665 0 0,-16-5-3822 0 0,-5-5-3709 0 0,3 7-2056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17316 0 0,'0'0'1320'0'0,"0"0"-640"0"0,0 0-312 0 0,0 0-152 0 0,0 0-96 0 0,0 0-8 0 0,0 0-88 0 0,0 0-72 0 0,0 0-48 0 0,0 0-128 0 0,0 0-288 0 0,0 0-928 0 0,0 0-4441 0 0,0 0-6074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5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0 413 12339 0 0,'0'0'3856'0'0,"0"0"-2175"0"0,0 0-750 0 0,0 0 78 0 0,0 0 27 0 0,0 0-139 0 0,0 0-256 0 0,0 0-219 0 0,0 0-110 0 0,0 0-15 0 0,0 0 31 0 0,0 0-1 0 0,0 4-48 0 0,2 4-245 0 0,0 1 0 0 0,0-1 1 0 0,0 0-1 0 0,1 0 1 0 0,0-1-1 0 0,0 1 1 0 0,1 0-1 0 0,0-1 1 0 0,1 0-1 0 0,0 0 1 0 0,0 0-1 0 0,0-1 1 0 0,1 0-1 0 0,-1 0 0 0 0,2 0 1 0 0,-1-1-1 0 0,1 1 1 0 0,-1-1-1 0 0,1-1 1 0 0,1 0-1 0 0,-1 0 1 0 0,1 0-1 0 0,-1-1 1 0 0,1 0-1 0 0,1 0-34 0 0,-7-2 14 0 0,0 0 1 0 0,-1-1-1 0 0,1 1 0 0 0,0-1 1 0 0,0 0-1 0 0,0 1 0 0 0,-1-1 1 0 0,1 0-1 0 0,0 0 1 0 0,0 0-1 0 0,0 0 0 0 0,0 0 1 0 0,-1-1-1 0 0,1 1 0 0 0,0-1 1 0 0,0 1-1 0 0,0-1 0 0 0,-1 1 1 0 0,1-1-1 0 0,0 0 0 0 0,-1 0 1 0 0,1 0-1 0 0,-1 0 0 0 0,1 0 1 0 0,-1 0-1 0 0,1 0 0 0 0,-1-1 1 0 0,0 1-1 0 0,0 0 0 0 0,0-1 1 0 0,1 1-1 0 0,-1-1 0 0 0,-1 1 1 0 0,1-1-1 0 0,0 0 0 0 0,0 1 1 0 0,0-1-1 0 0,-1 0 1 0 0,1 0-1 0 0,-1 1 0 0 0,1-2-14 0 0,5-103 189 0 0,-7 68-3915 0 0,0 25-4298 0 0,0 11-3242 0 0</inkml:trace>
  <inkml:trace contextRef="#ctx0" brushRef="#br0" timeOffset="394.815">227 313 4881 0 0,'0'0'2637'0'0,"0"0"-46"0"0,0 0 60 0 0,0 0-277 0 0,0 0-426 0 0,0 0-374 0 0,0 0-360 0 0,0 0-206 0 0,0 0-104 0 0,0 0-83 0 0,0 0-71 0 0,0 0-111 0 0,0 0-124 0 0,2-30-110 0 0,3-96-80 0 0,-16 69 74 0 0,5 49-304 0 0,3 2-29 0 0,-1-1 0 0 0,0 1 0 0 0,0 0 0 0 0,0 0 0 0 0,-1 1 1 0 0,0-1-1 0 0,0 1 0 0 0,0 0 0 0 0,0 0 0 0 0,-1 0 0 0 0,0 1 0 0 0,0 0 0 0 0,-1 0 0 0 0,1 1 1 0 0,-1-1-1 0 0,1 2 0 0 0,-1-1 0 0 0,0 1 0 0 0,-5-2-66 0 0,11 5-4 0 0,-1-1 0 0 0,0 1 0 0 0,1-1 1 0 0,-1 1-1 0 0,1 0 0 0 0,0 0 0 0 0,-1-1 0 0 0,1 1 0 0 0,-1 0 0 0 0,1 0 1 0 0,0 0-1 0 0,0 1 0 0 0,0-1 0 0 0,-1 0 0 0 0,1 0 0 0 0,0 1 0 0 0,1-1 0 0 0,-1 0 1 0 0,0 1-1 0 0,0-1 0 0 0,1 1 0 0 0,-1-1 0 0 0,0 1 0 0 0,1 0 0 0 0,0-1 1 0 0,-1 1-1 0 0,1-1 0 0 0,0 1 0 0 0,0 0 0 0 0,0-1 0 0 0,0 1 0 0 0,0 0 0 0 0,0-1 1 0 0,0 1 3 0 0,5 62-353 0 0,-1-49 339 0 0,0-1 0 0 0,1 1 0 0 0,1-1 0 0 0,0 0 0 0 0,1-1 1 0 0,1 1-1 0 0,0-1 0 0 0,0-1 0 0 0,2 1 0 0 0,-1-2 0 0 0,2 1 0 0 0,-1-1 0 0 0,1-1 0 0 0,10 7 14 0 0,-19-15-4 0 0,0 0 0 0 0,0 0 0 0 0,0 0 0 0 0,0-1 0 0 0,1 1 0 0 0,-1-1 0 0 0,1 0 0 0 0,-1 1 0 0 0,1-1 0 0 0,0 0 0 0 0,-1 0 0 0 0,1-1 0 0 0,0 1 0 0 0,0 0 0 0 0,0-1 0 0 0,-1 0 0 0 0,1 0 0 0 0,0 0 0 0 0,0 0 0 0 0,0 0 0 0 0,0 0 0 0 0,-1-1 0 0 0,1 1 0 0 0,0-1 0 0 0,0 0 0 0 0,-1 0 0 0 0,1 0-1 0 0,-1 0 1 0 0,1-1 0 0 0,-1 1 0 0 0,1 0 0 0 0,-1-1 0 0 0,0 0 0 0 0,1 0 0 0 0,-1 0 0 0 0,0 0 0 0 0,0 0 0 0 0,0 0 0 0 0,-1 0 0 0 0,1 0 0 0 0,-1-1 0 0 0,1 1 0 0 0,-1-1 0 0 0,0 1 0 0 0,1-1 0 0 0,-1 0 0 0 0,-1 1 4 0 0,33-135-319 0 0,-31 90-2775 0 0,-1 1-4463 0 0,-1 33-3975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10514 0 0,'0'0'2183'0'0,"0"0"-433"0"0,0 0-146 0 0,0 0-7 0 0,0 0-154 0 0,0 0-268 0 0,0 0-266 0 0,0 0-239 0 0,0 0-110 0 0,0 0-20 0 0,0 0-9 0 0,0 0 10 0 0,0 0-51 0 0,0-2-76 0 0,0 2-385 0 0,0-1 0 0 0,0 1 0 0 0,0 0 0 0 0,-1-1 0 0 0,1 1 0 0 0,0 0 0 0 0,0-1 0 0 0,0 1 0 0 0,0 0 0 0 0,0-1 0 0 0,0 1 0 0 0,0 0 0 0 0,0-1 0 0 0,0 1 0 0 0,0-1 0 0 0,0 1-1 0 0,0 0 1 0 0,0-1 0 0 0,1 1 0 0 0,-1 0 0 0 0,0-1 0 0 0,0 1 0 0 0,0 0 0 0 0,0 0 0 0 0,1-1 0 0 0,-1 1 0 0 0,0 0 0 0 0,0-1 0 0 0,1 1 0 0 0,-1 0 0 0 0,0 0 0 0 0,0 0 0 0 0,1-1 0 0 0,-1 1 0 0 0,0 0 0 0 0,1 0-1 0 0,-1 0 1 0 0,0-1 0 0 0,0 1 0 0 0,1 0 0 0 0,-1 0 0 0 0,1 0 0 0 0,-1 0 0 0 0,0 0 0 0 0,1 0 0 0 0,-1 0 0 0 0,0 0 0 0 0,1 0 0 0 0,-1 0 0 0 0,0 0 0 0 0,1 0 0 0 0,-1 0 0 0 0,0 0 0 0 0,1 0 0 0 0,-1 0 0 0 0,0 1-1 0 0,1-1 1 0 0,-1 0 0 0 0,0 0 0 0 0,1 0 0 0 0,-1 0 0 0 0,0 1 0 0 0,0-1 0 0 0,1 0 0 0 0,-1 0 0 0 0,0 1 0 0 0,0-1 0 0 0,1 0-29 0 0,15 4-14 0 0,119 18 533 0 0,24 26-364 0 0,7 18-71 0 0,-147-56-786 0 0,-33-5-3847 0 0,-14-8-352 0 0,1-5-5346 0 0,22 4 3012 0 0</inkml:trace>
  <inkml:trace contextRef="#ctx0" brushRef="#br0" timeOffset="293.477">257 358 6497 0 0,'0'0'3638'0'0,"0"0"-902"0"0,0 0-478 0 0,0 0-203 0 0,0 0-238 0 0,0 0-372 0 0,0 0-402 0 0,0 0-297 0 0,0 0-131 0 0,0 0-68 0 0,0 0-36 0 0,0 0-6 0 0,0 0-99 0 0,0-2-74 0 0,-2-221 2368 0 0,13 140-2397 0 0,-2 48-5155 0 0,-7 25 1870 0 0,-1 6-2316 0 0,-1 4-5987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178 803 0 0 0,'0'0'938'0'0,"0"0"252"0"0,0 0 149 0 0,0 0-26 0 0,0 0-152 0 0,0 0-155 0 0,0 0-73 0 0,0 0 93 0 0,0 0 241 0 0,-5-2 186 0 0,-1 0-803 0 0,-6-1-9 0 0,-1 2 3012 0 0,12 1-2665 0 0,1 0-7 0 0,0 0-91 0 0,8 4 5322 0 0,27 14-6132 0 0,299 170 433 0 0,-198-107-563 0 0,-153-81-7397 0 0,-27-18-5501 0 0,38 14 7159 0 0</inkml:trace>
  <inkml:trace contextRef="#ctx0" brushRef="#br0" timeOffset="461.182">140 781 336 0 0,'0'0'2998'0'0,"0"0"-983"0"0,0 0-246 0 0,0 0 171 0 0,0 0 76 0 0,0 0-51 0 0,0 0-328 0 0,0 0-476 0 0,0 0-410 0 0,0 0-249 0 0,0 0-116 0 0,0 0-48 0 0,0 0 5 0 0,-4-2 23 0 0,-1 1-374 0 0,-4-1 745 0 0,21 11 669 0 0,-5-5-1192 0 0,0 0 0 0 0,0 0 1 0 0,0-1-1 0 0,0 0 0 0 0,1-1 1 0 0,0 1-1 0 0,-1-1 0 0 0,1-1 1 0 0,0 1-1 0 0,0-1 0 0 0,0-1 1 0 0,0 0-1 0 0,0 0 0 0 0,2 0-214 0 0,6-2 107 0 0,-1 0 0 0 0,0-1 1 0 0,1 0-1 0 0,-1-1 0 0 0,-1-1 0 0 0,1 0 0 0 0,-1-1 0 0 0,0-1 0 0 0,0 0 0 0 0,0-1 0 0 0,9-7-107 0 0,-21 14 57 0 0,1 0 0 0 0,-1 0 0 0 0,1 0 0 0 0,-1-1 0 0 0,1 1 1 0 0,-1-1-1 0 0,0 1 0 0 0,0-1 0 0 0,0 0 0 0 0,0 0 0 0 0,0 0 0 0 0,0 0 0 0 0,0 0 0 0 0,-1-1 0 0 0,1 1 0 0 0,-1 0 1 0 0,0-1-1 0 0,1 1 0 0 0,-1-1 0 0 0,0 1 0 0 0,-1-1 0 0 0,1 1 0 0 0,0-1 0 0 0,-1 0 0 0 0,1 0 0 0 0,-1 1 0 0 0,0-1 1 0 0,0 0-1 0 0,0 0 0 0 0,0 1 0 0 0,0-1 0 0 0,-1 0 0 0 0,1 1 0 0 0,-1-1 0 0 0,0 0 0 0 0,0 1 0 0 0,0-1 0 0 0,0 1 1 0 0,0-1-1 0 0,-1 1 0 0 0,1-1 0 0 0,-2-1-57 0 0,-38-40 234 0 0,-2 3 1 0 0,-1 1-1 0 0,-3 2 1 0 0,0 2-1 0 0,-3 2 1 0 0,-1 2 0 0 0,-36-15-235 0 0,32 21 201 0 0,57 33-3663 0 0,12 0 1811 0 0,7 2-1402 0 0,-6-7-4542 0 0,-10-2-3577 0 0</inkml:trace>
  <inkml:trace contextRef="#ctx0" brushRef="#br0" timeOffset="1237.11">357 180 2705 0 0,'0'0'1587'0'0,"0"0"42"0"0,0 0 184 0 0,0 0 218 0 0,0 0-77 0 0,0 0-247 0 0,0 0-311 0 0,0 0-356 0 0,0 0-206 0 0,0 0-113 0 0,0 0-29 0 0,0 0-2 0 0,-3 0-25 0 0,-4 5 644 0 0,21 4 78 0 0,0 0-1449 0 0,-7-4 86 0 0,0 0 0 0 0,0-1 0 0 0,1 0-1 0 0,0 0 1 0 0,0 0 0 0 0,0-1 0 0 0,0 0 0 0 0,0-1 0 0 0,1 0-1 0 0,-1 0 1 0 0,1-1 0 0 0,0 0 0 0 0,-1 0 0 0 0,1-1 0 0 0,0 0-1 0 0,1-1-23 0 0,-8 1 43 0 0,-1 0-1 0 0,1-1 1 0 0,-1 1-1 0 0,1 0 1 0 0,-1-1-1 0 0,0 1 1 0 0,1-1-1 0 0,-1 0 1 0 0,0 1-1 0 0,0-1 0 0 0,1 0 1 0 0,-1 0-1 0 0,0 0 1 0 0,0 0-1 0 0,0 0 1 0 0,0 0-1 0 0,0 0 1 0 0,0 0-1 0 0,0 0 0 0 0,0 0 1 0 0,-1-1-1 0 0,1 1 1 0 0,0 0-1 0 0,-1-1 1 0 0,1 1-1 0 0,-1 0 1 0 0,1-1-1 0 0,-1 1 0 0 0,0-1 1 0 0,1 1-1 0 0,-1 0 1 0 0,0-1-1 0 0,0 1 1 0 0,0-1-1 0 0,0 1 1 0 0,0-1-1 0 0,-1 1 0 0 0,1-1-41 0 0,-13-57 1676 0 0,6 48-1553 0 0,0 0 1 0 0,-1 0 0 0 0,0 0 0 0 0,-1 1 0 0 0,0 1-1 0 0,0-1 1 0 0,-1 2 0 0 0,0-1 0 0 0,-1 1 0 0 0,0 1 0 0 0,0 0-1 0 0,0 0 1 0 0,-1 1 0 0 0,0 1 0 0 0,-2-1-125 0 0,13 6-34 0 0,0-1 0 0 0,0 0-1 0 0,0 0 1 0 0,0 1 0 0 0,0-1 0 0 0,-1 1 0 0 0,1-1 0 0 0,0 1 0 0 0,-1 0 0 0 0,1-1-1 0 0,0 1 1 0 0,-1 0 0 0 0,1 0 0 0 0,0 0 0 0 0,-1 0 0 0 0,1 0 0 0 0,0 0-1 0 0,-1 0 1 0 0,1 0 0 0 0,0 1 0 0 0,0-1 0 0 0,-1 0 0 0 0,1 1 0 0 0,0-1 0 0 0,0 1-1 0 0,-1-1 1 0 0,1 1 0 0 0,0 0 0 0 0,0 0 0 0 0,0-1 0 0 0,0 1 0 0 0,0 0-1 0 0,0 0 1 0 0,0 0 0 0 0,0 0 0 0 0,0 0 0 0 0,1 0 0 0 0,-1 0 0 0 0,0 1-1 0 0,1-1 1 0 0,-1 0 0 0 0,1 0 0 0 0,-1 1 0 0 0,1-1 0 0 0,-1 0 0 0 0,1 0 0 0 0,0 1-1 0 0,0-1 1 0 0,0 0 0 0 0,0 1 0 0 0,0-1 0 0 0,0 1 34 0 0,0 2-486 0 0,2 38-2627 0 0,7-16-5524 0 0,-2-18-2722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4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149 244 1456 0 0,'0'0'1847'0'0,"0"0"-408"0"0,0 0-21 0 0,0 0 185 0 0,0 0 237 0 0,0 0 58 0 0,0 0-150 0 0,0 0-237 0 0,0 0-242 0 0,0 0-197 0 0,0 0-176 0 0,-3-3-142 0 0,-12-10-126 0 0,11 10-104 0 0,4 3-83 0 0,0 0-71 0 0,41 0 2759 0 0,108 11-1464 0 0,-5 25-1367 0 0,-122-28-1203 0 0,-22-8 576 0 0,3 22-4036 0 0,-3-14-4228 0 0,0-4-1901 0 0</inkml:trace>
  <inkml:trace contextRef="#ctx0" brushRef="#br0" timeOffset="862.594">79 210 6073 0 0,'0'0'1673'0'0,"0"0"-132"0"0,0 0 108 0 0,0 0 132 0 0,0 0-82 0 0,0 0-328 0 0,0 0-438 0 0,0 0-353 0 0,0 0-194 0 0,0 0-53 0 0,0 0-1 0 0,0 0 46 0 0,2 2 34 0 0,91 108 3811 0 0,-42-23-3847 0 0,-51-109 899 0 0,-4-77-419 0 0,13-6-563 0 0,-9-77-342 0 0,0 182 14 0 0,0 0 11 0 0,0 0 14 0 0,-40 32 1778 0 0,-26 23-1773 0 0,42-36-226 0 0,20-16-4243 0 0,2-2-4580 0 0,2-1-2235 0 0</inkml:trace>
  <inkml:trace contextRef="#ctx0" brushRef="#br0" timeOffset="26254.909">39 144 0 0 0,'0'0'277'0'0,"0"0"138"0"0,0 0-11 0 0,0 0 15 0 0,0 0 129 0 0,0 0 148 0 0,0 0 182 0 0,0 0 195 0 0,-6-5 124 0 0,-16-14 28 0 0,11 12 8465 0 0,13 8-6193 0 0,3 0-3941 0 0,15 14 1516 0 0,69 13 1081 0 0,92 21 8 0 0,-47-42-1146 0 0,-90 4-729 0 0,-60-8-3318 0 0,6-2-2155 0 0,2-1-4142 0 0,4 0 315 0 0</inkml:trace>
  <inkml:trace contextRef="#ctx0" brushRef="#br0" timeOffset="27492.201">113 96 40 0 0,'0'0'1470'0'0,"0"0"-309"0"0,0 0-91 0 0,0 0 90 0 0,0 0 104 0 0,0 0 21 0 0,0 0-96 0 0,0 0-194 0 0,0 0-221 0 0,0 0-162 0 0,0 0-96 0 0,0 0-67 0 0,0 0-49 0 0,0 0-8 0 0,0 0 32 0 0,0 0 61 0 0,0 0 132 0 0,0 0 122 0 0,0 0 85 0 0,0 0 20 0 0,0 0-117 0 0,-20 15 1313 0 0,-14-15-28 0 0,34 1-1531 0 0,48 50-288 0 0,4 15-151 0 0,-42-55-24 0 0,-15-19 246 0 0,-84-123 70 0 0,73 93-245 0 0,7 2 106 0 0,9 35-168 0 0,0 1-1 0 0,0 0 2 0 0,0 0-2 0 0,0 0 26 0 0,0 0 17 0 0,0 0 7 0 0,0 0 9 0 0,0 0-23 0 0,0 0-13 0 0,0 0-8 0 0,6 8-93 0 0,112 26 450 0 0,-104-25-374 0 0,-14-8-16 0 0,0-1 17 0 0,0 0 12 0 0,0 0-27 0 0,0 0-37 0 0,-11 0-2611 0 0,-4 0-4770 0 0,14 0 4818 0 0,-3 0-8843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53.929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545 8183 0 0 0,'0'0'343'0'0,"0"0"65"0"0,0 0 41 0 0,0 0-2 0 0,0 0-64 0 0,0 0-135 0 0,0 0-120 0 0,-3 2-105 0 0,-8 5-74 0 0,8-5-45 0 0,3-2-42 0 0,0 0-54 0 0,0 0-78 0 0,0 0-52 0 0,0-18 904 0 0,-44-195 3849 0 0,18-8-2740 0 0,15 74-576 0 0,6-226 946 0 0,20 178-1540 0 0,3-58 49 0 0,-7 145-302 0 0,-5-628 1040 0 0,3 423-836 0 0,6 107-191 0 0,9-23-66 0 0,5-31 64 0 0,-13 134-206 0 0,18-110 102 0 0,-18 50-11 0 0,-16 180-154 0 0,-1-83 130 0 0,4-1 1 0 0,4 1-1 0 0,8-26-140 0 0,22-171 237 0 0,-23 94-71 0 0,-13 174-152 0 0,9-380 366 0 0,3 121-152 0 0,2-189 146 0 0,2 322-324 0 0,0-40 76 0 0,8-191 135 0 0,0 176-155 0 0,-9-42 68 0 0,-13 149-146 0 0,-1-2 43 0 0,22-190-3 0 0,-9-89 129 0 0,-13 280-114 0 0,-8-129 157 0 0,-1 199 193 0 0,-4 1-254 0 0,-2 20 582 0 0,-35 8-1158 0 0,0 56-530 0 0,33-33 692 0 0,0-2 0 0 0,-2 0-1 0 0,-1 0 1 0 0,-1-2-1 0 0,-1 0 1 0 0,-5 2 235 0 0,25-26-7 0 0,0-1 0 0 0,-1 1 1 0 0,1 0-1 0 0,0 0 0 0 0,-1-1 0 0 0,1 1 0 0 0,-1-1 1 0 0,1 1-1 0 0,-1 0 0 0 0,1-1 0 0 0,-1 1 1 0 0,1-1-1 0 0,-1 1 0 0 0,0-1 0 0 0,1 1 0 0 0,-1-1 1 0 0,0 0-1 0 0,0 1 0 0 0,1-1 0 0 0,-1 0 0 0 0,0 0 1 0 0,0 1-1 0 0,1-1 0 0 0,-1 0 0 0 0,0 0 0 0 0,0 0 1 0 0,1 0-1 0 0,-1 0 0 0 0,0 0 0 0 0,0 0 0 0 0,0 0 1 0 0,1 0-1 0 0,-1 0 0 0 0,0-1 0 0 0,0 1 0 0 0,1 0 1 0 0,-1-1-1 0 0,0 1 0 0 0,0 0 0 0 0,1-1 0 0 0,-1 1 1 0 0,0-1-1 0 0,1 1 0 0 0,-1-1 0 0 0,1 1 1 0 0,-1-1-1 0 0,1 1 0 0 0,-1-1 0 0 0,1 1 0 0 0,-1-1 1 0 0,1 0-1 0 0,-1 1 0 0 0,1-1 7 0 0,-29-70 17 0 0,21 64 231 0 0,-12 7 74 0 0,-6 4-72 0 0,-29-4-240 0 0,27 3 170 0 0,-1 63-247 0 0,7-7 159 0 0,-3 33-116 0 0,15 38 35 0 0,-12 127 42 0 0,31-6-42 0 0,-8-109-10 0 0,11 98-29 0 0,-5-4 15 0 0,-5-125 25 0 0,0-27-43 0 0,-3 1 1 0 0,-12 73 30 0 0,9 129-40 0 0,-5 70 16 0 0,5-232 33 0 0,-3 52 3 0 0,-3 59 20 0 0,-6 3-39 0 0,-1 8 43 0 0,7-156-21 0 0,4-27-7 0 0,-5 112-24 0 0,1 16-68 0 0,-3 22 103 0 0,4-67 14 0 0,2-82-10 0 0,-11 51-21 0 0,-5 112-44 0 0,-24 36 98 0 0,31-105-63 0 0,-4 14 15 0 0,-20 103-5 0 0,26-89 1 0 0,6 52-10 0 0,-1 190 50 0 0,20-275-34 0 0,-8 166 64 0 0,-15-199 22 0 0,-3-6-28 0 0,11-1-25 0 0,4 128 33 0 0,0-241-89 0 0,0-1-9 0 0,0 0 4 0 0,0 0-5 0 0,0 0-1 0 0,0 0 0 0 0,0 0 3 0 0,0 0 9 0 0,0 0-2 0 0,0 0 4 0 0,0 0 0 0 0,0 0 16 0 0,0 0-17 0 0,0 0-6 0 0,0 0-5 0 0,0 0 5 0 0,0 0-2 0 0,0 0-9 0 0,0 0-1 0 0,0 0-12 0 0,0 0 7 0 0,0 0 5 0 0,0 0-8 0 0,0 0 19 0 0,0 0 0 0 0,0 0 6 0 0,0 0 1 0 0,0 0 15 0 0,0 0 1 0 0,0 0-10 0 0,0 0-3 0 0,0 0-1 0 0,0 0-2 0 0,0 0 11 0 0,0 0-16 0 0,0 0-16 0 0,0 0 16 0 0,39 3 172 0 0,-30-1-147 0 0,-1 1 1 0 0,1-1-1 0 0,-1 1 0 0 0,1 1 1 0 0,-1 0-1 0 0,0 0 0 0 0,0 0 1 0 0,0 1-1 0 0,-1 0 0 0 0,0 1 1 0 0,0 0-1 0 0,3 3-9 0 0,-7-7 11 0 0,26 25 48 0 0,44 24-90 0 0,-64-48-22 0 0,26-6-932 0 0,-29-4 579 0 0,10-13-1823 0 0,-8 3-3743 0 0,-6 9-2610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56.573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161 1 0 0 0,'0'0'221'0'0,"0"0"426"0"0,0 0 60 0 0,0 0-30 0 0,0 0-63 0 0,0 0-65 0 0,0 0 9 0 0,0 0-7 0 0,-5 2 10 0 0,-2-1-280 0 0,-6 2-14 0 0,3 3 3143 0 0,-16 40-1601 0 0,-46 216-242 0 0,45-156-655 0 0,26-105-817 0 0,1-1-15 0 0,0 0-40 0 0,0 0-22 0 0,0 0-31 0 0,0 0-23 0 0,0 0-8 0 0,0 0-27 0 0,0 0-57 0 0,0 0-40 0 0,20-30 542 0 0,32-86 147 0 0,-26 16-266 0 0,-24 86-193 0 0,1 3-200 0 0,-3 25 136 0 0,-31 220 727 0 0,31-201-1062 0 0,0-32 271 0 0,13-8 214 0 0,70-269 283 0 0,-45 180-760 0 0,-34 120 187 0 0,-25 158 1070 0 0,16-113-591 0 0,5-68-429 0 0,0-1-2 0 0,0 0 8 0 0,10-15 156 0 0,6-47 238 0 0,4 11-362 0 0,-1 32-447 0 0,-19 19 425 0 0,0 15 140 0 0,1 138 687 0 0,-17-101-188 0 0,16-51-470 0 0,0-1-56 0 0,0 0-73 0 0,0 0-62 0 0,0 0-64 0 0,1-19-125 0 0,29-59 461 0 0,-11 53-421 0 0,-19 25 306 0 0,0 0 34 0 0,0 0 13 0 0,-18 60-1157 0 0,17-50-1777 0 0,1-7-199 0 0,0-2-5091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09.884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22 98 0 0 0,'0'0'304'0'0,"0"0"174"0"0,0 0-44 0 0,0 0-84 0 0,0 0-22 0 0,1-16 38 0 0,4-51 115 0 0,-3 52 9475 0 0,-2 16-7154 0 0,1 16-4985 0 0,-1-14 3115 0 0,-24 218-1033 0 0,21-168 117 0 0,-1 30-91 0 0,4-83 25 0 0,0 0-25 0 0,0 0-5 0 0,0 0 7 0 0,0 0 29 0 0,0 0 24 0 0,0 0 28 0 0,0 0-19 0 0,1 0 0 0 0,-1 0 0 0 0,0 0 0 0 0,0 0 1 0 0,1 0-1 0 0,-1 0 0 0 0,0 0 0 0 0,1 0 1 0 0,-1 0-1 0 0,0 0 0 0 0,1 0 0 0 0,-1 0 1 0 0,0 0-1 0 0,0 0 0 0 0,1 0 0 0 0,-1 0 0 0 0,0 0 1 0 0,1 0-1 0 0,-1 0 0 0 0,0 0 0 0 0,0 0 1 0 0,1 1-1 0 0,-1-1 0 0 0,0 0 0 0 0,0 0 0 0 0,1 0 1 0 0,-1 0-1 0 0,0 1 0 0 0,0-1 0 0 0,0 0 1 0 0,1 0-1 0 0,-1 1 0 0 0,0-1 0 0 0,0 0 0 0 0,0 0 1 0 0,0 1-1 0 0,1-1 11 0 0,44-192 1281 0 0,-21 94-1343 0 0,-33 222 487 0 0,-11 63-210 0 0,20-163-399 0 0,9-37 175 0 0,69-276 1026 0 0,-63 250-1116 0 0,-12 77 129 0 0,-31 180 248 0 0,24-65-144 0 0,5-153-130 0 0,0 1 0 0 0,-1-1 0 0 0,1 0 0 0 0,-1 1 0 0 0,1-1 0 0 0,0 0 0 0 0,-1 0 0 0 0,1 0 0 0 0,0 0 0 0 0,-1 1 0 0 0,1-1 0 0 0,0 0 0 0 0,-1 0 0 0 0,1 0 0 0 0,0 0 0 0 0,0 0 0 0 0,-1-1 0 0 0,1 1 0 0 0,0 0 0 0 0,-1 0 0 0 0,1 0 0 0 0,0 0 1 0 0,-1-1-1 0 0,1 1 0 0 0,-1 0 0 0 0,1-1 0 0 0,0 1 0 0 0,-1-1 0 0 0,1 1 0 0 0,-1 0 0 0 0,1-1 0 0 0,-1 1 0 0 0,1-1 0 0 0,-1 0 0 0 0,0 1 0 0 0,1-1 0 0 0,-1 1 0 0 0,1-1 0 0 0,-1 1 0 0 0,0-1 0 0 0,0 0 0 0 0,1 1 0 0 0,-1-1 0 0 0,0 0 0 0 0,0 1 0 0 0,0-1-4 0 0,20-41 219 0 0,-2 0-1 0 0,-2-2 1 0 0,-2 1-1 0 0,4-28-218 0 0,5-12-39 0 0,-21 195-81 0 0,-16 124 464 0 0,14-236-420 0 0,0 0-19 0 0,9-19 386 0 0,47-256 643 0 0,-43 232-1037 0 0,-12 41 31 0 0,-1 2-12 0 0,0 13 25 0 0,-12 255 398 0 0,8-180-134 0 0,31-170 362 0 0,60-237-441 0 0,-87 320-136 0 0,0-1 1 0 0,0 0 0 0 0,0 0 0 0 0,0 0 0 0 0,0 1 0 0 0,0-1 0 0 0,1 0 0 0 0,-1 0 0 0 0,0 0-1 0 0,0 0 1 0 0,0 1 0 0 0,1-1 0 0 0,-1 0 0 0 0,0 0 0 0 0,0 0 0 0 0,0 0 0 0 0,1 0 0 0 0,-1 0 0 0 0,0 0-1 0 0,0 0 1 0 0,0 1 0 0 0,1-1 0 0 0,-1 0 0 0 0,0 0 0 0 0,0 0 0 0 0,1 0 0 0 0,-1 0 0 0 0,0 0-1 0 0,0 0 1 0 0,1-1 0 0 0,-1 1 0 0 0,0 0 0 0 0,0 0 0 0 0,0 0 0 0 0,1 0 0 0 0,-1 0 0 0 0,0 0 0 0 0,0 0-1 0 0,0 0 10 0 0,2 26 74 0 0,-9 227 352 0 0,6-187-434 0 0,1-65-67 0 0,0-1-32 0 0,13-30 305 0 0,37-205-405 0 0,-50 235 170 0 0,0 1 1 0 0,0-1-1 0 0,0 0 1 0 0,0 0-1 0 0,0 1 1 0 0,0-1-1 0 0,0 0 1 0 0,0 0-1 0 0,0 1 1 0 0,0-1-1 0 0,1 0 0 0 0,-1 1 1 0 0,0-1-1 0 0,0 0 1 0 0,0 0-1 0 0,0 1 1 0 0,0-1-1 0 0,1 0 1 0 0,-1 0-1 0 0,0 0 1 0 0,0 1-1 0 0,0-1 1 0 0,1 0-1 0 0,-1 0 0 0 0,0 0 1 0 0,0 0-1 0 0,1 1 1 0 0,-1-1-1 0 0,0 0 1 0 0,0 0-1 0 0,1 0 1 0 0,-1 0-1 0 0,0 0 1 0 0,1 0-1 0 0,-1 0 1 0 0,0 0-1 0 0,0 0 1 0 0,1 0-1 0 0,-1 0 0 0 0,0 0 1 0 0,0 0-1 0 0,1 0 1 0 0,-1 0-1 0 0,0 0 1 0 0,1 0-1 0 0,-1 0 1 0 0,0 0-1 0 0,0 0 1 0 0,1-1-1 0 0,-1 1 1 0 0,0 0-1 0 0,1 0 37 0 0,5 31 382 0 0,-6 60 17 0 0,0-90-436 0 0,0-1-10 0 0,0 0-2 0 0,0 0-1 0 0,0 0 22 0 0,0 0 11 0 0,0 0 1 0 0,0 0-4 0 0,0 0-23 0 0,0 0-37 0 0,0 0-37 0 0,8-19-581 0 0,-4 7-575 0 0,-1 2-1587 0 0,2 4-4105 0 0,-1 5 841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  <inkml:trace contextRef="#ctx0" brushRef="#br1" timeOffset="-99623.718">5571 6955 0 0 0,'0'0'507'0'0,"0"0"-160"0"0,0 0-342 0 0,0 0-136 0 0,0 0 115 0 0,0 0 228 0 0,0 0 235 0 0,0 0 128 0 0,0 0 60 0 0,0 0 19 0 0,0 0-8 0 0,13 0 22 0 0,97-4 1298 0 0,229-13 3184 0 0,169 9-3732 0 0,419 4-691 0 0,-48 3 1134 0 0,-406 5-1582 0 0,123-29 436 0 0,241-8 250 0 0,-613 18-719 0 0,34 21-175 0 0,-170 2-15 0 0,27 0-16 0 0,215-4 290 0 0,-119-29 109 0 0,9 6-280 0 0,136 26-61 0 0,257-33 301 0 0,-249 23-436 0 0,105-9 66 0 0,234-32-77 0 0,-316 19 119 0 0,120 13-28 0 0,124 1 97 0 0,-84 8-80 0 0,217-1-15 0 0,267 0 4 0 0,-429 19-22 0 0,-177-11 9 0 0,12-1 28 0 0,33 5-17 0 0,463-8 46 0 0,-255-19 183 0 0,39-2 196 0 0,239 17 466 0 0,-729-10-160 0 0,-190 13 978 0 0,-37 1-1763 0 0,21-4 275 0 0,76-6 120 0 0,109 6-261 0 0,-96 0-6 0 0,0-4 127 0 0,82 5-160 0 0,-172-1-61 0 0,-20 2-2861 0 0,-12 0-5596 0 0,10 2-2968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7 7082 0 0,'0'0'2647'0'0,"0"0"-1574"0"0,0 0-774 0 0,0 0-107 0 0,0 0 372 0 0,0 0 508 0 0,0 0 327 0 0,0 0 66 0 0,0 0-220 0 0,0 0-324 0 0,0 0-227 0 0,0 13-103 0 0,3 45-45 0 0,-29 58 1497 0 0,13-78-1623 0 0,-30 82 290 0 0,-5-1 1 0 0,-6-2-1 0 0,-10 7-710 0 0,20-37 191 0 0,-66 97 94 0 0,106-178-223 0 0,-5 7-21 0 0,11-19 657 0 0,318-630 312 0 0,-283 565-959 0 0,2 0 0 0 0,4 3 0 0 0,6-4-51 0 0,-49 72 4 0 0,0-1-1 0 0,0 0 1 0 0,1 1-1 0 0,-1-1 1 0 0,0 1-1 0 0,0-1 1 0 0,1 1 0 0 0,-1-1-1 0 0,0 1 1 0 0,1-1-1 0 0,-1 1 1 0 0,0-1-1 0 0,1 1 1 0 0,-1-1-1 0 0,1 1 1 0 0,-1-1-1 0 0,1 1 1 0 0,-1 0-1 0 0,1-1 1 0 0,-1 1-1 0 0,1 0 1 0 0,-1 0-1 0 0,1-1 1 0 0,0 1-1 0 0,-1 0 1 0 0,1 0-1 0 0,-1 0 1 0 0,1 0-1 0 0,0 0 1 0 0,-1 0-1 0 0,1-1 1 0 0,-1 1-1 0 0,1 1 1 0 0,0-1-1 0 0,-1 0 1 0 0,1 0-1 0 0,-1 0 1 0 0,1 0 0 0 0,0 0-1 0 0,-1 1 1 0 0,1-1-1 0 0,-1 0 1 0 0,1 0-1 0 0,-1 1 1 0 0,1-1-1 0 0,-1 0 1 0 0,1 1-1 0 0,-1-1 1 0 0,1 1-1 0 0,-1-1 1 0 0,0 0-1 0 0,1 1 1 0 0,-1-1-1 0 0,1 1 1 0 0,-1-1-1 0 0,0 1 1 0 0,0-1-1 0 0,1 1 1 0 0,-1 0-1 0 0,0-1 1 0 0,0 1-1 0 0,0-1 1 0 0,1 1-1 0 0,-1 0 1 0 0,0-1-1 0 0,0 1 1 0 0,0-1-1 0 0,0 1 1 0 0,0 0-4 0 0,6 47 360 0 0,-9 62 69 0 0,-4 0 1 0 0,-5 0-1 0 0,-22 84-429 0 0,34-190 4 0 0,-12 129-12 0 0,37-138-68 0 0,31-77 120 0 0,-3-1 0 0 0,-3-3-1 0 0,29-74-43 0 0,-37 72-8 0 0,-15 25 28 0 0,4 1 0 0 0,3 2 0 0 0,30-41-20 0 0,-59 138 31 0 0,-17 176 336 0 0,2 79-27 0 0,30-148-210 0 0,-6-119-1763 0 0,-6-26-3436 0 0,1-3-5262 0 0,-7 3-1626 0 0</inkml:trace>
  <inkml:trace contextRef="#ctx0" brushRef="#br0" timeOffset="463.564">1453 408 12963 0 0,'0'0'2235'0'0,"0"0"-587"0"0,0 0-351 0 0,0 0-83 0 0,0 0-53 0 0,0 0-126 0 0,0 0-155 0 0,0 0-139 0 0,0 0-151 0 0,0 0-82 0 0,0 0-71 0 0,0 0-49 0 0,0 0-26 0 0,-34 17-23 0 0,-107 56-46 0 0,69-15 140 0 0,64-52-394 0 0,1 1-1 0 0,0 0 0 0 0,0 0 1 0 0,0 0-1 0 0,1 1 0 0 0,0 1 1 0 0,0-1-1 0 0,1 1 0 0 0,0-1 1 0 0,1 2-1 0 0,0-1 0 0 0,0 0 1 0 0,1 1-1 0 0,0-1 0 0 0,1 1 1 0 0,0 0-1 0 0,0 0 0 0 0,1 0 0 0 0,1 6-38 0 0,2-12 13 0 0,0-1 0 0 0,1 0-1 0 0,-1 0 1 0 0,1 0 0 0 0,0-1 0 0 0,0 1-1 0 0,0-1 1 0 0,0 1 0 0 0,0-1-1 0 0,0 0 1 0 0,1 0 0 0 0,-1 0-1 0 0,1-1 1 0 0,-1 1 0 0 0,1-1-1 0 0,0 0 1 0 0,0 0 0 0 0,0 0-1 0 0,-1 0 1 0 0,1-1 0 0 0,0 0-1 0 0,0 0 1 0 0,0 0 0 0 0,0 0-1 0 0,0 0 1 0 0,0-1 0 0 0,0 0-1 0 0,-1 1 1 0 0,1-1 0 0 0,2-1-13 0 0,8-3 47 0 0,1 0 0 0 0,-1 0 1 0 0,0-1-1 0 0,-1-1 1 0 0,0-1-1 0 0,0 1 1 0 0,0-2-1 0 0,-1 0 0 0 0,0-1 1 0 0,4-4-48 0 0,-5 5 23 0 0,172-176 330 0 0,-151 144-161 0 0,-46 68 81 0 0,-37 108-160 0 0,49-133-140 0 0,1 1 0 0 0,0-1 1 0 0,0 0-1 0 0,1 0 0 0 0,-1 0 1 0 0,0 0-1 0 0,1 1 0 0 0,-1-1 1 0 0,1 0-1 0 0,0 1 0 0 0,0-1 0 0 0,0 0 1 0 0,0 1-1 0 0,0-1 0 0 0,0 0 1 0 0,1 1-1 0 0,-1-1 0 0 0,1 0 0 0 0,-1 0 1 0 0,1 1-1 0 0,0-1 0 0 0,0 0 1 0 0,0 0-1 0 0,0 0 0 0 0,0 0 1 0 0,1 0-1 0 0,-1 0 0 0 0,1 0 0 0 0,-1-1 1 0 0,1 1-1 0 0,0 0 0 0 0,-1-1 1 0 0,1 1-1 0 0,0-1 0 0 0,0 0 1 0 0,0 0-1 0 0,0 0 0 0 0,0 0 0 0 0,0 0 1 0 0,1 0-1 0 0,-1 0 0 0 0,0 0 1 0 0,2-1 26 0 0,94-30-3849 0 0,-60 7-942 0 0,-10 6-2155 0 0,-14 6-4317 0 0</inkml:trace>
  <inkml:trace contextRef="#ctx0" brushRef="#br0" timeOffset="863.645">2086 368 8370 0 0,'0'0'4731'0'0,"0"0"-1923"0"0,0 0-943 0 0,0 0-319 0 0,0 0-191 0 0,0 0-192 0 0,0 0-184 0 0,0 0-164 0 0,0 0-131 0 0,0 0-100 0 0,0 0-72 0 0,0 0-89 0 0,0 0-60 0 0,-17 10-22 0 0,-53 30-44 0 0,-43 31 913 0 0,107-67-1203 0 0,0 1 0 0 0,0-1 0 0 0,0 1 0 0 0,1 0 0 0 0,-1 0 0 0 0,1 1 0 0 0,0-1 0 0 0,1 1 0 0 0,0 1 0 0 0,-1-1 0 0 0,2 0 0 0 0,-2 4-7 0 0,6-8-1 0 0,1 0-1 0 0,0 0 1 0 0,0-1-1 0 0,0 1 1 0 0,-1 0 0 0 0,2-1-1 0 0,-1 1 1 0 0,0-1 0 0 0,0 0-1 0 0,0 0 1 0 0,1 1-1 0 0,-1-2 1 0 0,0 1 0 0 0,1 0-1 0 0,-1 0 1 0 0,1-1-1 0 0,-1 1 1 0 0,1-1 0 0 0,-1 0-1 0 0,1 0 1 0 0,-1 0 0 0 0,1 0-1 0 0,-1 0 1 0 0,1-1-1 0 0,-1 1 2 0 0,106 11 52 0 0,-107-11-45 0 0,1 1 0 0 0,-1-1 0 0 0,1 1 0 0 0,-1 0 0 0 0,1-1 0 0 0,-1 1 0 0 0,0 0 0 0 0,1 0 1 0 0,-1 0-1 0 0,0 0 0 0 0,0 0 0 0 0,0 0 0 0 0,0 0 0 0 0,0 0 0 0 0,0 0 0 0 0,0 0 0 0 0,0 1 0 0 0,0-1 0 0 0,0 0 0 0 0,-1 1 0 0 0,1-1 0 0 0,0 1 0 0 0,-1-1 0 0 0,1 1 0 0 0,-1-1 0 0 0,0 1 0 0 0,0-1 0 0 0,1 1 0 0 0,-1-1 0 0 0,0 1 0 0 0,0-1 0 0 0,0 1 0 0 0,-1-1 0 0 0,1 1 0 0 0,0 0 0 0 0,0-1 0 0 0,-1 1 0 0 0,1-1 0 0 0,-1 0 0 0 0,0 1 0 0 0,1-1 0 0 0,-1 1 0 0 0,0 0-7 0 0,-40 53 285 0 0,31-46-287 0 0,0 0 0 0 0,0-1 0 0 0,-1 0 0 0 0,0-1 0 0 0,0 0 0 0 0,-1 0 0 0 0,1-1 0 0 0,-2-1 0 0 0,1 0 0 0 0,-7 1 2 0 0,19-7-131 0 0,-1 0 0 0 0,1 0 0 0 0,0 0 0 0 0,-1 0-1 0 0,1 0 1 0 0,0 0 0 0 0,0 0 0 0 0,0 0 0 0 0,0-1 0 0 0,0 1 0 0 0,0 0-1 0 0,0 0 1 0 0,1 0 0 0 0,-1 0 0 0 0,0 0 0 0 0,0 0 0 0 0,1 0 0 0 0,-1 0 0 0 0,1 0-1 0 0,-1 0 1 0 0,1 0 0 0 0,-1 0 0 0 0,1 0 0 0 0,0 0 0 0 0,0 0 0 0 0,-1 1-1 0 0,1-1 1 0 0,0 0 0 0 0,0 0 0 0 0,0 1 0 0 0,0-1 0 0 0,-1 1 0 0 0,2-1 131 0 0,27-28-6339 0 0,-18 17-3259 0 0</inkml:trace>
  <inkml:trace contextRef="#ctx0" brushRef="#br0" timeOffset="1213.23">2462 290 12403 0 0,'0'0'3270'0'0,"0"0"-1261"0"0,0 0-436 0 0,0 0-38 0 0,0 0-80 0 0,0 0-143 0 0,0 0-189 0 0,0 0-216 0 0,0 0-198 0 0,0 0-137 0 0,-33 21-111 0 0,-103 62-117 0 0,65-36 229 0 0,70-46-572 0 0,0-1 0 0 0,0 0 0 0 0,0 1 0 0 0,0-1-1 0 0,0 1 1 0 0,0-1 0 0 0,1 1 0 0 0,-1-1 0 0 0,0 1 0 0 0,0-1 0 0 0,1 1-1 0 0,-1 0 1 0 0,0-1 0 0 0,1 1 0 0 0,-1 0 0 0 0,0 0 0 0 0,1 0 0 0 0,-1-1 0 0 0,1 1-1 0 0,0 0 1 0 0,-1 0 0 0 0,1 0 0 0 0,0 0 0 0 0,-1 0 0 0 0,1 0 0 0 0,0 0-1 0 0,0 0 1 0 0,0 0 0 0 0,0 0 0 0 0,0 0 0 0 0,0 0 0 0 0,0 0 0 0 0,0 0 0 0 0,0 0-1 0 0,0 0 1 0 0,1 0 0 0 0,-1-1 0 0 0,0 1 0 0 0,1 0 0 0 0,-1 0 0 0 0,1 0-1 0 0,-1 0 1 0 0,1 0 0 0 0,-1 0 0 0 0,1-1 0 0 0,-1 1 0 0 0,1 0 0 0 0,0-1 0 0 0,-1 1-1 0 0,1 0 1 0 0,0-1 0 0 0,0 1 0 0 0,0-1 0 0 0,-1 1 0 0 0,1-1 0 0 0,0 1-1 0 0,0-1 1 0 0,0 0 0 0 0,0 1 0 0 0,0-1 0 0 0,0 0 0 0 0,0 0 0 0 0,0 1-1 0 0,67 5-19 0 0,-61-6 24 0 0,0 0-1 0 0,1 0 0 0 0,-1 0 1 0 0,0 1-1 0 0,1 0 1 0 0,-1 0-1 0 0,0 1 1 0 0,0 0-1 0 0,0 0 1 0 0,0 1-1 0 0,0 0 0 0 0,2 1-4 0 0,-7-2 8 0 0,0-1-1 0 0,0 1 1 0 0,0 0-1 0 0,0 0 1 0 0,0 0-1 0 0,0 0 1 0 0,0 0-1 0 0,-1 0 1 0 0,1 0-1 0 0,-1 0 1 0 0,0 1-1 0 0,0-1 1 0 0,0 0-1 0 0,0 1 1 0 0,0-1-1 0 0,0 1 1 0 0,0 0-1 0 0,-1-1 1 0 0,0 1-1 0 0,1-1 1 0 0,-1 1-1 0 0,0 0 1 0 0,0-1-1 0 0,0 1 1 0 0,-1 0-1 0 0,1-1 1 0 0,-1 1-1 0 0,1-1 1 0 0,-1 1-1 0 0,0-1 1 0 0,0 1-1 0 0,0-1 1 0 0,0 1-1 0 0,0-1 1 0 0,-1 0-1 0 0,1 1 1 0 0,-1-1-1 0 0,0 0 1 0 0,1 0-1 0 0,-1 0 1 0 0,0-1-1 0 0,0 1 1 0 0,0 0-1 0 0,0-1 1 0 0,-1 1-8 0 0,-14 12 28 0 0,-2-2-1 0 0,0 1 1 0 0,-1-2 0 0 0,0-1-1 0 0,0 0 1 0 0,-1-2 0 0 0,0 0-1 0 0,-1-1 1 0 0,-19 3-28 0 0,19-9-807 0 0,17-2-9120 0 0,5-2-2444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8698 0 0,'0'0'3245'0'0,"0"0"-641"0"0,0 0-349 0 0,0 0-104 0 0,0 0-158 0 0,0 0-381 0 0,0 0-386 0 0,0 0-351 0 0,0 0-263 0 0,0 0-174 0 0,0 0-68 0 0,0 0-49 0 0,0 0-58 0 0,-6 15-23 0 0,-38 112 187 0 0,11 33-344 0 0,30-146 9 0 0,1-7-4623 0 0,8-17-931 0 0,-2 0-1422 0 0,0 2-3744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14939 0 0,'0'0'2982'0'0,"0"0"-1464"0"0,0 0-529 0 0,0 0-12 0 0,0 0 3 0 0,0 0-31 0 0,0 0-95 0 0,0 0-171 0 0,0 0-145 0 0,-33 27-113 0 0,-103 86-79 0 0,81-45 90 0 0,52-58-372 0 0,1-6-51 0 0,-1-1 0 0 0,1 1 0 0 0,1 0 0 0 0,-1 0 0 0 0,1 0 0 0 0,-1 0 0 0 0,1 0 0 0 0,0 0-1 0 0,1 1 1 0 0,-1-1 0 0 0,1 0 0 0 0,0 0 0 0 0,0 1 0 0 0,0-1 0 0 0,0 0 0 0 0,1 0 0 0 0,0 1 0 0 0,-1-1 0 0 0,2 0-1 0 0,-1 0 1 0 0,0 0 0 0 0,1 0 0 0 0,0 0 0 0 0,0 0 0 0 0,0-1 0 0 0,0 1 0 0 0,1-1 0 0 0,-1 1 0 0 0,1-1-1 0 0,0 0 1 0 0,0 0 0 0 0,0 0 0 0 0,1 0 0 0 0,-1-1 0 0 0,1 1 0 0 0,-1-1 0 0 0,1 0 0 0 0,0 0 0 0 0,0 0-1 0 0,-1 0 1 0 0,2-1 0 0 0,-1 0 0 0 0,1 1-13 0 0,3-2 38 0 0,1 1-1 0 0,-1-1 1 0 0,1-1-1 0 0,-1 1 1 0 0,0-1-1 0 0,1-1 1 0 0,-1 0 0 0 0,0 0-1 0 0,0 0 1 0 0,0-1-1 0 0,0 0 1 0 0,-1-1-1 0 0,1 0 1 0 0,-1 0-1 0 0,0-1 1 0 0,0 1 0 0 0,0-2-1 0 0,-1 1 1 0 0,0-1-1 0 0,0 0 1 0 0,0 0-1 0 0,-1 0 1 0 0,0-1-1 0 0,0 0 1 0 0,2-4-38 0 0,0-1 14 0 0,-1-1 1 0 0,0 0-1 0 0,-1 0 0 0 0,-1-1 0 0 0,0 1 1 0 0,0-1-1 0 0,-2 0 0 0 0,0 0 0 0 0,0 0 1 0 0,-1 0-1 0 0,-1 0 0 0 0,0 0 0 0 0,-2-8-14 0 0,1 18-79 0 0,1 1 0 0 0,-1 0 0 0 0,0 0-1 0 0,0 0 1 0 0,-1-1 0 0 0,1 1 0 0 0,-1 0 0 0 0,1 0-1 0 0,-1 1 1 0 0,0-1 0 0 0,0 0 0 0 0,0 0-1 0 0,0 1 1 0 0,-1 0 0 0 0,1-1 0 0 0,-1 1-1 0 0,1 0 1 0 0,-1 0 0 0 0,-1 0 79 0 0,-8-4-4623 0 0,-2 4-4138 0 0,9 2-3901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14435 0 0,'0'0'2473'0'0,"0"0"-705"0"0,0 0-416 0 0,0 0-31 0 0,0 0 55 0 0,0 0-112 0 0,0 0-440 0 0,0 0-464 0 0,0 0-272 0 0,0 0-128 0 0,0 0-48 0 0,0 0-24 0 0,0 0-24 0 0,0 0-216 0 0,-68 48-320 0 0,90-11-688 0 0,-2-8-2249 0 0,-9-10-9490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12 361 14979 0 0,'0'0'2278'0'0,"0"0"-387"0"0,0 0-221 0 0,0 0-203 0 0,0 0-242 0 0,0 0-263 0 0,0 0-241 0 0,0 0-235 0 0,0 0-149 0 0,0 0-90 0 0,0 0-66 0 0,0 0 3 0 0,-3-17-38 0 0,-6-58-45 0 0,26 17 48 0 0,70-68 65 0 0,-13 57-229 0 0,-21 54-304 0 0,-45 63 306 0 0,-8 47 304 0 0,1-93-230 0 0,1 0 0 0 0,-1 0 1 0 0,1 0-1 0 0,0 0 1 0 0,-1-1-1 0 0,1 1 0 0 0,0 0 1 0 0,0-1-1 0 0,0 1 0 0 0,0-1 1 0 0,0 0-1 0 0,1 0 0 0 0,-1 0 1 0 0,0 0-1 0 0,1 0 0 0 0,-1 0 1 0 0,0 0-1 0 0,1-1 0 0 0,-1 1 1 0 0,1-1-1 0 0,-1 0 0 0 0,1 0 1 0 0,-1 0-1 0 0,1 0 0 0 0,-1 0 1 0 0,1 0-1 0 0,-1-1 0 0 0,1 1 1 0 0,-1-1-1 0 0,1 0 1 0 0,-1 0-1 0 0,0 0 0 0 0,1 0 1 0 0,-1 0-1 0 0,0 0 0 0 0,0 0 1 0 0,0-1-1 0 0,0 1 0 0 0,0-1 1 0 0,1 0-62 0 0,74-74 791 0 0,-69 67-539 0 0,-3 6-4092 0 0,-2 10-6343 0 0,-2-3-2560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 7538 0 0,'0'0'2112'0'0,"0"0"-334"0"0,0 0-129 0 0,0 0 38 0 0,0 0 21 0 0,0 0-167 0 0,0 0-333 0 0,0 0-341 0 0,0 0-331 0 0,0 0-208 0 0,0 0-58 0 0,-5 3-26 0 0,-60 56 1800 0 0,65-58-1909 0 0,0-1-2 0 0,0 0 22 0 0,0 0 13 0 0,0 0 40 0 0,0 0 35 0 0,8-8 596 0 0,82-79 588 0 0,-118 119-279 0 0,28-32-1327 0 0,0 0-118 0 0,0 0-175 0 0,12-7-6410 0 0,-9 7-4820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130 148 3785 0 0,'0'0'2919'0'0,"0"0"-766"0"0,0 0-156 0 0,0 0 40 0 0,0 0-95 0 0,0 0-262 0 0,0 0-413 0 0,0 0-428 0 0,0 0-351 0 0,0 0-119 0 0,0 0 71 0 0,0 0 146 0 0,0 0 166 0 0,8 1 65 0 0,114-5 2004 0 0,-100-1-2542 0 0,-1 0 0 0 0,0-2 1 0 0,0 0-1 0 0,-1-1 0 0 0,0-1 0 0 0,0-1 0 0 0,-1-1 0 0 0,-1 0 1 0 0,10-8-280 0 0,2-33 1445 0 0,-42 70-1429 0 0,-6 27-23 0 0,2 1 0 0 0,2 1-1 0 0,2 0 1 0 0,3 0 0 0 0,1 1 0 0 0,2 0-1 0 0,3 1 1 0 0,2-1 0 0 0,3 24 7 0 0,-3-13 7 0 0,3-14-8 0 0,-1-1 0 0 0,-2 1-1 0 0,-3 0 1 0 0,-1-1-1 0 0,-2 0 1 0 0,-2 0-1 0 0,-2-1 1 0 0,-2 0 0 0 0,-2-1-1 0 0,-17 34 2 0 0,23-61 4 0 0,-1-1-1 0 0,0 0 1 0 0,-1 0-1 0 0,-1-1 1 0 0,0 0-1 0 0,-1-1 1 0 0,0-1-1 0 0,0 0 1 0 0,-2-1-1 0 0,1 0 1 0 0,-1-1-1 0 0,0-1 0 0 0,-1 0-3 0 0,13-7 2 0 0,0 1 0 0 0,-1-1 0 0 0,1 1 0 0 0,0-1 0 0 0,-1 0-1 0 0,1 0 1 0 0,0-1 0 0 0,-1 1 0 0 0,1-1 0 0 0,-1 1 0 0 0,0-1-1 0 0,1 0 1 0 0,-1-1 0 0 0,1 1 0 0 0,-1 0 0 0 0,1-1-1 0 0,-1 0 1 0 0,1 0 0 0 0,0 0 0 0 0,-1 0 0 0 0,1-1 0 0 0,0 1-1 0 0,0-1 1 0 0,0 0 0 0 0,0 0 0 0 0,0 0 0 0 0,0 0 0 0 0,1 0-1 0 0,-1-1 1 0 0,1 1 0 0 0,-1-1 0 0 0,1 0 0 0 0,0 1-1 0 0,0-1 1 0 0,0 0 0 0 0,0 0 0 0 0,1-1 0 0 0,-1 1 0 0 0,1 0-1 0 0,0 0 1 0 0,-1-4-2 0 0,-1-6 9 0 0,1 0 0 0 0,0 0 0 0 0,0-1 0 0 0,2 1 0 0 0,0-1 0 0 0,0 1 0 0 0,1 0 0 0 0,1-1 0 0 0,0 1 0 0 0,1 0 0 0 0,0 0 0 0 0,1 0 0 0 0,1 1 0 0 0,0-1 0 0 0,0 1 0 0 0,6-9-9 0 0,12-18 44 0 0,2 1 0 0 0,1 1 0 0 0,2 1 0 0 0,12-10-44 0 0,-8 11-13 0 0,1 2-1 0 0,2 1 0 0 0,1 2 1 0 0,21-12 13 0 0,-6 15-337 0 0,-27 24-2578 0 0,-16 6-3788 0 0,-3-3-4032 0 0</inkml:trace>
  <inkml:trace contextRef="#ctx0" brushRef="#br0" timeOffset="746.273">822 494 12355 0 0,'0'0'3106'0'0,"0"0"-1249"0"0,0 0-450 0 0,0 0-44 0 0,0 0-76 0 0,0 0-171 0 0,0 0-227 0 0,0 0-192 0 0,0 0-113 0 0,0 0-92 0 0,0 0-69 0 0,0 0-48 0 0,-34 12-70 0 0,-104 38-39 0 0,78-15 72 0 0,51-25-250 0 0,5-7-68 0 0,0 1-1 0 0,-1 0 0 0 0,1 0 0 0 0,1 1 0 0 0,-1-1 0 0 0,1 1 0 0 0,0-1 0 0 0,0 1 0 0 0,0 0 0 0 0,0 1 0 0 0,1-1 0 0 0,0 0 0 0 0,0 1 1 0 0,1-1-1 0 0,-1 1 0 0 0,1 0 0 0 0,1-1 0 0 0,-1 1 0 0 0,1 0 0 0 0,0-1 0 0 0,0 1 0 0 0,0 0 0 0 0,1 0-19 0 0,1-3 23 0 0,0 0-1 0 0,1 1 0 0 0,0-1 1 0 0,-1 0-1 0 0,1 0 0 0 0,0 0 1 0 0,1-1-1 0 0,-1 1 1 0 0,0-1-1 0 0,1 0 0 0 0,-1 0 1 0 0,1 0-1 0 0,0 0 1 0 0,0-1-1 0 0,-1 1 0 0 0,1-1 1 0 0,0 0-1 0 0,0 0 0 0 0,1 0 1 0 0,-1-1-1 0 0,0 0 1 0 0,0 1-1 0 0,0-1 0 0 0,0-1 1 0 0,0 1-1 0 0,0-1 0 0 0,0 1 1 0 0,0-1-1 0 0,0 0 1 0 0,0-1-1 0 0,0 1 0 0 0,1-1-22 0 0,15-3 67 0 0,-1-2 0 0 0,-1 0-1 0 0,1 0 1 0 0,-1-2 0 0 0,0 0-1 0 0,-1-1 1 0 0,0-1 0 0 0,0-1-1 0 0,-1 0 1 0 0,-1-1 0 0 0,0-1-1 0 0,-1 0 1 0 0,3-5-67 0 0,60-81 35 0 0,-82 122-293 0 0,1-10 258 0 0,0 0-1 0 0,1 0 1 0 0,0 1-1 0 0,1-1 0 0 0,0 1 1 0 0,1-1-1 0 0,1 1 0 0 0,0 0 1 0 0,2 11 0 0 0,-2-21 1 0 0,1 1 1 0 0,-1 0 0 0 0,1-1-1 0 0,0 1 1 0 0,0-1 0 0 0,1 1-1 0 0,-1-1 1 0 0,1 0 0 0 0,0 1-1 0 0,0-1 1 0 0,0 0 0 0 0,0 0-1 0 0,0 0 1 0 0,1 0 0 0 0,-1-1-1 0 0,1 1 1 0 0,0-1-1 0 0,0 1 1 0 0,0-1 0 0 0,0 0-1 0 0,0 0 1 0 0,0 0 0 0 0,1-1-1 0 0,-1 1 1 0 0,1-1 0 0 0,-1 0-1 0 0,1 0 1 0 0,-1 0 0 0 0,1 0-1 0 0,0-1 1 0 0,-1 1 0 0 0,1-1-1 0 0,0 0 1 0 0,-1 0-1 0 0,2 0-1 0 0,5-1 26 0 0,0 0 0 0 0,-1-1 0 0 0,1 0 0 0 0,-1-1 0 0 0,1 0 0 0 0,-1 0 0 0 0,0-1 0 0 0,0 0 0 0 0,0-1 0 0 0,-1 0 0 0 0,1 0 0 0 0,-1-1 0 0 0,0 0 0 0 0,-1 0-1 0 0,1-1 1 0 0,-1 0 0 0 0,-1 0 0 0 0,1-1-26 0 0,9-11 49 0 0,0-1 0 0 0,-2-1-1 0 0,0 0 1 0 0,-1-1 0 0 0,-1-1-1 0 0,4-12-48 0 0,13-65 136 0 0,-30 99-139 0 0,0-1-1 0 0,0 1 0 0 0,0 0 1 0 0,-1 1-1 0 0,1-1 0 0 0,0 0 0 0 0,-1 0 1 0 0,1 0-1 0 0,0 1 0 0 0,-1-1 1 0 0,1 1-1 0 0,-1-1 0 0 0,1 1 1 0 0,-1 0-1 0 0,1-1 0 0 0,-1 1 0 0 0,1 0 1 0 0,-1 0-1 0 0,1 0 0 0 0,-1 0 1 0 0,1 0-1 0 0,-1 0 0 0 0,1 1 1 0 0,-1-1-1 0 0,1 1 0 0 0,-1-1 0 0 0,1 1 1 0 0,-1-1-1 0 0,1 1 0 0 0,0 0 1 0 0,-1-1-1 0 0,1 1 0 0 0,0 0 1 0 0,0 0-1 0 0,-1 0 0 0 0,1 0 0 0 0,0 0 1 0 0,0 0-1 0 0,0 1 0 0 0,-1 0 4 0 0,0 0-6 0 0,0 0 3 0 0,0-1 0 0 0,1 0 0 0 0,-1 1 0 0 0,0 0 0 0 0,1-1 1 0 0,-1 1-1 0 0,1 0 0 0 0,-1-1 0 0 0,1 1 0 0 0,0 0 0 0 0,0 0 0 0 0,-1 0 0 0 0,2 0 1 0 0,-1 1-1 0 0,0-1 0 0 0,0 0 0 0 0,1 0 0 0 0,-1 0 0 0 0,1 1 0 0 0,0-1 0 0 0,-1 0 0 0 0,1 1 1 0 0,0-1-1 0 0,0 0 0 0 0,1 0 0 0 0,-1 1 0 0 0,0-1 0 0 0,1 0 0 0 0,0 0 0 0 0,-1 1 0 0 0,1-1 1 0 0,0 0 2 0 0,113 112 129 0 0,-108-101-69 0 0,0 0-1 0 0,-1-1 1 0 0,-1 2 0 0 0,0-1 0 0 0,0 0-1 0 0,-2 1 1 0 0,1 0 0 0 0,-2 0-1 0 0,0 0 1 0 0,0-1 0 0 0,-2 1 0 0 0,1 0-1 0 0,-2 0 1 0 0,0 0 0 0 0,0 0-1 0 0,-2-1 1 0 0,1 1 0 0 0,-2 0-60 0 0,-3 49 132 0 0,31-63-467 0 0,10-5-1439 0 0,-18 0-7799 0 0,-12 4 6321 0 0,2 1-9789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78 12403 0 0,'0'0'1333'0'0,"0"0"-114"0"0,0 0-43 0 0,0 0 70 0 0,0 0 78 0 0,0 0 27 0 0,0 0-132 0 0,0 0-239 0 0,0 0-218 0 0,0 0-219 0 0,0 0-153 0 0,-8-2-81 0 0,-31-4 1063 0 0,41 33-187 0 0,-2 86-459 0 0,-4-1 0 0 0,-5 0 0 0 0,-21 90-726 0 0,16-106 139 0 0,-24 192-100 0 0,35-276-1190 0 0,9-32-180 0 0,35-76-2844 0 0,-19 33-6227 0 0,-16 46-963 0 0</inkml:trace>
  <inkml:trace contextRef="#ctx0" brushRef="#br0" timeOffset="515.004">510 0 11971 0 0,'0'0'1238'0'0,"0"0"-393"0"0,0 0-83 0 0,0 0 185 0 0,0 0 215 0 0,0 0 73 0 0,0 0-160 0 0,0 0-188 0 0,0 0-122 0 0,0 0-74 0 0,0 0-31 0 0,0 0-50 0 0,0 0-90 0 0,1 14-10 0 0,9 112 1532 0 0,4 37-317 0 0,-24 201-864 0 0,8-192-776 0 0,2-166-83 0 0,0 0 0 0 0,1 0-1 0 0,0 0 1 0 0,0 0 0 0 0,1 0-1 0 0,0-1 1 0 0,0 1-1 0 0,0-1 1 0 0,0 1 0 0 0,1-1-1 0 0,0 0 1 0 0,0 0-1 0 0,1 0 1 0 0,1 2-2 0 0,4-26 718 0 0,-9-2-569 0 0,1 2-112 0 0,-1-1 0 0 0,0 0 0 0 0,-2 1 0 0 0,0-1 0 0 0,-1 1 0 0 0,-1-1 0 0 0,-1 1 0 0 0,-1 0 0 0 0,-1-1-37 0 0,1 5-8 0 0,0 0 0 0 0,-1 1 0 0 0,-1-1-1 0 0,0 2 1 0 0,0-1 0 0 0,-2 1 0 0 0,0 1-1 0 0,0-1 1 0 0,-1 2 0 0 0,0 0 0 0 0,-1 0-1 0 0,-1 1 1 0 0,1 0 0 0 0,-1 1 0 0 0,-1 0-1 0 0,0 2 1 0 0,0-1 0 0 0,-1 2 0 0 0,0 0-1 0 0,0 0 1 0 0,0 2 0 0 0,-12-3 8 0 0,16 6-33 0 0,1 1 0 0 0,-1 0 0 0 0,1 1 0 0 0,-1 0 0 0 0,1 0 0 0 0,-1 1 0 0 0,1 0 0 0 0,0 1 0 0 0,0 1 0 0 0,0-1 1 0 0,0 2-1 0 0,1-1 0 0 0,-1 1 0 0 0,1 0 0 0 0,0 1 0 0 0,1 0 0 0 0,-1 1 0 0 0,1 0 0 0 0,1 0 0 0 0,-1 1 0 0 0,1-1 0 0 0,0 2 0 0 0,1-1 0 0 0,-1 2 33 0 0,4-6-158 0 0,-1 1-1 0 0,1-1 1 0 0,0 1 0 0 0,0 0-1 0 0,0 0 1 0 0,1 0-1 0 0,0 1 1 0 0,0-1 0 0 0,0 1-1 0 0,0-1 1 0 0,1 1-1 0 0,0-1 1 0 0,0 1 0 0 0,1 0-1 0 0,0-1 1 0 0,-1 1-1 0 0,2 0 1 0 0,-1-1 0 0 0,1 1-1 0 0,0 0 1 0 0,0-1 0 0 0,1 1-1 0 0,-1-1 1 0 0,1 1-1 0 0,0-1 1 0 0,2 3 158 0 0,27 15-3216 0 0,-8-14-4246 0 0,-8-8-4288 0 0</inkml:trace>
  <inkml:trace contextRef="#ctx0" brushRef="#br0" timeOffset="918.798">948 604 13299 0 0,'0'0'1971'0'0,"0"0"-376"0"0,0 0-228 0 0,0 0-61 0 0,0 0-73 0 0,0 0-147 0 0,0 0-201 0 0,0 0-178 0 0,0 0-130 0 0,0 0-114 0 0,0 0-107 0 0,0 0-66 0 0,0 0-76 0 0,-29 7-39 0 0,-86 22 5 0 0,80-6 35 0 0,35-18-163 0 0,0 2-14 0 0,-1 0 1 0 0,1 1-1 0 0,0-1 1 0 0,0 0-1 0 0,1 0 1 0 0,0 1-1 0 0,0-1 1 0 0,1 0-1 0 0,0 0 1 0 0,0 0 0 0 0,0-1-1 0 0,1 1 1 0 0,0 0-1 0 0,1-1 1 0 0,-1 0-1 0 0,1 0 1 0 0,1 0-1 0 0,-1 0 1 0 0,1 0-1 0 0,0-1 1 0 0,0 0-1 0 0,0 0 1 0 0,1 0-1 0 0,0-1 1 0 0,0 0-1 0 0,0 0 1 0 0,0 0-1 0 0,0-1 1 0 0,1 0-1 0 0,0 0 1 0 0,0-1-1 0 0,0 0 1 0 0,0 0-1 0 0,0 0 1 0 0,0-1-1 0 0,0 0 1 0 0,0-1-1 0 0,1 0 1 0 0,-1 0-1 0 0,0 0 1 0 0,4-1-39 0 0,-7 0 52 0 0,0-1 0 0 0,1 1 1 0 0,-1-1-1 0 0,0 0 0 0 0,0 0 0 0 0,0-1 1 0 0,0 1-1 0 0,-1-1 0 0 0,1 0 1 0 0,-1 0-1 0 0,1 0 0 0 0,-1 0 0 0 0,0-1 1 0 0,0 1-1 0 0,-1-1 0 0 0,1 0 0 0 0,-1 0 1 0 0,0 0-1 0 0,0 0 0 0 0,0 0 0 0 0,0 0 1 0 0,-1 0-1 0 0,1-1 0 0 0,0-4-52 0 0,10-109 409 0 0,-12 114-423 0 0,0-1 0 0 0,0 1 0 0 0,-1-1 0 0 0,1 1 0 0 0,-1 0 0 0 0,0-1 0 0 0,0 1 0 0 0,-1 0 0 0 0,1-1 0 0 0,-1 1 0 0 0,0 0 0 0 0,0 0 0 0 0,-1 0 0 0 0,1 1 0 0 0,-1-1 0 0 0,0 1 0 0 0,0-1 0 0 0,0 1 0 0 0,0 0 0 0 0,0 0 0 0 0,-1 0 0 0 0,1 0 0 0 0,-1 1 0 0 0,0 0 0 0 0,0-1 0 0 0,0 1 0 0 0,0 1 0 0 0,0-1 0 0 0,-1 1 0 0 0,1-1 0 0 0,0 1 0 0 0,-1 0 0 0 0,1 1 0 0 0,-4-1 14 0 0,5 1-118 0 0,1 0-1 0 0,0 0 1 0 0,-1 0 0 0 0,1 1-1 0 0,-1-1 1 0 0,1 1 0 0 0,-1-1-1 0 0,1 1 1 0 0,0 0 0 0 0,0 0 0 0 0,-1 0-1 0 0,1 0 1 0 0,0 0 0 0 0,0 1-1 0 0,0-1 1 0 0,0 1 0 0 0,0-1 0 0 0,0 1-1 0 0,1 0 1 0 0,-1 0 0 0 0,0 0-1 0 0,0 1 119 0 0,-16 34-9330 0 0,14-29-2401 0 0</inkml:trace>
  <inkml:trace contextRef="#ctx0" brushRef="#br0" timeOffset="1428.249">1189 593 7266 0 0,'0'0'3546'0'0,"0"0"-822"0"0,0 0-463 0 0,0 0-276 0 0,0 0-323 0 0,0 0-274 0 0,0 0-290 0 0,0 0-248 0 0,0 0-158 0 0,0 0-96 0 0,0 0-96 0 0,0 0-77 0 0,0 12-51 0 0,-2 87 615 0 0,2-96-939 0 0,1-1 0 0 0,0 1 0 0 0,-1 0 0 0 0,1-1 0 0 0,0 1 1 0 0,0-1-1 0 0,1 1 0 0 0,-1-1 0 0 0,0 0 0 0 0,1 1 0 0 0,0-1 1 0 0,-1 0-1 0 0,1 0 0 0 0,0 0 0 0 0,0 0 0 0 0,0-1 0 0 0,0 1 1 0 0,0 0-1 0 0,1-1 0 0 0,-1 1 0 0 0,0-1 0 0 0,1 0 0 0 0,-1 0 1 0 0,1 0-1 0 0,0 0 0 0 0,-1 0 0 0 0,1-1 0 0 0,-1 1 0 0 0,1-1 1 0 0,1 0-49 0 0,85 4 1067 0 0,-72-9-974 0 0,0 0-1 0 0,-1-2 0 0 0,0 0 1 0 0,0-1-1 0 0,0 0 0 0 0,-1-2 1 0 0,0 1-1 0 0,-1-2 1 0 0,-1 0-1 0 0,1-1 0 0 0,7-8-92 0 0,33-46 26 0 0,-51 73-27 0 0,0 0 0 0 0,0 0 1 0 0,1-1-1 0 0,0 0 0 0 0,1 1 0 0 0,-1-1 1 0 0,1-1-1 0 0,0 1 0 0 0,1-1 0 0 0,-1 0 1 0 0,1 0-1 0 0,0 0 0 0 0,0-1 0 0 0,1 0 1 0 0,-1 0-1 0 0,1-1 0 0 0,0 1 0 0 0,2-1 1 0 0,1 0 69 0 0,-1-1-1 0 0,0 0 1 0 0,0-1-1 0 0,1 0 0 0 0,-1-1 1 0 0,1 0-1 0 0,-1 0 1 0 0,1-1-1 0 0,-1 0 0 0 0,0-1 1 0 0,0 0-1 0 0,1 0 1 0 0,-1-1-1 0 0,-1-1 0 0 0,1 1 1 0 0,0-1-1 0 0,-1 0 1 0 0,0-1-1 0 0,0 0 0 0 0,0-1 1 0 0,-1 1-1 0 0,1-1 1 0 0,-1-1-1 0 0,1-1-68 0 0,78-87 300 0 0,-76 48-753 0 0,-16 34-3671 0 0,-5-1-5755 0 0,9 10-2968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78 0 0 0,'0'0'469'0'0,"0"0"365"0"0,0 0 198 0 0,0 0 134 0 0,0 0 105 0 0,0 0 32 0 0,0 0 2 0 0,3-5-35 0 0,9-26 1014 0 0,-23 18 2799 0 0,-17 0-2373 0 0,15 9-2525 0 0,-1 1 1 0 0,1 0-1 0 0,-1 1 1 0 0,0 0-1 0 0,1 1 0 0 0,-1 1 1 0 0,0 0-1 0 0,0 1 1 0 0,1 0-1 0 0,-1 1 1 0 0,0 1-1 0 0,1 0 1 0 0,0 1-1 0 0,0 0 1 0 0,0 1-1 0 0,0 1 1 0 0,1 0-1 0 0,0 0 0 0 0,0 1 1 0 0,0 1-1 0 0,1 0 1 0 0,0 0-1 0 0,1 1 1 0 0,0 1-1 0 0,0 0 1 0 0,1 0-1 0 0,0 1 1 0 0,1 0-1 0 0,0 0 1 0 0,-2 7-186 0 0,7-9 61 0 0,0 0 0 0 0,0 0 0 0 0,1 0 1 0 0,1 0-1 0 0,0 0 0 0 0,0 1 1 0 0,0-1-1 0 0,1 1 0 0 0,1-1 1 0 0,0 0-1 0 0,0 1 0 0 0,1-1 0 0 0,0 0 1 0 0,0 0-1 0 0,1 0 0 0 0,0 0 1 0 0,1 0-1 0 0,0-1 0 0 0,0 0 1 0 0,1 0-1 0 0,0 0 0 0 0,1 0 0 0 0,-1-1 1 0 0,1 1-1 0 0,5 3-61 0 0,-1 0 116 0 0,1-1 0 0 0,0 0 1 0 0,1-1-1 0 0,0 0 0 0 0,0-1 0 0 0,1-1 0 0 0,0 1 1 0 0,0-2-1 0 0,1 0 0 0 0,0-1 0 0 0,0 0 0 0 0,0-1 1 0 0,0 0-1 0 0,1-2 0 0 0,13 2-116 0 0,-9-2 78 0 0,1 0 0 0 0,-1-2 1 0 0,0 0-1 0 0,0-2 0 0 0,0 0 0 0 0,0-1 1 0 0,0 0-1 0 0,0-2 0 0 0,17-7-78 0 0,22-13-97 0 0,-52 26-1803 0 0,-5 8-6519 0 0,-1-5 5499 0 0,0 0-8813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12 7466 0 0,'0'0'1505'0'0,"0"0"-279"0"0,0 0-3 0 0,0 0 270 0 0,0 0 217 0 0,0 0 30 0 0,0 0-154 0 0,0 0-324 0 0,0 0-298 0 0,0 0-223 0 0,0 0-143 0 0,0 0-73 0 0,-35-3-27 0 0,-105-6 6 0 0,72 17 440 0 0,55-4-810 0 0,0 1 1 0 0,1 0-1 0 0,-1 1 0 0 0,1 0 0 0 0,1 1 0 0 0,-1 0 1 0 0,1 0-1 0 0,0 2 0 0 0,1-1 0 0 0,0 1 1 0 0,0 1-1 0 0,1 0 0 0 0,1 0 0 0 0,-1 1 0 0 0,2 0 1 0 0,-1 0-1 0 0,-4 11-134 0 0,9-16 32 0 0,0 0 1 0 0,1 0-1 0 0,-1 0 0 0 0,1 0 1 0 0,1 0-1 0 0,-1 1 0 0 0,1-1 1 0 0,0 1-1 0 0,1-1 0 0 0,-1 0 1 0 0,1 1-1 0 0,1-1 0 0 0,-1 1 1 0 0,1-1-1 0 0,0 1 0 0 0,0-1 1 0 0,1 0-1 0 0,0 0 0 0 0,0 0 1 0 0,1 0-1 0 0,-1 0 0 0 0,1 0 1 0 0,0 0-1 0 0,1-1 0 0 0,0 0 1 0 0,-1 1-1 0 0,2-1 0 0 0,-1-1 1 0 0,0 1-1 0 0,1-1 0 0 0,0 0 1 0 0,0 0-1 0 0,1 0 0 0 0,-1 0 1 0 0,1-1-1 0 0,-1 0 0 0 0,1 0 1 0 0,0-1-1 0 0,0 0 0 0 0,0 0 1 0 0,5 1-33 0 0,1-3 77 0 0,1 0 1 0 0,0-1-1 0 0,-1-1 1 0 0,1 0-1 0 0,-1-1 1 0 0,0 0-1 0 0,0-1 1 0 0,0 0 0 0 0,0-1-1 0 0,-1 0 1 0 0,1-1-1 0 0,-1-1 1 0 0,-1 1-1 0 0,1-2 1 0 0,-1 1 0 0 0,-1-1-1 0 0,1-1 1 0 0,-1 0-1 0 0,6-8-77 0 0,7-6 75 0 0,-1-2 0 0 0,-1 0-1 0 0,-1-1 1 0 0,-1-1 0 0 0,-2 0-1 0 0,0-2-74 0 0,-4 20 97 0 0,-17 42-146 0 0,3-28-33 0 0,1 1-1 0 0,-1 0 0 0 0,1-1 1 0 0,0 1-1 0 0,0 0 0 0 0,0 0 1 0 0,1 0-1 0 0,0 0 1 0 0,0 0-1 0 0,1 0 0 0 0,-1-1 1 0 0,1 1-1 0 0,0 0 0 0 0,1 0 1 0 0,0 0-1 0 0,0-1 0 0 0,0 1 1 0 0,0-1-1 0 0,1 0 1 0 0,0 0-1 0 0,0 0 0 0 0,0 0 1 0 0,1 0-1 0 0,0 0 0 0 0,0-1 1 0 0,0 0-1 0 0,0 0 0 0 0,1 0 1 0 0,0 0-1 0 0,4 2 83 0 0,32 10-3051 0 0,-12-10-6705 0 0,-19-6-2368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12723 0 0,'0'0'3512'0'0,"0"0"-1647"0"0,0 0-614 0 0,0 0-148 0 0,0 0-92 0 0,0 0-86 0 0,0 0-119 0 0,0 0-102 0 0,0 0-77 0 0,0 0-113 0 0,0 0-71 0 0,0 0-32 0 0,0 0-58 0 0,19-32-9 0 0,58-100-30 0 0,-3 24 302 0 0,19-4 19 0 0,-82 155-681 0 0,-10-34 50 0 0,-1 0 1 0 0,1 0-1 0 0,0-1 0 0 0,1 1 0 0 0,0 0 0 0 0,1 0 0 0 0,-1-1 0 0 0,2 0 1 0 0,-1 1-1 0 0,1-1 0 0 0,0 0 0 0 0,1-1 0 0 0,0 1 0 0 0,0-1 0 0 0,1 0 0 0 0,0 0 1 0 0,0-1-1 0 0,0 0 0 0 0,1 0 0 0 0,7 5-4 0 0,-9-8 62 0 0,0-1 0 0 0,0 1-1 0 0,1-1 1 0 0,-1 0 0 0 0,1 0 0 0 0,-1-1 0 0 0,1 0-1 0 0,0 0 1 0 0,0 0 0 0 0,0-1 0 0 0,-1 0 0 0 0,1 0 0 0 0,0 0-1 0 0,0-1 1 0 0,0 0 0 0 0,-1 0 0 0 0,1 0 0 0 0,0-1-1 0 0,-1 1 1 0 0,1-1 0 0 0,-1-1 0 0 0,0 1 0 0 0,0-1-1 0 0,0 0 1 0 0,0 0 0 0 0,0-1 0 0 0,0 1 0 0 0,-1-1-1 0 0,3-3-61 0 0,3-3 82 0 0,-1-1-1 0 0,0 0 0 0 0,-1-1 0 0 0,0 0 0 0 0,-1 0 0 0 0,0-1 0 0 0,-1 0 0 0 0,0 0 0 0 0,-1 0 1 0 0,-1-1-1 0 0,0 0 0 0 0,0 1 0 0 0,-2-2 0 0 0,0 1 0 0 0,0 0 0 0 0,-1 0 0 0 0,-1-2-81 0 0,0 15-29 0 0,0 0-1 0 0,-1 1 0 0 0,1-1 0 0 0,0 0 0 0 0,0 1 0 0 0,0-1 0 0 0,-1 0 1 0 0,1 1-1 0 0,0-1 0 0 0,-1 1 0 0 0,1-1 0 0 0,0 0 0 0 0,-1 1 1 0 0,1-1-1 0 0,-1 1 0 0 0,1-1 0 0 0,-1 1 0 0 0,1-1 0 0 0,-1 1 1 0 0,0 0-1 0 0,1-1 0 0 0,-1 1 0 0 0,1-1 0 0 0,-1 1 0 0 0,0 0 1 0 0,1 0-1 0 0,-1-1 0 0 0,0 1 0 0 0,1 0 0 0 0,-1 0 0 0 0,0 0 1 0 0,1 0-1 0 0,-1 0 0 0 0,0 0 0 0 0,0 0 0 0 0,1 0 0 0 0,-1 0 0 0 0,0 0 1 0 0,1 0-1 0 0,-1 1 0 0 0,0-1 0 0 0,1 0 0 0 0,-1 0 0 0 0,0 1 1 0 0,1-1-1 0 0,-1 0 0 0 0,1 1 0 0 0,-1-1 0 0 0,0 1 0 0 0,1-1 1 0 0,-1 0-1 0 0,1 1 0 0 0,-1-1 0 0 0,1 1 0 0 0,0 0 0 0 0,-1-1 30 0 0,-2 29-2547 0 0,5-18-4442 0 0,-1-7-5287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9153 424 4313 0 0,'0'0'1943'0'0,"0"0"-156"0"0,0 0 32 0 0,0 0 128 0 0,0 0-102 0 0,0 0-220 0 0,0 0-267 0 0,0 0-291 0 0,0 0-184 0 0,0 0-113 0 0,0 0-92 0 0,0 0-91 0 0,-8 0-44 0 0,4 0-466 0 0,0 0 37 0 0,1 0 0 0 0,-1 0 0 0 0,1 0 1 0 0,-1 0-1 0 0,1 0 0 0 0,0 1 0 0 0,-1 0 0 0 0,1 0 0 0 0,0 0 0 0 0,-1 0 1 0 0,1 0-1 0 0,0 1 0 0 0,0-1 0 0 0,0 1 0 0 0,0 0 0 0 0,0 0 0 0 0,-1 2-114 0 0,-5 4 359 0 0,2-2-228 0 0,-1 0-1 0 0,1 1 1 0 0,0 0-1 0 0,0 0 1 0 0,1 0 0 0 0,0 1-1 0 0,1 0 1 0 0,-1 1 0 0 0,1-1-1 0 0,1 1 1 0 0,0 0-1 0 0,0 0 1 0 0,1 0 0 0 0,0 1-1 0 0,0-1 1 0 0,1 1 0 0 0,1-1-1 0 0,-1 8-130 0 0,1-15 32 0 0,1 0 0 0 0,0 0 0 0 0,0 0 0 0 0,0 1 0 0 0,0-1 0 0 0,0 0 0 0 0,0 0 0 0 0,0 0 0 0 0,1 0 0 0 0,-1 0 0 0 0,1 0 0 0 0,-1 0 0 0 0,1 0 0 0 0,0 0 0 0 0,0 0 0 0 0,0 0 0 0 0,0 0 0 0 0,0 0 0 0 0,0-1 0 0 0,1 1 0 0 0,-1 0 0 0 0,1-1 0 0 0,-1 1 0 0 0,1-1 0 0 0,-1 0 0 0 0,1 1 0 0 0,0-1 0 0 0,0 0-1 0 0,0 0 1 0 0,-1 0 0 0 0,1 0 0 0 0,0 0 0 0 0,0-1 0 0 0,0 1 0 0 0,1-1 0 0 0,-1 1 0 0 0,0-1 0 0 0,0 0 0 0 0,0 1 0 0 0,0-1 0 0 0,0 0 0 0 0,1-1-32 0 0,11-1 111 0 0,-1-1 1 0 0,1-1-1 0 0,-1 0 0 0 0,0-1 0 0 0,0 0 1 0 0,-1-1-1 0 0,1-1 0 0 0,-1 0 0 0 0,-1 0 1 0 0,1-1-1 0 0,-1-1 0 0 0,-1 0 0 0 0,0 0 0 0 0,0-1 1 0 0,0-1-112 0 0,-1 3 16 0 0,171-175 334 0 0,-142 150-270 0 0,-31 66 38 0 0,-3 233 278 0 0,25 96-454 0 0,-28-319 54 0 0,-2 0 0 0 0,-1 0 0 0 0,-2 0 0 0 0,-2 0 0 0 0,-2-1 0 0 0,-2 0 0 0 0,-2 0 0 0 0,-1-1 0 0 0,-3-1 0 0 0,-1 0 0 0 0,-1-2 0 0 0,-3 0 0 0 0,-1-1 0 0 0,-12 14 4 0 0,33-50 3 0 0,-1 3 1 0 0,0 0 0 0 0,-1-1 1 0 0,0 1-1 0 0,0-1 1 0 0,0 0-1 0 0,0 0 0 0 0,0 0 1 0 0,-1-1-1 0 0,1 1 1 0 0,-1-1-1 0 0,0 1 0 0 0,1-1 1 0 0,-1-1-1 0 0,0 1 1 0 0,0 0-1 0 0,-1-1 0 0 0,1 0 1 0 0,-2 1-5 0 0,4-4 2 0 0,1 0 1 0 0,-1 0-1 0 0,1 0 0 0 0,-1 0 1 0 0,1 0-1 0 0,0 0 1 0 0,0 0-1 0 0,0 0 0 0 0,0 0 1 0 0,0 0-1 0 0,0-1 1 0 0,1 1-1 0 0,-1 0 1 0 0,1-1-1 0 0,-1 1 0 0 0,1 0 1 0 0,0-1-1 0 0,0 1 1 0 0,0-1-1 0 0,0 1 0 0 0,0 0 1 0 0,1-2-3 0 0,-1-1 5 0 0,2-32-18 0 0,2 0-1 0 0,2 1 1 0 0,1 0-1 0 0,1 0 1 0 0,2 0-1 0 0,2 1 1 0 0,13-27 13 0 0,-13 29-3 0 0,38-87-216 0 0,4 2-1 0 0,60-93 220 0 0,-38 88-1371 0 0,-49 83-1575 0 0,0 1-3635 0 0,-18 27-5298 0 0</inkml:trace>
  <inkml:trace contextRef="#ctx0" brushRef="#br0" timeOffset="309.705">9998 339 9090 0 0,'0'0'4821'0'0,"0"0"-2239"0"0,0 0-894 0 0,0 0-277 0 0,0 0-255 0 0,0 0-231 0 0,0 0-184 0 0,0 0-158 0 0,0 0-74 0 0,0 0-58 0 0,0 0-56 0 0,0 0-75 0 0,-34 33-72 0 0,-102 103-44 0 0,82-59 34 0 0,51-65-191 0 0,1-8-24 0 0,0 0-1 0 0,1 0 1 0 0,-1 0-1 0 0,1 0 1 0 0,0 1-1 0 0,1-1 1 0 0,-1 0-1 0 0,1 1 1 0 0,0-1 0 0 0,0 1-1 0 0,0-1 1 0 0,0 1-1 0 0,1-1 1 0 0,0 0-1 0 0,0 1 1 0 0,0-1-1 0 0,0 0 1 0 0,1 0-1 0 0,0 0 1 0 0,-1 0-1 0 0,2 0 1 0 0,-1 0-1 0 0,0 0 1 0 0,1-1-1 0 0,0 1 1 0 0,-1-1-1 0 0,1 0 1 0 0,1 1-1 0 0,-1-2 1 0 0,0 1-1 0 0,1 0 1 0 0,0-1-1 0 0,-1 1 1 0 0,1-1-1 0 0,0 0 1 0 0,0 0-1 0 0,0-1 1 0 0,0 1-1 0 0,1-1 1 0 0,-1 0-1 0 0,3 1-22 0 0,0-1 85 0 0,0 0 0 0 0,0 0 0 0 0,0-1-1 0 0,0 0 1 0 0,0 0 0 0 0,0-1 0 0 0,0 0-1 0 0,0 0 1 0 0,-1-1 0 0 0,1 1 0 0 0,0-1-1 0 0,-1-1 1 0 0,1 1 0 0 0,-1-1 0 0 0,0-1-1 0 0,0 1 1 0 0,0-1 0 0 0,0 0 0 0 0,-1 0-1 0 0,1 0 1 0 0,-1-1 0 0 0,0 0 0 0 0,-1 0-1 0 0,1 0 1 0 0,-1-1 0 0 0,0 0 0 0 0,0 1-1 0 0,-1-1 1 0 0,3-7-85 0 0,0 3 17 0 0,-1 0-1 0 0,0 0 0 0 0,-1-1 1 0 0,0 0-1 0 0,0 0 0 0 0,-1 0 1 0 0,-1 0-1 0 0,0 0 1 0 0,-1-1-1 0 0,0 1 0 0 0,0-1 1 0 0,-1 1-1 0 0,-1-1 1 0 0,0 1-1 0 0,0 0 0 0 0,-1-1 1 0 0,-1 1-1 0 0,0 0 0 0 0,-1 0 1 0 0,0 0-1 0 0,0 0-16 0 0,-33-18-1404 0 0,21 26-1586 0 0,1 2-3297 0 0,8 1-5893 0 0</inkml:trace>
  <inkml:trace contextRef="#ctx0" brushRef="#br0" timeOffset="864.639">9442 417 0 0 0,'0'0'105'0'0,"0"0"438"0"0,0 0 351 0 0,0 0 363 0 0,0 0 385 0 0,0 0 240 0 0,0 0-9 0 0,0 0-412 0 0,0 0-477 0 0,-2-11 822 0 0,-56-15 3012 0 0,32 25-4113 0 0,22 0-678 0 0,1-1 0 0 0,-1 2 0 0 0,1-1 0 0 0,-1 0 0 0 0,0 1 0 0 0,1 0 0 0 0,-1 0 0 0 0,0 0 0 0 0,0 0 0 0 0,1 0 0 0 0,-1 1 0 0 0,0 0 0 0 0,1 0 0 0 0,-1 0 0 0 0,1 0 0 0 0,-1 0 0 0 0,1 1 0 0 0,0-1 0 0 0,-1 1 0 0 0,1 0 0 0 0,0 0 1 0 0,0 0-1 0 0,0 1 0 0 0,0-1 0 0 0,1 1 0 0 0,-1-1 0 0 0,1 1 0 0 0,-1 0 0 0 0,1 0 0 0 0,0 0 0 0 0,0 0 0 0 0,0 2-27 0 0,-5 13-765 0 0,-1 4-1294 0 0,6-8-4529 0 0,2-10-2835 0 0</inkml:trace>
  <inkml:trace contextRef="#ctx0" brushRef="#br0" timeOffset="-2088.858">7111 71 7794 0 0,'0'0'1984'0'0,"0"0"-316"0"0,0 0-33 0 0,0 0 137 0 0,0 0 43 0 0,0 0-130 0 0,0 0-240 0 0,0 0-264 0 0,0 0-202 0 0,0 0-141 0 0,0 0-102 0 0,0 0-65 0 0,0 0-65 0 0,12-10-74 0 0,33-29-85 0 0,-45 39-423 0 0,0 0 0 0 0,0 0 0 0 0,0 1 0 0 0,0-1 0 0 0,0 0 0 0 0,0 1 0 0 0,0-1 0 0 0,0 0 0 0 0,0 1 0 0 0,0-1-1 0 0,0 0 1 0 0,0 1 0 0 0,0-1 0 0 0,0 0 0 0 0,0 0 0 0 0,0 1 0 0 0,0-1 0 0 0,0 0 0 0 0,0 1 0 0 0,0-1 0 0 0,1 0 0 0 0,-1 0 0 0 0,0 1 0 0 0,0-1 0 0 0,0 0 0 0 0,1 0-1 0 0,-1 1 1 0 0,0-1 0 0 0,0 0 0 0 0,0 0 0 0 0,1 0 0 0 0,-1 1 0 0 0,0-1 0 0 0,1 0 0 0 0,-1 0 0 0 0,0 0 0 0 0,0 0 0 0 0,1 0 0 0 0,-1 1 0 0 0,0-1 0 0 0,1 0 0 0 0,-1 0-1 0 0,0 0 1 0 0,1 0 0 0 0,-1 0 0 0 0,0 0 0 0 0,0 0 0 0 0,1 0 0 0 0,-1 0 0 0 0,0 0 0 0 0,1-1 0 0 0,-1 1 0 0 0,0 0 0 0 0,1 0 0 0 0,-1 0 0 0 0,0 0 0 0 0,0 0 0 0 0,1 0-1 0 0,-1-1-23 0 0,-13 82 1297 0 0,-21 199-474 0 0,23 32-693 0 0,-35-215-1059 0 0,41-74-1131 0 0,5-15-1298 0 0,3-3-3626 0 0,0-5-2013 0 0</inkml:trace>
  <inkml:trace contextRef="#ctx0" brushRef="#br0" timeOffset="-1702.586">7318 730 3225 0 0,'0'0'3659'0'0,"0"0"-1606"0"0,0 0-337 0 0,0 0 52 0 0,0 0-31 0 0,0 0-117 0 0,0 0-138 0 0,0 0-111 0 0,0 0-120 0 0,0 0-122 0 0,32 2-142 0 0,103 6-143 0 0,-57-23 200 0 0,-65 8-838 0 0,4-2-13 0 0,-1 0 1 0 0,1-1-1 0 0,-2-1 0 0 0,1-1 1 0 0,-2 0-1 0 0,1-1 0 0 0,-2 0 1 0 0,0-1-1 0 0,0-1 1 0 0,-1 0-1 0 0,2-6-193 0 0,-11 19 24 0 0,-1-1-1 0 0,0 0 1 0 0,0 1 0 0 0,0-1 0 0 0,0 0 0 0 0,-1 0-1 0 0,1 0 1 0 0,-1 0 0 0 0,0 0 0 0 0,1-1-1 0 0,-1 1 1 0 0,-1 0 0 0 0,1 0 0 0 0,-1-1-1 0 0,1 1 1 0 0,-1-1 0 0 0,0 1 0 0 0,0 0 0 0 0,0-1-1 0 0,-1 1 1 0 0,1 0 0 0 0,-1-1 0 0 0,0 1-1 0 0,1 0 1 0 0,-2-1 0 0 0,1 1 0 0 0,0 0-1 0 0,-1 0 1 0 0,1 0 0 0 0,-1 0 0 0 0,0 1 0 0 0,0-1-1 0 0,0 0 1 0 0,0 1 0 0 0,-1-1 0 0 0,1 1-1 0 0,-1 0 1 0 0,1-1 0 0 0,-1 1 0 0 0,0 1-1 0 0,0-1 1 0 0,0 0 0 0 0,0 1 0 0 0,0-1 0 0 0,0 1-1 0 0,0 0 1 0 0,0 0 0 0 0,-1 0 0 0 0,1 1-1 0 0,0-1 1 0 0,-4 0-24 0 0,-7 4-2 0 0,1 0 0 0 0,-1 1 1 0 0,1 1-1 0 0,0 0 0 0 0,1 0 0 0 0,-1 1 0 0 0,1 1 0 0 0,0 0 0 0 0,0 1 0 0 0,1 0 1 0 0,0 0-1 0 0,1 1 0 0 0,0 1 0 0 0,0 0 0 0 0,1 0 0 0 0,0 1 0 0 0,1 0 0 0 0,0 1 0 0 0,1 0 1 0 0,0 0-1 0 0,1 0 0 0 0,-2 6 2 0 0,5-13-5 0 0,0 1 0 0 0,0-1 0 0 0,0 0 1 0 0,0 1-1 0 0,1 0 0 0 0,0-1 0 0 0,1 1 0 0 0,-1 0 0 0 0,1 0 1 0 0,0 0-1 0 0,0 0 0 0 0,1 0 0 0 0,0 1 0 0 0,0-1 1 0 0,0 0-1 0 0,1 0 0 0 0,0 0 0 0 0,0 0 0 0 0,1 0 0 0 0,-1 0 1 0 0,1-1-1 0 0,0 1 0 0 0,1 0 0 0 0,0-1 0 0 0,0 1 1 0 0,0-1-1 0 0,0 0 0 0 0,1 0 0 0 0,0 0 0 0 0,0-1 0 0 0,4 5 5 0 0,1-3-15 0 0,0 0-1 0 0,1 0 1 0 0,-1-1-1 0 0,1 0 1 0 0,0-1-1 0 0,1 0 1 0 0,-1-1-1 0 0,1 0 1 0 0,-1-1-1 0 0,1 1 1 0 0,0-2-1 0 0,0 0 1 0 0,0 0-1 0 0,0-1 1 0 0,0-1-1 0 0,0 1 1 0 0,0-2-1 0 0,0 0 1 0 0,-1 0-1 0 0,1-1 1 0 0,-1 0-1 0 0,1-1 0 0 0,-1 0 1 0 0,0 0-1 0 0,4-3 16 0 0,69-29-2227 0 0,-57 23-1312 0 0,1 1-3873 0 0,-14 7-4318 0 0</inkml:trace>
  <inkml:trace contextRef="#ctx0" brushRef="#br0" timeOffset="-1206.66">8258 74 9810 0 0,'0'0'2198'0'0,"0"0"-164"0"0,0 0-159 0 0,0 0-142 0 0,0 0-156 0 0,0 0-188 0 0,0 0-166 0 0,0 0-138 0 0,0 0-153 0 0,0 0-163 0 0,0 0-137 0 0,0 0-141 0 0,0 0-65 0 0,4-12-17 0 0,9-37-33 0 0,-9 37-40 0 0,-4 12-33 0 0,0 0-14 0 0,-2 24 1496 0 0,-15 214-914 0 0,-32 195-613 0 0,41-286-419 0 0,14-158-4356 0 0,-6 3 3249 0 0,0-6-703 0 0,-3 4-3857 0 0,0 2-5883 0 0</inkml:trace>
  <inkml:trace contextRef="#ctx0" brushRef="#br0" timeOffset="-1026.473">7967 406 15003 0 0,'0'0'1651'0'0,"0"0"-407"0"0,0 0-90 0 0,0 0 60 0 0,0 0 15 0 0,0 0 10 0 0,0 0-140 0 0,0 0-165 0 0,0 0-138 0 0,0 0-121 0 0,33-5-134 0 0,103-12-106 0 0,117-8 224 0 0,-157 24-6197 0 0,-80 1-3626 0 0</inkml:trace>
  <inkml:trace contextRef="#ctx0" brushRef="#br0" timeOffset="-4468.96">4678 229 10098 0 0,'0'0'1811'0'0,"0"0"-316"0"0,0 0-85 0 0,0 0 66 0 0,0 0-4 0 0,0 0-122 0 0,0 0-280 0 0,0 0-310 0 0,0 0-229 0 0,0 0-129 0 0,0 0-52 0 0,0 0 10 0 0,0 0 20 0 0,-8 4 1414 0 0,7 121 1422 0 0,-16 14-2466 0 0,7 93-249 0 0,-19-106-521 0 0,21-120-4010 0 0,4-11-1744 0 0,2-3-3355 0 0,2 4-1144 0 0</inkml:trace>
  <inkml:trace contextRef="#ctx0" brushRef="#br0" timeOffset="-4193.122">4337 593 10578 0 0,'0'0'2283'0'0,"0"0"-940"0"0,0 0-280 0 0,0 0 167 0 0,0 0 162 0 0,0 0 18 0 0,0 0-167 0 0,0 0-203 0 0,0 0-116 0 0,0 0-102 0 0,0 0-93 0 0,33-5-114 0 0,105-18-128 0 0,112-11 478 0 0,-139 9-4152 0 0,-92 20-5638 0 0,-14 2-2798 0 0</inkml:trace>
  <inkml:trace contextRef="#ctx0" brushRef="#br0" timeOffset="-3706.876">4972 229 13339 0 0,'0'0'1131'0'0,"0"0"-394"0"0,0 0-3 0 0,0 0 253 0 0,0 0 245 0 0,0 0 80 0 0,0 0-214 0 0,0 0-297 0 0,0 0-130 0 0,0 0-36 0 0,0 0-35 0 0,0 0-27 0 0,1 33-90 0 0,0 102-97 0 0,-17 20 507 0 0,-1 82-266 0 0,18-236-616 0 0,0 1 0 0 0,0-1 0 0 0,0 1 1 0 0,0-1-1 0 0,0 0 0 0 0,0 1 0 0 0,0-1 0 0 0,1 0 1 0 0,-1 0-1 0 0,0 0 0 0 0,1 0 0 0 0,-1 0 0 0 0,1 0 0 0 0,-1 0 1 0 0,1 0-1 0 0,0 0 0 0 0,-1-1 0 0 0,1 1 0 0 0,0-1 1 0 0,-1 1-1 0 0,1-1 0 0 0,0 0 0 0 0,0 0 0 0 0,-1 0 0 0 0,1 0 1 0 0,0 0-1 0 0,0 0 0 0 0,0 0 0 0 0,-1 0 0 0 0,1-1 0 0 0,0 1 1 0 0,-1-1-1 0 0,1 1 0 0 0,0-1 0 0 0,-1 0 0 0 0,1 0 1 0 0,-1 1-1 0 0,1-1 0 0 0,-1 0 0 0 0,1 0 0 0 0,-1-1 0 0 0,0 1 1 0 0,1 0-1 0 0,-1 0 0 0 0,0-1 0 0 0,0 1 0 0 0,1-2-11 0 0,188-128 770 0 0,-189 130-766 0 0,0-1 0 0 0,-1 1 0 0 0,1 0 1 0 0,0 0-1 0 0,0 0 0 0 0,0 0 0 0 0,0 0 1 0 0,0 0-1 0 0,0 0 0 0 0,1 0 0 0 0,-1 0 0 0 0,0 0 1 0 0,0 0-1 0 0,1 1 0 0 0,-1-1 0 0 0,0 1 0 0 0,1-1 1 0 0,-1 1-1 0 0,1-1 0 0 0,-1 1 0 0 0,0 0 0 0 0,1-1 1 0 0,-1 1-1 0 0,1 0 0 0 0,-1 0 0 0 0,1 0 0 0 0,-1 1 1 0 0,1-1-1 0 0,-1 0 0 0 0,1 0 0 0 0,-1 1 0 0 0,1-1 1 0 0,-1 1-1 0 0,0-1 0 0 0,1 1 0 0 0,-1 0 0 0 0,0-1 1 0 0,0 1-1 0 0,1 0 0 0 0,-1 0 0 0 0,0 0 0 0 0,0 0 1 0 0,0 0-1 0 0,0 0 0 0 0,0 0 0 0 0,0 0 1 0 0,0 1-1 0 0,-1-1 0 0 0,1 0 0 0 0,0 0 0 0 0,-1 1 1 0 0,1-1-1 0 0,0 1 0 0 0,-1-1 0 0 0,0 0 0 0 0,1 1 1 0 0,-1-1-1 0 0,0 1 0 0 0,0-1-4 0 0,1 209 523 0 0,-1-209-578 0 0,0 0 0 0 0,0 1 0 0 0,0-1 0 0 0,0 0 1 0 0,1 0-1 0 0,-1 1 0 0 0,0-1 0 0 0,1 0 0 0 0,-1 0 0 0 0,1 1 1 0 0,-1-1-1 0 0,1 0 0 0 0,0 0 0 0 0,-1 0 0 0 0,1 0 0 0 0,0 0 1 0 0,0 0-1 0 0,0 0 0 0 0,0 0 0 0 0,0 0 0 0 0,0-1 0 0 0,0 1 1 0 0,0 0-1 0 0,0-1 0 0 0,0 1 0 0 0,0 0 0 0 0,0-1 1 0 0,1 1-1 0 0,-1-1 0 0 0,0 0 0 0 0,0 1 0 0 0,1-1 0 0 0,-1 0 1 0 0,0 0-1 0 0,1 0 0 0 0,-1 0 0 0 0,0 0 0 0 0,0 0 0 0 0,1 0 1 0 0,-1 0-1 0 0,0-1 0 0 0,1 1 0 0 0,-1 0 0 0 0,0-1 0 0 0,0 1 1 0 0,0-1-1 0 0,0 1 0 0 0,1-1 0 0 0,-1 0 0 0 0,0 1 0 0 0,0-1 1 0 0,0 0-1 0 0,0 0 55 0 0,4-4-1293 0 0,2-1-3472 0 0,-5 3-4438 0 0</inkml:trace>
  <inkml:trace contextRef="#ctx0" brushRef="#br0" timeOffset="-3320.703">5510 811 10602 0 0,'0'0'1843'0'0,"0"0"-90"0"0,0 0 170 0 0,0 0-91 0 0,0 0-230 0 0,0 0-227 0 0,0 0-266 0 0,0 0-192 0 0,0 0-148 0 0,0 0-102 0 0,0 0-84 0 0,0 0-83 0 0,27-9-81 0 0,85-30-111 0 0,-110 39-286 0 0,1-1 1 0 0,-1 1-1 0 0,1-1 1 0 0,0 0 0 0 0,-1 1-1 0 0,1-1 1 0 0,-1 0-1 0 0,1 0 1 0 0,-1-1-1 0 0,0 1 1 0 0,1-1 0 0 0,-1 1-1 0 0,0-1 1 0 0,0 1-1 0 0,0-1 1 0 0,0 0 0 0 0,0 0-1 0 0,-1 0 1 0 0,1 0-1 0 0,-1-1 1 0 0,1 1 0 0 0,-1 0-1 0 0,1-2-22 0 0,3-7 138 0 0,19-59 567 0 0,-24 69-698 0 0,0-1-1 0 0,1 0 1 0 0,-1 0 0 0 0,0 0 0 0 0,0 1 0 0 0,0-1-1 0 0,0 0 1 0 0,0 0 0 0 0,-1 0 0 0 0,1 1 0 0 0,0-1-1 0 0,-1 0 1 0 0,1 0 0 0 0,-1 1 0 0 0,0-1 0 0 0,0 0-1 0 0,0 1 1 0 0,1-1 0 0 0,-2 1 0 0 0,1-1 0 0 0,0 1-1 0 0,0-1 1 0 0,0 1 0 0 0,0 0 0 0 0,-1 0-1 0 0,1-1 1 0 0,-1 1 0 0 0,1 0 0 0 0,-1 0 0 0 0,1 1-1 0 0,-1-1 1 0 0,0 0 0 0 0,1 0 0 0 0,-1 1 0 0 0,0-1-1 0 0,0 1 1 0 0,1-1 0 0 0,-2 1-7 0 0,-8 1-9 0 0,-1 0 0 0 0,1 0 1 0 0,-1 1-1 0 0,1 1 0 0 0,0 0 0 0 0,-1 0 1 0 0,2 1-1 0 0,-1 1 0 0 0,0 0 0 0 0,1 0 0 0 0,0 1 1 0 0,0 0-1 0 0,1 1 0 0 0,-1 0 0 0 0,1 0 1 0 0,1 1-1 0 0,0 0 0 0 0,0 1 0 0 0,0 0 1 0 0,1 0-1 0 0,1 1 0 0 0,-1-1 0 0 0,2 2 0 0 0,-1-1 1 0 0,1 0-1 0 0,0 4 9 0 0,3-11-2 0 0,1 1-1 0 0,0-1 1 0 0,0 1 0 0 0,0 0-1 0 0,0 0 1 0 0,0 0-1 0 0,1 0 1 0 0,0 0 0 0 0,-1-1-1 0 0,1 1 1 0 0,1 0 0 0 0,-1 0-1 0 0,1 0 1 0 0,-1 0 0 0 0,1 0-1 0 0,0-1 1 0 0,1 1 0 0 0,-1 0-1 0 0,1-1 1 0 0,-1 1 0 0 0,1-1-1 0 0,0 1 1 0 0,0-1 0 0 0,1 0-1 0 0,-1 0 1 0 0,1 0 0 0 0,-1 0-1 0 0,1 0 1 0 0,0-1 0 0 0,0 1-1 0 0,0-1 1 0 0,1 0 0 0 0,1 2 2 0 0,13 2-235 0 0,-1 0 1 0 0,1-1 0 0 0,0-1 0 0 0,0-1 0 0 0,1-1 0 0 0,-1 0 0 0 0,0-1 0 0 0,1-1 0 0 0,-1-1 0 0 0,10-1 234 0 0,17-6-3403 0 0,-17-2-5865 0 0,-14 6-2813 0 0</inkml:trace>
  <inkml:trace contextRef="#ctx0" brushRef="#br0" timeOffset="-2909.844">5791 881 5913 0 0,'0'0'3086'0'0,"0"0"-847"0"0,0 0-373 0 0,0 0-152 0 0,0 0-63 0 0,0 0-15 0 0,0 0-58 0 0,0 0-131 0 0,0 0-263 0 0,0 0-252 0 0,0 0-182 0 0,0 0-121 0 0,0 0-109 0 0,24-17-80 0 0,72-52-74 0 0,7-36 877 0 0,-57 56-987 0 0,-46 49-263 0 0,0 0-15 0 0,-16 66-128 0 0,15-62 152 0 0,1-1-1 0 0,0 1 1 0 0,0 0-1 0 0,0-1 1 0 0,0 1-1 0 0,0 0 1 0 0,1-1-1 0 0,-1 1 1 0 0,1 0-1 0 0,0-1 1 0 0,0 1-1 0 0,1-1 1 0 0,-1 0-1 0 0,1 1 1 0 0,-1-1-1 0 0,1 0 1 0 0,0 0-1 0 0,0 0 1 0 0,1 0-1 0 0,-1 0 1 0 0,0 0-1 0 0,1-1 1 0 0,0 1-1 0 0,0-1 1 0 0,0 0 0 0 0,0 0-1 0 0,0 0 1 0 0,0 0-1 0 0,0 0 1 0 0,1-1-1 0 0,-1 1 1 0 0,1-1-1 0 0,-1 0 1 0 0,1 0-1 0 0,-1 0 1 0 0,1-1-1 0 0,2 1-1 0 0,1-1 104 0 0,1 0-1 0 0,0-1 1 0 0,-1 0-1 0 0,1 0 1 0 0,-1-1-1 0 0,0 1 1 0 0,1-2-1 0 0,-1 1 1 0 0,0-1-1 0 0,0 0 1 0 0,0-1-1 0 0,-1 1 1 0 0,1-2-1 0 0,-1 1 1 0 0,0 0 0 0 0,1-2-104 0 0,1 0 34 0 0,0-1 0 0 0,-1 0 0 0 0,0 0 0 0 0,0-1 0 0 0,0 0 0 0 0,-1 0 0 0 0,0-1 0 0 0,0 0 1 0 0,-1 0-1 0 0,-1 0 0 0 0,1 0 0 0 0,2-10-34 0 0,9-6-1844 0 0,-8 15-2209 0 0,-3 5-1522 0 0,-1 1-7137 0 0</inkml:trace>
  <inkml:trace contextRef="#ctx0" brushRef="#br0" timeOffset="-6769.05">1707 678 6305 0 0,'0'0'1691'0'0,"0"0"-268"0"0,0 0 8 0 0,0 0 196 0 0,0 0 120 0 0,0 0-144 0 0,0 0-337 0 0,0 0-327 0 0,0 0-219 0 0,0 0 12 0 0,0 0 44 0 0,0 0-2 0 0,0 0-75 0 0,0 14-165 0 0,-1 108 309 0 0,-19 14-119 0 0,14-105-24 0 0,3-25 731 0 0,1-22-488 0 0,7-20-823 0 0,1 0-1 0 0,1 0 1 0 0,2 1 0 0 0,2 0-1 0 0,1 1 1 0 0,2 0-1 0 0,1 1 1 0 0,10-15-120 0 0,-24 45 9 0 0,117-176 502 0 0,-118 179-515 0 0,0 0 0 0 0,0 0 0 0 0,0 1 1 0 0,0-1-1 0 0,-1 0 0 0 0,1 0 0 0 0,1 0 0 0 0,-1 1 1 0 0,0-1-1 0 0,0 0 0 0 0,0 0 0 0 0,0 1 1 0 0,0-1-1 0 0,0 0 0 0 0,0 0 0 0 0,0 1 0 0 0,0-1 1 0 0,0 0-1 0 0,0 0 0 0 0,1 0 0 0 0,-1 1 1 0 0,0-1-1 0 0,0 0 0 0 0,0 0 0 0 0,0 0 0 0 0,1 0 1 0 0,-1 1-1 0 0,0-1 0 0 0,0 0 0 0 0,0 0 0 0 0,1 0 1 0 0,-1 0-1 0 0,0 0 0 0 0,0 0 0 0 0,1 0 1 0 0,-1 0-1 0 0,0 0 0 0 0,0 1 0 0 0,0-1 0 0 0,1 0 1 0 0,-1 0-1 0 0,0 0 0 0 0,0 0 0 0 0,1 0 0 0 0,-1 0 1 0 0,0-1-1 0 0,0 1 0 0 0,1 0 0 0 0,-1 0 1 0 0,0 0-1 0 0,0 0 0 0 0,1 0 0 0 0,-1 0 0 0 0,0 0 1 0 0,0 0-1 0 0,0-1 0 0 0,1 1 0 0 0,-1 0 1 0 0,0 0-1 0 0,0 0 4 0 0,2 9-49 0 0,5 40-6 0 0,1-3-1458 0 0,2-16-4594 0 0,-9-26 974 0 0,-1-1-5663 0 0</inkml:trace>
  <inkml:trace contextRef="#ctx0" brushRef="#br0" timeOffset="-6441.645">2084 700 3393 0 0,'0'0'2588'0'0,"0"0"101"0"0,0 0-47 0 0,0 0-170 0 0,0 0-295 0 0,0 0-366 0 0,0 0-299 0 0,0 0-249 0 0,0 0-240 0 0,32-8-203 0 0,99-28-148 0 0,-72 8 342 0 0,-57 27-960 0 0,1-1 0 0 0,-1 1 0 0 0,0-1 0 0 0,0 0 0 0 0,0 1 1 0 0,0-1-1 0 0,0 0 0 0 0,0 0 0 0 0,-1 0 0 0 0,1 0 0 0 0,0 0 0 0 0,-1-1 0 0 0,0 1 0 0 0,0 0 1 0 0,0-1-1 0 0,0 1 0 0 0,0-1 0 0 0,0 0 0 0 0,0 1 0 0 0,-1-1 0 0 0,1 1 0 0 0,-1-1 1 0 0,0 0-1 0 0,0 1 0 0 0,0-1 0 0 0,0 0 0 0 0,0 1 0 0 0,-1-1 0 0 0,1 0 0 0 0,-1 1 0 0 0,0-1 1 0 0,1 1-1 0 0,-1-1 0 0 0,0 1 0 0 0,-1-1 0 0 0,1 1 0 0 0,0 0 0 0 0,-1 0 0 0 0,1-1 1 0 0,-1 1-1 0 0,0 0 0 0 0,0 0 0 0 0,1 0 0 0 0,-1 1 0 0 0,-1-1 0 0 0,1 0 0 0 0,0 1 0 0 0,0 0 1 0 0,-1-1-1 0 0,1 1 0 0 0,0 0 0 0 0,-1 0 0 0 0,1 0 0 0 0,-1 0 0 0 0,0 1 0 0 0,1-1 1 0 0,-3 0-56 0 0,-7 1 10 0 0,-70 15-91 0 0,71-9 61 0 0,0 0 0 0 0,1 0 0 0 0,-1 1 0 0 0,1 1 0 0 0,1-1 0 0 0,0 2 0 0 0,0-1 0 0 0,0 1 0 0 0,1 1 0 0 0,0-1 1 0 0,1 1-1 0 0,0 1 0 0 0,1-1 0 0 0,0 1 0 0 0,0 0 0 0 0,2 1 0 0 0,-1-1 0 0 0,1 1 0 0 0,1 0 0 0 0,0 0 0 0 0,1 0 0 0 0,0 1 0 0 0,1-1 0 0 0,0 0 0 0 0,1 10 21 0 0,2-18-8 0 0,0 1 0 0 0,1-1 0 0 0,-1 1 0 0 0,1-1-1 0 0,0 0 1 0 0,0 0 0 0 0,1 0 0 0 0,-1 0 0 0 0,1-1 0 0 0,0 0 0 0 0,0 1 0 0 0,0-1-1 0 0,0-1 1 0 0,0 1 0 0 0,1 0 0 0 0,-1-1 0 0 0,1 0 0 0 0,0 0 0 0 0,0-1 0 0 0,0 1-1 0 0,0-1 1 0 0,2 0 8 0 0,6 1-179 0 0,-1 0 0 0 0,1-1 0 0 0,0-1 1 0 0,-1 0-1 0 0,1 0 0 0 0,0-2 0 0 0,-1 0 0 0 0,1 0 0 0 0,-1-1 0 0 0,1 0 0 0 0,5-3 179 0 0,32-13-3655 0 0,-3-1-3933 0 0,-29 14-3697 0 0</inkml:trace>
  <inkml:trace contextRef="#ctx0" brushRef="#br0" timeOffset="-6111.9">2877 490 11242 0 0,'0'0'2462'0'0,"0"0"-552"0"0,0 0-271 0 0,0 0-143 0 0,0 0-133 0 0,0 0-140 0 0,0 0-203 0 0,-33 14-193 0 0,-103 42-153 0 0,122-51-573 0 0,-63 37 1154 0 0,71-36-1158 0 0,5-6-86 0 0,0 1 0 0 0,-1-1 0 0 0,1 1 0 0 0,0 0 0 0 0,0-1 0 0 0,0 1 1 0 0,1 0-1 0 0,-1 0 0 0 0,0 0 0 0 0,0 0 0 0 0,0 0 0 0 0,1 0 0 0 0,-1 0 0 0 0,0 0 0 0 0,1 0 0 0 0,-1 0 0 0 0,1 0 0 0 0,-1 0 0 0 0,1 0 0 0 0,-1 1 0 0 0,1-1 0 0 0,0 0 0 0 0,0 0 0 0 0,0 0 0 0 0,0 1 0 0 0,0-1 0 0 0,0 0 0 0 0,0 0 0 0 0,0 1 0 0 0,0-1 0 0 0,0 0 0 0 0,1 0 0 0 0,-1 0 0 0 0,0 1 0 0 0,1-1 0 0 0,-1 0 0 0 0,1 0 0 0 0,0 0 0 0 0,-1 0 0 0 0,1 0 0 0 0,0 0 0 0 0,-1 0 0 0 0,1 0 0 0 0,0 0 0 0 0,0 0 0 0 0,0-1 0 0 0,0 1 0 0 0,0 0 0 0 0,0 0 0 0 0,0-1 0 0 0,0 1 0 0 0,0-1 0 0 0,0 1 0 0 0,1-1 0 0 0,-1 1 0 0 0,0-1 0 0 0,0 0 0 0 0,0 1-11 0 0,63 15 165 0 0,-58-16-156 0 0,0 0-1 0 0,0 1 1 0 0,0 0-1 0 0,0 0 1 0 0,0 0-1 0 0,0 1 1 0 0,0 0-1 0 0,-1 0 1 0 0,1 1-1 0 0,-1-1 1 0 0,0 1-1 0 0,0 0 1 0 0,0 1-1 0 0,0-1 1 0 0,0 1-1 0 0,-1 0 0 0 0,1 0 1 0 0,-1 0-1 0 0,0 1 1 0 0,3 3-9 0 0,-6-3 31 0 0,0 0-1 0 0,1 1 1 0 0,-2-1-1 0 0,1 0 1 0 0,-1 1 0 0 0,1-1-1 0 0,-2 0 1 0 0,1 0-1 0 0,0 1 1 0 0,-1-1 0 0 0,0 0-1 0 0,0 1 1 0 0,-1-1-1 0 0,0 0 1 0 0,1 0 0 0 0,-2 0-1 0 0,1-1 1 0 0,0 1 0 0 0,-1 0-1 0 0,0-1 1 0 0,-3 4-31 0 0,-5 5 75 0 0,0 0 0 0 0,0-1 1 0 0,-2 0-1 0 0,0-1 1 0 0,0 0-1 0 0,-1-1 0 0 0,0 0 1 0 0,-9 3-76 0 0,17-9-6 0 0,-1 0 1 0 0,1-1 0 0 0,-1 0-1 0 0,0 0 1 0 0,0 0 0 0 0,0-1-1 0 0,0 0 1 0 0,0-1 0 0 0,0 1-1 0 0,-1-2 1 0 0,1 1 0 0 0,0-1-1 0 0,-1 0 1 0 0,1 0 0 0 0,-4-1 5 0 0,9 0-99 0 0,1 0 1 0 0,0 0 0 0 0,-1 0 0 0 0,1 0 0 0 0,0-1 0 0 0,0 1 0 0 0,0 0 0 0 0,0-1 0 0 0,0 1 0 0 0,0-1-1 0 0,0 1 1 0 0,0-1 0 0 0,1 1 0 0 0,-1-1 0 0 0,1 1 0 0 0,-1-1 0 0 0,1 0 0 0 0,-1 1 0 0 0,1-1-1 0 0,0 0 1 0 0,0 1 0 0 0,0-1 0 0 0,0 0 0 0 0,0 1 0 0 0,0-1 0 0 0,0 0 0 0 0,1 1 0 0 0,-1-1 0 0 0,1 0-1 0 0,-1 1 1 0 0,1-1 0 0 0,-1 0 98 0 0,11-32-7440 0 0,-7 23-1411 0 0</inkml:trace>
  <inkml:trace contextRef="#ctx0" brushRef="#br0" timeOffset="-5845.89">3238 251 15667 0 0,'0'0'1379'0'0,"0"0"-228"0"0,0 0 41 0 0,0 0 170 0 0,0 0 101 0 0,0 0-43 0 0,0 0-193 0 0,0 0-273 0 0,0 0-263 0 0,0 0-175 0 0,0 0-107 0 0,4 37-89 0 0,9 116-85 0 0,-23-50 73 0 0,-48 178-207 0 0,58-268-292 0 0,-2 12-404 0 0,-10-18-4121 0 0,2-8-5418 0 0,4-2-1577 0 0</inkml:trace>
  <inkml:trace contextRef="#ctx0" brushRef="#br0" timeOffset="-5679.383">2923 590 15883 0 0,'0'0'2372'0'0,"0"0"-1003"0"0,0 0-578 0 0,0 0-127 0 0,0 0 48 0 0,0 0 86 0 0,0 0-27 0 0,0 0-198 0 0,0 0-125 0 0,0 0-94 0 0,32-1-77 0 0,102-1-33 0 0,189-10-756 0 0,-278 8-655 0 0,-17 1-2508 0 0,-4-1-6865 0 0</inkml:trace>
  <inkml:trace contextRef="#ctx0" brushRef="#br0" timeOffset="-5240.247">3833 836 7402 0 0,'0'0'4062'0'0,"0"0"-2251"0"0,0 0-940 0 0,0 0-134 0 0,0 0 162 0 0,0 0 291 0 0,0 0 282 0 0,0 0 62 0 0,0 0-147 0 0,0 0-277 0 0,0 0-321 0 0,0 0-269 0 0,0 0-178 0 0,-9 27-95 0 0,-27 85-61 0 0,0-52-12 0 0,24-49-164 0 0,-23 24-253 0 0,14-15-3401 0 0,15-16-1366 0 0,2-4-6315 0 0</inkml:trace>
  <inkml:trace contextRef="#ctx0" brushRef="#br0" timeOffset="-7678.893">241 719 4089 0 0,'0'0'1523'0'0,"0"0"41"0"0,0 0 166 0 0,0 0 206 0 0,0 0 74 0 0,0 0-155 0 0,0 0-273 0 0,0 0-302 0 0,0 0-281 0 0,0 0-178 0 0,0 0-100 0 0,0 0-93 0 0,-33 11-97 0 0,-101 36-69 0 0,83-12 110 0 0,48-28-456 0 0,1-5-67 0 0,0 0 0 0 0,0 1 0 0 0,0 0-1 0 0,0-1 1 0 0,1 1 0 0 0,-1 0 0 0 0,1 0-1 0 0,0-1 1 0 0,0 1 0 0 0,0 0 0 0 0,0 0-1 0 0,0 1 1 0 0,1-1 0 0 0,-1 0 0 0 0,1 0-1 0 0,0 0 1 0 0,0 0 0 0 0,0 0 0 0 0,1 0-1 0 0,-1 1 1 0 0,1-1 0 0 0,-1 0 0 0 0,1 0-1 0 0,0 0 1 0 0,0 0 0 0 0,0-1 0 0 0,1 1-1 0 0,-1 0 1 0 0,1 0 0 0 0,-1-1 0 0 0,1 1-1 0 0,0-1 1 0 0,0 1 0 0 0,0-1 0 0 0,1 0-1 0 0,-1 0 1 0 0,0 0 0 0 0,1 0-1 0 0,-1 0 1 0 0,1 0 0 0 0,0-1 0 0 0,0 1-1 0 0,-1-1 1 0 0,1 0 0 0 0,0 0 0 0 0,0 0-1 0 0,0 0 1 0 0,0 0 0 0 0,3 0-49 0 0,5-3 111 0 0,-1-1 0 0 0,1 0 0 0 0,-1 0 0 0 0,0-1 0 0 0,0 0-1 0 0,-1-1 1 0 0,1 0 0 0 0,-1 0 0 0 0,0-1 0 0 0,0 0 0 0 0,-1-1 0 0 0,0 0 0 0 0,0 0 0 0 0,0-1 0 0 0,-1 0 0 0 0,3-4-111 0 0,47-41 228 0 0,-47 45-197 0 0,-9 7-32 0 0,-1-1 0 0 0,1 1 1 0 0,-1 0-1 0 0,1 0 0 0 0,-1 0 1 0 0,1 0-1 0 0,0 0 0 0 0,-1 0 1 0 0,1 0-1 0 0,0 0 0 0 0,0 0 1 0 0,0 0-1 0 0,0 0 0 0 0,0 1 0 0 0,0-1 1 0 0,0 0-1 0 0,0 1 0 0 0,0-1 1 0 0,0 0-1 0 0,0 1 0 0 0,0-1 1 0 0,0 1-1 0 0,1 0 0 0 0,-1-1 1 0 0,0 1-1 0 0,0 0 0 0 0,1 0 0 0 0,-1 0 1 0 0,0 0-1 0 0,0 0 0 0 0,1 0 1 0 0,-1 0-1 0 0,0 0 0 0 0,0 0 1 0 0,0 1-1 0 0,1-1 0 0 0,-1 0 0 0 0,0 1 1 0 0,0-1-1 0 0,0 1 0 0 0,0 0 1 0 0,0-1-1 0 0,0 1 0 0 0,0 0 1 0 0,0-1-1 0 0,0 1 0 0 0,0 0 1 0 0,0 0-1 0 0,0 0 0 0 0,0 0 0 0 0,-1 0 1 0 0,1 0-1 0 0,0 0 0 0 0,-1 0 1 0 0,1 0-1 0 0,0 1 1 0 0,8 40 28 0 0,-6-26-9 0 0,0 0 1 0 0,1 0-1 0 0,1-1 0 0 0,0 1 0 0 0,1-1 1 0 0,0 0-1 0 0,2 0 0 0 0,0-1 0 0 0,3 4-19 0 0,-7-15 16 0 0,0 1 0 0 0,1-1 0 0 0,0 0 0 0 0,-1 0 0 0 0,1 0 0 0 0,0-1 0 0 0,0 0 0 0 0,1 0 0 0 0,-1 0 0 0 0,0 0 0 0 0,1-1 0 0 0,-1 0 0 0 0,1 0 0 0 0,-1-1 0 0 0,1 1 0 0 0,-1-1 0 0 0,1 0 1 0 0,-1-1-1 0 0,1 1 0 0 0,-1-1 0 0 0,1 0 0 0 0,-1-1 0 0 0,1 1 0 0 0,-1-1 0 0 0,0 0 0 0 0,2-2-16 0 0,19-13 130 0 0,-2-1 1 0 0,0-2 0 0 0,-1-1-1 0 0,-1 0 1 0 0,-1-2 0 0 0,0 0-1 0 0,-2-1 1 0 0,-1-1 0 0 0,1-6-131 0 0,-18 30 4 0 0,26-37 45 0 0,-3-2-1 0 0,-1 0 1 0 0,-2-1 0 0 0,-2-1-1 0 0,-2-1 1 0 0,-2-1 0 0 0,-1 0 0 0 0,-3-1-1 0 0,-1 0 1 0 0,-3-1 0 0 0,-1 1 0 0 0,-2-2-1 0 0,-3-13-48 0 0,-1 50 6 0 0,1 1 17 0 0,0-1-1 0 0,-1 0 1 0 0,-1 0-1 0 0,0 0 0 0 0,0 1 1 0 0,-1-1-1 0 0,0 0 1 0 0,0 1-1 0 0,-1 0 0 0 0,0-1 1 0 0,-1 1-1 0 0,0 0 1 0 0,-2-2-23 0 0,5 10 1 0 0,0 1 0 0 0,0 0 0 0 0,0 0 0 0 0,1 0 0 0 0,-1 0 1 0 0,0 0-1 0 0,0 0 0 0 0,0 0 0 0 0,0 0 0 0 0,1 1 0 0 0,-1-1 1 0 0,0 0-1 0 0,0 0 0 0 0,1 1 0 0 0,-1-1 0 0 0,0 0 0 0 0,0 1 1 0 0,1-1-1 0 0,-1 1 0 0 0,0-1 0 0 0,1 1 0 0 0,-1-1 0 0 0,0 1 1 0 0,1-1-1 0 0,-1 1 0 0 0,1 0 0 0 0,-1-1 0 0 0,1 1 0 0 0,-1 0 1 0 0,1-1-1 0 0,0 1 0 0 0,-1 0 0 0 0,1 0 0 0 0,0-1 0 0 0,0 1 1 0 0,-1 0-1 0 0,1 0 0 0 0,0 0 0 0 0,0-1 0 0 0,0 1 0 0 0,0 0 1 0 0,0 0-1 0 0,0 0 0 0 0,0-1 0 0 0,0 1 0 0 0,1 0 0 0 0,-1 0 1 0 0,0 0-2 0 0,-2 5 12 0 0,-11 41-2 0 0,1 1 0 0 0,3 1 0 0 0,2 0 0 0 0,2 0 1 0 0,2 0-1 0 0,2 1 0 0 0,3-1 0 0 0,2 4-10 0 0,48 393 104 0 0,-43-369-152 0 0,-9-76 65 0 0,0-1-9 0 0,0 0-18 0 0,0 0-1 0 0,0 0-8 0 0,0 0-23 0 0,0 0-30 0 0,-38-38-1815 0 0,-5-35-3111 0 0,21 22-4905 0 0,17 32-1533 0 0</inkml:trace>
  <inkml:trace contextRef="#ctx0" brushRef="#br0" timeOffset="-7510.353">620 465 9010 0 0,'0'0'3157'0'0,"0"0"-844"0"0,0 0-736 0 0,0 0-428 0 0,0 0-215 0 0,0 0-30 0 0,0 0 30 0 0,0 0-8 0 0,0 0-29 0 0,0 0-74 0 0,0 0-119 0 0,0 0-120 0 0,0 0-81 0 0,26-2-58 0 0,81-5-78 0 0,115 8 441 0 0,-196-1-1215 0 0,73-1 13 0 0,-35-2-6926 0 0,-46 0-4473 0 0</inkml:trace>
  <inkml:trace contextRef="#ctx0" brushRef="#br0" timeOffset="23900.48">333 1606 12403 0 0,'0'0'1585'0'0,"0"0"-175"0"0,0 0-111 0 0,0 0 39 0 0,0 0 19 0 0,0 0-110 0 0,0 0-221 0 0,0 0-282 0 0,0 0-219 0 0,0 0-137 0 0,0 0-61 0 0,0 0 21 0 0,0 0 86 0 0,4 5 88 0 0,28 89 1197 0 0,-19 30-916 0 0,-5 0-1 0 0,-7 84-802 0 0,-2-127 72 0 0,-1-36 10 0 0,2-45-67 0 0,0 0 6 0 0,6-11 93 0 0,21-23-71 0 0,1 1 1 0 0,2 1 0 0 0,1 2-1 0 0,1 1 1 0 0,2 1-1 0 0,1 2 1 0 0,1 2 0 0 0,1 1-1 0 0,1 2 1 0 0,18-7-44 0 0,-48 24-2 0 0,1 0 0 0 0,0 1 0 0 0,-1 0 0 0 0,1 0 0 0 0,0 1 0 0 0,1 0 0 0 0,-1 1 0 0 0,0 0 0 0 0,0 1 0 0 0,1-1 0 0 0,-1 2 0 0 0,6 0 2 0 0,-11 2 5 0 0,-1-1 1 0 0,0 1-1 0 0,0 0 0 0 0,0 0 1 0 0,0 0-1 0 0,0 1 0 0 0,-1-1 1 0 0,1 1-1 0 0,-1 0 1 0 0,0-1-1 0 0,0 1 0 0 0,-1 0 1 0 0,1 0-1 0 0,-1 0 0 0 0,0 0 1 0 0,0 1-1 0 0,0-1 1 0 0,0 0-1 0 0,-1 0 0 0 0,1 1 1 0 0,-1-1-1 0 0,-1 0 0 0 0,1 1 1 0 0,0-1-1 0 0,-1 0 1 0 0,0 0-1 0 0,0 2-5 0 0,1-1 15 0 0,-4 7-1 0 0,1 0 1 0 0,-1-1-1 0 0,-1 1 0 0 0,0-1 0 0 0,-1 0 1 0 0,0 0-1 0 0,-1-1 0 0 0,0 1 1 0 0,0-2-1 0 0,-1 1 0 0 0,0-1 1 0 0,-1 0-1 0 0,0-1 0 0 0,-1 1 1 0 0,-8 5-15 0 0,0 2-23 0 0,0-1 0 0 0,-1-1 0 0 0,-1 0 0 0 0,0-1 0 0 0,-1-1 0 0 0,0-2 0 0 0,0 0 0 0 0,-1 0 0 0 0,-1-2 0 0 0,1-1 0 0 0,-1-1 0 0 0,-1-1 0 0 0,1-1 0 0 0,-6-1 23 0 0,28-2-57 0 0,0-1-1 0 0,0 0 0 0 0,-1 0 1 0 0,1 0-1 0 0,0-1 1 0 0,0 1-1 0 0,-1 0 1 0 0,1 0-1 0 0,0-1 0 0 0,0 1 1 0 0,0 0-1 0 0,0-1 1 0 0,0 0-1 0 0,0 1 0 0 0,-1-1 1 0 0,1 1-1 0 0,0-1 1 0 0,1 0-1 0 0,-1 0 0 0 0,0 0 1 0 0,0 0-1 0 0,0 1 1 0 0,0-1-1 0 0,1 0 1 0 0,-1 0-1 0 0,0-1 0 0 0,1 1 1 0 0,-1 0-1 0 0,1 0 1 0 0,-1 0-1 0 0,1 0 0 0 0,0 0 1 0 0,-1-1-1 0 0,1 1 1 0 0,0 0-1 0 0,0 0 1 0 0,0 0-1 0 0,0-1 0 0 0,0 1 1 0 0,0 0-1 0 0,0 0 1 0 0,0 0-1 0 0,0-1 0 0 0,1 0 58 0 0,18-52-10223 0 0,-12 45-1401 0 0</inkml:trace>
  <inkml:trace contextRef="#ctx0" brushRef="#br0" timeOffset="24251.058">944 2206 7554 0 0,'0'0'3367'0'0,"0"0"-921"0"0,0 0-447 0 0,0 0-156 0 0,0 0-120 0 0,0 0-139 0 0,0 0-155 0 0,0 0-200 0 0,32 9-184 0 0,98 28-173 0 0,-55-35 160 0 0,-65-6-853 0 0,2 1-95 0 0,0-1 0 0 0,0 0 0 0 0,0-1-1 0 0,-1 0 1 0 0,0 0 0 0 0,0-1 0 0 0,-1-1 0 0 0,0 0 0 0 0,0 0 0 0 0,0-1 0 0 0,-1-1 0 0 0,0 1 0 0 0,0-1 0 0 0,-1-1 0 0 0,-1 1 0 0 0,1-1 0 0 0,-2-1 0 0 0,1 1 0 0 0,-1-1 0 0 0,-1-1 0 0 0,0 1 0 0 0,-1-1 0 0 0,0 1 0 0 0,-1-1 0 0 0,0 0 0 0 0,0-5-84 0 0,-3 14 1 0 0,-1 1 0 0 0,0-1 0 0 0,0 1 0 0 0,0 0 0 0 0,-1 0 0 0 0,1-1 0 0 0,0 1 0 0 0,-1 0 0 0 0,1 0 0 0 0,-1 0 0 0 0,0 0 0 0 0,0 1 0 0 0,0-1 0 0 0,0 0 0 0 0,0 1 0 0 0,0-1 0 0 0,0 1 0 0 0,0 0 1 0 0,-1 0-1 0 0,1 0 0 0 0,0 0 0 0 0,-1 0 0 0 0,1 0 0 0 0,-1 1 0 0 0,1-1 0 0 0,-1 1 0 0 0,1-1 0 0 0,-1 1 0 0 0,1 0 0 0 0,-1 0 0 0 0,0 0 0 0 0,1 1 0 0 0,-1-1 0 0 0,1 1 0 0 0,-1-1 0 0 0,1 1 0 0 0,-1 0 0 0 0,1 0 0 0 0,0 0 0 0 0,-1 0 0 0 0,-1 1-1 0 0,-9 7-10 0 0,-1 1-1 0 0,2 0 0 0 0,-1 1 0 0 0,1 0 0 0 0,1 1 0 0 0,0 0 1 0 0,1 1-1 0 0,-3 4 11 0 0,8-9-4 0 0,-1-1-1 0 0,1 1 1 0 0,0 0 0 0 0,1 0 0 0 0,0 0 0 0 0,0 1 0 0 0,0 0 0 0 0,2 0-1 0 0,-1 0 1 0 0,1 0 0 0 0,0 0 0 0 0,1 0 0 0 0,0 0 0 0 0,0 1 0 0 0,1-1-1 0 0,0 0 1 0 0,1 1 0 0 0,0 3 4 0 0,4-5-17 0 0,1 0 0 0 0,-1 0 0 0 0,1-1 0 0 0,1 1 0 0 0,-1-1 0 0 0,1-1 0 0 0,0 1 0 0 0,1-1 0 0 0,0 0 0 0 0,0-1 0 0 0,0 0 0 0 0,0 0 0 0 0,1-1 0 0 0,0 0 0 0 0,0 0 0 0 0,0-1 0 0 0,0 0 0 0 0,0-1 0 0 0,2 0 17 0 0,67 13-1634 0 0,-44-11-3019 0 0,-18-3 113 0 0,0 3-7763 0 0</inkml:trace>
  <inkml:trace contextRef="#ctx0" brushRef="#br0" timeOffset="24917.578">2702 1982 6153 0 0,'0'0'2534'0'0,"0"0"-440"0"0,0 0-154 0 0,0 0 6 0 0,0 0-43 0 0,0 0-129 0 0,0 0-275 0 0,0 0-283 0 0,0 0-209 0 0,-33 9-163 0 0,-106 34-134 0 0,66-5 215 0 0,64-28-757 0 0,1-3-94 0 0,-1 1 0 0 0,2 0 1 0 0,-1 1-1 0 0,1 0 0 0 0,0 0 0 0 0,1 0 0 0 0,0 1 0 0 0,1 0 0 0 0,0 0 0 0 0,0 1 0 0 0,1-1 0 0 0,1 1 0 0 0,0 0 1 0 0,0 0-1 0 0,1 0 0 0 0,0 1 0 0 0,1-1 0 0 0,0 2-74 0 0,1-6 5 0 0,1-1 0 0 0,-1 0 0 0 0,1 0 0 0 0,0 1 0 0 0,1-1 0 0 0,-1 0 0 0 0,1 0 0 0 0,1 0 0 0 0,-1 0 0 0 0,1-1 0 0 0,0 1 0 0 0,0-1 0 0 0,0 0-1 0 0,1 1 1 0 0,0-1 0 0 0,0-1 0 0 0,0 1 0 0 0,1-1 0 0 0,-1 1 0 0 0,1-1 0 0 0,0-1 0 0 0,4 4-5 0 0,0-2-76 0 0,0 0 0 0 0,0-1 0 0 0,0 0 0 0 0,0 0 0 0 0,0-1-1 0 0,1 0 1 0 0,-1-1 0 0 0,1 0 0 0 0,0 0 0 0 0,0-1 0 0 0,0 0 0 0 0,0-1-1 0 0,0 0 1 0 0,0-1 0 0 0,0 0 0 0 0,-1-1 0 0 0,3 0 76 0 0,103-39-4522 0 0,-94 29 2509 0 0,16-9-5582 0 0,-18 9-3137 0 0</inkml:trace>
  <inkml:trace contextRef="#ctx0" brushRef="#br0" timeOffset="25183.035">3006 2077 8338 0 0,'0'0'2267'0'0,"0"0"-397"0"0,0 0-199 0 0,0 0-76 0 0,0 0-102 0 0,0 0-188 0 0,0 0-234 0 0,-27 36-217 0 0,-85 114-188 0 0,109-147-615 0 0,-1 1 1 0 0,1-1-1 0 0,0 0 1 0 0,0 1-1 0 0,1 0 1 0 0,-1 0-1 0 0,1 0 1 0 0,0 0-1 0 0,0 0 1 0 0,0 0-1 0 0,1 1 1 0 0,-1-1-1 0 0,1 0 1 0 0,0 1-1 0 0,0-1 1 0 0,1 1-1 0 0,-1 2-51 0 0,2 5 208 0 0,-2-7-125 0 0,1 0 0 0 0,0 0-1 0 0,0 0 1 0 0,1 0 0 0 0,-1 0 0 0 0,1 0 0 0 0,0 0 0 0 0,1 0 0 0 0,-1-1 0 0 0,1 1 0 0 0,0 0 0 0 0,0-1-1 0 0,0 1 1 0 0,1-1 0 0 0,-1 1 0 0 0,1-1 0 0 0,0 0 0 0 0,1 0 0 0 0,-1-1 0 0 0,1 1 0 0 0,-1-1 0 0 0,1 0-1 0 0,0 1 1 0 0,0-2 0 0 0,1 1 0 0 0,-1 0 0 0 0,0-1 0 0 0,1 0 0 0 0,0 0 0 0 0,-1 0 0 0 0,1-1 0 0 0,0 1-1 0 0,0-1 1 0 0,0 0 0 0 0,0-1 0 0 0,0 1 0 0 0,2-1-83 0 0,4 0 136 0 0,-1 0 0 0 0,0-1 1 0 0,0 0-1 0 0,0 0 0 0 0,1-1 0 0 0,-2 0 0 0 0,1-1 0 0 0,0 0 1 0 0,0-1-1 0 0,-1 0 0 0 0,0-1 0 0 0,0 0 0 0 0,0 0 1 0 0,0-1-1 0 0,-1 0 0 0 0,0 0 0 0 0,0-1 0 0 0,5-6-136 0 0,-2 4 60 0 0,-1 0 0 0 0,0-1 0 0 0,0 0 0 0 0,-1-1 0 0 0,0 0 0 0 0,-1 0 0 0 0,-1-1 0 0 0,1 0 0 0 0,-2-1 0 0 0,0 1 0 0 0,0-1 0 0 0,-1 0-1 0 0,-1-1 1 0 0,0 1 0 0 0,-1-1 0 0 0,0 0 0 0 0,-1 0 0 0 0,-1-1-60 0 0,0 9-24 0 0,-1 1-1 0 0,0-1 1 0 0,0 1 0 0 0,0-1 0 0 0,-1 1-1 0 0,0-1 1 0 0,0 1 0 0 0,0 0-1 0 0,0-1 1 0 0,-1 1 0 0 0,0 0-1 0 0,0 0 1 0 0,-1 0 0 0 0,1 0-1 0 0,-1 1 1 0 0,0-1 0 0 0,0 1-1 0 0,-1-1 1 0 0,1 1 0 0 0,-1 0-1 0 0,0 0 1 0 0,0 1 0 0 0,0-1-1 0 0,-1 1 1 0 0,1 0 0 0 0,-1 0-1 0 0,0 0 1 0 0,0 1 0 0 0,0 0-1 0 0,0 0 1 0 0,0 0 0 0 0,0 0-1 0 0,-2 1 25 0 0,5 1-131 0 0,0-1-1 0 0,0 1 1 0 0,0 1 0 0 0,-1-1-1 0 0,1 0 1 0 0,0 1-1 0 0,0-1 1 0 0,0 1 0 0 0,0-1-1 0 0,0 1 1 0 0,0 0-1 0 0,0 0 1 0 0,0 0-1 0 0,0 0 1 0 0,0 0 0 0 0,0 1-1 0 0,0-1 1 0 0,1 0-1 0 0,-1 1 1 0 0,1 0 0 0 0,-1-1-1 0 0,0 2 132 0 0,-12 16-4289 0 0,8-11 1002 0 0,-2 3-8436 0 0</inkml:trace>
  <inkml:trace contextRef="#ctx0" brushRef="#br0" timeOffset="25648.328">3398 2475 14219 0 0,'0'0'3090'0'0,"0"0"-1427"0"0,0 0-544 0 0,0 0 33 0 0,0 0-1 0 0,0 0-91 0 0,0 0-127 0 0,0 0-243 0 0,0 0-152 0 0,0 0-61 0 0,0 0-53 0 0,0 0-52 0 0,0 0-34 0 0,12-31-42 0 0,35-95-80 0 0,7 21 337 0 0,-49 97-520 0 0,-2 3-22 0 0,-1 0 0 0 0,1 0 1 0 0,0 0-1 0 0,0 1 0 0 0,1-1 1 0 0,0 1-1 0 0,-1 0 0 0 0,1 0 1 0 0,0 0-1 0 0,1 1 0 0 0,-1-1 0 0 0,1 1 1 0 0,-1 0-1 0 0,1 0 0 0 0,0 1 1 0 0,0 0-1 0 0,0-1 0 0 0,1 2 1 0 0,-1-1-1 0 0,1 0-11 0 0,-5 3-3 0 0,1 0 0 0 0,0 0 1 0 0,0 1-1 0 0,-1-1 0 0 0,1 0 0 0 0,-1 0 0 0 0,1 1 1 0 0,-1-1-1 0 0,1 1 0 0 0,-1 0 0 0 0,0-1 0 0 0,0 1 0 0 0,0 0 1 0 0,0-1-1 0 0,0 1 0 0 0,0 0 0 0 0,0 0 0 0 0,-1 0 0 0 0,1 0 1 0 0,-1 0-1 0 0,1 0 0 0 0,-1 0 0 0 0,0 0 0 0 0,1 0 1 0 0,-1 0-1 0 0,-1 0 0 0 0,1 1 3 0 0,2 5-5 0 0,1 28 36 0 0,-4-32-29 0 0,1 0-1 0 0,0 1 1 0 0,0-1 0 0 0,1 0 0 0 0,-1 1-1 0 0,1-1 1 0 0,0 0 0 0 0,0 0-1 0 0,0 1 1 0 0,1-1 0 0 0,0 0 0 0 0,-1 0-1 0 0,1 0 1 0 0,1-1 0 0 0,-1 1-1 0 0,1 0-1 0 0,-1-3 4 0 0,0 0 0 0 0,1 0 0 0 0,-1-1-1 0 0,0 0 1 0 0,0 1 0 0 0,0-1-1 0 0,0 0 1 0 0,1 0 0 0 0,-1 0 0 0 0,0 0-1 0 0,0 0 1 0 0,0-1 0 0 0,1 1-1 0 0,-1-1 1 0 0,0 1 0 0 0,0-1 0 0 0,0 0-1 0 0,0 0 1 0 0,0 0 0 0 0,0 0-1 0 0,0 0 1 0 0,0 0 0 0 0,-1-1 0 0 0,1 1-1 0 0,0-1 1 0 0,-1 1 0 0 0,1-1-1 0 0,0-1-3 0 0,2 0 16 0 0,32-24 37 0 0,79-47 165 0 0,-113 72-218 0 0,0 1 0 0 0,0 0 1 0 0,0 0-1 0 0,1 0 0 0 0,-1 0 0 0 0,0 1 0 0 0,0-1 0 0 0,1 0 1 0 0,-1 1-1 0 0,0 0 0 0 0,1 0 0 0 0,-1-1 0 0 0,0 1 0 0 0,1 0 1 0 0,-1 1-1 0 0,1-1 0 0 0,-1 0 0 0 0,0 1 0 0 0,0 0 0 0 0,1-1 0 0 0,-1 1 1 0 0,0 0-1 0 0,0 0 0 0 0,0 0 0 0 0,0 0 0 0 0,0 0 0 0 0,0 1 1 0 0,0-1-1 0 0,0 1 0 0 0,0-1 0 0 0,0 1 0 0 0,-1 0 0 0 0,1 0 0 0 0,-1 0 1 0 0,0-1-1 0 0,1 1 0 0 0,-1 1 0 0 0,0-1 0 0 0,0 0 0 0 0,0 0 1 0 0,0 0-1 0 0,-1 0 0 0 0,1 1 0 0 0,7 20 20 0 0,-6-16-47 0 0,-1 0 1 0 0,1 0-1 0 0,0-1 0 0 0,1 1 1 0 0,0-1-1 0 0,0 0 1 0 0,0 1-1 0 0,1-1 0 0 0,-1-1 1 0 0,1 1-1 0 0,1-1 1 0 0,-1 1-1 0 0,1-1 0 0 0,0 0 1 0 0,0-1-1 0 0,1 1 1 0 0,-1-1-1 0 0,1 0 0 0 0,0-1 1 0 0,4 3 26 0 0,15 0-1855 0 0,-8-5-5299 0 0,-11-1-5080 0 0</inkml:trace>
  <inkml:trace contextRef="#ctx0" brushRef="#br0" timeOffset="26568.822">4205 2239 13451 0 0,'0'0'1796'0'0,"0"0"-546"0"0,0 0-335 0 0,0 0-84 0 0,0 0-25 0 0,0 0-67 0 0,0 0-111 0 0,0 0-41 0 0,0 0-8 0 0,0 0 17 0 0,0 0 24 0 0,0 0-121 0 0,0 0-83 0 0,11 33-40 0 0,38 104-56 0 0,-11 20 406 0 0,-29-111-523 0 0,-3 0 1 0 0,-1 1-1 0 0,-3-1 1 0 0,-1 1-1 0 0,-3 8-203 0 0,-20 12 851 0 0,-3-94 165 0 0,20 9-998 0 0,1 0 0 0 0,1-1 0 0 0,1 0-1 0 0,0 0 1 0 0,1 0 0 0 0,1 0 0 0 0,1 1-1 0 0,1-1 1 0 0,0 0 0 0 0,2 0 0 0 0,0 1-1 0 0,1 0 1 0 0,0 0 0 0 0,2 0 0 0 0,0 0-1 0 0,8-13-17 0 0,5-17 9 0 0,2 1 0 0 0,1 0 0 0 0,3 2 0 0 0,1 1 0 0 0,3 1 0 0 0,1 1 0 0 0,3 2 0 0 0,0 1-1 0 0,31-24-8 0 0,-57 55 0 0 0,0 1-1 0 0,0 0 0 0 0,1 1 0 0 0,0 0 0 0 0,0 0 1 0 0,0 1-1 0 0,1 0 0 0 0,0 0 0 0 0,0 1 0 0 0,0 0 1 0 0,1 1-1 0 0,-1 1 0 0 0,1-1 0 0 0,0 2 0 0 0,7-1 1 0 0,-15 3 4 0 0,-1 1-1 0 0,0 0 0 0 0,0-1 0 0 0,0 1 0 0 0,-1 0 0 0 0,1 0 1 0 0,0 0-1 0 0,-1 1 0 0 0,1-1 0 0 0,-1 0 0 0 0,0 1 0 0 0,0-1 1 0 0,0 0-1 0 0,0 1 0 0 0,0-1 0 0 0,0 1 0 0 0,-1 0 0 0 0,1-1 1 0 0,-1 1-1 0 0,0 0 0 0 0,0-1 0 0 0,0 1 0 0 0,0-1 0 0 0,0 1 0 0 0,0 0 1 0 0,-1-1-1 0 0,0 2-3 0 0,1 0 5 0 0,-3 24 13 0 0,-1 1 1 0 0,-2-1-1 0 0,0 0 0 0 0,-2 0 0 0 0,-2-1 0 0 0,0 0 1 0 0,-2-1-1 0 0,0 0 0 0 0,-2-1 0 0 0,-1 0 1 0 0,-1-1-1 0 0,-1-1 0 0 0,-1 0 0 0 0,-1-1 0 0 0,-6 3-18 0 0,19-17-50 0 0,0-1 0 0 0,-1 0-1 0 0,0 0 1 0 0,0 0 0 0 0,-1-1-1 0 0,0 0 1 0 0,0-1 0 0 0,0 0-1 0 0,-1 0 1 0 0,1-1 0 0 0,-1 0-1 0 0,0 0 1 0 0,-1-1 0 0 0,1 0-1 0 0,0-1 1 0 0,-6 1 50 0 0,14-4-130 0 0,0 1 0 0 0,-1-1 0 0 0,1 1 0 0 0,0-1 1 0 0,0 0-1 0 0,-1 1 0 0 0,1-1 0 0 0,0 0 0 0 0,0 0 0 0 0,0 0 0 0 0,0 0 0 0 0,0 0 0 0 0,0 0 1 0 0,1 0-1 0 0,-1 0 0 0 0,0 0 0 0 0,0 0 0 0 0,1-1 0 0 0,-1 1 0 0 0,1 0 0 0 0,-1 0 0 0 0,1-1 1 0 0,-1 1-1 0 0,1 0 0 0 0,0-1 0 0 0,0 1 0 0 0,-1 0 0 0 0,1-1 0 0 0,0 1 0 0 0,0-1 0 0 0,1 1 1 0 0,-1 0-1 0 0,0-1 0 0 0,0 1 0 0 0,1 0 0 0 0,-1-1 0 0 0,1 1 0 0 0,-1 0 0 0 0,1-1 130 0 0,8-33-8126 0 0,-5 23-3163 0 0</inkml:trace>
  <inkml:trace contextRef="#ctx0" brushRef="#br0" timeOffset="27114.047">4794 2431 896 0 0,'0'0'3065'0'0,"0"0"-694"0"0,0 0-128 0 0,0 0 14 0 0,0 0-97 0 0,0 0-151 0 0,0 0-182 0 0,0 0-240 0 0,0 0-163 0 0,0 0-166 0 0,0 0-161 0 0,0 0-129 0 0,0 0-148 0 0,31-2-141 0 0,100-9-131 0 0,-64-13 91 0 0,-53 13-473 0 0,7-1-61 0 0,-1-2 0 0 0,0-1 1 0 0,0 0-1 0 0,-2-2 1 0 0,0 0-1 0 0,-1-1 1 0 0,-1 0-1 0 0,0-2 1 0 0,-2 1-1 0 0,0-2 0 0 0,-1 0 1 0 0,-1-1-1 0 0,-1 0 1 0 0,-1-1-1 0 0,-1 0 1 0 0,-1 0-106 0 0,-8-68 34 0 0,-1 89-42 0 0,0 0 0 0 0,0 0 0 0 0,0 0-1 0 0,0-1 1 0 0,0 1 0 0 0,0 1 0 0 0,-1-1-1 0 0,1 0 1 0 0,0 0 0 0 0,-1 0 0 0 0,0 1-1 0 0,1-1 1 0 0,-1 1 0 0 0,0-1 0 0 0,0 1-1 0 0,0 0 1 0 0,0 0 0 0 0,0 0 0 0 0,0 0-1 0 0,0 0 1 0 0,0 0 0 0 0,-1 0 0 0 0,1 1-1 0 0,0-1 1 0 0,0 1 0 0 0,-1 0 0 0 0,1-1-1 0 0,0 1 1 0 0,-1 0 0 0 0,1 0 0 0 0,0 1-1 0 0,-1-1 1 0 0,1 0 0 0 0,0 1 0 0 0,0 0-1 0 0,-1-1 1 0 0,1 1 0 0 0,0 0 8 0 0,-9 4-33 0 0,1 0-1 0 0,0 0 1 0 0,0 1 0 0 0,0 0 0 0 0,1 1 0 0 0,0 0-1 0 0,0 1 1 0 0,1-1 0 0 0,0 2 0 0 0,1-1-1 0 0,-7 9 34 0 0,13-16-2 0 0,0 0-1 0 0,-1 0 1 0 0,1 0-1 0 0,0 0 0 0 0,0 0 1 0 0,0 0-1 0 0,0 1 1 0 0,0-1-1 0 0,1 0 1 0 0,-1 0-1 0 0,0 1 0 0 0,0-1 1 0 0,1 0-1 0 0,-1 1 1 0 0,1-1-1 0 0,-1 1 0 0 0,1-1 1 0 0,0 1-1 0 0,0-1 1 0 0,-1 1-1 0 0,1-1 0 0 0,0 1 1 0 0,0-1-1 0 0,0 1 1 0 0,1-1-1 0 0,-1 1 0 0 0,0-1 1 0 0,0 1-1 0 0,1-1 1 0 0,-1 1-1 0 0,1-1 1 0 0,0 0-1 0 0,-1 1 0 0 0,1-1 1 0 0,0 0-1 0 0,0 1 1 0 0,0-1-1 0 0,0 0 0 0 0,0 0 1 0 0,0 0-1 0 0,0 0 1 0 0,0 0-1 0 0,0 0 0 0 0,0 0 1 0 0,1 0-1 0 0,-1 0 1 0 0,0-1-1 0 0,0 1 0 0 0,1 0 1 0 0,-1-1-1 0 0,1 1 1 0 0,-1-1-1 0 0,2 1 3 0 0,14 2 18 0 0,0 0-1 0 0,0-1 1 0 0,1-1 0 0 0,-1-1-1 0 0,0 0 1 0 0,1-1 0 0 0,-1-1-1 0 0,0-1 1 0 0,9-2-18 0 0,-7 2 10 0 0,19-4 10 0 0,109-3 110 0 0,-145 11-117 0 0,0 1 0 0 0,0 0 0 0 0,0 0 0 0 0,-1 0 0 0 0,1 1 0 0 0,0-1 0 0 0,-1 0 0 0 0,0 1 0 0 0,1-1 0 0 0,-1 1 0 0 0,0-1 0 0 0,0 1 0 0 0,-1-1 0 0 0,1 1 0 0 0,0 0 0 0 0,-1 0 0 0 0,1-1 0 0 0,-1 1 0 0 0,0 0 0 0 0,0 0 0 0 0,0-1 0 0 0,-1 1 0 0 0,1 0 0 0 0,-1 0 0 0 0,1-1 0 0 0,-1 1 0 0 0,0 0 0 0 0,0-1 0 0 0,0 1 0 0 0,0-1 0 0 0,-1 2-13 0 0,-99 208 200 0 0,100-211-211 0 0,0-1 0 0 0,1 1 0 0 0,-1 0 0 0 0,1 0 0 0 0,0 0 0 0 0,-1 0 0 0 0,1 0 0 0 0,0 0 0 0 0,-1 0 0 0 0,1 0 0 0 0,0-1 0 0 0,0 1 0 0 0,0 0 0 0 0,0 0 0 0 0,0 0 0 0 0,0 0 0 0 0,0 0 0 0 0,0 0 0 0 0,0 0 0 0 0,0 0 0 0 0,0 0 0 0 0,1 0 0 0 0,-1 0 0 0 0,0 0 0 0 0,1 0 0 0 0,-1 0 0 0 0,1 0 0 0 0,-1-1 0 0 0,1 1 0 0 0,0 0 0 0 0,-1 0 0 0 0,1-1 0 0 0,0 1 0 0 0,-1 0 0 0 0,1-1 0 0 0,0 1 0 0 0,0 0 0 0 0,-1-1 0 0 0,1 1 0 0 0,0-1 0 0 0,0 0 0 0 0,0 1 0 0 0,0-1 0 0 0,0 0 0 0 0,0 1 0 0 0,0-1 0 0 0,0 0 0 0 0,0 0 0 0 0,0 0 0 0 0,0 0 0 0 0,0 0 0 0 0,0 0 0 0 0,-1 0 0 0 0,1 0 0 0 0,0 0 0 0 0,0 0 0 0 0,0 0 0 0 0,0-1 11 0 0,60-20-1576 0 0,-55 18 1158 0 0,34-15-3402 0 0,-15 3-5412 0 0,-15 8-2261 0 0</inkml:trace>
  <inkml:trace contextRef="#ctx0" brushRef="#br0" timeOffset="27467.488">5716 2269 5849 0 0,'0'0'4092'0'0,"0"0"-2421"0"0,0 0-826 0 0,0 0 29 0 0,0 0 171 0 0,0 0 161 0 0,0 0 72 0 0,0 0-1 0 0,0 0-57 0 0,0 0-83 0 0,0 0-96 0 0,0 0-113 0 0,0 0-79 0 0,18 7-49 0 0,57 21-72 0 0,-72-27-660 0 0,1 0 1 0 0,-1 0-1 0 0,0-1 1 0 0,1 1-1 0 0,-1-1 1 0 0,1 0-1 0 0,-1 0 1 0 0,0 0-1 0 0,1 0 1 0 0,-1-1-1 0 0,1 1 0 0 0,-1-1 1 0 0,0 0-1 0 0,0 0 1 0 0,1 0-1 0 0,-1-1 1 0 0,0 1-1 0 0,0-1 1 0 0,0 0-1 0 0,0 1 1 0 0,1-2-69 0 0,9-5 222 0 0,-3 5-153 0 0,-1-1 0 0 0,1 0 0 0 0,0-1-1 0 0,-1 0 1 0 0,0 0 0 0 0,0-1 0 0 0,-1 0-1 0 0,1-1 1 0 0,-1 0 0 0 0,-1 0 0 0 0,1 0-1 0 0,-1-1 1 0 0,-1-1 0 0 0,1 1 0 0 0,-2-1 0 0 0,1 0-1 0 0,-1 0 1 0 0,0 0 0 0 0,-1-1 0 0 0,0 0-1 0 0,-1 0 1 0 0,1 0 0 0 0,-2 0 0 0 0,0 0-1 0 0,1-10-68 0 0,-5 17-8 0 0,1 0 0 0 0,-1 0-1 0 0,0 0 1 0 0,0 0 0 0 0,0 0-1 0 0,0 0 1 0 0,-1 1-1 0 0,1-1 1 0 0,-1 1 0 0 0,1-1-1 0 0,-1 1 1 0 0,0 0 0 0 0,0 0-1 0 0,0 0 1 0 0,0 1 0 0 0,0-1-1 0 0,-1 1 1 0 0,1 0-1 0 0,0-1 1 0 0,-1 2 0 0 0,1-1-1 0 0,-1 0 1 0 0,1 1 0 0 0,-1-1-1 0 0,1 1 1 0 0,-1 0 0 0 0,1 0-1 0 0,-1 0 1 0 0,1 1-1 0 0,-1-1 1 0 0,1 1 0 0 0,-1 0-1 0 0,1 0 1 0 0,-1 0 0 0 0,1 1-1 0 0,0-1 1 0 0,-2 2 8 0 0,-14 4-39 0 0,0 1-1 0 0,1 0 1 0 0,0 2 0 0 0,1 0-1 0 0,0 2 1 0 0,0-1 0 0 0,1 2-1 0 0,1 0 1 0 0,0 1 0 0 0,0 1-1 0 0,2 0 1 0 0,0 0 0 0 0,1 2-1 0 0,0-1 1 0 0,1 2-1 0 0,0 3 40 0 0,-6 74-385 0 0,17-93 373 0 0,0 1 1 0 0,1-1-1 0 0,-1 1 0 0 0,1-1 0 0 0,0 0 1 0 0,0 1-1 0 0,0-1 0 0 0,0 0 1 0 0,0 0-1 0 0,0 0 0 0 0,1 0 0 0 0,-1 0 1 0 0,1 0-1 0 0,-1 0 0 0 0,1 0 1 0 0,0-1-1 0 0,-1 1 0 0 0,1-1 0 0 0,0 1 1 0 0,0-1-1 0 0,0 0 0 0 0,0 1 1 0 0,1-1-1 0 0,-1 0 0 0 0,0 0 0 0 0,0-1 1 0 0,1 1-1 0 0,-1 0 0 0 0,1-1 1 0 0,0 1 11 0 0,77 7-453 0 0,-57-10-138 0 0,0-1 1 0 0,1-2-1 0 0,-2 0 0 0 0,1-1 1 0 0,-1-1-1 0 0,0-2 1 0 0,0 0-1 0 0,6-5 591 0 0,33-15-4201 0 0,-24 11-2867 0 0,-19 7-3029 0 0</inkml:trace>
  <inkml:trace contextRef="#ctx0" brushRef="#br0" timeOffset="27836.918">6603 1993 4721 0 0,'0'0'6056'0'0,"0"0"-3330"0"0,0 0-1194 0 0,0 0-171 0 0,0 0-99 0 0,0 0-91 0 0,0 0-60 0 0,0 0-95 0 0,0 0-122 0 0,0 0-88 0 0,0 0-118 0 0,0 0-127 0 0,-33 8-113 0 0,-102 29-84 0 0,68-5 116 0 0,62-28-419 0 0,1-3-34 0 0,0 1 1 0 0,1 0 0 0 0,-1 0-1 0 0,1 1 1 0 0,0-1-1 0 0,0 1 1 0 0,0 0 0 0 0,0 0-1 0 0,0 0 1 0 0,0 0 0 0 0,1 0-1 0 0,-1 0 1 0 0,1 1-1 0 0,0-1 1 0 0,0 1 0 0 0,0 0-1 0 0,1-1 1 0 0,-1 4-28 0 0,43 14-9 0 0,-32-19 24 0 0,109 28-26 0 0,-116-29 22 0 0,-1 1 1 0 0,0 0 0 0 0,0 0 0 0 0,1 0 0 0 0,-1 0 0 0 0,-1 0 0 0 0,1 1 0 0 0,0-1 0 0 0,-1 0 0 0 0,1 0 0 0 0,-1 1 0 0 0,1-1 0 0 0,-1 0 0 0 0,0 0 0 0 0,0 1-1 0 0,0-1 1 0 0,0 0 0 0 0,-1 0 0 0 0,1 1 0 0 0,0-1 0 0 0,-1 0 0 0 0,0 0 0 0 0,0 1 0 0 0,1-1 0 0 0,-1 0 0 0 0,0 0 0 0 0,-1 0 0 0 0,1 0 0 0 0,0 0 0 0 0,-1-1-1 0 0,1 1 1 0 0,-1 0 0 0 0,1-1 0 0 0,-1 1 0 0 0,0-1 0 0 0,1 1 0 0 0,-1-1 0 0 0,0 0 0 0 0,0 1 0 0 0,-1-1-12 0 0,-11 10 64 0 0,0 0 1 0 0,-1-1-1 0 0,0-1 1 0 0,-1 0-1 0 0,0-1 1 0 0,0-1-1 0 0,-1-1 1 0 0,0 0-1 0 0,-7 1-64 0 0,24-7-96 0 0,0 0 1 0 0,0-1-1 0 0,1 1 1 0 0,-1 0-1 0 0,0 0 0 0 0,0-1 1 0 0,0 1-1 0 0,0 0 0 0 0,1 0 1 0 0,-1-1-1 0 0,0 1 1 0 0,0 0-1 0 0,0-1 0 0 0,0 1 1 0 0,0 0-1 0 0,0 0 0 0 0,0-1 1 0 0,0 1-1 0 0,0 0 0 0 0,0-1 1 0 0,0 1-1 0 0,0 0 1 0 0,0-1-1 0 0,0 1 0 0 0,0 0 1 0 0,0 0-1 0 0,0-1 0 0 0,0 1 1 0 0,-1 0-1 0 0,1-1 1 0 0,0 1-1 0 0,0 0 0 0 0,0 0 1 0 0,0-1-1 0 0,-1 1 0 0 0,1 0 1 0 0,0 0-1 0 0,0-1 0 0 0,0 1 1 0 0,-1 0-1 0 0,1 0 1 0 0,0 0-1 0 0,0 0 0 0 0,-1-1 1 0 0,1 1-1 0 0,0 0 0 0 0,-1 0 1 0 0,1 0-1 0 0,0 0 1 0 0,-1 0 95 0 0,25-20-8280 0 0,-17 16-2729 0 0</inkml:trace>
  <inkml:trace contextRef="#ctx0" brushRef="#br0" timeOffset="28199.356">7058 1945 12171 0 0,'0'0'3364'0'0,"0"0"-1281"0"0,0 0-408 0 0,0 0-141 0 0,0 0-202 0 0,0 0-291 0 0,0 0-368 0 0,0 0-137 0 0,0 0-76 0 0,0 0-76 0 0,0 0-22 0 0,0 0-33 0 0,-25 8-35 0 0,-80 26-44 0 0,5 20 246 0 0,90-47-471 0 0,-1-1 0 0 0,2 2-1 0 0,-1 0 1 0 0,1 0-1 0 0,0 0 1 0 0,0 1 0 0 0,1 1-1 0 0,1-1 1 0 0,-1 2-25 0 0,8-11-2 0 0,-1 1 0 0 0,0 0 1 0 0,1 1-1 0 0,-1-1 0 0 0,1 0 1 0 0,-1 0-1 0 0,1 0 0 0 0,0 0 1 0 0,-1 0-1 0 0,1 0 0 0 0,0 1 1 0 0,0-1-1 0 0,0 0 0 0 0,0 0 1 0 0,0 0-1 0 0,0 0 0 0 0,0 1 1 0 0,0-1-1 0 0,0 0 0 0 0,0 0 1 0 0,1 0-1 0 0,-1 0 0 0 0,1 1 1 0 0,-1-1-1 0 0,1 0 0 0 0,-1 0 1 0 0,1 0-1 0 0,-1 0 0 0 0,1 0 1 0 0,0 0-1 0 0,0 0 0 0 0,-1-1 1 0 0,1 1-1 0 0,0 0 0 0 0,0 0 1 0 0,0-1-1 0 0,0 1 0 0 0,0 0 1 0 0,0-1-1 0 0,0 1 0 0 0,0-1 1 0 0,0 1-1 0 0,0-1 0 0 0,1 1 2 0 0,55 14-36 0 0,-48-14 27 0 0,97 24-50 0 0,-106-23 77 0 0,0-1 0 0 0,0 0 0 0 0,0 0-1 0 0,0 1 1 0 0,0-1 0 0 0,0 0 0 0 0,0 1-1 0 0,-1-1 1 0 0,1 0 0 0 0,0 1-1 0 0,-1-1 1 0 0,0 0 0 0 0,1 0 0 0 0,-1 0-1 0 0,1 0 1 0 0,-1 1 0 0 0,0-1-1 0 0,0 0 1 0 0,0 0 0 0 0,0 0 0 0 0,0 0-1 0 0,0-1 1 0 0,0 1 0 0 0,0 0 0 0 0,0 0-1 0 0,0-1 1 0 0,0 1 0 0 0,0 0-1 0 0,-1-1 1 0 0,0 1-18 0 0,1 0 18 0 0,-134 58 235 0 0,7-22-1618 0 0,134-49-4252 0 0,-3 9 649 0 0,-1-1-6584 0 0</inkml:trace>
  <inkml:trace contextRef="#ctx0" brushRef="#br0" timeOffset="29005.548">7040 2236 12691 0 0,'0'0'2264'0'0,"0"0"-382"0"0,0 0-224 0 0,0 0-105 0 0,0 0-111 0 0,32-9-126 0 0,101-27-180 0 0,23-27 1328 0 0,-146 60-2379 0 0,-1-1 0 0 0,-1 0 0 0 0,1-1 0 0 0,-1 0-1 0 0,0 0 1 0 0,0-1 0 0 0,0 0 0 0 0,-1-1 0 0 0,0 1 0 0 0,0-1 0 0 0,0-1 0 0 0,-1 1 0 0 0,0-1 0 0 0,2-5-85 0 0,-7 11 7 0 0,-1 1 0 0 0,0 0 0 0 0,0 0 0 0 0,0-1 0 0 0,1 1 0 0 0,-1 0 0 0 0,-1 0 0 0 0,1-1 0 0 0,0 1 0 0 0,0 0 0 0 0,0 0 0 0 0,-1-1 0 0 0,1 1 0 0 0,0 0 0 0 0,-1 0 0 0 0,0 0 0 0 0,1 0 0 0 0,-1 0 0 0 0,1 0 0 0 0,-1 0 0 0 0,0 0-1 0 0,0 0 1 0 0,0 0 0 0 0,0 0 0 0 0,1 0 0 0 0,-1 0 0 0 0,0 0 0 0 0,0 1 0 0 0,-1-1 0 0 0,1 0 0 0 0,0 1 0 0 0,0-1 0 0 0,0 1 0 0 0,0-1 0 0 0,0 1 0 0 0,-1 0 0 0 0,1-1 0 0 0,0 1 0 0 0,0 0 0 0 0,-1 0 0 0 0,1 0 0 0 0,0 0 0 0 0,0 0 0 0 0,-1 0 0 0 0,1 0 0 0 0,0 0 0 0 0,-1 1-7 0 0,-66 6-136 0 0,46-2 93 0 0,0 2-1 0 0,1 0 1 0 0,0 1 0 0 0,0 1-1 0 0,0 1 1 0 0,1 1 0 0 0,1 1-1 0 0,0 1 1 0 0,1 0-1 0 0,0 1 1 0 0,1 1 0 0 0,0 1-1 0 0,1 1 1 0 0,1 0-1 0 0,0 2 44 0 0,12-17-21 0 0,1 0-1 0 0,0 0 1 0 0,-1 1-1 0 0,1-1 1 0 0,0 1-1 0 0,1-1 0 0 0,-1 1 1 0 0,0 0-1 0 0,1-1 1 0 0,-1 1-1 0 0,1 0 0 0 0,0 0 1 0 0,0 0-1 0 0,0 0 1 0 0,0 0-1 0 0,1 0 0 0 0,-1 1 1 0 0,1-1-1 0 0,0 0 1 0 0,0 0-1 0 0,0 0 0 0 0,0 0 1 0 0,0 1-1 0 0,1-1 1 0 0,-1 0-1 0 0,1 0 1 0 0,0 0-1 0 0,0 0 0 0 0,0 0 1 0 0,1 0-1 0 0,-1 0 1 0 0,0 0-1 0 0,1-1 0 0 0,0 1 1 0 0,0-1-1 0 0,0 1 1 0 0,0-1-1 0 0,0 1 0 0 0,0-1 1 0 0,1 0-1 0 0,-1 0 1 0 0,1 0 21 0 0,20 1-434 0 0,0 0 0 0 0,0-1 1 0 0,0-2-1 0 0,0 0 1 0 0,0-2-1 0 0,0 0 0 0 0,0-2 1 0 0,-1 0-1 0 0,1-2 1 0 0,-1 0-1 0 0,0-2 0 0 0,9-4 434 0 0,-17 7-44 0 0,81-23-269 0 0,-38 12 284 0 0,0-1-1 0 0,-1-4 0 0 0,0-1 0 0 0,-2-3 1 0 0,-1-3-1 0 0,10-8 30 0 0,-62 35 50 0 0,1 1-1 0 0,-1 0 1 0 0,0 0 0 0 0,1 0 0 0 0,-1-1-1 0 0,0 1 1 0 0,0-1 0 0 0,1 1 0 0 0,-1-1-1 0 0,0 1 1 0 0,0-1 0 0 0,0 0-1 0 0,0 0 1 0 0,0 1 0 0 0,0-1 0 0 0,0 0-1 0 0,0 0 1 0 0,0 0 0 0 0,0 0-1 0 0,0 0 1 0 0,0 0 0 0 0,-1 0 0 0 0,1-1-1 0 0,-1 1 1 0 0,1 0 0 0 0,0 0-1 0 0,-1 0 1 0 0,0-1 0 0 0,1 1 0 0 0,-1 0-1 0 0,0-1 1 0 0,0 1 0 0 0,0 0-1 0 0,0-1 1 0 0,0 1 0 0 0,0 0 0 0 0,0-1-1 0 0,0 1 1 0 0,0 0 0 0 0,0-1 0 0 0,-1 1-1 0 0,1 0 1 0 0,-1 0 0 0 0,1-1-1 0 0,-1 1 1 0 0,1 0 0 0 0,-1 0 0 0 0,0 0-1 0 0,0 0 1 0 0,1 0 0 0 0,-1 0-1 0 0,0 0 1 0 0,0 0 0 0 0,0 0 0 0 0,0 0-1 0 0,0 0 1 0 0,0 0 0 0 0,-1 1-1 0 0,1-1 1 0 0,0 0 0 0 0,0 1 0 0 0,0-1-1 0 0,-1 1 1 0 0,0-1-50 0 0,-14 2 109 0 0,0 0 0 0 0,-1 0-1 0 0,1 2 1 0 0,0 0 0 0 0,0 1 0 0 0,1 0-1 0 0,-1 2 1 0 0,1-1 0 0 0,0 2 0 0 0,0 0 0 0 0,1 1-1 0 0,0 0 1 0 0,0 1 0 0 0,1 1 0 0 0,0 0-1 0 0,1 1 1 0 0,0 0 0 0 0,1 1 0 0 0,0 0 0 0 0,1 1-1 0 0,0 0 1 0 0,1 1 0 0 0,-5 9-109 0 0,12-19-3 0 0,1-1 1 0 0,0 1-1 0 0,0-1 0 0 0,0 1 1 0 0,0 0-1 0 0,0 0 0 0 0,1-1 1 0 0,0 1-1 0 0,0 0 0 0 0,0 0 1 0 0,0-1-1 0 0,1 1 0 0 0,-1 0 1 0 0,1 0-1 0 0,0-1 0 0 0,0 1 1 0 0,0-1-1 0 0,1 1 0 0 0,-1-1 1 0 0,1 1-1 0 0,0-1 0 0 0,0 0 1 0 0,0 0-1 0 0,0 1 0 0 0,1-2 1 0 0,-1 1-1 0 0,1 0 0 0 0,-1 0 1 0 0,1-1-1 0 0,0 0 0 0 0,0 1 1 0 0,0-1-1 0 0,1 0 0 0 0,-1-1 1 0 0,0 1-1 0 0,1 0 0 0 0,-1-1 1 0 0,1 0-1 0 0,0 0 0 0 0,-1 0 1 0 0,1 0-1 0 0,0-1 0 0 0,0 1 1 0 0,-1-1-1 0 0,1 0 0 0 0,0 0 1 0 0,0 0-1 0 0,-1-1 0 0 0,3 0 3 0 0,20 1 157 0 0,-1-1 0 0 0,0-1 0 0 0,0-1 1 0 0,0-1-1 0 0,0-1 0 0 0,0-2 0 0 0,-1 0 0 0 0,0-2 0 0 0,-1 0 0 0 0,1-2 0 0 0,-2 0 0 0 0,0-2 0 0 0,0 0 0 0 0,9-10-157 0 0,10-9 205 0 0,-2-1-1 0 0,-1-3 0 0 0,-2-1 1 0 0,-1-1-1 0 0,-3-2 1 0 0,-1-1-1 0 0,-1-2 0 0 0,17-36-204 0 0,-38 63-10 0 0,-2-1 0 0 0,1 0 0 0 0,-2 0 0 0 0,-1-1 0 0 0,0 0 0 0 0,-1 0 1 0 0,-1 0-1 0 0,0 0 0 0 0,-1 0 0 0 0,-2-1 0 0 0,0 1 0 0 0,-1-13 10 0 0,0 22-15 0 0,0-1 0 0 0,0 1 0 0 0,-1-1 0 0 0,0 1 0 0 0,-1 0 0 0 0,0 0 0 0 0,0 0 0 0 0,-1 0 0 0 0,0 1 0 0 0,-1-1 0 0 0,1 1 0 0 0,-2 0 0 0 0,1 0 0 0 0,-1 1 0 0 0,0 0 0 0 0,-1 0 0 0 0,0 0 0 0 0,0 1 0 0 0,0 0 0 0 0,-1 0 0 0 0,0 1 0 0 0,0 0 0 0 0,0 0 0 0 0,-1 1 0 0 0,0 0 15 0 0,-1 1-13 0 0,1 0 0 0 0,-1 0 1 0 0,0 2-1 0 0,-1-1 0 0 0,1 1 1 0 0,0 1-1 0 0,0 0 0 0 0,-1 0 1 0 0,1 1-1 0 0,0 0 0 0 0,0 1 1 0 0,0 0-1 0 0,0 0 0 0 0,0 1 1 0 0,0 1-1 0 0,1 0 0 0 0,0 0 1 0 0,-1 1-1 0 0,2 0 0 0 0,-1 0 1 0 0,0 1-1 0 0,1 0 0 0 0,-6 6 13 0 0,0 0-3 0 0,1 0-1 0 0,1 1 0 0 0,0 0 1 0 0,1 1-1 0 0,0 0 0 0 0,1 1 1 0 0,0 0-1 0 0,2 1 0 0 0,0 0 1 0 0,0 0-1 0 0,2 0 1 0 0,0 1-1 0 0,-2 9 4 0 0,5-12 8 0 0,0 1 0 0 0,2 0 0 0 0,-1-1 0 0 0,2 1-1 0 0,0 0 1 0 0,0 0 0 0 0,2 0 0 0 0,0 0 0 0 0,0-1 0 0 0,2 1 0 0 0,-1-1 0 0 0,2 0 0 0 0,0 0 0 0 0,1 0 0 0 0,0 0 0 0 0,6 7-8 0 0,17 22 90 0 0,3-2 0 0 0,1 0 0 0 0,3-3 0 0 0,0-1 0 0 0,3-1 0 0 0,1-3 0 0 0,1-1 0 0 0,2-2 0 0 0,0-2 0 0 0,3-1 0 0 0,0-3 0 0 0,1-2 0 0 0,1-2 0 0 0,18 4-90 0 0,-65-24-3 0 0,14 7-112 0 0,0-1 0 0 0,1 0 0 0 0,0-1 0 0 0,0-1 0 0 0,0-1 0 0 0,1 0 0 0 0,10-1 115 0 0,-19-12-6687 0 0,-8 6-5232 0 0</inkml:trace>
  <inkml:trace contextRef="#ctx0" brushRef="#br0" timeOffset="29958.5">8665 1687 9570 0 0,'0'0'3221'0'0,"0"0"-1173"0"0,0 0-435 0 0,0 0-84 0 0,0 0-81 0 0,0 0-118 0 0,0 0-235 0 0,0 0-233 0 0,0 0-208 0 0,0 0-186 0 0,0 0-103 0 0,0 0-61 0 0,0 0-22 0 0,7-7-6 0 0,54-37 230 0 0,161-4 747 0 0,-205 45-1174 0 0,-1 1-1 0 0,1 1 0 0 0,0 0 1 0 0,0 1-1 0 0,-1 1 1 0 0,1 1-1 0 0,0 0 0 0 0,9 3-78 0 0,-23-4 12 0 0,-1 0 0 0 0,1 0 0 0 0,-1 0 0 0 0,1 0 0 0 0,-1 0-1 0 0,1 0 1 0 0,-1 1 0 0 0,1-1 0 0 0,-1 1 0 0 0,0-1 0 0 0,0 1 0 0 0,0 0 0 0 0,0 0 0 0 0,0 0-1 0 0,-1 0 1 0 0,1 1 0 0 0,0-1 0 0 0,-1 0 0 0 0,0 1 0 0 0,1-1 0 0 0,-1 1 0 0 0,0-1-1 0 0,0 1 1 0 0,-1-1 0 0 0,1 1 0 0 0,0 0 0 0 0,-1-1 0 0 0,0 1 0 0 0,1 0 0 0 0,-1 0-1 0 0,0-1 1 0 0,-1 1 0 0 0,1 0 0 0 0,0 0 0 0 0,-1-1 0 0 0,1 1 0 0 0,-1 0 0 0 0,0-1-1 0 0,0 1 1 0 0,0-1 0 0 0,0 1 0 0 0,-1-1 0 0 0,0 2-12 0 0,-19 20 102 0 0,-2 0 0 0 0,0-2 1 0 0,-1-1-1 0 0,-1-1 0 0 0,-10 5-102 0 0,-43 36 132 0 0,-17 43 97 0 0,93-99-217 0 0,-1 0 1 0 0,0 0 0 0 0,1 0 0 0 0,0 0-1 0 0,0 0 1 0 0,1 1 0 0 0,0-1 0 0 0,0 0-1 0 0,0 1 1 0 0,0-1 0 0 0,1 1 0 0 0,0-1-1 0 0,0 1 1 0 0,0-1 0 0 0,1 1 0 0 0,0-1-1 0 0,0 1 1 0 0,0-1 0 0 0,0 0 0 0 0,1 1-1 0 0,0-1 1 0 0,0 0 0 0 0,1 0 0 0 0,0 0-13 0 0,0 2-11 0 0,1 1 1 0 0,1-1-1 0 0,-1 0 1 0 0,1 0 0 0 0,0 0-1 0 0,1-1 1 0 0,0 1-1 0 0,0-1 1 0 0,0-1 0 0 0,0 1-1 0 0,1-1 1 0 0,0 0-1 0 0,0-1 1 0 0,1 0 0 0 0,-1 0-1 0 0,1 0 1 0 0,0-1-1 0 0,0 0 1 0 0,0-1 0 0 0,0 0-1 0 0,0 0 1 0 0,1 0-1 0 0,-1-1 1 0 0,0-1 0 0 0,5 1 10 0 0,19-7-2423 0 0,-23 1-1633 0 0,-2-2-4378 0 0,-4 2-4573 0 0</inkml:trace>
  <inkml:trace contextRef="#ctx0" brushRef="#br0" timeOffset="30198.192">9405 2291 22397 0 0,'0'0'1097'0'0,"0"0"-248"0"0,0 0-49 0 0,0 0 36 0 0,0 0-39 0 0,0 0-190 0 0,-28 32-231 0 0,-90 100-212 0 0,40-42-189 0 0,53-62-347 0 0,-12 10-1716 0 0,6-24-9774 0 0,24-13-338 0 0</inkml:trace>
  <inkml:trace contextRef="#ctx0" brushRef="#br0" timeOffset="30433.014">9043 2309 15035 0 0,'0'0'6703'0'0,"0"0"-4359"0"0,0 0-1451 0 0,0 0-181 0 0,0 0-37 0 0,0 0-90 0 0,0 0-75 0 0,0 0-78 0 0,0 0-86 0 0,34 14-95 0 0,111 42-54 0 0,-33 6 97 0 0,-7 30-2811 0 0,-96-84-1873 0 0,-2-4-7854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11715 0 0,'0'0'2744'0'0,"0"0"-1188"0"0,0 0-426 0 0,0 0-6 0 0,0 0 16 0 0,0 0-142 0 0,0 0-260 0 0,0 0-296 0 0,0 0-232 0 0,0 0-117 0 0,0 0-65 0 0,-9 31-49 0 0,-25 93-75 0 0,28-80-1291 0 0,13-44-4785 0 0,-4 0-4581 0 0</inkml:trace>
  <inkml:trace contextRef="#ctx0" brushRef="#br0" timeOffset="499.945">160 398 16908 0 0,'0'0'1252'0'0,"0"0"-428"0"0,0 0-72 0 0,0 0 96 0 0,0 0 66 0 0,0 0-30 0 0,0 0-157 0 0,0 0-179 0 0,14-32-116 0 0,41-103-62 0 0,5 27 198 0 0,6 15-242 0 0,-62 206-462 0 0,-5-108 148 0 0,0 0 0 0 0,0-1-1 0 0,0 1 1 0 0,1 0 0 0 0,0-1-1 0 0,0 1 1 0 0,0 0-1 0 0,0 0 1 0 0,1-1 0 0 0,-1 1-1 0 0,1 0 1 0 0,1-1 0 0 0,-1 1-1 0 0,1-1 1 0 0,-1 1 0 0 0,1-1-1 0 0,0 0 1 0 0,1 0-1 0 0,-1 0 1 0 0,1 0 0 0 0,0 0-1 0 0,0 0 1 0 0,0-1 0 0 0,0 1-1 0 0,1-1 1 0 0,-1 0-1 0 0,1 0 1 0 0,0 0 0 0 0,0-1-1 0 0,0 1 1 0 0,0-1 0 0 0,0 0-1 0 0,1 0 1 0 0,-1-1 0 0 0,1 1-1 0 0,0-1-11 0 0,1-1 114 0 0,0 0-1 0 0,0 0 0 0 0,0-1 1 0 0,0 0-1 0 0,0 0 1 0 0,0-1-1 0 0,0 1 1 0 0,0-1-1 0 0,0-1 0 0 0,0 1 1 0 0,-1-1-1 0 0,1 0 1 0 0,-1 0-1 0 0,0-1 1 0 0,0 1-1 0 0,0-1 0 0 0,0 0 1 0 0,-1 0-1 0 0,0-1 1 0 0,2-1-114 0 0,8-9 175 0 0,-1 0 0 0 0,-1-1 0 0 0,0 0 1 0 0,-1-1-1 0 0,-1 0 0 0 0,0-1 1 0 0,3-10-176 0 0,-7 5-215 0 0,7 34-2744 0 0,-3 4-3996 0 0,-6-8-4966 0 0</inkml:trace>
  <inkml:trace contextRef="#ctx0" brushRef="#br0" timeOffset="1028.079">1064 59 9962 0 0,'0'0'3127'0'0,"0"0"-570"0"0,0 0-387 0 0,0 0-267 0 0,0 0-241 0 0,0 0-269 0 0,0 0-241 0 0,0 0-233 0 0,0 0-228 0 0,0 0-171 0 0,0 0-102 0 0,0 0-101 0 0,0 0-50 0 0,-23-11-34 0 0,-74-30-57 0 0,96 40-171 0 0,-1 0 1 0 0,1 0-1 0 0,-1 1 0 0 0,0-1 0 0 0,1 0 0 0 0,-1 1 0 0 0,0 0 1 0 0,1-1-1 0 0,-1 1 0 0 0,0 0 0 0 0,0 0 0 0 0,1 0 0 0 0,-1 0 1 0 0,0 0-1 0 0,0 0 0 0 0,1 1 0 0 0,-1-1 0 0 0,0 1 0 0 0,1-1 1 0 0,-1 1-1 0 0,0-1 0 0 0,1 1 0 0 0,-1 0 0 0 0,1 0 0 0 0,-1 0 1 0 0,1 0-1 0 0,-1 0 0 0 0,1 0 0 0 0,0 0 0 0 0,-1 1 0 0 0,1-1 1 0 0,0 1-6 0 0,-6 4 25 0 0,-1 2-24 0 0,0 0 1 0 0,1 0-1 0 0,-1 0 1 0 0,2 1-1 0 0,-1 0 1 0 0,1 1-1 0 0,0-1 1 0 0,1 1-1 0 0,1 0 1 0 0,-1 1-1 0 0,1-1 1 0 0,1 1-1 0 0,0 0 1 0 0,1-1-1 0 0,0 1 1 0 0,0 1-1 0 0,1-1 0 0 0,0 0 1 0 0,2 8-2 0 0,-1-16 1 0 0,0 0 0 0 0,0 0-1 0 0,1 0 1 0 0,-1 0 0 0 0,1 0 0 0 0,0 0 0 0 0,0-1 0 0 0,0 1 0 0 0,0 0 0 0 0,1 0-1 0 0,-1-1 1 0 0,1 1 0 0 0,-1 0 0 0 0,1-1 0 0 0,0 0 0 0 0,0 1 0 0 0,0-1-1 0 0,0 0 1 0 0,1 0 0 0 0,-1 0 0 0 0,0-1 0 0 0,1 1 0 0 0,0 0 0 0 0,-1-1-1 0 0,1 0 1 0 0,0 1 0 0 0,0-1 0 0 0,-1 0 0 0 0,1 0 0 0 0,0-1 0 0 0,0 1-1 0 0,0-1 1 0 0,0 1 0 0 0,0-1 0 0 0,1 0-1 0 0,5 0 31 0 0,1 0 0 0 0,0 0-1 0 0,-1-1 1 0 0,1 0 0 0 0,-1-1-1 0 0,1 0 1 0 0,-1 0 0 0 0,0-1 0 0 0,0-1-1 0 0,7-2-30 0 0,90-64 310 0 0,-89 56-258 0 0,0 1 0 0 0,1 1 1 0 0,1 0-1 0 0,0 2 0 0 0,0 0 0 0 0,13-4-52 0 0,-29 12 4 0 0,1 1 0 0 0,-1-1 0 0 0,0 1 0 0 0,1 0 0 0 0,-1 0 0 0 0,1 0 0 0 0,-1 0 0 0 0,1 1 0 0 0,-1 0 1 0 0,1-1-1 0 0,0 1 0 0 0,-1 0 0 0 0,1 1 0 0 0,-1-1 0 0 0,1 1 0 0 0,0-1 0 0 0,-1 1 0 0 0,1 0 0 0 0,-1 1 0 0 0,0-1 0 0 0,1 0 0 0 0,-1 1 0 0 0,0 0 0 0 0,0 0 0 0 0,0 0 0 0 0,0 0 0 0 0,0 0 0 0 0,-1 1 0 0 0,1-1 0 0 0,-1 1 0 0 0,1 0 0 0 0,-1-1 0 0 0,1 3-4 0 0,3 15 29 0 0,0 0-1 0 0,-2 0 0 0 0,0 0 0 0 0,-1 0 1 0 0,-2 1-1 0 0,0-1 0 0 0,-1 1 0 0 0,-2 18-28 0 0,1 10 25 0 0,-14 432-66 0 0,15-467 40 0 0,1-1-3 0 0,0 1 0 0 0,-2-1 0 0 0,1 1 0 0 0,-2-1 0 0 0,0 0 0 0 0,-1 1 1 0 0,0-1-1 0 0,0 0 0 0 0,-6 11 4 0 0,7-21 1 0 0,0-1 1 0 0,-1 0-1 0 0,1 0 1 0 0,0 0-1 0 0,-1 0 1 0 0,1 0-1 0 0,-1 0 1 0 0,0-1-1 0 0,0 1 1 0 0,1-1-1 0 0,-1 0 1 0 0,0 1-1 0 0,0-1 1 0 0,0-1-1 0 0,0 1 1 0 0,-1 0-1 0 0,1-1 1 0 0,0 0-1 0 0,0 0 1 0 0,0 0-1 0 0,0 0 1 0 0,0 0-1 0 0,-1 0 1 0 0,1-1-1 0 0,0 1 1 0 0,0-1-1 0 0,0 0 1 0 0,0 0-1 0 0,0 0 1 0 0,0-1-1 0 0,1 1 1 0 0,-1-1-1 0 0,0 0 1 0 0,1 1-1 0 0,-1-1 1 0 0,1 0-1 0 0,-1 0 1 0 0,1-1-1 0 0,0 1 1 0 0,0 0-1 0 0,0-1 1 0 0,-1-2-2 0 0,-9-9-3 0 0,1 0 0 0 0,0-2 0 0 0,2 1 0 0 0,0-1 0 0 0,0-1 0 0 0,2 1 0 0 0,0-1 0 0 0,0-1 0 0 0,2 1 1 0 0,0-1-1 0 0,2 0 0 0 0,-1 0 0 0 0,2-1 0 0 0,1 1 0 0 0,0 0 0 0 0,1-1 0 0 0,2-6 3 0 0,-1 16-159 0 0,1 0 0 0 0,0 0 0 0 0,1 0 1 0 0,0 0-1 0 0,0 0 0 0 0,1 1 0 0 0,0 0 0 0 0,1-1 0 0 0,-1 2 0 0 0,2-1 0 0 0,-1 0 0 0 0,1 1 0 0 0,0 0 0 0 0,1 1 1 0 0,-1-1-1 0 0,2 0 159 0 0,124-81-7044 0 0,-115 80-5190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98 112,'-30'409,"-23"-81,46-304,6-20,-1 0,1 0,0 0,0 0,1 0,-1 0,1 0,-1 0,1 0,1 0,-1 1,1-1,-1 0,1 0,0 0,1 2,7 5</inkml:trace>
  <inkml:trace contextRef="#ctx0" brushRef="#br0" timeOffset="548.051">268 140,'49'-27,"2"3,1 2,1 2,1 2,39-6,-90 23,-1 0,1 0,-1 1,1-1,0 1,-1 0,1 0,0 0,-1 0,1 0,0 0,-1 1,1-1,-1 1,1 0,-1 0,1 0,-1 0,1 0,-1 0,0 1,0-1,0 1,1-1,-1 1,-1 0,1 0,0 0,0 0,-1 0,1 0,-1 1,0-1,0 1,0-1,0 0,0 1,0 0,-1-1,1 1,-1-1,0 1,1 0,-1-1,0 1,-1 0,1-1,0 1,-1 0,-2 14,-1 0,-1 0,-1-1,0 0,-1 0,0-1,-1 0,-8 10,8-12,0 1,0 0,1 0,1 1,0-1,1 1,1 1,0-1,1 0,1 5,3-14,1-1,0 0,0 0,0 1,1-1,0-1,0 1,0 0,1-1,-1 1,1-1,0 0,1 0,-1-1,0 1,1-1,0 0,0 0,0-1,0 1,0-1,1 0,-1-1,1 1,-1-1,1 0,-1-1,1 1,0-1,-1 0,2 0,24 7,-25-7,0 0,0 1,0 0,1 0,-1 1,0 0,-1 0,1 0,0 0,-1 1,1 0,-1 0,0 1,0 0,0-1,0 2,-1-1,1 0,-1 1,0 0,-1 0,1 0,-1 0,0 1,0 0,-1-1,0 1,0 0,0 0,-1 0,1 3,-6 5,-2 1,1-1,-2 0,0-1,0 0,-1 0,-1 0,0-1,-1 0,0-1,-1 0,0 0,0-2,-2 1,-2 1,7-3,-1 0,0-1,0 0,-1 0,0-1,0 0,0-1,-1 0,0-1,0 0,0 0,0-1,0-1,-1 0,1-1,-1 0,0 0,1-1,-1-1,1 0,-7-1,16 1,0 0,0 0,0 0,1 0,-1-1,0 1,0 0,1-1,-1 1,1-1,-1 0,1 1,0-1,0 0,-1 0,1 0,0 0,1 0,-1 0,0 0,1 0,-1 0,1 0,-1 0,1-1,2-11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8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17068 0 0,'0'0'1773'0'0,"0"0"-504"0"0,0 0-305 0 0,0 0-64 0 0,0 0-25 0 0,0 0-6 0 0,0 0-86 0 0,0 0-157 0 0,0 0-102 0 0,0 0-57 0 0,0 0-22 0 0,-3 33-50 0 0,-8 106-50 0 0,8 6 349 0 0,47 251-112 0 0,-44-375-574 0 0,1-4-1 0 0,0 0 1 0 0,-2 1-1 0 0,0-1 0 0 0,-1 1 1 0 0,0-1-1 0 0,-2 0 1 0 0,0 0-1 0 0,-1 0 0 0 0,0-1 1 0 0,-3 3-8 0 0,-18 7 156 0 0,25-26-103 0 0,2-18 53 0 0,5 4-107 0 0,0 1 0 0 0,1 0 0 0 0,0 1 0 0 0,1 0 0 0 0,1 0 0 0 0,0 1 0 0 0,0 0 0 0 0,1 0 0 0 0,0 1 0 0 0,1 0 0 0 0,0 1 0 0 0,7-4 1 0 0,0-2-4 0 0,1 1 1 0 0,0 1-1 0 0,1 0 1 0 0,1 1-1 0 0,0 1 1 0 0,0 2-1 0 0,1 0 1 0 0,0 1-1 0 0,0 1 1 0 0,1 1-1 0 0,0 1 1 0 0,0 1-1 0 0,1 1 1 0 0,-1 1 0 0 0,16 1 3 0 0,-35 1 1 0 0,0 1 1 0 0,1-1 0 0 0,-1 1 0 0 0,0 0-1 0 0,0 0 1 0 0,0 1 0 0 0,0-1 0 0 0,0 1-1 0 0,0 0 1 0 0,0 0 0 0 0,0 1 0 0 0,-1-1-1 0 0,1 1 1 0 0,-1-1 0 0 0,1 1 0 0 0,-1 0-1 0 0,0 0 1 0 0,0 1 0 0 0,-1-1 0 0 0,1 1-1 0 0,-1-1 1 0 0,1 1 0 0 0,-1 0 0 0 0,0 0 0 0 0,-1 0-1 0 0,1 0 1 0 0,-1 0 0 0 0,0 0 0 0 0,0 0-1 0 0,0 1 1 0 0,0-1 0 0 0,-1 0 0 0 0,1 1-1 0 0,-1-1 1 0 0,0 0 0 0 0,-1 1 0 0 0,1-1-1 0 0,-1 0 1 0 0,0 1 0 0 0,0-1 0 0 0,0 0-1 0 0,-1 0 1 0 0,1 0 0 0 0,-1 0 0 0 0,0 0-1 0 0,0 0 1 0 0,0 0-2 0 0,-10 11 32 0 0,0 0 0 0 0,-1-1 0 0 0,0-1 0 0 0,-1 0-1 0 0,0-1 1 0 0,-1 0 0 0 0,-1-1 0 0 0,1-1 0 0 0,-2 0 0 0 0,0-1-1 0 0,0-1 1 0 0,0-1 0 0 0,-1 0 0 0 0,0-1 0 0 0,0-1 0 0 0,-1-1-1 0 0,1-1 1 0 0,-1 0 0 0 0,0-1 0 0 0,0-1 0 0 0,0-1 0 0 0,0-1-1 0 0,-10-1-31 0 0,26 2-1 0 0,0 0-1 0 0,0 0 1 0 0,1 0 0 0 0,-1 0-1 0 0,0-1 1 0 0,0 1-1 0 0,0-1 1 0 0,1 1-1 0 0,-1-1 1 0 0,0 0-1 0 0,1 0 1 0 0,-1 0-1 0 0,1-1 1 0 0,-1 1-1 0 0,1 0 1 0 0,-1-1 0 0 0,1 0-1 0 0,0 0 1 0 0,0 1-1 0 0,0-1 1 0 0,0 0-1 0 0,0-1 1 0 0,0 1-1 0 0,1 0 1 0 0,-1 0-1 0 0,1-1 1 0 0,-1 1 0 0 0,1-1-1 0 0,-1-1 2 0 0,-5-37-977 0 0,6-3-3332 0 0,1 24 519 0 0,0 8-8464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19 570 16227 0 0,'0'0'5543'0'0,"0"0"-3877"0"0,0 0-1025 0 0,0 0 167 0 0,0 0 170 0 0,0 0-2 0 0,0 0-206 0 0,0 0-289 0 0,0 0-221 0 0,0 0-137 0 0,0 0-53 0 0,-3 32-35 0 0,-9 98-27 0 0,8-61-107 0 0,16-43-794 0 0,-1-22-6731 0 0,-8-4-4288 0 0</inkml:trace>
  <inkml:trace contextRef="#ctx0" brushRef="#br0" timeOffset="150.208">0 224 15947 0 0,'0'0'2393'0'0,"0"0"-937"0"0,0 0-424 0 0,0 0-295 0 0,0 0-209 0 0,0 0-288 0 0,0 0-336 0 0,0 0-248 0 0,0 0-192 0 0,0 0-401 0 0,0 0-943 0 0,0 0-4313 0 0,0 0-6122 0 0</inkml:trace>
  <inkml:trace contextRef="#ctx0" brushRef="#br0" timeOffset="438.012">494 25 15579 0 0,'0'0'5375'0'0,"0"0"-3301"0"0,0 0-1041 0 0,0 0-47 0 0,0 0 29 0 0,0 0-35 0 0,0 0-107 0 0,0 0-239 0 0,0 0-166 0 0,0 0-93 0 0,0 0-78 0 0,-9 32-57 0 0,-26 102-87 0 0,24-86-72 0 0,3 0 0 0 0,1 0 0 0 0,3 1 0 0 0,2-1 0 0 0,3 42-81 0 0,0-13 20 0 0,-1-49-26 0 0,1-1 1 0 0,1 1 0 0 0,1-1-1 0 0,2 0 1 0 0,1 0 0 0 0,0-1-1 0 0,2 1 1 0 0,2-1 5 0 0,4 4-1336 0 0,-14-30 826 0 0,0-19-2657 0 0,-8-1-4195 0 0,5 15-4422 0 0</inkml:trace>
  <inkml:trace contextRef="#ctx0" brushRef="#br0" timeOffset="689.045">199 496 15579 0 0,'0'0'3987'0'0,"0"0"-2092"0"0,0 0-833 0 0,0 0-105 0 0,0 0 39 0 0,0 0 16 0 0,0 0-121 0 0,0 0-224 0 0,0 0-192 0 0,0 0-123 0 0,0 0-60 0 0,36 1-82 0 0,113 5-51 0 0,19 9-176 0 0,-105-4-403 0 0,-29-5-1806 0 0,0-1-5896 0 0,-19-5-4562 0 0</inkml:trace>
  <inkml:trace contextRef="#ctx0" brushRef="#br0" timeOffset="1188.687">851 669 8818 0 0,'0'0'3449'0'0,"0"0"-878"0"0,0 0-404 0 0,0 0-151 0 0,0 0-257 0 0,0 0-332 0 0,0 0-346 0 0,0 0-267 0 0,0 0-151 0 0,0 0-100 0 0,0 0-73 0 0,0 0-41 0 0,0 0-56 0 0,-6 22-61 0 0,-16 70-81 0 0,17 22 55 0 0,5-111-362 0 0,0 0 1 0 0,1 0 0 0 0,0-1 0 0 0,-1 1-1 0 0,1 0 1 0 0,0 0 0 0 0,0-1 0 0 0,1 1-1 0 0,-1 0 1 0 0,0-1 0 0 0,1 1 0 0 0,0-1-1 0 0,-1 0 1 0 0,1 1 0 0 0,0-1-1 0 0,0 0 1 0 0,0 0 0 0 0,1 0 0 0 0,-1-1-1 0 0,1 2 56 0 0,9 1-3760 0 0,1-5-3389 0 0,-7-2-4912 0 0</inkml:trace>
  <inkml:trace contextRef="#ctx0" brushRef="#br0" timeOffset="1437.968">857 246 15171 0 0,'0'0'4057'0'0,"0"0"-2921"0"0,0 0-335 0 0,0 0-81 0 0,0 0-56 0 0,0 0-104 0 0,0 0-264 0 0,0 0-280 0 0,0 0-144 0 0,0 0-48 0 0,0 0-72 0 0,0 0-288 0 0,0 0-897 0 0,0 0-3752 0 0,16 70-7585 0 0</inkml:trace>
  <inkml:trace contextRef="#ctx0" brushRef="#br0" timeOffset="2506.287">1390 618 1224 0 0,'0'0'854'0'0,"0"0"-385"0"0,0 0-5 0 0,0 0 244 0 0,0 0 205 0 0,0 0 178 0 0,0 0 126 0 0,0 0 19 0 0,0 0 47 0 0,0 0-6 0 0,0 0 8 0 0,0 0-19 0 0,0 0-23 0 0,-12-2-26 0 0,-38-5-67 0 0,-6 21 4269 0 0,47-8-4617 0 0,-6 5-542 0 0,1 0 0 0 0,0 0 0 0 0,1 1 0 0 0,1 1-1 0 0,0 0 1 0 0,0 1 0 0 0,1 0 0 0 0,1 0 0 0 0,1 1 0 0 0,0 1-1 0 0,1 0 1 0 0,0 1-260 0 0,6-16 10 0 0,1 1 0 0 0,0 0 0 0 0,0-1-1 0 0,0 1 1 0 0,0 0 0 0 0,0 0-1 0 0,0 0 1 0 0,0 0 0 0 0,1 0 0 0 0,-1 0-1 0 0,1 0 1 0 0,-1 0 0 0 0,1 1 0 0 0,0-1-1 0 0,0 0 1 0 0,0 0 0 0 0,0 0 0 0 0,0 0-1 0 0,0 0 1 0 0,1 0 0 0 0,-1 1 0 0 0,1-1-1 0 0,-1 0 1 0 0,1 0 0 0 0,0 0 0 0 0,0 0-1 0 0,0-1 1 0 0,0 1 0 0 0,0 0 0 0 0,0 0-1 0 0,1 0 1 0 0,-1-1 0 0 0,0 1 0 0 0,1-1-1 0 0,0 1 1 0 0,-1-1 0 0 0,1 0 0 0 0,0 1-1 0 0,-1-1 1 0 0,1 0 0 0 0,0 0 0 0 0,0 0-1 0 0,0-1 1 0 0,0 1 0 0 0,0 0-1 0 0,0-1 1 0 0,0 1 0 0 0,0-1 0 0 0,1 1-10 0 0,17-5 76 0 0,-1 0 0 0 0,0-1 0 0 0,0-1 0 0 0,0 0 0 0 0,-1-2 0 0 0,0 0 0 0 0,0-1 1 0 0,-1-1-1 0 0,0-1 0 0 0,-1 0 0 0 0,0-1 0 0 0,-1-1 0 0 0,0 0 0 0 0,-1-1 0 0 0,1-2-76 0 0,-13 15 3 0 0,52-50 73 0 0,-53 51-80 0 0,0 1-1 0 0,0-1 1 0 0,0 1 0 0 0,0-1 0 0 0,-1 1-1 0 0,1 0 1 0 0,0-1 0 0 0,0 1 0 0 0,-1 0 0 0 0,1 0-1 0 0,0 0 1 0 0,-1-1 0 0 0,1 1 0 0 0,-1 0-1 0 0,1 0 1 0 0,-1 0 0 0 0,0 0 0 0 0,1 0-1 0 0,-1 0 1 0 0,0 0 0 0 0,0 0 0 0 0,1 0-1 0 0,-1 0 1 0 0,0 0 0 0 0,0 0 0 0 0,0 0-1 0 0,0 0 1 0 0,0 0 0 0 0,-1 0 0 0 0,1 0-1 0 0,0 0 1 0 0,0 0 0 0 0,-1 0 0 0 0,1 0-1 0 0,-1 0 1 0 0,1 0 4 0 0,0 3-15 0 0,-1 37 12 0 0,-1-36-2 0 0,0 1 1 0 0,1 0-1 0 0,0 0 1 0 0,1 0 0 0 0,-1 1-1 0 0,1-1 1 0 0,0 0 0 0 0,1 0-1 0 0,-1 0 1 0 0,1 0-1 0 0,1 0 1 0 0,-1 0 0 0 0,1 0-1 0 0,0 0 1 0 0,0-1 0 0 0,0 1-1 0 0,1-1 1 0 0,0 1-1 0 0,0-1 1 0 0,1 0 0 0 0,-1 0-1 0 0,1 0 1 0 0,0-1 0 0 0,0 1-1 0 0,1-1 1 0 0,-1 0-1 0 0,1 0 1 0 0,0-1 0 0 0,0 1-1 0 0,2 0 5 0 0,81-12 139 0 0,-83 7-105 0 0,1-1 0 0 0,-1-1 0 0 0,0 1 0 0 0,-1-1 0 0 0,1 0-1 0 0,0 0 1 0 0,-1 0 0 0 0,0-1 0 0 0,0 0 0 0 0,0 0 0 0 0,0 0 0 0 0,0 0 0 0 0,-1 0 0 0 0,0-1 0 0 0,0 1 0 0 0,0-1 0 0 0,0 0 0 0 0,-1 0-1 0 0,0 0 1 0 0,0 0 0 0 0,0-1 0 0 0,-1 1 0 0 0,1-3-34 0 0,11-33 205 0 0,0 12-64 0 0,56-108 320 0 0,-56 92-433 0 0,-3-2-1 0 0,-1 1 1 0 0,-3-1-1 0 0,-1 0 1 0 0,-3 0 0 0 0,-1 0-1 0 0,-4-16-27 0 0,3 51 6 0 0,0 0-1 0 0,-1 1 1 0 0,-1-1-1 0 0,0 0 0 0 0,0 1 1 0 0,-1 0-1 0 0,-1-1 1 0 0,0 1-1 0 0,0 0 1 0 0,-1 1-1 0 0,-1-1 0 0 0,0 1 1 0 0,0 0-1 0 0,-7-8-5 0 0,12 16 0 0 0,-1 1-1 0 0,0-1 0 0 0,1 1 1 0 0,-1-1-1 0 0,0 1 0 0 0,0 0 1 0 0,0 0-1 0 0,0 0 0 0 0,0 0 1 0 0,0 0-1 0 0,0 0 1 0 0,0 0-1 0 0,0 1 0 0 0,0-1 1 0 0,0 1-1 0 0,-1 0 0 0 0,1 0 1 0 0,0-1-1 0 0,0 1 0 0 0,0 1 1 0 0,-1-1-1 0 0,1 0 0 0 0,0 0 1 0 0,0 1-1 0 0,0-1 0 0 0,0 1 1 0 0,0 0-1 0 0,0 0 0 0 0,0 0 1 0 0,0 0-1 0 0,0 0 0 0 0,0 0 1 0 0,0 0-1 0 0,0 1 0 0 0,1-1 1 0 0,-1 0-1 0 0,0 1 1 0 0,1 0-1 0 0,-1-1 0 0 0,1 1 1 0 0,0 0-1 0 0,0 0 0 0 0,-1 0 1 0 0,1 0-1 0 0,0 1 1 0 0,-8 12-5 0 0,0 0 1 0 0,1 0-1 0 0,1 1 1 0 0,1 0-1 0 0,0 0 1 0 0,1 0-1 0 0,1 1 1 0 0,0-1-1 0 0,1 1 1 0 0,1 0-1 0 0,1 0 1 0 0,0 1-1 0 0,1-1 1 0 0,1 0-1 0 0,3 15 5 0 0,4 17 20 0 0,2 0 0 0 0,2 0 0 0 0,3-1 0 0 0,16 36-20 0 0,52 223 227 0 0,-81-296-221 0 0,12 28-19 0 0,6-46-1950 0 0,-8-8-742 0 0,-6 8-426 0 0,0 0-3585 0 0,-1-1-5973 0 0</inkml:trace>
  <inkml:trace contextRef="#ctx0" brushRef="#br0" timeOffset="6175.952">2000 883 0 0 0,'0'0'481'0'0,"0"0"212"0"0,0 0-53 0 0,0 0-194 0 0,0 0-185 0 0,0 0-57 0 0,0 0 56 0 0,0 0 112 0 0,0 0 187 0 0,0 0 158 0 0,-2 6 113 0 0,-9 28 1066 0 0,11-34-904 0 0,0 0 15 0 0,0 0-52 0 0,0 0-64 0 0,0 0-83 0 0,0 0-83 0 0,0 0-60 0 0,4-1 6056 0 0,6-3-4926 0 0,114-156 1239 0 0,-100 126-2948 0 0,-2-1-1 0 0,-1 0 1 0 0,-1-2 0 0 0,-3 0-1 0 0,-1-1 1 0 0,-1-1 0 0 0,-3 0-1 0 0,-1-1 1 0 0,-2 0 0 0 0,-1-1 0 0 0,-3 0-1 0 0,1-19-85 0 0,-5 28 22 0 0,0 20-3 0 0,1-1 1 0 0,-1 1-1 0 0,-1-1 0 0 0,0 1 1 0 0,-1-1-1 0 0,-1 1 0 0 0,0-1 1 0 0,0 1-1 0 0,-1 0 0 0 0,0 0 1 0 0,-2 0-1 0 0,1 1 1 0 0,-1-1-1 0 0,-1 1 0 0 0,-3-6-19 0 0,8 16 11 0 0,1 0-1 0 0,-1 1 0 0 0,1-1 0 0 0,-1 0 0 0 0,1 1 1 0 0,-1-1-1 0 0,1 0 0 0 0,-1 1 0 0 0,0-1 1 0 0,1 1-1 0 0,-1-1 0 0 0,0 1 0 0 0,0-1 1 0 0,1 1-1 0 0,-1 0 0 0 0,0-1 0 0 0,0 1 0 0 0,0 0 1 0 0,1 0-1 0 0,-1-1 0 0 0,0 1 0 0 0,0 0 1 0 0,0 0-1 0 0,0 0 0 0 0,0 0 0 0 0,1 0 1 0 0,-1 0-1 0 0,0 0 0 0 0,0 1 0 0 0,0-1 0 0 0,0 0 1 0 0,1 0-1 0 0,-1 1 0 0 0,0-1 0 0 0,0 0 1 0 0,0 1-1 0 0,1-1 0 0 0,-1 1 0 0 0,0-1 0 0 0,1 1 1 0 0,-1-1-1 0 0,0 1 0 0 0,1-1 0 0 0,-1 1 1 0 0,1 0-1 0 0,-1-1 0 0 0,1 1 0 0 0,-1 0 1 0 0,1 0-1 0 0,-1 0-10 0 0,-19 47-118 0 0,16-35 158 0 0,-9 25 17 0 0,2 2 1 0 0,2-1 0 0 0,1 1-1 0 0,2 0 1 0 0,2 1 0 0 0,2-1-1 0 0,1 1 1 0 0,5 37-58 0 0,12 29 104 0 0,1 55 42 0 0,1-67-90 0 0,-18-95-68 0 0,0 0 1 0 0,0-1-1 0 0,1 1 1 0 0,-1 0-1 0 0,0-1 1 0 0,0 1-1 0 0,0 0 1 0 0,1 0-1 0 0,-1-1 1 0 0,0 1-1 0 0,0 0 1 0 0,1 0-1 0 0,-1-1 1 0 0,0 1-1 0 0,0 0 1 0 0,1 0-1 0 0,-1 0 1 0 0,0 0-1 0 0,1-1 1 0 0,-1 1 0 0 0,0 0-1 0 0,1 0 1 0 0,-1 0-1 0 0,0 0 1 0 0,1 0-1 0 0,-1 0 1 0 0,0 0-1 0 0,1 0 1 0 0,-1 0-1 0 0,1 0 1 0 0,-1 0-1 0 0,0 0 1 0 0,1 0-1 0 0,-1 0 1 0 0,0 0-1 0 0,1 0 1 0 0,-1 0-1 0 0,0 1 1 0 0,1-1-1 0 0,-1 0 1 0 0,0 0 0 0 0,0 0-1 0 0,1 1 12 0 0,-1-16-1134 0 0,0 12-3119 0 0,0-1-4131 0 0,0 4-3356 0 0</inkml:trace>
  <inkml:trace contextRef="#ctx0" brushRef="#br0" timeOffset="6743.726">2456 585 7066 0 0,'0'0'3055'0'0,"0"0"-844"0"0,0 0-380 0 0,0 0-151 0 0,0 0-147 0 0,0 0-292 0 0,0 0-236 0 0,0 0-236 0 0,0 0-233 0 0,0 0-114 0 0,0 0-89 0 0,0 0-64 0 0,0 0-30 0 0,-7 18-3 0 0,-20 58-20 0 0,24-7 218 0 0,7-56-369 0 0,-3-9-27 0 0,-1-1-1 0 0,1 1 1 0 0,0-1 0 0 0,0 1 0 0 0,0-1-1 0 0,0 0 1 0 0,1 0 0 0 0,0 0-1 0 0,-1 0 1 0 0,1 0 0 0 0,0 0 0 0 0,0 0-1 0 0,1 0 1 0 0,-1-1 0 0 0,0 1-1 0 0,1-1 1 0 0,0 1 0 0 0,0-1 0 0 0,-1 0-1 0 0,1 0 1 0 0,0-1 0 0 0,1 1-1 0 0,-1 0 1 0 0,0-1 0 0 0,0 0 0 0 0,1 0-1 0 0,-1 0 1 0 0,0 0 0 0 0,1 0-1 0 0,-1-1 1 0 0,1 0 0 0 0,-1 0 0 0 0,1 0-1 0 0,0 0 1 0 0,-1 0 0 0 0,1 0 0 0 0,-1-1-1 0 0,0 0 1 0 0,1 0 0 0 0,-1 0-1 0 0,1 0 1 0 0,-1 0 0 0 0,0-1 0 0 0,0 1-1 0 0,0-1 1 0 0,1 0-38 0 0,15-17 273 0 0,-1 0 1 0 0,-1-1-1 0 0,0-1 1 0 0,-2 0-1 0 0,11-19-273 0 0,-10 15 136 0 0,58-93 547 0 0,-74 118-674 0 0,1-1 1 0 0,0 1 0 0 0,-1 0 0 0 0,1-1-1 0 0,0 1 1 0 0,-1-1 0 0 0,1 1-1 0 0,0 0 1 0 0,-1 0 0 0 0,1-1-1 0 0,0 1 1 0 0,0 0 0 0 0,-1 0 0 0 0,1 0-1 0 0,0 0 1 0 0,0 0 0 0 0,0 0-1 0 0,-1 0 1 0 0,1 0 0 0 0,0 0-1 0 0,0 0 1 0 0,-1 1 0 0 0,1-1-1 0 0,0 0 1 0 0,0 0 0 0 0,-1 1 0 0 0,1-1-1 0 0,0 1 1 0 0,-1-1 0 0 0,1 0-1 0 0,-1 1 1 0 0,1-1 0 0 0,0 1-1 0 0,-1-1 1 0 0,1 1 0 0 0,-1 0 0 0 0,1-1-1 0 0,-1 1 1 0 0,0-1 0 0 0,1 1-1 0 0,-1 0 1 0 0,1-1 0 0 0,-1 1-1 0 0,0 0 1 0 0,0 0 0 0 0,1-1-1 0 0,-1 1 1 0 0,0 0 0 0 0,0 0 0 0 0,0-1-1 0 0,0 1 1 0 0,0 0 0 0 0,0 0-1 0 0,0-1 1 0 0,0 1 0 0 0,0 0-1 0 0,0 0 1 0 0,-1 0 0 0 0,1 0-10 0 0,16 56 127 0 0,-3 26-13 0 0,7 32-96 0 0,-5 1-1 0 0,-5 0 0 0 0,-5 109-17 0 0,-5-205 1 0 0,-1 0 0 0 0,-1 0 0 0 0,-1 0-1 0 0,-1 0 1 0 0,-1-1 0 0 0,-1 1-1 0 0,0-1 1 0 0,-1 0 0 0 0,-1-1 0 0 0,-1 0-1 0 0,-1 0 1 0 0,0-1 0 0 0,-2 0 0 0 0,0-1-1 0 0,0 0 1 0 0,-1-1 0 0 0,-1 0 0 0 0,-7 4-1 0 0,20-17 2 0 0,-1-1 1 0 0,1 1-1 0 0,-1 0 1 0 0,1-1 0 0 0,-1 1-1 0 0,0-1 1 0 0,1 0 0 0 0,-1 0-1 0 0,0 1 1 0 0,0-1-1 0 0,0-1 1 0 0,0 1 0 0 0,0 0-1 0 0,0 0 1 0 0,0-1-1 0 0,-1 1 1 0 0,1-1 0 0 0,0 1-1 0 0,0-1 1 0 0,0 0-1 0 0,0 0 1 0 0,-1 0 0 0 0,1 0-1 0 0,0-1 1 0 0,0 1-1 0 0,0 0 1 0 0,-1-1 0 0 0,1 0-1 0 0,0 1 1 0 0,0-1 0 0 0,0 0-1 0 0,0 0 1 0 0,0 0-1 0 0,0 0 1 0 0,1-1 0 0 0,-1 1-1 0 0,0 0 1 0 0,1-1-1 0 0,-1 1 1 0 0,0-1 0 0 0,1 0-1 0 0,0 1 1 0 0,-1-1-1 0 0,1 0 1 0 0,0 0 0 0 0,-1-1-3 0 0,-1-24 1 0 0,0-1 1 0 0,2 1 0 0 0,1-1 0 0 0,1 1 0 0 0,2-1-1 0 0,0 1 1 0 0,2 0 0 0 0,1 0 0 0 0,1 0-1 0 0,1 1 1 0 0,2 0 0 0 0,0 1 0 0 0,2 0 0 0 0,1 0-1 0 0,3-3-1 0 0,76-133-1003 0 0,-70 129-3036 0 0,1 0-3795 0 0,-16 23-4576 0 0</inkml:trace>
  <inkml:trace contextRef="#ctx0" brushRef="#br0" timeOffset="37883.969">1817 1623 10538 0 0,'0'0'5521'0'0,"0"0"-4264"0"0,0 0-393 0 0,0 0-304 0 0,0 0-184 0 0,0 0-168 0 0,0 0-136 0 0,0 0-176 0 0,0 0-104 0 0,0 0-144 0 0,0 0-352 0 0,0 0-784 0 0,0 0-3354 0 0,0 0-6848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0 530 3873 0 0,'0'0'1064'0'0,"0"0"-229"0"0,0 0 117 0 0,0 0 387 0 0,0 0 340 0 0,0 0 97 0 0,0 0-231 0 0,0 0-414 0 0,0 0-386 0 0,0 0-273 0 0,31 0 4011 0 0,-21-2-3998 0 0,1 0 1 0 0,-1-1 0 0 0,0 0 0 0 0,0-1 0 0 0,0-1 0 0 0,0 1 0 0 0,-1-1 0 0 0,1-1 0 0 0,6-5-486 0 0,54-41 866 0 0,-1-3 0 0 0,-3-3 1 0 0,48-56-867 0 0,-88 89 169 0 0,75-75 585 0 0,-99 98-746 0 0,0-1 0 0 0,0 2 0 0 0,0-1 0 0 0,0 0 0 0 0,0 0 0 0 0,0 1 0 0 0,1-1 0 0 0,-1 1 0 0 0,1-1 0 0 0,-1 1 0 0 0,1 0 0 0 0,0 0 0 0 0,-1 0 0 0 0,1 1 0 0 0,0-1 0 0 0,-1 1 0 0 0,1-1 0 0 0,0 1 0 0 0,0 0 0 0 0,0 0 0 0 0,0 0 0 0 0,-1 0 0 0 0,1 1 0 0 0,0-1 0 0 0,0 1 0 0 0,-1 0 0 0 0,1 0 1 0 0,0 0-1 0 0,-1 0 0 0 0,1 0 0 0 0,-1 0 0 0 0,1 1 0 0 0,-1-1 0 0 0,0 1 0 0 0,1-1 0 0 0,-1 1 0 0 0,0 0 0 0 0,0 0 0 0 0,0 0 0 0 0,-1 0 0 0 0,1 1 0 0 0,0-1 0 0 0,0 1-8 0 0,6 17 84 0 0,0-1 0 0 0,-2 1 1 0 0,0 1-1 0 0,-1-1 0 0 0,-1 1 0 0 0,-1 0 1 0 0,0 0-1 0 0,-2 0 0 0 0,-1 0 0 0 0,0 0 1 0 0,-2 0-1 0 0,-1 4-84 0 0,0-10 20 0 0,0 1 1 0 0,-2-1-1 0 0,0-1 0 0 0,0 1 1 0 0,-1-1-1 0 0,-1 0 1 0 0,-1 0-1 0 0,0-1 0 0 0,0 0 1 0 0,-2 0-1 0 0,1-1 1 0 0,-2 0-1 0 0,1-1 0 0 0,-5 4-20 0 0,6-7-14 0 0,0 0-1 0 0,0 0 0 0 0,0-1 0 0 0,-1 0 1 0 0,0 0-1 0 0,-1-1 0 0 0,0-1 0 0 0,0 0 1 0 0,0 0-1 0 0,0-1 0 0 0,0 0 0 0 0,-1-1 1 0 0,0-1-1 0 0,0 0 0 0 0,0 0 0 0 0,0-1 1 0 0,-1-1 14 0 0,6-1-57 0 0,0 0 0 0 0,1-1 0 0 0,-1 0 0 0 0,1-1 0 0 0,0 1 0 0 0,-1-1 0 0 0,1-1 1 0 0,1 1-1 0 0,-1-1 0 0 0,0 0 0 0 0,1 0 0 0 0,0 0 0 0 0,0-1 0 0 0,0 0 0 0 0,0 0 1 0 0,1 0-1 0 0,0-1 0 0 0,0 1 0 0 0,0-1 0 0 0,1 0 0 0 0,0 0 0 0 0,0 0 0 0 0,1-1 57 0 0,-1 0-366 0 0,0 0-1 0 0,1 0 1 0 0,0 0-1 0 0,0-1 1 0 0,0 1-1 0 0,1-1 1 0 0,1 1-1 0 0,-1-1 0 0 0,1 0 1 0 0,0 1-1 0 0,1-1 1 0 0,0 1-1 0 0,0-3 367 0 0,8-9-2826 0 0,-1 9-2323 0 0,-2 2-6277 0 0</inkml:trace>
  <inkml:trace contextRef="#ctx0" brushRef="#br0" timeOffset="686.153">989 254 8538 0 0,'0'0'1375'0'0,"0"0"-339"0"0,0 0 62 0 0,0 0 378 0 0,0 0 302 0 0,0 0 26 0 0,0 0-206 0 0,0 0-346 0 0,0 0-221 0 0,0 0-127 0 0,0 0-97 0 0,0 0-47 0 0,0 0-64 0 0,5-11-78 0 0,14-36-90 0 0,-14 35-53 0 0,-5 12-110 0 0,0 0-69 0 0,0 0-33 0 0,0 22 872 0 0,4 139-562 0 0,0-88-484 0 0,-3-1 1 0 0,-3 0 0 0 0,-3 1 0 0 0,-14 62-90 0 0,-22-11 13 0 0,41-124-3 0 0,0 0 0 0 0,0-1-1 0 0,0 1 1 0 0,0-1 0 0 0,-1 1-1 0 0,1 0 1 0 0,0-1 0 0 0,0 1-1 0 0,0 0 1 0 0,0-1 0 0 0,-1 1 0 0 0,1 0-1 0 0,0-1 1 0 0,0 1 0 0 0,-1 0-1 0 0,1-1 1 0 0,0 1 0 0 0,-1 0-1 0 0,1 0 1 0 0,0-1 0 0 0,-1 1 0 0 0,1 0-1 0 0,0 0 1 0 0,-1 0 0 0 0,1-1-1 0 0,0 1 1 0 0,-1 0 0 0 0,1 0 0 0 0,-1 0-1 0 0,1 0 1 0 0,0 0 0 0 0,-1 0-1 0 0,1 0 1 0 0,-1 0 0 0 0,1 0-1 0 0,0 0 1 0 0,-1 0 0 0 0,1 0 0 0 0,-1 0-1 0 0,1 0 1 0 0,0 0 0 0 0,-1 0-1 0 0,1 1 1 0 0,0-1 0 0 0,-1 0-1 0 0,1 0 1 0 0,-1 0 0 0 0,1 1 0 0 0,0-1-1 0 0,0 0 1 0 0,-1 0 0 0 0,1 1-1 0 0,0-1 1 0 0,-1 0-10 0 0,0-6-70 0 0,-3-13 58 0 0,2-1 0 0 0,0 0 0 0 0,1 0 1 0 0,1 1-1 0 0,1-1 0 0 0,0 0 1 0 0,2 0-1 0 0,0 1 0 0 0,2-3 12 0 0,9-28-16 0 0,2 1 1 0 0,3 0-1 0 0,1 1 0 0 0,3 1 0 0 0,2 1 0 0 0,1 2 0 0 0,3 0 1 0 0,6-4 15 0 0,-20 26-3 0 0,1 2 0 0 0,1 0 0 0 0,0 0 0 0 0,2 2 0 0 0,0 0 0 0 0,1 1 0 0 0,1 2 0 0 0,0 0 0 0 0,1 1 0 0 0,1 0 0 0 0,0 2 0 0 0,0 1 0 0 0,2 1 0 0 0,15-4 3 0 0,-38 13 2 0 0,1 0 1 0 0,0 0-1 0 0,0 0 0 0 0,0 1 0 0 0,-1-1 0 0 0,1 1 0 0 0,0-1 1 0 0,0 1-1 0 0,0 0 0 0 0,0 0 0 0 0,0 0 0 0 0,0 1 0 0 0,0-1 1 0 0,0 1-1 0 0,0 0 0 0 0,0-1 0 0 0,0 1 0 0 0,-1 0 0 0 0,1 1 1 0 0,0-1-1 0 0,-1 0 0 0 0,1 1 0 0 0,-1 0 0 0 0,1-1 1 0 0,-1 1-1 0 0,0 0 0 0 0,0 0 0 0 0,0 0 0 0 0,0 1 0 0 0,0-1 1 0 0,0 0-1 0 0,-1 1 0 0 0,1-1 0 0 0,-1 1 0 0 0,1 0 0 0 0,-1-1 1 0 0,0 1-1 0 0,0 0 0 0 0,0 0 0 0 0,-1 0 0 0 0,1 0 0 0 0,-1 0 1 0 0,1 0-1 0 0,-1 0 0 0 0,0 0 0 0 0,0 0-2 0 0,-2 21 12 0 0,-1-1-1 0 0,-1 1 1 0 0,-1-1-1 0 0,-1 0 1 0 0,-1 0-1 0 0,-1-1 1 0 0,-1 0-1 0 0,-1 0 1 0 0,0-1 0 0 0,-2 0-1 0 0,-1-1 1 0 0,0 0-1 0 0,-2-1 1 0 0,0-1-1 0 0,-1 0 1 0 0,0-2-1 0 0,-14 11-11 0 0,20-15-41 0 0,-2 0 0 0 0,1-1 0 0 0,-2 0 0 0 0,1-1 0 0 0,-1-1 0 0 0,-1 0 0 0 0,0-1-1 0 0,0 0 1 0 0,0-1 0 0 0,-1 0 0 0 0,-12 3 41 0 0,24-9-98 0 0,1 0 1 0 0,-1 0-1 0 0,1-1 0 0 0,-1 1 1 0 0,0 0-1 0 0,1-1 0 0 0,-1 0 0 0 0,0 0 1 0 0,1 1-1 0 0,-1-2 0 0 0,0 1 0 0 0,1 0 1 0 0,-1 0-1 0 0,0-1 0 0 0,1 0 1 0 0,-1 1-1 0 0,1-1 0 0 0,-1 0 0 0 0,1 0 1 0 0,-1 0-1 0 0,1-1 0 0 0,-1 1 1 0 0,1-1-1 0 0,0 1 0 0 0,0-1 0 0 0,0 0 1 0 0,0 1-1 0 0,0-1 0 0 0,0 0 1 0 0,0 0-1 0 0,1-1 0 0 0,-1 1 0 0 0,1 0 1 0 0,0-1-1 0 0,-1 1 0 0 0,1 0 0 0 0,0-1 1 0 0,0 0-1 0 0,1 1 0 0 0,-1-2 98 0 0,-1-47-4843 0 0,11 19-6014 0 0,-4 20 1664 0 0</inkml:trace>
  <inkml:trace contextRef="#ctx0" brushRef="#br0" timeOffset="1298.708">1412 519 0 0 0,'0'0'2063'0'0,"0"0"-160"0"0,0 0 10 0 0,0 0 122 0 0,0 0 24 0 0,0 0-43 0 0,0 0-129 0 0,0 0-204 0 0,0 0-180 0 0,0 0-169 0 0,0 0-142 0 0,31 4-106 0 0,98 6-110 0 0,-68-21 325 0 0,-51 4-942 0 0,24-14 399 0 0,-1-1-1 0 0,-2-2 0 0 0,0-1 0 0 0,-1-2 0 0 0,12-16-757 0 0,-31 34 53 0 0,-1-1 0 0 0,0 0 0 0 0,-1-1 0 0 0,0 0 0 0 0,-1 0 0 0 0,0-1 0 0 0,-1 0-1 0 0,0 0 1 0 0,-1 0 0 0 0,-1-1 0 0 0,0 0 0 0 0,0-1 0 0 0,-1 1 0 0 0,-1-1 0 0 0,0 1-1 0 0,-1-1 1 0 0,-1 0 0 0 0,0 0 0 0 0,-1 0 0 0 0,-1-12-53 0 0,0 22-27 0 0,0 0 0 0 0,0-1 0 0 0,-1 1 0 0 0,0 0 0 0 0,0 0 0 0 0,0 0 0 0 0,0 0 0 0 0,-1 1-1 0 0,1-1 1 0 0,-1 1 0 0 0,0-1 0 0 0,0 1 0 0 0,-1 0 0 0 0,1 0 0 0 0,0 0 0 0 0,-1 0 0 0 0,0 1 0 0 0,0 0 0 0 0,1-1 0 0 0,-2 2 0 0 0,1-1 0 0 0,0 0 0 0 0,0 1 0 0 0,0-1-1 0 0,-1 1 1 0 0,1 0 0 0 0,0 1 0 0 0,-1-1 0 0 0,1 1 0 0 0,-1 0 0 0 0,1 0 0 0 0,-1 0 0 0 0,1 1 0 0 0,-1-1 0 0 0,1 1 0 0 0,0 0 0 0 0,-1 1 0 0 0,1-1 0 0 0,0 1 0 0 0,0 0-1 0 0,0 0 1 0 0,0 0 0 0 0,0 0 0 0 0,0 1 0 0 0,1-1 0 0 0,-1 1 0 0 0,1 0 0 0 0,-3 2 27 0 0,5-3-4 0 0,-1-1 0 0 0,1 0 0 0 0,0 1 0 0 0,0-1 0 0 0,0 1 1 0 0,0-1-1 0 0,0 1 0 0 0,0-1 0 0 0,0 1 0 0 0,1 0 0 0 0,-1 0 0 0 0,0-1 0 0 0,1 1 0 0 0,-1 0 0 0 0,1 0 0 0 0,0 0 0 0 0,0-1 1 0 0,0 1-1 0 0,-1 0 0 0 0,2 0 0 0 0,-1 0 0 0 0,0 0 0 0 0,0-1 0 0 0,1 1 0 0 0,-1 0 0 0 0,1 0 0 0 0,-1-1 0 0 0,1 1 0 0 0,0 0 1 0 0,0-1-1 0 0,-1 1 0 0 0,1 0 0 0 0,0-1 0 0 0,1 1 0 0 0,-1-1 0 0 0,0 0 0 0 0,0 1 0 0 0,1-1 0 0 0,-1 0 0 0 0,0 0 0 0 0,1 0 1 0 0,0 0-1 0 0,-1 0 0 0 0,1 0 0 0 0,-1 0 0 0 0,1 0 0 0 0,0-1 0 0 0,1 1 4 0 0,196 30 371 0 0,-194-30-344 0 0,-2-1 2 0 0,0 0 1 0 0,0 0-1 0 0,0 0 0 0 0,0 0 1 0 0,0 1-1 0 0,0 0 0 0 0,0-1 0 0 0,0 1 1 0 0,0 0-1 0 0,-1 0 0 0 0,1 1 1 0 0,0-1-1 0 0,-1 0 0 0 0,1 1 0 0 0,-1 0 1 0 0,1 0-1 0 0,-1 0 0 0 0,0 0 0 0 0,0 0 1 0 0,1 0-1 0 0,-2 0 0 0 0,1 1 1 0 0,0-1-1 0 0,0 1 0 0 0,-1-1 0 0 0,1 1 1 0 0,-1 0-1 0 0,0-1 0 0 0,0 1 1 0 0,0 0-1 0 0,0 0 0 0 0,-1 0 0 0 0,1 0 1 0 0,-1 0-30 0 0,0 16 147 0 0,-1 0 0 0 0,-1 0 1 0 0,-1-1-1 0 0,-1 1 0 0 0,0-1 1 0 0,-2 0-1 0 0,-5 14-147 0 0,-10 38 188 0 0,18-8-166 0 0,38-62-3548 0 0,-16-15-436 0 0,-8 3-2646 0 0,-10 11 5361 0 0,7-7-10720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0 0 0,'0'0'720'0'0,"0"0"302"0"0,0 0 290 0 0,0 0 256 0 0,0 0 179 0 0,0 0 86 0 0,0 0-33 0 0,0 0-87 0 0,0 0-94 0 0,0 0-91 0 0,0 0-119 0 0,3-4-116 0 0,-2 3-477 0 0,8-9-1083 0 0,-5 13 8245 0 0,-4-3-7851 0 0,4 16 373 0 0,91 223 1123 0 0,-69-167-1504 0 0,-3 2 1 0 0,-3 1 0 0 0,-4 0 0 0 0,-3 1 0 0 0,-2 15-120 0 0,3 16 113 0 0,-14-108-101 0 0,1 1 0 0 0,-1 0 1 0 0,1 0-1 0 0,-1 0 0 0 0,0 0 0 0 0,1 0 1 0 0,-1 0-1 0 0,1 0 0 0 0,-1 0 0 0 0,0 0 1 0 0,1 0-1 0 0,-1 0 0 0 0,1 0 0 0 0,-1 0 0 0 0,0 0 1 0 0,1 0-1 0 0,-1 0 0 0 0,0 0 0 0 0,1 0 1 0 0,-1 0-1 0 0,1 1 0 0 0,-1-1 0 0 0,0 0 1 0 0,1 0-1 0 0,-1 0 0 0 0,0 1 0 0 0,1-1 1 0 0,-1 0-1 0 0,0 0 0 0 0,0 1 0 0 0,1-1 1 0 0,-1 0-1 0 0,0 1 0 0 0,0-1 0 0 0,1 0 1 0 0,-1 1-1 0 0,0-1 0 0 0,0 1 0 0 0,0-1 0 0 0,0 0 1 0 0,0 1-1 0 0,0-1 0 0 0,1 0 0 0 0,-1 1 1 0 0,0-1-1 0 0,0 1 0 0 0,0-1 0 0 0,0 0 1 0 0,0 1-1 0 0,0-1 0 0 0,-1 1 0 0 0,1-1 1 0 0,0 0-1 0 0,0 1 0 0 0,0-1 0 0 0,0 1 1 0 0,0-1-1 0 0,-1 0 0 0 0,1 1 0 0 0,0-1-12 0 0,10-36 394 0 0,39-147-259 0 0,-14 19-12 0 0,-7-2-1 0 0,2-114-122 0 0,-21 106 86 0 0,-9 174-58 0 0,0 0-19 0 0,0 0-21 0 0,0 0-25 0 0,1 23-167 0 0,22 123 47 0 0,-23-140-973 0 0,3 9 1859 0 0,-1-11-5683 0 0,1-3-5547 0 0,-3-1-1340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2128 0 0,'0'0'1928'0'0,"0"0"-560"0"0,0 0 149 0 0,0 0 453 0 0,0 0 337 0 0,0 0 30 0 0,0 0-329 0 0,0 0-439 0 0,0 0-332 0 0,0 0-175 0 0,0 0-89 0 0,0 0-56 0 0,0 0-75 0 0,2-7-93 0 0,8-18 1551 0 0,11 157 687 0 0,-4-26-2563 0 0,-16-40-285 0 0,-6-82-5776 0 0,3-8-4543 0 0,2 13-1205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11939 0 0,'0'0'2095'0'0,"0"0"-748"0"0,0 0-307 0 0,0 0 89 0 0,0 0 150 0 0,0 0 68 0 0,0 0-138 0 0,0 0-225 0 0,0 0-147 0 0,0 0-127 0 0,0 0-103 0 0,0 0-69 0 0,0 0-52 0 0,21-1-58 0 0,67-2-39 0 0,55-16 880 0 0,-37-3-936 0 0,-81 19-621 0 0,-25 3 117 0 0,0 0-64 0 0,0 0-99 0 0,0 0-201 0 0,0 0-271 0 0,0 0-395 0 0,0 0-590 0 0,-2 0-6722 0 0,-1 0-2746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0,'0'0'1457'0'0,"0"0"-362"0"0,0 0-91 0 0,0 0 274 0 0,0 0 270 0 0,0 0 57 0 0,0 0-262 0 0,0 0-444 0 0,0 0-298 0 0,0 0-156 0 0,0 0-26 0 0,0 0-24 0 0,1 24-38 0 0,6 115 262 0 0,-6 184-466 0 0,11-300-2192 0 0,-4-21-1866 0 0,1-1-4170 0 0,-6-1-2615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15 5681 0 0,'0'0'2233'0'0,"0"0"-300"0"0,0 0-234 0 0,0 0-45 0 0,0 0-60 0 0,0 0-233 0 0,0 0-231 0 0,0 0-304 0 0,0 0-286 0 0,0 0-134 0 0,0 0-56 0 0,1-2 6 0 0,3-8 23 0 0,-3 8-23 0 0,-1 2-22 0 0,0 0-23 0 0,0 0-32 0 0,0 23 1507 0 0,-10 179-154 0 0,-5 26-1208 0 0,8 51 31 0 0,-5-256 564 0 0,12-23-1074 0 0,2-30-4566 0 0,-1 26 3229 0 0,2-7-7395 0 0,-2 4-2720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85 3705 0 0,'0'0'1760'0'0,"0"0"-530"0"0,0 0-27 0 0,0 0 305 0 0,0 0 352 0 0,0 0 123 0 0,0 0-201 0 0,0 0-345 0 0,0 0-349 0 0,0 0-203 0 0,0 0-82 0 0,0 0-48 0 0,0 0-47 0 0,-4-3-88 0 0,-15-15 1194 0 0,44 17 897 0 0,283-25 280 0 0,-41-10-2369 0 0,-186 36-779 0 0,-60 27-2732 0 0,-18-11-4539 0 0,-2-12 3623 0 0,-1 0-8148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5921 0 0,'0'0'2458'0'0,"0"0"-403"0"0,0 0-170 0 0,0 0 72 0 0,0 0 61 0 0,0 0-151 0 0,0 0-294 0 0,0 0-344 0 0,0 0-243 0 0,0 0-118 0 0,0 0-77 0 0,0 0-78 0 0,0 0-83 0 0,13-2 995 0 0,-15 247 668 0 0,-4-218-1102 0 0,1-20-4876 0 0,4-15-7956 0 0,1 4-292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13011 0 0,'0'0'2099'0'0,"0"0"-771"0"0,0 0-346 0 0,0 0 22 0 0,0 0 17 0 0,0 0-79 0 0,0 0-140 0 0,0 0-128 0 0,0 0-34 0 0,0 0 31 0 0,0 0-20 0 0,0 0-33 0 0,0 0-54 0 0,19 0-46 0 0,137 0 1044 0 0,27 0-658 0 0,-172-4-1502 0 0,-9 1-2553 0 0,-4-1-3775 0 0,0 4-4725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0 13011 0 0,'0'0'1919'0'0,"0"0"-213"0"0,0 0-111 0 0,0 0-24 0 0,0 0-96 0 0,0 0-158 0 0,0 0-235 0 0,0 0-238 0 0,0 0-181 0 0,0 0-139 0 0,0 0-108 0 0,-4 5 763 0 0,4 854 1696 0 0,-11-803-3171 0 0,4-101-7800 0 0,2 23 4218 0 0,2 5-3425 0 0,1 2-3301 0 0</inkml:trace>
  <inkml:trace contextRef="#ctx0" brushRef="#br0" timeOffset="538.214">1 63 6241 0 0,'0'0'3604'0'0,"0"0"-1080"0"0,0 0-421 0 0,0 0-161 0 0,0 0-163 0 0,0 0-285 0 0,0 0-363 0 0,0 0-374 0 0,0 0-255 0 0,0 0-73 0 0,0 0 31 0 0,0 0 84 0 0,0 0 51 0 0,15-1-19 0 0,98-2 402 0 0,347 11 1048 0 0,-360 16-1922 0 0,-98-23-92 0 0,0 0 1 0 0,0 0-1 0 0,0 0 0 0 0,0 1 0 0 0,0-1 1 0 0,0 1-1 0 0,0 0 0 0 0,0-1 1 0 0,0 1-1 0 0,-1 0 0 0 0,1 0 0 0 0,-1 0 1 0 0,1 0-1 0 0,-1 0 0 0 0,0 1 0 0 0,0-1 1 0 0,0 0-1 0 0,0 0 0 0 0,0 1 1 0 0,-1-1-1 0 0,1 1 0 0 0,-1-1 0 0 0,1 0 1 0 0,-1 1-1 0 0,0-1 0 0 0,0 1 0 0 0,0-1 1 0 0,0 1-1 0 0,0-1 0 0 0,-1 1 0 0 0,1-1 1 0 0,-1 1-1 0 0,0-1 0 0 0,1 0 1 0 0,-1 1-1 0 0,0-1 0 0 0,-1 0 0 0 0,0 2-12 0 0,-8 13 48 0 0,0-1-1 0 0,-2-1 0 0 0,0 1 0 0 0,-1-2 0 0 0,0 0 0 0 0,-1 0 0 0 0,0-1 1 0 0,-1-1-1 0 0,-14 8-47 0 0,-45 42 109 0 0,60-49-92 0 0,10-11-16 0 0,1-1 1 0 0,0 1-1 0 0,0 0 0 0 0,0 0 0 0 0,0 0 1 0 0,0 0-1 0 0,0 1 0 0 0,0-1 0 0 0,1 1 1 0 0,-1 0-1 0 0,1 0 0 0 0,0 0 0 0 0,0 0 1 0 0,0 0-1 0 0,0 0 0 0 0,1 0 1 0 0,-1 1-1 0 0,1-1 0 0 0,0 1 0 0 0,0-1 1 0 0,0 1-1 0 0,0-1 0 0 0,0 1 0 0 0,1 0 1 0 0,0-1-1 0 0,0 1 0 0 0,0 0 0 0 0,0-1 1 0 0,0 1-1 0 0,1 0 0 0 0,0-1 1 0 0,0 1-1 0 0,0-1 0 0 0,0 1 0 0 0,0-1 1 0 0,1 1-1 0 0,-1-1 0 0 0,2 3-1 0 0,144 108-28 0 0,-136-106 45 0 0,-1 0 1 0 0,1 1-1 0 0,-2 1 0 0 0,1-1 0 0 0,-1 2 0 0 0,-1-1 1 0 0,0 1-1 0 0,0 1 0 0 0,-1-1 0 0 0,-1 1 0 0 0,0 0 1 0 0,0 1-1 0 0,-1-1 0 0 0,-1 1 0 0 0,0 0 0 0 0,-1 1 1 0 0,-1-1-1 0 0,1 0 0 0 0,-2 5-17 0 0,-1-11 35 0 0,-1 0-1 0 0,0 0 1 0 0,0 1 0 0 0,0-1 0 0 0,-1 0 0 0 0,0 0-1 0 0,-1 0 1 0 0,0-1 0 0 0,0 1 0 0 0,0 0-1 0 0,-1-1 1 0 0,0 0 0 0 0,0 0 0 0 0,0 0-1 0 0,-1 0 1 0 0,0-1 0 0 0,0 0 0 0 0,-1 0-1 0 0,1 0 1 0 0,-1-1 0 0 0,0 0 0 0 0,0 0 0 0 0,0 0-1 0 0,-1-1 1 0 0,1 0 0 0 0,-1 0 0 0 0,0 0-1 0 0,-3 0-34 0 0,-137 23 266 0 0,136-25-283 0 0,0 0-1 0 0,0-1 1 0 0,0 0 0 0 0,0-1 0 0 0,0 0 0 0 0,0-1 0 0 0,1 0-1 0 0,-1-1 1 0 0,1 0 0 0 0,-1 0 0 0 0,1-1 0 0 0,0-1-1 0 0,0 0 1 0 0,1 0 0 0 0,-1-1 0 0 0,1 0 0 0 0,1 0-1 0 0,-2-3 18 0 0,8 8-62 0 0,0-1-1 0 0,1 0 0 0 0,-1 0 0 0 0,1 0 0 0 0,0 0 0 0 0,0 0 0 0 0,0 0 1 0 0,0 0-1 0 0,0 0 0 0 0,0 0 0 0 0,0 0 0 0 0,1-1 0 0 0,-1 1 0 0 0,1 0 1 0 0,-1-1-1 0 0,1 1 0 0 0,0 0 0 0 0,0-1 0 0 0,0 1 0 0 0,0 0 0 0 0,1-1 1 0 0,-1 1-1 0 0,1 0 0 0 0,-1-1 0 0 0,1 1 0 0 0,0 0 0 0 0,0 0 0 0 0,0 0 1 0 0,0 0-1 0 0,0 0 0 0 0,0 0 0 0 0,1 0 0 0 0,1-2 63 0 0,35-35-7868 0 0,-26 31-3782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12547 0 0,'0'0'2294'0'0,"0"0"-901"0"0,0 0-422 0 0,0 0 57 0 0,0 0 212 0 0,0 0 65 0 0,0 0-170 0 0,0 0-252 0 0,-8 32-241 0 0,-24 101-179 0 0,17-4 392 0 0,-23 155-507 0 0,33-256-526 0 0,1 1-1891 0 0,-2-13-6162 0 0,6-12-3314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89 111 6249 0 0,'0'0'1342'0'0,"0"0"-24"0"0,0 0 110 0 0,0 0 244 0 0,0 0 206 0 0,0 0 24 0 0,0 0-181 0 0,0 0-327 0 0,0 0-318 0 0,0 0-276 0 0,0 0-193 0 0,0 0-108 0 0,0 0-55 0 0,-9 0-61 0 0,-27 3-63 0 0,17 25 135 0 0,18-21-387 0 0,-8 49 443 0 0,2 1 1 0 0,2 0 0 0 0,4 50-512 0 0,0-32 165 0 0,6 116 131 0 0,-5-187-274 0 0,1-1-1 0 0,0 1 1 0 0,0 0-1 0 0,0 0 1 0 0,1 0-1 0 0,0-1 1 0 0,-1 1-1 0 0,1 0 1 0 0,0-1 0 0 0,1 0-1 0 0,-1 1 1 0 0,0-1-1 0 0,1 0 1 0 0,0 0-1 0 0,0-1 1 0 0,0 1-1 0 0,0 0 1 0 0,0-1 0 0 0,0 0-1 0 0,1 0 1 0 0,-1 0-1 0 0,1 0 1 0 0,0 0-1 0 0,-1-1 1 0 0,1 0-1 0 0,0 1 1 0 0,0-1-1 0 0,0-1 1 0 0,0 1 0 0 0,0-1-1 0 0,0 1 1 0 0,0-1-1 0 0,0 0 1 0 0,0-1-1 0 0,0 1 1 0 0,0-1-1 0 0,0 1 1 0 0,0-1-1 0 0,-1 0 1 0 0,1-1 0 0 0,0 1-1 0 0,0-1 1 0 0,-1 0-1 0 0,1 1 1 0 0,2-4-22 0 0,24-14 106 0 0,-1-2 1 0 0,-1-1 0 0 0,-1-2 0 0 0,-1 0 0 0 0,-1-2 0 0 0,-2 0-1 0 0,0-2 1 0 0,-2-1 0 0 0,-1 0 0 0 0,10-21-107 0 0,2-3 107 0 0,-1-3 0 0 0,-3 0 0 0 0,9-32-107 0 0,-29 67 104 0 0,-1 0 0 0 0,-1-1 0 0 0,-1 0 0 0 0,-1 0 0 0 0,-1 0-1 0 0,-1 0 1 0 0,-1-1 0 0 0,-1-5-104 0 0,0 28 107 0 0,0 0-32 0 0,0 0-49 0 0,0 0-19 0 0,-2 8-165 0 0,-37 164 169 0 0,24-84 121 0 0,3 0 0 0 0,4 1-1 0 0,5 0 1 0 0,3 2-132 0 0,11 53 64 0 0,-9-101-35 0 0,-2-42-39 0 0,0-1-13 0 0,0 0-9 0 0,0 0-8 0 0,0 0-11 0 0,0 0-17 0 0,0 0-6 0 0,16-29-2987 0 0,-3 3 380 0 0,-6 9-2485 0 0,-1 8-5264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49 8770 0 0,'0'0'2479'0'0,"0"0"-679"0"0,0 0-277 0 0,0 0 34 0 0,0 0-26 0 0,0 0-188 0 0,0 0-316 0 0,0 0-321 0 0,0 0-240 0 0,0 0-97 0 0,0 0-54 0 0,0 0-43 0 0,-5 16-37 0 0,-41 119 433 0 0,-17 0-93 0 0,93-210 2189 0 0,73-139-2613 0 0,-90 188-59 0 0,-13 25-52 0 0,0 1-12 0 0,0 0-25 0 0,0 0-1 0 0,0 0-34 0 0,0 0-24 0 0,0 16-310 0 0,10 94 522 0 0,0-75-90 0 0,27 47 178 0 0,-36-81-199 0 0,1 0-1 0 0,-1 0 0 0 0,1 0 0 0 0,-1-1 1 0 0,1 1-1 0 0,0 0 0 0 0,-1 0 1 0 0,1-1-1 0 0,0 1 0 0 0,-1-1 0 0 0,1 0 1 0 0,0 0-1 0 0,0 1 0 0 0,-1-1 0 0 0,1 0 1 0 0,0 0-1 0 0,0-1 0 0 0,0 1 0 0 0,-1 0 1 0 0,1 0-1 0 0,0-1 0 0 0,0 1 1 0 0,-1-1-1 0 0,1 0 0 0 0,-1 1 0 0 0,1-1 1 0 0,0 0-1 0 0,-1 0 0 0 0,1 0 0 0 0,-1 0 1 0 0,0 0-1 0 0,1-1 0 0 0,0 0-44 0 0,45-45 668 0 0,-39 39-678 0 0,1-1 0 0 0,-1-1 0 0 0,-1 1 0 0 0,0-1 0 0 0,0-1 1 0 0,-1 1-1 0 0,0-1 0 0 0,-1 0 0 0 0,0 0 0 0 0,-1-1 0 0 0,0 1 0 0 0,-1-1 0 0 0,0 0 0 0 0,-1 0 1 0 0,0 0-1 0 0,-1 0 0 0 0,0-6 10 0 0,-12 10-2272 0 0,4 8-1392 0 0,3 0-1397 0 0,0 0-6862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12355 0 0,'0'0'2268'0'0,"0"0"-497"0"0,0 0-121 0 0,0 0 25 0 0,0 0-56 0 0,0 0-240 0 0,0 0-354 0 0,0 0-312 0 0,0 0-209 0 0,0 0-171 0 0,0 0-117 0 0,0 0-100 0 0,0 0-61 0 0,-11 5 25 0 0,-35 13 15 0 0,42-16-75 0 0,-1 1 0 0 0,1 0 0 0 0,1 0 1 0 0,-1 0-1 0 0,0 0 0 0 0,1 0 1 0 0,-1 1-1 0 0,1-1 0 0 0,0 1 1 0 0,0 0-1 0 0,1 0 0 0 0,-1 0 1 0 0,1 1-1 0 0,0-1 0 0 0,0 1 1 0 0,0-1-1 0 0,0 1 0 0 0,1-1 0 0 0,0 1 1 0 0,0 0-1 0 0,0 0 0 0 0,1 0 1 0 0,-1-1-1 0 0,1 1 0 0 0,0 0 1 0 0,1 5-21 0 0,-1-7 22 0 0,1 0 0 0 0,-1 0 0 0 0,1 0 1 0 0,-1 0-1 0 0,1 0 0 0 0,0 0 0 0 0,0-1 1 0 0,0 1-1 0 0,0 0 0 0 0,1 0 1 0 0,-1-1-1 0 0,1 1 0 0 0,-1 0 0 0 0,1-1 1 0 0,0 0-1 0 0,0 1 0 0 0,0-1 0 0 0,1 0 1 0 0,-1 0-1 0 0,0 0 0 0 0,1 0 0 0 0,-1-1 1 0 0,1 1-1 0 0,0-1 0 0 0,0 1 1 0 0,-1-1-1 0 0,1 0 0 0 0,0 0 0 0 0,0 0 1 0 0,0-1-1 0 0,2 1-22 0 0,101 8 230 0 0,-93-9-362 0 0,8-4-1073 0 0,-8 0-4930 0 0,-9 1-5397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6545 0 0,'0'0'4207'0'0,"0"0"-1356"0"0,0 0-616 0 0,0 0-257 0 0,0 0-275 0 0,0 0-351 0 0,0 0-362 0 0,0 0-325 0 0,0 0-233 0 0,0 0-113 0 0,0 0 60 0 0,0 0 94 0 0,0 8 43 0 0,-11 234 1321 0 0,-9-150-2994 0 0,20-91 593 0 0,0-1-265 0 0,0 0-335 0 0,0-2-236 0 0,1-10-4550 0 0,2 7-1122 0 0,2-2-1274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5417 0 0,'0'0'2013'0'0,"0"0"-460"0"0,0 0-192 0 0,0 0 90 0 0,0 0 152 0 0,0 0 25 0 0,0 0-118 0 0,0 0-265 0 0,0 0-234 0 0,0 0-165 0 0,0 0-96 0 0,0 0-55 0 0,0 0-51 0 0,16 4-40 0 0,49 17-55 0 0,54-10 1552 0 0,-71-11-604 0 0,-70-22-711 0 0,-73-54-669 0 0,94 81-107 0 0,0-1 1 0 0,0 1-1 0 0,0 0 1 0 0,0-1-1 0 0,1 1 1 0 0,0 0 0 0 0,0-1-1 0 0,0 1 1 0 0,1 0-1 0 0,-1 0 1 0 0,1-1-1 0 0,0 1 1 0 0,0-1 0 0 0,1 1-1 0 0,0 1-10 0 0,8 178 88 0 0,43-246 498 0 0,13-18-1047 0 0,-44 42-7087 0 0,-20 34 583 0 0,-2 1-4850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13515 0 0,'0'0'2192'0'0,"0"0"-417"0"0,0 0-261 0 0,0 0-194 0 0,0 0-206 0 0,0 0-246 0 0,0 0-170 0 0,0 0-94 0 0,0 0 3 0 0,0 0 33 0 0,0 0-34 0 0,0 0-88 0 0,0 0-105 0 0,16 0-86 0 0,80 4 246 0 0,-94-4-556 0 0,-1 0 0 0 0,1 0 0 0 0,-1 0 0 0 0,1 0 0 0 0,0 0 0 0 0,-1 1 0 0 0,1-1-1 0 0,-1 0 1 0 0,1 1 0 0 0,-1 0 0 0 0,0-1 0 0 0,1 1 0 0 0,-1 0 0 0 0,0 0-1 0 0,1-1 1 0 0,-1 1 0 0 0,0 0 0 0 0,0 0 0 0 0,0 1 0 0 0,1-1 0 0 0,-1 0 0 0 0,0 0-1 0 0,-1 0 1 0 0,1 1 0 0 0,0-1 0 0 0,0 1 0 0 0,-1-1 0 0 0,1 0 0 0 0,0 1-1 0 0,-1-1 1 0 0,0 1 0 0 0,1-1 0 0 0,-1 1 0 0 0,0 0 0 0 0,0-1 0 0 0,1 1-1 0 0,-1-1 1 0 0,-1 1 0 0 0,1-1 0 0 0,0 1 0 0 0,0-1 0 0 0,0 1 0 0 0,-1-1 0 0 0,1 1-1 0 0,-1-1 1 0 0,0 1 0 0 0,1-1 0 0 0,-1 1 0 0 0,0-1 0 0 0,0 0 0 0 0,1 1-1 0 0,-1-1 1 0 0,0 0 0 0 0,0 0 0 0 0,-1 0 0 0 0,1 0 0 0 0,0 0 0 0 0,0 0 0 0 0,0 0-1 0 0,-1 0 1 0 0,1 0 0 0 0,0 0 0 0 0,-1-1 0 0 0,1 1 0 0 0,-1 0-17 0 0,-110 108 430 0 0,110-105-408 0 0,1-4-18 0 0,1 1 0 0 0,-1 0 0 0 0,0-1-1 0 0,0 1 1 0 0,1-1 0 0 0,-1 1 0 0 0,0 0 0 0 0,1 0 0 0 0,-1 0 0 0 0,0-1-1 0 0,1 1 1 0 0,-1 0 0 0 0,1 0 0 0 0,0 0 0 0 0,-1 0 0 0 0,1 0 0 0 0,0 0-1 0 0,-1 0 1 0 0,1 0 0 0 0,0 0 0 0 0,0-1 0 0 0,0 1 0 0 0,0 0 0 0 0,0 0-1 0 0,0 0 1 0 0,0 0 0 0 0,0 0 0 0 0,0 0 0 0 0,1 0 0 0 0,-1 0 0 0 0,0 0-1 0 0,1 0 1 0 0,-1 0 0 0 0,1 0 0 0 0,-1 0 0 0 0,1 0 0 0 0,-1-1 0 0 0,1 1-1 0 0,-1 0 1 0 0,1 0 0 0 0,0-1 0 0 0,-1 1 0 0 0,1 0 0 0 0,0-1-1 0 0,0 1 1 0 0,-1-1 0 0 0,1 1 0 0 0,0-1 0 0 0,0 1 0 0 0,0-1 0 0 0,0 1-1 0 0,0-1 1 0 0,0 0 0 0 0,0 0 0 0 0,0 1 0 0 0,0-1-4 0 0,6 2 5 0 0,1 0-1 0 0,-1-1 1 0 0,0 1 0 0 0,1-1 0 0 0,0-1-1 0 0,-1 0 1 0 0,1 0 0 0 0,-1 0 0 0 0,1-1-1 0 0,-1 0 1 0 0,1 0 0 0 0,-1-1 0 0 0,0 0-1 0 0,1 0 1 0 0,-1-1 0 0 0,2-1-5 0 0,11-9-684 0 0,33-23-1607 0 0,-22 8-8180 0 0,-23 16-1815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7650 0 0,'0'0'2962'0'0,"0"0"-655"0"0,0 0-241 0 0,0 0-66 0 0,0 0-184 0 0,0 0-271 0 0,0 0-374 0 0,0 0-354 0 0,0 0-201 0 0,0 0-89 0 0,0 0-14 0 0,0 0 5 0 0,0 0-9 0 0,18 1 1649 0 0,208 5 664 0 0,-115-20-2635 0 0,-107 10-1185 0 0,-11 0-6943 0 0,2 4 586 0 0,3 0-4807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14019 0 0,'0'0'4306'0'0,"0"0"-2637"0"0,0 0-963 0 0,0 0-8 0 0,0 0 206 0 0,0 0 168 0 0,0 0-25 0 0,0 0-172 0 0,0 0-216 0 0,0 0-199 0 0,32 0-144 0 0,102 3-113 0 0,38-6-185 0 0,-110 3-995 0 0,-22 0-5118 0 0,-24 0-5815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7122 0 0,'0'0'1273'0'0,"0"0"-71"0"0,0 0 107 0 0,0 0 292 0 0,0 0 251 0 0,0 0 10 0 0,0 0-298 0 0,0 0-458 0 0,0 0-423 0 0,0 0-279 0 0,0 0-134 0 0,1-2-64 0 0,1-8-6 0 0,-1 8-2 0 0,-1 2-32 0 0,0 0-26 0 0,0 0-36 0 0,5 12 828 0 0,13 20-66 0 0,-3 1 0 0 0,-1 1 0 0 0,-1 0-1 0 0,6 29-865 0 0,0-2 237 0 0,62 207 156 0 0,-66-137-337 0 0,-3-119 420 0 0,21-84 88 0 0,-3-1 0 0 0,-3-1 0 0 0,5-34-564 0 0,52-198 359 0 0,-60 204-213 0 0,-24 98-2334 0 0,-2 13-2370 0 0,1 1-4815 0 0,1-4-2452 0 0</inkml:trace>
  <inkml:trace contextRef="#ctx0" brushRef="#br0" timeOffset="581.776">408 564 9594 0 0,'0'0'1652'0'0,"0"0"-555"0"0,0 0-229 0 0,0 0 57 0 0,0 0 109 0 0,0 0 25 0 0,0 0-123 0 0,0 0-203 0 0,0 0-154 0 0,0 0-91 0 0,0 0-40 0 0,0 0-2 0 0,0 0-10 0 0,18-3-32 0 0,102-19 727 0 0,-118 22-1069 0 0,0 0 0 0 0,1 1 0 0 0,-1-1 0 0 0,0 0 0 0 0,1 1-1 0 0,-1 0 1 0 0,0 0 0 0 0,0 0 0 0 0,0 0 0 0 0,0 0 0 0 0,0 0 0 0 0,0 0 0 0 0,0 0 0 0 0,0 1 0 0 0,0-1-1 0 0,-1 1 1 0 0,1 0 0 0 0,-1-1 0 0 0,1 1 0 0 0,-1 0 0 0 0,1 0 0 0 0,-1 0 0 0 0,0 0 0 0 0,0 0 0 0 0,0 0 0 0 0,0 0-1 0 0,0 0 1 0 0,-1 1 0 0 0,1-1 0 0 0,-1 0 0 0 0,1 0 0 0 0,-1 1 0 0 0,0-1 0 0 0,0 0 0 0 0,0 1 0 0 0,0-1-1 0 0,0 0 1 0 0,-1 1 0 0 0,1-1 0 0 0,-1 0 0 0 0,1 0 0 0 0,-1 1 0 0 0,0-1 0 0 0,0 0 0 0 0,0 0 0 0 0,0 0 0 0 0,0 0-1 0 0,0 0 1 0 0,-1 0 0 0 0,1 0 0 0 0,0-1 0 0 0,-1 1 0 0 0,0 0 0 0 0,1-1 0 0 0,-2 2-62 0 0,-78 133 1293 0 0,80-135-1270 0 0,0 1-1 0 0,1 0 1 0 0,-1-1-1 0 0,0 1 1 0 0,1 0-1 0 0,0-1 0 0 0,-1 1 1 0 0,1 0-1 0 0,0 0 1 0 0,0 0-1 0 0,0-1 1 0 0,0 1-1 0 0,1 0 1 0 0,-1 0-1 0 0,0-1 0 0 0,1 1 1 0 0,-1 0-1 0 0,1-1 1 0 0,-1 1-1 0 0,1 0 1 0 0,0-1-1 0 0,0 1 1 0 0,0-1-1 0 0,0 1 0 0 0,0-1 1 0 0,0 1-1 0 0,0-1 1 0 0,0 0-1 0 0,0 0 1 0 0,1 1-1 0 0,-1-1 1 0 0,1 0-1 0 0,-1 0 1 0 0,1 0-1 0 0,-1-1 0 0 0,1 1 1 0 0,-1 0-1 0 0,1 0 1 0 0,0-1-23 0 0,73 4 1054 0 0,60-58-222 0 0,-109 35-2297 0 0,-19 10-3103 0 0,-3 0-4899 0 0,-3 5-2251 0 0</inkml:trace>
  <inkml:trace contextRef="#ctx0" brushRef="#br0" timeOffset="956.183">923 520 10458 0 0,'0'0'2718'0'0,"0"0"-391"0"0,0 0-364 0 0,0 0-270 0 0,0 0-278 0 0,0 0-324 0 0,0 0-339 0 0,0 0-252 0 0,0 0-117 0 0,0 0-54 0 0,0 0 10 0 0,0 0 88 0 0,0 0 85 0 0,6 0 70 0 0,248-4 2995 0 0,-140-14-3674 0 0,-107 14-2443 0 0,-19 0-6952 0 0,10 4-11 0 0</inkml:trace>
  <inkml:trace contextRef="#ctx0" brushRef="#br0" timeOffset="1255.802">1142 255 8762 0 0,'0'0'3169'0'0,"0"0"-1060"0"0,0 0-527 0 0,0 0-116 0 0,0 0-17 0 0,0 0-106 0 0,0 0-209 0 0,0 0-241 0 0,0 0-143 0 0,0 0-142 0 0,0 0-81 0 0,0 0-55 0 0,0 0-91 0 0,-1 33-34 0 0,-2 102-63 0 0,8-46 212 0 0,-10 80-294 0 0,-18-110-3151 0 0,20-58-335 0 0,2-1-1019 0 0,1-1-3535 0 0,0-2 238 0 0</inkml:trace>
  <inkml:trace contextRef="#ctx0" brushRef="#br0" timeOffset="1684.745">1639 89 7114 0 0,'0'0'2492'0'0,"0"0"-981"0"0,0 0-368 0 0,0 0 47 0 0,0 0 90 0 0,0 0 53 0 0,0 0-116 0 0,0 0-256 0 0,0 0-169 0 0,0 0-81 0 0,0 0-55 0 0,0 0 11 0 0,0 14 27 0 0,0 94 1625 0 0,-40 285 45 0 0,32-308-2429 0 0,-4-63-678 0 0,-12-22-3315 0 0,18-20 817 0 0,6 5-2619 0 0,0 6-448 0 0,0 2 139 0 0</inkml:trace>
  <inkml:trace contextRef="#ctx0" brushRef="#br0" timeOffset="2054.241">1360 126 3609 0 0,'0'0'2735'0'0,"0"0"-585"0"0,0 0-151 0 0,0 0 27 0 0,0 0-53 0 0,0 0-111 0 0,0 0-253 0 0,0 0-396 0 0,0 0-358 0 0,0 0-267 0 0,0 0-159 0 0,0 0-70 0 0,0 0 15 0 0,-10 0 653 0 0,12 0-878 0 0,40 1 1048 0 0,-1-3-1 0 0,0 0 0 0 0,-1-3 0 0 0,21-6-1196 0 0,105-24 605 0 0,-71 34-838 0 0,-82 17-1617 0 0,-10-4-4500 0 0,-2-7-5402 0 0</inkml:trace>
  <inkml:trace contextRef="#ctx0" brushRef="#br0" timeOffset="3320.741">1805 593 7514 0 0,'0'0'2261'0'0,"0"0"-205"0"0,0 0-71 0 0,0 0-35 0 0,0 0-138 0 0,0 0-286 0 0,0 0-376 0 0,0 0-313 0 0,0 0-166 0 0,0 0-72 0 0,0 0-32 0 0,0 0-35 0 0,0 0-52 0 0,21 4 1504 0 0,159-26 377 0 0,-179 22-2356 0 0,0 0 1 0 0,0 0-1 0 0,0 1 1 0 0,0-1-1 0 0,0 0 1 0 0,0 1 0 0 0,0-1-1 0 0,0 0 1 0 0,0 1-1 0 0,0-1 1 0 0,0 1-1 0 0,-1 0 1 0 0,1-1-1 0 0,0 1 1 0 0,0 0-1 0 0,-1-1 1 0 0,1 1-1 0 0,0 0 1 0 0,-1 0 0 0 0,1-1-1 0 0,0 1 1 0 0,-1 0-1 0 0,0 0 1 0 0,1 0-1 0 0,-1 0 1 0 0,1 0-1 0 0,-1 0 1 0 0,0 0-1 0 0,0 0 1 0 0,1 0 0 0 0,-1 0-1 0 0,0 0 1 0 0,0 0-1 0 0,0 0 1 0 0,0 0-1 0 0,0 0 1 0 0,-1 0-1 0 0,1 0 1 0 0,0 0-1 0 0,0 0 1 0 0,0 0 0 0 0,-1 0-1 0 0,1 0 1 0 0,-1-1-1 0 0,1 2-5 0 0,-22 48 284 0 0,-58 56-54 0 0,76-102-207 0 0,0 1 1 0 0,1 0 0 0 0,-1 0 0 0 0,1 0 0 0 0,0 0 0 0 0,0 0 0 0 0,0 1 0 0 0,1-1 0 0 0,0 1 0 0 0,0 0 0 0 0,0-1 0 0 0,1 1 0 0 0,0 0 0 0 0,0 0 0 0 0,0 0-1 0 0,1 0 1 0 0,0 0 0 0 0,0 6-24 0 0,31 4 563 0 0,-19-13-426 0 0,-1-1 0 0 0,0 0 0 0 0,1 0 0 0 0,0-1 0 0 0,-1-1 0 0 0,1 0 1 0 0,-1 0-1 0 0,1-1 0 0 0,6-2-137 0 0,76-32 490 0 0,-90 23-2328 0 0,-4 0-3300 0 0,0 6-2359 0 0,0 2-5154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1 393 15083 0 0,'0'0'1690'0'0,"0"0"-383"0"0,0 0-103 0 0,0 0 14 0 0,0 0-66 0 0,0 0-102 0 0,0 0-173 0 0,0 0-214 0 0,0 0-163 0 0,0 0-120 0 0,0 0-67 0 0,0 0-46 0 0,0 0-31 0 0,1-20-9 0 0,3-61 0 0 0,25-13 499 0 0,-21 78-683 0 0,1 0-1 0 0,1 0 0 0 0,1 1 0 0 0,0 1 0 0 0,0 0 0 0 0,2 1 0 0 0,0 0 1 0 0,0 0-1 0 0,1 2 0 0 0,3-2-42 0 0,-13 10 0 0 0,1 0 0 0 0,0 1 0 0 0,0 0 0 0 0,-1 0 0 0 0,1 0 0 0 0,0 0 0 0 0,0 1 0 0 0,1 0 0 0 0,-1 0 0 0 0,0 1 0 0 0,0-1 0 0 0,0 1 0 0 0,1 0 0 0 0,-1 0 0 0 0,0 1 0 0 0,0-1 0 0 0,-3 3 6 0 0,0-1-1 0 0,-1 0 1 0 0,0 1-1 0 0,1-1 1 0 0,-1 1 0 0 0,0-1-1 0 0,0 1 1 0 0,0 0 0 0 0,-1-1-1 0 0,1 1 1 0 0,-1 0 0 0 0,1 0-1 0 0,-1 0 1 0 0,0-1 0 0 0,0 1-1 0 0,0 0 1 0 0,0 0-1 0 0,-1 0 1 0 0,0 1-6 0 0,1 3 28 0 0,-13 188 225 0 0,13-194-251 0 0,1 0-1 0 0,-1 0 1 0 0,0 0 0 0 0,0 0 0 0 0,0 0-1 0 0,1 0 1 0 0,-1 0 0 0 0,0 0-1 0 0,1 0 1 0 0,-1 0 0 0 0,1 0 0 0 0,-1 0-1 0 0,1 0 1 0 0,0 0 0 0 0,-1 0-1 0 0,1 0 1 0 0,0 0 0 0 0,-1-1 0 0 0,1 1-1 0 0,0 0 1 0 0,0-1 0 0 0,0 1-1 0 0,0 0 1 0 0,0-1 0 0 0,0 1 0 0 0,0-1-1 0 0,0 0 1 0 0,0 1 0 0 0,0-1-1 0 0,0 0 1 0 0,0 1 0 0 0,0-1-1 0 0,0 0 1 0 0,0 0 0 0 0,0 0 0 0 0,0 0-1 0 0,0 0 1 0 0,1 0 0 0 0,-1 0-1 0 0,0-1 1 0 0,0 1 0 0 0,0 0 0 0 0,0-1-1 0 0,0 1 1 0 0,0 0 0 0 0,0-1-1 0 0,0 0-1 0 0,46-23 68 0 0,87-84-29 0 0,-120 98-22 0 0,-9 5-18 0 0,0 0 0 0 0,1 1 1 0 0,0 0-1 0 0,0 0 0 0 0,0 1 0 0 0,0-1 0 0 0,0 1 0 0 0,1 1 1 0 0,0-1-1 0 0,-1 1 0 0 0,1 0 0 0 0,0 1 0 0 0,3-1 1 0 0,-8 4 15 0 0,-1-1-1 0 0,1 1 0 0 0,-1 0 0 0 0,0 0 1 0 0,1 0-1 0 0,-1 1 0 0 0,0-1 0 0 0,0 0 1 0 0,0 0-1 0 0,-1 1 0 0 0,1-1 0 0 0,0 0 1 0 0,-1 1-1 0 0,0-1 0 0 0,1 0 0 0 0,-1 1 0 0 0,0-1 1 0 0,0 1-1 0 0,0-1 0 0 0,-1 1 0 0 0,1-1 1 0 0,-1 2-15 0 0,1 6 42 0 0,2 28 109 0 0,-3-24-154 0 0,1-1 0 0 0,0 1 1 0 0,1-1-1 0 0,1 1 1 0 0,0-1-1 0 0,1 1 0 0 0,0-1 1 0 0,1 0-1 0 0,1 0 0 0 0,0-1 1 0 0,1 2 2 0 0,18-11-2105 0 0,-9-9-6546 0 0,-11 2-3425 0 0</inkml:trace>
  <inkml:trace contextRef="#ctx0" brushRef="#br0" timeOffset="406.289">844 268 7034 0 0,'0'0'1933'0'0,"0"0"-46"0"0,0 0 90 0 0,0 0-18 0 0,0 0-141 0 0,0 0-150 0 0,0 0-217 0 0,0 0-208 0 0,0 0-131 0 0,0 0-113 0 0,0 0-122 0 0,32-3-126 0 0,101-12-105 0 0,-75-6 168 0 0,-52 15-625 0 0,1 0-118 0 0,0 1 1 0 0,-1-1-1 0 0,0-1 1 0 0,0 1 0 0 0,0-1-1 0 0,-1 0 1 0 0,0 0-1 0 0,-1-1 1 0 0,1 0 0 0 0,-2 0-1 0 0,1 0 1 0 0,-1 0-1 0 0,0 0 1 0 0,0-1 0 0 0,-1 1-1 0 0,0-1 1 0 0,-1 1-1 0 0,0-1 1 0 0,-1 0-1 0 0,1 0 1 0 0,-1 0 0 0 0,-1-2-72 0 0,-2 8-9 0 0,1-1 0 0 0,-1 1 0 0 0,0 0 0 0 0,0 0 0 0 0,0 0 0 0 0,-1 0 0 0 0,1 1 0 0 0,-1-1 0 0 0,1 1 0 0 0,-1 0 0 0 0,0 0 0 0 0,0 0 0 0 0,0 1 0 0 0,0-1 0 0 0,0 1 0 0 0,0 0 0 0 0,0 0 0 0 0,-1 0 0 0 0,1 1 0 0 0,0-1 0 0 0,0 1 0 0 0,-1 0 0 0 0,1 0 0 0 0,0 1 0 0 0,-1-1 0 0 0,1 1 0 0 0,0 0 0 0 0,0 0 0 0 0,0 1 0 0 0,0-1 0 0 0,0 1 0 0 0,0 0 0 0 0,0 0 0 0 0,0 0 0 0 0,1 0 0 0 0,-2 2 9 0 0,-9 5-9 0 0,0 0 1 0 0,0 1 0 0 0,1 1-1 0 0,1 0 1 0 0,0 1 0 0 0,1 0-1 0 0,0 0 1 0 0,0 1 0 0 0,2 1-1 0 0,0 0 1 0 0,-3 6 8 0 0,8-12 7 0 0,0 0-1 0 0,0 0 1 0 0,1 0 0 0 0,0 0 0 0 0,1 1 0 0 0,-1-1-1 0 0,2 1 1 0 0,-1 0 0 0 0,1 0 0 0 0,1-1-1 0 0,0 1 1 0 0,0 0 0 0 0,0 0 0 0 0,1 0 0 0 0,1-1-1 0 0,-1 1 1 0 0,1 0 0 0 0,1-1 0 0 0,0 0-1 0 0,0 1 1 0 0,4 6-7 0 0,1-5 25 0 0,0 0 0 0 0,0 0 0 0 0,1-1 0 0 0,0-1 0 0 0,1 1 0 0 0,0-1 0 0 0,0-1 0 0 0,1 0 1 0 0,0-1-1 0 0,0 0 0 0 0,1 0 0 0 0,-1-1 0 0 0,8 2-25 0 0,6 1 1 0 0,1-1-1 0 0,1-1 1 0 0,-1-1 0 0 0,1-2 0 0 0,0 0 0 0 0,0-2 0 0 0,0-1 0 0 0,-1-1 0 0 0,5-2-1 0 0,39-13-1435 0 0,-43 3-5815 0 0,-20 6-5113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6097 0 0,'0'0'4799'0'0,"0"0"-2371"0"0,0 0-945 0 0,0 0-199 0 0,0 0-37 0 0,0 0-46 0 0,0 0-90 0 0,0 0-225 0 0,0 0-248 0 0,0 0-199 0 0,0 0-178 0 0,-16 27-113 0 0,-52 84-49 0 0,-18 26-1536 0 0,82-128-386 0 0,3-3-5960 0 0,1-6-3007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4593 0 0,'0'0'1858'0'0,"0"0"-47"0"0,0 0 60 0 0,0 0 124 0 0,0 0 28 0 0,0 0-113 0 0,0 0-238 0 0,0 0-334 0 0,0 0-281 0 0,0 0-222 0 0,0 0-183 0 0,0 0-101 0 0,0 0-73 0 0,1-7-25 0 0,7-27 328 0 0,-8 34-475 0 0,7 192 2924 0 0,-27 268-2153 0 0,-14-224-978 0 0,33-228-110 0 0,-32 79-303 0 0,24-89-4772 0 0,7-21 2468 0 0,2 22 2101 0 0,16-48-9730 0 0,-12 40 7149 0 0,3-2-3601 0 0</inkml:trace>
  <inkml:trace contextRef="#ctx0" brushRef="#br0" timeOffset="455.455">434 74 9218 0 0,'0'0'2722'0'0,"0"0"-436"0"0,0 0-471 0 0,0 0-222 0 0,0 0-162 0 0,0 0-198 0 0,0 0-222 0 0,0 0-265 0 0,0 0-212 0 0,0 0-110 0 0,0 0-47 0 0,0 0 1 0 0,0 0 14 0 0,-5 31 11 0 0,-15 100-13 0 0,2 35 925 0 0,1 284 424 0 0,7-381-841 0 0,-20-153-726 0 0,22 63-168 0 0,0 1-1 0 0,-2 0 1 0 0,0 1 0 0 0,-1 0 0 0 0,-1 1 0 0 0,-7-8-4 0 0,18 25 0 0 0,-12-17-3 0 0,0 0 0 0 0,-2 2 1 0 0,0-1-1 0 0,-1 2 0 0 0,0 0 1 0 0,-1 0-1 0 0,-1 2 0 0 0,-11-6 3 0 0,27 17-19 0 0,-1 0 0 0 0,1 0 0 0 0,-1 0 0 0 0,0 1 0 0 0,1 0 0 0 0,-1-1 0 0 0,0 1 1 0 0,0 0-1 0 0,0 0 0 0 0,0 1 0 0 0,0-1 0 0 0,0 1 0 0 0,0-1 0 0 0,0 1 0 0 0,0 0 0 0 0,0 0 0 0 0,0 0 0 0 0,0 1 0 0 0,-1-1 0 0 0,1 1 0 0 0,0-1 0 0 0,1 1 0 0 0,-1 0 0 0 0,0 0 0 0 0,0 1 0 0 0,0-1 0 0 0,0 0 0 0 0,1 1 0 0 0,-1 0 0 0 0,1 0 0 0 0,-1 0 0 0 0,0 1 19 0 0,1 0-157 0 0,1 1 0 0 0,-1 0 0 0 0,1 0 0 0 0,0 0 0 0 0,1 0 0 0 0,-1 0 0 0 0,0 0-1 0 0,1 0 1 0 0,0 0 0 0 0,0 1 0 0 0,0-1 0 0 0,1 0 0 0 0,0 0 0 0 0,-1 0-1 0 0,1 0 1 0 0,0 0 0 0 0,1 0 157 0 0,9 17-4168 0 0,6-2-4413 0 0,-9-14-3334 0 0</inkml:trace>
  <inkml:trace contextRef="#ctx0" brushRef="#br0" timeOffset="1256.261">515 792 15787 0 0,'0'0'1005'0'0,"0"0"-487"0"0,0 0-311 0 0,0 0 12 0 0,0 0 136 0 0,0 0 119 0 0,0 0 149 0 0,0 0 36 0 0,0 0 16 0 0,0 0-3 0 0,0 0-103 0 0,0 0-30 0 0,13 1 13 0 0,43 4 36 0 0,-49-5-427 0 0,0 0 1 0 0,-1 0-1 0 0,1-1 0 0 0,0 0 0 0 0,0 0 0 0 0,0-1 0 0 0,0 1 0 0 0,-1-2 0 0 0,1 1 0 0 0,-1-1 0 0 0,1 0 0 0 0,-1 0 0 0 0,0-1 1 0 0,0 1-1 0 0,-1-2 0 0 0,5-3-161 0 0,6-3 231 0 0,-7 6-167 0 0,-1 0-1 0 0,0-1 1 0 0,0 0 0 0 0,0 0 0 0 0,-1-1-1 0 0,0 0 1 0 0,0 0 0 0 0,-1-1 0 0 0,1 0 0 0 0,-2 0-1 0 0,1 0 1 0 0,-1-1 0 0 0,-1 0 0 0 0,0 0-1 0 0,0 0 1 0 0,0 0 0 0 0,-1-1 0 0 0,-1 1-1 0 0,0-1 1 0 0,0 0 0 0 0,0-3-64 0 0,-3 10 1 0 0,-1 0-1 0 0,1 1 1 0 0,0-1 0 0 0,-1 1-1 0 0,0-1 1 0 0,1 1 0 0 0,-1 0-1 0 0,0 0 1 0 0,0 0 0 0 0,-1 0-1 0 0,1 0 1 0 0,0 0 0 0 0,-1 1-1 0 0,1-1 1 0 0,-1 1 0 0 0,1-1-1 0 0,-1 1 1 0 0,1 0 0 0 0,-1 0-1 0 0,0 0 1 0 0,0 0 0 0 0,0 1-1 0 0,1-1 1 0 0,-1 1 0 0 0,0 0-1 0 0,0 0 1 0 0,0 0 0 0 0,0 0-1 0 0,0 0 1 0 0,0 0 0 0 0,0 1-1 0 0,1 0 1 0 0,-1-1 0 0 0,0 1-1 0 0,0 0 1 0 0,1 0 0 0 0,-1 1-1 0 0,0-1 1 0 0,1 1 0 0 0,-2 0-1 0 0,-7 3-16 0 0,1 1 1 0 0,0 0-1 0 0,0 0 0 0 0,1 1 1 0 0,0 0-1 0 0,0 1 1 0 0,0 0-1 0 0,1 0 1 0 0,1 1-1 0 0,-1 0 1 0 0,1 0-1 0 0,1 1 1 0 0,0 0-1 0 0,0 0 1 0 0,1 1-1 0 0,0-1 1 0 0,1 1-1 0 0,0 0 1 0 0,1 0-1 0 0,0 1 1 0 0,0-1-1 0 0,2 1 1 0 0,-1-1-1 0 0,1 1 0 0 0,1 0 16 0 0,3-6 2 0 0,0 0-1 0 0,0 0 0 0 0,0 0 0 0 0,1 0 0 0 0,0 0 0 0 0,0-1 0 0 0,0 0 1 0 0,1 0-1 0 0,0 0 0 0 0,0 0 0 0 0,0-1 0 0 0,1 0 0 0 0,-1 0 0 0 0,1 0 0 0 0,0-1 1 0 0,0 0-1 0 0,0 0 0 0 0,1-1 0 0 0,-1 1 0 0 0,1-1 0 0 0,-1 0 0 0 0,1-1 0 0 0,0 0 1 0 0,-1 0-1 0 0,1-1 0 0 0,0 1-1 0 0,9 0 61 0 0,0 0-1 0 0,0-2 1 0 0,0 0 0 0 0,0 0 0 0 0,-1-1-1 0 0,1-1 1 0 0,0-1 0 0 0,-1 0 0 0 0,7-4-61 0 0,-3 1 59 0 0,0-1 1 0 0,0 0-1 0 0,-1-2 1 0 0,-1 0-1 0 0,0-1 1 0 0,0-1-1 0 0,-1-1 1 0 0,-1 0-1 0 0,0-1 1 0 0,0 0-1 0 0,-2-1 1 0 0,0-1-1 0 0,0 0 1 0 0,-2-1-1 0 0,0 0 1 0 0,-1-1-1 0 0,-1 0 1 0 0,0 0-1 0 0,-2-1 1 0 0,0 0-1 0 0,0-4-59 0 0,-6 20 2 0 0,1 0 0 0 0,-1 1 0 0 0,0-2-1 0 0,0 1 1 0 0,-1 0 0 0 0,1 0 0 0 0,0 0-1 0 0,-1 0 1 0 0,0 0 0 0 0,0 0 0 0 0,0-1 0 0 0,0 1-1 0 0,-1 0 1 0 0,1 0 0 0 0,-1 0 0 0 0,0 0-1 0 0,1 0 1 0 0,-2 0 0 0 0,1 0 0 0 0,0 0 0 0 0,0 0-1 0 0,-1 0 1 0 0,0 1 0 0 0,1-1 0 0 0,-1 0-1 0 0,0 1 1 0 0,0 0 0 0 0,-1-1 0 0 0,1 1 0 0 0,0 0-1 0 0,-1 0 1 0 0,1 0 0 0 0,-4-1-2 0 0,-3 4-18 0 0,0 1 0 0 0,1 0 0 0 0,-1 0 1 0 0,0 1-1 0 0,1 0 0 0 0,0 1 0 0 0,-1 0 0 0 0,1 0 0 0 0,1 1 0 0 0,-1 0 1 0 0,1 0-1 0 0,0 0 0 0 0,0 1 0 0 0,0 0 0 0 0,1 1 0 0 0,0 0 1 0 0,0 0-1 0 0,1 0 0 0 0,0 0 0 0 0,0 1 0 0 0,-1 2 18 0 0,5-9-2 0 0,0 0-1 0 0,1 1 1 0 0,-1-1 0 0 0,0 0-1 0 0,0 0 1 0 0,1 0 0 0 0,-1 1-1 0 0,1-1 1 0 0,-1 0 0 0 0,1 1-1 0 0,0-1 1 0 0,-1 0 0 0 0,1 1-1 0 0,0-1 1 0 0,0 0 0 0 0,0 1-1 0 0,0-1 1 0 0,0 0 0 0 0,0 1-1 0 0,1-1 1 0 0,-1 1 0 0 0,0-1-1 0 0,1 0 1 0 0,-1 0 0 0 0,1 1-1 0 0,-1-1 1 0 0,1 0 0 0 0,0 0-1 0 0,-1 1 1 0 0,1-1 0 0 0,0 0-1 0 0,0 0 1 0 0,0 0 0 0 0,0 0-1 0 0,0 0 1 0 0,0 0 0 0 0,0-1-1 0 0,0 1 1 0 0,0 0 0 0 0,0 0-1 0 0,0-1 1 0 0,1 1 0 0 0,-1-1-1 0 0,0 1 1 0 0,1-1 0 0 0,-1 1-1 0 0,0-1 1 0 0,1 0-1 0 0,-1 0 1 0 0,0 1 0 0 0,1-1-1 0 0,-1 0 1 0 0,1 0 2 0 0,76 2 57 0 0,29-9-29 0 0,-105 9-26 0 0,0-1 0 0 0,0 1 0 0 0,0 0 0 0 0,-1 0 0 0 0,1 0-1 0 0,0 0 1 0 0,-1 0 0 0 0,0 0 0 0 0,0 0 0 0 0,1 0 0 0 0,-1 1-1 0 0,-1-1 1 0 0,1 0 0 0 0,0 1 0 0 0,0-1 0 0 0,-1 1 0 0 0,0-1-1 0 0,1 1 1 0 0,-1-1 0 0 0,0 1 0 0 0,0-1 0 0 0,0 1 0 0 0,-1-1-1 0 0,1 1 1 0 0,0-1 0 0 0,-1 1 0 0 0,0-1-2 0 0,1 6 13 0 0,-22 146-85 0 0,50-140-1683 0 0,-4-20-3659 0 0,-17 1 1520 0 0,-2 2-4542 0 0,-1 3-755 0 0</inkml:trace>
  <inkml:trace contextRef="#ctx0" brushRef="#br0" timeOffset="1690.605">1325 766 2857 0 0,'0'0'1113'0'0,"0"0"77"0"0,0 0 319 0 0,0 0 218 0 0,0 0 25 0 0,0 0-143 0 0,0 0-254 0 0,0 0-144 0 0,0 0-79 0 0,0 0 2 0 0,0 0 11 0 0,0 0 6 0 0,0 0-29 0 0,21 6-48 0 0,66 18-104 0 0,-85-23-885 0 0,1-1 0 0 0,0 1-1 0 0,0 0 1 0 0,0-1-1 0 0,0 0 1 0 0,-1 0-1 0 0,1 0 1 0 0,0 0-1 0 0,0 0 1 0 0,0 0 0 0 0,0-1-1 0 0,0 1 1 0 0,0-1-1 0 0,-1 0 1 0 0,1 0-1 0 0,0 0 1 0 0,0 0 0 0 0,-1 0-1 0 0,1-1 1 0 0,-1 1-1 0 0,1-1 1 0 0,-1 0-85 0 0,10-6 404 0 0,5 0-192 0 0,-1 0 0 0 0,-1-1 1 0 0,1-1-1 0 0,-1-1 0 0 0,-1 0 0 0 0,0-1 1 0 0,-1 0-1 0 0,0-1 0 0 0,-1 0 0 0 0,0-1 0 0 0,-1-1 1 0 0,-1 0-1 0 0,-1 0 0 0 0,5-10-212 0 0,-12 22 9 0 0,-1 1 0 0 0,1-1 0 0 0,-1 1 0 0 0,0-1-1 0 0,0 0 1 0 0,0 0 0 0 0,-1 1 0 0 0,1-1 0 0 0,-1 0 0 0 0,1 0-1 0 0,-1 0 1 0 0,0 0 0 0 0,0 0 0 0 0,0 0 0 0 0,0 1 0 0 0,-1-1-1 0 0,1 0 1 0 0,-1 0 0 0 0,0 0 0 0 0,0 0 0 0 0,0 1 0 0 0,0-1-1 0 0,0 0 1 0 0,0 1 0 0 0,-1-1 0 0 0,0 1 0 0 0,1 0 0 0 0,-1-1-1 0 0,0 1 1 0 0,0 0 0 0 0,0 0 0 0 0,0 0 0 0 0,0 0 0 0 0,-1 1-1 0 0,1-1 1 0 0,0 0 0 0 0,-1 1 0 0 0,0 0 0 0 0,1-1 0 0 0,-2 1-9 0 0,-5 2-10 0 0,-1 1 1 0 0,1 0 0 0 0,0 0 0 0 0,0 1 0 0 0,0 0-1 0 0,0 1 1 0 0,1 0 0 0 0,-1 1 0 0 0,1-1 0 0 0,0 1-1 0 0,0 1 1 0 0,1 0 0 0 0,-1 0 0 0 0,1 0 0 0 0,1 1-1 0 0,-1 0 1 0 0,1 0 0 0 0,0 1 0 0 0,-3 6 9 0 0,0-5-6 0 0,1 0 1 0 0,0 0 0 0 0,0 1-1 0 0,1 0 1 0 0,1 0-1 0 0,-1 1 1 0 0,2-1 0 0 0,-1 2-1 0 0,2-1 1 0 0,-1 0-1 0 0,2 1 1 0 0,-1 0-1 0 0,2 0 1 0 0,-1 0 0 0 0,2 0-1 0 0,0 0 1 0 0,0 10 5 0 0,4-15 13 0 0,1 1 0 0 0,-1-1 0 0 0,1 0 1 0 0,1-1-1 0 0,-1 1 0 0 0,1-1 0 0 0,0 0 0 0 0,1 0 0 0 0,0 0 1 0 0,0-1-1 0 0,0 0 0 0 0,0 0 0 0 0,1-1 0 0 0,-1 1 0 0 0,1-1 1 0 0,1-1-1 0 0,-1 1 0 0 0,0-1 0 0 0,1-1 0 0 0,-1 1 1 0 0,1-1-1 0 0,0-1 0 0 0,0 1 0 0 0,0-1 0 0 0,4-1-13 0 0,122 13-63 0 0,-79-19-5819 0 0,-48 2-5938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30 4681 0 0,'0'0'2873'0'0,"0"0"-897"0"0,0 0-186 0 0,0 0 174 0 0,0 0 137 0 0,0 0-32 0 0,0 0-263 0 0,0 0-432 0 0,0 0-397 0 0,0 0-283 0 0,0 0-137 0 0,-3-5-47 0 0,-12-15-17 0 0,11 15-23 0 0,4 5-49 0 0,3 21 807 0 0,14 180 834 0 0,-15-121-1770 0 0,-2-22-143 0 0,-2 0 0 0 0,-3 0 0 0 0,-11 51-149 0 0,1 20 146 0 0,13-96-5095 0 0,2-52 1503 0 0,0 6-2336 0 0,0 5-5219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12195 0 0,'0'0'1725'0'0,"0"0"-448"0"0,0 0-316 0 0,0 0-41 0 0,0 0 51 0 0,0 0 160 0 0,0 0 57 0 0,0 0-47 0 0,0 0-83 0 0,0 0-172 0 0,0 0-112 0 0,0 0-57 0 0,31 0-2 0 0,102-4-20 0 0,-25-10 484 0 0,196-49 444 0 0,-91 27-1487 0 0,-154 36-1631 0 0,-57 14-3497 0 0,-2-10 152 0 0,0-1-7036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13291 0 0,'0'0'3270'0'0,"0"0"-1790"0"0,0 0-736 0 0,0 0 33 0 0,0 0 161 0 0,0 0 127 0 0,0 0 2 0 0,0 0-115 0 0,0 0-153 0 0,0 0-97 0 0,0 0-66 0 0,0 0-95 0 0,0 0-61 0 0,2 22-55 0 0,6 67-81 0 0,-22 20 300 0 0,-4-13-492 0 0,17-82-1970 0 0,4-20-6734 0 0,-1 3-2888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13619 0 0,'0'0'2074'0'0,"0"0"-821"0"0,0 0-519 0 0,0 0 18 0 0,0 0 159 0 0,0 0 140 0 0,0 0 10 0 0,0 0-174 0 0,0 0-177 0 0,0 0-109 0 0,0 0-55 0 0,0 0-37 0 0,0 0-20 0 0,22 5-45 0 0,70 14-57 0 0,31-14 724 0 0,60-23-837 0 0,-136-1-1229 0 0,-40 10-997 0 0,-6 6-1809 0 0,-1 1-3313 0 0,0 2-4148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12139 0 0,'0'0'3526'0'0,"0"0"-1433"0"0,0 0-792 0 0,0 0-220 0 0,0 0-64 0 0,0 0-49 0 0,0 0-60 0 0,0 0-107 0 0,0 0-112 0 0,0 0-120 0 0,0 0-129 0 0,0 0-72 0 0,9 10-52 0 0,27 26-32 0 0,17-25 307 0 0,-40-12-496 0 0,12-2-122 0 0,0 0 0 0 0,0-1-1 0 0,-1-2 1 0 0,0 0 0 0 0,23-10 27 0 0,-26 9-230 0 0,27-13-1050 0 0,-19 7-1405 0 0,0 3-5519 0 0,-15 9-3686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 8490 0 0,'0'0'4031'0'0,"0"0"-1925"0"0,0 0-714 0 0,0 0-19 0 0,0 0 55 0 0,0 0-10 0 0,0 0-141 0 0,0 0-259 0 0,0 0-235 0 0,0 0-159 0 0,0 0-100 0 0,0 0-43 0 0,0 0-25 0 0,5-4-27 0 0,15-10-47 0 0,-15 40 863 0 0,-16 106 91 0 0,-8 198-969 0 0,12-282-263 0 0,-1 8-2878 0 0,5-100-2276 0 0,3 26-1804 0 0,0 10-3955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12979 0 0,'0'0'1639'0'0,"0"0"-488"0"0,0 0-215 0 0,0 0 153 0 0,0 0 222 0 0,0 0 142 0 0,0 0-84 0 0,0 0-270 0 0,0 0-248 0 0,0 0-160 0 0,0 0-112 0 0,0 0-43 0 0,33 6-59 0 0,107 16-67 0 0,-8-17 399 0 0,41-8-1128 0 0,-144 10-1338 0 0,-12 0-6945 0 0,-13-3-3470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13611 0 0,'0'0'3590'0'0,"0"0"-1955"0"0,0 0-809 0 0,0 0-38 0 0,0 0 75 0 0,0 0 46 0 0,0 0-90 0 0,0 0-216 0 0,0 0-158 0 0,0 0-70 0 0,0 0 4 0 0,0 0 15 0 0,0 0-28 0 0,10-1-29 0 0,90-6 737 0 0,-99 7-1065 0 0,0-1 0 0 0,1 1 0 0 0,-1-1 0 0 0,0 1 0 0 0,1 0 0 0 0,-1 0 0 0 0,0 0 0 0 0,1-1 0 0 0,-1 1 0 0 0,0 1 0 0 0,1-1 0 0 0,-1 0 0 0 0,0 0 0 0 0,1 0 0 0 0,-1 1 0 0 0,0-1 0 0 0,1 0 0 0 0,-1 1 0 0 0,0 0 0 0 0,0-1 0 0 0,0 1 0 0 0,1 0 0 0 0,-1-1 0 0 0,0 1 0 0 0,0 0 0 0 0,0 0 0 0 0,0 0 0 0 0,0 0 0 0 0,0 0 0 0 0,0 0 0 0 0,-1 0 0 0 0,1 0 0 0 0,0 0 0 0 0,-1 1 0 0 0,1-1 0 0 0,0 0 0 0 0,-1 0 0 0 0,0 1 0 0 0,1-1 0 0 0,-1 0 0 0 0,0 1 0 0 0,1-1 0 0 0,-1 0 0 0 0,0 1 0 0 0,0-1 0 0 0,0 0 0 0 0,0 1 0 0 0,-1-1 0 0 0,1 0 0 0 0,0 1 0 0 0,-1 0-9 0 0,0 7 30 0 0,-1 0 1 0 0,0 0 0 0 0,-1 0 0 0 0,0-1 0 0 0,0 1 0 0 0,-1-1 0 0 0,0 1 0 0 0,-1-1 0 0 0,0 0 0 0 0,0-1-1 0 0,-1 1 1 0 0,1-1 0 0 0,-4 2-31 0 0,-31 50 113 0 0,40-58-108 0 0,-1-1 1 0 0,1 1-1 0 0,-1 0 0 0 0,0 0 0 0 0,1 0 0 0 0,0-1 0 0 0,-1 1 1 0 0,1 0-1 0 0,-1 0 0 0 0,1 0 0 0 0,0 0 0 0 0,0 0 1 0 0,0 0-1 0 0,-1 0 0 0 0,1 0 0 0 0,0 0 0 0 0,0 0 0 0 0,0 0 1 0 0,1 0-1 0 0,-1 0 0 0 0,0 0 0 0 0,0 0 0 0 0,0 0 0 0 0,1 0 1 0 0,-1 0-1 0 0,0 0 0 0 0,1 0 0 0 0,-1-1 0 0 0,1 1 0 0 0,-1 0 1 0 0,1 0-1 0 0,0 0 0 0 0,-1-1 0 0 0,1 1 0 0 0,0 0 0 0 0,-1-1 1 0 0,1 1-1 0 0,0 0 0 0 0,0-1 0 0 0,0 1 0 0 0,-1-1 0 0 0,1 1 1 0 0,0-1-1 0 0,0 0 0 0 0,0 1 0 0 0,0-1 0 0 0,0 0-5 0 0,52 4 564 0 0,-41-5-434 0 0,3-1-24 0 0,-1 0 1 0 0,1-2-1 0 0,-1 0 1 0 0,0 0-1 0 0,0-1 0 0 0,-1-1 1 0 0,1 0-1 0 0,10-8-106 0 0,-8 6 29 0 0,-3 0-853 0 0,14-6-6265 0 0,-25 14-5080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9 7354 0 0,'0'0'2931'0'0,"0"0"-408"0"0,0 0-238 0 0,0 0-110 0 0,0 0-238 0 0,0 0-251 0 0,0 0-288 0 0,0 0-301 0 0,0 0-248 0 0,0 0-169 0 0,0 0-114 0 0,0 0-77 0 0,0 0-76 0 0,5-8 220 0 0,-2 42 132 0 0,19 414 1134 0 0,-46-153-1643 0 0,2-162-208 0 0,20-119-48 0 0,0-5-479 0 0,2-18-311 0 0,3-60-2124 0 0,0 10-3016 0 0,-4 20-4404 0 0,0 26 797 0 0</inkml:trace>
  <inkml:trace contextRef="#ctx0" brushRef="#br0" timeOffset="246.847">1 517 4729 0 0,'0'0'3102'0'0,"0"0"-819"0"0,0 0-349 0 0,0 0-30 0 0,0 0-74 0 0,0 0-210 0 0,0 0-298 0 0,0 0-356 0 0,0 0-284 0 0,0 0-103 0 0,0 0 44 0 0,0 0 97 0 0,0 0 86 0 0,10-1-10 0 0,237-19 2568 0 0,96-7-2653 0 0,-312 35-1656 0 0,-25 2-8131 0 0,-6-9-3265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4961 0 0,'0'0'2711'0'0,"0"0"-642"0"0,0 0-270 0 0,0 0-35 0 0,0 0-74 0 0,0 0-198 0 0,0 0-289 0 0,0 0-227 0 0,0 0-70 0 0,0 0-75 0 0,0 0-27 0 0,8 3-11 0 0,51 12 1370 0 0,66-11 1370 0 0,154 0-2306 0 0,-278-4-1233 0 0,-5-8-3755 0 0,-7 8-8094 0 0,9 0 203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12731 0 0,'0'0'2887'0'0,"0"0"-1027"0"0,0 0-602 0 0,0 0-70 0 0,0 0 33 0 0,0 0-43 0 0,0 0-179 0 0,0 0-220 0 0,0 0-120 0 0,0 0-62 0 0,0 0 24 0 0,0 0 9 0 0,0 0-52 0 0,13 8-41 0 0,44 27-59 0 0,4-24 255 0 0,202-10-453 0 0,-258-3-1230 0 0,-1 0-5031 0 0,-4 2-6308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374 219 0 0 0,'0'0'1434'0'0,"0"0"-35"0"0,0 0-44 0 0,0 0-28 0 0,0 0-5 0 0,0 0-24 0 0,0 0-54 0 0,0 0-49 0 0,0 0-66 0 0,0 0-69 0 0,0 0-48 0 0,0 0-28 0 0,0 0-17 0 0,10-8 4 0 0,32-23-18 0 0,-32 23-55 0 0,-10 8-95 0 0,0 0-123 0 0,-19 16 1078 0 0,2 0-1638 0 0,1 1 1 0 0,0 1-1 0 0,1 0 1 0 0,1 2 0 0 0,1-1-1 0 0,0 2 1 0 0,2-1-1 0 0,0 2 1 0 0,1-1 0 0 0,2 2-1 0 0,0-1 1 0 0,1 1-1 0 0,1 0 1 0 0,2 0-1 0 0,0 1 1 0 0,1-1 0 0 0,2 1-1 0 0,0 0 1 0 0,3 21-121 0 0,-2-39 60 0 0,1 0-1 0 0,1 0 1 0 0,-1-1 0 0 0,1 1 0 0 0,0 0-1 0 0,0-1 1 0 0,1 1 0 0 0,-1-1 0 0 0,1 0-1 0 0,0 0 1 0 0,1 0 0 0 0,-1-1 0 0 0,1 1-1 0 0,0-1 1 0 0,0 1 0 0 0,1-1 0 0 0,-1-1-1 0 0,1 1 1 0 0,0-1 0 0 0,0 1 0 0 0,0-1-1 0 0,0-1 1 0 0,0 1 0 0 0,1-1 0 0 0,-1 0-1 0 0,1 0 1 0 0,0 0 0 0 0,-1-1 0 0 0,1 0-1 0 0,0 0 1 0 0,0-1 0 0 0,0 1-60 0 0,13 0 231 0 0,-1-1 0 0 0,1 0 0 0 0,-1-1-1 0 0,0-1 1 0 0,0-1 0 0 0,0 0 0 0 0,0-2 0 0 0,0 0 0 0 0,13-6-231 0 0,-1-1 179 0 0,0-1 0 0 0,-2-2 0 0 0,0-1 0 0 0,0-1 0 0 0,-2-1 0 0 0,0-1 0 0 0,8-9-179 0 0,-23 17 37 0 0,0 0 0 0 0,-1 0-1 0 0,0-1 1 0 0,0 0-1 0 0,-1-1 1 0 0,-1 0 0 0 0,0 0-1 0 0,-1-1 1 0 0,-1 0-1 0 0,0 0 1 0 0,0-1 0 0 0,-2 1-1 0 0,0-1 1 0 0,0 0-1 0 0,-2 0 1 0 0,1-5-37 0 0,-2 7-26 0 0,-1-1-1 0 0,0 1 1 0 0,-1-1 0 0 0,-1 1-1 0 0,0 0 1 0 0,0 0 0 0 0,-2 0-1 0 0,1 0 1 0 0,-2 0 0 0 0,0 0-1 0 0,0 1 1 0 0,-1 0 0 0 0,0 0-1 0 0,-1 1 1 0 0,-1 0 0 0 0,0 0-1 0 0,0 1 1 0 0,-1 0 0 0 0,0 0-1 0 0,-10-8 27 0 0,6 8-166 0 0,1 0-1 0 0,-1 1 1 0 0,-1 0-1 0 0,0 1 1 0 0,0 0-1 0 0,0 1 1 0 0,-1 1 0 0 0,0 0-1 0 0,-1 1 1 0 0,1 0-1 0 0,-1 2 1 0 0,0 0-1 0 0,0 1 1 0 0,0 0-1 0 0,-13 1 167 0 0,7 1-737 0 0,1 1 0 0 0,-1 0 0 0 0,1 2-1 0 0,0 1 1 0 0,0 0 0 0 0,0 2 0 0 0,-5 2 737 0 0,-19 9-5307 0 0,13-5-6190 0 0</inkml:trace>
  <inkml:trace contextRef="#ctx0" brushRef="#br0" timeOffset="617.314">0 477 5057 0 0,'0'0'4669'0'0,"0"0"-1798"0"0,0 0-789 0 0,0 0-168 0 0,0 0-64 0 0,0 0-178 0 0,0 0-260 0 0,0 0-337 0 0,0 0-300 0 0,0 0-220 0 0,0 0-151 0 0,0 0-89 0 0,0 0-58 0 0,3-3-16 0 0,9-9 1 0 0,22 23 1996 0 0,126 22 363 0 0,94-31-849 0 0,144-20-1752 0 0,86-2 164 0 0,-474 20 845 0 0,-10 0-6124 0 0,0 0 1502 0 0,0 0 412 0 0,0 0-9343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49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709 446 2441 0 0,'0'0'1410'0'0,"0"0"-509"0"0,0 0-148 0 0,0 0 110 0 0,0 0 276 0 0,0 0 244 0 0,0 0 129 0 0,0 0-50 0 0,0 0-222 0 0,0 0-252 0 0,0 0-221 0 0,0-3-139 0 0,0-9 315 0 0,1 10-592 0 0,-1-1-1 0 0,0 0 1 0 0,0 1-1 0 0,1-1 1 0 0,-2 0-1 0 0,1 1 1 0 0,0-1 0 0 0,0 1-1 0 0,-1-1 1 0 0,0 0-1 0 0,1 1 1 0 0,-1-1-1 0 0,0 1 1 0 0,0 0-1 0 0,-1-1 1 0 0,1 1 0 0 0,0 0-1 0 0,-1-1 1 0 0,1 1-1 0 0,-1 0 1 0 0,-1-1-351 0 0,-6-2 120 0 0,1 0 0 0 0,-1 0 0 0 0,0 1 0 0 0,-1 1 0 0 0,1-1 0 0 0,-1 1 0 0 0,1 1 0 0 0,-1 0 0 0 0,0 0 0 0 0,0 1 0 0 0,0 1 0 0 0,0-1 1 0 0,0 1-1 0 0,0 1 0 0 0,-6 1-120 0 0,-19-1 193 0 0,11 1-92 0 0,1 2 1 0 0,0 0 0 0 0,0 2 0 0 0,0 0 0 0 0,0 2-1 0 0,-8 4-101 0 0,17-7 52 0 0,10-3-41 0 0,-8 2 69 0 0,-1 0-1 0 0,1 1 1 0 0,1 0 0 0 0,-1 1 0 0 0,1 1-1 0 0,0-1 1 0 0,0 2 0 0 0,1-1-1 0 0,-1 2-79 0 0,10-7 6 0 0,-1 0-1 0 0,1 0 0 0 0,-1 0 1 0 0,1 0-1 0 0,0 1 0 0 0,0-1 1 0 0,0 0-1 0 0,0 1 0 0 0,0-1 1 0 0,1 0-1 0 0,-1 1 0 0 0,1-1 0 0 0,0 1 1 0 0,-1-1-1 0 0,1 1 0 0 0,0-1 1 0 0,0 1-1 0 0,1-1 0 0 0,-1 1 1 0 0,1-1-1 0 0,-1 1 0 0 0,1-1 0 0 0,0 0 1 0 0,-1 1-1 0 0,1-1 0 0 0,0 0 1 0 0,1 0-1 0 0,-1 1 0 0 0,0-1 1 0 0,2 2-6 0 0,52 58 115 0 0,-44-53-53 0 0,2-1 0 0 0,-1 0-1 0 0,1-1 1 0 0,0 0 0 0 0,1-1-1 0 0,-1-1 1 0 0,1 0 0 0 0,0-1 0 0 0,1-1-1 0 0,-1 0 1 0 0,1 0 0 0 0,-1-2-1 0 0,1 0 1 0 0,0 0 0 0 0,4-2-62 0 0,-19 1 80 0 0,0 0 14 0 0,0 0 10 0 0,0 0 7 0 0,0 0-1 0 0,0 0-12 0 0,-21 1 161 0 0,-8 4-240 0 0,0 2 0 0 0,0 1 1 0 0,0 1-1 0 0,1 1 0 0 0,-21 12-19 0 0,-126 88-12 0 0,160-97 12 0 0,-47 50 27 0 0,61-61-26 0 0,0-1 0 0 0,0 1 0 0 0,0 0 0 0 0,0 1 0 0 0,0-1 0 0 0,0 0 0 0 0,1 0 0 0 0,-1 0 0 0 0,1 0 0 0 0,0 0 1 0 0,-1 1-1 0 0,1-1 0 0 0,0 0 0 0 0,0 0 0 0 0,1 1 0 0 0,-1-1 0 0 0,0 0 0 0 0,1 0 0 0 0,-1 0 0 0 0,1 0 0 0 0,0 1 0 0 0,-1-1 0 0 0,1 0 0 0 0,0 0 1 0 0,0 0-1 0 0,1 0 0 0 0,-1-1 0 0 0,0 1 0 0 0,1 0 0 0 0,-1 0 0 0 0,1-1 0 0 0,-1 1 0 0 0,1-1 0 0 0,0 0 0 0 0,0 1 0 0 0,0 0-1 0 0,15 6 69 0 0,-1 0 0 0 0,1-1 0 0 0,0 0 0 0 0,1-2 0 0 0,-1 0 0 0 0,1-1 0 0 0,0 0 0 0 0,0-2 0 0 0,0 0 0 0 0,1-1 0 0 0,-1-1 0 0 0,0-1 0 0 0,1 0 0 0 0,11-3-69 0 0,93-7 364 0 0,-107 1-589 0 0,-25-11-3648 0 0,3 9-6459 0 0,4 8-1853 0 0</inkml:trace>
  <inkml:trace contextRef="#ctx0" brushRef="#br0" timeOffset="451.577">516 44 10330 0 0,'0'0'1112'0'0,"0"0"-70"0"0,0 0 126 0 0,0 0 275 0 0,0 0 263 0 0,0 0 24 0 0,0 0-261 0 0,0 0-374 0 0,0 0-323 0 0,0 0-241 0 0,0 0-139 0 0,0 0-52 0 0,0 0-9 0 0,2-7 28 0 0,8-22 2 0 0,-8 21-17 0 0,-38 414 3494 0 0,22-306-3665 0 0,-5-1-1 0 0,-4-1 1 0 0,-4-1-1 0 0,-8 12-172 0 0,-19 28 63 0 0,-5-2 1 0 0,-7-1-64 0 0,24-43-342 0 0,42-90 134 0 0,0-1-97 0 0,2 0-106 0 0,24-2-3544 0 0,-11-3-2846 0 0,-8 1-5420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2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16796 0 0,'0'0'1273'0'0,"0"0"-419"0"0,0 0-242 0 0,0 0 75 0 0,0 0 214 0 0,0 0 161 0 0,0 0-30 0 0,0 0-211 0 0,0 0-195 0 0,0 0-154 0 0,0 0-47 0 0,0 0 10 0 0,0 0-7 0 0,11 0-32 0 0,110 7 899 0 0,43-7-196 0 0,-101-3-1049 0 0,-25-5-1221 0 0,-30 2-7934 0 0,-8 5 710 0 0,0 1-2198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10986 0 0,'0'0'1865'0'0,"0"0"-672"0"0,0 0-254 0 0,0 0 135 0 0,0 0 265 0 0,0 0 122 0 0,0 0-118 0 0,0 0-212 0 0,0 0-231 0 0,0 0-183 0 0,0 0-149 0 0,0 0-104 0 0,26 6-73 0 0,84 18-94 0 0,-103-22-264 0 0,0-1 0 0 0,0 0 0 0 0,0 0 0 0 0,0-1 0 0 0,0 0 0 0 0,0 0 0 0 0,0 0 0 0 0,0-1 0 0 0,0 0 1 0 0,0-1-1 0 0,0 1 0 0 0,-1-1 0 0 0,4-2-33 0 0,18-4 2 0 0,7-2-230 0 0,8 0-1155 0 0,-16 7-8658 0 0,-23 3-1751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9218 0 0,'0'0'1670'0'0,"0"0"-294"0"0,0 0-148 0 0,0 0 96 0 0,0 0 106 0 0,0 0-50 0 0,0 0-262 0 0,0 0-347 0 0,0 0-314 0 0,0 0-154 0 0,0 0-20 0 0,0 0 54 0 0,0 0 94 0 0,4 11 53 0 0,50 160 1942 0 0,0 195-750 0 0,-4-108-1126 0 0,-41-206-456 0 0,-4-78 1779 0 0,-2-21-1780 0 0,2-1 0 0 0,2 1 1 0 0,2 0-1 0 0,3-4-93 0 0,11-55 87 0 0,72-231 13 0 0,-56 221-79 0 0,-16-1-870 0 0,-23 117 290 0 0,0 0-344 0 0,-1 7-2913 0 0,0-3-516 0 0,1-1-7274 0 0</inkml:trace>
  <inkml:trace contextRef="#ctx0" brushRef="#br0" timeOffset="1241.78">590 656 10258 0 0,'0'0'1654'0'0,"0"0"-142"0"0,0 0-26 0 0,0 0 70 0 0,0 0-10 0 0,0 0-158 0 0,0 0-313 0 0,0 0-292 0 0,0 0-216 0 0,0 0-161 0 0,0 0-84 0 0,0 0-31 0 0,0 0-5 0 0,0-7 1424 0 0,9 194 1803 0 0,-5-39-2137 0 0,-11-153-3555 0 0,0 2-1858 0 0,2-4-4821 0 0,5 3-3028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5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121 685 3641 0 0,'0'0'2411'0'0,"0"0"-1172"0"0,0 0-247 0 0,0 0 214 0 0,0 0 217 0 0,0 0-28 0 0,0 0-198 0 0,0 0-323 0 0,0 0-309 0 0,0 0-147 0 0,0 0-73 0 0,0 0-48 0 0,-9-11-2 0 0,-44-59 809 0 0,58 15 4154 0 0,3 30-4809 0 0,-1-1 0 0 0,-1 0 1 0 0,-1 0-1 0 0,-1 0 1 0 0,-1-1-1 0 0,-1 0 1 0 0,-2 1-1 0 0,-1-1 1 0 0,-1 1-1 0 0,-4-21-449 0 0,6 43 30 0 0,-17-232 2255 0 0,3 453-2266 0 0,14 409 281 0 0,-3-582-272 0 0,-1 0 1 0 0,-3-1 0 0 0,-1 1-1 0 0,-5 8-28 0 0,-11 63 43 0 0,33-157 115 0 0,2 1 0 0 0,1 0 0 0 0,3 0 0 0 0,8-15-158 0 0,-12 28-6 0 0,1 0 0 0 0,1 0-1 0 0,2 2 1 0 0,1-1 0 0 0,1 2-1 0 0,1 0 1 0 0,1 1 0 0 0,1 1-1 0 0,1 1 1 0 0,1 1 0 0 0,1 1-1 0 0,4-2 7 0 0,-19 16-7 0 0,-7 5 5 0 0,0 0 0 0 0,0 0 0 0 0,0 0 1 0 0,0 0-1 0 0,0 0 0 0 0,0 0 0 0 0,0 0 0 0 0,0 0 0 0 0,0 0 0 0 0,0 1 0 0 0,0-1 0 0 0,0 0 0 0 0,1 1 1 0 0,-1-1-1 0 0,0 1 0 0 0,0-1 0 0 0,1 1 0 0 0,-1-1 0 0 0,0 1 0 0 0,1 0 0 0 0,-1 0 0 0 0,1 0 0 0 0,-1 0 0 0 0,0 0 1 0 0,1 0-1 0 0,-1 0 0 0 0,0 0 0 0 0,1 1 0 0 0,-1-1 0 0 0,0 0 0 0 0,1 1 0 0 0,-1-1 0 0 0,0 1 0 0 0,0-1 0 0 0,1 1 1 0 0,-1 0-1 0 0,0 0 0 0 0,0-1 0 0 0,0 1 0 0 0,0 0 0 0 0,0 0 0 0 0,0 0 0 0 0,0 0 0 0 0,0 0 0 0 0,0 0 1 0 0,-1 1 0 0 0,5 14 11 0 0,0 0-1 0 0,-2 1 0 0 0,0 0 1 0 0,-1 0-1 0 0,-1-1 0 0 0,0 1 0 0 0,-1 0 1 0 0,-3 16-10 0 0,2-6 7 0 0,-17 208 42 0 0,15-113-1 0 0,3-121-49 0 0,0-1-22 0 0,-14-18-5811 0 0,11 10 176 0 0,1 0-6666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4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46 611 3977 0 0,'0'0'1508'0'0,"0"0"-220"0"0,0 0 87 0 0,0 0 350 0 0,0 0 329 0 0,0 0 77 0 0,0 0-192 0 0,0 0-372 0 0,0 0-336 0 0,0 0-243 0 0,0 0-139 0 0,-7 3-68 0 0,-24 10-13 0 0,23-10-4 0 0,8-3-28 0 0,9-97 3354 0 0,-5 75-3984 0 0,1 0 0 0 0,1 0 0 0 0,1 1 0 0 0,1 0 0 0 0,1 0 0 0 0,1 1 0 0 0,1 0 0 0 0,1 1 0 0 0,1-1-106 0 0,11-14 64 0 0,1 1 0 0 0,2 1 0 0 0,2 2 0 0 0,0 0 0 0 0,4 0-64 0 0,23-7 73 0 0,-56 37-99 0 0,0 0-9 0 0,12 23-38 0 0,14 143 150 0 0,-24-127-65 0 0,5 83 97 0 0,1-114-118 0 0,-8-8 8 0 0,9-12 25 0 0,139-127-40 0 0,126-96 20 0 0,-232 208 0 0 0,-42 27-14 0 0,0 0 8 0 0,-38 114 31 0 0,23-78-99 0 0,7-17-83 0 0,0 0 0 0 0,0 1 0 0 0,2 0 0 0 0,1 1 0 0 0,0-1-1 0 0,1 1 1 0 0,0 21 153 0 0,5-41-232 0 0,0-1 0 0 0,0 1 0 0 0,1 0-1 0 0,-1 0 1 0 0,0-1 0 0 0,0 1 0 0 0,1-1 0 0 0,-1 1-1 0 0,0-1 1 0 0,1 1 0 0 0,-1-1 0 0 0,0 0-1 0 0,1 0 1 0 0,-1 0 0 0 0,1 0 0 0 0,-1 0 0 0 0,1 0-1 0 0,-1 0 1 0 0,0 0 0 0 0,1 0 0 0 0,-1-1-1 0 0,0 1 1 0 0,1-1 0 0 0,-1 1 0 0 0,0-1 0 0 0,1 1-1 0 0,-1-1 1 0 0,0 0 0 0 0,0 1 0 0 0,0-1-1 0 0,2-1 233 0 0,16-11-4336 0 0,-8 5-846 0 0,2 0-5996 0 0</inkml:trace>
  <inkml:trace contextRef="#ctx0" brushRef="#br0" timeOffset="606.266">1351 0 3153 0 0,'0'0'4603'0'0,"0"0"-2729"0"0,0 0-702 0 0,0 0 251 0 0,0 0 258 0 0,0 0 86 0 0,0 0-123 0 0,0 0-314 0 0,0 0-274 0 0,0 0-183 0 0,-32 20-124 0 0,-99 61-99 0 0,68-30 439 0 0,53-36-945 0 0,0 0 1 0 0,1 0 0 0 0,1 1-1 0 0,0 1 1 0 0,1-1 0 0 0,1 1-1 0 0,0 0 1 0 0,2 0-1 0 0,0 1 1 0 0,0-1 0 0 0,2 1-1 0 0,0 0 1 0 0,1 0 0 0 0,1 0-1 0 0,2 12-144 0 0,-2-28 36 0 0,0 1 0 0 0,0-1-1 0 0,0 1 1 0 0,1-1 0 0 0,-1 1-1 0 0,1-1 1 0 0,0 0 0 0 0,0 1-1 0 0,-1-1 1 0 0,2 0 0 0 0,-1 0-1 0 0,0 0 1 0 0,0 1 0 0 0,1-1-1 0 0,-1 0 1 0 0,1-1 0 0 0,-1 1-1 0 0,1 0 1 0 0,0 0 0 0 0,0-1-1 0 0,0 1 1 0 0,0-1 0 0 0,0 1-1 0 0,0-1 1 0 0,0 0 0 0 0,0 0-1 0 0,1 0 1 0 0,-1 0 0 0 0,0 0-1 0 0,1-1 1 0 0,-1 1 0 0 0,0-1-1 0 0,1 1 1 0 0,-1-1 0 0 0,1 0-1 0 0,-1 0 1 0 0,1 0 0 0 0,-1 0-1 0 0,1-1 1 0 0,-1 1 0 0 0,0-1-1 0 0,1 1 1 0 0,-1-1 0 0 0,0 0-1 0 0,1 0 1 0 0,-1 0 0 0 0,1 0-36 0 0,20-16 206 0 0,1-2 0 0 0,-2 0 0 0 0,-1-1 0 0 0,0-1 0 0 0,-2-1 0 0 0,10-14-206 0 0,11-13 172 0 0,-1-3 1 0 0,-3-1-1 0 0,27-53-172 0 0,-46 212 178 0 0,65 339-103 0 0,-73-371-53 0 0,-3 1 0 0 0,-3-1 0 0 0,-4 24-22 0 0,0-86 4 0 0,0 1 0 0 0,0-1 0 0 0,-1 0 0 0 0,-1 0 0 0 0,0 0-1 0 0,-1 0 1 0 0,0 0 0 0 0,-1 0 0 0 0,0-1 0 0 0,-1 0 0 0 0,0 0 0 0 0,0-1-1 0 0,-2 1 1 0 0,1-2 0 0 0,-1 1 0 0 0,0-1 0 0 0,-1 0 0 0 0,0 0 0 0 0,-1-1 0 0 0,-3 2-4 0 0,10-9 1 0 0,1 1 0 0 0,-1-1 0 0 0,0 1 1 0 0,0-1-1 0 0,1 0 0 0 0,-1 0 0 0 0,0-1 1 0 0,0 1-1 0 0,0 0 0 0 0,0-1 1 0 0,0 0-1 0 0,-1 0 0 0 0,1 0 0 0 0,0 0 1 0 0,0 0-1 0 0,0 0 0 0 0,0-1 0 0 0,0 0 1 0 0,0 0-1 0 0,0 1 0 0 0,0-2 0 0 0,1 1 1 0 0,-1 0-1 0 0,0 0 0 0 0,0-1 1 0 0,1 0-1 0 0,-1 1 0 0 0,1-1 0 0 0,0 0 1 0 0,-1 0-1 0 0,1-1 0 0 0,0 1 0 0 0,0 0 1 0 0,0-1-1 0 0,1 1 0 0 0,-1-1 1 0 0,0 1-1 0 0,1-1 0 0 0,0 0 0 0 0,0 0 1 0 0,0 0-1 0 0,0 0-1 0 0,-4-16-20 0 0,1-1 0 0 0,1 0-1 0 0,1 0 1 0 0,1 0 0 0 0,1-1 0 0 0,0 1 0 0 0,2 0 0 0 0,0-1 20 0 0,4-13-52 0 0,1-1 1 0 0,2 1 0 0 0,1 0 0 0 0,1 1 0 0 0,2 0 0 0 0,6-8 51 0 0,76-140-1229 0 0,-60 124-1742 0 0,0 0-3742 0 0,-26 45-3081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0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56 7138 0 0,'0'0'2679'0'0,"0"0"-1076"0"0,0 0-427 0 0,0 0 62 0 0,0 0 182 0 0,0 0 43 0 0,0 0-204 0 0,0 0-327 0 0,0 0-272 0 0,0 0-130 0 0,0 0-18 0 0,3 1 65 0 0,8 1 81 0 0,-8-1 40 0 0,-3-1-20 0 0,0 0-55 0 0,0 0-88 0 0,0 0-74 0 0,-6-18 1366 0 0,-5 11-1723 0 0,0 2 0 0 0,-1-1 0 0 0,0 2 1 0 0,0-1-1 0 0,0 2 0 0 0,0-1 0 0 0,0 2 0 0 0,-1 0 0 0 0,0 0 0 0 0,1 1 0 0 0,-1 1 0 0 0,0 0 1 0 0,1 0-1 0 0,-11 3-104 0 0,-16-2 180 0 0,19-1-114 0 0,0 2 0 0 0,1 0 1 0 0,-1 1-1 0 0,1 1 0 0 0,0 1 1 0 0,0 0-1 0 0,-3 3-66 0 0,22-6 3 0 0,0 0-1 0 0,0 0 1 0 0,-1 0 0 0 0,2 1 0 0 0,-1-1-1 0 0,0 0 1 0 0,0 0 0 0 0,0 1 0 0 0,1-1-1 0 0,0 0 1 0 0,-1 0 0 0 0,1 0 0 0 0,0 0-1 0 0,0 0 1 0 0,0 0 0 0 0,0 0 0 0 0,0 0-1 0 0,0 0 1 0 0,1-1 0 0 0,-1 1 0 0 0,1 0 0 0 0,-1-1-1 0 0,1 1 1 0 0,0-1 0 0 0,-1 1 0 0 0,1-1-1 0 0,0 0 1 0 0,0 0 0 0 0,1 0-3 0 0,112 84 227 0 0,-114-84-215 0 0,-1 0 1 0 0,1 0-1 0 0,-1 0 0 0 0,1 1 1 0 0,-1-1-1 0 0,0 0 1 0 0,1 0-1 0 0,-1 0 1 0 0,0 0-1 0 0,0 0 1 0 0,0 1-1 0 0,0-1 1 0 0,0 0-1 0 0,0 0 1 0 0,0 0-1 0 0,0 1 1 0 0,0-1-1 0 0,0 0 1 0 0,-1 0-1 0 0,1 0 1 0 0,-1 0-1 0 0,1 0 1 0 0,-1 1-1 0 0,1-1 1 0 0,-1 0-1 0 0,1 0 1 0 0,-1 0-1 0 0,0 0 1 0 0,0-1-1 0 0,0 1 0 0 0,1 0 1 0 0,-1 0-1 0 0,0 0 1 0 0,0-1-1 0 0,0 1 1 0 0,0 0-1 0 0,0-1 1 0 0,0 1-1 0 0,0-1 1 0 0,0 1-1 0 0,-1-1 1 0 0,1 0-1 0 0,0 1 1 0 0,0-1-1 0 0,0 0 1 0 0,0 0-1 0 0,-1 0 1 0 0,1 0-1 0 0,-1 0-12 0 0,-7 6-22 0 0,-31 20 49 0 0,15-11 12 0 0,1 0-1 0 0,1 2 1 0 0,1 1-1 0 0,1 0 1 0 0,-18 20-39 0 0,37-36 1 0 0,0 0 0 0 0,0 1-1 0 0,0-1 1 0 0,0 0 0 0 0,0 1-1 0 0,1-1 1 0 0,-1 1 0 0 0,1 0 0 0 0,-1-1-1 0 0,1 1 1 0 0,0 0 0 0 0,0 0 0 0 0,1 0-1 0 0,-1-1 1 0 0,0 1 0 0 0,1 0 0 0 0,0 0-1 0 0,0 0 1 0 0,0 0 0 0 0,0 0 0 0 0,0 0-1 0 0,0 0 1 0 0,1 0 0 0 0,0 0 0 0 0,-1 0-1 0 0,1 0 1 0 0,0 0 0 0 0,0 0 0 0 0,1-1-1 0 0,-1 1 1 0 0,1-1 0 0 0,-1 1-1 0 0,1-1 1 0 0,0 1 0 0 0,0-1 0 0 0,0 1-1 0 0,9 6 83 0 0,0-1 1 0 0,0 0 0 0 0,1 0-1 0 0,0-1 1 0 0,0 0-1 0 0,1-1 1 0 0,0-1 0 0 0,0 0-1 0 0,0-1 1 0 0,0 0-1 0 0,1-1 1 0 0,0 0 0 0 0,-1-1-1 0 0,1-1 1 0 0,0 0-1 0 0,10-1-83 0 0,34-11 303 0 0,-58 10-366 0 0,1 0 0 0 0,-1 0 0 0 0,0 0 0 0 0,1-1 0 0 0,-1 1 0 0 0,0 0 0 0 0,0 0 0 0 0,0-1 0 0 0,0 1 0 0 0,0 0 0 0 0,0 0 0 0 0,0-1 0 0 0,0 1 0 0 0,0 0 0 0 0,-1 0 0 0 0,1 0 0 0 0,0-1 0 0 0,-1 1 0 0 0,1 0 0 0 0,-1 0 0 0 0,0 0 0 0 0,1 0 0 0 0,-1 0 0 0 0,0 0 0 0 0,1 0 0 0 0,-1 0 0 0 0,0 0 0 0 0,0 0 0 0 0,0 0 0 0 0,0 1 0 0 0,0-1 0 0 0,0 0 0 0 0,0 1 0 0 0,0-1 63 0 0,-18-18-2872 0 0,7 5-5105 0 0,8 10-4271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1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497 122 0 0 0,'0'0'1235'0'0,"0"0"756"0"0,0 0 470 0 0,0 0 66 0 0,0 0-167 0 0,0 0-317 0 0,0 0-300 0 0,0 0-257 0 0,0 0-215 0 0,2-3-143 0 0,5-9 903 0 0,-6 12-1128 0 0,-1 0-100 0 0,0 2 2810 0 0,4 12-2670 0 0,3 41-321 0 0,-2 0 0 0 0,-3 0 0 0 0,-3 37-622 0 0,0-23 194 0 0,-3 8-81 0 0,-3-1 0 0 0,-4-1 0 0 0,-5 12-113 0 0,-13 87 99 0 0,-3 0-75 0 0,32-171-23 0 0,0-2 18 0 0,0-1-22 0 0,0 0-8 0 0,0 0 9 0 0,0 0-22 0 0,0 0-3 0 0,0 0-18 0 0,-4-38-3653 0 0,-3 13-5087 0 0,5 18-1915 0 0</inkml:trace>
  <inkml:trace contextRef="#ctx0" brushRef="#br0" timeOffset="396.085">0 368 5625 0 0,'0'0'4489'0'0,"0"0"-1820"0"0,0 0-700 0 0,0 0-155 0 0,0 0-128 0 0,0 0-158 0 0,0 0-231 0 0,0 0-287 0 0,0 0-297 0 0,0 0-225 0 0,0 0-131 0 0,0 0-40 0 0,0 0 56 0 0,2-7 60 0 0,-1 4-361 0 0,-1 1-37 0 0,1 0 0 0 0,-1 0 0 0 0,1 0 0 0 0,-1 0 1 0 0,1 1-1 0 0,0-1 0 0 0,-1 0 0 0 0,1 0 0 0 0,0 1 0 0 0,0-1 0 0 0,0 1 1 0 0,0-1-1 0 0,1 1 0 0 0,-1-1 0 0 0,0 1 0 0 0,1 0 0 0 0,-1-1 0 0 0,1 1 1 0 0,-1 0-1 0 0,1 0 0 0 0,0 0 0 0 0,-1 0 0 0 0,1 1 0 0 0,0-1 0 0 0,-1 0 1 0 0,2 0-36 0 0,288-64 2375 0 0,49-24-1789 0 0,-249 67-662 0 0,-25 20-3295 0 0,-38 4-1373 0 0,-17-2-1060 0 0,0 0-5795 0 0</inkml:trace>
  <inkml:trace contextRef="#ctx0" brushRef="#br0" timeOffset="1696.46">991 7 8426 0 0,'0'0'2287'0'0,"0"0"-415"0"0,0 0-65 0 0,0 0 34 0 0,0 0-141 0 0,0 0-269 0 0,0 0-329 0 0,0 0-317 0 0,0 0-169 0 0,0 0-68 0 0,0 0-29 0 0,0 0-5 0 0,0 0-24 0 0,14-7 2552 0 0,-14 7-2924 0 0,0 0 12 0 0,5 38 2441 0 0,-6-24-2428 0 0,10 133 30 0 0,-7 1-1 0 0,-6 0 1 0 0,-7 1-173 0 0,-1 149 69 0 0,12-297-54 0 0,0-1 2 0 0,0 0-15 0 0,0 0 8 0 0,0 0 4 0 0,0-1 8 0 0,0-2-14 0 0,2-13 2 0 0,2-1 0 0 0,0 0 0 0 0,1 1 0 0 0,1 0 0 0 0,0 0 0 0 0,1 1 0 0 0,1-1 0 0 0,1 1 0 0 0,0 1 0 0 0,11-14-10 0 0,-19 26 0 0 0,12-19-4 0 0,1 1 1 0 0,1 0-1 0 0,1 1 0 0 0,0 1 0 0 0,2 0 0 0 0,0 1 1 0 0,3 0 3 0 0,22 1-22 0 0,-24 50-4 0 0,5 102 198 0 0,-20 40 106 0 0,-10-90-138 0 0,6-88-171 0 0,-3-45-1117 0 0,4 11-2518 0 0,4 24 108 0 0,-1 5-5142 0 0,-2 3-3462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0 14003 0 0,'0'0'1766'0'0,"0"0"-165"0"0,0 0-150 0 0,0 0-97 0 0,0 0-104 0 0,0 0-209 0 0,0 0-281 0 0,0 0-254 0 0,0 0-181 0 0,0 0-35 0 0,0 0 64 0 0,0 0 93 0 0,0 0 72 0 0,1 7-11 0 0,-9 105 1283 0 0,-61 212-627 0 0,-16 83-873 0 0,-2-134-414 0 0,84-262-2921 0 0,4-25-6820 0 0,-1 10-1661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11546 0 0,'0'0'2390'0'0,"0"0"-596"0"0,0 0-328 0 0,0 0-147 0 0,0 0-79 0 0,0 0-125 0 0,0 0-260 0 0,0 0-279 0 0,0 0-84 0 0,0 0 13 0 0,0 0 45 0 0,0 0 63 0 0,0 0-57 0 0,-1 19-69 0 0,2 125 663 0 0,5 385-86 0 0,-6-529-1053 0 0,0 1 1 0 0,0-1-1 0 0,0 0 1 0 0,1 1-1 0 0,-1-1 0 0 0,0 0 1 0 0,1 1-1 0 0,-1-1 1 0 0,0 0-1 0 0,1 1 1 0 0,-1-1-1 0 0,0 0 0 0 0,1 1 1 0 0,-1-1-1 0 0,0 0 1 0 0,1 0-1 0 0,-1 0 1 0 0,1 1-1 0 0,-1-1 0 0 0,1 0 1 0 0,-1 0-1 0 0,0 0 1 0 0,1 0-1 0 0,-1 0 0 0 0,1 0 1 0 0,-1 0-1 0 0,1 0 1 0 0,-1 0-1 0 0,1 0 1 0 0,-1 0-1 0 0,1 0 0 0 0,-1 0 1 0 0,0 0-1 0 0,1 0 1 0 0,-1-1-1 0 0,1 1 1 0 0,-1 0-1 0 0,1 0 0 0 0,-1 0 1 0 0,0-1-1 0 0,1 1 1 0 0,-1 0-1 0 0,0-1 0 0 0,1 1 1 0 0,-1 0-1 0 0,0-1 1 0 0,1 1-1 0 0,-1 0 1 0 0,0-1-1 0 0,0 1 0 0 0,1 0 1 0 0,-1-1-1 0 0,0 1 1 0 0,0-1-1 0 0,0 1 1 0 0,0-1-1 0 0,1 1 0 0 0,-1 0 1 0 0,0-1-1 0 0,0 1 1 0 0,0-1-1 0 0,0 0-11 0 0,97-157 698 0 0,33-98-445 0 0,-27-15-126 0 0,-90 218 362 0 0,-8 32-1411 0 0,-3 16-4555 0 0,0 18 1552 0 0,1-5-1458 0 0,1 0-6342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16187 0 0,'0'0'2110'0'0,"0"0"-833"0"0,0 0-412 0 0,0 0-38 0 0,0 0 24 0 0,0 0-8 0 0,0 0-79 0 0,0 0-133 0 0,0 0-110 0 0,0 0-76 0 0,0 0-97 0 0,0 0-58 0 0,0 0-34 0 0,24-1 0 0 0,108-8 253 0 0,-131 8-492 0 0,0 0 0 0 0,1 0 0 0 0,-1 1 0 0 0,0-1 0 0 0,0 0 0 0 0,0 1 0 0 0,1-1-1 0 0,-1 1 1 0 0,0-1 0 0 0,1 1 0 0 0,-1-1 0 0 0,0 1 0 0 0,1 0 0 0 0,-1 0 0 0 0,0 0-1 0 0,1 0 1 0 0,-1 0 0 0 0,0 0 0 0 0,1 0 0 0 0,-1 0 0 0 0,1 0 0 0 0,-1 1 0 0 0,0-1-1 0 0,0 1 1 0 0,1-1 0 0 0,-1 1 0 0 0,0-1 0 0 0,0 1 0 0 0,1 0 0 0 0,-1-1 0 0 0,0 1-1 0 0,0 0 1 0 0,0 0 0 0 0,0 0 0 0 0,0 0 0 0 0,0 0 0 0 0,0 0 0 0 0,0 0 0 0 0,-1 0-1 0 0,1 0 1 0 0,0 1 0 0 0,-1-1 0 0 0,1 0 0 0 0,-1 0 0 0 0,1 1 0 0 0,-1-1 0 0 0,1 0 0 0 0,-1 1-1 0 0,0-1 1 0 0,0 0 0 0 0,0 1 0 0 0,0-1 0 0 0,0 0 0 0 0,0 1 0 0 0,0-1 0 0 0,0 1-1 0 0,0-1 1 0 0,-1 2-17 0 0,-76 98 548 0 0,6-12-220 0 0,70-86-315 0 0,0-1-1 0 0,0 0 1 0 0,0 0-1 0 0,0 1 0 0 0,0-1 1 0 0,0 1-1 0 0,1-1 1 0 0,-1 1-1 0 0,1-1 0 0 0,0 1 1 0 0,0-1-1 0 0,0 1 1 0 0,0-1-1 0 0,0 1 0 0 0,0-1 1 0 0,1 1-1 0 0,-1-1 1 0 0,1 1-1 0 0,0-1 0 0 0,0 0 1 0 0,0 1-1 0 0,0-1 1 0 0,0 0-1 0 0,0 1 0 0 0,1-1 1 0 0,-1 0-1 0 0,1 0-12 0 0,12 1 67 0 0,0-1-1 0 0,0 0 1 0 0,0-1-1 0 0,1 0 1 0 0,-1-2-1 0 0,0 1 1 0 0,0-2 0 0 0,1 0-1 0 0,-1-1 1 0 0,-1 0-1 0 0,1-1 1 0 0,0 0-1 0 0,-1-1 1 0 0,0-1-1 0 0,0 0 1 0 0,0-1-1 0 0,-1 0 1 0 0,0-1 0 0 0,10-9-67 0 0,44-38-1319 0 0,-48 34-2121 0 0,-3-2-4225 0 0,-11 15-4721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20284 0 0,'0'0'1194'0'0,"0"0"-350"0"0,0 0-78 0 0,0 0 80 0 0,0 0 68 0 0,0 0 21 0 0,0 0-142 0 0,0 0-159 0 0,0 0-101 0 0,0 0-110 0 0,0 0-58 0 0,0 0-18 0 0,20 3-11 0 0,97 13 203 0 0,180-2 491 0 0,-277-21-1720 0 0,-19 0-3140 0 0,-7 6-3896 0 0,1-2-4354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20004 0 0,'0'0'1490'0'0,"0"0"-502"0"0,0 0-81 0 0,0 0 112 0 0,0 0 52 0 0,0 0-100 0 0,0 0-246 0 0,0 0-173 0 0,0 0-165 0 0,0 0-118 0 0,31-1-66 0 0,101-6-95 0 0,-22-17-69 0 0,-37 7-934 0 0,-49 10-2397 0 0,-1 1-4404 0 0,-13 2-4785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7 12555 0 0,'0'0'2197'0'0,"0"0"-336"0"0,0 0-247 0 0,0 0-110 0 0,0 0-40 0 0,0 0-116 0 0,0 0-246 0 0,0 0-275 0 0,0 0-220 0 0,0 0-142 0 0,0 0-77 0 0,0 0-17 0 0,3-7 1211 0 0,-13 115-751 0 0,0 5-678 0 0,24 88-212 0 0,-1-166-918 0 0,-16-43-15898 0 0,-1 4 5981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9074 0 0,'0'0'3899'0'0,"0"0"-1715"0"0,0 0-805 0 0,0 0-169 0 0,0 0-4 0 0,0 0-50 0 0,0 0-63 0 0,0 0-104 0 0,0 0-85 0 0,0 0-66 0 0,0 0-126 0 0,0 0-101 0 0,0 0-51 0 0,23 5-41 0 0,72 15-49 0 0,12-16 487 0 0,90-37-616 0 0,-91 24-1235 0 0,-61 7-3977 0 0,-43 6-3758 0 0,-2 0-2638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13635 0 0,'0'0'2720'0'0,"0"0"-1028"0"0,0 0-535 0 0,0 0-134 0 0,0 0-27 0 0,0 0-41 0 0,0 0-107 0 0,0 0-152 0 0,0 0-145 0 0,0 0-93 0 0,0 0-96 0 0,0 0-48 0 0,0 0-13 0 0,28-4-37 0 0,91-11-18 0 0,11 8 326 0 0,-129 7-571 0 0,0 0 0 0 0,0 0 0 0 0,0 0 0 0 0,-1 0 0 0 0,1 0 0 0 0,0 0 1 0 0,0 1-1 0 0,0-1 0 0 0,0 0 0 0 0,0 1 0 0 0,0-1 0 0 0,0 0 0 0 0,-1 1 0 0 0,1-1 0 0 0,0 1 1 0 0,0-1-1 0 0,-1 1 0 0 0,1 0 0 0 0,0-1 0 0 0,-1 1 0 0 0,1 0 0 0 0,0-1 0 0 0,-1 1 0 0 0,1 0 1 0 0,-1 0-1 0 0,1-1 0 0 0,-1 1 0 0 0,0 0 0 0 0,1 0 0 0 0,-1 0 0 0 0,0 0 0 0 0,0 0 0 0 0,1 0 1 0 0,-1-1-1 0 0,0 1 0 0 0,0 0 0 0 0,0 0 0 0 0,0 0 0 0 0,0 0 0 0 0,0 0 0 0 0,0 0 0 0 0,-1 0 1 0 0,1 0-1 0 0,0 0 0 0 0,0 0 0 0 0,-1-1 0 0 0,1 1 0 0 0,-1 0-1 0 0,-19 43 192 0 0,-72 55 2 0 0,-24 36 52 0 0,114-131-208 0 0,1-1 0 0 0,1 1 0 0 0,-1-1 0 0 0,1 1 0 0 0,-1-1 0 0 0,1 1 0 0 0,0-1 0 0 0,0 1 0 0 0,0-1 0 0 0,1 1 0 0 0,-1-1 0 0 0,1 1 0 0 0,0-1 0 0 0,0 1 0 0 0,0-1 0 0 0,1 0 0 0 0,-1 1 0 0 0,1-1 0 0 0,-1 0 0 0 0,1 0-1 0 0,0 0 1 0 0,0 0 0 0 0,1-1 0 0 0,-1 1 0 0 0,1 0 0 0 0,-1-1 0 0 0,1 0 0 0 0,0 1 0 0 0,0-1 0 0 0,0 0 0 0 0,0-1 0 0 0,0 1 0 0 0,0 0 0 0 0,0-1 0 0 0,1 0 0 0 0,-1 0 0 0 0,0 0 0 0 0,1 0 0 0 0,-1 0 0 0 0,1-1 0 0 0,-1 1 0 0 0,1-1 0 0 0,0 0 0 0 0,-1 0 0 0 0,1-1 0 0 0,-1 1 0 0 0,2-1-38 0 0,9 1 107 0 0,-6 1-89 0 0,1-1-1 0 0,-1 1 1 0 0,0-2 0 0 0,0 1 0 0 0,1-1 0 0 0,-1 0 0 0 0,0-1-1 0 0,0 0 1 0 0,0-1 0 0 0,0 1 0 0 0,-1-1 0 0 0,1-1 0 0 0,-1 1-1 0 0,0-1 1 0 0,2-2-18 0 0,35-32-4005 0 0,-28 18-8013 0 0,-12 16-113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12827 0 0,'0'0'2990'0'0,"0"0"-1213"0"0,0 0-378 0 0,0 0-58 0 0,0 0-14 0 0,0 0-63 0 0,0 0-179 0 0,0 0-238 0 0,0 0-211 0 0,0 0-147 0 0,0 0-97 0 0,0 0-52 0 0,0 0-30 0 0,-3 1 659 0 0,-2 45-488 0 0,3 0 0 0 0,1 0 0 0 0,3 0 0 0 0,1 0 0 0 0,6 26-481 0 0,-6 151 187 0 0,-34 83-201 0 0,19-185 28 0 0,5-83-467 0 0,-10-83-1925 0 0,9-44-2412 0 0,10 60 277 0 0,4 2-4140 0 0,-2 10-1145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13451 0 0,'0'0'2719'0'0,"0"0"-1308"0"0,0 0-400 0 0,0 0 41 0 0,0 0 76 0 0,0 0-17 0 0,0 0-174 0 0,0 0-231 0 0,0 0-186 0 0,-34 19-131 0 0,-103 62-76 0 0,81-34 175 0 0,13 15 620 0 0,43-58-1063 0 0,0-1-1 0 0,0 1 0 0 0,0-1 0 0 0,0 1 1 0 0,1-1-1 0 0,-1 1 0 0 0,1-1 0 0 0,0 1 1 0 0,0-1-1 0 0,0 0 0 0 0,1 0 1 0 0,-1 1-1 0 0,1-1 0 0 0,-1 0 0 0 0,1 0 1 0 0,0 0-1 0 0,1 0 0 0 0,-1-1 0 0 0,0 1 1 0 0,1-1-1 0 0,-1 1 0 0 0,1-1 1 0 0,0 0-1 0 0,0 0 0 0 0,0 0 0 0 0,0 0 1 0 0,0-1-1 0 0,0 1 0 0 0,0-1 0 0 0,2 1-44 0 0,23 19 254 0 0,-19-11-112 0 0,0 1 1 0 0,-1-1-1 0 0,-1 2 1 0 0,0-1-1 0 0,0 1 1 0 0,-1 0-1 0 0,-1 1 1 0 0,0-1-1 0 0,-1 1 1 0 0,0 0-1 0 0,-1 0 1 0 0,1 7-143 0 0,45 106 1024 0 0,-41-116-2019 0 0,-9-12 106 0 0,-4-9-2420 0 0,3 3-6837 0 0,2 4-1838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5521 0 0,'0'0'1859'0'0,"0"0"-656"0"0,0 0-515 0 0,0 0-117 0 0,0 0 101 0 0,0 0 256 0 0,0 0 251 0 0,0 0 95 0 0,0 0 6 0 0,0 0-105 0 0,0 0-171 0 0,10-2-182 0 0,-2 0-823 0 0,-2 1 303 0 0,1-1 1 0 0,-1 1-1 0 0,0-1 0 0 0,1-1 0 0 0,-1 1 0 0 0,0-1 0 0 0,0 0 0 0 0,-1 0 0 0 0,1-1 0 0 0,-1 0 0 0 0,0 0 0 0 0,0 0 0 0 0,0 0 0 0 0,0-1 0 0 0,1-1-302 0 0,134-207 2529 0 0,-126 192-2406 0 0,1 0 50 0 0,-8 27 1047 0 0,-7 854 954 0 0,-20-717-1962 0 0,19-143-204 0 0,1 0 1 0 0,0 0-1 0 0,-1 1 1 0 0,1-1-1 0 0,0 0 1 0 0,-1 0-1 0 0,1 0 1 0 0,-1 0-1 0 0,1 1 1 0 0,0-1-1 0 0,-1 0 1 0 0,1 0-1 0 0,-1 0 1 0 0,1 0-1 0 0,0 0 1 0 0,-1 0-1 0 0,1 0 1 0 0,-1 0-1 0 0,1 0 1 0 0,0 0-1 0 0,-1 0 1 0 0,1 0-1 0 0,-1-1 1 0 0,1 1-1 0 0,0 0 1 0 0,-1 0-1 0 0,1 0 1 0 0,0 0-1 0 0,-1-1 1 0 0,1 1 0 0 0,0 0-1 0 0,-1 0 1 0 0,1-1-1 0 0,0 1 1 0 0,-1 0-1 0 0,1-1 1 0 0,0 1-1 0 0,0 0 1 0 0,0-1-1 0 0,-1 1 1 0 0,1 0-1 0 0,0-1 1 0 0,0 1-1 0 0,0 0 1 0 0,0-1-1 0 0,-1 1 1 0 0,1-1-1 0 0,0 1 1 0 0,0 0-1 0 0,0-1 1 0 0,0 1-1 0 0,0-1 1 0 0,0 1-1 0 0,0 0 1 0 0,0-1-1 0 0,0 1 1 0 0,1-1-1 0 0,-1 1 1 0 0,0 0-1 0 0,0-1 1 0 0,0 1-9 0 0,-3-48 1 0 0,2 1 1 0 0,2-1-1 0 0,2 0 1 0 0,2 1 0 0 0,2 0-1 0 0,2 0 1 0 0,2 1-1 0 0,2 0 1 0 0,2 1 0 0 0,6-7-2 0 0,-11 18-7 0 0,2 0 0 0 0,1 1 1 0 0,2 0-1 0 0,1 1 1 0 0,2 1-1 0 0,0 1 1 0 0,3 0-1 0 0,0 2 0 0 0,2 0 1 0 0,0 2-1 0 0,2 0 1 0 0,1 2-1 0 0,1 0 0 0 0,1 2 1 0 0,1 2-1 0 0,1 0 1 0 0,1 2-1 0 0,3 0 7 0 0,-30 16-1 0 0,-1 0-1 0 0,0 0 1 0 0,0 1-1 0 0,1 0 1 0 0,-1 0 0 0 0,1 0-1 0 0,-1 0 1 0 0,1 0 0 0 0,-1 1-1 0 0,1 0 1 0 0,-1-1 0 0 0,1 1-1 0 0,0 0 1 0 0,-1 1-1 0 0,1-1 1 0 0,-1 1 0 0 0,1 0-1 0 0,-1-1 1 0 0,1 2 0 0 0,-1-1-1 0 0,0 0 1 0 0,1 1-1 0 0,-1-1 1 0 0,0 1 0 0 0,0 0-1 0 0,0 0 1 0 0,0 0 0 0 0,0 0-1 0 0,-1 1 1 0 0,1-1-1 0 0,-1 1 1 0 0,1 0 0 0 0,-1 0-1 0 0,0 0 1 0 0,0 0 0 0 0,1 2 1 0 0,1 9 8 0 0,-1 1 0 0 0,-1-1 0 0 0,0 1 0 0 0,-1-1 0 0 0,-1 1 0 0 0,0 0 1 0 0,-1-1-1 0 0,0 1 0 0 0,-2-1 0 0 0,1 1 0 0 0,-2-1 0 0 0,0 0 0 0 0,0 0 0 0 0,-1 0 1 0 0,-1-1-1 0 0,-1 0 0 0 0,0 0 0 0 0,0 0 0 0 0,-1-1 0 0 0,-1 0 0 0 0,0-1 1 0 0,0 0-1 0 0,-1 0 0 0 0,-1-1 0 0 0,0 0 0 0 0,0-1 0 0 0,-1 0 0 0 0,0-1 0 0 0,-1 0 1 0 0,1-1-1 0 0,-4 1-8 0 0,-78 32-12 0 0,-36-33-746 0 0,130-7 690 0 0,-1 0 1 0 0,1-1-1 0 0,-1 1 0 0 0,0 0 1 0 0,1 0-1 0 0,-1 0 0 0 0,0 0 1 0 0,1-1-1 0 0,-1 1 0 0 0,1 0 1 0 0,-1-1-1 0 0,1 1 0 0 0,-1 0 0 0 0,0-1 1 0 0,1 1-1 0 0,0 0 0 0 0,-1-1 1 0 0,1 1-1 0 0,-1-1 0 0 0,1 1 1 0 0,-1-1-1 0 0,1 0 0 0 0,0 1 0 0 0,-1-1 1 0 0,1 1-1 0 0,0-1 0 0 0,0 1 1 0 0,0-1-1 0 0,-1 0 0 0 0,1 1 1 0 0,0-1-1 0 0,0 0 0 0 0,0 1 0 0 0,0-1 1 0 0,0 0-1 0 0,0 1 0 0 0,0-1 1 0 0,0 0-1 0 0,0 1 0 0 0,0-1 1 0 0,1 1-1 0 0,-1-1 0 0 0,0 0 1 0 0,0 1-1 0 0,0-1 0 0 0,1 1 0 0 0,-1-1 1 0 0,0 0-1 0 0,1 1 0 0 0,-1-1 1 0 0,1 1-1 0 0,-1-1 0 0 0,1 1 1 0 0,-1 0-1 0 0,0-1 0 0 0,1 1 68 0 0,14-17-3201 0 0,-2 6-3548 0 0,-2 4-5055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 16235 0 0,'0'0'2558'0'0,"0"0"-1045"0"0,0 0-414 0 0,0 0 10 0 0,0 0 86 0 0,0 0-43 0 0,0 0-174 0 0,0 0-223 0 0,0 0-201 0 0,0 0-116 0 0,0 0-74 0 0,-31 34-49 0 0,-93 108-37 0 0,65-64 155 0 0,-24 72-5 0 0,62-115-458 0 0,12-17-5 0 0,-2 0 0 0 0,-1 0 0 0 0,0-1 0 0 0,-1-1 0 0 0,0 0 0 0 0,-2 0 0 0 0,0-1 35 0 0,-22 7-1584 0 0,24-22-2059 0 0,2-6-4097 0 0,7 2-3733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5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15891 0 0,'0'0'2133'0'0,"0"0"-497"0"0,0 0-374 0 0,0 0-110 0 0,0 0-40 0 0,0 0-114 0 0,0 0-223 0 0,0 0-278 0 0,0 0-133 0 0,0 0 4 0 0,0 0 14 0 0,0 0 38 0 0,0 0-32 0 0,3 17-55 0 0,28 110 641 0 0,147 178 350 0 0,-167-285-1381 0 0,3 6-235 0 0,-10-8-3086 0 0,-7-15-3370 0 0,0-3-5144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4953 0 0,'0'0'1690'0'0,"0"0"-79"0"0,0 0 190 0 0,0 0 236 0 0,0 0 37 0 0,0 0-255 0 0,0 0-443 0 0,0 0-384 0 0,0 0-216 0 0,0 0-79 0 0,14 11 6172 0 0,125-22-4502 0 0,-59 3-2117 0 0,-78 10-239 0 0,-1-1 0 0 0,0 1 0 0 0,0 0 0 0 0,0 0 0 0 0,0-1 0 0 0,0 1 0 0 0,0 0 0 0 0,0 0 0 0 0,0 0 0 0 0,-1 0 0 0 0,1 0 0 0 0,-1 0 0 0 0,0 0 0 0 0,1 0 0 0 0,-1 0 0 0 0,0 0 0 0 0,0 0 0 0 0,0 0 0 0 0,0 0 0 0 0,-1 0 1 0 0,1 0-1 0 0,-1 0 0 0 0,1 0 0 0 0,-1 0 0 0 0,0 0 0 0 0,1 0 0 0 0,-1 0 0 0 0,0 0 0 0 0,0-1 0 0 0,0 1 0 0 0,-1 0 0 0 0,1 0-11 0 0,-63 75 301 0 0,-16 32-50 0 0,79-107-227 0 0,0 0-1 0 0,0 0 1 0 0,1 0-1 0 0,-1 0 1 0 0,0 0 0 0 0,1-1-1 0 0,-1 1 1 0 0,1 0-1 0 0,0 0 1 0 0,-1 0 0 0 0,1 0-1 0 0,0 1 1 0 0,0-1-1 0 0,0 0 1 0 0,1 0 0 0 0,-1 0-1 0 0,0 0 1 0 0,1 0-1 0 0,-1-1 1 0 0,1 1-1 0 0,0 0 1 0 0,0 0 0 0 0,-1 0-1 0 0,1 0 1 0 0,1-1-1 0 0,-1 1 1 0 0,0 0 0 0 0,0-1-1 0 0,1 1 1 0 0,-1-1-1 0 0,0 1 1 0 0,1-1-24 0 0,108 6 1319 0 0,14-33-1336 0 0,-122 22-1642 0 0,-2-4-5879 0 0,0 6 2022 0 0,0 1-7212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1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5561 0 0,'0'0'3810'0'0,"0"0"-1112"0"0,0 0-516 0 0,0 0-134 0 0,0 0-203 0 0,0 0-238 0 0,0 0-308 0 0,0 0-326 0 0,0 0-224 0 0,0 0-113 0 0,0 0-42 0 0,0 0-17 0 0,0 0-23 0 0,-1 2-39 0 0,16 14 2560 0 0,-1-12-2854 0 0,125 10 1055 0 0,102-13-584 0 0,-240-1-683 0 0,-1 0-23 0 0,0 0-21 0 0,0 0-1 0 0,0 0-13 0 0,0 0-25 0 0,0 0-34 0 0,0 0-48 0 0,0 0-31 0 0,-20 8-3996 0 0,2 4 452 0 0,10-7-946 0 0,2-1-2089 0 0,0 0-4139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1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0,'0'0'2559'0'0,"0"0"-697"0"0,0 0-380 0 0,0 0-113 0 0,0 0-107 0 0,0 0-176 0 0,0 0-237 0 0,0 0-143 0 0,0 0-76 0 0,0 0-30 0 0,0 0-10 0 0,0 0-73 0 0,0 0-71 0 0,15 5-69 0 0,50 15-38 0 0,52-15 721 0 0,-61-3-530 0 0,-28-1-2650 0 0,0-1-7164 0 0,-28 0-2777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27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76 439 11410 0 0,'0'0'1930'0'0,"0"0"-464"0"0,0 0-302 0 0,0 0 8 0 0,0 0 18 0 0,0 0-65 0 0,0 0-188 0 0,0 0-241 0 0,0 0-203 0 0,0 0-137 0 0,0 0-84 0 0,0 0 26 0 0,0 0 85 0 0,6 4 77 0 0,-5-3-439 0 0,1 0 3 0 0,-1-1 0 0 0,0 1 0 0 0,0 0 0 0 0,1 0 0 0 0,-1-1-1 0 0,0 1 1 0 0,0 0 0 0 0,0 0 0 0 0,0 0 0 0 0,0 1 0 0 0,0-1 0 0 0,0 0 0 0 0,-1 0 0 0 0,1 0-1 0 0,0 1 1 0 0,-1-1 0 0 0,1 0 0 0 0,-1 1 0 0 0,1-1 0 0 0,-1 0 0 0 0,1 1 0 0 0,-1-1 0 0 0,0 1 0 0 0,0-1-1 0 0,0 0 1 0 0,0 1 0 0 0,0-1 0 0 0,0 1 0 0 0,0-1 0 0 0,0 1 0 0 0,-1-1 0 0 0,1 0 0 0 0,0 1-1 0 0,-1-1 1 0 0,1 0 0 0 0,-1 1 0 0 0,0 0-24 0 0,-20 51 238 0 0,3 1-1 0 0,2 1 1 0 0,3 1-1 0 0,2 0 1 0 0,2 0-1 0 0,3 1 1 0 0,3 0 0 0 0,2 29-238 0 0,1-85 4 0 0,14 138 111 0 0,-13-135-94 0 0,0 0 1 0 0,0 0-1 0 0,0 0 1 0 0,1 0-1 0 0,-1 0 1 0 0,1 0-1 0 0,0 0 1 0 0,1-1 0 0 0,-1 1-1 0 0,1-1 1 0 0,-1 1-1 0 0,1-1 1 0 0,0 0-1 0 0,0 0 1 0 0,0 0-1 0 0,1-1 1 0 0,-1 1-1 0 0,1-1 1 0 0,-1 0-1 0 0,1 0 1 0 0,0 0 0 0 0,0 0-1 0 0,0 0 1 0 0,0-1-1 0 0,0 0 1 0 0,0 0-1 0 0,0 0 1 0 0,1 0-1 0 0,-1-1 1 0 0,0 0-1 0 0,1 1-21 0 0,7-4 94 0 0,1 0 0 0 0,-1 0-1 0 0,1-1 1 0 0,-1-1 0 0 0,0 0-1 0 0,-1-1 1 0 0,1 0-1 0 0,-1-1 1 0 0,0 0 0 0 0,-1 0-1 0 0,0-1 1 0 0,0-1-1 0 0,0 0 1 0 0,-1 0 0 0 0,3-5-94 0 0,43-43 140 0 0,-2-3 0 0 0,-3-2 0 0 0,-3-2 0 0 0,-3-3 0 0 0,0-4-140 0 0,-11 15 4 0 0,-2 0 1 0 0,-3-2 0 0 0,-3-1-1 0 0,-2-1 1 0 0,-2-1-1 0 0,-4-1 1 0 0,0-8-5 0 0,-12-22 161 0 0,-5 91-98 0 0,-10 28-26 0 0,-70 157 35 0 0,59-97 68 0 0,4 1 0 0 0,3 1-1 0 0,5 1 1 0 0,4 0 0 0 0,3 0 0 0 0,5 17-140 0 0,-3-38 17 0 0,4 22 85 0 0,-4-90-144 0 0,0-1 36 0 0,0 0-1 0 0,0 0-6 0 0,0 0-2 0 0,0 0-24 0 0,0 0-19 0 0,0 0-6 0 0,0 0-27 0 0,0 0-16 0 0,0 0-26 0 0,-2-19-3020 0 0,2 11-29 0 0,-1 2-3390 0 0,0 2-5285 0 0</inkml:trace>
  <inkml:trace contextRef="#ctx0" brushRef="#br0" timeOffset="750.387">862 947 6417 0 0,'0'0'3386'0'0,"0"0"-798"0"0,0 0-445 0 0,0 0-52 0 0,0 0-147 0 0,0 0-267 0 0,0 0-272 0 0,0 0-335 0 0,0 0-245 0 0,0 0-183 0 0,0 0-81 0 0,0 0-51 0 0,0 0-60 0 0,2-4-57 0 0,0 0-410 0 0,-2 4 55 0 0,0 0-1 0 0,1 1 1 0 0,-1-1 0 0 0,0 0-1 0 0,0 0 1 0 0,0 0-1 0 0,1 0 1 0 0,-1 1-1 0 0,0-1 1 0 0,0 0-1 0 0,0 0 1 0 0,1 0 0 0 0,-1 0-1 0 0,0 0 1 0 0,0 0-1 0 0,1 0 1 0 0,-1 0-1 0 0,0 0 1 0 0,0 0-1 0 0,1 0 1 0 0,-1 0 0 0 0,0 0-1 0 0,0 0 1 0 0,1 0-1 0 0,-1 0 1 0 0,0 0-1 0 0,0 0 1 0 0,1 0-1 0 0,-1 0 1 0 0,0 0 0 0 0,0-1-1 0 0,0 1-37 0 0,-31 279 1302 0 0,20-220-1573 0 0,10-54-3436 0 0,1-17-9167 0 0,1 8 2217 0 0</inkml:trace>
  <inkml:trace contextRef="#ctx0" brushRef="#br0" timeOffset="1396.738">1008 1120 7602 0 0,'0'0'5712'0'0,"0"0"-2931"0"0,0 0-1154 0 0,0 0-194 0 0,0 0-118 0 0,0 0-183 0 0,0 0-231 0 0,0 0-176 0 0,0 0-105 0 0,0 0-37 0 0,0 0-19 0 0,0 0-83 0 0,0 0-69 0 0,15 0-74 0 0,117 0 558 0 0,-50 7-735 0 0,-54-3-182 0 0,-24-3 5 0 0,-4 1 4 0 0,0-1 17 0 0,0-1 12 0 0,0 0 17 0 0,0 0 22 0 0,0 0 24 0 0,0 0 20 0 0,0 0 1 0 0,-17-22 109 0 0,-65-51 111 0 0,80 74-310 0 0,0 1-1 0 0,1-1 1 0 0,-1 0-1 0 0,1 1 1 0 0,-1-1 0 0 0,1 1-1 0 0,0 0 1 0 0,-1-1-1 0 0,1 1 1 0 0,0 0-1 0 0,0 0 1 0 0,0 0 0 0 0,1 0-1 0 0,-1 0 1 0 0,0 0-1 0 0,1 0 1 0 0,-1 0 0 0 0,1 0-1 0 0,0 0 1 0 0,-1 0-1 0 0,1 0 1 0 0,0 0 0 0 0,1 0-1 0 0,-1 0 1 0 0,0 0-1 0 0,0 0 1 0 0,1 0-1 0 0,-1 0 1 0 0,1 0 0 0 0,0 0-1 0 0,-1 0 1 0 0,1 0-1 0 0,1 1-10 0 0,-2 10 43 0 0,0 214-31 0 0,4-239 55 0 0,1 0 0 0 0,0 1-1 0 0,1-1 1 0 0,0 1 0 0 0,1 0-1 0 0,0 1 1 0 0,1 0 0 0 0,0 0-1 0 0,0 0 1 0 0,9-6-67 0 0,27-38-253 0 0,-17 9-543 0 0,-18 27-3513 0 0,-6 11 1144 0 0,-2 6-2829 0 0,0 1-5669 0 0</inkml:trace>
  <inkml:trace contextRef="#ctx0" brushRef="#br0" timeOffset="1799.322">1402 1083 12715 0 0,'0'0'3642'0'0,"0"0"-1559"0"0,0 0-737 0 0,0 0-109 0 0,0 0-43 0 0,0 0-113 0 0,0 0-160 0 0,0 0-195 0 0,0 0-162 0 0,0 0-103 0 0,0 0-75 0 0,0 0-56 0 0,34-8-46 0 0,107-27-36 0 0,-55 27 319 0 0,-96 38-218 0 0,-182 139 178 0 0,191-167-521 0 0,0-1 0 0 0,-1 1 0 0 0,1-1 0 0 0,0 1 0 0 0,0 0-1 0 0,0 0 1 0 0,0-1 0 0 0,0 1 0 0 0,1 0 0 0 0,-1 0 0 0 0,1 0 0 0 0,-1 0 0 0 0,1 0 0 0 0,-1 0 0 0 0,1 0 0 0 0,0 0 0 0 0,0 0 0 0 0,0 0 0 0 0,0 0 0 0 0,1 0 0 0 0,-1 0 0 0 0,0 0 0 0 0,1 0-1 0 0,-1 0 1 0 0,1 0 0 0 0,0-1 0 0 0,0 1 0 0 0,0 0 0 0 0,-1 0 0 0 0,2 0 0 0 0,-1-1 0 0 0,0 1 0 0 0,0-1 0 0 0,0 1 0 0 0,1-1 0 0 0,-1 1 0 0 0,1-1 0 0 0,-1 0 0 0 0,1 0 0 0 0,0 1 0 0 0,0-1-1 0 0,-1 0 1 0 0,1-1 0 0 0,0 1 0 0 0,0 0 0 0 0,0 0 0 0 0,0-1 0 0 0,0 1 0 0 0,0-1 0 0 0,0 0 0 0 0,0 0 0 0 0,0 1 0 0 0,0-1 0 0 0,0-1 0 0 0,0 1 0 0 0,0 0 0 0 0,0 0 0 0 0,0-1 0 0 0,0 1-6 0 0,84-15 329 0 0,-71 9-434 0 0,40-26-665 0 0,-39-7-4162 0 0,-15 28 10 0 0,2 3-6905 0 0</inkml:trace>
  <inkml:trace contextRef="#ctx0" brushRef="#br0" timeOffset="2645.02">1041 23 4913 0 0,'0'0'1872'0'0,"0"0"-97"0"0,0 0-13 0 0,0 0 41 0 0,0 0-108 0 0,0 0-217 0 0,0 0-255 0 0,0 0-271 0 0,0 0-173 0 0,0 0-99 0 0,0 0-58 0 0,0 0-60 0 0,0 0-48 0 0,-2 0-33 0 0,-38 62 2008 0 0,30-39-2172 0 0,-100 161 485 0 0,82-133-626 0 0,28-51-136 0 0,0 0 48 0 0,53-44 1463 0 0,-19 10-1289 0 0,-2-2 0 0 0,-1-1-1 0 0,-1-1 1 0 0,-3-2 0 0 0,16-29-262 0 0,-24 26 227 0 0,-19 42-163 0 0,0 1-4 0 0,0 0-19 0 0,0 0-15 0 0,0 0-17 0 0,0 0-38 0 0,0 8-181 0 0,-20 112 294 0 0,19-116-71 0 0,0 0-1 0 0,0 0 1 0 0,0 0-1 0 0,0 1 1 0 0,1-1 0 0 0,-1 0-1 0 0,1 0 1 0 0,0 0-1 0 0,1 1 1 0 0,-1-1-1 0 0,1 0 1 0 0,0 0-1 0 0,0 0 1 0 0,0 0-1 0 0,0 0 1 0 0,1 0-1 0 0,-1 0 1 0 0,1 0 0 0 0,0 0-1 0 0,0-1 1 0 0,1 1-1 0 0,-1-1 1 0 0,1 0-1 0 0,0 1 1 0 0,0-1-1 0 0,0 0 1 0 0,0-1-1 0 0,0 1 1 0 0,1 0-1 0 0,-1-1 1 0 0,1 0 0 0 0,-1 0-1 0 0,1 0 1 0 0,0 0-1 0 0,0-1 1 0 0,0 1-1 0 0,0-1 1 0 0,0 0-1 0 0,0 0 1 0 0,3-1-13 0 0,-1 1 65 0 0,0-1-1 0 0,0-1 1 0 0,0 1 0 0 0,0-1 0 0 0,0 0-1 0 0,0-1 1 0 0,0 0 0 0 0,0 0 0 0 0,0 0 0 0 0,0 0-1 0 0,-1-1 1 0 0,1 0 0 0 0,-1 0 0 0 0,0 0-1 0 0,0-1 1 0 0,0 0 0 0 0,0 0 0 0 0,-1 0 0 0 0,0 0-1 0 0,0-1 1 0 0,4-4-65 0 0,-5 4 12 0 0,1-1 0 0 0,-1 1 0 0 0,0 0 0 0 0,0-1 0 0 0,0 0 0 0 0,-1 1 0 0 0,0-1 0 0 0,0 0 0 0 0,0 0 0 0 0,-1 0 0 0 0,0-1 0 0 0,0 1 0 0 0,0-3-12 0 0,-1 8-147 0 0,-5-9-4490 0 0,4 7-717 0 0,1 1-4618 0 0,0 2-91 0 0</inkml:trace>
  <inkml:trace contextRef="#ctx0" brushRef="#br0" timeOffset="2995.438">1612 8 7634 0 0,'0'0'2473'0'0,"0"0"-440"0"0,0 0-97 0 0,0 0 35 0 0,0 0-42 0 0,0 0-209 0 0,0 0-331 0 0,0 0-327 0 0,0 0-240 0 0,0 0-127 0 0,0 0-51 0 0,0 0-59 0 0,0 0 554 0 0,-8 1-1091 0 0,1 1 0 0 0,0 0-1 0 0,0 0 1 0 0,0 0-1 0 0,0 1 1 0 0,0 0 0 0 0,0 0-1 0 0,1 1 1 0 0,-1 0 0 0 0,1 0-1 0 0,0 0 1 0 0,1 1 0 0 0,-1 0-1 0 0,1 0 1 0 0,-1 0 0 0 0,2 1-1 0 0,-1 0 1 0 0,1 0 0 0 0,0 0-1 0 0,0 1 1 0 0,0-1-1 0 0,1 1 1 0 0,0 0 0 0 0,0 0-1 0 0,1 0 1 0 0,0 0 0 0 0,0 0-1 0 0,1 0 1 0 0,0 1 0 0 0,0-1-1 0 0,0 0 1 0 0,1 1 0 0 0,1 3-48 0 0,-1-8 21 0 0,0 1 0 0 0,1-1 0 0 0,0 0 0 0 0,0 0 0 0 0,0 1 0 0 0,0-1 0 0 0,0 0 0 0 0,0 0 0 0 0,1 0 0 0 0,0 0 0 0 0,-1-1 0 0 0,1 1 0 0 0,0 0 0 0 0,1-1 0 0 0,-1 1 0 0 0,0-1 0 0 0,1 0 0 0 0,-1 0 0 0 0,1 0 0 0 0,0 0 0 0 0,-1 0 0 0 0,1 0 0 0 0,0-1 0 0 0,0 1 0 0 0,0-1 0 0 0,0 0 0 0 0,1 0 0 0 0,-1 0 0 0 0,0 0-21 0 0,100 5 537 0 0,-3-38-2090 0 0,-75 21-581 0 0,-11 5-998 0 0,-5 1-2806 0 0,1 1-6151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2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269 362 0 0 0,'0'0'487'0'0,"0"0"416"0"0,0 0 130 0 0,0 0 41 0 0,0 0 42 0 0,0 0 24 0 0,0 0 15 0 0,13 0 45 0 0,27 0-334 0 0,-10 0 3904 0 0,-27 1-5086 0 0,2 7 12252 0 0,-12-6-10420 0 0,-21-1-1479 0 0,-1 1 0 0 0,1 2 0 0 0,0 0 0 0 0,1 2 0 0 0,-1 1 0 0 0,-21 10-37 0 0,44-16 4 0 0,1 0 1 0 0,0 0-1 0 0,0 1 1 0 0,0-1-1 0 0,0 1 1 0 0,1 0-1 0 0,-1 0 1 0 0,0 0 0 0 0,1 1-1 0 0,-1 0 1 0 0,1-1-1 0 0,0 1 1 0 0,0 0-1 0 0,0 0 1 0 0,0 1-1 0 0,1-1 1 0 0,-1 1-1 0 0,1-1 1 0 0,0 1-1 0 0,0 0 1 0 0,0 0-1 0 0,1 0 1 0 0,-1 0-1 0 0,1 0 1 0 0,0 0-1 0 0,0 0 1 0 0,0 0 0 0 0,1 2-6 0 0,2 2 26 0 0,0 0 0 0 0,1 0 0 0 0,0-1 0 0 0,1 0-1 0 0,-1 1 1 0 0,2-1 0 0 0,-1-1 0 0 0,1 1-1 0 0,0 0 1 0 0,0-1 0 0 0,0 0 0 0 0,1-1-1 0 0,0 1 1 0 0,1-1 0 0 0,-1 0 0 0 0,1 0-1 0 0,0-1 1 0 0,0 0 0 0 0,0 0 0 0 0,0-1-1 0 0,1 0 1 0 0,-1 0 0 0 0,6 0-25 0 0,-1 1 73 0 0,1-1 0 0 0,-1-1 1 0 0,0 0-1 0 0,1-1 0 0 0,-1 0 0 0 0,1-1 0 0 0,0 0 0 0 0,9-2-73 0 0,17 0 118 0 0,46-12 174 0 0,-138 39-218 0 0,0 3 0 0 0,2 2 1 0 0,2 1-1 0 0,1 4 0 0 0,1 1 1 0 0,2 2-1 0 0,-4 7-74 0 0,45-41 1 0 0,0 1 1 0 0,0 0-1 0 0,0-1 1 0 0,1 1-1 0 0,0 0 0 0 0,0 1 1 0 0,0-1-1 0 0,0 1 1 0 0,1-1-1 0 0,0 1 0 0 0,0 0 1 0 0,0 0-1 0 0,1-1 1 0 0,0 1-1 0 0,0 1 0 0 0,0-1 1 0 0,1 0-1 0 0,0 0 1 0 0,1 5-2 0 0,1-7 19 0 0,1 0 1 0 0,0 0-1 0 0,-1 0 0 0 0,2 0 1 0 0,-1 0-1 0 0,0-1 1 0 0,1 1-1 0 0,-1-1 1 0 0,1 0-1 0 0,0 0 1 0 0,0-1-1 0 0,1 1 1 0 0,-1-1-1 0 0,0 0 1 0 0,1 0-1 0 0,-1 0 1 0 0,1-1-1 0 0,0 1 1 0 0,0-1-1 0 0,2 0-19 0 0,8 2 70 0 0,1 0-1 0 0,0-2 1 0 0,0 0 0 0 0,0-1-1 0 0,0 0 1 0 0,0-1 0 0 0,0-1-1 0 0,0 0 1 0 0,9-4-70 0 0,-15 4-79 0 0,1-1 0 0 0,-1 0 0 0 0,0 0 1 0 0,-1-1-1 0 0,1-1 0 0 0,-1 1 0 0 0,1-2 0 0 0,-1 1 1 0 0,-1-1-1 0 0,1 0 0 0 0,2-4 79 0 0,11-48-3166 0 0,-21 15-5782 0 0,-1 31 3610 0 0,0 1-6507 0 0</inkml:trace>
  <inkml:trace contextRef="#ctx0" brushRef="#br0" timeOffset="455.984">361 1 5881 0 0,'0'0'2081'0'0,"0"0"-8"0"0,0 0 111 0 0,0 0 80 0 0,0 0-55 0 0,0 0-252 0 0,0 0-442 0 0,0 0-417 0 0,0 0-283 0 0,0 0-158 0 0,0 0-89 0 0,0 0-45 0 0,0 0-35 0 0,-11 14 1209 0 0,-13 322 982 0 0,16-179-2493 0 0,-7 0 0 0 0,-7-2 0 0 0,-6 0 0 0 0,-19 40-186 0 0,-7 5 53 0 0,44-149-179 0 0,10-50 35 0 0,0-1-20 0 0,0 0-46 0 0,0 0-79 0 0,0 0-103 0 0,0 0-122 0 0,0-8-2443 0 0,0 0 39 0 0,0 6-2077 0 0,0-2-6927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8 7090 0 0,'0'0'1302'0'0,"0"0"-175"0"0,0 0-53 0 0,0 0 144 0 0,0 0 143 0 0,0 0-47 0 0,0 0-151 0 0,0 0-276 0 0,0 0-277 0 0,0 0-138 0 0,0 0-82 0 0,0 0 7 0 0,0 0 42 0 0,-12-2 13 0 0,-83-4 1630 0 0,-11 18 885 0 0,53 2-2245 0 0,44-9-607 0 0,0-1 0 0 0,0 1 0 0 0,0 0 0 0 0,0 1 0 0 0,1 0 0 0 0,0 0 0 0 0,0 1 0 0 0,1 0 0 0 0,-1 1 0 0 0,2-1 0 0 0,-1 1 0 0 0,1 0 0 0 0,0 1 0 0 0,1 0 0 0 0,-3 6-115 0 0,-3 10 98 0 0,2 0-1 0 0,1 0 1 0 0,1 1-1 0 0,1 0 0 0 0,2 1 1 0 0,0-1-1 0 0,1 22-97 0 0,1-29 45 0 0,-42 299 502 0 0,23-198-371 0 0,-5-1 0 0 0,-23 58-176 0 0,45-165 4 0 0,-10 43 45 0 0,12-48-60 0 0,2-7 24 0 0,0 1 0 0 0,-1-1 0 0 0,1 0 0 0 0,0 1 0 0 0,0-1 0 0 0,-1 0 0 0 0,1 1 0 0 0,0-1 0 0 0,0 1 0 0 0,0-1 0 0 0,-1 1 0 0 0,1-1 0 0 0,0 1 0 0 0,0-1 0 0 0,0 1 0 0 0,0-1 0 0 0,0 0 0 0 0,0 1 0 0 0,0-1 0 0 0,0 1 0 0 0,0-1 0 0 0,0 1 0 0 0,0-1 0 0 0,1 1 0 0 0,-1-1 0 0 0,0 1 0 0 0,0-1 0 0 0,0 0 0 0 0,0 1 0 0 0,1-1 0 0 0,-1 1 0 0 0,0-1 0 0 0,1 0 0 0 0,-1 1 0 0 0,0-1 0 0 0,0 0 0 0 0,1 1 0 0 0,-1-1 0 0 0,1 0 0 0 0,-1 1 0 0 0,0-1 0 0 0,1 0 0 0 0,-1 0 0 0 0,1 1 0 0 0,-1-1 0 0 0,1 0 0 0 0,-1 0 0 0 0,0 0 0 0 0,1 0 0 0 0,-1 0 0 0 0,1 0 0 0 0,-1 0 0 0 0,1 0 0 0 0,-1 0 0 0 0,1 0 0 0 0,-1 0 0 0 0,1 0 0 0 0,-1 0 0 0 0,1 0 0 0 0,-1 0 0 0 0,0 0 0 0 0,1 0 0 0 0,-1-1 0 0 0,1 1 0 0 0,-1 0 0 0 0,1 0 0 0 0,-1-1 0 0 0,0 1-13 0 0,10 0-131 0 0,181 0 486 0 0,-128-4-614 0 0,-54-21-4417 0 0,15 3 60 0 0,-10 10-3418 0 0,-8 5-3397 0 0</inkml:trace>
  <inkml:trace contextRef="#ctx0" brushRef="#br0" timeOffset="363.948">413 627 8010 0 0,'0'0'6298'0'0,"0"0"-3613"0"0,0 0-1167 0 0,0 0-134 0 0,0 0-90 0 0,0 0-148 0 0,0 0-223 0 0,0 0-281 0 0,0 0-242 0 0,0 0-143 0 0,0 0-10 0 0,0 0 68 0 0,0 0 53 0 0,7 0 7 0 0,76 6 574 0 0,15-5-1841 0 0,-64-9-2030 0 0,-13-2-5240 0 0,-17 6-3072 0 0</inkml:trace>
  <inkml:trace contextRef="#ctx0" brushRef="#br0" timeOffset="1316.984">647 1065 1168 0 0,'0'0'1255'0'0,"0"0"116"0"0,0 0 287 0 0,0 0 240 0 0,0 0 66 0 0,0 0-134 0 0,0 0-270 0 0,0 0-233 0 0,0 0-91 0 0,0 0-11 0 0,0 0-4 0 0,0 0-25 0 0,-2 6-74 0 0,-1-1-659 0 0,-4 8-230 0 0,4 0 3555 0 0,11-25-480 0 0,8-39-2404 0 0,-7 17-766 0 0,2 1-1 0 0,1 0 1 0 0,1 1-1 0 0,2 0 0 0 0,1 1 1 0 0,8-10-138 0 0,-14 24 28 0 0,1 1 1 0 0,0-1-1 0 0,1 2 1 0 0,1 0-1 0 0,0 0 1 0 0,1 1-1 0 0,1 1 1 0 0,0 0 0 0 0,1 1-1 0 0,11-6-28 0 0,-26 17-4 0 0,0 1 0 0 0,0-1 0 0 0,0 1 0 0 0,0 0-1 0 0,0 0 1 0 0,0 0 0 0 0,0-1 0 0 0,0 1 0 0 0,0 0 0 0 0,0 0 0 0 0,0 0 0 0 0,0 1-1 0 0,1-1 1 0 0,-1 0 0 0 0,0 0 0 0 0,0 0 0 0 0,0 1 0 0 0,0-1 0 0 0,0 1 0 0 0,-1-1-1 0 0,1 1 1 0 0,0-1 0 0 0,0 1 0 0 0,0-1 0 0 0,0 1 0 0 0,0 0 0 0 0,-1-1 0 0 0,1 1-1 0 0,0 0 1 0 0,0 0 0 0 0,-1 0 0 0 0,1 0 0 0 0,-1-1 0 0 0,1 1 0 0 0,-1 0 0 0 0,1 0-1 0 0,-1 0 1 0 0,0 0 0 0 0,1 0 0 0 0,-1 0 0 0 0,0 0 0 0 0,0 0 0 0 0,0 0 0 0 0,1 1 4 0 0,11 52 42 0 0,-12-51-47 0 0,2 221-16 0 0,-2-225 21 0 0,0 1 1 0 0,0-1-1 0 0,0 1 1 0 0,0-1-1 0 0,0 1 1 0 0,0-1-1 0 0,0 1 1 0 0,0-1-1 0 0,0 1 0 0 0,0-1 1 0 0,1 1-1 0 0,-1-1 1 0 0,0 1-1 0 0,0-1 1 0 0,1 1-1 0 0,-1-1 1 0 0,0 1-1 0 0,0 0 1 0 0,1-1-1 0 0,-1 1 1 0 0,0-1-1 0 0,1 1 1 0 0,-1 0-1 0 0,1 0 1 0 0,-1-1-1 0 0,0 1 1 0 0,1 0-1 0 0,-1-1 1 0 0,1 1-1 0 0,-1 0 1 0 0,1 0-1 0 0,-1 0 1 0 0,1 0-1 0 0,-1 0 1 0 0,1-1-1 0 0,-1 1 1 0 0,1 0-1 0 0,-1 0 0 0 0,1 0 1 0 0,-1 0-1 0 0,1 0 1 0 0,-1 1-1 0 0,1-1 1 0 0,-1 0-1 0 0,1 0 1 0 0,-1 0-1 0 0,1 0 1 0 0,-1 0-1 0 0,1 1 1 0 0,-1-1-1 0 0,0 0 1 0 0,1 0-1 0 0,-1 1 1 0 0,1-1-1 0 0,-1 0 1 0 0,0 1-1 0 0,1-1 1 0 0,-1 0-1 0 0,0 1 1 0 0,1-1-1 0 0,-1 1 1 0 0,0-1-1 0 0,1 0 1 0 0,-1 1-1 0 0,0-1 1 0 0,0 1-1 0 0,9-11 6 0 0,105-100 29 0 0,-71 73-31 0 0,2 2-1 0 0,2 1 1 0 0,35-18-4 0 0,-24 30-176 0 0,-55 48 156 0 0,-1 136 200 0 0,-26 40-1643 0 0,24-205 537 0 0,1-13-1853 0 0,2 6-3109 0 0,-1 2-6059 0 0</inkml:trace>
  <inkml:trace contextRef="#ctx0" brushRef="#br0" timeOffset="3061.819">1969 685 7306 0 0,'0'0'2991'0'0,"0"0"-556"0"0,0 0-304 0 0,0 0-153 0 0,0 0-206 0 0,0 0-274 0 0,0 0-302 0 0,0 0-250 0 0,0 0-193 0 0,0 0-143 0 0,0 0-121 0 0,0 0-77 0 0,0 0-50 0 0,-14-9-28 0 0,-45-31 12 0 0,11 29 267 0 0,36 13-462 0 0,1-2-123 0 0,0 2 1 0 0,0-1-1 0 0,0 1 1 0 0,0 1-1 0 0,1 0 1 0 0,-1 1-1 0 0,1 0 1 0 0,0 0-1 0 0,0 1 0 0 0,0 1 1 0 0,1 0-1 0 0,-1 0 1 0 0,2 0-1 0 0,-1 1 1 0 0,1 1-1 0 0,0-1 1 0 0,0 1-1 0 0,1 1 1 0 0,0-1-1 0 0,0 1 0 0 0,1 1 1 0 0,0-1-1 0 0,1 1 1 0 0,0 0-1 0 0,1 0 1 0 0,0 0-1 0 0,0 1 1 0 0,1-1-1 0 0,1 1 0 0 0,-1 0 1 0 0,2 0-1 0 0,0 0 1 0 0,0 11-29 0 0,1-20 13 0 0,0 0 0 0 0,1 1 1 0 0,0-1-1 0 0,-1 0 0 0 0,1 0 0 0 0,0 0 0 0 0,0 1 1 0 0,0-1-1 0 0,0 0 0 0 0,0 0 0 0 0,1 0 1 0 0,-1-1-1 0 0,1 1 0 0 0,-1 0 0 0 0,1 0 0 0 0,0-1 1 0 0,0 1-1 0 0,-1-1 0 0 0,1 0 0 0 0,0 1 1 0 0,0-1-1 0 0,1 0 0 0 0,-1 0 0 0 0,0 0 1 0 0,0 0-1 0 0,0-1 0 0 0,1 1 0 0 0,-1-1 0 0 0,0 1 1 0 0,0-1-1 0 0,1 0 0 0 0,-1 0 0 0 0,1 0-13 0 0,80-11 663 0 0,-58-1-581 0 0,0-2 0 0 0,-1-1 0 0 0,0-1 0 0 0,-1 0 0 0 0,-1-2 0 0 0,-1-1 1 0 0,10-11-83 0 0,101-112 120 0 0,-105 105-66 0 0,-26 36-34 0 0,-1 1-10 0 0,0 0-21 0 0,0 0-24 0 0,0 30-169 0 0,0 456 161 0 0,1-469 44 0 0,-2 0-1 0 0,0 1 1 0 0,-1-1-1 0 0,-1 0 1 0 0,0 0-1 0 0,-2 0 1 0 0,0-1-1 0 0,0 1 1 0 0,-2-1-1 0 0,0 0 1 0 0,-1-1-1 0 0,0 1 1 0 0,-1-2-1 0 0,-8 10 0 0 0,10-15-1 0 0,0 0 0 0 0,0-1 0 0 0,-1 0 0 0 0,0-1 1 0 0,-1 0-1 0 0,1 0 0 0 0,-1-1 0 0 0,-1 0 0 0 0,1 0 0 0 0,-1-1 0 0 0,0 0 0 0 0,0-1 0 0 0,-1 0 0 0 0,1-1 0 0 0,-1 0 1 0 0,-1 0-1 0 0,10-3 1 0 0,0 1 0 0 0,1 0 0 0 0,-1-1 0 0 0,0 1 0 0 0,1-1 0 0 0,-1 0 0 0 0,0 1 0 0 0,0-1 0 0 0,1 0 0 0 0,-1 0-1 0 0,0 0 1 0 0,0 0 0 0 0,1-1 0 0 0,-1 1 0 0 0,0 0 0 0 0,0-1 0 0 0,1 1 0 0 0,-1-1 0 0 0,0 0 0 0 0,1 1 0 0 0,-1-1-1 0 0,1 0 1 0 0,-1 0 0 0 0,1 0 0 0 0,-1 0 0 0 0,1 0 0 0 0,0-1 0 0 0,0 1 0 0 0,-1 0 0 0 0,1-1 0 0 0,0 1 0 0 0,0 0-1 0 0,0-1 1 0 0,0 1 0 0 0,0-1 0 0 0,1 0 0 0 0,-1 1 0 0 0,0-1 0 0 0,1 0 0 0 0,0 1 0 0 0,-1-1 0 0 0,1 0 0 0 0,0 0-1 0 0,-1 0 1 0 0,1-12-24 0 0,0-1-1 0 0,0 1 0 0 0,1 0 1 0 0,1-1-1 0 0,0 1 0 0 0,1 0 1 0 0,1 0-1 0 0,0 0 0 0 0,1 0 1 0 0,1-1 24 0 0,101-173-777 0 0,-15 78-3158 0 0,-78 95 1905 0 0,-5 4-2829 0 0,-2 3-6568 0 0</inkml:trace>
  <inkml:trace contextRef="#ctx0" brushRef="#br0" timeOffset="3483.64">2449 413 9394 0 0,'0'0'4345'0'0,"0"0"-1873"0"0,0 0-907 0 0,0 0-204 0 0,0 0-86 0 0,0 0-138 0 0,0 0-203 0 0,0 0-275 0 0,0 0-260 0 0,0 0-139 0 0,0 0 5 0 0,0 0 72 0 0,0 0 83 0 0,3 8 68 0 0,16 106 985 0 0,-21-75-1494 0 0,-1 0-1 0 0,-3 0 1 0 0,-1 0-1 0 0,-2-1 0 0 0,-1 0 1 0 0,-2 0-1 0 0,-2-2 1 0 0,-1 1-1 0 0,-2-2 1 0 0,-1 0-1 0 0,-22 30 22 0 0,-19 1-3455 0 0,53-65 489 0 0,1-5-7471 0 0,4 0 748 0 0</inkml:trace>
  <inkml:trace contextRef="#ctx0" brushRef="#br0" timeOffset="4050.033">2300 829 1160 0 0,'0'0'1406'0'0,"0"0"-58"0"0,0 0-69 0 0,0 0-13 0 0,0 0 10 0 0,0 0 0 0 0,0 0-106 0 0,0 0-137 0 0,0 0-143 0 0,0 0-69 0 0,0 0 8 0 0,0 0 41 0 0,0 0 53 0 0,16 14-30 0 0,51 43-69 0 0,-21-42 1226 0 0,-37-16-1529 0 0,-2-1-352 0 0,-1-1 0 0 0,0 1 0 0 0,0-1 0 0 0,0 0 0 0 0,0-1 0 0 0,-1 1 0 0 0,1-1 0 0 0,-1 0 0 0 0,0-1 0 0 0,0 1 0 0 0,0-1 0 0 0,-1 0 0 0 0,1 0 0 0 0,-1 0 0 0 0,-1-1 0 0 0,1 0 0 0 0,-1 0-169 0 0,6-5 220 0 0,11-21 12 0 0,0-1 0 0 0,-2 0 1 0 0,-2-2-1 0 0,-1 0 0 0 0,-2-1 0 0 0,0-5-232 0 0,-2 11 15 0 0,-4 11 5 0 0,-5 9-10 0 0,1 0 0 0 0,0 0 0 0 0,1 1 0 0 0,0-1 1 0 0,1 1-1 0 0,0 0 0 0 0,0 0 0 0 0,1 0 0 0 0,0 1 0 0 0,1-1 0 0 0,0 2 0 0 0,0-1 0 0 0,1 1 0 0 0,0 0-10 0 0,-27 46 1334 0 0,0 5-968 0 0,1 2 0 0 0,3 0 0 0 0,1 0 0 0 0,3 2 0 0 0,1-1 0 0 0,1 19-366 0 0,-3 199 28 0 0,-4-192-404 0 0,16-72 256 0 0,0-19-14699 0 0,0 17 3975 0 0</inkml:trace>
  <inkml:trace contextRef="#ctx0" brushRef="#br0" timeOffset="4385.346">2878 663 13883 0 0,'0'0'2865'0'0,"0"0"-1166"0"0,0 0-575 0 0,0 0-47 0 0,0 0 33 0 0,0 0 18 0 0,0 0-110 0 0,0 0-171 0 0,0 0-183 0 0,0 0-164 0 0,0 0-91 0 0,0 0-78 0 0,5 18-16 0 0,16 57-30 0 0,-19-67-236 0 0,0 0 0 0 0,-1 0 0 0 0,-1 0 0 0 0,1 0-1 0 0,-1 0 1 0 0,0 0 0 0 0,-1 0 0 0 0,0 0 0 0 0,0 0 0 0 0,-1 0-1 0 0,0 0 1 0 0,0 0 0 0 0,-2 1-49 0 0,-2 13 44 0 0,5-18-40 0 0,-15 56-24 0 0,-2-1 1 0 0,-2 0-1 0 0,-17 29 20 0 0,40-110-9411 0 0,2 7 2807 0 0,0 7-4132 0 0</inkml:trace>
  <inkml:trace contextRef="#ctx0" brushRef="#br0" timeOffset="4758.6">3086 741 10762 0 0,'0'0'1973'0'0,"0"0"-290"0"0,0 0-12 0 0,0 0 16 0 0,0 0-126 0 0,0 0-276 0 0,0 0-321 0 0,0 0-280 0 0,0 0-154 0 0,0 0-86 0 0,0 0-51 0 0,0 0-22 0 0,0 0-62 0 0,-31 26-50 0 0,-95 81-39 0 0,85-68 75 0 0,40-38-269 0 0,0 0 1 0 0,1 1-1 0 0,-1-1 1 0 0,1 1-1 0 0,-1-1 1 0 0,1 1-1 0 0,-1-1 1 0 0,1 1-1 0 0,0-1 1 0 0,0 1-1 0 0,0 0 1 0 0,0-1-1 0 0,0 1 1 0 0,0-1-1 0 0,0 1 1 0 0,1-1-1 0 0,-1 1 1 0 0,1-1-1 0 0,-1 1 1 0 0,1-1 0 0 0,-1 1-1 0 0,1-1 1 0 0,0 1-1 0 0,0-1 1 0 0,-1 0-1 0 0,1 0 1 0 0,0 1-1 0 0,0-1 1 0 0,0 0-1 0 0,1 0 1 0 0,-1 0-1 0 0,0 0 1 0 0,0 0-1 0 0,2 1-26 0 0,33 27 638 0 0,-28-23-495 0 0,0-1 1 0 0,0 2 0 0 0,-1-1 0 0 0,1 1 0 0 0,-1 0 0 0 0,-1 1 0 0 0,0 0 0 0 0,0 0 0 0 0,0 0 0 0 0,-1 1 0 0 0,0 0-144 0 0,-2-2 91 0 0,0 0 1 0 0,-1 0-1 0 0,1 1 1 0 0,-2-1-1 0 0,1 1 1 0 0,-1-1-1 0 0,0 1 1 0 0,0 0-1 0 0,-1 0 1 0 0,0-1 0 0 0,-1 7-92 0 0,-6-7-1257 0 0,0-14-6723 0 0,6 3-3273 0 0</inkml:trace>
  <inkml:trace contextRef="#ctx0" brushRef="#br0" timeOffset="5624.413">2950 60 11154 0 0,'0'0'1433'0'0,"0"0"-384"0"0,0 0-51 0 0,0 0 207 0 0,0 0 253 0 0,0 0 53 0 0,0 0-115 0 0,0 0-230 0 0,0 0-274 0 0,0 0-189 0 0,0 0-107 0 0,0 0-69 0 0,30 4-36 0 0,94 17-30 0 0,176 30 1566 0 0,-299-50-2024 0 0,2-1 14 0 0,-1 0 1 0 0,1 0 0 0 0,-1 0 0 0 0,1 1-1 0 0,-1-1 1 0 0,1 1 0 0 0,-1 0 0 0 0,0 0-1 0 0,1-1 1 0 0,-1 2 0 0 0,0-1 0 0 0,0 0-1 0 0,0 0 1 0 0,0 1 0 0 0,0-1 0 0 0,0 1-1 0 0,0 0 1 0 0,0-1 0 0 0,0 1 0 0 0,-1 0-1 0 0,1 0 1 0 0,-1 0 0 0 0,0 0 0 0 0,1 0-1 0 0,-1 1 1 0 0,0-1 0 0 0,0 0 0 0 0,0 1-1 0 0,-1-1 1 0 0,1 0 0 0 0,0 1 0 0 0,-1-1-1 0 0,0 1 1 0 0,1-1 0 0 0,-1 1 0 0 0,0 0-18 0 0,-10 236 861 0 0,5 188-821 0 0,5 99 88 0 0,6-474 90 0 0,-13-56-98 0 0,0 0 0 0 0,0 0 0 0 0,0 1 0 0 0,0 1 0 0 0,0-1 1 0 0,-1 1-1 0 0,1 0 0 0 0,-1 1 0 0 0,1-1 0 0 0,-1 2 1 0 0,0-1-1 0 0,0 1 0 0 0,1 0 0 0 0,-1 0 0 0 0,-7 2-120 0 0,4-1 114 0 0,-16-1-372 0 0,-52 0 140 0 0,25 0-4108 0 0,49-1-1061 0 0,3-2-7198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4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8370 0 0,'0'0'1624'0'0,"0"0"-281"0"0,0 0-27 0 0,0 0 63 0 0,0 0-102 0 0,0 0-261 0 0,0 0-319 0 0,0 0-291 0 0,0 0-166 0 0,0 0-100 0 0,0 0-72 0 0,0 0-60 0 0,0 0-87 0 0,20 4-97 0 0,59 10-139 0 0,-60-10-206 0 0,-19-4-313 0 0,0 0-491 0 0,0-7-8555 0 0,-2 3 5126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11763 0 0,'0'0'3312'0'0,"0"0"-1351"0"0,0 0-697 0 0,0 0-272 0 0,0 0-176 0 0,0 0-168 0 0,0 0-247 0 0,0 0-241 0 0,0 0-248 0 0,0 0-385 0 0,0 0-263 0 0,0 0-352 0 0,0 0-1008 0 0,0 0-2817 0 0,-39 41-6922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13635 0 0,'0'0'1531'0'0,"0"0"-368"0"0,0 0 85 0 0,0 0 200 0 0,0 0 82 0 0,0 0-74 0 0,0 0-267 0 0,0 0-333 0 0,0 0-236 0 0,0 0-160 0 0,0 0-129 0 0,0 0-111 0 0,0 0-81 0 0,-9 4-33 0 0,-154 83 249 0 0,160-86-356 0 0,1 0 1 0 0,0 0-1 0 0,0 1 0 0 0,0-1 1 0 0,0 0-1 0 0,0 1 0 0 0,0 0 1 0 0,0-1-1 0 0,0 1 0 0 0,0 0 1 0 0,1 0-1 0 0,-1 0 0 0 0,1 0 1 0 0,0 0-1 0 0,-1 0 1 0 0,1 1-1 0 0,0-1 0 0 0,0 0 1 0 0,0 1-1 0 0,1-1 0 0 0,-1 0 1 0 0,1 1-1 0 0,-1-1 0 0 0,1 1 1 0 0,0-1-1 0 0,0 1 0 0 0,0-1 1 0 0,0 1-1 0 0,0-1 0 0 0,0 1 1 0 0,1-1-1 0 0,0 1 0 0 0,-1-1 1 0 0,1 1-1 0 0,0-1 1 0 0,0 0-1 0 0,0 0 0 0 0,0 1 1 0 0,0-1-1 0 0,1 0 0 0 0,-1 0 1 0 0,1 0-1 0 0,0 1 1 0 0,63 78 83 0 0,-57-69-73 0 0,-4-6 82 0 0,1 0 1 0 0,-1 0-1 0 0,0 0 0 0 0,0 0 0 0 0,-1 1 0 0 0,0 0 0 0 0,0 0 1 0 0,0 0-1 0 0,-1 0 0 0 0,0 0 0 0 0,-1 0 0 0 0,1 1 0 0 0,-1-1 1 0 0,-1 0-1 0 0,1 1 0 0 0,-1-1 0 0 0,-1 1 0 0 0,0 2-92 0 0,-1-4 63 0 0,-1-1 1 0 0,0 0-1 0 0,-1 0 0 0 0,1-1 0 0 0,-1 1 0 0 0,0-1 0 0 0,0 1 1 0 0,0-1-1 0 0,-1 0 0 0 0,1-1 0 0 0,-1 1 0 0 0,0-1 0 0 0,0 0 0 0 0,0 0 1 0 0,0-1-1 0 0,-1 1 0 0 0,-2 0-63 0 0,5-2-83 0 0,0 0 0 0 0,0 0 1 0 0,-1 0-1 0 0,1 0 0 0 0,0 0 0 0 0,0-1 0 0 0,-1 1 1 0 0,1-1-1 0 0,0 0 0 0 0,-1 0 0 0 0,1-1 1 0 0,0 1-1 0 0,0 0 0 0 0,-1-1 0 0 0,1 0 0 0 0,0 0 1 0 0,0 0-1 0 0,0 0 0 0 0,0 0 0 0 0,0-1 1 0 0,0 0-1 0 0,0 1 0 0 0,0-1 0 0 0,1 0 0 0 0,-1 0 1 0 0,1 0-1 0 0,-1-1 0 0 0,1 1 0 0 0,-1-2 83 0 0,-2-3-1693 0 0,-3-5-7388 0 0,4 5-3804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7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175 264 5025 0 0,'0'0'3511'0'0,"0"0"-1949"0"0,0 0-630 0 0,0 0 275 0 0,0 0 310 0 0,0 0 36 0 0,0 0-238 0 0,0 0-284 0 0,0 0-160 0 0,0 0-100 0 0,0 0-80 0 0,0 0-77 0 0,0 0-107 0 0,-1-24-100 0 0,-2-75-72 0 0,3 95-292 0 0,0-1 0 0 0,-1 0-1 0 0,1 0 1 0 0,-1 1 0 0 0,0-1 0 0 0,0 1 0 0 0,0-1 0 0 0,-1 1 0 0 0,0-1 0 0 0,0 1 0 0 0,0 0 0 0 0,0 0 0 0 0,0 0 0 0 0,-1 0 0 0 0,0 0 0 0 0,0 0 0 0 0,0 1-1 0 0,0 0 1 0 0,-1-1 0 0 0,1 1 0 0 0,-2 0-43 0 0,-12-13 194 0 0,15 13-172 0 0,-1 0 1 0 0,0 0 0 0 0,0 0-1 0 0,0 1 1 0 0,-1-1 0 0 0,1 1 0 0 0,0-1-1 0 0,-1 1 1 0 0,0 1 0 0 0,0-1 0 0 0,1 0-1 0 0,-1 1 1 0 0,0 0 0 0 0,0 0-1 0 0,0 0 1 0 0,0 0 0 0 0,0 1 0 0 0,-1-1-1 0 0,1 1 1 0 0,0 0 0 0 0,0 0 0 0 0,0 1-1 0 0,0-1 1 0 0,0 1 0 0 0,-2 0-23 0 0,5 3-31 0 0,-1 0 1 0 0,0 0 0 0 0,1 0-1 0 0,-1 0 1 0 0,1 0 0 0 0,0 1-1 0 0,1-1 1 0 0,-1 0-1 0 0,1 0 1 0 0,0 1 0 0 0,0-1-1 0 0,0 0 1 0 0,0 1 0 0 0,1-1-1 0 0,0 0 1 0 0,0 0 0 0 0,0 2 30 0 0,3 3-13 0 0,1 1 0 0 0,0-1 0 0 0,1 0 0 0 0,-1 0 0 0 0,2-1 0 0 0,-1 0 0 0 0,1 0 0 0 0,0-1 1 0 0,1 1-1 0 0,0-1 0 0 0,0-1 0 0 0,0 0 0 0 0,1 0 0 0 0,0-1 0 0 0,0 0 0 0 0,1 0 0 0 0,-1-1 1 0 0,1 0-1 0 0,0-1 0 0 0,0 0 0 0 0,3 0 13 0 0,-7-2-15 0 0,-1 0 0 0 0,0-1 0 0 0,1 0 1 0 0,-1 0-1 0 0,0 0 0 0 0,0-1 0 0 0,1 1 1 0 0,-1-1-1 0 0,0-1 0 0 0,0 1 0 0 0,0-1 0 0 0,0 0 1 0 0,0 0-1 0 0,0 0 0 0 0,0-1 0 0 0,-1 1 0 0 0,1-1 1 0 0,-1 0-1 0 0,0-1 0 0 0,0 1 0 0 0,0-1 0 0 0,0 1 1 0 0,-1-1-1 0 0,0-1 0 0 0,1 1 0 0 0,-1 0 1 0 0,-1-1-1 0 0,1 1 0 0 0,-1-1 0 0 0,1 0 0 0 0,-2 0 1 0 0,1 0-1 0 0,1-5 15 0 0,6-45-1503 0 0,-7 16-4042 0 0,-2 24-2466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6025 0 0,'0'0'2410'0'0,"0"0"-173"0"0,0 0-133 0 0,0 0-118 0 0,0 0-178 0 0,0 0-314 0 0,0 0-331 0 0,0 0-238 0 0,0 0-242 0 0,0 0-185 0 0,0 0-73 0 0,0 0-44 0 0,0 0-57 0 0,-4 10-73 0 0,-10 34-68 0 0,10 37 266 0 0,16-44-230 0 0,-11-36-227 0 0,-1-1-9 0 0,13-2 163 0 0,23-47 933 0 0,-34 44-1025 0 0,1 1 0 0 0,-1-1 0 0 0,1 1-1 0 0,-1-1 1 0 0,1 1 0 0 0,1 0-1 0 0,-1 0 1 0 0,1 0 0 0 0,-1 1 0 0 0,1-1-1 0 0,0 1 1 0 0,0 0 0 0 0,1 0 0 0 0,-1 0-1 0 0,1 0 1 0 0,-1 1 0 0 0,1 0 0 0 0,0 0-1 0 0,0 0 1 0 0,0 1 0 0 0,0-1-1 0 0,0 1 1 0 0,0 0 0 0 0,3 1-54 0 0,0-1 74 0 0,49 16 447 0 0,-52-11-476 0 0,0 0 2 0 0,0-1 0 0 0,0 1 0 0 0,-1 0-1 0 0,1 1 1 0 0,-1-1 0 0 0,0 1 0 0 0,0 0-1 0 0,-1 0 1 0 0,1 0 0 0 0,-1 0 0 0 0,0 1-1 0 0,0-1 1 0 0,-1 1-47 0 0,8 89 270 0 0,-10-92-302 0 0,0 1 0 0 0,-1-1 0 0 0,1 0 0 0 0,-1 0 0 0 0,0 0 0 0 0,0 0 0 0 0,0 0 0 0 0,0 0 0 0 0,-1 0 0 0 0,1-1 0 0 0,-1 1 0 0 0,0 0 0 0 0,1-1 0 0 0,-1 1 0 0 0,0-1 0 0 0,-1 1 0 0 0,1-1 0 0 0,0 0 0 0 0,-2 1 32 0 0,-22 0-5647 0 0,12-21-5877 0 0,11 11 1730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8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12875 0 0,'0'0'1259'0'0,"0"0"-562"0"0,0 0 62 0 0,0 0 344 0 0,0 0 229 0 0,0 0-14 0 0,0 0-226 0 0,0 0-234 0 0,0 0-160 0 0,0 0-127 0 0,0 0-117 0 0,0 0-120 0 0,17 3-96 0 0,80 16-2 0 0,-31 7-2099 0 0,-63-24-682 0 0,-3-1-4124 0 0,0-1-4206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9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68 224 5225 0 0,'0'0'3322'0'0,"0"0"-1043"0"0,0 0-338 0 0,0 0 0 0 0,0 0-136 0 0,0 0-325 0 0,0 0-372 0 0,0 0-273 0 0,0 0-149 0 0,0 0-117 0 0,0 0-61 0 0,0 0-84 0 0,0 0-68 0 0,-10 6-66 0 0,-31 17-34 0 0,40-21-210 0 0,-1-1 0 0 0,1 0 1 0 0,0 1-1 0 0,-1-1 0 0 0,1 1 1 0 0,0-1-1 0 0,0 1 0 0 0,0 0 0 0 0,0-1 1 0 0,0 1-1 0 0,1 0 0 0 0,-1 0 1 0 0,0 0-1 0 0,1-1 0 0 0,-1 1 0 0 0,1 0 1 0 0,0 0-1 0 0,0 0 0 0 0,0 0 1 0 0,0 0-1 0 0,0 0 0 0 0,0 0 0 0 0,0 0 1 0 0,0 0-1 0 0,1 0 0 0 0,-1-1 1 0 0,1 1-1 0 0,0 0 0 0 0,-1 0 0 0 0,1 0 1 0 0,0-1-1 0 0,0 1 0 0 0,0 0 1 0 0,0-1-1 0 0,0 1 0 0 0,1-1 0 0 0,-1 1 1 0 0,0-1-1 0 0,1 0 0 0 0,-1 1 0 0 0,1-1 1 0 0,-1 0-1 0 0,1 0 0 0 0,1 1-46 0 0,5 3 4 0 0,0 0-1 0 0,0 0 1 0 0,1-1-1 0 0,0 0 1 0 0,-1 0-1 0 0,1-1 1 0 0,1 0-1 0 0,-1-1 1 0 0,0 0-1 0 0,1 0 1 0 0,-1-1-1 0 0,1 0 1 0 0,-1-1-1 0 0,1 0 1 0 0,-1 0-1 0 0,2-2-3 0 0,-8 0 64 0 0,0 0-1 0 0,0 0 0 0 0,0-1 0 0 0,0 0 0 0 0,0 1 1 0 0,-1-1-1 0 0,1 0 0 0 0,-1-1 0 0 0,0 1 0 0 0,0 0 1 0 0,0-1-1 0 0,0 1 0 0 0,-1-1 0 0 0,0 1 0 0 0,1-1 1 0 0,-1 0-1 0 0,0 1 0 0 0,-1-1 0 0 0,1 0 0 0 0,-1 0 1 0 0,1 0-1 0 0,-1 0 0 0 0,0 1 0 0 0,-1-1 0 0 0,1 0 1 0 0,-1 0-1 0 0,1 0 0 0 0,-1 1 0 0 0,-1-1 1 0 0,1 0-1 0 0,0 1 0 0 0,-1-1 0 0 0,-1-1-63 0 0,-5-16 119 0 0,-2 2-1 0 0,0-1 1 0 0,-1 1-1 0 0,-1 1 1 0 0,-1 0-1 0 0,0 0 1 0 0,-2 2 0 0 0,0 0-1 0 0,0 0 1 0 0,-18-12-119 0 0,-8-12 181 0 0,191 94-254 0 0,205 85 134 0 0,-242-83-37 0 0,-104-51-17 0 0,0 1 0 0 0,-1 0 0 0 0,1 0 0 0 0,-1 1-1 0 0,-1 0 1 0 0,1 1 0 0 0,-1 0 0 0 0,-1 0 0 0 0,1 0 0 0 0,-2 1 0 0 0,1 0-1 0 0,-1 0 1 0 0,0 0 0 0 0,1 4-7 0 0,-6-11 4 0 0,-1 0-1 0 0,1 0 1 0 0,0 0 0 0 0,0 0-1 0 0,-1 0 1 0 0,1 0 0 0 0,-1 0-1 0 0,0 0 1 0 0,0 0 0 0 0,0-1-1 0 0,1 1 1 0 0,-2 0 0 0 0,1-1-1 0 0,0 1 1 0 0,0 0 0 0 0,0-1-1 0 0,-1 1 1 0 0,1-1 0 0 0,-1 0-1 0 0,1 1 1 0 0,-1-1 0 0 0,0 0-1 0 0,1 0 1 0 0,-1 0 0 0 0,0 0-1 0 0,0 0 1 0 0,0-1 0 0 0,1 1-1 0 0,-1 0 1 0 0,0-1 0 0 0,0 0 0 0 0,0 1-1 0 0,0-1 1 0 0,0 0 0 0 0,0 0-1 0 0,0 0 1 0 0,0 0 0 0 0,0 0-1 0 0,0-1 1 0 0,0 1 0 0 0,0 0-1 0 0,0-1 1 0 0,0 0 0 0 0,0 1-1 0 0,0-1 1 0 0,0 0-4 0 0,-8 1-5 0 0,4-2 4 0 0,1 1-1 0 0,0-1 1 0 0,0 0-1 0 0,0 0 1 0 0,0 0-1 0 0,0-1 1 0 0,1 0 0 0 0,-1 0-1 0 0,1 0 1 0 0,-1 0-1 0 0,1-1 1 0 0,0 0-1 0 0,0 1 1 0 0,-1-4 1 0 0,-8-5 4 0 0,-121-130 19 0 0,84 97-2885 0 0,43 44-1567 0 0,5 2-2119 0 0,2-1-5317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9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69 413 7690 0 0,'0'0'2876'0'0,"0"0"-725"0"0,0 0-320 0 0,0 0-73 0 0,0 0-228 0 0,0 0-363 0 0,0 0-383 0 0,0 0-319 0 0,0 0-146 0 0,0 0 13 0 0,0 0 56 0 0,0 0 35 0 0,0 0-30 0 0,10 6-110 0 0,77 54 447 0 0,22 43-128 0 0,-109-102-508 0 0,0-1 0 0 0,0 0 50 0 0,0 0 106 0 0,-11-12 865 0 0,-13-3-980 0 0,1-2 0 0 0,1-1 0 0 0,1 0 0 0 0,1-2 0 0 0,0-1 1 0 0,-14-19-136 0 0,-50-76 396 0 0,121 109-468 0 0,111 17 250 0 0,-71-12 65 0 0,-76 0-156 0 0,-1 0 1 0 0,1 0-1 0 0,-1 0 0 0 0,0 0 1 0 0,1 0-1 0 0,-1 0 0 0 0,0 0 0 0 0,0 0 1 0 0,-1 1-1 0 0,1-1 0 0 0,0 0 1 0 0,-1 0-1 0 0,1 0 0 0 0,-1 0 1 0 0,1 0-1 0 0,-1 0 0 0 0,0 0 0 0 0,0 1 1 0 0,0-1-1 0 0,0 0 0 0 0,0 1 1 0 0,0-1-1 0 0,-1 1 0 0 0,1-1-87 0 0,-15-19 203 0 0,0 0 0 0 0,-2 2 0 0 0,0 0 0 0 0,-1 1-1 0 0,-1 1 1 0 0,-18-13-203 0 0,-72-67-1387 0 0,109 95 609 0 0,-7-8 542 0 0,5 7-2864 0 0,3 0-3475 0 0,0 3-5491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10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71 352 0 0,'0'0'1626'0'0,"0"0"-25"0"0,0 0 10 0 0,0 0 16 0 0,0 0-72 0 0,0 0-218 0 0,0 0-188 0 0,0 0-156 0 0,0 0-173 0 0,0 0-127 0 0,0 0-82 0 0,0 0-31 0 0,0 0 10 0 0,9 3 618 0 0,-7-3 4841 0 0,13 25-3072 0 0,-16-31-1992 0 0,-19-27 660 0 0,54 84-1545 0 0,-37-82-636 0 0,-4-11-1061 0 0,6 13-6044 0 0,1 21-4213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12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13811 0 0,'0'0'2252'0'0,"0"0"-582"0"0,0 0-259 0 0,0 0-181 0 0,0 0-250 0 0,0 0-213 0 0,0 0-160 0 0,0 0-74 0 0,0 0 14 0 0,0 0-19 0 0,0 0-31 0 0,0 0-22 0 0,0 0-25 0 0,25 5-72 0 0,78 17-38 0 0,-11-13 427 0 0,159 24-513 0 0,-188-32-2271 0 0,-36-2-8294 0 0,-23 1-1185 0 0</inkml:trace>
  <inkml:trace contextRef="#ctx0" brushRef="#br0" timeOffset="215.918">586 1 14419 0 0,'0'0'3078'0'0,"0"0"-1683"0"0,0 0-663 0 0,0 0 51 0 0,0 0 67 0 0,0 0-40 0 0,0 0-165 0 0,0 0-185 0 0,0 0-179 0 0,0 0-102 0 0,14 34-51 0 0,43 104-64 0 0,-5-41-280 0 0,-49-91-338 0 0,13 26 91 0 0,-13-21-2767 0 0,-2 2-3794 0 0,-1-9-4001 0 0</inkml:trace>
  <inkml:trace contextRef="#ctx0" brushRef="#br0" timeOffset="396.055">498 236 19940 0 0,'0'0'1147'0'0,"0"0"-496"0"0,0 0-90 0 0,0 0 72 0 0,0 0 25 0 0,0 0-82 0 0,0 0-155 0 0,0 0-124 0 0,0 0-97 0 0,0 0-56 0 0,32-15-28 0 0,98-47-61 0 0,2 14-1973 0 0,-114 45 433 0 0,-6 1-1968 0 0,-3 1-3099 0 0,-2 0-4999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11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9146 0 0,'0'0'2834'0'0,"0"0"-772"0"0,0 0-323 0 0,0 0 56 0 0,0 0-20 0 0,0 0-188 0 0,0 0-364 0 0,0 0-354 0 0,0 0-137 0 0,0 0-61 0 0,0 0-25 0 0,0 0-20 0 0,0 0-93 0 0,4 0 947 0 0,248 23 443 0 0,-150-1-2071 0 0,-85-18 11 0 0,-6 0 155 0 0,-3-3-2986 0 0,-1 0-2580 0 0,-1-1-3709 0 0,-4 0-2344 0 0</inkml:trace>
  <inkml:trace contextRef="#ctx0" brushRef="#br0" timeOffset="246.685">486 0 12155 0 0,'0'0'3091'0'0,"0"0"-1419"0"0,0 0-517 0 0,0 0 101 0 0,0 0 35 0 0,0 0-144 0 0,0 0-282 0 0,0 0-259 0 0,0 0-160 0 0,0 0-130 0 0,0 0-61 0 0,22 32-75 0 0,64 98-64 0 0,-23-41-400 0 0,-55-65-1685 0 0,-8-7-5521 0 0,0-11 2429 0 0,0-2-4686 0 0</inkml:trace>
  <inkml:trace contextRef="#ctx0" brushRef="#br0" timeOffset="482.666">457 265 13571 0 0,'0'0'3743'0'0,"0"0"-1650"0"0,0 0-858 0 0,0 0-284 0 0,0 0-202 0 0,0 0-139 0 0,0 0-86 0 0,0 0-50 0 0,0 0-7 0 0,0 0-19 0 0,0 0-24 0 0,0 0-25 0 0,0 0-25 0 0,20-17-22 0 0,100-84 125 0 0,-4 20-429 0 0,-69 42-3738 0 0,-43 34 1460 0 0,-3 2-2277 0 0,-1 3 3689 0 0,1-4-10587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6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52 431 0 0 0,'0'0'508'0'0,"0"0"431"0"0,0 0 267 0 0,0 0 250 0 0,0 0 259 0 0,0 0 216 0 0,0 0 84 0 0,0 0-108 0 0,0 0-178 0 0,0 0-217 0 0,0 0-220 0 0,0 0-192 0 0,0 0-135 0 0,5 4 4476 0 0,-4-4-4985 0 0,-1 0-65 0 0,0 0-91 0 0,69 29 1023 0 0,83 49-958 0 0,58 10-262 0 0,-141-66-169 0 0,-58-22-138 0 0,-16 2-4922 0 0,-19 0-3869 0 0,14-2 3455 0 0,3 0-1183 0 0</inkml:trace>
  <inkml:trace contextRef="#ctx0" brushRef="#br0" timeOffset="238.475">245 792 11771 0 0,'0'0'3824'0'0,"0"0"-2522"0"0,0 0-917 0 0,0 0 186 0 0,0 0 309 0 0,0 0 142 0 0,0 0-87 0 0,0 0-220 0 0,0 0-198 0 0,0 0-150 0 0,0 0-85 0 0,3-31-60 0 0,9-97-65 0 0,3-26-338 0 0,-15 147-261 0 0,0-1 0 0 0,-1 1 1 0 0,0-1-1 0 0,0 1 0 0 0,0-1 0 0 0,-1 1 0 0 0,0 0 1 0 0,-1 0-1 0 0,0 0 0 0 0,0 0 0 0 0,0 0 0 0 0,-1 1 1 0 0,0 0-1 0 0,0-1 0 0 0,-5-4 442 0 0,-45-59-13708 0 0,42 58 11274 0 0</inkml:trace>
  <inkml:trace contextRef="#ctx0" brushRef="#br0" timeOffset="568.358">1 133 1192 0 0,'0'0'3250'0'0,"0"0"-369"0"0,0 0-383 0 0,0 0-454 0 0,0 0-341 0 0,0 0-228 0 0,0 0-324 0 0,0 0-241 0 0,0 0-90 0 0,0 0-8 0 0,0 0-14 0 0,0 0-138 0 0,0 0-120 0 0,17 11-91 0 0,111 66 633 0 0,-114-70-865 0 0,15 8 90 0 0,1-1-1 0 0,0-2 1 0 0,1-1-1 0 0,1-1 0 0 0,3-1-306 0 0,58-3 330 0 0,-85-50 219 0 0,-62-171 566 0 0,58 169-1059 0 0,142 83 256 0 0,-129-37-1665 0 0,-16-5-3822 0 0,-5-5-3709 0 0,3 7-2056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5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0 413 12339 0 0,'0'0'3856'0'0,"0"0"-2175"0"0,0 0-750 0 0,0 0 78 0 0,0 0 27 0 0,0 0-139 0 0,0 0-256 0 0,0 0-219 0 0,0 0-110 0 0,0 0-15 0 0,0 0 31 0 0,0 0-1 0 0,0 4-48 0 0,2 4-245 0 0,0 1 0 0 0,0-1 1 0 0,0 0-1 0 0,1 0 1 0 0,0-1-1 0 0,0 1 1 0 0,1 0-1 0 0,0-1 1 0 0,1 0-1 0 0,0 0 1 0 0,0 0-1 0 0,0-1 1 0 0,1 0-1 0 0,-1 0 0 0 0,2 0 1 0 0,-1-1-1 0 0,1 1 1 0 0,-1-1-1 0 0,1-1 1 0 0,1 0-1 0 0,-1 0 1 0 0,1 0-1 0 0,-1-1 1 0 0,1 0-1 0 0,1 0-34 0 0,-7-2 14 0 0,0 0 1 0 0,-1-1-1 0 0,1 1 0 0 0,0-1 1 0 0,0 0-1 0 0,0 1 0 0 0,-1-1 1 0 0,1 0-1 0 0,0 0 1 0 0,0 0-1 0 0,0 0 0 0 0,0 0 1 0 0,-1-1-1 0 0,1 1 0 0 0,0-1 1 0 0,0 1-1 0 0,0-1 0 0 0,-1 1 1 0 0,1-1-1 0 0,0 0 0 0 0,-1 0 1 0 0,1 0-1 0 0,-1 0 0 0 0,1 0 1 0 0,-1 0-1 0 0,1 0 0 0 0,-1-1 1 0 0,0 1-1 0 0,0 0 0 0 0,0-1 1 0 0,1 1-1 0 0,-1-1 0 0 0,-1 1 1 0 0,1-1-1 0 0,0 0 0 0 0,0 1 1 0 0,0-1-1 0 0,-1 0 1 0 0,1 0-1 0 0,-1 1 0 0 0,1-2-14 0 0,5-103 189 0 0,-7 68-3915 0 0,0 25-4298 0 0,0 11-3242 0 0</inkml:trace>
  <inkml:trace contextRef="#ctx0" brushRef="#br0" timeOffset="394.815">227 313 4881 0 0,'0'0'2637'0'0,"0"0"-46"0"0,0 0 60 0 0,0 0-277 0 0,0 0-426 0 0,0 0-374 0 0,0 0-360 0 0,0 0-206 0 0,0 0-104 0 0,0 0-83 0 0,0 0-71 0 0,0 0-111 0 0,0 0-124 0 0,2-30-110 0 0,3-96-80 0 0,-16 69 74 0 0,5 49-304 0 0,3 2-29 0 0,-1-1 0 0 0,0 1 0 0 0,0 0 0 0 0,0 0 0 0 0,-1 1 1 0 0,0-1-1 0 0,0 1 0 0 0,0 0 0 0 0,0 0 0 0 0,-1 0 0 0 0,0 1 0 0 0,0 0 0 0 0,-1 0 0 0 0,1 1 1 0 0,-1-1-1 0 0,1 2 0 0 0,-1-1 0 0 0,0 1 0 0 0,-5-2-66 0 0,11 5-4 0 0,-1-1 0 0 0,0 1 0 0 0,1-1 1 0 0,-1 1-1 0 0,1 0 0 0 0,0 0 0 0 0,-1-1 0 0 0,1 1 0 0 0,-1 0 0 0 0,1 0 1 0 0,0 0-1 0 0,0 1 0 0 0,0-1 0 0 0,-1 0 0 0 0,1 0 0 0 0,0 1 0 0 0,1-1 0 0 0,-1 0 1 0 0,0 1-1 0 0,0-1 0 0 0,1 1 0 0 0,-1-1 0 0 0,0 1 0 0 0,1 0 0 0 0,0-1 1 0 0,-1 1-1 0 0,1-1 0 0 0,0 1 0 0 0,0 0 0 0 0,0-1 0 0 0,0 1 0 0 0,0 0 0 0 0,0-1 1 0 0,0 1 3 0 0,5 62-353 0 0,-1-49 339 0 0,0-1 0 0 0,1 1 0 0 0,1-1 0 0 0,0 0 0 0 0,1-1 1 0 0,1 1-1 0 0,0-1 0 0 0,0-1 0 0 0,2 1 0 0 0,-1-2 0 0 0,2 1 0 0 0,-1-1 0 0 0,1-1 0 0 0,10 7 14 0 0,-19-15-4 0 0,0 0 0 0 0,0 0 0 0 0,0 0 0 0 0,0-1 0 0 0,1 1 0 0 0,-1-1 0 0 0,1 0 0 0 0,-1 1 0 0 0,1-1 0 0 0,0 0 0 0 0,-1 0 0 0 0,1-1 0 0 0,0 1 0 0 0,0 0 0 0 0,0-1 0 0 0,-1 0 0 0 0,1 0 0 0 0,0 0 0 0 0,0 0 0 0 0,0 0 0 0 0,0 0 0 0 0,-1-1 0 0 0,1 1 0 0 0,0-1 0 0 0,0 0 0 0 0,-1 0 0 0 0,1 0-1 0 0,-1 0 1 0 0,1-1 0 0 0,-1 1 0 0 0,1 0 0 0 0,-1-1 0 0 0,0 0 0 0 0,1 0 0 0 0,-1 0 0 0 0,0 0 0 0 0,0 0 0 0 0,0 0 0 0 0,-1 0 0 0 0,1 0 0 0 0,-1-1 0 0 0,1 1 0 0 0,-1-1 0 0 0,0 1 0 0 0,1-1 0 0 0,-1 0 0 0 0,-1 1 4 0 0,33-135-319 0 0,-31 90-2775 0 0,-1 1-4463 0 0,-1 33-3975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2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13171 0 0,'0'0'1579'0'0,"0"0"-235"0"0,0 0 4 0 0,0 0 94 0 0,0 0-24 0 0,0 0-118 0 0,0 0-266 0 0,0 0-277 0 0,0 0-172 0 0,0 0-64 0 0,0 0 12 0 0,0 0 14 0 0,0 0-28 0 0,2 10-89 0 0,20 160 1307 0 0,-28-67-1554 0 0,-3 0 0 0 0,-6-1 0 0 0,-12 35-183 0 0,15-70 26 0 0,2 51-1 0 0,30-123 79 0 0,54-60 100 0 0,-64 56-198 0 0,13-13 1 0 0,0 1-1 0 0,2 1 0 0 0,0 1 1 0 0,2 1-1 0 0,0 1 1 0 0,0 2-1 0 0,2 0 0 0 0,1 2-6 0 0,-29 12 1 0 0,0 1-1 0 0,1-1 0 0 0,-1 1 1 0 0,1 0-1 0 0,-1 0 0 0 0,0-1 1 0 0,1 1-1 0 0,-1 0 0 0 0,1 0 1 0 0,-1 1-1 0 0,1-1 0 0 0,-1 0 1 0 0,0 0-1 0 0,1 1 0 0 0,-1-1 1 0 0,1 0-1 0 0,-1 1 1 0 0,0 0-1 0 0,1-1 0 0 0,-1 1 1 0 0,0 0-1 0 0,0-1 0 0 0,0 1 1 0 0,0 0-1 0 0,0 0 0 0 0,1 0 1 0 0,-1 0-1 0 0,-1 0 0 0 0,1 0 1 0 0,0 1-1 0 0,0-1 0 0 0,0 0 1 0 0,-1 0-1 0 0,1 1 0 0 0,0-1 1 0 0,-1 0-1 0 0,1 1 0 0 0,-1-1 1 0 0,0 0-1 0 0,0 1 1 0 0,1-1-1 0 0,-1 1 0 0 0,0-1 1 0 0,0 1-1 0 0,0-1 0 0 0,0 0 1 0 0,0 1-1 0 0,-1-1 0 0 0,1 1 1 0 0,0-1-1 0 0,-1 0 0 0 0,1 1 1 0 0,-1-1-1 0 0,1 0 0 0 0,-1 1 1 0 0,0-1-1 0 0,0 1 0 0 0,1 12 6 0 0,-13 122 40 0 0,4-16 16 0 0,10-119-112 0 0,-1 0 0 0 0,1-1 0 0 0,0 1 1 0 0,-1 0-1 0 0,1-1 0 0 0,0 1 0 0 0,0-1 1 0 0,-1 0-1 0 0,1 1 0 0 0,0-1 0 0 0,0 1 1 0 0,0-1-1 0 0,0 0 0 0 0,-1 0 1 0 0,1 0-1 0 0,0 1 0 0 0,0-1 0 0 0,0 0 1 0 0,0 0-1 0 0,0 0 0 0 0,0 0 0 0 0,0-1 1 0 0,0 1-1 0 0,-1 0 0 0 0,1 0 0 0 0,0 0 1 0 0,0-1-1 0 0,0 1 0 0 0,0 0 0 0 0,-1-1 1 0 0,1 1-1 0 0,0-1 0 0 0,0 1 0 0 0,0-1 1 0 0,-1 1-1 0 0,1-1 0 0 0,0 0 1 0 0,-1 1-1 0 0,1-1 0 0 0,-1 0 0 0 0,1 1 1 0 0,-1-1-1 0 0,1 0 0 0 0,-1 0 50 0 0,18-19-3717 0 0,-8 4-5397 0 0,-6 6-2813 0 0</inkml:trace>
  <inkml:trace contextRef="#ctx0" brushRef="#br0" timeOffset="386.46">592 696 2777 0 0,'0'0'3070'0'0,"0"0"-857"0"0,0 0-100 0 0,0 0 181 0 0,0 0-27 0 0,0 0-205 0 0,0 0-282 0 0,0 0-304 0 0,0 0-269 0 0,0 0-171 0 0,0 0-130 0 0,0 0-114 0 0,25 9-80 0 0,78 28-69 0 0,-99-35-556 0 0,0 0-1 0 0,1-1 1 0 0,-1 1 0 0 0,0-1-1 0 0,1 0 1 0 0,0 0 0 0 0,-1 0-1 0 0,1-1 1 0 0,-1 0 0 0 0,1 0-1 0 0,0 0 1 0 0,-1 0-1 0 0,1-1 1 0 0,0 0 0 0 0,-1 0-1 0 0,1 0 1 0 0,-1 0 0 0 0,0-1-1 0 0,1 0 1 0 0,1 0-87 0 0,7-4 193 0 0,-2 2-112 0 0,0-1-1 0 0,-1 0 1 0 0,0 0 0 0 0,0-1 0 0 0,0 0 0 0 0,0-1 0 0 0,-1 0-1 0 0,0-1 1 0 0,-1 0 0 0 0,0 0 0 0 0,0 0 0 0 0,0-1-1 0 0,-1-1 1 0 0,-1 1 0 0 0,6-11-81 0 0,-11 18-4 0 0,0 1 1 0 0,0-1-1 0 0,0 0 0 0 0,0 0 0 0 0,-1 0 1 0 0,1 0-1 0 0,-1 0 0 0 0,1 0 0 0 0,-1 0 1 0 0,0 0-1 0 0,1 0 0 0 0,-1 0 0 0 0,0 0 1 0 0,-1 0-1 0 0,1 0 0 0 0,0-1 0 0 0,0 1 0 0 0,-1 0 1 0 0,1 0-1 0 0,-1 0 0 0 0,0 1 0 0 0,0-1 1 0 0,0 0-1 0 0,0 0 0 0 0,0 0 0 0 0,0 0 1 0 0,0 1-1 0 0,0-1 0 0 0,-1 0 0 0 0,1 1 1 0 0,0 0-1 0 0,-1-1 0 0 0,0 1 0 0 0,1 0 1 0 0,-1-1-1 0 0,0 1 0 0 0,0 0 0 0 0,1 0 1 0 0,-1 0-1 0 0,0 1 0 0 0,0-1 0 0 0,0 0 1 0 0,0 1-1 0 0,0-1 0 0 0,-1 1 4 0 0,-96-6-475 0 0,86 11 459 0 0,0 1 0 0 0,0 0 0 0 0,1 1 0 0 0,0 0-1 0 0,0 1 1 0 0,0 0 0 0 0,1 1 0 0 0,0 0 0 0 0,1 1 0 0 0,0 0 0 0 0,1 1 0 0 0,0 0 0 0 0,0 0 0 0 0,-3 9 16 0 0,7-13-3 0 0,0 1 0 0 0,1 0 0 0 0,0 0 0 0 0,1 1 0 0 0,-1-1 0 0 0,2 1 0 0 0,-1 0 0 0 0,1 0 0 0 0,1 0 0 0 0,-1 0 1 0 0,1 0-1 0 0,1 2 3 0 0,0-8-14 0 0,0 1 0 0 0,0-1 1 0 0,1 1-1 0 0,-1-1 0 0 0,1 0 1 0 0,0 0-1 0 0,0 1 0 0 0,0-1 0 0 0,0 0 1 0 0,1 0-1 0 0,-1 0 0 0 0,1 0 1 0 0,0 0-1 0 0,0-1 0 0 0,0 1 1 0 0,0 0-1 0 0,0-1 0 0 0,1 0 1 0 0,-1 1-1 0 0,1-1 0 0 0,-1 0 0 0 0,1 0 1 0 0,0 0-1 0 0,0-1 0 0 0,0 1 1 0 0,0-1-1 0 0,0 1 0 0 0,0-1 1 0 0,0 0-1 0 0,1 0 0 0 0,-1-1 0 0 0,0 1 1 0 0,3 0 13 0 0,127 3-1877 0 0,-47-26-3510 0 0,-67 14-159 0 0,-7 4-5821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10514 0 0,'0'0'2183'0'0,"0"0"-433"0"0,0 0-146 0 0,0 0-7 0 0,0 0-154 0 0,0 0-268 0 0,0 0-266 0 0,0 0-239 0 0,0 0-110 0 0,0 0-20 0 0,0 0-9 0 0,0 0 10 0 0,0 0-51 0 0,0-2-76 0 0,0 2-385 0 0,0-1 0 0 0,0 1 0 0 0,0 0 0 0 0,-1-1 0 0 0,1 1 0 0 0,0 0 0 0 0,0-1 0 0 0,0 1 0 0 0,0 0 0 0 0,0-1 0 0 0,0 1 0 0 0,0 0 0 0 0,0-1 0 0 0,0 1 0 0 0,0-1 0 0 0,0 1-1 0 0,0 0 1 0 0,0-1 0 0 0,1 1 0 0 0,-1 0 0 0 0,0-1 0 0 0,0 1 0 0 0,0 0 0 0 0,0 0 0 0 0,1-1 0 0 0,-1 1 0 0 0,0 0 0 0 0,0-1 0 0 0,1 1 0 0 0,-1 0 0 0 0,0 0 0 0 0,0 0 0 0 0,1-1 0 0 0,-1 1 0 0 0,0 0 0 0 0,1 0-1 0 0,-1 0 1 0 0,0-1 0 0 0,0 1 0 0 0,1 0 0 0 0,-1 0 0 0 0,1 0 0 0 0,-1 0 0 0 0,0 0 0 0 0,1 0 0 0 0,-1 0 0 0 0,0 0 0 0 0,1 0 0 0 0,-1 0 0 0 0,0 0 0 0 0,1 0 0 0 0,-1 0 0 0 0,0 0 0 0 0,1 0 0 0 0,-1 0 0 0 0,0 1-1 0 0,1-1 1 0 0,-1 0 0 0 0,0 0 0 0 0,1 0 0 0 0,-1 0 0 0 0,0 1 0 0 0,0-1 0 0 0,1 0 0 0 0,-1 0 0 0 0,0 1 0 0 0,0-1 0 0 0,1 0-29 0 0,15 4-14 0 0,119 18 533 0 0,24 26-364 0 0,7 18-71 0 0,-147-56-786 0 0,-33-5-3847 0 0,-14-8-352 0 0,1-5-5346 0 0,22 4 3012 0 0</inkml:trace>
  <inkml:trace contextRef="#ctx0" brushRef="#br0" timeOffset="293.477">257 358 6497 0 0,'0'0'3638'0'0,"0"0"-902"0"0,0 0-478 0 0,0 0-203 0 0,0 0-238 0 0,0 0-372 0 0,0 0-402 0 0,0 0-297 0 0,0 0-131 0 0,0 0-68 0 0,0 0-36 0 0,0 0-6 0 0,0 0-99 0 0,0-2-74 0 0,-2-221 2368 0 0,13 140-2397 0 0,-2 48-5155 0 0,-7 25 1870 0 0,-1 6-2316 0 0,-1 4-5987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178 803 0 0 0,'0'0'938'0'0,"0"0"252"0"0,0 0 149 0 0,0 0-26 0 0,0 0-152 0 0,0 0-155 0 0,0 0-73 0 0,0 0 93 0 0,0 0 241 0 0,-5-2 186 0 0,-1 0-803 0 0,-6-1-9 0 0,-1 2 3012 0 0,12 1-2665 0 0,1 0-7 0 0,0 0-91 0 0,8 4 5322 0 0,27 14-6132 0 0,299 170 433 0 0,-198-107-563 0 0,-153-81-7397 0 0,-27-18-5501 0 0,38 14 7159 0 0</inkml:trace>
  <inkml:trace contextRef="#ctx0" brushRef="#br0" timeOffset="461.182">140 781 336 0 0,'0'0'2998'0'0,"0"0"-983"0"0,0 0-246 0 0,0 0 171 0 0,0 0 76 0 0,0 0-51 0 0,0 0-328 0 0,0 0-476 0 0,0 0-410 0 0,0 0-249 0 0,0 0-116 0 0,0 0-48 0 0,0 0 5 0 0,-4-2 23 0 0,-1 1-374 0 0,-4-1 745 0 0,21 11 669 0 0,-5-5-1192 0 0,0 0 0 0 0,0 0 1 0 0,0-1-1 0 0,0 0 0 0 0,1-1 1 0 0,0 1-1 0 0,-1-1 0 0 0,1-1 1 0 0,0 1-1 0 0,0-1 0 0 0,0-1 1 0 0,0 0-1 0 0,0 0 0 0 0,2 0-214 0 0,6-2 107 0 0,-1 0 0 0 0,0-1 1 0 0,1 0-1 0 0,-1-1 0 0 0,-1-1 0 0 0,1 0 0 0 0,-1-1 0 0 0,0-1 0 0 0,0 0 0 0 0,0-1 0 0 0,9-7-107 0 0,-21 14 57 0 0,1 0 0 0 0,-1 0 0 0 0,1 0 0 0 0,-1-1 0 0 0,1 1 1 0 0,-1-1-1 0 0,0 1 0 0 0,0-1 0 0 0,0 0 0 0 0,0 0 0 0 0,0 0 0 0 0,0 0 0 0 0,0 0 0 0 0,-1-1 0 0 0,1 1 0 0 0,-1 0 1 0 0,0-1-1 0 0,1 1 0 0 0,-1-1 0 0 0,0 1 0 0 0,-1-1 0 0 0,1 1 0 0 0,0-1 0 0 0,-1 0 0 0 0,1 0 0 0 0,-1 1 0 0 0,0-1 1 0 0,0 0-1 0 0,0 0 0 0 0,0 1 0 0 0,0-1 0 0 0,-1 0 0 0 0,1 1 0 0 0,-1-1 0 0 0,0 0 0 0 0,0 1 0 0 0,0-1 0 0 0,0 1 1 0 0,0-1-1 0 0,-1 1 0 0 0,1-1 0 0 0,-2-1-57 0 0,-38-40 234 0 0,-2 3 1 0 0,-1 1-1 0 0,-3 2 1 0 0,0 2-1 0 0,-3 2 1 0 0,-1 2 0 0 0,-36-15-235 0 0,32 21 201 0 0,57 33-3663 0 0,12 0 1811 0 0,7 2-1402 0 0,-6-7-4542 0 0,-10-2-3577 0 0</inkml:trace>
  <inkml:trace contextRef="#ctx0" brushRef="#br0" timeOffset="1237.11">357 180 2705 0 0,'0'0'1587'0'0,"0"0"42"0"0,0 0 184 0 0,0 0 218 0 0,0 0-77 0 0,0 0-247 0 0,0 0-311 0 0,0 0-356 0 0,0 0-206 0 0,0 0-113 0 0,0 0-29 0 0,0 0-2 0 0,-3 0-25 0 0,-4 5 644 0 0,21 4 78 0 0,0 0-1449 0 0,-7-4 86 0 0,0 0 0 0 0,0-1 0 0 0,1 0-1 0 0,0 0 1 0 0,0 0 0 0 0,0-1 0 0 0,0 0 0 0 0,0-1 0 0 0,1 0-1 0 0,-1 0 1 0 0,1-1 0 0 0,0 0 0 0 0,-1 0 0 0 0,1-1 0 0 0,0 0-1 0 0,1-1-23 0 0,-8 1 43 0 0,-1 0-1 0 0,1-1 1 0 0,-1 1-1 0 0,1 0 1 0 0,-1-1-1 0 0,0 1 1 0 0,1-1-1 0 0,-1 0 1 0 0,0 1-1 0 0,0-1 0 0 0,1 0 1 0 0,-1 0-1 0 0,0 0 1 0 0,0 0-1 0 0,0 0 1 0 0,0 0-1 0 0,0 0 1 0 0,0 0-1 0 0,0 0 0 0 0,0 0 1 0 0,-1-1-1 0 0,1 1 1 0 0,0 0-1 0 0,-1-1 1 0 0,1 1-1 0 0,-1 0 1 0 0,1-1-1 0 0,-1 1 0 0 0,0-1 1 0 0,1 1-1 0 0,-1 0 1 0 0,0-1-1 0 0,0 1 1 0 0,0-1-1 0 0,0 1 1 0 0,0-1-1 0 0,-1 1 0 0 0,1-1-41 0 0,-13-57 1676 0 0,6 48-1553 0 0,0 0 1 0 0,-1 0 0 0 0,0 0 0 0 0,-1 1 0 0 0,0 1-1 0 0,0-1 1 0 0,-1 2 0 0 0,0-1 0 0 0,-1 1 0 0 0,0 1 0 0 0,0 0-1 0 0,0 0 1 0 0,-1 1 0 0 0,0 1 0 0 0,-2-1-125 0 0,13 6-34 0 0,0-1 0 0 0,0 0-1 0 0,0 0 1 0 0,0 1 0 0 0,0-1 0 0 0,-1 1 0 0 0,1-1 0 0 0,0 1 0 0 0,-1 0 0 0 0,1-1-1 0 0,0 1 1 0 0,-1 0 0 0 0,1 0 0 0 0,0 0 0 0 0,-1 0 0 0 0,1 0 0 0 0,0 0-1 0 0,-1 0 1 0 0,1 0 0 0 0,0 1 0 0 0,0-1 0 0 0,-1 0 0 0 0,1 1 0 0 0,0-1 0 0 0,0 1-1 0 0,-1-1 1 0 0,1 1 0 0 0,0 0 0 0 0,0 0 0 0 0,0-1 0 0 0,0 1 0 0 0,0 0-1 0 0,0 0 1 0 0,0 0 0 0 0,0 0 0 0 0,0 0 0 0 0,1 0 0 0 0,-1 0 0 0 0,0 1-1 0 0,1-1 1 0 0,-1 0 0 0 0,1 0 0 0 0,-1 1 0 0 0,1-1 0 0 0,-1 0 0 0 0,1 0 0 0 0,0 1-1 0 0,0-1 1 0 0,0 0 0 0 0,0 1 0 0 0,0-1 0 0 0,0 1 34 0 0,0 2-486 0 0,2 38-2627 0 0,7-16-5524 0 0,-2-18-2722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4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149 244 1456 0 0,'0'0'1847'0'0,"0"0"-408"0"0,0 0-21 0 0,0 0 185 0 0,0 0 237 0 0,0 0 58 0 0,0 0-150 0 0,0 0-237 0 0,0 0-242 0 0,0 0-197 0 0,0 0-176 0 0,-3-3-142 0 0,-12-10-126 0 0,11 10-104 0 0,4 3-83 0 0,0 0-71 0 0,41 0 2759 0 0,108 11-1464 0 0,-5 25-1367 0 0,-122-28-1203 0 0,-22-8 576 0 0,3 22-4036 0 0,-3-14-4228 0 0,0-4-1901 0 0</inkml:trace>
  <inkml:trace contextRef="#ctx0" brushRef="#br0" timeOffset="862.594">79 210 6073 0 0,'0'0'1673'0'0,"0"0"-132"0"0,0 0 108 0 0,0 0 132 0 0,0 0-82 0 0,0 0-328 0 0,0 0-438 0 0,0 0-353 0 0,0 0-194 0 0,0 0-53 0 0,0 0-1 0 0,0 0 46 0 0,2 2 34 0 0,91 108 3811 0 0,-42-23-3847 0 0,-51-109 899 0 0,-4-77-419 0 0,13-6-563 0 0,-9-77-342 0 0,0 182 14 0 0,0 0 11 0 0,0 0 14 0 0,-40 32 1778 0 0,-26 23-1773 0 0,42-36-226 0 0,20-16-4243 0 0,2-2-4580 0 0,2-1-2235 0 0</inkml:trace>
  <inkml:trace contextRef="#ctx0" brushRef="#br0" timeOffset="26254.909">39 144 0 0 0,'0'0'277'0'0,"0"0"138"0"0,0 0-11 0 0,0 0 15 0 0,0 0 129 0 0,0 0 148 0 0,0 0 182 0 0,0 0 195 0 0,-6-5 124 0 0,-16-14 28 0 0,11 12 8465 0 0,13 8-6193 0 0,3 0-3941 0 0,15 14 1516 0 0,69 13 1081 0 0,92 21 8 0 0,-47-42-1146 0 0,-90 4-729 0 0,-60-8-3318 0 0,6-2-2155 0 0,2-1-4142 0 0,4 0 315 0 0</inkml:trace>
  <inkml:trace contextRef="#ctx0" brushRef="#br0" timeOffset="27492.201">113 96 40 0 0,'0'0'1470'0'0,"0"0"-309"0"0,0 0-91 0 0,0 0 90 0 0,0 0 104 0 0,0 0 21 0 0,0 0-96 0 0,0 0-194 0 0,0 0-221 0 0,0 0-162 0 0,0 0-96 0 0,0 0-67 0 0,0 0-49 0 0,0 0-8 0 0,0 0 32 0 0,0 0 61 0 0,0 0 132 0 0,0 0 122 0 0,0 0 85 0 0,0 0 20 0 0,0 0-117 0 0,-20 15 1313 0 0,-14-15-28 0 0,34 1-1531 0 0,48 50-288 0 0,4 15-151 0 0,-42-55-24 0 0,-15-19 246 0 0,-84-123 70 0 0,73 93-245 0 0,7 2 106 0 0,9 35-168 0 0,0 1-1 0 0,0 0 2 0 0,0 0-2 0 0,0 0 26 0 0,0 0 17 0 0,0 0 7 0 0,0 0 9 0 0,0 0-23 0 0,0 0-13 0 0,0 0-8 0 0,6 8-93 0 0,112 26 450 0 0,-104-25-374 0 0,-14-8-16 0 0,0-1 17 0 0,0 0 12 0 0,0 0-27 0 0,0 0-37 0 0,-11 0-2611 0 0,-4 0-4770 0 0,14 0 4818 0 0,-3 0-8843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53.929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545 8183 0 0 0,'0'0'343'0'0,"0"0"65"0"0,0 0 41 0 0,0 0-2 0 0,0 0-64 0 0,0 0-135 0 0,0 0-120 0 0,-3 2-105 0 0,-8 5-74 0 0,8-5-45 0 0,3-2-42 0 0,0 0-54 0 0,0 0-78 0 0,0 0-52 0 0,0-18 904 0 0,-44-195 3849 0 0,18-8-2740 0 0,15 74-576 0 0,6-226 946 0 0,20 178-1540 0 0,3-58 49 0 0,-7 145-302 0 0,-5-628 1040 0 0,3 423-836 0 0,6 107-191 0 0,9-23-66 0 0,5-31 64 0 0,-13 134-206 0 0,18-110 102 0 0,-18 50-11 0 0,-16 180-154 0 0,-1-83 130 0 0,4-1 1 0 0,4 1-1 0 0,8-26-140 0 0,22-171 237 0 0,-23 94-71 0 0,-13 174-152 0 0,9-380 366 0 0,3 121-152 0 0,2-189 146 0 0,2 322-324 0 0,0-40 76 0 0,8-191 135 0 0,0 176-155 0 0,-9-42 68 0 0,-13 149-146 0 0,-1-2 43 0 0,22-190-3 0 0,-9-89 129 0 0,-13 280-114 0 0,-8-129 157 0 0,-1 199 193 0 0,-4 1-254 0 0,-2 20 582 0 0,-35 8-1158 0 0,0 56-530 0 0,33-33 692 0 0,0-2 0 0 0,-2 0-1 0 0,-1 0 1 0 0,-1-2-1 0 0,-1 0 1 0 0,-5 2 235 0 0,25-26-7 0 0,0-1 0 0 0,-1 1 1 0 0,1 0-1 0 0,0 0 0 0 0,-1-1 0 0 0,1 1 0 0 0,-1-1 1 0 0,1 1-1 0 0,-1 0 0 0 0,1-1 0 0 0,-1 1 1 0 0,1-1-1 0 0,-1 1 0 0 0,0-1 0 0 0,1 1 0 0 0,-1-1 1 0 0,0 0-1 0 0,0 1 0 0 0,1-1 0 0 0,-1 0 0 0 0,0 0 1 0 0,0 1-1 0 0,1-1 0 0 0,-1 0 0 0 0,0 0 0 0 0,0 0 1 0 0,1 0-1 0 0,-1 0 0 0 0,0 0 0 0 0,0 0 0 0 0,0 0 1 0 0,1 0-1 0 0,-1 0 0 0 0,0-1 0 0 0,0 1 0 0 0,1 0 1 0 0,-1-1-1 0 0,0 1 0 0 0,0 0 0 0 0,1-1 0 0 0,-1 1 1 0 0,0-1-1 0 0,1 1 0 0 0,-1-1 0 0 0,1 1 1 0 0,-1-1-1 0 0,1 1 0 0 0,-1-1 0 0 0,1 1 0 0 0,-1-1 1 0 0,1 0-1 0 0,-1 1 0 0 0,1-1 7 0 0,-29-70 17 0 0,21 64 231 0 0,-12 7 74 0 0,-6 4-72 0 0,-29-4-240 0 0,27 3 170 0 0,-1 63-247 0 0,7-7 159 0 0,-3 33-116 0 0,15 38 35 0 0,-12 127 42 0 0,31-6-42 0 0,-8-109-10 0 0,11 98-29 0 0,-5-4 15 0 0,-5-125 25 0 0,0-27-43 0 0,-3 1 1 0 0,-12 73 30 0 0,9 129-40 0 0,-5 70 16 0 0,5-232 33 0 0,-3 52 3 0 0,-3 59 20 0 0,-6 3-39 0 0,-1 8 43 0 0,7-156-21 0 0,4-27-7 0 0,-5 112-24 0 0,1 16-68 0 0,-3 22 103 0 0,4-67 14 0 0,2-82-10 0 0,-11 51-21 0 0,-5 112-44 0 0,-24 36 98 0 0,31-105-63 0 0,-4 14 15 0 0,-20 103-5 0 0,26-89 1 0 0,6 52-10 0 0,-1 190 50 0 0,20-275-34 0 0,-8 166 64 0 0,-15-199 22 0 0,-3-6-28 0 0,11-1-25 0 0,4 128 33 0 0,0-241-89 0 0,0-1-9 0 0,0 0 4 0 0,0 0-5 0 0,0 0-1 0 0,0 0 0 0 0,0 0 3 0 0,0 0 9 0 0,0 0-2 0 0,0 0 4 0 0,0 0 0 0 0,0 0 16 0 0,0 0-17 0 0,0 0-6 0 0,0 0-5 0 0,0 0 5 0 0,0 0-2 0 0,0 0-9 0 0,0 0-1 0 0,0 0-12 0 0,0 0 7 0 0,0 0 5 0 0,0 0-8 0 0,0 0 19 0 0,0 0 0 0 0,0 0 6 0 0,0 0 1 0 0,0 0 15 0 0,0 0 1 0 0,0 0-10 0 0,0 0-3 0 0,0 0-1 0 0,0 0-2 0 0,0 0 11 0 0,0 0-16 0 0,0 0-16 0 0,0 0 16 0 0,39 3 172 0 0,-30-1-147 0 0,-1 1 1 0 0,1-1-1 0 0,-1 1 0 0 0,1 1 1 0 0,-1 0-1 0 0,0 0 0 0 0,0 0 1 0 0,0 1-1 0 0,-1 0 0 0 0,0 1 1 0 0,0 0-1 0 0,3 3-9 0 0,-7-7 11 0 0,26 25 48 0 0,44 24-90 0 0,-64-48-22 0 0,26-6-932 0 0,-29-4 579 0 0,10-13-1823 0 0,-8 3-3743 0 0,-6 9-2610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56.573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161 1 0 0 0,'0'0'221'0'0,"0"0"426"0"0,0 0 60 0 0,0 0-30 0 0,0 0-63 0 0,0 0-65 0 0,0 0 9 0 0,0 0-7 0 0,-5 2 10 0 0,-2-1-280 0 0,-6 2-14 0 0,3 3 3143 0 0,-16 40-1601 0 0,-46 216-242 0 0,45-156-655 0 0,26-105-817 0 0,1-1-15 0 0,0 0-40 0 0,0 0-22 0 0,0 0-31 0 0,0 0-23 0 0,0 0-8 0 0,0 0-27 0 0,0 0-57 0 0,0 0-40 0 0,20-30 542 0 0,32-86 147 0 0,-26 16-266 0 0,-24 86-193 0 0,1 3-200 0 0,-3 25 136 0 0,-31 220 727 0 0,31-201-1062 0 0,0-32 271 0 0,13-8 214 0 0,70-269 283 0 0,-45 180-760 0 0,-34 120 187 0 0,-25 158 1070 0 0,16-113-591 0 0,5-68-429 0 0,0-1-2 0 0,0 0 8 0 0,10-15 156 0 0,6-47 238 0 0,4 11-362 0 0,-1 32-447 0 0,-19 19 425 0 0,0 15 140 0 0,1 138 687 0 0,-17-101-188 0 0,16-51-470 0 0,0-1-56 0 0,0 0-73 0 0,0 0-62 0 0,0 0-64 0 0,1-19-125 0 0,29-59 461 0 0,-11 53-421 0 0,-19 25 306 0 0,0 0 34 0 0,0 0 13 0 0,-18 60-1157 0 0,17-50-1777 0 0,1-7-199 0 0,0-2-5091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09.884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22 98 0 0 0,'0'0'304'0'0,"0"0"174"0"0,0 0-44 0 0,0 0-84 0 0,0 0-22 0 0,1-16 38 0 0,4-51 115 0 0,-3 52 9475 0 0,-2 16-7154 0 0,1 16-4985 0 0,-1-14 3115 0 0,-24 218-1033 0 0,21-168 117 0 0,-1 30-91 0 0,4-83 25 0 0,0 0-25 0 0,0 0-5 0 0,0 0 7 0 0,0 0 29 0 0,0 0 24 0 0,0 0 28 0 0,0 0-19 0 0,1 0 0 0 0,-1 0 0 0 0,0 0 0 0 0,0 0 1 0 0,1 0-1 0 0,-1 0 0 0 0,0 0 0 0 0,1 0 1 0 0,-1 0-1 0 0,0 0 0 0 0,1 0 0 0 0,-1 0 1 0 0,0 0-1 0 0,0 0 0 0 0,1 0 0 0 0,-1 0 0 0 0,0 0 1 0 0,1 0-1 0 0,-1 0 0 0 0,0 0 0 0 0,0 0 1 0 0,1 1-1 0 0,-1-1 0 0 0,0 0 0 0 0,0 0 0 0 0,1 0 1 0 0,-1 0-1 0 0,0 1 0 0 0,0-1 0 0 0,0 0 1 0 0,1 0-1 0 0,-1 1 0 0 0,0-1 0 0 0,0 0 0 0 0,0 0 1 0 0,0 1-1 0 0,1-1 11 0 0,44-192 1281 0 0,-21 94-1343 0 0,-33 222 487 0 0,-11 63-210 0 0,20-163-399 0 0,9-37 175 0 0,69-276 1026 0 0,-63 250-1116 0 0,-12 77 129 0 0,-31 180 248 0 0,24-65-144 0 0,5-153-130 0 0,0 1 0 0 0,-1-1 0 0 0,1 0 0 0 0,-1 1 0 0 0,1-1 0 0 0,0 0 0 0 0,-1 0 0 0 0,1 0 0 0 0,0 0 0 0 0,-1 1 0 0 0,1-1 0 0 0,0 0 0 0 0,-1 0 0 0 0,1 0 0 0 0,0 0 0 0 0,0 0 0 0 0,-1-1 0 0 0,1 1 0 0 0,0 0 0 0 0,-1 0 0 0 0,1 0 0 0 0,0 0 1 0 0,-1-1-1 0 0,1 1 0 0 0,-1 0 0 0 0,1-1 0 0 0,0 1 0 0 0,-1-1 0 0 0,1 1 0 0 0,-1 0 0 0 0,1-1 0 0 0,-1 1 0 0 0,1-1 0 0 0,-1 0 0 0 0,0 1 0 0 0,1-1 0 0 0,-1 1 0 0 0,1-1 0 0 0,-1 1 0 0 0,0-1 0 0 0,0 0 0 0 0,1 1 0 0 0,-1-1 0 0 0,0 0 0 0 0,0 1 0 0 0,0-1-4 0 0,20-41 219 0 0,-2 0-1 0 0,-2-2 1 0 0,-2 1-1 0 0,4-28-218 0 0,5-12-39 0 0,-21 195-81 0 0,-16 124 464 0 0,14-236-420 0 0,0 0-19 0 0,9-19 386 0 0,47-256 643 0 0,-43 232-1037 0 0,-12 41 31 0 0,-1 2-12 0 0,0 13 25 0 0,-12 255 398 0 0,8-180-134 0 0,31-170 362 0 0,60-237-441 0 0,-87 320-136 0 0,0-1 1 0 0,0 0 0 0 0,0 0 0 0 0,0 0 0 0 0,0 1 0 0 0,0-1 0 0 0,1 0 0 0 0,-1 0 0 0 0,0 0-1 0 0,0 0 1 0 0,0 1 0 0 0,1-1 0 0 0,-1 0 0 0 0,0 0 0 0 0,0 0 0 0 0,0 0 0 0 0,1 0 0 0 0,-1 0 0 0 0,0 0-1 0 0,0 0 1 0 0,0 1 0 0 0,1-1 0 0 0,-1 0 0 0 0,0 0 0 0 0,0 0 0 0 0,1 0 0 0 0,-1 0 0 0 0,0 0-1 0 0,0 0 1 0 0,1-1 0 0 0,-1 1 0 0 0,0 0 0 0 0,0 0 0 0 0,0 0 0 0 0,1 0 0 0 0,-1 0 0 0 0,0 0 0 0 0,0 0-1 0 0,0 0 10 0 0,2 26 74 0 0,-9 227 352 0 0,6-187-434 0 0,1-65-67 0 0,0-1-32 0 0,13-30 305 0 0,37-205-405 0 0,-50 235 170 0 0,0 1 1 0 0,0-1-1 0 0,0 0 1 0 0,0 0-1 0 0,0 1 1 0 0,0-1-1 0 0,0 0 1 0 0,0 0-1 0 0,0 1 1 0 0,0-1-1 0 0,1 0 0 0 0,-1 1 1 0 0,0-1-1 0 0,0 0 1 0 0,0 0-1 0 0,0 1 1 0 0,0-1-1 0 0,1 0 1 0 0,-1 0-1 0 0,0 0 1 0 0,0 1-1 0 0,0-1 1 0 0,1 0-1 0 0,-1 0 0 0 0,0 0 1 0 0,0 0-1 0 0,1 1 1 0 0,-1-1-1 0 0,0 0 1 0 0,0 0-1 0 0,1 0 1 0 0,-1 0-1 0 0,0 0 1 0 0,1 0-1 0 0,-1 0 1 0 0,0 0-1 0 0,0 0 1 0 0,1 0-1 0 0,-1 0 0 0 0,0 0 1 0 0,0 0-1 0 0,1 0 1 0 0,-1 0-1 0 0,0 0 1 0 0,1 0-1 0 0,-1 0 1 0 0,0 0-1 0 0,0 0 1 0 0,1-1-1 0 0,-1 1 1 0 0,0 0-1 0 0,1 0 37 0 0,5 31 382 0 0,-6 60 17 0 0,0-90-436 0 0,0-1-10 0 0,0 0-2 0 0,0 0-1 0 0,0 0 22 0 0,0 0 11 0 0,0 0 1 0 0,0 0-4 0 0,0 0-23 0 0,0 0-37 0 0,0 0-37 0 0,8-19-581 0 0,-4 7-575 0 0,-1 2-1587 0 0,2 4-4105 0 0,-1 5 841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33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8 5313 0 0,'0'0'2507'0'0,"0"0"-666"0"0,0 0-425 0 0,0 0-29 0 0,0 0 131 0 0,0 0 37 0 0,0 0-175 0 0,0 0-265 0 0,0 0-256 0 0,0 0-186 0 0,0 0-66 0 0,-5-7 1631 0 0,-8 9-2051 0 0,0 0 0 0 0,1 2 0 0 0,-1-1-1 0 0,1 1 1 0 0,0 1 0 0 0,1 1 0 0 0,-1-1 0 0 0,1 2 0 0 0,0 0 0 0 0,0 0 0 0 0,-3 4-187 0 0,-26 14 276 0 0,-207 144 903 0 0,245-167-1175 0 0,0-1 0 0 0,1 1 0 0 0,-1-1 1 0 0,0 1-1 0 0,1 0 0 0 0,-1 0 0 0 0,1 0 0 0 0,0 0 0 0 0,0-1 0 0 0,0 2 0 0 0,0-1 0 0 0,0 0 0 0 0,0 0 0 0 0,0 0 0 0 0,1 0 1 0 0,-1 1-1 0 0,1-1 0 0 0,-1 0 0 0 0,1 1 0 0 0,0-1 0 0 0,0 0 0 0 0,0 0 0 0 0,0 1 0 0 0,1-1 0 0 0,-1 0 0 0 0,1 1 1 0 0,-1-1-1 0 0,1 0 0 0 0,0 0 0 0 0,-1 0 0 0 0,1 0 0 0 0,0 1 0 0 0,1-1 0 0 0,-1-1 0 0 0,0 1 0 0 0,1 0 0 0 0,-1 0 0 0 0,1 0 1 0 0,-1-1-1 0 0,1 1 0 0 0,0-1 0 0 0,-1 1 0 0 0,1-1 0 0 0,0 0 0 0 0,0 1 0 0 0,0-1 0 0 0,2 0-4 0 0,25 15 103 0 0,0-1 0 0 0,1-1 0 0 0,1-2 0 0 0,0-1 0 0 0,0-2 0 0 0,22 4-103 0 0,12 4 137 0 0,-56-14-100 0 0,1-1 1 0 0,-1 2-1 0 0,0-1 0 0 0,0 1 0 0 0,0 1 0 0 0,0-1 1 0 0,-1 2-1 0 0,0-1 0 0 0,0 1 0 0 0,0 0 0 0 0,3 4-37 0 0,-10-8 32 0 0,0-1 0 0 0,-1 0 0 0 0,1 0 0 0 0,0 1 0 0 0,-1-1 0 0 0,1 0 0 0 0,-1 1 0 0 0,1-1 0 0 0,-1 1 0 0 0,0-1 0 0 0,1 0 0 0 0,-1 1 0 0 0,0-1 0 0 0,0 1 0 0 0,0-1 0 0 0,0 1 0 0 0,0-1 0 0 0,-1 1 0 0 0,1-1 0 0 0,0 0 0 0 0,-1 1 0 0 0,1-1 0 0 0,-1 1 0 0 0,1-1 0 0 0,-1 0 0 0 0,1 1 0 0 0,-1-1 0 0 0,0 0 0 0 0,0 0 0 0 0,0 0 0 0 0,0 0 0 0 0,0 1 0 0 0,0-1 0 0 0,0 0 0 0 0,0-1 0 0 0,0 1 0 0 0,-1 0-32 0 0,-50 35 481 0 0,44-32-461 0 0,-47 24 55 0 0,0-3-1 0 0,-2-3 1 0 0,0-2 0 0 0,-53 11-75 0 0,75-21-6 0 0,25-7 194 0 0,-24 7-1004 0 0,47-13-1192 0 0,62-25-3326 0 0,-56 19 751 0 0,-1 4-7221 0 0</inkml:trace>
  <inkml:trace contextRef="#ctx0" brushRef="#br0" timeOffset="3416.872">807 553 200 0 0,'0'0'1711'0'0,"0"0"-151"0"0,0 0 29 0 0,0 0 54 0 0,0 0-19 0 0,0 0-114 0 0,0 0-193 0 0,0 0-152 0 0,0 0-129 0 0,0 0-128 0 0,0 0-80 0 0,2-3-49 0 0,-2 2-632 0 0,0 1 0 0 0,1 0 1 0 0,-1-1-1 0 0,0 1 0 0 0,0 0 0 0 0,0-1 0 0 0,1 1 0 0 0,-1-1 1 0 0,0 1-1 0 0,0 0 0 0 0,0-1 0 0 0,0 1 0 0 0,0-1 0 0 0,0 1 0 0 0,0-1 1 0 0,0 1-1 0 0,0-1 0 0 0,0 1 0 0 0,0 0 0 0 0,0-1 0 0 0,0 1 1 0 0,0-1-1 0 0,0 1 0 0 0,0-1 0 0 0,0 1 0 0 0,-1 0 0 0 0,1-1 1 0 0,0 1-1 0 0,0-1 0 0 0,0 1 0 0 0,-1 0 0 0 0,1-1 0 0 0,0 1 1 0 0,-1 0-1 0 0,1-1 0 0 0,0 1 0 0 0,-1 0 0 0 0,1 0 0 0 0,0-1 1 0 0,-1 1-1 0 0,1 0 0 0 0,0 0 0 0 0,-1 0 0 0 0,1-1 0 0 0,-1 1 0 0 0,1 0 1 0 0,-1 0-1 0 0,1 0 0 0 0,0 0 0 0 0,-1 0 0 0 0,1 0 0 0 0,-1 0 1 0 0,1 0-1 0 0,-1 0 0 0 0,1 0 0 0 0,-1 0 0 0 0,1 0 0 0 0,0 0 1 0 0,-1 0-1 0 0,1 0 0 0 0,-1 1 0 0 0,1-1 0 0 0,-1 0-147 0 0,-16 8-457 0 0,9-2 504 0 0,0 0-1 0 0,1 0 1 0 0,0 1-1 0 0,0 0 1 0 0,0 0 0 0 0,1 1-1 0 0,0-1 1 0 0,1 1 0 0 0,-1 1-1 0 0,2-1 1 0 0,-1 1-1 0 0,1 0 1 0 0,0 0 0 0 0,1 0-1 0 0,0 1 1 0 0,1-1 0 0 0,0 1-1 0 0,0 0 1 0 0,1-1-1 0 0,0 1 1 0 0,1 0 0 0 0,0 0-1 0 0,0 0 1 0 0,1-1 0 0 0,1 1-1 0 0,0 0 1 0 0,0 1-47 0 0,0-5 53 0 0,0-1 0 0 0,0 1 0 0 0,0-1 1 0 0,0 1-1 0 0,1-1 0 0 0,0 0 0 0 0,0 0 1 0 0,1 0-1 0 0,0 0 0 0 0,-1-1 0 0 0,1 0 0 0 0,1 1 1 0 0,-1-1-1 0 0,1-1 0 0 0,-1 1 0 0 0,1-1 0 0 0,0 1 1 0 0,0-2-1 0 0,1 1 0 0 0,-1 0 0 0 0,1-1 0 0 0,-1 0 1 0 0,1 0-1 0 0,0-1 0 0 0,-1 0 0 0 0,1 0 0 0 0,0 0 1 0 0,0 0-1 0 0,1-1-53 0 0,8 0 126 0 0,0-1 1 0 0,0-1-1 0 0,0 0 0 0 0,0-1 1 0 0,0-1-1 0 0,-1 0 0 0 0,0-1 1 0 0,0 0-1 0 0,0-1 0 0 0,0-1 1 0 0,2-2-127 0 0,-9 3 51 0 0,-1 0 1 0 0,1-1 0 0 0,-2 1 0 0 0,1-2 0 0 0,-1 1 0 0 0,0 0 0 0 0,0-1 0 0 0,-1 0 0 0 0,0 0 0 0 0,-1 0 0 0 0,1-1 0 0 0,-2 1 0 0 0,1-1 0 0 0,-1 1 0 0 0,0-1 0 0 0,-1 0 0 0 0,0 0 0 0 0,-1 0 0 0 0,0 0 0 0 0,0 0-1 0 0,0 0 1 0 0,-2-3-52 0 0,1 5 5 0 0,1 1 0 0 0,-1-1 0 0 0,-1 1 0 0 0,1 0 0 0 0,-1 0-1 0 0,0 0 1 0 0,-1 0 0 0 0,1 0 0 0 0,-1 0 0 0 0,0 0-1 0 0,-1 1 1 0 0,1 0 0 0 0,-1-1 0 0 0,0 1 0 0 0,0 1 0 0 0,-1-1-1 0 0,0 1 1 0 0,1-1 0 0 0,-2 1 0 0 0,1 1 0 0 0,0-1 0 0 0,-1 1-1 0 0,1 0 1 0 0,-1 0 0 0 0,0 0 0 0 0,-1 1-5 0 0,-1-1-10 0 0,1 0 0 0 0,-1 1 1 0 0,-1 0-1 0 0,1 1 0 0 0,0-1 1 0 0,0 2-1 0 0,0-1 0 0 0,-1 1 0 0 0,1 0 1 0 0,0 1-1 0 0,-9 1 10 0 0,-59 38-1035 0 0,70-20-657 0 0,6-10-4971 0 0,0-5-390 0 0,0 1-5269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41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15019 0 0,'0'0'2165'0'0,"0"0"-473"0"0,0 0-285 0 0,0 0-135 0 0,0 0-157 0 0,0 0-227 0 0,0 0-255 0 0,0 0-184 0 0,0 0-82 0 0,0 0-6 0 0,0 0 12 0 0,0 0 0 0 0,-4 15 910 0 0,-25 312 303 0 0,13-204-1473 0 0,3-12-52 0 0,-16 222-50 0 0,40-318-43 0 0,-11-15 22 0 0,13-9-4 0 0,112-129 346 0 0,55-16-306 0 0,-179 153-26 0 0,0 1 1 0 0,0-1-1 0 0,0 0 0 0 0,0 0 0 0 0,0 1 0 0 0,0-1 0 0 0,0 0 0 0 0,0 1 0 0 0,0-1 0 0 0,0 1 1 0 0,1 0-1 0 0,-1-1 0 0 0,0 1 0 0 0,0 0 0 0 0,0-1 0 0 0,1 1 0 0 0,-1 0 0 0 0,0 0 1 0 0,0 0-1 0 0,0 0 0 0 0,1 0 0 0 0,-1 1 0 0 0,0-1 0 0 0,0 0 0 0 0,0 1 0 0 0,1-1 0 0 0,-1 0 1 0 0,0 1-1 0 0,0-1 0 0 0,0 1 0 0 0,0 0 0 0 0,0-1 0 0 0,0 1 0 0 0,1 1 0 0 0,40 114 268 0 0,-35-32-21 0 0,-21 11 146 0 0,-27 40 161 0 0,41-126-387 0 0,2-16-9 0 0,-2 6-171 0 0,0 1 1 0 0,0 0-8 0 0,0 0 3 0 0,0 0-2 0 0,0 0-10 0 0,0 0-13 0 0,0 0-43 0 0,0 0-46 0 0,5-23-1905 0 0,17-7-1107 0 0,-10 17-4316 0 0,-5 5-4915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42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12091 0 0,'0'0'2437'0'0,"0"0"-788"0"0,0 0-356 0 0,0 0-27 0 0,0 0 6 0 0,0 0-85 0 0,0 0-227 0 0,0 0-262 0 0,0 0-150 0 0,0 0-33 0 0,0 0 28 0 0,0 0 27 0 0,0 0 0 0 0,17 8 3375 0 0,-8-3-3792 0 0,0-1 1 0 0,1-1-1 0 0,-1 1 1 0 0,1-2 0 0 0,0 1-1 0 0,-1-1 1 0 0,1-1 0 0 0,0 0-1 0 0,0 0 1 0 0,0-1-1 0 0,7-1-153 0 0,39 5 247 0 0,78-4 94 0 0,-78-3-219 0 0,-47-4-750 0 0,-27-5-5238 0 0,4 12 640 0 0,5 0-4097 0 0,1 0-1577 0 0</inkml:trace>
  <inkml:trace contextRef="#ctx0" brushRef="#br0" timeOffset="245.212">87 177 4729 0 0,'0'0'656'0'0,"0"0"-552"0"0,0 0-120 0 0,0 0 88 0 0,0 0-40 0 0,0 0-232 0 0,0 0-416 0 0,0 0-768 0 0,0 0-1993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40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12 325 2769 0 0,'0'0'1432'0'0,"0"0"-4"0"0,0 0 147 0 0,0 0 231 0 0,0 0 165 0 0,0 0-43 0 0,0 0-277 0 0,0 0-337 0 0,0 0-299 0 0,0 0-244 0 0,0 0-152 0 0,-2-11-91 0 0,-8-32-70 0 0,23 0 963 0 0,-8 37-1207 0 0,4-6 75 0 0,0 1-1 0 0,1-1 1 0 0,0 1-1 0 0,1 1 0 0 0,0 0 1 0 0,0 1-1 0 0,1 0 1 0 0,1 1-1 0 0,0 0 0 0 0,0 1 1 0 0,0 0-1 0 0,11-3-288 0 0,-22 9 16 0 0,-1 0 0 0 0,1 1 0 0 0,0-1 0 0 0,0 0-1 0 0,0 1 1 0 0,0 0 0 0 0,0 0 0 0 0,0-1 0 0 0,0 1 0 0 0,0 0-1 0 0,0 1 1 0 0,0-1 0 0 0,0 0 0 0 0,0 0 0 0 0,0 1 0 0 0,-1-1 0 0 0,1 1-1 0 0,0 0 1 0 0,0-1 0 0 0,0 1 0 0 0,-1 0 0 0 0,1 0 0 0 0,0 0-1 0 0,-1 1 1 0 0,1-1 0 0 0,-1 0 0 0 0,1 0 0 0 0,-1 1 0 0 0,0-1-1 0 0,1 1 1 0 0,-1-1 0 0 0,0 1 0 0 0,0 0 0 0 0,0-1 0 0 0,0 1-1 0 0,0 0 1 0 0,-1 0 0 0 0,1 0 0 0 0,0 0 0 0 0,-1 0 0 0 0,0-1 0 0 0,1 1-1 0 0,-1 1-15 0 0,9 93 645 0 0,-10-86-629 0 0,0 42 57 0 0,-2 0 1 0 0,-2-1-1 0 0,-3 1 0 0 0,-2-1 1 0 0,-2-1-1 0 0,-3 0 0 0 0,-1 0 1 0 0,-18 34-74 0 0,-27 30 165 0 0,61-113-130 0 0,0-1 19 0 0,0 0 25 0 0,0 0 45 0 0,0-12-32 0 0,1 0-1 0 0,1 0 1 0 0,0 0 0 0 0,1 0-1 0 0,0 1 1 0 0,0-1 0 0 0,2 1-1 0 0,-1 0 1 0 0,6-10-92 0 0,0-1 59 0 0,143-266 23 0 0,-92 183-52 0 0,-40 69 0 0 0,2 1 1 0 0,1 2-1 0 0,2 0 0 0 0,1 1 0 0 0,16-13-30 0 0,-42 47 4 0 0,1-1 1 0 0,0 0-1 0 0,-1 0 0 0 0,0 1 1 0 0,1-1-1 0 0,-1 1 0 0 0,0-1 1 0 0,0 1-1 0 0,1-1 0 0 0,-1 1 1 0 0,0 0-1 0 0,-1 0 1 0 0,1 0-1 0 0,0-1 0 0 0,-1 1 1 0 0,1 0-1 0 0,-1 0 0 0 0,1 0 1 0 0,-1 0-1 0 0,0 0 0 0 0,0 0 1 0 0,0 0-1 0 0,0 0 0 0 0,0 0 1 0 0,0 0-1 0 0,0 0 0 0 0,-1 0 1 0 0,0 1-5 0 0,2 1 13 0 0,0 47 115 0 0,-2 1 0 0 0,-2-1 0 0 0,-2 0 0 0 0,-8 30-128 0 0,-1 19 62 0 0,-11 9 17 0 0,26-95-202 0 0,13-36-15 0 0,-7 11 182 0 0,222-318-15 0 0,-198 278-26 0 0,-8 12 1 0 0,2 0 1 0 0,1 1-1 0 0,2 2 1 0 0,2 0-1 0 0,23-20-4 0 0,-51 59 1 0 0,0 1 0 0 0,0-1 0 0 0,-1 1 0 0 0,1 0 0 0 0,-1-1-1 0 0,0 1 1 0 0,0 0 0 0 0,0 0 0 0 0,0 0 0 0 0,-1 0 0 0 0,0 0-1 0 0,0 0 1 0 0,0 0 0 0 0,0 0 0 0 0,0 0 0 0 0,-1 0 0 0 0,0 0-1 0 0,0 0 1 0 0,0 0-1 0 0,1-4 0 0 0,-49 215 138 0 0,32-149-102 0 0,3-19 2 0 0,2 2 0 0 0,3-1-1 0 0,1 1 1 0 0,3 1 0 0 0,2 8-38 0 0,-3-66-3626 0 0,15-11-2119 0 0,-3 9-837 0 0,-2 3-4419 0 0</inkml:trace>
  <inkml:trace contextRef="#ctx0" brushRef="#br0" timeOffset="739.949">1396 236 7522 0 0,'0'0'3518'0'0,"0"0"-1426"0"0,0 0-498 0 0,0 0-22 0 0,0 0 6 0 0,0 0-131 0 0,0 0-238 0 0,0 0-258 0 0,0 0-180 0 0,0 0-167 0 0,0 0-110 0 0,0 0-53 0 0,0 0-57 0 0,-22 5-36 0 0,-69 13-42 0 0,22 14 352 0 0,56-22-563 0 0,1 0-1 0 0,0 1 1 0 0,0 0 0 0 0,1 1-1 0 0,1 0 1 0 0,0 1-1 0 0,0 0 1 0 0,-5 11-95 0 0,7-10 4 0 0,1 1 0 0 0,0-1 0 0 0,0 2 1 0 0,2-1-1 0 0,0 1 0 0 0,0-1 0 0 0,2 1 1 0 0,0 0-1 0 0,0 1 0 0 0,2-1 0 0 0,0 11-4 0 0,1-25 3 0 0,0-1 0 0 0,0 1 0 0 0,1 0 0 0 0,-1 0 0 0 0,1-1 0 0 0,-1 1 0 0 0,1 0-1 0 0,-1-1 1 0 0,1 1 0 0 0,0-1 0 0 0,0 1 0 0 0,0-1 0 0 0,0 1 0 0 0,0-1 0 0 0,0 1 0 0 0,0-1-1 0 0,0 0 1 0 0,1 0 0 0 0,-1 1 0 0 0,0-1 0 0 0,1 0 0 0 0,-1 0 0 0 0,1-1 0 0 0,-1 1 0 0 0,1 0-1 0 0,0 0 1 0 0,-1-1 0 0 0,1 1 0 0 0,0-1 0 0 0,-1 1 0 0 0,1-1 0 0 0,0 0 0 0 0,-1 0 0 0 0,1 0 0 0 0,0 0-1 0 0,0 0 1 0 0,0 0 0 0 0,1 0-3 0 0,69-18 658 0 0,-35-6-433 0 0,-1-1-1 0 0,-1-2 0 0 0,-1-2 1 0 0,-2-1-1 0 0,-1-2 0 0 0,22-28-224 0 0,86-144 896 0 0,-134 266-608 0 0,-37 250-174 0 0,32-130-128 0 0,-9 170-35 0 0,5-311 54 0 0,4-23 2 0 0,-1 1 1 0 0,0-1 0 0 0,-1 1-1 0 0,-1-1 1 0 0,-1 0 0 0 0,-1 0-1 0 0,0 0 1 0 0,-1-1 0 0 0,-1 1-1 0 0,-1-2 1 0 0,0 1 0 0 0,-1-1-1 0 0,-1 0 1 0 0,-8 10-8 0 0,16-24 4 0 0,-1 0-1 0 0,1 1 1 0 0,0-1-1 0 0,-1 0 1 0 0,1 0-1 0 0,-1 0 1 0 0,1-1-1 0 0,-1 1 1 0 0,0-1-1 0 0,0 1 1 0 0,0-1-1 0 0,0 0 1 0 0,0 0-1 0 0,0 0 1 0 0,0 0-1 0 0,0-1 1 0 0,0 1-1 0 0,0-1 1 0 0,0 0-1 0 0,-1 0 1 0 0,1 0-1 0 0,0 0 1 0 0,0-1-1 0 0,0 1 1 0 0,0-1-1 0 0,0 0 1 0 0,0 0-1 0 0,0 0 1 0 0,0 0-1 0 0,0 0 1 0 0,0-1 0 0 0,0 1-1 0 0,0-1-3 0 0,-2-3-4 0 0,1-1 0 0 0,-1 1 0 0 0,1-1 0 0 0,0 0 0 0 0,0 0 0 0 0,1 0 0 0 0,-1-1 0 0 0,1 1 0 0 0,1-1 1 0 0,0 0-1 0 0,0 0 0 0 0,0 0 0 0 0,0 0 0 0 0,1 0 0 0 0,0 0 0 0 0,1 0 0 0 0,0 0 0 0 0,0-1 0 0 0,0 1 0 0 0,1 0 0 0 0,0 0 0 0 0,1 0 0 0 0,-1 0 0 0 0,3-5 4 0 0,71-160-124 0 0,92-71-1041 0 0,-155 227 251 0 0,24-34-2019 0 0,-13 16-8285 0 0,-17 23-682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15 133 12683 0 0,'0'0'1563'0'0,"0"0"-167"0"0,0 0 30 0 0,0 0 77 0 0,0 0-7 0 0,0 0-108 0 0,0 0-206 0 0,0 0-238 0 0,0 0-226 0 0,0 0-166 0 0,0 0-116 0 0,0 0-84 0 0,-3 30-51 0 0,-9 96-50 0 0,19-71 57 0 0,-1-50-252 0 0,-2 1-4 0 0,1 0 0 0 0,0-1-1 0 0,0 1 1 0 0,0-1 0 0 0,0-1 0 0 0,1 1 0 0 0,0-1-1 0 0,0 0 1 0 0,0 0 0 0 0,1-1 0 0 0,-1 1 0 0 0,1-2 0 0 0,0 1-1 0 0,-1-1 1 0 0,1 0 0 0 0,0 0 0 0 0,1-1 0 0 0,-1 1-1 0 0,0-2 1 0 0,0 1 0 0 0,1-1 0 0 0,-1 0 0 0 0,0-1-1 0 0,0 0 1 0 0,0 0 0 0 0,1 0 0 0 0,-1-1 0 0 0,0 0-1 0 0,-1 0 1 0 0,1-1 0 0 0,0 0 0 0 0,-1 0 0 0 0,5-3-52 0 0,2-1 42 0 0,0 0 1 0 0,0-1-1 0 0,-1 0 0 0 0,0-1 1 0 0,-1 0-1 0 0,0-1 1 0 0,0-1-1 0 0,-1 1 1 0 0,0-2-1 0 0,-1 1 0 0 0,0-1 1 0 0,-1-1-1 0 0,0 0 1 0 0,-1 0-1 0 0,-1 0 1 0 0,1-2-43 0 0,-4 8-13 0 0,0-1 1 0 0,0 1-1 0 0,-1-1 1 0 0,1 0-1 0 0,-2 1 1 0 0,1-1 0 0 0,-1 0-1 0 0,-1 0 1 0 0,1 0-1 0 0,-1 0 1 0 0,0 0 0 0 0,-1 0-1 0 0,-1-5 13 0 0,2 12-62 0 0,0 1 0 0 0,-1-1 0 0 0,1 0-1 0 0,0 0 1 0 0,0 1 0 0 0,-1-1 0 0 0,1 0-1 0 0,-1 1 1 0 0,1-1 0 0 0,0 0 0 0 0,-1 1 0 0 0,0-1-1 0 0,1 0 1 0 0,-1 1 0 0 0,1-1 0 0 0,-1 1 0 0 0,0-1-1 0 0,1 1 1 0 0,-1 0 0 0 0,0-1 0 0 0,1 1 0 0 0,-1 0-1 0 0,0-1 1 0 0,0 1 0 0 0,1 0 0 0 0,-1 0-1 0 0,0-1 1 0 0,0 1 0 0 0,1 0 0 0 0,-1 0 0 0 0,0 0-1 0 0,0 0 1 0 0,0 0 0 0 0,1 0 0 0 0,-1 0 0 0 0,0 1-1 0 0,0-1 1 0 0,0 0 0 0 0,0 1 62 0 0,-17 8-9423 0 0,15-5-2493 0 0</inkml:trace>
  <inkml:trace contextRef="#ctx0" brushRef="#br0" timeOffset="451.685">911 0 12003 0 0,'0'0'2779'0'0,"0"0"-1057"0"0,0 0-420 0 0,0 0-5 0 0,0 0-38 0 0,0 0-144 0 0,0 0-191 0 0,0 0-203 0 0,0 0-151 0 0,0 0-78 0 0,0 0-72 0 0,0 0-61 0 0,0 0-63 0 0,-19 5-59 0 0,-61 17-38 0 0,16 18 220 0 0,62-40-414 0 0,0 2 0 0 0,1-1 0 0 0,-1 0 0 0 0,0 0-1 0 0,0 0 1 0 0,1 1 0 0 0,-1-1 0 0 0,0 1 0 0 0,1 0 0 0 0,0-1 0 0 0,-1 1 0 0 0,1 0 0 0 0,0 0 0 0 0,0 0 0 0 0,0 0 0 0 0,0-1 0 0 0,0 2 0 0 0,1-1 0 0 0,-1 0 0 0 0,0 0 0 0 0,1 0 0 0 0,0 0 0 0 0,-1 0 0 0 0,1 0 0 0 0,0 1 0 0 0,0-1 0 0 0,0 0 0 0 0,0 0 0 0 0,1 0 0 0 0,-1 0 0 0 0,1 1 0 0 0,-1-1 0 0 0,1 0 0 0 0,0 0 0 0 0,0 0 0 0 0,0 0 0 0 0,0 0 0 0 0,0-1 0 0 0,0 1 0 0 0,0 0 0 0 0,1 0 0 0 0,-1-1 0 0 0,0 1 0 0 0,1 0 0 0 0,0-1 0 0 0,-1 0 0 0 0,1 1 0 0 0,0-1 0 0 0,0 0 0 0 0,0 0 0 0 0,0 0 0 0 0,0 0 0 0 0,1 0-5 0 0,31 15 52 0 0,-27-14-22 0 0,0 0-1 0 0,-1 1 1 0 0,1 0 0 0 0,0 0 0 0 0,-1 0-1 0 0,1 1 1 0 0,-1 0 0 0 0,0 1 0 0 0,-1-1-1 0 0,1 1 1 0 0,-1 0 0 0 0,0 0 0 0 0,0 1-1 0 0,0 0 1 0 0,-1 0 0 0 0,0 0 0 0 0,0 0-1 0 0,-1 0 1 0 0,2 4-30 0 0,-4-3 49 0 0,0 0-1 0 0,0 0 0 0 0,-1 0 1 0 0,0 0-1 0 0,0 0 1 0 0,-1-1-1 0 0,0 1 1 0 0,0 0-1 0 0,0 0 1 0 0,-1 0-1 0 0,0-1 1 0 0,-1 1-1 0 0,1-1 1 0 0,-1 1-1 0 0,0-1 1 0 0,-1 0-1 0 0,0 0 1 0 0,0-1-1 0 0,0 1 0 0 0,0-1 1 0 0,-1 0-1 0 0,0 0 1 0 0,0 0-1 0 0,0 0 1 0 0,-1-1-1 0 0,0 0 1 0 0,1 0-1 0 0,-1-1 1 0 0,-1 0-1 0 0,1 0 1 0 0,0 0-1 0 0,-1-1 1 0 0,1 0-1 0 0,-1 0 0 0 0,-4 0-48 0 0,-2 4-10 0 0,4-2-14 0 0,-1 1 0 0 0,1-2 1 0 0,-1 1-1 0 0,1-1 0 0 0,-1-1 0 0 0,0 1 0 0 0,0-2 1 0 0,-1 0-1 0 0,1 0 0 0 0,0 0 0 0 0,0-1 0 0 0,-8-2 24 0 0,17 2-58 0 0,0 0-1 0 0,1 0 0 0 0,-1-1 0 0 0,0 1 1 0 0,0 0-1 0 0,1-1 0 0 0,-1 1 1 0 0,0-1-1 0 0,0 1 0 0 0,1-1 0 0 0,-1 1 1 0 0,0-1-1 0 0,1 0 0 0 0,-1 1 0 0 0,1-1 1 0 0,-1 0-1 0 0,1 1 0 0 0,-1-1 0 0 0,1 0 1 0 0,0 0-1 0 0,-1 1 0 0 0,1-1 1 0 0,0 0-1 0 0,-1 0 0 0 0,1 0 0 0 0,0 0 1 0 0,0 1-1 0 0,0-1 0 0 0,0 0 0 0 0,0 0 1 0 0,0 0-1 0 0,0 0 0 0 0,0 0 0 0 0,0 1 1 0 0,0-1-1 0 0,1 0 0 0 0,-1 0 0 0 0,0 0 1 0 0,0 0-1 0 0,1 1 0 0 0,-1-1 1 0 0,1 0-1 0 0,-1 0 0 0 0,0 1 0 0 0,1-1 1 0 0,0 0-1 0 0,-1 1 59 0 0,26-37-7166 0 0,-24 35 5750 0 0,7-7-10180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50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22 511 0 0 0,'0'0'329'0'0,"0"0"1177"0"0,0 0 370 0 0,0 0 48 0 0,0 0 1 0 0,0 0-52 0 0,0 0-106 0 0,0 0-148 0 0,0 0-144 0 0,-8 7 5522 0 0,6-9-6830 0 0,1 0 0 0 0,-1 0 0 0 0,1 0 0 0 0,0 0-1 0 0,0 0 1 0 0,0 0 0 0 0,0-1 0 0 0,0 1 0 0 0,0 0 0 0 0,1 0 0 0 0,-1-1-1 0 0,1 1 1 0 0,0-1 0 0 0,0 1 0 0 0,-1 0 0 0 0,1-1 0 0 0,1 1 0 0 0,-1-1-1 0 0,0 1 1 0 0,1 0 0 0 0,-1-1 0 0 0,1 0-167 0 0,-1-7 371 0 0,4-7-242 0 0,-1 1 0 0 0,2 0 0 0 0,0 0 1 0 0,1 1-1 0 0,1-1 0 0 0,0 1 0 0 0,1 1 0 0 0,0-1 0 0 0,1 2 0 0 0,1-1 0 0 0,1 1 0 0 0,8-9-129 0 0,127-151 687 0 0,-66 111-474 0 0,-67 91-284 0 0,14 201 316 0 0,-23-162-227 0 0,3 53-10 0 0,-6-121-3 0 0,-1 1 0 0 0,1-1-1 0 0,-1 0 1 0 0,1 1 0 0 0,-1-1 0 0 0,1 0 0 0 0,-1 0-1 0 0,1 1 1 0 0,0-1 0 0 0,-1 0 0 0 0,1 0-1 0 0,-1 0 1 0 0,1 0 0 0 0,0 1 0 0 0,-1-1 0 0 0,1 0-1 0 0,0 0 1 0 0,-1 0 0 0 0,1 0 0 0 0,-1-1 0 0 0,1 1-1 0 0,0 0 1 0 0,-1 0 0 0 0,1 0 0 0 0,-1 0-1 0 0,1-1 1 0 0,0 1 0 0 0,-1 0 0 0 0,1-1 0 0 0,-1 1-1 0 0,1 0 1 0 0,-1-1 0 0 0,1 1 0 0 0,-1 0 0 0 0,1-1-1 0 0,-1 1 1 0 0,0-1 0 0 0,1 1 0 0 0,-1-1 0 0 0,0 1-1 0 0,1-1 1 0 0,-1 0 0 0 0,0 1 0 0 0,0-1-1 0 0,1 1 1 0 0,-1-1 0 0 0,0 1 0 0 0,0-1 0 0 0,0 0-1 0 0,0 1 1 0 0,0-1 0 0 0,0 0 0 0 0,0 1 0 0 0,0-1-1 0 0,0 1 1 0 0,0-1 0 0 0,0 0 0 0 0,0 1 0 0 0,0-1-1 0 0,0 1 1 0 0,-1-1-5 0 0,5-5 3 0 0,143-212 182 0 0,30 7-213 0 0,-176 210 26 0 0,-1 0-1 0 0,0 0 1 0 0,0 1-1 0 0,1-1 1 0 0,-1 0-1 0 0,1 0 1 0 0,-1 1 0 0 0,1-1-1 0 0,-1 0 1 0 0,1 1-1 0 0,-1-1 1 0 0,1 1-1 0 0,0-1 1 0 0,-1 0-1 0 0,1 1 1 0 0,0-1 0 0 0,-1 1-1 0 0,1 0 1 0 0,0-1-1 0 0,0 1 1 0 0,-1 0-1 0 0,1-1 1 0 0,0 1 0 0 0,0 0-1 0 0,0 0 1 0 0,-1 0-1 0 0,1-1 1 0 0,0 1-1 0 0,0 0 1 0 0,0 0-1 0 0,0 0 1 0 0,-1 1 0 0 0,1-1-1 0 0,0 0 1 0 0,0 0-1 0 0,0 0 1 0 0,0 1-1 0 0,-1-1 1 0 0,1 0-1 0 0,0 1 1 0 0,0-1 0 0 0,-1 0-1 0 0,1 1 1 0 0,0-1-1 0 0,-1 1 1 0 0,1-1-1 0 0,0 1 1 0 0,-1 0 0 0 0,1-1-1 0 0,-1 1 1 0 0,1 0-1 0 0,-1-1 1 0 0,1 1-1 0 0,-1 0 1 0 0,1 0-1 0 0,-1-1 1 0 0,0 1 0 0 0,0 0-1 0 0,1 0 1 0 0,-1 0-1 0 0,0-1 1 0 0,0 1-1 0 0,0 0 1 0 0,0 0 0 0 0,0 0-1 0 0,0 0 1 0 0,0-1-1 0 0,0 1 1 0 0,0 0-1 0 0,0 1 3 0 0,12 57 71 0 0,-3 0 0 0 0,-2 1 0 0 0,-3 0 0 0 0,-3 29-71 0 0,-2-81-3060 0 0,-1-12-6546 0 0,2 0 126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5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256 313 5801 0 0,'0'0'2191'0'0,"0"0"-294"0"0,0 0 61 0 0,0 0 82 0 0,0 0-136 0 0,0 0-274 0 0,0 0-403 0 0,0 0-387 0 0,0 0-145 0 0,0 0-118 0 0,0 0-100 0 0,0 0-27 0 0,-3-1-18 0 0,0 1-378 0 0,-5-2 207 0 0,0 0-1 0 0,0 1 1 0 0,0 0-1 0 0,0 1 1 0 0,0 0-1 0 0,0 0 1 0 0,0 0-1 0 0,0 1 0 0 0,0 1 1 0 0,0-1-1 0 0,0 1 1 0 0,-4 2-261 0 0,3 0 68 0 0,0 1 1 0 0,1 0 0 0 0,-1 0 0 0 0,1 1-1 0 0,0 0 1 0 0,1 1 0 0 0,0 0 0 0 0,0 0-1 0 0,0 0 1 0 0,1 1 0 0 0,0 0-1 0 0,0 0 1 0 0,1 1 0 0 0,0-1 0 0 0,0 3-69 0 0,0-1 17 0 0,0 1 0 0 0,1-1 0 0 0,0 1 0 0 0,1 0 1 0 0,0 0-1 0 0,1 0 0 0 0,0 1 0 0 0,1-1 0 0 0,0 0 1 0 0,1 9-18 0 0,0-18 17 0 0,1 0-1 0 0,-1 0 1 0 0,0 0 0 0 0,1 1 0 0 0,0-1 0 0 0,-1 0 0 0 0,1 0 0 0 0,0 0-1 0 0,0 0 1 0 0,0 0 0 0 0,0-1 0 0 0,0 1 0 0 0,1 0 0 0 0,-1 0 0 0 0,0-1 0 0 0,1 1-1 0 0,-1-1 1 0 0,1 1 0 0 0,0-1 0 0 0,0 0 0 0 0,-1 1 0 0 0,1-1 0 0 0,0 0 0 0 0,0 0-1 0 0,0 0 1 0 0,0-1 0 0 0,0 1 0 0 0,0 0 0 0 0,0-1 0 0 0,0 1 0 0 0,1-1-1 0 0,-1 0 1 0 0,0 0 0 0 0,0 0 0 0 0,2 0-17 0 0,77-12 1166 0 0,56-86-254 0 0,-111 75-806 0 0,-2-2 0 0 0,0 0 0 0 0,-2-1 0 0 0,-1-1 0 0 0,-1-1 0 0 0,1-5-106 0 0,-3 11 175 0 0,-18 21-148 0 0,0 1 3 0 0,0 0-4 0 0,0 20-122 0 0,-3 57 128 0 0,1-46-34 0 0,1-1 1 0 0,2 1 0 0 0,1-1-1 0 0,1 1 1 0 0,5 18 1 0 0,5 11 9 0 0,-2 1 1 0 0,-4 0-1 0 0,-1 1 0 0 0,-4 0 1 0 0,-4 51-10 0 0,1-98 10 0 0,-1 1-1 0 0,-1-1 1 0 0,-1 0 0 0 0,0 0 0 0 0,-1 0 0 0 0,0 0-1 0 0,-1-1 1 0 0,-1 0 0 0 0,0 0 0 0 0,-1 0 0 0 0,0-1-1 0 0,-1 0 1 0 0,-1-1 0 0 0,0 0 0 0 0,-1-1 0 0 0,0 0-1 0 0,-6 5-9 0 0,14-14 8 0 0,0 0-1 0 0,1 0 0 0 0,-1-1 0 0 0,0 1 0 0 0,0-1 0 0 0,0 1 0 0 0,0-1 0 0 0,-1 0 0 0 0,1 0 0 0 0,0-1 1 0 0,0 1-1 0 0,-1-1 0 0 0,1 1 0 0 0,0-1 0 0 0,-1 0 0 0 0,1 0 0 0 0,0-1 0 0 0,-1 1 0 0 0,1-1 0 0 0,0 1 1 0 0,0-1-1 0 0,0 0 0 0 0,-1 0 0 0 0,1-1 0 0 0,0 1 0 0 0,0-1 0 0 0,0 1 0 0 0,-1-2-7 0 0,-1-6-10 0 0,0 0 0 0 0,1 0 0 0 0,0 0-1 0 0,1-1 1 0 0,-1 0 0 0 0,2 0 0 0 0,0 0 0 0 0,0 0-1 0 0,0 0 1 0 0,1 0 0 0 0,1 0 0 0 0,0-1 0 0 0,0 1-1 0 0,1 0 1 0 0,0 0 0 0 0,1 0 0 0 0,0 0 0 0 0,2-5 10 0 0,31-83-2024 0 0,8 8-5713 0 0,-36 75 5452 0 0,0-1-9674 0 0</inkml:trace>
  <inkml:trace contextRef="#ctx0" brushRef="#br0" timeOffset="402.195">773 140 7618 0 0,'0'0'4610'0'0,"0"0"-1976"0"0,0 0-896 0 0,0 0-330 0 0,0 0-189 0 0,0 0-163 0 0,0 0-198 0 0,0 0-221 0 0,0 0-160 0 0,0 0-79 0 0,0 0-9 0 0,0 0 18 0 0,13 11 1767 0 0,-8 12-1937 0 0,-2-1 1 0 0,-1 1-1 0 0,-1 0 1 0 0,-1 0-1 0 0,0 0 1 0 0,-2-1-1 0 0,-1 1 1 0 0,-1 0-1 0 0,-1-1 1 0 0,-4 11-238 0 0,8-26 43 0 0,-5 19-32 0 0,-1-1 0 0 0,0 1 1 0 0,-2-2-1 0 0,-2 1 0 0 0,0-1 1 0 0,-1-1-1 0 0,-1 0 0 0 0,-2 0-11 0 0,-41 58-1128 0 0,47-77-2395 0 0,3-33-11555 0 0,6 24 6676 0 0</inkml:trace>
  <inkml:trace contextRef="#ctx0" brushRef="#br0" timeOffset="957.81">691 464 192 0 0,'0'0'1678'0'0,"0"0"-166"0"0,0 0-142 0 0,0 0-45 0 0,0 0-48 0 0,0 0-8 0 0,0 0-1 0 0,0 0-103 0 0,0 0-126 0 0,0 0-146 0 0,0 0-95 0 0,0 0-58 0 0,0 0-36 0 0,5 11-32 0 0,18 34-32 0 0,13-16 1661 0 0,-28-26-1815 0 0,-4-1-333 0 0,1-1-1 0 0,0 0 0 0 0,-1 0 0 0 0,1 0 0 0 0,-1-1 1 0 0,1 1-1 0 0,0-1 0 0 0,0 0 0 0 0,-1 0 0 0 0,1-1 0 0 0,0 0 1 0 0,-1 0-1 0 0,1 0 0 0 0,-1 0 0 0 0,1 0 0 0 0,-1-1 0 0 0,0 0 1 0 0,1 0-1 0 0,-1 0 0 0 0,0-1 0 0 0,0 1 0 0 0,-1-1 1 0 0,1 0-1 0 0,2-3-152 0 0,73-88 1554 0 0,-19-60-469 0 0,-45 48-184 0 0,-15 105-808 0 0,0 1-4 0 0,0 0-29 0 0,0 0-38 0 0,0 0-6 0 0,0 0-48 0 0,-9 19-130 0 0,-3 29 373 0 0,3 0 0 0 0,2 1 0 0 0,2 0 1 0 0,1 39-212 0 0,-7 159 365 0 0,-3-111-308 0 0,14-135-69 0 0,0-1-1 0 0,-17-33-3293 0 0,15-4-3385 0 0,2 26 456 0 0,0 3-5095 0 0</inkml:trace>
  <inkml:trace contextRef="#ctx0" brushRef="#br0" timeOffset="1319.213">1166 453 9218 0 0,'0'0'2278'0'0,"0"0"-611"0"0,0 0-227 0 0,0 0 38 0 0,0 0-35 0 0,0 0-228 0 0,0 0-352 0 0,0 0-289 0 0,0 0-127 0 0,0 0-1 0 0,0 0 35 0 0,0 0 28 0 0,0 0 65 0 0,1 3 30 0 0,1 3-399 0 0,-1 0 0 0 0,0 0 0 0 0,0 0 0 0 0,0 1 0 0 0,-1-1 0 0 0,0 0 0 0 0,0 0 0 0 0,-1 0 0 0 0,0 1-1 0 0,0-1 1 0 0,0 0 0 0 0,-1 0 0 0 0,0 0 0 0 0,0 0 0 0 0,0 0 0 0 0,-1-1 0 0 0,-2 5-205 0 0,-8 25 230 0 0,4-2-127 0 0,1 0-1 0 0,1 1 1 0 0,2 0 0 0 0,1 0 0 0 0,2 14-103 0 0,2-47-23 0 0,0-1 7 0 0,0 0-9 0 0,0 0 6 0 0,0 0 11 0 0,0 0 21 0 0,12-15-426 0 0,20-58-1450 0 0,-14 28-1345 0 0,3 2-3589 0 0,-7 21-3437 0 0,-8 14 5362 0 0</inkml:trace>
  <inkml:trace contextRef="#ctx0" brushRef="#br0" timeOffset="1834.889">1282 523 0 0 0,'0'0'464'0'0,"0"0"707"0"0,0 0-97 0 0,0 0-282 0 0,0 0-264 0 0,0 0-253 0 0,0 0-205 0 0,0 0-151 0 0,0 0-76 0 0,0 0-14 0 0,0 0 28 0 0,0 0 68 0 0,16-19 1908 0 0,-10 13 1006 0 0,-1 8 8698 0 0,-5-1-11014 0 0,-7 17 2171 0 0,-4 0-2342 0 0,-1-1 0 0 0,-1-1-1 0 0,-1 0 1 0 0,0 0 0 0 0,-1-1 0 0 0,0-1 0 0 0,-1-1 0 0 0,-1 0-1 0 0,0-1 1 0 0,-1-1 0 0 0,-2 0-352 0 0,25-12 58 0 0,1-1 0 0 0,-1 1 0 0 0,1 0 0 0 0,0 0 0 0 0,-1 1-1 0 0,1 0 1 0 0,0 0 0 0 0,0 0 0 0 0,-1 0 0 0 0,1 1 0 0 0,0 0 0 0 0,-1 0 0 0 0,1 1-1 0 0,-1 0 1 0 0,6 2-58 0 0,-2 3 11 0 0,0 0-1 0 0,-1 1 0 0 0,0 1 0 0 0,-1-1 0 0 0,1 1 1 0 0,-2 0-1 0 0,1 1 0 0 0,-1 0 0 0 0,-1 0 1 0 0,0 0-1 0 0,0 0 0 0 0,2 9-10 0 0,-7-14-134 0 0,1 2-108 0 0,-1-7-3881 0 0,1-2-3579 0 0,-1-2-4594 0 0</inkml:trace>
  <inkml:trace contextRef="#ctx0" brushRef="#br0" timeOffset="2802.036">1357 692 1432 0 0,'0'0'1871'0'0,"0"0"-253"0"0,0 0-18 0 0,0 0 62 0 0,0 0-44 0 0,0 0-102 0 0,0 0-124 0 0,0 0-114 0 0,0 0-62 0 0,0 0-57 0 0,0 0-79 0 0,0 0-18 0 0,0 0 5 0 0,6 3-36 0 0,-3-1-802 0 0,0 0-1 0 0,0 0 1 0 0,1-1 0 0 0,-1 1 0 0 0,1-1 0 0 0,-1 0 0 0 0,1 0 0 0 0,-1 0 0 0 0,1-1-1 0 0,0 1 1 0 0,0-1 0 0 0,-1 0 0 0 0,1 0 0 0 0,0 0 0 0 0,-1 0 0 0 0,1-1 0 0 0,0 0-1 0 0,-1 1 1 0 0,1-1 0 0 0,0 0 0 0 0,2-2-229 0 0,35-17 638 0 0,-2-2-1 0 0,-1-1 1 0 0,0-2-1 0 0,-2-2 0 0 0,29-27-637 0 0,-45 35 64 0 0,-1-1-1 0 0,-1-1 0 0 0,0 0 0 0 0,-2-1 0 0 0,0-1 0 0 0,-2-1 0 0 0,-1 0 0 0 0,0 0 0 0 0,-2-1 0 0 0,-1-1 0 0 0,-1 0 1 0 0,-1-1-1 0 0,4-25-63 0 0,-11 44-5 0 0,7-92 24 0 0,-8 97-20 0 0,0 0 0 0 0,0 0 0 0 0,0 1 0 0 0,-1-1-1 0 0,1 0 1 0 0,-1 0 0 0 0,0 0 0 0 0,0 0 0 0 0,0 1 0 0 0,0-1 0 0 0,0 0 0 0 0,0 1 0 0 0,-1-1 0 0 0,1 1-1 0 0,-1-1 1 0 0,0 1 0 0 0,0 0 0 0 0,0 0 0 0 0,0 0 0 0 0,0 0 0 0 0,0 0 0 0 0,-1 0 0 0 0,1 1-1 0 0,-1-1 1 0 0,1 1 0 0 0,-1-1 0 0 0,0 1 0 0 0,1 0 0 0 0,-1 0 0 0 0,0 0 0 0 0,0 0 1 0 0,-4 3-16 0 0,-1 0 1 0 0,1 0 0 0 0,0 0-1 0 0,0 1 1 0 0,0 0 0 0 0,1 0-1 0 0,-1 1 1 0 0,1 0 0 0 0,0 0-1 0 0,0 0 1 0 0,0 1 0 0 0,0 0-1 0 0,1 0 1 0 0,0 0 0 0 0,0 1 0 0 0,0 0-1 0 0,1 0 1 0 0,0 0 0 0 0,0 1-1 0 0,0-1 1 0 0,1 1 0 0 0,0 0-1 0 0,-1 2 16 0 0,-1-1-3 0 0,-4 12-3 0 0,1-1 0 0 0,1 1 1 0 0,0 1-1 0 0,2-1 0 0 0,0 1 1 0 0,2 0-1 0 0,0 0 0 0 0,1 0 1 0 0,1 1-1 0 0,1-1 0 0 0,1 0 1 0 0,2 11 5 0 0,0-16 38 0 0,0 1 1 0 0,1-1 0 0 0,0-1 0 0 0,1 1 0 0 0,1-1 0 0 0,0 0 0 0 0,2 0 0 0 0,-1 0 0 0 0,2-1-1 0 0,0 0 1 0 0,0-1 0 0 0,2 0 0 0 0,5 5-39 0 0,95 94 960 0 0,-44-49-288 0 0,-59-63-66 0 0,-11-30-3257 0 0,0 8-9212 0 0,3 15-1305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5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5697 0 0,'0'0'1715'0'0,"0"0"-60"0"0,0 0 118 0 0,0 0 182 0 0,0 0 28 0 0,0 0-236 0 0,0 0-427 0 0,0 0-410 0 0,0 0-289 0 0,0 0-134 0 0,0 0-40 0 0,20 8 3547 0 0,69 15 287 0 0,55-14-3046 0 0,68-9-412 0 0,-186 14-727 0 0,-26-13-92 0 0,0-1 5 0 0,0 0 4 0 0,0 0-6 0 0,0 0-3 0 0,0 0 28 0 0,0 0-23 0 0,0 0-26 0 0,0 0-10 0 0,-27 5-6172 0 0,16 1-34 0 0,5-2-5643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5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12443 0 0,'0'0'1873'0'0,"0"0"-511"0"0,0 0-250 0 0,0 0 57 0 0,0 0 92 0 0,0 0-14 0 0,0 0-175 0 0,0 0-193 0 0,0 0-28 0 0,0 0-22 0 0,0 0 12 0 0,0 0-36 0 0,10 3-139 0 0,81 26 1042 0 0,30-15-86 0 0,-39-10-1101 0 0,-22-3-430 0 0,-60-14-2645 0 0,0 2 78 0 0,0 6-3647 0 0,0 1-5930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0,'0'0'3505'0'0,"0"0"-1071"0"0,0 0-582 0 0,0 0-174 0 0,0 0-151 0 0,0 0-260 0 0,0 0-308 0 0,0 0-295 0 0,0 0-153 0 0,0 0 57 0 0,0 0 108 0 0,0 0 112 0 0,0 0 44 0 0,11 1-73 0 0,125 2 1376 0 0,-50 1-1484 0 0,-82 29-460 0 0,-6-27-156 0 0,-1 0 0 0 0,0 1-1 0 0,-1-1 1 0 0,1-1 0 0 0,-1 1 0 0 0,0 0 0 0 0,-1-1 0 0 0,1 0 0 0 0,-1 0 0 0 0,0 0 0 0 0,0-1 0 0 0,-5 3-35 0 0,7-3 7 0 0,-16 11 57 0 0,1 0-1 0 0,0 2 1 0 0,2 0-1 0 0,0 1 1 0 0,1 1-1 0 0,0 1 0 0 0,2 0 1 0 0,1 0-1 0 0,-10 21-63 0 0,22-40 21 0 0,-1 0 1 0 0,1 0-1 0 0,-1 0 0 0 0,1 0 0 0 0,0 0 0 0 0,-1 0 1 0 0,1 0-1 0 0,0 1 0 0 0,0-1 0 0 0,0 0 0 0 0,0 0 1 0 0,0 0-1 0 0,0 0 0 0 0,0 0 0 0 0,0 0 0 0 0,0 1 1 0 0,1-1-1 0 0,-1 0 0 0 0,0 0 0 0 0,1 0 0 0 0,-1 0 1 0 0,1 0-1 0 0,-1 0 0 0 0,1 0 0 0 0,0 0 0 0 0,-1 0 1 0 0,1 0-1 0 0,0-1 0 0 0,0 1 0 0 0,-1 0 0 0 0,1 0 1 0 0,0-1-1 0 0,0 1 0 0 0,0 0 0 0 0,0-1 0 0 0,0 1 0 0 0,0-1 1 0 0,0 1-1 0 0,0-1 0 0 0,0 1 0 0 0,0-1 0 0 0,0 0 1 0 0,0 0-1 0 0,1 0 0 0 0,-1 1-21 0 0,61 1 583 0 0,-45-2-541 0 0,-1-2-161 0 0,0-1-1 0 0,0 0 1 0 0,0-1-1 0 0,-1-1 1 0 0,1 0 0 0 0,-1-1-1 0 0,0-1 1 0 0,0-1 119 0 0,17-5-1260 0 0,-14 4-84 0 0,0 0-3418 0 0,-6 5-6617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03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23 1624 0 0,'0'0'1781'0'0,"0"0"-496"0"0,0 0 234 0 0,0 0 574 0 0,0 0 347 0 0,0 0-49 0 0,0 0-465 0 0,0 0-496 0 0,0 0-303 0 0,0 0-108 0 0,0 0-66 0 0,2-4-86 0 0,6-11-99 0 0,-6 12-148 0 0,-2 3-112 0 0,0 0-85 0 0,2 29 2738 0 0,-2 43-2229 0 0,0 217 123 0 0,-11-257-960 0 0,11-31-110 0 0,0-1-20 0 0,0 0 2 0 0,0 0 0 0 0,0 0-10 0 0,0 0-22 0 0,0 0-27 0 0,0 0-23 0 0,0 0-57 0 0,0 0-62 0 0,0 0-98 0 0,0 0-117 0 0,0 0-108 0 0,19-7-6456 0 0,-14 3 1522 0 0,-1 0-5615 0 0</inkml:trace>
  <inkml:trace contextRef="#ctx0" brushRef="#br0" timeOffset="303.192">1 516 11682 0 0,'0'0'2062'0'0,"0"0"-599"0"0,0 0-313 0 0,0 0 5 0 0,0 0 184 0 0,0 0 60 0 0,0 0-51 0 0,0 0-114 0 0,0 0-226 0 0,0 0-187 0 0,0 0-142 0 0,31 4-109 0 0,103 10-92 0 0,34-18 588 0 0,-80-3-914 0 0,-40 6-339 0 0,34 0-170 0 0,-32 10-4278 0 0,-44-5-4206 0 0,-6-4-2601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0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5441 0 0,'0'0'3636'0'0,"0"0"-944"0"0,0 0-471 0 0,0 0-157 0 0,0 0-121 0 0,0 0-260 0 0,0 0-343 0 0,0 0-326 0 0,0 0-238 0 0,0 0-92 0 0,0 0-38 0 0,0 0-14 0 0,0 0-23 0 0,2-1-74 0 0,-2 1-498 0 0,1 0-1 0 0,-1-1 1 0 0,1 1 0 0 0,-1 0-1 0 0,0 0 1 0 0,1 0 0 0 0,-1 0-1 0 0,1 0 1 0 0,-1 0-1 0 0,1 0 1 0 0,-1 0 0 0 0,0 0-1 0 0,1 0 1 0 0,-1 0-1 0 0,1 0 1 0 0,-1 0 0 0 0,1 0-1 0 0,-1 0 1 0 0,0 0 0 0 0,1 0-1 0 0,-1 0 1 0 0,1 1-1 0 0,-1-1 1 0 0,0 0 0 0 0,1 0-1 0 0,-1 0 1 0 0,0 1 0 0 0,1-1-1 0 0,-1 0 1 0 0,0 1-1 0 0,1-1 1 0 0,-1 0 0 0 0,0 1-1 0 0,1-1 1 0 0,-1 0-1 0 0,0 1 1 0 0,0-1 0 0 0,0 0-1 0 0,1 1 1 0 0,-1-1 0 0 0,0 1-1 0 0,0-1 1 0 0,0 0-1 0 0,0 1 1 0 0,0-1 0 0 0,0 1-1 0 0,0-1 1 0 0,0 1-1 0 0,0-1 1 0 0,0 0 0 0 0,0 1-1 0 0,0-1 1 0 0,0 1 0 0 0,0-1-1 0 0,0 1 1 0 0,0-1-1 0 0,0 0 1 0 0,-1 1 0 0 0,1-1-1 0 0,0 1 1 0 0,0-1 0 0 0,-1 0-1 0 0,1 1 1 0 0,0-1-1 0 0,0 0-36 0 0,0 16-46 0 0,16 131 933 0 0,-18 122-504 0 0,-70 59-277 0 0,58-266-214 0 0,48-165-10432 0 0,-12 62 540 0 0,-21 40 9469 0 0,8-12-7916 0 0</inkml:trace>
  <inkml:trace contextRef="#ctx0" brushRef="#br0" timeOffset="543.602">438 196 9066 0 0,'0'0'2059'0'0,"0"0"-311"0"0,0 0-70 0 0,0 0 32 0 0,0 0-85 0 0,0 0-208 0 0,0 0-261 0 0,0 0-229 0 0,0 0-130 0 0,0 0-86 0 0,-33 28-81 0 0,-103 85-64 0 0,39-22 1061 0 0,54-36-510 0 0,81-35-28 0 0,-30-17-991 0 0,-1 1-1 0 0,1-1 1 0 0,0 2-1 0 0,-1-1 1 0 0,0 1-1 0 0,0 0 1 0 0,0 1-1 0 0,-1-1 1 0 0,0 1-1 0 0,0 1 1 0 0,0-1-1 0 0,-1 1 0 0 0,0 0 1 0 0,0 0-1 0 0,-1 0 1 0 0,0 1-1 0 0,0 0 1 0 0,0 0-1 0 0,-1 0 1 0 0,-1 0-1 0 0,1 0 1 0 0,-1 3-98 0 0,4 188 1080 0 0,-6-197-1065 0 0,1 0 0 0 0,-1 0 0 0 0,1 0 0 0 0,-1 0 0 0 0,1 0 0 0 0,0 0 0 0 0,0 0 0 0 0,0 0 0 0 0,0 0 0 0 0,0 0 0 0 0,0-1 0 0 0,0 1 1 0 0,1 0-1 0 0,-1-1 0 0 0,1 1 0 0 0,-1-1 0 0 0,1 1 0 0 0,0-1 0 0 0,-1 0 0 0 0,1 0 0 0 0,0 0 0 0 0,0 0 0 0 0,0 0 0 0 0,0 0 0 0 0,0 0 0 0 0,0-1 0 0 0,0 1 0 0 0,0-1 0 0 0,0 1 0 0 0,0-1 0 0 0,0 0 0 0 0,1 0 0 0 0,-1 0 0 0 0,0 0 0 0 0,0 0 0 0 0,0 0 0 0 0,0-1 1 0 0,0 1-1 0 0,0-1 0 0 0,2 0-15 0 0,5 1 38 0 0,-9 0-25 0 0,0-20-3787 0 0,0 7-3206 0 0,0 9-3721 0 0</inkml:trace>
  <inkml:trace contextRef="#ctx0" brushRef="#br0" timeOffset="1176.139">113 67 0 0 0,'0'0'272'0'0,"0"0"688"0"0,0 0 118 0 0,0 0 10 0 0,0 0 20 0 0,0 0-18 0 0,0 0 1 0 0,0 0-6 0 0,0 0 6 0 0,0 0-15 0 0,0 0-51 0 0,0 0-122 0 0,0 0-130 0 0,3-1-82 0 0,14-5 533 0 0,-17 6-614 0 0,0 0 0 0 0,0 0-15 0 0,0 0-4 0 0,0 0 18 0 0,0 0 13 0 0,0 0 49 0 0,0 0 17 0 0,-11 32 4348 0 0,-29 12-4662 0 0,17-21 45 0 0,-34 28-466 0 0,56-50-1291 0 0,2-2-8175 0 0,1-2-1920 0 0</inkml:trace>
  <inkml:trace contextRef="#ctx0" brushRef="#br0" timeOffset="2156.015">875 288 0 0 0,'0'0'249'0'0,"0"0"714"0"0,0 0 219 0 0,0 0 147 0 0,0 0 238 0 0,0 0 207 0 0,0 0 21 0 0,0 0-94 0 0,0 0-185 0 0,0 0-188 0 0,0 0-173 0 0,0 0-121 0 0,0 0-82 0 0,2 0-87 0 0,1 0-676 0 0,6 7 4378 0 0,-9-7-4109 0 0,-23 63 1882 0 0,-3-6-2087 0 0,-3-1-1 0 0,-2-1 1 0 0,-2-2-1 0 0,-2-1 1 0 0,-7 3-253 0 0,-42 55 20 0 0,79-103-785 0 0,5-6-1412 0 0,-2-12-7967 0 0,1 10-600 0 0</inkml:trace>
  <inkml:trace contextRef="#ctx0" brushRef="#br0" timeOffset="2588.019">549 329 7066 0 0,'0'0'2647'0'0,"0"0"-200"0"0,0 0-195 0 0,0 0-138 0 0,0 0-257 0 0,0 0-360 0 0,0 0-391 0 0,0 0-334 0 0,0 0-193 0 0,0 0-86 0 0,0 0-39 0 0,0 0-18 0 0,0 0-28 0 0,6 0 1048 0 0,21 29 168 0 0,-1 1-1035 0 0,-1 1-1 0 0,-2 1 0 0 0,-1 1 0 0 0,17 35-588 0 0,93 154 463 0 0,-71-108-370 0 0,-60-114-90 0 0,0 0 6 0 0,-1 0 7 0 0,0 0-20 0 0,0 0-11 0 0,0 0 3 0 0,0 0 11 0 0,0 0-16 0 0,0 0-9 0 0,0 0-36 0 0,0 0-48 0 0,-8-20-3619 0 0,2 9-527 0 0,3 5-3675 0 0,1 3-4067 0 0</inkml:trace>
  <inkml:trace contextRef="#ctx0" brushRef="#br0" timeOffset="3319.273">1026 119 1712 0 0,'0'0'2834'0'0,"0"0"-411"0"0,0 0 21 0 0,0 0 39 0 0,0 0-63 0 0,0 0-288 0 0,0 0-393 0 0,0 0-380 0 0,0 0-297 0 0,0 0-177 0 0,0 0-103 0 0,0 0-59 0 0,0 0-45 0 0,0-3-58 0 0,3-3-437 0 0,1 1 0 0 0,-1 0 0 0 0,1 0 0 0 0,1 1 0 0 0,-1-1 0 0 0,1 1 1 0 0,0 0-1 0 0,0 0 0 0 0,0 0 0 0 0,0 1 0 0 0,0-1 0 0 0,1 2 0 0 0,0-1 0 0 0,-1 0 0 0 0,1 1 1 0 0,0 0-1 0 0,0 1 0 0 0,1-1 0 0 0,-1 1 0 0 0,5 0-183 0 0,28-11 464 0 0,0 2 1 0 0,1 2-1 0 0,0 1 0 0 0,0 3 1 0 0,25 0-465 0 0,-63 4 4 0 0,-1 0 0 0 0,0 0 0 0 0,1 0 0 0 0,-1 0 0 0 0,1 1 1 0 0,-1-1-1 0 0,0 0 0 0 0,1 1 0 0 0,-1-1 0 0 0,0 1 0 0 0,0 0 0 0 0,1-1 0 0 0,-1 1 1 0 0,0 0-1 0 0,0 0 0 0 0,0-1 0 0 0,0 1 0 0 0,0 0 0 0 0,0 0 0 0 0,0 0 0 0 0,0 0 1 0 0,0 1-1 0 0,-1-1 0 0 0,1 0 0 0 0,0 0 0 0 0,-1 0 0 0 0,1 1 0 0 0,-1-1 0 0 0,1 0 1 0 0,-1 1-1 0 0,1-1 0 0 0,-1 0 0 0 0,0 1 0 0 0,0-1 0 0 0,0 1 0 0 0,0-1 0 0 0,0 0 1 0 0,0 1-1 0 0,0-1 0 0 0,0 1-4 0 0,-18 57 100 0 0,-108 91 171 0 0,78-95-219 0 0,47-54-46 0 0,0 1-1 0 0,0 0 1 0 0,0-1 0 0 0,0 1 0 0 0,1 0-1 0 0,-1-1 1 0 0,1 1 0 0 0,-1 0-1 0 0,1 0 1 0 0,-1 0 0 0 0,1-1 0 0 0,0 1-1 0 0,0 0 1 0 0,0 0 0 0 0,0 0-1 0 0,0 0 1 0 0,1 0 0 0 0,-1-1 0 0 0,0 1-1 0 0,1 0 1 0 0,-1 0 0 0 0,1 0-1 0 0,0-1 1 0 0,0 1 0 0 0,-1 0 0 0 0,1-1-1 0 0,0 1 1 0 0,0-1 0 0 0,1 1-1 0 0,-1-1 1 0 0,0 1 0 0 0,0-1 0 0 0,1 0-1 0 0,-1 0 1 0 0,1 0 0 0 0,-1 1-1 0 0,1-1 1 0 0,0-1 0 0 0,-1 1 0 0 0,1 0-1 0 0,0 0 1 0 0,-1-1-6 0 0,15 5 163 0 0,0-2 0 0 0,0 0 0 0 0,0-1 0 0 0,0 0 0 0 0,0-2 0 0 0,0 0 0 0 0,0 0 0 0 0,16-4-163 0 0,36-6 355 0 0,-43 8-5157 0 0,4 0-5746 0 0,-29 2-2356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2:14.83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875 247 0 0 0,'0'0'692'0'0,"0"0"195"0"0,0 0 0 0 0,0 0 1 0 0,0 0 50 0 0,0 0 55 0 0,0 0 23 0 0,0 0-15 0 0,7 0-32 0 0,20 3-50 0 0,-5 16 9621 0 0,-22-19-10147 0 0,0-3 5060 0 0,-3-1-5854 0 0,-5-4 518 0 0,1 0 0 0 0,-1 1 0 0 0,-1 0 0 0 0,1 0 1 0 0,-1 1-1 0 0,0 0 0 0 0,-1 0 0 0 0,0 1 0 0 0,1 1 0 0 0,-1 0 1 0 0,-1 0-1 0 0,1 1 0 0 0,-1 0 0 0 0,-5 0-117 0 0,-2-1 78 0 0,0 1 0 0 0,-1 1 0 0 0,1 0 1 0 0,0 1-1 0 0,-1 2 0 0 0,1 0 0 0 0,-1 0 0 0 0,1 2 0 0 0,0 0 0 0 0,0 2 0 0 0,0 0 0 0 0,1 0 1 0 0,0 2-1 0 0,-8 4-78 0 0,17-9 15 0 0,0 2 0 0 0,0-1 0 0 0,1 1 0 0 0,0 0 0 0 0,-1 1 1 0 0,1 0-1 0 0,1 0 0 0 0,-1 0 0 0 0,1 1 0 0 0,0 0 0 0 0,0 0 1 0 0,1 0-1 0 0,0 1 0 0 0,0 0 0 0 0,0 0 0 0 0,0 1-15 0 0,-11 77 74 0 0,18-82-63 0 0,-1 0 0 0 0,1-1 0 0 0,0 1 0 0 0,0 0-1 0 0,0-1 1 0 0,0 0 0 0 0,1 1 0 0 0,-1-1 0 0 0,1 0 0 0 0,-1 0 0 0 0,1 0 0 0 0,0-1 0 0 0,0 1 0 0 0,0-1 0 0 0,0 1 0 0 0,0-1 0 0 0,0 0 0 0 0,0 0 0 0 0,0 0 0 0 0,0-1 0 0 0,0 1 0 0 0,1-1 0 0 0,1 1-11 0 0,161 3 731 0 0,-165-4-713 0 0,-1 0 42 0 0,0 0-20 0 0,0 0-6 0 0,-13 12 240 0 0,-83 66-161 0 0,-73 74 96 0 0,160-143-202 0 0,1 1 1 0 0,0-1-1 0 0,1 2 1 0 0,0-1-1 0 0,1 1 0 0 0,0-1 1 0 0,0 2-1 0 0,1-1 1 0 0,1 1-1 0 0,0-1 1 0 0,1 1-1 0 0,0 1 1 0 0,0-1-1 0 0,1 0 1 0 0,1 0-1 0 0,0 1 0 0 0,1 3-7 0 0,2-10 28 0 0,0-1 1 0 0,1 0-1 0 0,-1 0 0 0 0,1 0 0 0 0,0-1 0 0 0,1 1 0 0 0,-1-1 0 0 0,1 0 0 0 0,-1 0 0 0 0,1 0 0 0 0,1 0 0 0 0,-1 0 0 0 0,0-1 0 0 0,1 0 0 0 0,0 0 0 0 0,0 0 0 0 0,0-1 0 0 0,0 1 1 0 0,0-1-1 0 0,0 0 0 0 0,0-1 0 0 0,1 1 0 0 0,-1-1 0 0 0,1 0 0 0 0,-1-1 0 0 0,1 1-28 0 0,13 2 101 0 0,1-1-1 0 0,-1 0 1 0 0,0-1 0 0 0,1-2 0 0 0,-1 0-1 0 0,0-1 1 0 0,0 0 0 0 0,0-2 0 0 0,19-5-101 0 0,48-24 251 0 0,-88 29-3119 0 0,-11 19-2978 0 0,9-9-546 0 0,2-1-5823 0 0</inkml:trace>
  <inkml:trace contextRef="#ctx0" brushRef="#br0" timeOffset="415.131">1286 604 9810 0 0,'0'0'6359'0'0,"0"0"-4020"0"0,0 0-1253 0 0,0 0 38 0 0,0 0 135 0 0,0 0 40 0 0,0 0-170 0 0,0 0-265 0 0,0 0-239 0 0,0 0-179 0 0,0 0-80 0 0,0 0-64 0 0,0 0-40 0 0,-3 1-39 0 0,-11 10-42 0 0,1 0 0 0 0,0 1 1 0 0,1 0-1 0 0,0 1 1 0 0,1 0-1 0 0,0 1 0 0 0,1 0 1 0 0,0 1-1 0 0,2 0 1 0 0,-1 0-1 0 0,2 1 0 0 0,-5 14-181 0 0,-58 95 327 0 0,0-41-710 0 0,48-82-6742 0 0,12-26-6496 0 0,10 17 4754 0 0</inkml:trace>
  <inkml:trace contextRef="#ctx0" brushRef="#br0" timeOffset="732.286">904 648 1896 0 0,'0'0'4993'0'0,"0"0"-1825"0"0,0 0-625 0 0,0 0-248 0 0,0 0-261 0 0,0 0-266 0 0,0 0-275 0 0,0 0-213 0 0,0 0-215 0 0,0 0-176 0 0,0 0-144 0 0,0 0-149 0 0,0 0-105 0 0,-9-7-87 0 0,-29-23-90 0 0,28 23-52 0 0,19 22 589 0 0,9 0-492 0 0,1-1 0 0 0,0 0 0 0 0,1-2 0 0 0,1 0 0 0 0,0-1-1 0 0,18 6-358 0 0,62 35 464 0 0,-89-44-456 0 0,-3-4-13 0 0,0 1 0 0 0,-1 1 0 0 0,0-1 0 0 0,0 1 0 0 0,-1 1 0 0 0,1-1 0 0 0,-1 1 0 0 0,-1 1 0 0 0,1-1 0 0 0,4 9 5 0 0,-8-4-798 0 0,-1-7-4225 0 0,10-4-7230 0 0,-7-1 1193 0 0</inkml:trace>
  <inkml:trace contextRef="#ctx0" brushRef="#br0" timeOffset="1213.572">1729 667 16043 0 0,'0'0'1698'0'0,"0"0"-379"0"0,0 0-84 0 0,0 0 43 0 0,0 0-17 0 0,0 0-149 0 0,0 0-225 0 0,0 0-185 0 0,0 0-169 0 0,0 0-110 0 0,0 0-68 0 0,0 0-53 0 0,0 0-48 0 0,-10-6-30 0 0,-35-16-27 0 0,43 21-179 0 0,0 0-1 0 0,0 0 1 0 0,-1 1-1 0 0,1-1 1 0 0,0 1-1 0 0,-1-1 1 0 0,1 1-1 0 0,-1 0 1 0 0,1 0-1 0 0,0 0 1 0 0,-1 0-1 0 0,1 0 1 0 0,0 1-1 0 0,-1-1 1 0 0,1 1-1 0 0,0 0 1 0 0,-1-1-1 0 0,1 1 1 0 0,0 0-1 0 0,0 0 1 0 0,-2 2-18 0 0,-9 2 92 0 0,1-1-65 0 0,0 0-1 0 0,0 1 0 0 0,1 1 0 0 0,0 0 1 0 0,0 0-1 0 0,0 1 0 0 0,0 0 0 0 0,1 1 0 0 0,1 0 1 0 0,-1 1-1 0 0,1 0 0 0 0,1 1 0 0 0,0-1 1 0 0,0 2-1 0 0,1-1 0 0 0,0 1 0 0 0,1 0 0 0 0,0 0 1 0 0,0 1-1 0 0,2 0 0 0 0,-2 3-26 0 0,-1 55 74 0 0,9-68-70 0 0,-1 1 1 0 0,1-1-1 0 0,0 1 1 0 0,0-1 0 0 0,0 0-1 0 0,0 0 1 0 0,0 0 0 0 0,0 0-1 0 0,1 0 1 0 0,-1-1-1 0 0,1 1 1 0 0,-1-1 0 0 0,1 0-1 0 0,0 1 1 0 0,-1-1 0 0 0,1 0-1 0 0,0 0 1 0 0,0-1 0 0 0,0 1-1 0 0,-1-1 1 0 0,1 1-1 0 0,0-1 1 0 0,0 0 0 0 0,0 0-1 0 0,0 0 1 0 0,0-1 0 0 0,0 1-1 0 0,0-1 1 0 0,0 1 0 0 0,2-2-5 0 0,6 2 23 0 0,1-2 26 0 0,-1-1-1 0 0,1 0 0 0 0,-1 0 0 0 0,0-2 1 0 0,0 1-1 0 0,0-1 0 0 0,0-1 1 0 0,-1 0-1 0 0,7-5-48 0 0,-16 11 3 0 0,23-17 30 0 0,-1-1 0 0 0,0-1 0 0 0,-2-1 0 0 0,0-1 1 0 0,-1-1-1 0 0,-2 0 0 0 0,0-2 0 0 0,1-3-33 0 0,14-18 169 0 0,-32 45-147 0 0,-1 0-10 0 0,0 0-2 0 0,0 0-24 0 0,-3 30-182 0 0,2-26 99 0 0,0 0 0 0 0,0 0 0 0 0,1 0 0 0 0,-1 0 1 0 0,1 0-1 0 0,0 0 0 0 0,1 0 0 0 0,-1 0 0 0 0,1 0 0 0 0,-1 0 0 0 0,1 0 1 0 0,0 0-1 0 0,1 0 0 0 0,-1 0 0 0 0,1-1 0 0 0,-1 1 0 0 0,1 0 1 0 0,0-1-1 0 0,1 0 0 0 0,-1 1 0 0 0,0-1 0 0 0,1 0 0 0 0,0 0 1 0 0,0 0-1 0 0,0 0 0 0 0,0-1 0 0 0,0 1 0 0 0,1-1 0 0 0,-1 0 1 0 0,1 0-1 0 0,0 0 97 0 0,41 28-4085 0 0,-30-19 93 0 0,-1-1-3849 0 0,-6-5-3015 0 0</inkml:trace>
  <inkml:trace contextRef="#ctx0" brushRef="#br0" timeOffset="1746.551">2013 994 13035 0 0,'0'0'1952'0'0,"0"0"-363"0"0,0 0-6 0 0,0 0 53 0 0,0 0-68 0 0,0 0-231 0 0,0 0-316 0 0,0 0-261 0 0,0 0-174 0 0,0 0-112 0 0,0 0-60 0 0,0 0-57 0 0,0 0-33 0 0,9-8-18 0 0,61-68 422 0 0,57-97 387 0 0,-107 154-951 0 0,-13 57-171 0 0,-6-18 131 0 0,-1-17-120 0 0,-1 0-1 0 0,0 0 1 0 0,1 0 0 0 0,0 0 0 0 0,-1 0 0 0 0,1 1 0 0 0,1-1-1 0 0,-1 0 1 0 0,0 0 0 0 0,1 0 0 0 0,-1 0 0 0 0,1 0 0 0 0,0 0-1 0 0,0 0 1 0 0,0 0 0 0 0,0-1 0 0 0,1 1 0 0 0,-1 0-1 0 0,1-1 1 0 0,0 1 0 0 0,0-1 0 0 0,0 1 0 0 0,0-1 0 0 0,0 0-1 0 0,0 0 1 0 0,0 0 0 0 0,1 0 0 0 0,-1 0 0 0 0,1 0 0 0 0,0-1-1 0 0,-1 1 1 0 0,1-1 0 0 0,0 0 0 0 0,0 1 0 0 0,0-2 0 0 0,0 1-4 0 0,6-2 30 0 0,-1 0 1 0 0,1-1 0 0 0,-1-1 0 0 0,0 1 0 0 0,0-2 0 0 0,0 1 0 0 0,0-1-1 0 0,0 0 1 0 0,-1 0 0 0 0,0-1 0 0 0,0 0 0 0 0,0 0 0 0 0,0-1 0 0 0,-1 0-1 0 0,1-1-30 0 0,29-22 78 0 0,82-52 134 0 0,-107 122 41 0 0,-11-36-273 0 0,-1 3-36 0 0,1 1 0 0 0,-1 0 0 0 0,1-1 0 0 0,1 1 0 0 0,0 0 0 0 0,0-1 0 0 0,1 1 0 0 0,0-1 0 0 0,0 0 0 0 0,1 1 0 0 0,0-1 0 0 0,0 0 0 0 0,1-1 0 0 0,0 1 0 0 0,1 0 0 0 0,3 4 56 0 0,16 3-3401 0 0,-4-12-6922 0 0,-16-3-1477 0 0</inkml:trace>
  <inkml:trace contextRef="#ctx0" brushRef="#br0" timeOffset="2235.29">2906 770 15635 0 0,'0'0'2621'0'0,"0"0"-1178"0"0,0 0-458 0 0,0 0-56 0 0,0 0 53 0 0,0 0-13 0 0,0 0-136 0 0,0 0-174 0 0,0 0-130 0 0,0 0-79 0 0,0 0-62 0 0,0 0-56 0 0,0 0-100 0 0,4 29-95 0 0,15 93-33 0 0,-4 24 202 0 0,-13-28-271 0 0,-3-116-19 0 0,1 0 0 0 0,0 0 0 0 0,-1 0 0 0 0,1 0 1 0 0,-1 0-1 0 0,0 0 0 0 0,1 0 0 0 0,-1-1 0 0 0,0 1 1 0 0,0 0-1 0 0,0 0 0 0 0,-1-1 0 0 0,1 1 0 0 0,0-1 1 0 0,-1 1-1 0 0,1-1 0 0 0,-1 0 0 0 0,1 1 1 0 0,-1-1-1 0 0,1 0 0 0 0,-1 0 0 0 0,0 0 0 0 0,0 0 1 0 0,0 0-1 0 0,1-1 0 0 0,-1 1 0 0 0,0 0 0 0 0,0-1 1 0 0,0 0-1 0 0,0 1 0 0 0,0-1 0 0 0,0 0 0 0 0,0 0 1 0 0,0 0-1 0 0,0 0 0 0 0,0 0 0 0 0,0-1 0 0 0,0 1 1 0 0,0 0-17 0 0,-15-38 397 0 0,15 23-362 0 0,1-1 1 0 0,0 0-1 0 0,1 0 0 0 0,1 1 0 0 0,1-1 0 0 0,0 0 1 0 0,1 1-1 0 0,0 0 0 0 0,2-1 0 0 0,-1 1 0 0 0,2 1 1 0 0,0-1-1 0 0,1 1 0 0 0,5-8-35 0 0,131-178-89 0 0,-135 191 85 0 0,-1 0-1 0 0,1 1 0 0 0,1 0 1 0 0,-1 0-1 0 0,1 1 0 0 0,0 0 1 0 0,1 1-1 0 0,0 0 0 0 0,0 0 1 0 0,0 1-1 0 0,1 0 0 0 0,0 1 1 0 0,0 0-1 0 0,0 1 0 0 0,0 0 1 0 0,0 1-1 0 0,1 0 0 0 0,-1 1 1 0 0,1 0-1 0 0,0 1 5 0 0,-9 1 18 0 0,1 1-1 0 0,-1-1 1 0 0,1 1-1 0 0,-1 0 1 0 0,1-1 0 0 0,-1 2-1 0 0,0-1 1 0 0,0 0 0 0 0,0 1-1 0 0,0-1 1 0 0,0 1 0 0 0,0 0-1 0 0,-1 0 1 0 0,0 0 0 0 0,1 0-1 0 0,-1 0 1 0 0,0 1 0 0 0,-1-1-1 0 0,1 1 1 0 0,0-1 0 0 0,-1 1-1 0 0,0 0 1 0 0,0-1 0 0 0,0 1-1 0 0,0 0 1 0 0,-1 0 0 0 0,0 0-1 0 0,1 0 1 0 0,-1-1 0 0 0,0 1-1 0 0,-1 0 1 0 0,1 0 0 0 0,-1 0-1 0 0,0 0 1 0 0,0-1 0 0 0,0 1-1 0 0,0 0 1 0 0,-1-1 0 0 0,1 1-1 0 0,-1-1 1 0 0,-1 2-18 0 0,-5 5 38 0 0,-2-1 0 0 0,1 1 0 0 0,-1-2 0 0 0,0 1-1 0 0,-1-1 1 0 0,0-1 0 0 0,0 0 0 0 0,-1 0 0 0 0,0-1 0 0 0,0-1 0 0 0,0 0 0 0 0,0-1 0 0 0,-1 0-1 0 0,0-1 1 0 0,0 0 0 0 0,0-1 0 0 0,-9 1-38 0 0,-30-3-1340 0 0,44-20-2918 0 0,12 4-4074 0 0,0 12-3406 0 0</inkml:trace>
  <inkml:trace contextRef="#ctx0" brushRef="#br0" timeOffset="2561.098">3574 188 20972 0 0,'0'0'1419'0'0,"0"0"-282"0"0,0 0-94 0 0,0 0-19 0 0,0 0-45 0 0,0 0-167 0 0,0 0-211 0 0,0 0-189 0 0,0 0-97 0 0,0 0-40 0 0,0 0-36 0 0,0 0 1 0 0,0 0-43 0 0,-3 18-33 0 0,-22 125 193 0 0,4 59-19 0 0,16 90-910 0 0,5-292 385 0 0,0 0-58 0 0,0 0-75 0 0,0 0-63 0 0,0 0-105 0 0,0 0-87 0 0,9-25-3298 0 0,-3 10-586 0 0,-4 4-5550 0 0,0 3 596 0 0</inkml:trace>
  <inkml:trace contextRef="#ctx0" brushRef="#br0" timeOffset="2915.117">3600 814 8090 0 0,'0'0'2255'0'0,"0"0"-225"0"0,0 0 94 0 0,0 0 85 0 0,0 0-100 0 0,0 0-284 0 0,0 0-373 0 0,0 0-312 0 0,0 0-183 0 0,32 10-144 0 0,102 29-136 0 0,-58-30 393 0 0,-64-12-961 0 0,0-1 1 0 0,-1 0-1 0 0,1 0 1 0 0,0-1-1 0 0,-1-1 1 0 0,0 0-1 0 0,-1 0 0 0 0,1-1 1 0 0,-1 0-1 0 0,-1-1 1 0 0,1 0-1 0 0,-1-1 1 0 0,0 0-1 0 0,-1 0 0 0 0,0-1 1 0 0,-1 0-1 0 0,0 0 1 0 0,-1-1-1 0 0,0 1 0 0 0,0-2 1 0 0,3-9-110 0 0,-8 18 0 0 0,0 1 0 0 0,0-1 0 0 0,0 1 0 0 0,0-1 0 0 0,-1 0 0 0 0,1 0 1 0 0,-1 1-1 0 0,0-1 0 0 0,0 0 0 0 0,0 0 0 0 0,0 1 0 0 0,0-1 0 0 0,0 0 0 0 0,-1 0 0 0 0,0 1 1 0 0,1-1-1 0 0,-1 0 0 0 0,0 1 0 0 0,0-1 0 0 0,0 1 0 0 0,-1-1 0 0 0,1 1 0 0 0,-1-1 0 0 0,1 1 0 0 0,-1 0 1 0 0,0 0-1 0 0,0 0 0 0 0,0 0 0 0 0,0 0 0 0 0,0 0 0 0 0,0 0 0 0 0,0 1 0 0 0,-1-1 0 0 0,1 1 0 0 0,-1 0 1 0 0,1 0-1 0 0,-4-2-7 0 0,0 1 1 0 0,0 1 0 0 0,0-1-1 0 0,0 1 1 0 0,0 0 0 0 0,0 0-1 0 0,0 1 1 0 0,0 0 0 0 0,-1 0-1 0 0,1 0 1 0 0,0 1 0 0 0,0 0-1 0 0,0 0 1 0 0,0 1 0 0 0,0-1 0 0 0,0 2 6 0 0,-3 0-2 0 0,-1 1 0 0 0,2 0 1 0 0,-1 0-1 0 0,0 1 1 0 0,1 0-1 0 0,0 1 1 0 0,0 0-1 0 0,1 0 1 0 0,-1 1-1 0 0,1 0 0 0 0,1 0 1 0 0,-1 0-1 0 0,1 1 1 0 0,1 0-1 0 0,-1 0 1 0 0,1 1-1 0 0,1-1 0 0 0,0 1 1 0 0,0 0-1 0 0,1 0 1 0 0,0 1-1 0 0,0-1 1 0 0,1 1-1 0 0,0-1 1 0 0,1 1-1 0 0,0 0 0 0 0,0 0 1 0 0,1-1-1 0 0,1 1 1 0 0,1 9 1 0 0,0-14-6 0 0,0 0 1 0 0,1-1 0 0 0,-1 1-1 0 0,1-1 1 0 0,1 0-1 0 0,-1 0 1 0 0,1 0 0 0 0,-1 0-1 0 0,1 0 1 0 0,0-1 0 0 0,0 1-1 0 0,1-1 1 0 0,-1 0-1 0 0,1-1 1 0 0,-1 1 0 0 0,1-1-1 0 0,0 0 1 0 0,0 0-1 0 0,0 0 1 0 0,0-1 0 0 0,5 1 5 0 0,112 11-1777 0 0,-81-13 436 0 0,12 0-1550 0 0,-18 0-3311 0 0,-18 0-5482 0 0</inkml:trace>
  <inkml:trace contextRef="#ctx0" brushRef="#br0" timeOffset="3884.609">1 1499 8042 0 0,'0'0'1957'0'0,"0"0"-31"0"0,0 0 41 0 0,0 0 27 0 0,0 0-127 0 0,0 0-281 0 0,0 0-337 0 0,0 0-319 0 0,0 0-222 0 0,0 0-84 0 0,0 0-16 0 0,0 0 24 0 0,0 0 18 0 0,23-6-30 0 0,76-17-12 0 0,122-4 1245 0 0,488-20-22 0 0,326-24-1485 0 0,-244 30-175 0 0,-189-8 179 0 0,-301 18-33 0 0,67 6-93 0 0,-192 17 241 0 0,-130 8-2684 0 0,-80-6-3992 0 0,29 5 3728 0 0,1 1-9535 0 0</inkml:trace>
  <inkml:trace contextRef="#ctx0" brushRef="#br0" timeOffset="4353.898">4665 482 19660 0 0,'0'0'1538'0'0,"0"0"-433"0"0,0 0-179 0 0,0 0 14 0 0,0 0 16 0 0,0 0-51 0 0,0 0-136 0 0,0 0-178 0 0,0 0-178 0 0,0 0-118 0 0,0 0-75 0 0,0 0-47 0 0,-6 0-19 0 0,-19 1-18 0 0,26-1-125 0 0,-1 0 0 0 0,0 0-1 0 0,0 0 1 0 0,1 1 0 0 0,-1-1 0 0 0,0 0 0 0 0,0 0 0 0 0,0 0 0 0 0,1 0 0 0 0,-1 1 0 0 0,0-1-1 0 0,0 0 1 0 0,0 0 0 0 0,0 0 0 0 0,1 1 0 0 0,-1-1 0 0 0,0 0 0 0 0,0 0 0 0 0,0 0-1 0 0,0 1 1 0 0,0-1 0 0 0,0 0 0 0 0,0 0 0 0 0,0 1 0 0 0,0-1 0 0 0,0 0 0 0 0,0 0 0 0 0,0 1-1 0 0,0-1 1 0 0,0 0 0 0 0,0 0 0 0 0,0 1 0 0 0,0-1 0 0 0,0 0 0 0 0,0 0 0 0 0,0 1-1 0 0,0-1 1 0 0,0 0 0 0 0,0 0 0 0 0,0 1 0 0 0,-1-1 0 0 0,1 0 0 0 0,0 0 0 0 0,0 0 0 0 0,0 1-1 0 0,0-1 1 0 0,-1 0 0 0 0,1 0 0 0 0,0 0 0 0 0,0 1-11 0 0,49-23 859 0 0,-114 63 357 0 0,88-26-2980 0 0,-23-3-1071 0 0,0-4-3894 0 0,0-4-5981 0 0</inkml:trace>
  <inkml:trace contextRef="#ctx0" brushRef="#br0" timeOffset="4802.992">4722 854 19572 0 0,'0'0'1395'0'0,"0"0"-297"0"0,0 0-30 0 0,0 0 11 0 0,0 0-34 0 0,0 0-154 0 0,0 0-233 0 0,0 0-213 0 0,0 0-91 0 0,0 0-65 0 0,0 0-65 0 0,0 0 4 0 0,0 0-45 0 0,-2 3-34 0 0,-32 46 1119 0 0,60-64-658 0 0,-21 7 287 0 0,-3 12-3300 0 0,1-6-2387 0 0,-2 1 1740 0 0,0 1-9742 0 0</inkml:trace>
  <inkml:trace contextRef="#ctx0" brushRef="#br0" timeOffset="23952.86">6061 593 0 0 0,'0'0'380'0'0,"0"0"54"0"0,0 0 32 0 0,0 0 5 0 0,0 0-3 0 0,0 0-1 0 0,0 0-46 0 0,0 0-35 0 0,0 0-34 0 0,0 0-57 0 0,0 0-42 0 0,0 0-38 0 0,0 0-19 0 0,0 0-19 0 0,0 0 8 0 0,0 0-9 0 0,0 0-10 0 0,0 0-1 0 0,0 0-31 0 0,0 0-25 0 0,0 0-26 0 0,0 0-19 0 0,0 0-14 0 0,0 0-3 0 0,0 0-6 0 0,0 0 6 0 0,0 0 33 0 0,0 0 43 0 0,0 0 51 0 0,0 0 56 0 0,0 0 65 0 0,0 0 33 0 0,0 0 22 0 0,0 0 16 0 0,0 0 4 0 0,0 0 13 0 0,0 0 17 0 0,0 0 36 0 0,3 1 4762 0 0,10 2 719 0 0,10 63-5458 0 0,15 71 483 0 0,-5-2-111 0 0,-1-32-237 0 0,-16-52-438 0 0,17 54 255 0 0,4-18-137 0 0,2 2-19 0 0,47 110 121 0 0,-52-126-228 0 0,-3 0 52 0 0,2 17 0 0 0,14 20-33 0 0,-13-41-83 0 0,-16-38-20 0 0,14 53 65 0 0,17 48 9 0 0,-32-50-64 0 0,31 47 9 0 0,40 55 10 0 0,1 4-3 0 0,-37-104-62 0 0,-11-18-20 0 0,11 16 22 0 0,83 118 8 0 0,0-33 130 0 0,-25-27-102 0 0,4-30 8 0 0,-5-28-2 0 0,-48-32 24 0 0,74 73-43 0 0,-27-43-38 0 0,-4-14 33 0 0,172 85 27 0 0,-98-47-50 0 0,27-2-22 0 0,-164-86-1 0 0,0-2 1 0 0,1-2 0 0 0,0-1-1 0 0,0-3 1 0 0,23 1-3 0 0,55 7 35 0 0,11 5-21 0 0,128 20-6 0 0,128-6 68 0 0,-332-32-92 0 0,255 36 83 0 0,-159-19-83 0 0,144 0 16 0 0,-209-16 21 0 0,438-3 90 0 0,-18 9-102 0 0,7-9 27 0 0,-222-9 7 0 0,9-6-138 0 0,-224 25 130 0 0,214-8-50 0 0,326 20 17 0 0,-362-46 26 0 0,-6 5-30 0 0,641 18 5 0 0,-686-7-39 0 0,132-1 88 0 0,121 8-57 0 0,-215 11 42 0 0,283-25-12 0 0,-187-5-19 0 0,285-28-21 0 0,-326 35 31 0 0,-239 9 9 0 0,-56 3-15 0 0,-1 0 8 0 0,0 0-11 0 0,0 0-12 0 0,0 0 19 0 0,0 0-3 0 0,0 0-2 0 0,0 0 5 0 0,0 0-4 0 0,0 0 8 0 0,0 0 4 0 0,0 0-20 0 0,0 0 6 0 0,0 0 4 0 0,0 0-28 0 0,0 0 14 0 0,0 0 1 0 0,0 0 9 0 0,0 0-9 0 0,0 0 7 0 0,0 0 14 0 0,0 0 14 0 0,0 0-30 0 0,0 0 1 0 0,0 0-6 0 0,0 0-27 0 0,0 0 26 0 0,0 0-10 0 0,0 0 12 0 0,0 0 6 0 0,0 0 31 0 0,0 0-20 0 0,0 0-6 0 0,0 0-11 0 0,0 0 4 0 0,0 0-24 0 0,0 0 8 0 0,0 0 4 0 0,0 0 3 0 0,0 0 7 0 0,0 0-7 0 0,0 0 0 0 0,0 0 5 0 0,0 0-8 0 0,0 0 28 0 0,0 0-23 0 0,0 0 7 0 0,0 0-9 0 0,0 0-45 0 0,0 0 17 0 0,0 0-34 0 0,0 0-63 0 0,0 0-77 0 0,0 0-84 0 0,0 0-120 0 0,0 0-117 0 0,0 0-173 0 0,0 0-318 0 0,0 0-531 0 0,3-1-7512 0 0,-1-2-2553 0 0</inkml:trace>
  <inkml:trace contextRef="#ctx0" brushRef="#br0" timeOffset="28304.837">18295 4551 0 0 0,'0'0'563'0'0,"0"0"122"0"0,0 0-29 0 0,0 0-10 0 0,0 0 14 0 0,0 0-36 0 0,0 0-92 0 0,0 0-146 0 0,-10 2 701 0 0,8-1 2524 0 0,1 0 3396 0 0,4 0-6733 0 0,0 1 0 0 0,0 0 1 0 0,0 0-1 0 0,0-1 0 0 0,0 0 1 0 0,0 0-1 0 0,1 0 0 0 0,-1 0 0 0 0,0 0 1 0 0,0 0-1 0 0,1-1 0 0 0,-1 0 1 0 0,0 0-1 0 0,1 0 0 0 0,-1 0 0 0 0,0 0 1 0 0,1 0-1 0 0,-1-1 0 0 0,0 0 1 0 0,1 0-275 0 0,9 1 396 0 0,61 3 478 0 0,-8 8-169 0 0,40-7 310 0 0,-4 7-360 0 0,-15-4-272 0 0,488-10 1573 0 0,-329-8-1082 0 0,-119 11-563 0 0,-15-19 41 0 0,3 12-248 0 0,-22-4-48 0 0,217 7-103 0 0,-327-14-4483 0 0,11 10-3904 0 0,1 1-3738 0 0</inkml:trace>
  <inkml:trace contextRef="#ctx0" brushRef="#br0" timeOffset="29563.518">20236 3189 2841 0 0,'0'0'2874'0'0,"0"0"-786"0"0,0 0-277 0 0,0 0-15 0 0,0 0-33 0 0,0 0-55 0 0,0 0-156 0 0,0 0-233 0 0,0 0-220 0 0,0 0-195 0 0,0 0-149 0 0,0 0-92 0 0,0 0-54 0 0,7-5 2392 0 0,-7 6-2788 0 0,0-1-21 0 0,20 23 1343 0 0,-10 5-1299 0 0,-2 1 1 0 0,0 0-1 0 0,-3 0 0 0 0,0 0 1 0 0,-1 1-1 0 0,-2 0 0 0 0,-2 0 1 0 0,0 0-1 0 0,-2 0 0 0 0,-5 24-236 0 0,-27 226 270 0 0,10 41-212 0 0,51-169-8 0 0,-29 111 38 0 0,13-185 6 0 0,-9-65-20 0 0,-1-5-513 0 0,2-19-1672 0 0,-2-1 648 0 0,0-4-4787 0 0,1 9-4325 0 0</inkml:trace>
  <inkml:trace contextRef="#ctx0" brushRef="#br0" timeOffset="30122.388">20315 3369 0 0 0,'0'0'235'0'0,"0"0"193"0"0,0 0-13 0 0,0 0-150 0 0,0 0-180 0 0,0 0-119 0 0,0 0-38 0 0,0 0 49 0 0,0 0 111 0 0,-4-17 139 0 0,-18-110 1322 0 0,19 110-1024 0 0,-12-27 3889 0 0,-12 32 3413 0 0,12 20-957 0 0,32 9-3462 0 0,-7-8-3477 0 0,134 81 2631 0 0,-60-45-1957 0 0,-57-29-481 0 0,-1 2 1 0 0,0 0-1 0 0,-1 2 1 0 0,-1 1-1 0 0,-1 0 1 0 0,1 5-125 0 0,-6-7 41 0 0,-2 1 0 0 0,0 1 0 0 0,-2 1 0 0 0,0 0 0 0 0,-1 0 0 0 0,9 24-41 0 0,-21-43 454 0 0,4 13-2308 0 0,-14-19-3016 0 0,-1 0 1365 0 0,3 2-1832 0 0,1 1-6368 0 0</inkml:trace>
  <inkml:trace contextRef="#ctx0" brushRef="#br0" timeOffset="30406.858">20221 3641 13275 0 0,'0'0'3167'0'0,"0"0"-1273"0"0,0 0-632 0 0,0 0-72 0 0,0 0 23 0 0,0 0-58 0 0,0 0-99 0 0,0 0-113 0 0,0 0-142 0 0,0 0-111 0 0,0 0-104 0 0,0 0-115 0 0,0 0-87 0 0,28 26-54 0 0,90 80-68 0 0,-37-54 139 0 0,-12-25-104 0 0,-51-22-286 0 0,1 2 0 0 0,-1 0 0 0 0,-1 1 0 0 0,0 1 0 0 0,0 1 0 0 0,0 0 0 0 0,2 4-11 0 0,1 17-2069 0 0,-18-23-3218 0 0,-2 1-4628 0 0,0-6-1444 0 0</inkml:trace>
  <inkml:trace contextRef="#ctx0" brushRef="#br0" timeOffset="30673.923">20249 4161 18252 0 0,'0'0'1183'0'0,"0"0"-376"0"0,0 0-9 0 0,0 0 185 0 0,0 0 142 0 0,0 0-2 0 0,0 0-127 0 0,0 0-184 0 0,0 0-145 0 0,0 0-115 0 0,0 0-73 0 0,0 0-45 0 0,33 17-58 0 0,107 55-61 0 0,-58-44 163 0 0,132 16 216 0 0,-213-44-747 0 0,1 0-1 0 0,-1 0 0 0 0,0 0 1 0 0,1 0-1 0 0,-1 0 0 0 0,1 1 0 0 0,-1-1 1 0 0,0 0-1 0 0,1 1 0 0 0,-1-1 0 0 0,0 1 1 0 0,1 0-1 0 0,-1-1 0 0 0,0 1 1 0 0,0 0-1 0 0,0 0 0 0 0,1 0 0 0 0,-1 0 1 0 0,0 0-1 0 0,0 0 0 0 0,0 0 0 0 0,-1 0 1 0 0,1 0-1 0 0,0 0 0 0 0,0 0 1 0 0,0 1-1 0 0,-1-1 0 0 0,1 0 0 0 0,-1 1 1 0 0,1-1-1 0 0,-1 0 0 0 0,0 1 1 0 0,1-1-1 0 0,-1 1 0 0 0,0-1 0 0 0,0 0 1 0 0,0 1-1 0 0,0-1 0 0 0,0 1 0 0 0,0-1 1 0 0,0 0-1 0 0,-1 1 0 0 0,1-1 1 0 0,0 1-1 0 0,-1-1 0 0 0,1 0 0 0 0,-1 1 1 0 0,0-1-1 0 0,0 1 54 0 0,-42 25-3391 0 0,10-15-6516 0 0,20-8-1812 0 0</inkml:trace>
  <inkml:trace contextRef="#ctx0" brushRef="#br0" timeOffset="30921.799">20238 4577 12363 0 0,'0'0'5157'0'0,"0"0"-2842"0"0,0 0-972 0 0,0 0-39 0 0,0 0-82 0 0,0 0-134 0 0,0 0-157 0 0,0 0-130 0 0,0 0-135 0 0,31 9-102 0 0,99 29-79 0 0,54-1 801 0 0,-97-33-2310 0 0,-69-7-2822 0 0,-1-1-3447 0 0,-10 4-5236 0 0</inkml:trace>
  <inkml:trace contextRef="#ctx0" brushRef="#br0" timeOffset="33043.729">17209 3303 6737 0 0,'0'0'2517'0'0,"0"0"-1443"0"0,0 0-553 0 0,0 0-9 0 0,0 0 244 0 0,0 0 312 0 0,0 0 179 0 0,0 0 3 0 0,0 0-110 0 0,0 0-204 0 0,0 0-211 0 0,2 14-152 0 0,9 104 918 0 0,2 284 2426 0 0,20 91-2293 0 0,-51-195-917 0 0,20-258-638 0 0,-2-39-62 0 0,0-1 4 0 0,0 0-13 0 0,0 0 9 0 0,0 0 8 0 0,1-23-2132 0 0,-1 2-672 0 0,0 7-3320 0 0,0 9-5313 0 0</inkml:trace>
  <inkml:trace contextRef="#ctx0" brushRef="#br0" timeOffset="35274.965">17196 4094 0 0 0,'0'0'1020'0'0,"0"0"-28"0"0,0 0 86 0 0,0 0 109 0 0,0 0 111 0 0,0 0 75 0 0,0 0 25 0 0,0 0-11 0 0,0 0-63 0 0,0 0-70 0 0,0 0-106 0 0,0 0-93 0 0,0 0-62 0 0,0-4-46 0 0,0-13-33 0 0,21 6 5365 0 0,-20 11-6386 0 0,72-9 1575 0 0,313-5 313 0 0,-324 14-1686 0 0,-32 4 224 0 0,-47-1 781 0 0,14-54-242 0 0,34-59-811 0 0,-16 72-26 0 0,14-50-9 0 0,7 177-343 0 0,77 215 354 0 0,-113-303-18 0 0,1-1 1 0 0,-1 1 0 0 0,1-1-1 0 0,-1 1 1 0 0,1-1 0 0 0,-1 1-1 0 0,1-1 1 0 0,-1 1 0 0 0,1-1-1 0 0,-1 1 1 0 0,1-1-1 0 0,0 0 1 0 0,-1 1 0 0 0,1-1-1 0 0,0 0 1 0 0,-1 0 0 0 0,1 1-1 0 0,0-1 1 0 0,-1 0-1 0 0,1 0 1 0 0,0 0 0 0 0,-1 0-1 0 0,1 0 1 0 0,0 0 0 0 0,0 0-1 0 0,-1 0 1 0 0,1 0 0 0 0,0 0-1 0 0,-1 0 1 0 0,1-1-1 0 0,0 1 1 0 0,-1 0 0 0 0,1 0-1 0 0,0-1 1 0 0,-1 1 0 0 0,1 0-1 0 0,0-1 1 0 0,-1 1 0 0 0,1-1-1 0 0,-1 1 1 0 0,1-1-1 0 0,-1 1 1 0 0,1-1 0 0 0,-1 1-1 0 0,1-1 1 0 0,-1 1 0 0 0,0-1-1 0 0,1 0 1 0 0,-1 1-1 0 0,0-1 1 0 0,1 0 0 0 0,-1 1-1 0 0,0-1 1 0 0,0 0 0 0 0,0 1-1 0 0,0-1 1 0 0,0 0 0 0 0,0 0-1 0 0,0 1 1 0 0,0-1-1 0 0,0 0 1 0 0,0 1 0 0 0,0-1-1 0 0,0 0 1 0 0,0 0 0 0 0,0 1-1 0 0,-1-1 1 0 0,1 0-1 0 0,0 1 1 0 0,0-1-6 0 0,3-8-26 0 0,111-170 139 0 0,35 31-99 0 0,-75 96-61 0 0,-73 52 44 0 0,-1-1 0 0 0,1 1-1 0 0,-1-1 1 0 0,1 1 0 0 0,0 0 0 0 0,-1-1 0 0 0,1 1 0 0 0,-1 0 0 0 0,1-1-1 0 0,0 1 1 0 0,-1 0 0 0 0,1 0 0 0 0,0 0 0 0 0,-1 0 0 0 0,1 0 0 0 0,0-1-1 0 0,-1 1 1 0 0,1 0 0 0 0,0 0 0 0 0,-1 1 0 0 0,1-1 0 0 0,0 0-1 0 0,-1 0 1 0 0,1 0 0 0 0,0 0 0 0 0,-1 1 0 0 0,1-1 0 0 0,0 0 0 0 0,-1 0-1 0 0,1 1 1 0 0,-1-1 0 0 0,1 1 0 0 0,0-1 0 0 0,-1 0 0 0 0,1 1-1 0 0,-1-1 1 0 0,1 1 0 0 0,-1-1 0 0 0,0 1 0 0 0,1 0 0 0 0,-1-1 0 0 0,0 1-1 0 0,1-1 1 0 0,-1 1 0 0 0,0 0 0 0 0,1-1 0 0 0,-1 1 0 0 0,0 0-1 0 0,0-1 1 0 0,0 1 0 0 0,0 0 0 0 0,0-1 0 0 0,0 1 0 0 0,0 0 0 0 0,0-1-1 0 0,0 1 1 0 0,0 0 0 0 0,0-1 0 0 0,0 1 0 0 0,0 0 0 0 0,0-1 0 0 0,-1 1-1 0 0,1 0 1 0 0,0-1 0 0 0,-1 1 0 0 0,1-1 0 0 0,0 1 0 0 0,-1 0-1 0 0,1-1 4 0 0,-1 14 15 0 0,-2 230 136 0 0,4-235-151 0 0,1 0 0 0 0,0 0 1 0 0,0-1-1 0 0,1 1 0 0 0,0-1 0 0 0,1 0 1 0 0,0 0-1 0 0,0 0 0 0 0,0 0 0 0 0,1-1 1 0 0,5 6-1 0 0,-8-13 12 0 0,0 0 0 0 0,0 1 0 0 0,1-1 0 0 0,-1 0 1 0 0,0 0-1 0 0,1 0 0 0 0,-1 0 0 0 0,0-1 0 0 0,1 1 0 0 0,-1 0 1 0 0,0-1-1 0 0,1 0 0 0 0,-1 0 0 0 0,0 1 0 0 0,0-1 1 0 0,0-1-1 0 0,0 1 0 0 0,0 0 0 0 0,0 0 0 0 0,0-1 0 0 0,0 1 1 0 0,-1-1-1 0 0,1 1 0 0 0,0-1 0 0 0,-1 0 0 0 0,1 0 1 0 0,-1 0-1 0 0,0 0 0 0 0,0 0 0 0 0,1 0-12 0 0,2-3 24 0 0,212-215 176 0 0,-167 171-200 0 0,70-49-5 0 0,-117 100 1 0 0,0 0 0 0 0,-1 0 1 0 0,1 0-1 0 0,0 1 0 0 0,-1-1 1 0 0,0 1-1 0 0,0-1 1 0 0,0 1-1 0 0,0-1 0 0 0,0 1 1 0 0,0 0-1 0 0,0-1 0 0 0,-1 1 1 0 0,0 0-1 0 0,1 0 0 0 0,-1-1 1 0 0,0 1-1 0 0,0 0 0 0 0,0 0 1 0 0,-1-1-1 0 0,1 1 0 0 0,-1 0 1 0 0,0 0-1 0 0,1-1 1 0 0,-2 2 3 0 0,2 9-9 0 0,0 4-4 0 0,-2-8 14 0 0,1 0 0 0 0,0 0 1 0 0,0 0-1 0 0,1 0 0 0 0,0 0 0 0 0,1 0 1 0 0,-1 0-1 0 0,2 0 0 0 0,0 0 0 0 0,0-1 1 0 0,0 1-1 0 0,1 0 0 0 0,0-1 0 0 0,1 0 1 0 0,0 0-1 0 0,0 0 0 0 0,1 0 0 0 0,0-1 1 0 0,0 1-1 0 0,1-1 0 0 0,0-1 1 0 0,0 1-1 0 0,0-1 0 0 0,6 4-1 0 0,-4-9 11 0 0,0-1 0 0 0,0 0 1 0 0,0-1-1 0 0,0 1 0 0 0,0-2 0 0 0,-1 1 0 0 0,1-1 0 0 0,0 0 0 0 0,-1-1 1 0 0,0 0-1 0 0,1 0 0 0 0,-1 0 0 0 0,0-1 0 0 0,-1 0 0 0 0,1-1 1 0 0,-1 1-1 0 0,1-1 0 0 0,-1 0 0 0 0,-1-1 0 0 0,1 0 0 0 0,-1 0 0 0 0,0 0 1 0 0,2-3-12 0 0,-7 8 0 0 0,121-140 63 0 0,-38 45-74 0 0,-89 141-77 0 0,-10 139 134 0 0,17-180-44 0 0,0 0-1 0 0,0-1 1 0 0,1 1 0 0 0,-1-1 0 0 0,1 1 0 0 0,0-1 0 0 0,0 1-1 0 0,0-1 1 0 0,0 0 0 0 0,1 0 0 0 0,-1 0 0 0 0,1 0 0 0 0,0-1-1 0 0,0 1 1 0 0,0-1 0 0 0,0 1 0 0 0,0-1 0 0 0,0 0-1 0 0,1 0 1 0 0,-1-1 0 0 0,1 1 0 0 0,0-1 0 0 0,-1 1 0 0 0,1-1-1 0 0,0 0 1 0 0,0-1 0 0 0,-1 1 0 0 0,1-1 0 0 0,0 1 0 0 0,0-1-1 0 0,0 0 1 0 0,0-1 0 0 0,0 1 0 0 0,0-1 0 0 0,-1 1 0 0 0,1-1-1 0 0,0-1 1 0 0,0 1 0 0 0,-1 0 0 0 0,1-1 0 0 0,-1 0-1 0 0,1 1 1 0 0,-1-1 0 0 0,0-1 0 0 0,0 1 0 0 0,1-1-2 0 0,132-132 116 0 0,-123 120-114 0 0,50-55 29 0 0,-63 69-32 0 0,0 1-1 0 0,1-1 1 0 0,-1 1 0 0 0,1-1-1 0 0,-1 1 1 0 0,1-1 0 0 0,-1 1-1 0 0,1 0 1 0 0,-1-1 0 0 0,1 1-1 0 0,0 0 1 0 0,-1-1 0 0 0,1 1-1 0 0,-1 0 1 0 0,1 0 0 0 0,0 0-1 0 0,-1 0 1 0 0,1-1 0 0 0,0 1-1 0 0,-1 0 1 0 0,1 0 0 0 0,0 0-1 0 0,-1 0 1 0 0,1 1 0 0 0,0-1-1 0 0,-1 0 1 0 0,1 0 0 0 0,-1 0-1 0 0,1 0 1 0 0,0 1 0 0 0,-1-1-1 0 0,1 0 1 0 0,-1 0 0 0 0,1 1-1 0 0,-1-1 1 0 0,1 1-1 0 0,-1-1 1 0 0,1 0 0 0 0,-1 1-1 0 0,1-1 1 0 0,-1 1 0 0 0,1-1-1 0 0,-1 1 1 0 0,0-1 0 0 0,1 1-1 0 0,-1 0 1 0 0,0-1 0 0 0,1 1-1 0 0,-1-1 1 0 0,0 1 0 0 0,0 0-1 0 0,0-1 1 0 0,1 1 0 0 0,-1 0-1 0 0,0-1 2 0 0,12 48-19 0 0,-9-35 27 0 0,3 11 4 0 0,-5-16-8 0 0,1 0 0 0 0,0 1 0 0 0,0-1 0 0 0,1 0 0 0 0,0 0 0 0 0,1 0 0 0 0,-1 0 0 0 0,1-1 0 0 0,1 1 0 0 0,0-1 0 0 0,0 0 0 0 0,0-1 0 0 0,1 1 0 0 0,0-1 0 0 0,2 2-4 0 0,-1-3 8 0 0,1 0 0 0 0,0 0 0 0 0,0 0 0 0 0,1-1 0 0 0,-1 0 0 0 0,1-1 0 0 0,-1 0 0 0 0,1 0 0 0 0,0-1 0 0 0,1 0 0 0 0,-1-1 0 0 0,0 0 0 0 0,0 0 0 0 0,1-1 0 0 0,-1 0 0 0 0,0-1 0 0 0,0 0 0 0 0,1 0 0 0 0,-1-1 0 0 0,0 0 0 0 0,0-1 0 0 0,0 1 0 0 0,-1-2 0 0 0,1 0 0 0 0,-1 0 0 0 0,3-2-8 0 0,103-92 461 0 0,-112 97-449 0 0,0 0-1 0 0,0 0 0 0 0,0 1 0 0 0,0-1 1 0 0,0 1-1 0 0,0-1 0 0 0,0 1 0 0 0,0 0 1 0 0,1 0-1 0 0,-1 0 0 0 0,0 0 1 0 0,0 0-1 0 0,0 0 0 0 0,0 1 0 0 0,0-1 1 0 0,0 1-1 0 0,0 0 0 0 0,0-1 0 0 0,0 1 1 0 0,0 0-1 0 0,0 0 0 0 0,0 0 1 0 0,0 1-1 0 0,0-1 0 0 0,-1 0 0 0 0,1 1 1 0 0,-1-1-1 0 0,1 1 0 0 0,-1-1 0 0 0,1 1 1 0 0,-1 0-12 0 0,23 13 12 0 0,78 26 45 0 0,-102-41-100 0 0,0-1-1 0 0,0 1 1 0 0,0 0-1 0 0,0 0 1 0 0,0-1-1 0 0,-1 1 1 0 0,1 0-1 0 0,0-1 1 0 0,0 1-1 0 0,1 0 0 0 0,-1 0 1 0 0,0-1-1 0 0,0 1 1 0 0,0 0-1 0 0,0 0 1 0 0,0-1-1 0 0,0 1 1 0 0,0 0-1 0 0,0 0 1 0 0,0-1-1 0 0,1 1 1 0 0,-1 0-1 0 0,0 0 1 0 0,0-1-1 0 0,0 1 1 0 0,0 0-1 0 0,1 0 1 0 0,-1 0-1 0 0,0 0 1 0 0,0-1-1 0 0,1 1 1 0 0,-1 0-1 0 0,0 0 1 0 0,0 0-1 0 0,1 0 1 0 0,-1 0-1 0 0,0 0 1 0 0,0 0-1 0 0,1-1 1 0 0,-1 1-1 0 0,0 0 1 0 0,0 0-1 0 0,1 0 44 0 0,-10-13-7371 0 0,8 10-5145 0 0</inkml:trace>
  <inkml:trace contextRef="#ctx0" brushRef="#br0" timeOffset="37497.353">17097 2143 7810 0 0,'0'0'2031'0'0,"0"0"-211"0"0,0 0-98 0 0,0 0-14 0 0,0 0-95 0 0,0 0-217 0 0,0 0-317 0 0,0 0-328 0 0,0 0-253 0 0,0 0-151 0 0,0 0-80 0 0,13 10 1065 0 0,-3 18-836 0 0,-1 0-1 0 0,-2 0 0 0 0,0 1 1 0 0,-2 0-1 0 0,-1 0 1 0 0,-2 0-1 0 0,0 0 1 0 0,-2 9-496 0 0,1-10 117 0 0,-9 174 250 0 0,-11-88-249 0 0,19-112-122 0 0,-1 0 1 0 0,0-1-1 0 0,1 0 0 0 0,-1 0 1 0 0,1 0-1 0 0,0 1 1 0 0,-1-1-1 0 0,1 0 1 0 0,0 0-1 0 0,0 1 0 0 0,-1-1 1 0 0,1 0-1 0 0,0 1 1 0 0,0-1-1 0 0,1 0 0 0 0,-1 1 1 0 0,0-1-1 0 0,0 0 1 0 0,1 0-1 0 0,-1 1 1 0 0,0-1-1 0 0,1 0 0 0 0,-1 0 1 0 0,1 0-1 0 0,0 0 1 0 0,-1 1-1 0 0,1-1 1 0 0,0 0-1 0 0,0 0 0 0 0,0 0 1 0 0,0 0-1 0 0,0-1 1 0 0,0 2 3 0 0,78-26-1949 0 0,-52 0-6554 0 0,-20 16-3146 0 0</inkml:trace>
  <inkml:trace contextRef="#ctx0" brushRef="#br0" timeOffset="38460.772">20151 2066 2248 0 0,'0'0'1531'0'0,"0"0"-373"0"0,0 0-74 0 0,0 0 101 0 0,0 0 107 0 0,0 0 47 0 0,0 0-35 0 0,0 0-124 0 0,0 0-174 0 0,0 0-139 0 0,0 0-127 0 0,3-13-39 0 0,8-36 40 0 0,-1 32 3220 0 0,-6 26 638 0 0,32 256-2116 0 0,-35-250-2458 0 0,3 11 33 0 0,-2 0 0 0 0,-2 0 1 0 0,0-1-1 0 0,-1 1 0 0 0,-2 0 0 0 0,0 0 0 0 0,-2-1 0 0 0,-1 1 0 0 0,-7 18-58 0 0,-3 14-118 0 0,42-65-783 0 0,27-30-1709 0 0,-22 8-6442 0 0,-21 18-2729 0 0</inkml:trace>
  <inkml:trace contextRef="#ctx0" brushRef="#br0" timeOffset="39397.888">16508 2485 11907 0 0,'0'0'1248'0'0,"0"0"-209"0"0,0 0-96 0 0,0 0 101 0 0,0 0 149 0 0,0 0-14 0 0,0 0-142 0 0,0 0-175 0 0,0 0-139 0 0,0 0-91 0 0,33-8-80 0 0,105-24-78 0 0,76 9 1058 0 0,888-50 1383 0 0,-70 41-2310 0 0,55-20 32 0 0,-282 19-50 0 0,-552 15-339 0 0,-237 14-148 0 0,-32 5-590 0 0,-8 1-1159 0 0,-1 0-2865 0 0,9 0-6737 0 0,8 1-302 0 0</inkml:trace>
  <inkml:trace contextRef="#ctx0" brushRef="#br0" timeOffset="39761.868">20536 2010 6497 0 0,'0'0'2737'0'0,"0"0"-1250"0"0,0 0-261 0 0,0 0 254 0 0,0 0 191 0 0,0 0 15 0 0,0 0-215 0 0,0 0-262 0 0,0 0-226 0 0,0 0-203 0 0,0 0-130 0 0,0 0-121 0 0,0 0-53 0 0,-9 2-20 0 0,-27 6-12 0 0,-34 45 1688 0 0,-68 41-1450 0 0,-4-6 1 0 0,-4-6 0 0 0,-14-1-683 0 0,157-80 4 0 0,-165 101-749 0 0,108-46-7837 0 0,55-48-3160 0 0</inkml:trace>
  <inkml:trace contextRef="#ctx0" brushRef="#br0" timeOffset="40562.584">17677 1992 10082 0 0,'0'0'1327'0'0,"0"0"-268"0"0,0 0-59 0 0,0 0 158 0 0,0 0 157 0 0,0 0 1 0 0,0 0-186 0 0,0 0-266 0 0,0 0-211 0 0,0 0-170 0 0,0 0-138 0 0,0 0-62 0 0,0 0-27 0 0,-24 11 7 0 0,-76 37 12 0 0,22 7 319 0 0,-57 57 450 0 0,-167 123 100 0 0,-10-33-1228 0 0,291-193-469 0 0,24-13-6385 0 0,2 2 2225 0 0,0-1-5734 0 0</inkml:trace>
  <inkml:trace contextRef="#ctx0" brushRef="#br0" timeOffset="44271.788">12036 4411 0 0 0,'0'0'1366'0'0,"0"0"25"0"0,0 0 54 0 0,0 0 164 0 0,0 0 147 0 0,0 0 72 0 0,0 0-53 0 0,0 0-210 0 0,0 0-256 0 0,0 0-227 0 0,0 0-182 0 0,-1-2-146 0 0,-10 140 4252 0 0,-53 143-4114 0 0,63-276-992 0 0,0 0-1 0 0,0 0 1 0 0,0 1-1 0 0,1-1 1 0 0,0 0-1 0 0,0 0 1 0 0,1 1-1 0 0,-1-1 1 0 0,1 0-1 0 0,0 0 1 0 0,1 1-1 0 0,-1-1 1 0 0,1 0-1 0 0,0 0 1 0 0,0 0 100 0 0,37 39-5156 0 0,-25-33-333 0 0,-2-3-5037 0 0</inkml:trace>
  <inkml:trace contextRef="#ctx0" brushRef="#br0" timeOffset="45041.71">14919 4400 5473 0 0,'0'0'2161'0'0,"0"0"-592"0"0,0 0-311 0 0,0 0 30 0 0,0 0 162 0 0,0 0 67 0 0,0 0-67 0 0,0 0-128 0 0,0 0-159 0 0,0 0-158 0 0,0 0-165 0 0,0 0-153 0 0,0 0-96 0 0,1 26-79 0 0,4 128 358 0 0,-6-95-161 0 0,11 136-354 0 0,3-163-1931 0 0,-7-23-1596 0 0,2-2-3700 0 0,-4-3-4176 0 0</inkml:trace>
  <inkml:trace contextRef="#ctx0" brushRef="#br0" timeOffset="49033.98">12185 4610 0 0 0,'0'0'517'0'0,"0"0"100"0"0,0 0 83 0 0,0 0 61 0 0,0 0 49 0 0,0 0-5 0 0,3-8-2 0 0,8-21-15 0 0,-8 22-1 0 0,-3 7 4 0 0,0 0-31 0 0,0 0-42 0 0,0 0-48 0 0,0 0-40 0 0,0 0-110 0 0,-29 22 588 0 0,-99 110 631 0 0,101-99-1145 0 0,27-33-662 0 0,3 1 75 0 0,1 0 1 0 0,0-1 0 0 0,-1 1 0 0 0,1-1 0 0 0,-1 0 0 0 0,1-1-1 0 0,0 1 1 0 0,-1 0 0 0 0,1-1 0 0 0,-1 0 0 0 0,1 0-1 0 0,-1 0 1 0 0,0 0 0 0 0,1-1 0 0 0,-1 1 0 0 0,0-1-1 0 0,0 0 1 0 0,0 0 0 0 0,0 0 0 0 0,0 0 0 0 0,1-1-8 0 0,347-183-3561 0 0,-335 179 3293 0 0,99-31-3091 0 0,-114 38 3092 0 0,-6 12 552 0 0,-153 126 3367 0 0,62-64 250 0 0,130-70-4161 0 0,122-67 482 0 0,23 1-675 0 0,-140 51 569 0 0,-51 26 551 0 0,-116 87 0 0 0,19-24 510 0 0,145-81-1463 0 0,113-71 270 0 0,-147 73 11 0 0,23-14-73 0 0,1 1 1 0 0,1 1-1 0 0,0 2 1 0 0,1 0-1 0 0,0 2 1 0 0,8-1 76 0 0,-36 10 6 0 0,0 1-1 0 0,0-1 1 0 0,0 1-1 0 0,-1-1 0 0 0,1 1 1 0 0,0 0-1 0 0,0-1 1 0 0,0 1-1 0 0,0-1 1 0 0,0 1-1 0 0,0-1 1 0 0,0 1-1 0 0,0 0 1 0 0,0-1-1 0 0,0 1 1 0 0,0-1-1 0 0,0 1 1 0 0,1-1-1 0 0,-1 1 1 0 0,0-1-1 0 0,0 1 1 0 0,1 0-1 0 0,-1-1 1 0 0,0 0-1 0 0,1 1 1 0 0,-1-1-1 0 0,0 1 1 0 0,1-1-1 0 0,-1 1 1 0 0,0-1-1 0 0,1 0 0 0 0,-1 1 1 0 0,1-1-1 0 0,-1 0 1 0 0,1 1-1 0 0,-1-1 1 0 0,1 0-1 0 0,-1 0 1 0 0,1 1-1 0 0,0-1 1 0 0,-1 0-1 0 0,1 0 1 0 0,-1 0-1 0 0,1 0 1 0 0,-1 0-1 0 0,1 0 1 0 0,0 0-1 0 0,-1 0 1 0 0,1 0-1 0 0,-1 0 1 0 0,1 0-1 0 0,-1 0 1 0 0,1 0-1 0 0,-1 0 1 0 0,1-1-1 0 0,0 1 1 0 0,-1 0-1 0 0,1 0 0 0 0,-1-1 1 0 0,1 1-1 0 0,-1 0 1 0 0,0-1-1 0 0,1 1 1 0 0,-1-1-1 0 0,1 1 1 0 0,-1 0-1 0 0,0-1 1 0 0,1 0-6 0 0,-34 31 771 0 0,-89 66 227 0 0,122-96-1008 0 0,0 0 1 0 0,1 0-1 0 0,-1 1 1 0 0,0-1 0 0 0,1 0-1 0 0,-1 0 1 0 0,0 0-1 0 0,1 0 1 0 0,-1 1-1 0 0,0-1 1 0 0,1 0-1 0 0,-1 0 1 0 0,0 1-1 0 0,1-1 1 0 0,-1 0-1 0 0,0 0 1 0 0,0 1 0 0 0,0-1-1 0 0,1 0 1 0 0,-1 1-1 0 0,0-1 1 0 0,0 0-1 0 0,0 1 1 0 0,0-1-1 0 0,0 1 1 0 0,1-1-1 0 0,-1 0 1 0 0,0 1-1 0 0,0-1 1 0 0,0 0-1 0 0,0 1 1 0 0,0-1 0 0 0,0 1-1 0 0,0-1 1 0 0,0 0-1 0 0,0 1 1 0 0,-1-1-1 0 0,1 0 1 0 0,0 1-1 0 0,0-1 1 0 0,0 0-1 0 0,0 1 1 0 0,0-1-1 0 0,-1 0 1 0 0,1 1 0 0 0,0-1-1 0 0,0 0 1 0 0,-1 1 9 0 0,37-12 147 0 0,258-148-276 0 0,-272 150 115 0 0,-8 1-22 0 0,1 1 1 0 0,1 1 0 0 0,-1 0-1 0 0,1 1 1 0 0,0 1-1 0 0,0 0 1 0 0,1 1-1 0 0,8 0 36 0 0,-25 4 16 0 0,1 0-1 0 0,-1 1 0 0 0,0-1 0 0 0,1 0 0 0 0,-1 0 1 0 0,0 0-1 0 0,0 0 0 0 0,0 1 0 0 0,0-1 0 0 0,0 0 1 0 0,0 0-1 0 0,0 0 0 0 0,-1 0 0 0 0,1 0 0 0 0,0 1 0 0 0,-1-1 1 0 0,1 0-1 0 0,-1 0 0 0 0,1 0 0 0 0,-1 0 0 0 0,1 0 1 0 0,-1 0-1 0 0,0 0 0 0 0,1 0 0 0 0,-1 0 0 0 0,0 0 1 0 0,0-1-1 0 0,0 1 0 0 0,1 0 0 0 0,-1 0 0 0 0,0-1 1 0 0,0 1-1 0 0,-1 0-15 0 0,-35 36 470 0 0,-3-1 0 0 0,-1-1 1 0 0,-38 24-471 0 0,38-32 671 0 0,58-27-801 0 0,-8-2 145 0 0,0 0 0 0 0,0 0 0 0 0,-1 0 0 0 0,1-1 0 0 0,-1-1 0 0 0,1 1 0 0 0,-1-1 0 0 0,0-1 0 0 0,0 1 0 0 0,4-5-15 0 0,22-10-80 0 0,205-100-663 0 0,-188 105 839 0 0,-72 33 495 0 0,-117 117 354 0 0,120-104-881 0 0,61-32-11 0 0,74-51 50 0 0,-25 7-162 0 0,-51 22-20 0 0,1 2 0 0 0,1 2 0 0 0,1 2 0 0 0,26-6 79 0 0,-69 21-1 0 0,0 1-1 0 0,-1-1 1 0 0,1 1-1 0 0,0-1 1 0 0,0 1-1 0 0,-1-1 1 0 0,1 1-1 0 0,0 0 1 0 0,0-1-1 0 0,0 1 1 0 0,0 0-1 0 0,0-1 1 0 0,0 1-1 0 0,0 0 1 0 0,-1 0-1 0 0,1 0 1 0 0,0 0-1 0 0,0 0 1 0 0,0 0-1 0 0,0 0 1 0 0,0 1-1 0 0,0-1 1 0 0,0 0-1 0 0,0 0 1 0 0,0 1-1 0 0,-1-1 1 0 0,1 0-1 0 0,0 1 1 0 0,0-1-1 0 0,0 1 1 0 0,-1-1-1 0 0,1 1 1 0 0,0-1-1 0 0,0 1 1 0 0,-1 0-1 0 0,1-1 1 0 0,-1 1-1 0 0,1 0 1 0 0,-1 0-1 0 0,1-1 1 0 0,-1 1-1 0 0,1 0 1 0 0,-1 0-1 0 0,1 0 1 0 0,-1 0-1 0 0,0 0 1 0 0,0-1-1 0 0,1 1 1 0 0,-1 0-1 0 0,0 0 1 0 0,0 0-1 0 0,0 0 1 0 0,0 0-1 0 0,0 0 0 0 0,0 0 1 0 0,0 0-1 0 0,0 0 1 0 0,-1 0-1 0 0,1-1 1 0 0,0 1-1 0 0,-1 0 2 0 0,-27 51 243 0 0,-85 70 692 0 0,107-118-794 0 0,7-3-62 0 0,8-2-43 0 0,2-1-24 0 0,1 0-1 0 0,-1-1 1 0 0,0 0-1 0 0,0-1 1 0 0,-1 0-1 0 0,1 0 0 0 0,-1-2 1 0 0,0 1-1 0 0,0-1 1 0 0,0-1-1 0 0,-1 1 1 0 0,3-4-12 0 0,22-14-97 0 0,264-125-1575 0 0,-248 141 1020 0 0,-57 41 928 0 0,-128 93 1784 0 0,135-125-2052 0 0,1 0-1 0 0,0 0 0 0 0,0 0 0 0 0,0 0 0 0 0,0 0 1 0 0,0 0-1 0 0,0 0 0 0 0,0 0 0 0 0,0 0 0 0 0,0-1 1 0 0,0 1-1 0 0,0 0 0 0 0,0-1 0 0 0,0 1 0 0 0,1-1 1 0 0,-1 0-1 0 0,0 1 0 0 0,0-1 0 0 0,1 0 0 0 0,-1 0 1 0 0,0 1-1 0 0,1-1 0 0 0,-1 0 0 0 0,0 0 0 0 0,0-1 1 0 0,1 1-1 0 0,-1 0 0 0 0,0 0 0 0 0,1-1 0 0 0,-1 1 1 0 0,0 0-1 0 0,0-1 0 0 0,0 1 0 0 0,1-1 0 0 0,-1 0-7 0 0,96-39-74 0 0,129-37-1901 0 0,-225 77 1975 0 0,0 0 0 0 0,0 0 0 0 0,-1 0 0 0 0,1 0 0 0 0,0 0 0 0 0,0 0 0 0 0,0 1 0 0 0,-1-1 0 0 0,1 0 0 0 0,0 0 0 0 0,0 0 0 0 0,-1 1 0 0 0,1-1 0 0 0,0 0 0 0 0,0 1 0 0 0,-1-1 0 0 0,1 1 0 0 0,0-1 0 0 0,-1 1 0 0 0,1-1 0 0 0,-1 1 0 0 0,1-1 0 0 0,-1 1 0 0 0,1 0 0 0 0,-1-1 0 0 0,1 1 0 0 0,-1 0 0 0 0,1-1 0 0 0,-1 1 0 0 0,0 0 0 0 0,1 0 0 0 0,-1 0 0 0 0,0-1 0 0 0,0 1 0 0 0,0 0 0 0 0,0 0 0 0 0,1-1 0 0 0,-1 1 0 0 0,0 0 0 0 0,0 0 0 0 0,-1 0 0 0 0,1 0 0 0 0,0-1 0 0 0,0 1 0 0 0,0 0 0 0 0,0 0 0 0 0,-1-1 0 0 0,1 1 0 0 0,0 0 0 0 0,-1 0 0 0 0,1-1 0 0 0,-1 1 0 0 0,1 0 0 0 0,-1-1 0 0 0,1 1 0 0 0,-1 0 0 0 0,1-1 0 0 0,-1 1 0 0 0,1-1 0 0 0,-1 1 0 0 0,0 0 0 0 0,-30 52 983 0 0,29-50-907 0 0,-17 49 761 0 0,76-52-446 0 0,138-70-509 0 0,-100 63 117 0 0,-78 40 744 0 0,-13-27-642 0 0,0 1 1 0 0,0 0-1 0 0,-1 0 0 0 0,0 0 1 0 0,0 1-1 0 0,-1-1 0 0 0,0 1 1 0 0,0-1-1 0 0,-1 1 0 0 0,0 0 1 0 0,-1 0-1 0 0,1 0 1 0 0,-1 2-102 0 0,-2 3 109 0 0,3-13-107 0 0,-1 0-1 0 0,0 0 1 0 0,1-1-1 0 0,-1 1 1 0 0,0 0-1 0 0,0 0 1 0 0,1 0-1 0 0,-1 0 1 0 0,0 0-1 0 0,1 0 1 0 0,-1 0-1 0 0,0-1 1 0 0,1 1-1 0 0,-1 0 0 0 0,0 0 1 0 0,1 0-1 0 0,-1 0 1 0 0,0 0-1 0 0,1 1 1 0 0,-1-1-1 0 0,0 0 1 0 0,1 0-1 0 0,-1 0 1 0 0,0 0-1 0 0,1 0 1 0 0,-1 0-1 0 0,0 0 1 0 0,1 1-1 0 0,-1-1 0 0 0,0 0 1 0 0,0 0-1 0 0,1 0 1 0 0,-1 1-1 0 0,0-1 1 0 0,0 0-1 0 0,1 0-1 0 0,109-134 55 0 0,-102 127-27 0 0,-8 6-16 0 0,0 1 8 0 0,0 0-8 0 0,-23 49 92 0 0,19-39-242 0 0,-3 28-568 0 0,29-28-5075 0 0,-13-10-1394 0 0,0 0-3889 0 0</inkml:trace>
  <inkml:trace contextRef="#ctx0" brushRef="#br0" timeOffset="51263.555">12014 3052 0 0 0,'0'0'1058'0'0,"0"0"147"0"0,0 0 135 0 0,0 0 206 0 0,0 0 130 0 0,0 0 46 0 0,0 0-56 0 0,0 0-190 0 0,0 0-201 0 0,0 0-199 0 0,0 0-231 0 0,-2 0-195 0 0,-8-3-148 0 0,8 3-63 0 0,2 22 2787 0 0,18 315 754 0 0,-17-170-3608 0 0,-4-157 195 0 0,3 6-13305 0 0,4-16 2231 0 0</inkml:trace>
  <inkml:trace contextRef="#ctx0" brushRef="#br0" timeOffset="52480.716">15030 2861 0 0 0,'0'0'593'0'0,"0"0"389"0"0,0 0 85 0 0,0 0-34 0 0,0 0-19 0 0,0 0 41 0 0,0 0 73 0 0,0 0 39 0 0,0 0-11 0 0,0 0-38 0 0,0 0-53 0 0,0-3-54 0 0,4-5 1726 0 0,-2 29 1691 0 0,0 5-3826 0 0,1-3-197 0 0,-1 0 1 0 0,-2 1-1 0 0,0-1 0 0 0,-1 0 0 0 0,-2 0 0 0 0,-1 6-405 0 0,-1 20 254 0 0,-1 166 497 0 0,25-54-442 0 0,-19-160-290 0 0,0-1 13 0 0,0 0 12 0 0,0 0 5 0 0,0 0 28 0 0,0 0-3 0 0,0 0-6 0 0,0 0 7 0 0,0 0-10 0 0,0 0-10 0 0,0 0-15 0 0,0 0-26 0 0,0 0-54 0 0,-8-22-1423 0 0,3 8-1104 0 0,5 5-2068 0 0,0 7 3122 0 0,0 1-8389 0 0</inkml:trace>
  <inkml:trace contextRef="#ctx0" brushRef="#br0" timeOffset="57639.734">11458 3317 0 0 0,'0'0'415'0'0,"0"0"409"0"0,0 0 83 0 0,0 0-75 0 0,0 0-80 0 0,0 0-41 0 0,0 0 0 0 0,0 0 38 0 0,-4-5 819 0 0,3 3 6714 0 0,81-7-2552 0 0,2 0-4900 0 0,124-2 861 0 0,138 3-408 0 0,360 5-341 0 0,-532-16-715 0 0,227-2 57 0 0,-92 8-48 0 0,42-8 272 0 0,0-12-4 0 0,18-1-76 0 0,-103 5-43 0 0,-55 7 93 0 0,-159 15-359 0 0,-83 7-5334 0 0,-6 0-4996 0 0,30 0-1110 0 0</inkml:trace>
  <inkml:trace contextRef="#ctx0" brushRef="#br0" timeOffset="58068.698">15228 2846 10994 0 0,'0'0'1258'0'0,"0"0"-367"0"0,0 0 16 0 0,0 0 296 0 0,0 0 182 0 0,0 0-75 0 0,0 0-305 0 0,0 0-363 0 0,0 0-249 0 0,0 0-103 0 0,0 0 10 0 0,0 0 104 0 0,0 0 103 0 0,5 16 1962 0 0,-110 53-333 0 0,-7-1-1550 0 0,3 5 1 0 0,-14 17-587 0 0,70-51 11 0 0,-59 55-2637 0 0,96-80-528 0 0,8-6-2026 0 0,5-4-5945 0 0</inkml:trace>
  <inkml:trace contextRef="#ctx0" brushRef="#br0" timeOffset="58967.18">12318 3034 1064 0 0,'0'0'814'0'0,"0"0"259"0"0,0 0 568 0 0,0 0 494 0 0,0 0 197 0 0,0 0-191 0 0,0 0-408 0 0,0 0-399 0 0,0 0-287 0 0,0 0-159 0 0,0 0-80 0 0,0 0-84 0 0,0 0-45 0 0,-16 5-49 0 0,-50 16-79 0 0,15 9 757 0 0,-162 116 843 0 0,-80 43-1052 0 0,279-177-2427 0 0,24-17-6834 0 0,-4 1 1687 0 0,-2 0-1712 0 0</inkml:trace>
  <inkml:trace contextRef="#ctx0" brushRef="#br0" timeOffset="59736.036">12764 3074 7658 0 0,'0'0'3627'0'0,"0"0"-2096"0"0,0 0-851 0 0,0 0 15 0 0,0 0 265 0 0,0 0 240 0 0,0 0 69 0 0,0 0-118 0 0,0 0-188 0 0,0 0-177 0 0,0 0-125 0 0,0 0-95 0 0,0 0-50 0 0,25-4 2 0 0,80-14 1 0 0,-12-15 966 0 0,-68 19-1133 0 0,46-25 228 0 0,-1-2-1 0 0,-2-4 0 0 0,-3-3 0 0 0,57-52-579 0 0,-113 94 6 0 0,0 0 0 0 0,-1-1 0 0 0,1 0 0 0 0,-1 0 0 0 0,-1-1 0 0 0,1 0 0 0 0,-2 0 0 0 0,1-1 0 0 0,-1 0 0 0 0,0 0 0 0 0,-1 0 0 0 0,0-1 0 0 0,0 0 0 0 0,-1 0 0 0 0,0 0 0 0 0,-1 0 0 0 0,0-1 0 0 0,-1 1 0 0 0,0-1 0 0 0,-1 0 0 0 0,0 1 0 0 0,0-4-6 0 0,-5 9-22 0 0,1 0 1 0 0,0 0-1 0 0,-1 0 0 0 0,0 1 0 0 0,0 0 1 0 0,-1-1-1 0 0,1 1 0 0 0,-1 1 1 0 0,0-1-1 0 0,0 1 0 0 0,0 0 1 0 0,0 0-1 0 0,-1 0 0 0 0,1 1 1 0 0,-1-1-1 0 0,1 2 0 0 0,-1-1 0 0 0,0 0 1 0 0,0 1-1 0 0,0 0 0 0 0,0 1 1 0 0,0-1-1 0 0,0 1 0 0 0,0 0 1 0 0,0 1-1 0 0,0-1 0 0 0,0 1 1 0 0,0 0-1 0 0,0 1 0 0 0,-2 0 22 0 0,-3 3 9 0 0,0 0-1 0 0,0 0 1 0 0,1 1-1 0 0,0 1 1 0 0,0 0-1 0 0,0 0 1 0 0,1 1 0 0 0,0 0-1 0 0,0 0 1 0 0,1 1-1 0 0,0 0 1 0 0,1 1-1 0 0,0 0 1 0 0,0 0 0 0 0,1 1-1 0 0,0-1 1 0 0,1 1-1 0 0,0 0 1 0 0,1 1-1 0 0,1-1 1 0 0,-1 1 0 0 0,2 0-1 0 0,0 0 1 0 0,0 0-1 0 0,1 0 1 0 0,0 5-9 0 0,1-6 45 0 0,1 0 0 0 0,0-1 0 0 0,1 1 0 0 0,0-1 0 0 0,1 0 0 0 0,0 0 0 0 0,1 0 0 0 0,0 0 0 0 0,0 0 0 0 0,1-1 0 0 0,0 1 0 0 0,0-1 0 0 0,1-1 0 0 0,1 1 0 0 0,0-1 0 0 0,0 0 0 0 0,5 4-45 0 0,19 16 376 0 0,1-2 1 0 0,2-1-1 0 0,0-2 0 0 0,28 14-376 0 0,-41-25 125 0 0,18 14-44 0 0,-24-4-1503 0 0,-10-13-3202 0 0,1 0-6291 0 0,-4-8-1742 0 0</inkml:trace>
  <inkml:trace contextRef="#ctx0" brushRef="#br0" timeOffset="66122.085">11917 5099 0 0 0,'0'0'205'0'0,"0"0"806"0"0,0 0 282 0 0,0 0 106 0 0,0 0 86 0 0,0 0 123 0 0,0 0 81 0 0,0 0-61 0 0,0 0-239 0 0,0 0-321 0 0,-3 0-285 0 0,-32 4 2637 0 0,28 14 2318 0 0,15 49-4765 0 0,17 3-193 0 0,-10-44-436 0 0,68 63 486 0 0,51-24 222 0 0,47-17-238 0 0,-160-43-718 0 0,0-1 1 0 0,1 0 0 0 0,-1-2 0 0 0,1-1-1 0 0,-1 0 1 0 0,18-3-97 0 0,3 2 121 0 0,123-33 319 0 0,26-5-101 0 0,-107 24-287 0 0,29 15 21 0 0,25 50 35 0 0,-132-48-93 0 0,-1 1-1 0 0,1 1 1 0 0,-1-1-1 0 0,0 1 1 0 0,0 0-1 0 0,-1 0 1 0 0,1 0-1 0 0,-1 1 1 0 0,0-1-1 0 0,0 1 1 0 0,-1 0-1 0 0,0 0 1 0 0,0 1-1 0 0,0-1 1 0 0,-1 0-1 0 0,0 1 1 0 0,1 5-15 0 0,8 46 373 0 0,-2-62 636 0 0,-1-102-969 0 0,-8 102-48 0 0,1 0 1 0 0,0-1-1 0 0,0 1 1 0 0,0 0-1 0 0,0 0 1 0 0,0 0 0 0 0,1 0-1 0 0,0 0 1 0 0,0 0-1 0 0,0 0 1 0 0,0 1-1 0 0,1-1 1 0 0,0 1-1 0 0,-1-1 1 0 0,1 1 0 0 0,0 0-1 0 0,0 0 1 0 0,1 0-1 0 0,-1 1 1 0 0,1-1-1 0 0,-1 1 1 0 0,1 0-1 0 0,0 0 1 0 0,0 0 0 0 0,0 0-1 0 0,0 1 1 0 0,0 0-1 0 0,0 0 1 0 0,0 0-1 0 0,1 0 1 0 0,0 0 7 0 0,74-3-47 0 0,113 1 79 0 0,-69 14-48 0 0,16 4 32 0 0,124-1-5 0 0,-233-13 19 0 0,-1-2 0 0 0,1-2 0 0 0,-1 0 0 0 0,0-2 1 0 0,20-6-31 0 0,-25 4 31 0 0,0-1 0 0 0,-1-1 1 0 0,0-1-1 0 0,0-1 0 0 0,-1-1 1 0 0,0-1-1 0 0,-1-1 0 0 0,-1-1 1 0 0,0-1-1 0 0,11-12-31 0 0,42-53 189 0 0,-79 76-4830 0 0,-8 12-8060 0 0,9-6 406 0 0</inkml:trace>
  <inkml:trace contextRef="#ctx0" brushRef="#br0" timeOffset="67188.708">12198 6083 11995 0 0,'0'0'1763'0'0,"0"0"-394"0"0,0 0-285 0 0,0 0-1 0 0,0 0 72 0 0,0 0-60 0 0,0 0-199 0 0,0 0-254 0 0,0 0-238 0 0,0 0-129 0 0,0 0 17 0 0,0 0 113 0 0,0 0 90 0 0,2 8 50 0 0,40 323 1983 0 0,-40-320-2508 0 0,-1 1 0 0 0,0 0 0 0 0,0-1 0 0 0,-1 1 0 0 0,-1 0 0 0 0,0-1 0 0 0,0 1 0 0 0,-1-1 0 0 0,-1 1 1 0 0,0-1-1 0 0,0 0 0 0 0,-1 0 0 0 0,-1 0 0 0 0,-4 8-20 0 0,6-17 10 0 0,0 0 0 0 0,0-1 0 0 0,0 1 0 0 0,-1-1-1 0 0,1 1 1 0 0,0-1 0 0 0,0 0 0 0 0,-1-1 0 0 0,1 1 0 0 0,-1 0 0 0 0,1-1 0 0 0,-1 0 0 0 0,1 0-1 0 0,0 0 1 0 0,-1 0 0 0 0,1-1 0 0 0,-1 1 0 0 0,1-1 0 0 0,0 0 0 0 0,-1 0 0 0 0,1 0 0 0 0,0 0 0 0 0,0 0-1 0 0,-1-1 1 0 0,1 0 0 0 0,0 0 0 0 0,1 1 0 0 0,-1-2 0 0 0,0 1 0 0 0,1 0 0 0 0,-2-1-10 0 0,-1-8 10 0 0,1 1 0 0 0,0 0 0 0 0,0-1 0 0 0,1 0 0 0 0,1 0-1 0 0,-1 0 1 0 0,2 0 0 0 0,0 0 0 0 0,0-1 0 0 0,1 1 0 0 0,0 0 0 0 0,1 0 0 0 0,0-1 0 0 0,1 1 0 0 0,1 0 0 0 0,-1 0 0 0 0,2-1-10 0 0,9-27 6 0 0,1 0 1 0 0,2 1-1 0 0,1 1 0 0 0,2 0 0 0 0,2 2 0 0 0,1 0 1 0 0,2 1-1 0 0,1 2 0 0 0,2 0 0 0 0,1 2 1 0 0,1 1-1 0 0,2 1-6 0 0,-3 2 20 0 0,0 0-1 0 0,2 3 1 0 0,1 0 0 0 0,1 2 0 0 0,0 1 0 0 0,2 2 0 0 0,0 1 0 0 0,1 2 0 0 0,0 1-1 0 0,9 0-19 0 0,-43 13 3 0 0,0 0-1 0 0,0 0 0 0 0,0 1 0 0 0,1-1 0 0 0,-1 0 0 0 0,0 1 0 0 0,1-1 0 0 0,-1 1 0 0 0,0-1 0 0 0,1 1 0 0 0,-1 0 0 0 0,0 0 0 0 0,1-1 0 0 0,-1 1 0 0 0,1 0 0 0 0,-1 0 1 0 0,1 1-1 0 0,-1-1 0 0 0,0 0 0 0 0,1 0 0 0 0,-1 1 0 0 0,0-1 0 0 0,1 1 0 0 0,-1-1 0 0 0,0 1 0 0 0,1-1 0 0 0,-1 1 0 0 0,0 0 0 0 0,0 0 0 0 0,0-1 0 0 0,0 1 0 0 0,1 0 1 0 0,-1 0-1 0 0,-1 0 0 0 0,1 0 0 0 0,0 0 0 0 0,0 1 0 0 0,0-1 0 0 0,0 0 0 0 0,-1 0 0 0 0,1 1 0 0 0,-1-1 0 0 0,1 0 0 0 0,-1 1 0 0 0,1-1 0 0 0,-1 0 0 0 0,0 1 0 0 0,0-1 1 0 0,1 1-1 0 0,-1-1 0 0 0,0 0 0 0 0,0 1 0 0 0,-1 0-2 0 0,0 9 38 0 0,-1 0 1 0 0,-1 0-1 0 0,0 0 1 0 0,-1-1-1 0 0,0 1 0 0 0,0-1 1 0 0,-1 0-1 0 0,-1 0 1 0 0,0 0-1 0 0,0-1 1 0 0,-1 0-1 0 0,0 0 0 0 0,0 0 1 0 0,-1-1-1 0 0,-2 1-38 0 0,-8 13 41 0 0,-24 21 11 0 0,-1-1-1 0 0,-1-2 1 0 0,-3-3-1 0 0,-38 24-51 0 0,28-20 90 0 0,14-14 329 0 0,69-9-223 0 0,-7-5-39 0 0,-1 1 0 0 0,-1 0 0 0 0,-1 1 0 0 0,0 1-1 0 0,0 1 1 0 0,-2 0 0 0 0,0 1 0 0 0,-1 0 0 0 0,-1 1 0 0 0,-1 0 0 0 0,-1 1-1 0 0,0 0 1 0 0,1 8-157 0 0,-2 7 154 0 0,-9-34-125 0 0,0-1-9 0 0,0 0-3 0 0,0 0-22 0 0,0 0-11 0 0,0 0 16 0 0,0 0-3 0 0,0 0 5 0 0,0 0-18 0 0,0 0-20 0 0,0 0-10 0 0,0 0-26 0 0,0 0-38 0 0,0 0-62 0 0,0 0-57 0 0,0 0-65 0 0,13-9-2495 0 0,29-17-1862 0 0,-18 10-2839 0 0,-14 11-3975 0 0</inkml:trace>
  <inkml:trace contextRef="#ctx0" brushRef="#br0" timeOffset="67505.366">12861 6270 7930 0 0,'0'0'3120'0'0,"0"0"-1359"0"0,0 0-520 0 0,0 0-31 0 0,0 0 58 0 0,0 0 55 0 0,0 0-89 0 0,0 0-243 0 0,0 0-271 0 0,0 0-221 0 0,0 0-129 0 0,0 0-52 0 0,0 0 10 0 0,-20 12 24 0 0,-63 38 20 0 0,44-5 413 0 0,35-34-555 0 0,3-9-194 0 0,-1 0 1 0 0,1 0-1 0 0,0 0 1 0 0,0 1-1 0 0,0-1 1 0 0,0 0-1 0 0,0 0 1 0 0,0 1-1 0 0,1-1 1 0 0,-1 1 0 0 0,1-1-1 0 0,-1 0 1 0 0,1 1-1 0 0,0-1 1 0 0,0 1-1 0 0,0-1 1 0 0,0 1-1 0 0,1-1 1 0 0,-1 1-1 0 0,1-1 1 0 0,-1 0-1 0 0,1 1 1 0 0,0-1-1 0 0,0 0 1 0 0,0 1-1 0 0,0-1 1 0 0,0 0-1 0 0,1 0 1 0 0,-1 0-1 0 0,1 0 1 0 0,-1 0-1 0 0,1 0 1 0 0,0-1-1 0 0,-1 1 1 0 0,1 0-1 0 0,0-1 1 0 0,0 1 0 0 0,0-1-1 0 0,0 0 1 0 0,1 0-1 0 0,-1 0 1 0 0,0 0-1 0 0,1 0 1 0 0,-1 0-1 0 0,0-1 1 0 0,1 1-1 0 0,1 0-36 0 0,5-3 125 0 0,0 0 0 0 0,0-1 1 0 0,-1 1-1 0 0,1-2 0 0 0,-1 1 0 0 0,1-1 0 0 0,-1-1 0 0 0,0 1 0 0 0,-1-1 0 0 0,1-1 1 0 0,-1 1-1 0 0,0-1 0 0 0,0 0 0 0 0,-1-1 0 0 0,0 0 0 0 0,0 0 0 0 0,4-7-125 0 0,-3 7 70 0 0,-1-1 0 0 0,-1 0 0 0 0,1 0 0 0 0,-1 0-1 0 0,-1-1 1 0 0,0 1 0 0 0,0-1 0 0 0,0 0 0 0 0,-1-1-1 0 0,-1 1 1 0 0,1 0 0 0 0,-2-1 0 0 0,1 1 0 0 0,-1-1 0 0 0,-1 0-1 0 0,1 1 1 0 0,-2-10-70 0 0,-1 16-39 0 0,0 1-1 0 0,0-1 1 0 0,0 1-1 0 0,-1-1 1 0 0,1 1-1 0 0,0 0 1 0 0,-1 0-1 0 0,1 0 0 0 0,-1 1 1 0 0,0-1-1 0 0,0 1 1 0 0,0-1-1 0 0,0 1 1 0 0,0 0-1 0 0,0 0 1 0 0,0 0-1 0 0,0 0 1 0 0,0 1-1 0 0,0-1 1 0 0,0 1-1 0 0,0 0 1 0 0,-1 0-1 0 0,1 0 1 0 0,0 0-1 0 0,0 1 1 0 0,0-1-1 0 0,-1 1 0 0 0,1 0 1 0 0,0 0-1 0 0,0 0 1 0 0,0 0-1 0 0,0 0 1 0 0,1 1-1 0 0,-1-1 1 0 0,0 1-1 0 0,0 0 40 0 0,-75 59-3818 0 0,36-12-6597 0 0,33-37-1051 0 0</inkml:trace>
  <inkml:trace contextRef="#ctx0" brushRef="#br0" timeOffset="71855.865">13139 6204 1152 0 0,'0'0'1714'0'0,"0"0"-434"0"0,0 0-29 0 0,0 0 209 0 0,0 0 131 0 0,0 0-42 0 0,0 0-184 0 0,0 0-295 0 0,0 0-244 0 0,0 0-128 0 0,0 0-71 0 0,-1-2 9 0 0,-6-4 3177 0 0,7 26 2471 0 0,0-3-6923 0 0,6 96 1436 0 0,35-49-508 0 0,-38-61-218 0 0,1-1-1 0 0,-1 0 1 0 0,1 0 0 0 0,-1 0-1 0 0,1-1 1 0 0,0 1 0 0 0,-1-1-1 0 0,1 0 1 0 0,0 0 0 0 0,0 0-1 0 0,0-1 1 0 0,0 1 0 0 0,0-1-1 0 0,0 0 1 0 0,0 0 0 0 0,0 0-1 0 0,0-1 1 0 0,0 0 0 0 0,0 1-1 0 0,0-1 1 0 0,0-1 0 0 0,0 1 0 0 0,-1 0-1 0 0,1-1 1 0 0,2-1-71 0 0,1-3 36 0 0,-1 0 0 0 0,1 0 0 0 0,-1-1 0 0 0,0 0 0 0 0,-1 0 0 0 0,0 0 0 0 0,0-1 0 0 0,0 0 1 0 0,-1 0-1 0 0,-1 0 0 0 0,1 0 0 0 0,-1-1 0 0 0,0 1 0 0 0,-1-1 0 0 0,0 0 0 0 0,-1 1 0 0 0,1-1 0 0 0,-2 0 0 0 0,1 0 0 0 0,-1 0 0 0 0,-1 0 0 0 0,0-4-36 0 0,-4 9-559 0 0,3 4-4252 0 0,2 1-4848 0 0,0 2-2467 0 0</inkml:trace>
  <inkml:trace contextRef="#ctx0" brushRef="#br0" timeOffset="73160.638">13761 6182 896 0 0,'0'0'1899'0'0,"0"0"-133"0"0,0 0 65 0 0,0 0 171 0 0,0 0 29 0 0,0 0-67 0 0,0 0-171 0 0,0 0-245 0 0,0 0-212 0 0,0 0-186 0 0,0 0-141 0 0,0 0-144 0 0,0 0-113 0 0,-3-7-77 0 0,-12-23-83 0 0,-29 23 1619 0 0,-39 70-880 0 0,77-56-1312 0 0,-1-1 0 0 0,1 2 1 0 0,1-1-1 0 0,-1 1 0 0 0,1 0 1 0 0,1 0-1 0 0,-1 0 1 0 0,1 1-1 0 0,1-1 0 0 0,0 1 1 0 0,0 0-1 0 0,0 0 0 0 0,1 0 1 0 0,1 0-1 0 0,-1 1 0 0 0,2-1 1 0 0,-1 0-1 0 0,1 1 0 0 0,1-1 1 0 0,0 2-20 0 0,0-9 28 0 0,1-1 0 0 0,0 1 0 0 0,0 0 0 0 0,0-1 0 0 0,0 1 0 0 0,0-1 0 0 0,0 1 0 0 0,0-1 0 0 0,1 0 0 0 0,-1 0 0 0 0,0 0 0 0 0,1 0 0 0 0,-1-1 0 0 0,1 1 0 0 0,-1 0 0 0 0,1-1 1 0 0,-1 0-1 0 0,1 0 0 0 0,-1 0 0 0 0,1 0 0 0 0,-1 0 0 0 0,1 0 0 0 0,-1-1 0 0 0,1 1 0 0 0,-1-1 0 0 0,3 0-28 0 0,5-3 85 0 0,0 0 0 0 0,0-1-1 0 0,-1 0 1 0 0,1 0 0 0 0,-1-1 0 0 0,0 0 0 0 0,-1-1-1 0 0,0 0 1 0 0,0 0 0 0 0,4-6-85 0 0,8-5 74 0 0,158-144 286 0 0,-177 161-360 0 0,0 0 0 0 0,-1 0 0 0 0,1 1 0 0 0,0-1 1 0 0,0 0-1 0 0,0 1 0 0 0,0-1 0 0 0,-1 1 0 0 0,1-1 1 0 0,0 1-1 0 0,0-1 0 0 0,0 1 0 0 0,0 0 0 0 0,0 0 1 0 0,0-1-1 0 0,1 1 0 0 0,-1 0 0 0 0,0 0 0 0 0,0 0 1 0 0,0 0-1 0 0,0 0 0 0 0,0 0 0 0 0,0 0 0 0 0,0 0 0 0 0,0 1 1 0 0,0-1-1 0 0,0 0 0 0 0,0 1 0 0 0,0-1 0 0 0,0 1 1 0 0,0-1-1 0 0,0 1 0 0 0,0-1 0 0 0,0 1 0 0 0,-1 0 1 0 0,1-1-1 0 0,0 1 0 0 0,0 0 0 0 0,-1-1 0 0 0,1 1 1 0 0,0 0-1 0 0,-1 0 0 0 0,1 0 0 0 0,-1 0 0 0 0,1 0 1 0 0,-1 0-1 0 0,1 0 0 0 0,-1 0 0 0 0,0 0 0 0 0,16 59 39 0 0,-14-48 6 0 0,8 44 14 0 0,-3 1 0 0 0,-2-1 0 0 0,-3 1 0 0 0,-3 1 0 0 0,-2-2-1 0 0,-2 5-58 0 0,2-27 25 0 0,-1 0 0 0 0,-2 0 0 0 0,-1-1 0 0 0,-1 0 0 0 0,-2 0 0 0 0,-2-1 0 0 0,0 0 0 0 0,-2-1-1 0 0,-10 15-24 0 0,20-40 8 0 0,1-1-1 0 0,-1 1 1 0 0,0-1-1 0 0,0 0 0 0 0,-1 0 1 0 0,0 0-1 0 0,1 0 0 0 0,-2-1 1 0 0,1 0-1 0 0,0 0 1 0 0,-1-1-1 0 0,0 1 0 0 0,0-1 1 0 0,0 0-1 0 0,0-1 0 0 0,0 1 1 0 0,0-1-1 0 0,-1-1 1 0 0,-5 2-9 0 0,10-4 4 0 0,0 0-1 0 0,0 0 1 0 0,1-1-1 0 0,-1 1 1 0 0,0 0-1 0 0,1-1 1 0 0,-1 0-1 0 0,1 1 1 0 0,-1-1-1 0 0,1 0 1 0 0,0 1-1 0 0,0-1 0 0 0,0 0 1 0 0,0 0-1 0 0,0 0 1 0 0,0 0-1 0 0,0 0 1 0 0,0 0-1 0 0,1 0 1 0 0,-1 0-1 0 0,1-1 1 0 0,0 1-1 0 0,0 0 1 0 0,0 0-1 0 0,0 0 0 0 0,0-1 1 0 0,0 1-1 0 0,0 0 1 0 0,1 0-1 0 0,-1-1-2 0 0,0-2 15 0 0,2-20-24 0 0,1 1 1 0 0,1 0 0 0 0,1 0 0 0 0,1 1 0 0 0,2-1 0 0 0,0 1 0 0 0,1 1 0 0 0,1-1 0 0 0,1 2 0 0 0,1-1 0 0 0,1 2 0 0 0,1 0 0 0 0,5-5 8 0 0,-7 7-26 0 0,35-44 304 0 0,-25 34-3214 0 0,-1 0-8390 0 0,-19 24-1002 0 0</inkml:trace>
  <inkml:trace contextRef="#ctx0" brushRef="#br0" timeOffset="73721.15">14308 5674 12027 0 0,'0'0'2005'0'0,"0"0"-287"0"0,0 0-159 0 0,0 0-75 0 0,0 0-155 0 0,0 0-245 0 0,0 0-263 0 0,0 0-208 0 0,0 0-159 0 0,0 0-62 0 0,0 0-38 0 0,0 0-24 0 0,-5 11 15 0 0,-13 36-5 0 0,15 39 1124 0 0,29 120-460 0 0,-28-158-962 0 0,-2 1 0 0 0,-2-1-1 0 0,-2-1 1 0 0,-10 33-42 0 0,8-3-4 0 0,25-77 20 0 0,46-47 344 0 0,124-107-176 0 0,-185 153-182 0 0,1 0-1 0 0,0 1 1 0 0,0-1-1 0 0,0 0 1 0 0,0 0-1 0 0,0 1 1 0 0,0-1-1 0 0,0 1 1 0 0,0-1 0 0 0,0 1-1 0 0,0-1 1 0 0,0 1-1 0 0,1 0 1 0 0,-1-1-1 0 0,0 1 1 0 0,0 0-1 0 0,0 0 1 0 0,1 0 0 0 0,-1 0-1 0 0,0 0 1 0 0,0 0-1 0 0,0 0 1 0 0,0 0-1 0 0,1 1 1 0 0,-1-1-1 0 0,0 0 1 0 0,0 1 0 0 0,0-1-1 0 0,0 1 1 0 0,0-1-1 0 0,0 1 1 0 0,0-1-1 0 0,0 1 1 0 0,0 0-1 0 0,0 0 1 0 0,0-1 0 0 0,0 1-1 0 0,0 0 1 0 0,-1 0-1 0 0,1 0 1 0 0,0 0-1 0 0,-1 0 1 0 0,1 0-1 0 0,-1 0 1 0 0,1 0 0 0 0,-1 0-1 0 0,1 0 1 0 0,-1 0-1 0 0,1 1-1 0 0,6 66 193 0 0,-7-53-117 0 0,1 17 37 0 0,16 79-35 0 0,-9-104-220 0 0,-7-8-4560 0 0,0 0-4937 0 0,-1 0-2804 0 0</inkml:trace>
  <inkml:trace contextRef="#ctx0" brushRef="#br0" timeOffset="78192.439">15429 6127 1864 0 0,'0'0'1257'0'0,"0"0"2"0"0,0 0 164 0 0,0 0 196 0 0,0 0 154 0 0,0 0 38 0 0,0 0-128 0 0,0 0-162 0 0,0 0-194 0 0,0 0-192 0 0,0 0-146 0 0,-4-7 400 0 0,3 7 2909 0 0,24 169-2289 0 0,-17 125-1196 0 0,-7-295-793 0 0,1 0 1 0 0,0 0 0 0 0,0 0 0 0 0,-1 0 0 0 0,1 0 0 0 0,-1 0 0 0 0,1 1-1 0 0,-1-1 1 0 0,0 0 0 0 0,1 0 0 0 0,-1 0 0 0 0,0 0 0 0 0,1 1 0 0 0,-1-1 0 0 0,0 0-1 0 0,0 1 1 0 0,0-1 0 0 0,0 1 0 0 0,1-1 0 0 0,-1 1 0 0 0,0-1 0 0 0,0 1-1 0 0,0 0 1 0 0,0-1 0 0 0,0 1 0 0 0,0 0 0 0 0,0 0 0 0 0,0-1 0 0 0,0 1-1 0 0,-1 0 1 0 0,1 0 0 0 0,0 0 0 0 0,0 1 0 0 0,0-1 0 0 0,0 0 0 0 0,0 0-1 0 0,0 0 1 0 0,0 1 0 0 0,0-1 0 0 0,0 1 0 0 0,0-1 0 0 0,1 1 0 0 0,-1-1-1 0 0,0 1 1 0 0,0-1 0 0 0,0 1 0 0 0,0 0 0 0 0,1-1 0 0 0,-1 1 0 0 0,0 0-1 0 0,0 0 1 0 0,1-1 0 0 0,-1 1 0 0 0,1 0 0 0 0,-1 0 0 0 0,1 0 0 0 0,-1 0 0 0 0,1 0-1 0 0,0 0 1 0 0,-1 0 0 0 0,1 0 0 0 0,0 0 0 0 0,0 0 0 0 0,0 0 0 0 0,-1 0-1 0 0,1 0 1 0 0,0 1-21 0 0,-1-32 10 0 0,0 0 0 0 0,2 0-1 0 0,1 1 1 0 0,1-1-1 0 0,1 0 1 0 0,2 1 0 0 0,1 0-1 0 0,2 0 1 0 0,0 1 0 0 0,2 0-1 0 0,1 1 1 0 0,2 0 0 0 0,8-13-10 0 0,-9 15-1 0 0,1 0 0 0 0,1 0 0 0 0,2 2 0 0 0,0 0 0 0 0,1 1 0 0 0,14-13 1 0 0,-26 29-1 0 0,0-1-1 0 0,1 1 1 0 0,-1 1-1 0 0,1-1 0 0 0,0 1 1 0 0,0 1-1 0 0,1-1 1 0 0,-1 1-1 0 0,1 0 0 0 0,0 1 1 0 0,0 0-1 0 0,0 0 1 0 0,1 1-1 0 0,-1 0 1 0 0,1 0-1 0 0,-1 1 0 0 0,1 0 1 0 0,-1 0-1 0 0,1 1 1 0 0,0 1-1 0 0,-1-1 1 0 0,3 2 1 0 0,-6 1 10 0 0,1 1 1 0 0,-1 1-1 0 0,0-1 1 0 0,-1 1-1 0 0,1 0 1 0 0,-1 0-1 0 0,0 1 1 0 0,0-1-1 0 0,0 1 1 0 0,-1 0-1 0 0,0 0 1 0 0,0 0-1 0 0,-1 0 1 0 0,0 0-1 0 0,0 1 1 0 0,0-1-1 0 0,0 1 1 0 0,-1-1-1 0 0,0 1 0 0 0,-1-1 1 0 0,0 1-1 0 0,0 0 1 0 0,-1 5-11 0 0,1 2 24 0 0,2-3 5 0 0,-1 0-1 0 0,-1 1 0 0 0,0-1 1 0 0,0 0-1 0 0,-1 0 0 0 0,-1 0 1 0 0,0 0-1 0 0,0 0 0 0 0,-1 0 1 0 0,-1 0-1 0 0,0-1 1 0 0,0 0-1 0 0,-1 0 0 0 0,0 0 1 0 0,-1 0-1 0 0,0-1 0 0 0,0 1 1 0 0,-4 2-29 0 0,4-6-14 0 0,0-1 1 0 0,0-1 0 0 0,-1 1 0 0 0,1-1-1 0 0,-1 0 1 0 0,0 0 0 0 0,0-1 0 0 0,0 0-1 0 0,-1-1 1 0 0,1 1 0 0 0,-1-1-1 0 0,1 0 1 0 0,-1-1 0 0 0,0 0 0 0 0,1 0-1 0 0,-1-1 1 0 0,0 0 0 0 0,0 0 0 0 0,0-1-1 0 0,1 0 1 0 0,-2-1 13 0 0,5 1-82 0 0,-1-1 1 0 0,0 0-1 0 0,1 0 1 0 0,0 0-1 0 0,0 0 1 0 0,-1-1-1 0 0,1 0 0 0 0,1 0 1 0 0,-1 0-1 0 0,0 0 1 0 0,1-1-1 0 0,-1 1 1 0 0,1-1-1 0 0,0 0 0 0 0,1 0 1 0 0,-1 0-1 0 0,1 0 1 0 0,-1-1-1 0 0,1 1 0 0 0,0-1 1 0 0,1 1-1 0 0,-1-1 1 0 0,1-1 81 0 0,-3-72-4155 0 0,21 48-219 0 0,-5 20-2004 0 0,-12 9 5908 0 0,8-6-10427 0 0</inkml:trace>
  <inkml:trace contextRef="#ctx0" brushRef="#br0" timeOffset="79015.606">16189 6038 10882 0 0,'0'0'1629'0'0,"0"0"-226"0"0,0 0-104 0 0,0 0 57 0 0,0 0 18 0 0,0 0-120 0 0,0 0-209 0 0,0 0-213 0 0,0 0-193 0 0,0 0-134 0 0,0 0-101 0 0,0 0-60 0 0,-32 29-69 0 0,-96 87-36 0 0,88-65 42 0 0,40-44-217 0 0,-1-5-41 0 0,0 1 0 0 0,0-1-1 0 0,1 0 1 0 0,-1 0 0 0 0,1 0-1 0 0,-1 0 1 0 0,1 0 0 0 0,0 1-1 0 0,0-1 1 0 0,0 0 0 0 0,0 0 0 0 0,0 1-1 0 0,0-1 1 0 0,1 0 0 0 0,-1 0-1 0 0,1 0 1 0 0,-1 0 0 0 0,1 0-1 0 0,0 1 1 0 0,0-1 0 0 0,0-1 0 0 0,0 1-1 0 0,0 0 1 0 0,0 0 0 0 0,1 0-1 0 0,-1 0 1 0 0,1-1 0 0 0,-1 1 0 0 0,1-1-1 0 0,0 1 1 0 0,-1-1 0 0 0,1 0-1 0 0,0 0 1 0 0,0 1 0 0 0,0-1-1 0 0,0 0 1 0 0,0-1 0 0 0,0 1 0 0 0,0 0-1 0 0,3 0-22 0 0,7-3 74 0 0,0 0 0 0 0,-1-1 0 0 0,1 0-1 0 0,0 0 1 0 0,-1-1 0 0 0,0-1 0 0 0,0 0-1 0 0,0-1 1 0 0,-1 0 0 0 0,0 0 0 0 0,0-1 0 0 0,0-1-1 0 0,-1 0 1 0 0,0 0 0 0 0,-1 0 0 0 0,1-1-1 0 0,-2-1 1 0 0,1 1 0 0 0,0-3-74 0 0,77-81 143 0 0,-83 152-230 0 0,-3-54 88 0 0,-1 0 1 0 0,2-1-1 0 0,-1 1 0 0 0,1 0 1 0 0,0 0-1 0 0,0 0 0 0 0,0 0 1 0 0,0-1-1 0 0,1 1 0 0 0,0 0 1 0 0,0 0-1 0 0,0-1 0 0 0,1 1 1 0 0,-1 0-1 0 0,1-1 0 0 0,0 0 1 0 0,1 1-1 0 0,-1-1 0 0 0,1 0 1 0 0,-1 0-1 0 0,1 0 0 0 0,1 0 1 0 0,-1-1-1 0 0,0 0 0 0 0,1 1 1 0 0,0-1-1 0 0,0 0 0 0 0,0 0 1 0 0,0-1-1 0 0,0 1 0 0 0,0-1 1 0 0,1 0-1 0 0,-1 0 0 0 0,1-1 1 0 0,-1 1-1 0 0,1-1 0 0 0,1 0-1 0 0,2-1 23 0 0,-1 0 0 0 0,1 0 0 0 0,0-1 0 0 0,-1 0 0 0 0,1 0 0 0 0,-1-1 0 0 0,1 0 0 0 0,-1 0 0 0 0,1-1 0 0 0,-1 0 0 0 0,0 0 0 0 0,-1-1 0 0 0,1 0 0 0 0,0 0-23 0 0,11-9 52 0 0,0 0-1 0 0,-1-1 1 0 0,0-1 0 0 0,-2 0 0 0 0,1-1 0 0 0,-2-1 0 0 0,0-1 0 0 0,-2 0 0 0 0,1 0 0 0 0,-2-1 0 0 0,-1-1-1 0 0,0-1-51 0 0,5-13 24 0 0,-2-1 0 0 0,-1 0 0 0 0,-2 0 0 0 0,-1-1 0 0 0,-2-1 0 0 0,-2 1-1 0 0,-1-1 1 0 0,-1-5-24 0 0,-7-120 16 0 0,-16 114 108 0 0,18 49-119 0 0,0 1 1 0 0,0-1-1 0 0,0 0 0 0 0,1 0 1 0 0,-1 1-1 0 0,1-1 0 0 0,-1 1 0 0 0,1-1 1 0 0,-1 1-1 0 0,1 0 0 0 0,0-1 0 0 0,0 1 1 0 0,-1 0-1 0 0,2 0 0 0 0,-1 0 1 0 0,0 0-1 0 0,0 0 0 0 0,0 0 0 0 0,1 0 1 0 0,-1 0-1 0 0,1 0 0 0 0,0 2-5 0 0,-7 22 68 0 0,1 1 0 0 0,2-1-1 0 0,0 1 1 0 0,2 0 0 0 0,1 0-1 0 0,1 0 1 0 0,1 1 0 0 0,2-1 0 0 0,1-1-1 0 0,0 1 1 0 0,2-1 0 0 0,2 1-1 0 0,6 15-67 0 0,74 252 179 0 0,-84-254-202 0 0,-4-39 15 0 0,0-1-13 0 0,0 0-4 0 0,0 0-13 0 0,0 0-28 0 0,0 0-17 0 0,0 0-26 0 0,0 0-50 0 0,-48-64-7076 0 0,38 44 2757 0 0,5 5-1495 0 0,0 3-4499 0 0</inkml:trace>
  <inkml:trace contextRef="#ctx0" brushRef="#br0" timeOffset="79256.606">16550 5887 8410 0 0,'0'0'2371'0'0,"0"0"-559"0"0,0 0-338 0 0,0 0 9 0 0,0 0-4 0 0,0 0-169 0 0,0 0-270 0 0,0 0-240 0 0,0 0-144 0 0,0 0-25 0 0,0 0 9 0 0,0 0-56 0 0,14 3-98 0 0,100 13 427 0 0,-4-19-569 0 0,42 0-1003 0 0,-53 12-5807 0 0,-81-5 79 0 0,-7 0-4534 0 0</inkml:trace>
  <inkml:trace contextRef="#ctx0" brushRef="#br0" timeOffset="79692.17">17230 5913 5265 0 0,'0'0'2127'0'0,"0"0"-277"0"0,0 0 12 0 0,0 0 73 0 0,0 0-127 0 0,0 0-227 0 0,0 0-309 0 0,0 0-281 0 0,0 0-194 0 0,0 0-91 0 0,0 0-66 0 0,0 0-60 0 0,0 0-53 0 0,-3-1-78 0 0,-37 0 4943 0 0,31 5-5320 0 0,0 0 1 0 0,0 1-1 0 0,0 0 0 0 0,0 0 0 0 0,1 1 1 0 0,0 0-1 0 0,0 1 0 0 0,1 0 0 0 0,0 0 1 0 0,-1 2-73 0 0,2-4 13 0 0,1 1 1 0 0,0 0 0 0 0,0 1-1 0 0,0-1 1 0 0,1 1 0 0 0,0 0-1 0 0,0 0 1 0 0,1 0 0 0 0,0 1-1 0 0,0-1 1 0 0,1 1 0 0 0,0-1-1 0 0,0 1 1 0 0,1 0 0 0 0,0 0-1 0 0,0 5-13 0 0,1-10 7 0 0,1 1 0 0 0,-1-1 0 0 0,1 1 0 0 0,0-1 0 0 0,0 1 0 0 0,1-1 0 0 0,-1 0 0 0 0,1 0 0 0 0,-1 1 0 0 0,1-1 0 0 0,0 0 0 0 0,0-1 0 0 0,0 1 0 0 0,1 0 0 0 0,-1-1 0 0 0,1 1 0 0 0,-1-1 0 0 0,1 0 0 0 0,0 1 0 0 0,0-1 0 0 0,0-1 0 0 0,0 1 0 0 0,0 0-1 0 0,0-1 1 0 0,1 0 0 0 0,-1 1 0 0 0,0-1 0 0 0,1-1 0 0 0,-1 1 0 0 0,1 0 0 0 0,1-1-7 0 0,4 2 25 0 0,0 0 0 0 0,0-1 0 0 0,0-1-1 0 0,1 0 1 0 0,-1 0 0 0 0,0 0 0 0 0,0-1 0 0 0,0-1-1 0 0,0 1 1 0 0,0-1 0 0 0,0-1 0 0 0,2-1-25 0 0,26-14-898 0 0,-27 2-4553 0 0,-5 3-4680 0 0,-4 9-1634 0 0</inkml:trace>
  <inkml:trace contextRef="#ctx0" brushRef="#br0" timeOffset="80160.582">17478 5479 11859 0 0,'0'0'2143'0'0,"0"0"-419"0"0,0 0-202 0 0,0 0 3 0 0,0 0-78 0 0,0 0-198 0 0,0 0-303 0 0,0 0-260 0 0,0 0-146 0 0,0 0-45 0 0,0 0-30 0 0,0 0-27 0 0,0 0-30 0 0,-3 22-7 0 0,-9 70-29 0 0,9-64-93 0 0,2 1 0 0 0,1 0 1 0 0,2-1-1 0 0,0 1 0 0 0,2-1 0 0 0,2 7-279 0 0,8 79 264 0 0,-1 81-106 0 0,-13-194-154 0 0,0-1 0 0 0,0 1 0 0 0,1 0 0 0 0,-1 0 0 0 0,0 0 0 0 0,0 0 1 0 0,1 0-1 0 0,-1-1 0 0 0,1 1 0 0 0,-1 0 0 0 0,0 0 0 0 0,1 0 0 0 0,-1-1 0 0 0,1 1 1 0 0,0 0-1 0 0,-1-1 0 0 0,1 1 0 0 0,0 0 0 0 0,-1-1 0 0 0,1 1 0 0 0,0-1 0 0 0,0 1 0 0 0,-1-1 1 0 0,1 0-1 0 0,0 1 0 0 0,0-1 0 0 0,0 0 0 0 0,0 1 0 0 0,-1-1 0 0 0,1 0 0 0 0,0 0 1 0 0,0 0-1 0 0,0 0 0 0 0,0 0 0 0 0,0 0 0 0 0,0 0 0 0 0,0 0 0 0 0,-1 0 0 0 0,1 0 0 0 0,0 0 1 0 0,0-1-1 0 0,0 1 0 0 0,0 0 0 0 0,0-1 0 0 0,-1 1 0 0 0,1-1 0 0 0,0 1 0 0 0,0-1 1 0 0,-1 1-1 0 0,1-1 0 0 0,0 1 0 0 0,0-1-4 0 0,44-34 312 0 0,-41 30-326 0 0,12-9 44 0 0,-4 2-27 0 0,0 0 0 0 0,1 1 0 0 0,0 0 0 0 0,0 1 0 0 0,1 0 0 0 0,1 2 0 0 0,-1-1 1 0 0,2 2-1 0 0,-1 0 0 0 0,1 1 0 0 0,0 0-3 0 0,-13 8 5 0 0,-1-1 0 0 0,0 1 0 0 0,0 0-1 0 0,1 0 1 0 0,-1 0 0 0 0,0 0 0 0 0,-1 0 0 0 0,1 0 0 0 0,0 1 0 0 0,-1-1 0 0 0,1 1 0 0 0,-1-1 0 0 0,0 1 0 0 0,1 0-1 0 0,-1-1 1 0 0,-1 1 0 0 0,1 0 0 0 0,0 0 0 0 0,-1 0 0 0 0,1-1 0 0 0,-1 1 0 0 0,0 0 0 0 0,0 0 0 0 0,0 0-1 0 0,0 0 1 0 0,-1 0 0 0 0,1 0 0 0 0,-1-1 0 0 0,0 1 0 0 0,1 0 0 0 0,-2 2-5 0 0,2 7 43 0 0,0 76 133 0 0,21-62-480 0 0,-9-33-7637 0 0,-11 3-3516 0 0</inkml:trace>
  <inkml:trace contextRef="#ctx0" brushRef="#br0" timeOffset="81132.533">18347 5766 11410 0 0,'0'0'3385'0'0,"0"0"-1530"0"0,0 0-601 0 0,0 0-71 0 0,0 0-3 0 0,0 0-57 0 0,0 0-131 0 0,0 0-172 0 0,0 0-150 0 0,0 0-89 0 0,0 0-62 0 0,0 0-84 0 0,0 0-50 0 0,5 18-37 0 0,17 59-48 0 0,-22-73-243 0 0,0 0 0 0 0,1 1 0 0 0,-1-1 0 0 0,1 0-1 0 0,0 0 1 0 0,1 0 0 0 0,-1 0 0 0 0,0 0 0 0 0,1 0-1 0 0,0 0 1 0 0,0-1 0 0 0,0 1 0 0 0,1-1 0 0 0,-1 1-1 0 0,1-1 1 0 0,0 0 0 0 0,0 0 0 0 0,0 0 0 0 0,0 0-1 0 0,0 0 1 0 0,1-1 0 0 0,-1 0 0 0 0,1 1 0 0 0,-1-1-1 0 0,1-1 1 0 0,0 1 0 0 0,0 0 0 0 0,0-1 0 0 0,0 0-1 0 0,0 0 1 0 0,0 0 0 0 0,1 0 0 0 0,-1-1 0 0 0,0 0-1 0 0,0 0 1 0 0,0 0 0 0 0,3 0-57 0 0,37-36 431 0 0,54-48-358 0 0,-95 84-79 0 0,-1 0-1 0 0,1-1 1 0 0,0 2 0 0 0,0-1-1 0 0,0 0 1 0 0,0 0-1 0 0,-1 1 1 0 0,1 0 0 0 0,0 0-1 0 0,0-1 1 0 0,-1 1-1 0 0,1 1 1 0 0,0-1 0 0 0,-1 0-1 0 0,0 1 1 0 0,1-1-1 0 0,-1 1 1 0 0,0 0 0 0 0,1 0-1 0 0,-1 0 1 0 0,0 0-1 0 0,-1 0 1 0 0,1 0 0 0 0,0 0-1 0 0,0 1 1 0 0,-1-1 0 0 0,0 1-1 0 0,1-1 1 0 0,-1 1-1 0 0,0 0 1 0 0,0-1 0 0 0,0 3 6 0 0,14 17 34 0 0,-12-18-29 0 0,-1 0 0 0 0,1 0 0 0 0,0-1 1 0 0,0 0-1 0 0,0 1 0 0 0,0-1 1 0 0,1 0-1 0 0,-1-1 0 0 0,1 1 0 0 0,0-1 1 0 0,0 1-1 0 0,0-1 0 0 0,0 0 1 0 0,0 0-1 0 0,0-1 0 0 0,0 1 0 0 0,1-1 1 0 0,-1 0-1 0 0,1 0 0 0 0,-1-1 1 0 0,0 1-1 0 0,1-1 0 0 0,-1 0 0 0 0,1 0 1 0 0,-1-1-1 0 0,1 1 0 0 0,-1-1 1 0 0,1 0-1 0 0,-1 0 0 0 0,0 0 1 0 0,1-1-6 0 0,2-2 59 0 0,0 0 0 0 0,0-1 1 0 0,-1 0-1 0 0,0 0 1 0 0,0-1-1 0 0,0 0 1 0 0,0 0-1 0 0,-1 0 1 0 0,0 0-1 0 0,-1-1 1 0 0,1 0-1 0 0,-1 0 1 0 0,-1 0-1 0 0,1 0 1 0 0,-1-1-1 0 0,0 0 1 0 0,-1 1-1 0 0,0-1 1 0 0,0 0-1 0 0,0-8-59 0 0,0-35-364 0 0,18 47-1508 0 0,-1 3 108 0 0,0-1-4006 0 0,-12 1-5615 0 0</inkml:trace>
  <inkml:trace contextRef="#ctx0" brushRef="#br0" timeOffset="81428.737">19269 5792 14763 0 0,'0'0'1859'0'0,"0"0"-365"0"0,0 0-50 0 0,0 0 47 0 0,0 0-67 0 0,0 0-223 0 0,0 0-284 0 0,0 0-258 0 0,0 0-202 0 0,0 0-148 0 0,0 0-115 0 0,-3 32-64 0 0,-11 97-46 0 0,7-63 5 0 0,5-55 232 0 0,1-2-1563 0 0,1-2-7358 0 0,0-7-2921 0 0</inkml:trace>
  <inkml:trace contextRef="#ctx0" brushRef="#br0" timeOffset="81587.656">19289 5423 14075 0 0,'0'0'2633'0'0,"0"0"-953"0"0,0 0-480 0 0,0 0-104 0 0,0 0-199 0 0,0 0-225 0 0,0 0-288 0 0,0 0-264 0 0,0 0-256 0 0,0 0-144 0 0,0 0-112 0 0,0 0-200 0 0,0 0-385 0 0,0 0-1647 0 0,-33-33-9803 0 0</inkml:trace>
  <inkml:trace contextRef="#ctx0" brushRef="#br0" timeOffset="81905.367">19707 5442 20316 0 0,'0'0'1485'0'0,"0"0"-396"0"0,0 0-174 0 0,0 0 73 0 0,0 0 30 0 0,0 0-78 0 0,0 0-194 0 0,0 0-181 0 0,0 0-144 0 0,0 0-107 0 0,0 0-66 0 0,0 35-53 0 0,1 109-46 0 0,18 4 176 0 0,-10 61-112 0 0,-8-149-4226 0 0,-3-81 169 0 0,0 2-5726 0 0,2 11-2002 0 0</inkml:trace>
  <inkml:trace contextRef="#ctx0" brushRef="#br0" timeOffset="82107.123">19468 5692 11394 0 0,'0'0'3560'0'0,"0"0"-1176"0"0,0 0-753 0 0,0 0-304 0 0,0 0-289 0 0,0 0-261 0 0,0 0-142 0 0,0 0-68 0 0,0 0-26 0 0,0 0-2 0 0,0 0-37 0 0,0 0-108 0 0,0 0-82 0 0,30-6-71 0 0,94-20-73 0 0,137-33-781 0 0,-211 46-1317 0 0,-35 8-1127 0 0,1 0-3427 0 0,-8 1-5354 0 0</inkml:trace>
  <inkml:trace contextRef="#ctx0" brushRef="#br0" timeOffset="82464.23">20123 5383 11090 0 0,'0'0'2898'0'0,"0"0"-1008"0"0,0 0-442 0 0,0 0-29 0 0,0 0-86 0 0,0 0-149 0 0,-11 33-215 0 0,-36 103-206 0 0,5 34 1044 0 0,38-39-1173 0 0,5-128-616 0 0,-1-1-1 0 0,1 1 1 0 0,0-1 0 0 0,0 1 0 0 0,0-1 0 0 0,0 1 0 0 0,0-1-1 0 0,0 1 1 0 0,1-1 0 0 0,-1 0 0 0 0,1 0 0 0 0,-1 0 0 0 0,1 0-1 0 0,0 0 1 0 0,0 0 0 0 0,0 0 0 0 0,0-1 0 0 0,0 1-1 0 0,1-1 1 0 0,-1 1 0 0 0,0-1 0 0 0,1 0 0 0 0,-1 0 0 0 0,1 0-1 0 0,-1 0 1 0 0,1 0 0 0 0,-1-1 0 0 0,1 1 0 0 0,0-1 0 0 0,-1 1-1 0 0,1-1 1 0 0,0 0 0 0 0,-1 0 0 0 0,1-1-18 0 0,90-17 415 0 0,-28-11-257 0 0,-52 21-128 0 0,0 2 1 0 0,1-1-1 0 0,0 2 0 0 0,0 0 1 0 0,0 0-1 0 0,1 1 0 0 0,-1 1 1 0 0,1 1-1 0 0,11-1-30 0 0,-24 5 23 0 0,0 0 0 0 0,0 0 0 0 0,0 0 0 0 0,0 1 0 0 0,0-1 0 0 0,0 1 1 0 0,-1-1-1 0 0,1 1 0 0 0,-1-1 0 0 0,0 1 0 0 0,0 0 0 0 0,0 0 0 0 0,0-1 0 0 0,-1 1 0 0 0,1 0 0 0 0,-1 0 0 0 0,1 0 0 0 0,-1 0 0 0 0,0 0 0 0 0,0 0 0 0 0,0 0 1 0 0,-1 0-1 0 0,1 0 0 0 0,-1-1 0 0 0,1 1 0 0 0,-2 1-23 0 0,2 8 163 0 0,0-10-158 0 0,-1 1-1 0 0,1 0 1 0 0,0-1 0 0 0,0 1 0 0 0,0-1-1 0 0,0 1 1 0 0,0 0 0 0 0,0-1-1 0 0,1 1 1 0 0,0 0 0 0 0,-1-1 0 0 0,1 1-1 0 0,0-1 1 0 0,0 0 0 0 0,0 1-1 0 0,0-1 1 0 0,1 0 0 0 0,-1 1 0 0 0,1-1-1 0 0,-1 0 1 0 0,1 0 0 0 0,0 0 0 0 0,0 0-1 0 0,0-1 1 0 0,0 1 0 0 0,0 0-1 0 0,0-1 1 0 0,0 1 0 0 0,1-1 0 0 0,-1 0-1 0 0,1 0 1 0 0,-1 0 0 0 0,1 0-1 0 0,-1 0 1 0 0,1-1 0 0 0,-1 1 0 0 0,2-1-5 0 0,-2 0-150 0 0,48-3-895 0 0,-35-3-1803 0 0,0-2-3316 0 0,-9 3-6021 0 0</inkml:trace>
  <inkml:trace contextRef="#ctx0" brushRef="#br0" timeOffset="88174.815">21224 5464 2801 0 0,'0'0'2323'0'0,"0"0"-11"0"0,0 0 11 0 0,0 0-123 0 0,0 0-189 0 0,0 0-276 0 0,0 0-286 0 0,0 0-214 0 0,0 0-188 0 0,0 0-185 0 0,0 0-166 0 0,-3-4 982 0 0,21 71 349 0 0,-13-32-1799 0 0,-1 0 1 0 0,-2 0 0 0 0,-2 0 0 0 0,-1 0 0 0 0,-1 1-1 0 0,-2-2 1 0 0,-6 22-229 0 0,-68 202 140 0 0,57-211-804 0 0,21-46 435 0 0,0-1-26 0 0,0 0-50 0 0,0 0-66 0 0,0 0-83 0 0,0 0-107 0 0,0-26-7197 0 0,0 20 2587 0 0,0 1-5173 0 0</inkml:trace>
  <inkml:trace contextRef="#ctx0" brushRef="#br0" timeOffset="88819.579">21189 5825 5065 0 0,'0'0'1680'0'0,"0"0"-19"0"0,0 0 43 0 0,0 0-3 0 0,0 0-153 0 0,0 0-187 0 0,0 0-230 0 0,0 0-178 0 0,0 0-88 0 0,0 0-103 0 0,0 0-57 0 0,0 0-62 0 0,1 7-54 0 0,0 23-34 0 0,0-28-454 0 0,0 0-1 0 0,-1 0 1 0 0,1-1-1 0 0,0 1 1 0 0,0 0-1 0 0,1-1 1 0 0,-1 1-1 0 0,0-1 1 0 0,0 1-1 0 0,1-1 1 0 0,-1 1-1 0 0,1-1 1 0 0,-1 0-1 0 0,1 0 1 0 0,0 0-1 0 0,-1 0 1 0 0,1 0-1 0 0,0 0 1 0 0,0 0-1 0 0,0-1 1 0 0,0 1-1 0 0,-1-1 1 0 0,1 1-1 0 0,0-1 1 0 0,0 0 0 0 0,0 0-1 0 0,0 0 1 0 0,0 0-1 0 0,0 0 1 0 0,0 0-1 0 0,0 0 1 0 0,2-1-101 0 0,-4 1 36 0 0,8 0 55 0 0,-1 0 0 0 0,1-1-1 0 0,-1 0 1 0 0,1 0 0 0 0,-1-1 0 0 0,0 1 0 0 0,1-2 0 0 0,-1 1-1 0 0,0-1 1 0 0,0 0 0 0 0,-1-1 0 0 0,1 1 0 0 0,-1-1 0 0 0,0-1-1 0 0,0 1 1 0 0,0-1 0 0 0,0-1-91 0 0,12-8 74 0 0,-1 0 1 0 0,-1-2-1 0 0,0 0 0 0 0,-1-1 0 0 0,-1 0 0 0 0,0-1 0 0 0,-2-1 1 0 0,1-1-75 0 0,-5 4 22 0 0,-1 0 0 0 0,-1 0-1 0 0,0-1 1 0 0,-1 0 0 0 0,-1 0 0 0 0,0 0 0 0 0,-1 0 0 0 0,-1 0 0 0 0,-1-1 0 0 0,-1 1 0 0 0,0-3-22 0 0,0 19 1 0 0,0 1 0 0 0,0 0 1 0 0,0-1-1 0 0,0 1 0 0 0,0-1 0 0 0,0 1 1 0 0,0 0-1 0 0,0-1 0 0 0,-1 1 0 0 0,1 0 1 0 0,0-1-1 0 0,0 1 0 0 0,0 0 0 0 0,-1-1 1 0 0,1 1-1 0 0,0 0 0 0 0,0 0 0 0 0,-1-1 1 0 0,1 1-1 0 0,0 0 0 0 0,0 0 0 0 0,-1-1 0 0 0,1 1 1 0 0,0 0-1 0 0,-1 0 0 0 0,1 0 0 0 0,0-1 1 0 0,-1 1-1 0 0,1 0 0 0 0,0 0 0 0 0,-1 0 1 0 0,1 0-1 0 0,-1 0 0 0 0,1 0 0 0 0,0 0 1 0 0,-1 0-1 0 0,1 0 0 0 0,0 0 0 0 0,-1 0 1 0 0,1 0-1 0 0,0 0 0 0 0,-1 0 0 0 0,1 0 0 0 0,-1 0 1 0 0,1 1-1 0 0,0-1 0 0 0,-1 0 0 0 0,1 0 1 0 0,0 0-1 0 0,-1 0 0 0 0,1 1 0 0 0,0-1 1 0 0,0 0-1 0 0,-1 0 0 0 0,1 1 0 0 0,0-1 1 0 0,0 0-1 0 0,-1 1 0 0 0,1-1 0 0 0,0 0 1 0 0,0 1-1 0 0,0-1 0 0 0,0 0 0 0 0,-1 1 0 0 0,1-1 1 0 0,0 0-1 0 0,0 1 0 0 0,0-1 0 0 0,0 0 1 0 0,0 1-2 0 0,-25 173 829 0 0,21 197-174 0 0,8-357-682 0 0,-2-16-6491 0 0,-2 1 4262 0 0,0 1-1318 0 0,0-1-2542 0 0,0-2-3519 0 0</inkml:trace>
  <inkml:trace contextRef="#ctx0" brushRef="#br0" timeOffset="89158.622">21694 5773 15179 0 0,'0'0'1686'0'0,"0"0"-402"0"0,0 0-136 0 0,0 0-65 0 0,0 0-93 0 0,0 0-114 0 0,0 0-122 0 0,0 0-93 0 0,0 0-85 0 0,0 0-64 0 0,0 0-76 0 0,0 0-33 0 0,0 0-23 0 0,6 14-60 0 0,20 45-44 0 0,-20 12 400 0 0,-37 31-355 0 0,11-57-465 0 0,15-23-728 0 0,21-26-1891 0 0,16-30-2226 0 0,-13 10-5046 0 0,-13 16 1277 0 0</inkml:trace>
  <inkml:trace contextRef="#ctx0" brushRef="#br0" timeOffset="89594.955">21939 5773 8010 0 0,'0'0'2255'0'0,"0"0"-420"0"0,0 0-213 0 0,0 0-22 0 0,0 0-108 0 0,0 0-242 0 0,0 0-261 0 0,0 0-218 0 0,0 0-136 0 0,0 0-94 0 0,0 0-42 0 0,0 0-49 0 0,0 0-40 0 0,-23 20-8 0 0,-70 60-47 0 0,24-25 1312 0 0,65-48-827 0 0,16-3-467 0 0,19 15 605 0 0,4 57 679 0 0,-11-35-799 0 0,-4-30-627 0 0,-20-11-267 0 0,0 0-27 0 0,-1 3-762 0 0,1-2-5000 0 0,-1-1-520 0 0,1 0-5400 0 0</inkml:trace>
  <inkml:trace contextRef="#ctx0" brushRef="#br0" timeOffset="90077.978">22207 5637 8642 0 0,'0'0'3866'0'0,"0"0"-1523"0"0,0 0-584 0 0,0 0-50 0 0,0 0-117 0 0,0 0-222 0 0,0 0-289 0 0,0 0-253 0 0,0 0-184 0 0,0 0-114 0 0,0 0-62 0 0,0 0-39 0 0,0 0-43 0 0,30 0 1352 0 0,208-4 645 0 0,-115-14-2186 0 0,-122 18-216 0 0,-1 0-22 0 0,0 0-30 0 0,0 0-30 0 0,0 0-43 0 0,0 0-31 0 0,0 0-83 0 0,-25 7-5046 0 0,15 0 2585 0 0,4-2 173 0 0,-1-3-2413 0 0,0-1-6092 0 0</inkml:trace>
  <inkml:trace contextRef="#ctx0" brushRef="#br0" timeOffset="90397.101">22180 5828 13451 0 0,'0'0'2307'0'0,"0"0"-435"0"0,0 0-243 0 0,0 0-166 0 0,0 0-210 0 0,0 0-260 0 0,0 0-244 0 0,0 0-119 0 0,0 0-65 0 0,0 0-30 0 0,0 0-8 0 0,0 0-34 0 0,0 0-17 0 0,11 7-6 0 0,37 17-46 0 0,36-19 546 0 0,72-37 53 0 0,-36 10-603 0 0,-23 4-709 0 0,-114 17-10860 0 0,10 2 4566 0 0,4-1-5134 0 0</inkml:trace>
  <inkml:trace contextRef="#ctx0" brushRef="#br0" timeOffset="90831.619">22542 5368 14635 0 0,'0'0'2010'0'0,"0"0"-546"0"0,0 0-284 0 0,0 0-70 0 0,0 0-102 0 0,0 0-106 0 0,0 0-159 0 0,0 0-114 0 0,0 0-75 0 0,0 0-54 0 0,0 0-12 0 0,0 0-24 0 0,0 0-5 0 0,-1 21-26 0 0,-3 63-53 0 0,3-61-145 0 0,-1 0 0 0 0,-1-1-1 0 0,-1 0 1 0 0,-1 1 0 0 0,-1-1-1 0 0,-6 14-234 0 0,9-28 23 0 0,-127 237 284 0 0,114-214-310 0 0,10-22 0 0 0,1 1-1 0 0,0-1 0 0 0,0 1 1 0 0,1 0-1 0 0,0 0 1 0 0,1 0-1 0 0,0 0 0 0 0,1 1 1 0 0,0-1-1 0 0,0 9 4 0 0,-11 40-1085 0 0,11-53 1629 0 0,1-3-3401 0 0,1-1-9073 0 0,1-2 1361 0 0</inkml:trace>
  <inkml:trace contextRef="#ctx0" brushRef="#br0" timeOffset="91363.591">23144 5501 7890 0 0,'0'0'2177'0'0,"0"0"-297"0"0,0 0-125 0 0,0 0 6 0 0,0 0-91 0 0,0 0-143 0 0,0 0-185 0 0,0 0-195 0 0,0 0-149 0 0,0 0-124 0 0,0 0-165 0 0,0 0-126 0 0,0 0-111 0 0,-5 0-76 0 0,1 0-322 0 0,0 0-1 0 0,1 1 1 0 0,-1-1-1 0 0,0 1 0 0 0,1 0 1 0 0,-1 0-1 0 0,1 0 1 0 0,-1 0-1 0 0,1 1 1 0 0,0-1-1 0 0,0 1 0 0 0,-1 0 1 0 0,1 0-1 0 0,0 0 1 0 0,0 1-1 0 0,1-1 1 0 0,-1 1-1 0 0,-2 2-73 0 0,-13 14 208 0 0,0 1-1 0 0,1 1 1 0 0,1 1 0 0 0,1 0 0 0 0,1 1-1 0 0,1 1 1 0 0,1 0 0 0 0,1 2-208 0 0,9-21 8 0 0,-1 0-7 0 0,0 0 1 0 0,0 0 0 0 0,1 0 0 0 0,-1 1 0 0 0,1-1 0 0 0,0 1-1 0 0,0 0 1 0 0,1-1 0 0 0,0 1 0 0 0,0 0 0 0 0,0 0-1 0 0,1 0 1 0 0,0 0 0 0 0,0 0 0 0 0,0 0 0 0 0,1 0 0 0 0,0 0-1 0 0,0 0 1 0 0,0-1 0 0 0,1 1 0 0 0,0 0 0 0 0,0-1-1 0 0,1 1 1 0 0,-1-1 0 0 0,1 0 0 0 0,0 1 0 0 0,1-1 0 0 0,-1-1-1 0 0,1 1 1 0 0,0 0 0 0 0,0-1 0 0 0,0 0 0 0 0,1 0-2 0 0,8 0 34 0 0,0-1 0 0 0,0 0 0 0 0,1-1 0 0 0,0-1 0 0 0,-1 0 1 0 0,1-1-1 0 0,-1 0 0 0 0,1-1 0 0 0,0 0 0 0 0,-1-1 0 0 0,1-1 1 0 0,-1 0-1 0 0,0-1 0 0 0,0 0 0 0 0,0-1 0 0 0,-1-1 0 0 0,0 0 0 0 0,11-7-34 0 0,163-97 839 0 0,-168 96-771 0 0,0 0-1 0 0,-1-2 0 0 0,-1 0 0 0 0,-1-1 1 0 0,0 0-1 0 0,-1-1 0 0 0,-1-1 1 0 0,0 0-1 0 0,1-7-67 0 0,-12 22-25 0 0,0 0-1 0 0,0 0 1 0 0,0 0 0 0 0,-1-1 0 0 0,1 1 0 0 0,-1-1 0 0 0,0 1-1 0 0,-1-1 1 0 0,1 1 0 0 0,-1-1 0 0 0,0 1 0 0 0,0-1 0 0 0,0 1-1 0 0,-1-1 1 0 0,0 1 0 0 0,1-1 0 0 0,-1 1 0 0 0,-1-1 0 0 0,1 1-1 0 0,-1 0 1 0 0,0-1 0 0 0,0 1 0 0 0,0 0 0 0 0,0 0 0 0 0,-1 1-1 0 0,0-1 1 0 0,0 0 0 0 0,0 1 0 0 0,0 0 0 0 0,0-1 0 0 0,0 1-1 0 0,-1 1 1 0 0,0-1 0 0 0,0 0 0 0 0,1 1 0 0 0,-1 0-1 0 0,-1 0 1 0 0,1 0 0 0 0,0 0 0 0 0,0 1 0 0 0,-1-1 0 0 0,1 1-1 0 0,-1 0 1 0 0,1 1 0 0 0,-1-1 0 0 0,1 1 0 0 0,-1 0 0 0 0,-2 0 25 0 0,-11-1-307 0 0,0 1 0 0 0,0 0 0 0 0,0 2 0 0 0,0 0 0 0 0,0 1 0 0 0,1 1 0 0 0,-1 0 0 0 0,0 1 307 0 0,-83 33-7265 0 0,74-26-2552 0 0</inkml:trace>
  <inkml:trace contextRef="#ctx0" brushRef="#br0" timeOffset="91812.109">22795 5674 9490 0 0,'0'0'4010'0'0,"0"0"-1547"0"0,0 0-688 0 0,0 0-100 0 0,0 0-96 0 0,0 0-210 0 0,0 0-294 0 0,0 0-279 0 0,0 0-179 0 0,0 0-86 0 0,0 0-48 0 0,0 0-14 0 0,0 0-39 0 0,5-8 1215 0 0,45 16 0 0 0,293-8-176 0 0,128-11-1097 0 0,-132 14-393 0 0,-284-6-879 0 0,-78 15-10 0 0,3-1-1154 0 0,6-8-2322 0 0,13-3 453 0 0,1 0-5344 0 0</inkml:trace>
  <inkml:trace contextRef="#ctx0" brushRef="#br0" timeOffset="99661.644">6214 1013 0 0 0,'0'0'1303'0'0,"0"0"37"0"0,0 0-96 0 0,0 0-126 0 0,0 0-58 0 0,0 0-85 0 0,0 0-92 0 0,0 0-55 0 0,0 0-46 0 0,0 0-2 0 0,0 0 0 0 0,-3-15 1823 0 0,1 8 3343 0 0,25 1-1106 0 0,19-13-3514 0 0,19-8-1304 0 0,96-10 564 0 0,-70 11-200 0 0,4-10 52 0 0,-35 20-365 0 0,-7-1 12 0 0,-25 13 23 0 0,19-11 21 0 0,38-3-62 0 0,-38-1 42 0 0,-22 8 350 0 0,44-11-483 0 0,-54 19-12 0 0,3 20 637 0 0,7 43-524 0 0,14 5 16 0 0,-19-5 26 0 0,-3-9-13 0 0,4 13-72 0 0,-1 12 90 0 0,-5-39-114 0 0,7 23 105 0 0,10-10-64 0 0,-21-13 23 0 0,21 55 90 0 0,-28-91-176 0 0,0-1 0 0 0,10 15 90 0 0,-14-12 712 0 0,-3-3-759 0 0,-108 24-177 0 0,67-7 135 0 0,-56 41 51 0 0,31-17-52 0 0,-43-11 43 0 0,28-9-21 0 0,18-10 1 0 0,19 0 26 0 0,9 1-7 0 0,-13-1 27 0 0,-21-8 74 0 0,75-3-122 0 0,1 0 0 0 0,0 0-15 0 0,0 0 6 0 0,0 0-11 0 0,19-27-5928 0 0,-7 18-883 0 0,-12 8 6012 0 0,10-6-11706 0 0</inkml:trace>
  <inkml:trace contextRef="#ctx0" brushRef="#br0" timeOffset="101763.022">6457 1086 0 0 0,'0'0'1295'0'0,"0"0"99"0"0,0 0 49 0 0,0 0-26 0 0,0 0-74 0 0,0 0-124 0 0,0 0-151 0 0,0 0-136 0 0,0 0-99 0 0,0 0-28 0 0,-5 7 2354 0 0,3-3 6557 0 0,42-22-8953 0 0,-3 8-502 0 0,1 2-1 0 0,0 2 1 0 0,0 1 0 0 0,1 2 0 0 0,37 2-261 0 0,-75 1 68 0 0,1 32 472 0 0,-17 9 43 0 0,-15 7-187 0 0,4-25-228 0 0,-13 6 75 0 0,-5-11-97 0 0,1-10-49 0 0,17-7 27 0 0,38 1 26 0 0,95-16 32 0 0,43 3-105 0 0,-142 10-71 0 0,-7 1-5 0 0,-1-1 0 0 0,1 1 0 0 0,-1 0 0 0 0,1 0 0 0 0,-1 0 0 0 0,1-1 0 0 0,0 1 1 0 0,-1 0-1 0 0,1 0 0 0 0,0 0 0 0 0,-1 0 0 0 0,1 0 0 0 0,-1 0 0 0 0,1 0 0 0 0,0 0 0 0 0,-1 1 0 0 0,1-1 1 0 0,0 0-1 0 0,-1 0 0 0 0,1 0 0 0 0,-1 1 0 0 0,1-1 0 0 0,-1 0 0 0 0,1 1 0 0 0,-1-1 0 0 0,1 0 1 0 0,-1 1-1 0 0,1-1 0 0 0,-1 1 0 0 0,1-1 0 0 0,-1 1 0 0 0,0-1 0 0 0,1 1 0 0 0,-1-1 0 0 0,0 1 1 0 0,1-1-1 0 0,-1 1 0 0 0,0-1 0 0 0,0 1 0 0 0,1 0 0 0 0,-1-1 0 0 0,0 1 0 0 0,0-1 0 0 0,0 1 1 0 0,0 0-1 0 0,0-1 0 0 0,0 1 0 0 0,0 0 0 0 0,0 0-1 0 0,0-1 11 0 0,0 30 99 0 0,-17 20-14 0 0,3-27 10 0 0,-13 1 51 0 0,5-7-125 0 0,18-14-7 0 0,-1 0-1 0 0,0 0 1 0 0,0 0-1 0 0,-1-1 1 0 0,1 0 0 0 0,0 0-1 0 0,-1 0 1 0 0,1 0-1 0 0,-1-1 1 0 0,0 0-1 0 0,1 0 1 0 0,-1-1 0 0 0,-4 1-25 0 0,-30 5 131 0 0,-4-5 145 0 0,44-1-265 0 0,0 0 6 0 0,0 0 26 0 0,0 0-35 0 0,0 0-10 0 0,0 0-42 0 0,0 0 11 0 0,0 0-6 0 0,0 0-17 0 0,-6-2-5606 0 0,1 0-5693 0 0,3 2-1113 0 0</inkml:trace>
  <inkml:trace contextRef="#ctx0" brushRef="#br0" timeOffset="106613.784">7874 4569 0 0 0,'0'0'451'0'0,"0"0"808"0"0,0 0 29 0 0,0 0-240 0 0,0 0-204 0 0,0 0-134 0 0,0 0-59 0 0,0 0 14 0 0,0 0 91 0 0,0 0 95 0 0,0 0 92 0 0,-23 8 4922 0 0,-31-26-3298 0 0,-209 8-566 0 0,166 12-1300 0 0,35-1-287 0 0,35 1-147 0 0,1-1 1 0 0,-1-2-1 0 0,0-1 0 0 0,0 0 0 0 0,-25-8-267 0 0,-137-23 1038 0 0,-50 15 85 0 0,-29-12 19 0 0,222 23-986 0 0,-1 1 0 0 0,0 3 0 0 0,0 2-1 0 0,-15 2-155 0 0,-2 0 106 0 0,-46 3 20 0 0,-62-1 396 0 0,48-14-302 0 0,21 11-13 0 0,56 8-177 0 0,-1-1 8 0 0,-8 1 6 0 0,-22-5 242 0 0,75 29-13299 0 0,3-27 2892 0 0</inkml:trace>
  <inkml:trace contextRef="#ctx0" brushRef="#br0" timeOffset="107850.715">5796 1477 0 0 0,'0'0'304'0'0,"0"0"196"0"0,0 0 60 0 0,0 0-26 0 0,0 0-67 0 0,2-7-31 0 0,12-28 528 0 0,-1 18 9147 0 0,-13 17-9763 0 0,-8 0 8259 0 0,-29-1-8033 0 0,-163-2 266 0 0,-41 10 230 0 0,192-7-158 0 0,48 0-956 0 0,1 0-41 0 0,0 0-70 0 0,0 0-103 0 0,0 0-187 0 0,0 12-2829 0 0,0 7-1953 0 0,0-6-2151 0 0,0-5-1983 0 0</inkml:trace>
  <inkml:trace contextRef="#ctx0" brushRef="#br0" timeOffset="109083.533">5634 961 432 0 0,'0'0'1824'0'0,"0"0"-507"0"0,0 0-98 0 0,0 0 98 0 0,0 0 197 0 0,0 0 181 0 0,0 0 3 0 0,0 0-114 0 0,0 0-196 0 0,0 0-225 0 0,0 0-203 0 0,0 0-133 0 0,0 0-97 0 0,-13-5-53 0 0,-3 0-415 0 0,-33-14 2668 0 0,53 38-1831 0 0,12 113 1492 0 0,-12 220-843 0 0,25 139-773 0 0,-21-5-242 0 0,11-18-390 0 0,10-181-168 0 0,-24 298 145 0 0,-5-221-256 0 0,-5-17 32 0 0,-12-49-3 0 0,20-151-53 0 0,-1-132 302 0 0,-1-15-683 0 0,-1 0 0 0 0,0 0 0 0 0,0 0 0 0 0,1 0 0 0 0,-1 0 0 0 0,0 0 0 0 0,0 0 0 0 0,1 0 0 0 0,-1 0 0 0 0,0 0 0 0 0,0 0 0 0 0,1 1 0 0 0,-1-1 0 0 0,0 0 1 0 0,0 0-1 0 0,1 0 0 0 0,-1 0 0 0 0,0 0 0 0 0,0 0 0 0 0,0 1 0 0 0,1-1 0 0 0,-1 0 0 0 0,0 0 0 0 0,0 0 0 0 0,0 1 0 0 0,0-1 341 0 0,2-9-6020 0 0,0 4-5770 0 0</inkml:trace>
  <inkml:trace contextRef="#ctx0" brushRef="#br0" timeOffset="109486.954">5910 3918 18460 0 0,'0'0'575'0'0,"0"0"-214"0"0,0 0-186 0 0,0 0 202 0 0,0 0 343 0 0,0 0 239 0 0,0 0 67 0 0,0 0-167 0 0,0 0-273 0 0,0 0-176 0 0,0 0-99 0 0,0 0-22 0 0,0 0 24 0 0,-8 13 14 0 0,-46 91 783 0 0,27-54-707 0 0,-2-1 0 0 0,-2-2 0 0 0,-2-1 0 0 0,-13 12-403 0 0,29-35 97 0 0,-215 270 284 0 0,161-192-822 0 0,65-92-366 0 0,-10 8-2660 0 0,-1-14-7455 0 0,15-3-429 0 0</inkml:trace>
  <inkml:trace contextRef="#ctx0" brushRef="#br0" timeOffset="110355.435">5617 1149 3137 0 0,'0'0'1087'0'0,"0"0"-114"0"0,0 0 82 0 0,0 0 208 0 0,0 0 271 0 0,0 0 205 0 0,0 0 25 0 0,0 0-118 0 0,0 0-237 0 0,0 0-232 0 0,0 0-237 0 0,0 0-155 0 0,0 0-83 0 0,0-9-21 0 0,-4-40 684 0 0,4 48-705 0 0,0 1-42 0 0,0 0-43 0 0,-2 4 2643 0 0,-10 19-3027 0 0,-134 270 1061 0 0,101-201-1006 0 0,-4-2 0 0 0,-49 67-246 0 0,50-83-50 0 0,42-59 66 0 0,6-13-4396 0 0,0-1-4657 0 0,0-1-2366 0 0</inkml:trace>
  <inkml:trace contextRef="#ctx0" brushRef="#br0" timeOffset="111836.275">4971 2261 1728 0 0,'0'0'2077'0'0,"0"0"-562"0"0,0 0-118 0 0,0 0 157 0 0,0 0 240 0 0,0 0 156 0 0,0 0-55 0 0,0 0-214 0 0,0 0-287 0 0,0 0-259 0 0,0 0-210 0 0,0 0-134 0 0,0 0-67 0 0,0-17-57 0 0,0-49-23 0 0,0 49-28 0 0,0 17-38 0 0,0 0-66 0 0,6 8 2995 0 0,2 110-2362 0 0,9 214-298 0 0,-2-6-469 0 0,-2-168-243 0 0,-10-149 579 0 0,-4-40-274 0 0,1 21-564 0 0,-1 2 116 0 0,1 1 0 0 0,0 0 1 0 0,1-1-1 0 0,-1 1 1 0 0,1-1-1 0 0,1 1 1 0 0,0 0-1 0 0,0 0 1 0 0,0 0-1 0 0,1 0 0 0 0,0 0 1 0 0,1-2 7 0 0,124-182-103 0 0,-97 154 83 0 0,2 56-119 0 0,-25-1 178 0 0,-2 1 0 0 0,0-1-1 0 0,-1 1 1 0 0,-1 0-1 0 0,-1 0 1 0 0,0 1-1 0 0,-2-1 1 0 0,0 1-1 0 0,-1-1 1 0 0,-1 0 0 0 0,-2 7-39 0 0,-4 91 298 0 0,7-114-255 0 0,-7 10-3568 0 0,-3-14 1386 0 0,2 1-4190 0 0,2 0-6341 0 0</inkml:trace>
  <inkml:trace contextRef="#ctx0" brushRef="#br0" timeOffset="130537.7">8877 287 3561 0 0,'0'0'1617'0'0,"0"0"-30"0"0,0 0 136 0 0,0 0 199 0 0,0 0 69 0 0,0 0-178 0 0,0 0-337 0 0,0 0-328 0 0,0 0-226 0 0,0 0-125 0 0,0 0-47 0 0,1-5-22 0 0,-1 2-1310 0 0,2-12 3346 0 0,-1 25-128 0 0,-3 48-2308 0 0,-3-2-1 0 0,-2 1 0 0 0,-3-1 0 0 0,-2 0 1 0 0,-13 35-328 0 0,-18 20 142 0 0,30-75-106 0 0,12-36-21 0 0,1 0-3 0 0,0 0 11 0 0,0 0 33 0 0,0 0 20 0 0,89-253 997 0 0,-61 185-968 0 0,-3-2-1 0 0,-2-1 1 0 0,0-19-105 0 0,-14 36 318 0 0,-9 53-268 0 0,0 1-9 0 0,0 0-5 0 0,0 0-21 0 0,0 19-31 0 0,2 8 72 0 0,1 0 0 0 0,1 0 0 0 0,1-1-1 0 0,2 1 1 0 0,1-1 0 0 0,8 19-56 0 0,2 8 40 0 0,41 204 122 0 0,-52-231-111 0 0,1-35 245 0 0,23-111-168 0 0,1 26-141 0 0,4 1-1 0 0,3 2 1 0 0,14-14 13 0 0,-37 73-35 0 0,46-65 57 0 0,-59 94-19 0 0,-3 11 40 0 0,-8 11 2 0 0,1 1 0 0 0,1 0 0 0 0,1 0 0 0 0,0 1 0 0 0,2 0 0 0 0,0 0-1 0 0,2-1 1 0 0,0 1 0 0 0,1 0 0 0 0,1 0 0 0 0,2 0 0 0 0,0 0 0 0 0,0 0-1 0 0,2-1-44 0 0,10 36 29 0 0,2-1 0 0 0,2 0 0 0 0,18 33-29 0 0,-34-79-1173 0 0,-5-13-2349 0 0,1-2-6633 0 0,1 3-2291 0 0</inkml:trace>
  <inkml:trace contextRef="#ctx0" brushRef="#br0" timeOffset="131154.002">9860 497 8330 0 0,'0'0'2012'0'0,"0"0"-190"0"0,0 0 29 0 0,0 0 43 0 0,0 0-130 0 0,0 0-297 0 0,0 0-383 0 0,0 0-265 0 0,0 0-127 0 0,0 0-68 0 0,0 0-2 0 0,0 0-1 0 0,0 0-20 0 0,-4-4-57 0 0,-17-13-62 0 0,-30 16 1424 0 0,42 4-1806 0 0,0 1 0 0 0,0 0 1 0 0,0 1-1 0 0,1-1 0 0 0,0 2 0 0 0,0-1 0 0 0,0 1 0 0 0,1 0 1 0 0,0 1-1 0 0,0 0 0 0 0,0 0 0 0 0,1 0 0 0 0,0 1 0 0 0,0 0 1 0 0,1 0-1 0 0,0 0 0 0 0,1 1 0 0 0,-1 0 0 0 0,1 2-100 0 0,3-10 0 0 0,-1 3 5 0 0,0 1 0 0 0,0-1-1 0 0,0 0 1 0 0,0 1-1 0 0,1-1 1 0 0,-1 1 0 0 0,1-1-1 0 0,1 1 1 0 0,-1 0-1 0 0,0 0 1 0 0,1-1 0 0 0,0 1-1 0 0,0 0 1 0 0,1 0 0 0 0,-1-1-1 0 0,1 1 1 0 0,0 0-1 0 0,0-1 1 0 0,1 1 0 0 0,-1-1-1 0 0,1 1 1 0 0,0-1-1 0 0,0 0 1 0 0,0 0 0 0 0,1 0-1 0 0,2 4-4 0 0,-1-6 18 0 0,0 1-1 0 0,0-1 1 0 0,0 0-1 0 0,1 0 1 0 0,-1 0-1 0 0,0-1 1 0 0,1 1-1 0 0,-1-1 1 0 0,1 0-1 0 0,-1 0 1 0 0,1-1-1 0 0,-1 0 1 0 0,1 1-1 0 0,0-2 1 0 0,-1 1-1 0 0,1 0 1 0 0,0-1-1 0 0,-1 0 1 0 0,1 0-1 0 0,-1 0 1 0 0,1-1-1 0 0,-1 1 1 0 0,0-1-1 0 0,2-1-17 0 0,20-11 54 0 0,-1-2 0 0 0,0-1 0 0 0,-2-1 0 0 0,0 0 0 0 0,0-2-1 0 0,-2-1 1 0 0,-1-1 0 0 0,4-5-54 0 0,53-101 125 0 0,-92 155-110 0 0,11-22-44 0 0,0 1 0 0 0,0 0 0 0 0,0 0 0 0 0,1 0 0 0 0,0 0 0 0 0,0 1 0 0 0,0-1 0 0 0,1 1 0 0 0,0 0 0 0 0,0-1 0 0 0,1 1 0 0 0,0 0 0 0 0,0 0 0 0 0,0 0 0 0 0,1 0 0 0 0,0 0 0 0 0,1 0 0 0 0,0 0 0 0 0,0 0 0 0 0,1 3 29 0 0,43 7-3147 0 0,-13-19-6966 0 0,-24-1-1835 0 0</inkml:trace>
  <inkml:trace contextRef="#ctx0" brushRef="#br0" timeOffset="131503.902">10415 346 16051 0 0,'0'0'1906'0'0,"0"0"-351"0"0,0 0-120 0 0,0 0-96 0 0,0 0-135 0 0,0 0-169 0 0,0 0-212 0 0,0 0-161 0 0,0 0-120 0 0,0 0-86 0 0,-32 17-75 0 0,-99 52-60 0 0,56-15 303 0 0,74-54-619 0 0,0 0-1 0 0,0 1 1 0 0,0-1 0 0 0,-1 0 0 0 0,1 1-1 0 0,0 0 1 0 0,0-1 0 0 0,0 1-1 0 0,0 0 1 0 0,0-1 0 0 0,0 1-1 0 0,0 0 1 0 0,0 0 0 0 0,1 0 0 0 0,-1 0-1 0 0,0 0 1 0 0,0 0 0 0 0,1 0-1 0 0,-1 0 1 0 0,1 0 0 0 0,-1 0-1 0 0,1 0 1 0 0,-1 0 0 0 0,1 1 0 0 0,0-1-1 0 0,-1 0 1 0 0,1 0 0 0 0,0 0-1 0 0,0 1 1 0 0,0-1 0 0 0,0 0-1 0 0,0 0 1 0 0,0 1 0 0 0,0-1 0 0 0,0 0-1 0 0,1 0 1 0 0,-1 0 0 0 0,0 1-1 0 0,1-1 1 0 0,-1 0 0 0 0,1 0-1 0 0,-1 0 1 0 0,1 0 0 0 0,0 0 0 0 0,-1 0-1 0 0,1 0 1 0 0,0 0 0 0 0,0 0-1 0 0,0 0 1 0 0,0 0 0 0 0,0 0-1 0 0,0-1 1 0 0,0 1 0 0 0,0 0 0 0 0,0-1-1 0 0,0 1 1 0 0,0-1 0 0 0,0 1-1 0 0,0-1 1 0 0,0 1 0 0 0,1-1-1 0 0,-1 0 1 0 0,0 0-5 0 0,82 12 19 0 0,-71-11-19 0 0,0-1 1 0 0,-1 1-1 0 0,1 1 1 0 0,-1 0 0 0 0,1 1-1 0 0,-1 0 1 0 0,0 1 0 0 0,0 0-1 0 0,0 0 1 0 0,-1 1-1 0 0,10 7 0 0 0,-18-12 8 0 0,0 2-1 0 0,-1-1 0 0 0,1 0 0 0 0,0 0 1 0 0,-1 0-1 0 0,0 1 0 0 0,1-1 0 0 0,-1 1 0 0 0,0-1 1 0 0,1 1-1 0 0,-1-1 0 0 0,0 1 0 0 0,0 0 1 0 0,0 0-1 0 0,-1-1 0 0 0,1 1 0 0 0,0 0 0 0 0,-1 0 1 0 0,1 0-1 0 0,-1 0 0 0 0,1 0 0 0 0,-1 0 0 0 0,0 0 1 0 0,0 0-1 0 0,0 0 0 0 0,0 0 0 0 0,0 0 1 0 0,-1 0-1 0 0,1 0 0 0 0,-1 0 0 0 0,1 0 0 0 0,-1-1 1 0 0,1 1-1 0 0,-1 0 0 0 0,0 0 0 0 0,0 0 1 0 0,0-1-1 0 0,0 1 0 0 0,0 0 0 0 0,-1-1 0 0 0,1 1 1 0 0,0-1-1 0 0,-1 1 0 0 0,1-1 0 0 0,-1 1-7 0 0,-79 51 426 0 0,79-52-422 0 0,-12 6 38 0 0,0-2-1 0 0,0 0 0 0 0,-1-1 1 0 0,1 0-1 0 0,-1-1 0 0 0,0 0 1 0 0,0-2-1 0 0,0 1 0 0 0,0-2 1 0 0,-4 0-42 0 0,-4-21-1131 0 0,21 5-6152 0 0,2 12-5069 0 0</inkml:trace>
  <inkml:trace contextRef="#ctx0" brushRef="#br0" timeOffset="132590.182">10803 324 1088 0 0,'0'0'1985'0'0,"0"0"-77"0"0,0 0 72 0 0,0 0 68 0 0,0 0-92 0 0,0 0-206 0 0,0 0-234 0 0,0 0-218 0 0,0 0-198 0 0,0 0-143 0 0,0 0-104 0 0,0 0-76 0 0,-15-1-31 0 0,-67-5 638 0 0,75 8-1144 0 0,1 0-1 0 0,0 0 1 0 0,0 1 0 0 0,0 0-1 0 0,0 0 1 0 0,0 1 0 0 0,0-1-1 0 0,1 1 1 0 0,0 1 0 0 0,0-1 0 0 0,0 1-1 0 0,0-1 1 0 0,1 2 0 0 0,0-1-1 0 0,-4 5-239 0 0,-2 3 282 0 0,4-8-190 0 0,1 1 0 0 0,0 1 0 0 0,1-1 0 0 0,-1 1 0 0 0,1-1 0 0 0,1 1 0 0 0,-1 0 1 0 0,1 0-1 0 0,0 1 0 0 0,1-1 0 0 0,0 1 0 0 0,0-1 0 0 0,0 1 0 0 0,1 0 0 0 0,0 1-92 0 0,3-6 26 0 0,0 0 0 0 0,0 0-1 0 0,0 0 1 0 0,0 0 0 0 0,0 0-1 0 0,0-1 1 0 0,1 1 0 0 0,-1-1 0 0 0,1 0-1 0 0,0 1 1 0 0,0-1 0 0 0,0 0-1 0 0,0 0 1 0 0,0-1 0 0 0,0 1-1 0 0,0-1 1 0 0,1 0 0 0 0,-1 1-1 0 0,1-1-25 0 0,17 5 96 0 0,-5-2-47 0 0,0 0 0 0 0,0 1 0 0 0,-1 1 0 0 0,1 0 0 0 0,-2 1 0 0 0,1 1 0 0 0,-1 0 0 0 0,0 1 0 0 0,0 0 0 0 0,2 4-49 0 0,-15-12 21 0 0,0 1 0 0 0,0-1 0 0 0,0 0 1 0 0,0 1-1 0 0,0-1 0 0 0,0 1 0 0 0,0-1 0 0 0,-1 1 0 0 0,1-1 1 0 0,0 1-1 0 0,-1-1 0 0 0,1 1 0 0 0,-1 0 0 0 0,0-1 0 0 0,0 1 1 0 0,1 0-1 0 0,-1-1 0 0 0,0 1 0 0 0,-1 0 0 0 0,1-1 0 0 0,0 1 0 0 0,0 0 1 0 0,-1-1-1 0 0,1 1 0 0 0,-1 0 0 0 0,1-1 0 0 0,-1 1 0 0 0,0-1 1 0 0,1 1-1 0 0,-1-1 0 0 0,0 1 0 0 0,0-1 0 0 0,0 0 0 0 0,0 1 1 0 0,0-1-1 0 0,-1 0 0 0 0,1 0 0 0 0,0 0 0 0 0,-1 0 0 0 0,1 0 1 0 0,0 0-1 0 0,-1 0 0 0 0,1 0 0 0 0,-1-1 0 0 0,1 1 0 0 0,-1-1 1 0 0,0 1-1 0 0,1-1 0 0 0,-1 1 0 0 0,0-1 0 0 0,1 0 0 0 0,-1 0 0 0 0,-1 0-21 0 0,-34 11 26 0 0,0-2-1 0 0,-1-2 1 0 0,0-1-1 0 0,0-2 0 0 0,0-2 1 0 0,0-1-1 0 0,-25-3-25 0 0,13 1-460 0 0,113-1-2136 0 0,-42 0-675 0 0,0-1-3516 0 0,-4-1-5931 0 0</inkml:trace>
  <inkml:trace contextRef="#ctx0" brushRef="#br0" timeOffset="133327.057">11692 505 4665 0 0,'0'0'2272'0'0,"0"0"-116"0"0,0 0 16 0 0,0 0 2 0 0,0 0-196 0 0,0 0-338 0 0,0 0-380 0 0,0 0-314 0 0,0 0-193 0 0,0 0-121 0 0,0 0-78 0 0,0 0-62 0 0,0 0-43 0 0,-8 2-27 0 0,-25 9-13 0 0,30-9-345 0 0,0 0-1 0 0,0 0 0 0 0,1 1 1 0 0,-1-1-1 0 0,1 1 0 0 0,0-1 1 0 0,-1 1-1 0 0,1 0 0 0 0,1 0 1 0 0,-1 0-1 0 0,0 0 0 0 0,1 0 1 0 0,-1 0-1 0 0,1 1 0 0 0,0-1 1 0 0,0 0-1 0 0,0 1 0 0 0,1-1 1 0 0,-1 1-1 0 0,1-1 0 0 0,0 1 1 0 0,0 1-64 0 0,-1-3 25 0 0,-1 9 20 0 0,0 0-1 0 0,0 0 0 0 0,1 0 0 0 0,0 1 1 0 0,1-1-1 0 0,0 0 0 0 0,1 0 1 0 0,1 0-1 0 0,-1 0 0 0 0,2 0 1 0 0,-1 0-1 0 0,1 0 0 0 0,1-1 0 0 0,0 1 1 0 0,1-1-1 0 0,0 0 0 0 0,0-1 1 0 0,4 5-45 0 0,-5-10 55 0 0,0-2 0 0 0,1 1 0 0 0,-1 0 0 0 0,0-1 1 0 0,1 0-1 0 0,0 0 0 0 0,0 0 0 0 0,-1-1 0 0 0,1 0 1 0 0,0 1-1 0 0,0-2 0 0 0,0 1 0 0 0,0-1 0 0 0,0 1 1 0 0,0-1-1 0 0,1-1 0 0 0,-1 1 0 0 0,0-1 0 0 0,0 0 1 0 0,0 0-1 0 0,-1 0 0 0 0,1-1 0 0 0,0 1 0 0 0,0-1 1 0 0,-1-1-1 0 0,1 1 0 0 0,-1-1 0 0 0,0 1 0 0 0,0-1 1 0 0,0 0-1 0 0,0-1 0 0 0,0 1 0 0 0,0-1 0 0 0,-1 1 0 0 0,0-1 1 0 0,0 0-1 0 0,0 0 0 0 0,0-1 0 0 0,-1 1 0 0 0,1-1 1 0 0,-1 1-1 0 0,0-1 0 0 0,-1 0 0 0 0,2-2-55 0 0,1 0 22 0 0,-1 0-1 0 0,1 0 0 0 0,-1 0 1 0 0,0-1-1 0 0,-1 1 0 0 0,0-1 1 0 0,0 1-1 0 0,0-1 1 0 0,-1 0-1 0 0,0 1 0 0 0,-1-1 1 0 0,0 0-1 0 0,0 0 1 0 0,-1 0-1 0 0,0 1 0 0 0,0-1 1 0 0,0 0-1 0 0,-1 1 0 0 0,-1-1 1 0 0,1 1-1 0 0,-1 0 1 0 0,0-1-1 0 0,-1 1 0 0 0,0 1 1 0 0,0-1-1 0 0,0 0 0 0 0,-1 1 1 0 0,0 0-1 0 0,0 0 1 0 0,0 1-1 0 0,-1-1 0 0 0,0 1 1 0 0,0 0-1 0 0,-1 1 0 0 0,-4-3-21 0 0,9 5-117 0 0,-1 0-1 0 0,0 0 0 0 0,0 0 0 0 0,-1 0 0 0 0,1 1 0 0 0,0 0 0 0 0,0 0 0 0 0,-1 0 0 0 0,1 0 1 0 0,-1 0-1 0 0,1 0 0 0 0,-1 1 0 0 0,1 0 0 0 0,-1 0 0 0 0,1 0 0 0 0,-1 0 0 0 0,1 0 1 0 0,-1 1-1 0 0,1-1 0 0 0,-1 1 0 0 0,1 0 0 0 0,-1 0 0 0 0,1 0 0 0 0,0 1 0 0 0,0-1 0 0 0,0 1 1 0 0,0 0-1 0 0,0 0 0 0 0,0 0 0 0 0,0 0 0 0 0,0 0 0 0 0,1 1 0 0 0,-3 2 118 0 0,3-2-531 0 0,-5 10-1552 0 0,4-4-2411 0 0,1 2-7138 0 0</inkml:trace>
  <inkml:trace contextRef="#ctx0" brushRef="#br0" timeOffset="133819.419">11976 718 12587 0 0,'0'0'2544'0'0,"0"0"-498"0"0,0 0-222 0 0,0 0-170 0 0,0 0-266 0 0,0 0-326 0 0,0 0-291 0 0,0 0-167 0 0,0 0-77 0 0,0 0-19 0 0,0 0-48 0 0,0 0-51 0 0,0 0-70 0 0,15-18-59 0 0,95-107 346 0 0,3 18-8 0 0,-109 170-647 0 0,-5-58 31 0 0,0 1 0 0 0,0-1-1 0 0,0 1 1 0 0,0 0 0 0 0,1-1 0 0 0,0 1 0 0 0,0-1 0 0 0,1 1-1 0 0,-1-1 1 0 0,1 1 0 0 0,1-1 0 0 0,-1 1 0 0 0,1-1 0 0 0,0 1-1 0 0,0-1 1 0 0,0 0 0 0 0,1 0 0 0 0,-1 0 0 0 0,1-1-1 0 0,1 1 1 0 0,-1 0 0 0 0,1-1 0 0 0,-1 0 0 0 0,1 0 0 0 0,0 0-1 0 0,1-1 1 0 0,-1 1 0 0 0,1-1 0 0 0,-1 0 0 0 0,3 1-2 0 0,-2-2 84 0 0,0-1 1 0 0,0 1 0 0 0,0-1 0 0 0,0 0-1 0 0,1 0 1 0 0,-1-1 0 0 0,0 1-1 0 0,1-1 1 0 0,-1 0 0 0 0,0-1 0 0 0,1 1-1 0 0,-1-1 1 0 0,0 0 0 0 0,0-1-1 0 0,0 1 1 0 0,1-1 0 0 0,-2 0-1 0 0,1 0 1 0 0,0 0 0 0 0,0-1 0 0 0,-1 0-1 0 0,1 0 1 0 0,-1 0 0 0 0,0 0-1 0 0,0-1 1 0 0,0 0 0 0 0,0 0 0 0 0,1-1-85 0 0,0-2 50 0 0,1 1 1 0 0,-1-1-1 0 0,0 0 1 0 0,-1 0 0 0 0,0 0-1 0 0,0-1 1 0 0,-1 0 0 0 0,0 1-1 0 0,0-1 1 0 0,0 0 0 0 0,-1 0-1 0 0,-1-1 1 0 0,1 1-1 0 0,-1 0 1 0 0,-1-1 0 0 0,1 1-1 0 0,-2-9-50 0 0,-11-5-742 0 0,7 19-3527 0 0,1 2-4141 0 0,3 1-4753 0 0</inkml:trace>
  <inkml:trace contextRef="#ctx0" brushRef="#br0" timeOffset="134922.247">13373 365 3065 0 0,'0'0'2615'0'0,"0"0"-609"0"0,0 0-115 0 0,0 0 93 0 0,0 0-17 0 0,0 0-184 0 0,0 0-252 0 0,0 0-238 0 0,0 0-180 0 0,0 0-118 0 0,0 0-77 0 0,0 0-108 0 0,-6-5-105 0 0,-17-12-103 0 0,21 16-514 0 0,-1 0 1 0 0,1 1-1 0 0,-1-1 0 0 0,1 1 0 0 0,-1-1 0 0 0,0 1 1 0 0,1 0-1 0 0,-1 0 0 0 0,1 0 0 0 0,-1 0 0 0 0,1 1 1 0 0,-1-1-1 0 0,1 1 0 0 0,-1-1 0 0 0,1 1 0 0 0,-1 0 0 0 0,1 0 1 0 0,-1 0-1 0 0,1 0 0 0 0,0 0 0 0 0,0 1 0 0 0,0-1 1 0 0,-1 1-89 0 0,-9 4 338 0 0,-91 52 1276 0 0,102-57-1605 0 0,1-1 0 0 0,-1 1-1 0 0,0-1 1 0 0,1 1 0 0 0,-1 0-1 0 0,1-1 1 0 0,-1 1 0 0 0,1 0 0 0 0,0 0-1 0 0,-1-1 1 0 0,1 1 0 0 0,-1 0-1 0 0,1 0 1 0 0,0 0 0 0 0,0-1-1 0 0,0 1 1 0 0,-1 0 0 0 0,1 0 0 0 0,0 0-1 0 0,0 0 1 0 0,0 0 0 0 0,0-1-1 0 0,0 1 1 0 0,0 0 0 0 0,1 0 0 0 0,-1 0-1 0 0,0 0 1 0 0,0-1 0 0 0,1 1-1 0 0,-1 0 1 0 0,0 0 0 0 0,1 0-1 0 0,-1-1 1 0 0,1 1 0 0 0,-1 0 0 0 0,1-1-1 0 0,-1 1 1 0 0,1 0 0 0 0,-1-1-1 0 0,1 1 1 0 0,0-1 0 0 0,-1 1 0 0 0,1-1-1 0 0,0 1 1 0 0,0-1 0 0 0,0 1-9 0 0,41 25 268 0 0,-36-23-199 0 0,32 15 101 0 0,-29-14-132 0 0,1 0-1 0 0,0 0 1 0 0,-1 1-1 0 0,0 0 1 0 0,0 1-1 0 0,-1 0 1 0 0,1 0-1 0 0,-1 1 1 0 0,-1 0 0 0 0,1 0-1 0 0,-1 1 1 0 0,0 0-1 0 0,-1 1 1 0 0,1 1-38 0 0,-5-8 22 0 0,-1 1 0 0 0,0-1 0 0 0,0 1 0 0 0,0-1 1 0 0,0 1-1 0 0,-1 0 0 0 0,1-1 0 0 0,0 1 0 0 0,-1 0 0 0 0,0-1 0 0 0,0 1 1 0 0,0 0-1 0 0,0 0 0 0 0,0-1 0 0 0,-1 1 0 0 0,1 0 0 0 0,-1 0 1 0 0,1-1-1 0 0,-1 1 0 0 0,0-1 0 0 0,0 1 0 0 0,0-1 0 0 0,-1 1 0 0 0,1-1 1 0 0,-1 0-1 0 0,1 1 0 0 0,-1-1 0 0 0,0 0 0 0 0,0 0 0 0 0,1 0 1 0 0,-2 0-1 0 0,1-1 0 0 0,-2 2-22 0 0,-85 42 305 0 0,71-38-286 0 0,-77 4 33 0 0,94-12-93 0 0,0 0 0 0 0,1 0 0 0 0,-1 0 1 0 0,0 0-1 0 0,0 0 0 0 0,1 0 0 0 0,-1 0 1 0 0,1 0-1 0 0,-1 0 0 0 0,1-1 0 0 0,-1 1 1 0 0,1 0-1 0 0,0 0 0 0 0,0-1 0 0 0,-1 1 1 0 0,1 0-1 0 0,0 0 0 0 0,0-1 0 0 0,0 1 0 0 0,1 0 1 0 0,-1-1-1 0 0,0 1 0 0 0,0 0 0 0 0,1 0 1 0 0,-1 0-1 0 0,0-1 0 0 0,1 1 0 0 0,0 0 1 0 0,-1 0-1 0 0,1 0 0 0 0,-1 0 0 0 0,1 0 1 0 0,0 0-1 0 0,0 0 0 0 0,0 0 0 0 0,0 0 1 0 0,0 0-1 0 0,0 0 0 0 0,0 0 41 0 0,41-30-3862 0 0,-18 15-6288 0 0,-16 9-2088 0 0</inkml:trace>
  <inkml:trace contextRef="#ctx0" brushRef="#br0" timeOffset="135278.014">13629 457 14643 0 0,'0'0'2595'0'0,"0"0"-1020"0"0,0 0-385 0 0,0 0 18 0 0,0 0-13 0 0,0 0-132 0 0,0 0-225 0 0,0 0-229 0 0,0 0-120 0 0,0 0-60 0 0,0 0-64 0 0,0 0-54 0 0,0 0-82 0 0,2 15-61 0 0,14 73 68 0 0,-16-84-189 0 0,0-1 1 0 0,0 1-1 0 0,1-1 0 0 0,0 0 1 0 0,-1 1-1 0 0,1-1 0 0 0,0 0 0 0 0,1 0 1 0 0,-1 0-1 0 0,0 1 0 0 0,1-1 1 0 0,0-1-1 0 0,0 1 0 0 0,0 0 1 0 0,0 0-1 0 0,0-1 0 0 0,0 1 0 0 0,1-1 1 0 0,-1 0-1 0 0,1 1 0 0 0,0-1 1 0 0,0 0-1 0 0,-1-1 0 0 0,1 1 1 0 0,0 0-1 0 0,1-1 0 0 0,-1 0 0 0 0,0 0 1 0 0,0 0-1 0 0,1 0 0 0 0,-1 0 1 0 0,0-1-1 0 0,1 1 0 0 0,-1-1 0 0 0,0 0 1 0 0,1 0-1 0 0,-1 0 0 0 0,1 0 1 0 0,-1-1-1 0 0,0 0 0 0 0,1 0-47 0 0,6-8 90 0 0,0-1 0 0 0,-1-1 0 0 0,0 0-1 0 0,-1 0 1 0 0,0 0 0 0 0,-1-1 0 0 0,0 0 0 0 0,-1-1-1 0 0,-1 0 1 0 0,0 0 0 0 0,0 0 0 0 0,-1-1-90 0 0,9-74-1090 0 0,-13 87 315 0 0,-5 5-7014 0 0,5-1-4003 0 0</inkml:trace>
  <inkml:trace contextRef="#ctx0" brushRef="#br0" timeOffset="135591.4">14023 644 13163 0 0,'0'0'2623'0'0,"0"0"-629"0"0,0 0-222 0 0,0 0-74 0 0,0 0-224 0 0,0 0-290 0 0,0 0-284 0 0,0 0-217 0 0,0 0-128 0 0,0 0-83 0 0,0 0-27 0 0,0 0-51 0 0,2-11-50 0 0,27-95 701 0 0,-24 91-942 0 0,0 0 1 0 0,0 0-1 0 0,2 1 0 0 0,0 0 1 0 0,0 0-1 0 0,1 0 0 0 0,1 1 0 0 0,0 0 1 0 0,11-11-104 0 0,-20 24-41 0 0,1-1 0 0 0,-1 0-1 0 0,0 1 1 0 0,1-1 0 0 0,-1 0 0 0 0,0 1 0 0 0,1-1 0 0 0,-1 1 0 0 0,1-1 0 0 0,-1 1 0 0 0,1-1 0 0 0,-1 1 0 0 0,1-1 0 0 0,-1 1-1 0 0,1-1 1 0 0,0 1 0 0 0,-1 0 0 0 0,1-1 0 0 0,0 1 0 0 0,-1 0 0 0 0,1-1 0 0 0,0 1 0 0 0,-1 0 0 0 0,1 0 0 0 0,0 0 0 0 0,-1 0-1 0 0,1 0 1 0 0,0 0 0 0 0,0 0 0 0 0,-1 0 0 0 0,1 0 0 0 0,0 0 0 0 0,-1 0 0 0 0,1 0 0 0 0,0 0 0 0 0,-1 0 0 0 0,1 1 0 0 0,0-1-1 0 0,-1 0 1 0 0,1 1 0 0 0,0-1 0 0 0,-1 0 0 0 0,1 1 0 0 0,-1-1 0 0 0,1 1 0 0 0,0-1 0 0 0,-1 1 0 0 0,1-1 0 0 0,-1 1 0 0 0,0-1-1 0 0,1 1 1 0 0,-1 0 0 0 0,1-1 0 0 0,-1 1 0 0 0,0 0 0 0 0,0-1 0 0 0,1 1 0 0 0,-1 0 0 0 0,0-1 0 0 0,0 1 0 0 0,0 0 0 0 0,0-1-1 0 0,1 1 1 0 0,-1 0 0 0 0,0 0 0 0 0,-1-1 0 0 0,1 1 41 0 0,2 9-1557 0 0,-1-2-3462 0 0,0 0-7086 0 0</inkml:trace>
  <inkml:trace contextRef="#ctx0" brushRef="#br0" timeOffset="136281.352">14428 228 11242 0 0,'0'0'2181'0'0,"0"0"-499"0"0,0 0-138 0 0,0 0-28 0 0,0 0-79 0 0,0 0-120 0 0,0 0-161 0 0,0 0-150 0 0,0 0-127 0 0,0 0-122 0 0,0 0-105 0 0,0 0-106 0 0,33-14-73 0 0,105-44-54 0 0,-130 55-310 0 0,1 0-1 0 0,0 0 0 0 0,-1-1 1 0 0,1 0-1 0 0,-1 0 1 0 0,0-1-1 0 0,-1 0 1 0 0,1-1-1 0 0,-1 0 1 0 0,0 0-1 0 0,0 0 0 0 0,0-2-108 0 0,4-4 157 0 0,47-69 540 0 0,-82 218-789 0 0,7 1 0 0 0,5 0 0 0 0,7 1 0 0 0,8 78 92 0 0,1 59 15 0 0,-5-268-7 0 0,-1-1 0 0 0,-1 1-1 0 0,0 0 1 0 0,0 0 0 0 0,0-1 0 0 0,-1 0 0 0 0,0 0 0 0 0,0 0 0 0 0,-1 0 0 0 0,0 0 0 0 0,0-1 0 0 0,0 0-1 0 0,-1 0 1 0 0,0-1 0 0 0,0 1 0 0 0,-1-1 0 0 0,0-1 0 0 0,1 1 0 0 0,-1-1 0 0 0,-1 0 0 0 0,1-1-1 0 0,-1 0 1 0 0,1 0 0 0 0,-1 0 0 0 0,0-1 0 0 0,0 0 0 0 0,0-1 0 0 0,0 0 0 0 0,0 0 0 0 0,0 0 0 0 0,-1-1-1 0 0,1-1 1 0 0,0 1 0 0 0,0-1 0 0 0,0-1 0 0 0,0 1 0 0 0,-2-2-8 0 0,3-2 6 0 0,0 0-1 0 0,1 0 1 0 0,0-1 0 0 0,0 0-1 0 0,0 0 1 0 0,1 0 0 0 0,0-1-1 0 0,0 1 1 0 0,0-1 0 0 0,1-1 0 0 0,0 1-1 0 0,1 0 1 0 0,0-1 0 0 0,0 0-1 0 0,0 0 1 0 0,1 0 0 0 0,0 0-1 0 0,1 0 1 0 0,0 0 0 0 0,0 0 0 0 0,0-1-1 0 0,1 1 1 0 0,1 0 0 0 0,-1-1-1 0 0,1 1 1 0 0,1 0 0 0 0,-1 0 0 0 0,2 0-1 0 0,0-2-5 0 0,3-7 7 0 0,2 0-1 0 0,1 1 0 0 0,0-1 1 0 0,1 2-1 0 0,0-1 1 0 0,1 1-1 0 0,1 1 1 0 0,1 0-1 0 0,0 1 0 0 0,0 0 1 0 0,13-8-7 0 0,9-12-17 0 0,162-102-1422 0 0,-169 123-3274 0 0,-16 8-4031 0 0,-9 1-3007 0 0</inkml:trace>
  <inkml:trace contextRef="#ctx0" brushRef="#br0" timeOffset="136661.993">15063 494 7986 0 0,'0'0'2448'0'0,"0"0"-147"0"0,0 0-21 0 0,0 0-147 0 0,0 0-282 0 0,0 0-336 0 0,0 0-263 0 0,0 0-193 0 0,0 0-168 0 0,0 0-147 0 0,0 0-115 0 0,0 0-107 0 0,0 0-70 0 0,-11-1-55 0 0,-35 0-74 0 0,-24 33 680 0 0,66-29-946 0 0,-4 3-34 0 0,1 0-1 0 0,0 0 0 0 0,0 1 1 0 0,0 0-1 0 0,1 0 0 0 0,0 1 1 0 0,0 0-1 0 0,1 0 0 0 0,0 0 1 0 0,0 0-1 0 0,1 1 0 0 0,0 0 1 0 0,0 0-1 0 0,1 0 0 0 0,1 0 1 0 0,-1 1-1 0 0,1-1 0 0 0,1 1 1 0 0,0-1-1 0 0,0 2-22 0 0,1-9-1 0 0,0 0 0 0 0,0 0 0 0 0,0-1 0 0 0,0 1 0 0 0,1 0 0 0 0,-1-1 0 0 0,0 1 0 0 0,1 0 0 0 0,-1-1 0 0 0,1 1 0 0 0,0 0 0 0 0,-1-1 0 0 0,1 1 0 0 0,0-1 0 0 0,0 1 0 0 0,0-1 0 0 0,0 0 0 0 0,0 1-1 0 0,1-1 1 0 0,-1 0 0 0 0,0 0 0 0 0,1 0 0 0 0,-1 0 0 0 0,0 0 0 0 0,1 0 0 0 0,-1 0 0 0 0,1 0 0 0 0,-1-1 0 0 0,1 1 0 0 0,0 0 0 0 0,-1-1 0 0 0,1 1 0 0 0,0-1 0 0 0,-1 0 0 0 0,1 0 0 0 0,0 0 0 0 0,0 1 0 0 0,-1-2 0 0 0,1 1 0 0 0,0 0 0 0 0,0 0 1 0 0,69-25 177 0 0,78-139 201 0 0,-148 161-375 0 0,1 0 0 0 0,0 0 0 0 0,0 1 0 0 0,1-1-1 0 0,-1 1 1 0 0,1 0 0 0 0,-1-1 0 0 0,1 1 0 0 0,-1 0-1 0 0,1 1 1 0 0,0-1 0 0 0,0 0 0 0 0,0 1 0 0 0,0 0-1 0 0,1-1 1 0 0,-1 1 0 0 0,0 1 0 0 0,0-1-1 0 0,1 0 1 0 0,-1 1 0 0 0,0-1 0 0 0,3 1-3 0 0,3 47-19 0 0,-8 41-1214 0 0,9-77-1448 0 0,-4-10-6198 0 0,-2-1-3037 0 0</inkml:trace>
  <inkml:trace contextRef="#ctx0" brushRef="#br0" timeOffset="136924.16">15486 453 15571 0 0,'0'0'2350'0'0,"0"0"-455"0"0,0 0-250 0 0,0 0-189 0 0,0 0-204 0 0,0 0-252 0 0,0 0-246 0 0,0 0-177 0 0,0 0-141 0 0,0 0-90 0 0,0 0-71 0 0,0 0-57 0 0,0 0-42 0 0,-24 11-34 0 0,-77 36-21 0 0,98-46-114 0 0,0 0 0 0 0,0 1 0 0 0,0-1 0 0 0,0 1-1 0 0,0-1 1 0 0,0 1 0 0 0,1 0 0 0 0,-1 0 0 0 0,0 0 0 0 0,1 1 0 0 0,0-1 0 0 0,0 0 0 0 0,-1 1-1 0 0,2 0 1 0 0,-1-1 0 0 0,0 1 0 0 0,0 0 0 0 0,1 0 0 0 0,-1 0 0 0 0,1 0 0 0 0,0 0 0 0 0,0 0-7 0 0,-3 9 20 0 0,2-10-26 0 0,1 1 0 0 0,-1 0 0 0 0,1 0 0 0 0,-1 0 0 0 0,1 1 0 0 0,0-1 0 0 0,0 0 0 0 0,0 0-1 0 0,0 1 1 0 0,1-1 0 0 0,-1 0 0 0 0,1 1 0 0 0,0-1 0 0 0,0 1 0 0 0,0-1 0 0 0,1 0 0 0 0,-1 1 0 0 0,1-1 0 0 0,0 0 0 0 0,-1 1 0 0 0,2-1 0 0 0,-1 0 0 0 0,0 0 0 0 0,1 0-1 0 0,-1 0 1 0 0,1 0 0 0 0,0 0 0 0 0,0 0 0 0 0,0-1 0 0 0,0 1 0 0 0,1-1 0 0 0,-1 1 0 0 0,0-1 0 0 0,1 0 0 0 0,0 0 0 0 0,0 0 0 0 0,0 0 0 0 0,0 0 0 0 0,0-1 0 0 0,0 0-1 0 0,0 1 1 0 0,0-1 0 0 0,0 0 0 0 0,2 0 6 0 0,5 1-193 0 0,-1 0-1 0 0,1 0 1 0 0,0-1-1 0 0,-1-1 1 0 0,1 0-1 0 0,0 0 1 0 0,-1 0-1 0 0,1-2 1 0 0,0 1-1 0 0,-1-1 1 0 0,1 0-1 0 0,0-1 194 0 0,14-10-4313 0 0,-2-4-3481 0 0,-16 10-4096 0 0</inkml:trace>
  <inkml:trace contextRef="#ctx0" brushRef="#br0" timeOffset="137305.649">15608 600 2657 0 0,'0'0'3130'0'0,"0"0"-654"0"0,0 0-126 0 0,0 0-100 0 0,0 0-301 0 0,0 0-279 0 0,0 0-192 0 0,0 0-87 0 0,0 0-38 0 0,0 0-42 0 0,0 0-117 0 0,0 0-159 0 0,32 5-158 0 0,102 11-156 0 0,-72-20 146 0 0,-53-1-666 0 0,-2 4-134 0 0,-1-1 1 0 0,0 0-1 0 0,-1 0 1 0 0,1 0 0 0 0,0-1-1 0 0,-1 0 1 0 0,1 0-1 0 0,-1-1 1 0 0,0 1-1 0 0,0-1 1 0 0,0 0 0 0 0,-1 0-1 0 0,1-1 1 0 0,-1 1-1 0 0,0-1 1 0 0,0 0-1 0 0,0 0 1 0 0,-1 0 0 0 0,0-1-1 0 0,0 1 1 0 0,-1-1-1 0 0,1 0 1 0 0,-1 0-1 0 0,0 0 1 0 0,-1 0 0 0 0,1 0-1 0 0,-1 0 1 0 0,0 0-1 0 0,-1 0 1 0 0,1-4-68 0 0,-4 7-3 0 0,1-1-1 0 0,-1 1 1 0 0,0-1 0 0 0,0 1-1 0 0,0 0 1 0 0,-1 0 0 0 0,1 0-1 0 0,-1 1 1 0 0,1-1 0 0 0,-1 1-1 0 0,0 0 1 0 0,0 0 0 0 0,0 0 0 0 0,0 0-1 0 0,0 1 1 0 0,0 0 0 0 0,-1 0-1 0 0,1 0 1 0 0,0 0 0 0 0,-1 0-1 0 0,1 1 1 0 0,0 0 0 0 0,-1 0-1 0 0,1 0 1 0 0,-1 1 0 0 0,1-1-1 0 0,0 1 1 0 0,-1 0 0 0 0,-1 1 3 0 0,-5 1-18 0 0,0 1 1 0 0,0 1-1 0 0,1-1 0 0 0,-1 2 1 0 0,1-1-1 0 0,1 2 0 0 0,-1-1 1 0 0,1 1-1 0 0,0 0 0 0 0,0 1 1 0 0,1 0-1 0 0,0 1 0 0 0,1 0 1 0 0,-1 0-1 0 0,2 0 0 0 0,-1 1 1 0 0,1 1 17 0 0,4-6-1 0 0,0-1 0 0 0,1 1 0 0 0,0-1 0 0 0,0 1 0 0 0,0 0-1 0 0,0-1 1 0 0,1 1 0 0 0,0 0 0 0 0,0 0 0 0 0,0-1 0 0 0,0 1 0 0 0,1 0 0 0 0,0-1 0 0 0,0 1 0 0 0,0 0 0 0 0,1-1 0 0 0,-1 1 0 0 0,1-1 0 0 0,0 0 0 0 0,0 1 0 0 0,1-1 0 0 0,-1 0 0 0 0,1 0 0 0 0,0-1-1 0 0,0 1 1 0 0,0 0 0 0 0,1-1 0 0 0,-1 0 0 0 0,1 0 0 0 0,0 0 0 0 0,0 0 0 0 0,0-1 0 0 0,1 2 1 0 0,16 8-12 0 0,1 0 1 0 0,0-2-1 0 0,1 0 1 0 0,0-2-1 0 0,0 0 0 0 0,1-2 1 0 0,-1 0-1 0 0,1-2 0 0 0,1 0 1 0 0,-1-2-1 0 0,11 0 12 0 0,-25-2-519 0 0,48-2-303 0 0,-39-1-2919 0 0,-1-2-4152 0 0,-8 4-5045 0 0</inkml:trace>
  <inkml:trace contextRef="#ctx0" brushRef="#br0" timeOffset="141573.949">16799 188 3313 0 0,'0'0'3182'0'0,"0"0"-820"0"0,0 0-346 0 0,0 0 20 0 0,0 0 0 0 0,0 0-163 0 0,0 0-312 0 0,0 0-330 0 0,0 0-257 0 0,0 0-172 0 0,0 0-107 0 0,7 4 3008 0 0,-1 30-3198 0 0,0 0 0 0 0,-3 1 0 0 0,-1 0 0 0 0,-1 0 0 0 0,-2 0 0 0 0,-3 18-505 0 0,-31 223 328 0 0,35-203-274 0 0,0-72-76 0 0,0-1-6 0 0,0 0-14 0 0,0 0-8 0 0,0 0-34 0 0,0 0-25 0 0,0 0-21 0 0,0 0-48 0 0,0 0-40 0 0,0 0-47 0 0,-4-18-1959 0 0,-3-26-3272 0 0,5 25-1380 0 0,2 11-4262 0 0</inkml:trace>
  <inkml:trace contextRef="#ctx0" brushRef="#br0" timeOffset="141830.501">16556 486 10370 0 0,'0'0'2349'0'0,"0"0"-660"0"0,0 0-303 0 0,0 0-84 0 0,0 0-79 0 0,0 0-123 0 0,0 0-145 0 0,0 0-124 0 0,0 0-59 0 0,0 0-39 0 0,0 0-70 0 0,0 0-56 0 0,0 0-63 0 0,25 3-97 0 0,80 6-106 0 0,-84-6-306 0 0,0-2 0 0 0,0 0 0 0 0,-1-1 0 0 0,1-2 0 0 0,0 0 0 0 0,0-1 0 0 0,-1-1 0 0 0,20-6-35 0 0,22-9-1681 0 0,-23 5-5899 0 0,-33 11-661 0 0</inkml:trace>
  <inkml:trace contextRef="#ctx0" brushRef="#br0" timeOffset="142244.465">17154 155 13795 0 0,'0'0'1844'0'0,"0"0"-426"0"0,0 0-220 0 0,0 0-100 0 0,0 0-107 0 0,0 0-130 0 0,0 0-165 0 0,0 0-112 0 0,0 0-84 0 0,0 0-33 0 0,0 0-15 0 0,-7 31-23 0 0,-21 99-13 0 0,21-15 663 0 0,7-93-935 0 0,1 0 1 0 0,2 1-1 0 0,0-1 0 0 0,1-1 1 0 0,2 1-1 0 0,0-1 0 0 0,1 1 1 0 0,1-2-1 0 0,1 1 0 0 0,8 13-144 0 0,-16-32 11 0 0,0 0 0 0 0,0 1-1 0 0,0-1 1 0 0,1 0 0 0 0,-1 1 0 0 0,1-1-1 0 0,-1 0 1 0 0,1 0 0 0 0,0 0-1 0 0,0-1 1 0 0,0 1 0 0 0,0 0 0 0 0,0-1-1 0 0,0 1 1 0 0,0-1 0 0 0,0 0 0 0 0,1 1-1 0 0,-1-1 1 0 0,0 0 0 0 0,1 0 0 0 0,-1-1-1 0 0,1 1 1 0 0,-1-1 0 0 0,1 1-1 0 0,-1-1 1 0 0,1 0 0 0 0,0 1 0 0 0,-1-2-1 0 0,1 1 1 0 0,-1 0 0 0 0,1 0 0 0 0,0-1-1 0 0,-1 1 1 0 0,1-1 0 0 0,-1 0 0 0 0,0 0-1 0 0,1 0 1 0 0,-1 0 0 0 0,0 0-1 0 0,1 0 1 0 0,-1-1 0 0 0,2-1-11 0 0,126-125 363 0 0,-129 128-363 0 0,-1-1 0 0 0,0 1 1 0 0,1-1-1 0 0,-1 1 0 0 0,1-1 1 0 0,0 1-1 0 0,-1-1 0 0 0,1 1 1 0 0,-1-1-1 0 0,1 1 0 0 0,0 0 1 0 0,-1-1-1 0 0,1 1 0 0 0,0 0 1 0 0,-1 0-1 0 0,1-1 0 0 0,0 1 1 0 0,0 0-1 0 0,-1 0 0 0 0,1 0 1 0 0,0 0-1 0 0,0 0 0 0 0,-1 0 0 0 0,1 0 1 0 0,0 0-1 0 0,0 0 0 0 0,-1 0 1 0 0,1 1-1 0 0,0-1 0 0 0,-1 0 1 0 0,1 0-1 0 0,0 1 0 0 0,-1-1 1 0 0,1 0-1 0 0,0 1 0 0 0,-1-1 1 0 0,1 1-1 0 0,-1-1 0 0 0,1 1 1 0 0,-1-1-1 0 0,1 1 0 0 0,-1-1 1 0 0,1 1-1 0 0,-1 0 0 0 0,1-1 1 0 0,-1 1-1 0 0,0 0 0 0 0,1-1 1 0 0,-1 1-1 0 0,0 0 0 0 0,0-1 1 0 0,1 1-1 0 0,-1 0 0 0 0,0-1 1 0 0,0 2-1 0 0,6 44 101 0 0,-6-39-72 0 0,19 88 99 0 0,7-92-1852 0 0,-10-17-7691 0 0,-12 11-2342 0 0</inkml:trace>
  <inkml:trace contextRef="#ctx0" brushRef="#br0" timeOffset="143049.448">17852 482 6825 0 0,'0'0'4379'0'0,"0"0"-1925"0"0,0 0-618 0 0,0 0-1 0 0,0 0-160 0 0,0 0-247 0 0,0 0-293 0 0,0 0-253 0 0,0 0-139 0 0,0 0-82 0 0,0 0-54 0 0,0 0-51 0 0,0 0-36 0 0,-18 7-37 0 0,-54 18-52 0 0,5 16 570 0 0,54-29-842 0 0,8-8-140 0 0,0 1 0 0 0,-1-1 0 0 0,1 1 0 0 0,1 0 0 0 0,-1 0-1 0 0,1 1 1 0 0,0-1 0 0 0,0 1 0 0 0,1 0 0 0 0,-1 0 0 0 0,1 0 0 0 0,1 0 0 0 0,-1 1 0 0 0,1-1 0 0 0,0 1 0 0 0,1 0 0 0 0,-1-1 0 0 0,1 1-1 0 0,1 0 1 0 0,-1 0 0 0 0,1 6-19 0 0,3-10 3 0 0,-1-1 0 0 0,0 0 0 0 0,0 0 0 0 0,1 0 0 0 0,-1 0 0 0 0,1 0-1 0 0,0 0 1 0 0,0-1 0 0 0,-1 1 0 0 0,1-1 0 0 0,0 0 0 0 0,0 0 0 0 0,0 0-1 0 0,1 0 1 0 0,-1-1 0 0 0,0 1 0 0 0,0-1 0 0 0,0 0 0 0 0,0 1 0 0 0,1-1-1 0 0,-1-1 1 0 0,0 1 0 0 0,0-1 0 0 0,0 1 0 0 0,0-1 0 0 0,0 0 0 0 0,3-1-3 0 0,11-3 42 0 0,1-2 0 0 0,-2 0 0 0 0,1 0 1 0 0,-1-2-1 0 0,0 0 0 0 0,0-1 0 0 0,-1 0 1 0 0,-1-1-1 0 0,10-10-42 0 0,-8 9 29 0 0,72-60 35 0 0,-87 76-67 0 0,1-1-1 0 0,-1 0 1 0 0,0 1-1 0 0,0-1 1 0 0,0 0 0 0 0,-1 1-1 0 0,1-1 1 0 0,-1 1-1 0 0,1-1 1 0 0,-1 1 0 0 0,0-1-1 0 0,-1 1 1 0 0,1-1-1 0 0,-1 1 1 0 0,1-1 0 0 0,-1 1-1 0 0,0-1 1 0 0,-1 3 3 0 0,0-3-1 0 0,1 1 1 0 0,1-1 0 0 0,-1 1 0 0 0,0-1-1 0 0,1 0 1 0 0,-1 1 0 0 0,1 0-1 0 0,0-1 1 0 0,0 1 0 0 0,1-1-1 0 0,-1 1 1 0 0,1-1 0 0 0,0 1 0 0 0,0-1-1 0 0,0 0 1 0 0,0 1 0 0 0,0-1-1 0 0,1 0 1 0 0,-1 0 0 0 0,1 0-1 0 0,0 0 1 0 0,0 0 0 0 0,0 0-1 0 0,1 0 1 0 0,-1-1 0 0 0,0 1 0 0 0,1-1-1 0 0,0 0 1 0 0,0 0 0 0 0,-1 0-1 0 0,1 0 1 0 0,1 0 0 0 0,-1 0-1 0 0,0-1 1 0 0,0 1 0 0 0,0-1 0 0 0,1 0-1 0 0,-1 0 1 0 0,1-1 0 0 0,-1 1-1 0 0,1 0 1 0 0,-1-1 0 0 0,1 0-1 0 0,2 0 1 0 0,9-3 38 0 0,0 0 0 0 0,0-1 0 0 0,-1 0 0 0 0,0-2 0 0 0,0 1-1 0 0,0-2 1 0 0,-1 0 0 0 0,0 0 0 0 0,0-1 0 0 0,-1-1 0 0 0,0 0 0 0 0,0-1-1 0 0,-1 0 1 0 0,0 0 0 0 0,-1-2 0 0 0,-1 1 0 0 0,1-1 0 0 0,-2 0-1 0 0,0-1 1 0 0,0 0 0 0 0,-1-1 0 0 0,-1 1 0 0 0,0-1 0 0 0,0-3-38 0 0,21-41 48 0 0,-3-2 1 0 0,-2-1 0 0 0,-3 0-1 0 0,-2-6-48 0 0,-12-22 130 0 0,-6 87-129 0 0,0 1 1 0 0,1 0 0 0 0,-1 0 0 0 0,0 0-1 0 0,0-1 1 0 0,0 1 0 0 0,0 0-1 0 0,0 0 1 0 0,0 0 0 0 0,0 0 0 0 0,0 0-1 0 0,-1 1 1 0 0,1-1 0 0 0,0 0 0 0 0,0 1-1 0 0,-1-1 1 0 0,1 0 0 0 0,-1 1-1 0 0,1 0 1 0 0,0-1 0 0 0,-1 1 0 0 0,1 0-1 0 0,-1-1 1 0 0,1 1 0 0 0,-1 0-1 0 0,1 0 1 0 0,-1 0 0 0 0,1 1 0 0 0,0-1-1 0 0,-1 0 1 0 0,1 0 0 0 0,-1 1 0 0 0,1-1-1 0 0,0 1 1 0 0,-1-1 0 0 0,1 1-1 0 0,0 0 1 0 0,-1 0 0 0 0,1-1 0 0 0,0 1-1 0 0,0 0 1 0 0,0 0 0 0 0,0 0-1 0 0,0 0 1 0 0,0 0 0 0 0,0 0 0 0 0,0 1-1 0 0,0-1-1 0 0,-11 15 4 0 0,1 1 0 0 0,1 0 0 0 0,1 1 0 0 0,0 0 0 0 0,1 1-1 0 0,1-1 1 0 0,1 1 0 0 0,1 1 0 0 0,0-1 0 0 0,2 1 0 0 0,0 0-1 0 0,1 0 1 0 0,1 0 0 0 0,1 0 0 0 0,1 0 0 0 0,1 9-4 0 0,1-10-6 0 0,0-1 1 0 0,1 0-1 0 0,1 0 1 0 0,0 0-1 0 0,2-1 1 0 0,0 0-1 0 0,1 0 1 0 0,9 15 5 0 0,17 41 21 0 0,-19-44-69 0 0,-81-110-7009 0 0,60 72 6032 0 0,-14-17-5891 0 0,15 14-4394 0 0</inkml:trace>
  <inkml:trace contextRef="#ctx0" brushRef="#br0" timeOffset="143273.108">18058 354 8210 0 0,'0'0'4617'0'0,"0"0"-1806"0"0,0 0-1052 0 0,0 0-461 0 0,0 0-222 0 0,0 0-25 0 0,0 0 58 0 0,0 0-35 0 0,0 0-109 0 0,0 0-182 0 0,0 0-172 0 0,0 0-143 0 0,32-3-90 0 0,103-10-76 0 0,-79 7-309 0 0,128-10 877 0 0,-68 13-4783 0 0,-99 4-3256 0 0,-7 2-5459 0 0</inkml:trace>
  <inkml:trace contextRef="#ctx0" brushRef="#br0" timeOffset="164946.724">18861 490 0 0 0,'0'0'1356'0'0,"0"0"-98"0"0,0 0-103 0 0,0 0-55 0 0,0 0-13 0 0,0 0 51 0 0,0 0 71 0 0,0 0 81 0 0,0 0 70 0 0,0 0 2100 0 0,0 2 10346 0 0,1-2-12714 0 0,-1 2-3532 0 0,-1 93 4474 0 0,-11 27-1705 0 0,12-107-1288 0 0,0-29-885 0 0,0-11-3174 0 0,0 8-5461 0 0,0 10-455 0 0</inkml:trace>
  <inkml:trace contextRef="#ctx0" brushRef="#br0" timeOffset="165216.107">18932 236 13811 0 0,'0'0'2279'0'0,"0"0"-605"0"0,0 0-235 0 0,0 0-22 0 0,0 0-118 0 0,0 0-189 0 0,0 0-255 0 0,0 0-210 0 0,0 0-161 0 0,0 0-93 0 0,0 0-31 0 0,0 0-44 0 0,0 0-34 0 0,-12 2-33 0 0,-36 6-52 0 0,21 18 298 0 0,26-24-478 0 0,1-2-61 0 0,0 1 0 0 0,-1-1 0 0 0,1 1 0 0 0,0-1 0 0 0,0 1 0 0 0,0-1 0 0 0,-1 1 0 0 0,1-1-1 0 0,0 1 1 0 0,0-1 0 0 0,0 1 0 0 0,0-1 0 0 0,0 1 0 0 0,0-1 0 0 0,0 1 0 0 0,0-1 0 0 0,0 1-1 0 0,0-1 1 0 0,0 1 0 0 0,0-1 0 0 0,0 1 0 0 0,1-1 0 0 0,-1 1 0 0 0,0-1 0 0 0,0 1 0 0 0,0-1-1 0 0,1 1 1 0 0,-1-1 0 0 0,0 1 0 0 0,1-1 0 0 0,-1 1 0 0 0,0-1 0 0 0,1 0 0 0 0,-1 1 0 0 0,1-1-1 0 0,-1 0 1 0 0,1 1 0 0 0,-1-1 0 0 0,0 0 0 0 0,1 0 0 0 0,-1 1 0 0 0,1-1 0 0 0,-1 0 0 0 0,1 0-1 0 0,-1 0 1 0 0,1 0 0 0 0,0 0 0 0 0,-1 0 0 0 0,1 0 0 0 0,-1 0 0 0 0,1 0 0 0 0,-1 0 0 0 0,1 0-1 0 0,-1 0 1 0 0,1 0 0 0 0,-1 0 0 0 0,1 0 0 0 0,-1 0 0 0 0,1-1 0 0 0,-1 1 0 0 0,1 0 0 0 0,-1 0-1 0 0,1-1 46 0 0,17-6-9066 0 0,-17 6 6629 0 0,2-2-8981 0 0</inkml:trace>
  <inkml:trace contextRef="#ctx0" brushRef="#br0" timeOffset="166083.672">19126 457 6137 0 0,'0'0'1821'0'0,"0"0"-118"0"0,0 0 74 0 0,0 0-3 0 0,0 0-236 0 0,0 0-309 0 0,0 0-286 0 0,0 0-235 0 0,0 0-133 0 0,0 0-56 0 0,0 0-36 0 0,0 0 6 0 0,0 0 21 0 0,11-3 2 0 0,33-10-23 0 0,-33 10 9 0 0,-11 3 19 0 0,0 0 21 0 0,0 0 31 0 0,0 0-48 0 0,0 0-62 0 0,0 0-53 0 0,0 0-52 0 0,0 0-15 0 0,0 0-22 0 0,0 0-8 0 0,0 0-16 0 0,0 0 4 0 0,0 0 11 0 0,0 0 3 0 0,0 0 13 0 0,0 0-20 0 0,0 0-12 0 0,-4 0-232 0 0,1-1-1 0 0,-1 1 0 0 0,0 0 0 0 0,1 0 0 0 0,-1 0 0 0 0,0 0 1 0 0,1 0-1 0 0,-1 1 0 0 0,1 0 0 0 0,-1 0 0 0 0,1 0 0 0 0,-1 0 1 0 0,1 0-1 0 0,-1 1 0 0 0,1 0 0 0 0,0-1 0 0 0,0 1 0 0 0,0 0 1 0 0,0 1-1 0 0,0-1 0 0 0,0 0 0 0 0,1 1 0 0 0,-1 0 1 0 0,1-1-1 0 0,0 1 0 0 0,-1 0 0 0 0,0 3-59 0 0,-3 38 96 0 0,46-22 156 0 0,65 11 132 0 0,-102-33-371 0 0,-1 2-1 0 0,1-1 1 0 0,-1 0-1 0 0,0 0 1 0 0,1 1-1 0 0,-1-1 1 0 0,0 1 0 0 0,0 0-1 0 0,0-1 1 0 0,0 1-1 0 0,0 0 1 0 0,0 0-1 0 0,0 1 1 0 0,-1-1-1 0 0,1 0 1 0 0,-1 0 0 0 0,0 1-1 0 0,1-1 1 0 0,-1 1-1 0 0,0-1 1 0 0,-1 1-1 0 0,1 0 1 0 0,0-1-1 0 0,-1 1 1 0 0,1 0 0 0 0,-1-1-1 0 0,0 1 1 0 0,0 0-1 0 0,0 0 1 0 0,0-1-1 0 0,-1 1 1 0 0,1 0-1 0 0,-1-1 1 0 0,0 2-13 0 0,-41 44 464 0 0,36-43-429 0 0,-2-1-1 0 0,1 0 0 0 0,0 0 1 0 0,-1-1-1 0 0,1 0 1 0 0,-1 0-1 0 0,0-1 1 0 0,0 0-1 0 0,0-1 1 0 0,0 1-1 0 0,-1-2 1 0 0,1 1-1 0 0,0-1 1 0 0,-5 0-35 0 0,12-1-17 0 0,0 1 1 0 0,0 0 0 0 0,-1 0-1 0 0,1 0 1 0 0,0-1-1 0 0,0 1 1 0 0,0 0-1 0 0,0-1 1 0 0,0 1 0 0 0,0-1-1 0 0,0 0 1 0 0,0 1-1 0 0,0-1 1 0 0,0 0 0 0 0,0 1-1 0 0,1-1 1 0 0,-1 0-1 0 0,0 0 1 0 0,0 0-1 0 0,1 0 1 0 0,-1 0 0 0 0,0 0-1 0 0,1 0 1 0 0,-1 0-1 0 0,1 0 1 0 0,0 0 0 0 0,-1 0-1 0 0,1 0 1 0 0,0 0-1 0 0,-1 0 1 0 0,1 0-1 0 0,0-1 17 0 0,2-11-3087 0 0,8 3-3693 0 0,-6 6-5740 0 0</inkml:trace>
  <inkml:trace contextRef="#ctx0" brushRef="#br0" timeOffset="167584.372">19706 181 2641 0 0,'0'0'1288'0'0,"0"0"-107"0"0,0 0 118 0 0,0 0 322 0 0,0 0 231 0 0,0 0-9 0 0,0 0-138 0 0,0 0-237 0 0,0 0-209 0 0,0 0-176 0 0,0 0-122 0 0,0 0-71 0 0,0 0-50 0 0,-5 0-20 0 0,-16 0 738 0 0,21 0-834 0 0,0 0-35 0 0,0 0-58 0 0,0 0-68 0 0,0 0-59 0 0,0 0-52 0 0,0 0-38 0 0,0 0-37 0 0,0 0-13 0 0,0 0-46 0 0,24-1 1230 0 0,64-29-540 0 0,32-47-508 0 0,-101 62-433 0 0,-32 28 261 0 0,2 7-314 0 0,1 1 0 0 0,1 0 0 0 0,1 0 0 0 0,1 1 0 0 0,0 0-1 0 0,2 0 1 0 0,1 0 0 0 0,0 1 0 0 0,2-1 0 0 0,0 15-14 0 0,-1-11 24 0 0,-2 389 88 0 0,5-402-113 0 0,-2 0 0 0 0,1-1 0 0 0,-2 0 1 0 0,0 1-1 0 0,0-1 0 0 0,-1 0 0 0 0,0 0 0 0 0,-1-1 1 0 0,-1 1-1 0 0,0-1 0 0 0,0-1 0 0 0,-1 1 1 0 0,-1-1-1 0 0,1 0 0 0 0,-2 0 0 0 0,1-1 1 0 0,-1 0-1 0 0,-1-1 0 0 0,-8 6 1 0 0,16-12-17 0 0,1-1 1 0 0,-1 0-1 0 0,0 0 0 0 0,0 0 1 0 0,0 0-1 0 0,0 0 0 0 0,0-1 1 0 0,0 1-1 0 0,-1-1 0 0 0,1 1 1 0 0,0-1-1 0 0,0 0 0 0 0,0 1 1 0 0,0-1-1 0 0,-1 0 0 0 0,1-1 1 0 0,0 1-1 0 0,0 0 0 0 0,0-1 1 0 0,0 1-1 0 0,0-1 0 0 0,0 1 1 0 0,0-1-1 0 0,0 0 0 0 0,0 0 1 0 0,0 0-1 0 0,0 0 0 0 0,0-1 1 0 0,0 1-1 0 0,1 0 0 0 0,-1-1 1 0 0,0 1-1 0 0,1-1 0 0 0,-1 1 1 0 0,1-1-1 0 0,0 0 0 0 0,0 0 1 0 0,-1 0-1 0 0,1 1 0 0 0,0-1 1 0 0,1 0-1 0 0,-1 0 0 0 0,0 0 1 0 0,1-1-1 0 0,-1 1 0 0 0,0-2 17 0 0,-9-151-1840 0 0,10 138 1584 0 0,4-16-484 0 0,0 1 1 0 0,3 0-1 0 0,0 0 1 0 0,2 1-1 0 0,2 0 1 0 0,8-16 739 0 0,-15 34-129 0 0,19-1 2430 0 0,120 3 1076 0 0,-21-29-2366 0 0,-60 17-691 0 0,-54 38-606 0 0,-18 3-1233 0 0,8-15-3044 0 0,1-2-4292 0 0,1-1 8819 0 0,0 0-11972 0 0</inkml:trace>
  <inkml:trace contextRef="#ctx0" brushRef="#br0" timeOffset="168166.797">20195 549 15315 0 0,'0'0'1803'0'0,"0"0"-330"0"0,0 0-48 0 0,0 0-44 0 0,0 0-207 0 0,0 0-252 0 0,0 0-263 0 0,0 0-182 0 0,0 0-105 0 0,0 0-65 0 0,0 0-31 0 0,0 0-56 0 0,-6 26-21 0 0,-18 82-18 0 0,14-47 234 0 0,9-29 779 0 0,0-37 631 0 0,1-5-1698 0 0,-3-9-48 0 0,2-1 0 0 0,0 1 0 0 0,2 0 1 0 0,0-1-1 0 0,1 1 0 0 0,1 0 0 0 0,0 0 0 0 0,2 0 0 0 0,0 0 1 0 0,1 1-1 0 0,1 0 0 0 0,1 0 0 0 0,0 0 0 0 0,5-4-79 0 0,-11 17 5 0 0,1-1-1 0 0,0 1 0 0 0,0 0 1 0 0,1 0-1 0 0,0 0 0 0 0,-1 1 1 0 0,2-1-1 0 0,-1 1 1 0 0,0 0-1 0 0,1 0 0 0 0,0 0 1 0 0,0 1-1 0 0,0 0 0 0 0,0 0 1 0 0,1 0-1 0 0,-1 0 0 0 0,1 1 1 0 0,-1 0-1 0 0,1 0 1 0 0,0 1-1 0 0,0 0 0 0 0,3-1-4 0 0,-7 3-3 0 0,0 0 0 0 0,0 0 0 0 0,0 0 0 0 0,0 0 0 0 0,0 0 0 0 0,0 0 0 0 0,-1 1 0 0 0,1-1 0 0 0,0 1 0 0 0,-1-1 0 0 0,0 1 0 0 0,1 0 0 0 0,-1 0 0 0 0,0-1 0 0 0,1 1 0 0 0,-1 0 0 0 0,0 0 0 0 0,-1 0 0 0 0,1 0 0 0 0,0 0 0 0 0,0 0 0 0 0,-1 0 0 0 0,1 1 0 0 0,-1-1 0 0 0,0 0 0 0 0,0 0 0 0 0,0 0 0 0 0,0 2 3 0 0,13 34 52 0 0,29 21-177 0 0,-38-47-1306 0 0,-6-11-3243 0 0,0 0-4262 0 0,2-1-2990 0 0</inkml:trace>
  <inkml:trace contextRef="#ctx0" brushRef="#br0" timeOffset="168414.695">20558 589 16291 0 0,'0'0'1826'0'0,"0"0"-264"0"0,0 0-142 0 0,0 0-160 0 0,0 0-253 0 0,0 0-276 0 0,0 0-253 0 0,0 0-178 0 0,0 0-84 0 0,0 0-62 0 0,0 0-50 0 0,0 0-42 0 0,0 0-30 0 0,10 23-56 0 0,29 69-71 0 0,-28-58-282 0 0,-12-32-3720 0 0,1 2-4176 0 0,0-4-3304 0 0</inkml:trace>
  <inkml:trace contextRef="#ctx0" brushRef="#br0" timeOffset="168575.283">20565 335 19380 0 0,'0'0'1921'0'0,"0"0"-737"0"0,0 0-224 0 0,0 0-176 0 0,0 0-240 0 0,0 0-216 0 0,0 0-264 0 0,0 0-184 0 0,0 0-104 0 0,0 0-128 0 0,0 0-184 0 0,0 0-416 0 0,0 0-824 0 0,0 0-2545 0 0,22 0-8562 0 0</inkml:trace>
  <inkml:trace contextRef="#ctx0" brushRef="#br0" timeOffset="168868.535">20932 457 17380 0 0,'0'0'2471'0'0,"0"0"-856"0"0,0 0-413 0 0,0 0-120 0 0,0 0-157 0 0,0 0-160 0 0,0 0-134 0 0,0 0-120 0 0,0 0-73 0 0,0 0-85 0 0,0 0-68 0 0,0 0-66 0 0,0 0-54 0 0,-24 11-33 0 0,-71 38-36 0 0,60-20 44 0 0,33-26-126 0 0,0 1-1 0 0,1-1 1 0 0,-1 1-1 0 0,0 0 1 0 0,1-1 0 0 0,0 1-1 0 0,0 0 1 0 0,0 0-1 0 0,0 0 1 0 0,1 0-1 0 0,0 0 1 0 0,-1 0 0 0 0,1 0-1 0 0,1 0 1 0 0,-1 0-1 0 0,1 0 1 0 0,-1 0-1 0 0,1 0 1 0 0,0 0 0 0 0,0-1-1 0 0,1 1 1 0 0,-1 0-1 0 0,1-1 1 0 0,0 1-1 0 0,0-1 1 0 0,0 1 0 0 0,1-1-1 0 0,-1 0 1 0 0,1 0-1 0 0,-1 0 1 0 0,1 0-1 0 0,0 0 1 0 0,0-1 0 0 0,1 1-1 0 0,-1-1 1 0 0,0 0-1 0 0,1 0 1 0 0,-1 0 0 0 0,1 0-14 0 0,5 1 48 0 0,0 0 0 0 0,1-1 0 0 0,-1 0 0 0 0,0-1 0 0 0,1 1 0 0 0,-1-2 0 0 0,1 1 0 0 0,-1-1 0 0 0,1-1 0 0 0,-1 0 0 0 0,1 0-48 0 0,23-19-558 0 0,-20 7-4140 0 0,-6 6-846 0 0,-3 3-3978 0 0</inkml:trace>
  <inkml:trace contextRef="#ctx0" brushRef="#br0" timeOffset="169265.285">21337 85 13835 0 0,'0'0'4628'0'0,"0"0"-2388"0"0,0 0-841 0 0,0 0-153 0 0,0 0-186 0 0,0 0-209 0 0,0 0-164 0 0,0 0-118 0 0,0 0-74 0 0,0 0-62 0 0,0 0-35 0 0,0 0-65 0 0,-12 21-46 0 0,-32 70-25 0 0,39-81-179 0 0,1 1 0 0 0,0-1 0 0 0,1 1 0 0 0,0 0 0 0 0,0 1-1 0 0,1-1 1 0 0,1 0 0 0 0,0 1 0 0 0,1-1 0 0 0,0 0 0 0 0,1 9-83 0 0,0 14 143 0 0,16 243 195 0 0,-32-216-356 0 0,10-90-3692 0 0,5-4-952 0 0,0 22-4 0 0,0 0-4016 0 0,0 4 304 0 0</inkml:trace>
  <inkml:trace contextRef="#ctx0" brushRef="#br0" timeOffset="169531.335">21141 435 10434 0 0,'0'0'3384'0'0,"0"0"-697"0"0,0 0-527 0 0,0 0-298 0 0,0 0-279 0 0,0 0-307 0 0,0 0-251 0 0,0 0-181 0 0,0 0-165 0 0,0 0-109 0 0,0 0-76 0 0,0 0-59 0 0,0 0-61 0 0,-2 3-12 0 0,-6 13-33 0 0,44 5 937 0 0,92-18-430 0 0,48-28-801 0 0,-103 21-2876 0 0,-72 8-1714 0 0,-1-3-2746 0 0,0 2-5300 0 0</inkml:trace>
  <inkml:trace contextRef="#ctx0" brushRef="#br0" timeOffset="169767.865">21710 512 24245 0 0,'0'0'1012'0'0,"0"0"-265"0"0,0 0-40 0 0,0 0-7 0 0,0 0-94 0 0,0 0-137 0 0,0 0-176 0 0,0 0-140 0 0,0 0-53 0 0,0 0-64 0 0,0 0-28 0 0,0 0-24 0 0,0 0-67 0 0,0 20-129 0 0,0 46-22 0 0,0-16-4092 0 0,0-50-836 0 0,0 0-6888 0 0</inkml:trace>
  <inkml:trace contextRef="#ctx0" brushRef="#br0" timeOffset="170015.34">21664 332 20388 0 0,'0'0'1881'0'0,"0"0"-681"0"0,0 0-128 0 0,0 0-184 0 0,0 0-271 0 0,0 0-249 0 0,0 0-232 0 0,0 0-176 0 0,0 0-88 0 0,0 0-56 0 0,0 0-112 0 0,0 0-201 0 0,0 0-415 0 0,0 0-568 0 0,15 11-1609 0 0,-10-4-10106 0 0</inkml:trace>
  <inkml:trace contextRef="#ctx0" brushRef="#br0" timeOffset="170270.642">21915 494 19604 0 0,'0'0'1586'0'0,"0"0"-389"0"0,0 0-158 0 0,0 0-161 0 0,0 0-249 0 0,0 0-233 0 0,0 0-172 0 0,0 0-116 0 0,0 0-50 0 0,0 0-7 0 0,0 0-18 0 0,-7 20-17 0 0,-21 63-13 0 0,28-83-3 0 0,-1 1 1 0 0,0 0 0 0 0,1 0-1 0 0,-1 0 1 0 0,1-1 0 0 0,-1 1-1 0 0,1 0 1 0 0,-1 0 0 0 0,1 0 0 0 0,0 0-1 0 0,-1 0 1 0 0,1 0 0 0 0,0 0-1 0 0,0 0 1 0 0,0 0 0 0 0,0 0 0 0 0,0 0-1 0 0,0 0 1 0 0,0 0 0 0 0,0 0-1 0 0,0 0 1 0 0,0 0 0 0 0,1 0 0 0 0,-1 0-1 0 0,0 0 1 0 0,1 0 0 0 0,-1 0-1 0 0,0 0 1 0 0,1 0 0 0 0,0 0-1 0 0,-1-1 1 0 0,1 1 0 0 0,-1 0 0 0 0,1 0-1 0 0,0-1 1 0 0,-1 1 0 0 0,1 0-1 0 0,0-1 1 0 0,0 1 0 0 0,0 0 0 0 0,0-1-1 0 0,0 1 1 0 0,-1-1 0 0 0,1 0-1 0 0,0 1 1 0 0,0-1 0 0 0,0 0 0 0 0,0 1-1 0 0,0-1 1 0 0,0 0 0 0 0,1 0-1 0 0,4 1 14 0 0,2 1 88 0 0,0-1 1 0 0,0 0-1 0 0,0 0 0 0 0,0-1 0 0 0,0 0 1 0 0,1 0-1 0 0,-1-1 0 0 0,0 0 0 0 0,0 0 0 0 0,0-1 1 0 0,0 0-1 0 0,-1 0 0 0 0,1-1 0 0 0,0 0 1 0 0,-1-1-1 0 0,0 1 0 0 0,0-1 0 0 0,0-1 1 0 0,0 1-1 0 0,-1-1 0 0 0,0-1 0 0 0,0 1 0 0 0,0-1 1 0 0,0 0-1 0 0,-1 0 0 0 0,0-1 0 0 0,0 1 1 0 0,-1-1-1 0 0,2-5-102 0 0,-4 10 35 0 0,0-1 1 0 0,0 0 0 0 0,-1-1-1 0 0,0 1 1 0 0,1 0 0 0 0,-1 0-1 0 0,0 0 1 0 0,-1-1-1 0 0,1 1 1 0 0,-1-1 0 0 0,1 1-1 0 0,-1 0 1 0 0,0-1 0 0 0,0 1-1 0 0,-1-1 1 0 0,1 1-1 0 0,-1 0 1 0 0,1-1 0 0 0,-1 1-1 0 0,0 0 1 0 0,0-1 0 0 0,-1 1-1 0 0,1 0 1 0 0,-1 0-1 0 0,1 0 1 0 0,-1 0 0 0 0,0 1-1 0 0,0-1 1 0 0,0 0 0 0 0,-1 1-1 0 0,1-1 1 0 0,-1 1-1 0 0,1 0 1 0 0,-1 0 0 0 0,-2-1-36 0 0,0 0-75 0 0,-1 1 1 0 0,0 0 0 0 0,1 1-1 0 0,-1-1 1 0 0,0 1-1 0 0,0 0 1 0 0,0 1 0 0 0,0 0-1 0 0,0 0 1 0 0,0 0-1 0 0,-1 0 1 0 0,1 1 0 0 0,1 0-1 0 0,-4 1 75 0 0,-20 8-3501 0 0,1 5-4582 0 0,20-11-4166 0 0</inkml:trace>
  <inkml:trace contextRef="#ctx0" brushRef="#br0" timeOffset="170653.071">22235 593 17092 0 0,'0'0'2113'0'0,"0"0"-368"0"0,0 0-213 0 0,0 0-205 0 0,0 0-252 0 0,0 0-242 0 0,0 0-198 0 0,0 0-160 0 0,0 0-88 0 0,0 0-87 0 0,0 0-72 0 0,0 0-53 0 0,0 0-53 0 0,11-22-38 0 0,34-68-20 0 0,-17 58-44 0 0,-24 32-89 0 0,0 41-419 0 0,-4-23 408 0 0,-1-16 89 0 0,0 1 0 0 0,0 0 0 0 0,0-1 0 0 0,0 1 0 0 0,1 0 0 0 0,0 0 1 0 0,-1-1-1 0 0,1 1 0 0 0,0 0 0 0 0,1 0 0 0 0,-1-1 0 0 0,0 1 0 0 0,1 0 0 0 0,-1 0 0 0 0,1-1 0 0 0,0 1 0 0 0,0 0 0 0 0,0-1 0 0 0,0 1 0 0 0,0-1 0 0 0,1 1 0 0 0,-1-1 0 0 0,1 0 0 0 0,0 0 0 0 0,-1 0 0 0 0,1 0 0 0 0,0 0 0 0 0,0 0 0 0 0,0 0 0 0 0,1 0 1 0 0,-1-1-1 0 0,0 1 0 0 0,1-1 0 0 0,-1 0 0 0 0,1 1 0 0 0,-1-1 0 0 0,1 0 0 0 0,0-1 0 0 0,-1 1 0 0 0,1 0 0 0 0,0-1 0 0 0,1 1-9 0 0,2-3 75 0 0,0 0-1 0 0,0 0 1 0 0,0 0-1 0 0,-1 0 1 0 0,1-1-1 0 0,0 0 1 0 0,-1 0-1 0 0,0-1 1 0 0,0 0-1 0 0,0 0 1 0 0,0 0-1 0 0,-1 0 1 0 0,1-1 0 0 0,-1 1-1 0 0,0-1 1 0 0,0 0-1 0 0,-1 0 1 0 0,0-1-1 0 0,0 1 1 0 0,0-1-1 0 0,0 0 1 0 0,-1 0-1 0 0,0 0 1 0 0,0 0-1 0 0,-1 0 1 0 0,1 0 0 0 0,-1 0-1 0 0,0-5-74 0 0,-6 11-4059 0 0,4 0-510 0 0,1 0-7726 0 0</inkml:trace>
  <inkml:trace contextRef="#ctx0" brushRef="#br0" timeOffset="171411.26">22916 435 12643 0 0,'0'0'4970'0'0,"0"0"-2728"0"0,0 0-854 0 0,0 0-85 0 0,0 0-179 0 0,0 0-227 0 0,0 0-229 0 0,0 0-194 0 0,0 0-113 0 0,0 0-89 0 0,0 0-55 0 0,0 0-42 0 0,-32 8-43 0 0,-101 26-31 0 0,81-6 1 0 0,48-21-81 0 0,2-5-17 0 0,0-1 0 0 0,0 1 0 0 0,0 0 0 0 0,0 0 0 0 0,1 0 0 0 0,-1 0 0 0 0,0 0 0 0 0,1 1 0 0 0,-1-1 0 0 0,1 1 0 0 0,0-1 0 0 0,0 1 1 0 0,0-1-1 0 0,0 1 0 0 0,0-1 0 0 0,1 1 0 0 0,-1 0 0 0 0,1-1 0 0 0,0 1 0 0 0,0 0 0 0 0,-1 0 0 0 0,2-1 0 0 0,-1 1 0 0 0,0 0 0 0 0,1-1 0 0 0,-1 1 0 0 0,1 0 0 0 0,0-1 0 0 0,0 1 1 0 0,0-1-1 0 0,0 1 0 0 0,0-1 0 0 0,0 1 0 0 0,1-1 0 0 0,-1 0 0 0 0,1 0 0 0 0,0 0 0 0 0,-1 1 0 0 0,1-2 0 0 0,0 1 0 0 0,0 0 0 0 0,1 0 0 0 0,-1-1 0 0 0,0 1 0 0 0,0-1 0 0 0,1 1-4 0 0,11-2 60 0 0,-1 0 0 0 0,0-1 0 0 0,0 0 0 0 0,1-1 0 0 0,-1-1 0 0 0,0 0 0 0 0,-1 0 0 0 0,1-1 0 0 0,-1-1 0 0 0,1 0-1 0 0,-2-1 1 0 0,1 0 0 0 0,0-1 0 0 0,-1-1 0 0 0,-1 1 0 0 0,1-2 0 0 0,-1 1 0 0 0,0-1 0 0 0,-1-1 0 0 0,0 0-1 0 0,-1 0 1 0 0,0-1 0 0 0,0 0 0 0 0,-1 0-60 0 0,-32 102-849 0 0,25-89 840 0 0,0 0 1 0 0,0 0-1 0 0,0-1 1 0 0,0 1 0 0 0,0 0-1 0 0,1 0 1 0 0,-1 0-1 0 0,1 0 1 0 0,-1 0 0 0 0,1 0-1 0 0,0-1 1 0 0,-1 1-1 0 0,1 0 1 0 0,0 0 0 0 0,0-1-1 0 0,0 1 1 0 0,0-1-1 0 0,1 1 1 0 0,-1-1 0 0 0,0 1-1 0 0,1-1 1 0 0,-1 0 0 0 0,1 1-1 0 0,-1-1 1 0 0,1 0-1 0 0,0 0 1 0 0,-1 0 0 0 0,1-1-1 0 0,0 1 1 0 0,0 0-1 0 0,-1-1 1 0 0,1 1 0 0 0,0-1-1 0 0,0 1 1 0 0,0-1-1 0 0,0 0 1 0 0,0 0 0 0 0,0 0-1 0 0,0 0 1 0 0,0 0-1 0 0,0 0 1 0 0,-1 0 0 0 0,1-1-1 0 0,1 1 9 0 0,8-3 70 0 0,0 0-1 0 0,0 0 0 0 0,-1-1 1 0 0,1 0-1 0 0,-1-1 0 0 0,0 0 1 0 0,0-1-1 0 0,0 0 1 0 0,-1-1-1 0 0,0 1 0 0 0,0-2 1 0 0,-1 1-1 0 0,0-1 0 0 0,0-1 1 0 0,0 1-1 0 0,-2-1 0 0 0,1-1 1 0 0,-1 1-1 0 0,5-10-69 0 0,38-44 267 0 0,-39 53-276 0 0,-1-1 1 0 0,0 0-1 0 0,-1 0 1 0 0,0-1-1 0 0,0 0 1 0 0,-2-1 0 0 0,0 0-1 0 0,0 0 1 0 0,-1 0-1 0 0,0 0 1 0 0,-2-1-1 0 0,1 0 1 0 0,-2 0 0 0 0,0 0-1 0 0,0 0 1 0 0,-1 0-1 0 0,-1 0 1 0 0,-1 0 0 0 0,-1-11 8 0 0,1 20-10 0 0,-1 0 1 0 0,1 1 0 0 0,-1-1-1 0 0,0 0 1 0 0,0 1 0 0 0,-1-1-1 0 0,0 1 1 0 0,1 0 0 0 0,-2 0-1 0 0,1 0 1 0 0,0 0 0 0 0,-1 1-1 0 0,1-1 1 0 0,-1 1 0 0 0,0 0 0 0 0,0 0-1 0 0,0 0 1 0 0,-1 1 0 0 0,1-1-1 0 0,-1 1 1 0 0,1 0 0 0 0,-1 0-1 0 0,0 1 1 0 0,0-1 0 0 0,0 1-1 0 0,0 0 1 0 0,0 1 0 0 0,0-1 0 0 0,0 1-1 0 0,0 0 1 0 0,0 0 0 0 0,0 0-1 0 0,0 1 1 0 0,0 0 0 0 0,0 0-1 0 0,0 0 1 0 0,0 1 0 0 0,1-1-1 0 0,-1 1 1 0 0,0 0 0 0 0,1 1-1 0 0,0-1 1 0 0,-1 1 0 0 0,1 0 0 0 0,0 0-1 0 0,0 0 1 0 0,0 0 0 0 0,1 1-1 0 0,-1-1 1 0 0,1 1 0 0 0,0 0-1 0 0,0 0 1 0 0,0 1 0 0 0,0 0 9 0 0,-3 9 66 0 0,1 1 0 0 0,1 0 0 0 0,0 0-1 0 0,1 0 1 0 0,1 0 0 0 0,0 0 0 0 0,1 1 0 0 0,0-1 0 0 0,1 0 0 0 0,1 1 0 0 0,1-1 0 0 0,0 0 0 0 0,1 0 0 0 0,1 0 0 0 0,0 0 0 0 0,1 0 0 0 0,0-1 0 0 0,1 0 0 0 0,1 0 0 0 0,0 0-1 0 0,1-1 1 0 0,1 0 0 0 0,0-1 0 0 0,0 0 0 0 0,1 0 0 0 0,1-1 0 0 0,9 8-66 0 0,68 54 128 0 0,-88-73-252 0 0,1 0 0 0 0,-1 0 0 0 0,0 0 1 0 0,1 0-1 0 0,-1 0 0 0 0,1 0 0 0 0,-1 0 0 0 0,1 0 0 0 0,-1 0 0 0 0,1 0 0 0 0,-1 0 0 0 0,1 0 0 0 0,-1 0 1 0 0,0 0-1 0 0,1-1 0 0 0,-1 1 0 0 0,1 0 0 0 0,-1 0 0 0 0,0 0 0 0 0,1-1 0 0 0,-1 1 0 0 0,1 0 1 0 0,-1-1-1 0 0,0 1 0 0 0,1 0 0 0 0,-1-1 0 0 0,0 1 0 0 0,0 0 0 0 0,1-1 0 0 0,-1 1 0 0 0,0-1 0 0 0,0 1 1 0 0,0 0-1 0 0,1-1 0 0 0,-1 1 0 0 0,0-1 0 0 0,0 1 0 0 0,0-1 0 0 0,0 1 0 0 0,0-1 0 0 0,0 1 0 0 0,0 0 1 0 0,0-1-1 0 0,0 1 0 0 0,0-1 0 0 0,0 1 0 0 0,0-1 0 0 0,0 1 0 0 0,0-1 0 0 0,-1 1 0 0 0,1 0 1 0 0,0-1-1 0 0,0 1 0 0 0,-1-1 124 0 0,2-4-5132 0 0,0 1-7138 0 0</inkml:trace>
  <inkml:trace contextRef="#ctx0" brushRef="#br0" timeOffset="172256.428">23454 497 2353 0 0,'0'0'3012'0'0,"0"0"-923"0"0,0 0-136 0 0,0 0 97 0 0,0 0-45 0 0,0 0-180 0 0,0 0-275 0 0,0 0-240 0 0,0 0-206 0 0,0 0-188 0 0,0 0-137 0 0,0 0-106 0 0,0 0-55 0 0,4 1-14 0 0,3 0-268 0 0,1 1 42 0 0,-1-1 0 0 0,0 0 0 0 0,1 0 0 0 0,-1-1 0 0 0,1 0 1 0 0,-1 0-1 0 0,1 0 0 0 0,-1-1 0 0 0,1-1 0 0 0,-1 1 0 0 0,0-1 0 0 0,7-2-378 0 0,-7 2 57 0 0,0 0-1 0 0,0 0 1 0 0,0-1 0 0 0,-1 0-1 0 0,1 0 1 0 0,-1-1 0 0 0,1 1 0 0 0,-1-1-1 0 0,0-1 1 0 0,-1 1 0 0 0,1-1-1 0 0,-1 0 1 0 0,0 0 0 0 0,0-1-1 0 0,-1 1 1 0 0,1-1 0 0 0,-1 0 0 0 0,0 0-1 0 0,-1-1 1 0 0,0 1 0 0 0,0-1-1 0 0,0 0 1 0 0,-1 0 0 0 0,0 1 0 0 0,0-2-1 0 0,0 1 1 0 0,-1-2-57 0 0,-3 6-3 0 0,0 0-1 0 0,0 1 1 0 0,0-1 0 0 0,0 1 0 0 0,-1 0-1 0 0,1 0 1 0 0,-1 0 0 0 0,1 0 0 0 0,-1 0 0 0 0,0 1-1 0 0,0-1 1 0 0,0 1 0 0 0,0 0 0 0 0,0 0-1 0 0,0 0 1 0 0,0 0 0 0 0,0 0 0 0 0,-1 0-1 0 0,1 1 1 0 0,0 0 0 0 0,0 0 0 0 0,0 0-1 0 0,-1 0 1 0 0,1 0 0 0 0,0 1 0 0 0,0-1-1 0 0,0 1 1 0 0,-2 0 3 0 0,-4 1-12 0 0,-1 1 1 0 0,1 0-1 0 0,0 0 0 0 0,0 1 0 0 0,1 0 0 0 0,-1 0 1 0 0,1 1-1 0 0,0 0 0 0 0,0 1 0 0 0,0 0 1 0 0,1 0-1 0 0,0 0 0 0 0,0 1 0 0 0,1 0 0 0 0,-1 1 1 0 0,2-1-1 0 0,-1 1 0 0 0,1 1 0 0 0,-3 5 12 0 0,6-10 8 0 0,0 1-1 0 0,0-1 0 0 0,0 0 1 0 0,0 1-1 0 0,1-1 0 0 0,0 1 1 0 0,0 0-1 0 0,0-1 0 0 0,1 1 1 0 0,-1 0-1 0 0,1 0 0 0 0,0-1 1 0 0,1 1-1 0 0,-1 0 0 0 0,1-1 1 0 0,0 1-1 0 0,0 0 0 0 0,0-1 1 0 0,1 1-1 0 0,-1-1 0 0 0,1 0 1 0 0,0 1-1 0 0,1-1 0 0 0,1 2-7 0 0,4 1 35 0 0,0 0-1 0 0,1-1 1 0 0,0 0-1 0 0,1-1 1 0 0,-1 0-1 0 0,1 0 1 0 0,0-1-1 0 0,0 0 1 0 0,0-1-1 0 0,1 0 1 0 0,-1-1-1 0 0,1 0 1 0 0,0 0-1 0 0,0-1 1 0 0,-1-1-1 0 0,1 0 1 0 0,0 0-1 0 0,0-1 1 0 0,-1-1-1 0 0,1 1 1 0 0,0-2-1 0 0,-1 1 1 0 0,6-4-35 0 0,107-45-716 0 0,-80 11-7964 0 0,-38 36-2542 0 0</inkml:trace>
  <inkml:trace contextRef="#ctx0" brushRef="#br0" timeOffset="172736.392">24131 317 14067 0 0,'0'0'2893'0'0,"0"0"-1225"0"0,0 0-385 0 0,0 0-12 0 0,0 0-156 0 0,0 0-246 0 0,0 0-227 0 0,0 0-170 0 0,0 0-91 0 0,0 0-49 0 0,0 0-28 0 0,0 0-25 0 0,-23 0-20 0 0,-71 4 12 0 0,35 10 489 0 0,56-14-726 0 0,1 1 0 0 0,0-1 1 0 0,-1 1-1 0 0,1 0 0 0 0,0-1 1 0 0,0 1-1 0 0,0 0 0 0 0,0 0 1 0 0,-1 1-1 0 0,1-1 0 0 0,1 0 1 0 0,-1 1-1 0 0,0-1 1 0 0,0 1-1 0 0,0-1 0 0 0,1 1 1 0 0,-1 0-1 0 0,1 0 0 0 0,-1 0 1 0 0,1-1-1 0 0,0 1 0 0 0,0 1 1 0 0,0-1-1 0 0,0 0 0 0 0,0 0 1 0 0,0 0-1 0 0,1 1 0 0 0,-1-1 1 0 0,1 0-1 0 0,0 0 0 0 0,-1 1 1 0 0,1-1-1 0 0,0 1 0 0 0,0-1 1 0 0,0 0-1 0 0,1 2-34 0 0,42 37 185 0 0,21 2 501 0 0,-62-41-645 0 0,-1 0 1 0 0,0 0-1 0 0,0 0 0 0 0,1 0 1 0 0,-1 0-1 0 0,0 0 1 0 0,-1 0-1 0 0,1 1 0 0 0,0-1 1 0 0,-1 0-1 0 0,1 0 1 0 0,-1 1-1 0 0,1-1 0 0 0,-1 0 1 0 0,0 1-1 0 0,0-1 1 0 0,0 0-1 0 0,-1 1 0 0 0,1-1 1 0 0,0 0-1 0 0,-1 0 1 0 0,0 1-1 0 0,1-1 0 0 0,-1 0 1 0 0,0 0-1 0 0,0 0-41 0 0,-7 6 12 0 0,-1-1 1 0 0,0 0-1 0 0,0-1 0 0 0,-1 0 0 0 0,1 0 0 0 0,-1-1 1 0 0,-1-1-1 0 0,1 0 0 0 0,-1 0 0 0 0,1-1 1 0 0,-1 0-1 0 0,-2 0-12 0 0,-19 1-2233 0 0,33-22-4261 0 0,12 4-4395 0 0,-9 10 309 0 0</inkml:trace>
  <inkml:trace contextRef="#ctx0" brushRef="#br0" timeOffset="173322.35">24293 265 12667 0 0,'0'0'2223'0'0,"0"0"-365"0"0,0 0-147 0 0,0 0-150 0 0,0 0-230 0 0,0 0-256 0 0,0 0-204 0 0,0 0-132 0 0,0 0-96 0 0,0 0-49 0 0,0 0-29 0 0,0 0-55 0 0,0 0-86 0 0,-12 8-69 0 0,-35 22-81 0 0,16 10 638 0 0,31 10-36 0 0,29-9 197 0 0,9 0-330 0 0,26 17-85 0 0,-63-57-647 0 0,1 0 0 0 0,-1 0 0 0 0,1 0 1 0 0,-1 0-1 0 0,0 0 0 0 0,1 1 0 0 0,-1-1 0 0 0,0 0 1 0 0,0 1-1 0 0,0-1 0 0 0,0 0 0 0 0,0 1 0 0 0,0-1 1 0 0,0 1-1 0 0,-1 0 0 0 0,1-1 0 0 0,-1 1 0 0 0,1 0 1 0 0,-1-1-1 0 0,1 1 0 0 0,-1 0 0 0 0,0-1 0 0 0,0 1 0 0 0,0 0 1 0 0,0 0-1 0 0,0-1 0 0 0,0 1 0 0 0,0 0 0 0 0,-1 0 1 0 0,1-1-1 0 0,-1 1 0 0 0,1 0 0 0 0,-1-1 0 0 0,0 1 1 0 0,1-1-1 0 0,-1 1 0 0 0,0-1 0 0 0,0 1 0 0 0,0-1 1 0 0,0 1-1 0 0,0-1 0 0 0,-1 0 0 0 0,1 0 0 0 0,0 1 1 0 0,-1-1-1 0 0,1 0 0 0 0,0 0 0 0 0,-1 0 0 0 0,1-1 1 0 0,-1 1-1 0 0,0 0 0 0 0,1-1 0 0 0,-1 1-11 0 0,-15 5 23 0 0,0-1 0 0 0,0 0 0 0 0,0-1 0 0 0,0-1 0 0 0,-1-1 0 0 0,0-1 0 0 0,1 0 0 0 0,-18-2-23 0 0,-9-21-488 0 0,39 13-3219 0 0,3 0-3672 0 0,2 5-5101 0 0</inkml:trace>
  <inkml:trace contextRef="#ctx0" brushRef="#br0" timeOffset="183406.227">8323 1362 2088 0 0,'0'0'2901'0'0,"0"0"-582"0"0,0 0-89 0 0,0 0 71 0 0,0 0-49 0 0,0 0-270 0 0,0 0-429 0 0,0 0-443 0 0,0 0-292 0 0,0 0-204 0 0,14 5 3260 0 0,-3-2-3526 0 0,1 1 0 0 0,0-2-1 0 0,0 0 1 0 0,0 0-1 0 0,0-1 1 0 0,0 0-1 0 0,0-1 1 0 0,0-1-1 0 0,0 0 1 0 0,10-2-348 0 0,-12 1 59 0 0,1 0 0 0 0,0-1 0 0 0,-1 0 0 0 0,1 0 0 0 0,-1-1 0 0 0,0-1 0 0 0,0 0 0 0 0,-1 0 0 0 0,1-1 0 0 0,-1 0 0 0 0,-1-1 0 0 0,1 0 0 0 0,-1 0 0 0 0,0-1 1 0 0,-1 0-1 0 0,1 0 0 0 0,-2-1 0 0 0,1 0 0 0 0,-1 0 0 0 0,-1 0 0 0 0,1-1 0 0 0,0-3-59 0 0,-5 9-3 0 0,0 0 0 0 0,-1 0 0 0 0,1 0 0 0 0,-1 0 1 0 0,0 0-1 0 0,0-1 0 0 0,0 1 0 0 0,-1 0 0 0 0,1 0 0 0 0,-1 0 0 0 0,0 0 1 0 0,0 0-1 0 0,0 0 0 0 0,-1 0 0 0 0,0 0 0 0 0,1 0 0 0 0,-1 1 0 0 0,-1-1 1 0 0,1 0-1 0 0,0 1 0 0 0,-1 0 0 0 0,0 0 0 0 0,0 0 0 0 0,0 0 0 0 0,0 0 1 0 0,0 0-1 0 0,0 1 0 0 0,-1 0 0 0 0,1-1 0 0 0,-1 1 0 0 0,0 0 0 0 0,0 1 1 0 0,1-1-1 0 0,-1 1 0 0 0,0 0 0 0 0,0 0 0 0 0,0 0 0 0 0,-1 0 0 0 0,1 1 1 0 0,0-1-1 0 0,0 1 0 0 0,-2 0 3 0 0,-4-1-2 0 0,0 1 0 0 0,0-1 0 0 0,-1 2-1 0 0,1-1 1 0 0,0 1 0 0 0,0 1 0 0 0,0 0 0 0 0,0 1 0 0 0,0-1 0 0 0,0 2 0 0 0,1-1 0 0 0,-1 2 0 0 0,1-1 0 0 0,0 1-1 0 0,0 0 1 0 0,1 1 0 0 0,-1 0 0 0 0,1 1 0 0 0,1-1 0 0 0,-1 2 0 0 0,1-1 0 0 0,0 1 0 0 0,0 1 2 0 0,4-1 40 0 0,1-1 1 0 0,0 1-1 0 0,1-1 1 0 0,0 1-1 0 0,0-1 1 0 0,0 1-1 0 0,1 0 1 0 0,0 0-1 0 0,1-1 1 0 0,-1 1-1 0 0,3 5-40 0 0,2 2 94 0 0,0-1 0 0 0,2 1 0 0 0,0-1 0 0 0,0-1 0 0 0,1 1 0 0 0,1-1 0 0 0,0-1 0 0 0,1 0 0 0 0,1 0 0 0 0,-1 0 0 0 0,2-2 0 0 0,0 1 0 0 0,0-2 1 0 0,0 1-96 0 0,-3-5 54 0 0,0 0-1 0 0,1-1 0 0 0,-1 0 1 0 0,1-1-1 0 0,0 1 0 0 0,0-2 1 0 0,0 0-1 0 0,0 0 0 0 0,0 0 1 0 0,0-1-1 0 0,0-1 0 0 0,1 0 1 0 0,-1 0-1 0 0,0-1 0 0 0,2-1-52 0 0,20 1 62 0 0,-6-6-8711 0 0,-20 7 3149 0 0,-1 0-6319 0 0</inkml:trace>
  <inkml:trace contextRef="#ctx0" brushRef="#br0" timeOffset="183842.245">9292 1123 8946 0 0,'0'0'4756'0'0,"0"0"-2056"0"0,0 0-849 0 0,0 0-230 0 0,0 0-172 0 0,0 0-203 0 0,0 0-245 0 0,0 0-214 0 0,0 0-184 0 0,0 0-123 0 0,0 0-53 0 0,0 0-44 0 0,0 0 6 0 0,-9 5 4 0 0,-56 50 1050 0 0,-31 94-501 0 0,7-8-721 0 0,57-100-395 0 0,30-53-4701 0 0,11-57-2504 0 0,2 25-2971 0 0,-7 32 3490 0 0</inkml:trace>
  <inkml:trace contextRef="#ctx0" brushRef="#br0" timeOffset="184175.576">9036 1171 1832 0 0,'0'0'2872'0'0,"0"0"-260"0"0,0 0-209 0 0,0 0-199 0 0,0 0-188 0 0,0 0-156 0 0,0 0-167 0 0,0 0-185 0 0,0 0-170 0 0,0 0-166 0 0,0 0-169 0 0,0 0-130 0 0,0 0-114 0 0,-4-4-109 0 0,-11-14-80 0 0,12 14-87 0 0,3 4-81 0 0,0 0-72 0 0,0 0-56 0 0,0 0-50 0 0,0 0-43 0 0,18 8 813 0 0,-4 0-863 0 0,0 0 0 0 0,0 1 0 0 0,-1 1 0 0 0,-1 0 0 0 0,0 1 0 0 0,0 0 0 0 0,-1 1 1 0 0,0 0-1 0 0,-1 1 0 0 0,-1 0 0 0 0,0 0 0 0 0,-1 1 0 0 0,3 7-131 0 0,26 122 107 0 0,-24-113-2352 0 0,11-55-1850 0 0,-11 13-1490 0 0,-6 5-3768 0 0</inkml:trace>
  <inkml:trace contextRef="#ctx0" brushRef="#br0" timeOffset="184558.281">9674 1138 7170 0 0,'0'0'2971'0'0,"0"0"-779"0"0,0 0-269 0 0,0 0-13 0 0,0 0-73 0 0,0 0-173 0 0,0 0-319 0 0,0 0-347 0 0,0 0-226 0 0,0 0-141 0 0,0 0-94 0 0,0 0-46 0 0,-3-8-33 0 0,-12-24-56 0 0,14 31-363 0 0,0 0-1 0 0,0 0 1 0 0,0 0-1 0 0,0 0 1 0 0,-1 1-1 0 0,1-1 1 0 0,0 0-1 0 0,0 1 1 0 0,-1-1-1 0 0,1 1 1 0 0,-1-1-1 0 0,1 1 1 0 0,0 0-1 0 0,-1-1 0 0 0,1 1 1 0 0,-1 0-1 0 0,1 0 1 0 0,-1 0-1 0 0,1 0 1 0 0,-1 1-1 0 0,1-1 1 0 0,0 0-1 0 0,-1 0 1 0 0,1 1-1 0 0,-1-1 1 0 0,1 1-1 0 0,0-1 1 0 0,-1 1-1 0 0,1 0-38 0 0,-2 0 87 0 0,-8 4-3 0 0,0 1 1 0 0,0 0-1 0 0,0 1 0 0 0,1 0 0 0 0,-1 1 0 0 0,2 0 0 0 0,-1 1 0 0 0,1 0 1 0 0,1 0-1 0 0,0 1 0 0 0,0 0 0 0 0,1 0 0 0 0,0 1 0 0 0,0 0 0 0 0,2 0 1 0 0,-1 1-1 0 0,1-1 0 0 0,1 1 0 0 0,0 0 0 0 0,1 1 0 0 0,0-1 0 0 0,0 10-84 0 0,1-18 14 0 0,1 0 0 0 0,1-1 0 0 0,-1 1 0 0 0,0 0 0 0 0,1 0 0 0 0,0 0 0 0 0,0 0-1 0 0,0 0 1 0 0,1 0 0 0 0,-1 0 0 0 0,1 0 0 0 0,0-1 0 0 0,0 1 0 0 0,0 0 0 0 0,0 0 0 0 0,1-1-1 0 0,0 1 1 0 0,-1-1 0 0 0,1 1 0 0 0,1-1 0 0 0,-1 0 0 0 0,0 0 0 0 0,1 0 0 0 0,-1 0 0 0 0,1 0-1 0 0,0 0 1 0 0,0-1 0 0 0,0 0 0 0 0,1 1 0 0 0,-1-1 0 0 0,0 0 0 0 0,1 0 0 0 0,-1-1 0 0 0,1 1-1 0 0,0-1 1 0 0,0 0 0 0 0,-1 0 0 0 0,1 0 0 0 0,0 0 0 0 0,0-1 0 0 0,0 0-14 0 0,80-18-202 0 0,-35-15-3122 0 0,-43 27 1973 0 0,5-3-2149 0 0,-5 2-3217 0 0,-2 3-5154 0 0</inkml:trace>
  <inkml:trace contextRef="#ctx0" brushRef="#br0" timeOffset="185542.365">9794 1418 8938 0 0,'0'0'4158'0'0,"0"0"-1979"0"0,0 0-660 0 0,0 0 19 0 0,0 0 29 0 0,0 0-111 0 0,0 0-257 0 0,0 0-245 0 0,0 0-159 0 0,0 0-97 0 0,0 0-74 0 0,0 0-70 0 0,0 0-67 0 0,27 0-71 0 0,83-2-65 0 0,-50-14 211 0 0,-51 11-487 0 0,-1-1 1 0 0,1 0-1 0 0,-1 0 0 0 0,0-1 0 0 0,0 0 0 0 0,0-1 0 0 0,-1 1 0 0 0,0-1 0 0 0,-1-1 1 0 0,0 1-1 0 0,0-1 0 0 0,-1 0 0 0 0,0-1 0 0 0,-1 1 0 0 0,2-6-75 0 0,-5 14-1 0 0,0-1-1 0 0,-1 1 0 0 0,1-1 1 0 0,-1 1-1 0 0,1-1 0 0 0,-1 1 1 0 0,0-1-1 0 0,1 1 0 0 0,-1-1 1 0 0,0 0-1 0 0,0 1 0 0 0,0-1 1 0 0,0 1-1 0 0,-1-1 1 0 0,1 1-1 0 0,0-1 0 0 0,-1 0 1 0 0,1 1-1 0 0,-1 0 0 0 0,1-1 1 0 0,-1 1-1 0 0,0-1 0 0 0,0 1 1 0 0,1 0-1 0 0,-1-1 0 0 0,0 1 1 0 0,0 0-1 0 0,0 0 1 0 0,0 0-1 0 0,-1-1 0 0 0,1 1 1 0 0,0 0-1 0 0,0 1 0 0 0,-1-1 1 0 0,1 0-1 0 0,0 0 0 0 0,-1 1 1 0 0,1-1-1 0 0,-1 0 0 0 0,1 1 1 0 0,-1 0-1 0 0,1-1 1 0 0,-1 1-1 0 0,1 0 0 0 0,-1 0 1 0 0,0-1-1 0 0,1 1 0 0 0,-1 1 1 0 0,1-1-1 0 0,-1 0 0 0 0,0 0 2 0 0,-81 20-228 0 0,73-15 221 0 0,1 0 0 0 0,0 1 0 0 0,1 0 0 0 0,0 0 0 0 0,0 0 0 0 0,0 1 0 0 0,0 1 0 0 0,1-1 0 0 0,1 1 0 0 0,-1 0 0 0 0,1 1-1 0 0,1-1 1 0 0,-1 1 0 0 0,1 1 0 0 0,1-1 0 0 0,0 1 0 0 0,0-1 0 0 0,1 1 0 0 0,0 0 0 0 0,1 0 0 0 0,0 0 0 0 0,0 1 0 0 0,1-1 0 0 0,1 5 7 0 0,0-12 1 0 0,0 1 0 0 0,0-1 0 0 0,1 1 0 0 0,-1-1 0 0 0,1 1 0 0 0,0-1 0 0 0,0 1 0 0 0,0-1 0 0 0,1 1 0 0 0,-1-1 0 0 0,1 0 0 0 0,0 0 1 0 0,0 0-1 0 0,0 0 0 0 0,0 0 0 0 0,0 0 0 0 0,0-1 0 0 0,1 1 0 0 0,0-1 0 0 0,-1 1 0 0 0,1-1 0 0 0,0 0 0 0 0,0 0 0 0 0,0 0 0 0 0,0-1 0 0 0,1 1 0 0 0,-1-1 0 0 0,0 0 0 0 0,3 1-1 0 0,23 5 6 0 0,0-1 0 0 0,0-1 0 0 0,0-2 0 0 0,1-1 0 0 0,-1-1 0 0 0,3-2-6 0 0,-24 1-195 0 0,1-1-1 0 0,-1 0 1 0 0,0 0-1 0 0,0-1 0 0 0,1 0 1 0 0,-1 0-1 0 0,-1-1 0 0 0,1 0 1 0 0,0-1-1 0 0,-1 1 0 0 0,1-1 1 0 0,-1-1-1 0 0,0 1 0 0 0,-1-1 1 0 0,1-1-1 0 0,-1 1 0 0 0,0-1 1 0 0,0 0-1 0 0,-1 0 0 0 0,1-1 1 0 0,-2 0-1 0 0,1 0 0 0 0,-1 0 1 0 0,4-7 195 0 0,6-14-1340 0 0,17-35-5625 0 0,-11-4-4689 0 0,-17 57 7947 0 0,2-1 11272 0 0,-1 13 3616 0 0,-3 10-8459 0 0,5 61 1469 0 0,19 35-2393 0 0,-2-9-1100 0 0,-11 139 197 0 0,-12-237-771 0 0,0-1-11 0 0,-10-7 520 0 0,7-1-599 0 0,1 0 0 0 0,0 0 0 0 0,0 0 0 0 0,1 1-1 0 0,0-2 1 0 0,0 1 0 0 0,1 0 0 0 0,0 0 0 0 0,1 0-1 0 0,-1 0 1 0 0,2 0 0 0 0,-1 0-34 0 0,5-17-6 0 0,1 0 1 0 0,1 1 0 0 0,1 0-1 0 0,0 0 1 0 0,2 1 0 0 0,11-16 5 0 0,-19 33-7 0 0,4-12-9 0 0,1 1 0 0 0,1 1-1 0 0,0 0 1 0 0,1 0 0 0 0,1 1-1 0 0,0 0 1 0 0,1 0 0 0 0,0 2-1 0 0,1-1 1 0 0,1 2 0 0 0,0 0-1 0 0,1 0 1 0 0,0 1-1 0 0,1 1 1 0 0,0 1 0 0 0,6-2 16 0 0,-19 10 0 0 0,0 0 0 0 0,-1 0 0 0 0,1 0 0 0 0,0 1 0 0 0,0-1 0 0 0,0 1 0 0 0,0 0 0 0 0,0 0 0 0 0,0 0 0 0 0,0 1 0 0 0,0-1 0 0 0,0 0 0 0 0,0 1 0 0 0,0 0 0 0 0,0 0 0 0 0,0 0 0 0 0,-1 0 0 0 0,1 0 0 0 0,0 1 0 0 0,-1-1 0 0 0,1 1 0 0 0,-1 0 0 0 0,1-1 0 0 0,-1 1 1 0 0,0 0-1 0 0,0 0 0 0 0,0 1 0 0 0,0-1 0 0 0,0 0 0 0 0,0 1 0 0 0,-1-1 0 0 0,1 1 0 0 0,-1 0 0 0 0,0-1 0 0 0,0 1 0 0 0,0 0 0 0 0,0 0 0 0 0,0 0 0 0 0,0 0 0 0 0,-1-1 0 0 0,1 1 0 0 0,-1 0 0 0 0,0 0 0 0 0,0 0 0 0 0,0 0 0 0 0,-1 0 0 0 0,1 0 0 0 0,0 0 0 0 0,-1 0 0 0 0,0 0 0 0 0,0 4 15 0 0,1 0 1 0 0,-2 0-1 0 0,1 0 0 0 0,-1 0 0 0 0,0 0 1 0 0,-1 0-1 0 0,1 0 0 0 0,-1-1 0 0 0,-1 1 1 0 0,1-1-1 0 0,-1 0 0 0 0,0 0 0 0 0,-1 0 1 0 0,1-1-1 0 0,-1 0 0 0 0,0 0 0 0 0,-1 0 1 0 0,1 0-1 0 0,-1-1 0 0 0,0 1 0 0 0,-6 2-15 0 0,-124 56 135 0 0,74-53-523 0 0,70-32-1486 0 0,25-16-297 0 0,-11 13-674 0 0,-2 1-4031 0 0,-13 15-4917 0 0</inkml:trace>
  <inkml:trace contextRef="#ctx0" brushRef="#br0" timeOffset="185894.125">11129 950 16852 0 0,'0'0'3028'0'0,"0"0"-1309"0"0,0 0-498 0 0,0 0-60 0 0,0 0-53 0 0,0 0-129 0 0,0 0-216 0 0,0 0-179 0 0,0 0-96 0 0,0 0-38 0 0,0 0-8 0 0,0 0-45 0 0,0 11-49 0 0,-2 203 995 0 0,-5 46-1193 0 0,-3-193-1089 0 0,-5-101-2436 0 0,-5-31-1470 0 0,8 21-6440 0 0,8 29 696 0 0</inkml:trace>
  <inkml:trace contextRef="#ctx0" brushRef="#br0" timeOffset="186139.238">10934 1204 10498 0 0,'0'0'2869'0'0,"0"0"-522"0"0,0 0-381 0 0,0 0-235 0 0,0 0-216 0 0,0 0-267 0 0,0 0-273 0 0,0 0-230 0 0,0 0-140 0 0,0 0-63 0 0,0 0 0 0 0,0 0-25 0 0,0 0-18 0 0,7 3-46 0 0,149 16 1089 0 0,30-18-2671 0 0,-160 4-663 0 0,-8 0-5328 0 0,-8-5-5080 0 0</inkml:trace>
  <inkml:trace contextRef="#ctx0" brushRef="#br0" timeOffset="190001.207">11799 1105 0 0 0,'0'0'377'0'0,"0"0"254"0"0,0 0 40 0 0,0 0 20 0 0,0 0 18 0 0,0 0 38 0 0,0 0 48 0 0,-3 4 47 0 0,-11 21 1245 0 0,28-21 5806 0 0,8-4-3966 0 0,-19 0-3593 0 0,13-2 184 0 0,-1-1-1 0 0,1-1 1 0 0,-1 0-1 0 0,0-1 0 0 0,0-1 1 0 0,0 0-1 0 0,-1-1 1 0 0,0 0-1 0 0,0-1 1 0 0,3-3-518 0 0,107-85 1292 0 0,-106 69-768 0 0,-24 34 374 0 0,-5 17-858 0 0,1 1 1 0 0,1 0 0 0 0,1 0-1 0 0,1 1 1 0 0,2 0-1 0 0,0 1 1 0 0,2-1 0 0 0,0 7-41 0 0,0-3 55 0 0,-12 346 482 0 0,15-373-536 0 0,-1 12 12 0 0,-1 1 0 0 0,-1-1 1 0 0,0 0-1 0 0,-1 0 0 0 0,0 0 0 0 0,-1-1 1 0 0,-1 1-1 0 0,-2 2-13 0 0,1-5 8 0 0,0-1-1 0 0,-1-1 1 0 0,0 1 0 0 0,0-1-1 0 0,-1-1 1 0 0,0 1 0 0 0,-1-1 0 0 0,0-1-1 0 0,0 0 1 0 0,-4 2-8 0 0,9-6-25 0 0,0-1 0 0 0,-1 1 0 0 0,1-1 0 0 0,-1 0 0 0 0,0-1 0 0 0,1 1 0 0 0,-1-1 0 0 0,0 0-1 0 0,0-1 1 0 0,-1 1 0 0 0,1-1 0 0 0,0 0 0 0 0,0-1 0 0 0,-1 1 0 0 0,-1-1 25 0 0,5-2-31 0 0,0 0 0 0 0,1 0 0 0 0,-1 1 0 0 0,0-2 0 0 0,1 1 0 0 0,-1 0 0 0 0,1 0 0 0 0,-1-1 0 0 0,1 0 0 0 0,0 1 0 0 0,0-1 0 0 0,0 0 0 0 0,1 0 0 0 0,-1 0 0 0 0,1 0 0 0 0,-1 0 0 0 0,1 0 0 0 0,0 0 0 0 0,0-1 0 0 0,1 1 0 0 0,-1 0 0 0 0,1-1 0 0 0,-1 1 0 0 0,1-1 0 0 0,0 1 0 0 0,0 0 0 0 0,1-1 0 0 0,-1 1 0 0 0,1-3 31 0 0,1-16 5 0 0,1 1 0 0 0,1 0 0 0 0,1 0 0 0 0,0 1 0 0 0,2-1 0 0 0,1 1 0 0 0,0 0 0 0 0,1 1 0 0 0,1 0 0 0 0,1 1 0 0 0,0 0 0 0 0,2 0 0 0 0,0 1 0 0 0,1 1 1 0 0,0 0-1 0 0,2 1 0 0 0,3-2-5 0 0,-5 6 33 0 0,0 1 0 0 0,1 0 0 0 0,0 1 0 0 0,1 1 0 0 0,0 1 0 0 0,0 0 1 0 0,9-2-34 0 0,-2 2-54 0 0,0 0 1 0 0,0 2-1 0 0,1 1 0 0 0,-1 1 1 0 0,1 1-1 0 0,0 1 1 0 0,17 1 53 0 0,-28 8-1531 0 0,-1-1-4408 0 0,-6-7 549 0 0,-4 3-5887 0 0</inkml:trace>
  <inkml:trace contextRef="#ctx0" brushRef="#br0" timeOffset="190306.387">12521 1267 12307 0 0,'0'0'2570'0'0,"0"0"-643"0"0,0 0-322 0 0,0 0-114 0 0,0 0-180 0 0,0 0-241 0 0,0 0-255 0 0,0 0-221 0 0,0 0-155 0 0,0 0-85 0 0,-32 27-64 0 0,-93 84-47 0 0,122-110-231 0 0,1 1-1 0 0,0-1 1 0 0,0 0-1 0 0,0 0 1 0 0,0 1-1 0 0,0 0 1 0 0,0-1-1 0 0,1 1 1 0 0,-1 0-1 0 0,0 0 1 0 0,1 0-1 0 0,-1 0 1 0 0,1 0-1 0 0,0 0 1 0 0,0 0-1 0 0,-1 0 1 0 0,1 0-1 0 0,1 1 1 0 0,-1-1-1 0 0,0 1 1 0 0,1-1-1 0 0,-1 0 1 0 0,1 1-1 0 0,0-1 1 0 0,0 1-1 0 0,-1-1 1 0 0,2 1-12 0 0,0 5 81 0 0,0-3-28 0 0,0 0 0 0 0,1 0 0 0 0,-1 0 0 0 0,1 0 0 0 0,1-1 0 0 0,-1 1 1 0 0,0-1-1 0 0,1 0 0 0 0,0 1 0 0 0,0-1 0 0 0,0 0 0 0 0,1-1 0 0 0,-1 1 0 0 0,1-1 0 0 0,0 1 0 0 0,0-1 0 0 0,0 0 0 0 0,0 0 0 0 0,1-1 0 0 0,-1 1 0 0 0,1-1 0 0 0,0 0 1 0 0,-1 0-1 0 0,1-1 0 0 0,0 0 0 0 0,0 1 0 0 0,0-2 0 0 0,0 1 0 0 0,0 0 0 0 0,0-1 0 0 0,0 0 0 0 0,0 0 0 0 0,1-1 0 0 0,-1 1 0 0 0,0-1 0 0 0,0 0 0 0 0,0-1 0 0 0,4-1-52 0 0,-1 1 47 0 0,-1-1 1 0 0,1 0 0 0 0,-1 0 0 0 0,0-1 0 0 0,1 0 0 0 0,-2 0 0 0 0,1-1 0 0 0,-1 0 0 0 0,1 0 0 0 0,-1-1 0 0 0,-1 1-1 0 0,1-1 1 0 0,-1-1 0 0 0,0 1 0 0 0,0-1 0 0 0,-1 0 0 0 0,0 0 0 0 0,0 0 0 0 0,-1 0 0 0 0,0-1 0 0 0,0 1 0 0 0,0-1 0 0 0,-1 0-1 0 0,0 0 1 0 0,-1 0 0 0 0,0 0 0 0 0,0 0 0 0 0,-1 0 0 0 0,0 0 0 0 0,0 0 0 0 0,-1-2-49 0 0,1 6-69 0 0,-1 0 1 0 0,0 1 0 0 0,0-1-1 0 0,0 0 1 0 0,0 1-1 0 0,0-1 1 0 0,-1 1-1 0 0,1 0 1 0 0,-1-1 0 0 0,0 1-1 0 0,0 0 1 0 0,-1 0-1 0 0,1 0 1 0 0,0 0-1 0 0,-1 1 1 0 0,0-1 0 0 0,1 1-1 0 0,-1-1 1 0 0,0 1-1 0 0,0 0 1 0 0,-1 0-1 0 0,1 0 1 0 0,0 1-1 0 0,-1-1 1 0 0,1 1 0 0 0,-1 0-1 0 0,1 0 1 0 0,-1 0-1 0 0,0 0 1 0 0,1 0-1 0 0,-1 1 1 0 0,-3 0 68 0 0,5 0-177 0 0,-1 1 0 0 0,1 0 0 0 0,0-1 0 0 0,-1 1 0 0 0,1 0 0 0 0,0 0 0 0 0,0 1 0 0 0,0-1-1 0 0,0 0 1 0 0,0 1 0 0 0,0-1 0 0 0,0 1 0 0 0,1 0 0 0 0,-1-1 0 0 0,0 1 0 0 0,1 0 0 0 0,0 0 0 0 0,-1 0 0 0 0,1 0 0 0 0,0 0 0 0 0,0 1 0 0 0,0-1 0 0 0,0 0-1 0 0,0 0 1 0 0,1 1 0 0 0,-1-1 0 0 0,1 1 0 0 0,0-1 0 0 0,-1 0 0 0 0,1 1 0 0 0,0-1 177 0 0,-3 26-5155 0 0,4-5-4548 0 0,0-15 3299 0 0</inkml:trace>
  <inkml:trace contextRef="#ctx0" brushRef="#br0" timeOffset="190563.985">12754 1480 1632 0 0,'0'0'3373'0'0,"0"0"-407"0"0,0 0-167 0 0,0 0-237 0 0,0 0-395 0 0,0 0-402 0 0,0 0-274 0 0,0 0-158 0 0,0 0-88 0 0,0 0-93 0 0,0 0-104 0 0,0 0-136 0 0,0 0-140 0 0,5 9-118 0 0,14 25-85 0 0,-26-44 1270 0 0,5 2-1764 0 0,0-1 0 0 0,0 1 0 0 0,1 0 0 0 0,0-1 0 0 0,1 1-1 0 0,0-1 1 0 0,0 1 0 0 0,1-1 0 0 0,0 1 0 0 0,1-1-1 0 0,0 1 1 0 0,0 0 0 0 0,0 0 0 0 0,1 0 0 0 0,0 0 0 0 0,1 0-1 0 0,0 1 1 0 0,0-1 0 0 0,1 1 0 0 0,-1 0 0 0 0,2 1 0 0 0,-1-1-1 0 0,1 1 1 0 0,0 0 0 0 0,0 0 0 0 0,1 1 0 0 0,-1-1 0 0 0,8-3-76 0 0,78-14-1190 0 0,-60 26-2776 0 0,-1 6-5202 0 0,-24-5-3109 0 0</inkml:trace>
  <inkml:trace contextRef="#ctx0" brushRef="#br0" timeOffset="191590.902">13465 1333 9362 0 0,'0'0'2666'0'0,"0"0"-875"0"0,0 0-379 0 0,0 0 39 0 0,0 0 24 0 0,0 0-139 0 0,0 0-303 0 0,0 0-350 0 0,0 0-269 0 0,0 0-163 0 0,0 0-35 0 0,0 0 33 0 0,1 5 76 0 0,13 288 2959 0 0,-16-280-2406 0 0,-3-18 355 0 0,-3-22-409 0 0,7 12-779 0 0,1 1-1 0 0,0-1 0 0 0,1 0 0 0 0,1 0 1 0 0,0 1-1 0 0,0-1 0 0 0,2 1 0 0 0,0-1 1 0 0,1 1-1 0 0,0 0 0 0 0,1 1 0 0 0,0 0 1 0 0,1-1-1 0 0,1 1-44 0 0,125-167 66 0 0,-60 117 18 0 0,-61 118-303 0 0,-8-29-225 0 0,7 20-3318 0 0,11-33-8381 0 0,-17-13 994 0 0</inkml:trace>
  <inkml:trace contextRef="#ctx0" brushRef="#br0" timeOffset="191924.797">14063 1259 5489 0 0,'0'0'4162'0'0,"0"0"-1454"0"0,0 0-577 0 0,0 0-167 0 0,0 0-242 0 0,0 0-266 0 0,0 0-257 0 0,0 0-224 0 0,0 0-177 0 0,0 0-120 0 0,0 0-106 0 0,0 0-82 0 0,-12 8-42 0 0,-37 24-37 0 0,45-28-339 0 0,0-1 0 0 0,0 1-1 0 0,0 0 1 0 0,1 1 0 0 0,-1-1 0 0 0,1 0 0 0 0,0 1 0 0 0,1 0 0 0 0,-1 0 0 0 0,1 0 0 0 0,0 0 0 0 0,0 0 0 0 0,0 0-1 0 0,0 5-71 0 0,-2 3 114 0 0,0 0-31 0 0,0 0 0 0 0,1 0 0 0 0,1 1-1 0 0,0-1 1 0 0,1 1 0 0 0,0-1 0 0 0,1 1 0 0 0,2 11-83 0 0,-1-21 37 0 0,1 0 1 0 0,-1-1 0 0 0,1 1-1 0 0,0-1 1 0 0,1 1-1 0 0,-1-1 1 0 0,0 0 0 0 0,1 0-1 0 0,0 0 1 0 0,0 0 0 0 0,0 0-1 0 0,0-1 1 0 0,0 1-1 0 0,1-1 1 0 0,-1 0 0 0 0,1 0-1 0 0,-1 0 1 0 0,1 0 0 0 0,0-1-1 0 0,-1 1 1 0 0,1-1-1 0 0,0 0 1 0 0,0 0 0 0 0,0-1-1 0 0,0 1 1 0 0,0-1 0 0 0,0 0-1 0 0,0 0 1 0 0,1 0-1 0 0,-1 0 1 0 0,0-1 0 0 0,0 0-1 0 0,0 0 1 0 0,-1 0-1 0 0,1 0 1 0 0,0 0 0 0 0,0-1-1 0 0,-1 0 1 0 0,1 0 0 0 0,0 0-1 0 0,-1 0 1 0 0,0 0-1 0 0,2-2-37 0 0,6-5 76 0 0,0-1-1 0 0,-1 0 0 0 0,0-1 0 0 0,0 0 0 0 0,-1 0 0 0 0,-1-1 0 0 0,0 0 0 0 0,0-1 0 0 0,-2 0 1 0 0,1 0-1 0 0,2-11-75 0 0,15-95 2 0 0,-24 116-46 0 0,0 0 0 0 0,0 0 0 0 0,-1 0 0 0 0,1 0 1 0 0,-1 0-1 0 0,1 0 0 0 0,-1 1 0 0 0,0-1 0 0 0,0 0 0 0 0,0 0 1 0 0,0 1-1 0 0,-1-1 0 0 0,1 1 0 0 0,-1-1 0 0 0,0 1 0 0 0,1-1 1 0 0,-1 1-1 0 0,0 0 0 0 0,-1 0 0 0 0,1 0 0 0 0,0 0 0 0 0,0 0 1 0 0,-1 1-1 0 0,1-1 0 0 0,-1 1 0 0 0,1-1 0 0 0,-1 1 1 0 0,0 0-1 0 0,0 0 0 0 0,1 0 0 0 0,-1 1 0 0 0,-1-1 44 0 0,1 1-226 0 0,0-1-1 0 0,0 1 0 0 0,0 0 1 0 0,0 1-1 0 0,0-1 0 0 0,0 0 0 0 0,0 1 1 0 0,1 0-1 0 0,-1 0 0 0 0,0 0 1 0 0,0 0-1 0 0,0 0 0 0 0,1 0 1 0 0,-1 1-1 0 0,0-1 0 0 0,1 1 1 0 0,0 0-1 0 0,-1 0 0 0 0,1 0 1 0 0,0 0-1 0 0,-1 1 227 0 0,-10 13-2548 0 0,4-4-3493 0 0,1-1-5566 0 0</inkml:trace>
  <inkml:trace contextRef="#ctx0" brushRef="#br0" timeOffset="192226.691">14293 1381 12291 0 0,'0'0'2984'0'0,"0"0"-713"0"0,0 0-380 0 0,0 0-270 0 0,0 0-270 0 0,0 0-306 0 0,0 0-308 0 0,0 0-232 0 0,0 0-140 0 0,0 0-85 0 0,0 0-14 0 0,0 0 2 0 0,0 0-13 0 0,3 9-31 0 0,11 67 178 0 0,-13-72-358 0 0,0-1-1 0 0,0 1 0 0 0,0 0 1 0 0,1 0-1 0 0,0 0 0 0 0,-1-1 0 0 0,1 1 1 0 0,0-1-1 0 0,0 1 0 0 0,1-1 1 0 0,-1 0-1 0 0,1 0 0 0 0,0 0 0 0 0,0 0 1 0 0,0 0-1 0 0,0 0 0 0 0,0-1 1 0 0,0 0-1 0 0,1 0 0 0 0,-1 0 1 0 0,1 0-1 0 0,0 0 0 0 0,-1-1 0 0 0,1 1 1 0 0,0-1-1 0 0,0 0 0 0 0,0 0 1 0 0,0-1-1 0 0,0 1 0 0 0,3-1-43 0 0,1 1 104 0 0,0 0-1 0 0,0-1 1 0 0,0 0-1 0 0,0 0 1 0 0,0-1 0 0 0,0 0-1 0 0,0-1 1 0 0,0 1-1 0 0,-1-2 1 0 0,1 1 0 0 0,-1-1-1 0 0,1 0 1 0 0,-1 0-1 0 0,0-1 1 0 0,2-2-104 0 0,0-1 63 0 0,1-1 0 0 0,-1 0 0 0 0,-1-1 0 0 0,0 0 0 0 0,0-1 1 0 0,-1 1-1 0 0,0-1 0 0 0,-1-1 0 0 0,0 1 0 0 0,0-1 0 0 0,-1 0 0 0 0,-1-1 0 0 0,3-9-63 0 0,-1-1 57 0 0,-5 19-3736 0 0,-1 2-4088 0 0,0 5-4135 0 0</inkml:trace>
  <inkml:trace contextRef="#ctx0" brushRef="#br0" timeOffset="192933.182">15024 1351 17764 0 0,'0'0'1872'0'0,"0"0"-473"0"0,0 0-233 0 0,0 0-129 0 0,0 0-134 0 0,0 0-144 0 0,0 0-147 0 0,0 0-124 0 0,0 0-86 0 0,0 0-80 0 0,0 0-78 0 0,0 0-13 0 0,0 0-25 0 0,-18-2-14 0 0,-59-7-16 0 0,75 9-164 0 0,-1 0 1 0 0,1-1 0 0 0,-1 1 0 0 0,1 0 0 0 0,-1 0 0 0 0,0 1 0 0 0,1-1 0 0 0,-1 0 0 0 0,1 1-1 0 0,-1 0 1 0 0,1-1 0 0 0,0 1 0 0 0,-1 0 0 0 0,1 0 0 0 0,0 0 0 0 0,-1 1 0 0 0,1-1-1 0 0,0 1 1 0 0,0-1 0 0 0,0 1 0 0 0,0 0 0 0 0,0 0-13 0 0,-7 6 65 0 0,1-2-53 0 0,1 0 0 0 0,0 0 1 0 0,1 0-1 0 0,-1 1 0 0 0,1 0 1 0 0,0 1-1 0 0,1-1 0 0 0,0 1 1 0 0,0 0-1 0 0,1 0 1 0 0,0 1-1 0 0,0-1 0 0 0,1 1 1 0 0,0 0-1 0 0,0 0 0 0 0,1 0 1 0 0,0 0-1 0 0,1 0 0 0 0,0 0 1 0 0,1 1-1 0 0,0-1 0 0 0,0 0 1 0 0,1 5-13 0 0,-1-11 4 0 0,1 0 0 0 0,-1 0 1 0 0,1 0-1 0 0,0 0 0 0 0,0 0 1 0 0,0 0-1 0 0,0-1 0 0 0,0 1 0 0 0,0 0 1 0 0,1-1-1 0 0,0 1 0 0 0,-1 0 1 0 0,1-1-1 0 0,0 0 0 0 0,0 1 1 0 0,0-1-1 0 0,0 0 0 0 0,1 0 1 0 0,-1 0-1 0 0,1-1 0 0 0,-1 1 0 0 0,1-1 1 0 0,0 1-1 0 0,-1-1 0 0 0,1 0 1 0 0,0 0-1 0 0,0 0 0 0 0,0 0 1 0 0,0 0-1 0 0,0-1 0 0 0,0 1 1 0 0,0-1-1 0 0,0 0 0 0 0,2 0-4 0 0,4 0 55 0 0,0-1 0 0 0,0 1 0 0 0,0-2-1 0 0,-1 1 1 0 0,1-2 0 0 0,0 1 0 0 0,-1-1 0 0 0,0 0 0 0 0,1-1-1 0 0,-1 1 1 0 0,2-3-55 0 0,186-127 760 0 0,-143 100-681 0 0,-41 78-127 0 0,5 130 141 0 0,-10 32-25 0 0,-8-193-61 0 0,-1 1 0 0 0,0-1 0 0 0,-1 0 0 0 0,-1-1-1 0 0,0 1 1 0 0,-1-1 0 0 0,0 1 0 0 0,-1-1-1 0 0,-1-1 1 0 0,0 1 0 0 0,-1-1 0 0 0,0-1 0 0 0,0 1-1 0 0,-2-1 1 0 0,1-1 0 0 0,-1 0 0 0 0,-1 0 0 0 0,0-1-1 0 0,0 0 1 0 0,-1-1 0 0 0,0 0 0 0 0,0-1-1 0 0,-5 2-6 0 0,11-6 7 0 0,1-1-1 0 0,-1 1 1 0 0,1-1-1 0 0,-1 0 1 0 0,0-1-1 0 0,0 0 1 0 0,0 0-1 0 0,0 0 1 0 0,0 0-1 0 0,0-1 1 0 0,0 0-1 0 0,0 0 1 0 0,0-1-1 0 0,0 0-6 0 0,-1-46-67 0 0,64-87 39 0 0,181-342-2099 0 0,-211 412-837 0 0,-19 36-6709 0 0,-6 23-2516 0 0</inkml:trace>
  <inkml:trace contextRef="#ctx0" brushRef="#br0" timeOffset="193427.261">15517 987 13339 0 0,'0'0'1486'0'0,"0"0"-236"0"0,0 0-56 0 0,0 0 1 0 0,0 0-36 0 0,0 0-115 0 0,0 0-141 0 0,0 0-116 0 0,0 0-103 0 0,0 0-111 0 0,0 0-89 0 0,0 0-65 0 0,-3 0-39 0 0,1 0-304 0 0,0 1-1 0 0,0-1 0 0 0,0 1 0 0 0,0-1 0 0 0,0 1 0 0 0,0 0 1 0 0,0 0-1 0 0,0 0 0 0 0,0 0 0 0 0,1 0 0 0 0,-1 0 1 0 0,0 0-1 0 0,1 1 0 0 0,-1-1 0 0 0,1 0 0 0 0,-1 1 1 0 0,1 0-1 0 0,0-1 0 0 0,0 1 0 0 0,-1 0 0 0 0,1-1 0 0 0,0 1 1 0 0,1 0-1 0 0,-1 0 0 0 0,0 0 0 0 0,1 0 0 0 0,-1 0 1 0 0,1 0-1 0 0,-1 1-75 0 0,-5 20 210 0 0,2-1 0 0 0,0 1 0 0 0,2 0 0 0 0,0 1 0 0 0,1-1 0 0 0,2 0 1 0 0,0 0-1 0 0,2 1 0 0 0,1 3-210 0 0,6 198 313 0 0,-11-156-213 0 0,1-68-78 0 0,0-1 20 0 0,11-8 250 0 0,89-95-102 0 0,10 37-178 0 0,-109 66-11 0 0,1-1 0 0 0,-1 0 0 0 0,0 1 0 0 0,0-1 0 0 0,0 1 0 0 0,1-1 0 0 0,-1 1 0 0 0,0 0 0 0 0,1-1 1 0 0,-1 1-1 0 0,0 0 0 0 0,0 0 0 0 0,1 0 0 0 0,-1 0 0 0 0,0 0 0 0 0,1 0 0 0 0,-1 0 0 0 0,0 0 0 0 0,1 1 0 0 0,-1-1 0 0 0,0 0 1 0 0,0 1-1 0 0,1-1 0 0 0,-1 1 0 0 0,0 0 0 0 0,0-1 0 0 0,0 1 0 0 0,0 0 0 0 0,0 0 0 0 0,1-1 0 0 0,-2 1 0 0 0,1 0 0 0 0,0 0 1 0 0,0 0-1 0 0,0 0 0 0 0,0 1 0 0 0,-1-1 0 0 0,1 0 0 0 0,0 0 0 0 0,-1 0 0 0 0,1 0 0 0 0,-1 1 0 0 0,1-1 0 0 0,-1 0 0 0 0,0 1 0 0 0,0-1 1 0 0,1 1-2 0 0,1 74 86 0 0,-3-54-69 0 0,1-10-124 0 0,-1-11 47 0 0,0 0 0 0 0,1 1 0 0 0,0-1 0 0 0,-1 1-1 0 0,1-1 1 0 0,0 1 0 0 0,-1-1 0 0 0,1 1 0 0 0,0-1-1 0 0,0 1 1 0 0,0-1 0 0 0,1 1 0 0 0,-1-1-1 0 0,0 1 1 0 0,0-1 0 0 0,1 0 0 0 0,-1 1 0 0 0,1-1-1 0 0,-1 1 1 0 0,1-1 0 0 0,0 0 0 0 0,0 1-1 0 0,-1-1 1 0 0,1 0 0 0 0,0 0 0 0 0,0 0 0 0 0,0 0-1 0 0,0 1 1 0 0,0-2 0 0 0,1 1 0 0 0,-1 0 0 0 0,0 0-1 0 0,0 0 1 0 0,1 0 0 0 0,-1-1 0 0 0,0 1-1 0 0,1 0 1 0 0,0-1 60 0 0,7 0-1817 0 0,-2 0-4286 0 0,-3 0-5874 0 0</inkml:trace>
  <inkml:trace contextRef="#ctx0" brushRef="#br0" timeOffset="210062.251">16285 1399 0 0 0,'0'0'604'0'0,"0"0"760"0"0,0 0 231 0 0,0 0 54 0 0,0 0-1 0 0,0 0-89 0 0,0 0-43 0 0,0 0 11 0 0,0 0-17 0 0,2 3-50 0 0,25 75 4005 0 0,-24 58-3349 0 0,-4-121-1976 0 0,0 7 38 0 0,-1-1-1 0 0,0 1 1 0 0,-2-1 0 0 0,-1 0 0 0 0,0 0 0 0 0,-2 0 0 0 0,0-1 0 0 0,-9 17-178 0 0,16-37 29 0 0,0 1 0 0 0,0-1 0 0 0,-1 0 0 0 0,1 1 0 0 0,0-1 0 0 0,0 0 0 0 0,-1 1 0 0 0,1-1 0 0 0,0 0 0 0 0,-1 1 0 0 0,1-1 0 0 0,0 0 0 0 0,-1 0 0 0 0,1 1 0 0 0,0-1 0 0 0,-1 0 0 0 0,1 0 0 0 0,0 0 0 0 0,-1 1 0 0 0,1-1 0 0 0,-1 0 0 0 0,1 0 0 0 0,0 0 0 0 0,-1 0 0 0 0,1 0 0 0 0,-1 0 0 0 0,1 0 0 0 0,-1 0 0 0 0,1 0 0 0 0,0 0 0 0 0,-1 0 0 0 0,1 0 0 0 0,-1 0 0 0 0,1 0 0 0 0,-1 0 0 0 0,1-1 0 0 0,0 1 0 0 0,-1 0 0 0 0,1 0 0 0 0,0 0 0 0 0,-1-1 0 0 0,1 1 0 0 0,0 0 0 0 0,-1 0 0 0 0,1-1 0 0 0,0 1 0 0 0,-1 0 0 0 0,1-1 0 0 0,0 1 0 0 0,0 0 0 0 0,-1-1 0 0 0,1 1 0 0 0,0 0 0 0 0,0-1 0 0 0,0 1 0 0 0,0-1 0 0 0,-1 1 0 0 0,1-1 0 0 0,0 1 0 0 0,0 0 0 0 0,0-1 0 0 0,0 1 0 0 0,0-1 0 0 0,0 1 0 0 0,0-1-29 0 0,-10-27 293 0 0,11 5-259 0 0,0-1 0 0 0,2 2 1 0 0,1-1-1 0 0,1 0 1 0 0,1 1-1 0 0,0 0 1 0 0,2 0-1 0 0,1 0 0 0 0,0 1 1 0 0,2 1-1 0 0,10-16-34 0 0,-9 7 12 0 0,1 1 0 0 0,2 1 0 0 0,1 0 0 0 0,1 1 0 0 0,1 1 0 0 0,1 1 0 0 0,1 0 0 0 0,1 1 0 0 0,1 2 0 0 0,1 0 0 0 0,1 1 0 0 0,1 1 0 0 0,1 2 0 0 0,9-4-12 0 0,-34 20 2 0 0,0 0 0 0 0,0 1 0 0 0,0-1 0 0 0,1 1 0 0 0,-1-1 0 0 0,0 1 0 0 0,0 0 0 0 0,1-1 0 0 0,-1 1 0 0 0,0 0 0 0 0,1 0 0 0 0,-1 0 0 0 0,0 0 1 0 0,1 0-1 0 0,-1 0 0 0 0,0 0 0 0 0,1 1 0 0 0,-1-1 0 0 0,0 0 0 0 0,0 1 0 0 0,1-1 0 0 0,-1 1 0 0 0,0-1 0 0 0,0 1 0 0 0,0 0 0 0 0,1-1 0 0 0,-1 1 0 0 0,0 0 0 0 0,0 0 0 0 0,0 0 0 0 0,0 0 0 0 0,-1 0 0 0 0,1 0 0 0 0,0 0 0 0 0,0 0 0 0 0,0 0 0 0 0,-1 0 0 0 0,1 0 0 0 0,-1 1 0 0 0,1-1 0 0 0,-1 0 0 0 0,1 0 0 0 0,-1 1 0 0 0,0 0-2 0 0,7 63 291 0 0,-7-64-281 0 0,-2 16 49 0 0,-1 0 1 0 0,-1 0-1 0 0,-1 0 0 0 0,0 0 1 0 0,-1-1-1 0 0,0 0 1 0 0,-2-1-1 0 0,0 1 0 0 0,-10 13-59 0 0,-81 99 493 0 0,99-126-508 0 0,-1-1 1 0 0,1 0-1 0 0,-1 0 1 0 0,1 1-1 0 0,-1-1 1 0 0,1 0 0 0 0,-1 0-1 0 0,0 0 1 0 0,0 0-1 0 0,1 0 1 0 0,-1 0-1 0 0,0 0 1 0 0,0 0-1 0 0,0 0 1 0 0,0 0 0 0 0,0 0-1 0 0,-1 0 1 0 0,1-1-1 0 0,0 1 1 0 0,0-1-1 0 0,0 1 1 0 0,-1-1-1 0 0,1 1 1 0 0,0-1 0 0 0,0 1-1 0 0,-1-1 1 0 0,1 0-1 0 0,0 0 1 0 0,-1 0-1 0 0,1 0 1 0 0,0 0 0 0 0,-1 0-1 0 0,1 0 1 0 0,0 0-1 0 0,-1-1 1 0 0,1 1-1 0 0,0 0 1 0 0,-1-1-1 0 0,1 1 1 0 0,0-1 0 0 0,0 1-1 0 0,-1-1 1 0 0,1 0-1 0 0,0 1 1 0 0,0-1-1 0 0,0 0 1 0 0,0 0 0 0 0,0 0-1 0 0,0 0 1 0 0,0 0-1 0 0,1 0 1 0 0,-1 0 14 0 0,4-60-3569 0 0,3 41-786 0 0,2-1-4594 0 0,-5 14-1144 0 0</inkml:trace>
  <inkml:trace contextRef="#ctx0" brushRef="#br0" timeOffset="210978.674">17171 1300 8002 0 0,'0'0'1879'0'0,"0"0"-219"0"0,0 0-13 0 0,0 0-9 0 0,0 0-134 0 0,0 0-198 0 0,0 0-225 0 0,0 0-176 0 0,0 0-113 0 0,0 0-111 0 0,0 0-57 0 0,-32 11-66 0 0,-100 36-51 0 0,53-3 482 0 0,64-28-722 0 0,8-10-145 0 0,1-2-84 0 0,1-1-1 0 0,0 1 0 0 0,0 0 1 0 0,1 0-1 0 0,-1 1 0 0 0,1-1 1 0 0,0 1-1 0 0,0 0 1 0 0,1 0-1 0 0,-1 0 0 0 0,1 1 1 0 0,0-1-1 0 0,0 1 0 0 0,1 0 1 0 0,0-1-1 0 0,0 1 0 0 0,0 0 1 0 0,1 1-1 0 0,0-1 0 0 0,0 0 1 0 0,0 0-1 0 0,1 0 0 0 0,0 4-37 0 0,2-7 23 0 0,1-1-1 0 0,-1 0 1 0 0,0 0 0 0 0,1 0-1 0 0,-1 0 1 0 0,1 0-1 0 0,0-1 1 0 0,-1 1-1 0 0,1-1 1 0 0,0 0-1 0 0,0 1 1 0 0,0-1 0 0 0,0-1-1 0 0,0 1 1 0 0,0 0-1 0 0,1-1 1 0 0,-1 1-1 0 0,0-1 1 0 0,0 0-1 0 0,0 0 1 0 0,0-1 0 0 0,1 1-1 0 0,-1-1 1 0 0,3 0-23 0 0,3 1 82 0 0,10-3-12 0 0,-1-1 0 0 0,1 0 0 0 0,-1-2 0 0 0,1 0 0 0 0,-2-1 0 0 0,1-1 0 0 0,-1 0 0 0 0,0-2 0 0 0,-1 0 0 0 0,0 0 0 0 0,0-2 0 0 0,-1 0 0 0 0,-1 0 0 0 0,8-10-70 0 0,16-10 89 0 0,40-37 53 0 0,-77 68-152 0 0,-1 1-8 0 0,0 0-6 0 0,-6 140 80 0 0,6-136-46 0 0,0 1-1 0 0,1-1 1 0 0,-1 1-1 0 0,1-1 0 0 0,0 0 1 0 0,0 1-1 0 0,1-1 0 0 0,-1 0 1 0 0,1 0-1 0 0,0 0 0 0 0,0 0 1 0 0,0 0-1 0 0,1 0 1 0 0,-1 0-1 0 0,1-1 0 0 0,0 1 1 0 0,0-1-1 0 0,0 0 0 0 0,1 0 1 0 0,-1 0-1 0 0,1 0 1 0 0,-1-1-1 0 0,1 1 0 0 0,0-1 1 0 0,0 0-1 0 0,0 0 0 0 0,0-1 1 0 0,0 1-1 0 0,1-1 1 0 0,-1 0-1 0 0,0 0 0 0 0,1 0 1 0 0,-1 0-1 0 0,1-1 0 0 0,-1 0 1 0 0,1 0-1 0 0,-1 0 0 0 0,3-1-9 0 0,4 0 72 0 0,1-2 0 0 0,-1 1 0 0 0,1-2-1 0 0,-1 1 1 0 0,0-2 0 0 0,0 1-1 0 0,-1-1 1 0 0,1-1 0 0 0,-1 0 0 0 0,0-1-1 0 0,-1 0 1 0 0,0 0 0 0 0,6-6-72 0 0,0-2 88 0 0,-2 1 1 0 0,0-2-1 0 0,-1 0 1 0 0,-1 0-1 0 0,0-1 0 0 0,-1-1 1 0 0,-1 1-1 0 0,4-13-88 0 0,-1 7 40 0 0,7-13-6 0 0,-1-2 0 0 0,-1 0 0 0 0,-2-1 0 0 0,-2 0 1 0 0,-2-1-1 0 0,-1-1 0 0 0,-2 1 0 0 0,-2-1 1 0 0,0-29-35 0 0,-6 69 5 0 0,1 0 1 0 0,0 0 0 0 0,-1 0-1 0 0,0 0 1 0 0,1 0 0 0 0,-1-1 0 0 0,0 1-1 0 0,1 0 1 0 0,-1 0 0 0 0,0-1-1 0 0,0 1 1 0 0,0 0 0 0 0,0 0-1 0 0,0-1 1 0 0,-1 1 0 0 0,1 0 0 0 0,0 0-1 0 0,-1-1 1 0 0,1 1 0 0 0,0 0-1 0 0,-1 0 1 0 0,1 0 0 0 0,-1 0 0 0 0,0 0-1 0 0,1 0 1 0 0,-1 0 0 0 0,0 0-1 0 0,0 0 1 0 0,0 0 0 0 0,0 0-1 0 0,1 0 1 0 0,-1 0 0 0 0,0 0 0 0 0,-1 1-1 0 0,1-1 1 0 0,0 0 0 0 0,0 1-1 0 0,0-1 1 0 0,0 1 0 0 0,0 0 0 0 0,-1-1-1 0 0,1 1 1 0 0,0 0 0 0 0,0-1-1 0 0,0 1 1 0 0,-1 0 0 0 0,1 0 0 0 0,0 0-1 0 0,-1 0 1 0 0,1 0 0 0 0,0 1-1 0 0,0-1 1 0 0,0 0 0 0 0,-1 1-1 0 0,1-1 1 0 0,0 0 0 0 0,0 1 0 0 0,0-1-1 0 0,0 1 1 0 0,0 0 0 0 0,-1 0-6 0 0,-8 14 8 0 0,0 0-1 0 0,2 0 1 0 0,0 1 0 0 0,1 0 0 0 0,0 1 0 0 0,1 0 0 0 0,1 0 0 0 0,1 0 0 0 0,0 0 0 0 0,2 1 0 0 0,-1-1 0 0 0,2 1 0 0 0,1 0-1 0 0,0-1 1 0 0,1 1 0 0 0,3 15-8 0 0,48 127 186 0 0,-41-137-171 0 0,-2 1 1 0 0,0 0-1 0 0,-2 1 1 0 0,0-1 0 0 0,-2 1-1 0 0,1 13-15 0 0,-2 10 75 0 0,-4-48-101 0 0,0 0-6 0 0,0 0-1 0 0,-5-73-5064 0 0,5 70 4793 0 0,0-24-3216 0 0,0 9-2103 0 0,0 7-3461 0 0</inkml:trace>
  <inkml:trace contextRef="#ctx0" brushRef="#br0" timeOffset="211234.123">17533 1138 7794 0 0,'0'0'2886'0'0,"0"0"-427"0"0,0 0-237 0 0,0 0-119 0 0,0 0-251 0 0,0 0-374 0 0,0 0-411 0 0,0 0-311 0 0,0 0-244 0 0,0 0-116 0 0,0 0 12 0 0,0 0 20 0 0,0 0 54 0 0,10 2 23 0 0,159 14 1346 0 0,-132-15-2095 0 0,1-2-1 0 0,0-2 0 0 0,-1-1 1 0 0,0-2-1 0 0,25-8 245 0 0,-22-8-3278 0 0,-16 4-4491 0 0,-22 17 6764 0 0,7-4-10262 0 0</inkml:trace>
  <inkml:trace contextRef="#ctx0" brushRef="#br0" timeOffset="214351.145">18356 1226 0 0 0,'0'0'659'0'0,"0"0"517"0"0,0 0 116 0 0,0 0 39 0 0,0 0 82 0 0,0 0 36 0 0,0 0 0 0 0,0 0-14 0 0,0 0-29 0 0,0 0-7 0 0,0 0-18 0 0,4-2-74 0 0,12-5-118 0 0,-12-24 4907 0 0,-6 28-5955 0 0,0 0 1 0 0,0 0-1 0 0,0 0 0 0 0,-1 0 0 0 0,1 1 0 0 0,-1-1 0 0 0,1 1 1 0 0,-1 0-1 0 0,0 0 0 0 0,0 0 0 0 0,0 0 0 0 0,0 0 0 0 0,-1 1 0 0 0,1-1 1 0 0,0 1-1 0 0,-1 0 0 0 0,1 0 0 0 0,0 0 0 0 0,-1 1 0 0 0,1-1 1 0 0,-1 1-1 0 0,0 0 0 0 0,1 0 0 0 0,-1 0 0 0 0,1 0 0 0 0,-1 0 1 0 0,1 1-1 0 0,-1 0 0 0 0,0 0-141 0 0,-1-1 118 0 0,-9 2-24 0 0,1 0 1 0 0,-1 2-1 0 0,1-1 1 0 0,0 2-1 0 0,0-1 1 0 0,0 2 0 0 0,0 0-1 0 0,1 0 1 0 0,0 2-1 0 0,-6 4-94 0 0,3-3 87 0 0,11-6-65 0 0,-1 1 0 0 0,1 0 0 0 0,1 0 0 0 0,-1 0-1 0 0,0 0 1 0 0,1 0 0 0 0,0 1 0 0 0,0 0 0 0 0,0-1 0 0 0,1 1 0 0 0,-1 0-1 0 0,1 0 1 0 0,1 1 0 0 0,-1-1 0 0 0,1 0 0 0 0,-1 1 0 0 0,2-1 0 0 0,-1 1 0 0 0,0-1-1 0 0,1 1 1 0 0,0-1 0 0 0,1 1 0 0 0,-1-1 0 0 0,1 1 0 0 0,0 0-22 0 0,1 1 54 0 0,0 0-1 0 0,1 0 1 0 0,0-1 0 0 0,0 1 0 0 0,0-1 0 0 0,1 0 0 0 0,0 1-1 0 0,0-2 1 0 0,1 1 0 0 0,0 0 0 0 0,-1-1 0 0 0,2 0 0 0 0,-1 0-1 0 0,1-1 1 0 0,0 1 0 0 0,0-1 0 0 0,0 0 0 0 0,0-1 0 0 0,0 0-1 0 0,1 0 1 0 0,0 0 0 0 0,2 0-54 0 0,4 1 81 0 0,-1-1 0 0 0,1-1 0 0 0,0 0 0 0 0,0-1 1 0 0,0 0-1 0 0,0-1 0 0 0,0-1 0 0 0,-1 0 0 0 0,1 0 0 0 0,0-2 0 0 0,0 1 0 0 0,-1-2 0 0 0,1 1 0 0 0,-1-2 1 0 0,0 0-1 0 0,2-1-81 0 0,-12-2-881 0 0,-9 5-3273 0 0,7 3 1434 0 0,0 0-3546 0 0,0 0-6015 0 0</inkml:trace>
  <inkml:trace contextRef="#ctx0" brushRef="#br0" timeOffset="-214164.184">18704 825 8586 0 0,'0'0'1968'0'0,"0"0"-213"0"0,0 0-122 0 0,0 0 3 0 0,0 0-98 0 0,0 0-227 0 0,0 0-278 0 0,0 0-227 0 0,0 0-133 0 0,0 0-93 0 0,0 0-40 0 0,0 0-21 0 0,0 0-41 0 0,-3 7-8 0 0,-9 23-30 0 0,9 25 3860 0 0,-3 368-2119 0 0,-5-243-2101 0 0,11-179-88 0 0,0-1 4 0 0,0 0 22 0 0,0 0 28 0 0,0 0-9 0 0,0 0 6 0 0,42-41 250 0 0,82-69-161 0 0,-51 81-155 0 0,-34 28 69 0 0,-12 50 18 0 0,-21 68 242 0 0,-6-59-188 0 0,0-57-122 0 0,7 0-493 0 0,3 1-1618 0 0,-1-1-4203 0 0,-5-1-6037 0 0</inkml:trace>
  <inkml:trace contextRef="#ctx0" brushRef="#br0" timeOffset="-212504.624">18465 2485 1656 0 0,'0'0'3286'0'0,"0"0"-1172"0"0,0 0-311 0 0,0 0 74 0 0,0 0 64 0 0,0 0-54 0 0,0 0-238 0 0,0 0-288 0 0,0 0-298 0 0,0 0-231 0 0,0 0-142 0 0,8-8 355 0 0,-6 5 2068 0 0,8 33-1586 0 0,-7-13-1319 0 0,-1 0 1 0 0,0 0-1 0 0,-1 0 0 0 0,-1 0 0 0 0,-1 0 0 0 0,0 0 0 0 0,-1 0 1 0 0,-1 0-1 0 0,0-1 0 0 0,-2 1 0 0 0,0-1-208 0 0,-67 186 395 0 0,55-105-257 0 0,47-97 352 0 0,72-34-1 0 0,-59 15-382 0 0,-35 16-93 0 0,2-1 9 0 0,-1-1-1 0 0,1 2 1 0 0,0-1 0 0 0,0 1 0 0 0,1 1-1 0 0,-1 0 1 0 0,0 1 0 0 0,1 0 0 0 0,0 0-1 0 0,-1 1 1 0 0,1 0 0 0 0,1 1-23 0 0,39 32 49 0 0,-39-29-194 0 0,-21-9-1902 0 0,6 3-977 0 0,2 1-3694 0 0,1 1-5708 0 0</inkml:trace>
  <inkml:trace contextRef="#ctx0" brushRef="#br0" timeOffset="-212049.289">18930 2824 8610 0 0,'0'0'1874'0'0,"0"0"-129"0"0,0 0 58 0 0,0 0-49 0 0,0 0-190 0 0,0 0-278 0 0,0 0-331 0 0,0 0-199 0 0,0 0-107 0 0,0 0-43 0 0,0 0 9 0 0,0 0-16 0 0,-31 37 2652 0 0,26-29-3151 0 0,1-1 0 0 0,1 1 0 0 0,-1 0 0 0 0,1 1 0 0 0,1-1 0 0 0,-1 1 0 0 0,1-1 0 0 0,1 1 0 0 0,0 0 0 0 0,0-1 0 0 0,1 1 0 0 0,0 5-100 0 0,1-12 27 0 0,1 1 1 0 0,-1-1-1 0 0,1 0 0 0 0,0 0 0 0 0,0 1 1 0 0,0-2-1 0 0,0 1 0 0 0,0 0 0 0 0,1 0 1 0 0,-1-1-1 0 0,0 1 0 0 0,1-1 0 0 0,-1 0 1 0 0,1 1-1 0 0,0-1 0 0 0,-1 0 0 0 0,1-1 1 0 0,0 1-1 0 0,-1 0 0 0 0,1-1 0 0 0,0 0 1 0 0,0 1-1 0 0,0-1 0 0 0,0 0 0 0 0,-1-1 0 0 0,1 1 1 0 0,0 0-1 0 0,0-1 0 0 0,-1 1 0 0 0,2-1-27 0 0,2 1 77 0 0,6-2 20 0 0,1-1 1 0 0,0 0-1 0 0,-1 0 1 0 0,0-1 0 0 0,0-1-1 0 0,0 0 1 0 0,0-1 0 0 0,-1 0-1 0 0,0-1 1 0 0,0 0-1 0 0,-1 0 1 0 0,0-1 0 0 0,0-1-1 0 0,-1 0 1 0 0,0 0-1 0 0,3-5-97 0 0,-9 12 16 0 0,0 0-1 0 0,0 0 0 0 0,-1-1 0 0 0,0 1 1 0 0,1-1-1 0 0,-1 0 0 0 0,0 1 0 0 0,0-1 1 0 0,0 0-1 0 0,-1 0 0 0 0,1 0 0 0 0,-1-1 1 0 0,0 1-1 0 0,0 0 0 0 0,0-1 0 0 0,0 1 1 0 0,0 0-1 0 0,-1-1 0 0 0,1 1 0 0 0,-1-1 1 0 0,0 1-1 0 0,0-1 0 0 0,0 1 1 0 0,-1-1-1 0 0,1 1 0 0 0,-1 0 0 0 0,0-1 1 0 0,0 1-1 0 0,0 0 0 0 0,0-1 0 0 0,-1 1 1 0 0,1 0-1 0 0,-1 0 0 0 0,-2-3-15 0 0,-4 3-181 0 0,0 0 0 0 0,0 0 0 0 0,-1 1-1 0 0,0 0 1 0 0,1 0 0 0 0,-1 1 0 0 0,0 0 0 0 0,0 1-1 0 0,1 0 1 0 0,-1 0 0 0 0,0 1 0 0 0,0 0 0 0 0,1 1-1 0 0,-1 0 1 0 0,1 0 0 0 0,-1 1 0 0 0,1 0 0 0 0,0 0 0 0 0,0 1-1 0 0,0 0 1 0 0,0 0 0 0 0,-2 3 181 0 0,-20 13-4918 0 0,22-15 1077 0 0,-4 3-8430 0 0</inkml:trace>
  <inkml:trace contextRef="#ctx0" brushRef="#br1" timeOffset="-99623.718">5571 6955 0 0 0,'0'0'507'0'0,"0"0"-160"0"0,0 0-342 0 0,0 0-136 0 0,0 0 115 0 0,0 0 228 0 0,0 0 235 0 0,0 0 128 0 0,0 0 60 0 0,0 0 19 0 0,0 0-8 0 0,13 0 22 0 0,97-4 1298 0 0,229-13 3184 0 0,169 9-3732 0 0,419 4-691 0 0,-48 3 1134 0 0,-406 5-1582 0 0,123-29 436 0 0,241-8 250 0 0,-613 18-719 0 0,34 21-175 0 0,-170 2-15 0 0,27 0-16 0 0,215-4 290 0 0,-119-29 109 0 0,9 6-280 0 0,136 26-61 0 0,257-33 301 0 0,-249 23-436 0 0,105-9 66 0 0,234-32-77 0 0,-316 19 119 0 0,120 13-28 0 0,124 1 97 0 0,-84 8-80 0 0,217-1-15 0 0,267 0 4 0 0,-429 19-22 0 0,-177-11 9 0 0,12-1 28 0 0,33 5-17 0 0,463-8 46 0 0,-255-19 183 0 0,39-2 196 0 0,239 17 466 0 0,-729-10-160 0 0,-190 13 978 0 0,-37 1-1763 0 0,21-4 275 0 0,76-6 120 0 0,109 6-261 0 0,-96 0-6 0 0,0-4 127 0 0,82 5-160 0 0,-172-1-61 0 0,-20 2-2861 0 0,-12 0-5596 0 0,10 2-2968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7 7082 0 0,'0'0'2647'0'0,"0"0"-1574"0"0,0 0-774 0 0,0 0-107 0 0,0 0 372 0 0,0 0 508 0 0,0 0 327 0 0,0 0 66 0 0,0 0-220 0 0,0 0-324 0 0,0 0-227 0 0,0 13-103 0 0,3 45-45 0 0,-29 58 1497 0 0,13-78-1623 0 0,-30 82 290 0 0,-5-1 1 0 0,-6-2-1 0 0,-10 7-710 0 0,20-37 191 0 0,-66 97 94 0 0,106-178-223 0 0,-5 7-21 0 0,11-19 657 0 0,318-630 312 0 0,-283 565-959 0 0,2 0 0 0 0,4 3 0 0 0,6-4-51 0 0,-49 72 4 0 0,0-1-1 0 0,0 0 1 0 0,1 1-1 0 0,-1-1 1 0 0,0 1-1 0 0,0-1 1 0 0,1 1 0 0 0,-1-1-1 0 0,0 1 1 0 0,1-1-1 0 0,-1 1 1 0 0,0-1-1 0 0,1 1 1 0 0,-1-1-1 0 0,1 1 1 0 0,-1-1-1 0 0,1 1 1 0 0,-1 0-1 0 0,1-1 1 0 0,-1 1-1 0 0,1 0 1 0 0,-1 0-1 0 0,1-1 1 0 0,0 1-1 0 0,-1 0 1 0 0,1 0-1 0 0,-1 0 1 0 0,1 0-1 0 0,0 0 1 0 0,-1 0-1 0 0,1-1 1 0 0,-1 1-1 0 0,1 1 1 0 0,0-1-1 0 0,-1 0 1 0 0,1 0-1 0 0,-1 0 1 0 0,1 0 0 0 0,0 0-1 0 0,-1 1 1 0 0,1-1-1 0 0,-1 0 1 0 0,1 0-1 0 0,-1 1 1 0 0,1-1-1 0 0,-1 0 1 0 0,1 1-1 0 0,-1-1 1 0 0,1 1-1 0 0,-1-1 1 0 0,0 0-1 0 0,1 1 1 0 0,-1-1-1 0 0,1 1 1 0 0,-1-1-1 0 0,0 1 1 0 0,0-1-1 0 0,1 1 1 0 0,-1 0-1 0 0,0-1 1 0 0,0 1-1 0 0,0-1 1 0 0,1 1-1 0 0,-1 0 1 0 0,0-1-1 0 0,0 1 1 0 0,0-1-1 0 0,0 1 1 0 0,0 0-4 0 0,6 47 360 0 0,-9 62 69 0 0,-4 0 1 0 0,-5 0-1 0 0,-22 84-429 0 0,34-190 4 0 0,-12 129-12 0 0,37-138-68 0 0,31-77 120 0 0,-3-1 0 0 0,-3-3-1 0 0,29-74-43 0 0,-37 72-8 0 0,-15 25 28 0 0,4 1 0 0 0,3 2 0 0 0,30-41-20 0 0,-59 138 31 0 0,-17 176 336 0 0,2 79-27 0 0,30-148-210 0 0,-6-119-1763 0 0,-6-26-3436 0 0,1-3-5262 0 0,-7 3-1626 0 0</inkml:trace>
  <inkml:trace contextRef="#ctx0" brushRef="#br0" timeOffset="463.564">1453 408 12963 0 0,'0'0'2235'0'0,"0"0"-587"0"0,0 0-351 0 0,0 0-83 0 0,0 0-53 0 0,0 0-126 0 0,0 0-155 0 0,0 0-139 0 0,0 0-151 0 0,0 0-82 0 0,0 0-71 0 0,0 0-49 0 0,0 0-26 0 0,-34 17-23 0 0,-107 56-46 0 0,69-15 140 0 0,64-52-394 0 0,1 1-1 0 0,0 0 0 0 0,0 0 1 0 0,0 0-1 0 0,1 1 0 0 0,0 1 1 0 0,0-1-1 0 0,1 1 0 0 0,0-1 1 0 0,1 2-1 0 0,0-1 0 0 0,0 0 1 0 0,1 1-1 0 0,0-1 0 0 0,1 1 1 0 0,0 0-1 0 0,0 0 0 0 0,1 0 0 0 0,1 6-38 0 0,2-12 13 0 0,0-1 0 0 0,1 0-1 0 0,-1 0 1 0 0,1 0 0 0 0,0-1 0 0 0,0 1-1 0 0,0-1 1 0 0,0 1 0 0 0,0-1-1 0 0,0 0 1 0 0,1 0 0 0 0,-1 0-1 0 0,1-1 1 0 0,-1 1 0 0 0,1-1-1 0 0,0 0 1 0 0,0 0 0 0 0,0 0-1 0 0,-1 0 1 0 0,1-1 0 0 0,0 0-1 0 0,0 0 1 0 0,0 0 0 0 0,0 0-1 0 0,0 0 1 0 0,0-1 0 0 0,0 0-1 0 0,-1 1 1 0 0,1-1 0 0 0,2-1-13 0 0,8-3 47 0 0,1 0 0 0 0,-1 0 1 0 0,0-1-1 0 0,-1-1 1 0 0,0-1-1 0 0,0 1 1 0 0,0-2-1 0 0,-1 0 0 0 0,0-1 1 0 0,4-4-48 0 0,-5 5 23 0 0,172-176 330 0 0,-151 144-161 0 0,-46 68 81 0 0,-37 108-160 0 0,49-133-140 0 0,1 1 0 0 0,0-1 1 0 0,0 0-1 0 0,1 0 0 0 0,-1 0 1 0 0,0 0-1 0 0,1 1 0 0 0,-1-1 1 0 0,1 0-1 0 0,0 1 0 0 0,0-1 0 0 0,0 0 1 0 0,0 1-1 0 0,0-1 0 0 0,0 0 1 0 0,1 1-1 0 0,-1-1 0 0 0,1 0 0 0 0,-1 0 1 0 0,1 1-1 0 0,0-1 0 0 0,0 0 1 0 0,0 0-1 0 0,0 0 0 0 0,0 0 1 0 0,1 0-1 0 0,-1 0 0 0 0,1 0 0 0 0,-1-1 1 0 0,1 1-1 0 0,0 0 0 0 0,-1-1 1 0 0,1 1-1 0 0,0-1 0 0 0,0 0 1 0 0,0 0-1 0 0,0 0 0 0 0,0 0 0 0 0,0 0 1 0 0,1 0-1 0 0,-1 0 0 0 0,0 0 1 0 0,2-1 26 0 0,94-30-3849 0 0,-60 7-942 0 0,-10 6-2155 0 0,-14 6-4317 0 0</inkml:trace>
  <inkml:trace contextRef="#ctx0" brushRef="#br0" timeOffset="863.645">2086 368 8370 0 0,'0'0'4731'0'0,"0"0"-1923"0"0,0 0-943 0 0,0 0-319 0 0,0 0-191 0 0,0 0-192 0 0,0 0-184 0 0,0 0-164 0 0,0 0-131 0 0,0 0-100 0 0,0 0-72 0 0,0 0-89 0 0,0 0-60 0 0,-17 10-22 0 0,-53 30-44 0 0,-43 31 913 0 0,107-67-1203 0 0,0 1 0 0 0,0-1 0 0 0,0 1 0 0 0,1 0 0 0 0,-1 0 0 0 0,1 1 0 0 0,0-1 0 0 0,1 1 0 0 0,0 1 0 0 0,-1-1 0 0 0,2 0 0 0 0,-2 4-7 0 0,6-8-1 0 0,1 0-1 0 0,0 0 1 0 0,0-1-1 0 0,0 1 1 0 0,-1 0 0 0 0,2-1-1 0 0,-1 1 1 0 0,0-1 0 0 0,0 0-1 0 0,0 0 1 0 0,1 1-1 0 0,-1-2 1 0 0,0 1 0 0 0,1 0-1 0 0,-1 0 1 0 0,1-1-1 0 0,-1 1 1 0 0,1-1 0 0 0,-1 0-1 0 0,1 0 1 0 0,-1 0 0 0 0,1 0-1 0 0,-1 0 1 0 0,1-1-1 0 0,-1 1 2 0 0,106 11 52 0 0,-107-11-45 0 0,1 1 0 0 0,-1-1 0 0 0,1 1 0 0 0,-1 0 0 0 0,1-1 0 0 0,-1 1 0 0 0,0 0 0 0 0,1 0 1 0 0,-1 0-1 0 0,0 0 0 0 0,0 0 0 0 0,0 0 0 0 0,0 0 0 0 0,0 0 0 0 0,0 0 0 0 0,0 0 0 0 0,0 1 0 0 0,0-1 0 0 0,0 0 0 0 0,-1 1 0 0 0,1-1 0 0 0,0 1 0 0 0,-1-1 0 0 0,1 1 0 0 0,-1-1 0 0 0,0 1 0 0 0,0-1 0 0 0,1 1 0 0 0,-1-1 0 0 0,0 1 0 0 0,0-1 0 0 0,0 1 0 0 0,-1-1 0 0 0,1 1 0 0 0,0 0 0 0 0,0-1 0 0 0,-1 1 0 0 0,1-1 0 0 0,-1 0 0 0 0,0 1 0 0 0,1-1 0 0 0,-1 1 0 0 0,0 0-7 0 0,-40 53 285 0 0,31-46-287 0 0,0 0 0 0 0,0-1 0 0 0,-1 0 0 0 0,0-1 0 0 0,0 0 0 0 0,-1 0 0 0 0,1-1 0 0 0,-2-1 0 0 0,1 0 0 0 0,-7 1 2 0 0,19-7-131 0 0,-1 0 0 0 0,1 0 0 0 0,0 0 0 0 0,-1 0-1 0 0,1 0 1 0 0,0 0 0 0 0,0 0 0 0 0,0 0 0 0 0,0-1 0 0 0,0 1 0 0 0,0 0-1 0 0,0 0 1 0 0,1 0 0 0 0,-1 0 0 0 0,0 0 0 0 0,0 0 0 0 0,1 0 0 0 0,-1 0 0 0 0,1 0-1 0 0,-1 0 1 0 0,1 0 0 0 0,-1 0 0 0 0,1 0 0 0 0,0 0 0 0 0,0 0 0 0 0,-1 1-1 0 0,1-1 1 0 0,0 0 0 0 0,0 0 0 0 0,0 1 0 0 0,0-1 0 0 0,-1 1 0 0 0,2-1 131 0 0,27-28-6339 0 0,-18 17-3259 0 0</inkml:trace>
  <inkml:trace contextRef="#ctx0" brushRef="#br0" timeOffset="1213.23">2462 290 12403 0 0,'0'0'3270'0'0,"0"0"-1261"0"0,0 0-436 0 0,0 0-38 0 0,0 0-80 0 0,0 0-143 0 0,0 0-189 0 0,0 0-216 0 0,0 0-198 0 0,0 0-137 0 0,-33 21-111 0 0,-103 62-117 0 0,65-36 229 0 0,70-46-572 0 0,0-1 0 0 0,0 0 0 0 0,0 1 0 0 0,0-1-1 0 0,0 1 1 0 0,0-1 0 0 0,1 1 0 0 0,-1-1 0 0 0,0 1 0 0 0,0-1 0 0 0,1 1-1 0 0,-1 0 1 0 0,0-1 0 0 0,1 1 0 0 0,-1 0 0 0 0,0 0 0 0 0,1 0 0 0 0,-1-1 0 0 0,1 1-1 0 0,0 0 1 0 0,-1 0 0 0 0,1 0 0 0 0,0 0 0 0 0,-1 0 0 0 0,1 0 0 0 0,0 0-1 0 0,0 0 1 0 0,0 0 0 0 0,0 0 0 0 0,0 0 0 0 0,0 0 0 0 0,0 0 0 0 0,0 0 0 0 0,0 0-1 0 0,0 0 1 0 0,1 0 0 0 0,-1-1 0 0 0,0 1 0 0 0,1 0 0 0 0,-1 0 0 0 0,1 0-1 0 0,-1 0 1 0 0,1 0 0 0 0,-1 0 0 0 0,1-1 0 0 0,-1 1 0 0 0,1 0 0 0 0,0-1 0 0 0,-1 1-1 0 0,1 0 1 0 0,0-1 0 0 0,0 1 0 0 0,0-1 0 0 0,-1 1 0 0 0,1-1 0 0 0,0 1-1 0 0,0-1 1 0 0,0 0 0 0 0,0 1 0 0 0,0-1 0 0 0,0 0 0 0 0,0 0 0 0 0,0 1-1 0 0,67 5-19 0 0,-61-6 24 0 0,0 0-1 0 0,1 0 0 0 0,-1 0 1 0 0,0 1-1 0 0,1 0 1 0 0,-1 0-1 0 0,0 1 1 0 0,0 0-1 0 0,0 0 1 0 0,0 1-1 0 0,0 0 0 0 0,2 1-4 0 0,-7-2 8 0 0,0-1-1 0 0,0 1 1 0 0,0 0-1 0 0,0 0 1 0 0,0 0-1 0 0,0 0 1 0 0,0 0-1 0 0,-1 0 1 0 0,1 0-1 0 0,-1 0 1 0 0,0 1-1 0 0,0-1 1 0 0,0 0-1 0 0,0 1 1 0 0,0-1-1 0 0,0 1 1 0 0,0 0-1 0 0,-1-1 1 0 0,0 1-1 0 0,1-1 1 0 0,-1 1-1 0 0,0 0 1 0 0,0-1-1 0 0,0 1 1 0 0,-1 0-1 0 0,1-1 1 0 0,-1 1-1 0 0,1-1 1 0 0,-1 1-1 0 0,0-1 1 0 0,0 1-1 0 0,0-1 1 0 0,0 1-1 0 0,0-1 1 0 0,-1 0-1 0 0,1 1 1 0 0,-1-1-1 0 0,0 0 1 0 0,1 0-1 0 0,-1 0 1 0 0,0-1-1 0 0,0 1 1 0 0,0 0-1 0 0,0-1 1 0 0,-1 1-8 0 0,-14 12 28 0 0,-2-2-1 0 0,0 1 1 0 0,-1-2 0 0 0,0-1-1 0 0,0 0 1 0 0,-1-2 0 0 0,0 0-1 0 0,-1-1 1 0 0,-19 3-28 0 0,19-9-807 0 0,17-2-9120 0 0,5-2-2444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8698 0 0,'0'0'3245'0'0,"0"0"-641"0"0,0 0-349 0 0,0 0-104 0 0,0 0-158 0 0,0 0-381 0 0,0 0-386 0 0,0 0-351 0 0,0 0-263 0 0,0 0-174 0 0,0 0-68 0 0,0 0-49 0 0,0 0-58 0 0,-6 15-23 0 0,-38 112 187 0 0,11 33-344 0 0,30-146 9 0 0,1-7-4623 0 0,8-17-931 0 0,-2 0-1422 0 0,0 2-3744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6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37 0 0 0,'0'0'1172'0'0,"0"0"558"0"0,0 0 398 0 0,0 0 173 0 0,0 0-29 0 0,0 0-180 0 0,0 0-293 0 0,0 0-308 0 0,0 0-271 0 0,0 0-263 0 0,-8 26 2316 0 0,-2 159 386 0 0,11-123-3125 0 0,8 305 893 0 0,-9-252-1071 0 0,-11-130-692 0 0,-2-19-3758 0 0,10 10-7278 0 0,3 20 763 0 0</inkml:trace>
  <inkml:trace contextRef="#ctx0" brushRef="#br0" timeOffset="268.814">0 527 10154 0 0,'0'0'2069'0'0,"0"0"-533"0"0,0 0-372 0 0,0 0 11 0 0,0 0 93 0 0,0 0 74 0 0,0 0-78 0 0,0 0-177 0 0,0 0-196 0 0,0 0-169 0 0,35-10-105 0 0,112-31-96 0 0,173-48 1479 0 0,-141 52-2990 0 0,-179 37 120 0 0,0 0-665 0 0,0 0-1441 0 0,0 0-3550 0 0,0 0-5163 0 0</inkml:trace>
  <inkml:trace contextRef="#ctx0" brushRef="#br0" timeOffset="892.481">691 1 8394 0 0,'0'0'3309'0'0,"0"0"-1248"0"0,0 0-604 0 0,0 0-80 0 0,0 0-32 0 0,0 0-89 0 0,0 0-176 0 0,0 0-241 0 0,0 0-174 0 0,0 0-50 0 0,0 0 1 0 0,0 0 2 0 0,0 0-38 0 0,5 14-79 0 0,29 104 724 0 0,-24 339 268 0 0,16-277-1378 0 0,-26-180-111 0 0,0 1-1 0 0,0 0 1 0 0,0-1 0 0 0,0 1 0 0 0,0 0-1 0 0,0-1 1 0 0,0 1 0 0 0,0 0 0 0 0,0-1-1 0 0,0 1 1 0 0,1 0 0 0 0,-1-1 0 0 0,0 1-1 0 0,0-1 1 0 0,1 1 0 0 0,-1 0 0 0 0,0-1-1 0 0,1 1 1 0 0,-1-1 0 0 0,1 1 0 0 0,-1-1-1 0 0,1 1 1 0 0,-1-1 0 0 0,1 1 0 0 0,-1-1-1 0 0,1 0 1 0 0,-1 1 0 0 0,1-1 0 0 0,0 0-1 0 0,-1 1 1 0 0,1-1 0 0 0,-1 0 0 0 0,1 0-1 0 0,0 1 1 0 0,-1-1 0 0 0,1 0-1 0 0,0 0 1 0 0,-1 0 0 0 0,1 0 0 0 0,0 0-1 0 0,-1 0 1 0 0,1 0 0 0 0,0 0 0 0 0,-1 0-1 0 0,1 0 1 0 0,0-1 0 0 0,-1 1 0 0 0,1 0-1 0 0,0 0 1 0 0,-1-1 0 0 0,1 1 0 0 0,-1 0-1 0 0,1-1 1 0 0,0 1 0 0 0,-1-1-4 0 0,33-31 332 0 0,-26 24-313 0 0,167-153 152 0 0,-171 158-168 0 0,0 0-4 0 0,-1 0 0 0 0,1 0 0 0 0,0 1 0 0 0,0-1 0 0 0,0 1 1 0 0,0 0-1 0 0,0 0 0 0 0,1 0 0 0 0,-1 0 0 0 0,0 0 0 0 0,1 1 0 0 0,0-1 0 0 0,-1 1 0 0 0,1 0 0 0 0,0 0 0 0 0,-1 0 0 0 0,1 1 0 0 0,0-1 0 0 0,0 1 0 0 0,2 0 1 0 0,-2 47 77 0 0,-32 97 222 0 0,27-142-320 0 0,1-1 0 0 0,0 1 0 0 0,-1 0 0 0 0,1-1 0 0 0,0 1 0 0 0,0 0 1 0 0,0-1-1 0 0,0 1 0 0 0,0 0 0 0 0,0 0 0 0 0,0-1 0 0 0,1 1 0 0 0,-1 0 0 0 0,1-1 0 0 0,-1 1 0 0 0,1 0 0 0 0,-1-1 0 0 0,1 1 0 0 0,0-1 0 0 0,0 1 0 0 0,0-1 0 0 0,0 0 0 0 0,0 1 0 0 0,0-1 1 0 0,0 0-1 0 0,1 0 0 0 0,-1 0 0 0 0,0 1 0 0 0,1-1 0 0 0,-1 0 0 0 0,1-1 0 0 0,-1 1 0 0 0,1 0 0 0 0,-1 0 0 0 0,1-1 0 0 0,-1 1 0 0 0,1-1 0 0 0,0 1 0 0 0,-1-1 0 0 0,1 0 0 0 0,0 0 1 0 0,0 0-1 0 0,-1 1 0 0 0,1-2 0 0 0,0 1 0 0 0,-1 0 0 0 0,1 0 0 0 0,0 0 0 0 0,-1-1 0 0 0,1 1 0 0 0,0-1 0 0 0,-1 0 0 0 0,1 1 0 0 0,-1-1 21 0 0,10-4-1106 0 0,8-3-3260 0 0,-7 2-6777 0 0,-8 3 255 0 0</inkml:trace>
  <inkml:trace contextRef="#ctx0" brushRef="#br0" timeOffset="1275.754">1270 697 3513 0 0,'0'0'1440'0'0,"0"0"-202"0"0,0 0 87 0 0,0 0 306 0 0,0 0 248 0 0,0 0-10 0 0,0 0-170 0 0,0 0-263 0 0,0 0-226 0 0,0 0-169 0 0,0 0-119 0 0,0 0-103 0 0,0 0-85 0 0,25-7-56 0 0,74-21-58 0 0,-46 1 474 0 0,-47 24-985 0 0,0-1 1 0 0,-1 0 0 0 0,1-1-1 0 0,-1 1 1 0 0,0-1 0 0 0,0 0-1 0 0,-1 0 1 0 0,1 0 0 0 0,-1-1-1 0 0,0 0 1 0 0,0 0 0 0 0,-1 0-1 0 0,0 0 1 0 0,0 0 0 0 0,-1-1-1 0 0,1 1 1 0 0,-1-1 0 0 0,-1 0-1 0 0,1 1 1 0 0,-1-1 0 0 0,0 0-1 0 0,-1 0 1 0 0,0 0 0 0 0,0 0-1 0 0,0 0 1 0 0,-2-5-110 0 0,-1 9 7 0 0,0 0 1 0 0,0 1-1 0 0,0-1 1 0 0,-1 1-1 0 0,1 0 1 0 0,-1 0-1 0 0,0 0 1 0 0,0 0-1 0 0,0 0 1 0 0,0 1-1 0 0,0 0 1 0 0,0 0-1 0 0,0 0 1 0 0,0 0-1 0 0,0 1 1 0 0,0 0-1 0 0,-1 0 1 0 0,1 0-1 0 0,0 0 1 0 0,0 0-1 0 0,0 1 1 0 0,0 0-1 0 0,-1 0 1 0 0,1 0-1 0 0,0 0 1 0 0,1 1-1 0 0,-1 0 1 0 0,0-1-1 0 0,-1 2-7 0 0,-7 3 0 0 0,1 0-1 0 0,-1 1 1 0 0,1 0-1 0 0,1 1 1 0 0,0 0-1 0 0,0 1 0 0 0,0 0 1 0 0,1 0-1 0 0,0 1 1 0 0,1 0-1 0 0,0 1 1 0 0,1-1-1 0 0,0 2 1 0 0,1-1-1 0 0,0 1 1 0 0,1 0-1 0 0,0 0 0 0 0,1 0 1 0 0,0 1-1 0 0,1 0 1 0 0,0-1-1 0 0,0 6 1 0 0,6-10 27 0 0,1 0-1 0 0,0 0 0 0 0,0-1 0 0 0,0 1 1 0 0,1-1-1 0 0,0 0 0 0 0,0 0 1 0 0,0-1-1 0 0,1 1 0 0 0,0-1 0 0 0,1 0 1 0 0,-1-1-1 0 0,1 0 0 0 0,0 0 1 0 0,1 0-1 0 0,-1-1 0 0 0,1 0 1 0 0,0 0-1 0 0,0-1 0 0 0,0 0 0 0 0,0-1 1 0 0,0 0-1 0 0,1 0 0 0 0,-1 0-26 0 0,13 6 156 0 0,5 2-45 0 0,1-2 0 0 0,0 0 0 0 0,1-1 0 0 0,0-2 1 0 0,0-1-1 0 0,0-1 0 0 0,0-2 0 0 0,0-1 0 0 0,0 0 0 0 0,1-3-111 0 0,2-9-816 0 0,-28 6-3179 0 0,-1-1-3821 0 0,-2 3-4922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14435 0 0,'0'0'2473'0'0,"0"0"-705"0"0,0 0-416 0 0,0 0-31 0 0,0 0 55 0 0,0 0-112 0 0,0 0-440 0 0,0 0-464 0 0,0 0-272 0 0,0 0-128 0 0,0 0-48 0 0,0 0-24 0 0,0 0-24 0 0,0 0-216 0 0,-68 48-320 0 0,90-11-688 0 0,-2-8-2249 0 0,-9-10-9490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12 361 14979 0 0,'0'0'2278'0'0,"0"0"-387"0"0,0 0-221 0 0,0 0-203 0 0,0 0-242 0 0,0 0-263 0 0,0 0-241 0 0,0 0-235 0 0,0 0-149 0 0,0 0-90 0 0,0 0-66 0 0,0 0 3 0 0,-3-17-38 0 0,-6-58-45 0 0,26 17 48 0 0,70-68 65 0 0,-13 57-229 0 0,-21 54-304 0 0,-45 63 306 0 0,-8 47 304 0 0,1-93-230 0 0,1 0 0 0 0,-1 0 1 0 0,1 0-1 0 0,0 0 1 0 0,-1-1-1 0 0,1 1 0 0 0,0 0 1 0 0,0-1-1 0 0,0 1 0 0 0,0-1 1 0 0,0 0-1 0 0,1 0 0 0 0,-1 0 1 0 0,0 0-1 0 0,1 0 0 0 0,-1 0 1 0 0,0 0-1 0 0,1-1 0 0 0,-1 1 1 0 0,1-1-1 0 0,-1 0 0 0 0,1 0 1 0 0,-1 0-1 0 0,1 0 0 0 0,-1 0 1 0 0,1 0-1 0 0,-1-1 0 0 0,1 1 1 0 0,-1-1-1 0 0,1 0 1 0 0,-1 0-1 0 0,0 0 0 0 0,1 0 1 0 0,-1 0-1 0 0,0 0 0 0 0,0 0 1 0 0,0-1-1 0 0,0 1 0 0 0,0-1 1 0 0,1 0-62 0 0,74-74 791 0 0,-69 67-539 0 0,-3 6-4092 0 0,-2 10-6343 0 0,-2-3-2560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 7538 0 0,'0'0'2112'0'0,"0"0"-334"0"0,0 0-129 0 0,0 0 38 0 0,0 0 21 0 0,0 0-167 0 0,0 0-333 0 0,0 0-341 0 0,0 0-331 0 0,0 0-208 0 0,0 0-58 0 0,-5 3-26 0 0,-60 56 1800 0 0,65-58-1909 0 0,0-1-2 0 0,0 0 22 0 0,0 0 13 0 0,0 0 40 0 0,0 0 35 0 0,8-8 596 0 0,82-79 588 0 0,-118 119-279 0 0,28-32-1327 0 0,0 0-118 0 0,0 0-175 0 0,12-7-6410 0 0,-9 7-4820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130 148 3785 0 0,'0'0'2919'0'0,"0"0"-766"0"0,0 0-156 0 0,0 0 40 0 0,0 0-95 0 0,0 0-262 0 0,0 0-413 0 0,0 0-428 0 0,0 0-351 0 0,0 0-119 0 0,0 0 71 0 0,0 0 146 0 0,0 0 166 0 0,8 1 65 0 0,114-5 2004 0 0,-100-1-2542 0 0,-1 0 0 0 0,0-2 1 0 0,0 0-1 0 0,-1-1 0 0 0,0-1 0 0 0,0-1 0 0 0,-1-1 0 0 0,-1 0 1 0 0,10-8-280 0 0,2-33 1445 0 0,-42 70-1429 0 0,-6 27-23 0 0,2 1 0 0 0,2 1-1 0 0,2 0 1 0 0,3 0 0 0 0,1 1 0 0 0,2 0-1 0 0,3 1 1 0 0,2-1 0 0 0,3 24 7 0 0,-3-13 7 0 0,3-14-8 0 0,-1-1 0 0 0,-2 1-1 0 0,-3 0 1 0 0,-1-1-1 0 0,-2 0 1 0 0,-2 0-1 0 0,-2-1 1 0 0,-2 0 0 0 0,-2-1-1 0 0,-17 34 2 0 0,23-61 4 0 0,-1-1-1 0 0,0 0 1 0 0,-1 0-1 0 0,-1-1 1 0 0,0 0-1 0 0,-1-1 1 0 0,0-1-1 0 0,0 0 1 0 0,-2-1-1 0 0,1 0 1 0 0,-1-1-1 0 0,0-1 0 0 0,-1 0-3 0 0,13-7 2 0 0,0 1 0 0 0,-1-1 0 0 0,1 1 0 0 0,0-1 0 0 0,-1 0-1 0 0,1 0 1 0 0,0-1 0 0 0,-1 1 0 0 0,1-1 0 0 0,-1 1 0 0 0,0-1-1 0 0,1 0 1 0 0,-1-1 0 0 0,1 1 0 0 0,-1 0 0 0 0,1-1-1 0 0,-1 0 1 0 0,1 0 0 0 0,0 0 0 0 0,-1 0 0 0 0,1-1 0 0 0,0 1-1 0 0,0-1 1 0 0,0 0 0 0 0,0 0 0 0 0,0 0 0 0 0,0 0 0 0 0,1 0-1 0 0,-1-1 1 0 0,1 1 0 0 0,-1-1 0 0 0,1 0 0 0 0,0 1-1 0 0,0-1 1 0 0,0 0 0 0 0,0 0 0 0 0,1-1 0 0 0,-1 1 0 0 0,1 0-1 0 0,0 0 1 0 0,-1-4-2 0 0,-1-6 9 0 0,1 0 0 0 0,0 0 0 0 0,0-1 0 0 0,2 1 0 0 0,0-1 0 0 0,0 1 0 0 0,1 0 0 0 0,1-1 0 0 0,0 1 0 0 0,1 0 0 0 0,0 0 0 0 0,1 0 0 0 0,1 1 0 0 0,0-1 0 0 0,0 1 0 0 0,6-9-9 0 0,12-18 44 0 0,2 1 0 0 0,1 1 0 0 0,2 1 0 0 0,12-10-44 0 0,-8 11-13 0 0,1 2-1 0 0,2 1 0 0 0,1 2 1 0 0,21-12 13 0 0,-6 15-337 0 0,-27 24-2578 0 0,-16 6-3788 0 0,-3-3-4032 0 0</inkml:trace>
  <inkml:trace contextRef="#ctx0" brushRef="#br0" timeOffset="746.273">822 494 12355 0 0,'0'0'3106'0'0,"0"0"-1249"0"0,0 0-450 0 0,0 0-44 0 0,0 0-76 0 0,0 0-171 0 0,0 0-227 0 0,0 0-192 0 0,0 0-113 0 0,0 0-92 0 0,0 0-69 0 0,0 0-48 0 0,-34 12-70 0 0,-104 38-39 0 0,78-15 72 0 0,51-25-250 0 0,5-7-68 0 0,0 1-1 0 0,-1 0 0 0 0,1 0 0 0 0,1 1 0 0 0,-1-1 0 0 0,1 1 0 0 0,0-1 0 0 0,0 1 0 0 0,0 0 0 0 0,0 1 0 0 0,1-1 0 0 0,0 0 0 0 0,0 1 1 0 0,1-1-1 0 0,-1 1 0 0 0,1 0 0 0 0,1-1 0 0 0,-1 1 0 0 0,1 0 0 0 0,0-1 0 0 0,0 1 0 0 0,0 0 0 0 0,1 0-19 0 0,1-3 23 0 0,0 0-1 0 0,1 1 0 0 0,0-1 1 0 0,-1 0-1 0 0,1 0 0 0 0,0 0 1 0 0,1-1-1 0 0,-1 1 1 0 0,0-1-1 0 0,1 0 0 0 0,-1 0 1 0 0,1 0-1 0 0,0 0 1 0 0,0-1-1 0 0,-1 1 0 0 0,1-1 1 0 0,0 0-1 0 0,0 0 0 0 0,1 0 1 0 0,-1-1-1 0 0,0 0 1 0 0,0 1-1 0 0,0-1 0 0 0,0-1 1 0 0,0 1-1 0 0,0-1 0 0 0,0 1 1 0 0,0-1-1 0 0,0 0 1 0 0,0-1-1 0 0,0 1 0 0 0,1-1-22 0 0,15-3 67 0 0,-1-2 0 0 0,-1 0-1 0 0,1 0 1 0 0,-1-2 0 0 0,0 0-1 0 0,-1-1 1 0 0,0-1 0 0 0,0-1-1 0 0,-1 0 1 0 0,-1-1 0 0 0,0-1-1 0 0,-1 0 1 0 0,3-5-67 0 0,60-81 35 0 0,-82 122-293 0 0,1-10 258 0 0,0 0-1 0 0,1 0 1 0 0,0 1-1 0 0,1-1 0 0 0,0 1 1 0 0,1-1-1 0 0,1 1 0 0 0,0 0 1 0 0,2 11 0 0 0,-2-21 1 0 0,1 1 1 0 0,-1 0 0 0 0,1-1-1 0 0,0 1 1 0 0,0-1 0 0 0,1 1-1 0 0,-1-1 1 0 0,1 0 0 0 0,0 1-1 0 0,0-1 1 0 0,0 0 0 0 0,0 0-1 0 0,0 0 1 0 0,1 0 0 0 0,-1-1-1 0 0,1 1 1 0 0,0-1-1 0 0,0 1 1 0 0,0-1 0 0 0,0 0-1 0 0,0 0 1 0 0,0 0 0 0 0,1-1-1 0 0,-1 1 1 0 0,1-1 0 0 0,-1 0-1 0 0,1 0 1 0 0,-1 0 0 0 0,1 0-1 0 0,0-1 1 0 0,-1 1 0 0 0,1-1-1 0 0,0 0 1 0 0,-1 0-1 0 0,2 0-1 0 0,5-1 26 0 0,0 0 0 0 0,-1-1 0 0 0,1 0 0 0 0,-1-1 0 0 0,1 0 0 0 0,-1 0 0 0 0,0-1 0 0 0,0 0 0 0 0,0-1 0 0 0,-1 0 0 0 0,1 0 0 0 0,-1-1 0 0 0,0 0 0 0 0,-1 0-1 0 0,1-1 1 0 0,-1 0 0 0 0,-1 0 0 0 0,1-1-26 0 0,9-11 49 0 0,0-1 0 0 0,-2-1-1 0 0,0 0 1 0 0,-1-1 0 0 0,-1-1-1 0 0,4-12-48 0 0,13-65 136 0 0,-30 99-139 0 0,0-1-1 0 0,0 1 0 0 0,0 0 1 0 0,-1 1-1 0 0,1-1 0 0 0,0 0 0 0 0,-1 0 1 0 0,1 0-1 0 0,0 1 0 0 0,-1-1 1 0 0,1 1-1 0 0,-1-1 0 0 0,1 1 1 0 0,-1 0-1 0 0,1-1 0 0 0,-1 1 0 0 0,1 0 1 0 0,-1 0-1 0 0,1 0 0 0 0,-1 0 1 0 0,1 0-1 0 0,-1 0 0 0 0,1 1 1 0 0,-1-1-1 0 0,1 1 0 0 0,-1-1 0 0 0,1 1 1 0 0,-1-1-1 0 0,1 1 0 0 0,0 0 1 0 0,-1-1-1 0 0,1 1 0 0 0,0 0 1 0 0,0 0-1 0 0,-1 0 0 0 0,1 0 0 0 0,0 0 1 0 0,0 0-1 0 0,0 1 0 0 0,-1 0 4 0 0,0 0-6 0 0,0 0 3 0 0,0-1 0 0 0,1 0 0 0 0,-1 1 0 0 0,0 0 0 0 0,1-1 1 0 0,-1 1-1 0 0,1 0 0 0 0,-1-1 0 0 0,1 1 0 0 0,0 0 0 0 0,0 0 0 0 0,-1 0 0 0 0,2 0 1 0 0,-1 1-1 0 0,0-1 0 0 0,0 0 0 0 0,1 0 0 0 0,-1 0 0 0 0,1 1 0 0 0,0-1 0 0 0,-1 0 0 0 0,1 1 1 0 0,0-1-1 0 0,0 0 0 0 0,1 0 0 0 0,-1 1 0 0 0,0-1 0 0 0,1 0 0 0 0,0 0 0 0 0,-1 1 0 0 0,1-1 1 0 0,0 0 2 0 0,113 112 129 0 0,-108-101-69 0 0,0 0-1 0 0,-1-1 1 0 0,-1 2 0 0 0,0-1 0 0 0,0 0-1 0 0,-2 1 1 0 0,1 0 0 0 0,-2 0-1 0 0,0 0 1 0 0,0-1 0 0 0,-2 1 0 0 0,1 0-1 0 0,-2 0 1 0 0,0 0 0 0 0,0 0-1 0 0,-2-1 1 0 0,1 1 0 0 0,-2 0-60 0 0,-3 49 132 0 0,31-63-467 0 0,10-5-1439 0 0,-18 0-7799 0 0,-12 4 6321 0 0,2 1-9789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78 12403 0 0,'0'0'1333'0'0,"0"0"-114"0"0,0 0-43 0 0,0 0 70 0 0,0 0 78 0 0,0 0 27 0 0,0 0-132 0 0,0 0-239 0 0,0 0-218 0 0,0 0-219 0 0,0 0-153 0 0,-8-2-81 0 0,-31-4 1063 0 0,41 33-187 0 0,-2 86-459 0 0,-4-1 0 0 0,-5 0 0 0 0,-21 90-726 0 0,16-106 139 0 0,-24 192-100 0 0,35-276-1190 0 0,9-32-180 0 0,35-76-2844 0 0,-19 33-6227 0 0,-16 46-963 0 0</inkml:trace>
  <inkml:trace contextRef="#ctx0" brushRef="#br0" timeOffset="515.004">510 0 11971 0 0,'0'0'1238'0'0,"0"0"-393"0"0,0 0-83 0 0,0 0 185 0 0,0 0 215 0 0,0 0 73 0 0,0 0-160 0 0,0 0-188 0 0,0 0-122 0 0,0 0-74 0 0,0 0-31 0 0,0 0-50 0 0,0 0-90 0 0,1 14-10 0 0,9 112 1532 0 0,4 37-317 0 0,-24 201-864 0 0,8-192-776 0 0,2-166-83 0 0,0 0 0 0 0,1 0-1 0 0,0 0 1 0 0,0 0 0 0 0,1 0-1 0 0,0-1 1 0 0,0 1-1 0 0,0-1 1 0 0,0 1 0 0 0,1-1-1 0 0,0 0 1 0 0,0 0-1 0 0,1 0 1 0 0,1 2-2 0 0,4-26 718 0 0,-9-2-569 0 0,1 2-112 0 0,-1-1 0 0 0,0 0 0 0 0,-2 1 0 0 0,0-1 0 0 0,-1 1 0 0 0,-1-1 0 0 0,-1 1 0 0 0,-1 0 0 0 0,-1-1-37 0 0,1 5-8 0 0,0 0 0 0 0,-1 1 0 0 0,-1-1-1 0 0,0 2 1 0 0,0-1 0 0 0,-2 1 0 0 0,0 1-1 0 0,0-1 1 0 0,-1 2 0 0 0,0 0 0 0 0,-1 0-1 0 0,-1 1 1 0 0,1 0 0 0 0,-1 1 0 0 0,-1 0-1 0 0,0 2 1 0 0,0-1 0 0 0,-1 2 0 0 0,0 0-1 0 0,0 0 1 0 0,0 2 0 0 0,-12-3 8 0 0,16 6-33 0 0,1 1 0 0 0,-1 0 0 0 0,1 1 0 0 0,-1 0 0 0 0,1 0 0 0 0,-1 1 0 0 0,1 0 0 0 0,0 1 0 0 0,0 1 0 0 0,0-1 1 0 0,0 2-1 0 0,1-1 0 0 0,-1 1 0 0 0,1 0 0 0 0,0 1 0 0 0,1 0 0 0 0,-1 1 0 0 0,1 0 0 0 0,1 0 0 0 0,-1 1 0 0 0,1-1 0 0 0,0 2 0 0 0,1-1 0 0 0,-1 2 33 0 0,4-6-158 0 0,-1 1-1 0 0,1-1 1 0 0,0 1 0 0 0,0 0-1 0 0,0 0 1 0 0,1 0-1 0 0,0 1 1 0 0,0-1 0 0 0,0 1-1 0 0,0-1 1 0 0,1 1-1 0 0,0-1 1 0 0,0 1 0 0 0,1 0-1 0 0,0-1 1 0 0,-1 1-1 0 0,2 0 1 0 0,-1-1 0 0 0,1 1-1 0 0,0 0 1 0 0,0-1 0 0 0,1 1-1 0 0,-1-1 1 0 0,1 1-1 0 0,0-1 1 0 0,2 3 158 0 0,27 15-3216 0 0,-8-14-4246 0 0,-8-8-4288 0 0</inkml:trace>
  <inkml:trace contextRef="#ctx0" brushRef="#br0" timeOffset="918.798">948 604 13299 0 0,'0'0'1971'0'0,"0"0"-376"0"0,0 0-228 0 0,0 0-61 0 0,0 0-73 0 0,0 0-147 0 0,0 0-201 0 0,0 0-178 0 0,0 0-130 0 0,0 0-114 0 0,0 0-107 0 0,0 0-66 0 0,0 0-76 0 0,-29 7-39 0 0,-86 22 5 0 0,80-6 35 0 0,35-18-163 0 0,0 2-14 0 0,-1 0 1 0 0,1 1-1 0 0,0-1 1 0 0,0 0-1 0 0,1 0 1 0 0,0 1-1 0 0,0-1 1 0 0,1 0-1 0 0,0 0 1 0 0,0 0 0 0 0,0-1-1 0 0,1 1 1 0 0,0 0-1 0 0,1-1 1 0 0,-1 0-1 0 0,1 0 1 0 0,1 0-1 0 0,-1 0 1 0 0,1 0-1 0 0,0-1 1 0 0,0 0-1 0 0,0 0 1 0 0,1 0-1 0 0,0-1 1 0 0,0 0-1 0 0,0 0 1 0 0,0 0-1 0 0,0-1 1 0 0,1 0-1 0 0,0 0 1 0 0,0-1-1 0 0,0 0 1 0 0,0 0-1 0 0,0 0 1 0 0,0-1-1 0 0,0 0 1 0 0,0-1-1 0 0,1 0 1 0 0,-1 0-1 0 0,0 0 1 0 0,4-1-39 0 0,-7 0 52 0 0,0-1 0 0 0,1 1 1 0 0,-1-1-1 0 0,0 0 0 0 0,0 0 0 0 0,0-1 1 0 0,0 1-1 0 0,-1-1 0 0 0,1 0 1 0 0,-1 0-1 0 0,1 0 0 0 0,-1 0 0 0 0,0-1 1 0 0,0 1-1 0 0,-1-1 0 0 0,1 0 0 0 0,-1 0 1 0 0,0 0-1 0 0,0 0 0 0 0,0 0 0 0 0,0 0 1 0 0,-1 0-1 0 0,1-1 0 0 0,0-4-52 0 0,10-109 409 0 0,-12 114-423 0 0,0-1 0 0 0,0 1 0 0 0,-1-1 0 0 0,1 1 0 0 0,-1 0 0 0 0,0-1 0 0 0,0 1 0 0 0,-1 0 0 0 0,1-1 0 0 0,-1 1 0 0 0,0 0 0 0 0,0 0 0 0 0,-1 0 0 0 0,1 1 0 0 0,-1-1 0 0 0,0 1 0 0 0,0-1 0 0 0,0 1 0 0 0,0 0 0 0 0,0 0 0 0 0,-1 0 0 0 0,1 0 0 0 0,-1 1 0 0 0,0 0 0 0 0,0-1 0 0 0,0 1 0 0 0,0 1 0 0 0,0-1 0 0 0,-1 1 0 0 0,1-1 0 0 0,0 1 0 0 0,-1 0 0 0 0,1 1 0 0 0,-4-1 14 0 0,5 1-118 0 0,1 0-1 0 0,0 0 1 0 0,-1 0 0 0 0,1 1-1 0 0,-1-1 1 0 0,1 1 0 0 0,-1-1-1 0 0,1 1 1 0 0,0 0 0 0 0,0 0 0 0 0,-1 0-1 0 0,1 0 1 0 0,0 0 0 0 0,0 1-1 0 0,0-1 1 0 0,0 1 0 0 0,0-1 0 0 0,0 1-1 0 0,1 0 1 0 0,-1 0 0 0 0,0 0-1 0 0,0 1 119 0 0,-16 34-9330 0 0,14-29-2401 0 0</inkml:trace>
  <inkml:trace contextRef="#ctx0" brushRef="#br0" timeOffset="1428.249">1189 593 7266 0 0,'0'0'3546'0'0,"0"0"-822"0"0,0 0-463 0 0,0 0-276 0 0,0 0-323 0 0,0 0-274 0 0,0 0-290 0 0,0 0-248 0 0,0 0-158 0 0,0 0-96 0 0,0 0-96 0 0,0 0-77 0 0,0 12-51 0 0,-2 87 615 0 0,2-96-939 0 0,1-1 0 0 0,0 1 0 0 0,-1 0 0 0 0,1-1 0 0 0,0 1 1 0 0,0-1-1 0 0,1 1 0 0 0,-1-1 0 0 0,0 0 0 0 0,1 1 0 0 0,0-1 1 0 0,-1 0-1 0 0,1 0 0 0 0,0 0 0 0 0,0 0 0 0 0,0-1 0 0 0,0 1 1 0 0,0 0-1 0 0,1-1 0 0 0,-1 1 0 0 0,0-1 0 0 0,1 0 0 0 0,-1 0 1 0 0,1 0-1 0 0,0 0 0 0 0,-1 0 0 0 0,1-1 0 0 0,-1 1 0 0 0,1-1 1 0 0,1 0-49 0 0,85 4 1067 0 0,-72-9-974 0 0,0 0-1 0 0,-1-2 0 0 0,0 0 1 0 0,0-1-1 0 0,0 0 0 0 0,-1-2 1 0 0,0 1-1 0 0,-1-2 1 0 0,-1 0-1 0 0,1-1 0 0 0,7-8-92 0 0,33-46 26 0 0,-51 73-27 0 0,0 0 0 0 0,0 0 1 0 0,1-1-1 0 0,0 0 0 0 0,1 1 0 0 0,-1-1 1 0 0,1-1-1 0 0,0 1 0 0 0,1-1 0 0 0,-1 0 1 0 0,1 0-1 0 0,0 0 0 0 0,0-1 0 0 0,1 0 1 0 0,-1 0-1 0 0,1-1 0 0 0,0 1 0 0 0,2-1 1 0 0,1 0 69 0 0,-1-1-1 0 0,0 0 1 0 0,0-1-1 0 0,1 0 0 0 0,-1-1 1 0 0,1 0-1 0 0,-1 0 1 0 0,1-1-1 0 0,-1 0 0 0 0,0-1 1 0 0,0 0-1 0 0,1 0 1 0 0,-1-1-1 0 0,-1-1 0 0 0,1 1 1 0 0,0-1-1 0 0,-1 0 1 0 0,0-1-1 0 0,0 0 0 0 0,0-1 1 0 0,-1 1-1 0 0,1-1 1 0 0,-1-1-1 0 0,1-1-68 0 0,78-87 300 0 0,-76 48-753 0 0,-16 34-3671 0 0,-5-1-5755 0 0,9 10-2968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78 0 0 0,'0'0'469'0'0,"0"0"365"0"0,0 0 198 0 0,0 0 134 0 0,0 0 105 0 0,0 0 32 0 0,0 0 2 0 0,3-5-35 0 0,9-26 1014 0 0,-23 18 2799 0 0,-17 0-2373 0 0,15 9-2525 0 0,-1 1 1 0 0,1 0-1 0 0,-1 1 1 0 0,0 0-1 0 0,1 1 0 0 0,-1 1 1 0 0,0 0-1 0 0,0 1 1 0 0,1 0-1 0 0,-1 1 1 0 0,0 1-1 0 0,1 0 1 0 0,0 1-1 0 0,0 0 1 0 0,0 1-1 0 0,0 1 1 0 0,1 0-1 0 0,0 0 0 0 0,0 1 1 0 0,0 1-1 0 0,1 0 1 0 0,0 0-1 0 0,1 1 1 0 0,0 1-1 0 0,0 0 1 0 0,1 0-1 0 0,0 1 1 0 0,1 0-1 0 0,0 0 1 0 0,-2 7-186 0 0,7-9 61 0 0,0 0 0 0 0,0 0 0 0 0,1 0 1 0 0,1 0-1 0 0,0 0 0 0 0,0 1 1 0 0,0-1-1 0 0,1 1 0 0 0,1-1 1 0 0,0 0-1 0 0,0 1 0 0 0,1-1 0 0 0,0 0 1 0 0,0 0-1 0 0,1 0 0 0 0,0 0 1 0 0,1 0-1 0 0,0-1 0 0 0,0 0 1 0 0,1 0-1 0 0,0 0 0 0 0,1 0 0 0 0,-1-1 1 0 0,1 1-1 0 0,5 3-61 0 0,-1 0 116 0 0,1-1 0 0 0,0 0 1 0 0,1-1-1 0 0,0 0 0 0 0,0-1 0 0 0,1-1 0 0 0,0 1 1 0 0,0-2-1 0 0,1 0 0 0 0,0-1 0 0 0,0 0 0 0 0,0-1 1 0 0,0 0-1 0 0,1-2 0 0 0,13 2-116 0 0,-9-2 78 0 0,1 0 0 0 0,-1-2 1 0 0,0 0-1 0 0,0-2 0 0 0,0 0 0 0 0,0-1 1 0 0,0 0-1 0 0,0-2 0 0 0,17-7-78 0 0,22-13-97 0 0,-52 26-1803 0 0,-5 8-6519 0 0,-1-5 5499 0 0,0 0-8813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12 7466 0 0,'0'0'1505'0'0,"0"0"-279"0"0,0 0-3 0 0,0 0 270 0 0,0 0 217 0 0,0 0 30 0 0,0 0-154 0 0,0 0-324 0 0,0 0-298 0 0,0 0-223 0 0,0 0-143 0 0,0 0-73 0 0,-35-3-27 0 0,-105-6 6 0 0,72 17 440 0 0,55-4-810 0 0,0 1 1 0 0,1 0-1 0 0,-1 1 0 0 0,1 0 0 0 0,1 1 0 0 0,-1 0 1 0 0,1 0-1 0 0,0 2 0 0 0,1-1 0 0 0,0 1 1 0 0,0 1-1 0 0,1 0 0 0 0,1 0 0 0 0,-1 1 0 0 0,2 0 1 0 0,-1 0-1 0 0,-4 11-134 0 0,9-16 32 0 0,0 0 1 0 0,1 0-1 0 0,-1 0 0 0 0,1 0 1 0 0,1 0-1 0 0,-1 1 0 0 0,1-1 1 0 0,0 1-1 0 0,1-1 0 0 0,-1 0 1 0 0,1 1-1 0 0,1-1 0 0 0,-1 1 1 0 0,1-1-1 0 0,0 1 0 0 0,0-1 1 0 0,1 0-1 0 0,0 0 0 0 0,0 0 1 0 0,1 0-1 0 0,-1 0 0 0 0,1 0 1 0 0,0 0-1 0 0,1-1 0 0 0,0 0 1 0 0,-1 1-1 0 0,2-1 0 0 0,-1-1 1 0 0,0 1-1 0 0,1-1 0 0 0,0 0 1 0 0,0 0-1 0 0,1 0 0 0 0,-1 0 1 0 0,1-1-1 0 0,-1 0 0 0 0,1 0 1 0 0,0-1-1 0 0,0 0 0 0 0,0 0 1 0 0,5 1-33 0 0,1-3 77 0 0,1 0 1 0 0,0-1-1 0 0,-1-1 1 0 0,1 0-1 0 0,-1-1 1 0 0,0 0-1 0 0,0-1 1 0 0,0 0 0 0 0,0-1-1 0 0,-1 0 1 0 0,1-1-1 0 0,-1-1 1 0 0,-1 1-1 0 0,1-2 1 0 0,-1 1 0 0 0,-1-1-1 0 0,1-1 1 0 0,-1 0-1 0 0,6-8-77 0 0,7-6 75 0 0,-1-2 0 0 0,-1 0-1 0 0,-1-1 1 0 0,-1-1 0 0 0,-2 0-1 0 0,0-2-74 0 0,-4 20 97 0 0,-17 42-146 0 0,3-28-33 0 0,1 1-1 0 0,-1 0 0 0 0,1-1 1 0 0,0 1-1 0 0,0 0 0 0 0,0 0 1 0 0,1 0-1 0 0,0 0 1 0 0,0 0-1 0 0,1 0 0 0 0,-1-1 1 0 0,1 1-1 0 0,0 0 0 0 0,1 0 1 0 0,0 0-1 0 0,0-1 0 0 0,0 1 1 0 0,0-1-1 0 0,1 0 1 0 0,0 0-1 0 0,0 0 0 0 0,0 0 1 0 0,1 0-1 0 0,0 0 0 0 0,0-1 1 0 0,0 0-1 0 0,0 0 0 0 0,1 0 1 0 0,0 0-1 0 0,4 2 83 0 0,32 10-3051 0 0,-12-10-6705 0 0,-19-6-2368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4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12723 0 0,'0'0'3512'0'0,"0"0"-1647"0"0,0 0-614 0 0,0 0-148 0 0,0 0-92 0 0,0 0-86 0 0,0 0-119 0 0,0 0-102 0 0,0 0-77 0 0,0 0-113 0 0,0 0-71 0 0,0 0-32 0 0,0 0-58 0 0,19-32-9 0 0,58-100-30 0 0,-3 24 302 0 0,19-4 19 0 0,-82 155-681 0 0,-10-34 50 0 0,-1 0 1 0 0,1 0-1 0 0,0-1 0 0 0,1 1 0 0 0,0 0 0 0 0,1 0 0 0 0,-1-1 0 0 0,2 0 1 0 0,-1 1-1 0 0,1-1 0 0 0,0 0 0 0 0,1-1 0 0 0,0 1 0 0 0,0-1 0 0 0,1 0 0 0 0,0 0 1 0 0,0-1-1 0 0,0 0 0 0 0,1 0 0 0 0,7 5-4 0 0,-9-8 62 0 0,0-1 0 0 0,0 1-1 0 0,1-1 1 0 0,-1 0 0 0 0,1 0 0 0 0,-1-1 0 0 0,1 0-1 0 0,0 0 1 0 0,0 0 0 0 0,0-1 0 0 0,-1 0 0 0 0,1 0 0 0 0,0 0-1 0 0,0-1 1 0 0,0 0 0 0 0,-1 0 0 0 0,1 0 0 0 0,0-1-1 0 0,-1 1 1 0 0,1-1 0 0 0,-1-1 0 0 0,0 1 0 0 0,0-1-1 0 0,0 0 1 0 0,0 0 0 0 0,0-1 0 0 0,0 1 0 0 0,-1-1-1 0 0,3-3-61 0 0,3-3 82 0 0,-1-1-1 0 0,0 0 0 0 0,-1-1 0 0 0,0 0 0 0 0,-1 0 0 0 0,0-1 0 0 0,-1 0 0 0 0,0 0 0 0 0,-1 0 1 0 0,-1-1-1 0 0,0 0 0 0 0,0 1 0 0 0,-2-2 0 0 0,0 1 0 0 0,0 0 0 0 0,-1 0 0 0 0,-1-2-81 0 0,0 15-29 0 0,0 0-1 0 0,-1 1 0 0 0,1-1 0 0 0,0 0 0 0 0,0 1 0 0 0,0-1 0 0 0,-1 0 1 0 0,1 1-1 0 0,0-1 0 0 0,-1 1 0 0 0,1-1 0 0 0,0 0 0 0 0,-1 1 1 0 0,1-1-1 0 0,-1 1 0 0 0,1-1 0 0 0,-1 1 0 0 0,1-1 0 0 0,-1 1 1 0 0,0 0-1 0 0,1-1 0 0 0,-1 1 0 0 0,1-1 0 0 0,-1 1 0 0 0,0 0 1 0 0,1 0-1 0 0,-1-1 0 0 0,0 1 0 0 0,1 0 0 0 0,-1 0 0 0 0,0 0 1 0 0,1 0-1 0 0,-1 0 0 0 0,0 0 0 0 0,0 0 0 0 0,1 0 0 0 0,-1 0 0 0 0,0 0 1 0 0,1 0-1 0 0,-1 1 0 0 0,0-1 0 0 0,1 0 0 0 0,-1 0 0 0 0,0 1 1 0 0,1-1-1 0 0,-1 0 0 0 0,1 1 0 0 0,-1-1 0 0 0,0 1 0 0 0,1-1 1 0 0,-1 0-1 0 0,1 1 0 0 0,-1-1 0 0 0,1 1 0 0 0,0 0 0 0 0,-1-1 30 0 0,-2 29-2547 0 0,5-18-4442 0 0,-1-7-5287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9153 424 4313 0 0,'0'0'1943'0'0,"0"0"-156"0"0,0 0 32 0 0,0 0 128 0 0,0 0-102 0 0,0 0-220 0 0,0 0-267 0 0,0 0-291 0 0,0 0-184 0 0,0 0-113 0 0,0 0-92 0 0,0 0-91 0 0,-8 0-44 0 0,4 0-466 0 0,0 0 37 0 0,1 0 0 0 0,-1 0 0 0 0,1 0 1 0 0,-1 0-1 0 0,1 0 0 0 0,0 1 0 0 0,-1 0 0 0 0,1 0 0 0 0,0 0 0 0 0,-1 0 1 0 0,1 0-1 0 0,0 1 0 0 0,0-1 0 0 0,0 1 0 0 0,0 0 0 0 0,0 0 0 0 0,-1 2-114 0 0,-5 4 359 0 0,2-2-228 0 0,-1 0-1 0 0,1 1 1 0 0,0 0-1 0 0,0 0 1 0 0,1 0 0 0 0,0 1-1 0 0,1 0 1 0 0,-1 1 0 0 0,1-1-1 0 0,1 1 1 0 0,0 0-1 0 0,0 0 1 0 0,1 0 0 0 0,0 1-1 0 0,0-1 1 0 0,1 1 0 0 0,1-1-1 0 0,-1 8-130 0 0,1-15 32 0 0,1 0 0 0 0,0 0 0 0 0,0 0 0 0 0,0 1 0 0 0,0-1 0 0 0,0 0 0 0 0,0 0 0 0 0,0 0 0 0 0,1 0 0 0 0,-1 0 0 0 0,1 0 0 0 0,-1 0 0 0 0,1 0 0 0 0,0 0 0 0 0,0 0 0 0 0,0 0 0 0 0,0 0 0 0 0,0 0 0 0 0,0-1 0 0 0,1 1 0 0 0,-1 0 0 0 0,1-1 0 0 0,-1 1 0 0 0,1-1 0 0 0,-1 0 0 0 0,1 1 0 0 0,0-1 0 0 0,0 0-1 0 0,0 0 1 0 0,-1 0 0 0 0,1 0 0 0 0,0 0 0 0 0,0-1 0 0 0,0 1 0 0 0,1-1 0 0 0,-1 1 0 0 0,0-1 0 0 0,0 0 0 0 0,0 1 0 0 0,0-1 0 0 0,0 0 0 0 0,1-1-32 0 0,11-1 111 0 0,-1-1 1 0 0,1-1-1 0 0,-1 0 0 0 0,0-1 0 0 0,0 0 1 0 0,-1-1-1 0 0,1-1 0 0 0,-1 0 0 0 0,-1 0 1 0 0,1-1-1 0 0,-1-1 0 0 0,-1 0 0 0 0,0 0 0 0 0,0-1 1 0 0,0-1-112 0 0,-1 3 16 0 0,171-175 334 0 0,-142 150-270 0 0,-31 66 38 0 0,-3 233 278 0 0,25 96-454 0 0,-28-319 54 0 0,-2 0 0 0 0,-1 0 0 0 0,-2 0 0 0 0,-2 0 0 0 0,-2-1 0 0 0,-2 0 0 0 0,-2 0 0 0 0,-1-1 0 0 0,-3-1 0 0 0,-1 0 0 0 0,-1-2 0 0 0,-3 0 0 0 0,-1-1 0 0 0,-12 14 4 0 0,33-50 3 0 0,-1 3 1 0 0,0 0 0 0 0,-1-1 1 0 0,0 1-1 0 0,0-1 1 0 0,0 0-1 0 0,0 0 0 0 0,0 0 1 0 0,-1-1-1 0 0,1 1 1 0 0,-1-1-1 0 0,0 1 0 0 0,1-1 1 0 0,-1-1-1 0 0,0 1 1 0 0,0 0-1 0 0,-1-1 0 0 0,1 0 1 0 0,-2 1-5 0 0,4-4 2 0 0,1 0 1 0 0,-1 0-1 0 0,1 0 0 0 0,-1 0 1 0 0,1 0-1 0 0,0 0 1 0 0,0 0-1 0 0,0 0 0 0 0,0 0 1 0 0,0 0-1 0 0,0-1 1 0 0,1 1-1 0 0,-1 0 1 0 0,1-1-1 0 0,-1 1 0 0 0,1 0 1 0 0,0-1-1 0 0,0 1 1 0 0,0-1-1 0 0,0 1 0 0 0,0 0 1 0 0,1-2-3 0 0,-1-1 5 0 0,2-32-18 0 0,2 0-1 0 0,2 1 1 0 0,1 0-1 0 0,1 0 1 0 0,2 0-1 0 0,2 1 1 0 0,13-27 13 0 0,-13 29-3 0 0,38-87-216 0 0,4 2-1 0 0,60-93 220 0 0,-38 88-1371 0 0,-49 83-1575 0 0,0 1-3635 0 0,-18 27-5298 0 0</inkml:trace>
  <inkml:trace contextRef="#ctx0" brushRef="#br0" timeOffset="309.705">9998 339 9090 0 0,'0'0'4821'0'0,"0"0"-2239"0"0,0 0-894 0 0,0 0-277 0 0,0 0-255 0 0,0 0-231 0 0,0 0-184 0 0,0 0-158 0 0,0 0-74 0 0,0 0-58 0 0,0 0-56 0 0,0 0-75 0 0,-34 33-72 0 0,-102 103-44 0 0,82-59 34 0 0,51-65-191 0 0,1-8-24 0 0,0 0-1 0 0,1 0 1 0 0,-1 0-1 0 0,1 0 1 0 0,0 1-1 0 0,1-1 1 0 0,-1 0-1 0 0,1 1 1 0 0,0-1 0 0 0,0 1-1 0 0,0-1 1 0 0,0 1-1 0 0,1-1 1 0 0,0 0-1 0 0,0 1 1 0 0,0-1-1 0 0,0 0 1 0 0,1 0-1 0 0,0 0 1 0 0,-1 0-1 0 0,2 0 1 0 0,-1 0-1 0 0,0 0 1 0 0,1-1-1 0 0,0 1 1 0 0,-1-1-1 0 0,1 0 1 0 0,1 1-1 0 0,-1-2 1 0 0,0 1-1 0 0,1 0 1 0 0,0-1-1 0 0,-1 1 1 0 0,1-1-1 0 0,0 0 1 0 0,0 0-1 0 0,0-1 1 0 0,0 1-1 0 0,1-1 1 0 0,-1 0-1 0 0,3 1-22 0 0,0-1 85 0 0,0 0 0 0 0,0 0 0 0 0,0-1-1 0 0,0 0 1 0 0,0 0 0 0 0,0-1 0 0 0,0 0-1 0 0,0 0 1 0 0,-1-1 0 0 0,1 1 0 0 0,0-1-1 0 0,-1-1 1 0 0,1 1 0 0 0,-1-1 0 0 0,0-1-1 0 0,0 1 1 0 0,0-1 0 0 0,0 0 0 0 0,-1 0-1 0 0,1 0 1 0 0,-1-1 0 0 0,0 0 0 0 0,-1 0-1 0 0,1 0 1 0 0,-1-1 0 0 0,0 0 0 0 0,0 1-1 0 0,-1-1 1 0 0,3-7-85 0 0,0 3 17 0 0,-1 0-1 0 0,0 0 0 0 0,-1-1 1 0 0,0 0-1 0 0,0 0 0 0 0,-1 0 1 0 0,-1 0-1 0 0,0 0 1 0 0,-1-1-1 0 0,0 1 0 0 0,0-1 1 0 0,-1 1-1 0 0,-1-1 1 0 0,0 1-1 0 0,0 0 0 0 0,-1-1 1 0 0,-1 1-1 0 0,0 0 0 0 0,-1 0 1 0 0,0 0-1 0 0,0 0-16 0 0,-33-18-1404 0 0,21 26-1586 0 0,1 2-3297 0 0,8 1-5893 0 0</inkml:trace>
  <inkml:trace contextRef="#ctx0" brushRef="#br0" timeOffset="864.639">9442 417 0 0 0,'0'0'105'0'0,"0"0"438"0"0,0 0 351 0 0,0 0 363 0 0,0 0 385 0 0,0 0 240 0 0,0 0-9 0 0,0 0-412 0 0,0 0-477 0 0,-2-11 822 0 0,-56-15 3012 0 0,32 25-4113 0 0,22 0-678 0 0,1-1 0 0 0,-1 2 0 0 0,1-1 0 0 0,-1 0 0 0 0,0 1 0 0 0,1 0 0 0 0,-1 0 0 0 0,0 0 0 0 0,0 0 0 0 0,1 0 0 0 0,-1 1 0 0 0,0 0 0 0 0,1 0 0 0 0,-1 0 0 0 0,1 0 0 0 0,-1 0 0 0 0,1 1 0 0 0,0-1 0 0 0,-1 1 0 0 0,1 0 0 0 0,0 0 1 0 0,0 0-1 0 0,0 1 0 0 0,0-1 0 0 0,1 1 0 0 0,-1-1 0 0 0,1 1 0 0 0,-1 0 0 0 0,1 0 0 0 0,0 0 0 0 0,0 0 0 0 0,0 2-27 0 0,-5 13-765 0 0,-1 4-1294 0 0,6-8-4529 0 0,2-10-2835 0 0</inkml:trace>
  <inkml:trace contextRef="#ctx0" brushRef="#br0" timeOffset="-2088.858">7111 71 7794 0 0,'0'0'1984'0'0,"0"0"-316"0"0,0 0-33 0 0,0 0 137 0 0,0 0 43 0 0,0 0-130 0 0,0 0-240 0 0,0 0-264 0 0,0 0-202 0 0,0 0-141 0 0,0 0-102 0 0,0 0-65 0 0,0 0-65 0 0,12-10-74 0 0,33-29-85 0 0,-45 39-423 0 0,0 0 0 0 0,0 0 0 0 0,0 1 0 0 0,0-1 0 0 0,0 0 0 0 0,0 1 0 0 0,0-1 0 0 0,0 0 0 0 0,0 1 0 0 0,0-1-1 0 0,0 0 1 0 0,0 1 0 0 0,0-1 0 0 0,0 0 0 0 0,0 0 0 0 0,0 1 0 0 0,0-1 0 0 0,0 0 0 0 0,0 1 0 0 0,0-1 0 0 0,1 0 0 0 0,-1 0 0 0 0,0 1 0 0 0,0-1 0 0 0,0 0 0 0 0,1 0-1 0 0,-1 1 1 0 0,0-1 0 0 0,0 0 0 0 0,0 0 0 0 0,1 0 0 0 0,-1 1 0 0 0,0-1 0 0 0,1 0 0 0 0,-1 0 0 0 0,0 0 0 0 0,0 0 0 0 0,1 0 0 0 0,-1 1 0 0 0,0-1 0 0 0,1 0 0 0 0,-1 0-1 0 0,0 0 1 0 0,1 0 0 0 0,-1 0 0 0 0,0 0 0 0 0,0 0 0 0 0,1 0 0 0 0,-1 0 0 0 0,0 0 0 0 0,1-1 0 0 0,-1 1 0 0 0,0 0 0 0 0,1 0 0 0 0,-1 0 0 0 0,0 0 0 0 0,0 0 0 0 0,1 0-1 0 0,-1-1-23 0 0,-13 82 1297 0 0,-21 199-474 0 0,23 32-693 0 0,-35-215-1059 0 0,41-74-1131 0 0,5-15-1298 0 0,3-3-3626 0 0,0-5-2013 0 0</inkml:trace>
  <inkml:trace contextRef="#ctx0" brushRef="#br0" timeOffset="-1702.586">7318 730 3225 0 0,'0'0'3659'0'0,"0"0"-1606"0"0,0 0-337 0 0,0 0 52 0 0,0 0-31 0 0,0 0-117 0 0,0 0-138 0 0,0 0-111 0 0,0 0-120 0 0,0 0-122 0 0,32 2-142 0 0,103 6-143 0 0,-57-23 200 0 0,-65 8-838 0 0,4-2-13 0 0,-1 0 1 0 0,1-1-1 0 0,-2-1 0 0 0,1-1 1 0 0,-2 0-1 0 0,1-1 0 0 0,-2 0 1 0 0,0-1-1 0 0,0-1 1 0 0,-1 0-1 0 0,2-6-193 0 0,-11 19 24 0 0,-1-1-1 0 0,0 0 1 0 0,0 1 0 0 0,0-1 0 0 0,0 0 0 0 0,-1 0-1 0 0,1 0 1 0 0,-1 0 0 0 0,0 0 0 0 0,1-1-1 0 0,-1 1 1 0 0,-1 0 0 0 0,1 0 0 0 0,-1-1-1 0 0,1 1 1 0 0,-1-1 0 0 0,0 1 0 0 0,0 0 0 0 0,0-1-1 0 0,-1 1 1 0 0,1 0 0 0 0,-1-1 0 0 0,0 1-1 0 0,1 0 1 0 0,-2-1 0 0 0,1 1 0 0 0,0 0-1 0 0,-1 0 1 0 0,1 0 0 0 0,-1 0 0 0 0,0 1 0 0 0,0-1-1 0 0,0 0 1 0 0,0 1 0 0 0,-1-1 0 0 0,1 1-1 0 0,-1 0 1 0 0,1-1 0 0 0,-1 1 0 0 0,0 1-1 0 0,0-1 1 0 0,0 0 0 0 0,0 1 0 0 0,0-1 0 0 0,0 1-1 0 0,0 0 1 0 0,0 0 0 0 0,-1 0 0 0 0,1 1-1 0 0,0-1 1 0 0,-4 0-24 0 0,-7 4-2 0 0,1 0 0 0 0,-1 1 1 0 0,1 1-1 0 0,0 0 0 0 0,1 0 0 0 0,-1 1 0 0 0,1 1 0 0 0,0 0 0 0 0,0 1 0 0 0,1 0 1 0 0,0 0-1 0 0,1 1 0 0 0,0 1 0 0 0,0 0 0 0 0,1 0 0 0 0,0 1 0 0 0,1 0 0 0 0,0 1 0 0 0,1 0 1 0 0,0 0-1 0 0,1 0 0 0 0,-2 6 2 0 0,5-13-5 0 0,0 1 0 0 0,0-1 0 0 0,0 0 1 0 0,0 1-1 0 0,1 0 0 0 0,0-1 0 0 0,1 1 0 0 0,-1 0 0 0 0,1 0 1 0 0,0 0-1 0 0,0 0 0 0 0,1 0 0 0 0,0 1 0 0 0,0-1 1 0 0,0 0-1 0 0,1 0 0 0 0,0 0 0 0 0,0 0 0 0 0,1 0 0 0 0,-1 0 1 0 0,1-1-1 0 0,0 1 0 0 0,1 0 0 0 0,0-1 0 0 0,0 1 1 0 0,0-1-1 0 0,0 0 0 0 0,1 0 0 0 0,0 0 0 0 0,0-1 0 0 0,4 5 5 0 0,1-3-15 0 0,0 0-1 0 0,1 0 1 0 0,-1-1-1 0 0,1 0 1 0 0,0-1-1 0 0,1 0 1 0 0,-1-1-1 0 0,1 0 1 0 0,-1-1-1 0 0,1 1 1 0 0,0-2-1 0 0,0 0 1 0 0,0 0-1 0 0,0-1 1 0 0,0-1-1 0 0,0 1 1 0 0,0-2-1 0 0,0 0 1 0 0,-1 0-1 0 0,1-1 1 0 0,-1 0-1 0 0,1-1 0 0 0,-1 0 1 0 0,0 0-1 0 0,4-3 16 0 0,69-29-2227 0 0,-57 23-1312 0 0,1 1-3873 0 0,-14 7-4318 0 0</inkml:trace>
  <inkml:trace contextRef="#ctx0" brushRef="#br0" timeOffset="-1206.66">8258 74 9810 0 0,'0'0'2198'0'0,"0"0"-164"0"0,0 0-159 0 0,0 0-142 0 0,0 0-156 0 0,0 0-188 0 0,0 0-166 0 0,0 0-138 0 0,0 0-153 0 0,0 0-163 0 0,0 0-137 0 0,0 0-141 0 0,0 0-65 0 0,4-12-17 0 0,9-37-33 0 0,-9 37-40 0 0,-4 12-33 0 0,0 0-14 0 0,-2 24 1496 0 0,-15 214-914 0 0,-32 195-613 0 0,41-286-419 0 0,14-158-4356 0 0,-6 3 3249 0 0,0-6-703 0 0,-3 4-3857 0 0,0 2-5883 0 0</inkml:trace>
  <inkml:trace contextRef="#ctx0" brushRef="#br0" timeOffset="-1026.473">7967 406 15003 0 0,'0'0'1651'0'0,"0"0"-407"0"0,0 0-90 0 0,0 0 60 0 0,0 0 15 0 0,0 0 10 0 0,0 0-140 0 0,0 0-165 0 0,0 0-138 0 0,0 0-121 0 0,33-5-134 0 0,103-12-106 0 0,117-8 224 0 0,-157 24-6197 0 0,-80 1-3626 0 0</inkml:trace>
  <inkml:trace contextRef="#ctx0" brushRef="#br0" timeOffset="-4468.96">4678 229 10098 0 0,'0'0'1811'0'0,"0"0"-316"0"0,0 0-85 0 0,0 0 66 0 0,0 0-4 0 0,0 0-122 0 0,0 0-280 0 0,0 0-310 0 0,0 0-229 0 0,0 0-129 0 0,0 0-52 0 0,0 0 10 0 0,0 0 20 0 0,-8 4 1414 0 0,7 121 1422 0 0,-16 14-2466 0 0,7 93-249 0 0,-19-106-521 0 0,21-120-4010 0 0,4-11-1744 0 0,2-3-3355 0 0,2 4-1144 0 0</inkml:trace>
  <inkml:trace contextRef="#ctx0" brushRef="#br0" timeOffset="-4193.122">4337 593 10578 0 0,'0'0'2283'0'0,"0"0"-940"0"0,0 0-280 0 0,0 0 167 0 0,0 0 162 0 0,0 0 18 0 0,0 0-167 0 0,0 0-203 0 0,0 0-116 0 0,0 0-102 0 0,0 0-93 0 0,33-5-114 0 0,105-18-128 0 0,112-11 478 0 0,-139 9-4152 0 0,-92 20-5638 0 0,-14 2-2798 0 0</inkml:trace>
  <inkml:trace contextRef="#ctx0" brushRef="#br0" timeOffset="-3706.876">4972 229 13339 0 0,'0'0'1131'0'0,"0"0"-394"0"0,0 0-3 0 0,0 0 253 0 0,0 0 245 0 0,0 0 80 0 0,0 0-214 0 0,0 0-297 0 0,0 0-130 0 0,0 0-36 0 0,0 0-35 0 0,0 0-27 0 0,1 33-90 0 0,0 102-97 0 0,-17 20 507 0 0,-1 82-266 0 0,18-236-616 0 0,0 1 0 0 0,0-1 0 0 0,0 1 1 0 0,0-1-1 0 0,0 0 0 0 0,0 1 0 0 0,0-1 0 0 0,1 0 1 0 0,-1 0-1 0 0,0 0 0 0 0,1 0 0 0 0,-1 0 0 0 0,1 0 0 0 0,-1 0 1 0 0,1 0-1 0 0,0 0 0 0 0,-1-1 0 0 0,1 1 0 0 0,0-1 1 0 0,-1 1-1 0 0,1-1 0 0 0,0 0 0 0 0,0 0 0 0 0,-1 0 0 0 0,1 0 1 0 0,0 0-1 0 0,0 0 0 0 0,0 0 0 0 0,-1 0 0 0 0,1-1 0 0 0,0 1 1 0 0,-1-1-1 0 0,1 1 0 0 0,0-1 0 0 0,-1 0 0 0 0,1 0 1 0 0,-1 1-1 0 0,1-1 0 0 0,-1 0 0 0 0,1 0 0 0 0,-1-1 0 0 0,0 1 1 0 0,1 0-1 0 0,-1 0 0 0 0,0-1 0 0 0,0 1 0 0 0,1-2-11 0 0,188-128 770 0 0,-189 130-766 0 0,0-1 0 0 0,-1 1 0 0 0,1 0 1 0 0,0 0-1 0 0,0 0 0 0 0,0 0 0 0 0,0 0 1 0 0,0 0-1 0 0,0 0 0 0 0,1 0 0 0 0,-1 0 0 0 0,0 0 1 0 0,0 0-1 0 0,1 1 0 0 0,-1-1 0 0 0,0 1 0 0 0,1-1 1 0 0,-1 1-1 0 0,1-1 0 0 0,-1 1 0 0 0,0 0 0 0 0,1-1 1 0 0,-1 1-1 0 0,1 0 0 0 0,-1 0 0 0 0,1 0 0 0 0,-1 1 1 0 0,1-1-1 0 0,-1 0 0 0 0,1 0 0 0 0,-1 1 0 0 0,1-1 1 0 0,-1 1-1 0 0,0-1 0 0 0,1 1 0 0 0,-1 0 0 0 0,0-1 1 0 0,0 1-1 0 0,1 0 0 0 0,-1 0 0 0 0,0 0 0 0 0,0 0 1 0 0,0 0-1 0 0,0 0 0 0 0,0 0 0 0 0,0 0 1 0 0,0 1-1 0 0,-1-1 0 0 0,1 0 0 0 0,0 0 0 0 0,-1 1 1 0 0,1-1-1 0 0,0 1 0 0 0,-1-1 0 0 0,0 0 0 0 0,1 1 1 0 0,-1-1-1 0 0,0 1 0 0 0,0-1-4 0 0,1 209 523 0 0,-1-209-578 0 0,0 0 0 0 0,0 1 0 0 0,0-1 0 0 0,0 0 1 0 0,1 0-1 0 0,-1 1 0 0 0,0-1 0 0 0,1 0 0 0 0,-1 0 0 0 0,1 1 1 0 0,-1-1-1 0 0,1 0 0 0 0,0 0 0 0 0,-1 0 0 0 0,1 0 0 0 0,0 0 1 0 0,0 0-1 0 0,0 0 0 0 0,0 0 0 0 0,0 0 0 0 0,0-1 0 0 0,0 1 1 0 0,0 0-1 0 0,0-1 0 0 0,0 1 0 0 0,0 0 0 0 0,0-1 1 0 0,1 1-1 0 0,-1-1 0 0 0,0 0 0 0 0,0 1 0 0 0,1-1 0 0 0,-1 0 1 0 0,0 0-1 0 0,1 0 0 0 0,-1 0 0 0 0,0 0 0 0 0,0 0 0 0 0,1 0 1 0 0,-1 0-1 0 0,0-1 0 0 0,1 1 0 0 0,-1 0 0 0 0,0-1 0 0 0,0 1 1 0 0,0-1-1 0 0,0 1 0 0 0,1-1 0 0 0,-1 0 0 0 0,0 1 0 0 0,0-1 1 0 0,0 0-1 0 0,0 0 55 0 0,4-4-1293 0 0,2-1-3472 0 0,-5 3-4438 0 0</inkml:trace>
  <inkml:trace contextRef="#ctx0" brushRef="#br0" timeOffset="-3320.703">5510 811 10602 0 0,'0'0'1843'0'0,"0"0"-90"0"0,0 0 170 0 0,0 0-91 0 0,0 0-230 0 0,0 0-227 0 0,0 0-266 0 0,0 0-192 0 0,0 0-148 0 0,0 0-102 0 0,0 0-84 0 0,0 0-83 0 0,27-9-81 0 0,85-30-111 0 0,-110 39-286 0 0,1-1 1 0 0,-1 1-1 0 0,1-1 1 0 0,0 0 0 0 0,-1 1-1 0 0,1-1 1 0 0,-1 0-1 0 0,1 0 1 0 0,-1-1-1 0 0,0 1 1 0 0,1-1 0 0 0,-1 1-1 0 0,0-1 1 0 0,0 1-1 0 0,0-1 1 0 0,0 0 0 0 0,0 0-1 0 0,-1 0 1 0 0,1 0-1 0 0,-1-1 1 0 0,1 1 0 0 0,-1 0-1 0 0,1-2-22 0 0,3-7 138 0 0,19-59 567 0 0,-24 69-698 0 0,0-1-1 0 0,1 0 1 0 0,-1 0 0 0 0,0 0 0 0 0,0 1 0 0 0,0-1-1 0 0,0 0 1 0 0,0 0 0 0 0,-1 0 0 0 0,1 1 0 0 0,0-1-1 0 0,-1 0 1 0 0,1 0 0 0 0,-1 1 0 0 0,0-1 0 0 0,0 0-1 0 0,0 1 1 0 0,1-1 0 0 0,-2 1 0 0 0,1-1 0 0 0,0 1-1 0 0,0-1 1 0 0,0 1 0 0 0,0 0 0 0 0,-1 0-1 0 0,1-1 1 0 0,-1 1 0 0 0,1 0 0 0 0,-1 0 0 0 0,1 1-1 0 0,-1-1 1 0 0,0 0 0 0 0,1 0 0 0 0,-1 1 0 0 0,0-1-1 0 0,0 1 1 0 0,1-1 0 0 0,-2 1-7 0 0,-8 1-9 0 0,-1 0 0 0 0,1 0 1 0 0,-1 1-1 0 0,1 1 0 0 0,0 0 0 0 0,-1 0 1 0 0,2 1-1 0 0,-1 1 0 0 0,0 0 0 0 0,1 0 0 0 0,0 1 1 0 0,0 0-1 0 0,1 1 0 0 0,-1 0 0 0 0,1 0 1 0 0,1 1-1 0 0,0 0 0 0 0,0 1 0 0 0,0 0 1 0 0,1 0-1 0 0,1 1 0 0 0,-1-1 0 0 0,2 2 0 0 0,-1-1 1 0 0,1 0-1 0 0,0 4 9 0 0,3-11-2 0 0,1 1-1 0 0,0-1 1 0 0,0 1 0 0 0,0 0-1 0 0,0 0 1 0 0,0 0-1 0 0,1 0 1 0 0,0 0 0 0 0,-1-1-1 0 0,1 1 1 0 0,1 0 0 0 0,-1 0-1 0 0,1 0 1 0 0,-1 0 0 0 0,1 0-1 0 0,0-1 1 0 0,1 1 0 0 0,-1 0-1 0 0,1-1 1 0 0,-1 1 0 0 0,1-1-1 0 0,0 1 1 0 0,0-1 0 0 0,1 0-1 0 0,-1 0 1 0 0,1 0 0 0 0,-1 0-1 0 0,1 0 1 0 0,0-1 0 0 0,0 1-1 0 0,0-1 1 0 0,1 0 0 0 0,1 2 2 0 0,13 2-235 0 0,-1 0 1 0 0,1-1 0 0 0,0-1 0 0 0,0-1 0 0 0,1-1 0 0 0,-1 0 0 0 0,0-1 0 0 0,1-1 0 0 0,-1-1 0 0 0,10-1 234 0 0,17-6-3403 0 0,-17-2-5865 0 0,-14 6-2813 0 0</inkml:trace>
  <inkml:trace contextRef="#ctx0" brushRef="#br0" timeOffset="-2909.844">5791 881 5913 0 0,'0'0'3086'0'0,"0"0"-847"0"0,0 0-373 0 0,0 0-152 0 0,0 0-63 0 0,0 0-15 0 0,0 0-58 0 0,0 0-131 0 0,0 0-263 0 0,0 0-252 0 0,0 0-182 0 0,0 0-121 0 0,0 0-109 0 0,24-17-80 0 0,72-52-74 0 0,7-36 877 0 0,-57 56-987 0 0,-46 49-263 0 0,0 0-15 0 0,-16 66-128 0 0,15-62 152 0 0,1-1-1 0 0,0 1 1 0 0,0 0-1 0 0,0-1 1 0 0,0 1-1 0 0,0 0 1 0 0,1-1-1 0 0,-1 1 1 0 0,1 0-1 0 0,0-1 1 0 0,0 1-1 0 0,1-1 1 0 0,-1 0-1 0 0,1 1 1 0 0,-1-1-1 0 0,1 0 1 0 0,0 0-1 0 0,0 0 1 0 0,1 0-1 0 0,-1 0 1 0 0,0 0-1 0 0,1-1 1 0 0,0 1-1 0 0,0-1 1 0 0,0 0 0 0 0,0 0-1 0 0,0 0 1 0 0,0 0-1 0 0,0 0 1 0 0,1-1-1 0 0,-1 1 1 0 0,1-1-1 0 0,-1 0 1 0 0,1 0-1 0 0,-1 0 1 0 0,1-1-1 0 0,2 1-1 0 0,1-1 104 0 0,1 0-1 0 0,0-1 1 0 0,-1 0-1 0 0,1 0 1 0 0,-1-1-1 0 0,0 1 1 0 0,1-2-1 0 0,-1 1 1 0 0,0-1-1 0 0,0 0 1 0 0,0-1-1 0 0,-1 1 1 0 0,1-2-1 0 0,-1 1 1 0 0,0 0 0 0 0,1-2-104 0 0,1 0 34 0 0,0-1 0 0 0,-1 0 0 0 0,0 0 0 0 0,0-1 0 0 0,0 0 0 0 0,-1 0 0 0 0,0-1 0 0 0,0 0 1 0 0,-1 0-1 0 0,-1 0 0 0 0,1 0 0 0 0,2-10-34 0 0,9-6-1844 0 0,-8 15-2209 0 0,-3 5-1522 0 0,-1 1-7137 0 0</inkml:trace>
  <inkml:trace contextRef="#ctx0" brushRef="#br0" timeOffset="-6769.05">1707 678 6305 0 0,'0'0'1691'0'0,"0"0"-268"0"0,0 0 8 0 0,0 0 196 0 0,0 0 120 0 0,0 0-144 0 0,0 0-337 0 0,0 0-327 0 0,0 0-219 0 0,0 0 12 0 0,0 0 44 0 0,0 0-2 0 0,0 0-75 0 0,0 14-165 0 0,-1 108 309 0 0,-19 14-119 0 0,14-105-24 0 0,3-25 731 0 0,1-22-488 0 0,7-20-823 0 0,1 0-1 0 0,1 0 1 0 0,2 1 0 0 0,2 0-1 0 0,1 1 1 0 0,2 0-1 0 0,1 1 1 0 0,10-15-120 0 0,-24 45 9 0 0,117-176 502 0 0,-118 179-515 0 0,0 0 0 0 0,0 0 0 0 0,0 1 1 0 0,0-1-1 0 0,-1 0 0 0 0,1 0 0 0 0,1 0 0 0 0,-1 1 1 0 0,0-1-1 0 0,0 0 0 0 0,0 0 0 0 0,0 1 1 0 0,0-1-1 0 0,0 0 0 0 0,0 0 0 0 0,0 1 0 0 0,0-1 1 0 0,0 0-1 0 0,0 0 0 0 0,1 0 0 0 0,-1 1 1 0 0,0-1-1 0 0,0 0 0 0 0,0 0 0 0 0,0 0 0 0 0,1 0 1 0 0,-1 1-1 0 0,0-1 0 0 0,0 0 0 0 0,0 0 0 0 0,1 0 1 0 0,-1 0-1 0 0,0 0 0 0 0,0 0 0 0 0,1 0 1 0 0,-1 0-1 0 0,0 0 0 0 0,0 1 0 0 0,0-1 0 0 0,1 0 1 0 0,-1 0-1 0 0,0 0 0 0 0,0 0 0 0 0,1 0 0 0 0,-1 0 1 0 0,0-1-1 0 0,0 1 0 0 0,1 0 0 0 0,-1 0 1 0 0,0 0-1 0 0,0 0 0 0 0,1 0 0 0 0,-1 0 0 0 0,0 0 1 0 0,0 0-1 0 0,0-1 0 0 0,1 1 0 0 0,-1 0 1 0 0,0 0-1 0 0,0 0 4 0 0,2 9-49 0 0,5 40-6 0 0,1-3-1458 0 0,2-16-4594 0 0,-9-26 974 0 0,-1-1-5663 0 0</inkml:trace>
  <inkml:trace contextRef="#ctx0" brushRef="#br0" timeOffset="-6441.645">2084 700 3393 0 0,'0'0'2588'0'0,"0"0"101"0"0,0 0-47 0 0,0 0-170 0 0,0 0-295 0 0,0 0-366 0 0,0 0-299 0 0,0 0-249 0 0,0 0-240 0 0,32-8-203 0 0,99-28-148 0 0,-72 8 342 0 0,-57 27-960 0 0,1-1 0 0 0,-1 1 0 0 0,0-1 0 0 0,0 0 0 0 0,0 1 1 0 0,0-1-1 0 0,0 0 0 0 0,0 0 0 0 0,-1 0 0 0 0,1 0 0 0 0,0 0 0 0 0,-1-1 0 0 0,0 1 0 0 0,0 0 1 0 0,0-1-1 0 0,0 1 0 0 0,0-1 0 0 0,0 0 0 0 0,0 1 0 0 0,-1-1 0 0 0,1 1 0 0 0,-1-1 1 0 0,0 0-1 0 0,0 1 0 0 0,0-1 0 0 0,0 0 0 0 0,0 1 0 0 0,-1-1 0 0 0,1 0 0 0 0,-1 1 0 0 0,0-1 1 0 0,1 1-1 0 0,-1-1 0 0 0,0 1 0 0 0,-1-1 0 0 0,1 1 0 0 0,0 0 0 0 0,-1 0 0 0 0,1-1 1 0 0,-1 1-1 0 0,0 0 0 0 0,0 0 0 0 0,1 0 0 0 0,-1 1 0 0 0,-1-1 0 0 0,1 0 0 0 0,0 1 0 0 0,0 0 1 0 0,-1-1-1 0 0,1 1 0 0 0,0 0 0 0 0,-1 0 0 0 0,1 0 0 0 0,-1 0 0 0 0,0 1 0 0 0,1-1 1 0 0,-3 0-56 0 0,-7 1 10 0 0,-70 15-91 0 0,71-9 61 0 0,0 0 0 0 0,1 0 0 0 0,-1 1 0 0 0,1 1 0 0 0,1-1 0 0 0,0 2 0 0 0,0-1 0 0 0,0 1 0 0 0,1 1 0 0 0,0-1 1 0 0,1 1-1 0 0,0 1 0 0 0,1-1 0 0 0,0 1 0 0 0,0 0 0 0 0,2 1 0 0 0,-1-1 0 0 0,1 1 0 0 0,1 0 0 0 0,0 0 0 0 0,1 0 0 0 0,0 1 0 0 0,1-1 0 0 0,0 0 0 0 0,1 10 21 0 0,2-18-8 0 0,0 1 0 0 0,1-1 0 0 0,-1 1 0 0 0,1-1-1 0 0,0 0 1 0 0,0 0 0 0 0,1 0 0 0 0,-1 0 0 0 0,1-1 0 0 0,0 0 0 0 0,0 1 0 0 0,0-1-1 0 0,0-1 1 0 0,0 1 0 0 0,1 0 0 0 0,-1-1 0 0 0,1 0 0 0 0,0 0 0 0 0,0-1 0 0 0,0 1-1 0 0,0-1 1 0 0,2 0 8 0 0,6 1-179 0 0,-1 0 0 0 0,1-1 0 0 0,0-1 1 0 0,-1 0-1 0 0,1 0 0 0 0,0-2 0 0 0,-1 0 0 0 0,1 0 0 0 0,-1-1 0 0 0,1 0 0 0 0,5-3 179 0 0,32-13-3655 0 0,-3-1-3933 0 0,-29 14-3697 0 0</inkml:trace>
  <inkml:trace contextRef="#ctx0" brushRef="#br0" timeOffset="-6111.9">2877 490 11242 0 0,'0'0'2462'0'0,"0"0"-552"0"0,0 0-271 0 0,0 0-143 0 0,0 0-133 0 0,0 0-140 0 0,0 0-203 0 0,-33 14-193 0 0,-103 42-153 0 0,122-51-573 0 0,-63 37 1154 0 0,71-36-1158 0 0,5-6-86 0 0,0 1 0 0 0,-1-1 0 0 0,1 1 0 0 0,0 0 0 0 0,0-1 0 0 0,0 1 1 0 0,1 0-1 0 0,-1 0 0 0 0,0 0 0 0 0,0 0 0 0 0,0 0 0 0 0,1 0 0 0 0,-1 0 0 0 0,0 0 0 0 0,1 0 0 0 0,-1 0 0 0 0,1 0 0 0 0,-1 0 0 0 0,1 0 0 0 0,-1 1 0 0 0,1-1 0 0 0,0 0 0 0 0,0 0 0 0 0,0 0 0 0 0,0 1 0 0 0,0-1 0 0 0,0 0 0 0 0,0 0 0 0 0,0 1 0 0 0,0-1 0 0 0,0 0 0 0 0,1 0 0 0 0,-1 0 0 0 0,0 1 0 0 0,1-1 0 0 0,-1 0 0 0 0,1 0 0 0 0,0 0 0 0 0,-1 0 0 0 0,1 0 0 0 0,0 0 0 0 0,-1 0 0 0 0,1 0 0 0 0,0 0 0 0 0,0 0 0 0 0,0-1 0 0 0,0 1 0 0 0,0 0 0 0 0,0 0 0 0 0,0-1 0 0 0,0 1 0 0 0,0-1 0 0 0,0 1 0 0 0,1-1 0 0 0,-1 1 0 0 0,0-1 0 0 0,0 0 0 0 0,0 1-11 0 0,63 15 165 0 0,-58-16-156 0 0,0 0-1 0 0,0 1 1 0 0,0 0-1 0 0,0 0 1 0 0,0 0-1 0 0,0 1 1 0 0,0 0-1 0 0,-1 0 1 0 0,1 1-1 0 0,-1-1 1 0 0,0 1-1 0 0,0 0 1 0 0,0 1-1 0 0,0-1 1 0 0,0 1-1 0 0,-1 0 0 0 0,1 0 1 0 0,-1 0-1 0 0,0 1 1 0 0,3 3-9 0 0,-6-3 31 0 0,0 0-1 0 0,1 1 1 0 0,-2-1-1 0 0,1 0 1 0 0,-1 1 0 0 0,1-1-1 0 0,-2 0 1 0 0,1 0-1 0 0,0 1 1 0 0,-1-1 0 0 0,0 0-1 0 0,0 1 1 0 0,-1-1-1 0 0,0 0 1 0 0,1 0 0 0 0,-2 0-1 0 0,1-1 1 0 0,0 1 0 0 0,-1 0-1 0 0,0-1 1 0 0,-3 4-31 0 0,-5 5 75 0 0,0 0 0 0 0,0-1 1 0 0,-2 0-1 0 0,0-1 1 0 0,0 0-1 0 0,-1-1 0 0 0,0 0 1 0 0,-9 3-76 0 0,17-9-6 0 0,-1 0 1 0 0,1-1 0 0 0,-1 0-1 0 0,0 0 1 0 0,0 0 0 0 0,0-1-1 0 0,0 0 1 0 0,0-1 0 0 0,0 1-1 0 0,-1-2 1 0 0,1 1 0 0 0,0-1-1 0 0,-1 0 1 0 0,1 0 0 0 0,-4-1 5 0 0,9 0-99 0 0,1 0 1 0 0,0 0 0 0 0,-1 0 0 0 0,1 0 0 0 0,0-1 0 0 0,0 1 0 0 0,0 0 0 0 0,0-1 0 0 0,0 1 0 0 0,0-1-1 0 0,0 1 1 0 0,0-1 0 0 0,1 1 0 0 0,-1-1 0 0 0,1 1 0 0 0,-1-1 0 0 0,1 0 0 0 0,-1 1 0 0 0,1-1-1 0 0,0 0 1 0 0,0 1 0 0 0,0-1 0 0 0,0 0 0 0 0,0 1 0 0 0,0-1 0 0 0,0 0 0 0 0,1 1 0 0 0,-1-1 0 0 0,1 0-1 0 0,-1 1 1 0 0,1-1 0 0 0,-1 0 98 0 0,11-32-7440 0 0,-7 23-1411 0 0</inkml:trace>
  <inkml:trace contextRef="#ctx0" brushRef="#br0" timeOffset="-5845.89">3238 251 15667 0 0,'0'0'1379'0'0,"0"0"-228"0"0,0 0 41 0 0,0 0 170 0 0,0 0 101 0 0,0 0-43 0 0,0 0-193 0 0,0 0-273 0 0,0 0-263 0 0,0 0-175 0 0,0 0-107 0 0,4 37-89 0 0,9 116-85 0 0,-23-50 73 0 0,-48 178-207 0 0,58-268-292 0 0,-2 12-404 0 0,-10-18-4121 0 0,2-8-5418 0 0,4-2-1577 0 0</inkml:trace>
  <inkml:trace contextRef="#ctx0" brushRef="#br0" timeOffset="-5679.383">2923 590 15883 0 0,'0'0'2372'0'0,"0"0"-1003"0"0,0 0-578 0 0,0 0-127 0 0,0 0 48 0 0,0 0 86 0 0,0 0-27 0 0,0 0-198 0 0,0 0-125 0 0,0 0-94 0 0,32-1-77 0 0,102-1-33 0 0,189-10-756 0 0,-278 8-655 0 0,-17 1-2508 0 0,-4-1-6865 0 0</inkml:trace>
  <inkml:trace contextRef="#ctx0" brushRef="#br0" timeOffset="-5240.247">3833 836 7402 0 0,'0'0'4062'0'0,"0"0"-2251"0"0,0 0-940 0 0,0 0-134 0 0,0 0 162 0 0,0 0 291 0 0,0 0 282 0 0,0 0 62 0 0,0 0-147 0 0,0 0-277 0 0,0 0-321 0 0,0 0-269 0 0,0 0-178 0 0,-9 27-95 0 0,-27 85-61 0 0,0-52-12 0 0,24-49-164 0 0,-23 24-253 0 0,14-15-3401 0 0,15-16-1366 0 0,2-4-6315 0 0</inkml:trace>
  <inkml:trace contextRef="#ctx0" brushRef="#br0" timeOffset="-7678.893">241 719 4089 0 0,'0'0'1523'0'0,"0"0"41"0"0,0 0 166 0 0,0 0 206 0 0,0 0 74 0 0,0 0-155 0 0,0 0-273 0 0,0 0-302 0 0,0 0-281 0 0,0 0-178 0 0,0 0-100 0 0,0 0-93 0 0,-33 11-97 0 0,-101 36-69 0 0,83-12 110 0 0,48-28-456 0 0,1-5-67 0 0,0 0 0 0 0,0 1 0 0 0,0 0-1 0 0,0-1 1 0 0,1 1 0 0 0,-1 0 0 0 0,1 0-1 0 0,0-1 1 0 0,0 1 0 0 0,0 0 0 0 0,0 0-1 0 0,0 1 1 0 0,1-1 0 0 0,-1 0 0 0 0,1 0-1 0 0,0 0 1 0 0,0 0 0 0 0,0 0 0 0 0,1 0-1 0 0,-1 1 1 0 0,1-1 0 0 0,-1 0 0 0 0,1 0-1 0 0,0 0 1 0 0,0 0 0 0 0,0-1 0 0 0,1 1-1 0 0,-1 0 1 0 0,1 0 0 0 0,-1-1 0 0 0,1 1-1 0 0,0-1 1 0 0,0 1 0 0 0,0-1 0 0 0,1 0-1 0 0,-1 0 1 0 0,0 0 0 0 0,1 0-1 0 0,-1 0 1 0 0,1 0 0 0 0,0-1 0 0 0,0 1-1 0 0,-1-1 1 0 0,1 0 0 0 0,0 0 0 0 0,0 0-1 0 0,0 0 1 0 0,0 0 0 0 0,3 0-49 0 0,5-3 111 0 0,-1-1 0 0 0,1 0 0 0 0,-1 0 0 0 0,0-1 0 0 0,0 0-1 0 0,-1-1 1 0 0,1 0 0 0 0,-1 0 0 0 0,0-1 0 0 0,0 0 0 0 0,-1-1 0 0 0,0 0 0 0 0,0 0 0 0 0,0-1 0 0 0,-1 0 0 0 0,3-4-111 0 0,47-41 228 0 0,-47 45-197 0 0,-9 7-32 0 0,-1-1 0 0 0,1 1 1 0 0,-1 0-1 0 0,1 0 0 0 0,-1 0 1 0 0,1 0-1 0 0,0 0 0 0 0,-1 0 1 0 0,1 0-1 0 0,0 0 0 0 0,0 0 1 0 0,0 0-1 0 0,0 0 0 0 0,0 1 0 0 0,0-1 1 0 0,0 0-1 0 0,0 1 0 0 0,0-1 1 0 0,0 0-1 0 0,0 1 0 0 0,0-1 1 0 0,0 1-1 0 0,1 0 0 0 0,-1-1 1 0 0,0 1-1 0 0,0 0 0 0 0,1 0 0 0 0,-1 0 1 0 0,0 0-1 0 0,0 0 0 0 0,1 0 1 0 0,-1 0-1 0 0,0 0 0 0 0,0 0 1 0 0,0 1-1 0 0,1-1 0 0 0,-1 0 0 0 0,0 1 1 0 0,0-1-1 0 0,0 1 0 0 0,0 0 1 0 0,0-1-1 0 0,0 1 0 0 0,0 0 1 0 0,0-1-1 0 0,0 1 0 0 0,0 0 1 0 0,0 0-1 0 0,0 0 0 0 0,0 0 0 0 0,-1 0 1 0 0,1 0-1 0 0,0 0 0 0 0,-1 0 1 0 0,1 0-1 0 0,0 1 1 0 0,8 40 28 0 0,-6-26-9 0 0,0 0 1 0 0,1 0-1 0 0,1-1 0 0 0,0 1 0 0 0,1-1 1 0 0,0 0-1 0 0,2 0 0 0 0,0-1 0 0 0,3 4-19 0 0,-7-15 16 0 0,0 1 0 0 0,1-1 0 0 0,0 0 0 0 0,-1 0 0 0 0,1 0 0 0 0,0-1 0 0 0,0 0 0 0 0,1 0 0 0 0,-1 0 0 0 0,0 0 0 0 0,1-1 0 0 0,-1 0 0 0 0,1 0 0 0 0,-1-1 0 0 0,1 1 0 0 0,-1-1 0 0 0,1 0 1 0 0,-1-1-1 0 0,1 1 0 0 0,-1-1 0 0 0,1 0 0 0 0,-1-1 0 0 0,1 1 0 0 0,-1-1 0 0 0,0 0 0 0 0,2-2-16 0 0,19-13 130 0 0,-2-1 1 0 0,0-2 0 0 0,-1-1-1 0 0,-1 0 1 0 0,-1-2 0 0 0,0 0-1 0 0,-2-1 1 0 0,-1-1 0 0 0,1-6-131 0 0,-18 30 4 0 0,26-37 45 0 0,-3-2-1 0 0,-1 0 1 0 0,-2-1 0 0 0,-2-1-1 0 0,-2-1 1 0 0,-2-1 0 0 0,-1 0 0 0 0,-3-1-1 0 0,-1 0 1 0 0,-3-1 0 0 0,-1 1 0 0 0,-2-2-1 0 0,-3-13-48 0 0,-1 50 6 0 0,1 1 17 0 0,0-1-1 0 0,-1 0 1 0 0,-1 0-1 0 0,0 0 0 0 0,0 1 1 0 0,-1-1-1 0 0,0 0 1 0 0,0 1-1 0 0,-1 0 0 0 0,0-1 1 0 0,-1 1-1 0 0,0 0 1 0 0,-2-2-23 0 0,5 10 1 0 0,0 1 0 0 0,0 0 0 0 0,0 0 0 0 0,1 0 0 0 0,-1 0 1 0 0,0 0-1 0 0,0 0 0 0 0,0 0 0 0 0,0 0 0 0 0,1 1 0 0 0,-1-1 1 0 0,0 0-1 0 0,0 0 0 0 0,1 1 0 0 0,-1-1 0 0 0,0 0 0 0 0,0 1 1 0 0,1-1-1 0 0,-1 1 0 0 0,0-1 0 0 0,1 1 0 0 0,-1-1 0 0 0,0 1 1 0 0,1-1-1 0 0,-1 1 0 0 0,1 0 0 0 0,-1-1 0 0 0,1 1 0 0 0,-1 0 1 0 0,1-1-1 0 0,0 1 0 0 0,-1 0 0 0 0,1 0 0 0 0,0-1 0 0 0,0 1 1 0 0,-1 0-1 0 0,1 0 0 0 0,0 0 0 0 0,0-1 0 0 0,0 1 0 0 0,0 0 1 0 0,0 0-1 0 0,0 0 0 0 0,0-1 0 0 0,0 1 0 0 0,1 0 0 0 0,-1 0 1 0 0,0 0-2 0 0,-2 5 12 0 0,-11 41-2 0 0,1 1 0 0 0,3 1 0 0 0,2 0 0 0 0,2 0 1 0 0,2 0-1 0 0,2 1 0 0 0,3-1 0 0 0,2 4-10 0 0,48 393 104 0 0,-43-369-152 0 0,-9-76 65 0 0,0-1-9 0 0,0 0-18 0 0,0 0-1 0 0,0 0-8 0 0,0 0-23 0 0,0 0-30 0 0,-38-38-1815 0 0,-5-35-3111 0 0,21 22-4905 0 0,17 32-1533 0 0</inkml:trace>
  <inkml:trace contextRef="#ctx0" brushRef="#br0" timeOffset="-7510.353">620 465 9010 0 0,'0'0'3157'0'0,"0"0"-844"0"0,0 0-736 0 0,0 0-428 0 0,0 0-215 0 0,0 0-30 0 0,0 0 30 0 0,0 0-8 0 0,0 0-29 0 0,0 0-74 0 0,0 0-119 0 0,0 0-120 0 0,0 0-81 0 0,26-2-58 0 0,81-5-78 0 0,115 8 441 0 0,-196-1-1215 0 0,73-1 13 0 0,-35-2-6926 0 0,-46 0-4473 0 0</inkml:trace>
  <inkml:trace contextRef="#ctx0" brushRef="#br0" timeOffset="23900.48">333 1606 12403 0 0,'0'0'1585'0'0,"0"0"-175"0"0,0 0-111 0 0,0 0 39 0 0,0 0 19 0 0,0 0-110 0 0,0 0-221 0 0,0 0-282 0 0,0 0-219 0 0,0 0-137 0 0,0 0-61 0 0,0 0 21 0 0,0 0 86 0 0,4 5 88 0 0,28 89 1197 0 0,-19 30-916 0 0,-5 0-1 0 0,-7 84-802 0 0,-2-127 72 0 0,-1-36 10 0 0,2-45-67 0 0,0 0 6 0 0,6-11 93 0 0,21-23-71 0 0,1 1 1 0 0,2 1 0 0 0,1 2-1 0 0,1 1 1 0 0,2 1-1 0 0,1 2 1 0 0,1 2 0 0 0,1 1-1 0 0,1 2 1 0 0,18-7-44 0 0,-48 24-2 0 0,1 0 0 0 0,0 1 0 0 0,-1 0 0 0 0,1 0 0 0 0,0 1 0 0 0,1 0 0 0 0,-1 1 0 0 0,0 0 0 0 0,0 1 0 0 0,1-1 0 0 0,-1 2 0 0 0,6 0 2 0 0,-11 2 5 0 0,-1-1 1 0 0,0 1-1 0 0,0 0 0 0 0,0 0 1 0 0,0 0-1 0 0,0 1 0 0 0,-1-1 1 0 0,1 1-1 0 0,-1 0 1 0 0,0-1-1 0 0,0 1 0 0 0,-1 0 1 0 0,1 0-1 0 0,-1 0 0 0 0,0 0 1 0 0,0 1-1 0 0,0-1 1 0 0,0 0-1 0 0,-1 0 0 0 0,1 1 1 0 0,-1-1-1 0 0,-1 0 0 0 0,1 1 1 0 0,0-1-1 0 0,-1 0 1 0 0,0 0-1 0 0,0 2-5 0 0,1-1 15 0 0,-4 7-1 0 0,1 0 1 0 0,-1-1-1 0 0,-1 1 0 0 0,0-1 0 0 0,-1 0 1 0 0,0 0-1 0 0,-1-1 0 0 0,0 1 1 0 0,0-2-1 0 0,-1 1 0 0 0,0-1 1 0 0,-1 0-1 0 0,0-1 0 0 0,-1 1 1 0 0,-8 5-15 0 0,0 2-23 0 0,0-1 0 0 0,-1-1 0 0 0,-1 0 0 0 0,0-1 0 0 0,-1-1 0 0 0,0-2 0 0 0,0 0 0 0 0,-1 0 0 0 0,-1-2 0 0 0,1-1 0 0 0,-1-1 0 0 0,-1-1 0 0 0,1-1 0 0 0,-6-1 23 0 0,28-2-57 0 0,0-1-1 0 0,0 0 0 0 0,-1 0 1 0 0,1 0-1 0 0,0-1 1 0 0,0 1-1 0 0,-1 0 1 0 0,1 0-1 0 0,0-1 0 0 0,0 1 1 0 0,0 0-1 0 0,0-1 1 0 0,0 0-1 0 0,0 1 0 0 0,-1-1 1 0 0,1 1-1 0 0,0-1 1 0 0,1 0-1 0 0,-1 0 0 0 0,0 0 1 0 0,0 0-1 0 0,0 1 1 0 0,0-1-1 0 0,1 0 1 0 0,-1 0-1 0 0,0-1 0 0 0,1 1 1 0 0,-1 0-1 0 0,1 0 1 0 0,-1 0-1 0 0,1 0 0 0 0,0 0 1 0 0,-1-1-1 0 0,1 1 1 0 0,0 0-1 0 0,0 0 1 0 0,0 0-1 0 0,0-1 0 0 0,0 1 1 0 0,0 0-1 0 0,0 0 1 0 0,0 0-1 0 0,0-1 0 0 0,1 0 58 0 0,18-52-10223 0 0,-12 45-1401 0 0</inkml:trace>
  <inkml:trace contextRef="#ctx0" brushRef="#br0" timeOffset="24251.058">944 2206 7554 0 0,'0'0'3367'0'0,"0"0"-921"0"0,0 0-447 0 0,0 0-156 0 0,0 0-120 0 0,0 0-139 0 0,0 0-155 0 0,0 0-200 0 0,32 9-184 0 0,98 28-173 0 0,-55-35 160 0 0,-65-6-853 0 0,2 1-95 0 0,0-1 0 0 0,0 0 0 0 0,0-1-1 0 0,-1 0 1 0 0,0 0 0 0 0,0-1 0 0 0,-1-1 0 0 0,0 0 0 0 0,0 0 0 0 0,0-1 0 0 0,-1-1 0 0 0,0 1 0 0 0,0-1 0 0 0,-1-1 0 0 0,-1 1 0 0 0,1-1 0 0 0,-2-1 0 0 0,1 1 0 0 0,-1-1 0 0 0,-1-1 0 0 0,0 1 0 0 0,-1-1 0 0 0,0 1 0 0 0,-1-1 0 0 0,0 0 0 0 0,0-5-84 0 0,-3 14 1 0 0,-1 1 0 0 0,0-1 0 0 0,0 1 0 0 0,0 0 0 0 0,-1 0 0 0 0,1-1 0 0 0,0 1 0 0 0,-1 0 0 0 0,1 0 0 0 0,-1 0 0 0 0,0 0 0 0 0,0 1 0 0 0,0-1 0 0 0,0 0 0 0 0,0 1 0 0 0,0-1 0 0 0,0 1 0 0 0,0 0 1 0 0,-1 0-1 0 0,1 0 0 0 0,0 0 0 0 0,-1 0 0 0 0,1 0 0 0 0,-1 1 0 0 0,1-1 0 0 0,-1 1 0 0 0,1-1 0 0 0,-1 1 0 0 0,1 0 0 0 0,-1 0 0 0 0,0 0 0 0 0,1 1 0 0 0,-1-1 0 0 0,1 1 0 0 0,-1-1 0 0 0,1 1 0 0 0,-1 0 0 0 0,1 0 0 0 0,0 0 0 0 0,-1 0 0 0 0,-1 1-1 0 0,-9 7-10 0 0,-1 1-1 0 0,2 0 0 0 0,-1 1 0 0 0,1 0 0 0 0,1 1 0 0 0,0 0 1 0 0,1 1-1 0 0,-3 4 11 0 0,8-9-4 0 0,-1-1-1 0 0,1 1 1 0 0,0 0 0 0 0,1 0 0 0 0,0 0 0 0 0,0 1 0 0 0,0 0 0 0 0,2 0-1 0 0,-1 0 1 0 0,1 0 0 0 0,0 0 0 0 0,1 0 0 0 0,0 0 0 0 0,0 1 0 0 0,1-1-1 0 0,0 0 1 0 0,1 1 0 0 0,0 3 4 0 0,4-5-17 0 0,1 0 0 0 0,-1 0 0 0 0,1-1 0 0 0,1 1 0 0 0,-1-1 0 0 0,1-1 0 0 0,0 1 0 0 0,1-1 0 0 0,0 0 0 0 0,0-1 0 0 0,0 0 0 0 0,0 0 0 0 0,1-1 0 0 0,0 0 0 0 0,0 0 0 0 0,0-1 0 0 0,0 0 0 0 0,0-1 0 0 0,2 0 17 0 0,67 13-1634 0 0,-44-11-3019 0 0,-18-3 113 0 0,0 3-7763 0 0</inkml:trace>
  <inkml:trace contextRef="#ctx0" brushRef="#br0" timeOffset="24917.578">2702 1982 6153 0 0,'0'0'2534'0'0,"0"0"-440"0"0,0 0-154 0 0,0 0 6 0 0,0 0-43 0 0,0 0-129 0 0,0 0-275 0 0,0 0-283 0 0,0 0-209 0 0,-33 9-163 0 0,-106 34-134 0 0,66-5 215 0 0,64-28-757 0 0,1-3-94 0 0,-1 1 0 0 0,2 0 1 0 0,-1 1-1 0 0,1 0 0 0 0,0 0 0 0 0,1 0 0 0 0,0 1 0 0 0,1 0 0 0 0,0 0 0 0 0,0 1 0 0 0,1-1 0 0 0,1 1 0 0 0,0 0 1 0 0,0 0-1 0 0,1 0 0 0 0,0 1 0 0 0,1-1 0 0 0,0 2-74 0 0,1-6 5 0 0,1-1 0 0 0,-1 0 0 0 0,1 0 0 0 0,0 1 0 0 0,1-1 0 0 0,-1 0 0 0 0,1 0 0 0 0,1 0 0 0 0,-1 0 0 0 0,1-1 0 0 0,0 1 0 0 0,0-1 0 0 0,0 0-1 0 0,1 1 1 0 0,0-1 0 0 0,0-1 0 0 0,0 1 0 0 0,1-1 0 0 0,-1 1 0 0 0,1-1 0 0 0,0-1 0 0 0,4 4-5 0 0,0-2-76 0 0,0 0 0 0 0,0-1 0 0 0,0 0 0 0 0,0 0 0 0 0,0-1-1 0 0,1 0 1 0 0,-1-1 0 0 0,1 0 0 0 0,0 0 0 0 0,0-1 0 0 0,0 0 0 0 0,0-1-1 0 0,0 0 1 0 0,0-1 0 0 0,0 0 0 0 0,-1-1 0 0 0,3 0 76 0 0,103-39-4522 0 0,-94 29 2509 0 0,16-9-5582 0 0,-18 9-3137 0 0</inkml:trace>
  <inkml:trace contextRef="#ctx0" brushRef="#br0" timeOffset="25183.035">3006 2077 8338 0 0,'0'0'2267'0'0,"0"0"-397"0"0,0 0-199 0 0,0 0-76 0 0,0 0-102 0 0,0 0-188 0 0,0 0-234 0 0,-27 36-217 0 0,-85 114-188 0 0,109-147-615 0 0,-1 1 1 0 0,1-1-1 0 0,0 0 1 0 0,0 1-1 0 0,1 0 1 0 0,-1 0-1 0 0,1 0 1 0 0,0 0-1 0 0,0 0 1 0 0,0 0-1 0 0,1 1 1 0 0,-1-1-1 0 0,1 0 1 0 0,0 1-1 0 0,0-1 1 0 0,1 1-1 0 0,-1 2-51 0 0,2 5 208 0 0,-2-7-125 0 0,1 0 0 0 0,0 0-1 0 0,0 0 1 0 0,1 0 0 0 0,-1 0 0 0 0,1 0 0 0 0,0 0 0 0 0,1 0 0 0 0,-1-1 0 0 0,1 1 0 0 0,0 0 0 0 0,0-1-1 0 0,0 1 1 0 0,1-1 0 0 0,-1 1 0 0 0,1-1 0 0 0,0 0 0 0 0,1 0 0 0 0,-1-1 0 0 0,1 1 0 0 0,-1-1 0 0 0,1 0-1 0 0,0 1 1 0 0,0-2 0 0 0,1 1 0 0 0,-1 0 0 0 0,0-1 0 0 0,1 0 0 0 0,0 0 0 0 0,-1 0 0 0 0,1-1 0 0 0,0 1-1 0 0,0-1 1 0 0,0 0 0 0 0,0-1 0 0 0,0 1 0 0 0,2-1-83 0 0,4 0 136 0 0,-1 0 0 0 0,0-1 1 0 0,0 0-1 0 0,0 0 0 0 0,1-1 0 0 0,-2 0 0 0 0,1-1 0 0 0,0 0 1 0 0,0-1-1 0 0,-1 0 0 0 0,0-1 0 0 0,0 0 0 0 0,0 0 1 0 0,0-1-1 0 0,-1 0 0 0 0,0 0 0 0 0,0-1 0 0 0,5-6-136 0 0,-2 4 60 0 0,-1 0 0 0 0,0-1 0 0 0,0 0 0 0 0,-1-1 0 0 0,0 0 0 0 0,-1 0 0 0 0,-1-1 0 0 0,1 0 0 0 0,-2-1 0 0 0,0 1 0 0 0,0-1 0 0 0,-1 0-1 0 0,-1-1 1 0 0,0 1 0 0 0,-1-1 0 0 0,0 0 0 0 0,-1 0 0 0 0,-1-1-60 0 0,0 9-24 0 0,-1 1-1 0 0,0-1 1 0 0,0 1 0 0 0,0-1 0 0 0,-1 1-1 0 0,0-1 1 0 0,0 1 0 0 0,0 0-1 0 0,0-1 1 0 0,-1 1 0 0 0,0 0-1 0 0,0 0 1 0 0,-1 0 0 0 0,1 0-1 0 0,-1 1 1 0 0,0-1 0 0 0,0 1-1 0 0,-1-1 1 0 0,1 1 0 0 0,-1 0-1 0 0,0 0 1 0 0,0 1 0 0 0,0-1-1 0 0,-1 1 1 0 0,1 0 0 0 0,-1 0-1 0 0,0 0 1 0 0,0 1 0 0 0,0 0-1 0 0,0 0 1 0 0,0 0 0 0 0,0 0-1 0 0,-2 1 25 0 0,5 1-131 0 0,0-1-1 0 0,0 1 1 0 0,0 1 0 0 0,-1-1-1 0 0,1 0 1 0 0,0 1-1 0 0,0-1 1 0 0,0 1 0 0 0,0-1-1 0 0,0 1 1 0 0,0 0-1 0 0,0 0 1 0 0,0 0-1 0 0,0 0 1 0 0,0 0 0 0 0,0 1-1 0 0,0-1 1 0 0,1 0-1 0 0,-1 1 1 0 0,1 0 0 0 0,-1-1-1 0 0,0 2 132 0 0,-12 16-4289 0 0,8-11 1002 0 0,-2 3-8436 0 0</inkml:trace>
  <inkml:trace contextRef="#ctx0" brushRef="#br0" timeOffset="25648.328">3398 2475 14219 0 0,'0'0'3090'0'0,"0"0"-1427"0"0,0 0-544 0 0,0 0 33 0 0,0 0-1 0 0,0 0-91 0 0,0 0-127 0 0,0 0-243 0 0,0 0-152 0 0,0 0-61 0 0,0 0-53 0 0,0 0-52 0 0,0 0-34 0 0,12-31-42 0 0,35-95-80 0 0,7 21 337 0 0,-49 97-520 0 0,-2 3-22 0 0,-1 0 0 0 0,1 0 1 0 0,0 0-1 0 0,0 1 0 0 0,1-1 1 0 0,0 1-1 0 0,-1 0 0 0 0,1 0 1 0 0,0 0-1 0 0,1 1 0 0 0,-1-1 0 0 0,1 1 1 0 0,-1 0-1 0 0,1 0 0 0 0,0 1 1 0 0,0 0-1 0 0,0-1 0 0 0,1 2 1 0 0,-1-1-1 0 0,1 0-11 0 0,-5 3-3 0 0,1 0 0 0 0,0 0 1 0 0,0 1-1 0 0,-1-1 0 0 0,1 0 0 0 0,-1 0 0 0 0,1 1 1 0 0,-1-1-1 0 0,1 1 0 0 0,-1 0 0 0 0,0-1 0 0 0,0 1 0 0 0,0 0 1 0 0,0-1-1 0 0,0 1 0 0 0,0 0 0 0 0,0 0 0 0 0,-1 0 0 0 0,1 0 1 0 0,-1 0-1 0 0,1 0 0 0 0,-1 0 0 0 0,0 0 0 0 0,1 0 1 0 0,-1 0-1 0 0,-1 0 0 0 0,1 1 3 0 0,2 5-5 0 0,1 28 36 0 0,-4-32-29 0 0,1 0-1 0 0,0 1 1 0 0,0-1 0 0 0,1 0 0 0 0,-1 1-1 0 0,1-1 1 0 0,0 0 0 0 0,0 0-1 0 0,0 1 1 0 0,1-1 0 0 0,0 0 0 0 0,-1 0-1 0 0,1 0 1 0 0,1-1 0 0 0,-1 1-1 0 0,1 0-1 0 0,-1-3 4 0 0,0 0 0 0 0,1 0 0 0 0,-1-1-1 0 0,0 0 1 0 0,0 1 0 0 0,0-1-1 0 0,0 0 1 0 0,1 0 0 0 0,-1 0 0 0 0,0 0-1 0 0,0 0 1 0 0,0-1 0 0 0,1 1-1 0 0,-1-1 1 0 0,0 1 0 0 0,0-1 0 0 0,0 0-1 0 0,0 0 1 0 0,0 0 0 0 0,0 0-1 0 0,0 0 1 0 0,0 0 0 0 0,-1-1 0 0 0,1 1-1 0 0,0-1 1 0 0,-1 1 0 0 0,1-1-1 0 0,0-1-3 0 0,2 0 16 0 0,32-24 37 0 0,79-47 165 0 0,-113 72-218 0 0,0 1 0 0 0,0 0 1 0 0,0 0-1 0 0,1 0 0 0 0,-1 0 0 0 0,0 1 0 0 0,0-1 0 0 0,1 0 1 0 0,-1 1-1 0 0,0 0 0 0 0,1 0 0 0 0,-1-1 0 0 0,0 1 0 0 0,1 0 1 0 0,-1 1-1 0 0,1-1 0 0 0,-1 0 0 0 0,0 1 0 0 0,0 0 0 0 0,1-1 0 0 0,-1 1 1 0 0,0 0-1 0 0,0 0 0 0 0,0 0 0 0 0,0 0 0 0 0,0 0 0 0 0,0 1 1 0 0,0-1-1 0 0,0 1 0 0 0,0-1 0 0 0,0 1 0 0 0,-1 0 0 0 0,1 0 0 0 0,-1 0 1 0 0,0-1-1 0 0,1 1 0 0 0,-1 1 0 0 0,0-1 0 0 0,0 0 0 0 0,0 0 1 0 0,0 0-1 0 0,-1 0 0 0 0,1 1 0 0 0,7 20 20 0 0,-6-16-47 0 0,-1 0 1 0 0,1 0-1 0 0,0-1 0 0 0,1 1 1 0 0,0-1-1 0 0,0 0 1 0 0,0 1-1 0 0,1-1 0 0 0,-1-1 1 0 0,1 1-1 0 0,1-1 1 0 0,-1 1-1 0 0,1-1 0 0 0,0 0 1 0 0,0-1-1 0 0,1 1 1 0 0,-1-1-1 0 0,1 0 0 0 0,0-1 1 0 0,4 3 26 0 0,15 0-1855 0 0,-8-5-5299 0 0,-11-1-5080 0 0</inkml:trace>
  <inkml:trace contextRef="#ctx0" brushRef="#br0" timeOffset="26568.822">4205 2239 13451 0 0,'0'0'1796'0'0,"0"0"-546"0"0,0 0-335 0 0,0 0-84 0 0,0 0-25 0 0,0 0-67 0 0,0 0-111 0 0,0 0-41 0 0,0 0-8 0 0,0 0 17 0 0,0 0 24 0 0,0 0-121 0 0,0 0-83 0 0,11 33-40 0 0,38 104-56 0 0,-11 20 406 0 0,-29-111-523 0 0,-3 0 1 0 0,-1 1-1 0 0,-3-1 1 0 0,-1 1-1 0 0,-3 8-203 0 0,-20 12 851 0 0,-3-94 165 0 0,20 9-998 0 0,1 0 0 0 0,1-1 0 0 0,1 0-1 0 0,0 0 1 0 0,1 0 0 0 0,1 0 0 0 0,1 1-1 0 0,1-1 1 0 0,0 0 0 0 0,2 0 0 0 0,0 1-1 0 0,1 0 1 0 0,0 0 0 0 0,2 0 0 0 0,0 0-1 0 0,8-13-17 0 0,5-17 9 0 0,2 1 0 0 0,1 0 0 0 0,3 2 0 0 0,1 1 0 0 0,3 1 0 0 0,1 1 0 0 0,3 2 0 0 0,0 1-1 0 0,31-24-8 0 0,-57 55 0 0 0,0 1-1 0 0,0 0 0 0 0,1 1 0 0 0,0 0 0 0 0,0 0 1 0 0,0 1-1 0 0,1 0 0 0 0,0 0 0 0 0,0 1 0 0 0,0 0 1 0 0,1 1-1 0 0,-1 1 0 0 0,1-1 0 0 0,0 2 0 0 0,7-1 1 0 0,-15 3 4 0 0,-1 1-1 0 0,0 0 0 0 0,0-1 0 0 0,0 1 0 0 0,-1 0 0 0 0,1 0 1 0 0,0 0-1 0 0,-1 1 0 0 0,1-1 0 0 0,-1 0 0 0 0,0 1 0 0 0,0-1 1 0 0,0 0-1 0 0,0 1 0 0 0,0-1 0 0 0,0 1 0 0 0,-1 0 0 0 0,1-1 1 0 0,-1 1-1 0 0,0 0 0 0 0,0-1 0 0 0,0 1 0 0 0,0-1 0 0 0,0 1 0 0 0,0 0 1 0 0,-1-1-1 0 0,0 2-3 0 0,1 0 5 0 0,-3 24 13 0 0,-1 1 1 0 0,-2-1-1 0 0,0 0 0 0 0,-2 0 0 0 0,-2-1 0 0 0,0 0 1 0 0,-2-1-1 0 0,0 0 0 0 0,-2-1 0 0 0,-1 0 1 0 0,-1-1-1 0 0,-1-1 0 0 0,-1 0 0 0 0,-1-1 0 0 0,-6 3-18 0 0,19-17-50 0 0,0-1 0 0 0,-1 0-1 0 0,0 0 1 0 0,0 0 0 0 0,-1-1-1 0 0,0 0 1 0 0,0-1 0 0 0,0 0-1 0 0,-1 0 1 0 0,1-1 0 0 0,-1 0-1 0 0,0 0 1 0 0,-1-1 0 0 0,1 0-1 0 0,0-1 1 0 0,-6 1 50 0 0,14-4-130 0 0,0 1 0 0 0,-1-1 0 0 0,1 1 0 0 0,0-1 1 0 0,0 0-1 0 0,-1 1 0 0 0,1-1 0 0 0,0 0 0 0 0,0 0 0 0 0,0 0 0 0 0,0 0 0 0 0,0 0 0 0 0,0 0 1 0 0,1 0-1 0 0,-1 0 0 0 0,0 0 0 0 0,0 0 0 0 0,1-1 0 0 0,-1 1 0 0 0,1 0 0 0 0,-1 0 0 0 0,1-1 1 0 0,-1 1-1 0 0,1 0 0 0 0,0-1 0 0 0,0 1 0 0 0,-1 0 0 0 0,1-1 0 0 0,0 1 0 0 0,0-1 0 0 0,1 1 1 0 0,-1 0-1 0 0,0-1 0 0 0,0 1 0 0 0,1 0 0 0 0,-1-1 0 0 0,1 1 0 0 0,-1 0 0 0 0,1-1 130 0 0,8-33-8126 0 0,-5 23-3163 0 0</inkml:trace>
  <inkml:trace contextRef="#ctx0" brushRef="#br0" timeOffset="27114.047">4794 2431 896 0 0,'0'0'3065'0'0,"0"0"-694"0"0,0 0-128 0 0,0 0 14 0 0,0 0-97 0 0,0 0-151 0 0,0 0-182 0 0,0 0-240 0 0,0 0-163 0 0,0 0-166 0 0,0 0-161 0 0,0 0-129 0 0,0 0-148 0 0,31-2-141 0 0,100-9-131 0 0,-64-13 91 0 0,-53 13-473 0 0,7-1-61 0 0,-1-2 0 0 0,0-1 1 0 0,0 0-1 0 0,-2-2 1 0 0,0 0-1 0 0,-1-1 1 0 0,-1 0-1 0 0,0-2 1 0 0,-2 1-1 0 0,0-2 0 0 0,-1 0 1 0 0,-1-1-1 0 0,-1 0 1 0 0,-1-1-1 0 0,-1 0 1 0 0,-1 0-106 0 0,-8-68 34 0 0,-1 89-42 0 0,0 0 0 0 0,0 0 0 0 0,0 0-1 0 0,0-1 1 0 0,0 1 0 0 0,0 1 0 0 0,-1-1-1 0 0,1 0 1 0 0,0 0 0 0 0,-1 0 0 0 0,0 1-1 0 0,1-1 1 0 0,-1 1 0 0 0,0-1 0 0 0,0 1-1 0 0,0 0 1 0 0,0 0 0 0 0,0 0 0 0 0,0 0-1 0 0,0 0 1 0 0,0 0 0 0 0,-1 0 0 0 0,1 1-1 0 0,0-1 1 0 0,0 1 0 0 0,-1 0 0 0 0,1-1-1 0 0,0 1 1 0 0,-1 0 0 0 0,1 0 0 0 0,0 1-1 0 0,-1-1 1 0 0,1 0 0 0 0,0 1 0 0 0,0 0-1 0 0,-1-1 1 0 0,1 1 0 0 0,0 0 8 0 0,-9 4-33 0 0,1 0-1 0 0,0 0 1 0 0,0 1 0 0 0,0 0 0 0 0,1 1 0 0 0,0 0-1 0 0,0 1 1 0 0,1-1 0 0 0,0 2 0 0 0,1-1-1 0 0,-7 9 34 0 0,13-16-2 0 0,0 0-1 0 0,-1 0 1 0 0,1 0-1 0 0,0 0 0 0 0,0 0 1 0 0,0 0-1 0 0,0 1 1 0 0,0-1-1 0 0,1 0 1 0 0,-1 0-1 0 0,0 1 0 0 0,0-1 1 0 0,1 0-1 0 0,-1 1 1 0 0,1-1-1 0 0,-1 1 0 0 0,1-1 1 0 0,0 1-1 0 0,0-1 1 0 0,-1 1-1 0 0,1-1 0 0 0,0 1 1 0 0,0-1-1 0 0,0 1 1 0 0,1-1-1 0 0,-1 1 0 0 0,0-1 1 0 0,0 1-1 0 0,1-1 1 0 0,-1 1-1 0 0,1-1 1 0 0,0 0-1 0 0,-1 1 0 0 0,1-1 1 0 0,0 0-1 0 0,0 1 1 0 0,0-1-1 0 0,0 0 0 0 0,0 0 1 0 0,0 0-1 0 0,0 0 1 0 0,0 0-1 0 0,0 0 0 0 0,0 0 1 0 0,1 0-1 0 0,-1 0 1 0 0,0-1-1 0 0,0 1 0 0 0,1 0 1 0 0,-1-1-1 0 0,1 1 1 0 0,-1-1-1 0 0,2 1 3 0 0,14 2 18 0 0,0 0-1 0 0,0-1 1 0 0,1-1 0 0 0,-1-1-1 0 0,0 0 1 0 0,1-1 0 0 0,-1-1-1 0 0,0-1 1 0 0,9-2-18 0 0,-7 2 10 0 0,19-4 10 0 0,109-3 110 0 0,-145 11-117 0 0,0 1 0 0 0,0 0 0 0 0,0 0 0 0 0,-1 0 0 0 0,1 1 0 0 0,0-1 0 0 0,-1 0 0 0 0,0 1 0 0 0,1-1 0 0 0,-1 1 0 0 0,0-1 0 0 0,0 1 0 0 0,-1-1 0 0 0,1 1 0 0 0,0 0 0 0 0,-1 0 0 0 0,1-1 0 0 0,-1 1 0 0 0,0 0 0 0 0,0 0 0 0 0,0-1 0 0 0,-1 1 0 0 0,1 0 0 0 0,-1 0 0 0 0,1-1 0 0 0,-1 1 0 0 0,0 0 0 0 0,0-1 0 0 0,0 1 0 0 0,0-1 0 0 0,-1 2-13 0 0,-99 208 200 0 0,100-211-211 0 0,0-1 0 0 0,1 1 0 0 0,-1 0 0 0 0,1 0 0 0 0,0 0 0 0 0,-1 0 0 0 0,1 0 0 0 0,0 0 0 0 0,-1 0 0 0 0,1 0 0 0 0,0-1 0 0 0,0 1 0 0 0,0 0 0 0 0,0 0 0 0 0,0 0 0 0 0,0 0 0 0 0,0 0 0 0 0,0 0 0 0 0,0 0 0 0 0,0 0 0 0 0,0 0 0 0 0,1 0 0 0 0,-1 0 0 0 0,0 0 0 0 0,1 0 0 0 0,-1 0 0 0 0,1 0 0 0 0,-1-1 0 0 0,1 1 0 0 0,0 0 0 0 0,-1 0 0 0 0,1-1 0 0 0,0 1 0 0 0,-1 0 0 0 0,1-1 0 0 0,0 1 0 0 0,0 0 0 0 0,-1-1 0 0 0,1 1 0 0 0,0-1 0 0 0,0 0 0 0 0,0 1 0 0 0,0-1 0 0 0,0 0 0 0 0,0 1 0 0 0,0-1 0 0 0,0 0 0 0 0,0 0 0 0 0,0 0 0 0 0,0 0 0 0 0,0 0 0 0 0,0 0 0 0 0,-1 0 0 0 0,1 0 0 0 0,0 0 0 0 0,0 0 0 0 0,0 0 0 0 0,0-1 11 0 0,60-20-1576 0 0,-55 18 1158 0 0,34-15-3402 0 0,-15 3-5412 0 0,-15 8-2261 0 0</inkml:trace>
  <inkml:trace contextRef="#ctx0" brushRef="#br0" timeOffset="27467.488">5716 2269 5849 0 0,'0'0'4092'0'0,"0"0"-2421"0"0,0 0-826 0 0,0 0 29 0 0,0 0 171 0 0,0 0 161 0 0,0 0 72 0 0,0 0-1 0 0,0 0-57 0 0,0 0-83 0 0,0 0-96 0 0,0 0-113 0 0,0 0-79 0 0,18 7-49 0 0,57 21-72 0 0,-72-27-660 0 0,1 0 1 0 0,-1 0-1 0 0,0-1 1 0 0,1 1-1 0 0,-1-1 1 0 0,1 0-1 0 0,-1 0 1 0 0,0 0-1 0 0,1 0 1 0 0,-1-1-1 0 0,1 1 0 0 0,-1-1 1 0 0,0 0-1 0 0,0 0 1 0 0,1 0-1 0 0,-1-1 1 0 0,0 1-1 0 0,0-1 1 0 0,0 0-1 0 0,0 1 1 0 0,1-2-69 0 0,9-5 222 0 0,-3 5-153 0 0,-1-1 0 0 0,1 0 0 0 0,0-1-1 0 0,-1 0 1 0 0,0 0 0 0 0,0-1 0 0 0,-1 0-1 0 0,1-1 1 0 0,-1 0 0 0 0,-1 0 0 0 0,1 0-1 0 0,-1-1 1 0 0,-1-1 0 0 0,1 1 0 0 0,-2-1 0 0 0,1 0-1 0 0,-1 0 1 0 0,0 0 0 0 0,-1-1 0 0 0,0 0-1 0 0,-1 0 1 0 0,1 0 0 0 0,-2 0 0 0 0,0 0-1 0 0,1-10-68 0 0,-5 17-8 0 0,1 0 0 0 0,-1 0-1 0 0,0 0 1 0 0,0 0 0 0 0,0 0-1 0 0,0 0 1 0 0,-1 1-1 0 0,1-1 1 0 0,-1 1 0 0 0,1-1-1 0 0,-1 1 1 0 0,0 0 0 0 0,0 0-1 0 0,0 0 1 0 0,0 1 0 0 0,0-1-1 0 0,-1 1 1 0 0,1 0-1 0 0,0-1 1 0 0,-1 2 0 0 0,1-1-1 0 0,-1 0 1 0 0,1 1 0 0 0,-1-1-1 0 0,1 1 1 0 0,-1 0 0 0 0,1 0-1 0 0,-1 0 1 0 0,1 1-1 0 0,-1-1 1 0 0,1 1 0 0 0,-1 0-1 0 0,1 0 1 0 0,-1 0 0 0 0,1 1-1 0 0,0-1 1 0 0,-2 2 8 0 0,-14 4-39 0 0,0 1-1 0 0,1 0 1 0 0,0 2 0 0 0,1 0-1 0 0,0 2 1 0 0,0-1 0 0 0,1 2-1 0 0,1 0 1 0 0,0 1 0 0 0,0 1-1 0 0,2 0 1 0 0,0 0 0 0 0,1 2-1 0 0,0-1 1 0 0,1 2-1 0 0,0 3 40 0 0,-6 74-385 0 0,17-93 373 0 0,0 1 1 0 0,1-1-1 0 0,-1 1 0 0 0,1-1 0 0 0,0 0 1 0 0,0 1-1 0 0,0-1 0 0 0,0 0 1 0 0,0 0-1 0 0,0 0 0 0 0,1 0 0 0 0,-1 0 1 0 0,1 0-1 0 0,-1 0 0 0 0,1 0 1 0 0,0-1-1 0 0,-1 1 0 0 0,1-1 0 0 0,0 1 1 0 0,0-1-1 0 0,0 0 0 0 0,0 1 1 0 0,1-1-1 0 0,-1 0 0 0 0,0 0 0 0 0,0-1 1 0 0,1 1-1 0 0,-1 0 0 0 0,1-1 1 0 0,0 1 11 0 0,77 7-453 0 0,-57-10-138 0 0,0-1 1 0 0,1-2-1 0 0,-2 0 0 0 0,1-1 1 0 0,-1-1-1 0 0,0-2 1 0 0,0 0-1 0 0,6-5 591 0 0,33-15-4201 0 0,-24 11-2867 0 0,-19 7-3029 0 0</inkml:trace>
  <inkml:trace contextRef="#ctx0" brushRef="#br0" timeOffset="27836.918">6603 1993 4721 0 0,'0'0'6056'0'0,"0"0"-3330"0"0,0 0-1194 0 0,0 0-171 0 0,0 0-99 0 0,0 0-91 0 0,0 0-60 0 0,0 0-95 0 0,0 0-122 0 0,0 0-88 0 0,0 0-118 0 0,0 0-127 0 0,-33 8-113 0 0,-102 29-84 0 0,68-5 116 0 0,62-28-419 0 0,1-3-34 0 0,0 1 1 0 0,1 0 0 0 0,-1 0-1 0 0,1 1 1 0 0,0-1-1 0 0,0 1 1 0 0,0 0 0 0 0,0 0-1 0 0,0 0 1 0 0,0 0 0 0 0,1 0-1 0 0,-1 0 1 0 0,1 1-1 0 0,0-1 1 0 0,0 1 0 0 0,0 0-1 0 0,1-1 1 0 0,-1 4-28 0 0,43 14-9 0 0,-32-19 24 0 0,109 28-26 0 0,-116-29 22 0 0,-1 1 1 0 0,0 0 0 0 0,0 0 0 0 0,1 0 0 0 0,-1 0 0 0 0,-1 0 0 0 0,1 1 0 0 0,0-1 0 0 0,-1 0 0 0 0,1 0 0 0 0,-1 1 0 0 0,1-1 0 0 0,-1 0 0 0 0,0 0 0 0 0,0 1-1 0 0,0-1 1 0 0,0 0 0 0 0,-1 0 0 0 0,1 1 0 0 0,0-1 0 0 0,-1 0 0 0 0,0 0 0 0 0,0 1 0 0 0,1-1 0 0 0,-1 0 0 0 0,0 0 0 0 0,-1 0 0 0 0,1 0 0 0 0,0 0 0 0 0,-1-1-1 0 0,1 1 1 0 0,-1 0 0 0 0,1-1 0 0 0,-1 1 0 0 0,0-1 0 0 0,1 1 0 0 0,-1-1 0 0 0,0 0 0 0 0,0 1 0 0 0,-1-1-12 0 0,-11 10 64 0 0,0 0 1 0 0,-1-1-1 0 0,0-1 1 0 0,-1 0-1 0 0,0-1 1 0 0,0-1-1 0 0,-1-1 1 0 0,0 0-1 0 0,-7 1-64 0 0,24-7-96 0 0,0 0 1 0 0,0-1-1 0 0,1 1 1 0 0,-1 0-1 0 0,0 0 0 0 0,0-1 1 0 0,0 1-1 0 0,0 0 0 0 0,1 0 1 0 0,-1-1-1 0 0,0 1 1 0 0,0 0-1 0 0,0-1 0 0 0,0 1 1 0 0,0 0-1 0 0,0 0 0 0 0,0-1 1 0 0,0 1-1 0 0,0 0 0 0 0,0-1 1 0 0,0 1-1 0 0,0 0 1 0 0,0-1-1 0 0,0 1 0 0 0,0 0 1 0 0,0 0-1 0 0,0-1 0 0 0,0 1 1 0 0,-1 0-1 0 0,1-1 1 0 0,0 1-1 0 0,0 0 0 0 0,0 0 1 0 0,0-1-1 0 0,-1 1 0 0 0,1 0 1 0 0,0 0-1 0 0,0-1 0 0 0,0 1 1 0 0,-1 0-1 0 0,1 0 1 0 0,0 0-1 0 0,0 0 0 0 0,-1-1 1 0 0,1 1-1 0 0,0 0 0 0 0,-1 0 1 0 0,1 0-1 0 0,0 0 1 0 0,-1 0 95 0 0,25-20-8280 0 0,-17 16-2729 0 0</inkml:trace>
  <inkml:trace contextRef="#ctx0" brushRef="#br0" timeOffset="28199.356">7058 1945 12171 0 0,'0'0'3364'0'0,"0"0"-1281"0"0,0 0-408 0 0,0 0-141 0 0,0 0-202 0 0,0 0-291 0 0,0 0-368 0 0,0 0-137 0 0,0 0-76 0 0,0 0-76 0 0,0 0-22 0 0,0 0-33 0 0,-25 8-35 0 0,-80 26-44 0 0,5 20 246 0 0,90-47-471 0 0,-1-1 0 0 0,2 2-1 0 0,-1 0 1 0 0,1 0-1 0 0,0 0 1 0 0,0 1 0 0 0,1 1-1 0 0,1-1 1 0 0,-1 2-25 0 0,8-11-2 0 0,-1 1 0 0 0,0 0 1 0 0,1 1-1 0 0,-1-1 0 0 0,1 0 1 0 0,-1 0-1 0 0,1 0 0 0 0,0 0 1 0 0,-1 0-1 0 0,1 0 0 0 0,0 1 1 0 0,0-1-1 0 0,0 0 0 0 0,0 0 1 0 0,0 0-1 0 0,0 0 0 0 0,0 1 1 0 0,0-1-1 0 0,0 0 0 0 0,0 0 1 0 0,1 0-1 0 0,-1 0 0 0 0,1 1 1 0 0,-1-1-1 0 0,1 0 0 0 0,-1 0 1 0 0,1 0-1 0 0,-1 0 0 0 0,1 0 1 0 0,0 0-1 0 0,0 0 0 0 0,-1-1 1 0 0,1 1-1 0 0,0 0 0 0 0,0 0 1 0 0,0-1-1 0 0,0 1 0 0 0,0 0 1 0 0,0-1-1 0 0,0 1 0 0 0,0-1 1 0 0,0 1-1 0 0,0-1 0 0 0,1 1 2 0 0,55 14-36 0 0,-48-14 27 0 0,97 24-50 0 0,-106-23 77 0 0,0-1 0 0 0,0 0 0 0 0,0 0-1 0 0,0 1 1 0 0,0-1 0 0 0,0 0 0 0 0,0 1-1 0 0,-1-1 1 0 0,1 0 0 0 0,0 1-1 0 0,-1-1 1 0 0,0 0 0 0 0,1 0 0 0 0,-1 0-1 0 0,1 0 1 0 0,-1 1 0 0 0,0-1-1 0 0,0 0 1 0 0,0 0 0 0 0,0 0 0 0 0,0 0-1 0 0,0-1 1 0 0,0 1 0 0 0,0 0 0 0 0,0 0-1 0 0,0-1 1 0 0,0 1 0 0 0,0 0-1 0 0,-1-1 1 0 0,0 1-18 0 0,1 0 18 0 0,-134 58 235 0 0,7-22-1618 0 0,134-49-4252 0 0,-3 9 649 0 0,-1-1-6584 0 0</inkml:trace>
  <inkml:trace contextRef="#ctx0" brushRef="#br0" timeOffset="29005.548">7040 2236 12691 0 0,'0'0'2264'0'0,"0"0"-382"0"0,0 0-224 0 0,0 0-105 0 0,0 0-111 0 0,32-9-126 0 0,101-27-180 0 0,23-27 1328 0 0,-146 60-2379 0 0,-1-1 0 0 0,-1 0 0 0 0,1-1 0 0 0,-1 0-1 0 0,0 0 1 0 0,0-1 0 0 0,0 0 0 0 0,-1-1 0 0 0,0 1 0 0 0,0-1 0 0 0,0-1 0 0 0,-1 1 0 0 0,0-1 0 0 0,2-5-85 0 0,-7 11 7 0 0,-1 1 0 0 0,0 0 0 0 0,0 0 0 0 0,0-1 0 0 0,1 1 0 0 0,-1 0 0 0 0,-1 0 0 0 0,1-1 0 0 0,0 1 0 0 0,0 0 0 0 0,0 0 0 0 0,-1-1 0 0 0,1 1 0 0 0,0 0 0 0 0,-1 0 0 0 0,0 0 0 0 0,1 0 0 0 0,-1 0 0 0 0,1 0 0 0 0,-1 0 0 0 0,0 0-1 0 0,0 0 1 0 0,0 0 0 0 0,0 0 0 0 0,1 0 0 0 0,-1 0 0 0 0,0 0 0 0 0,0 1 0 0 0,-1-1 0 0 0,1 0 0 0 0,0 1 0 0 0,0-1 0 0 0,0 1 0 0 0,0-1 0 0 0,0 1 0 0 0,-1 0 0 0 0,1-1 0 0 0,0 1 0 0 0,0 0 0 0 0,-1 0 0 0 0,1 0 0 0 0,0 0 0 0 0,0 0 0 0 0,-1 0 0 0 0,1 0 0 0 0,0 0 0 0 0,-1 1-7 0 0,-66 6-136 0 0,46-2 93 0 0,0 2-1 0 0,1 0 1 0 0,0 1 0 0 0,0 1-1 0 0,0 1 1 0 0,1 1 0 0 0,1 1-1 0 0,0 1 1 0 0,1 0-1 0 0,0 1 1 0 0,1 1 0 0 0,0 1-1 0 0,1 1 1 0 0,1 0-1 0 0,0 2 44 0 0,12-17-21 0 0,1 0-1 0 0,0 0 1 0 0,-1 1-1 0 0,1-1 1 0 0,0 1-1 0 0,1-1 0 0 0,-1 1 1 0 0,0 0-1 0 0,1-1 1 0 0,-1 1-1 0 0,1 0 0 0 0,0 0 1 0 0,0 0-1 0 0,0 0 1 0 0,0 0-1 0 0,1 0 0 0 0,-1 1 1 0 0,1-1-1 0 0,0 0 1 0 0,0 0-1 0 0,0 0 0 0 0,0 0 1 0 0,0 1-1 0 0,1-1 1 0 0,-1 0-1 0 0,1 0 1 0 0,0 0-1 0 0,0 0 0 0 0,0 0 1 0 0,1 0-1 0 0,-1 0 1 0 0,0 0-1 0 0,1-1 0 0 0,0 1 1 0 0,0-1-1 0 0,0 1 1 0 0,0-1-1 0 0,0 1 0 0 0,0-1 1 0 0,1 0-1 0 0,-1 0 1 0 0,1 0 21 0 0,20 1-434 0 0,0 0 0 0 0,0-1 1 0 0,0-2-1 0 0,0 0 1 0 0,0-2-1 0 0,0 0 0 0 0,0-2 1 0 0,-1 0-1 0 0,1-2 1 0 0,-1 0-1 0 0,0-2 0 0 0,9-4 434 0 0,-17 7-44 0 0,81-23-269 0 0,-38 12 284 0 0,0-1-1 0 0,-1-4 0 0 0,0-1 0 0 0,-2-3 1 0 0,-1-3-1 0 0,10-8 30 0 0,-62 35 50 0 0,1 1-1 0 0,-1 0 1 0 0,0 0 0 0 0,1 0 0 0 0,-1-1-1 0 0,0 1 1 0 0,0-1 0 0 0,1 1 0 0 0,-1-1-1 0 0,0 1 1 0 0,0-1 0 0 0,0 0-1 0 0,0 0 1 0 0,0 1 0 0 0,0-1 0 0 0,0 0-1 0 0,0 0 1 0 0,0 0 0 0 0,0 0-1 0 0,0 0 1 0 0,0 0 0 0 0,-1 0 0 0 0,1-1-1 0 0,-1 1 1 0 0,1 0 0 0 0,0 0-1 0 0,-1 0 1 0 0,0-1 0 0 0,1 1 0 0 0,-1 0-1 0 0,0-1 1 0 0,0 1 0 0 0,0 0-1 0 0,0-1 1 0 0,0 1 0 0 0,0 0 0 0 0,0-1-1 0 0,0 1 1 0 0,0 0 0 0 0,0-1 0 0 0,-1 1-1 0 0,1 0 1 0 0,-1 0 0 0 0,1-1-1 0 0,-1 1 1 0 0,1 0 0 0 0,-1 0 0 0 0,0 0-1 0 0,0 0 1 0 0,1 0 0 0 0,-1 0-1 0 0,0 0 1 0 0,0 0 0 0 0,0 0 0 0 0,0 0-1 0 0,0 0 1 0 0,0 0 0 0 0,-1 1-1 0 0,1-1 1 0 0,0 0 0 0 0,0 1 0 0 0,0-1-1 0 0,-1 1 1 0 0,0-1-50 0 0,-14 2 109 0 0,0 0 0 0 0,-1 0-1 0 0,1 2 1 0 0,0 0 0 0 0,0 1 0 0 0,1 0-1 0 0,-1 2 1 0 0,1-1 0 0 0,0 2 0 0 0,0 0 0 0 0,1 1-1 0 0,0 0 1 0 0,0 1 0 0 0,1 1 0 0 0,0 0-1 0 0,1 1 1 0 0,0 0 0 0 0,1 1 0 0 0,0 0 0 0 0,1 1-1 0 0,0 0 1 0 0,1 1 0 0 0,-5 9-109 0 0,12-19-3 0 0,1-1 1 0 0,0 1-1 0 0,0-1 0 0 0,0 1 1 0 0,0 0-1 0 0,0 0 0 0 0,1-1 1 0 0,0 1-1 0 0,0 0 0 0 0,0 0 1 0 0,0-1-1 0 0,1 1 0 0 0,-1 0 1 0 0,1 0-1 0 0,0-1 0 0 0,0 1 1 0 0,0-1-1 0 0,1 1 0 0 0,-1-1 1 0 0,1 1-1 0 0,0-1 0 0 0,0 0 1 0 0,0 0-1 0 0,0 1 0 0 0,1-2 1 0 0,-1 1-1 0 0,1 0 0 0 0,-1 0 1 0 0,1-1-1 0 0,0 0 0 0 0,0 1 1 0 0,0-1-1 0 0,1 0 0 0 0,-1-1 1 0 0,0 1-1 0 0,1 0 0 0 0,-1-1 1 0 0,1 0-1 0 0,0 0 0 0 0,-1 0 1 0 0,1 0-1 0 0,0-1 0 0 0,0 1 1 0 0,-1-1-1 0 0,1 0 0 0 0,0 0 1 0 0,0 0-1 0 0,-1-1 0 0 0,3 0 3 0 0,20 1 157 0 0,-1-1 0 0 0,0-1 0 0 0,0-1 1 0 0,0-1-1 0 0,0-1 0 0 0,0-2 0 0 0,-1 0 0 0 0,0-2 0 0 0,-1 0 0 0 0,1-2 0 0 0,-2 0 0 0 0,0-2 0 0 0,0 0 0 0 0,9-10-157 0 0,10-9 205 0 0,-2-1-1 0 0,-1-3 0 0 0,-2-1 1 0 0,-1-1-1 0 0,-3-2 1 0 0,-1-1-1 0 0,-1-2 0 0 0,17-36-204 0 0,-38 63-10 0 0,-2-1 0 0 0,1 0 0 0 0,-2 0 0 0 0,-1-1 0 0 0,0 0 0 0 0,-1 0 1 0 0,-1 0-1 0 0,0 0 0 0 0,-1 0 0 0 0,-2-1 0 0 0,0 1 0 0 0,-1-13 10 0 0,0 22-15 0 0,0-1 0 0 0,0 1 0 0 0,-1-1 0 0 0,0 1 0 0 0,-1 0 0 0 0,0 0 0 0 0,0 0 0 0 0,-1 0 0 0 0,0 1 0 0 0,-1-1 0 0 0,1 1 0 0 0,-2 0 0 0 0,1 0 0 0 0,-1 1 0 0 0,0 0 0 0 0,-1 0 0 0 0,0 0 0 0 0,0 1 0 0 0,0 0 0 0 0,-1 0 0 0 0,0 1 0 0 0,0 0 0 0 0,0 0 0 0 0,-1 1 0 0 0,0 0 15 0 0,-1 1-13 0 0,1 0 0 0 0,-1 0 1 0 0,0 2-1 0 0,-1-1 0 0 0,1 1 1 0 0,0 1-1 0 0,0 0 0 0 0,-1 0 1 0 0,1 1-1 0 0,0 0 0 0 0,0 1 1 0 0,0 0-1 0 0,0 0 0 0 0,0 1 1 0 0,0 1-1 0 0,1 0 0 0 0,0 0 1 0 0,-1 1-1 0 0,2 0 0 0 0,-1 0 1 0 0,0 1-1 0 0,1 0 0 0 0,-6 6 13 0 0,0 0-3 0 0,1 0-1 0 0,1 1 0 0 0,0 0 1 0 0,1 1-1 0 0,0 0 0 0 0,1 1 1 0 0,0 0-1 0 0,2 1 0 0 0,0 0 1 0 0,0 0-1 0 0,2 0 1 0 0,0 1-1 0 0,-2 9 4 0 0,5-12 8 0 0,0 1 0 0 0,2 0 0 0 0,-1-1 0 0 0,2 1-1 0 0,0 0 1 0 0,0 0 0 0 0,2 0 0 0 0,0 0 0 0 0,0-1 0 0 0,2 1 0 0 0,-1-1 0 0 0,2 0 0 0 0,0 0 0 0 0,1 0 0 0 0,0 0 0 0 0,6 7-8 0 0,17 22 90 0 0,3-2 0 0 0,1 0 0 0 0,3-3 0 0 0,0-1 0 0 0,3-1 0 0 0,1-3 0 0 0,1-1 0 0 0,2-2 0 0 0,0-2 0 0 0,3-1 0 0 0,0-3 0 0 0,1-2 0 0 0,1-2 0 0 0,18 4-90 0 0,-65-24-3 0 0,14 7-112 0 0,0-1 0 0 0,1 0 0 0 0,0-1 0 0 0,0-1 0 0 0,0-1 0 0 0,1 0 0 0 0,10-1 115 0 0,-19-12-6687 0 0,-8 6-5232 0 0</inkml:trace>
  <inkml:trace contextRef="#ctx0" brushRef="#br0" timeOffset="29958.5">8665 1687 9570 0 0,'0'0'3221'0'0,"0"0"-1173"0"0,0 0-435 0 0,0 0-84 0 0,0 0-81 0 0,0 0-118 0 0,0 0-235 0 0,0 0-233 0 0,0 0-208 0 0,0 0-186 0 0,0 0-103 0 0,0 0-61 0 0,0 0-22 0 0,7-7-6 0 0,54-37 230 0 0,161-4 747 0 0,-205 45-1174 0 0,-1 1-1 0 0,1 1 0 0 0,0 0 1 0 0,0 1-1 0 0,-1 1 1 0 0,1 1-1 0 0,0 0 0 0 0,9 3-78 0 0,-23-4 12 0 0,-1 0 0 0 0,1 0 0 0 0,-1 0 0 0 0,1 0 0 0 0,-1 0-1 0 0,1 0 1 0 0,-1 1 0 0 0,1-1 0 0 0,-1 1 0 0 0,0-1 0 0 0,0 1 0 0 0,0 0 0 0 0,0 0 0 0 0,0 0-1 0 0,-1 0 1 0 0,1 1 0 0 0,0-1 0 0 0,-1 0 0 0 0,0 1 0 0 0,1-1 0 0 0,-1 1 0 0 0,0-1-1 0 0,0 1 1 0 0,-1-1 0 0 0,1 1 0 0 0,0 0 0 0 0,-1-1 0 0 0,0 1 0 0 0,1 0 0 0 0,-1 0-1 0 0,0-1 1 0 0,-1 1 0 0 0,1 0 0 0 0,0 0 0 0 0,-1-1 0 0 0,1 1 0 0 0,-1 0 0 0 0,0-1-1 0 0,0 1 1 0 0,0-1 0 0 0,0 1 0 0 0,-1-1 0 0 0,0 2-12 0 0,-19 20 102 0 0,-2 0 0 0 0,0-2 1 0 0,-1-1-1 0 0,-1-1 0 0 0,-10 5-102 0 0,-43 36 132 0 0,-17 43 97 0 0,93-99-217 0 0,-1 0 1 0 0,0 0 0 0 0,1 0 0 0 0,0 0-1 0 0,0 0 1 0 0,1 1 0 0 0,0-1 0 0 0,0 0-1 0 0,0 1 1 0 0,0-1 0 0 0,1 1 0 0 0,0-1-1 0 0,0 1 1 0 0,0-1 0 0 0,1 1 0 0 0,0-1-1 0 0,0 1 1 0 0,0-1 0 0 0,0 0 0 0 0,1 1-1 0 0,0-1 1 0 0,0 0 0 0 0,1 0 0 0 0,0 0-13 0 0,0 2-11 0 0,1 1 1 0 0,1-1-1 0 0,-1 0 1 0 0,1 0 0 0 0,0 0-1 0 0,1-1 1 0 0,0 1-1 0 0,0-1 1 0 0,0-1 0 0 0,0 1-1 0 0,1-1 1 0 0,0 0-1 0 0,0-1 1 0 0,1 0 0 0 0,-1 0-1 0 0,1 0 1 0 0,0-1-1 0 0,0 0 1 0 0,0-1 0 0 0,0 0-1 0 0,0 0 1 0 0,1 0-1 0 0,-1-1 1 0 0,0-1 0 0 0,5 1 10 0 0,19-7-2423 0 0,-23 1-1633 0 0,-2-2-4378 0 0,-4 2-4573 0 0</inkml:trace>
  <inkml:trace contextRef="#ctx0" brushRef="#br0" timeOffset="30198.192">9405 2291 22397 0 0,'0'0'1097'0'0,"0"0"-248"0"0,0 0-49 0 0,0 0 36 0 0,0 0-39 0 0,0 0-190 0 0,-28 32-231 0 0,-90 100-212 0 0,40-42-189 0 0,53-62-347 0 0,-12 10-1716 0 0,6-24-9774 0 0,24-13-338 0 0</inkml:trace>
  <inkml:trace contextRef="#ctx0" brushRef="#br0" timeOffset="30433.014">9043 2309 15035 0 0,'0'0'6703'0'0,"0"0"-4359"0"0,0 0-1451 0 0,0 0-181 0 0,0 0-37 0 0,0 0-90 0 0,0 0-75 0 0,0 0-78 0 0,0 0-86 0 0,34 14-95 0 0,111 42-54 0 0,-33 6 97 0 0,-7 30-2811 0 0,-96-84-1873 0 0,-2-4-7854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11715 0 0,'0'0'2744'0'0,"0"0"-1188"0"0,0 0-426 0 0,0 0-6 0 0,0 0 16 0 0,0 0-142 0 0,0 0-260 0 0,0 0-296 0 0,0 0-232 0 0,0 0-117 0 0,0 0-65 0 0,-9 31-49 0 0,-25 93-75 0 0,28-80-1291 0 0,13-44-4785 0 0,-4 0-4581 0 0</inkml:trace>
  <inkml:trace contextRef="#ctx0" brushRef="#br0" timeOffset="499.945">160 398 16908 0 0,'0'0'1252'0'0,"0"0"-428"0"0,0 0-72 0 0,0 0 96 0 0,0 0 66 0 0,0 0-30 0 0,0 0-157 0 0,0 0-179 0 0,14-32-116 0 0,41-103-62 0 0,5 27 198 0 0,6 15-242 0 0,-62 206-462 0 0,-5-108 148 0 0,0 0 0 0 0,0-1-1 0 0,0 1 1 0 0,1 0 0 0 0,0-1-1 0 0,0 1 1 0 0,0 0-1 0 0,0 0 1 0 0,1-1 0 0 0,-1 1-1 0 0,1 0 1 0 0,1-1 0 0 0,-1 1-1 0 0,1-1 1 0 0,-1 1 0 0 0,1-1-1 0 0,0 0 1 0 0,1 0-1 0 0,-1 0 1 0 0,1 0 0 0 0,0 0-1 0 0,0 0 1 0 0,0-1 0 0 0,0 1-1 0 0,1-1 1 0 0,-1 0-1 0 0,1 0 1 0 0,0 0 0 0 0,0-1-1 0 0,0 1 1 0 0,0-1 0 0 0,0 0-1 0 0,1 0 1 0 0,-1-1 0 0 0,1 1-1 0 0,0-1-11 0 0,1-1 114 0 0,0 0-1 0 0,0 0 0 0 0,0-1 1 0 0,0 0-1 0 0,0 0 1 0 0,0-1-1 0 0,0 1 1 0 0,0-1-1 0 0,0-1 0 0 0,0 1 1 0 0,-1-1-1 0 0,1 0 1 0 0,-1 0-1 0 0,0-1 1 0 0,0 1-1 0 0,0-1 0 0 0,0 0 1 0 0,-1 0-1 0 0,0-1 1 0 0,2-1-114 0 0,8-9 175 0 0,-1 0 0 0 0,-1-1 0 0 0,0 0 1 0 0,-1-1-1 0 0,-1 0 0 0 0,0-1 1 0 0,3-10-176 0 0,-7 5-215 0 0,7 34-2744 0 0,-3 4-3996 0 0,-6-8-4966 0 0</inkml:trace>
  <inkml:trace contextRef="#ctx0" brushRef="#br0" timeOffset="1028.079">1064 59 9962 0 0,'0'0'3127'0'0,"0"0"-570"0"0,0 0-387 0 0,0 0-267 0 0,0 0-241 0 0,0 0-269 0 0,0 0-241 0 0,0 0-233 0 0,0 0-228 0 0,0 0-171 0 0,0 0-102 0 0,0 0-101 0 0,0 0-50 0 0,-23-11-34 0 0,-74-30-57 0 0,96 40-171 0 0,-1 0 1 0 0,1 0-1 0 0,-1 1 0 0 0,0-1 0 0 0,1 0 0 0 0,-1 1 0 0 0,0 0 1 0 0,1-1-1 0 0,-1 1 0 0 0,0 0 0 0 0,0 0 0 0 0,1 0 0 0 0,-1 0 1 0 0,0 0-1 0 0,0 0 0 0 0,1 1 0 0 0,-1-1 0 0 0,0 1 0 0 0,1-1 1 0 0,-1 1-1 0 0,0-1 0 0 0,1 1 0 0 0,-1 0 0 0 0,1 0 0 0 0,-1 0 1 0 0,1 0-1 0 0,-1 0 0 0 0,1 0 0 0 0,0 0 0 0 0,-1 1 0 0 0,1-1 1 0 0,0 1-6 0 0,-6 4 25 0 0,-1 2-24 0 0,0 0 1 0 0,1 0-1 0 0,-1 0 1 0 0,2 1-1 0 0,-1 0 1 0 0,1 1-1 0 0,0-1 1 0 0,1 1-1 0 0,1 0 1 0 0,-1 1-1 0 0,1-1 1 0 0,1 1-1 0 0,0 0 1 0 0,1-1-1 0 0,0 1 1 0 0,0 1-1 0 0,1-1 0 0 0,0 0 1 0 0,2 8-2 0 0,-1-16 1 0 0,0 0 0 0 0,0 0-1 0 0,1 0 1 0 0,-1 0 0 0 0,1 0 0 0 0,0 0 0 0 0,0-1 0 0 0,0 1 0 0 0,0 0 0 0 0,1 0-1 0 0,-1-1 1 0 0,1 1 0 0 0,-1 0 0 0 0,1-1 0 0 0,0 0 0 0 0,0 1 0 0 0,0-1-1 0 0,0 0 1 0 0,1 0 0 0 0,-1 0 0 0 0,0-1 0 0 0,1 1 0 0 0,0 0 0 0 0,-1-1-1 0 0,1 0 1 0 0,0 1 0 0 0,0-1 0 0 0,-1 0 0 0 0,1 0 0 0 0,0-1 0 0 0,0 1-1 0 0,0-1 1 0 0,0 1 0 0 0,0-1 0 0 0,1 0-1 0 0,5 0 31 0 0,1 0 0 0 0,0 0-1 0 0,-1-1 1 0 0,1 0 0 0 0,-1-1-1 0 0,1 0 1 0 0,-1 0 0 0 0,0-1 0 0 0,0-1-1 0 0,7-2-30 0 0,90-64 310 0 0,-89 56-258 0 0,0 1 0 0 0,1 1 1 0 0,1 0-1 0 0,0 2 0 0 0,0 0 0 0 0,13-4-52 0 0,-29 12 4 0 0,1 1 0 0 0,-1-1 0 0 0,0 1 0 0 0,1 0 0 0 0,-1 0 0 0 0,1 0 0 0 0,-1 0 0 0 0,1 1 0 0 0,-1 0 1 0 0,1-1-1 0 0,0 1 0 0 0,-1 0 0 0 0,1 1 0 0 0,-1-1 0 0 0,1 1 0 0 0,0-1 0 0 0,-1 1 0 0 0,1 0 0 0 0,-1 1 0 0 0,0-1 0 0 0,1 0 0 0 0,-1 1 0 0 0,0 0 0 0 0,0 0 0 0 0,0 0 0 0 0,0 0 0 0 0,0 0 0 0 0,-1 1 0 0 0,1-1 0 0 0,-1 1 0 0 0,1 0 0 0 0,-1-1 0 0 0,1 3-4 0 0,3 15 29 0 0,0 0-1 0 0,-2 0 0 0 0,0 0 0 0 0,-1 0 1 0 0,-2 1-1 0 0,0-1 0 0 0,-1 1 0 0 0,-2 18-28 0 0,1 10 25 0 0,-14 432-66 0 0,15-467 40 0 0,1-1-3 0 0,0 1 0 0 0,-2-1 0 0 0,1 1 0 0 0,-2-1 0 0 0,0 0 0 0 0,-1 1 1 0 0,0-1-1 0 0,0 0 0 0 0,-6 11 4 0 0,7-21 1 0 0,0-1 1 0 0,-1 0-1 0 0,1 0 1 0 0,0 0-1 0 0,-1 0 1 0 0,1 0-1 0 0,-1 0 1 0 0,0-1-1 0 0,0 1 1 0 0,1-1-1 0 0,-1 0 1 0 0,0 1-1 0 0,0-1 1 0 0,0-1-1 0 0,0 1 1 0 0,-1 0-1 0 0,1-1 1 0 0,0 0-1 0 0,0 0 1 0 0,0 0-1 0 0,0 0 1 0 0,0 0-1 0 0,-1 0 1 0 0,1-1-1 0 0,0 1 1 0 0,0-1-1 0 0,0 0 1 0 0,0 0-1 0 0,0 0 1 0 0,0-1-1 0 0,1 1 1 0 0,-1-1-1 0 0,0 0 1 0 0,1 1-1 0 0,-1-1 1 0 0,1 0-1 0 0,-1 0 1 0 0,1-1-1 0 0,0 1 1 0 0,0 0-1 0 0,0-1 1 0 0,-1-2-2 0 0,-9-9-3 0 0,1 0 0 0 0,0-2 0 0 0,2 1 0 0 0,0-1 0 0 0,0-1 0 0 0,2 1 0 0 0,0-1 0 0 0,0-1 0 0 0,2 1 1 0 0,0-1-1 0 0,2 0 0 0 0,-1 0 0 0 0,2-1 0 0 0,1 1 0 0 0,0 0 0 0 0,1-1 0 0 0,2-6 3 0 0,-1 16-159 0 0,1 0 0 0 0,0 0 0 0 0,1 0 1 0 0,0 0-1 0 0,0 0 0 0 0,1 1 0 0 0,0 0 0 0 0,1-1 0 0 0,-1 2 0 0 0,2-1 0 0 0,-1 0 0 0 0,1 1 0 0 0,0 0 0 0 0,1 1 1 0 0,-1-1-1 0 0,2 0 159 0 0,124-81-7044 0 0,-115 80-5190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50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2318 67,'-16'-66,"22"99,86 306,-60-107,-33-229,0 0,1 0,-1 1,0-1,1 0,0 1,0-1,0 0,0 1,1-1,-1 0,1 1,0-1,0 0,0 0,0 0,0 0,1 0,-1 0,1 0,0 0,0 0,0-1,0 1,1-1,-1 0,0 1,1-1,0 0,0 0,-1-1,1 1,0-1,1 1,-1-1,0 0,0 0,0 0,1-1,-1 1,0-1,2 0,153-43,545-94,-345 76,-208 43,145 2,0-11,-255 22,-1-2,-1-1,1-2,-1-1,27-14,-63 25,-1-1,1 0,-1 1,0-1,1 0,-1 0,0 0,0 0,0 0,1 0,-1 0,0 0,0 0,0-1,-1 1,1 0,0-1,0 1,-1-1,1 1,-1-1,1 1,-1-1,0 1,0-1,1 1,-1-1,0 1,0-1,-1 1,1-1,0 0,0 1,-1-1,1 1,-1 0,1-1,-1 1,0-1,0 1,1 0,-1-1,0 1,-1-1,-6-20,4 2,0 0,2 0,0 0,1 0,1 0,0 0,2 0,0 0,2 0,0-1,3-4</inkml:trace>
  <inkml:trace contextRef="#ctx0" brushRef="#br0" timeOffset="86712.387">427 2550,'-14'2,"0"1,1 0,-1 1,1 0,0 1,0 0,0 1,1 1,0 0,0 1,1 0,0 1,0 0,1 0,0 1,1 1,0 0,1 0,0 0,0 1,2 0,-1 1,2 0,-1-1,0 6,-22 41,3 2,2 1,3 0,3 1,2 2,3-1,4 1,1 1,4-1,3 6,-1-62,1 1,0-1,1 1,0-1,0 0,1 1,0-1,1 0,0 0,1 0,-1 0,2-1,-1 0,1 0,0 0,1 0,0-1,0 1,0-2,1 1,0-1,1 0,-1 0,1-1,0 0,1 0,-1-1,1 0,0-1,0 0,0 0,2 0,6-3,0 0,0 0,-1-2,1 0,0-1,-1-1,0 0,0-1,0-1,0 0,-1-1,10-7,4-1</inkml:trace>
  <inkml:trace contextRef="#ctx0" brushRef="#br0" timeOffset="87012.513">992 2974,'-23'34,"2"2,1 0,2 1,1 2,3-1,-5 19,13-41,1 1,1 0,0-1,1 1,1 0,1 1,0 15,1-29,1 1,-1-1,1 1,0-1,0 1,1-1,-1 0,1 0,0 0,0 0,0 0,1 0,-1 0,1-1,0 1,0-1,0 0,1 1,-1-2,1 1,0 0,-1-1,1 0,0 1,0-2,1 1,-1 0,0-1,1 0,-1 0,0 0,2 0,8-1,0 0,1 0,-1-2,0 1,0-2,0 0,0-1,0 0,-1-1,1-1,-1 0,-1 0,1-1,-1-1,0 0,-1-1,0 0,0-1,-1 0,-1-1,1 0,-2 0,1-1,-2 0,1 0,-2-1,5-12,-5 8,-1 0,0-1,-2 0,0 0,-1 0,0 0,-2 0,0 0,-1 0,-1 0,-1 0,0-1,0 12,1 0,-1 0,0 1,-1-1,1 1,-1 0,-1 0,1 0,-1 1,0-1,0 1,-1 0,1 1,-1-1,0 1,0 0,-1 1,1-1,-1 1,0 0,1 1,-1 0,-1 0,-4 0,0-1,-1 1,0 1,0 0,0 0,0 2,0 0,1 0,-1 1,0 0,1 1,-1 1,1 0,-10 5,-27 29,33-17</inkml:trace>
  <inkml:trace contextRef="#ctx0" brushRef="#br0" timeOffset="87432.63">1500 3255,'19'-84,"-9"37,2 1,1 0,3 1,3-3,3 14,-21 33,-1 1,0-1,1 1,-1-1,1 1,-1-1,1 1,-1 0,0-1,1 1,-1 0,1-1,0 1,-1 0,1 0,-1-1,1 1,-1 0,1 0,0 0,-1 0,1 0,-1 0,1 0,0 0,-1 0,1 0,-1 0,1 0,-1 1,1-1,0 0,-1 0,1 0,-1 1,1-1,-1 0,1 1,-1-1,1 0,-1 1,0-1,1 1,-1-1,1 1,-1-1,0 1,1-1,-1 1,0-1,0 1,0-1,1 1,-1 0,0-1,0 1,0-1,0 1,0 0,0-1,0 1,10 35,-9-28,-1-1,2 1,-1-1,1 1,0-1,0 0,1 0,0 0,0 0,1 0,0-1,0 0,0 1,1-1,0-1,0 1,0-1,1 0,0 0,0-1,0 1,1-1,-1-1,1 1,0-1,0 0,0-1,5 2,-3-5,0 1,0-1,-1-1,1 0,0 0,-1-1,1 0,-1 0,0-1,0 0,-1 0,1-1,-1 0,0 0,0-1,0 0,-1 0,0 0,0-1,-1 0,1 0,-2-1,1 1,0-3,5-13,0-1,-2 0,-1 0,-1 0,-1-1,-1 0,-1 0,-1-1,-2 1,0 0,-2 0,-2-17,-1 20,-1 4</inkml:trace>
  <inkml:trace contextRef="#ctx0" brushRef="#br0" timeOffset="87846.555">2403 2466,'-16'15,"5"-5,0-1,1 1,0 1,0 0,1 0,1 1,0 0,0 1,1 0,1 0,0 0,1 1,-1 5,6-15,0-1,0 1,0-1,1 1,0-1,0 1,0-1,0 0,0 0,1 1,-1-1,1 0,0 0,0 0,0 0,0-1,0 1,1-1,-1 1,1-1,0 0,0 0,0 0,0 0,0 0,0-1,0 0,0 1,1-1,-1 0,1-1,-1 1,1 0,-1-1,1 0,0 0,63 30,-65-27,1 0,0 0,-1 0,0 1,0-1,0 1,0-1,0 1,-1 0,1 0,-1-1,0 1,0 0,-1 0,1 0,-1 1,0-1,0 0,0 0,-1 0,1 0,-1 0,0 0,0 0,-1-1,1 1,-1 0,1 0,-1-1,0 1,-1-1,1 0,-1 0,1 0,-1 0,0 0,0 0,0-1,0 1,-1-1,-1 1,-60 48,48-44</inkml:trace>
  <inkml:trace contextRef="#ctx0" brushRef="#br0" timeOffset="88485.087">2601 2804,'18'-8,"194"-97,-198 96,-1 0,0-1,0 0,-1-1,0 0,-1-1,-1-1,0 1,0-2,-1 1,-1-1,0-1,1-3,-8 12,0 0,0 1,-1-1,1 0,-1 1,-1-1,1 0,-1 1,0-1,0 1,0-1,-1 1,0-1,0 1,0 0,-1 0,0 0,0 0,0 1,0-1,-1 1,0-1,0 1,0 1,0-1,-1 0,1 1,-1 0,0 0,0 0,0 1,-1 0,1 0,0 0,-1 1,1-1,-1 1,1 1,-1-1,0 1,1 0,-1 0,0 0,1 1,-1 0,0 0,1 1,-1-1,1 1,0 0,-1 1,-7 2,1 1,0 0,0 1,0 0,1 1,0 0,1 1,0 0,0 1,1 0,0 0,1 1,0 0,0 1,2 0,-1 0,1 0,1 1,0-1,1 1,1 0,0 1,0-1,1 8,2-15,1-1,-1 0,1 0,1 0,-1 0,1 0,0 0,0 0,0 0,1-1,-1 1,1-1,0 0,0 0,1 0,0 0,-1 0,1-1,0 1,1-1,-1 0,0-1,1 1,0-1,-1 0,1 0,0 0,0-1,0 1,0-1,1 0,-1-1,0 0,0 1,1-2,-1 1,0 0,0-1,0 0,0 0,0-1,0 0,4-1,22-10,-1-1,0-1,-1-1,-1-2,0-1,-1-1,-2-2,0 0,16-20,-8 4,-2-1,-1-2,-2 0,11-26,-31 54,0-1,-1 0,0-1,-1 1,-1-1,-1 0,0-1,-1 1,0-1,-1 1,-1-11,-1 23,-1 0,0 0,0 0,0 0,0 0,-1 0,1 0,-1 1,0-1,0 1,0-1,0 1,0 0,0-1,-1 1,1 0,-1 1,1-1,-1 0,0 1,0-1,0 1,0 0,0 0,0 0,0 1,0-1,0 0,0 1,0 0,0 0,0 0,-1 0,1 1,0-1,0 1,0 0,0 0,0 0,0 0,0 0,0 0,1 1,-1 0,0-1,1 1,0 0,-1 0,1 1,0-1,0 0,0 1,-1 1,-7 5,1 0,0 1,1 0,0 0,1 1,0 0,0 0,1 0,1 1,0 0,0 0,1 1,1-1,0 1,1 0,0 5,2-15,0 0,0 0,0 0,0 0,1 0,-1 1,1-1,0 0,0 0,0 0,1-1,-1 1,1 0,-1 0,1-1,0 1,0-1,0 1,0-1,0 0,1 0,-1 0,1 0,-1 0,1-1,0 1,0-1,0 0,1 1,97 13,-53-11,-37-2,-6-2,-1 0,1 0,0 1,0 0,0 0,0 0,0 1,-1-1,1 1,-1 0,1 0,-1 1,0-1,0 1,0 0,0 0,0 0,0 1,-1 0,0-1,0 1,1 2,3 12</inkml:trace>
  <inkml:trace contextRef="#ctx0" brushRef="#br0" timeOffset="89761.201">3616 1986,'123'155,"-109"-137,-9-10,0-1,0 0,1 0,0-1,0 0,0 0,1 0,0-1,0 0,0 0,1 0,-7-5,1 0,-1 1,0-1,1 0,-1 0,0 0,1 0,-1 0,0 0,0 0,1-1,-1 1,0 0,1-1,-1 1,0-1,0 1,0-1,0 0,1 0,-1 1,0-1,0 0,0 0,-1 0,1 0,0 0,0 0,0 0,-1 0,1 0,0 0,-1-1,1 1,-1 0,0 0,1-1,-1 1,0 0,0-1,0 1,0-1,6-62,-6 59,-1-49,-1 42,0 0,1 0,1 0,0 0,1 0,0 0,1 0,0 0,0 0,2 1,-1-1,2 1,-1 0,1 0,1 1,0-1,6-6,1 5</inkml:trace>
  <inkml:trace contextRef="#ctx0" brushRef="#br0" timeOffset="90310.582">4180 1732,'-11'15,"0"1,1 1,0 0,1 0,1 0,1 1,1 0,0 1,1 0,1-1,1 1,0 17,3-35,-1-1,1 1,0 0,0 0,0 0,0-1,0 1,0 0,0 0,0-1,1 1,-1 0,0 0,0-1,1 1,-1 0,0-1,1 1,-1 0,1-1,-1 1,1 0,-1-1,1 1,-1-1,1 1,-1-1,1 1,0-1,-1 0,1 1,0-1,-1 0,1 0,0 1,0-1,-1 0,1 0,0 0,0 0,-1 0,1 0,0 0,0 0,0 0,-1 0,1 0,0 0,0-1,-1 1,1 0,0-1,-1 1,1 0,35-28,-36 28,46-44,-3-2,-1-1,-3-2,0-4,-38 51,-1 1,0 0,0 0,0-1,0 1,0 0,1 0,-1 0,0 0,1-1,-1 1,1 0,0 0,-1 0,1 0,0 0,-1 0,1 0,0 0,0 1,0-1,0 0,0 0,0 1,0-1,0 0,0 1,0-1,0 1,0 0,1-1,-1 1,0 0,0-1,0 1,1 0,-1 0,0 0,0 0,1 1,-1-1,0 0,0 0,0 1,0-1,1 0,-1 1,0-1,0 1,0 0,0-1,1 2,6 186,-7-187,-1 1,1 0,0 0,-1-1,1 1,0-1,0 1,0 0,0-1,0 0,1 1,-1-1,0 0,1 1,-1-1,1 0,-1 0,1 0,-1 0,1-1,0 1,0 0,-1-1,1 1,0-1,0 1,0-1,-1 0,1 0,0 0,0 0,0 0,0 0,-1-1,1 1,0 0,0-1,0 0,-1 1,2-2,62-42,-40 12,-3-2,0 0,-2-2,-2 0,-1-1,-2-1,-2 0,-1-1,-2-1,-2 0,-1 0,-2 0,-2-18,1 27,-2-1,-2 1,0-1,-3 1,0-1,-2 1,-1 0,-9-25,14 54,1-1,0 1,-1 0,0-1,1 1,-1-1,0 1,0 0,0 0,-1 0,1-1,0 1,-1 0,0 1,1-1,-1 0,0 0,0 1,0-1,0 1,0 0,0-1,0 1,0 0,-1 0,1 0,0 1,-1-1,1 0,-1 1,1 0,-1-1,1 1,-1 0,1 1,-1-1,1 0,-1 1,1-1,0 1,-1-1,1 1,0 0,-1 0,1 1,0-1,0 0,0 1,0-1,0 1,0-1,0 2,-7 9,1 0,0 0,1 1,0 0,1 0,0 0,1 1,1 0,0 0,1 0,1 1,0-1,0 1,2-1,0 1,1-1,0 1,3 13,-1-4,2 0,0 0,1-1,1 0,1 0,1-1,2 0,0 0,1-1,1-1,0 0,2-1,1 0,0-1,1-1,1-1,15 11,-16-14</inkml:trace>
  <inkml:trace contextRef="#ctx0" brushRef="#br0" timeOffset="90497.094">4406 1365,'44'-10,"18"-2,-1-1</inkml:trace>
  <inkml:trace contextRef="#ctx0" brushRef="#br0" timeOffset="90673.138">5056 1478,'0'0</inkml:trace>
  <inkml:trace contextRef="#ctx0" brushRef="#br0" timeOffset="90846.614">4999 942,'-9'0,"-4"0</inkml:trace>
  <inkml:trace contextRef="#ctx0" brushRef="#br0" timeOffset="91095.324">5253 1167,'2'8,"1"1,0 0,0-1,1 0,-1 0,2 0,-1 0,1 0,1-1,-1 0,1 0,0-1,1 1,-1-2,1 1,1 0,-1-1,1-1,0 1,3 0,-8-4,-1-1,0 1,1-1,-1 0,1 0,-1 0,1 0,-1 0,0-1,1 1,-1-1,0 1,1-1,-1 0,0 0,1 0,-1 0,0-1,0 1,0 0,0-1,-1 1,1-1,0 0,0 0,-1 0,0 0,1 0,-1 0,0 0,0 0,0 0,0-1,0 1,0 0,-1-1,1 0,14-91,-14 88,-1 1,0 0,1-1,-2 1,1-1,-1 1,0 0,0-1,0 1,0 0,-1 0,0 0,-1 0,1 0,-1 0,1 1,-1-1,-1 1,1-1,-1 1,0 1,1-1,-2 0,1 1,0 0,-1 0,1 0,-1 0,0 1,0 0,0 0,0 0,0 1,-1 0,1 0,0 0,-1 0,1 1,-1 0,1 0,-4 1,-9 5</inkml:trace>
  <inkml:trace contextRef="#ctx0" brushRef="#br0" timeOffset="91397.168">5705 1111,'7'-25,"2"0,0 0,2 1,1 1,0 0,11-13,-23 35,0 1,0-1,1 0,-1 0,0 1,1-1,-1 0,1 1,-1-1,1 1,-1-1,1 0,-1 1,1-1,-1 1,1-1,0 1,-1 0,1-1,0 1,-1 0,1-1,0 1,0 0,-1 0,1 0,0-1,0 1,0 0,-1 0,1 0,0 0,0 0,-1 1,1-1,0 0,0 0,-1 0,1 1,0-1,0 0,-1 1,1-1,0 1,-1-1,1 1,-1-1,1 1,0-1,-1 1,1-1,-1 1,0 0,1-1,-1 2,16 44,-13-36,-3-6,0 0,0-1,0 1,1 0,-1 0,1-1,0 1,0 0,1-1,-1 1,1-1,-1 1,1-1,0 0,1 0,-1 0,0 0,1 0,0-1,-1 1,1-1,0 1,0-1,1 0,-1 0,0 0,1-1,-1 1,1-1,-1 0,1 0,0 0,-1-1,1 1,0-1,0 0,-1 0,1 0,0 0,0-1,-1 1,1-1,0 0,1-1,10-9,0-1,-1-1,0 0,-2 0,1-2,-2 0,0 0,0-1,7-15,-2 2,-3 3</inkml:trace>
  <inkml:trace contextRef="#ctx0" brushRef="#br0" timeOffset="92378.387">1161 4666,'-9'26,"2"-1,1 1,0 0,3 1,0-1,1 1,2-1,0 1,2 0,1-1,1 0,2 4,-5-27,-1 0,0-1,1 1,0 0,0 0,0 0,0-1,0 1,0 0,1-1,-1 1,1-1,0 1,-1-1,1 0,0 0,1 0,-1 0,0 0,1 0,-1-1,1 1,-1-1,1 1,-1-1,1 0,0 0,0 0,0-1,0 1,0-1,-1 1,1-1,0 0,0 0,0-1,0 1,0 0,0-1,0 0,0 0,-1 0,1 0,0 0,0 0,14-11,0-1,-1 0,-1-1,0 0,-1-2,0 1,-1-2,-1 0,-1 0,-1-1,1-2,1 2,0-1,-2-1,0 0,-1 0,-1-1,-1 0,0-1,-2 1,-1-1,0 0,-2 0,-1-1,0 1,-2 0,-3-22,3 39,-1-1,0 1,0 0,-1-1,0 1,0 0,0 1,0-1,-1 1,1-1,-1 1,0 0,-1 0,1 1,-1-1,0 1,1 0,-1 1,-1-1,1 1,0 0,-1 0,1 0,-1 1,1 0,-1 0,0 0,1 1,-1 0,-3 0,-1 0,0 1,-1 0,1 1,0 0,0 1,0 0,1 0,-1 1,1 0,0 1,0 0,0 1,0-1,1 2,0-1,-5 6,8-7,-1 0,1 1,1 0,-1 0,1 0,0 0,0 1,0 0,1-1,0 1,1 0,0 1,0-1,0 0,1 1,0-1,0 1,1-1,0 5,1-10,-1 0,1 0,0 0,0 0,0 0,0 0,0 0,0 0,1-1,-1 1,1 0,-1-1,1 1,-1-1,1 0,0 0,0 1,0-1,0 0,0-1,0 1,0 0,0 0,0-1,0 1,0-1,0 0,0 0,0 0,1 0,-1 0,0 0,0 0,0-1,0 1,1-1,74-29,-34 0,-2-3,-1-2,-2-1,-1-1,-2-3,-2-1,-2-1,-1-1,16-35,-18 34,-1 0,-3-2,-2 0,-2-2,-1 0,-3-2,-3 1,-1-2,-2-5,-10 106,2-1,2 1,3-1,1 0,3 0,2-1,5 9,39 98,6-3,70 119,-66-143,-5 3,-7 2,-5 2,-5 4,-37-112,-2 0,0 1,-2 0,-1 0,-1 0,-1 0,-1 0,-2 0,-1 0,-5 21,6-46,1 1,-1 0,0-1,0 1,0-1,-1 1,1-1,-1 0,0 0,0 0,0-1,0 1,0-1,0 1,-1-1,1 0,-1-1,1 1,-1 0,0-1,0 0,0 0,0 0,0 0,0-1,0 0,0 1,0-2,0 1,0 0,0-1,0 1,0-1,0-1,0 1,1 0,-1-1,0 0,1 1,-1-2,1 1,-1 0,1-1,0 1,0-1,0 0,-1-3,-13-12,0 0,2-2,0 0,2-1,0 0,1-1,1 0,2-1,0 0,1-1,1 0,1 0,2 0,0-1,1-4,-4-35,3 0,3 0,3 0,2 0,3 0,3 1,2 0,17-45,-18 72</inkml:trace>
  <inkml:trace contextRef="#ctx0" brushRef="#br0" timeOffset="93152.227">3136 4272,'24'-30,"-2"-1,-1-1,-2 0,0-1,-3-2,-1 0,-1 0,-1-5,-11 37,-1 1,0-1,0 1,1-1,-2 0,1 1,0-1,0 0,-1 0,0 0,1 1,-1-1,0 0,-1 0,1 0,0 0,-1 1,1-1,-1 0,0 0,0 1,0-1,-1 0,1 1,0-1,-1 1,0 0,1-1,-1 1,0 0,0 0,0 0,-1 1,1-1,0 0,-1 1,1-1,-1 1,1 0,-1 0,0 0,0 0,1 0,-1 1,0-1,0 1,0 0,1 0,-1 0,0 0,0 0,-2 1,-8 6,1 0,0 1,1 1,-1 0,1 0,1 1,0 0,1 1,0 0,0 1,1 0,1 0,0 1,0 0,1 0,1 0,1 1,0-1,-2 10,1-10,0-1,0 1,1 0,1 0,0 1,1-1,1 1,0-1,0 1,2 0,0-1,0 1,1-1,1 0,0 1,1-1,0 0,1-1,0 1,1-1,1 0,0 0,0-1,1 0,9 10,-7-16,0-1,-1 0,2 0,-1-1,0 0,0-1,1 0,-1-1,1 0,0-1,-1 0,1 0,0-1,-1-1,1 0,-1 0,0-1,1 0,-1-1,-1 0,1 0,0-1,-1-1,0 1,-1-2,1 1,1-3,60-79,-51 58</inkml:trace>
  <inkml:trace contextRef="#ctx0" brushRef="#br0" timeOffset="93517.49">3645 4159,'135'-306,"-94"238,-41 68,1-1,-1 1,1-1,-1 1,1-1,0 1,-1-1,1 1,0 0,-1 0,1-1,0 1,-1 0,1 0,0 0,0-1,-1 1,1 0,0 0,0 0,-1 0,1 1,0-1,0 0,-1 0,1 0,0 1,-1-1,1 0,0 0,-1 1,1-1,0 1,-1-1,1 1,-1-1,1 1,-1-1,1 1,-1-1,1 1,-1 0,1-1,-1 1,0 0,0-1,1 1,-1 0,0-1,0 2,14 37,-11-21,34 102,-35-116,0-1,-1 0,1 0,1 0,-1 0,0 0,1 0,-1-1,1 1,0-1,0 0,0 0,0 0,0 0,1 0,-1-1,0 1,1-1,-1 0,1 0,0 0,-1-1,1 1,0-1,-1 0,1 0,0 0,-1-1,1 1,0-1,2 0,1-3,0 1,-1-1,1 0,-1 0,0-1,0 0,0 0,-1 0,0-1,0 0,0 0,-1 0,0 0,0-1,0 0,-1 0,0 0,0 0,-1 0,0 0,0-1,-1 1,0-3,16-39,22-115,-33 146</inkml:trace>
  <inkml:trace contextRef="#ctx0" brushRef="#br0" timeOffset="94201.241">4576 3735,'12'-15,"11"-12,-2 0,-1-2,-1 0,-1-1,-2-1,-1 0,7-23,-21 52,0 0,0 0,0 0,-1 0,1 0,-1 0,1 0,-1-1,0 1,0 0,0 0,0 0,0-1,0 1,-1 0,1 0,-1 0,1 0,-1 0,0 0,0-1,0 2,0-1,0 0,-1 0,1 0,0 0,-1 1,1-1,-1 1,0-1,0 1,1 0,-1 0,0-1,0 1,0 1,0-1,0 0,0 0,-1 1,1-1,0 1,0 0,0-1,-1 1,-5 0,0 0,1 0,-1 1,0 0,0 1,1 0,-1 0,1 0,-1 1,1 0,0 0,0 1,0 0,1 0,-1 1,1 0,0 0,0 0,1 1,-1 0,1 0,-5 5,1 1,0 1,1-1,1 1,0 0,0 1,1 0,1 0,0 0,-1 11,4-19,0 1,1 0,0-1,0 1,0 0,1 0,0 0,1 0,-1-1,1 1,1 0,-1 0,1-1,0 1,0-1,1 0,0 1,0-1,1 0,-1-1,1 1,1-1,-1 1,1-1,0-1,0 1,0-1,1 1,-1-2,1 1,4 1,4 3,0-2,1 0,0-1,0 0,0-2,1 1,-1-2,1 0,0-1,0 0,-1-2,1 1,0-2,-1 0,1-1,-1-1,0 0,0-1,0-1,0 0,-1-1,0 0,-1-1,1-1,4-5,2-1,-2 0,0-2,-1 0,0-1,-2-1,0 0,-1-1,-1-1,-1 0,-1 0,1-4,9-29,-2 0,-2-1,-3-1,-2-1,-2 0,-4 0,-1-1,-4-43,-15 37,14 63,0 0,-1 0,1 0,0 0,-1 0,1 0,-1 0,1 0,-1 0,1 0,-1 0,0 1,1-1,-1 0,0 0,0 1,0-1,1 0,-1 1,0-1,0 1,0-1,0 1,0-1,0 1,0 0,0-1,0 1,-1 0,1 0,0 0,0 0,0 0,0 0,0 0,0 0,0 1,0-1,0 0,0 1,0-1,0 0,0 1,0-1,0 1,0 0,0-1,0 1,1 0,-1 0,0-1,0 1,1 0,-1 0,0 1,-12 13,1 1,1 0,0 1,1 0,1 0,1 1,0 1,1-1,1 1,-1 7,6-22,0 0,0 0,0 1,1-1,-1 0,1 0,0 0,0 0,0 1,1-1,-1 0,1 0,0 0,0 0,1 0,-1 0,1 0,0 0,0-1,0 1,0-1,1 1,0-1,-1 0,1 0,0 0,1 0,-1-1,0 1,1-1,-1 0,1 0,0 0,0 0,0-1,-1 0,2 1,2-1,95 16,-91-17,1 0,0 1,-1 1,0 0,1 0,-1 1,0 0,0 1,-1 1,1 0,-1 0,8 6,-10-4,0 1,0-1,-1 2,0-1,-1 1,0 0,0 0,-1 0,3 9,3 7</inkml:trace>
  <inkml:trace contextRef="#ctx0" brushRef="#br0" timeOffset="94746.23">5790 2747,'-19'27,"1"0,1 2,1-1,2 2,1 0,1 1,2 0,1 0,-4 30,18 32,-5-90,1-1,0 0,0 0,0 1,0-1,0 0,0 0,1 0,-1 0,1-1,-1 1,1 0,0-1,0 1,-1-1,1 1,0-1,0 0,0 0,1 0,-1 0,0 0,0 0,1-1,-1 1,0-1,1 0,-1 1,0-1,1 0,-1 0,0-1,1 1,-1 0,0-1,3 0,6-5,1 0,-1 0,0-2,0 1,-1-1,0-1,-1 0,1 0,-2-1,1 0,-2 0,1-1,-1 0,-1-1,0 1,-1-1,3-8,7-8,111-216,-126 242,1 1,0-1,-1 1,1 0,0-1,0 1,0 0,0 0,0 0,0 0,0-1,1 2,-1-1,0 0,0 0,1 0,-1 0,1 1,-1-1,1 1,-1-1,1 1,-1 0,1-1,-1 1,1 0,-1 0,1 0,-1 0,1 0,0 1,-1-1,1 0,-1 1,1-1,-1 1,0-1,1 1,-1 0,1 0,-1 0,0-1,0 1,1 1,-1-1,0 0,0 0,0 0,0 0,0 1,-1-1,1 0,0 1,77 198,138 331,-198-489,-2-1,-1 2,-3 0,6 39,-15-68,-2-1,1 0,-2 1,0-1,-1 1,0-1,-1 1,0-1,-1 0,0 0,-2 0,1 0,-1-1,-1 0,0 0,-1 0,0-1,-4 4,10-13,0 0,0 0,-1 0,1 0,-1 0,0 0,1 0,-1 0,0-1,0 1,0 0,0-1,-1 0,1 0,0 0,0 0,-1 0,1 0,-1 0,1-1,-1 1,1-1,-1 1,1-1,-1 0,1 0,-1-1,1 1,-1 0,1-1,-1 1,1-1,0 0,-1 0,1 0,0 0,-1 0,1-1,0 1,0-1,0 1,0-1,1 0,-1 0,0 1,1-1,-1-1,0 1,-1-12,-1 1,2-1,0 0,1 0,0 0,1 0,0 0,2-8,-1-11,54-446,-51 426</inkml:trace>
  <inkml:trace contextRef="#ctx0" brushRef="#br0" timeOffset="95314.723">6438 2296,'60'303,"-27"-231,-32-70,0 0,0-1,0 1,0-1,0 1,0-1,1 0,-1 1,0-1,1 0,-1 0,1 0,-1 0,1 0,0 0,-1 0,1-1,0 1,0-1,-1 1,1-1,0 0,0 1,0-1,0 0,-1 0,1 0,0-1,0 1,0 0,-1-1,1 1,0-1,0 1,-1-1,1 0,0 0,-1 0,1 0,-1 0,8-9,-1 0,0 0,0-1,-1 0,-1-1,0 1,-1-1,0 0,-1-1,0 1,0-1,-2 0,0 0,1-7,-1 5,3-7,-4 5,2 1,0-1,1 1,0 0,1 0,1 1,1 0,0 0,1 0,0 1,1 0,1 0,10-11,-16 23,-1 0,1 0,-1 0,1 0,-1 1,1 0,0 0,0 0,0 0,0 0,0 1,-1-1,1 1,0 0,0 0,0 1,0-1,0 1,0 0,0 0,0 0,-1 1,1-1,0 1,-1 0,1 0,-1 0,0 0,0 1,0-1,0 1,0 0,0 0,-1 0,0 0,1 0,-1 1,0-1,0 1,-1-1,1 1,-1 0,1 2,83 218,-52-126,158 410,-180-483,-1 1,-1 1,-1-1,-2 1,0 0,-2 1,-1-1,-1 1,-1 0,-2-1,0 1,-2 0,-1-1,-2 0,0 0,-2 0,-1-1,-1 0,-9 16,14-34,-2 1,1 0,-1-1,0 0,-1-1,1 0,-1 0,-1 0,0-1,0-1,0 1,0-1,-1-1,-2 1,9-4,0 0,1-1,-1 1,0-1,0 0,1 0,-1 0,0 0,0 0,0-1,1 0,-1 1,0-1,1 0,-1 0,1 0,-1 0,1-1,-1 1,1-1,0 1,0-1,0 0,0 0,0 0,0 0,0 0,1 0,-1-1,1 1,-1-1,-31-82,24 32,3 0,2-1,3 0,2 1,2-1,3 0,9-37,14-56,47-139,-57 223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9:06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314 533 0 0 0,'0'0'360'0'0,"0"0"822"0"0,0 0 303 0 0,0 0 98 0 0,0 0 19 0 0,0 0-38 0 0,0 0-91 0 0,0 0-108 0 0,0 0-104 0 0,0 0-64 0 0,3-3-57 0 0,14-9 1956 0 0,-17 12-2171 0 0,0 0-62 0 0,0 0-84 0 0,0 0-131 0 0,0 0-109 0 0,0 0-96 0 0,-25-3 1060 0 0,15 2-1460 0 0,0 1 1 0 0,0 0 0 0 0,1 1 0 0 0,-1 0 0 0 0,0 1 0 0 0,0 0-1 0 0,1 0 1 0 0,-1 1 0 0 0,1 0 0 0 0,0 1 0 0 0,0 0 0 0 0,0 0 0 0 0,-4 3-44 0 0,-14 5 107 0 0,18-9-78 0 0,1 0-1 0 0,0 1 1 0 0,0 0-1 0 0,1 0 1 0 0,-1 0-1 0 0,1 1 1 0 0,0 1 0 0 0,0-1-1 0 0,1 1 1 0 0,-1 0-1 0 0,1 0 1 0 0,0 1-1 0 0,1 0 1 0 0,0 0 0 0 0,0 0-1 0 0,0 1 1 0 0,1-1-1 0 0,0 1 1 0 0,-1 6-29 0 0,2-9 29 0 0,1 0 0 0 0,-1 0 0 0 0,1 0 0 0 0,1 0 1 0 0,-1 1-1 0 0,1-1 0 0 0,0 1 0 0 0,0-1 0 0 0,0 1 0 0 0,1-1 0 0 0,0 1 1 0 0,0-1-1 0 0,0 1 0 0 0,1-1 0 0 0,0 1 0 0 0,0-1 0 0 0,0 1 0 0 0,1-1 1 0 0,0 0-1 0 0,0 0 0 0 0,0 0 0 0 0,0 0 0 0 0,1 0 0 0 0,0 0 0 0 0,0-1 1 0 0,0 1-1 0 0,1-1 0 0 0,0 0 0 0 0,-1 0 0 0 0,1 0 0 0 0,1 0 0 0 0,-1-1 1 0 0,1 1-1 0 0,3 1-29 0 0,0-3 111 0 0,0 0-1 0 0,1-1 1 0 0,-1 0 0 0 0,0-1 0 0 0,0 1 0 0 0,1-2 0 0 0,-1 1 0 0 0,0-1 0 0 0,0 0-1 0 0,0-1 1 0 0,0 0 0 0 0,0 0 0 0 0,0-1 0 0 0,0 0 0 0 0,-1 0 0 0 0,1-1-1 0 0,-1 0 1 0 0,0 0 0 0 0,0 0 0 0 0,0-1 0 0 0,-1 0 0 0 0,0-1 0 0 0,2-2-111 0 0,15-15 100 0 0,-2 0 0 0 0,-1-2 0 0 0,-1 0 1 0 0,-1-2-1 0 0,7-13-100 0 0,26-58 88 0 0,-65 193-457 0 0,15-86 369 0 0,1-1 0 0 0,1 1-1 0 0,0-1 1 0 0,0 1 0 0 0,1-1 0 0 0,0 0 0 0 0,0 0 0 0 0,1-1 0 0 0,0 1 0 0 0,0-1 0 0 0,1 0 0 0 0,0 0 0 0 0,0-1 0 0 0,0 0 0 0 0,1 0 0 0 0,0 0 0 0 0,0-1-1 0 0,1 0 1 0 0,-1 0 0 0 0,4 0 0 0 0,-4-1 9 0 0,1-1-1 0 0,0 0 1 0 0,-1 0-1 0 0,2-1 1 0 0,-1 0-1 0 0,0 0 1 0 0,0-1 0 0 0,0 0-1 0 0,1-1 1 0 0,-1 0-1 0 0,0 0 1 0 0,1-1-1 0 0,-1 0 1 0 0,0 0-1 0 0,0 0 1 0 0,0-2-1 0 0,0 1 1 0 0,0-1-1 0 0,0 0 1 0 0,0 0-1 0 0,-1-1 1 0 0,0 0-1 0 0,0 0 1 0 0,0-1-1 0 0,0 0 1 0 0,-1 0-1 0 0,1-1 1 0 0,1-1-9 0 0,14-20 33 0 0,0-1 0 0 0,-2-1 0 0 0,-1-1 0 0 0,-2 0 0 0 0,-1-2 0 0 0,-1 0 0 0 0,1-6-33 0 0,2-10 8 0 0,-2-1 0 0 0,-2 0 0 0 0,-2-1 0 0 0,-3-1 0 0 0,-1 1 0 0 0,-3-1 0 0 0,-2 0 0 0 0,-3-33-8 0 0,-1 85 1 0 0,1-1 0 0 0,-1 1 0 0 0,1 0 0 0 0,-1-1 0 0 0,0 1 0 0 0,1-1 0 0 0,-1 1 0 0 0,0-1 0 0 0,1 0 0 0 0,-1 1 0 0 0,0-1 0 0 0,1 0 0 0 0,-1 1 0 0 0,0-1 0 0 0,1 0 0 0 0,-1 0 0 0 0,0 0 0 0 0,0 0 0 0 0,1 0 0 0 0,-1 1 0 0 0,0-1 0 0 0,0-1 0 0 0,0 1 0 0 0,1 0 0 0 0,-1 0 0 0 0,0 0 0 0 0,0 0 0 0 0,1 0 0 0 0,-1-1 0 0 0,0 1 0 0 0,1 0 0 0 0,-1-1 0 0 0,0 1 0 0 0,1 0 1 0 0,-1-1-1 0 0,0 1 0 0 0,1-1 0 0 0,-1 1 0 0 0,1-1 0 0 0,-1 1 0 0 0,1-1 0 0 0,-1 0 0 0 0,1 1 0 0 0,-1-1 0 0 0,1 0 0 0 0,0 1 0 0 0,-1-1 0 0 0,1 0 0 0 0,0 1 0 0 0,-1-1 0 0 0,1 0 0 0 0,0 0 0 0 0,0 1 0 0 0,0-1 0 0 0,0 0 0 0 0,0 0 0 0 0,0 1 0 0 0,0-1 0 0 0,0 0 0 0 0,0 0 0 0 0,0 1 0 0 0,0-1 0 0 0,0 0 0 0 0,1 0-1 0 0,-9 14 3 0 0,1 1-1 0 0,1 0 1 0 0,0 1-1 0 0,1-1 1 0 0,0 1-1 0 0,1 0 1 0 0,1 1-1 0 0,0-1 1 0 0,1 1 0 0 0,1-1-1 0 0,1 9-2 0 0,17 171 105 0 0,20 69-58 0 0,-34-105-84 0 0,-16-189-767 0 0,8-76-4602 0 0,6 65 880 0 0,-1 20 943 0 0,0 6-1701 0 0,0 4-3842 0 0</inkml:trace>
  <inkml:trace contextRef="#ctx0" brushRef="#br0" timeOffset="269.861">678 341 792 0 0,'0'0'2935'0'0,"0"0"-527"0"0,0 0-165 0 0,0 0 24 0 0,0 0-3 0 0,0 0-124 0 0,0 0-267 0 0,0 0-400 0 0,0 0-384 0 0,0 0-285 0 0,0 0-181 0 0,0 0-128 0 0,-7-2-90 0 0,-2 0-348 0 0,-11-4 492 0 0,34 13 1058 0 0,9 0-1146 0 0,1-1 1 0 0,0-1-1 0 0,0-2 1 0 0,0 0-1 0 0,0-1 0 0 0,1-2 1 0 0,-1 0-1 0 0,0-2 1 0 0,8-2-462 0 0,298-45 17 0 0,-320 49-687 0 0,5-2-457 0 0,-11-1-2967 0 0,-3 0-3360 0 0,-1-1-4970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1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19 570 16227 0 0,'0'0'5543'0'0,"0"0"-3877"0"0,0 0-1025 0 0,0 0 167 0 0,0 0 170 0 0,0 0-2 0 0,0 0-206 0 0,0 0-289 0 0,0 0-221 0 0,0 0-137 0 0,0 0-53 0 0,-3 32-35 0 0,-9 98-27 0 0,8-61-107 0 0,16-43-794 0 0,-1-22-6731 0 0,-8-4-4288 0 0</inkml:trace>
  <inkml:trace contextRef="#ctx0" brushRef="#br0" timeOffset="150.208">0 224 15947 0 0,'0'0'2393'0'0,"0"0"-937"0"0,0 0-424 0 0,0 0-295 0 0,0 0-209 0 0,0 0-288 0 0,0 0-336 0 0,0 0-248 0 0,0 0-192 0 0,0 0-401 0 0,0 0-943 0 0,0 0-4313 0 0,0 0-6122 0 0</inkml:trace>
  <inkml:trace contextRef="#ctx0" brushRef="#br0" timeOffset="438.012">494 25 15579 0 0,'0'0'5375'0'0,"0"0"-3301"0"0,0 0-1041 0 0,0 0-47 0 0,0 0 29 0 0,0 0-35 0 0,0 0-107 0 0,0 0-239 0 0,0 0-166 0 0,0 0-93 0 0,0 0-78 0 0,-9 32-57 0 0,-26 102-87 0 0,24-86-72 0 0,3 0 0 0 0,1 0 0 0 0,3 1 0 0 0,2-1 0 0 0,3 42-81 0 0,0-13 20 0 0,-1-49-26 0 0,1-1 1 0 0,1 1 0 0 0,1-1-1 0 0,2 0 1 0 0,1 0 0 0 0,0-1-1 0 0,2 1 1 0 0,2-1 5 0 0,4 4-1336 0 0,-14-30 826 0 0,0-19-2657 0 0,-8-1-4195 0 0,5 15-4422 0 0</inkml:trace>
  <inkml:trace contextRef="#ctx0" brushRef="#br0" timeOffset="689.045">199 496 15579 0 0,'0'0'3987'0'0,"0"0"-2092"0"0,0 0-833 0 0,0 0-105 0 0,0 0 39 0 0,0 0 16 0 0,0 0-121 0 0,0 0-224 0 0,0 0-192 0 0,0 0-123 0 0,0 0-60 0 0,36 1-82 0 0,113 5-51 0 0,19 9-176 0 0,-105-4-403 0 0,-29-5-1806 0 0,0-1-5896 0 0,-19-5-4562 0 0</inkml:trace>
  <inkml:trace contextRef="#ctx0" brushRef="#br0" timeOffset="1188.687">851 669 8818 0 0,'0'0'3449'0'0,"0"0"-878"0"0,0 0-404 0 0,0 0-151 0 0,0 0-257 0 0,0 0-332 0 0,0 0-346 0 0,0 0-267 0 0,0 0-151 0 0,0 0-100 0 0,0 0-73 0 0,0 0-41 0 0,0 0-56 0 0,-6 22-61 0 0,-16 70-81 0 0,17 22 55 0 0,5-111-362 0 0,0 0 1 0 0,1 0 0 0 0,0-1 0 0 0,-1 1-1 0 0,1 0 1 0 0,0 0 0 0 0,0-1 0 0 0,1 1-1 0 0,-1 0 1 0 0,0-1 0 0 0,1 1 0 0 0,0-1-1 0 0,-1 0 1 0 0,1 1 0 0 0,0-1-1 0 0,0 0 1 0 0,0 0 0 0 0,1 0 0 0 0,-1-1-1 0 0,1 2 56 0 0,9 1-3760 0 0,1-5-3389 0 0,-7-2-4912 0 0</inkml:trace>
  <inkml:trace contextRef="#ctx0" brushRef="#br0" timeOffset="1437.968">857 246 15171 0 0,'0'0'4057'0'0,"0"0"-2921"0"0,0 0-335 0 0,0 0-81 0 0,0 0-56 0 0,0 0-104 0 0,0 0-264 0 0,0 0-280 0 0,0 0-144 0 0,0 0-48 0 0,0 0-72 0 0,0 0-288 0 0,0 0-897 0 0,0 0-3752 0 0,16 70-7585 0 0</inkml:trace>
  <inkml:trace contextRef="#ctx0" brushRef="#br0" timeOffset="2506.287">1390 618 1224 0 0,'0'0'854'0'0,"0"0"-385"0"0,0 0-5 0 0,0 0 244 0 0,0 0 205 0 0,0 0 178 0 0,0 0 126 0 0,0 0 19 0 0,0 0 47 0 0,0 0-6 0 0,0 0 8 0 0,0 0-19 0 0,0 0-23 0 0,-12-2-26 0 0,-38-5-67 0 0,-6 21 4269 0 0,47-8-4617 0 0,-6 5-542 0 0,1 0 0 0 0,0 0 0 0 0,1 1 0 0 0,1 1-1 0 0,0 0 1 0 0,0 1 0 0 0,1 0 0 0 0,1 0 0 0 0,1 1 0 0 0,0 1-1 0 0,1 0 1 0 0,0 1-260 0 0,6-16 10 0 0,1 1 0 0 0,0 0 0 0 0,0-1-1 0 0,0 1 1 0 0,0 0 0 0 0,0 0-1 0 0,0 0 1 0 0,0 0 0 0 0,1 0 0 0 0,-1 0-1 0 0,1 0 1 0 0,-1 0 0 0 0,1 1 0 0 0,0-1-1 0 0,0 0 1 0 0,0 0 0 0 0,0 0 0 0 0,0 0-1 0 0,0 0 1 0 0,1 0 0 0 0,-1 1 0 0 0,1-1-1 0 0,-1 0 1 0 0,1 0 0 0 0,0 0 0 0 0,0 0-1 0 0,0-1 1 0 0,0 1 0 0 0,0 0 0 0 0,0 0-1 0 0,1 0 1 0 0,-1-1 0 0 0,0 1 0 0 0,1-1-1 0 0,0 1 1 0 0,-1-1 0 0 0,1 0 0 0 0,0 1-1 0 0,-1-1 1 0 0,1 0 0 0 0,0 0 0 0 0,0 0-1 0 0,0-1 1 0 0,0 1 0 0 0,0 0-1 0 0,0-1 1 0 0,0 1 0 0 0,0-1 0 0 0,1 1-10 0 0,17-5 76 0 0,-1 0 0 0 0,0-1 0 0 0,0-1 0 0 0,0 0 0 0 0,-1-2 0 0 0,0 0 0 0 0,0-1 1 0 0,-1-1-1 0 0,0-1 0 0 0,-1 0 0 0 0,0-1 0 0 0,-1-1 0 0 0,0 0 0 0 0,-1-1 0 0 0,1-2-76 0 0,-13 15 3 0 0,52-50 73 0 0,-53 51-80 0 0,0 1-1 0 0,0-1 1 0 0,0 1 0 0 0,0-1 0 0 0,-1 1-1 0 0,1 0 1 0 0,0-1 0 0 0,0 1 0 0 0,-1 0 0 0 0,1 0-1 0 0,0 0 1 0 0,-1-1 0 0 0,1 1 0 0 0,-1 0-1 0 0,1 0 1 0 0,-1 0 0 0 0,0 0 0 0 0,1 0-1 0 0,-1 0 1 0 0,0 0 0 0 0,0 0 0 0 0,1 0-1 0 0,-1 0 1 0 0,0 0 0 0 0,0 0 0 0 0,0 0-1 0 0,0 0 1 0 0,0 0 0 0 0,-1 0 0 0 0,1 0-1 0 0,0 0 1 0 0,0 0 0 0 0,-1 0 0 0 0,1 0-1 0 0,-1 0 1 0 0,1 0 4 0 0,0 3-15 0 0,-1 37 12 0 0,-1-36-2 0 0,0 1 1 0 0,1 0-1 0 0,0 0 1 0 0,1 0 0 0 0,-1 1-1 0 0,1-1 1 0 0,0 0 0 0 0,1 0-1 0 0,-1 0 1 0 0,1 0-1 0 0,1 0 1 0 0,-1 0 0 0 0,1 0-1 0 0,0 0 1 0 0,0-1 0 0 0,0 1-1 0 0,1-1 1 0 0,0 1-1 0 0,0-1 1 0 0,1 0 0 0 0,-1 0-1 0 0,1 0 1 0 0,0-1 0 0 0,0 1-1 0 0,1-1 1 0 0,-1 0-1 0 0,1 0 1 0 0,0-1 0 0 0,0 1-1 0 0,2 0 5 0 0,81-12 139 0 0,-83 7-105 0 0,1-1 0 0 0,-1-1 0 0 0,0 1 0 0 0,-1-1 0 0 0,1 0-1 0 0,0 0 1 0 0,-1 0 0 0 0,0-1 0 0 0,0 0 0 0 0,0 0 0 0 0,0 0 0 0 0,0 0 0 0 0,-1 0 0 0 0,0-1 0 0 0,0 1 0 0 0,0-1 0 0 0,0 0 0 0 0,-1 0-1 0 0,0 0 1 0 0,0 0 0 0 0,0-1 0 0 0,-1 1 0 0 0,1-3-34 0 0,11-33 205 0 0,0 12-64 0 0,56-108 320 0 0,-56 92-433 0 0,-3-2-1 0 0,-1 1 1 0 0,-3-1-1 0 0,-1 0 1 0 0,-3 0 0 0 0,-1 0-1 0 0,-4-16-27 0 0,3 51 6 0 0,0 0-1 0 0,-1 1 1 0 0,-1-1-1 0 0,0 0 0 0 0,0 1 1 0 0,-1 0-1 0 0,-1-1 1 0 0,0 1-1 0 0,0 0 1 0 0,-1 1-1 0 0,-1-1 0 0 0,0 1 1 0 0,0 0-1 0 0,-7-8-5 0 0,12 16 0 0 0,-1 1-1 0 0,0-1 0 0 0,1 1 1 0 0,-1-1-1 0 0,0 1 0 0 0,0 0 1 0 0,0 0-1 0 0,0 0 0 0 0,0 0 1 0 0,0 0-1 0 0,0 0 1 0 0,0 0-1 0 0,0 1 0 0 0,0-1 1 0 0,0 1-1 0 0,-1 0 0 0 0,1 0 1 0 0,0-1-1 0 0,0 1 0 0 0,0 1 1 0 0,-1-1-1 0 0,1 0 0 0 0,0 0 1 0 0,0 1-1 0 0,0-1 0 0 0,0 1 1 0 0,0 0-1 0 0,0 0 0 0 0,0 0 1 0 0,0 0-1 0 0,0 0 0 0 0,0 0 1 0 0,0 0-1 0 0,0 1 0 0 0,1-1 1 0 0,-1 0-1 0 0,0 1 1 0 0,1 0-1 0 0,-1-1 0 0 0,1 1 1 0 0,0 0-1 0 0,0 0 0 0 0,-1 0 1 0 0,1 0-1 0 0,0 1 1 0 0,-8 12-5 0 0,0 0 1 0 0,1 0-1 0 0,1 1 1 0 0,1 0-1 0 0,0 0 1 0 0,1 0-1 0 0,1 1 1 0 0,0-1-1 0 0,1 1 1 0 0,1 0-1 0 0,1 0 1 0 0,0 1-1 0 0,1-1 1 0 0,1 0-1 0 0,3 15 5 0 0,4 17 20 0 0,2 0 0 0 0,2 0 0 0 0,3-1 0 0 0,16 36-20 0 0,52 223 227 0 0,-81-296-221 0 0,12 28-19 0 0,6-46-1950 0 0,-8-8-742 0 0,-6 8-426 0 0,0 0-3585 0 0,-1-1-5973 0 0</inkml:trace>
  <inkml:trace contextRef="#ctx0" brushRef="#br0" timeOffset="6175.952">2000 883 0 0 0,'0'0'481'0'0,"0"0"212"0"0,0 0-53 0 0,0 0-194 0 0,0 0-185 0 0,0 0-57 0 0,0 0 56 0 0,0 0 112 0 0,0 0 187 0 0,0 0 158 0 0,-2 6 113 0 0,-9 28 1066 0 0,11-34-904 0 0,0 0 15 0 0,0 0-52 0 0,0 0-64 0 0,0 0-83 0 0,0 0-83 0 0,0 0-60 0 0,4-1 6056 0 0,6-3-4926 0 0,114-156 1239 0 0,-100 126-2948 0 0,-2-1-1 0 0,-1 0 1 0 0,-1-2 0 0 0,-3 0-1 0 0,-1-1 1 0 0,-1-1 0 0 0,-3 0-1 0 0,-1-1 1 0 0,-2 0 0 0 0,-1-1 0 0 0,-3 0-1 0 0,1-19-85 0 0,-5 28 22 0 0,0 20-3 0 0,1-1 1 0 0,-1 1-1 0 0,-1-1 0 0 0,0 1 1 0 0,-1-1-1 0 0,-1 1 0 0 0,0-1 1 0 0,0 1-1 0 0,-1 0 0 0 0,0 0 1 0 0,-2 0-1 0 0,1 1 1 0 0,-1-1-1 0 0,-1 1 0 0 0,-3-6-19 0 0,8 16 11 0 0,1 0-1 0 0,-1 1 0 0 0,1-1 0 0 0,-1 0 0 0 0,1 1 1 0 0,-1-1-1 0 0,1 0 0 0 0,-1 1 0 0 0,0-1 1 0 0,1 1-1 0 0,-1-1 0 0 0,0 1 0 0 0,0-1 1 0 0,1 1-1 0 0,-1 0 0 0 0,0-1 0 0 0,0 1 0 0 0,0 0 1 0 0,1 0-1 0 0,-1-1 0 0 0,0 1 0 0 0,0 0 1 0 0,0 0-1 0 0,0 0 0 0 0,0 0 0 0 0,1 0 1 0 0,-1 0-1 0 0,0 0 0 0 0,0 1 0 0 0,0-1 0 0 0,0 0 1 0 0,1 0-1 0 0,-1 1 0 0 0,0-1 0 0 0,0 0 1 0 0,0 1-1 0 0,1-1 0 0 0,-1 1 0 0 0,0-1 0 0 0,1 1 1 0 0,-1-1-1 0 0,0 1 0 0 0,1-1 0 0 0,-1 1 1 0 0,1 0-1 0 0,-1-1 0 0 0,1 1 0 0 0,-1 0 1 0 0,1 0-1 0 0,-1 0-10 0 0,-19 47-118 0 0,16-35 158 0 0,-9 25 17 0 0,2 2 1 0 0,2-1 0 0 0,1 1-1 0 0,2 0 1 0 0,2 1 0 0 0,2-1-1 0 0,1 1 1 0 0,5 37-58 0 0,12 29 104 0 0,1 55 42 0 0,1-67-90 0 0,-18-95-68 0 0,0 0 1 0 0,0-1-1 0 0,1 1 1 0 0,-1 0-1 0 0,0-1 1 0 0,0 1-1 0 0,0 0 1 0 0,1 0-1 0 0,-1-1 1 0 0,0 1-1 0 0,0 0 1 0 0,1 0-1 0 0,-1-1 1 0 0,0 1-1 0 0,0 0 1 0 0,1 0-1 0 0,-1 0 1 0 0,0 0-1 0 0,1-1 1 0 0,-1 1 0 0 0,0 0-1 0 0,1 0 1 0 0,-1 0-1 0 0,0 0 1 0 0,1 0-1 0 0,-1 0 1 0 0,0 0-1 0 0,1 0 1 0 0,-1 0-1 0 0,1 0 1 0 0,-1 0-1 0 0,0 0 1 0 0,1 0-1 0 0,-1 0 1 0 0,0 0-1 0 0,1 0 1 0 0,-1 0-1 0 0,0 1 1 0 0,1-1-1 0 0,-1 0 1 0 0,0 0 0 0 0,0 0-1 0 0,1 1 12 0 0,-1-16-1134 0 0,0 12-3119 0 0,0-1-4131 0 0,0 4-3356 0 0</inkml:trace>
  <inkml:trace contextRef="#ctx0" brushRef="#br0" timeOffset="6743.726">2456 585 7066 0 0,'0'0'3055'0'0,"0"0"-844"0"0,0 0-380 0 0,0 0-151 0 0,0 0-147 0 0,0 0-292 0 0,0 0-236 0 0,0 0-236 0 0,0 0-233 0 0,0 0-114 0 0,0 0-89 0 0,0 0-64 0 0,0 0-30 0 0,-7 18-3 0 0,-20 58-20 0 0,24-7 218 0 0,7-56-369 0 0,-3-9-27 0 0,-1-1-1 0 0,1 1 1 0 0,0-1 0 0 0,0 1 0 0 0,0-1-1 0 0,0 0 1 0 0,1 0 0 0 0,0 0-1 0 0,-1 0 1 0 0,1 0 0 0 0,0 0 0 0 0,0 0-1 0 0,1 0 1 0 0,-1-1 0 0 0,0 1-1 0 0,1-1 1 0 0,0 1 0 0 0,0-1 0 0 0,-1 0-1 0 0,1 0 1 0 0,0-1 0 0 0,1 1-1 0 0,-1 0 1 0 0,0-1 0 0 0,0 0 0 0 0,1 0-1 0 0,-1 0 1 0 0,0 0 0 0 0,1 0-1 0 0,-1-1 1 0 0,1 0 0 0 0,-1 0 0 0 0,1 0-1 0 0,0 0 1 0 0,-1 0 0 0 0,1 0 0 0 0,-1-1-1 0 0,0 0 1 0 0,1 0 0 0 0,-1 0-1 0 0,1 0 1 0 0,-1 0 0 0 0,0-1 0 0 0,0 1-1 0 0,0-1 1 0 0,1 0-38 0 0,15-17 273 0 0,-1 0 1 0 0,-1-1-1 0 0,0-1 1 0 0,-2 0-1 0 0,11-19-273 0 0,-10 15 136 0 0,58-93 547 0 0,-74 118-674 0 0,1-1 1 0 0,0 1 0 0 0,-1 0 0 0 0,1-1-1 0 0,0 1 1 0 0,-1-1 0 0 0,1 1-1 0 0,0 0 1 0 0,-1 0 0 0 0,1-1-1 0 0,0 1 1 0 0,0 0 0 0 0,-1 0 0 0 0,1 0-1 0 0,0 0 1 0 0,0 0 0 0 0,0 0-1 0 0,-1 0 1 0 0,1 0 0 0 0,0 0-1 0 0,0 0 1 0 0,-1 1 0 0 0,1-1-1 0 0,0 0 1 0 0,0 0 0 0 0,-1 1 0 0 0,1-1-1 0 0,0 1 1 0 0,-1-1 0 0 0,1 0-1 0 0,-1 1 1 0 0,1-1 0 0 0,0 1-1 0 0,-1-1 1 0 0,1 1 0 0 0,-1 0 0 0 0,1-1-1 0 0,-1 1 1 0 0,0-1 0 0 0,1 1-1 0 0,-1 0 1 0 0,1-1 0 0 0,-1 1-1 0 0,0 0 1 0 0,0 0 0 0 0,1-1-1 0 0,-1 1 1 0 0,0 0 0 0 0,0 0 0 0 0,0-1-1 0 0,0 1 1 0 0,0 0 0 0 0,0 0-1 0 0,0-1 1 0 0,0 1 0 0 0,0 0-1 0 0,0 0 1 0 0,-1 0 0 0 0,1 0-10 0 0,16 56 127 0 0,-3 26-13 0 0,7 32-96 0 0,-5 1-1 0 0,-5 0 0 0 0,-5 109-17 0 0,-5-205 1 0 0,-1 0 0 0 0,-1 0 0 0 0,-1 0-1 0 0,-1 0 1 0 0,-1-1 0 0 0,-1 1-1 0 0,0-1 1 0 0,-1 0 0 0 0,-1-1 0 0 0,-1 0-1 0 0,-1 0 1 0 0,0-1 0 0 0,-2 0 0 0 0,0-1-1 0 0,0 0 1 0 0,-1-1 0 0 0,-1 0 0 0 0,-7 4-1 0 0,20-17 2 0 0,-1-1 1 0 0,1 1-1 0 0,-1 0 1 0 0,1-1 0 0 0,-1 1-1 0 0,0-1 1 0 0,1 0 0 0 0,-1 0-1 0 0,0 1 1 0 0,0-1-1 0 0,0-1 1 0 0,0 1 0 0 0,0 0-1 0 0,0 0 1 0 0,0-1-1 0 0,-1 1 1 0 0,1-1 0 0 0,0 1-1 0 0,0-1 1 0 0,0 0-1 0 0,0 0 1 0 0,-1 0 0 0 0,1 0-1 0 0,0-1 1 0 0,0 1-1 0 0,0 0 1 0 0,-1-1 0 0 0,1 0-1 0 0,0 1 1 0 0,0-1 0 0 0,0 0-1 0 0,0 0 1 0 0,0 0-1 0 0,0 0 1 0 0,1-1 0 0 0,-1 1-1 0 0,0 0 1 0 0,1-1-1 0 0,-1 1 1 0 0,0-1 0 0 0,1 0-1 0 0,0 1 1 0 0,-1-1-1 0 0,1 0 1 0 0,0 0 0 0 0,-1-1-3 0 0,-1-24 1 0 0,0-1 1 0 0,2 1 0 0 0,1-1 0 0 0,1 1 0 0 0,2-1-1 0 0,0 1 1 0 0,2 0 0 0 0,1 0 0 0 0,1 0-1 0 0,1 1 1 0 0,2 0 0 0 0,0 1 0 0 0,2 0 0 0 0,1 0-1 0 0,3-3-1 0 0,76-133-1003 0 0,-70 129-3036 0 0,1 0-3795 0 0,-16 23-4576 0 0</inkml:trace>
  <inkml:trace contextRef="#ctx0" brushRef="#br0" timeOffset="37883.969">1817 1623 10538 0 0,'0'0'5521'0'0,"0"0"-4264"0"0,0 0-393 0 0,0 0-304 0 0,0 0-184 0 0,0 0-168 0 0,0 0-136 0 0,0 0-176 0 0,0 0-104 0 0,0 0-144 0 0,0 0-352 0 0,0 0-784 0 0,0 0-3354 0 0,0 0-6848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28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0 530 3873 0 0,'0'0'1064'0'0,"0"0"-229"0"0,0 0 117 0 0,0 0 387 0 0,0 0 340 0 0,0 0 97 0 0,0 0-231 0 0,0 0-414 0 0,0 0-386 0 0,0 0-273 0 0,31 0 4011 0 0,-21-2-3998 0 0,1 0 1 0 0,-1-1 0 0 0,0 0 0 0 0,0-1 0 0 0,0-1 0 0 0,0 1 0 0 0,-1-1 0 0 0,1-1 0 0 0,6-5-486 0 0,54-41 866 0 0,-1-3 0 0 0,-3-3 1 0 0,48-56-867 0 0,-88 89 169 0 0,75-75 585 0 0,-99 98-746 0 0,0-1 0 0 0,0 2 0 0 0,0-1 0 0 0,0 0 0 0 0,0 0 0 0 0,0 1 0 0 0,1-1 0 0 0,-1 1 0 0 0,1-1 0 0 0,-1 1 0 0 0,1 0 0 0 0,0 0 0 0 0,-1 0 0 0 0,1 1 0 0 0,0-1 0 0 0,-1 1 0 0 0,1-1 0 0 0,0 1 0 0 0,0 0 0 0 0,0 0 0 0 0,0 0 0 0 0,-1 0 0 0 0,1 1 0 0 0,0-1 0 0 0,0 1 0 0 0,-1 0 0 0 0,1 0 1 0 0,0 0-1 0 0,-1 0 0 0 0,1 0 0 0 0,-1 0 0 0 0,1 1 0 0 0,-1-1 0 0 0,0 1 0 0 0,1-1 0 0 0,-1 1 0 0 0,0 0 0 0 0,0 0 0 0 0,0 0 0 0 0,-1 0 0 0 0,1 1 0 0 0,0-1 0 0 0,0 1-8 0 0,6 17 84 0 0,0-1 0 0 0,-2 1 1 0 0,0 1-1 0 0,-1-1 0 0 0,-1 1 0 0 0,-1 0 1 0 0,0 0-1 0 0,-2 0 0 0 0,-1 0 0 0 0,0 0 1 0 0,-2 0-1 0 0,-1 4-84 0 0,0-10 20 0 0,0 1 1 0 0,-2-1-1 0 0,0-1 0 0 0,0 1 1 0 0,-1-1-1 0 0,-1 0 1 0 0,-1 0-1 0 0,0-1 0 0 0,0 0 1 0 0,-2 0-1 0 0,1-1 1 0 0,-2 0-1 0 0,1-1 0 0 0,-5 4-20 0 0,6-7-14 0 0,0 0-1 0 0,0 0 0 0 0,0-1 0 0 0,-1 0 1 0 0,0 0-1 0 0,-1-1 0 0 0,0-1 0 0 0,0 0 1 0 0,0 0-1 0 0,0-1 0 0 0,0 0 0 0 0,-1-1 1 0 0,0-1-1 0 0,0 0 0 0 0,0 0 0 0 0,0-1 1 0 0,-1-1 14 0 0,6-1-57 0 0,0 0 0 0 0,1-1 0 0 0,-1 0 0 0 0,1-1 0 0 0,0 1 0 0 0,-1-1 0 0 0,1-1 1 0 0,1 1-1 0 0,-1-1 0 0 0,0 0 0 0 0,1 0 0 0 0,0 0 0 0 0,0-1 0 0 0,0 0 0 0 0,0 0 1 0 0,1 0-1 0 0,0-1 0 0 0,0 1 0 0 0,0-1 0 0 0,1 0 0 0 0,0 0 0 0 0,0 0 0 0 0,1-1 57 0 0,-1 0-366 0 0,0 0-1 0 0,1 0 1 0 0,0 0-1 0 0,0-1 1 0 0,0 1-1 0 0,1-1 1 0 0,1 1-1 0 0,-1-1 0 0 0,1 0 1 0 0,0 1-1 0 0,1-1 1 0 0,0 1-1 0 0,0-3 367 0 0,8-9-2826 0 0,-1 9-2323 0 0,-2 2-6277 0 0</inkml:trace>
  <inkml:trace contextRef="#ctx0" brushRef="#br0" timeOffset="686.153">989 254 8538 0 0,'0'0'1375'0'0,"0"0"-339"0"0,0 0 62 0 0,0 0 378 0 0,0 0 302 0 0,0 0 26 0 0,0 0-206 0 0,0 0-346 0 0,0 0-221 0 0,0 0-127 0 0,0 0-97 0 0,0 0-47 0 0,0 0-64 0 0,5-11-78 0 0,14-36-90 0 0,-14 35-53 0 0,-5 12-110 0 0,0 0-69 0 0,0 0-33 0 0,0 22 872 0 0,4 139-562 0 0,0-88-484 0 0,-3-1 1 0 0,-3 0 0 0 0,-3 1 0 0 0,-14 62-90 0 0,-22-11 13 0 0,41-124-3 0 0,0 0 0 0 0,0-1-1 0 0,0 1 1 0 0,0-1 0 0 0,-1 1-1 0 0,1 0 1 0 0,0-1 0 0 0,0 1-1 0 0,0 0 1 0 0,0-1 0 0 0,-1 1 0 0 0,1 0-1 0 0,0-1 1 0 0,0 1 0 0 0,-1 0-1 0 0,1-1 1 0 0,0 1 0 0 0,-1 0-1 0 0,1 0 1 0 0,0-1 0 0 0,-1 1 0 0 0,1 0-1 0 0,0 0 1 0 0,-1 0 0 0 0,1-1-1 0 0,0 1 1 0 0,-1 0 0 0 0,1 0 0 0 0,-1 0-1 0 0,1 0 1 0 0,0 0 0 0 0,-1 0-1 0 0,1 0 1 0 0,-1 0 0 0 0,1 0-1 0 0,0 0 1 0 0,-1 0 0 0 0,1 0 0 0 0,-1 0-1 0 0,1 0 1 0 0,0 0 0 0 0,-1 0-1 0 0,1 1 1 0 0,0-1 0 0 0,-1 0-1 0 0,1 0 1 0 0,-1 0 0 0 0,1 1 0 0 0,0-1-1 0 0,0 0 1 0 0,-1 0 0 0 0,1 1-1 0 0,0-1 1 0 0,-1 0-10 0 0,0-6-70 0 0,-3-13 58 0 0,2-1 0 0 0,0 0 0 0 0,1 0 1 0 0,1 1-1 0 0,1-1 0 0 0,0 0 1 0 0,2 0-1 0 0,0 1 0 0 0,2-3 12 0 0,9-28-16 0 0,2 1 1 0 0,3 0-1 0 0,1 1 0 0 0,3 1 0 0 0,2 1 0 0 0,1 2 0 0 0,3 0 1 0 0,6-4 15 0 0,-20 26-3 0 0,1 2 0 0 0,1 0 0 0 0,0 0 0 0 0,2 2 0 0 0,0 0 0 0 0,1 1 0 0 0,1 2 0 0 0,0 0 0 0 0,1 1 0 0 0,1 0 0 0 0,0 2 0 0 0,0 1 0 0 0,2 1 0 0 0,15-4 3 0 0,-38 13 2 0 0,1 0 1 0 0,0 0-1 0 0,0 0 0 0 0,0 1 0 0 0,-1-1 0 0 0,1 1 0 0 0,0-1 1 0 0,0 1-1 0 0,0 0 0 0 0,0 0 0 0 0,0 0 0 0 0,0 1 0 0 0,0-1 1 0 0,0 1-1 0 0,0 0 0 0 0,0-1 0 0 0,0 1 0 0 0,-1 0 0 0 0,1 1 1 0 0,0-1-1 0 0,-1 0 0 0 0,1 1 0 0 0,-1 0 0 0 0,1-1 1 0 0,-1 1-1 0 0,0 0 0 0 0,0 0 0 0 0,0 0 0 0 0,0 1 0 0 0,0-1 1 0 0,0 0-1 0 0,-1 1 0 0 0,1-1 0 0 0,-1 1 0 0 0,1 0 0 0 0,-1-1 1 0 0,0 1-1 0 0,0 0 0 0 0,0 0 0 0 0,-1 0 0 0 0,1 0 0 0 0,-1 0 1 0 0,1 0-1 0 0,-1 0 0 0 0,0 0 0 0 0,0 0-2 0 0,-2 21 12 0 0,-1-1-1 0 0,-1 1 1 0 0,-1-1-1 0 0,-1 0 1 0 0,-1 0-1 0 0,-1-1 1 0 0,-1 0-1 0 0,-1 0 1 0 0,0-1 0 0 0,-2 0-1 0 0,-1-1 1 0 0,0 0-1 0 0,-2-1 1 0 0,0-1-1 0 0,-1 0 1 0 0,0-2-1 0 0,-14 11-11 0 0,20-15-41 0 0,-2 0 0 0 0,1-1 0 0 0,-2 0 0 0 0,1-1 0 0 0,-1-1 0 0 0,-1 0 0 0 0,0-1-1 0 0,0 0 1 0 0,0-1 0 0 0,-1 0 0 0 0,-12 3 41 0 0,24-9-98 0 0,1 0 1 0 0,-1 0-1 0 0,1-1 0 0 0,-1 1 1 0 0,0 0-1 0 0,1-1 0 0 0,-1 0 0 0 0,0 0 1 0 0,1 1-1 0 0,-1-2 0 0 0,0 1 0 0 0,1 0 1 0 0,-1 0-1 0 0,0-1 0 0 0,1 0 1 0 0,-1 1-1 0 0,1-1 0 0 0,-1 0 0 0 0,1 0 1 0 0,-1 0-1 0 0,1-1 0 0 0,-1 1 1 0 0,1-1-1 0 0,0 1 0 0 0,0-1 0 0 0,0 0 1 0 0,0 1-1 0 0,0-1 0 0 0,0 0 1 0 0,0 0-1 0 0,1-1 0 0 0,-1 1 0 0 0,1 0 1 0 0,0-1-1 0 0,-1 1 0 0 0,1 0 0 0 0,0-1 1 0 0,0 0-1 0 0,1 1 0 0 0,-1-2 98 0 0,-1-47-4843 0 0,11 19-6014 0 0,-4 20 1664 0 0</inkml:trace>
  <inkml:trace contextRef="#ctx0" brushRef="#br0" timeOffset="1298.708">1412 519 0 0 0,'0'0'2063'0'0,"0"0"-160"0"0,0 0 10 0 0,0 0 122 0 0,0 0 24 0 0,0 0-43 0 0,0 0-129 0 0,0 0-204 0 0,0 0-180 0 0,0 0-169 0 0,0 0-142 0 0,31 4-106 0 0,98 6-110 0 0,-68-21 325 0 0,-51 4-942 0 0,24-14 399 0 0,-1-1-1 0 0,-2-2 0 0 0,0-1 0 0 0,-1-2 0 0 0,12-16-757 0 0,-31 34 53 0 0,-1-1 0 0 0,0 0 0 0 0,-1-1 0 0 0,0 0 0 0 0,-1 0 0 0 0,0-1 0 0 0,-1 0-1 0 0,0 0 1 0 0,-1 0 0 0 0,-1-1 0 0 0,0 0 0 0 0,0-1 0 0 0,-1 1 0 0 0,-1-1 0 0 0,0 1-1 0 0,-1-1 1 0 0,-1 0 0 0 0,0 0 0 0 0,-1 0 0 0 0,-1-12-53 0 0,0 22-27 0 0,0 0 0 0 0,0-1 0 0 0,-1 1 0 0 0,0 0 0 0 0,0 0 0 0 0,0 0 0 0 0,0 0 0 0 0,-1 1-1 0 0,1-1 1 0 0,-1 1 0 0 0,0-1 0 0 0,0 1 0 0 0,-1 0 0 0 0,1 0 0 0 0,0 0 0 0 0,-1 0 0 0 0,0 1 0 0 0,0 0 0 0 0,1-1 0 0 0,-2 2 0 0 0,1-1 0 0 0,0 0 0 0 0,0 1 0 0 0,0-1-1 0 0,-1 1 1 0 0,1 0 0 0 0,0 1 0 0 0,-1-1 0 0 0,1 1 0 0 0,-1 0 0 0 0,1 0 0 0 0,-1 0 0 0 0,1 1 0 0 0,-1-1 0 0 0,1 1 0 0 0,0 0 0 0 0,-1 1 0 0 0,1-1 0 0 0,0 1 0 0 0,0 0-1 0 0,0 0 1 0 0,0 0 0 0 0,0 0 0 0 0,0 1 0 0 0,1-1 0 0 0,-1 1 0 0 0,1 0 0 0 0,-3 2 27 0 0,5-3-4 0 0,-1-1 0 0 0,1 0 0 0 0,0 1 0 0 0,0-1 0 0 0,0 1 1 0 0,0-1-1 0 0,0 1 0 0 0,0-1 0 0 0,0 1 0 0 0,1 0 0 0 0,-1 0 0 0 0,0-1 0 0 0,1 1 0 0 0,-1 0 0 0 0,1 0 0 0 0,0 0 0 0 0,0-1 1 0 0,0 1-1 0 0,-1 0 0 0 0,2 0 0 0 0,-1 0 0 0 0,0 0 0 0 0,0-1 0 0 0,1 1 0 0 0,-1 0 0 0 0,1 0 0 0 0,-1-1 0 0 0,1 1 0 0 0,0 0 1 0 0,0-1-1 0 0,-1 1 0 0 0,1 0 0 0 0,0-1 0 0 0,1 1 0 0 0,-1-1 0 0 0,0 0 0 0 0,0 1 0 0 0,1-1 0 0 0,-1 0 0 0 0,0 0 0 0 0,1 0 1 0 0,0 0-1 0 0,-1 0 0 0 0,1 0 0 0 0,-1 0 0 0 0,1 0 0 0 0,0-1 0 0 0,1 1 4 0 0,196 30 371 0 0,-194-30-344 0 0,-2-1 2 0 0,0 0 1 0 0,0 0-1 0 0,0 0 0 0 0,0 0 1 0 0,0 1-1 0 0,0 0 0 0 0,0-1 0 0 0,0 1 1 0 0,0 0-1 0 0,-1 0 0 0 0,1 1 1 0 0,0-1-1 0 0,-1 0 0 0 0,1 1 0 0 0,-1 0 1 0 0,1 0-1 0 0,-1 0 0 0 0,0 0 0 0 0,0 0 1 0 0,1 0-1 0 0,-2 0 0 0 0,1 1 1 0 0,0-1-1 0 0,0 1 0 0 0,-1-1 0 0 0,1 1 1 0 0,-1 0-1 0 0,0-1 0 0 0,0 1 1 0 0,0 0-1 0 0,0 0 0 0 0,-1 0 0 0 0,1 0 1 0 0,-1 0-30 0 0,0 16 147 0 0,-1 0 0 0 0,-1 0 1 0 0,-1-1-1 0 0,-1 1 0 0 0,0-1 1 0 0,-2 0-1 0 0,-5 14-147 0 0,-10 38 188 0 0,18-8-166 0 0,38-62-3548 0 0,-16-15-436 0 0,-8 3-2646 0 0,-10 11 5361 0 0,7-7-10720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0 0 0,'0'0'720'0'0,"0"0"302"0"0,0 0 290 0 0,0 0 256 0 0,0 0 179 0 0,0 0 86 0 0,0 0-33 0 0,0 0-87 0 0,0 0-94 0 0,0 0-91 0 0,0 0-119 0 0,3-4-116 0 0,-2 3-477 0 0,8-9-1083 0 0,-5 13 8245 0 0,-4-3-7851 0 0,4 16 373 0 0,91 223 1123 0 0,-69-167-1504 0 0,-3 2 1 0 0,-3 1 0 0 0,-4 0 0 0 0,-3 1 0 0 0,-2 15-120 0 0,3 16 113 0 0,-14-108-101 0 0,1 1 0 0 0,-1 0 1 0 0,1 0-1 0 0,-1 0 0 0 0,0 0 0 0 0,1 0 1 0 0,-1 0-1 0 0,1 0 0 0 0,-1 0 0 0 0,0 0 1 0 0,1 0-1 0 0,-1 0 0 0 0,1 0 0 0 0,-1 0 0 0 0,0 0 1 0 0,1 0-1 0 0,-1 0 0 0 0,0 0 0 0 0,1 0 1 0 0,-1 0-1 0 0,1 1 0 0 0,-1-1 0 0 0,0 0 1 0 0,1 0-1 0 0,-1 0 0 0 0,0 1 0 0 0,1-1 1 0 0,-1 0-1 0 0,0 0 0 0 0,0 1 0 0 0,1-1 1 0 0,-1 0-1 0 0,0 1 0 0 0,0-1 0 0 0,1 0 1 0 0,-1 1-1 0 0,0-1 0 0 0,0 1 0 0 0,0-1 0 0 0,0 0 1 0 0,0 1-1 0 0,0-1 0 0 0,1 0 0 0 0,-1 1 1 0 0,0-1-1 0 0,0 1 0 0 0,0-1 0 0 0,0 0 1 0 0,0 1-1 0 0,0-1 0 0 0,-1 1 0 0 0,1-1 1 0 0,0 0-1 0 0,0 1 0 0 0,0-1 0 0 0,0 1 1 0 0,0-1-1 0 0,-1 0 0 0 0,1 1 0 0 0,0-1-12 0 0,10-36 394 0 0,39-147-259 0 0,-14 19-12 0 0,-7-2-1 0 0,2-114-122 0 0,-21 106 86 0 0,-9 174-58 0 0,0 0-19 0 0,0 0-21 0 0,0 0-25 0 0,1 23-167 0 0,22 123 47 0 0,-23-140-973 0 0,3 9 1859 0 0,-1-11-5683 0 0,1-3-5547 0 0,-3-1-1340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2128 0 0,'0'0'1928'0'0,"0"0"-560"0"0,0 0 149 0 0,0 0 453 0 0,0 0 337 0 0,0 0 30 0 0,0 0-329 0 0,0 0-439 0 0,0 0-332 0 0,0 0-175 0 0,0 0-89 0 0,0 0-56 0 0,0 0-75 0 0,2-7-93 0 0,8-18 1551 0 0,11 157 687 0 0,-4-26-2563 0 0,-16-40-285 0 0,-6-82-5776 0 0,3-8-4543 0 0,2 13-1205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11939 0 0,'0'0'2095'0'0,"0"0"-748"0"0,0 0-307 0 0,0 0 89 0 0,0 0 150 0 0,0 0 68 0 0,0 0-138 0 0,0 0-225 0 0,0 0-147 0 0,0 0-127 0 0,0 0-103 0 0,0 0-69 0 0,0 0-52 0 0,21-1-58 0 0,67-2-39 0 0,55-16 880 0 0,-37-3-936 0 0,-81 19-621 0 0,-25 3 117 0 0,0 0-64 0 0,0 0-99 0 0,0 0-201 0 0,0 0-271 0 0,0 0-395 0 0,0 0-590 0 0,-2 0-6722 0 0,-1 0-2746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5:5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0,'0'0'1457'0'0,"0"0"-362"0"0,0 0-91 0 0,0 0 274 0 0,0 0 270 0 0,0 0 57 0 0,0 0-262 0 0,0 0-444 0 0,0 0-298 0 0,0 0-156 0 0,0 0-26 0 0,0 0-24 0 0,1 24-38 0 0,6 115 262 0 0,-6 184-466 0 0,11-300-2192 0 0,-4-21-1866 0 0,1-1-4170 0 0,-6-1-2615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15 5681 0 0,'0'0'2233'0'0,"0"0"-300"0"0,0 0-234 0 0,0 0-45 0 0,0 0-60 0 0,0 0-233 0 0,0 0-231 0 0,0 0-304 0 0,0 0-286 0 0,0 0-134 0 0,0 0-56 0 0,1-2 6 0 0,3-8 23 0 0,-3 8-23 0 0,-1 2-22 0 0,0 0-23 0 0,0 0-32 0 0,0 23 1507 0 0,-10 179-154 0 0,-5 26-1208 0 0,8 51 31 0 0,-5-256 564 0 0,12-23-1074 0 0,2-30-4566 0 0,-1 26 3229 0 0,2-7-7395 0 0,-2 4-2720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85 3705 0 0,'0'0'1760'0'0,"0"0"-530"0"0,0 0-27 0 0,0 0 305 0 0,0 0 352 0 0,0 0 123 0 0,0 0-201 0 0,0 0-345 0 0,0 0-349 0 0,0 0-203 0 0,0 0-82 0 0,0 0-48 0 0,0 0-47 0 0,-4-3-88 0 0,-15-15 1194 0 0,44 17 897 0 0,283-25 280 0 0,-41-10-2369 0 0,-186 36-779 0 0,-60 27-2732 0 0,-18-11-4539 0 0,-2-12 3623 0 0,-1 0-8148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5921 0 0,'0'0'2458'0'0,"0"0"-403"0"0,0 0-170 0 0,0 0 72 0 0,0 0 61 0 0,0 0-151 0 0,0 0-294 0 0,0 0-344 0 0,0 0-243 0 0,0 0-118 0 0,0 0-77 0 0,0 0-78 0 0,0 0-83 0 0,13-2 995 0 0,-15 247 668 0 0,-4-218-1102 0 0,1-20-4876 0 0,4-15-7956 0 0,1 4-292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13011 0 0,'0'0'2099'0'0,"0"0"-771"0"0,0 0-346 0 0,0 0 22 0 0,0 0 17 0 0,0 0-79 0 0,0 0-140 0 0,0 0-128 0 0,0 0-34 0 0,0 0 31 0 0,0 0-20 0 0,0 0-33 0 0,0 0-54 0 0,19 0-46 0 0,137 0 1044 0 0,27 0-658 0 0,-172-4-1502 0 0,-9 1-2553 0 0,-4-1-3775 0 0,0 4-4725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11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11 256 0 0,'0'0'1331'0'0,"0"0"-5"0"0,0 0 115 0 0,0 0 305 0 0,0 0 297 0 0,0 0 60 0 0,0 0-138 0 0,0 0-336 0 0,0 0-343 0 0,0 0-266 0 0,0 0-165 0 0,0-3-112 0 0,0-2-1477 0 0,5 2 8259 0 0,-1 13-7279 0 0,0 0 0 0 0,-1 1 1 0 0,0-1-1 0 0,-1 1 1 0 0,0 0-1 0 0,0-1 1 0 0,-1 1-1 0 0,-1 0 0 0 0,0 5-246 0 0,-2 307 1207 0 0,-21-118-793 0 0,15-137-384 0 0,8-68-91 0 0,-5-26-2838 0 0,-2-7-3672 0 0,6 11-4809 0 0,1 18 3888 0 0</inkml:trace>
  <inkml:trace contextRef="#ctx0" brushRef="#br0" timeOffset="304.877">1 423 3529 0 0,'0'0'4655'0'0,"0"0"-2185"0"0,0 0-823 0 0,0 0-160 0 0,0 0-74 0 0,0 0-160 0 0,0 0-235 0 0,0 0-173 0 0,0 0-83 0 0,0 0 6 0 0,0 0 39 0 0,0 0-24 0 0,18-4-57 0 0,130-29 1055 0 0,-117 25-1259 0 0,139-24 432 0 0,-138 26-274 0 0,-17 2-4160 0 0,-9 3-2061 0 0,1 1-3595 0 0,-3 0 1193 0 0</inkml:trace>
  <inkml:trace contextRef="#ctx0" brushRef="#br0" timeOffset="974.218">566 40 8130 0 0,'0'0'1843'0'0,"0"0"-315"0"0,0 0-85 0 0,0 0 48 0 0,0 0-17 0 0,0 0-182 0 0,0 0-328 0 0,0 0-341 0 0,0 0-188 0 0,0 0-15 0 0,0 0 41 0 0,0 0 61 0 0,0 0 19 0 0,3 7-55 0 0,26 149 2208 0 0,-30 340-955 0 0,18-434-1715 0 0,12-80 112 0 0,0-17-91 0 0,1 1 0 0 0,2 2 0 0 0,1 1 0 0 0,2 1 0 0 0,1 2 0 0 0,12-6-45 0 0,-48 34 2 0 0,1-1 0 0 0,-1 1 0 0 0,0 0 0 0 0,1-1 0 0 0,-1 1 0 0 0,1-1 0 0 0,-1 1 0 0 0,1 0 0 0 0,-1-1 0 0 0,0 1 0 0 0,1 0 0 0 0,0 0 0 0 0,-1-1 0 0 0,1 1 0 0 0,-1 0 0 0 0,1 0 0 0 0,-1 0 0 0 0,1 0 0 0 0,-1 0 0 0 0,1 0 0 0 0,-1-1 0 0 0,1 1 0 0 0,0 1 0 0 0,-1-1 0 0 0,1 0 0 0 0,-1 0 0 0 0,1 0 0 0 0,-1 0 0 0 0,1 0 0 0 0,0 0 0 0 0,-1 1 0 0 0,1-1 0 0 0,-1 0 0 0 0,1 0 0 0 0,-1 1 0 0 0,1-1 0 0 0,-1 0 0 0 0,0 1 0 0 0,1-1 0 0 0,-1 0 0 0 0,1 1 0 0 0,-1-1 0 0 0,0 1 0 0 0,1-1 0 0 0,-1 1 0 0 0,0-1 0 0 0,1 1 0 0 0,-1-1 0 0 0,0 1 0 0 0,0-1 0 0 0,0 1 0 0 0,1-1 0 0 0,-1 1 0 0 0,0 0-2 0 0,1 37 356 0 0,-2-26-264 0 0,-15 123 814 0 0,25-87-807 0 0,17-52-950 0 0,9-33-2700 0 0,-24 24-736 0 0,1 1-4088 0 0,-8 4-2638 0 0</inkml:trace>
  <inkml:trace contextRef="#ctx0" brushRef="#br0" timeOffset="1447.992">1087 637 1832 0 0,'0'0'2406'0'0,"0"0"-651"0"0,0 0 6 0 0,0 0 240 0 0,0 0 91 0 0,0 0-160 0 0,0 0-341 0 0,0 0-333 0 0,0 0-236 0 0,0 0-120 0 0,0 0-75 0 0,0 0-58 0 0,0 0-54 0 0,20 2-71 0 0,62 7-65 0 0,-29-23 455 0 0,-42 6-817 0 0,-1 2-83 0 0,0 0-1 0 0,-1 0 1 0 0,1-1-1 0 0,-1-1 1 0 0,-1 1-1 0 0,1-2 1 0 0,-1 1-1 0 0,-1-1 1 0 0,1 0-1 0 0,-2-1 1 0 0,1 1-1 0 0,-1-1 1 0 0,-1-1-1 0 0,0 1 1 0 0,0-1-1 0 0,0-1-133 0 0,-4 9 16 0 0,0 1 0 0 0,0 0 0 0 0,0-1 0 0 0,0 1 0 0 0,-1-1 0 0 0,1 1 0 0 0,-1-1-1 0 0,1 1 1 0 0,-1-1 0 0 0,0 1 0 0 0,0-1 0 0 0,0 1 0 0 0,0-1 0 0 0,0 1 0 0 0,-1-1-1 0 0,1 1 1 0 0,-1-1 0 0 0,0 1 0 0 0,1-1 0 0 0,-1 1 0 0 0,0-1 0 0 0,-1 1 0 0 0,1 0 0 0 0,0 0-1 0 0,-1 0 1 0 0,1 0 0 0 0,-1 0 0 0 0,1 0 0 0 0,-1 0 0 0 0,0 0 0 0 0,0 0 0 0 0,0 1-1 0 0,0-1 1 0 0,0 1 0 0 0,0 0 0 0 0,-1-1 0 0 0,1 1 0 0 0,0 0 0 0 0,-1 0 0 0 0,1 1-1 0 0,-1-1 1 0 0,1 0 0 0 0,-2 1-16 0 0,-11 1-10 0 0,1 0 0 0 0,0 1 0 0 0,0 1 0 0 0,0 1 0 0 0,1 0 0 0 0,-1 1 0 0 0,1 0-1 0 0,0 1 1 0 0,0 0 0 0 0,0 1 0 0 0,1 0 0 0 0,0 1 0 0 0,1 1 0 0 0,0 0 0 0 0,0 1 0 0 0,1-1 0 0 0,0 2 0 0 0,1 0-1 0 0,0 0 1 0 0,0 0 0 0 0,1 2 10 0 0,1-5 2 0 0,0 0 1 0 0,0 1-1 0 0,0 0 0 0 0,1 0 0 0 0,1 0 0 0 0,-1 1 0 0 0,2 0 0 0 0,-1 0 1 0 0,1 0-1 0 0,1 1 0 0 0,0-1 0 0 0,0 1 0 0 0,1 0 0 0 0,1 0 0 0 0,0 0 1 0 0,0-1-1 0 0,1 1 0 0 0,0 7-2 0 0,3-13 33 0 0,1 0 0 0 0,-1 0 0 0 0,1 0 0 0 0,0 0 0 0 0,0 0 0 0 0,0-1 0 0 0,1 0 0 0 0,-1 0 0 0 0,1 0 0 0 0,0 0 0 0 0,0-1 1 0 0,1 0-1 0 0,-1 0 0 0 0,1 0 0 0 0,-1-1 0 0 0,1 1 0 0 0,0-1 0 0 0,0-1 0 0 0,0 1 0 0 0,0-1 0 0 0,0 0 0 0 0,1-1-33 0 0,5 4 122 0 0,10 2 79 0 0,0-2-1 0 0,0 0 0 0 0,1-1 0 0 0,0-1 0 0 0,0-1 0 0 0,0-1 1 0 0,-1-1-1 0 0,1-1 0 0 0,0-1 0 0 0,18-5-200 0 0,-34 7-23 0 0,0-1 0 0 0,0 0 0 0 0,0-1 0 0 0,-1 0 0 0 0,1 0 1 0 0,-1 0-1 0 0,0 0 0 0 0,0-1 0 0 0,0 0 0 0 0,0-1 0 0 0,-1 1 0 0 0,0-1 0 0 0,0 0 0 0 0,0-1 0 0 0,2-3 23 0 0,-3-12-4268 0 0,-4 17 957 0 0,0-1-9126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12547 0 0,'0'0'2294'0'0,"0"0"-901"0"0,0 0-422 0 0,0 0 57 0 0,0 0 212 0 0,0 0 65 0 0,0 0-170 0 0,0 0-252 0 0,-8 32-241 0 0,-24 101-179 0 0,17-4 392 0 0,-23 155-507 0 0,33-256-526 0 0,1 1-1891 0 0,-2-13-6162 0 0,6-12-3314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89 111 6249 0 0,'0'0'1342'0'0,"0"0"-24"0"0,0 0 110 0 0,0 0 244 0 0,0 0 206 0 0,0 0 24 0 0,0 0-181 0 0,0 0-327 0 0,0 0-318 0 0,0 0-276 0 0,0 0-193 0 0,0 0-108 0 0,0 0-55 0 0,-9 0-61 0 0,-27 3-63 0 0,17 25 135 0 0,18-21-387 0 0,-8 49 443 0 0,2 1 1 0 0,2 0 0 0 0,4 50-512 0 0,0-32 165 0 0,6 116 131 0 0,-5-187-274 0 0,1-1-1 0 0,0 1 1 0 0,0 0-1 0 0,0 0 1 0 0,1 0-1 0 0,0-1 1 0 0,-1 1-1 0 0,1 0 1 0 0,0-1 0 0 0,1 0-1 0 0,-1 1 1 0 0,0-1-1 0 0,1 0 1 0 0,0 0-1 0 0,0-1 1 0 0,0 1-1 0 0,0 0 1 0 0,0-1 0 0 0,0 0-1 0 0,1 0 1 0 0,-1 0-1 0 0,1 0 1 0 0,0 0-1 0 0,-1-1 1 0 0,1 0-1 0 0,0 1 1 0 0,0-1-1 0 0,0-1 1 0 0,0 1 0 0 0,0-1-1 0 0,0 1 1 0 0,0-1-1 0 0,0 0 1 0 0,0-1-1 0 0,0 1 1 0 0,0-1-1 0 0,0 1 1 0 0,0-1-1 0 0,-1 0 1 0 0,1-1 0 0 0,0 1-1 0 0,0-1 1 0 0,-1 0-1 0 0,1 1 1 0 0,2-4-22 0 0,24-14 106 0 0,-1-2 1 0 0,-1-1 0 0 0,-1-2 0 0 0,-1 0 0 0 0,-1-2 0 0 0,-2 0-1 0 0,0-2 1 0 0,-2-1 0 0 0,-1 0 0 0 0,10-21-107 0 0,2-3 107 0 0,-1-3 0 0 0,-3 0 0 0 0,9-32-107 0 0,-29 67 104 0 0,-1 0 0 0 0,-1-1 0 0 0,-1 0 0 0 0,-1 0 0 0 0,-1 0-1 0 0,-1 0 1 0 0,-1-1 0 0 0,-1-5-104 0 0,0 28 107 0 0,0 0-32 0 0,0 0-49 0 0,0 0-19 0 0,-2 8-165 0 0,-37 164 169 0 0,24-84 121 0 0,3 0 0 0 0,4 1-1 0 0,5 0 1 0 0,3 2-132 0 0,11 53 64 0 0,-9-101-35 0 0,-2-42-39 0 0,0-1-13 0 0,0 0-9 0 0,0 0-8 0 0,0 0-11 0 0,0 0-17 0 0,0 0-6 0 0,16-29-2987 0 0,-3 3 380 0 0,-6 9-2485 0 0,-1 8-5264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49 8770 0 0,'0'0'2479'0'0,"0"0"-679"0"0,0 0-277 0 0,0 0 34 0 0,0 0-26 0 0,0 0-188 0 0,0 0-316 0 0,0 0-321 0 0,0 0-240 0 0,0 0-97 0 0,0 0-54 0 0,0 0-43 0 0,-5 16-37 0 0,-41 119 433 0 0,-17 0-93 0 0,93-210 2189 0 0,73-139-2613 0 0,-90 188-59 0 0,-13 25-52 0 0,0 1-12 0 0,0 0-25 0 0,0 0-1 0 0,0 0-34 0 0,0 0-24 0 0,0 16-310 0 0,10 94 522 0 0,0-75-90 0 0,27 47 178 0 0,-36-81-199 0 0,1 0-1 0 0,-1 0 0 0 0,1 0 0 0 0,-1-1 1 0 0,1 1-1 0 0,0 0 0 0 0,-1 0 1 0 0,1-1-1 0 0,0 1 0 0 0,-1-1 0 0 0,1 0 1 0 0,0 0-1 0 0,0 1 0 0 0,-1-1 0 0 0,1 0 1 0 0,0 0-1 0 0,0-1 0 0 0,0 1 0 0 0,-1 0 1 0 0,1 0-1 0 0,0-1 0 0 0,0 1 1 0 0,-1-1-1 0 0,1 0 0 0 0,-1 1 0 0 0,1-1 1 0 0,0 0-1 0 0,-1 0 0 0 0,1 0 0 0 0,-1 0 1 0 0,0 0-1 0 0,1-1 0 0 0,0 0-44 0 0,45-45 668 0 0,-39 39-678 0 0,1-1 0 0 0,-1-1 0 0 0,-1 1 0 0 0,0-1 0 0 0,0-1 1 0 0,-1 1-1 0 0,0-1 0 0 0,-1 0 0 0 0,0 0 0 0 0,-1-1 0 0 0,0 1 0 0 0,-1-1 0 0 0,0 0 0 0 0,-1 0 1 0 0,0 0-1 0 0,-1 0 0 0 0,0-6 10 0 0,-12 10-2272 0 0,4 8-1392 0 0,3 0-1397 0 0,0 0-6862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12355 0 0,'0'0'2268'0'0,"0"0"-497"0"0,0 0-121 0 0,0 0 25 0 0,0 0-56 0 0,0 0-240 0 0,0 0-354 0 0,0 0-312 0 0,0 0-209 0 0,0 0-171 0 0,0 0-117 0 0,0 0-100 0 0,0 0-61 0 0,-11 5 25 0 0,-35 13 15 0 0,42-16-75 0 0,-1 1 0 0 0,1 0 0 0 0,1 0 1 0 0,-1 0-1 0 0,0 0 0 0 0,1 0 1 0 0,-1 1-1 0 0,1-1 0 0 0,0 1 1 0 0,0 0-1 0 0,1 0 0 0 0,-1 0 1 0 0,1 1-1 0 0,0-1 0 0 0,0 1 1 0 0,0-1-1 0 0,0 1 0 0 0,1-1 0 0 0,0 1 1 0 0,0 0-1 0 0,0 0 0 0 0,1 0 1 0 0,-1-1-1 0 0,1 1 0 0 0,0 0 1 0 0,1 5-21 0 0,-1-7 22 0 0,1 0 0 0 0,-1 0 0 0 0,1 0 1 0 0,-1 0-1 0 0,1 0 0 0 0,0 0 0 0 0,0-1 1 0 0,0 1-1 0 0,0 0 0 0 0,1 0 1 0 0,-1-1-1 0 0,1 1 0 0 0,-1 0 0 0 0,1-1 1 0 0,0 0-1 0 0,0 1 0 0 0,0-1 0 0 0,1 0 1 0 0,-1 0-1 0 0,0 0 0 0 0,1 0 0 0 0,-1-1 1 0 0,1 1-1 0 0,0-1 0 0 0,0 1 1 0 0,-1-1-1 0 0,1 0 0 0 0,0 0 0 0 0,0 0 1 0 0,0-1-1 0 0,2 1-22 0 0,101 8 230 0 0,-93-9-362 0 0,8-4-1073 0 0,-8 0-4930 0 0,-9 1-5397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6545 0 0,'0'0'4207'0'0,"0"0"-1356"0"0,0 0-616 0 0,0 0-257 0 0,0 0-275 0 0,0 0-351 0 0,0 0-362 0 0,0 0-325 0 0,0 0-233 0 0,0 0-113 0 0,0 0 60 0 0,0 0 94 0 0,0 8 43 0 0,-11 234 1321 0 0,-9-150-2994 0 0,20-91 593 0 0,0-1-265 0 0,0 0-335 0 0,0-2-236 0 0,1-10-4550 0 0,2 7-1122 0 0,2-2-1274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5417 0 0,'0'0'2013'0'0,"0"0"-460"0"0,0 0-192 0 0,0 0 90 0 0,0 0 152 0 0,0 0 25 0 0,0 0-118 0 0,0 0-265 0 0,0 0-234 0 0,0 0-165 0 0,0 0-96 0 0,0 0-55 0 0,0 0-51 0 0,16 4-40 0 0,49 17-55 0 0,54-10 1552 0 0,-71-11-604 0 0,-70-22-711 0 0,-73-54-669 0 0,94 81-107 0 0,0-1 1 0 0,0 1-1 0 0,0 0 1 0 0,0-1-1 0 0,1 1 1 0 0,0 0 0 0 0,0-1-1 0 0,0 1 1 0 0,1 0-1 0 0,-1 0 1 0 0,1-1-1 0 0,0 1 1 0 0,0-1 0 0 0,1 1-1 0 0,0 1-10 0 0,8 178 88 0 0,43-246 498 0 0,13-18-1047 0 0,-44 42-7087 0 0,-20 34 583 0 0,-2 1-4850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13515 0 0,'0'0'2192'0'0,"0"0"-417"0"0,0 0-261 0 0,0 0-194 0 0,0 0-206 0 0,0 0-246 0 0,0 0-170 0 0,0 0-94 0 0,0 0 3 0 0,0 0 33 0 0,0 0-34 0 0,0 0-88 0 0,0 0-105 0 0,16 0-86 0 0,80 4 246 0 0,-94-4-556 0 0,-1 0 0 0 0,1 0 0 0 0,-1 0 0 0 0,1 0 0 0 0,0 0 0 0 0,-1 1 0 0 0,1-1-1 0 0,-1 0 1 0 0,1 1 0 0 0,-1 0 0 0 0,0-1 0 0 0,1 1 0 0 0,-1 0 0 0 0,0 0-1 0 0,1-1 1 0 0,-1 1 0 0 0,0 0 0 0 0,0 0 0 0 0,0 1 0 0 0,1-1 0 0 0,-1 0 0 0 0,0 0-1 0 0,-1 0 1 0 0,1 1 0 0 0,0-1 0 0 0,0 1 0 0 0,-1-1 0 0 0,1 0 0 0 0,0 1-1 0 0,-1-1 1 0 0,0 1 0 0 0,1-1 0 0 0,-1 1 0 0 0,0 0 0 0 0,0-1 0 0 0,1 1-1 0 0,-1-1 1 0 0,-1 1 0 0 0,1-1 0 0 0,0 1 0 0 0,0-1 0 0 0,0 1 0 0 0,-1-1 0 0 0,1 1-1 0 0,-1-1 1 0 0,0 1 0 0 0,1-1 0 0 0,-1 1 0 0 0,0-1 0 0 0,0 0 0 0 0,1 1-1 0 0,-1-1 1 0 0,0 0 0 0 0,0 0 0 0 0,-1 0 0 0 0,1 0 0 0 0,0 0 0 0 0,0 0 0 0 0,0 0-1 0 0,-1 0 1 0 0,1 0 0 0 0,0 0 0 0 0,-1-1 0 0 0,1 1 0 0 0,-1 0-17 0 0,-110 108 430 0 0,110-105-408 0 0,1-4-18 0 0,1 1 0 0 0,-1 0 0 0 0,0-1-1 0 0,0 1 1 0 0,1-1 0 0 0,-1 1 0 0 0,0 0 0 0 0,1 0 0 0 0,-1 0 0 0 0,0-1-1 0 0,1 1 1 0 0,-1 0 0 0 0,1 0 0 0 0,0 0 0 0 0,-1 0 0 0 0,1 0 0 0 0,0 0-1 0 0,-1 0 1 0 0,1 0 0 0 0,0 0 0 0 0,0-1 0 0 0,0 1 0 0 0,0 0 0 0 0,0 0-1 0 0,0 0 1 0 0,0 0 0 0 0,0 0 0 0 0,0 0 0 0 0,1 0 0 0 0,-1 0 0 0 0,0 0-1 0 0,1 0 1 0 0,-1 0 0 0 0,1 0 0 0 0,-1 0 0 0 0,1 0 0 0 0,-1-1 0 0 0,1 1-1 0 0,-1 0 1 0 0,1 0 0 0 0,0-1 0 0 0,-1 1 0 0 0,1 0 0 0 0,0-1-1 0 0,0 1 1 0 0,-1-1 0 0 0,1 1 0 0 0,0-1 0 0 0,0 1 0 0 0,0-1 0 0 0,0 1-1 0 0,0-1 1 0 0,0 0 0 0 0,0 0 0 0 0,0 1 0 0 0,0-1-4 0 0,6 2 5 0 0,1 0-1 0 0,-1-1 1 0 0,0 1 0 0 0,1-1 0 0 0,0-1-1 0 0,-1 0 1 0 0,1 0 0 0 0,-1 0 0 0 0,1-1-1 0 0,-1 0 1 0 0,1 0 0 0 0,-1-1 0 0 0,0 0-1 0 0,1 0 1 0 0,-1-1 0 0 0,2-1-5 0 0,11-9-684 0 0,33-23-1607 0 0,-22 8-8180 0 0,-23 16-1815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7650 0 0,'0'0'2962'0'0,"0"0"-655"0"0,0 0-241 0 0,0 0-66 0 0,0 0-184 0 0,0 0-271 0 0,0 0-374 0 0,0 0-354 0 0,0 0-201 0 0,0 0-89 0 0,0 0-14 0 0,0 0 5 0 0,0 0-9 0 0,18 1 1649 0 0,208 5 664 0 0,-115-20-2635 0 0,-107 10-1185 0 0,-11 0-6943 0 0,2 4 586 0 0,3 0-4807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0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14019 0 0,'0'0'4306'0'0,"0"0"-2637"0"0,0 0-963 0 0,0 0-8 0 0,0 0 206 0 0,0 0 168 0 0,0 0-25 0 0,0 0-172 0 0,0 0-216 0 0,0 0-199 0 0,32 0-144 0 0,102 3-113 0 0,38-6-185 0 0,-110 3-995 0 0,-22 0-5118 0 0,-24 0-5815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7122 0 0,'0'0'1273'0'0,"0"0"-71"0"0,0 0 107 0 0,0 0 292 0 0,0 0 251 0 0,0 0 10 0 0,0 0-298 0 0,0 0-458 0 0,0 0-423 0 0,0 0-279 0 0,0 0-134 0 0,1-2-64 0 0,1-8-6 0 0,-1 8-2 0 0,-1 2-32 0 0,0 0-26 0 0,0 0-36 0 0,5 12 828 0 0,13 20-66 0 0,-3 1 0 0 0,-1 1 0 0 0,-1 0-1 0 0,6 29-865 0 0,0-2 237 0 0,62 207 156 0 0,-66-137-337 0 0,-3-119 420 0 0,21-84 88 0 0,-3-1 0 0 0,-3-1 0 0 0,5-34-564 0 0,52-198 359 0 0,-60 204-213 0 0,-24 98-2334 0 0,-2 13-2370 0 0,1 1-4815 0 0,1-4-2452 0 0</inkml:trace>
  <inkml:trace contextRef="#ctx0" brushRef="#br0" timeOffset="581.776">408 564 9594 0 0,'0'0'1652'0'0,"0"0"-555"0"0,0 0-229 0 0,0 0 57 0 0,0 0 109 0 0,0 0 25 0 0,0 0-123 0 0,0 0-203 0 0,0 0-154 0 0,0 0-91 0 0,0 0-40 0 0,0 0-2 0 0,0 0-10 0 0,18-3-32 0 0,102-19 727 0 0,-118 22-1069 0 0,0 0 0 0 0,1 1 0 0 0,-1-1 0 0 0,0 0 0 0 0,1 1-1 0 0,-1 0 1 0 0,0 0 0 0 0,0 0 0 0 0,0 0 0 0 0,0 0 0 0 0,0 0 0 0 0,0 0 0 0 0,0 0 0 0 0,0 1 0 0 0,0-1-1 0 0,-1 1 1 0 0,1 0 0 0 0,-1-1 0 0 0,1 1 0 0 0,-1 0 0 0 0,1 0 0 0 0,-1 0 0 0 0,0 0 0 0 0,0 0 0 0 0,0 0 0 0 0,0 0-1 0 0,0 0 1 0 0,-1 1 0 0 0,1-1 0 0 0,-1 0 0 0 0,1 0 0 0 0,-1 1 0 0 0,0-1 0 0 0,0 0 0 0 0,0 1 0 0 0,0-1-1 0 0,0 0 1 0 0,-1 1 0 0 0,1-1 0 0 0,-1 0 0 0 0,1 0 0 0 0,-1 1 0 0 0,0-1 0 0 0,0 0 0 0 0,0 0 0 0 0,0 0 0 0 0,0 0-1 0 0,0 0 1 0 0,-1 0 0 0 0,1 0 0 0 0,0-1 0 0 0,-1 1 0 0 0,0 0 0 0 0,1-1 0 0 0,-2 2-62 0 0,-78 133 1293 0 0,80-135-1270 0 0,0 1-1 0 0,1 0 1 0 0,-1-1-1 0 0,0 1 1 0 0,1 0-1 0 0,0-1 0 0 0,-1 1 1 0 0,1 0-1 0 0,0 0 1 0 0,0 0-1 0 0,0-1 1 0 0,0 1-1 0 0,1 0 1 0 0,-1 0-1 0 0,0-1 0 0 0,1 1 1 0 0,-1 0-1 0 0,1-1 1 0 0,-1 1-1 0 0,1 0 1 0 0,0-1-1 0 0,0 1 1 0 0,0-1-1 0 0,0 1 0 0 0,0-1 1 0 0,0 1-1 0 0,0-1 1 0 0,0 0-1 0 0,0 0 1 0 0,1 1-1 0 0,-1-1 1 0 0,1 0-1 0 0,-1 0 1 0 0,1 0-1 0 0,-1-1 0 0 0,1 1 1 0 0,-1 0-1 0 0,1 0 1 0 0,0-1-23 0 0,73 4 1054 0 0,60-58-222 0 0,-109 35-2297 0 0,-19 10-3103 0 0,-3 0-4899 0 0,-3 5-2251 0 0</inkml:trace>
  <inkml:trace contextRef="#ctx0" brushRef="#br0" timeOffset="956.183">923 520 10458 0 0,'0'0'2718'0'0,"0"0"-391"0"0,0 0-364 0 0,0 0-270 0 0,0 0-278 0 0,0 0-324 0 0,0 0-339 0 0,0 0-252 0 0,0 0-117 0 0,0 0-54 0 0,0 0 10 0 0,0 0 88 0 0,0 0 85 0 0,6 0 70 0 0,248-4 2995 0 0,-140-14-3674 0 0,-107 14-2443 0 0,-19 0-6952 0 0,10 4-11 0 0</inkml:trace>
  <inkml:trace contextRef="#ctx0" brushRef="#br0" timeOffset="1255.802">1142 255 8762 0 0,'0'0'3169'0'0,"0"0"-1060"0"0,0 0-527 0 0,0 0-116 0 0,0 0-17 0 0,0 0-106 0 0,0 0-209 0 0,0 0-241 0 0,0 0-143 0 0,0 0-142 0 0,0 0-81 0 0,0 0-55 0 0,0 0-91 0 0,-1 33-34 0 0,-2 102-63 0 0,8-46 212 0 0,-10 80-294 0 0,-18-110-3151 0 0,20-58-335 0 0,2-1-1019 0 0,1-1-3535 0 0,0-2 238 0 0</inkml:trace>
  <inkml:trace contextRef="#ctx0" brushRef="#br0" timeOffset="1684.745">1639 89 7114 0 0,'0'0'2492'0'0,"0"0"-981"0"0,0 0-368 0 0,0 0 47 0 0,0 0 90 0 0,0 0 53 0 0,0 0-116 0 0,0 0-256 0 0,0 0-169 0 0,0 0-81 0 0,0 0-55 0 0,0 0 11 0 0,0 14 27 0 0,0 94 1625 0 0,-40 285 45 0 0,32-308-2429 0 0,-4-63-678 0 0,-12-22-3315 0 0,18-20 817 0 0,6 5-2619 0 0,0 6-448 0 0,0 2 139 0 0</inkml:trace>
  <inkml:trace contextRef="#ctx0" brushRef="#br0" timeOffset="2054.241">1360 126 3609 0 0,'0'0'2735'0'0,"0"0"-585"0"0,0 0-151 0 0,0 0 27 0 0,0 0-53 0 0,0 0-111 0 0,0 0-253 0 0,0 0-396 0 0,0 0-358 0 0,0 0-267 0 0,0 0-159 0 0,0 0-70 0 0,0 0 15 0 0,-10 0 653 0 0,12 0-878 0 0,40 1 1048 0 0,-1-3-1 0 0,0 0 0 0 0,-1-3 0 0 0,21-6-1196 0 0,105-24 605 0 0,-71 34-838 0 0,-82 17-1617 0 0,-10-4-4500 0 0,-2-7-5402 0 0</inkml:trace>
  <inkml:trace contextRef="#ctx0" brushRef="#br0" timeOffset="3320.741">1805 593 7514 0 0,'0'0'2261'0'0,"0"0"-205"0"0,0 0-71 0 0,0 0-35 0 0,0 0-138 0 0,0 0-286 0 0,0 0-376 0 0,0 0-313 0 0,0 0-166 0 0,0 0-72 0 0,0 0-32 0 0,0 0-35 0 0,0 0-52 0 0,21 4 1504 0 0,159-26 377 0 0,-179 22-2356 0 0,0 0 1 0 0,0 0-1 0 0,0 1 1 0 0,0-1-1 0 0,0 0 1 0 0,0 1 0 0 0,0-1-1 0 0,0 0 1 0 0,0 1-1 0 0,0-1 1 0 0,0 1-1 0 0,-1 0 1 0 0,1-1-1 0 0,0 1 1 0 0,0 0-1 0 0,-1-1 1 0 0,1 1-1 0 0,0 0 1 0 0,-1 0 0 0 0,1-1-1 0 0,0 1 1 0 0,-1 0-1 0 0,0 0 1 0 0,1 0-1 0 0,-1 0 1 0 0,1 0-1 0 0,-1 0 1 0 0,0 0-1 0 0,0 0 1 0 0,1 0 0 0 0,-1 0-1 0 0,0 0 1 0 0,0 0-1 0 0,0 0 1 0 0,0 0-1 0 0,0 0 1 0 0,-1 0-1 0 0,1 0 1 0 0,0 0-1 0 0,0 0 1 0 0,0 0 0 0 0,-1 0-1 0 0,1 0 1 0 0,-1-1-1 0 0,1 2-5 0 0,-22 48 284 0 0,-58 56-54 0 0,76-102-207 0 0,0 1 1 0 0,1 0 0 0 0,-1 0 0 0 0,1 0 0 0 0,0 0 0 0 0,0 0 0 0 0,0 1 0 0 0,1-1 0 0 0,0 1 0 0 0,0 0 0 0 0,0-1 0 0 0,1 1 0 0 0,0 0 0 0 0,0 0 0 0 0,0 0-1 0 0,1 0 1 0 0,0 0 0 0 0,0 6-24 0 0,31 4 563 0 0,-19-13-426 0 0,-1-1 0 0 0,0 0 0 0 0,1 0 0 0 0,0-1 0 0 0,-1-1 0 0 0,1 0 1 0 0,-1 0-1 0 0,1-1 0 0 0,6-2-137 0 0,76-32 490 0 0,-90 23-2328 0 0,-4 0-3300 0 0,0 6-2359 0 0,0 2-5154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5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1017 9562 0 0,'0'0'1544'0'0,"0"0"-157"0"0,0 0 127 0 0,0 0 169 0 0,0 0-40 0 0,0 0-227 0 0,0 0-343 0 0,0 0-317 0 0,0 0-217 0 0,0 0-138 0 0,0 0-52 0 0,0 0-3 0 0,0 0 28 0 0,8-13 11 0 0,48-102 1027 0 0,-50 94-1268 0 0,2 1 1 0 0,0 0-1 0 0,1 0 1 0 0,0 1-1 0 0,2 0 1 0 0,1 1-1 0 0,0 0 1 0 0,1 0-1 0 0,6-4-144 0 0,-19 20-5 0 0,1 1 1 0 0,0 0-1 0 0,-1-1 0 0 0,1 1 1 0 0,0 0-1 0 0,0 0 0 0 0,-1-1 0 0 0,1 1 1 0 0,0 0-1 0 0,0 0 0 0 0,0 0 1 0 0,1 0-1 0 0,-1 0 0 0 0,0 0 0 0 0,0 1 1 0 0,0-1-1 0 0,1 0 0 0 0,-1 1 1 0 0,0-1-1 0 0,1 0 0 0 0,-1 1 1 0 0,1 0-1 0 0,-1-1 0 0 0,1 1 0 0 0,-1 0 1 0 0,0 0-1 0 0,1 0 0 0 0,-1 0 1 0 0,1 0-1 0 0,-1 0 0 0 0,1 0 0 0 0,-1 0 1 0 0,1 1-1 0 0,-1-1 0 0 0,1 0 1 0 0,-1 1-1 0 0,0-1 0 0 0,1 1 0 0 0,-1 0 1 0 0,0-1-1 0 0,0 1 0 0 0,1 0 1 0 0,-1 0-1 0 0,0 0 0 0 0,0 0 0 0 0,0 0 1 0 0,0 0 4 0 0,8 73 172 0 0,-9-66-160 0 0,-1-1 0 0 0,1 0 0 0 0,0 1 0 0 0,1-1 0 0 0,0 1 0 0 0,0-1 0 0 0,1 0 0 0 0,-1 1 0 0 0,2-1 0 0 0,-1 0 0 0 0,1 0 0 0 0,0-1 1 0 0,0 1-1 0 0,1 0 0 0 0,0-1 0 0 0,0 0 0 0 0,0 0 0 0 0,1 0 0 0 0,0-1 0 0 0,0 1 0 0 0,1-1 0 0 0,-1-1 0 0 0,3 2-12 0 0,-5-4 52 0 0,0 1 0 0 0,1-1 0 0 0,-1 0 0 0 0,1-1-1 0 0,0 1 1 0 0,-1-1 0 0 0,1 1 0 0 0,0-1 0 0 0,0 0 0 0 0,0-1 0 0 0,0 1-1 0 0,0-1 1 0 0,0 1 0 0 0,0-1 0 0 0,0-1 0 0 0,0 1 0 0 0,0 0 0 0 0,0-1-1 0 0,0 0 1 0 0,0 0 0 0 0,0 0 0 0 0,0 0 0 0 0,0-1 0 0 0,-1 1-1 0 0,3-2-51 0 0,6-7 126 0 0,1-1-1 0 0,-2 0 0 0 0,1-1 0 0 0,-2 0 0 0 0,1-1 0 0 0,-2 0 0 0 0,0-1 0 0 0,0 0 0 0 0,-2 0 0 0 0,1-1 0 0 0,-2 0 0 0 0,0 0 0 0 0,-1 0 0 0 0,0-1 0 0 0,-1 0 0 0 0,0-8-125 0 0,3 15-3577 0 0,3 18-10226 0 0,-8-8 1974 0 0</inkml:trace>
  <inkml:trace contextRef="#ctx0" brushRef="#br0" timeOffset="695.56">984 594 12683 0 0,'0'0'2198'0'0,"0"0"-477"0"0,0 0-310 0 0,0 0-101 0 0,0 0-131 0 0,0 0-151 0 0,0 0-188 0 0,0 0-153 0 0,0 0-96 0 0,0 0-109 0 0,0 0-80 0 0,-32 11-94 0 0,-97 39-79 0 0,67-11 41 0 0,55-29-217 0 0,2-4-43 0 0,0 0 0 0 0,0 0 0 0 0,0 0 0 0 0,1 1 0 0 0,0-1 0 0 0,0 1 0 0 0,1 0 0 0 0,0 1 0 0 0,0-1 0 0 0,0 0 0 0 0,1 1 0 0 0,0 0 0 0 0,1-1 1 0 0,0 1-1 0 0,0 0 0 0 0,1 0 0 0 0,-1-1 0 0 0,2 1 0 0 0,-1 0 0 0 0,1 0 0 0 0,0 0 0 0 0,1-1 0 0 0,0 3-10 0 0,1-6 5 0 0,-1-1 1 0 0,1 0-1 0 0,0 0 1 0 0,0 0 0 0 0,0 0-1 0 0,1-1 1 0 0,-1 1-1 0 0,0-1 1 0 0,1 0-1 0 0,0 0 1 0 0,-1 0-1 0 0,1 0 1 0 0,0-1 0 0 0,0 0-1 0 0,0 1 1 0 0,0-1-1 0 0,0-1 1 0 0,0 1-1 0 0,1 0 1 0 0,-1-1-1 0 0,0 0 1 0 0,0 0-1 0 0,0-1 1 0 0,0 1 0 0 0,3-1-6 0 0,98-34 226 0 0,-17-27-27 0 0,13-15-162 0 0,-100 78-37 0 0,0 0-1 0 0,1 0 1 0 0,-1 0 0 0 0,0 0-1 0 0,0 1 1 0 0,0-1-1 0 0,0 0 1 0 0,0 0-1 0 0,0 1 1 0 0,0-1 0 0 0,0 0-1 0 0,-1 1 1 0 0,1-1-1 0 0,-1 1 1 0 0,1-1-1 0 0,-1 1 1 0 0,1 0 0 0 0,-1-1-1 0 0,0 1 1 0 0,0-1-1 0 0,0 1 1 0 0,1 0-1 0 0,-2-1 1 0 0,1 1 0 0 0,0-1-1 0 0,0 1 1 0 0,0 0-1 0 0,-1-1 1 0 0,1 4-6 0 0,0-1 4 0 0,-1 0 1 0 0,1 0-1 0 0,0 1 1 0 0,0-1 0 0 0,0 0-1 0 0,0 1 1 0 0,1-1-1 0 0,0 0 1 0 0,0 0 0 0 0,0 0-1 0 0,0 0 1 0 0,1 0-1 0 0,0 0 1 0 0,-1 0 0 0 0,1 0-1 0 0,1 0 1 0 0,-1-1-1 0 0,0 1 1 0 0,1-1-1 0 0,0 0 1 0 0,0 1 0 0 0,0-1-1 0 0,0-1 1 0 0,1 1-1 0 0,-1 0 1 0 0,1-1 0 0 0,-1 0-1 0 0,1 1 1 0 0,0-2-1 0 0,0 1 1 0 0,0 0 0 0 0,0-1-1 0 0,0 0 1 0 0,0 0-1 0 0,0 0 1 0 0,0 0 0 0 0,2 0 1 0 0,6-4 60 0 0,1 0 1 0 0,0 0-1 0 0,-1-1 0 0 0,0-1 1 0 0,0 0-1 0 0,0-1 1 0 0,0 0-1 0 0,-1-1 1 0 0,0 0-1 0 0,-1 0 1 0 0,1-1-1 0 0,-2-1 1 0 0,1 0-1 0 0,-1 0 1 0 0,0-1-1 0 0,-1 0 1 0 0,2-4-61 0 0,23-20 305 0 0,2-1-149 0 0,-2-2 1 0 0,-1-2-1 0 0,-2-1 0 0 0,-1-1 1 0 0,-3-2-1 0 0,4-10-156 0 0,-19 31-3 0 0,0 0 0 0 0,-2-1 0 0 0,-1 0 0 0 0,0-1 0 0 0,-2 0 0 0 0,-1 0 0 0 0,-1 0 0 0 0,-1-1 0 0 0,-1 1 0 0 0,-1-1 0 0 0,-1 0 0 0 0,-1 0 0 0 0,-3-13 3 0 0,4 33-4 0 0,0 1 0 0 0,0-1 0 0 0,-1 0-1 0 0,0 1 1 0 0,1-1 0 0 0,-2 1 0 0 0,1-1 0 0 0,0 1-1 0 0,-1-1 1 0 0,0 1 0 0 0,0 0 0 0 0,0 0 0 0 0,-1 0 0 0 0,1 0-1 0 0,-1 0 1 0 0,0 1 0 0 0,0-1 0 0 0,0 1 0 0 0,-1 0-1 0 0,1 0 1 0 0,-1 0 0 0 0,0 0 0 0 0,1 0 0 0 0,-1 1 0 0 0,0 0-1 0 0,-1 0 1 0 0,1 0 0 0 0,0 0 0 0 0,-1 0 0 0 0,1 1 0 0 0,-1 0-1 0 0,1 0 1 0 0,-1 0 0 0 0,0 1 0 0 0,1 0 0 0 0,-1 0-1 0 0,1 0 1 0 0,-1 0 0 0 0,0 1 0 0 0,1-1 0 0 0,-1 1 0 0 0,1 0-1 0 0,-1 1 1 0 0,1-1 0 0 0,-2 1 4 0 0,-4 4-7 0 0,1 1 0 0 0,1-1 1 0 0,-1 2-1 0 0,1-1 0 0 0,0 1 0 0 0,1 0 0 0 0,0 0 1 0 0,0 1-1 0 0,1 0 0 0 0,0 0 0 0 0,1 1 0 0 0,-1 0 0 0 0,2 0 1 0 0,0 0-1 0 0,0 0 0 0 0,1 1 0 0 0,0-1 0 0 0,0 4 7 0 0,-3 20 14 0 0,1 0-1 0 0,2 1 0 0 0,1-1 1 0 0,2 1-1 0 0,2 5-13 0 0,3 3 94 0 0,3-1 0 0 0,1 0 1 0 0,2-1-1 0 0,2 0 0 0 0,1-1 0 0 0,2 0 0 0 0,2-2 0 0 0,2 0 1 0 0,1-1-1 0 0,2 0 0 0 0,2-2 0 0 0,0-1 0 0 0,9 6-94 0 0,78 74 256 0 0,-81-110-2039 0 0,-26-18-8240 0 0,-5 10-2624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6097 0 0,'0'0'4799'0'0,"0"0"-2371"0"0,0 0-945 0 0,0 0-199 0 0,0 0-37 0 0,0 0-46 0 0,0 0-90 0 0,0 0-225 0 0,0 0-248 0 0,0 0-199 0 0,0 0-178 0 0,-16 27-113 0 0,-52 84-49 0 0,-18 26-1536 0 0,82-128-386 0 0,3-3-5960 0 0,1-6-3007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41 4593 0 0,'0'0'1858'0'0,"0"0"-47"0"0,0 0 60 0 0,0 0 124 0 0,0 0 28 0 0,0 0-113 0 0,0 0-238 0 0,0 0-334 0 0,0 0-281 0 0,0 0-222 0 0,0 0-183 0 0,0 0-101 0 0,0 0-73 0 0,1-7-25 0 0,7-27 328 0 0,-8 34-475 0 0,7 192 2924 0 0,-27 268-2153 0 0,-14-224-978 0 0,33-228-110 0 0,-32 79-303 0 0,24-89-4772 0 0,7-21 2468 0 0,2 22 2101 0 0,16-48-9730 0 0,-12 40 7149 0 0,3-2-3601 0 0</inkml:trace>
  <inkml:trace contextRef="#ctx0" brushRef="#br0" timeOffset="455.455">434 74 9218 0 0,'0'0'2722'0'0,"0"0"-436"0"0,0 0-471 0 0,0 0-222 0 0,0 0-162 0 0,0 0-198 0 0,0 0-222 0 0,0 0-265 0 0,0 0-212 0 0,0 0-110 0 0,0 0-47 0 0,0 0 1 0 0,0 0 14 0 0,-5 31 11 0 0,-15 100-13 0 0,2 35 925 0 0,1 284 424 0 0,7-381-841 0 0,-20-153-726 0 0,22 63-168 0 0,0 1-1 0 0,-2 0 1 0 0,0 1 0 0 0,-1 0 0 0 0,-1 1 0 0 0,-7-8-4 0 0,18 25 0 0 0,-12-17-3 0 0,0 0 0 0 0,-2 2 1 0 0,0-1-1 0 0,-1 2 0 0 0,0 0 1 0 0,-1 0-1 0 0,-1 2 0 0 0,-11-6 3 0 0,27 17-19 0 0,-1 0 0 0 0,1 0 0 0 0,-1 0 0 0 0,0 1 0 0 0,1 0 0 0 0,-1-1 0 0 0,0 1 1 0 0,0 0-1 0 0,0 0 0 0 0,0 1 0 0 0,0-1 0 0 0,0 1 0 0 0,0-1 0 0 0,0 1 0 0 0,0 0 0 0 0,0 0 0 0 0,0 0 0 0 0,0 1 0 0 0,-1-1 0 0 0,1 1 0 0 0,0-1 0 0 0,1 1 0 0 0,-1 0 0 0 0,0 0 0 0 0,0 1 0 0 0,0-1 0 0 0,0 0 0 0 0,1 1 0 0 0,-1 0 0 0 0,1 0 0 0 0,-1 0 0 0 0,0 1 19 0 0,1 0-157 0 0,1 1 0 0 0,-1 0 0 0 0,1 0 0 0 0,0 0 0 0 0,1 0 0 0 0,-1 0 0 0 0,0 0-1 0 0,1 0 1 0 0,0 0 0 0 0,0 1 0 0 0,0-1 0 0 0,1 0 0 0 0,0 0 0 0 0,-1 0-1 0 0,1 0 1 0 0,0 0 0 0 0,1 0 157 0 0,9 17-4168 0 0,6-2-4413 0 0,-9-14-3334 0 0</inkml:trace>
  <inkml:trace contextRef="#ctx0" brushRef="#br0" timeOffset="1256.261">515 792 15787 0 0,'0'0'1005'0'0,"0"0"-487"0"0,0 0-311 0 0,0 0 12 0 0,0 0 136 0 0,0 0 119 0 0,0 0 149 0 0,0 0 36 0 0,0 0 16 0 0,0 0-3 0 0,0 0-103 0 0,0 0-30 0 0,13 1 13 0 0,43 4 36 0 0,-49-5-427 0 0,0 0 1 0 0,-1 0-1 0 0,1-1 0 0 0,0 0 0 0 0,0 0 0 0 0,0-1 0 0 0,0 1 0 0 0,-1-2 0 0 0,1 1 0 0 0,-1-1 0 0 0,1 0 0 0 0,-1 0 0 0 0,0-1 1 0 0,0 1-1 0 0,-1-2 0 0 0,5-3-161 0 0,6-3 231 0 0,-7 6-167 0 0,-1 0-1 0 0,0-1 1 0 0,0 0 0 0 0,0 0 0 0 0,-1-1-1 0 0,0 0 1 0 0,0 0 0 0 0,-1-1 0 0 0,1 0 0 0 0,-2 0-1 0 0,1 0 1 0 0,-1-1 0 0 0,-1 0 0 0 0,0 0-1 0 0,0 0 1 0 0,0 0 0 0 0,-1-1 0 0 0,-1 1-1 0 0,0-1 1 0 0,0 0 0 0 0,0-3-64 0 0,-3 10 1 0 0,-1 0-1 0 0,1 1 1 0 0,0-1 0 0 0,-1 1-1 0 0,0-1 1 0 0,1 1 0 0 0,-1 0-1 0 0,0 0 1 0 0,0 0 0 0 0,-1 0-1 0 0,1 0 1 0 0,0 0 0 0 0,-1 1-1 0 0,1-1 1 0 0,-1 1 0 0 0,1-1-1 0 0,-1 1 1 0 0,1 0 0 0 0,-1 0-1 0 0,0 0 1 0 0,0 0 0 0 0,0 1-1 0 0,1-1 1 0 0,-1 1 0 0 0,0 0-1 0 0,0 0 1 0 0,0 0 0 0 0,0 0-1 0 0,0 0 1 0 0,0 0 0 0 0,0 1-1 0 0,1 0 1 0 0,-1-1 0 0 0,0 1-1 0 0,0 0 1 0 0,1 0 0 0 0,-1 1-1 0 0,0-1 1 0 0,1 1 0 0 0,-2 0-1 0 0,-7 3-16 0 0,1 1 1 0 0,0 0-1 0 0,0 0 0 0 0,1 1 1 0 0,0 0-1 0 0,0 1 1 0 0,0 0-1 0 0,1 0 1 0 0,1 1-1 0 0,-1 0 1 0 0,1 0-1 0 0,1 1 1 0 0,0 0-1 0 0,0 0 1 0 0,1 1-1 0 0,0-1 1 0 0,1 1-1 0 0,0 0 1 0 0,1 0-1 0 0,0 1 1 0 0,0-1-1 0 0,2 1 1 0 0,-1-1-1 0 0,1 1 0 0 0,1 0 16 0 0,3-6 2 0 0,0 0-1 0 0,0 0 0 0 0,0 0 0 0 0,1 0 0 0 0,0 0 0 0 0,0-1 0 0 0,0 0 1 0 0,1 0-1 0 0,0 0 0 0 0,0 0 0 0 0,0-1 0 0 0,1 0 0 0 0,-1 0 0 0 0,1 0 0 0 0,0-1 1 0 0,0 0-1 0 0,0 0 0 0 0,1-1 0 0 0,-1 1 0 0 0,1-1 0 0 0,-1 0 0 0 0,1-1 0 0 0,0 0 1 0 0,-1 0-1 0 0,1-1 0 0 0,0 1-1 0 0,9 0 61 0 0,0 0-1 0 0,0-2 1 0 0,0 0 0 0 0,0 0 0 0 0,-1-1-1 0 0,1-1 1 0 0,0-1 0 0 0,-1 0 0 0 0,7-4-61 0 0,-3 1 59 0 0,0-1 1 0 0,0 0-1 0 0,-1-2 1 0 0,-1 0-1 0 0,0-1 1 0 0,0-1-1 0 0,-1-1 1 0 0,-1 0-1 0 0,0-1 1 0 0,0 0-1 0 0,-2-1 1 0 0,0-1-1 0 0,0 0 1 0 0,-2-1-1 0 0,0 0 1 0 0,-1-1-1 0 0,-1 0 1 0 0,0 0-1 0 0,-2-1 1 0 0,0 0-1 0 0,0-4-59 0 0,-6 20 2 0 0,1 0 0 0 0,-1 1 0 0 0,0-2-1 0 0,0 1 1 0 0,-1 0 0 0 0,1 0 0 0 0,0 0-1 0 0,-1 0 1 0 0,0 0 0 0 0,0 0 0 0 0,0-1 0 0 0,0 1-1 0 0,-1 0 1 0 0,1 0 0 0 0,-1 0 0 0 0,0 0-1 0 0,1 0 1 0 0,-2 0 0 0 0,1 0 0 0 0,0 0 0 0 0,0 0-1 0 0,-1 0 1 0 0,0 1 0 0 0,1-1 0 0 0,-1 0-1 0 0,0 1 1 0 0,0 0 0 0 0,-1-1 0 0 0,1 1 0 0 0,0 0-1 0 0,-1 0 1 0 0,1 0 0 0 0,-4-1-2 0 0,-3 4-18 0 0,0 1 0 0 0,1 0 0 0 0,-1 0 1 0 0,0 1-1 0 0,1 0 0 0 0,0 1 0 0 0,-1 0 0 0 0,1 0 0 0 0,1 1 0 0 0,-1 0 1 0 0,1 0-1 0 0,0 0 0 0 0,0 1 0 0 0,0 0 0 0 0,1 1 0 0 0,0 0 1 0 0,0 0-1 0 0,1 0 0 0 0,0 0 0 0 0,0 1 0 0 0,-1 2 18 0 0,5-9-2 0 0,0 0-1 0 0,1 1 1 0 0,-1-1 0 0 0,0 0-1 0 0,0 0 1 0 0,1 0 0 0 0,-1 1-1 0 0,1-1 1 0 0,-1 0 0 0 0,1 1-1 0 0,0-1 1 0 0,-1 0 0 0 0,1 1-1 0 0,0-1 1 0 0,0 0 0 0 0,0 1-1 0 0,0-1 1 0 0,0 0 0 0 0,0 1-1 0 0,1-1 1 0 0,-1 1 0 0 0,0-1-1 0 0,1 0 1 0 0,-1 0 0 0 0,1 1-1 0 0,-1-1 1 0 0,1 0 0 0 0,0 0-1 0 0,-1 1 1 0 0,1-1 0 0 0,0 0-1 0 0,0 0 1 0 0,0 0 0 0 0,0 0-1 0 0,0 0 1 0 0,0 0 0 0 0,0-1-1 0 0,0 1 1 0 0,0 0 0 0 0,0 0-1 0 0,0-1 1 0 0,1 1 0 0 0,-1-1-1 0 0,0 1 1 0 0,1-1 0 0 0,-1 1-1 0 0,0-1 1 0 0,1 0-1 0 0,-1 0 1 0 0,0 1 0 0 0,1-1-1 0 0,-1 0 1 0 0,1 0 2 0 0,76 2 57 0 0,29-9-29 0 0,-105 9-26 0 0,0-1 0 0 0,0 1 0 0 0,0 0 0 0 0,-1 0 0 0 0,1 0-1 0 0,0 0 1 0 0,-1 0 0 0 0,0 0 0 0 0,0 0 0 0 0,1 0 0 0 0,-1 1-1 0 0,-1-1 1 0 0,1 0 0 0 0,0 1 0 0 0,0-1 0 0 0,-1 1 0 0 0,0-1-1 0 0,1 1 1 0 0,-1-1 0 0 0,0 1 0 0 0,0-1 0 0 0,0 1 0 0 0,-1-1-1 0 0,1 1 1 0 0,0-1 0 0 0,-1 1 0 0 0,0-1-2 0 0,1 6 13 0 0,-22 146-85 0 0,50-140-1683 0 0,-4-20-3659 0 0,-17 1 1520 0 0,-2 2-4542 0 0,-1 3-755 0 0</inkml:trace>
  <inkml:trace contextRef="#ctx0" brushRef="#br0" timeOffset="1690.605">1325 766 2857 0 0,'0'0'1113'0'0,"0"0"77"0"0,0 0 319 0 0,0 0 218 0 0,0 0 25 0 0,0 0-143 0 0,0 0-254 0 0,0 0-144 0 0,0 0-79 0 0,0 0 2 0 0,0 0 11 0 0,0 0 6 0 0,0 0-29 0 0,21 6-48 0 0,66 18-104 0 0,-85-23-885 0 0,1-1 0 0 0,0 1-1 0 0,0 0 1 0 0,0-1-1 0 0,0 0 1 0 0,-1 0-1 0 0,1 0 1 0 0,0 0-1 0 0,0 0 1 0 0,0 0 0 0 0,0-1-1 0 0,0 1 1 0 0,0-1-1 0 0,-1 0 1 0 0,1 0-1 0 0,0 0 1 0 0,0 0 0 0 0,-1 0-1 0 0,1-1 1 0 0,-1 1-1 0 0,1-1 1 0 0,-1 0-85 0 0,10-6 404 0 0,5 0-192 0 0,-1 0 0 0 0,-1-1 1 0 0,1-1-1 0 0,-1-1 0 0 0,-1 0 0 0 0,0-1 1 0 0,-1 0-1 0 0,0-1 0 0 0,-1 0 0 0 0,0-1 0 0 0,-1-1 1 0 0,-1 0-1 0 0,-1 0 0 0 0,5-10-212 0 0,-12 22 9 0 0,-1 1 0 0 0,1-1 0 0 0,-1 1 0 0 0,0-1-1 0 0,0 0 1 0 0,0 0 0 0 0,-1 1 0 0 0,1-1 0 0 0,-1 0 0 0 0,1 0-1 0 0,-1 0 1 0 0,0 0 0 0 0,0 0 0 0 0,0 0 0 0 0,0 1 0 0 0,-1-1-1 0 0,1 0 1 0 0,-1 0 0 0 0,0 0 0 0 0,0 0 0 0 0,0 1 0 0 0,0-1-1 0 0,0 0 1 0 0,0 1 0 0 0,-1-1 0 0 0,0 1 0 0 0,1 0 0 0 0,-1-1-1 0 0,0 1 1 0 0,0 0 0 0 0,0 0 0 0 0,0 0 0 0 0,0 0 0 0 0,-1 1-1 0 0,1-1 1 0 0,0 0 0 0 0,-1 1 0 0 0,0 0 0 0 0,1-1 0 0 0,-2 1-9 0 0,-5 2-10 0 0,-1 1 1 0 0,1 0 0 0 0,0 0 0 0 0,0 1 0 0 0,0 0-1 0 0,0 1 1 0 0,1 0 0 0 0,-1 1 0 0 0,1-1 0 0 0,0 1-1 0 0,0 1 1 0 0,1 0 0 0 0,-1 0 0 0 0,1 0 0 0 0,1 1-1 0 0,-1 0 1 0 0,1 0 0 0 0,0 1 0 0 0,-3 6 9 0 0,0-5-6 0 0,1 0 1 0 0,0 0 0 0 0,0 1-1 0 0,1 0 1 0 0,1 0-1 0 0,-1 1 1 0 0,2-1 0 0 0,-1 2-1 0 0,2-1 1 0 0,-1 0-1 0 0,2 1 1 0 0,-1 0-1 0 0,2 0 1 0 0,-1 0 0 0 0,2 0-1 0 0,0 0 1 0 0,0 10 5 0 0,4-15 13 0 0,1 1 0 0 0,-1-1 0 0 0,1 0 1 0 0,1-1-1 0 0,-1 1 0 0 0,1-1 0 0 0,0 0 0 0 0,1 0 0 0 0,0 0 1 0 0,0-1-1 0 0,0 0 0 0 0,0 0 0 0 0,1-1 0 0 0,-1 1 0 0 0,1-1 1 0 0,1-1-1 0 0,-1 1 0 0 0,0-1 0 0 0,1-1 0 0 0,-1 1 1 0 0,1-1-1 0 0,0-1 0 0 0,0 1 0 0 0,0-1 0 0 0,4-1-13 0 0,122 13-63 0 0,-79-19-5819 0 0,-48 2-5938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30 4681 0 0,'0'0'2873'0'0,"0"0"-897"0"0,0 0-186 0 0,0 0 174 0 0,0 0 137 0 0,0 0-32 0 0,0 0-263 0 0,0 0-432 0 0,0 0-397 0 0,0 0-283 0 0,0 0-137 0 0,-3-5-47 0 0,-12-15-17 0 0,11 15-23 0 0,4 5-49 0 0,3 21 807 0 0,14 180 834 0 0,-15-121-1770 0 0,-2-22-143 0 0,-2 0 0 0 0,-3 0 0 0 0,-11 51-149 0 0,1 20 146 0 0,13-96-5095 0 0,2-52 1503 0 0,0 6-2336 0 0,0 5-5219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12195 0 0,'0'0'1725'0'0,"0"0"-448"0"0,0 0-316 0 0,0 0-41 0 0,0 0 51 0 0,0 0 160 0 0,0 0 57 0 0,0 0-47 0 0,0 0-83 0 0,0 0-172 0 0,0 0-112 0 0,0 0-57 0 0,31 0-2 0 0,102-4-20 0 0,-25-10 484 0 0,196-49 444 0 0,-91 27-1487 0 0,-154 36-1631 0 0,-57 14-3497 0 0,-2-10 152 0 0,0-1-7036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13291 0 0,'0'0'3270'0'0,"0"0"-1790"0"0,0 0-736 0 0,0 0 33 0 0,0 0 161 0 0,0 0 127 0 0,0 0 2 0 0,0 0-115 0 0,0 0-153 0 0,0 0-97 0 0,0 0-66 0 0,0 0-95 0 0,0 0-61 0 0,2 22-55 0 0,6 67-81 0 0,-22 20 300 0 0,-4-13-492 0 0,17-82-1970 0 0,4-20-6734 0 0,-1 3-2888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13619 0 0,'0'0'2074'0'0,"0"0"-821"0"0,0 0-519 0 0,0 0 18 0 0,0 0 159 0 0,0 0 140 0 0,0 0 10 0 0,0 0-174 0 0,0 0-177 0 0,0 0-109 0 0,0 0-55 0 0,0 0-37 0 0,0 0-20 0 0,22 5-45 0 0,70 14-57 0 0,31-14 724 0 0,60-23-837 0 0,-136-1-1229 0 0,-40 10-997 0 0,-6 6-1809 0 0,-1 1-3313 0 0,0 2-4148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12139 0 0,'0'0'3526'0'0,"0"0"-1433"0"0,0 0-792 0 0,0 0-220 0 0,0 0-64 0 0,0 0-49 0 0,0 0-60 0 0,0 0-107 0 0,0 0-112 0 0,0 0-120 0 0,0 0-129 0 0,0 0-72 0 0,9 10-52 0 0,27 26-32 0 0,17-25 307 0 0,-40-12-496 0 0,12-2-122 0 0,0 0 0 0 0,0-1-1 0 0,-1-2 1 0 0,0 0 0 0 0,23-10 27 0 0,-26 9-230 0 0,27-13-1050 0 0,-19 7-1405 0 0,0 3-5519 0 0,-15 9-3686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 8490 0 0,'0'0'4031'0'0,"0"0"-1925"0"0,0 0-714 0 0,0 0-19 0 0,0 0 55 0 0,0 0-10 0 0,0 0-141 0 0,0 0-259 0 0,0 0-235 0 0,0 0-159 0 0,0 0-100 0 0,0 0-43 0 0,0 0-25 0 0,5-4-27 0 0,15-10-47 0 0,-15 40 863 0 0,-16 106 91 0 0,-8 198-969 0 0,12-282-263 0 0,-1 8-2878 0 0,5-100-2276 0 0,3 26-1804 0 0,0 10-3955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12979 0 0,'0'0'1639'0'0,"0"0"-488"0"0,0 0-215 0 0,0 0 153 0 0,0 0 222 0 0,0 0 142 0 0,0 0-84 0 0,0 0-270 0 0,0 0-248 0 0,0 0-160 0 0,0 0-112 0 0,0 0-43 0 0,33 6-59 0 0,107 16-67 0 0,-8-17 399 0 0,41-8-1128 0 0,-144 10-1338 0 0,-12 0-6945 0 0,-13-3-3470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2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13611 0 0,'0'0'3590'0'0,"0"0"-1955"0"0,0 0-809 0 0,0 0-38 0 0,0 0 75 0 0,0 0 46 0 0,0 0-90 0 0,0 0-216 0 0,0 0-158 0 0,0 0-70 0 0,0 0 4 0 0,0 0 15 0 0,0 0-28 0 0,10-1-29 0 0,90-6 737 0 0,-99 7-1065 0 0,0-1 0 0 0,1 1 0 0 0,-1-1 0 0 0,0 1 0 0 0,1 0 0 0 0,-1 0 0 0 0,0 0 0 0 0,1-1 0 0 0,-1 1 0 0 0,0 1 0 0 0,1-1 0 0 0,-1 0 0 0 0,0 0 0 0 0,1 0 0 0 0,-1 1 0 0 0,0-1 0 0 0,1 0 0 0 0,-1 1 0 0 0,0 0 0 0 0,0-1 0 0 0,0 1 0 0 0,1 0 0 0 0,-1-1 0 0 0,0 1 0 0 0,0 0 0 0 0,0 0 0 0 0,0 0 0 0 0,0 0 0 0 0,0 0 0 0 0,0 0 0 0 0,-1 0 0 0 0,1 0 0 0 0,0 0 0 0 0,-1 1 0 0 0,1-1 0 0 0,0 0 0 0 0,-1 0 0 0 0,0 1 0 0 0,1-1 0 0 0,-1 0 0 0 0,0 1 0 0 0,1-1 0 0 0,-1 0 0 0 0,0 1 0 0 0,0-1 0 0 0,0 0 0 0 0,0 1 0 0 0,-1-1 0 0 0,1 0 0 0 0,0 1 0 0 0,-1 0-9 0 0,0 7 30 0 0,-1 0 1 0 0,0 0 0 0 0,-1 0 0 0 0,0-1 0 0 0,0 1 0 0 0,-1-1 0 0 0,0 1 0 0 0,-1-1 0 0 0,0 0 0 0 0,0-1-1 0 0,-1 1 1 0 0,1-1 0 0 0,-4 2-31 0 0,-31 50 113 0 0,40-58-108 0 0,-1-1 1 0 0,1 1-1 0 0,-1 0 0 0 0,0 0 0 0 0,1 0 0 0 0,0-1 0 0 0,-1 1 1 0 0,1 0-1 0 0,-1 0 0 0 0,1 0 0 0 0,0 0 0 0 0,0 0 1 0 0,0 0-1 0 0,-1 0 0 0 0,1 0 0 0 0,0 0 0 0 0,0 0 0 0 0,0 0 1 0 0,1 0-1 0 0,-1 0 0 0 0,0 0 0 0 0,0 0 0 0 0,0 0 0 0 0,1 0 1 0 0,-1 0-1 0 0,0 0 0 0 0,1 0 0 0 0,-1-1 0 0 0,1 1 0 0 0,-1 0 1 0 0,1 0-1 0 0,0 0 0 0 0,-1-1 0 0 0,1 1 0 0 0,0 0 0 0 0,-1-1 1 0 0,1 1-1 0 0,0 0 0 0 0,0-1 0 0 0,0 1 0 0 0,-1-1 0 0 0,1 1 1 0 0,0-1-1 0 0,0 0 0 0 0,0 1 0 0 0,0-1 0 0 0,0 0-5 0 0,52 4 564 0 0,-41-5-434 0 0,3-1-24 0 0,-1 0 1 0 0,1-2-1 0 0,-1 0 1 0 0,0 0-1 0 0,0-1 0 0 0,-1-1 1 0 0,1 0-1 0 0,10-8-106 0 0,-8 6 29 0 0,-3 0-853 0 0,14-6-6265 0 0,-25 14-5080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0,'0'0'575'0'0,"0"0"1240"0"0,0 0 693 0 0,0 0 194 0 0,0 0-166 0 0,0 0-384 0 0,0 0-469 0 0,0 0-419 0 0,0 0-300 0 0,2 0-223 0 0,103 33 4496 0 0,-85-31-5037 0 0,0-1-1 0 0,0-1 1 0 0,0-1 0 0 0,0 0 0 0 0,0-2 0 0 0,0 0 0 0 0,0-1-1 0 0,-1-1 1 0 0,0-1 0 0 0,0 0 0 0 0,0-2 0 0 0,-1 0 0 0 0,0-1-1 0 0,-1-1 1 0 0,0-1 0 0 0,0 0 0 0 0,-1-1 0 0 0,-1-1 0 0 0,0 0-200 0 0,-9 8 43 0 0,0-1 0 0 0,0 0 0 0 0,-1 0 0 0 0,0 0 0 0 0,0-1 0 0 0,0 1 0 0 0,-1-1 0 0 0,0 0 0 0 0,-1-1 0 0 0,1 1 0 0 0,-1-1 1 0 0,-1 1-1 0 0,1-1 0 0 0,-1 0 0 0 0,-1 0 0 0 0,1 0 0 0 0,-2 0 0 0 0,1 0 0 0 0,-1 0 0 0 0,0 0 0 0 0,0 0 0 0 0,-1 0 0 0 0,-1-3-43 0 0,1 8 12 0 0,0 1 0 0 0,0 0 0 0 0,0 0 0 0 0,0 0-1 0 0,0 0 1 0 0,-1 0 0 0 0,1 0 0 0 0,-1 0 0 0 0,1 1 0 0 0,-1-1-1 0 0,0 1 1 0 0,1-1 0 0 0,-1 1 0 0 0,0-1 0 0 0,0 1-1 0 0,0 0 1 0 0,0 0 0 0 0,-1 0 0 0 0,1 0 0 0 0,0 0-1 0 0,0 1 1 0 0,0-1 0 0 0,-1 1 0 0 0,1-1 0 0 0,0 1-1 0 0,-1 0 1 0 0,1 0 0 0 0,0 0 0 0 0,-1 0 0 0 0,1 0-1 0 0,0 0 1 0 0,-1 1 0 0 0,1-1 0 0 0,0 1 0 0 0,0 0 0 0 0,-1 0-1 0 0,1-1 1 0 0,0 1 0 0 0,0 1 0 0 0,0-1 0 0 0,0 0-1 0 0,0 0 1 0 0,0 1 0 0 0,0-1 0 0 0,1 1 0 0 0,-1 0-1 0 0,1-1 1 0 0,-2 2-12 0 0,-7 21-3 0 0,1 0-1 0 0,1 0 0 0 0,1 0 1 0 0,1 1-1 0 0,1 0 1 0 0,1 0-1 0 0,2 1 0 0 0,0-1 1 0 0,2 1-1 0 0,0-1 0 0 0,2 1 1 0 0,1-1-1 0 0,4 15 4 0 0,0 53 13 0 0,1-6-23 0 0,-5 0 1 0 0,-3 0 0 0 0,-4 0 0 0 0,-4 0 0 0 0,-4 0 0 0 0,-3-1-1 0 0,-5-1 1 0 0,-25 71 9 0 0,38-140-3 0 0,0-1 0 0 0,-1 0 0 0 0,-1-1 0 0 0,0 0 1 0 0,-1 0-1 0 0,0-1 0 0 0,-1 0 0 0 0,-1-1 0 0 0,0 0 0 0 0,-11 8 3 0 0,17-16 3 0 0,0 0 1 0 0,1-1 0 0 0,-1 0-1 0 0,0 0 1 0 0,-1 0-1 0 0,1-1 1 0 0,-1 0 0 0 0,1 0-1 0 0,-1-1 1 0 0,1 1-1 0 0,-1-1 1 0 0,0-1 0 0 0,-5 1-4 0 0,10-1-2 0 0,0-1 0 0 0,0 1 0 0 0,0 0 0 0 0,0-1 1 0 0,-1 1-1 0 0,1-1 0 0 0,0 1 0 0 0,0-1 0 0 0,0 0 1 0 0,1 0-1 0 0,-1 0 0 0 0,0 0 0 0 0,0 0 0 0 0,0-1 1 0 0,1 1-1 0 0,-1-1 0 0 0,1 1 0 0 0,-1-1 1 0 0,1 1-1 0 0,-1-1 0 0 0,1 0 0 0 0,0 1 0 0 0,0-1 1 0 0,0 0-1 0 0,0 0 0 0 0,0 0 0 0 0,0 0 0 0 0,1 0 1 0 0,-1 0-1 0 0,1 0 0 0 0,-1 0 0 0 0,1-2 2 0 0,-4-74-100 0 0,4 61 100 0 0,2-5 10 0 0,1 0-1 0 0,0 0 1 0 0,2 0 0 0 0,1 1-1 0 0,0 0 1 0 0,2 0 0 0 0,1-1-10 0 0,15-48 19 0 0,-21 62 10 0 0,0 1 1 0 0,1-1-1 0 0,0 1 1 0 0,0 0-1 0 0,1 0 1 0 0,0 0-1 0 0,0 0 1 0 0,1 1-1 0 0,-1 0 1 0 0,1 0-1 0 0,1 0 1 0 0,-1 1-1 0 0,1 0 1 0 0,0 0-1 0 0,0 1 1 0 0,0 0-1 0 0,1 0 0 0 0,0 1 1 0 0,6-2-30 0 0,121-55 537 0 0,-52 31-349 0 0,-32 11 83 0 0,29-23 845 0 0,-101 38-3926 0 0,3 8-432 0 0,8-1-5730 0 0,7-3-3029 0 0</inkml:trace>
  <inkml:trace contextRef="#ctx0" brushRef="#br0" timeOffset="277.186">851 817 13091 0 0,'0'0'2066'0'0,"0"0"-721"0"0,0 0-334 0 0,0 0 181 0 0,0 0 266 0 0,0 0 45 0 0,0 0-180 0 0,0 0-262 0 0,0 0-227 0 0,0 0-217 0 0,0 0-128 0 0,0 0-129 0 0,0 0-103 0 0,3 32-84 0 0,7 99-53 0 0,-17-66 23 0 0,-30 16-655 0 0,11-56-3341 0 0,19-24-965 0 0,5-1-2484 0 0,0 0-3256 0 0</inkml:trace>
  <inkml:trace contextRef="#ctx0" brushRef="#br0" timeOffset="460.334">871 486 13923 0 0,'0'0'1480'0'0,"0"0"-311"0"0,0 0-201 0 0,0 0 16 0 0,0 0-104 0 0,0 0-160 0 0,0 0-232 0 0,0 0-320 0 0,0 0-248 0 0,0 0-72 0 0,0 0-32 0 0,0 0-8 0 0,0 0 0 0 0,13-44-232 0 0,-3 58-424 0 0,-1 8-768 0 0,2-7-2161 0 0,-7-4-8090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4961 0 0,'0'0'2711'0'0,"0"0"-642"0"0,0 0-270 0 0,0 0-35 0 0,0 0-74 0 0,0 0-198 0 0,0 0-289 0 0,0 0-227 0 0,0 0-70 0 0,0 0-75 0 0,0 0-27 0 0,8 3-11 0 0,51 12 1370 0 0,66-11 1370 0 0,154 0-2306 0 0,-278-4-1233 0 0,-5-8-3755 0 0,-7 8-8094 0 0,9 0 203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12731 0 0,'0'0'2887'0'0,"0"0"-1027"0"0,0 0-602 0 0,0 0-70 0 0,0 0 33 0 0,0 0-43 0 0,0 0-179 0 0,0 0-220 0 0,0 0-120 0 0,0 0-62 0 0,0 0 24 0 0,0 0 9 0 0,0 0-52 0 0,13 8-41 0 0,44 27-59 0 0,4-24 255 0 0,202-10-453 0 0,-258-3-1230 0 0,-1 0-5031 0 0,-4 2-6308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374 219 0 0 0,'0'0'1434'0'0,"0"0"-35"0"0,0 0-44 0 0,0 0-28 0 0,0 0-5 0 0,0 0-24 0 0,0 0-54 0 0,0 0-49 0 0,0 0-66 0 0,0 0-69 0 0,0 0-48 0 0,0 0-28 0 0,0 0-17 0 0,10-8 4 0 0,32-23-18 0 0,-32 23-55 0 0,-10 8-95 0 0,0 0-123 0 0,-19 16 1078 0 0,2 0-1638 0 0,1 1 1 0 0,0 1-1 0 0,1 0 1 0 0,1 2 0 0 0,1-1-1 0 0,0 2 1 0 0,2-1-1 0 0,0 2 1 0 0,1-1 0 0 0,2 2-1 0 0,0-1 1 0 0,1 1-1 0 0,1 0 1 0 0,2 0-1 0 0,0 1 1 0 0,1-1 0 0 0,2 1-1 0 0,0 0 1 0 0,3 21-121 0 0,-2-39 60 0 0,1 0-1 0 0,1 0 1 0 0,-1-1 0 0 0,1 1 0 0 0,0 0-1 0 0,0-1 1 0 0,1 1 0 0 0,-1-1 0 0 0,1 0-1 0 0,0 0 1 0 0,1 0 0 0 0,-1-1 0 0 0,1 1-1 0 0,0-1 1 0 0,0 1 0 0 0,1-1 0 0 0,-1-1-1 0 0,1 1 1 0 0,0-1 0 0 0,0 1 0 0 0,0-1-1 0 0,0-1 1 0 0,0 1 0 0 0,1-1 0 0 0,-1 0-1 0 0,1 0 1 0 0,0 0 0 0 0,-1-1 0 0 0,1 0-1 0 0,0 0 1 0 0,0-1 0 0 0,0 1-60 0 0,13 0 231 0 0,-1-1 0 0 0,1 0 0 0 0,-1-1-1 0 0,0-1 1 0 0,0-1 0 0 0,0 0 0 0 0,0-2 0 0 0,0 0 0 0 0,13-6-231 0 0,-1-1 179 0 0,0-1 0 0 0,-2-2 0 0 0,0-1 0 0 0,0-1 0 0 0,-2-1 0 0 0,0-1 0 0 0,8-9-179 0 0,-23 17 37 0 0,0 0 0 0 0,-1 0-1 0 0,0-1 1 0 0,0 0-1 0 0,-1-1 1 0 0,-1 0 0 0 0,0 0-1 0 0,-1-1 1 0 0,-1 0-1 0 0,0 0 1 0 0,0-1 0 0 0,-2 1-1 0 0,0-1 1 0 0,0 0-1 0 0,-2 0 1 0 0,1-5-37 0 0,-2 7-26 0 0,-1-1-1 0 0,0 1 1 0 0,-1-1 0 0 0,-1 1-1 0 0,0 0 1 0 0,0 0 0 0 0,-2 0-1 0 0,1 0 1 0 0,-2 0 0 0 0,0 0-1 0 0,0 1 1 0 0,-1 0 0 0 0,0 0-1 0 0,-1 1 1 0 0,-1 0 0 0 0,0 0-1 0 0,0 1 1 0 0,-1 0 0 0 0,0 0-1 0 0,-10-8 27 0 0,6 8-166 0 0,1 0-1 0 0,-1 1 1 0 0,-1 0-1 0 0,0 1 1 0 0,0 0-1 0 0,0 1 1 0 0,-1 1 0 0 0,0 0-1 0 0,-1 1 1 0 0,1 0-1 0 0,-1 2 1 0 0,0 0-1 0 0,0 1 1 0 0,0 0-1 0 0,-13 1 167 0 0,7 1-737 0 0,1 1 0 0 0,-1 0 0 0 0,1 2-1 0 0,0 1 1 0 0,0 0 0 0 0,0 2 0 0 0,-5 2 737 0 0,-19 9-5307 0 0,13-5-6190 0 0</inkml:trace>
  <inkml:trace contextRef="#ctx0" brushRef="#br0" timeOffset="617.314">0 477 5057 0 0,'0'0'4669'0'0,"0"0"-1798"0"0,0 0-789 0 0,0 0-168 0 0,0 0-64 0 0,0 0-178 0 0,0 0-260 0 0,0 0-337 0 0,0 0-300 0 0,0 0-220 0 0,0 0-151 0 0,0 0-89 0 0,0 0-58 0 0,3-3-16 0 0,9-9 1 0 0,22 23 1996 0 0,126 22 363 0 0,94-31-849 0 0,144-20-1752 0 0,86-2 164 0 0,-474 20 845 0 0,-10 0-6124 0 0,0 0 1502 0 0,0 0 412 0 0,0 0-9343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49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709 446 2441 0 0,'0'0'1410'0'0,"0"0"-509"0"0,0 0-148 0 0,0 0 110 0 0,0 0 276 0 0,0 0 244 0 0,0 0 129 0 0,0 0-50 0 0,0 0-222 0 0,0 0-252 0 0,0 0-221 0 0,0-3-139 0 0,0-9 315 0 0,1 10-592 0 0,-1-1-1 0 0,0 0 1 0 0,0 1-1 0 0,1-1 1 0 0,-2 0-1 0 0,1 1 1 0 0,0-1 0 0 0,0 1-1 0 0,-1-1 1 0 0,0 0-1 0 0,1 1 1 0 0,-1-1-1 0 0,0 1 1 0 0,0 0-1 0 0,-1-1 1 0 0,1 1 0 0 0,0 0-1 0 0,-1-1 1 0 0,1 1-1 0 0,-1 0 1 0 0,-1-1-351 0 0,-6-2 120 0 0,1 0 0 0 0,-1 0 0 0 0,0 1 0 0 0,-1 1 0 0 0,1-1 0 0 0,-1 1 0 0 0,1 1 0 0 0,-1 0 0 0 0,0 0 0 0 0,0 1 0 0 0,0 1 0 0 0,0-1 1 0 0,0 1-1 0 0,0 1 0 0 0,-6 1-120 0 0,-19-1 193 0 0,11 1-92 0 0,1 2 1 0 0,0 0 0 0 0,0 2 0 0 0,0 0 0 0 0,0 2-1 0 0,-8 4-101 0 0,17-7 52 0 0,10-3-41 0 0,-8 2 69 0 0,-1 0-1 0 0,1 1 1 0 0,1 0 0 0 0,-1 1 0 0 0,1 1-1 0 0,0-1 1 0 0,0 2 0 0 0,1-1-1 0 0,-1 2-79 0 0,10-7 6 0 0,-1 0-1 0 0,1 0 0 0 0,-1 0 1 0 0,1 0-1 0 0,0 1 0 0 0,0-1 1 0 0,0 0-1 0 0,0 1 0 0 0,0-1 1 0 0,1 0-1 0 0,-1 1 0 0 0,1-1 0 0 0,0 1 1 0 0,-1-1-1 0 0,1 1 0 0 0,0-1 1 0 0,0 1-1 0 0,1-1 0 0 0,-1 1 1 0 0,1-1-1 0 0,-1 1 0 0 0,1-1 0 0 0,0 0 1 0 0,-1 1-1 0 0,1-1 0 0 0,0 0 1 0 0,1 0-1 0 0,-1 1 0 0 0,0-1 1 0 0,2 2-6 0 0,52 58 115 0 0,-44-53-53 0 0,2-1 0 0 0,-1 0-1 0 0,1-1 1 0 0,0 0 0 0 0,1-1-1 0 0,-1-1 1 0 0,1 0 0 0 0,0-1 0 0 0,1-1-1 0 0,-1 0 1 0 0,1 0 0 0 0,-1-2-1 0 0,1 0 1 0 0,0 0 0 0 0,4-2-62 0 0,-19 1 80 0 0,0 0 14 0 0,0 0 10 0 0,0 0 7 0 0,0 0-1 0 0,0 0-12 0 0,-21 1 161 0 0,-8 4-240 0 0,0 2 0 0 0,0 1 1 0 0,0 1-1 0 0,1 1 0 0 0,-21 12-19 0 0,-126 88-12 0 0,160-97 12 0 0,-47 50 27 0 0,61-61-26 0 0,0-1 0 0 0,0 1 0 0 0,0 0 0 0 0,0 1 0 0 0,0-1 0 0 0,0 0 0 0 0,1 0 0 0 0,-1 0 0 0 0,1 0 0 0 0,0 0 1 0 0,-1 1-1 0 0,1-1 0 0 0,0 0 0 0 0,0 0 0 0 0,1 1 0 0 0,-1-1 0 0 0,0 0 0 0 0,1 0 0 0 0,-1 0 0 0 0,1 0 0 0 0,0 1 0 0 0,-1-1 0 0 0,1 0 0 0 0,0 0 1 0 0,0 0-1 0 0,1 0 0 0 0,-1-1 0 0 0,0 1 0 0 0,1 0 0 0 0,-1 0 0 0 0,1-1 0 0 0,-1 1 0 0 0,1-1 0 0 0,0 0 0 0 0,0 1 0 0 0,0 0-1 0 0,15 6 69 0 0,-1 0 0 0 0,1-1 0 0 0,0 0 0 0 0,1-2 0 0 0,-1 0 0 0 0,1-1 0 0 0,0 0 0 0 0,0-2 0 0 0,0 0 0 0 0,1-1 0 0 0,-1-1 0 0 0,0-1 0 0 0,1 0 0 0 0,11-3-69 0 0,93-7 364 0 0,-107 1-589 0 0,-25-11-3648 0 0,3 9-6459 0 0,4 8-1853 0 0</inkml:trace>
  <inkml:trace contextRef="#ctx0" brushRef="#br0" timeOffset="451.577">516 44 10330 0 0,'0'0'1112'0'0,"0"0"-70"0"0,0 0 126 0 0,0 0 275 0 0,0 0 263 0 0,0 0 24 0 0,0 0-261 0 0,0 0-374 0 0,0 0-323 0 0,0 0-241 0 0,0 0-139 0 0,0 0-52 0 0,0 0-9 0 0,2-7 28 0 0,8-22 2 0 0,-8 21-17 0 0,-38 414 3494 0 0,22-306-3665 0 0,-5-1-1 0 0,-4-1 1 0 0,-4-1-1 0 0,-8 12-172 0 0,-19 28 63 0 0,-5-2 1 0 0,-7-1-64 0 0,24-43-342 0 0,42-90 134 0 0,0-1-97 0 0,2 0-106 0 0,24-2-3544 0 0,-11-3-2846 0 0,-8 1-5420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2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16796 0 0,'0'0'1273'0'0,"0"0"-419"0"0,0 0-242 0 0,0 0 75 0 0,0 0 214 0 0,0 0 161 0 0,0 0-30 0 0,0 0-211 0 0,0 0-195 0 0,0 0-154 0 0,0 0-47 0 0,0 0 10 0 0,0 0-7 0 0,11 0-32 0 0,110 7 899 0 0,43-7-196 0 0,-101-3-1049 0 0,-25-5-1221 0 0,-30 2-7934 0 0,-8 5 710 0 0,0 1-2198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10986 0 0,'0'0'1865'0'0,"0"0"-672"0"0,0 0-254 0 0,0 0 135 0 0,0 0 265 0 0,0 0 122 0 0,0 0-118 0 0,0 0-212 0 0,0 0-231 0 0,0 0-183 0 0,0 0-149 0 0,0 0-104 0 0,26 6-73 0 0,84 18-94 0 0,-103-22-264 0 0,0-1 0 0 0,0 0 0 0 0,0 0 0 0 0,0-1 0 0 0,0 0 0 0 0,0 0 0 0 0,0 0 0 0 0,0-1 0 0 0,0 0 1 0 0,0-1-1 0 0,0 1 0 0 0,-1-1 0 0 0,4-2-33 0 0,18-4 2 0 0,7-2-230 0 0,8 0-1155 0 0,-16 7-8658 0 0,-23 3-1751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9218 0 0,'0'0'1670'0'0,"0"0"-294"0"0,0 0-148 0 0,0 0 96 0 0,0 0 106 0 0,0 0-50 0 0,0 0-262 0 0,0 0-347 0 0,0 0-314 0 0,0 0-154 0 0,0 0-20 0 0,0 0 54 0 0,0 0 94 0 0,4 11 53 0 0,50 160 1942 0 0,0 195-750 0 0,-4-108-1126 0 0,-41-206-456 0 0,-4-78 1779 0 0,-2-21-1780 0 0,2-1 0 0 0,2 1 1 0 0,2 0-1 0 0,3-4-93 0 0,11-55 87 0 0,72-231 13 0 0,-56 221-79 0 0,-16-1-870 0 0,-23 117 290 0 0,0 0-344 0 0,-1 7-2913 0 0,0-3-516 0 0,1-1-7274 0 0</inkml:trace>
  <inkml:trace contextRef="#ctx0" brushRef="#br0" timeOffset="1241.78">590 656 10258 0 0,'0'0'1654'0'0,"0"0"-142"0"0,0 0-26 0 0,0 0 70 0 0,0 0-10 0 0,0 0-158 0 0,0 0-313 0 0,0 0-292 0 0,0 0-216 0 0,0 0-161 0 0,0 0-84 0 0,0 0-31 0 0,0 0-5 0 0,0-7 1424 0 0,9 194 1803 0 0,-5-39-2137 0 0,-11-153-3555 0 0,0 2-1858 0 0,2-4-4821 0 0,5 3-3028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5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121 685 3641 0 0,'0'0'2411'0'0,"0"0"-1172"0"0,0 0-247 0 0,0 0 214 0 0,0 0 217 0 0,0 0-28 0 0,0 0-198 0 0,0 0-323 0 0,0 0-309 0 0,0 0-147 0 0,0 0-73 0 0,0 0-48 0 0,-9-11-2 0 0,-44-59 809 0 0,58 15 4154 0 0,3 30-4809 0 0,-1-1 0 0 0,-1 0 1 0 0,-1 0-1 0 0,-1 0 1 0 0,-1-1-1 0 0,-1 0 1 0 0,-2 1-1 0 0,-1-1 1 0 0,-1 1-1 0 0,-4-21-449 0 0,6 43 30 0 0,-17-232 2255 0 0,3 453-2266 0 0,14 409 281 0 0,-3-582-272 0 0,-1 0 1 0 0,-3-1 0 0 0,-1 1-1 0 0,-5 8-28 0 0,-11 63 43 0 0,33-157 115 0 0,2 1 0 0 0,1 0 0 0 0,3 0 0 0 0,8-15-158 0 0,-12 28-6 0 0,1 0 0 0 0,1 0-1 0 0,2 2 1 0 0,1-1 0 0 0,1 2-1 0 0,1 0 1 0 0,1 1 0 0 0,1 1-1 0 0,1 1 1 0 0,1 1 0 0 0,1 1-1 0 0,4-2 7 0 0,-19 16-7 0 0,-7 5 5 0 0,0 0 0 0 0,0 0 0 0 0,0 0 1 0 0,0 0-1 0 0,0 0 0 0 0,0 0 0 0 0,0 0 0 0 0,0 0 0 0 0,0 0 0 0 0,0 1 0 0 0,0-1 0 0 0,0 0 0 0 0,1 1 1 0 0,-1-1-1 0 0,0 1 0 0 0,0-1 0 0 0,1 1 0 0 0,-1-1 0 0 0,0 1 0 0 0,1 0 0 0 0,-1 0 0 0 0,1 0 0 0 0,-1 0 0 0 0,0 0 1 0 0,1 0-1 0 0,-1 0 0 0 0,0 0 0 0 0,1 1 0 0 0,-1-1 0 0 0,0 0 0 0 0,1 1 0 0 0,-1-1 0 0 0,0 1 0 0 0,0-1 0 0 0,1 1 1 0 0,-1 0-1 0 0,0 0 0 0 0,0-1 0 0 0,0 1 0 0 0,0 0 0 0 0,0 0 0 0 0,0 0 0 0 0,0 0 0 0 0,0 0 0 0 0,0 0 1 0 0,-1 1 0 0 0,5 14 11 0 0,0 0-1 0 0,-2 1 0 0 0,0 0 1 0 0,-1 0-1 0 0,-1-1 0 0 0,0 1 0 0 0,-1 0 1 0 0,-3 16-10 0 0,2-6 7 0 0,-17 208 42 0 0,15-113-1 0 0,3-121-49 0 0,0-1-22 0 0,-14-18-5811 0 0,11 10 176 0 0,1 0-6666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6:54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46 611 3977 0 0,'0'0'1508'0'0,"0"0"-220"0"0,0 0 87 0 0,0 0 350 0 0,0 0 329 0 0,0 0 77 0 0,0 0-192 0 0,0 0-372 0 0,0 0-336 0 0,0 0-243 0 0,0 0-139 0 0,-7 3-68 0 0,-24 10-13 0 0,23-10-4 0 0,8-3-28 0 0,9-97 3354 0 0,-5 75-3984 0 0,1 0 0 0 0,1 0 0 0 0,1 1 0 0 0,1 0 0 0 0,1 0 0 0 0,1 1 0 0 0,1 0 0 0 0,1 1 0 0 0,1-1-106 0 0,11-14 64 0 0,1 1 0 0 0,2 1 0 0 0,2 2 0 0 0,0 0 0 0 0,4 0-64 0 0,23-7 73 0 0,-56 37-99 0 0,0 0-9 0 0,12 23-38 0 0,14 143 150 0 0,-24-127-65 0 0,5 83 97 0 0,1-114-118 0 0,-8-8 8 0 0,9-12 25 0 0,139-127-40 0 0,126-96 20 0 0,-232 208 0 0 0,-42 27-14 0 0,0 0 8 0 0,-38 114 31 0 0,23-78-99 0 0,7-17-83 0 0,0 0 0 0 0,0 1 0 0 0,2 0 0 0 0,1 1 0 0 0,0-1-1 0 0,1 1 1 0 0,0 21 153 0 0,5-41-232 0 0,0-1 0 0 0,0 1 0 0 0,1 0-1 0 0,-1 0 1 0 0,0-1 0 0 0,0 1 0 0 0,1-1 0 0 0,-1 1-1 0 0,0-1 1 0 0,1 1 0 0 0,-1-1 0 0 0,0 0-1 0 0,1 0 1 0 0,-1 0 0 0 0,1 0 0 0 0,-1 0 0 0 0,1 0-1 0 0,-1 0 1 0 0,0 0 0 0 0,1 0 0 0 0,-1-1-1 0 0,0 1 1 0 0,1-1 0 0 0,-1 1 0 0 0,0-1 0 0 0,1 1-1 0 0,-1-1 1 0 0,0 0 0 0 0,0 1 0 0 0,0-1-1 0 0,2-1 233 0 0,16-11-4336 0 0,-8 5-846 0 0,2 0-5996 0 0</inkml:trace>
  <inkml:trace contextRef="#ctx0" brushRef="#br0" timeOffset="606.266">1351 0 3153 0 0,'0'0'4603'0'0,"0"0"-2729"0"0,0 0-702 0 0,0 0 251 0 0,0 0 258 0 0,0 0 86 0 0,0 0-123 0 0,0 0-314 0 0,0 0-274 0 0,0 0-183 0 0,-32 20-124 0 0,-99 61-99 0 0,68-30 439 0 0,53-36-945 0 0,0 0 1 0 0,1 0 0 0 0,1 1-1 0 0,0 1 1 0 0,1-1 0 0 0,1 1-1 0 0,0 0 1 0 0,2 0-1 0 0,0 1 1 0 0,0-1 0 0 0,2 1-1 0 0,0 0 1 0 0,1 0 0 0 0,1 0-1 0 0,2 12-144 0 0,-2-28 36 0 0,0 1 0 0 0,0-1-1 0 0,0 1 1 0 0,1-1 0 0 0,-1 1-1 0 0,1-1 1 0 0,0 0 0 0 0,0 1-1 0 0,-1-1 1 0 0,2 0 0 0 0,-1 0-1 0 0,0 0 1 0 0,0 1 0 0 0,1-1-1 0 0,-1 0 1 0 0,1-1 0 0 0,-1 1-1 0 0,1 0 1 0 0,0 0 0 0 0,0-1-1 0 0,0 1 1 0 0,0-1 0 0 0,0 1-1 0 0,0-1 1 0 0,0 0 0 0 0,0 0-1 0 0,1 0 1 0 0,-1 0 0 0 0,0 0-1 0 0,1-1 1 0 0,-1 1 0 0 0,0-1-1 0 0,1 1 1 0 0,-1-1 0 0 0,1 0-1 0 0,-1 0 1 0 0,1 0 0 0 0,-1 0-1 0 0,1-1 1 0 0,-1 1 0 0 0,0-1-1 0 0,1 1 1 0 0,-1-1 0 0 0,0 0-1 0 0,1 0 1 0 0,-1 0 0 0 0,1 0-36 0 0,20-16 206 0 0,1-2 0 0 0,-2 0 0 0 0,-1-1 0 0 0,0-1 0 0 0,-2-1 0 0 0,10-14-206 0 0,11-13 172 0 0,-1-3 1 0 0,-3-1-1 0 0,27-53-172 0 0,-46 212 178 0 0,65 339-103 0 0,-73-371-53 0 0,-3 1 0 0 0,-3-1 0 0 0,-4 24-22 0 0,0-86 4 0 0,0 1 0 0 0,0-1 0 0 0,-1 0 0 0 0,-1 0 0 0 0,0 0-1 0 0,-1 0 1 0 0,0 0 0 0 0,-1 0 0 0 0,0-1 0 0 0,-1 0 0 0 0,0 0 0 0 0,0-1-1 0 0,-2 1 1 0 0,1-2 0 0 0,-1 1 0 0 0,0-1 0 0 0,-1 0 0 0 0,0 0 0 0 0,-1-1 0 0 0,-3 2-4 0 0,10-9 1 0 0,1 1 0 0 0,-1-1 0 0 0,0 1 1 0 0,0-1-1 0 0,1 0 0 0 0,-1 0 0 0 0,0-1 1 0 0,0 1-1 0 0,0 0 0 0 0,0-1 1 0 0,0 0-1 0 0,-1 0 0 0 0,1 0 0 0 0,0 0 1 0 0,0 0-1 0 0,0 0 0 0 0,0-1 0 0 0,0 0 1 0 0,0 0-1 0 0,0 1 0 0 0,0-2 0 0 0,1 1 1 0 0,-1 0-1 0 0,0 0 0 0 0,0-1 1 0 0,1 0-1 0 0,-1 1 0 0 0,1-1 0 0 0,0 0 1 0 0,-1 0-1 0 0,1-1 0 0 0,0 1 0 0 0,0 0 1 0 0,0-1-1 0 0,1 1 0 0 0,-1-1 1 0 0,0 1-1 0 0,1-1 0 0 0,0 0 0 0 0,0 0 1 0 0,0 0-1 0 0,0 0-1 0 0,-4-16-20 0 0,1-1 0 0 0,1 0-1 0 0,1 0 1 0 0,1 0 0 0 0,1-1 0 0 0,0 1 0 0 0,2 0 0 0 0,0-1 20 0 0,4-13-52 0 0,1-1 1 0 0,2 1 0 0 0,1 0 0 0 0,1 1 0 0 0,2 0 0 0 0,6-8 51 0 0,76-140-1229 0 0,-60 124-1742 0 0,0 0-3742 0 0,-26 45-3081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0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56 7138 0 0,'0'0'2679'0'0,"0"0"-1076"0"0,0 0-427 0 0,0 0 62 0 0,0 0 182 0 0,0 0 43 0 0,0 0-204 0 0,0 0-327 0 0,0 0-272 0 0,0 0-130 0 0,0 0-18 0 0,3 1 65 0 0,8 1 81 0 0,-8-1 40 0 0,-3-1-20 0 0,0 0-55 0 0,0 0-88 0 0,0 0-74 0 0,-6-18 1366 0 0,-5 11-1723 0 0,0 2 0 0 0,-1-1 0 0 0,0 2 1 0 0,0-1-1 0 0,0 2 0 0 0,0-1 0 0 0,0 2 0 0 0,-1 0 0 0 0,0 0 0 0 0,1 1 0 0 0,-1 1 0 0 0,0 0 1 0 0,1 0-1 0 0,-11 3-104 0 0,-16-2 180 0 0,19-1-114 0 0,0 2 0 0 0,1 0 1 0 0,-1 1-1 0 0,1 1 0 0 0,0 1 1 0 0,0 0-1 0 0,-3 3-66 0 0,22-6 3 0 0,0 0-1 0 0,0 0 1 0 0,-1 0 0 0 0,2 1 0 0 0,-1-1-1 0 0,0 0 1 0 0,0 0 0 0 0,0 1 0 0 0,1-1-1 0 0,0 0 1 0 0,-1 0 0 0 0,1 0 0 0 0,0 0-1 0 0,0 0 1 0 0,0 0 0 0 0,0 0 0 0 0,0 0-1 0 0,0 0 1 0 0,1-1 0 0 0,-1 1 0 0 0,1 0 0 0 0,-1-1-1 0 0,1 1 1 0 0,0-1 0 0 0,-1 1 0 0 0,1-1-1 0 0,0 0 1 0 0,0 0 0 0 0,1 0-3 0 0,112 84 227 0 0,-114-84-215 0 0,-1 0 1 0 0,1 0-1 0 0,-1 0 0 0 0,1 1 1 0 0,-1-1-1 0 0,0 0 1 0 0,1 0-1 0 0,-1 0 1 0 0,0 0-1 0 0,0 0 1 0 0,0 1-1 0 0,0-1 1 0 0,0 0-1 0 0,0 0 1 0 0,0 0-1 0 0,0 1 1 0 0,0-1-1 0 0,0 0 1 0 0,-1 0-1 0 0,1 0 1 0 0,-1 0-1 0 0,1 0 1 0 0,-1 1-1 0 0,1-1 1 0 0,-1 0-1 0 0,1 0 1 0 0,-1 0-1 0 0,0 0 1 0 0,0-1-1 0 0,0 1 0 0 0,1 0 1 0 0,-1 0-1 0 0,0 0 1 0 0,0-1-1 0 0,0 1 1 0 0,0 0-1 0 0,0-1 1 0 0,0 1-1 0 0,0-1 1 0 0,0 1-1 0 0,-1-1 1 0 0,1 0-1 0 0,0 1 1 0 0,0-1-1 0 0,0 0 1 0 0,0 0-1 0 0,-1 0 1 0 0,1 0-1 0 0,-1 0-12 0 0,-7 6-22 0 0,-31 20 49 0 0,15-11 12 0 0,1 0-1 0 0,1 2 1 0 0,1 1-1 0 0,1 0 1 0 0,-18 20-39 0 0,37-36 1 0 0,0 0 0 0 0,0 1-1 0 0,0-1 1 0 0,0 0 0 0 0,0 1-1 0 0,1-1 1 0 0,-1 1 0 0 0,1 0 0 0 0,-1-1-1 0 0,1 1 1 0 0,0 0 0 0 0,0 0 0 0 0,1 0-1 0 0,-1-1 1 0 0,0 1 0 0 0,1 0 0 0 0,0 0-1 0 0,0 0 1 0 0,0 0 0 0 0,0 0 0 0 0,0 0-1 0 0,0 0 1 0 0,1 0 0 0 0,0 0 0 0 0,-1 0-1 0 0,1 0 1 0 0,0 0 0 0 0,0 0 0 0 0,1-1-1 0 0,-1 1 1 0 0,1-1 0 0 0,-1 1-1 0 0,1-1 1 0 0,0 1 0 0 0,0-1 0 0 0,0 1-1 0 0,9 6 83 0 0,0-1 1 0 0,0 0 0 0 0,1 0-1 0 0,0-1 1 0 0,0 0-1 0 0,1-1 1 0 0,0-1 0 0 0,0 0-1 0 0,0-1 1 0 0,0 0-1 0 0,1-1 1 0 0,0 0 0 0 0,-1-1-1 0 0,1-1 1 0 0,0 0-1 0 0,10-1-83 0 0,34-11 303 0 0,-58 10-366 0 0,1 0 0 0 0,-1 0 0 0 0,0 0 0 0 0,1-1 0 0 0,-1 1 0 0 0,0 0 0 0 0,0 0 0 0 0,0-1 0 0 0,0 1 0 0 0,0 0 0 0 0,0 0 0 0 0,0-1 0 0 0,0 1 0 0 0,0 0 0 0 0,-1 0 0 0 0,1 0 0 0 0,0-1 0 0 0,-1 1 0 0 0,1 0 0 0 0,-1 0 0 0 0,0 0 0 0 0,1 0 0 0 0,-1 0 0 0 0,0 0 0 0 0,1 0 0 0 0,-1 0 0 0 0,0 0 0 0 0,0 0 0 0 0,0 0 0 0 0,0 1 0 0 0,0-1 0 0 0,0 0 0 0 0,0 1 0 0 0,0-1 63 0 0,-18-18-2872 0 0,7 5-5105 0 0,8 10-4271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09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58 0 0 0,'0'0'197'0'0,"0"0"605"0"0,0 0 166 0 0,0 0-22 0 0,0 0 10 0 0,0 0-41 0 0,0 0-8 0 0,0 0 18 0 0,0 0-67 0 0,0 0-53 0 0,-4-9 578 0 0,2 7 7295 0 0,-25-12-5208 0 0,-28-5-1554 0 0,49 16-1853 0 0,0 1-1 0 0,-1 0 1 0 0,1 0-1 0 0,-1 1 1 0 0,1-1-1 0 0,-1 1 1 0 0,0 1-1 0 0,1 0 1 0 0,-1 0-1 0 0,0 0 0 0 0,1 0 1 0 0,-1 1-1 0 0,0 0 1 0 0,1 1-1 0 0,-1 0 1 0 0,1 0-1 0 0,0 0 1 0 0,-1 1-63 0 0,-72 52 701 0 0,73-45-627 0 0,0 0 1 0 0,1 0-1 0 0,0 1 0 0 0,0 0 1 0 0,1 0-1 0 0,1 0 0 0 0,0 1 0 0 0,0-1 1 0 0,1 1-1 0 0,1-1 0 0 0,0 1 1 0 0,0 0-1 0 0,1 0 0 0 0,1-1 0 0 0,0 1 1 0 0,0 0-1 0 0,4 10-74 0 0,22 174 752 0 0,-28-187-715 0 0,0 0 0 0 0,-1-1 0 0 0,-1 1 0 0 0,1-1 0 0 0,-1 1 1 0 0,-1-1-1 0 0,1 0 0 0 0,-2 0 0 0 0,1-1 0 0 0,-1 1 0 0 0,0-1 0 0 0,0 0 0 0 0,-1 0 0 0 0,0-1 0 0 0,0 0 0 0 0,-1 0 0 0 0,0 0 0 0 0,0-1 0 0 0,0 1 0 0 0,0-2 0 0 0,-1 1 0 0 0,0-1 0 0 0,-3 1-37 0 0,3-1 48 0 0,9-4-45 0 0,-1 0 21 0 0,34 15 43 0 0,87-1 329 0 0,-82-3-284 0 0,-38-11-97 0 0,-1 0-5 0 0,0 0 0 0 0,0 0 10 0 0,0 0 17 0 0,0 0-12 0 0,-3 23 70 0 0,-16 32 70 0 0,-28 70 19 0 0,41-111-178 0 0,2 1 0 0 0,0 0-1 0 0,1-1 1 0 0,0 1-1 0 0,1 1 1 0 0,1-1 0 0 0,0 0-1 0 0,1 0 1 0 0,1 6-6 0 0,-1-19 4 0 0,1 1 0 0 0,-1 0 1 0 0,1-1-1 0 0,0 1 0 0 0,0 0 0 0 0,0-1 0 0 0,0 1 0 0 0,0-1 1 0 0,0 0-1 0 0,1 1 0 0 0,-1-1 0 0 0,1 0 0 0 0,-1 0 0 0 0,1 0 0 0 0,0 0 1 0 0,0 0-1 0 0,0 0 0 0 0,0 0 0 0 0,0-1 0 0 0,1 1 0 0 0,-1-1 1 0 0,0 1-1 0 0,1-1 0 0 0,-1 0 0 0 0,1 0 0 0 0,-1 0 0 0 0,1 0 1 0 0,0-1-1 0 0,1 1-4 0 0,85 5 444 0 0,-71-6-276 0 0,96-25 439 0 0,-106 11-2615 0 0,0-1-3048 0 0,-4 10-1185 0 0,0 2-6146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0 14003 0 0,'0'0'1766'0'0,"0"0"-165"0"0,0 0-150 0 0,0 0-97 0 0,0 0-104 0 0,0 0-209 0 0,0 0-281 0 0,0 0-254 0 0,0 0-181 0 0,0 0-35 0 0,0 0 64 0 0,0 0 93 0 0,0 0 72 0 0,1 7-11 0 0,-9 105 1283 0 0,-61 212-627 0 0,-16 83-873 0 0,-2-134-414 0 0,84-262-2921 0 0,4-25-6820 0 0,-1 10-1661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0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11546 0 0,'0'0'2390'0'0,"0"0"-596"0"0,0 0-328 0 0,0 0-147 0 0,0 0-79 0 0,0 0-125 0 0,0 0-260 0 0,0 0-279 0 0,0 0-84 0 0,0 0 13 0 0,0 0 45 0 0,0 0 63 0 0,0 0-57 0 0,-1 19-69 0 0,2 125 663 0 0,5 385-86 0 0,-6-529-1053 0 0,0 1 1 0 0,0-1-1 0 0,0 0 1 0 0,1 1-1 0 0,-1-1 0 0 0,0 0 1 0 0,1 1-1 0 0,-1-1 1 0 0,0 0-1 0 0,1 1 1 0 0,-1-1-1 0 0,0 0 0 0 0,1 1 1 0 0,-1-1-1 0 0,0 0 1 0 0,1 0-1 0 0,-1 0 1 0 0,1 1-1 0 0,-1-1 0 0 0,1 0 1 0 0,-1 0-1 0 0,0 0 1 0 0,1 0-1 0 0,-1 0 0 0 0,1 0 1 0 0,-1 0-1 0 0,1 0 1 0 0,-1 0-1 0 0,1 0 1 0 0,-1 0-1 0 0,1 0 0 0 0,-1 0 1 0 0,0 0-1 0 0,1 0 1 0 0,-1-1-1 0 0,1 1 1 0 0,-1 0-1 0 0,1 0 0 0 0,-1 0 1 0 0,0-1-1 0 0,1 1 1 0 0,-1 0-1 0 0,0-1 0 0 0,1 1 1 0 0,-1 0-1 0 0,0-1 1 0 0,1 1-1 0 0,-1 0 1 0 0,0-1-1 0 0,0 1 0 0 0,1 0 1 0 0,-1-1-1 0 0,0 1 1 0 0,0-1-1 0 0,0 1 1 0 0,0-1-1 0 0,1 1 0 0 0,-1 0 1 0 0,0-1-1 0 0,0 1 1 0 0,0-1-1 0 0,0 0-11 0 0,97-157 698 0 0,33-98-445 0 0,-27-15-126 0 0,-90 218 362 0 0,-8 32-1411 0 0,-3 16-4555 0 0,0 18 1552 0 0,1-5-1458 0 0,1 0-6342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16187 0 0,'0'0'2110'0'0,"0"0"-833"0"0,0 0-412 0 0,0 0-38 0 0,0 0 24 0 0,0 0-8 0 0,0 0-79 0 0,0 0-133 0 0,0 0-110 0 0,0 0-76 0 0,0 0-97 0 0,0 0-58 0 0,0 0-34 0 0,24-1 0 0 0,108-8 253 0 0,-131 8-492 0 0,0 0 0 0 0,1 0 0 0 0,-1 1 0 0 0,0-1 0 0 0,0 0 0 0 0,0 1 0 0 0,1-1-1 0 0,-1 1 1 0 0,0-1 0 0 0,1 1 0 0 0,-1-1 0 0 0,0 1 0 0 0,1 0 0 0 0,-1 0 0 0 0,0 0-1 0 0,1 0 1 0 0,-1 0 0 0 0,0 0 0 0 0,1 0 0 0 0,-1 0 0 0 0,1 0 0 0 0,-1 1 0 0 0,0-1-1 0 0,0 1 1 0 0,1-1 0 0 0,-1 1 0 0 0,0-1 0 0 0,0 1 0 0 0,1 0 0 0 0,-1-1 0 0 0,0 1-1 0 0,0 0 1 0 0,0 0 0 0 0,0 0 0 0 0,0 0 0 0 0,0 0 0 0 0,0 0 0 0 0,0 0 0 0 0,-1 0-1 0 0,1 0 1 0 0,0 1 0 0 0,-1-1 0 0 0,1 0 0 0 0,-1 0 0 0 0,1 1 0 0 0,-1-1 0 0 0,1 0 0 0 0,-1 1-1 0 0,0-1 1 0 0,0 0 0 0 0,0 1 0 0 0,0-1 0 0 0,0 0 0 0 0,0 1 0 0 0,0-1 0 0 0,0 1-1 0 0,0-1 1 0 0,-1 2-17 0 0,-76 98 548 0 0,6-12-220 0 0,70-86-315 0 0,0-1-1 0 0,0 0 1 0 0,0 0-1 0 0,0 1 0 0 0,0-1 1 0 0,0 1-1 0 0,1-1 1 0 0,-1 1-1 0 0,1-1 0 0 0,0 1 1 0 0,0-1-1 0 0,0 1 1 0 0,0-1-1 0 0,0 1 0 0 0,0-1 1 0 0,1 1-1 0 0,-1-1 1 0 0,1 1-1 0 0,0-1 0 0 0,0 0 1 0 0,0 1-1 0 0,0-1 1 0 0,0 0-1 0 0,0 1 0 0 0,1-1 1 0 0,-1 0-1 0 0,1 0-12 0 0,12 1 67 0 0,0-1-1 0 0,0 0 1 0 0,0-1-1 0 0,1 0 1 0 0,-1-2-1 0 0,0 1 1 0 0,0-2 0 0 0,1 0-1 0 0,-1-1 1 0 0,-1 0-1 0 0,1-1 1 0 0,0 0-1 0 0,-1-1 1 0 0,0-1-1 0 0,0 0 1 0 0,0-1-1 0 0,-1 0 1 0 0,0-1 0 0 0,10-9-67 0 0,44-38-1319 0 0,-48 34-2121 0 0,-3-2-4225 0 0,-11 15-4721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20284 0 0,'0'0'1194'0'0,"0"0"-350"0"0,0 0-78 0 0,0 0 80 0 0,0 0 68 0 0,0 0 21 0 0,0 0-142 0 0,0 0-159 0 0,0 0-101 0 0,0 0-110 0 0,0 0-58 0 0,0 0-18 0 0,20 3-11 0 0,97 13 203 0 0,180-2 491 0 0,-277-21-1720 0 0,-19 0-3140 0 0,-7 6-3896 0 0,1-2-4354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20004 0 0,'0'0'1490'0'0,"0"0"-502"0"0,0 0-81 0 0,0 0 112 0 0,0 0 52 0 0,0 0-100 0 0,0 0-246 0 0,0 0-173 0 0,0 0-165 0 0,0 0-118 0 0,31-1-66 0 0,101-6-95 0 0,-22-17-69 0 0,-37 7-934 0 0,-49 10-2397 0 0,-1 1-4404 0 0,-13 2-4785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7 12555 0 0,'0'0'2197'0'0,"0"0"-336"0"0,0 0-247 0 0,0 0-110 0 0,0 0-40 0 0,0 0-116 0 0,0 0-246 0 0,0 0-275 0 0,0 0-220 0 0,0 0-142 0 0,0 0-77 0 0,0 0-17 0 0,3-7 1211 0 0,-13 115-751 0 0,0 5-678 0 0,24 88-212 0 0,-1-166-918 0 0,-16-43-15898 0 0,-1 4 5981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9074 0 0,'0'0'3899'0'0,"0"0"-1715"0"0,0 0-805 0 0,0 0-169 0 0,0 0-4 0 0,0 0-50 0 0,0 0-63 0 0,0 0-104 0 0,0 0-85 0 0,0 0-66 0 0,0 0-126 0 0,0 0-101 0 0,0 0-51 0 0,23 5-41 0 0,72 15-49 0 0,12-16 487 0 0,90-37-616 0 0,-91 24-1235 0 0,-61 7-3977 0 0,-43 6-3758 0 0,-2 0-2638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13635 0 0,'0'0'2720'0'0,"0"0"-1028"0"0,0 0-535 0 0,0 0-134 0 0,0 0-27 0 0,0 0-41 0 0,0 0-107 0 0,0 0-152 0 0,0 0-145 0 0,0 0-93 0 0,0 0-96 0 0,0 0-48 0 0,0 0-13 0 0,28-4-37 0 0,91-11-18 0 0,11 8 326 0 0,-129 7-571 0 0,0 0 0 0 0,0 0 0 0 0,0 0 0 0 0,-1 0 0 0 0,1 0 0 0 0,0 0 1 0 0,0 1-1 0 0,0-1 0 0 0,0 0 0 0 0,0 1 0 0 0,0-1 0 0 0,0 0 0 0 0,-1 1 0 0 0,1-1 0 0 0,0 1 1 0 0,0-1-1 0 0,-1 1 0 0 0,1 0 0 0 0,0-1 0 0 0,-1 1 0 0 0,1 0 0 0 0,0-1 0 0 0,-1 1 0 0 0,1 0 1 0 0,-1 0-1 0 0,1-1 0 0 0,-1 1 0 0 0,0 0 0 0 0,1 0 0 0 0,-1 0 0 0 0,0 0 0 0 0,0 0 0 0 0,1 0 1 0 0,-1-1-1 0 0,0 1 0 0 0,0 0 0 0 0,0 0 0 0 0,0 0 0 0 0,0 0 0 0 0,0 0 0 0 0,0 0 0 0 0,-1 0 1 0 0,1 0-1 0 0,0 0 0 0 0,0 0 0 0 0,-1-1 0 0 0,1 1 0 0 0,-1 0-1 0 0,-19 43 192 0 0,-72 55 2 0 0,-24 36 52 0 0,114-131-208 0 0,1-1 0 0 0,1 1 0 0 0,-1-1 0 0 0,1 1 0 0 0,-1-1 0 0 0,1 1 0 0 0,0-1 0 0 0,0 1 0 0 0,0-1 0 0 0,1 1 0 0 0,-1-1 0 0 0,1 1 0 0 0,0-1 0 0 0,0 1 0 0 0,0-1 0 0 0,1 0 0 0 0,-1 1 0 0 0,1-1 0 0 0,-1 0 0 0 0,1 0-1 0 0,0 0 1 0 0,0 0 0 0 0,1-1 0 0 0,-1 1 0 0 0,1 0 0 0 0,-1-1 0 0 0,1 0 0 0 0,0 1 0 0 0,0-1 0 0 0,0 0 0 0 0,0-1 0 0 0,0 1 0 0 0,0 0 0 0 0,0-1 0 0 0,1 0 0 0 0,-1 0 0 0 0,0 0 0 0 0,1 0 0 0 0,-1 0 0 0 0,1-1 0 0 0,-1 1 0 0 0,1-1 0 0 0,0 0 0 0 0,-1 0 0 0 0,1-1 0 0 0,-1 1 0 0 0,2-1-38 0 0,9 1 107 0 0,-6 1-89 0 0,1-1-1 0 0,-1 1 1 0 0,0-2 0 0 0,0 1 0 0 0,1-1 0 0 0,-1 0 0 0 0,0-1-1 0 0,0 0 1 0 0,0-1 0 0 0,0 1 0 0 0,-1-1 0 0 0,1-1 0 0 0,-1 1-1 0 0,0-1 1 0 0,2-2-18 0 0,35-32-4005 0 0,-28 18-8013 0 0,-12 16-113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12827 0 0,'0'0'2990'0'0,"0"0"-1213"0"0,0 0-378 0 0,0 0-58 0 0,0 0-14 0 0,0 0-63 0 0,0 0-179 0 0,0 0-238 0 0,0 0-211 0 0,0 0-147 0 0,0 0-97 0 0,0 0-52 0 0,0 0-30 0 0,-3 1 659 0 0,-2 45-488 0 0,3 0 0 0 0,1 0 0 0 0,3 0 0 0 0,1 0 0 0 0,6 26-481 0 0,-6 151 187 0 0,-34 83-201 0 0,19-185 28 0 0,5-83-467 0 0,-10-83-1925 0 0,9-44-2412 0 0,10 60 277 0 0,4 2-4140 0 0,-2 10-1145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13451 0 0,'0'0'2719'0'0,"0"0"-1308"0"0,0 0-400 0 0,0 0 41 0 0,0 0 76 0 0,0 0-17 0 0,0 0-174 0 0,0 0-231 0 0,0 0-186 0 0,-34 19-131 0 0,-103 62-76 0 0,81-34 175 0 0,13 15 620 0 0,43-58-1063 0 0,0-1-1 0 0,0 1 0 0 0,0-1 0 0 0,0 1 1 0 0,1-1-1 0 0,-1 1 0 0 0,1-1 0 0 0,0 1 1 0 0,0-1-1 0 0,0 0 0 0 0,1 0 1 0 0,-1 1-1 0 0,1-1 0 0 0,-1 0 0 0 0,1 0 1 0 0,0 0-1 0 0,1 0 0 0 0,-1-1 0 0 0,0 1 1 0 0,1-1-1 0 0,-1 1 0 0 0,1-1 1 0 0,0 0-1 0 0,0 0 0 0 0,0 0 0 0 0,0 0 1 0 0,0-1-1 0 0,0 1 0 0 0,0-1 0 0 0,2 1-44 0 0,23 19 254 0 0,-19-11-112 0 0,0 1 1 0 0,-1-1-1 0 0,-1 2 1 0 0,0-1-1 0 0,0 1 1 0 0,-1 0-1 0 0,-1 1 1 0 0,0-1-1 0 0,-1 1 1 0 0,0 0-1 0 0,-1 0 1 0 0,1 7-143 0 0,45 106 1024 0 0,-41-116-2019 0 0,-9-12 106 0 0,-4-9-2420 0 0,3 3-6837 0 0,2 4-1838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0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319 630 13211 0 0,'0'0'1947'0'0,"0"0"-401"0"0,0 0-217 0 0,0 0-90 0 0,0 0-120 0 0,0 0-157 0 0,0 0-133 0 0,0 0-129 0 0,0 0-112 0 0,0 0-89 0 0,0 0-69 0 0,0 0-52 0 0,0 0-50 0 0,-33 2-8 0 0,-104 10-49 0 0,75 11 99 0 0,55-16-273 0 0,-1-1-59 0 0,1 1 0 0 0,0 1 0 0 0,1-1 1 0 0,0 1-1 0 0,0 0 0 0 0,0 0 0 0 0,1 1 0 0 0,1-1 1 0 0,-1 1-1 0 0,2 1 0 0 0,-1-1 0 0 0,1 0 0 0 0,0 1 1 0 0,1-1-1 0 0,0 1 0 0 0,1 0 0 0 0,0 0 0 0 0,0 0 0 0 0,1 8-38 0 0,0-15 14 0 0,1 0 0 0 0,-1 0-1 0 0,0 0 1 0 0,1 0-1 0 0,0 0 1 0 0,0 0 0 0 0,0-1-1 0 0,0 1 1 0 0,0 0-1 0 0,0 0 1 0 0,1-1 0 0 0,0 1-1 0 0,-1 0 1 0 0,1-1-1 0 0,0 0 1 0 0,0 1-1 0 0,0-1 1 0 0,0 0 0 0 0,1 0-1 0 0,-1 0 1 0 0,1 0-1 0 0,-1-1 1 0 0,1 1 0 0 0,0-1-1 0 0,-1 1 1 0 0,1-1-1 0 0,0 0 1 0 0,0 0 0 0 0,0 0-1 0 0,0-1 1 0 0,0 1-1 0 0,0-1 1 0 0,0 1-14 0 0,102-7 750 0 0,-74-7-674 0 0,0-2-1 0 0,-1 0 0 0 0,-1-2 0 0 0,0-1 0 0 0,-1-2 0 0 0,-1-1 1 0 0,-1 0-1 0 0,5-9-75 0 0,63-49-15 0 0,-94 79 10 0 0,0 0 1 0 0,0 0-1 0 0,0 1 1 0 0,0-1-1 0 0,0 0 0 0 0,0 1 1 0 0,0-1-1 0 0,0 0 0 0 0,0 0 1 0 0,0 1-1 0 0,0-1 0 0 0,0 0 1 0 0,1 0-1 0 0,-1 1 0 0 0,0-1 1 0 0,0 0-1 0 0,0 0 1 0 0,0 1-1 0 0,0-1 0 0 0,1 0 1 0 0,-1 0-1 0 0,0 0 0 0 0,0 1 1 0 0,0-1-1 0 0,1 0 0 0 0,-1 0 1 0 0,0 0-1 0 0,0 0 0 0 0,0 0 1 0 0,1 1-1 0 0,-1-1 1 0 0,0 0-1 0 0,0 0 0 0 0,1 0 1 0 0,-1 0-1 0 0,0 0 0 0 0,1 0 1 0 0,-1 0-1 0 0,0 0 0 0 0,0 0 1 0 0,1 0-1 0 0,-1 0 0 0 0,0 0 1 0 0,0 0-1 0 0,1 0 0 0 0,-1 0 1 0 0,0 0-1 0 0,0 0 1 0 0,1-1-1 0 0,-1 1 0 0 0,0 0 1 0 0,0 0-1 0 0,1 0 0 0 0,-1 0 1 0 0,0 0-1 0 0,0-1 5 0 0,0 10 21 0 0,-1-4-21 0 0,0-1 0 0 0,1 1 0 0 0,0 0-1 0 0,0-1 1 0 0,0 1 0 0 0,0-1 0 0 0,1 1-1 0 0,0-1 1 0 0,0 1 0 0 0,0-1-1 0 0,0 1 1 0 0,1-1 0 0 0,0 0 0 0 0,0 0-1 0 0,0 0 1 0 0,0 0 0 0 0,0 0 0 0 0,1 0-1 0 0,0 0 1 0 0,0-1 0 0 0,0 1 0 0 0,0-1-1 0 0,0 0 1 0 0,1 0 0 0 0,-1 0-1 0 0,1-1 1 0 0,0 1 0 0 0,0-1 0 0 0,0 0-1 0 0,0 0 1 0 0,0 0 0 0 0,1-1 0 0 0,-1 1-1 0 0,1-1 1 0 0,1 0 0 0 0,6 0 17 0 0,1-1 0 0 0,0 0 0 0 0,-1-1 0 0 0,1 0 0 0 0,-1-1 0 0 0,0-1-1 0 0,0 0 1 0 0,0-1 0 0 0,0 0 0 0 0,0 0 0 0 0,-1-1 0 0 0,1-1 0 0 0,-1 0 0 0 0,-1-1 0 0 0,1 0 0 0 0,-1 0 0 0 0,-1-1 0 0 0,1 0-1 0 0,1-4-16 0 0,18-12 20 0 0,-2-2 0 0 0,0-1 0 0 0,-2-1 0 0 0,-1-1 0 0 0,-1-1 0 0 0,-2-1-1 0 0,-1-1 1 0 0,-2-1 0 0 0,-1 0 0 0 0,-1-2 0 0 0,-2 0 0 0 0,-1 0 0 0 0,-2-1-1 0 0,-2-1 1 0 0,-1 1 0 0 0,-2-1 0 0 0,-2-1 0 0 0,-1-2-20 0 0,-2 35 3 0 0,-1 0 0 0 0,-1-1 0 0 0,1 1 0 0 0,-1 0 0 0 0,0 0 0 0 0,0 0 0 0 0,0 0 0 0 0,-1 0 0 0 0,0 0 0 0 0,0 0 0 0 0,0 1 0 0 0,0-1 0 0 0,-1 1 0 0 0,0-1 0 0 0,0 1 0 0 0,0 0 0 0 0,0 0 0 0 0,-1 0 0 0 0,0 0 0 0 0,-2-1-3 0 0,4 5-5 0 0,-1 0 0 0 0,1 0-1 0 0,-1 0 1 0 0,1 0 0 0 0,0 1 0 0 0,-1-1 0 0 0,1 1 0 0 0,0-1 0 0 0,0 1 0 0 0,-1 0-1 0 0,1 0 1 0 0,0 0 0 0 0,0 0 0 0 0,0 1 0 0 0,0-1 0 0 0,0 1 0 0 0,0-1-1 0 0,1 1 1 0 0,-1-1 0 0 0,0 1 0 0 0,1 0 0 0 0,-1 0 0 0 0,1 0 0 0 0,0 0-1 0 0,0 0 1 0 0,-1 0 0 0 0,1 0 0 0 0,1 0 0 0 0,-1 1 0 0 0,0-1 0 0 0,0 0-1 0 0,1 0 1 0 0,0 1 0 0 0,-1-1 0 0 0,1 0 0 0 0,0 1 0 0 0,0 0 5 0 0,-2 3 9 0 0,-8 33 5 0 0,1 0 1 0 0,2 1-1 0 0,2 0 1 0 0,2 0-1 0 0,1 0 1 0 0,2 1-1 0 0,2-1 1 0 0,2 2-15 0 0,19 270 81 0 0,-19-205-120 0 0,-4-107 42 0 0,0 0-12 0 0,0 0-5 0 0,0 0-12 0 0,0 0 2 0 0,0 0-7 0 0,-2-23-1424 0 0,-4-7-515 0 0,-3-14-2321 0 0,3 17-4187 0 0,3 19-2921 0 0</inkml:trace>
  <inkml:trace contextRef="#ctx0" brushRef="#br0" timeOffset="246.018">731 416 12771 0 0,'0'0'1995'0'0,"0"0"-563"0"0,0 0-360 0 0,0 0 10 0 0,0 0 138 0 0,0 0 94 0 0,0 0-19 0 0,0 0-194 0 0,0 0-199 0 0,0 0-141 0 0,0 0-115 0 0,0 0-98 0 0,34 6-103 0 0,107 18-91 0 0,-52-26 21 0 0,-71-3-294 0 0,166-43 165 0 0,-88 22-4652 0 0,-79 21-2300 0 0,-5-2-5773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 16235 0 0,'0'0'2558'0'0,"0"0"-1045"0"0,0 0-414 0 0,0 0 10 0 0,0 0 86 0 0,0 0-43 0 0,0 0-174 0 0,0 0-223 0 0,0 0-201 0 0,0 0-116 0 0,0 0-74 0 0,-31 34-49 0 0,-93 108-37 0 0,65-64 155 0 0,-24 72-5 0 0,62-115-458 0 0,12-17-5 0 0,-2 0 0 0 0,-1 0 0 0 0,0-1 0 0 0,-1-1 0 0 0,0 0 0 0 0,-2 0 0 0 0,0-1 35 0 0,-22 7-1584 0 0,24-22-2059 0 0,2-6-4097 0 0,7 2-3733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5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15891 0 0,'0'0'2133'0'0,"0"0"-497"0"0,0 0-374 0 0,0 0-110 0 0,0 0-40 0 0,0 0-114 0 0,0 0-223 0 0,0 0-278 0 0,0 0-133 0 0,0 0 4 0 0,0 0 14 0 0,0 0 38 0 0,0 0-32 0 0,3 17-55 0 0,28 110 641 0 0,147 178 350 0 0,-167-285-1381 0 0,3 6-235 0 0,-10-8-3086 0 0,-7-15-3370 0 0,0-3-5144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1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4953 0 0,'0'0'1690'0'0,"0"0"-79"0"0,0 0 190 0 0,0 0 236 0 0,0 0 37 0 0,0 0-255 0 0,0 0-443 0 0,0 0-384 0 0,0 0-216 0 0,0 0-79 0 0,14 11 6172 0 0,125-22-4502 0 0,-59 3-2117 0 0,-78 10-239 0 0,-1-1 0 0 0,0 1 0 0 0,0 0 0 0 0,0 0 0 0 0,0-1 0 0 0,0 1 0 0 0,0 0 0 0 0,0 0 0 0 0,0 0 0 0 0,-1 0 0 0 0,1 0 0 0 0,-1 0 0 0 0,0 0 0 0 0,1 0 0 0 0,-1 0 0 0 0,0 0 0 0 0,0 0 0 0 0,0 0 0 0 0,0 0 0 0 0,-1 0 1 0 0,1 0-1 0 0,-1 0 0 0 0,1 0 0 0 0,-1 0 0 0 0,0 0 0 0 0,1 0 0 0 0,-1 0 0 0 0,0 0 0 0 0,0-1 0 0 0,0 1 0 0 0,-1 0 0 0 0,1 0-11 0 0,-63 75 301 0 0,-16 32-50 0 0,79-107-227 0 0,0 0-1 0 0,0 0 1 0 0,1 0-1 0 0,-1 0 1 0 0,0 0 0 0 0,1-1-1 0 0,-1 1 1 0 0,1 0-1 0 0,0 0 1 0 0,-1 0 0 0 0,1 0-1 0 0,0 1 1 0 0,0-1-1 0 0,0 0 1 0 0,1 0 0 0 0,-1 0-1 0 0,0 0 1 0 0,1 0-1 0 0,-1-1 1 0 0,1 1-1 0 0,0 0 1 0 0,0 0 0 0 0,-1 0-1 0 0,1 0 1 0 0,1-1-1 0 0,-1 1 1 0 0,0 0 0 0 0,0-1-1 0 0,1 1 1 0 0,-1-1-1 0 0,0 1 1 0 0,1-1-24 0 0,108 6 1319 0 0,14-33-1336 0 0,-122 22-1642 0 0,-2-4-5879 0 0,0 6 2022 0 0,0 1-7212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1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5561 0 0,'0'0'3810'0'0,"0"0"-1112"0"0,0 0-516 0 0,0 0-134 0 0,0 0-203 0 0,0 0-238 0 0,0 0-308 0 0,0 0-326 0 0,0 0-224 0 0,0 0-113 0 0,0 0-42 0 0,0 0-17 0 0,0 0-23 0 0,-1 2-39 0 0,16 14 2560 0 0,-1-12-2854 0 0,125 10 1055 0 0,102-13-584 0 0,-240-1-683 0 0,-1 0-23 0 0,0 0-21 0 0,0 0-1 0 0,0 0-13 0 0,0 0-25 0 0,0 0-34 0 0,0 0-48 0 0,0 0-31 0 0,-20 8-3996 0 0,2 4 452 0 0,10-7-946 0 0,2-1-2089 0 0,0 0-4139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1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0,'0'0'2559'0'0,"0"0"-697"0"0,0 0-380 0 0,0 0-113 0 0,0 0-107 0 0,0 0-176 0 0,0 0-237 0 0,0 0-143 0 0,0 0-76 0 0,0 0-30 0 0,0 0-10 0 0,0 0-73 0 0,0 0-71 0 0,15 5-69 0 0,50 15-38 0 0,52-15 721 0 0,-61-3-530 0 0,-28-1-2650 0 0,0-1-7164 0 0,-28 0-2777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27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76 439 11410 0 0,'0'0'1930'0'0,"0"0"-464"0"0,0 0-302 0 0,0 0 8 0 0,0 0 18 0 0,0 0-65 0 0,0 0-188 0 0,0 0-241 0 0,0 0-203 0 0,0 0-137 0 0,0 0-84 0 0,0 0 26 0 0,0 0 85 0 0,6 4 77 0 0,-5-3-439 0 0,1 0 3 0 0,-1-1 0 0 0,0 1 0 0 0,0 0 0 0 0,1 0 0 0 0,-1-1-1 0 0,0 1 1 0 0,0 0 0 0 0,0 0 0 0 0,0 0 0 0 0,0 1 0 0 0,0-1 0 0 0,0 0 0 0 0,-1 0 0 0 0,1 0-1 0 0,0 1 1 0 0,-1-1 0 0 0,1 0 0 0 0,-1 1 0 0 0,1-1 0 0 0,-1 0 0 0 0,1 1 0 0 0,-1-1 0 0 0,0 1 0 0 0,0-1-1 0 0,0 0 1 0 0,0 1 0 0 0,0-1 0 0 0,0 1 0 0 0,0-1 0 0 0,0 1 0 0 0,-1-1 0 0 0,1 0 0 0 0,0 1-1 0 0,-1-1 1 0 0,1 0 0 0 0,-1 1 0 0 0,0 0-24 0 0,-20 51 238 0 0,3 1-1 0 0,2 1 1 0 0,3 1-1 0 0,2 0 1 0 0,2 0-1 0 0,3 1 1 0 0,3 0 0 0 0,2 29-238 0 0,1-85 4 0 0,14 138 111 0 0,-13-135-94 0 0,0 0 1 0 0,0 0-1 0 0,0 0 1 0 0,1 0-1 0 0,-1 0 1 0 0,1 0-1 0 0,0 0 1 0 0,1-1 0 0 0,-1 1-1 0 0,1-1 1 0 0,-1 1-1 0 0,1-1 1 0 0,0 0-1 0 0,0 0 1 0 0,0 0-1 0 0,1-1 1 0 0,-1 1-1 0 0,1-1 1 0 0,-1 0-1 0 0,1 0 1 0 0,0 0 0 0 0,0 0-1 0 0,0 0 1 0 0,0-1-1 0 0,0 0 1 0 0,0 0-1 0 0,0 0 1 0 0,1 0-1 0 0,-1-1 1 0 0,0 0-1 0 0,1 1-21 0 0,7-4 94 0 0,1 0 0 0 0,-1 0-1 0 0,1-1 1 0 0,-1-1 0 0 0,0 0-1 0 0,-1-1 1 0 0,1 0-1 0 0,-1-1 1 0 0,0 0 0 0 0,-1 0-1 0 0,0-1 1 0 0,0-1-1 0 0,0 0 1 0 0,-1 0 0 0 0,3-5-94 0 0,43-43 140 0 0,-2-3 0 0 0,-3-2 0 0 0,-3-2 0 0 0,-3-3 0 0 0,0-4-140 0 0,-11 15 4 0 0,-2 0 1 0 0,-3-2 0 0 0,-3-1-1 0 0,-2-1 1 0 0,-2-1-1 0 0,-4-1 1 0 0,0-8-5 0 0,-12-22 161 0 0,-5 91-98 0 0,-10 28-26 0 0,-70 157 35 0 0,59-97 68 0 0,4 1 0 0 0,3 1-1 0 0,5 1 1 0 0,4 0 0 0 0,3 0 0 0 0,5 17-140 0 0,-3-38 17 0 0,4 22 85 0 0,-4-90-144 0 0,0-1 36 0 0,0 0-1 0 0,0 0-6 0 0,0 0-2 0 0,0 0-24 0 0,0 0-19 0 0,0 0-6 0 0,0 0-27 0 0,0 0-16 0 0,0 0-26 0 0,-2-19-3020 0 0,2 11-29 0 0,-1 2-3390 0 0,0 2-5285 0 0</inkml:trace>
  <inkml:trace contextRef="#ctx0" brushRef="#br0" timeOffset="750.387">862 947 6417 0 0,'0'0'3386'0'0,"0"0"-798"0"0,0 0-445 0 0,0 0-52 0 0,0 0-147 0 0,0 0-267 0 0,0 0-272 0 0,0 0-335 0 0,0 0-245 0 0,0 0-183 0 0,0 0-81 0 0,0 0-51 0 0,0 0-60 0 0,2-4-57 0 0,0 0-410 0 0,-2 4 55 0 0,0 0-1 0 0,1 1 1 0 0,-1-1 0 0 0,0 0-1 0 0,0 0 1 0 0,0 0-1 0 0,1 0 1 0 0,-1 1-1 0 0,0-1 1 0 0,0 0-1 0 0,0 0 1 0 0,1 0 0 0 0,-1 0-1 0 0,0 0 1 0 0,0 0-1 0 0,1 0 1 0 0,-1 0-1 0 0,0 0 1 0 0,0 0-1 0 0,1 0 1 0 0,-1 0 0 0 0,0 0-1 0 0,0 0 1 0 0,1 0-1 0 0,-1 0 1 0 0,0 0-1 0 0,0 0 1 0 0,1 0-1 0 0,-1 0 1 0 0,0 0 0 0 0,0-1-1 0 0,0 1-37 0 0,-31 279 1302 0 0,20-220-1573 0 0,10-54-3436 0 0,1-17-9167 0 0,1 8 2217 0 0</inkml:trace>
  <inkml:trace contextRef="#ctx0" brushRef="#br0" timeOffset="1396.738">1008 1120 7602 0 0,'0'0'5712'0'0,"0"0"-2931"0"0,0 0-1154 0 0,0 0-194 0 0,0 0-118 0 0,0 0-183 0 0,0 0-231 0 0,0 0-176 0 0,0 0-105 0 0,0 0-37 0 0,0 0-19 0 0,0 0-83 0 0,0 0-69 0 0,15 0-74 0 0,117 0 558 0 0,-50 7-735 0 0,-54-3-182 0 0,-24-3 5 0 0,-4 1 4 0 0,0-1 17 0 0,0-1 12 0 0,0 0 17 0 0,0 0 22 0 0,0 0 24 0 0,0 0 20 0 0,0 0 1 0 0,-17-22 109 0 0,-65-51 111 0 0,80 74-310 0 0,0 1-1 0 0,1-1 1 0 0,-1 0-1 0 0,1 1 1 0 0,-1-1 0 0 0,1 1-1 0 0,0 0 1 0 0,-1-1-1 0 0,1 1 1 0 0,0 0-1 0 0,0 0 1 0 0,0 0 0 0 0,1 0-1 0 0,-1 0 1 0 0,0 0-1 0 0,1 0 1 0 0,-1 0 0 0 0,1 0-1 0 0,0 0 1 0 0,-1 0-1 0 0,1 0 1 0 0,0 0 0 0 0,1 0-1 0 0,-1 0 1 0 0,0 0-1 0 0,0 0 1 0 0,1 0-1 0 0,-1 0 1 0 0,1 0 0 0 0,0 0-1 0 0,-1 0 1 0 0,1 0-1 0 0,1 1-10 0 0,-2 10 43 0 0,0 214-31 0 0,4-239 55 0 0,1 0 0 0 0,0 1-1 0 0,1-1 1 0 0,0 1 0 0 0,1 0-1 0 0,0 1 1 0 0,1 0 0 0 0,0 0-1 0 0,0 0 1 0 0,9-6-67 0 0,27-38-253 0 0,-17 9-543 0 0,-18 27-3513 0 0,-6 11 1144 0 0,-2 6-2829 0 0,0 1-5669 0 0</inkml:trace>
  <inkml:trace contextRef="#ctx0" brushRef="#br0" timeOffset="1799.322">1402 1083 12715 0 0,'0'0'3642'0'0,"0"0"-1559"0"0,0 0-737 0 0,0 0-109 0 0,0 0-43 0 0,0 0-113 0 0,0 0-160 0 0,0 0-195 0 0,0 0-162 0 0,0 0-103 0 0,0 0-75 0 0,0 0-56 0 0,34-8-46 0 0,107-27-36 0 0,-55 27 319 0 0,-96 38-218 0 0,-182 139 178 0 0,191-167-521 0 0,0-1 0 0 0,-1 1 0 0 0,1-1 0 0 0,0 1 0 0 0,0 0-1 0 0,0 0 1 0 0,0-1 0 0 0,0 1 0 0 0,1 0 0 0 0,-1 0 0 0 0,1 0 0 0 0,-1 0 0 0 0,1 0 0 0 0,-1 0 0 0 0,1 0 0 0 0,0 0 0 0 0,0 0 0 0 0,0 0 0 0 0,0 0 0 0 0,1 0 0 0 0,-1 0 0 0 0,0 0 0 0 0,1 0-1 0 0,-1 0 1 0 0,1 0 0 0 0,0-1 0 0 0,0 1 0 0 0,0 0 0 0 0,-1 0 0 0 0,2 0 0 0 0,-1-1 0 0 0,0 1 0 0 0,0-1 0 0 0,0 1 0 0 0,1-1 0 0 0,-1 1 0 0 0,1-1 0 0 0,-1 0 0 0 0,1 0 0 0 0,0 1 0 0 0,0-1-1 0 0,-1 0 1 0 0,1-1 0 0 0,0 1 0 0 0,0 0 0 0 0,0 0 0 0 0,0-1 0 0 0,0 1 0 0 0,0-1 0 0 0,0 0 0 0 0,0 0 0 0 0,0 1 0 0 0,0-1 0 0 0,0-1 0 0 0,0 1 0 0 0,0 0 0 0 0,0 0 0 0 0,0-1 0 0 0,0 1-6 0 0,84-15 329 0 0,-71 9-434 0 0,40-26-665 0 0,-39-7-4162 0 0,-15 28 10 0 0,2 3-6905 0 0</inkml:trace>
  <inkml:trace contextRef="#ctx0" brushRef="#br0" timeOffset="2645.02">1041 23 4913 0 0,'0'0'1872'0'0,"0"0"-97"0"0,0 0-13 0 0,0 0 41 0 0,0 0-108 0 0,0 0-217 0 0,0 0-255 0 0,0 0-271 0 0,0 0-173 0 0,0 0-99 0 0,0 0-58 0 0,0 0-60 0 0,0 0-48 0 0,-2 0-33 0 0,-38 62 2008 0 0,30-39-2172 0 0,-100 161 485 0 0,82-133-626 0 0,28-51-136 0 0,0 0 48 0 0,53-44 1463 0 0,-19 10-1289 0 0,-2-2 0 0 0,-1-1-1 0 0,-1-1 1 0 0,-3-2 0 0 0,16-29-262 0 0,-24 26 227 0 0,-19 42-163 0 0,0 1-4 0 0,0 0-19 0 0,0 0-15 0 0,0 0-17 0 0,0 0-38 0 0,0 8-181 0 0,-20 112 294 0 0,19-116-71 0 0,0 0-1 0 0,0 0 1 0 0,0 0-1 0 0,0 1 1 0 0,1-1 0 0 0,-1 0-1 0 0,1 0 1 0 0,0 0-1 0 0,1 1 1 0 0,-1-1-1 0 0,1 0 1 0 0,0 0-1 0 0,0 0 1 0 0,0 0-1 0 0,0 0 1 0 0,1 0-1 0 0,-1 0 1 0 0,1 0 0 0 0,0 0-1 0 0,0-1 1 0 0,1 1-1 0 0,-1-1 1 0 0,1 0-1 0 0,0 1 1 0 0,0-1-1 0 0,0 0 1 0 0,0-1-1 0 0,0 1 1 0 0,1 0-1 0 0,-1-1 1 0 0,1 0 0 0 0,-1 0-1 0 0,1 0 1 0 0,0 0-1 0 0,0-1 1 0 0,0 1-1 0 0,0-1 1 0 0,0 0-1 0 0,0 0 1 0 0,3-1-13 0 0,-1 1 65 0 0,0-1-1 0 0,0-1 1 0 0,0 1 0 0 0,0-1 0 0 0,0 0-1 0 0,0-1 1 0 0,0 0 0 0 0,0 0 0 0 0,0 0 0 0 0,0 0-1 0 0,-1-1 1 0 0,1 0 0 0 0,-1 0 0 0 0,0 0-1 0 0,0-1 1 0 0,0 0 0 0 0,0 0 0 0 0,-1 0 0 0 0,0 0-1 0 0,0-1 1 0 0,4-4-65 0 0,-5 4 12 0 0,1-1 0 0 0,-1 1 0 0 0,0 0 0 0 0,0-1 0 0 0,0 0 0 0 0,-1 1 0 0 0,0-1 0 0 0,0 0 0 0 0,0 0 0 0 0,-1 0 0 0 0,0-1 0 0 0,0 1 0 0 0,0-3-12 0 0,-1 8-147 0 0,-5-9-4490 0 0,4 7-717 0 0,1 1-4618 0 0,0 2-91 0 0</inkml:trace>
  <inkml:trace contextRef="#ctx0" brushRef="#br0" timeOffset="2995.438">1612 8 7634 0 0,'0'0'2473'0'0,"0"0"-440"0"0,0 0-97 0 0,0 0 35 0 0,0 0-42 0 0,0 0-209 0 0,0 0-331 0 0,0 0-327 0 0,0 0-240 0 0,0 0-127 0 0,0 0-51 0 0,0 0-59 0 0,0 0 554 0 0,-8 1-1091 0 0,1 1 0 0 0,0 0-1 0 0,0 0 1 0 0,0 0-1 0 0,0 1 1 0 0,0 0 0 0 0,0 0-1 0 0,1 1 1 0 0,-1 0 0 0 0,1 0-1 0 0,0 0 1 0 0,1 1 0 0 0,-1 0-1 0 0,1 0 1 0 0,-1 0 0 0 0,2 1-1 0 0,-1 0 1 0 0,1 0 0 0 0,0 0-1 0 0,0 1 1 0 0,0-1-1 0 0,1 1 1 0 0,0 0 0 0 0,0 0-1 0 0,1 0 1 0 0,0 0 0 0 0,0 0-1 0 0,1 0 1 0 0,0 1 0 0 0,0-1-1 0 0,0 0 1 0 0,1 1 0 0 0,1 3-48 0 0,-1-8 21 0 0,0 1 0 0 0,1-1 0 0 0,0 0 0 0 0,0 0 0 0 0,0 1 0 0 0,0-1 0 0 0,0 0 0 0 0,0 0 0 0 0,1 0 0 0 0,0 0 0 0 0,-1-1 0 0 0,1 1 0 0 0,0 0 0 0 0,1-1 0 0 0,-1 1 0 0 0,0-1 0 0 0,1 0 0 0 0,-1 0 0 0 0,1 0 0 0 0,0 0 0 0 0,-1 0 0 0 0,1 0 0 0 0,0-1 0 0 0,0 1 0 0 0,0-1 0 0 0,0 0 0 0 0,1 0 0 0 0,-1 0 0 0 0,0 0-21 0 0,100 5 537 0 0,-3-38-2090 0 0,-75 21-581 0 0,-11 5-998 0 0,-5 1-2806 0 0,1 1-6151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2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269 362 0 0 0,'0'0'487'0'0,"0"0"416"0"0,0 0 130 0 0,0 0 41 0 0,0 0 42 0 0,0 0 24 0 0,0 0 15 0 0,13 0 45 0 0,27 0-334 0 0,-10 0 3904 0 0,-27 1-5086 0 0,2 7 12252 0 0,-12-6-10420 0 0,-21-1-1479 0 0,-1 1 0 0 0,1 2 0 0 0,0 0 0 0 0,1 2 0 0 0,-1 1 0 0 0,-21 10-37 0 0,44-16 4 0 0,1 0 1 0 0,0 0-1 0 0,0 1 1 0 0,0-1-1 0 0,0 1 1 0 0,1 0-1 0 0,-1 0 1 0 0,0 0 0 0 0,1 1-1 0 0,-1 0 1 0 0,1-1-1 0 0,0 1 1 0 0,0 0-1 0 0,0 0 1 0 0,0 1-1 0 0,1-1 1 0 0,-1 1-1 0 0,1-1 1 0 0,0 1-1 0 0,0 0 1 0 0,0 0-1 0 0,1 0 1 0 0,-1 0-1 0 0,1 0 1 0 0,0 0-1 0 0,0 0 1 0 0,0 0 0 0 0,1 2-6 0 0,2 2 26 0 0,0 0 0 0 0,1 0 0 0 0,0-1 0 0 0,1 0-1 0 0,-1 1 1 0 0,2-1 0 0 0,-1-1 0 0 0,1 1-1 0 0,0 0 1 0 0,0-1 0 0 0,0 0 0 0 0,1-1-1 0 0,0 1 1 0 0,1-1 0 0 0,-1 0 0 0 0,1 0-1 0 0,0-1 1 0 0,0 0 0 0 0,0 0 0 0 0,0-1-1 0 0,1 0 1 0 0,-1 0 0 0 0,6 0-25 0 0,-1 1 73 0 0,1-1 0 0 0,-1-1 1 0 0,0 0-1 0 0,1-1 0 0 0,-1 0 0 0 0,1-1 0 0 0,0 0 0 0 0,9-2-73 0 0,17 0 118 0 0,46-12 174 0 0,-138 39-218 0 0,0 3 0 0 0,2 2 1 0 0,2 1-1 0 0,1 4 0 0 0,1 1 1 0 0,2 2-1 0 0,-4 7-74 0 0,45-41 1 0 0,0 1 1 0 0,0 0-1 0 0,0-1 1 0 0,1 1-1 0 0,0 0 0 0 0,0 1 1 0 0,0-1-1 0 0,0 1 1 0 0,1-1-1 0 0,0 1 0 0 0,0 0 1 0 0,0 0-1 0 0,1-1 1 0 0,0 1-1 0 0,0 1 0 0 0,0-1 1 0 0,1 0-1 0 0,0 0 1 0 0,1 5-2 0 0,1-7 19 0 0,1 0 1 0 0,0 0-1 0 0,-1 0 0 0 0,2 0 1 0 0,-1 0-1 0 0,0-1 1 0 0,1 1-1 0 0,-1-1 1 0 0,1 0-1 0 0,0 0 1 0 0,0-1-1 0 0,1 1 1 0 0,-1-1-1 0 0,0 0 1 0 0,1 0-1 0 0,-1 0 1 0 0,1-1-1 0 0,0 1 1 0 0,0-1-1 0 0,2 0-19 0 0,8 2 70 0 0,1 0-1 0 0,0-2 1 0 0,0 0 0 0 0,0-1-1 0 0,0 0 1 0 0,0-1 0 0 0,0-1-1 0 0,0 0 1 0 0,9-4-70 0 0,-15 4-79 0 0,1-1 0 0 0,-1 0 0 0 0,0 0 1 0 0,-1-1-1 0 0,1-1 0 0 0,-1 1 0 0 0,1-2 0 0 0,-1 1 1 0 0,-1-1-1 0 0,1 0 0 0 0,2-4 79 0 0,11-48-3166 0 0,-21 15-5782 0 0,-1 31 3610 0 0,0 1-6507 0 0</inkml:trace>
  <inkml:trace contextRef="#ctx0" brushRef="#br0" timeOffset="455.984">361 1 5881 0 0,'0'0'2081'0'0,"0"0"-8"0"0,0 0 111 0 0,0 0 80 0 0,0 0-55 0 0,0 0-252 0 0,0 0-442 0 0,0 0-417 0 0,0 0-283 0 0,0 0-158 0 0,0 0-89 0 0,0 0-45 0 0,0 0-35 0 0,-11 14 1209 0 0,-13 322 982 0 0,16-179-2493 0 0,-7 0 0 0 0,-7-2 0 0 0,-6 0 0 0 0,-19 40-186 0 0,-7 5 53 0 0,44-149-179 0 0,10-50 35 0 0,0-1-20 0 0,0 0-46 0 0,0 0-79 0 0,0 0-103 0 0,0 0-122 0 0,0-8-2443 0 0,0 0 39 0 0,0 6-2077 0 0,0-2-6927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3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8 7090 0 0,'0'0'1302'0'0,"0"0"-175"0"0,0 0-53 0 0,0 0 144 0 0,0 0 143 0 0,0 0-47 0 0,0 0-151 0 0,0 0-276 0 0,0 0-277 0 0,0 0-138 0 0,0 0-82 0 0,0 0 7 0 0,0 0 42 0 0,-12-2 13 0 0,-83-4 1630 0 0,-11 18 885 0 0,53 2-2245 0 0,44-9-607 0 0,0-1 0 0 0,0 1 0 0 0,0 0 0 0 0,0 1 0 0 0,1 0 0 0 0,0 0 0 0 0,0 1 0 0 0,1 0 0 0 0,-1 1 0 0 0,2-1 0 0 0,-1 1 0 0 0,1 0 0 0 0,0 1 0 0 0,1 0 0 0 0,-3 6-115 0 0,-3 10 98 0 0,2 0-1 0 0,1 0 1 0 0,1 1-1 0 0,1 0 0 0 0,2 1 1 0 0,0-1-1 0 0,1 22-97 0 0,1-29 45 0 0,-42 299 502 0 0,23-198-371 0 0,-5-1 0 0 0,-23 58-176 0 0,45-165 4 0 0,-10 43 45 0 0,12-48-60 0 0,2-7 24 0 0,0 1 0 0 0,-1-1 0 0 0,1 0 0 0 0,0 1 0 0 0,0-1 0 0 0,-1 0 0 0 0,1 1 0 0 0,0-1 0 0 0,0 1 0 0 0,0-1 0 0 0,-1 1 0 0 0,1-1 0 0 0,0 1 0 0 0,0-1 0 0 0,0 1 0 0 0,0-1 0 0 0,0 0 0 0 0,0 1 0 0 0,0-1 0 0 0,0 1 0 0 0,0-1 0 0 0,0 1 0 0 0,0-1 0 0 0,1 1 0 0 0,-1-1 0 0 0,0 1 0 0 0,0-1 0 0 0,0 0 0 0 0,0 1 0 0 0,1-1 0 0 0,-1 1 0 0 0,0-1 0 0 0,1 0 0 0 0,-1 1 0 0 0,0-1 0 0 0,0 0 0 0 0,1 1 0 0 0,-1-1 0 0 0,1 0 0 0 0,-1 1 0 0 0,0-1 0 0 0,1 0 0 0 0,-1 0 0 0 0,1 1 0 0 0,-1-1 0 0 0,1 0 0 0 0,-1 0 0 0 0,0 0 0 0 0,1 0 0 0 0,-1 0 0 0 0,1 0 0 0 0,-1 0 0 0 0,1 0 0 0 0,-1 0 0 0 0,1 0 0 0 0,-1 0 0 0 0,1 0 0 0 0,-1 0 0 0 0,1 0 0 0 0,-1 0 0 0 0,0 0 0 0 0,1 0 0 0 0,-1-1 0 0 0,1 1 0 0 0,-1 0 0 0 0,1 0 0 0 0,-1-1 0 0 0,0 1-13 0 0,10 0-131 0 0,181 0 486 0 0,-128-4-614 0 0,-54-21-4417 0 0,15 3 60 0 0,-10 10-3418 0 0,-8 5-3397 0 0</inkml:trace>
  <inkml:trace contextRef="#ctx0" brushRef="#br0" timeOffset="363.948">413 627 8010 0 0,'0'0'6298'0'0,"0"0"-3613"0"0,0 0-1167 0 0,0 0-134 0 0,0 0-90 0 0,0 0-148 0 0,0 0-223 0 0,0 0-281 0 0,0 0-242 0 0,0 0-143 0 0,0 0-10 0 0,0 0 68 0 0,0 0 53 0 0,7 0 7 0 0,76 6 574 0 0,15-5-1841 0 0,-64-9-2030 0 0,-13-2-5240 0 0,-17 6-3072 0 0</inkml:trace>
  <inkml:trace contextRef="#ctx0" brushRef="#br0" timeOffset="1316.984">647 1065 1168 0 0,'0'0'1255'0'0,"0"0"116"0"0,0 0 287 0 0,0 0 240 0 0,0 0 66 0 0,0 0-134 0 0,0 0-270 0 0,0 0-233 0 0,0 0-91 0 0,0 0-11 0 0,0 0-4 0 0,0 0-25 0 0,-2 6-74 0 0,-1-1-659 0 0,-4 8-230 0 0,4 0 3555 0 0,11-25-480 0 0,8-39-2404 0 0,-7 17-766 0 0,2 1-1 0 0,1 0 1 0 0,1 1-1 0 0,2 0 0 0 0,1 1 1 0 0,8-10-138 0 0,-14 24 28 0 0,1 1 1 0 0,0-1-1 0 0,1 2 1 0 0,1 0-1 0 0,0 0 1 0 0,1 1-1 0 0,1 1 1 0 0,0 0 0 0 0,1 1-1 0 0,11-6-28 0 0,-26 17-4 0 0,0 1 0 0 0,0-1 0 0 0,0 1 0 0 0,0 0-1 0 0,0 0 1 0 0,0 0 0 0 0,0-1 0 0 0,0 1 0 0 0,0 0 0 0 0,0 0 0 0 0,0 0 0 0 0,0 1-1 0 0,1-1 1 0 0,-1 0 0 0 0,0 0 0 0 0,0 0 0 0 0,0 1 0 0 0,0-1 0 0 0,0 1 0 0 0,-1-1-1 0 0,1 1 1 0 0,0-1 0 0 0,0 1 0 0 0,0-1 0 0 0,0 1 0 0 0,0 0 0 0 0,-1-1 0 0 0,1 1-1 0 0,0 0 1 0 0,0 0 0 0 0,-1 0 0 0 0,1 0 0 0 0,-1-1 0 0 0,1 1 0 0 0,-1 0 0 0 0,1 0-1 0 0,-1 0 1 0 0,0 0 0 0 0,1 0 0 0 0,-1 0 0 0 0,0 0 0 0 0,0 0 0 0 0,0 0 0 0 0,1 1 4 0 0,11 52 42 0 0,-12-51-47 0 0,2 221-16 0 0,-2-225 21 0 0,0 1 1 0 0,0-1-1 0 0,0 1 1 0 0,0-1-1 0 0,0 1 1 0 0,0-1-1 0 0,0 1 1 0 0,0-1-1 0 0,0 1 0 0 0,0-1 1 0 0,1 1-1 0 0,-1-1 1 0 0,0 1-1 0 0,0-1 1 0 0,1 1-1 0 0,-1-1 1 0 0,0 1-1 0 0,0 0 1 0 0,1-1-1 0 0,-1 1 1 0 0,0-1-1 0 0,1 1 1 0 0,-1 0-1 0 0,1 0 1 0 0,-1-1-1 0 0,0 1 1 0 0,1 0-1 0 0,-1-1 1 0 0,1 1-1 0 0,-1 0 1 0 0,1 0-1 0 0,-1 0 1 0 0,1 0-1 0 0,-1 0 1 0 0,1-1-1 0 0,-1 1 1 0 0,1 0-1 0 0,-1 0 0 0 0,1 0 1 0 0,-1 0-1 0 0,1 0 1 0 0,-1 1-1 0 0,1-1 1 0 0,-1 0-1 0 0,1 0 1 0 0,-1 0-1 0 0,1 0 1 0 0,-1 0-1 0 0,1 1 1 0 0,-1-1-1 0 0,0 0 1 0 0,1 0-1 0 0,-1 1 1 0 0,1-1-1 0 0,-1 0 1 0 0,0 1-1 0 0,1-1 1 0 0,-1 0-1 0 0,0 1 1 0 0,1-1-1 0 0,-1 1 1 0 0,0-1-1 0 0,1 0 1 0 0,-1 1-1 0 0,0-1 1 0 0,0 1-1 0 0,9-11 6 0 0,105-100 29 0 0,-71 73-31 0 0,2 2-1 0 0,2 1 1 0 0,35-18-4 0 0,-24 30-176 0 0,-55 48 156 0 0,-1 136 200 0 0,-26 40-1643 0 0,24-205 537 0 0,1-13-1853 0 0,2 6-3109 0 0,-1 2-6059 0 0</inkml:trace>
  <inkml:trace contextRef="#ctx0" brushRef="#br0" timeOffset="3061.819">1969 685 7306 0 0,'0'0'2991'0'0,"0"0"-556"0"0,0 0-304 0 0,0 0-153 0 0,0 0-206 0 0,0 0-274 0 0,0 0-302 0 0,0 0-250 0 0,0 0-193 0 0,0 0-143 0 0,0 0-121 0 0,0 0-77 0 0,0 0-50 0 0,-14-9-28 0 0,-45-31 12 0 0,11 29 267 0 0,36 13-462 0 0,1-2-123 0 0,0 2 1 0 0,0-1-1 0 0,0 1 1 0 0,0 1-1 0 0,1 0 1 0 0,-1 1-1 0 0,1 0 1 0 0,0 0-1 0 0,0 1 0 0 0,0 1 1 0 0,1 0-1 0 0,-1 0 1 0 0,2 0-1 0 0,-1 1 1 0 0,1 1-1 0 0,0-1 1 0 0,0 1-1 0 0,1 1 1 0 0,0-1-1 0 0,0 1 0 0 0,1 1 1 0 0,0-1-1 0 0,1 1 1 0 0,0 0-1 0 0,1 0 1 0 0,0 0-1 0 0,0 1 1 0 0,1-1-1 0 0,1 1 0 0 0,-1 0 1 0 0,2 0-1 0 0,0 0 1 0 0,0 11-29 0 0,1-20 13 0 0,0 0 0 0 0,1 1 1 0 0,0-1-1 0 0,-1 0 0 0 0,1 0 0 0 0,0 0 0 0 0,0 1 1 0 0,0-1-1 0 0,0 0 0 0 0,0 0 0 0 0,1 0 1 0 0,-1-1-1 0 0,1 1 0 0 0,-1 0 0 0 0,1 0 0 0 0,0-1 1 0 0,0 1-1 0 0,-1-1 0 0 0,1 0 0 0 0,0 1 1 0 0,0-1-1 0 0,1 0 0 0 0,-1 0 0 0 0,0 0 1 0 0,0 0-1 0 0,0-1 0 0 0,1 1 0 0 0,-1-1 0 0 0,0 1 1 0 0,0-1-1 0 0,1 0 0 0 0,-1 0 0 0 0,1 0-13 0 0,80-11 663 0 0,-58-1-581 0 0,0-2 0 0 0,-1-1 0 0 0,0-1 0 0 0,-1 0 0 0 0,-1-2 0 0 0,-1-1 1 0 0,10-11-83 0 0,101-112 120 0 0,-105 105-66 0 0,-26 36-34 0 0,-1 1-10 0 0,0 0-21 0 0,0 0-24 0 0,0 30-169 0 0,0 456 161 0 0,1-469 44 0 0,-2 0-1 0 0,0 1 1 0 0,-1-1-1 0 0,-1 0 1 0 0,0 0-1 0 0,-2 0 1 0 0,0-1-1 0 0,0 1 1 0 0,-2-1-1 0 0,0 0 1 0 0,-1-1-1 0 0,0 1 1 0 0,-1-2-1 0 0,-8 10 0 0 0,10-15-1 0 0,0 0 0 0 0,0-1 0 0 0,-1 0 0 0 0,0-1 1 0 0,-1 0-1 0 0,1 0 0 0 0,-1-1 0 0 0,-1 0 0 0 0,1 0 0 0 0,-1-1 0 0 0,0 0 0 0 0,0-1 0 0 0,-1 0 0 0 0,1-1 0 0 0,-1 0 1 0 0,-1 0-1 0 0,10-3 1 0 0,0 1 0 0 0,1 0 0 0 0,-1-1 0 0 0,0 1 0 0 0,1-1 0 0 0,-1 0 0 0 0,0 1 0 0 0,0-1 0 0 0,1 0 0 0 0,-1 0-1 0 0,0 0 1 0 0,0 0 0 0 0,1-1 0 0 0,-1 1 0 0 0,0 0 0 0 0,0-1 0 0 0,1 1 0 0 0,-1-1 0 0 0,0 0 0 0 0,1 1 0 0 0,-1-1-1 0 0,1 0 1 0 0,-1 0 0 0 0,1 0 0 0 0,-1 0 0 0 0,1 0 0 0 0,0-1 0 0 0,0 1 0 0 0,-1 0 0 0 0,1-1 0 0 0,0 1 0 0 0,0 0-1 0 0,0-1 1 0 0,0 1 0 0 0,0-1 0 0 0,1 0 0 0 0,-1 1 0 0 0,0-1 0 0 0,1 0 0 0 0,0 1 0 0 0,-1-1 0 0 0,1 0 0 0 0,0 0-1 0 0,-1 0 1 0 0,1-12-24 0 0,0-1-1 0 0,0 1 0 0 0,1 0 1 0 0,1-1-1 0 0,0 1 0 0 0,1 0 1 0 0,1 0-1 0 0,0 0 0 0 0,1 0 1 0 0,1-1 24 0 0,101-173-777 0 0,-15 78-3158 0 0,-78 95 1905 0 0,-5 4-2829 0 0,-2 3-6568 0 0</inkml:trace>
  <inkml:trace contextRef="#ctx0" brushRef="#br0" timeOffset="3483.64">2449 413 9394 0 0,'0'0'4345'0'0,"0"0"-1873"0"0,0 0-907 0 0,0 0-204 0 0,0 0-86 0 0,0 0-138 0 0,0 0-203 0 0,0 0-275 0 0,0 0-260 0 0,0 0-139 0 0,0 0 5 0 0,0 0 72 0 0,0 0 83 0 0,3 8 68 0 0,16 106 985 0 0,-21-75-1494 0 0,-1 0-1 0 0,-3 0 1 0 0,-1 0-1 0 0,-2-1 0 0 0,-1 0 1 0 0,-2 0-1 0 0,-2-2 1 0 0,-1 1-1 0 0,-2-2 1 0 0,-1 0-1 0 0,-22 30 22 0 0,-19 1-3455 0 0,53-65 489 0 0,1-5-7471 0 0,4 0 748 0 0</inkml:trace>
  <inkml:trace contextRef="#ctx0" brushRef="#br0" timeOffset="4050.033">2300 829 1160 0 0,'0'0'1406'0'0,"0"0"-58"0"0,0 0-69 0 0,0 0-13 0 0,0 0 10 0 0,0 0 0 0 0,0 0-106 0 0,0 0-137 0 0,0 0-143 0 0,0 0-69 0 0,0 0 8 0 0,0 0 41 0 0,0 0 53 0 0,16 14-30 0 0,51 43-69 0 0,-21-42 1226 0 0,-37-16-1529 0 0,-2-1-352 0 0,-1-1 0 0 0,0 1 0 0 0,0-1 0 0 0,0 0 0 0 0,0-1 0 0 0,-1 1 0 0 0,1-1 0 0 0,-1 0 0 0 0,0-1 0 0 0,0 1 0 0 0,0-1 0 0 0,-1 0 0 0 0,1 0 0 0 0,-1 0 0 0 0,-1-1 0 0 0,1 0 0 0 0,-1 0-169 0 0,6-5 220 0 0,11-21 12 0 0,0-1 0 0 0,-2 0 1 0 0,-2-2-1 0 0,-1 0 0 0 0,-2-1 0 0 0,0-5-232 0 0,-2 11 15 0 0,-4 11 5 0 0,-5 9-10 0 0,1 0 0 0 0,0 0 0 0 0,1 1 0 0 0,0-1 1 0 0,1 1-1 0 0,0 0 0 0 0,0 0 0 0 0,1 0 0 0 0,0 1 0 0 0,1-1 0 0 0,0 2 0 0 0,0-1 0 0 0,1 1 0 0 0,0 0-10 0 0,-27 46 1334 0 0,0 5-968 0 0,1 2 0 0 0,3 0 0 0 0,1 0 0 0 0,3 2 0 0 0,1-1 0 0 0,1 19-366 0 0,-3 199 28 0 0,-4-192-404 0 0,16-72 256 0 0,0-19-14699 0 0,0 17 3975 0 0</inkml:trace>
  <inkml:trace contextRef="#ctx0" brushRef="#br0" timeOffset="4385.346">2878 663 13883 0 0,'0'0'2865'0'0,"0"0"-1166"0"0,0 0-575 0 0,0 0-47 0 0,0 0 33 0 0,0 0 18 0 0,0 0-110 0 0,0 0-171 0 0,0 0-183 0 0,0 0-164 0 0,0 0-91 0 0,0 0-78 0 0,5 18-16 0 0,16 57-30 0 0,-19-67-236 0 0,0 0 0 0 0,-1 0 0 0 0,-1 0 0 0 0,1 0-1 0 0,-1 0 1 0 0,0 0 0 0 0,-1 0 0 0 0,0 0 0 0 0,0 0 0 0 0,-1 0-1 0 0,0 0 1 0 0,0 0 0 0 0,-2 1-49 0 0,-2 13 44 0 0,5-18-40 0 0,-15 56-24 0 0,-2-1 1 0 0,-2 0-1 0 0,-17 29 20 0 0,40-110-9411 0 0,2 7 2807 0 0,0 7-4132 0 0</inkml:trace>
  <inkml:trace contextRef="#ctx0" brushRef="#br0" timeOffset="4758.6">3086 741 10762 0 0,'0'0'1973'0'0,"0"0"-290"0"0,0 0-12 0 0,0 0 16 0 0,0 0-126 0 0,0 0-276 0 0,0 0-321 0 0,0 0-280 0 0,0 0-154 0 0,0 0-86 0 0,0 0-51 0 0,0 0-22 0 0,0 0-62 0 0,-31 26-50 0 0,-95 81-39 0 0,85-68 75 0 0,40-38-269 0 0,0 0 1 0 0,1 1-1 0 0,-1-1 1 0 0,1 1-1 0 0,-1-1 1 0 0,1 1-1 0 0,-1-1 1 0 0,1 1-1 0 0,0-1 1 0 0,0 1-1 0 0,0 0 1 0 0,0-1-1 0 0,0 1 1 0 0,0-1-1 0 0,0 1 1 0 0,1-1-1 0 0,-1 1 1 0 0,1-1-1 0 0,-1 1 1 0 0,1-1 0 0 0,-1 1-1 0 0,1-1 1 0 0,0 1-1 0 0,0-1 1 0 0,-1 0-1 0 0,1 0 1 0 0,0 1-1 0 0,0-1 1 0 0,0 0-1 0 0,1 0 1 0 0,-1 0-1 0 0,0 0 1 0 0,0 0-1 0 0,2 1-26 0 0,33 27 638 0 0,-28-23-495 0 0,0-1 1 0 0,0 2 0 0 0,-1-1 0 0 0,1 1 0 0 0,-1 0 0 0 0,-1 1 0 0 0,0 0 0 0 0,0 0 0 0 0,0 0 0 0 0,-1 1 0 0 0,0 0-144 0 0,-2-2 91 0 0,0 0 1 0 0,-1 0-1 0 0,1 1 1 0 0,-2-1-1 0 0,1 1 1 0 0,-1-1-1 0 0,0 1 1 0 0,0 0-1 0 0,-1 0 1 0 0,0-1 0 0 0,-1 7-92 0 0,-6-7-1257 0 0,0-14-6723 0 0,6 3-3273 0 0</inkml:trace>
  <inkml:trace contextRef="#ctx0" brushRef="#br0" timeOffset="5624.413">2950 60 11154 0 0,'0'0'1433'0'0,"0"0"-384"0"0,0 0-51 0 0,0 0 207 0 0,0 0 253 0 0,0 0 53 0 0,0 0-115 0 0,0 0-230 0 0,0 0-274 0 0,0 0-189 0 0,0 0-107 0 0,0 0-69 0 0,30 4-36 0 0,94 17-30 0 0,176 30 1566 0 0,-299-50-2024 0 0,2-1 14 0 0,-1 0 1 0 0,1 0 0 0 0,-1 0 0 0 0,1 1-1 0 0,-1-1 1 0 0,1 1 0 0 0,-1 0 0 0 0,0 0-1 0 0,1-1 1 0 0,-1 2 0 0 0,0-1 0 0 0,0 0-1 0 0,0 0 1 0 0,0 1 0 0 0,0-1 0 0 0,0 1-1 0 0,0 0 1 0 0,0-1 0 0 0,0 1 0 0 0,-1 0-1 0 0,1 0 1 0 0,-1 0 0 0 0,0 0 0 0 0,1 0-1 0 0,-1 1 1 0 0,0-1 0 0 0,0 0 0 0 0,0 1-1 0 0,-1-1 1 0 0,1 0 0 0 0,0 1 0 0 0,-1-1-1 0 0,0 1 1 0 0,1-1 0 0 0,-1 1 0 0 0,0 0-18 0 0,-10 236 861 0 0,5 188-821 0 0,5 99 88 0 0,6-474 90 0 0,-13-56-98 0 0,0 0 0 0 0,0 0 0 0 0,0 1 0 0 0,0 1 0 0 0,0-1 1 0 0,-1 1-1 0 0,1 0 0 0 0,-1 1 0 0 0,1-1 0 0 0,-1 2 1 0 0,0-1-1 0 0,0 1 0 0 0,1 0 0 0 0,-1 0 0 0 0,-7 2-120 0 0,4-1 114 0 0,-16-1-372 0 0,-52 0 140 0 0,25 0-4108 0 0,49-1-1061 0 0,3-2-7198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4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8370 0 0,'0'0'1624'0'0,"0"0"-281"0"0,0 0-27 0 0,0 0 63 0 0,0 0-102 0 0,0 0-261 0 0,0 0-319 0 0,0 0-291 0 0,0 0-166 0 0,0 0-100 0 0,0 0-72 0 0,0 0-60 0 0,0 0-87 0 0,20 4-97 0 0,59 10-139 0 0,-60-10-206 0 0,-19-4-313 0 0,0 0-491 0 0,0-7-8555 0 0,-2 3 5126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11763 0 0,'0'0'3312'0'0,"0"0"-1351"0"0,0 0-697 0 0,0 0-272 0 0,0 0-176 0 0,0 0-168 0 0,0 0-247 0 0,0 0-241 0 0,0 0-248 0 0,0 0-385 0 0,0 0-263 0 0,0 0-352 0 0,0 0-1008 0 0,0 0-2817 0 0,-39 41-6922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3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344 553 6625 0 0,'0'0'2838'0'0,"0"0"-520"0"0,0 0-399 0 0,0 0-241 0 0,0 0-184 0 0,0 0-247 0 0,0 0-266 0 0,0 0-214 0 0,0 0-94 0 0,0 0-83 0 0,0 0-66 0 0,0 0-52 0 0,-33 6-79 0 0,-104 21-82 0 0,68 2 49 0 0,60-20-290 0 0,0-3-37 0 0,1 2 1 0 0,1-1 0 0 0,-1 1-1 0 0,1 0 1 0 0,0 1 0 0 0,1-1 0 0 0,0 1-1 0 0,0 1 1 0 0,1-1 0 0 0,0 1-1 0 0,1 0 1 0 0,0 0 0 0 0,1 0 0 0 0,0 1-1 0 0,0-1 1 0 0,1 1 0 0 0,1-1-1 0 0,-1 9-33 0 0,4-17 47 0 0,0 1 0 0 0,0-1-1 0 0,0 0 1 0 0,0 1 0 0 0,0-1-1 0 0,0 0 1 0 0,1 0 0 0 0,-1 0 0 0 0,1-1-1 0 0,-1 1 1 0 0,1 0 0 0 0,0-1-1 0 0,0 0 1 0 0,0 0 0 0 0,0 0-1 0 0,0 0 1 0 0,0 0 0 0 0,0 0-1 0 0,0-1 1 0 0,0 0 0 0 0,0 1-1 0 0,0-1 1 0 0,0 0 0 0 0,0 0-1 0 0,0-1 1 0 0,0 1 0 0 0,0-1-1 0 0,0 0 1 0 0,0 1 0 0 0,0-1-1 0 0,0-1 1 0 0,0 1 0 0 0,0 0-1 0 0,0-1 1 0 0,0 1-47 0 0,42-18 236 0 0,-1-2-1 0 0,0-1 1 0 0,-2-2-1 0 0,0-3 1 0 0,20-17-236 0 0,37-22 86 0 0,-98 65-92 0 0,0-1 0 0 0,0 1-1 0 0,0 0 1 0 0,1 0 0 0 0,-1 0-1 0 0,0 0 1 0 0,1 0-1 0 0,-1 0 1 0 0,1 0 0 0 0,0 0-1 0 0,-1 1 1 0 0,1-1 0 0 0,-1 1-1 0 0,1-1 1 0 0,0 1 0 0 0,0-1-1 0 0,-1 1 1 0 0,1 0 0 0 0,0 0-1 0 0,-1 0 1 0 0,1 0-1 0 0,0 0 1 0 0,0 0 0 0 0,-1 1-1 0 0,1-1 1 0 0,0 1 0 0 0,-1-1-1 0 0,1 1 1 0 0,0-1 0 0 0,-1 1-1 0 0,1 0 1 0 0,-1 0-1 0 0,1 0 1 0 0,-1 0 0 0 0,0 0-1 0 0,1 0 1 0 0,-1 0 0 0 0,0 0-1 0 0,2 2 7 0 0,19 65-133 0 0,-22-61 131 0 0,1 0-1 0 0,1 1 1 0 0,-1-1-1 0 0,1 0 1 0 0,0 0 0 0 0,1 0-1 0 0,0 0 1 0 0,0-1-1 0 0,0 1 1 0 0,1-1-1 0 0,0 1 1 0 0,0-1-1 0 0,1 0 1 0 0,0-1-1 0 0,0 1 1 0 0,0-1-1 0 0,0 0 1 0 0,1 0-1 0 0,0-1 1 0 0,0 0-1 0 0,0 0 1 0 0,1 0 0 0 0,-1-1-1 0 0,1 0 1 0 0,1 1 2 0 0,6-2 6 0 0,1 1 0 0 0,-1-2-1 0 0,0 0 1 0 0,1 0 0 0 0,-1-2 0 0 0,0 0 0 0 0,1 0 0 0 0,-1-1 0 0 0,0-1 0 0 0,0 0 0 0 0,0-1 0 0 0,0-1 0 0 0,0-1-6 0 0,19-9 61 0 0,-2-2 0 0 0,1-1-1 0 0,-2-2 1 0 0,-1-1 0 0 0,11-10-61 0 0,-21 13 55 0 0,0-1 0 0 0,0 0-1 0 0,-2-2 1 0 0,-1 0 0 0 0,0-1 0 0 0,-2 0 0 0 0,0-1 0 0 0,-2-1-1 0 0,0 0 1 0 0,3-13-55 0 0,-5 1 26 0 0,0-1 0 0 0,-3 0 1 0 0,-1 0-1 0 0,-1 0 0 0 0,-3-1 0 0 0,-1 1 0 0 0,-1-1 1 0 0,-2-2-27 0 0,2 36 6 0 0,0 1 0 0 0,1-1 1 0 0,-1 1-1 0 0,0-1 1 0 0,-1 0-1 0 0,1 1 0 0 0,0-1 1 0 0,-1 0-1 0 0,0 1 1 0 0,0-1-1 0 0,0 1 0 0 0,-1-1 1 0 0,1 1-1 0 0,-1 0 1 0 0,1 0-1 0 0,-1-1 0 0 0,0 1 1 0 0,-1 0-1 0 0,1 1 1 0 0,0-1-1 0 0,-1 0 0 0 0,1 1 1 0 0,-1-1-1 0 0,0 1 1 0 0,0 0-1 0 0,0 0 0 0 0,0 0 1 0 0,0 0-1 0 0,-1 1 1 0 0,-2-2-7 0 0,2 5-8 0 0,1 1 1 0 0,-1-1 0 0 0,1 1 0 0 0,0 0 0 0 0,0 0 0 0 0,0 1 0 0 0,0-1-1 0 0,1 1 1 0 0,-1-1 0 0 0,1 1 0 0 0,0 0 0 0 0,0 0 0 0 0,0 0 0 0 0,1 0-1 0 0,-1 0 1 0 0,1 0 0 0 0,-1 4 7 0 0,-4 18 8 0 0,1 0 0 0 0,1 0 0 0 0,2 0 0 0 0,0 1 0 0 0,2-1 0 0 0,0 1 0 0 0,2-1 0 0 0,2 5-8 0 0,4 50 84 0 0,4 1-1 0 0,4-2 1 0 0,18 55-84 0 0,20-22-63 0 0,-54-114 19 0 0,0 1-1 0 0,0-1 0 0 0,0 1 1 0 0,0-1-1 0 0,0 1 0 0 0,0 0 1 0 0,0-1-1 0 0,0 1 0 0 0,1-1 1 0 0,-1 1-1 0 0,0 0 0 0 0,0-1 0 0 0,0 1 1 0 0,0 0-1 0 0,1-1 0 0 0,-1 1 1 0 0,0 0-1 0 0,0-1 0 0 0,1 1 1 0 0,-1 0-1 0 0,0-1 0 0 0,1 1 1 0 0,-1 0-1 0 0,0 0 0 0 0,1-1 1 0 0,-1 1-1 0 0,0 0 0 0 0,1 0 1 0 0,-1 0-1 0 0,1-1 0 0 0,-1 1 1 0 0,0 0-1 0 0,1 0 0 0 0,-1 0 1 0 0,1 0-1 0 0,-1 0 0 0 0,0 0 1 0 0,1 0-1 0 0,-1 0 0 0 0,1 0 1 0 0,-1 0-1 0 0,1 0 0 0 0,-1 0 1 0 0,0 0-1 0 0,1 0 0 0 0,-1 1 0 0 0,1-1 1 0 0,-1 0-1 0 0,0 0 0 0 0,1 0 1 0 0,-1 1-1 0 0,0-1 0 0 0,1 0 1 0 0,-1 0-1 0 0,0 1 0 0 0,1-1 1 0 0,-1 0-1 0 0,0 1 45 0 0,-26-56-5553 0 0,-3 26-5864 0 0,20 21 3195 0 0</inkml:trace>
  <inkml:trace contextRef="#ctx0" brushRef="#br0" timeOffset="245.872">740 336 10626 0 0,'0'0'1993'0'0,"0"0"-440"0"0,0 0-155 0 0,0 0 125 0 0,0 0-15 0 0,0 0-165 0 0,0 0-291 0 0,37 0-302 0 0,118 0-189 0 0,6 1 412 0 0,145-5-2396 0 0,-275 3-3061 0 0,-8-3-6896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7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175 264 5025 0 0,'0'0'3511'0'0,"0"0"-1949"0"0,0 0-630 0 0,0 0 275 0 0,0 0 310 0 0,0 0 36 0 0,0 0-238 0 0,0 0-284 0 0,0 0-160 0 0,0 0-100 0 0,0 0-80 0 0,0 0-77 0 0,0 0-107 0 0,-1-24-100 0 0,-2-75-72 0 0,3 95-292 0 0,0-1 0 0 0,-1 0-1 0 0,1 0 1 0 0,-1 1 0 0 0,0-1 0 0 0,0 1 0 0 0,0-1 0 0 0,-1 1 0 0 0,0-1 0 0 0,0 1 0 0 0,0 0 0 0 0,0 0 0 0 0,0 0 0 0 0,-1 0 0 0 0,0 0 0 0 0,0 0 0 0 0,0 1-1 0 0,0 0 1 0 0,-1-1 0 0 0,1 1 0 0 0,-2 0-43 0 0,-12-13 194 0 0,15 13-172 0 0,-1 0 1 0 0,0 0 0 0 0,0 0-1 0 0,0 1 1 0 0,-1-1 0 0 0,1 1 0 0 0,0-1-1 0 0,-1 1 1 0 0,0 1 0 0 0,0-1 0 0 0,1 0-1 0 0,-1 1 1 0 0,0 0 0 0 0,0 0-1 0 0,0 0 1 0 0,0 0 0 0 0,0 1 0 0 0,-1-1-1 0 0,1 1 1 0 0,0 0 0 0 0,0 0 0 0 0,0 1-1 0 0,0-1 1 0 0,0 1 0 0 0,-2 0-23 0 0,5 3-31 0 0,-1 0 1 0 0,0 0 0 0 0,1 0-1 0 0,-1 0 1 0 0,1 0 0 0 0,0 1-1 0 0,1-1 1 0 0,-1 0-1 0 0,1 0 1 0 0,0 1 0 0 0,0-1-1 0 0,0 0 1 0 0,0 1 0 0 0,1-1-1 0 0,0 0 1 0 0,0 0 0 0 0,0 2 30 0 0,3 3-13 0 0,1 1 0 0 0,0-1 0 0 0,1 0 0 0 0,-1 0 0 0 0,2-1 0 0 0,-1 0 0 0 0,1 0 0 0 0,0-1 1 0 0,1 1-1 0 0,0-1 0 0 0,0-1 0 0 0,0 0 0 0 0,1 0 0 0 0,0-1 0 0 0,0 0 0 0 0,1 0 0 0 0,-1-1 1 0 0,1 0-1 0 0,0-1 0 0 0,0 0 0 0 0,3 0 13 0 0,-7-2-15 0 0,-1 0 0 0 0,0-1 0 0 0,1 0 1 0 0,-1 0-1 0 0,0 0 0 0 0,0-1 0 0 0,1 1 1 0 0,-1-1-1 0 0,0-1 0 0 0,0 1 0 0 0,0-1 0 0 0,0 0 1 0 0,0 0-1 0 0,0 0 0 0 0,0-1 0 0 0,-1 1 0 0 0,1-1 1 0 0,-1 0-1 0 0,0-1 0 0 0,0 1 0 0 0,0-1 0 0 0,0 1 1 0 0,-1-1-1 0 0,0-1 0 0 0,1 1 0 0 0,-1 0 1 0 0,-1-1-1 0 0,1 1 0 0 0,-1-1 0 0 0,1 0 0 0 0,-2 0 1 0 0,1 0-1 0 0,1-5 15 0 0,6-45-1503 0 0,-7 16-4042 0 0,-2 24-2466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6025 0 0,'0'0'2410'0'0,"0"0"-173"0"0,0 0-133 0 0,0 0-118 0 0,0 0-178 0 0,0 0-314 0 0,0 0-331 0 0,0 0-238 0 0,0 0-242 0 0,0 0-185 0 0,0 0-73 0 0,0 0-44 0 0,0 0-57 0 0,-4 10-73 0 0,-10 34-68 0 0,10 37 266 0 0,16-44-230 0 0,-11-36-227 0 0,-1-1-9 0 0,13-2 163 0 0,23-47 933 0 0,-34 44-1025 0 0,1 1 0 0 0,-1-1 0 0 0,1 1-1 0 0,-1-1 1 0 0,1 1 0 0 0,1 0-1 0 0,-1 0 1 0 0,1 0 0 0 0,-1 1 0 0 0,1-1-1 0 0,0 1 1 0 0,0 0 0 0 0,1 0 0 0 0,-1 0-1 0 0,1 0 1 0 0,-1 1 0 0 0,1 0 0 0 0,0 0-1 0 0,0 0 1 0 0,0 1 0 0 0,0-1-1 0 0,0 1 1 0 0,0 0 0 0 0,3 1-54 0 0,0-1 74 0 0,49 16 447 0 0,-52-11-476 0 0,0 0 2 0 0,0-1 0 0 0,0 1 0 0 0,-1 0-1 0 0,1 1 1 0 0,-1-1 0 0 0,0 1 0 0 0,0 0-1 0 0,-1 0 1 0 0,1 0 0 0 0,-1 0 0 0 0,0 1-1 0 0,0-1 1 0 0,-1 1-47 0 0,8 89 270 0 0,-10-92-302 0 0,0 1 0 0 0,-1-1 0 0 0,1 0 0 0 0,-1 0 0 0 0,0 0 0 0 0,0 0 0 0 0,0 0 0 0 0,0 0 0 0 0,-1 0 0 0 0,1-1 0 0 0,-1 1 0 0 0,0 0 0 0 0,1-1 0 0 0,-1 1 0 0 0,0-1 0 0 0,-1 1 0 0 0,1-1 0 0 0,0 0 0 0 0,-2 1 32 0 0,-22 0-5647 0 0,12-21-5877 0 0,11 11 1730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8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12875 0 0,'0'0'1259'0'0,"0"0"-562"0"0,0 0 62 0 0,0 0 344 0 0,0 0 229 0 0,0 0-14 0 0,0 0-226 0 0,0 0-234 0 0,0 0-160 0 0,0 0-127 0 0,0 0-117 0 0,0 0-120 0 0,17 3-96 0 0,80 16-2 0 0,-31 7-2099 0 0,-63-24-682 0 0,-3-1-4124 0 0,0-1-4206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9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68 224 5225 0 0,'0'0'3322'0'0,"0"0"-1043"0"0,0 0-338 0 0,0 0 0 0 0,0 0-136 0 0,0 0-325 0 0,0 0-372 0 0,0 0-273 0 0,0 0-149 0 0,0 0-117 0 0,0 0-61 0 0,0 0-84 0 0,0 0-68 0 0,-10 6-66 0 0,-31 17-34 0 0,40-21-210 0 0,-1-1 0 0 0,1 0 1 0 0,0 1-1 0 0,-1-1 0 0 0,1 1 1 0 0,0-1-1 0 0,0 1 0 0 0,0 0 0 0 0,0-1 1 0 0,0 1-1 0 0,1 0 0 0 0,-1 0 1 0 0,0 0-1 0 0,1-1 0 0 0,-1 1 0 0 0,1 0 1 0 0,0 0-1 0 0,0 0 0 0 0,0 0 1 0 0,0 0-1 0 0,0 0 0 0 0,0 0 0 0 0,0 0 1 0 0,0 0-1 0 0,1 0 0 0 0,-1-1 1 0 0,1 1-1 0 0,0 0 0 0 0,-1 0 0 0 0,1 0 1 0 0,0-1-1 0 0,0 1 0 0 0,0 0 1 0 0,0-1-1 0 0,0 1 0 0 0,1-1 0 0 0,-1 1 1 0 0,0-1-1 0 0,1 0 0 0 0,-1 1 0 0 0,1-1 1 0 0,-1 0-1 0 0,1 0 0 0 0,1 1-46 0 0,5 3 4 0 0,0 0-1 0 0,0 0 1 0 0,1-1-1 0 0,0 0 1 0 0,-1 0-1 0 0,1-1 1 0 0,1 0-1 0 0,-1-1 1 0 0,0 0-1 0 0,1 0 1 0 0,-1-1-1 0 0,1 0 1 0 0,-1-1-1 0 0,1 0 1 0 0,-1 0-1 0 0,2-2-3 0 0,-8 0 64 0 0,0 0-1 0 0,0 0 0 0 0,0-1 0 0 0,0 0 0 0 0,0 1 1 0 0,-1-1-1 0 0,1 0 0 0 0,-1-1 0 0 0,0 1 0 0 0,0 0 1 0 0,0-1-1 0 0,0 1 0 0 0,-1-1 0 0 0,0 1 0 0 0,1-1 1 0 0,-1 0-1 0 0,0 1 0 0 0,-1-1 0 0 0,1 0 0 0 0,-1 0 1 0 0,1 0-1 0 0,-1 0 0 0 0,0 1 0 0 0,-1-1 0 0 0,1 0 1 0 0,-1 0-1 0 0,1 0 0 0 0,-1 1 0 0 0,-1-1 1 0 0,1 0-1 0 0,0 1 0 0 0,-1-1 0 0 0,-1-1-63 0 0,-5-16 119 0 0,-2 2-1 0 0,0-1 1 0 0,-1 1-1 0 0,-1 1 1 0 0,-1 0-1 0 0,0 0 1 0 0,-2 2 0 0 0,0 0-1 0 0,0 0 1 0 0,-18-12-119 0 0,-8-12 181 0 0,191 94-254 0 0,205 85 134 0 0,-242-83-37 0 0,-104-51-17 0 0,0 1 0 0 0,-1 0 0 0 0,1 0 0 0 0,-1 1-1 0 0,-1 0 1 0 0,1 1 0 0 0,-1 0 0 0 0,-1 0 0 0 0,1 0 0 0 0,-2 1 0 0 0,1 0-1 0 0,-1 0 1 0 0,0 0 0 0 0,1 4-7 0 0,-6-11 4 0 0,-1 0-1 0 0,1 0 1 0 0,0 0 0 0 0,0 0-1 0 0,-1 0 1 0 0,1 0 0 0 0,-1 0-1 0 0,0 0 1 0 0,0 0 0 0 0,0-1-1 0 0,1 1 1 0 0,-2 0 0 0 0,1-1-1 0 0,0 1 1 0 0,0 0 0 0 0,0-1-1 0 0,-1 1 1 0 0,1-1 0 0 0,-1 0-1 0 0,1 1 1 0 0,-1-1 0 0 0,0 0-1 0 0,1 0 1 0 0,-1 0 0 0 0,0 0-1 0 0,0 0 1 0 0,0-1 0 0 0,1 1-1 0 0,-1 0 1 0 0,0-1 0 0 0,0 0 0 0 0,0 1-1 0 0,0-1 1 0 0,0 0 0 0 0,0 0-1 0 0,0 0 1 0 0,0 0 0 0 0,0 0-1 0 0,0-1 1 0 0,0 1 0 0 0,0 0-1 0 0,0-1 1 0 0,0 0 0 0 0,0 1-1 0 0,0-1 1 0 0,0 0-4 0 0,-8 1-5 0 0,4-2 4 0 0,1 1-1 0 0,0-1 1 0 0,0 0-1 0 0,0 0 1 0 0,0 0-1 0 0,0-1 1 0 0,1 0 0 0 0,-1 0-1 0 0,1 0 1 0 0,-1 0-1 0 0,1-1 1 0 0,0 0-1 0 0,0 1 1 0 0,-1-4 1 0 0,-8-5 4 0 0,-121-130 19 0 0,84 97-2885 0 0,43 44-1567 0 0,5 2-2119 0 0,2-1-5317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9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69 413 7690 0 0,'0'0'2876'0'0,"0"0"-725"0"0,0 0-320 0 0,0 0-73 0 0,0 0-228 0 0,0 0-363 0 0,0 0-383 0 0,0 0-319 0 0,0 0-146 0 0,0 0 13 0 0,0 0 56 0 0,0 0 35 0 0,0 0-30 0 0,10 6-110 0 0,77 54 447 0 0,22 43-128 0 0,-109-102-508 0 0,0-1 0 0 0,0 0 50 0 0,0 0 106 0 0,-11-12 865 0 0,-13-3-980 0 0,1-2 0 0 0,1-1 0 0 0,1 0 0 0 0,1-2 0 0 0,0-1 1 0 0,-14-19-136 0 0,-50-76 396 0 0,121 109-468 0 0,111 17 250 0 0,-71-12 65 0 0,-76 0-156 0 0,-1 0 1 0 0,1 0-1 0 0,-1 0 0 0 0,0 0 1 0 0,1 0-1 0 0,-1 0 0 0 0,0 0 0 0 0,0 0 1 0 0,-1 1-1 0 0,1-1 0 0 0,0 0 1 0 0,-1 0-1 0 0,1 0 0 0 0,-1 0 1 0 0,1 0-1 0 0,-1 0 0 0 0,0 0 0 0 0,0 1 1 0 0,0-1-1 0 0,0 0 0 0 0,0 1 1 0 0,0-1-1 0 0,-1 1 0 0 0,1-1-87 0 0,-15-19 203 0 0,0 0 0 0 0,-2 2 0 0 0,0 0 0 0 0,-1 1-1 0 0,-1 1 1 0 0,-18-13-203 0 0,-72-67-1387 0 0,109 95 609 0 0,-7-8 542 0 0,5 7-2864 0 0,3 0-3475 0 0,0 3-5491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10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71 352 0 0,'0'0'1626'0'0,"0"0"-25"0"0,0 0 10 0 0,0 0 16 0 0,0 0-72 0 0,0 0-218 0 0,0 0-188 0 0,0 0-156 0 0,0 0-173 0 0,0 0-127 0 0,0 0-82 0 0,0 0-31 0 0,0 0 10 0 0,9 3 618 0 0,-7-3 4841 0 0,13 25-3072 0 0,-16-31-1992 0 0,-19-27 660 0 0,54 84-1545 0 0,-37-82-636 0 0,-4-11-1061 0 0,6 13-6044 0 0,1 21-4213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12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13811 0 0,'0'0'2252'0'0,"0"0"-582"0"0,0 0-259 0 0,0 0-181 0 0,0 0-250 0 0,0 0-213 0 0,0 0-160 0 0,0 0-74 0 0,0 0 14 0 0,0 0-19 0 0,0 0-31 0 0,0 0-22 0 0,0 0-25 0 0,25 5-72 0 0,78 17-38 0 0,-11-13 427 0 0,159 24-513 0 0,-188-32-2271 0 0,-36-2-8294 0 0,-23 1-1185 0 0</inkml:trace>
  <inkml:trace contextRef="#ctx0" brushRef="#br0" timeOffset="215.918">586 1 14419 0 0,'0'0'3078'0'0,"0"0"-1683"0"0,0 0-663 0 0,0 0 51 0 0,0 0 67 0 0,0 0-40 0 0,0 0-165 0 0,0 0-185 0 0,0 0-179 0 0,0 0-102 0 0,14 34-51 0 0,43 104-64 0 0,-5-41-280 0 0,-49-91-338 0 0,13 26 91 0 0,-13-21-2767 0 0,-2 2-3794 0 0,-1-9-4001 0 0</inkml:trace>
  <inkml:trace contextRef="#ctx0" brushRef="#br0" timeOffset="396.055">498 236 19940 0 0,'0'0'1147'0'0,"0"0"-496"0"0,0 0-90 0 0,0 0 72 0 0,0 0 25 0 0,0 0-82 0 0,0 0-155 0 0,0 0-124 0 0,0 0-97 0 0,0 0-56 0 0,32-15-28 0 0,98-47-61 0 0,2 14-1973 0 0,-114 45 433 0 0,-6 1-1968 0 0,-3 1-3099 0 0,-2 0-4999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11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9146 0 0,'0'0'2834'0'0,"0"0"-772"0"0,0 0-323 0 0,0 0 56 0 0,0 0-20 0 0,0 0-188 0 0,0 0-364 0 0,0 0-354 0 0,0 0-137 0 0,0 0-61 0 0,0 0-25 0 0,0 0-20 0 0,0 0-93 0 0,4 0 947 0 0,248 23 443 0 0,-150-1-2071 0 0,-85-18 11 0 0,-6 0 155 0 0,-3-3-2986 0 0,-1 0-2580 0 0,-1-1-3709 0 0,-4 0-2344 0 0</inkml:trace>
  <inkml:trace contextRef="#ctx0" brushRef="#br0" timeOffset="246.685">486 0 12155 0 0,'0'0'3091'0'0,"0"0"-1419"0"0,0 0-517 0 0,0 0 101 0 0,0 0 35 0 0,0 0-144 0 0,0 0-282 0 0,0 0-259 0 0,0 0-160 0 0,0 0-130 0 0,0 0-61 0 0,22 32-75 0 0,64 98-64 0 0,-23-41-400 0 0,-55-65-1685 0 0,-8-7-5521 0 0,0-11 2429 0 0,0-2-4686 0 0</inkml:trace>
  <inkml:trace contextRef="#ctx0" brushRef="#br0" timeOffset="482.666">457 265 13571 0 0,'0'0'3743'0'0,"0"0"-1650"0"0,0 0-858 0 0,0 0-284 0 0,0 0-202 0 0,0 0-139 0 0,0 0-86 0 0,0 0-50 0 0,0 0-7 0 0,0 0-19 0 0,0 0-24 0 0,0 0-25 0 0,0 0-25 0 0,20-17-22 0 0,100-84 125 0 0,-4 20-429 0 0,-69 42-3738 0 0,-43 34 1460 0 0,-3 2-2277 0 0,-1 3 3689 0 0,1-4-10587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6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52 431 0 0 0,'0'0'508'0'0,"0"0"431"0"0,0 0 267 0 0,0 0 250 0 0,0 0 259 0 0,0 0 216 0 0,0 0 84 0 0,0 0-108 0 0,0 0-178 0 0,0 0-217 0 0,0 0-220 0 0,0 0-192 0 0,0 0-135 0 0,5 4 4476 0 0,-4-4-4985 0 0,-1 0-65 0 0,0 0-91 0 0,69 29 1023 0 0,83 49-958 0 0,58 10-262 0 0,-141-66-169 0 0,-58-22-138 0 0,-16 2-4922 0 0,-19 0-3869 0 0,14-2 3455 0 0,3 0-1183 0 0</inkml:trace>
  <inkml:trace contextRef="#ctx0" brushRef="#br0" timeOffset="238.475">245 792 11771 0 0,'0'0'3824'0'0,"0"0"-2522"0"0,0 0-917 0 0,0 0 186 0 0,0 0 309 0 0,0 0 142 0 0,0 0-87 0 0,0 0-220 0 0,0 0-198 0 0,0 0-150 0 0,0 0-85 0 0,3-31-60 0 0,9-97-65 0 0,3-26-338 0 0,-15 147-261 0 0,0-1 0 0 0,-1 1 1 0 0,0-1-1 0 0,0 1 0 0 0,0-1 0 0 0,-1 1 0 0 0,0 0 1 0 0,-1 0-1 0 0,0 0 0 0 0,0 0 0 0 0,0 0 0 0 0,-1 1 1 0 0,0 0-1 0 0,0-1 0 0 0,-5-4 442 0 0,-45-59-13708 0 0,42 58 11274 0 0</inkml:trace>
  <inkml:trace contextRef="#ctx0" brushRef="#br0" timeOffset="568.358">1 133 1192 0 0,'0'0'3250'0'0,"0"0"-369"0"0,0 0-383 0 0,0 0-454 0 0,0 0-341 0 0,0 0-228 0 0,0 0-324 0 0,0 0-241 0 0,0 0-90 0 0,0 0-8 0 0,0 0-14 0 0,0 0-138 0 0,0 0-120 0 0,17 11-91 0 0,111 66 633 0 0,-114-70-865 0 0,15 8 90 0 0,1-1-1 0 0,0-2 1 0 0,1-1-1 0 0,1-1 0 0 0,3-1-306 0 0,58-3 330 0 0,-85-50 219 0 0,-62-171 566 0 0,58 169-1059 0 0,142 83 256 0 0,-129-37-1665 0 0,-16-5-3822 0 0,-5-5-3709 0 0,3 7-2056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5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0 413 12339 0 0,'0'0'3856'0'0,"0"0"-2175"0"0,0 0-750 0 0,0 0 78 0 0,0 0 27 0 0,0 0-139 0 0,0 0-256 0 0,0 0-219 0 0,0 0-110 0 0,0 0-15 0 0,0 0 31 0 0,0 0-1 0 0,0 4-48 0 0,2 4-245 0 0,0 1 0 0 0,0-1 1 0 0,0 0-1 0 0,1 0 1 0 0,0-1-1 0 0,0 1 1 0 0,1 0-1 0 0,0-1 1 0 0,1 0-1 0 0,0 0 1 0 0,0 0-1 0 0,0-1 1 0 0,1 0-1 0 0,-1 0 0 0 0,2 0 1 0 0,-1-1-1 0 0,1 1 1 0 0,-1-1-1 0 0,1-1 1 0 0,1 0-1 0 0,-1 0 1 0 0,1 0-1 0 0,-1-1 1 0 0,1 0-1 0 0,1 0-34 0 0,-7-2 14 0 0,0 0 1 0 0,-1-1-1 0 0,1 1 0 0 0,0-1 1 0 0,0 0-1 0 0,0 1 0 0 0,-1-1 1 0 0,1 0-1 0 0,0 0 1 0 0,0 0-1 0 0,0 0 0 0 0,0 0 1 0 0,-1-1-1 0 0,1 1 0 0 0,0-1 1 0 0,0 1-1 0 0,0-1 0 0 0,-1 1 1 0 0,1-1-1 0 0,0 0 0 0 0,-1 0 1 0 0,1 0-1 0 0,-1 0 0 0 0,1 0 1 0 0,-1 0-1 0 0,1 0 0 0 0,-1-1 1 0 0,0 1-1 0 0,0 0 0 0 0,0-1 1 0 0,1 1-1 0 0,-1-1 0 0 0,-1 1 1 0 0,1-1-1 0 0,0 0 0 0 0,0 1 1 0 0,0-1-1 0 0,-1 0 1 0 0,1 0-1 0 0,-1 1 0 0 0,1-2-14 0 0,5-103 189 0 0,-7 68-3915 0 0,0 25-4298 0 0,0 11-3242 0 0</inkml:trace>
  <inkml:trace contextRef="#ctx0" brushRef="#br0" timeOffset="394.815">227 313 4881 0 0,'0'0'2637'0'0,"0"0"-46"0"0,0 0 60 0 0,0 0-277 0 0,0 0-426 0 0,0 0-374 0 0,0 0-360 0 0,0 0-206 0 0,0 0-104 0 0,0 0-83 0 0,0 0-71 0 0,0 0-111 0 0,0 0-124 0 0,2-30-110 0 0,3-96-80 0 0,-16 69 74 0 0,5 49-304 0 0,3 2-29 0 0,-1-1 0 0 0,0 1 0 0 0,0 0 0 0 0,0 0 0 0 0,-1 1 1 0 0,0-1-1 0 0,0 1 0 0 0,0 0 0 0 0,0 0 0 0 0,-1 0 0 0 0,0 1 0 0 0,0 0 0 0 0,-1 0 0 0 0,1 1 1 0 0,-1-1-1 0 0,1 2 0 0 0,-1-1 0 0 0,0 1 0 0 0,-5-2-66 0 0,11 5-4 0 0,-1-1 0 0 0,0 1 0 0 0,1-1 1 0 0,-1 1-1 0 0,1 0 0 0 0,0 0 0 0 0,-1-1 0 0 0,1 1 0 0 0,-1 0 0 0 0,1 0 1 0 0,0 0-1 0 0,0 1 0 0 0,0-1 0 0 0,-1 0 0 0 0,1 0 0 0 0,0 1 0 0 0,1-1 0 0 0,-1 0 1 0 0,0 1-1 0 0,0-1 0 0 0,1 1 0 0 0,-1-1 0 0 0,0 1 0 0 0,1 0 0 0 0,0-1 1 0 0,-1 1-1 0 0,1-1 0 0 0,0 1 0 0 0,0 0 0 0 0,0-1 0 0 0,0 1 0 0 0,0 0 0 0 0,0-1 1 0 0,0 1 3 0 0,5 62-353 0 0,-1-49 339 0 0,0-1 0 0 0,1 1 0 0 0,1-1 0 0 0,0 0 0 0 0,1-1 1 0 0,1 1-1 0 0,0-1 0 0 0,0-1 0 0 0,2 1 0 0 0,-1-2 0 0 0,2 1 0 0 0,-1-1 0 0 0,1-1 0 0 0,10 7 14 0 0,-19-15-4 0 0,0 0 0 0 0,0 0 0 0 0,0 0 0 0 0,0-1 0 0 0,1 1 0 0 0,-1-1 0 0 0,1 0 0 0 0,-1 1 0 0 0,1-1 0 0 0,0 0 0 0 0,-1 0 0 0 0,1-1 0 0 0,0 1 0 0 0,0 0 0 0 0,0-1 0 0 0,-1 0 0 0 0,1 0 0 0 0,0 0 0 0 0,0 0 0 0 0,0 0 0 0 0,0 0 0 0 0,-1-1 0 0 0,1 1 0 0 0,0-1 0 0 0,0 0 0 0 0,-1 0 0 0 0,1 0-1 0 0,-1 0 1 0 0,1-1 0 0 0,-1 1 0 0 0,1 0 0 0 0,-1-1 0 0 0,0 0 0 0 0,1 0 0 0 0,-1 0 0 0 0,0 0 0 0 0,0 0 0 0 0,0 0 0 0 0,-1 0 0 0 0,1 0 0 0 0,-1-1 0 0 0,1 1 0 0 0,-1-1 0 0 0,0 1 0 0 0,1-1 0 0 0,-1 0 0 0 0,-1 1 4 0 0,33-135-319 0 0,-31 90-2775 0 0,-1 1-4463 0 0,-1 33-3975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1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31 270 5041 0 0,'0'0'1731'0'0,"0"0"-357"0"0,0 0-143 0 0,0 0 25 0 0,0 0 54 0 0,0 0-62 0 0,0 0-147 0 0,0 0-143 0 0,0 0-133 0 0,0 0-67 0 0,0 0-63 0 0,0 0-74 0 0,0 0-82 0 0,-2 28-80 0 0,-10 139 256 0 0,-3-62 1130 0 0,14-105 2677 0 0,8-58-3609 0 0,5 16-750 0 0,2 1 0 0 0,2 0 0 0 0,1 1-1 0 0,2 1 1 0 0,2 1 0 0 0,12-15-163 0 0,-19 31 33 0 0,6-10 59 0 0,0 1 0 0 0,3 1 0 0 0,0 1 0 0 0,2 1-1 0 0,5-2-91 0 0,-30 29-3 0 0,1 1-1 0 0,-1 0 0 0 0,0-1 0 0 0,1 1 0 0 0,-1 0 0 0 0,1-1 1 0 0,-1 1-1 0 0,1 0 0 0 0,-1 0 0 0 0,1 0 0 0 0,-1 0 0 0 0,1-1 0 0 0,-1 1 1 0 0,1 0-1 0 0,-1 0 0 0 0,1 0 0 0 0,-1 0 0 0 0,1 0 0 0 0,-1 0 1 0 0,1 0-1 0 0,-1 0 0 0 0,1 0 0 0 0,-1 0 0 0 0,1 1 0 0 0,-1-1 1 0 0,1 0-1 0 0,-1 0 0 0 0,0 0 0 0 0,1 1 0 0 0,-1-1 0 0 0,1 0 0 0 0,-1 0 1 0 0,1 1-1 0 0,-1-1 0 0 0,0 0 0 0 0,1 1 0 0 0,-1-1 0 0 0,0 1 1 0 0,1-1-1 0 0,-1 0 0 0 0,0 1 0 0 0,0-1 0 0 0,1 1 0 0 0,-1-1 0 0 0,0 1 1 0 0,0-1-1 0 0,0 1 0 0 0,1-1 0 0 0,-1 1 0 0 0,0-1 0 0 0,0 1 1 0 0,0-1-1 0 0,0 1 0 0 0,0-1 0 0 0,0 1 0 0 0,0-1 0 0 0,0 1 1 0 0,0-1-1 0 0,-1 1 0 0 0,1-1 0 0 0,0 1 0 0 0,0-1 0 0 0,0 1 0 0 0,0-1 1 0 0,-1 1-1 0 0,1-1 0 0 0,0 0 0 0 0,-1 1 0 0 0,1-1 0 0 0,0 1 4 0 0,3 19 11 0 0,37 57-2170 0 0,-22-66-2723 0 0,-10-7-3835 0 0,-2-4-2502 0 0</inkml:trace>
  <inkml:trace contextRef="#ctx0" brushRef="#br0" timeOffset="339.27">508 358 0 0 0,'0'0'2000'0'0,"0"0"286"0"0,0 0 201 0 0,0 0 59 0 0,0 0-221 0 0,0 0-247 0 0,0 0-249 0 0,0 0-244 0 0,0 0-180 0 0,0 0-150 0 0,0 0-184 0 0,32 7-180 0 0,100 21-132 0 0,-130-27-729 0 0,0 0 0 0 0,0 0 0 0 0,0-1 0 0 0,-1 1 0 0 0,1-1 0 0 0,1 1 0 0 0,-1-1 0 0 0,0 1 0 0 0,0-1 0 0 0,0 0 0 0 0,0 0 0 0 0,0 0 0 0 0,0 0 0 0 0,0-1 0 0 0,0 1 0 0 0,0 0 0 0 0,0-1 0 0 0,0 0 0 0 0,0 1 0 0 0,0-1 0 0 0,0 0 0 0 0,0 0 0 0 0,-1 0 0 0 0,1 0 1 0 0,0 0-1 0 0,0-1 0 0 0,-1 1 0 0 0,1 0 0 0 0,1-2-30 0 0,2-4 166 0 0,59-74 1411 0 0,-63 79-1546 0 0,1-1-1 0 0,-1 0 1 0 0,0 0 0 0 0,0 0-1 0 0,0 0 1 0 0,-1 0 0 0 0,1 0-1 0 0,0 0 1 0 0,-1 0 0 0 0,0 0-1 0 0,0 0 1 0 0,0-1 0 0 0,0 1-1 0 0,-1 0 1 0 0,1 0 0 0 0,-1 0-1 0 0,1 0 1 0 0,-1 0 0 0 0,0 0-1 0 0,0 0 1 0 0,-1 0 0 0 0,1 1-1 0 0,-1-1 1 0 0,1 0 0 0 0,-1 1-1 0 0,0-1 1 0 0,0 1 0 0 0,0-1-1 0 0,0 1 1 0 0,0 0 0 0 0,-3-2-31 0 0,1 1-10 0 0,0 1 1 0 0,0-1-1 0 0,-1 1 1 0 0,1-1-1 0 0,-1 1 1 0 0,0 0-1 0 0,0 1 0 0 0,0 0 1 0 0,0-1-1 0 0,0 1 1 0 0,0 1-1 0 0,0-1 1 0 0,0 1-1 0 0,0 0 1 0 0,0 0-1 0 0,0 0 1 0 0,0 1-1 0 0,0 0 1 0 0,0 0-1 0 0,0 0 1 0 0,0 0-1 0 0,0 1 1 0 0,0 0-1 0 0,1 0 1 0 0,-1 0-1 0 0,1 1 1 0 0,-1 0-1 0 0,1-1 1 0 0,-3 4 9 0 0,-4 2-27 0 0,1 0 0 0 0,0 0 0 0 0,1 1 0 0 0,0 1 1 0 0,0-1-1 0 0,1 2 0 0 0,0-1 0 0 0,1 1 0 0 0,0 0 1 0 0,0 0-1 0 0,0 4 27 0 0,3-8-7 0 0,1 1 1 0 0,0-1-1 0 0,0 1 1 0 0,1 0-1 0 0,0 0 1 0 0,0 0-1 0 0,0 0 1 0 0,1 0-1 0 0,1 0 1 0 0,-1 0-1 0 0,1 0 1 0 0,1 1-1 0 0,0-1 1 0 0,0 0-1 0 0,0 0 0 0 0,1 0 1 0 0,0 0-1 0 0,1 0 1 0 0,-1-1-1 0 0,2 1 1 0 0,-1-1-1 0 0,1 0 1 0 0,0 1-1 0 0,1-2 1 0 0,-1 1-1 0 0,1 0 1 0 0,1-1 6 0 0,2 0-29 0 0,1-1 0 0 0,0 0 0 0 0,0-1 0 0 0,0 1 0 0 0,1-2 0 0 0,-1 0 0 0 0,1 0 0 0 0,0 0 1 0 0,0-1-1 0 0,0-1 0 0 0,0 0 0 0 0,0 0 0 0 0,0-1 0 0 0,0 0 0 0 0,0 0 0 0 0,0-2 0 0 0,1 1 0 0 0,4-2 29 0 0,18-5-933 0 0,-2-1 0 0 0,1-2 1 0 0,-2-1-1 0 0,1-1 0 0 0,1-3 933 0 0,-8 5-1650 0 0,15-8-5293 0 0,-19 5-3982 0 0</inkml:trace>
  <inkml:trace contextRef="#ctx0" brushRef="#br0" timeOffset="705.48">1434 67 10194 0 0,'0'0'2306'0'0,"0"0"-344"0"0,0 0-230 0 0,0 0-194 0 0,0 0-195 0 0,-31 19-200 0 0,-96 61-207 0 0,28-2 850 0 0,97-77-1751 0 0,0 0 1 0 0,0 1-1 0 0,-1-1 1 0 0,1 1-1 0 0,0 0 1 0 0,1-1-1 0 0,-1 1 1 0 0,0 0-1 0 0,0 0 1 0 0,1 0-1 0 0,-1 0 1 0 0,1 0-1 0 0,0 1 1 0 0,-1-1-1 0 0,1 0 1 0 0,0 1-1 0 0,0-1 1 0 0,1 1-1 0 0,-1-1 1 0 0,1 1-1 0 0,-1-1 1 0 0,1 1-1 0 0,0-1 1 0 0,-1 1-1 0 0,1 0 1 0 0,1-1-1 0 0,-1 1 1 0 0,0-1-1 0 0,1 1 1 0 0,-1-1 0 0 0,1 1-1 0 0,0-1 1 0 0,0 1-1 0 0,0-1 1 0 0,0 1-1 0 0,0-1 1 0 0,0 0-1 0 0,1 0 1 0 0,-1 0-1 0 0,1 0 1 0 0,-1 0-1 0 0,1 0 1 0 0,0 0-1 0 0,0 0 1 0 0,0-1-1 0 0,2 2-35 0 0,178 34 967 0 0,-176-35-950 0 0,-3-3-9 0 0,0 1 0 0 0,0 0 0 0 0,0 0 0 0 0,0 0 1 0 0,0 0-1 0 0,-1 1 0 0 0,1-1 0 0 0,0 1 0 0 0,0-1 0 0 0,0 1 1 0 0,0 0-1 0 0,-1 0 0 0 0,1 1 0 0 0,0-1 0 0 0,-1 0 0 0 0,1 1 1 0 0,-1 0-1 0 0,0-1 0 0 0,0 1 0 0 0,1 0 0 0 0,-1 0 1 0 0,0 0-1 0 0,0 1 0 0 0,-1-1 0 0 0,1 0 0 0 0,0 1 0 0 0,-1-1 1 0 0,0 1-1 0 0,1-1 0 0 0,-1 1 0 0 0,0 0 0 0 0,0 0 0 0 0,-1-1 1 0 0,1 1-1 0 0,0 0 0 0 0,-1 0 0 0 0,0 0 0 0 0,0 0 1 0 0,0 0-1 0 0,0 0 0 0 0,0 0 0 0 0,0-1 0 0 0,-1 3-8 0 0,-3 0 37 0 0,0 1-1 0 0,0-1 1 0 0,0 0-1 0 0,-1-1 1 0 0,0 1 0 0 0,0-1-1 0 0,0 0 1 0 0,0 0-1 0 0,-1 0 1 0 0,1-1 0 0 0,-1 0-1 0 0,0 0 1 0 0,0 0-1 0 0,-4 0-36 0 0,-8 6 60 0 0,-175 64 148 0 0,149-69-548 0 0,43-4 54 0 0,1 0-273 0 0,35-44-9530 0 0,-21 33 3760 0 0,-4 0-2756 0 0</inkml:trace>
  <inkml:trace contextRef="#ctx0" brushRef="#br0" timeOffset="973.396">1872 1 9266 0 0,'0'0'5124'0'0,"0"0"-2576"0"0,0 0-1118 0 0,0 0-235 0 0,0 0-198 0 0,0 0-206 0 0,0 0-40 0 0,0 0-12 0 0,0 0 50 0 0,0 0 30 0 0,0 0-88 0 0,0 0-107 0 0,0 0-102 0 0,8 23-98 0 0,24 75-86 0 0,-30-93-301 0 0,0-1-1 0 0,-1 1 1 0 0,0 0-1 0 0,0 0 1 0 0,0 1-1 0 0,-1-1 1 0 0,1 0-1 0 0,-1 0 1 0 0,0 0-1 0 0,-1 0 1 0 0,1 0-1 0 0,-1 0 1 0 0,0 0-1 0 0,0 0 0 0 0,-1 1-36 0 0,-4 16 111 0 0,-12 115 260 0 0,16 50-642 0 0,-4-206-7765 0 0,-2 8 4117 0 0,3 2-1538 0 0,2 1-4977 0 0</inkml:trace>
  <inkml:trace contextRef="#ctx0" brushRef="#br0" timeOffset="1160.658">1596 236 10162 0 0,'0'0'2718'0'0,"0"0"-656"0"0,0 0-478 0 0,0 0-320 0 0,0 0-225 0 0,0 0-120 0 0,0 0 9 0 0,0 0 6 0 0,0 0-17 0 0,0 0-64 0 0,0 0-189 0 0,0 0-125 0 0,0 0-89 0 0,28 2-67 0 0,91 6-44 0 0,13-19 326 0 0,54-26-1125 0 0,-108 20-7205 0 0,-65 14-4173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10514 0 0,'0'0'2183'0'0,"0"0"-433"0"0,0 0-146 0 0,0 0-7 0 0,0 0-154 0 0,0 0-268 0 0,0 0-266 0 0,0 0-239 0 0,0 0-110 0 0,0 0-20 0 0,0 0-9 0 0,0 0 10 0 0,0 0-51 0 0,0-2-76 0 0,0 2-385 0 0,0-1 0 0 0,0 1 0 0 0,0 0 0 0 0,-1-1 0 0 0,1 1 0 0 0,0 0 0 0 0,0-1 0 0 0,0 1 0 0 0,0 0 0 0 0,0-1 0 0 0,0 1 0 0 0,0 0 0 0 0,0-1 0 0 0,0 1 0 0 0,0-1 0 0 0,0 1-1 0 0,0 0 1 0 0,0-1 0 0 0,1 1 0 0 0,-1 0 0 0 0,0-1 0 0 0,0 1 0 0 0,0 0 0 0 0,0 0 0 0 0,1-1 0 0 0,-1 1 0 0 0,0 0 0 0 0,0-1 0 0 0,1 1 0 0 0,-1 0 0 0 0,0 0 0 0 0,0 0 0 0 0,1-1 0 0 0,-1 1 0 0 0,0 0 0 0 0,1 0-1 0 0,-1 0 1 0 0,0-1 0 0 0,0 1 0 0 0,1 0 0 0 0,-1 0 0 0 0,1 0 0 0 0,-1 0 0 0 0,0 0 0 0 0,1 0 0 0 0,-1 0 0 0 0,0 0 0 0 0,1 0 0 0 0,-1 0 0 0 0,0 0 0 0 0,1 0 0 0 0,-1 0 0 0 0,0 0 0 0 0,1 0 0 0 0,-1 0 0 0 0,0 1-1 0 0,1-1 1 0 0,-1 0 0 0 0,0 0 0 0 0,1 0 0 0 0,-1 0 0 0 0,0 1 0 0 0,0-1 0 0 0,1 0 0 0 0,-1 0 0 0 0,0 1 0 0 0,0-1 0 0 0,1 0-29 0 0,15 4-14 0 0,119 18 533 0 0,24 26-364 0 0,7 18-71 0 0,-147-56-786 0 0,-33-5-3847 0 0,-14-8-352 0 0,1-5-5346 0 0,22 4 3012 0 0</inkml:trace>
  <inkml:trace contextRef="#ctx0" brushRef="#br0" timeOffset="293.477">257 358 6497 0 0,'0'0'3638'0'0,"0"0"-902"0"0,0 0-478 0 0,0 0-203 0 0,0 0-238 0 0,0 0-372 0 0,0 0-402 0 0,0 0-297 0 0,0 0-131 0 0,0 0-68 0 0,0 0-36 0 0,0 0-6 0 0,0 0-99 0 0,0-2-74 0 0,-2-221 2368 0 0,13 140-2397 0 0,-2 48-5155 0 0,-7 25 1870 0 0,-1 6-2316 0 0,-1 4-5987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0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178 803 0 0 0,'0'0'938'0'0,"0"0"252"0"0,0 0 149 0 0,0 0-26 0 0,0 0-152 0 0,0 0-155 0 0,0 0-73 0 0,0 0 93 0 0,0 0 241 0 0,-5-2 186 0 0,-1 0-803 0 0,-6-1-9 0 0,-1 2 3012 0 0,12 1-2665 0 0,1 0-7 0 0,0 0-91 0 0,8 4 5322 0 0,27 14-6132 0 0,299 170 433 0 0,-198-107-563 0 0,-153-81-7397 0 0,-27-18-5501 0 0,38 14 7159 0 0</inkml:trace>
  <inkml:trace contextRef="#ctx0" brushRef="#br0" timeOffset="461.182">140 781 336 0 0,'0'0'2998'0'0,"0"0"-983"0"0,0 0-246 0 0,0 0 171 0 0,0 0 76 0 0,0 0-51 0 0,0 0-328 0 0,0 0-476 0 0,0 0-410 0 0,0 0-249 0 0,0 0-116 0 0,0 0-48 0 0,0 0 5 0 0,-4-2 23 0 0,-1 1-374 0 0,-4-1 745 0 0,21 11 669 0 0,-5-5-1192 0 0,0 0 0 0 0,0 0 1 0 0,0-1-1 0 0,0 0 0 0 0,1-1 1 0 0,0 1-1 0 0,-1-1 0 0 0,1-1 1 0 0,0 1-1 0 0,0-1 0 0 0,0-1 1 0 0,0 0-1 0 0,0 0 0 0 0,2 0-214 0 0,6-2 107 0 0,-1 0 0 0 0,0-1 1 0 0,1 0-1 0 0,-1-1 0 0 0,-1-1 0 0 0,1 0 0 0 0,-1-1 0 0 0,0-1 0 0 0,0 0 0 0 0,0-1 0 0 0,9-7-107 0 0,-21 14 57 0 0,1 0 0 0 0,-1 0 0 0 0,1 0 0 0 0,-1-1 0 0 0,1 1 1 0 0,-1-1-1 0 0,0 1 0 0 0,0-1 0 0 0,0 0 0 0 0,0 0 0 0 0,0 0 0 0 0,0 0 0 0 0,0 0 0 0 0,-1-1 0 0 0,1 1 0 0 0,-1 0 1 0 0,0-1-1 0 0,1 1 0 0 0,-1-1 0 0 0,0 1 0 0 0,-1-1 0 0 0,1 1 0 0 0,0-1 0 0 0,-1 0 0 0 0,1 0 0 0 0,-1 1 0 0 0,0-1 1 0 0,0 0-1 0 0,0 0 0 0 0,0 1 0 0 0,0-1 0 0 0,-1 0 0 0 0,1 1 0 0 0,-1-1 0 0 0,0 0 0 0 0,0 1 0 0 0,0-1 0 0 0,0 1 1 0 0,0-1-1 0 0,-1 1 0 0 0,1-1 0 0 0,-2-1-57 0 0,-38-40 234 0 0,-2 3 1 0 0,-1 1-1 0 0,-3 2 1 0 0,0 2-1 0 0,-3 2 1 0 0,-1 2 0 0 0,-36-15-235 0 0,32 21 201 0 0,57 33-3663 0 0,12 0 1811 0 0,7 2-1402 0 0,-6-7-4542 0 0,-10-2-3577 0 0</inkml:trace>
  <inkml:trace contextRef="#ctx0" brushRef="#br0" timeOffset="1237.11">357 180 2705 0 0,'0'0'1587'0'0,"0"0"42"0"0,0 0 184 0 0,0 0 218 0 0,0 0-77 0 0,0 0-247 0 0,0 0-311 0 0,0 0-356 0 0,0 0-206 0 0,0 0-113 0 0,0 0-29 0 0,0 0-2 0 0,-3 0-25 0 0,-4 5 644 0 0,21 4 78 0 0,0 0-1449 0 0,-7-4 86 0 0,0 0 0 0 0,0-1 0 0 0,1 0-1 0 0,0 0 1 0 0,0 0 0 0 0,0-1 0 0 0,0 0 0 0 0,0-1 0 0 0,1 0-1 0 0,-1 0 1 0 0,1-1 0 0 0,0 0 0 0 0,-1 0 0 0 0,1-1 0 0 0,0 0-1 0 0,1-1-23 0 0,-8 1 43 0 0,-1 0-1 0 0,1-1 1 0 0,-1 1-1 0 0,1 0 1 0 0,-1-1-1 0 0,0 1 1 0 0,1-1-1 0 0,-1 0 1 0 0,0 1-1 0 0,0-1 0 0 0,1 0 1 0 0,-1 0-1 0 0,0 0 1 0 0,0 0-1 0 0,0 0 1 0 0,0 0-1 0 0,0 0 1 0 0,0 0-1 0 0,0 0 0 0 0,0 0 1 0 0,-1-1-1 0 0,1 1 1 0 0,0 0-1 0 0,-1-1 1 0 0,1 1-1 0 0,-1 0 1 0 0,1-1-1 0 0,-1 1 0 0 0,0-1 1 0 0,1 1-1 0 0,-1 0 1 0 0,0-1-1 0 0,0 1 1 0 0,0-1-1 0 0,0 1 1 0 0,0-1-1 0 0,-1 1 0 0 0,1-1-41 0 0,-13-57 1676 0 0,6 48-1553 0 0,0 0 1 0 0,-1 0 0 0 0,0 0 0 0 0,-1 1 0 0 0,0 1-1 0 0,0-1 1 0 0,-1 2 0 0 0,0-1 0 0 0,-1 1 0 0 0,0 1 0 0 0,0 0-1 0 0,0 0 1 0 0,-1 1 0 0 0,0 1 0 0 0,-2-1-125 0 0,13 6-34 0 0,0-1 0 0 0,0 0-1 0 0,0 0 1 0 0,0 1 0 0 0,0-1 0 0 0,-1 1 0 0 0,1-1 0 0 0,0 1 0 0 0,-1 0 0 0 0,1-1-1 0 0,0 1 1 0 0,-1 0 0 0 0,1 0 0 0 0,0 0 0 0 0,-1 0 0 0 0,1 0 0 0 0,0 0-1 0 0,-1 0 1 0 0,1 0 0 0 0,0 1 0 0 0,0-1 0 0 0,-1 0 0 0 0,1 1 0 0 0,0-1 0 0 0,0 1-1 0 0,-1-1 1 0 0,1 1 0 0 0,0 0 0 0 0,0 0 0 0 0,0-1 0 0 0,0 1 0 0 0,0 0-1 0 0,0 0 1 0 0,0 0 0 0 0,0 0 0 0 0,0 0 0 0 0,1 0 0 0 0,-1 0 0 0 0,0 1-1 0 0,1-1 1 0 0,-1 0 0 0 0,1 0 0 0 0,-1 1 0 0 0,1-1 0 0 0,-1 0 0 0 0,1 0 0 0 0,0 1-1 0 0,0-1 1 0 0,0 0 0 0 0,0 1 0 0 0,0-1 0 0 0,0 1 34 0 0,0 2-486 0 0,2 38-2627 0 0,7-16-5524 0 0,-2-18-2722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7:4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149 244 1456 0 0,'0'0'1847'0'0,"0"0"-408"0"0,0 0-21 0 0,0 0 185 0 0,0 0 237 0 0,0 0 58 0 0,0 0-150 0 0,0 0-237 0 0,0 0-242 0 0,0 0-197 0 0,0 0-176 0 0,-3-3-142 0 0,-12-10-126 0 0,11 10-104 0 0,4 3-83 0 0,0 0-71 0 0,41 0 2759 0 0,108 11-1464 0 0,-5 25-1367 0 0,-122-28-1203 0 0,-22-8 576 0 0,3 22-4036 0 0,-3-14-4228 0 0,0-4-1901 0 0</inkml:trace>
  <inkml:trace contextRef="#ctx0" brushRef="#br0" timeOffset="862.594">79 210 6073 0 0,'0'0'1673'0'0,"0"0"-132"0"0,0 0 108 0 0,0 0 132 0 0,0 0-82 0 0,0 0-328 0 0,0 0-438 0 0,0 0-353 0 0,0 0-194 0 0,0 0-53 0 0,0 0-1 0 0,0 0 46 0 0,2 2 34 0 0,91 108 3811 0 0,-42-23-3847 0 0,-51-109 899 0 0,-4-77-419 0 0,13-6-563 0 0,-9-77-342 0 0,0 182 14 0 0,0 0 11 0 0,0 0 14 0 0,-40 32 1778 0 0,-26 23-1773 0 0,42-36-226 0 0,20-16-4243 0 0,2-2-4580 0 0,2-1-2235 0 0</inkml:trace>
  <inkml:trace contextRef="#ctx0" brushRef="#br0" timeOffset="26254.909">39 144 0 0 0,'0'0'277'0'0,"0"0"138"0"0,0 0-11 0 0,0 0 15 0 0,0 0 129 0 0,0 0 148 0 0,0 0 182 0 0,0 0 195 0 0,-6-5 124 0 0,-16-14 28 0 0,11 12 8465 0 0,13 8-6193 0 0,3 0-3941 0 0,15 14 1516 0 0,69 13 1081 0 0,92 21 8 0 0,-47-42-1146 0 0,-90 4-729 0 0,-60-8-3318 0 0,6-2-2155 0 0,2-1-4142 0 0,4 0 315 0 0</inkml:trace>
  <inkml:trace contextRef="#ctx0" brushRef="#br0" timeOffset="27492.201">113 96 40 0 0,'0'0'1470'0'0,"0"0"-309"0"0,0 0-91 0 0,0 0 90 0 0,0 0 104 0 0,0 0 21 0 0,0 0-96 0 0,0 0-194 0 0,0 0-221 0 0,0 0-162 0 0,0 0-96 0 0,0 0-67 0 0,0 0-49 0 0,0 0-8 0 0,0 0 32 0 0,0 0 61 0 0,0 0 132 0 0,0 0 122 0 0,0 0 85 0 0,0 0 20 0 0,0 0-117 0 0,-20 15 1313 0 0,-14-15-28 0 0,34 1-1531 0 0,48 50-288 0 0,4 15-151 0 0,-42-55-24 0 0,-15-19 246 0 0,-84-123 70 0 0,73 93-245 0 0,7 2 106 0 0,9 35-168 0 0,0 1-1 0 0,0 0 2 0 0,0 0-2 0 0,0 0 26 0 0,0 0 17 0 0,0 0 7 0 0,0 0 9 0 0,0 0-23 0 0,0 0-13 0 0,0 0-8 0 0,6 8-93 0 0,112 26 450 0 0,-104-25-374 0 0,-14-8-16 0 0,0-1 17 0 0,0 0 12 0 0,0 0-27 0 0,0 0-37 0 0,-11 0-2611 0 0,-4 0-4770 0 0,14 0 4818 0 0,-3 0-8843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53.929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545 8183 0 0 0,'0'0'343'0'0,"0"0"65"0"0,0 0 41 0 0,0 0-2 0 0,0 0-64 0 0,0 0-135 0 0,0 0-120 0 0,-3 2-105 0 0,-8 5-74 0 0,8-5-45 0 0,3-2-42 0 0,0 0-54 0 0,0 0-78 0 0,0 0-52 0 0,0-18 904 0 0,-44-195 3849 0 0,18-8-2740 0 0,15 74-576 0 0,6-226 946 0 0,20 178-1540 0 0,3-58 49 0 0,-7 145-302 0 0,-5-628 1040 0 0,3 423-836 0 0,6 107-191 0 0,9-23-66 0 0,5-31 64 0 0,-13 134-206 0 0,18-110 102 0 0,-18 50-11 0 0,-16 180-154 0 0,-1-83 130 0 0,4-1 1 0 0,4 1-1 0 0,8-26-140 0 0,22-171 237 0 0,-23 94-71 0 0,-13 174-152 0 0,9-380 366 0 0,3 121-152 0 0,2-189 146 0 0,2 322-324 0 0,0-40 76 0 0,8-191 135 0 0,0 176-155 0 0,-9-42 68 0 0,-13 149-146 0 0,-1-2 43 0 0,22-190-3 0 0,-9-89 129 0 0,-13 280-114 0 0,-8-129 157 0 0,-1 199 193 0 0,-4 1-254 0 0,-2 20 582 0 0,-35 8-1158 0 0,0 56-530 0 0,33-33 692 0 0,0-2 0 0 0,-2 0-1 0 0,-1 0 1 0 0,-1-2-1 0 0,-1 0 1 0 0,-5 2 235 0 0,25-26-7 0 0,0-1 0 0 0,-1 1 1 0 0,1 0-1 0 0,0 0 0 0 0,-1-1 0 0 0,1 1 0 0 0,-1-1 1 0 0,1 1-1 0 0,-1 0 0 0 0,1-1 0 0 0,-1 1 1 0 0,1-1-1 0 0,-1 1 0 0 0,0-1 0 0 0,1 1 0 0 0,-1-1 1 0 0,0 0-1 0 0,0 1 0 0 0,1-1 0 0 0,-1 0 0 0 0,0 0 1 0 0,0 1-1 0 0,1-1 0 0 0,-1 0 0 0 0,0 0 0 0 0,0 0 1 0 0,1 0-1 0 0,-1 0 0 0 0,0 0 0 0 0,0 0 0 0 0,0 0 1 0 0,1 0-1 0 0,-1 0 0 0 0,0-1 0 0 0,0 1 0 0 0,1 0 1 0 0,-1-1-1 0 0,0 1 0 0 0,0 0 0 0 0,1-1 0 0 0,-1 1 1 0 0,0-1-1 0 0,1 1 0 0 0,-1-1 0 0 0,1 1 1 0 0,-1-1-1 0 0,1 1 0 0 0,-1-1 0 0 0,1 1 0 0 0,-1-1 1 0 0,1 0-1 0 0,-1 1 0 0 0,1-1 7 0 0,-29-70 17 0 0,21 64 231 0 0,-12 7 74 0 0,-6 4-72 0 0,-29-4-240 0 0,27 3 170 0 0,-1 63-247 0 0,7-7 159 0 0,-3 33-116 0 0,15 38 35 0 0,-12 127 42 0 0,31-6-42 0 0,-8-109-10 0 0,11 98-29 0 0,-5-4 15 0 0,-5-125 25 0 0,0-27-43 0 0,-3 1 1 0 0,-12 73 30 0 0,9 129-40 0 0,-5 70 16 0 0,5-232 33 0 0,-3 52 3 0 0,-3 59 20 0 0,-6 3-39 0 0,-1 8 43 0 0,7-156-21 0 0,4-27-7 0 0,-5 112-24 0 0,1 16-68 0 0,-3 22 103 0 0,4-67 14 0 0,2-82-10 0 0,-11 51-21 0 0,-5 112-44 0 0,-24 36 98 0 0,31-105-63 0 0,-4 14 15 0 0,-20 103-5 0 0,26-89 1 0 0,6 52-10 0 0,-1 190 50 0 0,20-275-34 0 0,-8 166 64 0 0,-15-199 22 0 0,-3-6-28 0 0,11-1-25 0 0,4 128 33 0 0,0-241-89 0 0,0-1-9 0 0,0 0 4 0 0,0 0-5 0 0,0 0-1 0 0,0 0 0 0 0,0 0 3 0 0,0 0 9 0 0,0 0-2 0 0,0 0 4 0 0,0 0 0 0 0,0 0 16 0 0,0 0-17 0 0,0 0-6 0 0,0 0-5 0 0,0 0 5 0 0,0 0-2 0 0,0 0-9 0 0,0 0-1 0 0,0 0-12 0 0,0 0 7 0 0,0 0 5 0 0,0 0-8 0 0,0 0 19 0 0,0 0 0 0 0,0 0 6 0 0,0 0 1 0 0,0 0 15 0 0,0 0 1 0 0,0 0-10 0 0,0 0-3 0 0,0 0-1 0 0,0 0-2 0 0,0 0 11 0 0,0 0-16 0 0,0 0-16 0 0,0 0 16 0 0,39 3 172 0 0,-30-1-147 0 0,-1 1 1 0 0,1-1-1 0 0,-1 1 0 0 0,1 1 1 0 0,-1 0-1 0 0,0 0 0 0 0,0 0 1 0 0,0 1-1 0 0,-1 0 0 0 0,0 1 1 0 0,0 0-1 0 0,3 3-9 0 0,-7-7 11 0 0,26 25 48 0 0,44 24-90 0 0,-64-48-22 0 0,26-6-932 0 0,-29-4 579 0 0,10-13-1823 0 0,-8 3-3743 0 0,-6 9-2610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8:56.573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161 1 0 0 0,'0'0'221'0'0,"0"0"426"0"0,0 0 60 0 0,0 0-30 0 0,0 0-63 0 0,0 0-65 0 0,0 0 9 0 0,0 0-7 0 0,-5 2 10 0 0,-2-1-280 0 0,-6 2-14 0 0,3 3 3143 0 0,-16 40-1601 0 0,-46 216-242 0 0,45-156-655 0 0,26-105-817 0 0,1-1-15 0 0,0 0-40 0 0,0 0-22 0 0,0 0-31 0 0,0 0-23 0 0,0 0-8 0 0,0 0-27 0 0,0 0-57 0 0,0 0-40 0 0,20-30 542 0 0,32-86 147 0 0,-26 16-266 0 0,-24 86-193 0 0,1 3-200 0 0,-3 25 136 0 0,-31 220 727 0 0,31-201-1062 0 0,0-32 271 0 0,13-8 214 0 0,70-269 283 0 0,-45 180-760 0 0,-34 120 187 0 0,-25 158 1070 0 0,16-113-591 0 0,5-68-429 0 0,0-1-2 0 0,0 0 8 0 0,10-15 156 0 0,6-47 238 0 0,4 11-362 0 0,-1 32-447 0 0,-19 19 425 0 0,0 15 140 0 0,1 138 687 0 0,-17-101-188 0 0,16-51-470 0 0,0-1-56 0 0,0 0-73 0 0,0 0-62 0 0,0 0-64 0 0,1-19-125 0 0,29-59 461 0 0,-11 53-421 0 0,-19 25 306 0 0,0 0 34 0 0,0 0 13 0 0,-18 60-1157 0 0,17-50-1777 0 0,1-7-199 0 0,0-2-5091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09.884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22 98 0 0 0,'0'0'304'0'0,"0"0"174"0"0,0 0-44 0 0,0 0-84 0 0,0 0-22 0 0,1-16 38 0 0,4-51 115 0 0,-3 52 9475 0 0,-2 16-7154 0 0,1 16-4985 0 0,-1-14 3115 0 0,-24 218-1033 0 0,21-168 117 0 0,-1 30-91 0 0,4-83 25 0 0,0 0-25 0 0,0 0-5 0 0,0 0 7 0 0,0 0 29 0 0,0 0 24 0 0,0 0 28 0 0,0 0-19 0 0,1 0 0 0 0,-1 0 0 0 0,0 0 0 0 0,0 0 1 0 0,1 0-1 0 0,-1 0 0 0 0,0 0 0 0 0,1 0 1 0 0,-1 0-1 0 0,0 0 0 0 0,1 0 0 0 0,-1 0 1 0 0,0 0-1 0 0,0 0 0 0 0,1 0 0 0 0,-1 0 0 0 0,0 0 1 0 0,1 0-1 0 0,-1 0 0 0 0,0 0 0 0 0,0 0 1 0 0,1 1-1 0 0,-1-1 0 0 0,0 0 0 0 0,0 0 0 0 0,1 0 1 0 0,-1 0-1 0 0,0 1 0 0 0,0-1 0 0 0,0 0 1 0 0,1 0-1 0 0,-1 1 0 0 0,0-1 0 0 0,0 0 0 0 0,0 0 1 0 0,0 1-1 0 0,1-1 11 0 0,44-192 1281 0 0,-21 94-1343 0 0,-33 222 487 0 0,-11 63-210 0 0,20-163-399 0 0,9-37 175 0 0,69-276 1026 0 0,-63 250-1116 0 0,-12 77 129 0 0,-31 180 248 0 0,24-65-144 0 0,5-153-130 0 0,0 1 0 0 0,-1-1 0 0 0,1 0 0 0 0,-1 1 0 0 0,1-1 0 0 0,0 0 0 0 0,-1 0 0 0 0,1 0 0 0 0,0 0 0 0 0,-1 1 0 0 0,1-1 0 0 0,0 0 0 0 0,-1 0 0 0 0,1 0 0 0 0,0 0 0 0 0,0 0 0 0 0,-1-1 0 0 0,1 1 0 0 0,0 0 0 0 0,-1 0 0 0 0,1 0 0 0 0,0 0 1 0 0,-1-1-1 0 0,1 1 0 0 0,-1 0 0 0 0,1-1 0 0 0,0 1 0 0 0,-1-1 0 0 0,1 1 0 0 0,-1 0 0 0 0,1-1 0 0 0,-1 1 0 0 0,1-1 0 0 0,-1 0 0 0 0,0 1 0 0 0,1-1 0 0 0,-1 1 0 0 0,1-1 0 0 0,-1 1 0 0 0,0-1 0 0 0,0 0 0 0 0,1 1 0 0 0,-1-1 0 0 0,0 0 0 0 0,0 1 0 0 0,0-1-4 0 0,20-41 219 0 0,-2 0-1 0 0,-2-2 1 0 0,-2 1-1 0 0,4-28-218 0 0,5-12-39 0 0,-21 195-81 0 0,-16 124 464 0 0,14-236-420 0 0,0 0-19 0 0,9-19 386 0 0,47-256 643 0 0,-43 232-1037 0 0,-12 41 31 0 0,-1 2-12 0 0,0 13 25 0 0,-12 255 398 0 0,8-180-134 0 0,31-170 362 0 0,60-237-441 0 0,-87 320-136 0 0,0-1 1 0 0,0 0 0 0 0,0 0 0 0 0,0 0 0 0 0,0 1 0 0 0,0-1 0 0 0,1 0 0 0 0,-1 0 0 0 0,0 0-1 0 0,0 0 1 0 0,0 1 0 0 0,1-1 0 0 0,-1 0 0 0 0,0 0 0 0 0,0 0 0 0 0,0 0 0 0 0,1 0 0 0 0,-1 0 0 0 0,0 0-1 0 0,0 0 1 0 0,0 1 0 0 0,1-1 0 0 0,-1 0 0 0 0,0 0 0 0 0,0 0 0 0 0,1 0 0 0 0,-1 0 0 0 0,0 0-1 0 0,0 0 1 0 0,1-1 0 0 0,-1 1 0 0 0,0 0 0 0 0,0 0 0 0 0,0 0 0 0 0,1 0 0 0 0,-1 0 0 0 0,0 0 0 0 0,0 0-1 0 0,0 0 10 0 0,2 26 74 0 0,-9 227 352 0 0,6-187-434 0 0,1-65-67 0 0,0-1-32 0 0,13-30 305 0 0,37-205-405 0 0,-50 235 170 0 0,0 1 1 0 0,0-1-1 0 0,0 0 1 0 0,0 0-1 0 0,0 1 1 0 0,0-1-1 0 0,0 0 1 0 0,0 0-1 0 0,0 1 1 0 0,0-1-1 0 0,1 0 0 0 0,-1 1 1 0 0,0-1-1 0 0,0 0 1 0 0,0 0-1 0 0,0 1 1 0 0,0-1-1 0 0,1 0 1 0 0,-1 0-1 0 0,0 0 1 0 0,0 1-1 0 0,0-1 1 0 0,1 0-1 0 0,-1 0 0 0 0,0 0 1 0 0,0 0-1 0 0,1 1 1 0 0,-1-1-1 0 0,0 0 1 0 0,0 0-1 0 0,1 0 1 0 0,-1 0-1 0 0,0 0 1 0 0,1 0-1 0 0,-1 0 1 0 0,0 0-1 0 0,0 0 1 0 0,1 0-1 0 0,-1 0 0 0 0,0 0 1 0 0,0 0-1 0 0,1 0 1 0 0,-1 0-1 0 0,0 0 1 0 0,1 0-1 0 0,-1 0 1 0 0,0 0-1 0 0,0 0 1 0 0,1-1-1 0 0,-1 1 1 0 0,0 0-1 0 0,1 0 37 0 0,5 31 382 0 0,-6 60 17 0 0,0-90-436 0 0,0-1-10 0 0,0 0-2 0 0,0 0-1 0 0,0 0 22 0 0,0 0 11 0 0,0 0 1 0 0,0 0-4 0 0,0 0-23 0 0,0 0-37 0 0,0 0-37 0 0,8-19-581 0 0,-4 7-575 0 0,-1 2-1587 0 0,2 4-4105 0 0,-1 5 841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33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8 5313 0 0,'0'0'2507'0'0,"0"0"-666"0"0,0 0-425 0 0,0 0-29 0 0,0 0 131 0 0,0 0 37 0 0,0 0-175 0 0,0 0-265 0 0,0 0-256 0 0,0 0-186 0 0,0 0-66 0 0,-5-7 1631 0 0,-8 9-2051 0 0,0 0 0 0 0,1 2 0 0 0,-1-1-1 0 0,1 1 1 0 0,0 1 0 0 0,1 1 0 0 0,-1-1 0 0 0,1 2 0 0 0,0 0 0 0 0,0 0 0 0 0,-3 4-187 0 0,-26 14 276 0 0,-207 144 903 0 0,245-167-1175 0 0,0-1 0 0 0,1 1 0 0 0,-1-1 1 0 0,0 1-1 0 0,1 0 0 0 0,-1 0 0 0 0,1 0 0 0 0,0 0 0 0 0,0-1 0 0 0,0 2 0 0 0,0-1 0 0 0,0 0 0 0 0,0 0 0 0 0,0 0 0 0 0,1 0 1 0 0,-1 1-1 0 0,1-1 0 0 0,-1 0 0 0 0,1 1 0 0 0,0-1 0 0 0,0 0 0 0 0,0 0 0 0 0,0 1 0 0 0,1-1 0 0 0,-1 0 0 0 0,1 1 1 0 0,-1-1-1 0 0,1 0 0 0 0,0 0 0 0 0,-1 0 0 0 0,1 0 0 0 0,0 1 0 0 0,1-1 0 0 0,-1-1 0 0 0,0 1 0 0 0,1 0 0 0 0,-1 0 0 0 0,1 0 1 0 0,-1-1-1 0 0,1 1 0 0 0,0-1 0 0 0,-1 1 0 0 0,1-1 0 0 0,0 0 0 0 0,0 1 0 0 0,0-1 0 0 0,2 0-4 0 0,25 15 103 0 0,0-1 0 0 0,1-1 0 0 0,1-2 0 0 0,0-1 0 0 0,0-2 0 0 0,22 4-103 0 0,12 4 137 0 0,-56-14-100 0 0,1-1 1 0 0,-1 2-1 0 0,0-1 0 0 0,0 1 0 0 0,0 1 0 0 0,0-1 1 0 0,-1 2-1 0 0,0-1 0 0 0,0 1 0 0 0,0 0 0 0 0,3 4-37 0 0,-10-8 32 0 0,0-1 0 0 0,-1 0 0 0 0,1 0 0 0 0,0 1 0 0 0,-1-1 0 0 0,1 0 0 0 0,-1 1 0 0 0,1-1 0 0 0,-1 1 0 0 0,0-1 0 0 0,1 0 0 0 0,-1 1 0 0 0,0-1 0 0 0,0 1 0 0 0,0-1 0 0 0,0 1 0 0 0,0-1 0 0 0,-1 1 0 0 0,1-1 0 0 0,0 0 0 0 0,-1 1 0 0 0,1-1 0 0 0,-1 1 0 0 0,1-1 0 0 0,-1 0 0 0 0,1 1 0 0 0,-1-1 0 0 0,0 0 0 0 0,0 0 0 0 0,0 0 0 0 0,0 0 0 0 0,0 1 0 0 0,0-1 0 0 0,0 0 0 0 0,0-1 0 0 0,0 1 0 0 0,-1 0-32 0 0,-50 35 481 0 0,44-32-461 0 0,-47 24 55 0 0,0-3-1 0 0,-2-3 1 0 0,0-2 0 0 0,-53 11-75 0 0,75-21-6 0 0,25-7 194 0 0,-24 7-1004 0 0,47-13-1192 0 0,62-25-3326 0 0,-56 19 751 0 0,-1 4-7221 0 0</inkml:trace>
  <inkml:trace contextRef="#ctx0" brushRef="#br0" timeOffset="3416.872">807 553 200 0 0,'0'0'1711'0'0,"0"0"-151"0"0,0 0 29 0 0,0 0 54 0 0,0 0-19 0 0,0 0-114 0 0,0 0-193 0 0,0 0-152 0 0,0 0-129 0 0,0 0-128 0 0,0 0-80 0 0,2-3-49 0 0,-2 2-632 0 0,0 1 0 0 0,1 0 1 0 0,-1-1-1 0 0,0 1 0 0 0,0 0 0 0 0,0-1 0 0 0,1 1 0 0 0,-1-1 1 0 0,0 1-1 0 0,0 0 0 0 0,0-1 0 0 0,0 1 0 0 0,0-1 0 0 0,0 1 0 0 0,0-1 1 0 0,0 1-1 0 0,0-1 0 0 0,0 1 0 0 0,0 0 0 0 0,0-1 0 0 0,0 1 1 0 0,0-1-1 0 0,0 1 0 0 0,0-1 0 0 0,0 1 0 0 0,-1 0 0 0 0,1-1 1 0 0,0 1-1 0 0,0-1 0 0 0,0 1 0 0 0,-1 0 0 0 0,1-1 0 0 0,0 1 1 0 0,-1 0-1 0 0,1-1 0 0 0,0 1 0 0 0,-1 0 0 0 0,1 0 0 0 0,0-1 1 0 0,-1 1-1 0 0,1 0 0 0 0,0 0 0 0 0,-1 0 0 0 0,1-1 0 0 0,-1 1 0 0 0,1 0 1 0 0,-1 0-1 0 0,1 0 0 0 0,0 0 0 0 0,-1 0 0 0 0,1 0 0 0 0,-1 0 1 0 0,1 0-1 0 0,-1 0 0 0 0,1 0 0 0 0,-1 0 0 0 0,1 0 0 0 0,0 0 1 0 0,-1 0-1 0 0,1 0 0 0 0,-1 1 0 0 0,1-1 0 0 0,-1 0-147 0 0,-16 8-457 0 0,9-2 504 0 0,0 0-1 0 0,1 0 1 0 0,0 1-1 0 0,0 0 1 0 0,0 0 0 0 0,1 1-1 0 0,0-1 1 0 0,1 1 0 0 0,-1 1-1 0 0,2-1 1 0 0,-1 1-1 0 0,1 0 1 0 0,0 0 0 0 0,1 0-1 0 0,0 1 1 0 0,1-1 0 0 0,0 1-1 0 0,0 0 1 0 0,1-1-1 0 0,0 1 1 0 0,1 0 0 0 0,0 0-1 0 0,0 0 1 0 0,1-1 0 0 0,1 1-1 0 0,0 0 1 0 0,0 1-47 0 0,0-5 53 0 0,0-1 0 0 0,0 1 0 0 0,0-1 1 0 0,0 1-1 0 0,1-1 0 0 0,0 0 0 0 0,0 0 1 0 0,1 0-1 0 0,0 0 0 0 0,-1-1 0 0 0,1 0 0 0 0,1 1 1 0 0,-1-1-1 0 0,1-1 0 0 0,-1 1 0 0 0,1-1 0 0 0,0 1 1 0 0,0-2-1 0 0,1 1 0 0 0,-1 0 0 0 0,1-1 0 0 0,-1 0 1 0 0,1 0-1 0 0,0-1 0 0 0,-1 0 0 0 0,1 0 0 0 0,0 0 1 0 0,0 0-1 0 0,1-1-53 0 0,8 0 126 0 0,0-1 1 0 0,0-1-1 0 0,0 0 0 0 0,0-1 1 0 0,0-1-1 0 0,-1 0 0 0 0,0-1 1 0 0,0 0-1 0 0,0-1 0 0 0,0-1 1 0 0,2-2-127 0 0,-9 3 51 0 0,-1 0 1 0 0,1-1 0 0 0,-2 1 0 0 0,1-2 0 0 0,-1 1 0 0 0,0 0 0 0 0,0-1 0 0 0,-1 0 0 0 0,0 0 0 0 0,-1 0 0 0 0,1-1 0 0 0,-2 1 0 0 0,1-1 0 0 0,-1 1 0 0 0,0-1 0 0 0,-1 0 0 0 0,0 0 0 0 0,-1 0 0 0 0,0 0 0 0 0,0 0-1 0 0,0 0 1 0 0,-2-3-52 0 0,1 5 5 0 0,1 1 0 0 0,-1-1 0 0 0,-1 1 0 0 0,1 0 0 0 0,-1 0-1 0 0,0 0 1 0 0,-1 0 0 0 0,1 0 0 0 0,-1 0 0 0 0,0 0-1 0 0,-1 1 1 0 0,1 0 0 0 0,-1-1 0 0 0,0 1 0 0 0,0 1 0 0 0,-1-1-1 0 0,0 1 1 0 0,1-1 0 0 0,-2 1 0 0 0,1 1 0 0 0,0-1 0 0 0,-1 1-1 0 0,1 0 1 0 0,-1 0 0 0 0,0 0 0 0 0,-1 1-5 0 0,-1-1-10 0 0,1 0 0 0 0,-1 1 1 0 0,-1 0-1 0 0,1 1 0 0 0,0-1 1 0 0,0 2-1 0 0,0-1 0 0 0,-1 1 0 0 0,1 0 1 0 0,0 1-1 0 0,-9 1 10 0 0,-59 38-1035 0 0,70-20-657 0 0,6-10-4971 0 0,0-5-390 0 0,0 1-5269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41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15019 0 0,'0'0'2165'0'0,"0"0"-473"0"0,0 0-285 0 0,0 0-135 0 0,0 0-157 0 0,0 0-227 0 0,0 0-255 0 0,0 0-184 0 0,0 0-82 0 0,0 0-6 0 0,0 0 12 0 0,0 0 0 0 0,-4 15 910 0 0,-25 312 303 0 0,13-204-1473 0 0,3-12-52 0 0,-16 222-50 0 0,40-318-43 0 0,-11-15 22 0 0,13-9-4 0 0,112-129 346 0 0,55-16-306 0 0,-179 153-26 0 0,0 1 1 0 0,0-1-1 0 0,0 0 0 0 0,0 0 0 0 0,0 1 0 0 0,0-1 0 0 0,0 0 0 0 0,0 1 0 0 0,0-1 0 0 0,0 1 1 0 0,1 0-1 0 0,-1-1 0 0 0,0 1 0 0 0,0 0 0 0 0,0-1 0 0 0,1 1 0 0 0,-1 0 0 0 0,0 0 1 0 0,0 0-1 0 0,0 0 0 0 0,1 0 0 0 0,-1 1 0 0 0,0-1 0 0 0,0 0 0 0 0,0 1 0 0 0,1-1 0 0 0,-1 0 1 0 0,0 1-1 0 0,0-1 0 0 0,0 1 0 0 0,0 0 0 0 0,0-1 0 0 0,0 1 0 0 0,1 1 0 0 0,40 114 268 0 0,-35-32-21 0 0,-21 11 146 0 0,-27 40 161 0 0,41-126-387 0 0,2-16-9 0 0,-2 6-171 0 0,0 1 1 0 0,0 0-8 0 0,0 0 3 0 0,0 0-2 0 0,0 0-10 0 0,0 0-13 0 0,0 0-43 0 0,0 0-46 0 0,5-23-1905 0 0,17-7-1107 0 0,-10 17-4316 0 0,-5 5-4915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42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12091 0 0,'0'0'2437'0'0,"0"0"-788"0"0,0 0-356 0 0,0 0-27 0 0,0 0 6 0 0,0 0-85 0 0,0 0-227 0 0,0 0-262 0 0,0 0-150 0 0,0 0-33 0 0,0 0 28 0 0,0 0 27 0 0,0 0 0 0 0,17 8 3375 0 0,-8-3-3792 0 0,0-1 1 0 0,1-1-1 0 0,-1 1 1 0 0,1-2 0 0 0,0 1-1 0 0,-1-1 1 0 0,1-1 0 0 0,0 0-1 0 0,0 0 1 0 0,0-1-1 0 0,7-1-153 0 0,39 5 247 0 0,78-4 94 0 0,-78-3-219 0 0,-47-4-750 0 0,-27-5-5238 0 0,4 12 640 0 0,5 0-4097 0 0,1 0-1577 0 0</inkml:trace>
  <inkml:trace contextRef="#ctx0" brushRef="#br0" timeOffset="245.212">87 177 4729 0 0,'0'0'656'0'0,"0"0"-552"0"0,0 0-120 0 0,0 0 88 0 0,0 0-40 0 0,0 0-232 0 0,0 0-416 0 0,0 0-768 0 0,0 0-1993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40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12 325 2769 0 0,'0'0'1432'0'0,"0"0"-4"0"0,0 0 147 0 0,0 0 231 0 0,0 0 165 0 0,0 0-43 0 0,0 0-277 0 0,0 0-337 0 0,0 0-299 0 0,0 0-244 0 0,0 0-152 0 0,-2-11-91 0 0,-8-32-70 0 0,23 0 963 0 0,-8 37-1207 0 0,4-6 75 0 0,0 1-1 0 0,1-1 1 0 0,0 1-1 0 0,1 1 0 0 0,0 0 1 0 0,0 1-1 0 0,1 0 1 0 0,1 1-1 0 0,0 0 0 0 0,0 1 1 0 0,0 0-1 0 0,11-3-288 0 0,-22 9 16 0 0,-1 0 0 0 0,1 1 0 0 0,0-1 0 0 0,0 0-1 0 0,0 1 1 0 0,0 0 0 0 0,0 0 0 0 0,0-1 0 0 0,0 1 0 0 0,0 0-1 0 0,0 1 1 0 0,0-1 0 0 0,0 0 0 0 0,0 0 0 0 0,0 1 0 0 0,-1-1 0 0 0,1 1-1 0 0,0 0 1 0 0,0-1 0 0 0,0 1 0 0 0,-1 0 0 0 0,1 0 0 0 0,0 0-1 0 0,-1 1 1 0 0,1-1 0 0 0,-1 0 0 0 0,1 0 0 0 0,-1 1 0 0 0,0-1-1 0 0,1 1 1 0 0,-1-1 0 0 0,0 1 0 0 0,0 0 0 0 0,0-1 0 0 0,0 1-1 0 0,0 0 1 0 0,-1 0 0 0 0,1 0 0 0 0,0 0 0 0 0,-1 0 0 0 0,0-1 0 0 0,1 1-1 0 0,-1 1-15 0 0,9 93 645 0 0,-10-86-629 0 0,0 42 57 0 0,-2 0 1 0 0,-2-1-1 0 0,-3 1 0 0 0,-2-1 1 0 0,-2-1-1 0 0,-3 0 0 0 0,-1 0 1 0 0,-18 34-74 0 0,-27 30 165 0 0,61-113-130 0 0,0-1 19 0 0,0 0 25 0 0,0 0 45 0 0,0-12-32 0 0,1 0-1 0 0,1 0 1 0 0,0 0 0 0 0,1 0-1 0 0,0 1 1 0 0,0-1 0 0 0,2 1-1 0 0,-1 0 1 0 0,6-10-92 0 0,0-1 59 0 0,143-266 23 0 0,-92 183-52 0 0,-40 69 0 0 0,2 1 1 0 0,1 2-1 0 0,2 0 0 0 0,1 1 0 0 0,16-13-30 0 0,-42 47 4 0 0,1-1 1 0 0,0 0-1 0 0,-1 0 0 0 0,0 1 1 0 0,1-1-1 0 0,-1 1 0 0 0,0-1 1 0 0,0 1-1 0 0,1-1 0 0 0,-1 1 1 0 0,0 0-1 0 0,-1 0 1 0 0,1 0-1 0 0,0-1 0 0 0,-1 1 1 0 0,1 0-1 0 0,-1 0 0 0 0,1 0 1 0 0,-1 0-1 0 0,0 0 0 0 0,0 0 1 0 0,0 0-1 0 0,0 0 0 0 0,0 0 1 0 0,0 0-1 0 0,0 0 0 0 0,-1 0 1 0 0,0 1-5 0 0,2 1 13 0 0,0 47 115 0 0,-2 1 0 0 0,-2-1 0 0 0,-2 0 0 0 0,-8 30-128 0 0,-1 19 62 0 0,-11 9 17 0 0,26-95-202 0 0,13-36-15 0 0,-7 11 182 0 0,222-318-15 0 0,-198 278-26 0 0,-8 12 1 0 0,2 0 1 0 0,1 1-1 0 0,2 2 1 0 0,2 0-1 0 0,23-20-4 0 0,-51 59 1 0 0,0 1 0 0 0,0-1 0 0 0,-1 1 0 0 0,1 0 0 0 0,-1-1-1 0 0,0 1 1 0 0,0 0 0 0 0,0 0 0 0 0,0 0 0 0 0,-1 0 0 0 0,0 0-1 0 0,0 0 1 0 0,0 0 0 0 0,0 0 0 0 0,0 0 0 0 0,-1 0 0 0 0,0 0-1 0 0,0 0 1 0 0,0 0-1 0 0,1-4 0 0 0,-49 215 138 0 0,32-149-102 0 0,3-19 2 0 0,2 2 0 0 0,3-1-1 0 0,1 1 1 0 0,3 1 0 0 0,2 8-38 0 0,-3-66-3626 0 0,15-11-2119 0 0,-3 9-837 0 0,-2 3-4419 0 0</inkml:trace>
  <inkml:trace contextRef="#ctx0" brushRef="#br0" timeOffset="739.949">1396 236 7522 0 0,'0'0'3518'0'0,"0"0"-1426"0"0,0 0-498 0 0,0 0-22 0 0,0 0 6 0 0,0 0-131 0 0,0 0-238 0 0,0 0-258 0 0,0 0-180 0 0,0 0-167 0 0,0 0-110 0 0,0 0-53 0 0,0 0-57 0 0,-22 5-36 0 0,-69 13-42 0 0,22 14 352 0 0,56-22-563 0 0,1 0-1 0 0,0 1 1 0 0,0 0 0 0 0,1 1-1 0 0,1 0 1 0 0,0 1-1 0 0,0 0 1 0 0,-5 11-95 0 0,7-10 4 0 0,1 1 0 0 0,0-1 0 0 0,0 2 1 0 0,2-1-1 0 0,0 1 0 0 0,0-1 0 0 0,2 1 1 0 0,0 0-1 0 0,0 1 0 0 0,2-1 0 0 0,0 11-4 0 0,1-25 3 0 0,0-1 0 0 0,0 1 0 0 0,1 0 0 0 0,-1 0 0 0 0,1-1 0 0 0,-1 1 0 0 0,1 0-1 0 0,-1-1 1 0 0,1 1 0 0 0,0-1 0 0 0,0 1 0 0 0,0-1 0 0 0,0 1 0 0 0,0-1 0 0 0,0 1 0 0 0,0-1-1 0 0,0 0 1 0 0,1 0 0 0 0,-1 1 0 0 0,0-1 0 0 0,1 0 0 0 0,-1 0 0 0 0,1-1 0 0 0,-1 1 0 0 0,1 0-1 0 0,0 0 1 0 0,-1-1 0 0 0,1 1 0 0 0,0-1 0 0 0,-1 1 0 0 0,1-1 0 0 0,0 0 0 0 0,-1 0 0 0 0,1 0 0 0 0,0 0-1 0 0,0 0 1 0 0,0 0 0 0 0,1 0-3 0 0,69-18 658 0 0,-35-6-433 0 0,-1-1-1 0 0,-1-2 0 0 0,-1-2 1 0 0,-2-1-1 0 0,-1-2 0 0 0,22-28-224 0 0,86-144 896 0 0,-134 266-608 0 0,-37 250-174 0 0,32-130-128 0 0,-9 170-35 0 0,5-311 54 0 0,4-23 2 0 0,-1 1 1 0 0,0-1 0 0 0,-1 1-1 0 0,-1-1 1 0 0,-1 0 0 0 0,-1 0-1 0 0,0 0 1 0 0,-1-1 0 0 0,-1 1-1 0 0,-1-2 1 0 0,0 1 0 0 0,-1-1-1 0 0,-1 0 1 0 0,-8 10-8 0 0,16-24 4 0 0,-1 0-1 0 0,1 1 1 0 0,0-1-1 0 0,-1 0 1 0 0,1 0-1 0 0,-1 0 1 0 0,1-1-1 0 0,-1 1 1 0 0,0-1-1 0 0,0 1 1 0 0,0-1-1 0 0,0 0 1 0 0,0 0-1 0 0,0 0 1 0 0,0 0-1 0 0,0-1 1 0 0,0 1-1 0 0,0-1 1 0 0,0 0-1 0 0,-1 0 1 0 0,1 0-1 0 0,0 0 1 0 0,0-1-1 0 0,0 1 1 0 0,0-1-1 0 0,0 0 1 0 0,0 0-1 0 0,0 0 1 0 0,0 0-1 0 0,0 0 1 0 0,0-1 0 0 0,0 1-1 0 0,0-1-3 0 0,-2-3-4 0 0,1-1 0 0 0,-1 1 0 0 0,1-1 0 0 0,0 0 0 0 0,0 0 0 0 0,1 0 0 0 0,-1-1 0 0 0,1 1 0 0 0,1-1 1 0 0,0 0-1 0 0,0 0 0 0 0,0 0 0 0 0,0 0 0 0 0,1 0 0 0 0,0 0 0 0 0,1 0 0 0 0,0 0 0 0 0,0-1 0 0 0,0 1 0 0 0,1 0 0 0 0,0 0 0 0 0,1 0 0 0 0,-1 0 0 0 0,3-5 4 0 0,71-160-124 0 0,92-71-1041 0 0,-155 227 251 0 0,24-34-2019 0 0,-13 16-8285 0 0,-17 23-682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8:32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26 0 0 0,'0'0'1115'0'0,"0"0"403"0"0,0 0 266 0 0,0 0 94 0 0,0 0-59 0 0,0 0-162 0 0,0 0-146 0 0,0 0-128 0 0,0 0-81 0 0,-4-4-114 0 0,-8-13-140 0 0,9 12-139 0 0,6 12 7022 0 0,11 28-7782 0 0,-2 32 175 0 0,-2 1 1 0 0,-4 1-1 0 0,-2 0 1 0 0,-6 62-325 0 0,-2-72 136 0 0,-4 1 0 0 0,-1-2 1 0 0,-4 1-1 0 0,-2-2 0 0 0,-4 6-136 0 0,-11 8 183 0 0,54-113-122 0 0,3 2 0 0 0,2 1 0 0 0,1 1 0 0 0,2 1 0 0 0,1 2 1 0 0,21-17-62 0 0,-48 46-3 0 0,1 1 1 0 0,-1-1 0 0 0,1 1-1 0 0,0 0 1 0 0,0 1-1 0 0,0 0 1 0 0,1 0 0 0 0,0 0-1 0 0,-1 1 1 0 0,1 0 0 0 0,0 1-1 0 0,1 0 1 0 0,-1 0 0 0 0,0 0-1 0 0,1 1 1 0 0,-1 1 0 0 0,8-1 2 0 0,-12 4-2 0 0,0 0 1 0 0,-1-1-1 0 0,1 2 0 0 0,-1-1 1 0 0,1 0-1 0 0,-1 1 1 0 0,0-1-1 0 0,0 1 1 0 0,0 0-1 0 0,-1 0 1 0 0,1 0-1 0 0,-1 0 1 0 0,0 0-1 0 0,0 1 1 0 0,-1-1-1 0 0,1 1 1 0 0,-1-1-1 0 0,0 1 0 0 0,0 0 1 0 0,-1 2 1 0 0,5 22 41 0 0,-1 0 1 0 0,-2-1 0 0 0,-1 1-1 0 0,-1 0 1 0 0,-2 0-1 0 0,-1 0 1 0 0,-4 15-42 0 0,5-37 17 0 0,-1 0 1 0 0,1 0-1 0 0,-2 0 1 0 0,1 0-1 0 0,-1-1 1 0 0,0 0-1 0 0,0 0 1 0 0,0 0-1 0 0,-1 0 1 0 0,0-1-1 0 0,0 1 1 0 0,-1-1-1 0 0,0-1 1 0 0,0 1-1 0 0,0-1 1 0 0,0 0-1 0 0,0 0 1 0 0,-1-1 0 0 0,0 0-1 0 0,1 0 1 0 0,-1 0-1 0 0,0-1 1 0 0,-1 0-1 0 0,1-1 1 0 0,0 1-1 0 0,-1-1 1 0 0,1-1-1 0 0,0 1 1 0 0,-1-1-18 0 0,0 1-17 0 0,0-1 0 0 0,0 1 0 0 0,0-1 1 0 0,0-1-1 0 0,0 0 0 0 0,0 0 0 0 0,0 0 1 0 0,1-1-1 0 0,-1 0 0 0 0,0 0 0 0 0,1-1 1 0 0,-1 0-1 0 0,1 0 0 0 0,0-1 0 0 0,0 0 1 0 0,1 0-1 0 0,-1-1 0 0 0,1 0 0 0 0,0 0 0 0 0,0 0 1 0 0,-4-5 16 0 0,3 1-158 0 0,5 7-32 0 0,1 1 1 0 0,-1 0 0 0 0,1 0-1 0 0,-1-1 1 0 0,1 1 0 0 0,0-1-1 0 0,0 1 1 0 0,0-1 0 0 0,0 0-1 0 0,0 1 1 0 0,0-1 0 0 0,0 0-1 0 0,1 0 1 0 0,-1 0 0 0 0,1 1-1 0 0,-1-1 1 0 0,1 0-1 0 0,0 0 1 0 0,-1 0 0 0 0,1 0-1 0 0,0 0 1 0 0,0 0 0 0 0,1 0-1 0 0,-1 0 1 0 0,0 0 189 0 0,10-3-8016 0 0,-6 5-3420 0 0</inkml:trace>
  <inkml:trace contextRef="#ctx0" brushRef="#br0" timeOffset="395.44">741 652 12235 0 0,'0'0'1208'0'0,"0"0"-288"0"0,0 0-50 0 0,0 0 112 0 0,0 0 136 0 0,0 0 10 0 0,0 0-112 0 0,0 0-145 0 0,0 0-175 0 0,0 0-151 0 0,0 0-133 0 0,0 0-82 0 0,0 0-55 0 0,-15 16-35 0 0,-42 51-2 0 0,55-64-200 0 0,-1 0 0 0 0,0 1 1 0 0,1-1-1 0 0,0 1 1 0 0,0 0-1 0 0,0-1 0 0 0,0 1 1 0 0,1 0-1 0 0,-1 0 0 0 0,1 0 1 0 0,0 0-1 0 0,0 1 1 0 0,1-1-1 0 0,-1 0 0 0 0,1 0 1 0 0,0 0-1 0 0,0 2-38 0 0,0 10 126 0 0,-1-12-98 0 0,1 0 0 0 0,0 0 0 0 0,0 0-1 0 0,1 1 1 0 0,-1-1 0 0 0,1 0 0 0 0,0 0-1 0 0,0 0 1 0 0,1 0 0 0 0,-1 0 0 0 0,1 0-1 0 0,0 0 1 0 0,0 0 0 0 0,0-1 0 0 0,0 1-1 0 0,1-1 1 0 0,-1 0 0 0 0,1 1 0 0 0,0-1-1 0 0,0 0 1 0 0,0 0 0 0 0,0-1-1 0 0,1 1 1 0 0,-1-1 0 0 0,1 0 0 0 0,-1 0-1 0 0,1 0 1 0 0,0 0 0 0 0,0 0 0 0 0,0-1-1 0 0,0 0 1 0 0,0 0 0 0 0,0 0 0 0 0,0 0-1 0 0,1-1-27 0 0,6 2 86 0 0,-1 0-1 0 0,0-1 0 0 0,0 0 0 0 0,1-1 1 0 0,-1 0-1 0 0,0-1 0 0 0,1 0 0 0 0,-1-1 1 0 0,0 0-1 0 0,0 0 0 0 0,0-1 0 0 0,0 0 1 0 0,-1-1-1 0 0,4-2-85 0 0,-6 3 54 0 0,0-1 1 0 0,-1 1 0 0 0,1-2-1 0 0,-1 1 1 0 0,0-1-1 0 0,0 1 1 0 0,-1-2 0 0 0,1 1-1 0 0,-1-1 1 0 0,0 0-1 0 0,-1 0 1 0 0,0 0 0 0 0,0 0-1 0 0,0-1 1 0 0,0 0-1 0 0,-1 0 1 0 0,0 0-1 0 0,-1 0 1 0 0,0 0 0 0 0,0 0-1 0 0,0-1 1 0 0,-1 1-1 0 0,0-1 1 0 0,0 1 0 0 0,-1-1-1 0 0,0 1 1 0 0,-1-1-1 0 0,1 0 1 0 0,-2-3-55 0 0,-1 6-11 0 0,-1-1 0 0 0,0 1 0 0 0,0 0 1 0 0,0 1-1 0 0,-1-1 0 0 0,0 1 0 0 0,0 0 0 0 0,0 0 0 0 0,0 0 0 0 0,0 1 1 0 0,-1 0-1 0 0,0 0 0 0 0,1 0 0 0 0,-1 1 0 0 0,-1-1 11 0 0,-1 0-156 0 0,-1 0 0 0 0,0 1 0 0 0,-1 0 0 0 0,1 0 0 0 0,0 1-1 0 0,-1 0 1 0 0,1 0 0 0 0,0 1 0 0 0,-1 1 0 0 0,-6 0 156 0 0,-19 8-3481 0 0,1 6-4256 0 0,22-8-3962 0 0</inkml:trace>
  <inkml:trace contextRef="#ctx0" brushRef="#br0" timeOffset="730.358">1304 575 7466 0 0,'0'0'2376'0'0,"0"0"-1060"0"0,0 0-338 0 0,0 0 285 0 0,0 0 380 0 0,0 0 116 0 0,0 0-108 0 0,0 0-268 0 0,0 0-314 0 0,0 0-218 0 0,0 0-117 0 0,0 0-85 0 0,0 20-97 0 0,1 64-85 0 0,-21 4 475 0 0,-53 62-257 0 0,26-103-1356 0 0,5-35-4012 0 0,29-27-2725 0 0,12 5 1546 0 0,0 9 5323 0 0,0-6-6082 0 0</inkml:trace>
  <inkml:trace contextRef="#ctx0" brushRef="#br0" timeOffset="1066.836">1087 549 3113 0 0,'0'0'3315'0'0,"0"0"-661"0"0,0 0-550 0 0,0 0-207 0 0,0 0-118 0 0,0 0-184 0 0,0 0-287 0 0,0 0-312 0 0,0 0-254 0 0,0 0-150 0 0,0 0 27 0 0,0 0 73 0 0,0 0 61 0 0,2 5 40 0 0,-1-4-758 0 0,11 22 697 0 0,1-1 0 0 0,1 0-1 0 0,1-1 1 0 0,0-1 0 0 0,2 0 0 0 0,13 12-732 0 0,118 86 1068 0 0,-80-63-913 0 0,-67-54-1395 0 0,5 6 3436 0 0,-6-5-6532 0 0,-3-1-6551 0 0,2-1-918 0 0</inkml:trace>
  <inkml:trace contextRef="#ctx0" brushRef="#br0" timeOffset="8845.987">4216 37 0 0 0,'0'0'543'0'0,"0"0"248"0"0,0 0 358 0 0,0 0 378 0 0,0 0 286 0 0,0 0 102 0 0,0 0-167 0 0,0 0-329 0 0,0 0-337 0 0,0 0-274 0 0,0 0-148 0 0,3-3-37 0 0,6-9 11 0 0,-6 9 28 0 0,-3 3 5 0 0,7 22 3399 0 0,10 55-1469 0 0,-1 41-1315 0 0,4 132 72 0 0,-32 70-288 0 0,10-258-951 0 0,0 31 111 0 0,-2-126-2983 0 0,0 13-1631 0 0,3 0-6344 0 0,1 16 1862 0 0</inkml:trace>
  <inkml:trace contextRef="#ctx0" brushRef="#br0" timeOffset="9150.705">4030 560 2817 0 0,'0'0'2970'0'0,"0"0"-1199"0"0,0 0-781 0 0,0 0-276 0 0,0 0 79 0 0,0 0 238 0 0,0 0 199 0 0,0 0 65 0 0,0 0-49 0 0,0 0-142 0 0,0 0-156 0 0,0 0-132 0 0,0 0-100 0 0,23-10-100 0 0,147-61 961 0 0,-147 61-1417 0 0,1 1 1 0 0,0 2 0 0 0,0 0 0 0 0,0 1-1 0 0,1 1 1 0 0,0 2 0 0 0,0 0-1 0 0,13 2-160 0 0,-32 0-549 0 0,-1 1-906 0 0,-1 1-9150 0 0,-4-1 1295 0 0</inkml:trace>
  <inkml:trace contextRef="#ctx0" brushRef="#br0" timeOffset="9823.502">4564 30 10578 0 0,'0'0'1790'0'0,"0"0"-435"0"0,0 0-239 0 0,0 0 79 0 0,0 0 179 0 0,0 0 17 0 0,0 0-204 0 0,0 0-334 0 0,0 0-318 0 0,0 0-115 0 0,0 0 12 0 0,0 0 32 0 0,3 12 20 0 0,18 91 761 0 0,-15-74-876 0 0,16 82 646 0 0,-5 1 1 0 0,-3 32-1016 0 0,-5 192 560 0 0,6-245-444 0 0,-14-90-100 0 0,1 0 1 0 0,-1 0-1 0 0,1 0 0 0 0,-1 0 0 0 0,1 0 0 0 0,0-1 1 0 0,-1 1-1 0 0,1-1 0 0 0,0 1 0 0 0,-1-1 0 0 0,1 1 1 0 0,0-1-1 0 0,0 0 0 0 0,-1 0 0 0 0,1 0 0 0 0,0 0 1 0 0,0 0-1 0 0,-1 0 0 0 0,1-1 0 0 0,0 1 0 0 0,0-1 1 0 0,-1 1-1 0 0,1-1 0 0 0,0 1 0 0 0,-1-1 0 0 0,1 0 1 0 0,-1 0-1 0 0,1 0 0 0 0,-1 0 0 0 0,1 0 0 0 0,-1 0 1 0 0,0 0-1 0 0,0-1 0 0 0,1 1 0 0 0,-1 0 0 0 0,0-1 1 0 0,0 1-1 0 0,0-1 0 0 0,0 1 0 0 0,-1-1 0 0 0,1 1 1 0 0,0-1-1 0 0,-1 0 0 0 0,1 0-16 0 0,9-7 23 0 0,48-46 36 0 0,82-62 52 0 0,-54 63-135 0 0,-69 49 33 0 0,-17 5-24 0 0,0 0 11 0 0,-1 16 19 0 0,-14 39 86 0 0,11-45-73 0 0,0 1 0 0 0,1 0 0 0 0,0 0 0 0 0,1 0 0 0 0,0 0 0 0 0,1 1-1 0 0,0-1 1 0 0,1 0 0 0 0,1 1 0 0 0,-1-1 0 0 0,3 9-28 0 0,43 44 22 0 0,-32-51-32 0 0,28-19-1258 0 0,-22-24-2535 0 0,-12 16-3635 0 0,-2 6-4230 0 0</inkml:trace>
  <inkml:trace contextRef="#ctx0" brushRef="#br0" timeOffset="10273.21">5236 873 6705 0 0,'0'0'2073'0'0,"0"0"-553"0"0,0 0-164 0 0,0 0 3 0 0,0 0-26 0 0,0 0-68 0 0,0 0-128 0 0,0 0-139 0 0,0 0-104 0 0,0 0-78 0 0,0 0-65 0 0,0 0-43 0 0,0 0-42 0 0,22 7-18 0 0,68 22-40 0 0,-41-31 235 0 0,-41-2-635 0 0,3 0-101 0 0,-1 1 0 0 0,-1-1 0 0 0,1-1 0 0 0,-1 0 0 0 0,1 0 0 0 0,-1-1 0 0 0,-1 0 0 0 0,1 0 0 0 0,-1-1 0 0 0,0 0 0 0 0,-1-1 0 0 0,1 1 0 0 0,-2-1 0 0 0,1-1 0 0 0,-1 0 1 0 0,0 1-1 0 0,-1-2 0 0 0,0 1 0 0 0,0-1 0 0 0,-1 0 0 0 0,-1 1 0 0 0,1-2 0 0 0,-2 1 0 0 0,1 0 0 0 0,-1-1 0 0 0,-1-2-107 0 0,-1 11-1 0 0,0 0 1 0 0,-1 0-1 0 0,1 0 0 0 0,-1 0 0 0 0,1 0 1 0 0,-1 0-1 0 0,0 1 0 0 0,0-1 0 0 0,1 0 1 0 0,-1 1-1 0 0,-1-1 0 0 0,1 0 1 0 0,0 1-1 0 0,0-1 0 0 0,-1 1 0 0 0,1 0 1 0 0,0-1-1 0 0,-1 1 0 0 0,1 0 0 0 0,-1 0 1 0 0,0 0-1 0 0,1 0 0 0 0,-1 0 0 0 0,0 0 1 0 0,0 1-1 0 0,0-1 0 0 0,1 0 1 0 0,-1 1-1 0 0,0 0 0 0 0,0-1 0 0 0,0 1 1 0 0,0 0-1 0 0,0 0 0 0 0,-2 0 1 0 0,-68 8-235 0 0,54 1 222 0 0,0 1-1 0 0,1 1 1 0 0,1 0-1 0 0,0 1 1 0 0,0 0-1 0 0,1 2 1 0 0,1 0-1 0 0,0 0 1 0 0,1 2 0 0 0,0-1-1 0 0,1 2 1 0 0,1 0-1 0 0,-5 10 14 0 0,14-23 20 0 0,-1 0 0 0 0,1 1 0 0 0,-1-1-1 0 0,1 1 1 0 0,1 0 0 0 0,-1-1 0 0 0,1 1-1 0 0,-1 0 1 0 0,2 0 0 0 0,-1 0 0 0 0,0 0 0 0 0,1 0-1 0 0,0 0 1 0 0,0 0 0 0 0,0 0 0 0 0,1 0-1 0 0,0 0 1 0 0,0 0 0 0 0,0-1 0 0 0,0 1-1 0 0,1 0 1 0 0,0 0 0 0 0,0-1 0 0 0,0 1 0 0 0,0-1-1 0 0,1 0 1 0 0,0 0 0 0 0,0 0 0 0 0,0 0-1 0 0,0 0 1 0 0,1 0 0 0 0,-1-1 0 0 0,1 0-1 0 0,0 1 1 0 0,0-1 0 0 0,0-1 0 0 0,0 1 0 0 0,1-1-1 0 0,-1 0 1 0 0,2 1-20 0 0,16 4 190 0 0,0-1 0 0 0,1-1 0 0 0,-1-1-1 0 0,1-1 1 0 0,0-1 0 0 0,1-1 0 0 0,-1-1 0 0 0,13-1-190 0 0,4 0 107 0 0,33-13-589 0 0,-70 13 230 0 0,-3 1-3891 0 0,0 0-4360 0 0,0 0-4121 0 0</inkml:trace>
  <inkml:trace contextRef="#ctx0" brushRef="#br0" timeOffset="12239.186">6501 118 1392 0 0,'0'0'995'0'0,"0"0"-84"0"0,0 0 33 0 0,0 0 251 0 0,0 0 308 0 0,0 0 276 0 0,0 0 108 0 0,0 0-125 0 0,0 0-212 0 0,0 0-246 0 0,0 0-185 0 0,-1-6-132 0 0,-4-18-82 0 0,3 17-61 0 0,2 7-49 0 0,0 0-68 0 0,0 0-73 0 0,0 0-64 0 0,0 0-84 0 0,0 0-62 0 0,0 0-63 0 0,0 0-45 0 0,0 0-41 0 0,0 0-43 0 0,27 58 1577 0 0,-12-21-1516 0 0,-2 1 0 0 0,-2 0 0 0 0,-1 1 0 0 0,-2 1 0 0 0,0 22-313 0 0,5 113 466 0 0,-13 310 298 0 0,8-500-209 0 0,3-13-537 0 0,2 0 1 0 0,1 1 0 0 0,1 0-1 0 0,1 2 1 0 0,1-1 0 0 0,1 2-1 0 0,21-21-18 0 0,30-37-66 0 0,-67 80 45 0 0,-2 1 17 0 0,0 0 1 0 0,1 0-1 0 0,-1 1 1 0 0,0-1-1 0 0,1 0 0 0 0,-1 1 1 0 0,0-1-1 0 0,1 0 1 0 0,-1 1-1 0 0,1-1 0 0 0,-1 0 1 0 0,1 1-1 0 0,-1-1 1 0 0,1 1-1 0 0,-1-1 0 0 0,1 1 1 0 0,-1-1-1 0 0,1 1 1 0 0,0-1-1 0 0,-1 1 0 0 0,1 0 1 0 0,0-1-1 0 0,0 1 0 0 0,-1 0 1 0 0,1-1-1 0 0,0 1 1 0 0,0 0-1 0 0,-1 0 0 0 0,1 0 1 0 0,0 0-1 0 0,0 0 1 0 0,-1 0-1 0 0,1 0 0 0 0,0 0 1 0 0,0 0-1 0 0,0 0 1 0 0,-1 0-1 0 0,1 1 0 0 0,0-1 1 0 0,-1 0-1 0 0,1 0 1 0 0,1 1 3 0 0,7 14 29 0 0,-1 0 1 0 0,0 1-1 0 0,-1 0 1 0 0,0 0-1 0 0,-2 1 1 0 0,0 0-1 0 0,0 0 1 0 0,-2 0-1 0 0,0 0 1 0 0,-1 1-1 0 0,-1-1 1 0 0,0 1-1 0 0,-2-1 1 0 0,-1 18-30 0 0,2-11 44 0 0,0 103 191 0 0,0-126-247 0 0,0-9-1038 0 0,2-21-3239 0 0,3 11-4165 0 0,-3 14-3096 0 0</inkml:trace>
  <inkml:trace contextRef="#ctx0" brushRef="#br0" timeOffset="12481.372">7156 906 9842 0 0,'0'0'2635'0'0,"0"0"-1112"0"0,0 0-517 0 0,0 0 9 0 0,0 0 153 0 0,0 0 59 0 0,0 0-73 0 0,0 0-197 0 0,0 0-243 0 0,0 0-181 0 0,0 0-126 0 0,0 0-69 0 0,-1 21-64 0 0,-3 105 314 0 0,4-93-569 0 0,0-32-174 0 0,0-1-93 0 0,0 0-139 0 0,0 0-181 0 0,0 0-323 0 0,0-8-11637 0 0,0 5 3905 0 0</inkml:trace>
  <inkml:trace contextRef="#ctx0" brushRef="#br0" timeOffset="12734.686">7151 472 13003 0 0,'0'0'1344'0'0,"0"0"-544"0"0,0 0-440 0 0,0 0-224 0 0,0 0-96 0 0,0 0-144 0 0,0 0-120 0 0,0 0-80 0 0,0 0-104 0 0,0 0-96 0 0,0 0-584 0 0,0 0-2209 0 0,0 0-6457 0 0</inkml:trace>
  <inkml:trace contextRef="#ctx0" brushRef="#br0" timeOffset="13055.474">7541 266 10994 0 0,'0'0'1461'0'0,"0"0"-476"0"0,0 0-134 0 0,0 0 119 0 0,0 0 181 0 0,0 0 109 0 0,0 0-89 0 0,0 0-178 0 0,0 0-146 0 0,0 0-105 0 0,0 0-80 0 0,0 0-75 0 0,4 25-67 0 0,18 127 347 0 0,-13-96-497 0 0,-3 1-1 0 0,-2 0 0 0 0,-3 0 1 0 0,-2 0-1 0 0,-3 0 1 0 0,-2 0-1 0 0,-4 8-369 0 0,-10 119 67 0 0,20-184-66 0 0,0 0-1187 0 0,11-48-4249 0 0,-5 31-897 0 0,-4 9-2325 0 0</inkml:trace>
  <inkml:trace contextRef="#ctx0" brushRef="#br0" timeOffset="13544.603">7826 277 5281 0 0,'0'0'2475'0'0,"0"0"-672"0"0,0 0-305 0 0,0 0 82 0 0,0 0 159 0 0,0 0-8 0 0,0 0-194 0 0,0 0-348 0 0,0 0-347 0 0,0 0-277 0 0,0 0-143 0 0,0 0-85 0 0,0 0-23 0 0,11 44 3860 0 0,-9 165-1952 0 0,-16 112-1350 0 0,-3-108-760 0 0,13-172-42 0 0,4-45-2673 0 0,1-4-1978 0 0,1 2-4191 0 0,-1 2-3099 0 0</inkml:trace>
  <inkml:trace contextRef="#ctx0" brushRef="#br0" timeOffset="23692.314">9150 612 0 0 0,'0'0'958'0'0,"0"0"577"0"0,0 0 316 0 0,0 0 38 0 0,0 0-170 0 0,0 0-264 0 0,0 0-212 0 0,0 0-144 0 0,0 0-87 0 0,1 0-1279 0 0,5-4 9682 0 0,-24-12-8151 0 0,-7 3 322 0 0,24 13-1522 0 0,1 0-3 0 0,0 0-29 0 0,0 0 16 0 0,0 0-1 0 0,0 0-10 0 0,0 0 8 0 0,0 0-1 0 0,0 0-13 0 0,0 0 5 0 0,0 0-1 0 0,0 0 6 0 0,0 0 12 0 0,0 0 11 0 0,0 0 27 0 0,0 0-8 0 0,0 0 15 0 0,0 0 7 0 0,0 0 1 0 0,0 0 13 0 0,0 0 9 0 0,0 0-1 0 0,0 0-21 0 0,0 0 30 0 0,0 0-12 0 0,0 0-4 0 0,0 0 19 0 0,0 0-18 0 0,0 0 5 0 0,0 0 6 0 0,-25 0 424 0 0,-82 0-365 0 0,48 32-123 0 0,39-17-60 0 0,18-12-7 0 0,-1-1 1 0 0,1 0-1 0 0,0 1 1 0 0,0-1-1 0 0,0 1 1 0 0,1 0-1 0 0,-1-1 1 0 0,1 1-1 0 0,-1 0 1 0 0,1 0-1 0 0,0 0 1 0 0,0 0-1 0 0,0 0 1 0 0,1 0-1 0 0,-1 0 1 0 0,1 1-1 0 0,0-1 1 0 0,-1 0-1 0 0,1 0 1 0 0,1 0-1 0 0,-1 0 1 0 0,0 1-1 0 0,1-1 1 0 0,0 0-1 0 0,0 2-1 0 0,47 61 69 0 0,33 5-1 0 0,4-2 4 0 0,-83-67-44 0 0,-1 1 0 0 0,1-1-1 0 0,0 0 1 0 0,-1 1-1 0 0,0 0 1 0 0,1-1 0 0 0,-1 1-1 0 0,0 0 1 0 0,0 0-1 0 0,-1-1 1 0 0,1 1 0 0 0,-1 0-1 0 0,1 0 1 0 0,-1 0-1 0 0,0 0 1 0 0,0 0 0 0 0,0 0-1 0 0,0 0 1 0 0,-1 0 0 0 0,1 0-1 0 0,-1 0 1 0 0,0-1-1 0 0,0 1 1 0 0,0 0 0 0 0,0 0-1 0 0,0-1 1 0 0,-1 1-1 0 0,1-1 1 0 0,-1 1 0 0 0,0 0-28 0 0,-85 52 513 0 0,74-50-484 0 0,0-2 0 0 0,-1 0 0 0 0,1-1 0 0 0,0 0-1 0 0,-1-1 1 0 0,1 0 0 0 0,-1-1 0 0 0,1-1 0 0 0,-1 0 0 0 0,1 0 0 0 0,-1-2 0 0 0,-1 0-29 0 0,-15-2 78 0 0,30-1-26 0 0,0 5-38 0 0,0 1-17 0 0,0 0 19 0 0,20-16-6128 0 0,-13 10-1437 0 0,-3 2-4810 0 0</inkml:trace>
  <inkml:trace contextRef="#ctx0" brushRef="#br0" timeOffset="24719.544">9557 700 0 0 0,'0'0'509'0'0,"0"0"721"0"0,0 0 308 0 0,0 0 161 0 0,0 0 100 0 0,0 0-74 0 0,0 0-120 0 0,0 0-117 0 0,0 0-126 0 0,0 0-66 0 0,0 0-57 0 0,0 0-99 0 0,-2-4-134 0 0,-1-3-1792 0 0,3 7 925 0 0,0 1 0 0 0,0-1 1 0 0,0 0-1 0 0,0 0 0 0 0,0 1 1 0 0,-1-1-1 0 0,1 0 0 0 0,0 0 1 0 0,0 0-1 0 0,0 1 0 0 0,-1-1 1 0 0,1 0-1 0 0,0 0 0 0 0,0 0 1 0 0,-1 1-1 0 0,1-1 0 0 0,0 0 1 0 0,0 0-1 0 0,-1 0 0 0 0,1 0 1 0 0,0 0-1 0 0,0 0 0 0 0,-1 0 1 0 0,1 0-1 0 0,0 0 0 0 0,-1 1 1 0 0,1-1-1 0 0,0 0 0 0 0,-1 0 1 0 0,1-1-1 0 0,0 1 0 0 0,0 0 1 0 0,-1 0-1 0 0,1 0 0 0 0,0 0 1 0 0,-1 0-1 0 0,1 0 0 0 0,0 0 1 0 0,0 0-1 0 0,-1-1 0 0 0,1 1 1 0 0,0 0-1 0 0,0 0 0 0 0,-1 0 1 0 0,1 0-1 0 0,0-1 0 0 0,0 1 1 0 0,0 0-1 0 0,-1 0 1 0 0,1-1-1 0 0,0 1 0 0 0,0 0 1 0 0,0 0-140 0 0,-5 9 72 0 0,1 1 0 0 0,0 0 0 0 0,1 0 1 0 0,0 0-1 0 0,1 0 0 0 0,0 1 0 0 0,1-1 1 0 0,0 1-1 0 0,0-1 0 0 0,1 6-72 0 0,-1-4 49 0 0,0 0 1 0 0,1 0-1 0 0,0 0 0 0 0,1 0 0 0 0,0 0 0 0 0,1 0 0 0 0,0 0 0 0 0,1-1 0 0 0,0 1 0 0 0,1-1 1 0 0,1 0-1 0 0,-1 0 0 0 0,2 0 0 0 0,0 0 0 0 0,0-1 0 0 0,0 0 0 0 0,6 5-49 0 0,-8-12 85 0 0,1-1 0 0 0,0 0 0 0 0,0 0 0 0 0,1 0 0 0 0,-1 0 0 0 0,0-1 0 0 0,1 0 0 0 0,-1 0 0 0 0,0 0 0 0 0,1-1 1 0 0,-1 0-1 0 0,1 0 0 0 0,-1 0 0 0 0,1-1 0 0 0,-1 0 0 0 0,1 0 0 0 0,-1 0 0 0 0,0-1 0 0 0,0 1 0 0 0,0-1 0 0 0,0 0 0 0 0,0-1 0 0 0,0 1 0 0 0,0-1 0 0 0,1-2-85 0 0,9-4 108 0 0,-1 0 0 0 0,0-1 1 0 0,-1-1-1 0 0,0 0 0 0 0,0-1 1 0 0,-2 0-1 0 0,1-1 0 0 0,-2 0 0 0 0,1-1 1 0 0,-2 0-1 0 0,0-1 0 0 0,-1 0 0 0 0,0 0 1 0 0,-1-1-1 0 0,-1 0 0 0 0,0 0 0 0 0,2-16-108 0 0,-7-12 284 0 0,-1 43-236 0 0,-20 5-846 0 0,-3 31-2349 0 0,23-28-1976 0 0,5-2-4034 0 0,0-4-2708 0 0</inkml:trace>
  <inkml:trace contextRef="#ctx0" brushRef="#br0" timeOffset="25484.274">10363 704 0 0 0,'0'0'811'0'0,"0"0"689"0"0,0 0 330 0 0,0 0 84 0 0,0 0-42 0 0,0 0-196 0 0,0 0-139 0 0,0 0-76 0 0,0 0-122 0 0,0 0-116 0 0,0 0-159 0 0,0 0-99 0 0,0 0-45 0 0,1-5-63 0 0,5-17 614 0 0,-31 12 3902 0 0,4 14-4980 0 0,-62 33 724 0 0,73-27-1029 0 0,0 0 1 0 0,1 0-1 0 0,0 1 0 0 0,1 1 1 0 0,0-1-1 0 0,1 1 0 0 0,0 1 0 0 0,1-1 1 0 0,1 1-1 0 0,-1 1-88 0 0,3-5 51 0 0,1 1 1 0 0,-1 0-1 0 0,1 0 0 0 0,1 0 1 0 0,0 0-1 0 0,0 0 0 0 0,1 0 1 0 0,0 0-1 0 0,1 0 0 0 0,0 0 1 0 0,1 0-1 0 0,0 0 1 0 0,1 0-1 0 0,2 7-51 0 0,-5-16 3 0 0,3 8 53 0 0,1 0 0 0 0,-1 0 0 0 0,2-1 0 0 0,-1 1 0 0 0,1-1 0 0 0,0 0 0 0 0,1 0 0 0 0,0-1 0 0 0,0 0 0 0 0,0 0 0 0 0,1 0 0 0 0,0-1 0 0 0,6 5-56 0 0,-8-8 51 0 0,-1 0 1 0 0,1-1 0 0 0,-1 1 0 0 0,1-1-1 0 0,0 1 1 0 0,0-2 0 0 0,0 1-1 0 0,0 0 1 0 0,0-1 0 0 0,0 0 0 0 0,1 0-1 0 0,-1-1 1 0 0,0 1 0 0 0,3-1-52 0 0,32-8-588 0 0,-26-10-842 0 0,6-7-1856 0 0,-9 6-5278 0 0,-8 11-3307 0 0</inkml:trace>
  <inkml:trace contextRef="#ctx0" brushRef="#br0" timeOffset="26074.358">10692 225 12779 0 0,'0'0'1857'0'0,"0"0"-235"0"0,0 0-126 0 0,0 0-43 0 0,0 0-113 0 0,0 0-168 0 0,0 0-245 0 0,0 0-224 0 0,0 0-155 0 0,0 0-112 0 0,0 0-52 0 0,0 0-6 0 0,0 0 4 0 0,-6 7-5 0 0,-20 23-35 0 0,17 34 549 0 0,10-46-693 0 0,10 158 750 0 0,12 310-431 0 0,-9-428-461 0 0,12-62 348 0 0,242-185 312 0 0,-220 169-696 0 0,-35 54-80 0 0,-9 177 260 0 0,29-139-210 0 0,-20-76-2727 0 0,-10-10-5073 0 0,-3 14 7193 0 0,0-4-11646 0 0</inkml:trace>
  <inkml:trace contextRef="#ctx0" brushRef="#br0" timeOffset="27571.333">12014 284 2849 0 0,'0'0'1505'0'0,"0"0"-31"0"0,0 0 125 0 0,0 0 187 0 0,0 0 153 0 0,0 0 42 0 0,0 0-185 0 0,0 0-293 0 0,0 0-297 0 0,0 0-235 0 0,0 0-192 0 0,0 0-105 0 0,3-7-49 0 0,8-20-30 0 0,-8 20-24 0 0,-3 7-45 0 0,0 0-56 0 0,0 0-66 0 0,3 212 3878 0 0,-1 107-3775 0 0,-20-135-214 0 0,18-157-264 0 0,-1 0 0 0 0,-1 0 0 0 0,-1 0 0 0 0,-2 0-1 0 0,-6 21-28 0 0,5-35-215 0 0,6-22-1189 0 0,6-24-1312 0 0,-4 0-669 0 0,0 7-5482 0 0,-1 19 368 0 0</inkml:trace>
  <inkml:trace contextRef="#ctx0" brushRef="#br0" timeOffset="27876.796">11773 726 6825 0 0,'0'0'1853'0'0,"0"0"-209"0"0,0 0-26 0 0,0 0 90 0 0,0 0-46 0 0,0 0-187 0 0,0 0-328 0 0,0 0-364 0 0,0 0-286 0 0,0 0-138 0 0,0 0 14 0 0,0 0 79 0 0,6-1 123 0 0,344-76 3646 0 0,-236 63-6879 0 0,-110 11 262 0 0,-4 2-160 0 0,1 1-3371 0 0,-1 0-5240 0 0</inkml:trace>
  <inkml:trace contextRef="#ctx0" brushRef="#br0" timeOffset="28371.051">12346 358 5953 0 0,'0'0'4052'0'0,"0"0"-1981"0"0,0 0-922 0 0,0 0-256 0 0,0 0 4 0 0,0 0 43 0 0,0 0 65 0 0,0 0-18 0 0,0 0-77 0 0,0 0-35 0 0,0 0-52 0 0,0 0-89 0 0,0 0-73 0 0,4 27-53 0 0,16 89-77 0 0,-10 70 1001 0 0,-11-125-1201 0 0,1 273 668 0 0,0-332-990 0 0,0-1 1 0 0,0 0-1 0 0,0 0 1 0 0,0 0-1 0 0,0 0 1 0 0,1 1-1 0 0,-1-1 1 0 0,0 0-1 0 0,1 0 0 0 0,-1 0 1 0 0,0 0-1 0 0,1 0 1 0 0,-1 0-1 0 0,1 0 1 0 0,0 0-1 0 0,-1 0 1 0 0,1 0-1 0 0,0 0 1 0 0,0 0-1 0 0,0 0 1 0 0,0 0-1 0 0,-1-1 0 0 0,1 1 1 0 0,0 0-1 0 0,0-1 1 0 0,1 1-1 0 0,-1 0 1 0 0,0-1-1 0 0,0 1 1 0 0,0-1-1 0 0,0 0 1 0 0,0 1-1 0 0,0-1 1 0 0,1 0-1 0 0,-1 0 0 0 0,0 0 1 0 0,0 0-1 0 0,0 0 1 0 0,1 0-1 0 0,-1 0 1 0 0,0 0-1 0 0,0 0 1 0 0,0-1-1 0 0,0 1 1 0 0,0 0-1 0 0,1-1 1 0 0,-1 1-1 0 0,1-1-9 0 0,53-28 652 0 0,-53 28-638 0 0,238-164 412 0 0,-209 154-437 0 0,-26 33-10 0 0,8 90 172 0 0,-10-44 39 0 0,-4-67-265 0 0,1 0 1 0 0,0-1-1 0 0,0 1 1 0 0,0 0-1 0 0,0 0 1 0 0,0-1-1 0 0,0 1 1 0 0,0 0-1 0 0,0 0 0 0 0,0 0 1 0 0,0-1-1 0 0,0 1 1 0 0,0 0-1 0 0,0 0 1 0 0,1-1-1 0 0,-1 1 1 0 0,0 0-1 0 0,0-1 0 0 0,1 1 1 0 0,-1 0-1 0 0,1-1 1 0 0,-1 1-1 0 0,1 0 1 0 0,-1-1-1 0 0,1 1 1 0 0,-1-1-1 0 0,1 1 0 0 0,-1-1 1 0 0,1 1-1 0 0,0-1 1 0 0,-1 1-1 0 0,1-1 1 0 0,0 1-1 0 0,-1-1 1 0 0,1 0-1 0 0,0 0 0 0 0,0 1 1 0 0,-1-1-1 0 0,1 0 1 0 0,0 0-1 0 0,0 0 1 0 0,0 0-1 0 0,-1 0 1 0 0,1 0-1 0 0,0 0 0 0 0,0 0 1 0 0,-1 0-1 0 0,1 0 1 0 0,0 0-1 0 0,0-1 1 0 0,-1 1-1 0 0,1 0 1 0 0,0 0-1 0 0,0-1 0 0 0,-1 1 1 0 0,1 0-1 0 0,0-1 1 0 0,-1 1-1 0 0,1-1 1 0 0,-1 1-1 0 0,1-1 1 0 0,0 0 74 0 0,27-16-5764 0 0,-10 6-2343 0 0,-11 6-1206 0 0</inkml:trace>
  <inkml:trace contextRef="#ctx0" brushRef="#br0" timeOffset="-87447.364">339 2055 11090 0 0,'0'0'1702'0'0,"0"0"-227"0"0,0 0-129 0 0,0 0 62 0 0,0 0 71 0 0,0 0-95 0 0,0 0-257 0 0,0 0-295 0 0,0 0-266 0 0,0 0-139 0 0,0 0-57 0 0,1 5 4 0 0,8 289 2691 0 0,-8-105-4675 0 0,-2-218-1545 0 0,1 14 70 0 0,-1-2-3734 0 0,1 2-4765 0 0</inkml:trace>
  <inkml:trace contextRef="#ctx0" brushRef="#br0" timeOffset="-87211.86">199 1587 15635 0 0,'0'0'953'0'0,"0"0"-369"0"0,0 0-152 0 0,0 0 32 0 0,0 0-40 0 0,0 0-64 0 0,0 0-200 0 0,0 0-192 0 0,0 0-112 0 0,0 0-64 0 0,0 0-168 0 0,0 0-216 0 0,0 0-464 0 0,32 111-1441 0 0,-16-100-2760 0 0,-5-4-3593 0 0</inkml:trace>
  <inkml:trace contextRef="#ctx0" brushRef="#br0" timeOffset="-86647.676">540 2511 10362 0 0,'0'0'1881'0'0,"0"0"-200"0"0,0 0 29 0 0,0 0-90 0 0,0 0-285 0 0,0 0-453 0 0,0 0-358 0 0,0 0-164 0 0,0 0-12 0 0,0 0 71 0 0,0 0 9 0 0,0 0 0 0 0,0 0-16 0 0,8-20-40 0 0,42-102 230 0 0,42-44 757 0 0,-45 96-1141 0 0,-45 66-200 0 0,-1 4 2 0 0,0 0-10 0 0,-1 0-4 0 0,0 0-6 0 0,-2 38 379 0 0,1-32-347 0 0,0 1 0 0 0,0 0 0 0 0,0 0 0 0 0,1-1 0 0 0,0 1 0 0 0,0 0 0 0 0,1 0 0 0 0,0 0 0 0 0,0-1 0 0 0,1 1 0 0 0,0 0 0 0 0,0-1 0 0 0,0 1 0 0 0,1-1 0 0 0,0 0 0 0 0,0 0 0 0 0,0 0 0 0 0,1 0 0 0 0,0-1 0 0 0,0 1 0 0 0,1-1 0 0 0,-1 0 0 0 0,5 3-32 0 0,-6-5 76 0 0,1 0 0 0 0,-1-1 0 0 0,1 1 1 0 0,0-1-1 0 0,0 0 0 0 0,0 0 0 0 0,0 0 1 0 0,1-1-1 0 0,-1 1 0 0 0,0-1 0 0 0,1 0 1 0 0,-1 0-1 0 0,1-1 0 0 0,-1 1 0 0 0,1-1 1 0 0,-1 0-1 0 0,1 0 0 0 0,-1-1 0 0 0,1 1 0 0 0,-1-1 1 0 0,1 0-1 0 0,-1 0 0 0 0,0-1 0 0 0,1 1 1 0 0,-1-1-1 0 0,0 0 0 0 0,0 0 0 0 0,0 0 1 0 0,0 0-1 0 0,-1-1 0 0 0,1 0 0 0 0,-1 0 1 0 0,1 0-1 0 0,-1 0 0 0 0,2-3-76 0 0,6-8 130 0 0,0-2-1 0 0,-1 0 1 0 0,0 0-1 0 0,-2 0 1 0 0,0-1-1 0 0,-1-1 1 0 0,3-9-130 0 0,-5 11 65 0 0,-1 0 1 0 0,0-1-1 0 0,-1 0 0 0 0,-1 0 1 0 0,0 0-1 0 0,-2 0 0 0 0,0 0 1 0 0,0 0-1 0 0,-3-11-65 0 0,-13 6 99 0 0,15 22-129 0 0,11 50-5451 0 0,7-31-4302 0 0,-13-15-2078 0 0</inkml:trace>
  <inkml:trace contextRef="#ctx0" brushRef="#br0" timeOffset="-86372.958">1462 2169 11466 0 0,'0'0'4751'0'0,"0"0"-2719"0"0,0 0-965 0 0,0 0 36 0 0,0 0 119 0 0,0 0 6 0 0,0 0-185 0 0,0 0-326 0 0,0 0-277 0 0,0 0-153 0 0,0 0-70 0 0,0 0-43 0 0,-4 25-22 0 0,-19 119 60 0 0,16-107 26 0 0,2-15 802 0 0,2-7-3294 0 0,2-2-2804 0 0,0 0-3893 0 0,1-13-2175 0 0</inkml:trace>
  <inkml:trace contextRef="#ctx0" brushRef="#br0" timeOffset="-86129.142">1403 1764 13571 0 0,'0'0'1744'0'0,"0"0"-519"0"0,0 0-281 0 0,0 0-136 0 0,0 0-192 0 0,0 0-256 0 0,0 0-392 0 0,0 0-248 0 0,0 0-168 0 0,0 0-304 0 0,0 0-560 0 0,0 0-1905 0 0,0 0-8418 0 0</inkml:trace>
  <inkml:trace contextRef="#ctx0" brushRef="#br0" timeOffset="6092.23">2158 630 0 0 0,'0'0'775'0'0,"0"0"710"0"0,0 0 364 0 0,0 0 109 0 0,0 0-55 0 0,0 0-92 0 0,0 0-88 0 0,0 0-111 0 0,0 0-138 0 0,4-1 4947 0 0,-32 65-5146 0 0,24 75-796 0 0,4-135-461 0 0,0 0 0 0 0,1 0 0 0 0,0 1 0 0 0,0-1 1 0 0,0 0-1 0 0,0 0 0 0 0,1 0 0 0 0,0 0 0 0 0,-1-1 1 0 0,2 1-1 0 0,-1 0 0 0 0,0-1 0 0 0,1 1 1 0 0,-1-1-1 0 0,1 0 0 0 0,0 0 0 0 0,0 0 0 0 0,0 0 1 0 0,0 0-1 0 0,1-1 0 0 0,-1 0 0 0 0,1 1 0 0 0,0-1 1 0 0,-1 0-1 0 0,1-1 0 0 0,0 1 0 0 0,0-1 0 0 0,0 0 1 0 0,0 0-1 0 0,1 0 0 0 0,0 0-18 0 0,6-1 102 0 0,-1 0 0 0 0,0-1 0 0 0,0 0 1 0 0,0 0-1 0 0,0-1 0 0 0,0-1 0 0 0,0 1 0 0 0,-1-2 0 0 0,1 1 0 0 0,-1-1 1 0 0,0-1-1 0 0,0 0 0 0 0,0 0 0 0 0,-1-1 0 0 0,1 0 0 0 0,-2 0 1 0 0,1-1-1 0 0,1-1-102 0 0,11-12 176 0 0,0-1 1 0 0,-1 0 0 0 0,-2-2-1 0 0,0 0 1 0 0,12-23-177 0 0,23-61 497 0 0,-85 180-205 0 0,20 10-249 0 0,16-27-16 0 0,-2-48-25 0 0,1-1 0 0 0,-1 0 1 0 0,1 0-1 0 0,1 0 0 0 0,0 0 0 0 0,0 0 1 0 0,0-1-1 0 0,0 1 0 0 0,1-1 1 0 0,0 0-1 0 0,1 0 0 0 0,0 0 0 0 0,-1 0 1 0 0,2-1-1 0 0,-1 0 0 0 0,1 0 0 0 0,2 2-2 0 0,-4-6 15 0 0,0 0-1 0 0,-1 0 0 0 0,1 0 1 0 0,0 0-1 0 0,0-1 0 0 0,0 1 0 0 0,-1-1 1 0 0,1 0-1 0 0,0-1 0 0 0,0 1 0 0 0,0 0 1 0 0,-1-1-1 0 0,1 0 0 0 0,0 0 1 0 0,0 0-1 0 0,-1-1 0 0 0,4-1-14 0 0,31-33 252 0 0,9-27-101 0 0,-34 40-96 0 0,-5 11-24 0 0,0-1-1 0 0,-1 0 1 0 0,0-1-1 0 0,-1 0 1 0 0,0 0-1 0 0,-1 0 1 0 0,-1-1-1 0 0,0 1 0 0 0,-1-1 1 0 0,0-8-31 0 0,-3 23 28 0 0,0 0 9 0 0,0-11 471 0 0,15 356-518 0 0,-15-334 15 0 0,0 94 72 0 0,-4 0-1 0 0,-11 47-76 0 0,10-84-1 0 0,5-66 14 0 0,0-2 7 0 0,0 0-2 0 0,0 0 27 0 0,0 0 20 0 0,0 0 1 0 0,0-13 163 0 0,4-38-223 0 0,4 0-1 0 0,1 0 1 0 0,3 1-1 0 0,1 1 1 0 0,3 0-1 0 0,2 0 1 0 0,2 2-1 0 0,14-21-5 0 0,-27 45-5 0 0,2 0 0 0 0,0 1 0 0 0,2 1 0 0 0,0 0 0 0 0,1 0 0 0 0,1 1 0 0 0,1 1 0 0 0,1 0-1 0 0,1 1 1 0 0,0 0 0 0 0,2 1 0 0 0,0 1 0 0 0,0 1 0 0 0,1 1 0 0 0,1 0 0 0 0,14-6 5 0 0,-32 19 2 0 0,1 1 0 0 0,0-1 0 0 0,-1 1 1 0 0,1-1-1 0 0,0 1 0 0 0,-1 0 0 0 0,1 0 0 0 0,0 0 1 0 0,-1 0-1 0 0,1 1 0 0 0,0-1 0 0 0,-1 1 0 0 0,1-1 1 0 0,-1 1-1 0 0,1 0 0 0 0,-1 0 0 0 0,1 0 0 0 0,-1 0 1 0 0,1 1-1 0 0,-1-1 0 0 0,0 1 0 0 0,0-1 0 0 0,0 1 1 0 0,0 0-1 0 0,0 0 0 0 0,0 0 0 0 0,0 0 0 0 0,-1 0 1 0 0,1 0-1 0 0,-1 0 0 0 0,1 1 0 0 0,-1-1 0 0 0,0 0 1 0 0,0 1-1 0 0,0-1 0 0 0,0 1 0 0 0,-1 0 0 0 0,1-1 1 0 0,0 1-1 0 0,-1-1 0 0 0,0 1 0 0 0,0 0 0 0 0,0-1 1 0 0,0 1-1 0 0,0 0 0 0 0,0-1 0 0 0,-1 1 0 0 0,1 0 1 0 0,-1-1-1 0 0,0 1 0 0 0,0 0-2 0 0,-1 23 33 0 0,-2-1-1 0 0,0 0 1 0 0,-1 0 0 0 0,-2 0 0 0 0,-1 0-1 0 0,0-1 1 0 0,-2-1 0 0 0,-1 1 0 0 0,-5 7-33 0 0,13-25 12 0 0,0 0 0 0 0,-1-1 1 0 0,1 1-1 0 0,-1-1 1 0 0,0 0-1 0 0,-1 0 0 0 0,1-1 1 0 0,-1 1-1 0 0,0-1 1 0 0,0 0-1 0 0,0 0 0 0 0,0-1 1 0 0,-1 1-1 0 0,0-1 1 0 0,0 0-1 0 0,0-1 0 0 0,0 1 1 0 0,0-1-1 0 0,0 0 0 0 0,0-1 1 0 0,-1 0-1 0 0,1 0 1 0 0,-1 0-1 0 0,1-1-12 0 0,-3-1-63 0 0,0-2-1 0 0,1 1 1 0 0,-1-1 0 0 0,1 0-1 0 0,0-1 1 0 0,0 0 0 0 0,0 0-1 0 0,1-1 1 0 0,-1 0 0 0 0,1 0-1 0 0,0-1 1 0 0,1 0 0 0 0,-1 0-1 0 0,1 0 1 0 0,0-1-1 0 0,1 0 1 0 0,0 0 0 0 0,0-1-1 0 0,0 1 1 0 0,1-1 0 0 0,0 0-1 0 0,0 0 1 0 0,1-1 0 0 0,1 1-1 0 0,-1-1 1 0 0,0-6 63 0 0,1-4-1787 0 0,2 12-3001 0 0,0 2-872 0 0,0 2-6798 0 0</inkml:trace>
  <inkml:trace contextRef="#ctx0" brushRef="#br0" timeOffset="-85860.704">1825 1683 16932 0 0,'0'0'1153'0'0,"0"0"-370"0"0,0 0-17 0 0,0 0 219 0 0,0 0 175 0 0,0 0 22 0 0,0 0-182 0 0,0 0-242 0 0,0 0-184 0 0,0 0-108 0 0,0 0-83 0 0,0 0-58 0 0,6 30-61 0 0,18 92-57 0 0,-16-85-24 0 0,-2 0 0 0 0,-2 1 0 0 0,-2-1 1 0 0,-1 1-1 0 0,-2 4-183 0 0,1 11 116 0 0,-10 242 147 0 0,5-237-343 0 0,5-57 28 0 0,0-27-3758 0 0,0-4-687 0 0,0 17-1669 0 0,0 8-3077 0 0</inkml:trace>
  <inkml:trace contextRef="#ctx0" brushRef="#br0" timeOffset="-85625.595">1641 2055 10810 0 0,'0'0'2701'0'0,"0"0"-589"0"0,0 0-546 0 0,0 0-342 0 0,0 0-188 0 0,0 0-86 0 0,0 0-68 0 0,0 0-28 0 0,0 0-3 0 0,0 0-55 0 0,0 0-83 0 0,0 0-93 0 0,0 0-104 0 0,20 3-91 0 0,137 12 307 0 0,66-48-2067 0 0,-200 28-175 0 0,-9 1-914 0 0,1 2-4317 0 0,-7 2-5212 0 0</inkml:trace>
  <inkml:trace contextRef="#ctx0" brushRef="#br0" timeOffset="-85374.415">2296 2169 15059 0 0,'0'0'1649'0'0,"0"0"-333"0"0,0 0-124 0 0,0 0-13 0 0,0 0-99 0 0,0 0-212 0 0,0 0-317 0 0,0 0-239 0 0,0 0-146 0 0,0 0-93 0 0,3 33-18 0 0,10 99-13 0 0,4-77-250 0 0,-6-44-1193 0 0,-5-10-6742 0 0,-6-1-3022 0 0</inkml:trace>
  <inkml:trace contextRef="#ctx0" brushRef="#br0" timeOffset="-85128.116">2246 1908 10162 0 0,'0'0'5137'0'0,"0"0"-3472"0"0,0 0-657 0 0,0 0-192 0 0,0 0-232 0 0,0 0-184 0 0,0 0-328 0 0,0 0-368 0 0,0 0-216 0 0,0 0-488 0 0,0 0-1113 0 0,0 0-4112 0 0,0 0-3473 0 0</inkml:trace>
  <inkml:trace contextRef="#ctx0" brushRef="#br0" timeOffset="-84553.551">2769 2103 10074 0 0,'0'0'6623'0'0,"0"0"-4069"0"0,0 0-1234 0 0,0 0-76 0 0,0 0-70 0 0,0 0-121 0 0,0 0-220 0 0,0 0-217 0 0,0 0-193 0 0,0 0-125 0 0,0 0-68 0 0,0 0-68 0 0,-33 17-55 0 0,-101 55-36 0 0,77-26 5 0 0,50-35-63 0 0,2-5-16 0 0,0 0 0 0 0,0-1 0 0 0,1 1 1 0 0,0 1-1 0 0,1-1 0 0 0,-1 1 0 0 0,1-1 0 0 0,0 1 0 0 0,1 0 0 0 0,-1 0 1 0 0,2 0-1 0 0,-1 0 0 0 0,1 1 0 0 0,0-1 0 0 0,0 0 0 0 0,1 1 0 0 0,0-1 0 0 0,0 1 1 0 0,1-1-1 0 0,0 1 3 0 0,2-5-8 0 0,-1 0 0 0 0,1 0 0 0 0,0 0 0 0 0,1-1 0 0 0,-1 0 0 0 0,0 1 0 0 0,1-1 1 0 0,-1 0-1 0 0,1 0 0 0 0,0-1 0 0 0,-1 1 0 0 0,1-1 0 0 0,0 0 0 0 0,0 0 0 0 0,0 0 0 0 0,0-1 1 0 0,0 1-1 0 0,0-1 0 0 0,0 0 0 0 0,0 0 0 0 0,1 0 0 0 0,-1-1 0 0 0,0 1 0 0 0,0-1 0 0 0,3-1 8 0 0,9-3 12 0 0,0-1-1 0 0,0-1 0 0 0,0 0 0 0 0,-1-1 1 0 0,0 0-1 0 0,-1-2 0 0 0,1 0 0 0 0,-2 0 1 0 0,0-1-1 0 0,0-1 0 0 0,-1 0 0 0 0,0 0 1 0 0,-1-2-1 0 0,-1 1 0 0 0,0-1 0 0 0,5-10-11 0 0,34-64-9 0 0,-53 137-312 0 0,-3 61 66 0 0,10-105 249 0 0,0 0 1 0 0,1 1-1 0 0,-1-1 1 0 0,1 0-1 0 0,1-1 1 0 0,-1 1 0 0 0,1-1-1 0 0,-1 0 1 0 0,1 0-1 0 0,0 0 1 0 0,1-1-1 0 0,-1 1 1 0 0,0-1-1 0 0,1-1 1 0 0,0 1-1 0 0,0-1 1 0 0,0 0-1 0 0,0 0 1 0 0,0-1-1 0 0,0 1 1 0 0,0-1-1 0 0,1-1 1 0 0,-1 1-1 0 0,0-1 1 0 0,0 0-1 0 0,4-1 6 0 0,6 0 33 0 0,0-1 0 0 0,-1-1-1 0 0,1 0 1 0 0,-1-1 0 0 0,0-1-1 0 0,0 0 1 0 0,0-1 0 0 0,-1 0-1 0 0,1-1 1 0 0,-2-1 0 0 0,1 0-1 0 0,-1-1 1 0 0,0-1 0 0 0,-1 0-1 0 0,0 0 1 0 0,-1-1 0 0 0,0-1-1 0 0,2-3-32 0 0,27-34 117 0 0,-3-2 1 0 0,-1-2-1 0 0,-3 0 0 0 0,-3-3 0 0 0,0-3-117 0 0,-21 39-34 0 0,-1 0 0 0 0,-1 0 0 0 0,-1-1 0 0 0,0 0 0 0 0,-1-1 0 0 0,-2 1-1 0 0,0-1 1 0 0,-1 0 0 0 0,-2 0 0 0 0,0 1 0 0 0,-1-1 0 0 0,-1 0 0 0 0,-1 0 0 0 0,-1 1 0 0 0,-4-13 34 0 0,7 30-11 0 0,0-1 0 0 0,0 1 0 0 0,0-1 0 0 0,0 1-1 0 0,-1 0 1 0 0,1 0 0 0 0,-1 0 0 0 0,0 0 0 0 0,-1 0 0 0 0,1 0 0 0 0,-1 1 0 0 0,1-1 0 0 0,-1 1-1 0 0,0 0 1 0 0,0-1 0 0 0,-1 1 0 0 0,1 1 0 0 0,0-1 0 0 0,-1 0 0 0 0,0 1 0 0 0,0 0 0 0 0,0 0-1 0 0,0 0 1 0 0,0 0 0 0 0,0 1 0 0 0,0-1 0 0 0,0 1 0 0 0,-1 0 0 0 0,1 0 0 0 0,-1 1 0 0 0,1-1-1 0 0,0 1 1 0 0,-1 0 0 0 0,1 0 0 0 0,-1 1 0 0 0,1-1 0 0 0,-1 1 0 0 0,1 0 0 0 0,0 0 0 0 0,0 1-1 0 0,-1-1 1 0 0,-1 2 11 0 0,-4 3 4 0 0,1 0-1 0 0,0 1 1 0 0,0 0 0 0 0,1 1-1 0 0,0-1 1 0 0,0 2-1 0 0,1-1 1 0 0,0 1 0 0 0,0 0-1 0 0,1 1 1 0 0,0-1-1 0 0,1 1 1 0 0,0 0 0 0 0,1 1-1 0 0,0-1 1 0 0,-2 10-4 0 0,-28 180 388 0 0,33-174-261 0 0,0 0 0 0 0,2 0 1 0 0,1-1-1 0 0,1 1 1 0 0,1-1-1 0 0,1 1 0 0 0,1-1 1 0 0,2-1-1 0 0,0 1 0 0 0,2-1 1 0 0,0-1-1 0 0,6 8-127 0 0,-6-12 77 0 0,1-1 0 0 0,1 0 0 0 0,0 0 0 0 0,1-1 1 0 0,1-1-1 0 0,1-1 0 0 0,0 0 0 0 0,1 0 0 0 0,1-2 0 0 0,0 0 0 0 0,1-1 0 0 0,0 0 0 0 0,1-2 0 0 0,0 0 1 0 0,0-1-1 0 0,3 0-77 0 0,-15-7-83 0 0,-1 0 0 0 0,1-1 0 0 0,0 0 0 0 0,-1 0 0 0 0,1 0 0 0 0,0-1 0 0 0,0 1 0 0 0,0-2 0 0 0,0 1 1 0 0,-1-1-1 0 0,1 0 0 0 0,3-1 83 0 0,2-13-4864 0 0,-10 12 1501 0 0,0-1-9029 0 0</inkml:trace>
  <inkml:trace contextRef="#ctx0" brushRef="#br0" timeOffset="-79140.997">4255 1808 0 0 0,'0'0'420'0'0,"0"0"331"0"0,0 0 232 0 0,0 0 265 0 0,0 0 227 0 0,0 0 72 0 0,0 0-96 0 0,0 0-224 0 0,0 0-290 0 0,0 0-251 0 0,0 0-177 0 0,0-3 982 0 0,47-2 4034 0 0,9-31-3067 0 0,-43 18-2250 0 0,-2-1 0 0 0,0 0 0 0 0,-1-1-1 0 0,0-1 1 0 0,-2 1 0 0 0,-1-1-1 0 0,0 0 1 0 0,-2-1 0 0 0,0 0 0 0 0,-1 0-1 0 0,-1-6-207 0 0,6-20 240 0 0,-6 32 319 0 0,-5 24 176 0 0,-5 25-219 0 0,-12 90 18 0 0,15 17 109 0 0,6 0 0 0 0,16 93-643 0 0,-2-38 304 0 0,-39-142-140 0 0,15-96-508 0 0,40-86-4138 0 0,-21 99-555 0 0,-1 0-3825 0 0,-8 19 256 0 0</inkml:trace>
  <inkml:trace contextRef="#ctx0" brushRef="#br0" timeOffset="-78356.774">4732 1643 6217 0 0,'0'0'1111'0'0,"0"0"-236"0"0,0 0 89 0 0,0 0 294 0 0,0 0 286 0 0,0 0 85 0 0,0 0-145 0 0,0 0-247 0 0,0 0-274 0 0,0 0-178 0 0,-20 31-145 0 0,-61 97-104 0 0,44-52 768 0 0,-2 16 532 0 0,22-56-1397 0 0,78-21 2567 0 0,-49-10-2842 0 0,1 2-1 0 0,-1 0 0 0 0,-1 0 1 0 0,1 1-1 0 0,-1 0 1 0 0,-1 1-1 0 0,1 0 0 0 0,-2 1 1 0 0,1 0-1 0 0,-1 1 1 0 0,-1 0-1 0 0,0 0 1 0 0,0 1-1 0 0,-1 0 0 0 0,4 10-163 0 0,-7-10 126 0 0,1 1 1 0 0,-2 0-1 0 0,0 0 0 0 0,-1 0 0 0 0,0 1 0 0 0,-1-1 0 0 0,0 0 0 0 0,-1 1 0 0 0,-1 1-126 0 0,5-4 394 0 0,-4-11-546 0 0,0-4-2084 0 0,0-3-3995 0 0,0 4-2687 0 0,0 2-3129 0 0</inkml:trace>
  <inkml:trace contextRef="#ctx0" brushRef="#br0" timeOffset="-69692.6">5089 2162 0 0 0,'-3'-22'3683'0'0,"2"-27"21196"0"0,1 28-24228 0 0,0 21-635 0 0,0 0-3 0 0,0 0 9 0 0,0 0-21 0 0,0 0 4 0 0,0 0 5 0 0,0 0 8 0 0,0 0 9 0 0,0 0-27 0 0,0 0 20 0 0,0 0 7 0 0,0 0-31 0 0,-1 10 262 0 0,-3 97 328 0 0,4 141-291 0 0,9-157-222 0 0,-9-91-44 0 0,0 1-13 0 0,0 1 3 0 0,0-1-2 0 0,0-1 19 0 0,0 0-14 0 0,0 0 2 0 0,0 0 22 0 0,0 0-24 0 0,0-7-17 0 0,0 7-40 0 0,0-23-3395 0 0,-1 11 1521 0 0,0-1-5643 0 0,1 5-4377 0 0</inkml:trace>
  <inkml:trace contextRef="#ctx0" brushRef="#br0" timeOffset="-68899.676">5059 1834 7538 0 0,'0'0'1977'0'0,"0"0"-79"0"0,0 0 23 0 0,0 0 2 0 0,0 0-106 0 0,0 0-216 0 0,0 0-357 0 0,0 0-349 0 0,0 0-228 0 0,0 0-90 0 0,0 0-22 0 0,0 0-3 0 0,-5-7 2481 0 0,10 6-358 0 0,-50 46-2424 0 0,13-13-246 0 0,32-31 2 0 0,0-1-1 0 0,0 0-30 0 0,0 0-10 0 0,39-19-126 0 0,39-36 274 0 0,-76 52-106 0 0,-1 3 4 0 0,-1 0 8 0 0,0 0-28 0 0,0 0-10 0 0,0 0-17 0 0,0 0-29 0 0,0 0-42 0 0,0 0-75 0 0,0 0-86 0 0,0 0-111 0 0,0 14-3094 0 0,0-10-7721 0 0,0-4-683 0 0</inkml:trace>
  <inkml:trace contextRef="#ctx0" brushRef="#br0" timeOffset="-66370.773">7077 1878 18028 0 0,'0'0'1560'0'0,"0"0"-568"0"0,0 0-287 0 0,0 0-201 0 0,0 0-216 0 0,0 0-240 0 0,0 0-152 0 0,0 0-216 0 0,0 0-192 0 0,0 0-449 0 0,0 0-1519 0 0,0 0-5386 0 0,0 0-2016 0 0</inkml:trace>
  <inkml:trace contextRef="#ctx0" brushRef="#br0" timeOffset="-65052.65">8540 2342 864 0 0,'0'0'1052'0'0,"0"0"198"0"0,0 0 430 0 0,0 0 322 0 0,0 0 13 0 0,0 0-85 0 0,0 0-179 0 0,0 0-203 0 0,0 0-201 0 0,0 0-229 0 0,0 0-158 0 0,0 0-128 0 0,33 4-98 0 0,99 12-85 0 0,-75-20 268 0 0,-49-1-674 0 0,-2 3-133 0 0,-1 0 0 0 0,0-1 0 0 0,0 0-1 0 0,-1 0 1 0 0,1 0 0 0 0,0-1 0 0 0,-1 0-1 0 0,0 0 1 0 0,0 0 0 0 0,0 0-1 0 0,0 0 1 0 0,-1-1 0 0 0,0 1 0 0 0,0-1-1 0 0,0 0 1 0 0,0 0 0 0 0,-1 0 0 0 0,0-1-1 0 0,0 1 1 0 0,0-1 0 0 0,-1 1-1 0 0,0-1 1 0 0,0 1 0 0 0,0-1 0 0 0,0 0-1 0 0,-1 1 1 0 0,0-1 0 0 0,0 0-1 0 0,-1-3-109 0 0,0 4 4 0 0,1 0-1 0 0,-1 0 0 0 0,0 0 0 0 0,0 1 0 0 0,0-1 1 0 0,-1 0-1 0 0,0 0 0 0 0,0 1 0 0 0,0-1 0 0 0,0 1 1 0 0,-1 0-1 0 0,0 0 0 0 0,1-1 0 0 0,-2 2 0 0 0,1-1 1 0 0,0 0-1 0 0,-1 1 0 0 0,0-1 0 0 0,1 1 1 0 0,-1 0-1 0 0,-1 0 0 0 0,1 1 0 0 0,0-1 0 0 0,-1 1 1 0 0,1 0-1 0 0,-1 0 0 0 0,0 1 0 0 0,1-1 0 0 0,-1 1 1 0 0,0 0-1 0 0,0 0 0 0 0,0 1 0 0 0,0-1 0 0 0,0 1 1 0 0,-4 0-4 0 0,-2 0-14 0 0,-1 1 0 0 0,1-1 0 0 0,-1 2 0 0 0,1-1 1 0 0,0 2-1 0 0,-1-1 0 0 0,1 2 0 0 0,1-1 1 0 0,-1 2-1 0 0,0-1 0 0 0,1 1 0 0 0,0 1 1 0 0,0 0-1 0 0,1 0 0 0 0,-1 1 0 0 0,2 1 0 0 0,-1-1 1 0 0,1 1-1 0 0,0 0 0 0 0,0 1 0 0 0,1 0 1 0 0,0 0-1 0 0,1 1 0 0 0,0 0 0 0 0,1 0 1 0 0,-1 0-1 0 0,2 1 0 0 0,0 0 0 0 0,0-1 0 0 0,1 2 1 0 0,0-1-1 0 0,1 0 0 0 0,0 0 0 0 0,1 2 14 0 0,0-7 9 0 0,1 0 0 0 0,0 0 0 0 0,0 0-1 0 0,0 0 1 0 0,1-1 0 0 0,0 1 0 0 0,0 0-1 0 0,0 0 1 0 0,1 0 0 0 0,0-1 0 0 0,0 1-1 0 0,0-1 1 0 0,1 1 0 0 0,-1-1 0 0 0,1 0-1 0 0,1 0 1 0 0,-1 0 0 0 0,1 0-1 0 0,0-1 1 0 0,0 0 0 0 0,0 1 0 0 0,1-1-1 0 0,-1-1 1 0 0,1 1 0 0 0,0-1 0 0 0,0 0-1 0 0,1 1-8 0 0,7 2 43 0 0,1 0 0 0 0,-1-1 0 0 0,1-1-1 0 0,0 0 1 0 0,1 0 0 0 0,-1-2 0 0 0,1 0-1 0 0,-1 0 1 0 0,1-2 0 0 0,-1 0 0 0 0,1 0 0 0 0,0-1-1 0 0,-1-1 1 0 0,1 0 0 0 0,-1-1 0 0 0,0-1-1 0 0,1-1-42 0 0,48-15-1672 0 0,-39 14-6228 0 0,-19 3-3184 0 0</inkml:trace>
  <inkml:trace contextRef="#ctx0" brushRef="#br0" timeOffset="-64445.423">8938 2578 3193 0 0,'0'0'2599'0'0,"0"0"-517"0"0,0 0-122 0 0,0 0 10 0 0,0 0-108 0 0,0 0-157 0 0,0 0-207 0 0,0 0-298 0 0,0 0-276 0 0,0 0-203 0 0,0 0-125 0 0,0 0-75 0 0,0 0-11 0 0,3-10-34 0 0,27-77 1352 0 0,40-48 378 0 0,89-115-1383 0 0,-187 408-814 0 0,27-152-6 0 0,1 1 1 0 0,-1 0-1 0 0,1-1 1 0 0,1 1-1 0 0,-1 0 0 0 0,1-1 1 0 0,0 1-1 0 0,0 0 1 0 0,1-1-1 0 0,0 0 1 0 0,0 1-1 0 0,1-1 0 0 0,0 0 1 0 0,0 0-1 0 0,0 0 1 0 0,1-1-1 0 0,-1 1 0 0 0,3 1-3 0 0,0-1 46 0 0,0-1-1 0 0,0-1 1 0 0,0 1-1 0 0,0-1 0 0 0,1 0 1 0 0,0-1-1 0 0,0 1 0 0 0,0-1 1 0 0,0 0-1 0 0,1-1 1 0 0,-1 0-1 0 0,1 0 0 0 0,-1-1 1 0 0,1 0-1 0 0,0 0 0 0 0,-1-1 1 0 0,1 0-1 0 0,0 0 1 0 0,-1-1-1 0 0,1 0 0 0 0,0 0 1 0 0,-1 0-1 0 0,1-1 0 0 0,-1-1 1 0 0,0 1-1 0 0,1-1 1 0 0,-1 0-1 0 0,-1-1 0 0 0,1 0 1 0 0,0 0-1 0 0,-1 0 0 0 0,0-1 1 0 0,0 0-1 0 0,0 0 1 0 0,-1 0-1 0 0,1-1 0 0 0,-1 0 1 0 0,-1 0-1 0 0,1 0 0 0 0,1-4-45 0 0,0 1 42 0 0,0-1 0 0 0,-1 0 0 0 0,0 0 0 0 0,0 0 0 0 0,-1-1 0 0 0,-1 1 0 0 0,0-1-1 0 0,0 0 1 0 0,-1 0 0 0 0,0 0 0 0 0,-1-1 0 0 0,0 1 0 0 0,-1 0 0 0 0,0 0 0 0 0,-2-6-42 0 0,3 12-37 0 0,-1 1 0 0 0,0-1 0 0 0,0 1 0 0 0,0-1 0 0 0,-1 0 0 0 0,0 1 0 0 0,0-1 1 0 0,0 1-1 0 0,0 0 0 0 0,0-1 0 0 0,-1 1 0 0 0,0 0 0 0 0,0 0 0 0 0,0 0 1 0 0,-1 0-1 0 0,1 0 0 0 0,-4-3 37 0 0,3 17-9624 0 0,3-6-423 0 0</inkml:trace>
  <inkml:trace contextRef="#ctx0" brushRef="#br0" timeOffset="-63645.715">9663 2327 5385 0 0,'0'0'1519'0'0,"0"0"-253"0"0,0 0-9 0 0,0 0 136 0 0,0 0 119 0 0,0 0-38 0 0,0 0-190 0 0,0 0-177 0 0,0 0-75 0 0,0 0-78 0 0,0 0-76 0 0,0 0-56 0 0,18 7-85 0 0,57 20-58 0 0,-73-27-624 0 0,0 1-1 0 0,0 0 1 0 0,0 0-1 0 0,0-1 0 0 0,0 1 1 0 0,0-1-1 0 0,0 0 1 0 0,1 1-1 0 0,-1-1 1 0 0,0 0-1 0 0,0 0 0 0 0,0 0 1 0 0,0-1-1 0 0,0 1 1 0 0,0 0-1 0 0,0-1 1 0 0,0 0-1 0 0,0 1 0 0 0,0-1 1 0 0,0 0-1 0 0,0 0 1 0 0,0 0-1 0 0,0 0 1 0 0,-1 0-1 0 0,1 0 1 0 0,0-1-1 0 0,1-1-54 0 0,4-2 227 0 0,0-1-136 0 0,0 1 1 0 0,0-2-1 0 0,-1 1 0 0 0,0-1 1 0 0,0 1-1 0 0,0-2 1 0 0,-1 1-1 0 0,0-1 1 0 0,0 1-1 0 0,-1-2 1 0 0,0 1-1 0 0,0 0 1 0 0,-1-1-1 0 0,0 1 1 0 0,-1-1-1 0 0,0 0 0 0 0,0 0 1 0 0,-1 0-1 0 0,0 0 1 0 0,0 0-1 0 0,-1 0 1 0 0,0 0-1 0 0,-1 0 1 0 0,-1-4-92 0 0,1 10-16 0 0,-1-1 0 0 0,0 1 1 0 0,0 0-1 0 0,0 0 0 0 0,-1 0 1 0 0,1 0-1 0 0,-1 0 0 0 0,0 0 1 0 0,0 1-1 0 0,0-1 0 0 0,0 1 1 0 0,0 0-1 0 0,0-1 0 0 0,0 2 1 0 0,-1-1-1 0 0,1 0 0 0 0,-1 1 1 0 0,0-1-1 0 0,1 1 0 0 0,-1 0 1 0 0,0 0-1 0 0,0 1 0 0 0,1-1 1 0 0,-1 1-1 0 0,0 0 1 0 0,0 0-1 0 0,0 0 0 0 0,0 0 1 0 0,1 1-1 0 0,-1 0 0 0 0,0 0 1 0 0,0 0-1 0 0,1 0 0 0 0,-1 0 1 0 0,0 1-1 0 0,1-1 0 0 0,-1 1 1 0 0,1 0-1 0 0,-1 0 16 0 0,-8 6-20 0 0,0-1 1 0 0,0 1-1 0 0,1 1 0 0 0,0 0 0 0 0,1 1 1 0 0,-1 0-1 0 0,2 0 0 0 0,0 1 1 0 0,0 0-1 0 0,1 1 0 0 0,0 0 1 0 0,1 0-1 0 0,0 1 0 0 0,1-1 0 0 0,1 2 1 0 0,0-1-1 0 0,1 0 0 0 0,0 1 1 0 0,1 0-1 0 0,0 0 0 0 0,1 0 1 0 0,1 0-1 0 0,0 0 0 0 0,1 1 1 0 0,1-1-1 0 0,2 14 20 0 0,-2-23 5 0 0,1 0-1 0 0,0 0 1 0 0,0 0 0 0 0,0-1 0 0 0,0 1 0 0 0,1 0-1 0 0,0-1 1 0 0,0 0 0 0 0,0 0 0 0 0,1 0 0 0 0,-1 0-1 0 0,1 0 1 0 0,0-1 0 0 0,0 1 0 0 0,0-1 0 0 0,0 0-1 0 0,1 0 1 0 0,-1-1 0 0 0,1 1 0 0 0,0-1 0 0 0,-1 0 0 0 0,1 0-1 0 0,0-1 1 0 0,0 1 0 0 0,1-1 0 0 0,1 0-5 0 0,4 1 37 0 0,0 0 0 0 0,0-1 0 0 0,-1 0-1 0 0,1 0 1 0 0,0-2 0 0 0,0 1 0 0 0,0-1 0 0 0,0-1 0 0 0,0 0 0 0 0,0 0 0 0 0,-1-1 0 0 0,3-1-37 0 0,16-11 82 0 0,0-1 1 0 0,-1-1-1 0 0,0-2 0 0 0,-2-1 0 0 0,0 0 1 0 0,-2-2-1 0 0,0-1 0 0 0,-1-1 1 0 0,-2-1-1 0 0,0-1 0 0 0,-2 0 1 0 0,-1-2-1 0 0,-1 0 0 0 0,10-24-82 0 0,-23 45 0 0 0,-1 0-1 0 0,-1 1 1 0 0,1-1-1 0 0,-1 0 1 0 0,0 0-1 0 0,-1-1 1 0 0,0 1-1 0 0,0 0 1 0 0,0 0-1 0 0,-1-1 1 0 0,0 1-1 0 0,0 0 1 0 0,-2-4 0 0 0,1 9-14 0 0,-1 0 0 0 0,0 0 0 0 0,0 0 0 0 0,-1 0 0 0 0,1 1 0 0 0,0-1 0 0 0,-1 1 0 0 0,1-1 0 0 0,0 1 0 0 0,-1 0 0 0 0,0 0 0 0 0,1 0 0 0 0,-1 0 0 0 0,0 0 0 0 0,1 1 0 0 0,-1-1 0 0 0,0 1 0 0 0,0 0 0 0 0,0-1 0 0 0,1 1 1 0 0,-1 1-1 0 0,0-1 0 0 0,0 0 0 0 0,0 1 0 0 0,1-1 0 0 0,-1 1 0 0 0,0 0 0 0 0,1 0 0 0 0,-1 0 0 0 0,0 0 0 0 0,1 1 0 0 0,-1-1 0 0 0,1 1 0 0 0,0-1 0 0 0,0 1 0 0 0,-1 0 0 0 0,1 0 0 0 0,0 0 0 0 0,-1 2 14 0 0,-3-1-8 0 0,1 1 0 0 0,0 0-1 0 0,0 0 1 0 0,0 0 0 0 0,1 1 0 0 0,0 0-1 0 0,-1-1 1 0 0,1 2 0 0 0,1-1-1 0 0,-1 0 1 0 0,1 1 0 0 0,0-1-1 0 0,0 1 1 0 0,1 0 0 0 0,0 0-1 0 0,0 0 1 0 0,0 1 0 0 0,1-1-1 0 0,0 0 1 0 0,0 0 0 0 0,0 1 0 0 0,1-1-1 0 0,0 1 1 0 0,0-1 0 0 0,1 0-1 0 0,0 2 9 0 0,3-2 0 0 0,1-1-1 0 0,1 0 1 0 0,-1 0-1 0 0,1 0 1 0 0,-1 0-1 0 0,1-1 1 0 0,1 0-1 0 0,-1 0 1 0 0,0-1 0 0 0,1 0-1 0 0,0 0 1 0 0,0 0-1 0 0,0-1 1 0 0,0 0-1 0 0,0 0 1 0 0,0-1-1 0 0,4 0 1 0 0,1 2 2 0 0,-6-2 3 0 0,1-1 1 0 0,-1 1-1 0 0,1 0 1 0 0,-1 1 0 0 0,0-1-1 0 0,1 1 1 0 0,-1 0-1 0 0,0 1 1 0 0,0 0-1 0 0,0 0 1 0 0,-1 0 0 0 0,1 1-1 0 0,-1-1 1 0 0,0 1-1 0 0,0 1 1 0 0,0-1 0 0 0,0 1-1 0 0,-1-1 1 0 0,0 1-1 0 0,0 1 1 0 0,0-1-1 0 0,-1 1 1 0 0,1-1 0 0 0,-1 1-1 0 0,0 0 1 0 0,-1 0-1 0 0,2 6-5 0 0,-17 90 192 0 0,6-69-2975 0 0,7-32 845 0 0,0-1-1645 0 0,0 0-3041 0 0,0 0-3805 0 0</inkml:trace>
  <inkml:trace contextRef="#ctx0" brushRef="#br0" timeOffset="-62949.671">10777 2184 3177 0 0,'0'0'1603'0'0,"0"0"50"0"0,0 0 212 0 0,0 0 218 0 0,0 0-35 0 0,0 0-182 0 0,0 0-300 0 0,0 0-337 0 0,0 0-227 0 0,0 0-177 0 0,0 0-100 0 0,0 0-72 0 0,-34 7-80 0 0,-103 24-92 0 0,75-7 220 0 0,55-17-645 0 0,1 1 1 0 0,0 0-1 0 0,0-1 0 0 0,0 2 0 0 0,1-1 1 0 0,1 1-1 0 0,-1-1 0 0 0,1 1 0 0 0,1 0 1 0 0,0 1-1 0 0,0-1 0 0 0,1 1 1 0 0,0-1-1 0 0,0 1 0 0 0,1 0 0 0 0,0 0 1 0 0,1-1-1 0 0,0 1 0 0 0,1 0 0 0 0,0 0 1 0 0,1 0-57 0 0,-2-7 15 0 0,1 0 0 0 0,-1 0 0 0 0,1 0 0 0 0,0 0 0 0 0,0 0 0 0 0,0 0 0 0 0,0 0 0 0 0,1 0 0 0 0,-1-1 0 0 0,1 1 0 0 0,0 0 0 0 0,-1-1 0 0 0,1 1 0 0 0,1-1 0 0 0,-1 0 0 0 0,0 1 0 0 0,0-1 0 0 0,1 0 0 0 0,-1-1 0 0 0,1 1 0 0 0,0 0 0 0 0,0-1 0 0 0,-1 1 0 0 0,1-1 0 0 0,0 0 0 0 0,0 0 0 0 0,0 0 0 0 0,0 0 0 0 0,0-1 0 0 0,1 1 0 0 0,-1-1 0 0 0,0 0 0 0 0,0 0 0 0 0,0 0 0 0 0,3 0-15 0 0,1-1 77 0 0,0 0 0 0 0,1 0 1 0 0,-1-1-1 0 0,0 0 0 0 0,0 0 0 0 0,0 0 0 0 0,0-1 0 0 0,0 0 1 0 0,-1-1-1 0 0,1 0 0 0 0,-1 0 0 0 0,0 0 0 0 0,0 0 0 0 0,5-5-77 0 0,135-164 934 0 0,-65 111-767 0 0,-47 46-155 0 0,-21 46 37 0 0,-14 114 602 0 0,-46 217-561 0 0,14-24-136 0 0,2-87 19 0 0,30-245 31 0 0,1 1 1 0 0,-1-1-1 0 0,0 0 0 0 0,0 0 1 0 0,-1 0-1 0 0,1 0 0 0 0,-1 0 1 0 0,0 0-1 0 0,0 0 0 0 0,-1 0 1 0 0,1-1-1 0 0,-1 1 0 0 0,0-1 1 0 0,-1 0-1 0 0,1 0 0 0 0,-1 0 1 0 0,1 0-1 0 0,-1-1 0 0 0,0 1 0 0 0,-1-1 1 0 0,1 0-1 0 0,0 0 0 0 0,-1-1 1 0 0,0 1-1 0 0,0-1 0 0 0,1 0 1 0 0,-1-1-1 0 0,0 1 0 0 0,-5 0-4 0 0,7-2 6 0 0,1 0-1 0 0,-1 0 1 0 0,1 0-1 0 0,-1 0 1 0 0,0-1-1 0 0,1 1 1 0 0,-1-1-1 0 0,1 0 1 0 0,-1 0-1 0 0,1 0 1 0 0,0 0 0 0 0,-1 0-1 0 0,1 0 1 0 0,0-1-1 0 0,0 1 1 0 0,0-1-1 0 0,0 1 1 0 0,0-1-1 0 0,0 0 1 0 0,0 0-1 0 0,1 0 1 0 0,-1 0-1 0 0,1 0 1 0 0,-1 0-1 0 0,1-1 1 0 0,0 1-1 0 0,0 0 1 0 0,0-1-1 0 0,0 0-5 0 0,-3-4 0 0 0,-3-8 0 0 0,1-1 0 0 0,0 0 0 0 0,2-1 0 0 0,0 1-1 0 0,1-1 1 0 0,0 0 0 0 0,2 0 0 0 0,0 0 0 0 0,0 0-1 0 0,2 0 1 0 0,0-1 0 0 0,-1-4 9 0 0,3-13-69 0 0,1 0 0 0 0,1 1 0 0 0,2-1 0 0 0,2 1 0 0 0,1 0 0 0 0,1 1 0 0 0,2 0 0 0 0,1 1 0 0 0,2 1 0 0 0,1 0 0 0 0,1 1 0 0 0,2 1 0 0 0,12-14 60 0 0,16-10-1141 0 0,-31 37-1986 0 0,0 3-4053 0 0,-14 10-4430 0 0</inkml:trace>
  <inkml:trace contextRef="#ctx0" brushRef="#br0" timeOffset="-62275.311">11143 2327 6553 0 0,'0'0'3333'0'0,"0"0"-928"0"0,0 0-440 0 0,0 0-195 0 0,0 0-242 0 0,0 0-313 0 0,0 0-396 0 0,0 0-289 0 0,0 0-146 0 0,0 0-52 0 0,0 0-17 0 0,0 0-15 0 0,9 13 1128 0 0,-21 206 740 0 0,11-216-2150 0 0,0-1-1 0 0,1 0 1 0 0,-1 1-1 0 0,1-1 1 0 0,0 1 0 0 0,0-1-1 0 0,0 0 1 0 0,0 1-1 0 0,0-1 1 0 0,0 1-1 0 0,1-1 1 0 0,-1 0-1 0 0,1 1 1 0 0,0-1-1 0 0,0 0 1 0 0,-1 0-1 0 0,2 1 1 0 0,-1-1 0 0 0,0 0-1 0 0,0 0 1 0 0,0 0-1 0 0,1 0 1 0 0,0 0-1 0 0,-1-1 1 0 0,1 1-1 0 0,0 0 1 0 0,-1-1-1 0 0,1 1 1 0 0,0-1-1 0 0,0 0 1 0 0,0 1 0 0 0,1-1-1 0 0,-1 0 1 0 0,0 0-1 0 0,0 0 1 0 0,1-1-1 0 0,-1 1 1 0 0,0-1-1 0 0,1 1 1 0 0,-1-1-1 0 0,0 0 1 0 0,1 1-1 0 0,-1-1 1 0 0,1-1-1 0 0,-1 1 1 0 0,1 0 0 0 0,1-1-18 0 0,5-4 127 0 0,0-1-1 0 0,-1-1 1 0 0,1 1 0 0 0,-1-2 0 0 0,0 1 0 0 0,-1-1 0 0 0,1 0 0 0 0,-2 0 0 0 0,1-1 0 0 0,-1 0 0 0 0,4-8-127 0 0,-5 9 51 0 0,122-182 573 0 0,-57 113-516 0 0,-64 114-100 0 0,-29 389 198 0 0,8-169-408 0 0,7-139 44 0 0,7-67 53 0 0,-3 1-1 0 0,-2-1 1 0 0,-12 46 105 0 0,17-91 2 0 0,-1 0-1 0 0,0 0 0 0 0,0 0 1 0 0,0 0-1 0 0,0-1 1 0 0,-1 1-1 0 0,0-1 0 0 0,0 1 1 0 0,-1-1-1 0 0,1 0 1 0 0,-1 0-1 0 0,0 0 0 0 0,-1-1 1 0 0,1 1-1 0 0,-1-1 0 0 0,0 0 1 0 0,0-1-1 0 0,0 1 1 0 0,0-1-1 0 0,0 0 0 0 0,-1 0 1 0 0,0 0-1 0 0,-2 0-1 0 0,-109 21 193 0 0,114-24-188 0 0,0 0 0 0 0,0 0 0 0 0,-1 0 0 0 0,1 0 0 0 0,0-1 0 0 0,0 1 0 0 0,0-1 0 0 0,0 0 0 0 0,0 0 1 0 0,0 0-1 0 0,0 0 0 0 0,0-1 0 0 0,0 1 0 0 0,0-1 0 0 0,1 0 0 0 0,-1 0 0 0 0,1 0 0 0 0,-1 0 0 0 0,1 0 0 0 0,0-1 0 0 0,0 1 0 0 0,0 0 0 0 0,0-1 0 0 0,0 0 0 0 0,0 0 0 0 0,1 1 0 0 0,-1-1 0 0 0,1 0 0 0 0,0 0 0 0 0,0 0 0 0 0,0 0 0 0 0,0 0 1 0 0,1-1-1 0 0,-1 1 0 0 0,1-2-5 0 0,0-13 4 0 0,1 0 0 0 0,1 1 0 0 0,1-1 1 0 0,0 1-1 0 0,1-1 0 0 0,1 1 1 0 0,1 0-1 0 0,1 1 0 0 0,0 0 1 0 0,1 0-1 0 0,0 0 0 0 0,2 1 0 0 0,-1 0 1 0 0,5-3-5 0 0,30-44-38 0 0,2 2 1 0 0,4 2 0 0 0,15-12 37 0 0,-42 46-70 0 0,15-20-156 0 0,0 0-1608 0 0,-12 18-3219 0 0,-16 15-3085 0 0,-4 3-4334 0 0</inkml:trace>
  <inkml:trace contextRef="#ctx0" brushRef="#br0" timeOffset="-66517.72">7092 2158 15283 0 0,'0'0'1419'0'0,"0"0"-126"0"0,0 0 41 0 0,0 0-37 0 0,0 0-128 0 0,0 0-242 0 0,0 0-331 0 0,0 0-298 0 0,0 0-157 0 0,5 32-93 0 0,18 97-48 0 0,-2-69-719 0 0,-18-57-952 0 0,0-2-2346 0 0,-2-1 2042 0 0,0 0-9279 0 0</inkml:trace>
  <inkml:trace contextRef="#ctx0" brushRef="#br0" timeOffset="-66070.838">7622 2077 15843 0 0,'0'0'2154'0'0,"0"0"-585"0"0,0 0-205 0 0,0 0-40 0 0,0 0-102 0 0,0 0-225 0 0,0 0-257 0 0,0 0-237 0 0,0 0-189 0 0,0 0-109 0 0,0 0-66 0 0,0 0-42 0 0,0 0-1 0 0,-17 0 8 0 0,-53 2 3 0 0,8 30 127 0 0,49-21-167 0 0,-1-1-23 0 0,0 1-1 0 0,1 1 0 0 0,0 0 1 0 0,1 0-1 0 0,0 1 1 0 0,1 1-1 0 0,1 0 0 0 0,0 1 1 0 0,1 0-1 0 0,1 0 1 0 0,-1 3-44 0 0,7-13 19 0 0,0 1 1 0 0,0-1 0 0 0,1 1-1 0 0,0 0 1 0 0,0 0 0 0 0,1 0-1 0 0,-1 0 1 0 0,1 0 0 0 0,0-1-1 0 0,1 1 1 0 0,0 0 0 0 0,-1 0-1 0 0,2 0 1 0 0,-1 0 0 0 0,1-1-1 0 0,0 1 1 0 0,0-1 0 0 0,1 1 0 0 0,-1-1-1 0 0,1 0 1 0 0,0 0 0 0 0,1 0-1 0 0,-1 0 1 0 0,1-1 0 0 0,0 1-1 0 0,0-1 1 0 0,0 0 0 0 0,1 0-1 0 0,4 3-19 0 0,2-1 58 0 0,1 1 0 0 0,0-1-1 0 0,0-1 1 0 0,0 0-1 0 0,1-1 1 0 0,-1 0 0 0 0,1-1-1 0 0,0 0 1 0 0,0-1-1 0 0,0-1 1 0 0,0 0 0 0 0,1-1-1 0 0,-1 0 1 0 0,0-1 0 0 0,7-1-58 0 0,50-23-264 0 0,-58 15-3598 0 0,-4-1-3883 0 0,-8 10-5119 0 0</inkml:trace>
  <inkml:trace contextRef="#ctx0" brushRef="#br0" timeOffset="-67963.234">5477 2007 5217 0 0,'0'0'1863'0'0,"0"0"159"0"0,0 0 310 0 0,0 0 85 0 0,0 0-269 0 0,0 0-498 0 0,0 0-472 0 0,0 0-303 0 0,0 0-141 0 0,0 0-25 0 0,0 0-28 0 0,0 0-61 0 0,0 0-74 0 0,1 3-49 0 0,1 5-317 0 0,-1 1 0 0 0,-1 0 0 0 0,1 0 0 0 0,-1 0 0 0 0,-1 0-1 0 0,0-1 1 0 0,0 1 0 0 0,-1 0 0 0 0,0 0 0 0 0,0-1 0 0 0,-2 4-180 0 0,-3 17 112 0 0,-10 41 33 0 0,-2 0 0 0 0,-3-1 0 0 0,-25 49-145 0 0,20-55-336 0 0,25-103-1577 0 0,4 22 1781 0 0,0 1 0 0 0,1 0 0 0 0,1 0 0 0 0,1 0 0 0 0,0 0 0 0 0,2 1 0 0 0,2-6 132 0 0,7-21-164 0 0,83-211-443 0 0,-67 170 1007 0 0,-30 124 781 0 0,37 244-4 0 0,1-149-1107 0 0,-40-134-63 0 0,0 0 1 0 0,1 0-1 0 0,-1 0 1 0 0,0 0 0 0 0,0-1-1 0 0,1 1 1 0 0,-1 0-1 0 0,0 0 1 0 0,1 0 0 0 0,-1 0-1 0 0,1-1 1 0 0,-1 1-1 0 0,1 0 1 0 0,-1-1 0 0 0,1 1-1 0 0,0 0 1 0 0,-1-1-1 0 0,1 1 1 0 0,0-1 0 0 0,-1 1-1 0 0,1-1 1 0 0,0 1-1 0 0,0-1 1 0 0,-1 1 0 0 0,1-1-1 0 0,0 0 1 0 0,0 1-1 0 0,0-1 1 0 0,0 0 0 0 0,0 0-1 0 0,0 0 1 0 0,-1 0-1 0 0,1 0 1 0 0,0 0 0 0 0,0 0-1 0 0,0 0 1 0 0,0 0 0 0 0,0 0-1 0 0,0 0 1 0 0,0 0-1 0 0,-1-1 1 0 0,1 1 0 0 0,0 0-1 0 0,0-1 1 0 0,0 1-1 0 0,0-1 1 0 0,-1 1 0 0 0,1-1-1 0 0,0 1 1 0 0,0-1-8 0 0,66-114 1025 0 0,-53 82-903 0 0,1-6 51 0 0,-1 0 0 0 0,-2-1 0 0 0,-2-1 0 0 0,1-19-173 0 0,1-83 269 0 0,-12 142-310 0 0,0 1-31 0 0,0 0-74 0 0,0 0-131 0 0,-4 27-3146 0 0,2-13 298 0 0,1-3-2855 0 0,0 0-5822 0 0</inkml:trace>
  <inkml:trace contextRef="#ctx0" brushRef="#br0" timeOffset="-67500.476">5998 2272 2577 0 0,'0'0'1904'0'0,"0"0"412"0"0,0 0 200 0 0,0 0-60 0 0,0 0-273 0 0,0 0-378 0 0,0 0-362 0 0,0 0-264 0 0,0 0-171 0 0,0 0-144 0 0,0 0-107 0 0,0 0-78 0 0,27-10-81 0 0,80-35-89 0 0,-63 8 315 0 0,-40 30-700 0 0,-1 0 0 0 0,0-1 0 0 0,0 1 0 0 0,-1 0 1 0 0,0-1-1 0 0,0 0 0 0 0,0 1 0 0 0,-1-1 0 0 0,0 0 0 0 0,-1 0 0 0 0,0 1 0 0 0,0-1 0 0 0,-1 0 0 0 0,-1-7-124 0 0,1 12 7 0 0,1 0 1 0 0,-1 0-1 0 0,0 1 1 0 0,0-1-1 0 0,-1 1 1 0 0,1-1-1 0 0,0 1 1 0 0,-1-1-1 0 0,0 1 1 0 0,1 0 0 0 0,-1 0-1 0 0,0 0 1 0 0,0 0-1 0 0,0 0 1 0 0,0 0-1 0 0,-1 0 1 0 0,1 1-1 0 0,0-1 1 0 0,-1 1-1 0 0,1 0 1 0 0,-1 0-1 0 0,0-1 1 0 0,1 2-1 0 0,-1-1 1 0 0,0 0-1 0 0,0 0 1 0 0,1 1-1 0 0,-1 0 1 0 0,0-1-1 0 0,0 1 1 0 0,-1 1-8 0 0,-88 17-293 0 0,80-12 280 0 0,0 0 1 0 0,0 0 0 0 0,1 1-1 0 0,0 1 1 0 0,0 0 0 0 0,1 0-1 0 0,0 1 1 0 0,0 1 0 0 0,1 0-1 0 0,0 0 1 0 0,1 0 0 0 0,0 1-1 0 0,1 0 1 0 0,0 1 0 0 0,0 0-1 0 0,1 0 1 0 0,1 0 0 0 0,0 1-1 0 0,1 0 1 0 0,1 0 0 0 0,-1 0-1 0 0,2 0 1 0 0,0 0 0 0 0,0 13 12 0 0,5-19 8 0 0,1-1 1 0 0,-1 1-1 0 0,1-1 0 0 0,0 0 1 0 0,1 0-1 0 0,0 0 1 0 0,0 0-1 0 0,0-1 0 0 0,0 0 1 0 0,1 0-1 0 0,0-1 1 0 0,0 1-1 0 0,0-1 0 0 0,1 0 1 0 0,-1-1-1 0 0,1 0 1 0 0,0 0-1 0 0,0 0 1 0 0,0-1-1 0 0,0 0 0 0 0,1 0 1 0 0,-1-1-1 0 0,0 0 1 0 0,1 0-1 0 0,-1-1 0 0 0,3 0-8 0 0,3 3-30 0 0,0 0-1 0 0,0-1 1 0 0,0 0 0 0 0,0-1-1 0 0,0-1 1 0 0,0 0-1 0 0,0-1 1 0 0,0 0-1 0 0,0-1 1 0 0,0 0-1 0 0,0-1 1 0 0,0-1 0 0 0,-1 0-1 0 0,0-1 1 0 0,0 0-1 0 0,0-1 1 0 0,0 0-1 0 0,-1-1 1 0 0,0 0-1 0 0,0 0 1 0 0,-1-1-1 0 0,0-1 1 0 0,-1 0 0 0 0,8-9 30 0 0,-5-9-3436 0 0,-8 15-2807 0 0,-1 4-5500 0 0</inkml:trace>
  <inkml:trace contextRef="#ctx0" brushRef="#br0" timeOffset="-67051.656">6729 1609 14675 0 0,'0'0'1439'0'0,"0"0"-295"0"0,0 0-63 0 0,0 0 63 0 0,0 0 17 0 0,0 0-148 0 0,0 0-303 0 0,0 0-223 0 0,0 0-76 0 0,0 0 81 0 0,0 0 92 0 0,0 0 52 0 0,1 8 0 0 0,-9 194 2145 0 0,-9 9-2286 0 0,1-80-418 0 0,-3 9-63 0 0,14 7-20 0 0,5-146-26 0 0,0-1 23 0 0,0 0-23 0 0,0 0 8 0 0,0 0-28 0 0,0 0-2 0 0,0 0-6 0 0,0 0-8 0 0,0 0-44 0 0,-9-22-1860 0 0,-5-4-1261 0 0,5 9-551 0 0,-1 2-4608 0 0,7 10-2558 0 0</inkml:trace>
  <inkml:trace contextRef="#ctx0" brushRef="#br0" timeOffset="-66765.186">6344 2162 6361 0 0,'0'0'3706'0'0,"0"0"-1113"0"0,0 0-546 0 0,0 0-248 0 0,0 0-305 0 0,0 0-286 0 0,0 0-288 0 0,0 0-186 0 0,0 0 19 0 0,0 0 87 0 0,0 0 26 0 0,0 0-45 0 0,0 0-143 0 0,17-1-110 0 0,113-6 835 0 0,-10-9-1266 0 0,1 5-1 0 0,26 5-136 0 0,-146 12-3237 0 0,-1-5-317 0 0,0 0-4102 0 0,0-1-4657 0 0</inkml:trace>
  <inkml:trace contextRef="#ctx0" brushRef="#br0" timeOffset="-59891.633">12224 2294 3625 0 0,'0'0'2407'0'0,"0"0"-748"0"0,0 0-171 0 0,0 0 187 0 0,0 0 146 0 0,0 0-46 0 0,0 0-246 0 0,0 0-387 0 0,0 0-349 0 0,0 0-231 0 0,0 0-61 0 0,0 0 68 0 0,0 0 115 0 0,6 0 89 0 0,270-3 5854 0 0,-79-4-5414 0 0,-83 3-3577 0 0,-169 26-7697 0 0,43-16 4572 0 0,5-1-5408 0 0</inkml:trace>
  <inkml:trace contextRef="#ctx0" brushRef="#br0" timeOffset="-59617.241">12277 2585 9050 0 0,'0'0'2168'0'0,"0"0"-259"0"0,0 0-194 0 0,0 0-32 0 0,0 0-129 0 0,0 0-258 0 0,0 0-319 0 0,0 0-326 0 0,0 0-213 0 0,0 0-130 0 0,0 0-50 0 0,0 0 136 0 0,3 3 95 0 0,3 2-242 0 0,1-1 0 0 0,0 0 0 0 0,1 0 0 0 0,-1-1-1 0 0,1 1 1 0 0,-1-2 0 0 0,1 1 0 0 0,0-1 0 0 0,0 0-1 0 0,0-1 1 0 0,0 0 0 0 0,0 0 0 0 0,0-1 0 0 0,0 0 0 0 0,1 0-1 0 0,-1-1 1 0 0,0 0 0 0 0,4-2-247 0 0,22 2 302 0 0,134-9 265 0 0,-161 9-1022 0 0,54-9-38 0 0,-41 5-3455 0 0,0-2-4858 0 0,-12 3-3806 0 0</inkml:trace>
  <inkml:trace contextRef="#ctx0" brushRef="#br0" timeOffset="-55031.915">102 3325 9018 0 0,'0'0'1218'0'0,"0"0"-176"0"0,0 0 152 0 0,0 0 170 0 0,0 0 62 0 0,0 0-39 0 0,0 0-136 0 0,0 0-148 0 0,31-4-151 0 0,102-13-145 0 0,-127 16-725 0 0,0 0 1 0 0,-1 0-1 0 0,1 0 0 0 0,0 0 1 0 0,0-1-1 0 0,-1 0 0 0 0,1 0 1 0 0,-1-1-1 0 0,1 0 0 0 0,-1 0 1 0 0,0 0-1 0 0,0 0 1 0 0,4-4-83 0 0,2-2 186 0 0,13-11 71 0 0,-1-1 0 0 0,0-2 0 0 0,-2 0 0 0 0,0-1-1 0 0,-2-1 1 0 0,-1-1 0 0 0,-1 0 0 0 0,-1-1-1 0 0,-1-1 1 0 0,-2-1 0 0 0,4-11-257 0 0,1-22 1186 0 0,-18 61-1074 0 0,0 1-18 0 0,0 24 158 0 0,1 501 1142 0 0,-3-470-1360 0 0,-2 1 1 0 0,-3-1-1 0 0,-2-1 1 0 0,-3 1-1 0 0,-2-1 0 0 0,-2-1 1 0 0,-2-1-1 0 0,-3 0 1 0 0,-2-2-1 0 0,-16 24-34 0 0,-5-11-9 0 0,44-63-11 0 0,0 0-19 0 0,12-100-1177 0 0,101-142-3287 0 0,-73 164-82 0 0,1 3-3787 0 0,-25 44-1110 0 0</inkml:trace>
  <inkml:trace contextRef="#ctx0" brushRef="#br0" timeOffset="-54633.874">967 3130 10002 0 0,'0'0'4125'0'0,"0"0"-2167"0"0,0 0-919 0 0,0 0-47 0 0,0 0 112 0 0,0 0 46 0 0,0 0-59 0 0,-31 29-135 0 0,-98 91-157 0 0,-42 46 1725 0 0,167-162-2463 0 0,0-1-1 0 0,0 1 1 0 0,0 0-1 0 0,1 0 1 0 0,-1 0-1 0 0,1 1 1 0 0,0-1-1 0 0,0 1 1 0 0,1-1-1 0 0,-1 1 1 0 0,1 0-1 0 0,0 0 1 0 0,0 0-1 0 0,1 0 1 0 0,0 1-1 0 0,-1-1 1 0 0,2 0-1 0 0,-1 1 1 0 0,1-1-1 0 0,-1 0 1 0 0,2 1-1 0 0,-1 2-60 0 0,64 44 584 0 0,-50-38-391 0 0,0 0-1 0 0,-1 1 0 0 0,-1 0 1 0 0,-1 1-1 0 0,0 0 0 0 0,-1 1 1 0 0,0 0-1 0 0,0 5-192 0 0,28 45 772 0 0,47 22-153 0 0,-74-85-434 0 0,-7-1-1181 0 0,-12-3-3374 0 0,7-4-4725 0 0,1 1-3109 0 0</inkml:trace>
  <inkml:trace contextRef="#ctx0" brushRef="#br0" timeOffset="-54381.134">1247 3653 14011 0 0,'0'0'2163'0'0,"0"0"-528"0"0,0 0-215 0 0,0 0 25 0 0,0 0-106 0 0,0 0-267 0 0,0 0-329 0 0,0 0-320 0 0,-5 33-213 0 0,-15 102-104 0 0,15-50-284 0 0,5-79-728 0 0,0-5-3103 0 0,0 0-3940 0 0,0-4-3512 0 0</inkml:trace>
  <inkml:trace contextRef="#ctx0" brushRef="#br0" timeOffset="-54235.804">1219 3171 11522 0 0,'0'0'3273'0'0,"0"0"-1392"0"0,0 0-601 0 0,0 0-208 0 0,0 0-184 0 0,0 0-232 0 0,0 0-336 0 0,0 0-288 0 0,0 0-184 0 0,0 0-176 0 0,0 0-256 0 0,0 0-752 0 0,0 0-2513 0 0,24 7-8385 0 0</inkml:trace>
  <inkml:trace contextRef="#ctx0" brushRef="#br0" timeOffset="-53813.663">1514 3903 16644 0 0,'0'0'2313'0'0,"0"0"-779"0"0,0 0-390 0 0,0 0-117 0 0,0 0-159 0 0,0 0-153 0 0,0 0-115 0 0,0 0-128 0 0,0 0-100 0 0,0 0-75 0 0,0 0-72 0 0,0 0-58 0 0,0 0-29 0 0,-3-15-18 0 0,-9-49-41 0 0,23 19 9 0 0,-4 37-75 0 0,153-227 31 0 0,-160 235-49 0 0,0 1 0 0 0,0-1 0 0 0,0 1 0 0 0,0-1 0 0 0,1 1 0 0 0,-1-1-1 0 0,0 0 1 0 0,0 1 0 0 0,0-1 0 0 0,0 1 0 0 0,0-1 0 0 0,1 1 0 0 0,-1-1-1 0 0,0 0 1 0 0,0 1 0 0 0,1-1 0 0 0,-1 1 0 0 0,0-1 0 0 0,1 0 0 0 0,-1 1-1 0 0,0-1 1 0 0,1 0 0 0 0,-1 0 0 0 0,1 1 0 0 0,-1-1 0 0 0,0 0 0 0 0,1 0 0 0 0,-1 1-1 0 0,1-1 1 0 0,-1 0 0 0 0,1 0 0 0 0,-1 0 0 0 0,1 0 0 0 0,-1 0 0 0 0,1 0-1 0 0,-1 0 1 0 0,1 0 0 0 0,-1 0 0 0 0,1 0 0 0 0,-1 0 0 0 0,0 0 0 0 0,1 0-1 0 0,-1 0 1 0 0,1 0 0 0 0,0-1 5 0 0,-11 52 57 0 0,7-37-57 0 0,-1 0 1 0 0,2 0 0 0 0,0 0-1 0 0,1 1 1 0 0,0-1 0 0 0,1 0-1 0 0,0 1 1 0 0,2-1 0 0 0,-1 0-1 0 0,2 3 0 0 0,-1-13 37 0 0,1 0 0 0 0,-1 1 0 0 0,0-1 0 0 0,1-1-1 0 0,0 1 1 0 0,0 0 0 0 0,0-1 0 0 0,1 1 0 0 0,-1-1 0 0 0,1 0-1 0 0,-1 0 1 0 0,1-1 0 0 0,0 1 0 0 0,0-1 0 0 0,0 1 0 0 0,1-1-1 0 0,-1-1 1 0 0,1 1 0 0 0,-1-1 0 0 0,1 1 0 0 0,-1-1-1 0 0,1-1 1 0 0,0 1 0 0 0,-1 0 0 0 0,1-1 0 0 0,0 0 0 0 0,-1 0-1 0 0,1-1 1 0 0,0 1 0 0 0,-1-1 0 0 0,1 0 0 0 0,0 0-1 0 0,-1-1 1 0 0,1 0 0 0 0,-1 1 0 0 0,0-1 0 0 0,0 0 0 0 0,1-1-1 0 0,-1 1 1 0 0,-1-1 0 0 0,3-2-37 0 0,3-1 98 0 0,-1 0 1 0 0,0-1-1 0 0,-1-1 0 0 0,0 1 0 0 0,0-1 0 0 0,-1 0 1 0 0,1 0-1 0 0,-2-1 0 0 0,1 0 0 0 0,-1 0 1 0 0,-1 0-1 0 0,0-1 0 0 0,0 1 0 0 0,-1-1 1 0 0,1-5-99 0 0,3-66 152 0 0,-13 65-587 0 0,3 13-6596 0 0,3 3-4857 0 0</inkml:trace>
  <inkml:trace contextRef="#ctx0" brushRef="#br0" timeOffset="-52812.896">2178 3771 0 0 0,'0'0'808'0'0,"0"0"-58"0"0,0 0 53 0 0,0 0 258 0 0,0 0 355 0 0,0 0 309 0 0,0 0 44 0 0,0 0-108 0 0,0 0-152 0 0,0 0-164 0 0,0 0-158 0 0,0 0-114 0 0,8 9-99 0 0,23 32-94 0 0,-28-38-703 0 0,0 0 0 0 0,1-1 0 0 0,-1 1 0 0 0,1-1-1 0 0,0 1 1 0 0,-1-1 0 0 0,1-1 0 0 0,0 1 0 0 0,1 0 0 0 0,-1-1 0 0 0,0 0 0 0 0,0 0 0 0 0,0 0 0 0 0,1-1 0 0 0,-1 1-1 0 0,0-1 1 0 0,1 0 0 0 0,-1 0 0 0 0,1 0 0 0 0,-1-1 0 0 0,0 0 0 0 0,0 0 0 0 0,1 0 0 0 0,-1 0 0 0 0,0 0-1 0 0,0-1 1 0 0,0 0 0 0 0,0 0 0 0 0,0 0 0 0 0,-1 0 0 0 0,1-1 0 0 0,-1 0 0 0 0,1 1 0 0 0,-1-1 0 0 0,0 0 0 0 0,0 0-1 0 0,0-1 1 0 0,-1 1 0 0 0,1-1 0 0 0,1-1-177 0 0,0-1 54 0 0,1 0 0 0 0,-1 0-1 0 0,-1-1 1 0 0,1 1 0 0 0,-1-1-1 0 0,0 1 1 0 0,0-1 0 0 0,-1 0 0 0 0,0 0-1 0 0,0-1 1 0 0,0 1 0 0 0,-1 0-1 0 0,-1 0 1 0 0,1-1 0 0 0,-1 1 0 0 0,0-1-1 0 0,-1 1 1 0 0,0-5-54 0 0,1 9-7 0 0,-1 1 1 0 0,1-1-1 0 0,-1 1 0 0 0,1-1 1 0 0,-1 1-1 0 0,0 0 0 0 0,0-1 1 0 0,0 1-1 0 0,0 0 0 0 0,0 0 1 0 0,-1-1-1 0 0,1 1 0 0 0,-1 0 1 0 0,1 0-1 0 0,-1 1 0 0 0,0-1 1 0 0,0 0-1 0 0,1 0 0 0 0,-1 1 1 0 0,-1-1-1 0 0,1 1 0 0 0,0 0 1 0 0,0 0-1 0 0,0 0 0 0 0,-1 0 0 0 0,1 0 1 0 0,0 0-1 0 0,-1 0 0 0 0,1 1 1 0 0,-1-1-1 0 0,1 1 0 0 0,-1 0 1 0 0,1 0-1 0 0,-1 0 0 0 0,-1 0 7 0 0,-2 0-35 0 0,-1 0 0 0 0,1 0 0 0 0,-1 1 0 0 0,1 0 0 0 0,-1 0 0 0 0,1 0 0 0 0,0 1 0 0 0,0 0 0 0 0,0 1 0 0 0,0-1 0 0 0,0 1 0 0 0,0 0 0 0 0,-2 2 35 0 0,0 2-7 0 0,0-1 1 0 0,1 1 0 0 0,0 0 0 0 0,0 1 0 0 0,0 0-1 0 0,1 0 1 0 0,0 0 0 0 0,1 1 0 0 0,0 0-1 0 0,1 0 1 0 0,-1 0 0 0 0,2 0 0 0 0,-1 1 0 0 0,1 0-1 0 0,1 0 1 0 0,0 0 0 0 0,0 0 0 0 0,1 0 0 0 0,0 0-1 0 0,0 0 1 0 0,2 0 0 0 0,-1 0 0 0 0,2 7 6 0 0,-1-12 13 0 0,1 0-1 0 0,0 0 1 0 0,0 0 0 0 0,0 0 0 0 0,0 0 0 0 0,1 0-1 0 0,0-1 1 0 0,0 1 0 0 0,0-1 0 0 0,0 0-1 0 0,1 0 1 0 0,0 0 0 0 0,0 0 0 0 0,0-1 0 0 0,0 1-1 0 0,0-1 1 0 0,1 0 0 0 0,-1-1 0 0 0,1 1-1 0 0,0-1 1 0 0,0 0 0 0 0,0 0 0 0 0,1 0-13 0 0,123 19 439 0 0,-100-25-267 0 0,0 0 0 0 0,-1-2 0 0 0,0-1-1 0 0,0-1 1 0 0,-1-2 0 0 0,0 0 0 0 0,-1-2-1 0 0,0-1 1 0 0,0-1 0 0 0,-2-1 0 0 0,0-2-1 0 0,-1 0 1 0 0,0-1 0 0 0,5-8-172 0 0,5-3 108 0 0,-2-3 0 0 0,-1 0 0 0 0,-1-2 0 0 0,-2-1 1 0 0,-2-1-1 0 0,-1-1 0 0 0,-2-1 0 0 0,-2-2 0 0 0,-1 0 0 0 0,-2 0 0 0 0,-2-2 0 0 0,6-28-108 0 0,-14 46-7 0 0,-1-1-1 0 0,-1-1 0 0 0,-2 1 0 0 0,0-1 0 0 0,-2 1 0 0 0,-1-1 0 0 0,-1 0 1 0 0,-1 1-1 0 0,-2-10 8 0 0,4 32 0 0 0,0 1 1 0 0,-1-1 0 0 0,1 0-1 0 0,0 1 1 0 0,-1-1 0 0 0,0 0-1 0 0,1 1 1 0 0,-1-1 0 0 0,0 1-1 0 0,0-1 1 0 0,-1 1 0 0 0,1-1-1 0 0,0 1 1 0 0,-1 0 0 0 0,1 0-1 0 0,-1 0 1 0 0,0 0 0 0 0,0 0-1 0 0,0 0 1 0 0,0 0-1 0 0,0 0 1 0 0,0 1 0 0 0,0-1-1 0 0,-1 1 1 0 0,1 0 0 0 0,-1 0-1 0 0,1-1 1 0 0,-1 1 0 0 0,1 1-1 0 0,-1-1 1 0 0,1 0 0 0 0,-1 1-1 0 0,0-1 1 0 0,1 1 0 0 0,-1 0-1 0 0,0 0 1 0 0,1 0 0 0 0,-1 0-1 0 0,0 1 1 0 0,0-1 0 0 0,1 0-1 0 0,-1 1 1 0 0,1 0-1 0 0,-1 0 1 0 0,-2 1-1 0 0,-7 15 16 0 0,1 0 1 0 0,1 1-1 0 0,0 1 0 0 0,1 0 1 0 0,1 0-1 0 0,1 0 0 0 0,1 1 1 0 0,1 0-1 0 0,0 0 0 0 0,1 1 0 0 0,2-1 1 0 0,0 1-1 0 0,1 0 0 0 0,1 0 1 0 0,1-1-1 0 0,2 14-16 0 0,-3-29 6 0 0,5 71 121 0 0,3-1 0 0 0,4-1 0 0 0,2 0 0 0 0,4 0 0 0 0,8 12-127 0 0,-3 0 72 0 0,9 112 13 0 0,-32-197-105 0 0,0-1-13 0 0,0 0-11 0 0,0 0-3 0 0,0 0-17 0 0,0 0-5 0 0,0-26-716 0 0,-1 14-129 0 0,-2 0-1 0 0,1 0 1 0 0,-1 0-1 0 0,-1 0 1 0 0,-1 0-1 0 0,1 1 1 0 0,-2-1-1 0 0,1 1 1 0 0,-4-4 914 0 0,-11-25-10660 0 0,12 25 987 0 0</inkml:trace>
  <inkml:trace contextRef="#ctx0" brushRef="#br0" timeOffset="-52563.605">2747 3421 11474 0 0,'0'0'2268'0'0,"0"0"-568"0"0,0 0-378 0 0,0 0-23 0 0,0 0 59 0 0,0 0 29 0 0,0 0-104 0 0,0 0-185 0 0,0 0-179 0 0,0 0-123 0 0,0 0-119 0 0,0 0-91 0 0,0 0-51 0 0,20 2-54 0 0,131 11 581 0 0,90-40-189 0 0,-95 25-1857 0 0,-122 10-2139 0 0,-17-2-7985 0 0,-5-2-1699 0 0</inkml:trace>
  <inkml:trace contextRef="#ctx0" brushRef="#br0" timeOffset="-52327.676">3500 3778 16235 0 0,'0'0'3256'0'0,"0"0"-1464"0"0,0 0-573 0 0,0 0-167 0 0,0 0-169 0 0,0 0-220 0 0,0 0-207 0 0,0 0-189 0 0,0 0-136 0 0,0 0-82 0 0,0 0-62 0 0,0 0-47 0 0,10 29-35 0 0,29 84-89 0 0,-27-90-92 0 0,-6-30-406 0 0,-4 2 102 0 0,6-13-2699 0 0,-4 6-3711 0 0,0 3-5350 0 0</inkml:trace>
  <inkml:trace contextRef="#ctx0" brushRef="#br0" timeOffset="-52169.077">3531 3380 17676 0 0,'0'0'752'0'0,"0"0"-576"0"0,0 0-152 0 0,0 0 80 0 0,0 0-16 0 0,0 0 0 0 0,0 0-96 0 0,0 0-144 0 0,0 0-208 0 0,0 0-392 0 0,0 0-729 0 0,0 0-2047 0 0,0 0-8091 0 0</inkml:trace>
  <inkml:trace contextRef="#ctx0" brushRef="#br0" timeOffset="-51919.801">4082 3509 10114 0 0,'0'0'2837'0'0,"0"0"-689"0"0,0 0-299 0 0,0 0-66 0 0,0 0-31 0 0,0 0-129 0 0,0 0-300 0 0,0 0-291 0 0,0 0-241 0 0,0 0-191 0 0,0 0-117 0 0,0 0-91 0 0,0 0-80 0 0,-9-3-47 0 0,5 1-238 0 0,1 1-11 0 0,0-1-1 0 0,1 1 1 0 0,-1 0-1 0 0,0 0 1 0 0,0 0-1 0 0,0 1 1 0 0,0-1-1 0 0,0 1 0 0 0,0-1 1 0 0,0 1-1 0 0,0 0 1 0 0,0 0-1 0 0,0 0 1 0 0,1 1-1 0 0,-1-1 1 0 0,0 1-1 0 0,0 0 1 0 0,0-1-1 0 0,0 1 1 0 0,0 1-1 0 0,1-1 1 0 0,-1 0-1 0 0,-1 2-15 0 0,-14 7 31 0 0,1 1 0 0 0,1 1 0 0 0,0 0 0 0 0,0 1 1 0 0,2 1-1 0 0,-1 0 0 0 0,2 2 0 0 0,0-1 0 0 0,1 1 0 0 0,0 1 0 0 0,2 0 0 0 0,0 1 0 0 0,1 0 0 0 0,-3 7-31 0 0,11-20 0 0 0,0 1 0 0 0,0-1 1 0 0,0 0-1 0 0,1 0 0 0 0,0 0 0 0 0,0 0 0 0 0,0 0 1 0 0,1 0-1 0 0,-1 1 0 0 0,1-1 0 0 0,1 0 1 0 0,-1 0-1 0 0,1 0 0 0 0,-1-1 0 0 0,1 1 0 0 0,1 0 1 0 0,-1-1-1 0 0,1 1 0 0 0,0-1 0 0 0,0 0 0 0 0,0 0 1 0 0,0 0-1 0 0,1 0 0 0 0,-1 0 0 0 0,1-1 1 0 0,0 0-1 0 0,0 0 0 0 0,1 0 0 0 0,-1 0 0 0 0,1 0 1 0 0,-1-1-1 0 0,2 0 0 0 0,3 3 8 0 0,1-1 1 0 0,0 0-1 0 0,0 0 0 0 0,1-1 1 0 0,-1-1-1 0 0,1 0 0 0 0,-1 0 1 0 0,1-1-1 0 0,0 0 0 0 0,-1-1 1 0 0,1 0-1 0 0,0-1 0 0 0,0 0 1 0 0,-1-1-1 0 0,5-1-8 0 0,3-3-70 0 0,-1 0-1 0 0,0-1 1 0 0,0 0-1 0 0,0-2 1 0 0,-1 0 0 0 0,-1 0-1 0 0,0-2 1 0 0,0 0-1 0 0,-1 0 1 0 0,1-3 70 0 0,-3-2-1620 0 0,-7 4-7112 0 0,-3 7-3913 0 0</inkml:trace>
  <inkml:trace contextRef="#ctx0" brushRef="#br0" timeOffset="-50844.063">4916 3741 0 0 0,'0'0'1191'0'0,"0"0"381"0"0,0 0 278 0 0,0 0 262 0 0,0 0 106 0 0,0 0-129 0 0,0 0-273 0 0,0 0-406 0 0,0 0-391 0 0,0 0-313 0 0,0 0-151 0 0,0 0 44 0 0,1 3 78 0 0,4 1-388 0 0,-1 1-1 0 0,1-1 0 0 0,1 0 1 0 0,-1 0-1 0 0,1 0 0 0 0,-1-1 0 0 0,1 0 1 0 0,0 0-1 0 0,0 0 0 0 0,0-1 0 0 0,1 0 1 0 0,-1 0-1 0 0,0-1 0 0 0,1 1 0 0 0,0-1 1 0 0,-1-1-1 0 0,1 1 0 0 0,-1-1 1 0 0,1-1-1 0 0,0 1 0 0 0,-1-1 0 0 0,1 0 1 0 0,-1 0-1 0 0,1-1 0 0 0,-1 0 0 0 0,2-1-288 0 0,16-8 160 0 0,-1-1-1 0 0,0-2 0 0 0,-1 0 0 0 0,0-1 0 0 0,-1-1 1 0 0,-1-1-1 0 0,-1-1 0 0 0,0 0 0 0 0,-1-2 0 0 0,-1 0 0 0 0,11-18-159 0 0,-27 36 6 0 0,1 0 1 0 0,-1 0-1 0 0,1 0 0 0 0,-1 0 0 0 0,1-1 0 0 0,-1 1 0 0 0,0 0 0 0 0,0-1 0 0 0,-1 1 0 0 0,1-1 0 0 0,0 1 0 0 0,-1-1 0 0 0,1 0 0 0 0,-1 1 0 0 0,0-1 0 0 0,0 1 0 0 0,0-1 0 0 0,0 0 0 0 0,0 1 0 0 0,-1-1 0 0 0,1 1 0 0 0,-1-1 0 0 0,0 1 0 0 0,1-1 1 0 0,-1 1-1 0 0,0-1 0 0 0,-1 1 0 0 0,1 0 0 0 0,0-1 0 0 0,-1 1 0 0 0,1 0 0 0 0,-2-2-6 0 0,-9 1-39 0 0,1 0 1 0 0,0 0-1 0 0,-1 1 1 0 0,1 0-1 0 0,-1 1 1 0 0,1 1-1 0 0,-1 0 1 0 0,1 0-1 0 0,-1 1 1 0 0,0 0-1 0 0,1 1 1 0 0,0 1-1 0 0,-1 0 1 0 0,1 0-1 0 0,0 1 1 0 0,0 0-1 0 0,1 1 1 0 0,0 1-1 0 0,-1-1 1 0 0,2 2-1 0 0,-1-1 1 0 0,1 1-1 0 0,-9 8 39 0 0,10-8-2 0 0,0-1-1 0 0,0 1 1 0 0,0 0 0 0 0,1 0-1 0 0,0 1 1 0 0,1 0-1 0 0,-1 1 1 0 0,2-1-1 0 0,-1 1 1 0 0,1 0 0 0 0,0 0-1 0 0,1 1 1 0 0,0 0-1 0 0,1-1 1 0 0,0 1-1 0 0,0 0 1 0 0,1 1-1 0 0,1-1 1 0 0,0 0 0 0 0,0 1-1 0 0,0-1 1 0 0,2 0-1 0 0,0 11 3 0 0,4-8 14 0 0,0-1-1 0 0,0 1 1 0 0,1-1-1 0 0,1 0 1 0 0,0 0-1 0 0,1-1 1 0 0,0 0-1 0 0,0 0 1 0 0,2-1-1 0 0,-1 0 1 0 0,1-1-1 0 0,0 0 1 0 0,1 0-1 0 0,0-1 1 0 0,12 6-14 0 0,-2 0-17 0 0,2-2 0 0 0,-1-1 1 0 0,1-1-1 0 0,1 0 0 0 0,0-2 0 0 0,0-1 1 0 0,0-1-1 0 0,1-1 0 0 0,0-1 0 0 0,0-1 0 0 0,1-1 1 0 0,1-2 16 0 0,10-12-1770 0 0,-16-1-6401 0 0,-17 9-2801 0 0</inkml:trace>
  <inkml:trace contextRef="#ctx0" brushRef="#br0" timeOffset="-50306.149">5573 3977 2913 0 0,'0'0'2614'0'0,"0"0"-546"0"0,0 0-96 0 0,0 0-1 0 0,0 0-130 0 0,0 0-113 0 0,0 0-253 0 0,0 0-300 0 0,0 0-237 0 0,0 0-169 0 0,0 0-83 0 0,0 0-50 0 0,0 0-48 0 0,5-20-12 0 0,35-125 926 0 0,7 56-94 0 0,47-47-336 0 0,-81 119-1003 0 0,-10 33-138 0 0,-9 58 203 0 0,4-64-131 0 0,0 0 0 0 0,0 0 1 0 0,1 0-1 0 0,1 0 0 0 0,0 1 1 0 0,0-1-1 0 0,1 0 0 0 0,0 0 1 0 0,1 0-1 0 0,0 0 0 0 0,1 0 1 0 0,0 0-1 0 0,0-1 0 0 0,3 6-3 0 0,-5-12 28 0 0,0 0 0 0 0,0 0 0 0 0,0-1 0 0 0,1 1 0 0 0,-1 0 0 0 0,1-1 0 0 0,0 1 0 0 0,-1 0 0 0 0,1-1 0 0 0,0 0 0 0 0,0 0 0 0 0,1 1 0 0 0,-1-1 0 0 0,0-1 0 0 0,1 1 0 0 0,0 0 0 0 0,-1 0 0 0 0,1-1 0 0 0,0 0 0 0 0,-1 1 0 0 0,1-1 0 0 0,0 0 0 0 0,0 0 0 0 0,0-1 0 0 0,0 1 0 0 0,0-1 0 0 0,0 1 0 0 0,0-1-1 0 0,0 0 1 0 0,1 0 0 0 0,-1 0 0 0 0,0-1 0 0 0,0 1 0 0 0,0-1 0 0 0,0 0 0 0 0,0 1 0 0 0,0-1 0 0 0,-1-1 0 0 0,1 1 0 0 0,0 0 0 0 0,0-1 0 0 0,0 0-28 0 0,14-13 175 0 0,-1 0 0 0 0,-1-2 0 0 0,0 0 0 0 0,-2 0 0 0 0,0-2 0 0 0,0 1 0 0 0,-2-2 0 0 0,0 1-1 0 0,-2-2 1 0 0,0 1 0 0 0,-1-1 0 0 0,4-17-175 0 0,2-38-1869 0 0,-15 98-771 0 0,1-10-314 0 0,-1 0-3644 0 0,1-4-5502 0 0</inkml:trace>
  <inkml:trace contextRef="#ctx0" brushRef="#br0" timeOffset="-49616.209">6228 3738 6761 0 0,'0'0'2142'0'0,"0"0"-268"0"0,0 0-79 0 0,0 0-57 0 0,0 0-167 0 0,0 0-250 0 0,0 0-284 0 0,0 0-255 0 0,0 0-140 0 0,0 0-53 0 0,0 0-39 0 0,0 0-25 0 0,0 0-21 0 0,18-11-1 0 0,83-45 361 0 0,-95 53-763 0 0,1 0-1 0 0,-1-1 1 0 0,1 1-1 0 0,-1-1 1 0 0,0 0-1 0 0,0-1 1 0 0,-1 1-1 0 0,1-1 0 0 0,-1 0 1 0 0,0-1-1 0 0,-1 1 1 0 0,1-1-1 0 0,-1 0 1 0 0,0 0-1 0 0,-1 0 1 0 0,1-1-1 0 0,-1 1 1 0 0,0-1-1 0 0,-1 0 1 0 0,0 0-1 0 0,0 0 1 0 0,0 0-1 0 0,-1 0 0 0 0,1-6-100 0 0,-4 10 1 0 0,0 1 0 0 0,0 0-1 0 0,0 0 1 0 0,0 0-1 0 0,0 0 1 0 0,-1 0-1 0 0,1 1 1 0 0,-1-1-1 0 0,1 1 1 0 0,-1-1-1 0 0,1 1 1 0 0,-1 0-1 0 0,0 0 1 0 0,1 0-1 0 0,-1 0 1 0 0,0 1 0 0 0,0-1-1 0 0,0 1 1 0 0,0-1-1 0 0,0 1 1 0 0,0 0-1 0 0,1 0 1 0 0,-1 1-1 0 0,0-1 1 0 0,-2 1-1 0 0,-2-1-32 0 0,-1 0 0 0 0,1 1 0 0 0,0 0 0 0 0,-1 0 1 0 0,1 0-1 0 0,0 1 0 0 0,0 0 0 0 0,0 1 0 0 0,0 0 0 0 0,0 0 0 0 0,0 0 1 0 0,1 1-1 0 0,0 0 0 0 0,0 0 0 0 0,0 1 0 0 0,0-1 0 0 0,-2 4 32 0 0,-4 1-9 0 0,2 1 0 0 0,-1 0-1 0 0,2 1 1 0 0,-1 0 0 0 0,1 1-1 0 0,1-1 1 0 0,0 2 0 0 0,1-1-1 0 0,0 1 1 0 0,1 0 0 0 0,0 1-1 0 0,1-1 1 0 0,1 1 0 0 0,0 0-1 0 0,1 0 1 0 0,1 1 0 0 0,0-1-1 0 0,0 0 1 0 0,2 1 0 0 0,0-1-1 0 0,1 13 10 0 0,3-18 14 0 0,0 1 0 0 0,1-1 0 0 0,0 0 0 0 0,1-1 0 0 0,-1 1-1 0 0,2-1 1 0 0,-1 0 0 0 0,1 0 0 0 0,0-1 0 0 0,1 0 0 0 0,-1 0 0 0 0,2-1-1 0 0,-1 0 1 0 0,1 0 0 0 0,-1-1 0 0 0,2 0 0 0 0,-1-1 0 0 0,0 0 0 0 0,1 0 0 0 0,0-1-1 0 0,0 0 1 0 0,0-1 0 0 0,0 0 0 0 0,0-1 0 0 0,0 0 0 0 0,0 0 0 0 0,1-1-1 0 0,6-1-13 0 0,5-2 62 0 0,-1-1 0 0 0,0-1 0 0 0,-1-1-1 0 0,1-1 1 0 0,-1-1 0 0 0,0-1 0 0 0,-1 0 0 0 0,0-2-1 0 0,-1 0 1 0 0,0-1 0 0 0,-1-1 0 0 0,0 0-1 0 0,-1-2 1 0 0,0 1 0 0 0,-1-2 0 0 0,8-12-62 0 0,4-5 50 0 0,-1-1 1 0 0,-2-1 0 0 0,-2-2-1 0 0,-1 0 1 0 0,-2-1 0 0 0,-1-1-51 0 0,-14 29-2 0 0,0 4 4 0 0,-1 0-1 0 0,0 0 1 0 0,-1 0 0 0 0,1-1 0 0 0,-1 1 0 0 0,0-1-1 0 0,-1 1 1 0 0,0-1 0 0 0,0 0 0 0 0,0 0 0 0 0,-1 1 0 0 0,0-1-1 0 0,0 0 1 0 0,0 0 0 0 0,-1 0-2 0 0,-2 6-13 0 0,1 0 1 0 0,0-1-1 0 0,-1 1 1 0 0,1 1-1 0 0,-1-1 1 0 0,0 0-1 0 0,1 1 1 0 0,-1-1-1 0 0,0 1 1 0 0,1 0-1 0 0,-1 0 1 0 0,1 0-1 0 0,-1 0 1 0 0,0 0-1 0 0,1 1 1 0 0,-1-1-1 0 0,0 1 1 0 0,1 0-1 0 0,-1-1 1 0 0,1 1-1 0 0,-1 0 0 0 0,1 1 1 0 0,-2 0 12 0 0,-7 4-18 0 0,0 1-1 0 0,1 0 1 0 0,-1 1-1 0 0,2 0 1 0 0,-1 0 0 0 0,1 1-1 0 0,1 0 1 0 0,0 1-1 0 0,0-1 1 0 0,1 2 0 0 0,0-1-1 0 0,0 1 1 0 0,1 0 0 0 0,-2 8 18 0 0,7-15-4 0 0,1-1 0 0 0,0 1 0 0 0,0 0 0 0 0,1 0 0 0 0,-1 0 1 0 0,1 0-1 0 0,0 0 0 0 0,0 0 0 0 0,0-1 0 0 0,1 1 0 0 0,-1 0 1 0 0,1-1-1 0 0,0 1 0 0 0,0-1 0 0 0,0 0 0 0 0,0 1 0 0 0,0-1 1 0 0,1 0-1 0 0,0 0 0 0 0,0-1 0 0 0,-1 1 0 0 0,1 0 0 0 0,1-1 1 0 0,-1 0-1 0 0,0 0 0 0 0,1 0 0 0 0,-1 0 0 0 0,1 0 0 0 0,-1-1 1 0 0,1 1-1 0 0,0-1 0 0 0,0 0 0 0 0,-1 0 0 0 0,1-1 0 0 0,0 1 1 0 0,0-1-1 0 0,0 0 0 0 0,0 0 0 0 0,0 0 0 0 0,2-1 4 0 0,42 9 27 0 0,-43-8-22 0 0,1-1-1 0 0,-1 1 1 0 0,0 0 0 0 0,0 0-1 0 0,0 0 1 0 0,0 1-1 0 0,0-1 1 0 0,0 1-1 0 0,0 1 1 0 0,0-1-1 0 0,0 1 1 0 0,0 0-1 0 0,-1 0 1 0 0,1 0-1 0 0,0 1 1 0 0,-1-1-1 0 0,0 1 1 0 0,0 0 0 0 0,0 0-1 0 0,0 1 1 0 0,0-1-1 0 0,-1 1 1 0 0,1 0-1 0 0,-1 0 1 0 0,0 0-1 0 0,0 0 1 0 0,-1 1-1 0 0,1-1 1 0 0,-1 1-1 0 0,0 0 1 0 0,0 0-1 0 0,0-1 1 0 0,-1 1 0 0 0,0 1-5 0 0,0 4 10 0 0,-2-1 0 0 0,1 0 0 0 0,-2 0 1 0 0,1 0-1 0 0,-1 1 0 0 0,0-1 1 0 0,-1-1-1 0 0,0 1 0 0 0,0 0 1 0 0,-1-1-1 0 0,-4 8-10 0 0,0 17-1727 0 0,13-33-1635 0 0,-2 0-2845 0 0,0 0-5427 0 0</inkml:trace>
  <inkml:trace contextRef="#ctx0" brushRef="#br0" timeOffset="-48949.74">7346 3598 12219 0 0,'0'0'2199'0'0,"0"0"-306"0"0,0 0-172 0 0,0 0-254 0 0,0 0-228 0 0,0 0-240 0 0,0 0-215 0 0,0 0-157 0 0,0 0-75 0 0,0 0-67 0 0,0 0-99 0 0,0 0-78 0 0,-34 14-79 0 0,-104 46-61 0 0,80-19-7 0 0,50-31-127 0 0,-1 0-32 0 0,1 0 1 0 0,0 1 0 0 0,0 0-1 0 0,1 0 1 0 0,0 0 0 0 0,1 1-1 0 0,0 0 1 0 0,1 1 0 0 0,1-1-1 0 0,0 1 1 0 0,0 0 0 0 0,1 0-1 0 0,1 0 1 0 0,0 0 0 0 0,1 0-1 0 0,0 0 1 0 0,1 1 0 0 0,1 7-3 0 0,2-19 9 0 0,-1 1 0 0 0,0 0 0 0 0,1 0 0 0 0,0-1 1 0 0,0 1-1 0 0,-1-1 0 0 0,1 0 0 0 0,0 0 0 0 0,1 0 0 0 0,-1 0 0 0 0,0 0 1 0 0,1-1-1 0 0,-1 0 0 0 0,1 1 0 0 0,-1-1 0 0 0,1 0 0 0 0,-1-1 0 0 0,1 1 1 0 0,0-1-1 0 0,-1 0 0 0 0,1 1 0 0 0,0-2 0 0 0,0 1 0 0 0,-1 0 0 0 0,1-1 1 0 0,0 0-1 0 0,-1 1 0 0 0,1-2 0 0 0,-1 1 0 0 0,1 0 0 0 0,-1-1 0 0 0,0 1 1 0 0,1-1-1 0 0,-1 0 0 0 0,3-2-9 0 0,27-18 377 0 0,-1-2 1 0 0,-2-1-1 0 0,0-1 1 0 0,23-27-378 0 0,103-84 1032 0 0,-147 131-998 0 0,-1 0 0 0 0,1 1 0 0 0,1 0 0 0 0,-1 1 0 0 0,1-1 0 0 0,0 2 0 0 0,-1-1 0 0 0,2 1 0 0 0,-1 1 0 0 0,0 0 0 0 0,1 1 0 0 0,-1-1-34 0 0,-6 4 17 0 0,-1 0-1 0 0,0 0 1 0 0,0 0 0 0 0,0 1 0 0 0,0-1 0 0 0,0 1-1 0 0,-1 0 1 0 0,1-1 0 0 0,-1 1 0 0 0,0 0 0 0 0,0 0-1 0 0,0 1 1 0 0,0-1 0 0 0,0 0 0 0 0,0 1 0 0 0,-1-1-1 0 0,0 1 1 0 0,0 0 0 0 0,0-1 0 0 0,0 1 0 0 0,0 0-1 0 0,-1-1 1 0 0,0 1 0 0 0,0 0 0 0 0,0 0 0 0 0,0-1-1 0 0,0 1 1 0 0,-1 0 0 0 0,0 0 0 0 0,1-1 0 0 0,-2 1-17 0 0,2 1 12 0 0,-16 270 116 0 0,-4 42-162 0 0,17-283 19 0 0,-2 0 0 0 0,-1 0 0 0 0,-2 0 0 0 0,-1-1 0 0 0,-1 0 0 0 0,-5 7 15 0 0,9-31 3 0 0,0-1-1 0 0,0 0 0 0 0,0 0 1 0 0,-1-1-1 0 0,0 0 0 0 0,-1 0 1 0 0,0-1-1 0 0,0 0 0 0 0,0 0 1 0 0,0 0-1 0 0,-1-1 1 0 0,0-1-1 0 0,0 0 0 0 0,-1 0 1 0 0,1-1-1 0 0,-1 0 0 0 0,0 0 1 0 0,1-1-1 0 0,-1 0 0 0 0,0-1 1 0 0,0 0-1 0 0,0-1 1 0 0,-1 0-1 0 0,1 0 0 0 0,0-1 1 0 0,0-1-3 0 0,6 0-3 0 0,0-1-1 0 0,0 0 1 0 0,1 0 0 0 0,-1 0 0 0 0,1 0 0 0 0,0-1 0 0 0,0 1 0 0 0,0-1 0 0 0,0 0 0 0 0,1 0-1 0 0,-1 0 1 0 0,1 0 0 0 0,0 0 0 0 0,0 0 0 0 0,1-1 0 0 0,-1 1 0 0 0,1-1 0 0 0,0 1 0 0 0,0-1-1 0 0,0 0 1 0 0,1 1 0 0 0,0-1 0 0 0,0 0 0 0 0,0 1 0 0 0,0-1 0 0 0,1 0 0 0 0,0 1-1 0 0,0-1 1 0 0,0 0 0 0 0,1-2 3 0 0,7-37-18 0 0,2-1 1 0 0,2 2-1 0 0,1-1 0 0 0,3 2 0 0 0,21-40 18 0 0,140-221-3011 0 0,-151 271-996 0 0,-17 22-249 0 0,1 1-3849 0 0,-3 1-1721 0 0</inkml:trace>
  <inkml:trace contextRef="#ctx0" brushRef="#br0" timeOffset="-48326.054">7902 3668 8586 0 0,'0'0'2352'0'0,"0"0"-405"0"0,0 0-178 0 0,0 0-27 0 0,0 0-90 0 0,0 0-170 0 0,0 0-241 0 0,0 0-229 0 0,0 0-147 0 0,0 0-123 0 0,0 0-98 0 0,0 0-106 0 0,0 0-95 0 0,5-5-61 0 0,2 0-296 0 0,-7 6-69 0 0,0-1 1 0 0,0 0-1 0 0,0 1 1 0 0,0-1-1 0 0,1 1 1 0 0,-1-1 0 0 0,0 0-1 0 0,0 1 1 0 0,0-1-1 0 0,1 0 1 0 0,-1 1-1 0 0,0-1 1 0 0,1 0-1 0 0,-1 0 1 0 0,0 1-1 0 0,1-1 1 0 0,-1 0-1 0 0,0 0 1 0 0,1 1-1 0 0,-1-1 1 0 0,1 0-1 0 0,-1 0 1 0 0,0 0-1 0 0,1 0 1 0 0,-1 0-1 0 0,1 0 1 0 0,-1 1-1 0 0,0-1 1 0 0,1 0-1 0 0,-1 0 1 0 0,1 0-1 0 0,-1 0 1 0 0,0-1 0 0 0,1 1-1 0 0,-1 0 1 0 0,1 0-18 0 0,-6 9 29 0 0,1 0 1 0 0,-1 0-1 0 0,2 0 1 0 0,0 0-1 0 0,0 1 1 0 0,0-1 0 0 0,1 1-1 0 0,1 0 1 0 0,-1 0-1 0 0,2-1 1 0 0,-1 1 0 0 0,1 0-1 0 0,1 0 1 0 0,0 0-1 0 0,0 0 1 0 0,1 0-1 0 0,0-1 1 0 0,1 1 0 0 0,0-1-1 0 0,1 0 1 0 0,0 1-1 0 0,4 6-29 0 0,-6-14 7 0 0,1 1 0 0 0,-1-1 0 0 0,1 0 0 0 0,-1 0 0 0 0,1 0 0 0 0,0-1 0 0 0,0 1 0 0 0,0-1 0 0 0,0 1 0 0 0,0-1 1 0 0,0 0-1 0 0,1 0 0 0 0,-1 0 0 0 0,0-1 0 0 0,1 1 0 0 0,-1-1 0 0 0,0 0 0 0 0,1 0 0 0 0,-1 0 0 0 0,0 0 0 0 0,1 0 0 0 0,-1-1 0 0 0,0 0 0 0 0,0 1 0 0 0,1-1 0 0 0,-1 0 0 0 0,0-1 0 0 0,0 1 0 0 0,0-1 0 0 0,0 1 0 0 0,0-1-7 0 0,14-16 179 0 0,-1 1 0 0 0,-1-2 0 0 0,-1 0 0 0 0,-1-1 0 0 0,0 0 0 0 0,-2-1 0 0 0,7-15-179 0 0,78-114 442 0 0,-14 70-312 0 0,-81 80-126 0 0,1 1-1 0 0,-1 0 0 0 0,0 0 0 0 0,0 0 1 0 0,0 0-1 0 0,0 0 0 0 0,0 0 0 0 0,0 1 1 0 0,0-1-1 0 0,0 0 0 0 0,0 0 0 0 0,-1 1 1 0 0,1-1-1 0 0,-1 1 0 0 0,1-1 0 0 0,-1 0 1 0 0,1 1-1 0 0,-1-1 0 0 0,0 1 0 0 0,1-1 1 0 0,-1 1-1 0 0,0-1 0 0 0,0 1 0 0 0,0-1 1 0 0,0 1-1 0 0,-1-1 0 0 0,1 1 0 0 0,0-1 1 0 0,-1 1-1 0 0,1-1 0 0 0,-1 1 0 0 0,1-1 0 0 0,-1 1-3 0 0,1 4 8 0 0,-34 464 115 0 0,32-378-176 0 0,-4-1 1 0 0,-5 0-1 0 0,-3-1 1 0 0,-4 0-1 0 0,-19 53 53 0 0,33-131 8 0 0,0 0 0 0 0,-1-1 0 0 0,0 1 0 0 0,0-1 0 0 0,-1 0 0 0 0,-1 0 0 0 0,0-1 0 0 0,0 0 0 0 0,-1 0 0 0 0,0-1 0 0 0,-2 1-8 0 0,9-9 5 0 0,-1 1 0 0 0,1-1-1 0 0,-1 0 1 0 0,1 0 0 0 0,-1 0 0 0 0,0 0-1 0 0,0 0 1 0 0,0 0 0 0 0,1 0 0 0 0,-1-1 0 0 0,0 1-1 0 0,0-1 1 0 0,0 1 0 0 0,0-1 0 0 0,0 0-1 0 0,0 0 1 0 0,0 0 0 0 0,0 0 0 0 0,0 0-1 0 0,0 0 1 0 0,0 0 0 0 0,0-1 0 0 0,0 1-1 0 0,0-1 1 0 0,0 0 0 0 0,0 1 0 0 0,0-1-1 0 0,1 0 1 0 0,-1 0 0 0 0,0 0 0 0 0,0 0-1 0 0,1 0 1 0 0,-1-1 0 0 0,1 1 0 0 0,-1 0-1 0 0,1-1 1 0 0,0 1 0 0 0,-1-2-5 0 0,-28-73 49 0 0,25 50-66 0 0,1-1 0 0 0,2 0 0 0 0,0 0 0 0 0,2 0 0 0 0,1 0 0 0 0,1 0 0 0 0,1 0 0 0 0,1 0 0 0 0,2 0 0 0 0,1 1 0 0 0,0 0 0 0 0,2 1 0 0 0,2 0 0 0 0,0 0 0 0 0,1 1-1 0 0,1 0 1 0 0,2 1 0 0 0,0 1 0 0 0,1 0 0 0 0,8-7 17 0 0,64-40-1632 0 0,-40 53-8959 0 0,-39 12-1448 0 0</inkml:trace>
  <inkml:trace contextRef="#ctx0" brushRef="#br0" timeOffset="-47855.364">8769 3756 8762 0 0,'0'0'2815'0'0,"0"0"-668"0"0,0 0-414 0 0,0 0-270 0 0,0 0-251 0 0,0 0-208 0 0,0 0-216 0 0,0 0-189 0 0,0 0-3 0 0,0 0 59 0 0,0 0 52 0 0,0 0 5 0 0,0 0-96 0 0,13 0-113 0 0,215-7 2156 0 0,62-30-1544 0 0,-267 34-2878 0 0,-21 5-4514 0 0,-14 6-4382 0 0,5-4 1272 0 0</inkml:trace>
  <inkml:trace contextRef="#ctx0" brushRef="#br0" timeOffset="-47617.746">8815 3973 13931 0 0,'0'0'1998'0'0,"0"0"-554"0"0,0 0-242 0 0,0 0 17 0 0,0 0 17 0 0,0 0-79 0 0,0 0-146 0 0,0 0-177 0 0,0 0-163 0 0,0 0-107 0 0,0 0-100 0 0,0 0-73 0 0,32 5-69 0 0,103 13-56 0 0,-32-26 130 0 0,164-48-125 0 0,-156 28-2881 0 0,-94 24-2226 0 0,-7 4-7253 0 0</inkml:trace>
  <inkml:trace contextRef="#ctx0" brushRef="#br0" timeOffset="-39380.004">10127 3693 2104 0 0,'0'0'1093'0'0,"0"0"-58"0"0,0 0 106 0 0,0 0 191 0 0,0 0 149 0 0,0 0 83 0 0,0 0-26 0 0,0 0-133 0 0,0 0-127 0 0,0 0-100 0 0,0 0-76 0 0,-8 0-32 0 0,-24 0-94 0 0,24 0-114 0 0,14-3 2854 0 0,8-5-2869 0 0,205-57 1111 0 0,-57 57-1403 0 0,-160 7-547 0 0,0 1 0 0 0,0 0 0 0 0,0 0 0 0 0,-1 0 0 0 0,1 0 0 0 0,0 0 1 0 0,0 0-1 0 0,0 0 0 0 0,0 1 0 0 0,-1-1 0 0 0,1 1 0 0 0,0-1 0 0 0,0 1 0 0 0,-1 0 0 0 0,1-1 0 0 0,0 1 1 0 0,-1 0-1 0 0,1 0 0 0 0,-1 0 0 0 0,1 1 0 0 0,-1-1 0 0 0,1 0 0 0 0,-1 0 0 0 0,0 1 0 0 0,0-1 0 0 0,0 1 0 0 0,0-1 1 0 0,0 1-1 0 0,0 0 0 0 0,0-1 0 0 0,0 1 0 0 0,0 0 0 0 0,-1-1 0 0 0,1 1 0 0 0,-1 0 0 0 0,1 0 0 0 0,-1 0 0 0 0,0 0 1 0 0,0-1-1 0 0,0 1 0 0 0,0 0 0 0 0,0 0 0 0 0,0 0 0 0 0,0 0 0 0 0,-1 0-8 0 0,-33 79 575 0 0,-173 232-115 0 0,135-199-200 0 0,71-112-244 0 0,0 1 0 0 0,0-1 0 0 0,1 0 1 0 0,-1 0-1 0 0,0 1 0 0 0,1-1 0 0 0,-1 0 0 0 0,1 0 0 0 0,0 1 0 0 0,0-1 1 0 0,0 0-1 0 0,0 1 0 0 0,0-1 0 0 0,1 0 0 0 0,-1 1 0 0 0,1-1 0 0 0,-1 0 1 0 0,1 1-1 0 0,0-1 0 0 0,0 0 0 0 0,0 0 0 0 0,0 0 0 0 0,0 0 0 0 0,1 0 1 0 0,-1 0-1 0 0,0 0 0 0 0,1 0 0 0 0,0-1 0 0 0,-1 1 0 0 0,1-1 0 0 0,0 1 1 0 0,0-1-1 0 0,0 1 0 0 0,0-1 0 0 0,0 0 0 0 0,0 0 0 0 0,0 0 0 0 0,0 0 1 0 0,1 0-17 0 0,91 22 820 0 0,49-38-136 0 0,64-19-107 0 0,-181 27-1173 0 0,-54-6-6008 0 0,13 8-2651 0 0,7 1-2591 0 0</inkml:trace>
  <inkml:trace contextRef="#ctx0" brushRef="#br0" timeOffset="-39078.425">9986 3944 7242 0 0,'0'0'2436'0'0,"0"0"-163"0"0,0 0-112 0 0,0 0-35 0 0,0 0-200 0 0,0 0-332 0 0,0 0-396 0 0,0 0-337 0 0,0 0-257 0 0,0 0-143 0 0,0 0-41 0 0,0 0-29 0 0,0 0-14 0 0,17-4 1213 0 0,299 3 360 0 0,-143-17-5671 0 0,-146 15 684 0 0,-9-1-3152 0 0,-4 1-5665 0 0</inkml:trace>
  <inkml:trace contextRef="#ctx0" brushRef="#br0" timeOffset="-37972.544">10867 3969 0 0 0,'0'0'1550'0'0,"0"0"315"0"0,0 0 120 0 0,0 0 26 0 0,0 0-195 0 0,0 0-283 0 0,0 0-205 0 0,0 0-221 0 0,0 0-154 0 0,0 0-79 0 0,0 0-21 0 0,0 0-60 0 0,0 0-32 0 0,14 7-74 0 0,64 26 923 0 0,-11-32 1672 0 0,66-36-1324 0 0,-98 22-1588 0 0,76-46 568 0 0,-106 56-896 0 0,0 0 1 0 0,0 0-1 0 0,0-1 1 0 0,-1 1-1 0 0,0-1 1 0 0,1 0-1 0 0,-1 0 1 0 0,-1 0-1 0 0,1-1 1 0 0,-1 1 0 0 0,1-1-1 0 0,-1 0 1 0 0,-1 0-1 0 0,1 0 1 0 0,-1 0-1 0 0,1-1 1 0 0,-2 1-1 0 0,1-1 1 0 0,-1 1-1 0 0,1-6-42 0 0,-3 6 6 0 0,-1 1 0 0 0,-1 0 0 0 0,1 0-1 0 0,0 0 1 0 0,-1 0 0 0 0,0 0 0 0 0,0 1-1 0 0,0-1 1 0 0,-1 1 0 0 0,1 0 0 0 0,-1 0-1 0 0,0 0 1 0 0,1 0 0 0 0,-1 0-1 0 0,0 1 1 0 0,-1 0 0 0 0,1 0 0 0 0,0 0-1 0 0,-1 0 1 0 0,-3 0-6 0 0,-3 0-22 0 0,-1 1-1 0 0,1 1 1 0 0,-1-1 0 0 0,1 2-1 0 0,-1 0 1 0 0,1 0 0 0 0,-1 1-1 0 0,1 0 1 0 0,0 1 0 0 0,-1 0-1 0 0,2 1 1 0 0,-1 0 0 0 0,0 1-1 0 0,1 0 1 0 0,0 1 0 0 0,0 0-1 0 0,0 0 1 0 0,-6 7 22 0 0,9-9-6 0 0,-3 3 7 0 0,2 0 0 0 0,-1 1-1 0 0,1 0 1 0 0,0 0 0 0 0,1 1-1 0 0,0 0 1 0 0,0 0 0 0 0,1 0 0 0 0,0 1-1 0 0,0 0 1 0 0,1 1 0 0 0,1-1 0 0 0,0 1-1 0 0,0 0 1 0 0,1 0 0 0 0,0 0-1 0 0,1 0 1 0 0,1 0 0 0 0,-1 1 0 0 0,2-1-1 0 0,0 0 1 0 0,0 9-1 0 0,0-12 10 0 0,-1-1-1 0 0,1 1 1 0 0,0-1 0 0 0,1 0-1 0 0,0 1 1 0 0,0-1 0 0 0,0 1-1 0 0,1-1 1 0 0,0 0 0 0 0,1 0-1 0 0,-1 0 1 0 0,1 0 0 0 0,1 0-1 0 0,-1-1 1 0 0,1 1 0 0 0,0-1-1 0 0,1 0 1 0 0,0 0-1 0 0,-1-1 1 0 0,2 1 0 0 0,0-1-10 0 0,7 4 41 0 0,0 0 1 0 0,1-2 0 0 0,0 1-1 0 0,0-2 1 0 0,0 0 0 0 0,1-1 0 0 0,0 0-1 0 0,0-1 1 0 0,1-1 0 0 0,-1 0-1 0 0,1-1 1 0 0,0-1 0 0 0,-1 0-1 0 0,1-1 1 0 0,0-1 0 0 0,15-2-42 0 0,-4-1 87 0 0,-1 0 1 0 0,1-2 0 0 0,-1-1-1 0 0,0-1 1 0 0,-1-1 0 0 0,0-1-1 0 0,0-1 1 0 0,14-10-88 0 0,-13 5 40 0 0,-1-1 1 0 0,0-1-1 0 0,-2-1 0 0 0,0-1 0 0 0,-1-1 0 0 0,-2-1 1 0 0,0-1-1 0 0,-1-1 0 0 0,-1-1 0 0 0,-2 0 0 0 0,0-1 1 0 0,-2-1-1 0 0,1-4-40 0 0,-12 28 1 0 0,-1 0 1 0 0,0 0-1 0 0,-1 0 0 0 0,1 0 1 0 0,0 0-1 0 0,-1 0 0 0 0,0 0 1 0 0,0-1-1 0 0,0 1 0 0 0,0 0 1 0 0,0-1-1 0 0,-1 1 0 0 0,1-1 1 0 0,-1 1-1 0 0,0-1 0 0 0,0 1 1 0 0,0-1-1 0 0,-1 1 0 0 0,1-1 1 0 0,-1 1-1 0 0,0 0 0 0 0,0-1 1 0 0,0 1-1 0 0,0 0 0 0 0,0-1 1 0 0,-1 1-1 0 0,0 0 0 0 0,1 0 1 0 0,-1 0-1 0 0,0 1 0 0 0,-1-1 1 0 0,1 0-1 0 0,0 1 0 0 0,-1-1 1 0 0,1 1-1 0 0,-1 0 0 0 0,0 0 1 0 0,0 0-1 0 0,0 0 0 0 0,0 0 1 0 0,0 1-1 0 0,0-1 0 0 0,-4 0-1 0 0,-5 2-17 0 0,0 0 1 0 0,1 0-1 0 0,-1 1 0 0 0,0 1 0 0 0,0 0 1 0 0,1 1-1 0 0,-1 0 0 0 0,1 0 0 0 0,-1 2 0 0 0,1-1 1 0 0,1 1-1 0 0,-6 4 17 0 0,14-8-4 0 0,1-1 0 0 0,0 1 0 0 0,0 0 0 0 0,0 0 1 0 0,0 0-1 0 0,0 0 0 0 0,0 0 0 0 0,0 1 0 0 0,0-1 0 0 0,0 0 0 0 0,0 0 1 0 0,1 1-1 0 0,-1-1 0 0 0,0 0 0 0 0,1 1 0 0 0,-1-1 0 0 0,1 0 0 0 0,-1 1 1 0 0,1-1-1 0 0,0 1 0 0 0,0-1 0 0 0,0 1 0 0 0,0-1 0 0 0,0 1 0 0 0,0-1 1 0 0,0 1-1 0 0,0-1 0 0 0,0 0 0 0 0,1 1 0 0 0,-1-1 0 0 0,1 1 1 0 0,-1-1-1 0 0,1 0 0 0 0,-1 1 0 0 0,1-1 0 0 0,0 0 0 0 0,0 1 0 0 0,0-1 1 0 0,0 0-1 0 0,-1 0 0 0 0,1 0 0 0 0,1 0 0 0 0,-1 0 0 0 0,0 0 0 0 0,0 0 1 0 0,0 0-1 0 0,0 0 0 0 0,1-1 0 0 0,-1 1 0 0 0,0 0 0 0 0,1-1 0 0 0,-1 1 1 0 0,1-1-1 0 0,-1 0 0 0 0,1 1 0 0 0,-1-1 0 0 0,0 0 0 0 0,1 0 0 0 0,-1 0 1 0 0,1 0-1 0 0,-1 0 0 0 0,1 0 0 0 0,0 0 4 0 0,166 44 59 0 0,-164-41-57 0 0,-1 0 1 0 0,-1 1 0 0 0,1-1-1 0 0,0 1 1 0 0,-1 0-1 0 0,0 0 1 0 0,0 0 0 0 0,0 0-1 0 0,0 0 1 0 0,-1 0 0 0 0,0 1-1 0 0,0-1 1 0 0,0 0-1 0 0,0 1 1 0 0,-1-1 0 0 0,1 1-1 0 0,-1-1 1 0 0,0 1-1 0 0,0-1 1 0 0,-1 1 0 0 0,0-1-1 0 0,1 0 1 0 0,-1 1-1 0 0,-1-1 1 0 0,0 3-3 0 0,-34 73 105 0 0,30-72-107 0 0,1 1 0 0 0,0 1 0 0 0,1-1 0 0 0,0 1-1 0 0,0 0 1 0 0,1 0 0 0 0,0 0 0 0 0,1 0 0 0 0,0 0 0 0 0,-1 9 2 0 0,4-17-3 0 0,-1 0 0 0 0,0-1-1 0 0,1 1 1 0 0,-1 0 0 0 0,1 0-1 0 0,0 0 1 0 0,0 0 0 0 0,0 0-1 0 0,0-1 1 0 0,0 1 0 0 0,0-1 0 0 0,0 1-1 0 0,0 0 1 0 0,1-1 0 0 0,-1 0-1 0 0,0 1 1 0 0,1-1 0 0 0,0 0-1 0 0,-1 0 1 0 0,1 0 0 0 0,0 0-1 0 0,-1 0 1 0 0,1 0 0 0 0,0 0 0 0 0,0 0-1 0 0,0-1 1 0 0,0 1 0 0 0,-1-1-1 0 0,1 0 1 0 0,0 1 0 0 0,0-1-1 0 0,0 0 1 0 0,2 0 3 0 0,68 0-774 0 0,-8-21-2276 0 0,-27-1-7048 0 0,-26 17-1536 0 0</inkml:trace>
  <inkml:trace contextRef="#ctx0" brushRef="#br0" timeOffset="-37640.855">12294 3822 9490 0 0,'0'0'2569'0'0,"0"0"-562"0"0,0 0-511 0 0,0 0-380 0 0,0 0-234 0 0,0 0-133 0 0,0 0-90 0 0,0 0-75 0 0,0 0-77 0 0,0 0-91 0 0,0 0-65 0 0,0 0-67 0 0,0 0-72 0 0,-30 34-35 0 0,-91 105-45 0 0,118-137-125 0 0,0 0 1 0 0,0 1-1 0 0,1-1 0 0 0,-1 0 0 0 0,1 1 0 0 0,0 0 0 0 0,0-1 0 0 0,0 1 0 0 0,0 0 1 0 0,0 0-1 0 0,0 0 0 0 0,1 1 0 0 0,0-1 0 0 0,-1 0 0 0 0,1 0 0 0 0,0 1 0 0 0,1-1 0 0 0,-1 1 1 0 0,1-1-1 0 0,-1 1 0 0 0,1 1-7 0 0,1 6 38 0 0,-1-7-6 0 0,1 0 0 0 0,-1 0 0 0 0,1 0 0 0 0,0 1 0 0 0,0-1 0 0 0,1 0-1 0 0,-1 0 1 0 0,1 0 0 0 0,0-1 0 0 0,0 1 0 0 0,0 0 0 0 0,0-1 0 0 0,1 1-1 0 0,-1-1 1 0 0,1 0 0 0 0,0 1 0 0 0,0-1 0 0 0,0-1 0 0 0,1 1 0 0 0,-1 0-1 0 0,1-1 1 0 0,-1 0 0 0 0,1 0 0 0 0,0 0 0 0 0,0 0 0 0 0,0 0 0 0 0,0-1 0 0 0,0 0-1 0 0,0 0-31 0 0,127 18 1508 0 0,-114-20-1294 0 0,1 0 1 0 0,-1-1 0 0 0,1-1 0 0 0,-1-1 0 0 0,0 0-1 0 0,0-1 1 0 0,-1-1 0 0 0,1-1 0 0 0,-1 0 0 0 0,-1-1-1 0 0,1-1 1 0 0,-2 0 0 0 0,4-3-215 0 0,-9 5 88 0 0,0 0 0 0 0,0 0 0 0 0,-1-1-1 0 0,0 0 1 0 0,0 0 0 0 0,-1-1 0 0 0,0 0 0 0 0,-1 0 0 0 0,0-1 0 0 0,0 0 0 0 0,-1 0 0 0 0,0 0 0 0 0,-1-1-1 0 0,0 0 1 0 0,-1 1 0 0 0,0-1 0 0 0,0-1 0 0 0,-1 1 0 0 0,-1 0 0 0 0,0-9-88 0 0,-2 14 5 0 0,0 0 0 0 0,-1-1 0 0 0,0 1 0 0 0,0 0-1 0 0,-1 0 1 0 0,0 0 0 0 0,0 0 0 0 0,0 0 0 0 0,-1 1 0 0 0,1 0 0 0 0,-1-1 0 0 0,-1 1 0 0 0,1 1 0 0 0,-1-1 0 0 0,0 1 0 0 0,0-1 0 0 0,0 1 0 0 0,0 1-1 0 0,-1-1 1 0 0,1 1 0 0 0,-1 0 0 0 0,0 0 0 0 0,0 1 0 0 0,0 0 0 0 0,-1 0 0 0 0,1 0 0 0 0,0 1 0 0 0,-1-1 0 0 0,1 2 0 0 0,-1-1 0 0 0,0 1 0 0 0,1 0-1 0 0,-6 1-3 0 0,0-2-88 0 0,1 1 1 0 0,-1 0-1 0 0,1 1 1 0 0,0 0-1 0 0,-1 1 1 0 0,1 0-1 0 0,0 1 1 0 0,0 0 0 0 0,0 1-1 0 0,0 0 1 0 0,-3 2 86 0 0,-59 44-2146 0 0,29-12-5836 0 0,29-22-4150 0 0</inkml:trace>
  <inkml:trace contextRef="#ctx0" brushRef="#br0" timeOffset="-26092.874">608 4938 7794 0 0,'0'0'1719'0'0,"0"0"-244"0"0,0 0-96 0 0,0 0 69 0 0,0 0 20 0 0,0 0-91 0 0,0 0-199 0 0,0 0-293 0 0,0 0-295 0 0,0 0-241 0 0,0 0-159 0 0,-1 5 213 0 0,16 72 542 0 0,-3 0 0 0 0,-4 1 0 0 0,-1 35-945 0 0,-6-83 99 0 0,2-4-40 0 0,-1 1 1 0 0,-2-1-1 0 0,0 0 0 0 0,-2 0 1 0 0,0 0-1 0 0,-2 0 0 0 0,-1 0 1 0 0,-1 0-1 0 0,-2-1 0 0 0,-2 4-59 0 0,10-28 32 0 0,0 1-1 0 0,-1 0 0 0 0,0 0 1 0 0,1-1-1 0 0,-1 1 0 0 0,0 0 0 0 0,0-1 1 0 0,0 1-1 0 0,0-1 0 0 0,0 1 1 0 0,0-1-1 0 0,-1 1 0 0 0,1-1 1 0 0,0 0-1 0 0,-1 0 0 0 0,1 1 0 0 0,-1-1 1 0 0,1 0-1 0 0,-1 0 0 0 0,0-1 1 0 0,1 1-1 0 0,-1 0 0 0 0,0-1 1 0 0,0 1-1 0 0,1-1 0 0 0,-1 1 0 0 0,0-1 1 0 0,0 0-1 0 0,0 1 0 0 0,0-1 1 0 0,1 0-1 0 0,-2-1-31 0 0,-10-57 403 0 0,18 20-386 0 0,1 1-1 0 0,2 1 1 0 0,1-1 0 0 0,2 1 0 0 0,2 1 0 0 0,1 0 0 0 0,1 1 0 0 0,2 0 0 0 0,14-18-17 0 0,-5 1 22 0 0,3 1 0 0 0,2 2 0 0 0,2 1 0 0 0,1 2 0 0 0,3 1 0 0 0,2 2 0 0 0,1 1 0 0 0,3 2 0 0 0,31-21-22 0 0,-62 51 39 0 0,0 1 0 0 0,1 0-1 0 0,0 1 1 0 0,0 0-1 0 0,1 1 1 0 0,-1 1-1 0 0,1 0 1 0 0,1 1-1 0 0,-1 0 1 0 0,11-1-39 0 0,-22 5 13 0 0,-1 0 0 0 0,1 0 0 0 0,0 1-1 0 0,-1-1 1 0 0,1 0 0 0 0,-1 1 0 0 0,1 0 0 0 0,0-1 0 0 0,-1 1 0 0 0,0 0 0 0 0,1 0-1 0 0,-1 1 1 0 0,1-1 0 0 0,-1 0 0 0 0,0 1 0 0 0,0-1 0 0 0,0 1 0 0 0,0 0 0 0 0,0 0 0 0 0,0 0-1 0 0,-1 0 1 0 0,1 0 0 0 0,0 0 0 0 0,-1 0 0 0 0,0 1 0 0 0,1-1 0 0 0,-1 0 0 0 0,0 1 0 0 0,0-1-1 0 0,-1 1 1 0 0,1-1 0 0 0,0 1 0 0 0,-1-1 0 0 0,1 1 0 0 0,-1 2-13 0 0,-3 98 557 0 0,-3-80-535 0 0,-2-2-1 0 0,0 1 1 0 0,-1-1 0 0 0,-1 0-1 0 0,-1-1 1 0 0,-1 0 0 0 0,-1-1-1 0 0,-1 0 1 0 0,0-1-1 0 0,-1-1 1 0 0,-1 0 0 0 0,-1-1-1 0 0,0-1 1 0 0,-1 0 0 0 0,-1-1-1 0 0,0-2 1 0 0,-1 1 0 0 0,0-2-1 0 0,-1-1 1 0 0,0-1 0 0 0,-1 0-1 0 0,-18 4-21 0 0,-83-6-1216 0 0,96-25-1015 0 0,22-4-5120 0 0,5 15-1288 0 0</inkml:trace>
  <inkml:trace contextRef="#ctx0" brushRef="#br0" timeOffset="-25717.861">1586 4894 7082 0 0,'0'0'3908'0'0,"0"0"-2130"0"0,0 0-635 0 0,0 0 103 0 0,0 0 129 0 0,0 0-3 0 0,0 0-155 0 0,0 0-232 0 0,0 0-205 0 0,0 0-144 0 0,0 0-116 0 0,0 0-108 0 0,0 0-88 0 0,-21 18-61 0 0,-64 59-31 0 0,82-75-211 0 0,0 0 0 0 0,1 1 1 0 0,-1-1-1 0 0,1 0 0 0 0,-1 1 0 0 0,1 0 1 0 0,0-1-1 0 0,0 1 0 0 0,0 0 0 0 0,0 0 0 0 0,1 0 1 0 0,-1 0-1 0 0,1 1 0 0 0,0-1 0 0 0,0 0 1 0 0,0 0-1 0 0,0 1 0 0 0,1-1 0 0 0,-1 1 0 0 0,1-1 1 0 0,0 1-1 0 0,0-1-21 0 0,-1 10 97 0 0,0-9-71 0 0,1 1 0 0 0,-1 0-1 0 0,1 0 1 0 0,-1 0 0 0 0,1 0-1 0 0,1-1 1 0 0,-1 1 0 0 0,1 0 0 0 0,0 0-1 0 0,0 0 1 0 0,0-1 0 0 0,1 1-1 0 0,-1-1 1 0 0,1 1 0 0 0,0-1 0 0 0,1 1-1 0 0,-1-1 1 0 0,1 0 0 0 0,0 0-1 0 0,0 0 1 0 0,0-1 0 0 0,0 1 0 0 0,0-1-1 0 0,1 1 1 0 0,0-1 0 0 0,0 0-1 0 0,0-1 1 0 0,0 1 0 0 0,0-1 0 0 0,0 1-1 0 0,1-1 1 0 0,-1-1 0 0 0,1 1-1 0 0,-1-1 1 0 0,1 1 0 0 0,0-1 0 0 0,0-1-1 0 0,0 1 1 0 0,4 0-26 0 0,-2-1 63 0 0,0 0 1 0 0,0 0-1 0 0,0-1 0 0 0,-1 0 0 0 0,1 0 1 0 0,0-1-1 0 0,-1 1 0 0 0,1-1 1 0 0,-1-1-1 0 0,1 1 0 0 0,-1-1 0 0 0,0 0 1 0 0,0-1-1 0 0,0 1 0 0 0,-1-1 1 0 0,1-1-1 0 0,-1 1 0 0 0,0-1 0 0 0,0 1 1 0 0,-1-1-1 0 0,1-1 0 0 0,1-2-63 0 0,-1 2 29 0 0,0 0 1 0 0,0 0-1 0 0,-1-1 0 0 0,0 1 0 0 0,-1-1 1 0 0,1 0-1 0 0,-1 0 0 0 0,0 0 0 0 0,-1 0 0 0 0,0 0 1 0 0,0-1-1 0 0,-1 1 0 0 0,1-1 0 0 0,-2 0 0 0 0,1 1 1 0 0,-1-1-1 0 0,0 1 0 0 0,-1-1 0 0 0,1 0 0 0 0,-2 1 1 0 0,1-1-1 0 0,-1 1 0 0 0,0 0 0 0 0,-1-1 1 0 0,1 1-1 0 0,-1 0 0 0 0,-1 0 0 0 0,0 1 0 0 0,0-1 1 0 0,0 1-1 0 0,-3-4-29 0 0,1 3-74 0 0,0 0 0 0 0,0 0 0 0 0,-1 0 0 0 0,0 1 1 0 0,-1 0-1 0 0,1 0 0 0 0,-1 0 0 0 0,0 1 0 0 0,0 1 0 0 0,-1-1 1 0 0,0 1-1 0 0,1 1 0 0 0,-1 0 0 0 0,0 0 0 0 0,-1 0 0 0 0,1 1 1 0 0,0 1-1 0 0,-1 0 0 0 0,-6 0 74 0 0,-42 8-3371 0 0,41 2-872 0 0,0 4-3959 0 0,10-6-1717 0 0</inkml:trace>
  <inkml:trace contextRef="#ctx0" brushRef="#br0" timeOffset="-25478.555">2129 4971 8610 0 0,'0'0'1531'0'0,"0"0"-340"0"0,0 0-50 0 0,0 0 122 0 0,0 0-1 0 0,0 0-137 0 0,0 0-262 0 0,0 0-275 0 0,0 0-194 0 0,0 0-158 0 0,0 0-100 0 0,0 0-56 0 0,0 0-48 0 0,-8 31-48 0 0,-23 92-55 0 0,24-83-366 0 0,15-35-4190 0 0,-6-5 1850 0 0,0 0-7355 0 0</inkml:trace>
  <inkml:trace contextRef="#ctx0" brushRef="#br0" timeOffset="-25326.115">1996 4529 14571 0 0,'0'0'896'0'0,"0"0"-448"0"0,0 0-280 0 0,0 0-112 0 0,0 0-144 0 0,0 0-128 0 0,0 0-200 0 0,0 0-184 0 0,0 0-320 0 0,0 0-904 0 0,0 0-3386 0 0,0 0-1655 0 0</inkml:trace>
  <inkml:trace contextRef="#ctx0" brushRef="#br0" timeOffset="-24885.843">2366 5129 10810 0 0,'0'0'1806'0'0,"0"0"-247"0"0,0 0-127 0 0,0 0-115 0 0,0 0-148 0 0,0 0-175 0 0,0 0-170 0 0,0 0-136 0 0,0 0-122 0 0,0 0-100 0 0,0 0-82 0 0,0 0-73 0 0,0 0-48 0 0,4-20-44 0 0,13-64-31 0 0,-16 78-159 0 0,1 0 0 0 0,0 0 1 0 0,0 0-1 0 0,0 1 1 0 0,1-1-1 0 0,0 1 1 0 0,0 0-1 0 0,1-1 0 0 0,-1 1 1 0 0,1 1-1 0 0,0-1 1 0 0,0 1-1 0 0,1-1 1 0 0,-1 1-1 0 0,1 0 1 0 0,2-1-30 0 0,15-14 69 0 0,-19 16-74 0 0,-1 0 1 0 0,2 0-1 0 0,-1 1 1 0 0,0-1-1 0 0,0 1 1 0 0,1-1-1 0 0,-1 1 1 0 0,1 0-1 0 0,0 0 1 0 0,0 1-1 0 0,0-1 1 0 0,0 1-1 0 0,0 0 1 0 0,0 0-1 0 0,0 0 1 0 0,3 0 4 0 0,12 46-206 0 0,-20-39 214 0 0,0-1 0 0 0,1 1 0 0 0,0 0 0 0 0,0-1 1 0 0,0 1-1 0 0,0-1 0 0 0,1 1 0 0 0,0 0 0 0 0,1-1 0 0 0,-1 0 0 0 0,1 1 0 0 0,0-1 0 0 0,0 0 0 0 0,0 0 0 0 0,1 0 0 0 0,0 0 0 0 0,0 0 0 0 0,0 0 0 0 0,1-1 0 0 0,-1 0 0 0 0,1 1 0 0 0,0-2 0 0 0,0 1 0 0 0,1 0 0 0 0,-1-1 0 0 0,1 0 1 0 0,0 0-1 0 0,0 0 0 0 0,0 0 0 0 0,0-1 0 0 0,2 1-8 0 0,1-3 124 0 0,0 0 0 0 0,0 0 0 0 0,0-1 0 0 0,0 0 0 0 0,0 0 0 0 0,0-1-1 0 0,0 0 1 0 0,-1 0 0 0 0,1-1 0 0 0,-1 0 0 0 0,0 0 0 0 0,0-1 0 0 0,0 0 0 0 0,0 0 0 0 0,0-1 0 0 0,-1 0 0 0 0,0 0 0 0 0,0 0 0 0 0,0-1 0 0 0,-1 0 0 0 0,0 0 0 0 0,0 0 0 0 0,2-5-124 0 0,1 2 23 0 0,-1 0-1 0 0,0 0 1 0 0,-1-1-1 0 0,0 0 1 0 0,0-1-1 0 0,-1 0 1 0 0,0 1 0 0 0,-1-1-1 0 0,-1-1 1 0 0,1 1-1 0 0,-2-1 1 0 0,0 1-1 0 0,0-1 1 0 0,0-5-23 0 0,3 11-3805 0 0,-1 5-5439 0 0,-2 1-3014 0 0</inkml:trace>
  <inkml:trace contextRef="#ctx0" brushRef="#br0" timeOffset="-24588.774">3301 4433 17988 0 0,'0'0'937'0'0,"0"0"-302"0"0,0 0-5 0 0,0 0 163 0 0,0 0 245 0 0,0 0 90 0 0,0 0-101 0 0,0 0-146 0 0,0 0-188 0 0,0 0-153 0 0,0 0-107 0 0,0 0-49 0 0,5 34-86 0 0,15 104-66 0 0,-15-3 161 0 0,-16 313-270 0 0,2-461-6166 0 0,0-3-3499 0 0,5 8-2226 0 0</inkml:trace>
  <inkml:trace contextRef="#ctx0" brushRef="#br0" timeOffset="-24338.283">2957 4831 10338 0 0,'0'0'3478'0'0,"0"0"-1553"0"0,0 0-774 0 0,0 0-111 0 0,0 0-48 0 0,0 0-96 0 0,0 0-145 0 0,0 0-183 0 0,0 0-156 0 0,35-4-122 0 0,112-10-89 0 0,-12 10-62 0 0,-38 11-1536 0 0,-67-4-1829 0 0,-14-2-4554 0 0</inkml:trace>
  <inkml:trace contextRef="#ctx0" brushRef="#br0" timeOffset="-24089.773">3857 4872 13955 0 0,'0'0'2014'0'0,"0"0"-423"0"0,0 0-239 0 0,0 0-168 0 0,0 0-161 0 0,0 0-135 0 0,0 0-123 0 0,0 0-108 0 0,0 0-98 0 0,0 0-96 0 0,-31 3-79 0 0,-95 10-99 0 0,75 1 40 0 0,45 6-177 0 0,7-12-160 0 0,0-6 12 0 0,-1 0 0 0 0,1 0 0 0 0,0-1 0 0 0,1 1 0 0 0,-1 0 0 0 0,0 0 0 0 0,1-1 0 0 0,-1 1-1 0 0,0-1 1 0 0,1 1 0 0 0,0-1 0 0 0,-1 0 0 0 0,1 1 0 0 0,0-1 0 0 0,0 0 0 0 0,0 0 0 0 0,0 0-1 0 0,0-1 1 0 0,0 1 0 0 0,0 0 0 0 0,0-1 0 0 0,0 1 0 0 0,0-1 0 0 0,1 0 0 0 0,6 4 16 0 0,18 5-2 0 0,-11-4-17 0 0,1 1 1 0 0,-1 1 0 0 0,-1 0 0 0 0,1 1-1 0 0,-1 1 1 0 0,0 0 0 0 0,-1 1 0 0 0,10 9 2 0 0,-20-15 19 0 0,-1 0 0 0 0,0 0 1 0 0,0 0-1 0 0,-1 0 0 0 0,1 0 1 0 0,-1 1-1 0 0,0-1 0 0 0,0 1 0 0 0,-1 0 1 0 0,1-1-1 0 0,-1 1 0 0 0,0 0 1 0 0,0 0-1 0 0,-1 0 0 0 0,0 0 0 0 0,1 0 1 0 0,-2 0-1 0 0,1 0 0 0 0,0 0 1 0 0,-1-1-1 0 0,0 1 0 0 0,0 0 0 0 0,-1 0 1 0 0,1 0-1 0 0,-1-1 0 0 0,0 1 1 0 0,0-1-1 0 0,-1 0 0 0 0,1 1 0 0 0,-1-1 1 0 0,0 0-1 0 0,0 0 0 0 0,0-1 1 0 0,0 1-1 0 0,-1-1 0 0 0,0 1 0 0 0,0-1 1 0 0,0 0-1 0 0,0 0 0 0 0,0-1 1 0 0,-3 2-20 0 0,-6 4-5 0 0,0-1 1 0 0,0 0-1 0 0,-1-1 1 0 0,0 0 0 0 0,-1-1-1 0 0,1 0 1 0 0,-1-2-1 0 0,0 0 1 0 0,0 0 0 0 0,-9 0 4 0 0,12-13-1557 0 0,11-3-6715 0 0,1 10 5293 0 0,0-1-9543 0 0</inkml:trace>
  <inkml:trace contextRef="#ctx0" brushRef="#br0" timeOffset="-22626.326">4866 4702 88 0 0,'0'0'1790'0'0,"0"0"-522"0"0,0 0 59 0 0,0 0 348 0 0,0 0 316 0 0,0 0 92 0 0,0 0-188 0 0,0 0-333 0 0,0 0-323 0 0,0 0-287 0 0,0 0-162 0 0,0 0-129 0 0,0 0-94 0 0,3-6-146 0 0,-1 1-377 0 0,-2 5-30 0 0,-1 0 1 0 0,1 0 0 0 0,0 0 0 0 0,-1 0 0 0 0,1 0 0 0 0,-1 0 0 0 0,1 0 0 0 0,-1 0-1 0 0,1-1 1 0 0,-1 1 0 0 0,1 0 0 0 0,0 0 0 0 0,-1 0 0 0 0,1-1 0 0 0,-1 1-1 0 0,1 0 1 0 0,0 0 0 0 0,-1-1 0 0 0,1 1 0 0 0,0 0 0 0 0,-1 0 0 0 0,1-1-1 0 0,0 1 1 0 0,-1-1 0 0 0,1 1 0 0 0,0 0 0 0 0,0-1 0 0 0,0 1 0 0 0,-1-1 0 0 0,1 1-1 0 0,0 0 1 0 0,0-1 0 0 0,0 1 0 0 0,0-1 0 0 0,0 1 0 0 0,0-1 0 0 0,0 1-1 0 0,0-1-14 0 0,-120 85 1253 0 0,140-91 700 0 0,95-59 4 0 0,-51 29-894 0 0,-63 37-938 0 0,-1 0-4 0 0,0 0-10 0 0,0 0-40 0 0,0 0-19 0 0,0 0 0 0 0,0 0-12 0 0,0 0-15 0 0,0 19 131 0 0,14 151 926 0 0,-19 123-451 0 0,-5-109-509 0 0,8-184-2462 0 0,3-15-3757 0 0,-1 9-2844 0 0,0 2-1412 0 0</inkml:trace>
  <inkml:trace contextRef="#ctx0" brushRef="#br0" timeOffset="-22401.238">4662 5332 6841 0 0,'0'0'5828'0'0,"0"0"-3482"0"0,0 0-1234 0 0,0 0-27 0 0,0 0 98 0 0,0 0-34 0 0,0 0-117 0 0,0 0-159 0 0,0 0-153 0 0,0 0-93 0 0,32-5-97 0 0,100-12-88 0 0,35 13 343 0 0,-55 4-1571 0 0,-74 0-2487 0 0,-2 0-4382 0 0,-23 0-3928 0 0</inkml:trace>
  <inkml:trace contextRef="#ctx0" brushRef="#br0" timeOffset="-21733.755">6225 4997 3585 0 0,'0'0'1660'0'0,"0"0"-188"0"0,0 0 85 0 0,0 0 256 0 0,0 0 68 0 0,0 0-203 0 0,0 0-282 0 0,0 0-309 0 0,0 0-218 0 0,0 0-139 0 0,0 0-114 0 0,0 0-85 0 0,0 0-90 0 0,-3-10-59 0 0,-10-29-57 0 0,12 37-284 0 0,0 1 0 0 0,0 0 0 0 0,-1 0-1 0 0,1 0 1 0 0,0 0 0 0 0,-1 0 0 0 0,1 1 0 0 0,-1-1 0 0 0,1 0 0 0 0,-1 1-1 0 0,1-1 1 0 0,-1 1 0 0 0,1-1 0 0 0,-1 1 0 0 0,0 0 0 0 0,1-1 0 0 0,-1 1 0 0 0,1 0-1 0 0,-1 0 1 0 0,0 0 0 0 0,1 0 0 0 0,-1 1 0 0 0,0-1 0 0 0,1 0 0 0 0,-1 1 0 0 0,-1 0-41 0 0,0-1 99 0 0,-179 48 2960 0 0,-68 28 96 0 0,308-71-3011 0 0,105 7-9 0 0,-160-12-130 0 0,-1 1 0 0 0,1-1-1 0 0,-1 1 1 0 0,1 0 0 0 0,-1 0 0 0 0,0 0 0 0 0,1 0 0 0 0,-1 0-1 0 0,0 1 1 0 0,0-1 0 0 0,0 0 0 0 0,0 1 0 0 0,0 0 0 0 0,0 0 0 0 0,0-1-1 0 0,0 1 1 0 0,-1 0 0 0 0,1 0 0 0 0,-1 0 0 0 0,0 1 0 0 0,1-1-1 0 0,-1 0 1 0 0,0 0 0 0 0,0 1 0 0 0,0-1 0 0 0,-1 1 0 0 0,1-1-1 0 0,-1 1 1 0 0,1-1 0 0 0,-1 1 0 0 0,0-1 0 0 0,0 1 0 0 0,0-1-1 0 0,0 1 1 0 0,0-1 0 0 0,-1 1 0 0 0,1-1 0 0 0,-1 1 0 0 0,1-1 0 0 0,-1 1-1 0 0,0-1 1 0 0,0 1 0 0 0,0-1 0 0 0,-1 0 0 0 0,1 0 0 0 0,0 0-1 0 0,-1 0 1 0 0,1 0 0 0 0,-1 0 0 0 0,0 0 0 0 0,0 0 0 0 0,0 0-1 0 0,0-1 1 0 0,0 1-5 0 0,-65 63 186 0 0,56-57-169 0 0,0 0-1 0 0,1 1 1 0 0,0 0-1 0 0,1 0 1 0 0,0 1-1 0 0,0 1 1 0 0,1 0-1 0 0,1 0 1 0 0,0 0-1 0 0,0 1 0 0 0,1 0 1 0 0,1 0-1 0 0,-4 11-16 0 0,8-20 6 0 0,0-1 0 0 0,1 1-1 0 0,-1 0 1 0 0,1-1-1 0 0,-1 1 1 0 0,1 0-1 0 0,0 0 1 0 0,0-1 0 0 0,0 1-1 0 0,1 0 1 0 0,-1 0-1 0 0,1-1 1 0 0,-1 1-1 0 0,1 0 1 0 0,0-1 0 0 0,0 1-1 0 0,0-1 1 0 0,1 1-1 0 0,-1-1 1 0 0,0 1-1 0 0,1-1 1 0 0,0 0 0 0 0,-1 0-1 0 0,1 0 1 0 0,0 0-1 0 0,0 0 1 0 0,0 0 0 0 0,0 0-1 0 0,1-1 1 0 0,-1 1-1 0 0,0-1 1 0 0,1 0-1 0 0,-1 1 1 0 0,1-1 0 0 0,-1 0-1 0 0,1 0 1 0 0,0-1-1 0 0,-1 1 1 0 0,1-1-1 0 0,0 1 1 0 0,-1-1 0 0 0,1 0-1 0 0,0 0 1 0 0,2 0-6 0 0,-3 0-4 0 0,7 1-81 0 0,-1 0 0 0 0,1-1 0 0 0,-1 0 0 0 0,1 0 0 0 0,0-1 0 0 0,-1 0 0 0 0,1 0 0 0 0,-1-1-1 0 0,1-1 1 0 0,-1 1 0 0 0,0-1 0 0 0,0-1 0 0 0,0 1 0 0 0,-1-1 0 0 0,1-1 0 0 0,-1 1 0 0 0,0-1 0 0 0,3-3 85 0 0,3-14-3400 0 0,-9 4-5391 0 0,-2 14-2747 0 0</inkml:trace>
  <inkml:trace contextRef="#ctx0" brushRef="#br0" timeOffset="-21441.267">5904 4750 6657 0 0,'0'0'5623'0'0,"0"0"-3275"0"0,0 0-1081 0 0,0 0-174 0 0,0 0-26 0 0,0 0 5 0 0,0 0-48 0 0,0 0-164 0 0,0 0-194 0 0,0 0-44 0 0,0 0-3 0 0,0 0 4 0 0,-7 29-10 0 0,-23 92-50 0 0,24-25 397 0 0,35 294 720 0 0,-29-98-1595 0 0,0-291-128 0 0,0 0 1 0 0,0 0-1 0 0,0 0 1 0 0,0 1-1 0 0,0-1 1 0 0,1 0-1 0 0,-1 0 1 0 0,0 0-1 0 0,1 0 1 0 0,-1 0-1 0 0,1 0 0 0 0,-1 0 1 0 0,1 0-1 0 0,0 0 1 0 0,-1 0-1 0 0,1 0 1 0 0,0 0-1 0 0,0-1 1 0 0,-1 1-1 0 0,1 0 1 0 0,0 0-1 0 0,0-1 1 0 0,0 1-1 0 0,0-1 1 0 0,0 1-1 0 0,0-1 1 0 0,0 1-1 0 0,0-1 0 0 0,0 1 1 0 0,0-1-1 0 0,0 0 1 0 0,1 0-1 0 0,-1 1 1 0 0,0-1-1 0 0,0 0 1 0 0,0 0-1 0 0,1 0 43 0 0,26-8-6601 0 0,-20 4-1976 0 0</inkml:trace>
  <inkml:trace contextRef="#ctx0" brushRef="#br0" timeOffset="-20901.853">6816 4982 9514 0 0,'0'0'2086'0'0,"0"0"-240"0"0,0 0-85 0 0,0 0-56 0 0,0 0-190 0 0,0 0-254 0 0,0 0-285 0 0,0 0-237 0 0,0 0-225 0 0,0 0-154 0 0,0 0-102 0 0,0 0-65 0 0,0 0-5 0 0,13-12 1 0 0,46-35 15 0 0,-54 44-139 0 0,0 0 1 0 0,0 0-1 0 0,0 0 1 0 0,0 1-1 0 0,1 0 0 0 0,-1 0 1 0 0,1 0-1 0 0,-1 1 1 0 0,1-1-1 0 0,0 1 1 0 0,-1 1-1 0 0,1-1 0 0 0,0 1 1 0 0,0 0-1 0 0,0 0 1 0 0,-1 1-1 0 0,1 0-65 0 0,18 0 411 0 0,-22-1-373 0 0,1 0-1 0 0,0 0 1 0 0,-1 0 0 0 0,1 0 0 0 0,-1 1-1 0 0,1-1 1 0 0,-1 1 0 0 0,1 0-1 0 0,-1-1 1 0 0,1 1 0 0 0,-1 0-1 0 0,1 1 1 0 0,-1-1 0 0 0,0 0 0 0 0,0 1-1 0 0,0-1 1 0 0,0 1 0 0 0,0 0-1 0 0,0-1 1 0 0,0 1 0 0 0,0 0 0 0 0,-1 0-1 0 0,1 0 1 0 0,-1 1 0 0 0,1-1-1 0 0,-1 0 1 0 0,0 0 0 0 0,0 1 0 0 0,0-1-1 0 0,0 1 1 0 0,0-1 0 0 0,-1 1-1 0 0,1-1 1 0 0,-1 1 0 0 0,0 0 0 0 0,1-1-1 0 0,-1 1 1 0 0,0-1 0 0 0,-1 1-1 0 0,1 0 1 0 0,0-1 0 0 0,-1 1-1 0 0,1-1 1 0 0,-1 1 0 0 0,0-1 0 0 0,0 1-1 0 0,0 0-37 0 0,-11 19 89 0 0,0-1-1 0 0,-2 0 0 0 0,0-1 1 0 0,-1 0-1 0 0,-1-2 0 0 0,0 1 1 0 0,-8 4-90 0 0,-48 58 170 0 0,67-75-152 0 0,-43 71 224 0 0,47-75-233 0 0,0 0 0 0 0,1 1 0 0 0,-1-1 0 0 0,0 1 0 0 0,1 0 0 0 0,-1-1 0 0 0,1 1 0 0 0,0-1 0 0 0,0 1 0 0 0,0 0 0 0 0,0-1 0 0 0,1 1 0 0 0,-1-1 0 0 0,1 1 0 0 0,-1-1 0 0 0,1 1 0 0 0,0-1 0 0 0,0 1 0 0 0,0-1 1 0 0,0 1-1 0 0,0-1 0 0 0,1 0 0 0 0,-1 0 0 0 0,1 0 0 0 0,-1 0 0 0 0,1 0 0 0 0,0 0 0 0 0,0 0 0 0 0,0 0 0 0 0,0-1 0 0 0,2 2-8 0 0,12 6 63 0 0,1-1 1 0 0,0-1-1 0 0,0-1 1 0 0,1 0-1 0 0,0-1 1 0 0,-1-1-1 0 0,2-1 1 0 0,-1 0-1 0 0,0-1 0 0 0,1-1 1 0 0,-1-1-1 0 0,1-1 1 0 0,-1 0-1 0 0,10-3-63 0 0,63-22-204 0 0,-54 9-3001 0 0,-1 1-6449 0 0,-26 9-2748 0 0</inkml:trace>
  <inkml:trace contextRef="#ctx0" brushRef="#br0" timeOffset="-19807.394">7677 4791 2024 0 0,'0'0'2388'0'0,"0"0"-621"0"0,0 0-95 0 0,0 0 139 0 0,0 0 127 0 0,0 0-43 0 0,0 0-165 0 0,0 0-247 0 0,0 0-266 0 0,0 0-193 0 0,0 0-142 0 0,0 0-118 0 0,0 0-72 0 0,-8-4-70 0 0,-25-11-54 0 0,24 11-57 0 0,9 4-86 0 0,17-8 937 0 0,84-6-213 0 0,-92 14-1074 0 0,0 0-1 0 0,0 0 1 0 0,0 0-1 0 0,0 1 1 0 0,0 1-1 0 0,-1-1 0 0 0,1 1 1 0 0,-1 1-1 0 0,1 0 1 0 0,-1 0-1 0 0,0 0 1 0 0,0 1-75 0 0,-5-3 18 0 0,-1 0-1 0 0,0 0 1 0 0,0 0 0 0 0,0 1 0 0 0,0-1-1 0 0,-1 0 1 0 0,1 1 0 0 0,0-1 0 0 0,0 1 0 0 0,-1 0-1 0 0,1-1 1 0 0,-1 1 0 0 0,0 0 0 0 0,1 0-1 0 0,-1 0 1 0 0,0 0 0 0 0,0 0 0 0 0,0 0 0 0 0,-1 0-1 0 0,1 1 1 0 0,0-1 0 0 0,-1 0 0 0 0,1 0-1 0 0,-1 1 1 0 0,0-1 0 0 0,0 0 0 0 0,0 0 0 0 0,0 1-1 0 0,0-1 1 0 0,0 2-18 0 0,-2 7 70 0 0,1 1-1 0 0,-1-1 1 0 0,-1 0 0 0 0,0 0-1 0 0,-1 0 1 0 0,0 0 0 0 0,-1-1-1 0 0,0 1 1 0 0,0-1 0 0 0,-4 5-70 0 0,-17 34 121 0 0,22-37-94 0 0,0-1 0 0 0,0 0 0 0 0,1 1 0 0 0,1 0 0 0 0,0 0 0 0 0,0 0 0 0 0,1 0 0 0 0,1 0 1 0 0,0 0-1 0 0,1 0 0 0 0,0 4-27 0 0,0-11 17 0 0,0 1 0 0 0,0 0 1 0 0,0-1-1 0 0,1 1 0 0 0,0-1 1 0 0,0 1-1 0 0,0-1 0 0 0,1 0 1 0 0,0 0-1 0 0,0 0 0 0 0,0 0 0 0 0,0 0 1 0 0,1-1-1 0 0,0 1 0 0 0,0-1 1 0 0,0 0-1 0 0,0 0 0 0 0,1 0 1 0 0,-1-1-1 0 0,1 0 0 0 0,0 0 1 0 0,0 0-1 0 0,0 0 0 0 0,4 0-17 0 0,62 31 408 0 0,-119-67 815 0 0,-6 28-1252 0 0,36 39 58 0 0,16-28-23 0 0,1 0 0 0 0,-1 0-1 0 0,1 0 1 0 0,0 0 0 0 0,0 0 0 0 0,0 0 0 0 0,1 1-1 0 0,0-1 1 0 0,0 0 0 0 0,1 0 0 0 0,0 0-1 0 0,0 0 1 0 0,0 0 0 0 0,1 0 0 0 0,0 0-1 0 0,0 0 1 0 0,0 0 0 0 0,1-1 0 0 0,0 1-1 0 0,0-1 1 0 0,0 0 0 0 0,1 0 0 0 0,-1 0 0 0 0,1 0-1 0 0,1 0 1 0 0,-1-1 0 0 0,1 0 0 0 0,4 3-6 0 0,-3-4 22 0 0,1 0 1 0 0,-1 0 0 0 0,1 1-1 0 0,-1 0 1 0 0,0 0 0 0 0,-1 0 0 0 0,1 1-1 0 0,-1 0 1 0 0,0 0 0 0 0,0 0 0 0 0,0 1-1 0 0,-1-1 1 0 0,0 1 0 0 0,0 0 0 0 0,0 0-1 0 0,-1 1 1 0 0,0-1 0 0 0,0 1-1 0 0,0 0 1 0 0,-1 0 0 0 0,0 0 0 0 0,0 3-23 0 0,-5-2 28 0 0,0 0 1 0 0,-1 0 0 0 0,1-1 0 0 0,-2 0 0 0 0,1 0-1 0 0,-1 0 1 0 0,0 0 0 0 0,0-1 0 0 0,-1 0 0 0 0,0 0 0 0 0,0 0-1 0 0,0-1 1 0 0,-1 0 0 0 0,0 0 0 0 0,0-1 0 0 0,0 1-1 0 0,0-2 1 0 0,-1 1 0 0 0,0-1 0 0 0,0 0 0 0 0,1-1-1 0 0,-2 1 1 0 0,1-2 0 0 0,0 1 0 0 0,-4-1-29 0 0,-96 29-322 0 0,112-48-1679 0 0,17-6-2948 0 0,-14 18-154 0 0,1-1-7720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50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22 511 0 0 0,'0'0'329'0'0,"0"0"1177"0"0,0 0 370 0 0,0 0 48 0 0,0 0 1 0 0,0 0-52 0 0,0 0-106 0 0,0 0-148 0 0,0 0-144 0 0,-8 7 5522 0 0,6-9-6830 0 0,1 0 0 0 0,-1 0 0 0 0,1 0 0 0 0,0 0-1 0 0,0 0 1 0 0,0 0 0 0 0,0-1 0 0 0,0 1 0 0 0,0 0 0 0 0,1 0 0 0 0,-1-1-1 0 0,1 1 1 0 0,0-1 0 0 0,0 1 0 0 0,-1 0 0 0 0,1-1 0 0 0,1 1 0 0 0,-1-1-1 0 0,0 1 1 0 0,1 0 0 0 0,-1-1 0 0 0,1 0-167 0 0,-1-7 371 0 0,4-7-242 0 0,-1 1 0 0 0,2 0 0 0 0,0 0 1 0 0,1 1-1 0 0,1-1 0 0 0,0 1 0 0 0,1 1 0 0 0,0-1 0 0 0,1 2 0 0 0,1-1 0 0 0,1 1 0 0 0,8-9-129 0 0,127-151 687 0 0,-66 111-474 0 0,-67 91-284 0 0,14 201 316 0 0,-23-162-227 0 0,3 53-10 0 0,-6-121-3 0 0,-1 1 0 0 0,1-1-1 0 0,-1 0 1 0 0,1 1 0 0 0,-1-1 0 0 0,1 0 0 0 0,-1 0-1 0 0,1 1 1 0 0,0-1 0 0 0,-1 0 0 0 0,1 0-1 0 0,-1 0 1 0 0,1 0 0 0 0,0 1 0 0 0,-1-1 0 0 0,1 0-1 0 0,0 0 1 0 0,-1 0 0 0 0,1 0 0 0 0,-1-1 0 0 0,1 1-1 0 0,0 0 1 0 0,-1 0 0 0 0,1 0 0 0 0,-1 0-1 0 0,1-1 1 0 0,0 1 0 0 0,-1 0 0 0 0,1-1 0 0 0,-1 1-1 0 0,1 0 1 0 0,-1-1 0 0 0,1 1 0 0 0,-1 0 0 0 0,1-1-1 0 0,-1 1 1 0 0,0-1 0 0 0,1 1 0 0 0,-1-1 0 0 0,0 1-1 0 0,1-1 1 0 0,-1 0 0 0 0,0 1 0 0 0,0-1-1 0 0,1 1 1 0 0,-1-1 0 0 0,0 1 0 0 0,0-1 0 0 0,0 0-1 0 0,0 1 1 0 0,0-1 0 0 0,0 0 0 0 0,0 1 0 0 0,0-1-1 0 0,0 1 1 0 0,0-1 0 0 0,0 0 0 0 0,0 1 0 0 0,0-1-1 0 0,0 1 1 0 0,-1-1-5 0 0,5-5 3 0 0,143-212 182 0 0,30 7-213 0 0,-176 210 26 0 0,-1 0-1 0 0,0 0 1 0 0,0 1-1 0 0,1-1 1 0 0,-1 0-1 0 0,1 0 1 0 0,-1 1 0 0 0,1-1-1 0 0,-1 0 1 0 0,1 1-1 0 0,-1-1 1 0 0,1 1-1 0 0,0-1 1 0 0,-1 0-1 0 0,1 1 1 0 0,0-1 0 0 0,-1 1-1 0 0,1 0 1 0 0,0-1-1 0 0,0 1 1 0 0,-1 0-1 0 0,1-1 1 0 0,0 1 0 0 0,0 0-1 0 0,0 0 1 0 0,-1 0-1 0 0,1-1 1 0 0,0 1-1 0 0,0 0 1 0 0,0 0-1 0 0,0 0 1 0 0,-1 1 0 0 0,1-1-1 0 0,0 0 1 0 0,0 0-1 0 0,0 0 1 0 0,0 1-1 0 0,-1-1 1 0 0,1 0-1 0 0,0 1 1 0 0,0-1 0 0 0,-1 0-1 0 0,1 1 1 0 0,0-1-1 0 0,-1 1 1 0 0,1-1-1 0 0,0 1 1 0 0,-1 0 0 0 0,1-1-1 0 0,-1 1 1 0 0,1 0-1 0 0,-1-1 1 0 0,1 1-1 0 0,-1 0 1 0 0,1 0-1 0 0,-1-1 1 0 0,0 1 0 0 0,0 0-1 0 0,1 0 1 0 0,-1 0-1 0 0,0-1 1 0 0,0 1-1 0 0,0 0 1 0 0,0 0 0 0 0,0 0-1 0 0,0 0 1 0 0,0-1-1 0 0,0 1 1 0 0,0 0-1 0 0,0 1 3 0 0,12 57 71 0 0,-3 0 0 0 0,-2 1 0 0 0,-3 0 0 0 0,-3 29-71 0 0,-2-81-3060 0 0,-1-12-6546 0 0,2 0 126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5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256 313 5801 0 0,'0'0'2191'0'0,"0"0"-294"0"0,0 0 61 0 0,0 0 82 0 0,0 0-136 0 0,0 0-274 0 0,0 0-403 0 0,0 0-387 0 0,0 0-145 0 0,0 0-118 0 0,0 0-100 0 0,0 0-27 0 0,-3-1-18 0 0,0 1-378 0 0,-5-2 207 0 0,0 0-1 0 0,0 1 1 0 0,0 0-1 0 0,0 1 1 0 0,0 0-1 0 0,0 0 1 0 0,0 0-1 0 0,0 1 0 0 0,0 1 1 0 0,0-1-1 0 0,0 1 1 0 0,-4 2-261 0 0,3 0 68 0 0,0 1 1 0 0,1 0 0 0 0,-1 0 0 0 0,1 1-1 0 0,0 0 1 0 0,1 1 0 0 0,0 0 0 0 0,0 0-1 0 0,0 0 1 0 0,1 1 0 0 0,0 0-1 0 0,0 0 1 0 0,1 1 0 0 0,0-1 0 0 0,0 3-69 0 0,0-1 17 0 0,0 1 0 0 0,1-1 0 0 0,0 1 0 0 0,1 0 1 0 0,0 0-1 0 0,1 0 0 0 0,0 1 0 0 0,1-1 0 0 0,0 0 1 0 0,1 9-18 0 0,0-18 17 0 0,1 0-1 0 0,-1 0 1 0 0,0 0 0 0 0,1 1 0 0 0,0-1 0 0 0,-1 0 0 0 0,1 0 0 0 0,0 0-1 0 0,0 0 1 0 0,0 0 0 0 0,0-1 0 0 0,0 1 0 0 0,1 0 0 0 0,-1 0 0 0 0,0-1 0 0 0,1 1-1 0 0,-1-1 1 0 0,1 1 0 0 0,0-1 0 0 0,0 0 0 0 0,-1 1 0 0 0,1-1 0 0 0,0 0 0 0 0,0 0-1 0 0,0 0 1 0 0,0-1 0 0 0,0 1 0 0 0,0 0 0 0 0,0-1 0 0 0,0 1 0 0 0,1-1-1 0 0,-1 0 1 0 0,0 0 0 0 0,0 0 0 0 0,2 0-17 0 0,77-12 1166 0 0,56-86-254 0 0,-111 75-806 0 0,-2-2 0 0 0,0 0 0 0 0,-2-1 0 0 0,-1-1 0 0 0,-1-1 0 0 0,1-5-106 0 0,-3 11 175 0 0,-18 21-148 0 0,0 1 3 0 0,0 0-4 0 0,0 20-122 0 0,-3 57 128 0 0,1-46-34 0 0,1-1 1 0 0,2 1 0 0 0,1-1-1 0 0,1 1 1 0 0,5 18 1 0 0,5 11 9 0 0,-2 1 1 0 0,-4 0-1 0 0,-1 1 0 0 0,-4 0 1 0 0,-4 51-10 0 0,1-98 10 0 0,-1 1-1 0 0,-1-1 1 0 0,-1 0 0 0 0,0 0 0 0 0,-1 0 0 0 0,0 0-1 0 0,-1-1 1 0 0,-1 0 0 0 0,0 0 0 0 0,-1 0 0 0 0,0-1-1 0 0,-1 0 1 0 0,-1-1 0 0 0,0 0 0 0 0,-1-1 0 0 0,0 0-1 0 0,-6 5-9 0 0,14-14 8 0 0,0 0-1 0 0,1 0 0 0 0,-1-1 0 0 0,0 1 0 0 0,0-1 0 0 0,0 1 0 0 0,0-1 0 0 0,-1 0 0 0 0,1 0 0 0 0,0-1 1 0 0,0 1-1 0 0,-1-1 0 0 0,1 1 0 0 0,0-1 0 0 0,-1 0 0 0 0,1 0 0 0 0,0-1 0 0 0,-1 1 0 0 0,1-1 0 0 0,0 1 1 0 0,0-1-1 0 0,0 0 0 0 0,-1 0 0 0 0,1-1 0 0 0,0 1 0 0 0,0-1 0 0 0,0 1 0 0 0,-1-2-7 0 0,-1-6-10 0 0,0 0 0 0 0,1 0 0 0 0,0 0-1 0 0,1-1 1 0 0,-1 0 0 0 0,2 0 0 0 0,0 0 0 0 0,0 0-1 0 0,0 0 1 0 0,1 0 0 0 0,1 0 0 0 0,0-1 0 0 0,0 1-1 0 0,1 0 1 0 0,0 0 0 0 0,1 0 0 0 0,0 0 0 0 0,2-5 10 0 0,31-83-2024 0 0,8 8-5713 0 0,-36 75 5452 0 0,0-1-9674 0 0</inkml:trace>
  <inkml:trace contextRef="#ctx0" brushRef="#br0" timeOffset="402.195">773 140 7618 0 0,'0'0'4610'0'0,"0"0"-1976"0"0,0 0-896 0 0,0 0-330 0 0,0 0-189 0 0,0 0-163 0 0,0 0-198 0 0,0 0-221 0 0,0 0-160 0 0,0 0-79 0 0,0 0-9 0 0,0 0 18 0 0,13 11 1767 0 0,-8 12-1937 0 0,-2-1 1 0 0,-1 1-1 0 0,-1 0 1 0 0,-1 0-1 0 0,0 0 1 0 0,-2-1-1 0 0,-1 1 1 0 0,-1 0-1 0 0,-1-1 1 0 0,-4 11-238 0 0,8-26 43 0 0,-5 19-32 0 0,-1-1 0 0 0,0 1 1 0 0,-2-2-1 0 0,-2 1 0 0 0,0-1 1 0 0,-1-1-1 0 0,-1 0 0 0 0,-2 0-11 0 0,-41 58-1128 0 0,47-77-2395 0 0,3-33-11555 0 0,6 24 6676 0 0</inkml:trace>
  <inkml:trace contextRef="#ctx0" brushRef="#br0" timeOffset="957.81">691 464 192 0 0,'0'0'1678'0'0,"0"0"-166"0"0,0 0-142 0 0,0 0-45 0 0,0 0-48 0 0,0 0-8 0 0,0 0-1 0 0,0 0-103 0 0,0 0-126 0 0,0 0-146 0 0,0 0-95 0 0,0 0-58 0 0,0 0-36 0 0,5 11-32 0 0,18 34-32 0 0,13-16 1661 0 0,-28-26-1815 0 0,-4-1-333 0 0,1-1-1 0 0,0 0 0 0 0,-1 0 0 0 0,1 0 0 0 0,-1-1 1 0 0,1 1-1 0 0,0-1 0 0 0,0 0 0 0 0,-1 0 0 0 0,1-1 0 0 0,0 0 1 0 0,-1 0-1 0 0,1 0 0 0 0,-1 0 0 0 0,1 0 0 0 0,-1-1 0 0 0,0 0 1 0 0,1 0-1 0 0,-1 0 0 0 0,0-1 0 0 0,0 1 0 0 0,-1-1 1 0 0,1 0-1 0 0,2-3-152 0 0,73-88 1554 0 0,-19-60-469 0 0,-45 48-184 0 0,-15 105-808 0 0,0 1-4 0 0,0 0-29 0 0,0 0-38 0 0,0 0-6 0 0,0 0-48 0 0,-9 19-130 0 0,-3 29 373 0 0,3 0 0 0 0,2 1 0 0 0,2 0 1 0 0,1 39-212 0 0,-7 159 365 0 0,-3-111-308 0 0,14-135-69 0 0,0-1-1 0 0,-17-33-3293 0 0,15-4-3385 0 0,2 26 456 0 0,0 3-5095 0 0</inkml:trace>
  <inkml:trace contextRef="#ctx0" brushRef="#br0" timeOffset="1319.213">1166 453 9218 0 0,'0'0'2278'0'0,"0"0"-611"0"0,0 0-227 0 0,0 0 38 0 0,0 0-35 0 0,0 0-228 0 0,0 0-352 0 0,0 0-289 0 0,0 0-127 0 0,0 0-1 0 0,0 0 35 0 0,0 0 28 0 0,0 0 65 0 0,1 3 30 0 0,1 3-399 0 0,-1 0 0 0 0,0 0 0 0 0,0 0 0 0 0,0 1 0 0 0,-1-1 0 0 0,0 0 0 0 0,0 0 0 0 0,-1 0 0 0 0,0 1-1 0 0,0-1 1 0 0,0 0 0 0 0,-1 0 0 0 0,0 0 0 0 0,0 0 0 0 0,0 0 0 0 0,-1-1 0 0 0,-2 5-205 0 0,-8 25 230 0 0,4-2-127 0 0,1 0-1 0 0,1 1 1 0 0,2 0 0 0 0,1 0 0 0 0,2 14-103 0 0,2-47-23 0 0,0-1 7 0 0,0 0-9 0 0,0 0 6 0 0,0 0 11 0 0,0 0 21 0 0,12-15-426 0 0,20-58-1450 0 0,-14 28-1345 0 0,3 2-3589 0 0,-7 21-3437 0 0,-8 14 5362 0 0</inkml:trace>
  <inkml:trace contextRef="#ctx0" brushRef="#br0" timeOffset="1834.889">1282 523 0 0 0,'0'0'464'0'0,"0"0"707"0"0,0 0-97 0 0,0 0-282 0 0,0 0-264 0 0,0 0-253 0 0,0 0-205 0 0,0 0-151 0 0,0 0-76 0 0,0 0-14 0 0,0 0 28 0 0,0 0 68 0 0,16-19 1908 0 0,-10 13 1006 0 0,-1 8 8698 0 0,-5-1-11014 0 0,-7 17 2171 0 0,-4 0-2342 0 0,-1-1 0 0 0,-1-1-1 0 0,-1 0 1 0 0,0 0 0 0 0,-1-1 0 0 0,0-1 0 0 0,-1-1 0 0 0,-1 0-1 0 0,0-1 1 0 0,-1-1 0 0 0,-2 0-352 0 0,25-12 58 0 0,1-1 0 0 0,-1 1 0 0 0,1 0 0 0 0,0 0 0 0 0,-1 1-1 0 0,1 0 1 0 0,0 0 0 0 0,0 0 0 0 0,-1 0 0 0 0,1 1 0 0 0,0 0 0 0 0,-1 0 0 0 0,1 1-1 0 0,-1 0 1 0 0,6 2-58 0 0,-2 3 11 0 0,0 0-1 0 0,-1 1 0 0 0,0 1 0 0 0,-1-1 0 0 0,1 1 1 0 0,-2 0-1 0 0,1 1 0 0 0,-1 0 0 0 0,-1 0 1 0 0,0 0-1 0 0,0 0 0 0 0,2 9-10 0 0,-7-14-134 0 0,1 2-108 0 0,-1-7-3881 0 0,1-2-3579 0 0,-1-2-4594 0 0</inkml:trace>
  <inkml:trace contextRef="#ctx0" brushRef="#br0" timeOffset="2802.036">1357 692 1432 0 0,'0'0'1871'0'0,"0"0"-253"0"0,0 0-18 0 0,0 0 62 0 0,0 0-44 0 0,0 0-102 0 0,0 0-124 0 0,0 0-114 0 0,0 0-62 0 0,0 0-57 0 0,0 0-79 0 0,0 0-18 0 0,0 0 5 0 0,6 3-36 0 0,-3-1-802 0 0,0 0-1 0 0,0 0 1 0 0,1-1 0 0 0,-1 1 0 0 0,1-1 0 0 0,-1 0 0 0 0,1 0 0 0 0,-1 0 0 0 0,1-1-1 0 0,0 1 1 0 0,0-1 0 0 0,-1 0 0 0 0,1 0 0 0 0,0 0 0 0 0,-1 0 0 0 0,1-1 0 0 0,0 0-1 0 0,-1 1 1 0 0,1-1 0 0 0,0 0 0 0 0,2-2-229 0 0,35-17 638 0 0,-2-2-1 0 0,-1-1 1 0 0,0-2-1 0 0,-2-2 0 0 0,29-27-637 0 0,-45 35 64 0 0,-1-1-1 0 0,-1-1 0 0 0,0 0 0 0 0,-2-1 0 0 0,0-1 0 0 0,-2-1 0 0 0,-1 0 0 0 0,0 0 0 0 0,-2-1 0 0 0,-1-1 0 0 0,-1 0 1 0 0,-1-1-1 0 0,4-25-63 0 0,-11 44-5 0 0,7-92 24 0 0,-8 97-20 0 0,0 0 0 0 0,0 0 0 0 0,0 1 0 0 0,-1-1-1 0 0,1 0 1 0 0,-1 0 0 0 0,0 0 0 0 0,0 0 0 0 0,0 1 0 0 0,0-1 0 0 0,0 0 0 0 0,0 1 0 0 0,-1-1 0 0 0,1 1-1 0 0,-1-1 1 0 0,0 1 0 0 0,0 0 0 0 0,0 0 0 0 0,0 0 0 0 0,0 0 0 0 0,0 0 0 0 0,-1 0 0 0 0,1 1-1 0 0,-1-1 1 0 0,1 1 0 0 0,-1-1 0 0 0,0 1 0 0 0,1 0 0 0 0,-1 0 0 0 0,0 0 0 0 0,0 0 1 0 0,-4 3-16 0 0,-1 0 1 0 0,1 0 0 0 0,0 0-1 0 0,0 1 1 0 0,0 0 0 0 0,1 0-1 0 0,-1 1 1 0 0,1 0 0 0 0,0 0-1 0 0,0 0 1 0 0,0 1 0 0 0,0 0-1 0 0,1 0 1 0 0,0 0 0 0 0,0 1 0 0 0,0 0-1 0 0,1 0 1 0 0,0 0 0 0 0,0 1-1 0 0,0-1 1 0 0,1 1 0 0 0,0 0-1 0 0,-1 2 16 0 0,-1-1-3 0 0,-4 12-3 0 0,1-1 0 0 0,1 1 1 0 0,0 1-1 0 0,2-1 0 0 0,0 1 1 0 0,2 0-1 0 0,0 0 0 0 0,1 0 1 0 0,1 1-1 0 0,1-1 0 0 0,1 0 1 0 0,2 11 5 0 0,0-16 38 0 0,0 1 1 0 0,1-1 0 0 0,0-1 0 0 0,1 1 0 0 0,1-1 0 0 0,0 0 0 0 0,2 0 0 0 0,-1 0 0 0 0,2-1-1 0 0,0 0 1 0 0,0-1 0 0 0,2 0 0 0 0,5 5-39 0 0,95 94 960 0 0,-44-49-288 0 0,-59-63-66 0 0,-11-30-3257 0 0,0 8-9212 0 0,3 15-1305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5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5697 0 0,'0'0'1715'0'0,"0"0"-60"0"0,0 0 118 0 0,0 0 182 0 0,0 0 28 0 0,0 0-236 0 0,0 0-427 0 0,0 0-410 0 0,0 0-289 0 0,0 0-134 0 0,0 0-40 0 0,20 8 3547 0 0,69 15 287 0 0,55-14-3046 0 0,68-9-412 0 0,-186 14-727 0 0,-26-13-92 0 0,0-1 5 0 0,0 0 4 0 0,0 0-6 0 0,0 0-3 0 0,0 0 28 0 0,0 0-23 0 0,0 0-26 0 0,0 0-10 0 0,-27 5-6172 0 0,16 1-34 0 0,5-2-5643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39:5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12443 0 0,'0'0'1873'0'0,"0"0"-511"0"0,0 0-250 0 0,0 0 57 0 0,0 0 92 0 0,0 0-14 0 0,0 0-175 0 0,0 0-193 0 0,0 0-28 0 0,0 0-22 0 0,0 0 12 0 0,0 0-36 0 0,10 3-139 0 0,81 26 1042 0 0,30-15-86 0 0,-39-10-1101 0 0,-22-3-430 0 0,-60-14-2645 0 0,0 2 78 0 0,0 6-3647 0 0,0 1-5930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0,'0'0'3505'0'0,"0"0"-1071"0"0,0 0-582 0 0,0 0-174 0 0,0 0-151 0 0,0 0-260 0 0,0 0-308 0 0,0 0-295 0 0,0 0-153 0 0,0 0 57 0 0,0 0 108 0 0,0 0 112 0 0,0 0 44 0 0,11 1-73 0 0,125 2 1376 0 0,-50 1-1484 0 0,-82 29-460 0 0,-6-27-156 0 0,-1 0 0 0 0,0 1-1 0 0,-1-1 1 0 0,1-1 0 0 0,-1 1 0 0 0,0 0 0 0 0,-1-1 0 0 0,1 0 0 0 0,-1 0 0 0 0,0 0 0 0 0,0-1 0 0 0,-5 3-35 0 0,7-3 7 0 0,-16 11 57 0 0,1 0-1 0 0,0 2 1 0 0,2 0-1 0 0,0 1 1 0 0,1 1-1 0 0,0 1 0 0 0,2 0 1 0 0,1 0-1 0 0,-10 21-63 0 0,22-40 21 0 0,-1 0 1 0 0,1 0-1 0 0,-1 0 0 0 0,1 0 0 0 0,0 0 0 0 0,-1 0 1 0 0,1 0-1 0 0,0 1 0 0 0,0-1 0 0 0,0 0 0 0 0,0 0 1 0 0,0 0-1 0 0,0 0 0 0 0,0 0 0 0 0,0 0 0 0 0,0 1 1 0 0,1-1-1 0 0,-1 0 0 0 0,0 0 0 0 0,1 0 0 0 0,-1 0 1 0 0,1 0-1 0 0,-1 0 0 0 0,1 0 0 0 0,0 0 0 0 0,-1 0 1 0 0,1 0-1 0 0,0-1 0 0 0,0 1 0 0 0,-1 0 0 0 0,1 0 1 0 0,0-1-1 0 0,0 1 0 0 0,0 0 0 0 0,0-1 0 0 0,0 1 0 0 0,0-1 1 0 0,0 1-1 0 0,0-1 0 0 0,0 1 0 0 0,0-1 0 0 0,0 0 1 0 0,0 0-1 0 0,1 0 0 0 0,-1 1-21 0 0,61 1 583 0 0,-45-2-541 0 0,-1-2-161 0 0,0-1-1 0 0,0 0 1 0 0,0-1-1 0 0,-1-1 1 0 0,1 0 0 0 0,-1-1-1 0 0,0-1 1 0 0,0-1 119 0 0,17-5-1260 0 0,-14 4-84 0 0,0 0-3418 0 0,-6 5-6617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03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23 1624 0 0,'0'0'1781'0'0,"0"0"-496"0"0,0 0 234 0 0,0 0 574 0 0,0 0 347 0 0,0 0-49 0 0,0 0-465 0 0,0 0-496 0 0,0 0-303 0 0,0 0-108 0 0,0 0-66 0 0,2-4-86 0 0,6-11-99 0 0,-6 12-148 0 0,-2 3-112 0 0,0 0-85 0 0,2 29 2738 0 0,-2 43-2229 0 0,0 217 123 0 0,-11-257-960 0 0,11-31-110 0 0,0-1-20 0 0,0 0 2 0 0,0 0 0 0 0,0 0-10 0 0,0 0-22 0 0,0 0-27 0 0,0 0-23 0 0,0 0-57 0 0,0 0-62 0 0,0 0-98 0 0,0 0-117 0 0,0 0-108 0 0,19-7-6456 0 0,-14 3 1522 0 0,-1 0-5615 0 0</inkml:trace>
  <inkml:trace contextRef="#ctx0" brushRef="#br0" timeOffset="303.192">1 516 11682 0 0,'0'0'2062'0'0,"0"0"-599"0"0,0 0-313 0 0,0 0 5 0 0,0 0 184 0 0,0 0 60 0 0,0 0-51 0 0,0 0-114 0 0,0 0-226 0 0,0 0-187 0 0,0 0-142 0 0,31 4-109 0 0,103 10-92 0 0,34-18 588 0 0,-80-3-914 0 0,-40 6-339 0 0,34 0-170 0 0,-32 10-4278 0 0,-44-5-4206 0 0,-6-4-2601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0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5441 0 0,'0'0'3636'0'0,"0"0"-944"0"0,0 0-471 0 0,0 0-157 0 0,0 0-121 0 0,0 0-260 0 0,0 0-343 0 0,0 0-326 0 0,0 0-238 0 0,0 0-92 0 0,0 0-38 0 0,0 0-14 0 0,0 0-23 0 0,2-1-74 0 0,-2 1-498 0 0,1 0-1 0 0,-1-1 1 0 0,1 1 0 0 0,-1 0-1 0 0,0 0 1 0 0,1 0 0 0 0,-1 0-1 0 0,1 0 1 0 0,-1 0-1 0 0,1 0 1 0 0,-1 0 0 0 0,0 0-1 0 0,1 0 1 0 0,-1 0-1 0 0,1 0 1 0 0,-1 0 0 0 0,1 0-1 0 0,-1 0 1 0 0,0 0 0 0 0,1 0-1 0 0,-1 0 1 0 0,1 1-1 0 0,-1-1 1 0 0,0 0 0 0 0,1 0-1 0 0,-1 0 1 0 0,0 1 0 0 0,1-1-1 0 0,-1 0 1 0 0,0 1-1 0 0,1-1 1 0 0,-1 0 0 0 0,0 1-1 0 0,1-1 1 0 0,-1 0-1 0 0,0 1 1 0 0,0-1 0 0 0,0 0-1 0 0,1 1 1 0 0,-1-1 0 0 0,0 1-1 0 0,0-1 1 0 0,0 0-1 0 0,0 1 1 0 0,0-1 0 0 0,0 1-1 0 0,0-1 1 0 0,0 1-1 0 0,0-1 1 0 0,0 0 0 0 0,0 1-1 0 0,0-1 1 0 0,0 1 0 0 0,0-1-1 0 0,0 1 1 0 0,0-1-1 0 0,0 0 1 0 0,-1 1 0 0 0,1-1-1 0 0,0 1 1 0 0,0-1 0 0 0,-1 0-1 0 0,1 1 1 0 0,0-1-1 0 0,0 0-36 0 0,0 16-46 0 0,16 131 933 0 0,-18 122-504 0 0,-70 59-277 0 0,58-266-214 0 0,48-165-10432 0 0,-12 62 540 0 0,-21 40 9469 0 0,8-12-7916 0 0</inkml:trace>
  <inkml:trace contextRef="#ctx0" brushRef="#br0" timeOffset="543.602">438 196 9066 0 0,'0'0'2059'0'0,"0"0"-311"0"0,0 0-70 0 0,0 0 32 0 0,0 0-85 0 0,0 0-208 0 0,0 0-261 0 0,0 0-229 0 0,0 0-130 0 0,0 0-86 0 0,-33 28-81 0 0,-103 85-64 0 0,39-22 1061 0 0,54-36-510 0 0,81-35-28 0 0,-30-17-991 0 0,-1 1-1 0 0,1-1 1 0 0,0 2-1 0 0,-1-1 1 0 0,0 1-1 0 0,0 0 1 0 0,0 1-1 0 0,-1-1 1 0 0,0 1-1 0 0,0 1 1 0 0,0-1-1 0 0,-1 1 0 0 0,0 0 1 0 0,0 0-1 0 0,-1 0 1 0 0,0 1-1 0 0,0 0 1 0 0,0 0-1 0 0,-1 0 1 0 0,-1 0-1 0 0,1 0 1 0 0,-1 3-98 0 0,4 188 1080 0 0,-6-197-1065 0 0,1 0 0 0 0,-1 0 0 0 0,1 0 0 0 0,-1 0 0 0 0,1 0 0 0 0,0 0 0 0 0,0 0 0 0 0,0 0 0 0 0,0 0 0 0 0,0 0 0 0 0,0-1 0 0 0,0 1 1 0 0,1 0-1 0 0,-1-1 0 0 0,1 1 0 0 0,-1-1 0 0 0,1 1 0 0 0,0-1 0 0 0,-1 0 0 0 0,1 0 0 0 0,0 0 0 0 0,0 0 0 0 0,0 0 0 0 0,0 0 0 0 0,0 0 0 0 0,0-1 0 0 0,0 1 0 0 0,0-1 0 0 0,0 1 0 0 0,0-1 0 0 0,0 0 0 0 0,1 0 0 0 0,-1 0 0 0 0,0 0 0 0 0,0 0 0 0 0,0 0 0 0 0,0-1 1 0 0,0 1-1 0 0,0-1 0 0 0,2 0-15 0 0,5 1 38 0 0,-9 0-25 0 0,0-20-3787 0 0,0 7-3206 0 0,0 9-3721 0 0</inkml:trace>
  <inkml:trace contextRef="#ctx0" brushRef="#br0" timeOffset="1176.139">113 67 0 0 0,'0'0'272'0'0,"0"0"688"0"0,0 0 118 0 0,0 0 10 0 0,0 0 20 0 0,0 0-18 0 0,0 0 1 0 0,0 0-6 0 0,0 0 6 0 0,0 0-15 0 0,0 0-51 0 0,0 0-122 0 0,0 0-130 0 0,3-1-82 0 0,14-5 533 0 0,-17 6-614 0 0,0 0 0 0 0,0 0-15 0 0,0 0-4 0 0,0 0 18 0 0,0 0 13 0 0,0 0 49 0 0,0 0 17 0 0,-11 32 4348 0 0,-29 12-4662 0 0,17-21 45 0 0,-34 28-466 0 0,56-50-1291 0 0,2-2-8175 0 0,1-2-1920 0 0</inkml:trace>
  <inkml:trace contextRef="#ctx0" brushRef="#br0" timeOffset="2156.015">875 288 0 0 0,'0'0'249'0'0,"0"0"714"0"0,0 0 219 0 0,0 0 147 0 0,0 0 238 0 0,0 0 207 0 0,0 0 21 0 0,0 0-94 0 0,0 0-185 0 0,0 0-188 0 0,0 0-173 0 0,0 0-121 0 0,0 0-82 0 0,2 0-87 0 0,1 0-676 0 0,6 7 4378 0 0,-9-7-4109 0 0,-23 63 1882 0 0,-3-6-2087 0 0,-3-1-1 0 0,-2-1 1 0 0,-2-2-1 0 0,-2-1 1 0 0,-7 3-253 0 0,-42 55 20 0 0,79-103-785 0 0,5-6-1412 0 0,-2-12-7967 0 0,1 10-600 0 0</inkml:trace>
  <inkml:trace contextRef="#ctx0" brushRef="#br0" timeOffset="2588.019">549 329 7066 0 0,'0'0'2647'0'0,"0"0"-200"0"0,0 0-195 0 0,0 0-138 0 0,0 0-257 0 0,0 0-360 0 0,0 0-391 0 0,0 0-334 0 0,0 0-193 0 0,0 0-86 0 0,0 0-39 0 0,0 0-18 0 0,0 0-28 0 0,6 0 1048 0 0,21 29 168 0 0,-1 1-1035 0 0,-1 1-1 0 0,-2 1 0 0 0,-1 1 0 0 0,17 35-588 0 0,93 154 463 0 0,-71-108-370 0 0,-60-114-90 0 0,0 0 6 0 0,-1 0 7 0 0,0 0-20 0 0,0 0-11 0 0,0 0 3 0 0,0 0 11 0 0,0 0-16 0 0,0 0-9 0 0,0 0-36 0 0,0 0-48 0 0,-8-20-3619 0 0,2 9-527 0 0,3 5-3675 0 0,1 3-4067 0 0</inkml:trace>
  <inkml:trace contextRef="#ctx0" brushRef="#br0" timeOffset="3319.273">1026 119 1712 0 0,'0'0'2834'0'0,"0"0"-411"0"0,0 0 21 0 0,0 0 39 0 0,0 0-63 0 0,0 0-288 0 0,0 0-393 0 0,0 0-380 0 0,0 0-297 0 0,0 0-177 0 0,0 0-103 0 0,0 0-59 0 0,0 0-45 0 0,0-3-58 0 0,3-3-437 0 0,1 1 0 0 0,-1 0 0 0 0,1 0 0 0 0,1 1 0 0 0,-1-1 0 0 0,1 1 1 0 0,0 0-1 0 0,0 0 0 0 0,0 0 0 0 0,0 1 0 0 0,0-1 0 0 0,1 2 0 0 0,0-1 0 0 0,-1 0 0 0 0,1 1 1 0 0,0 0-1 0 0,0 1 0 0 0,1-1 0 0 0,-1 1 0 0 0,5 0-183 0 0,28-11 464 0 0,0 2 1 0 0,1 2-1 0 0,0 1 0 0 0,0 3 1 0 0,25 0-465 0 0,-63 4 4 0 0,-1 0 0 0 0,0 0 0 0 0,1 0 0 0 0,-1 0 0 0 0,1 1 1 0 0,-1-1-1 0 0,0 0 0 0 0,1 1 0 0 0,-1-1 0 0 0,0 1 0 0 0,0 0 0 0 0,1-1 0 0 0,-1 1 1 0 0,0 0-1 0 0,0 0 0 0 0,0-1 0 0 0,0 1 0 0 0,0 0 0 0 0,0 0 0 0 0,0 0 0 0 0,0 0 1 0 0,0 1-1 0 0,-1-1 0 0 0,1 0 0 0 0,0 0 0 0 0,-1 0 0 0 0,1 1 0 0 0,-1-1 0 0 0,1 0 1 0 0,-1 1-1 0 0,1-1 0 0 0,-1 0 0 0 0,0 1 0 0 0,0-1 0 0 0,0 1 0 0 0,0-1 0 0 0,0 0 1 0 0,0 1-1 0 0,0-1 0 0 0,0 1-4 0 0,-18 57 100 0 0,-108 91 171 0 0,78-95-219 0 0,47-54-46 0 0,0 1-1 0 0,0 0 1 0 0,0-1 0 0 0,0 1 0 0 0,1 0-1 0 0,-1-1 1 0 0,1 1 0 0 0,-1 0-1 0 0,1 0 1 0 0,-1 0 0 0 0,1-1 0 0 0,0 1-1 0 0,0 0 1 0 0,0 0 0 0 0,0 0-1 0 0,0 0 1 0 0,1 0 0 0 0,-1-1 0 0 0,0 1-1 0 0,1 0 1 0 0,-1 0 0 0 0,1 0-1 0 0,0-1 1 0 0,0 1 0 0 0,-1 0 0 0 0,1-1-1 0 0,0 1 1 0 0,0-1 0 0 0,1 1-1 0 0,-1-1 1 0 0,0 1 0 0 0,0-1 0 0 0,1 0-1 0 0,-1 0 1 0 0,1 0 0 0 0,-1 1-1 0 0,1-1 1 0 0,0-1 0 0 0,-1 1 0 0 0,1 0-1 0 0,0 0 1 0 0,-1-1-6 0 0,15 5 163 0 0,0-2 0 0 0,0 0 0 0 0,0-1 0 0 0,0 0 0 0 0,0-2 0 0 0,0 0 0 0 0,0 0 0 0 0,16-4-163 0 0,36-6 355 0 0,-43 8-5157 0 0,4 0-5746 0 0,-29 2-2356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18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7746 0 0,'0'0'2802'0'0,"0"0"-533"0"0,0 0-239 0 0,0 0-101 0 0,0 0-170 0 0,0 0-278 0 0,0 0-368 0 0,0 0-307 0 0,0 0-176 0 0,0 0-65 0 0,0 0-17 0 0,0 0-2 0 0,0 0-27 0 0,1-3-39 0 0,-1 2-448 0 0,0 1 1 0 0,0 0-1 0 0,0-1 1 0 0,0 1-1 0 0,0 0 1 0 0,0-1-1 0 0,0 1 1 0 0,0 0-1 0 0,0-1 1 0 0,0 1-1 0 0,0 0 1 0 0,0-1-1 0 0,0 1 1 0 0,0 0-1 0 0,0 0 1 0 0,0-1-1 0 0,1 1 1 0 0,-1 0-1 0 0,0-1 1 0 0,0 1-1 0 0,0 0 1 0 0,0 0-1 0 0,1-1 1 0 0,-1 1-1 0 0,0 0 1 0 0,0 0-1 0 0,1 0 1 0 0,-1-1-1 0 0,0 1 1 0 0,1 0-1 0 0,-1 0 1 0 0,0 0-1 0 0,0 0 1 0 0,1 0-1 0 0,-1-1 1 0 0,0 1-1 0 0,1 0 1 0 0,-1 0-1 0 0,0 0 1 0 0,1 0-1 0 0,-1 0 1 0 0,0 0-1 0 0,1 0 1 0 0,-1 0-1 0 0,0 0 1 0 0,1 0-1 0 0,-1 0 1 0 0,0 1-1 0 0,0-1 1 0 0,1 0-1 0 0,-1 0 1 0 0,0 0-1 0 0,1 0 1 0 0,-1 0-1 0 0,0 1 1 0 0,0-1-1 0 0,1 0 1 0 0,-1 0-1 0 0,0 0 1 0 0,0 1-1 0 0,1-1 1 0 0,-1 0-1 0 0,0 0 1 0 0,0 1-1 0 0,0-1 1 0 0,1 0-1 0 0,-1 1 1 0 0,0-1-1 0 0,0 0 1 0 0,0 1-33 0 0,22 9 824 0 0,134 20 918 0 0,-96-30-1418 0 0,-15 2-112 0 0,0-2 1 0 0,-1-3 0 0 0,1-1 0 0 0,38-10-213 0 0,-36 7 140 0 0,-84 11-10276 0 0,27 2 4747 0 0,4-1-6104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19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4729 0 0,'0'0'4193'0'0,"0"0"-1371"0"0,0 0-590 0 0,0 0-202 0 0,0 0-226 0 0,0 0-297 0 0,0 0-353 0 0,0 0-299 0 0,0 0-154 0 0,0 0-56 0 0,0 0 24 0 0,0 0 106 0 0,0 0 48 0 0,8 0-12 0 0,354-14 4138 0 0,-185-13-5263 0 0,-167 14-1402 0 0,-9 1-3891 0 0,-1 10 2337 0 0,0 0-9176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1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22 6353 0 0,'0'0'2426'0'0,"0"0"-445"0"0,0 0-256 0 0,0 0-75 0 0,0 0 24 0 0,0 0-69 0 0,0 0-198 0 0,0 0-241 0 0,0 0-255 0 0,0 0-134 0 0,0 0-58 0 0,7-4-16 0 0,18-14 2 0 0,-46 43 3852 0 0,-12 12-4707 0 0,-241 253 552 0 0,110-109-291 0 0,81-93-132 0 0,69-69-101 0 0,6-8-827 0 0,1-22-7182 0 0,9-21-4861 0 0,-1 24 6485 0 0</inkml:trace>
  <inkml:trace contextRef="#ctx0" brushRef="#br0" timeOffset="667.759">45 22 4689 0 0,'0'0'2435'0'0,"0"0"-101"0"0,0 0-99 0 0,0 0-101 0 0,0 0-174 0 0,0 0-221 0 0,0 0-313 0 0,0 0-239 0 0,0 0-197 0 0,0 0-161 0 0,0 0-102 0 0,0 0-87 0 0,-2-2-64 0 0,-6-6 2733 0 0,18 24-2221 0 0,19 26-454 0 0,14 23 10 0 0,13 42-208 0 0,-22-40-214 0 0,192 294 476 0 0,-204-321-581 0 0,-21-37 119 0 0,0-9-270 0 0,-1 6-49 0 0,0 0-58 0 0,0 0-37 0 0,-4-15-5592 0 0,1 5-2880 0 0,3 5-3730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2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16 5761 0 0,'0'0'2573'0'0,"0"0"-1186"0"0,0 0-595 0 0,0 0-3 0 0,0 0 248 0 0,0 0 164 0 0,0 0-67 0 0,0 0-235 0 0,0 0-293 0 0,0 0-193 0 0,0 0-80 0 0,6 9 813 0 0,-2-4 5842 0 0,34-34-5413 0 0,-38 29-1419 0 0,0 0 30 0 0,0 0 17 0 0,0 0-15 0 0,0 0-37 0 0,-9 11 370 0 0,-32 34-302 0 0,29-28-23 0 0,26-20 211 0 0,28-19-287 0 0,-41 22-242 0 0,-1 0-130 0 0,-14 0-4842 0 0,7 0-2925 0 0,2 0-5010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1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7362 0 0,'0'0'3435'0'0,"0"0"-1091"0"0,0 0-579 0 0,0 0-155 0 0,0 0-85 0 0,0 0-187 0 0,0 0-251 0 0,0 0-275 0 0,0 0-184 0 0,0 0-76 0 0,0 0-4 0 0,11 3 750 0 0,28-10 830 0 0,107-8 456 0 0,-6 14-1630 0 0,67-8-189 0 0,-27-3-251 0 0,-180 12-491 0 0,0 0-10 0 0,0 0-54 0 0,0 0 36 0 0,0 0 9 0 0,0 0-7 0 0,0 0 28 0 0,-45 3-10338 0 0,35 1 4040 0 0,-1 0-5565 0 0</inkml:trace>
  <inkml:trace contextRef="#ctx0" brushRef="#br0" timeOffset="451.688">32 538 4585 0 0,'0'0'6001'0'0,"0"0"-3192"0"0,0 0-1154 0 0,0 0-204 0 0,0 0-106 0 0,0 0-142 0 0,0 0-237 0 0,0 0-253 0 0,0 0-158 0 0,0 0-33 0 0,0 0 3 0 0,0 0 26 0 0,0 0 17 0 0,1 6-5 0 0,5 20 18 0 0,-5-25-482 0 0,0 0 0 0 0,1 1 0 0 0,-1-1 0 0 0,1 0 1 0 0,-1 1-1 0 0,1-1 0 0 0,-1 0 0 0 0,1 0 0 0 0,0 0 0 0 0,0-1 0 0 0,-1 1 0 0 0,1 0 0 0 0,0-1 0 0 0,0 1 0 0 0,0-1 0 0 0,0 1 0 0 0,0-1 0 0 0,-1 0 0 0 0,1 0 0 0 0,0 0 0 0 0,0 0 0 0 0,0 0 1 0 0,0 0-1 0 0,1-1-99 0 0,5 1 336 0 0,35 2 296 0 0,0-1-1 0 0,0-3 1 0 0,0-2 0 0 0,23-5-632 0 0,2 0 262 0 0,43-6-46 0 0,20 8-904 0 0,-131 7 518 0 0,0 0-46 0 0,0 0-14 0 0,0 0-36 0 0,0 0-53 0 0,0 0-85 0 0,0 0-113 0 0,0-19-6276 0 0,0 12-145 0 0,0 3-4104 0 0</inkml:trace>
  <inkml:trace contextRef="#ctx0" brushRef="#br0" timeOffset="1099.418">417 26 2945 0 0,'0'0'1735'0'0,"0"0"18"0"0,0 0 80 0 0,0 0-48 0 0,0 0-71 0 0,0 0-153 0 0,0 0-177 0 0,0 0-176 0 0,0 0-169 0 0,0 0-147 0 0,0 0-144 0 0,0 0-96 0 0,0 0-73 0 0,-7-4-80 0 0,-20-13-47 0 0,20 13-44 0 0,7 4-17 0 0,0 0-6 0 0,0 0 27 0 0,0 0 14 0 0,0 0-17 0 0,0 0-25 0 0,39 40 2450 0 0,146 104-701 0 0,60 39-1672 0 0,-244-181-441 0 0,0-1 0 0 0,1 1 0 0 0,-1-1 0 0 0,0 1 0 0 0,0-1 0 0 0,0 1 0 0 0,0 0 0 0 0,0 0 0 0 0,-1-1 0 0 0,1 1 0 0 0,0 0 0 0 0,-1 0 0 0 0,1 0 0 0 0,-1 0 0 0 0,0 0 0 0 0,0 0 0 0 0,0 0 0 0 0,0-1 0 0 0,0 1 0 0 0,0 0-1 0 0,0 0 1 0 0,0 0 0 0 0,-1 0 0 0 0,1 0 0 0 0,-1 0 0 0 0,0 0 0 0 0,1-1 0 0 0,-1 1 0 0 0,0 0 0 0 0,0 0 0 0 0,0-1 0 0 0,0 1 0 0 0,0-1 0 0 0,-1 1 0 0 0,0 0-20 0 0,-142 134 460 0 0,-190 153-37 0 0,287-250-462 0 0,62-32-1896 0 0,14-10-1517 0 0,-10-2-4293 0 0,-6-2-5023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41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170 181 0 0 0,'0'0'607'0'0,"0"0"422"0"0,0 0 285 0 0,0 0 110 0 0,0 0 54 0 0,0 0-66 0 0,0 0-126 0 0,0 0-95 0 0,0 0-108 0 0,0 0-68 0 0,6-7 5434 0 0,3 13 1773 0 0,-9-5-8092 0 0,0-1-4 0 0,-21 34 574 0 0,2-3-582 0 0,3 0 1 0 0,0 1-1 0 0,2 0 1 0 0,1 2-1 0 0,-7 30-118 0 0,0 25 271 0 0,3 1 1 0 0,4 0-1 0 0,4 0 0 0 0,4 1 0 0 0,3 3-271 0 0,19 88 490 0 0,35 79 490 0 0,-47-244-887 0 0,-4-10-57 0 0,1 0 1 0 0,0 0-1 0 0,0 0 0 0 0,0 0 0 0 0,1-1 0 0 0,0 1 0 0 0,0-1 0 0 0,1 1 0 0 0,0-1 0 0 0,0 0 0 0 0,0-1 0 0 0,1 1 0 0 0,0-1 1 0 0,0 0-1 0 0,0 0 0 0 0,1 0-36 0 0,35 46 352 0 0,-41-50-339 0 0,11-1 177 0 0,-11 0-176 0 0,0 0-28 0 0,0 0 15 0 0,0 0 7 0 0,0 0 1 0 0,0 0 2 0 0,0 0-18 0 0,0 0-11 0 0,0 0 7 0 0,0 0-2 0 0,0 0-10 0 0,0 0 35 0 0,0-7 21 0 0,0 6-59 0 0,0 1 48 0 0,0 0-2 0 0,0 0-21 0 0,0 0 14 0 0,0 0-31 0 0,0 0 4 0 0,0 0 25 0 0,0 0 1 0 0,0 0-17 0 0,0 0-2 0 0,0 0 24 0 0,0 0-11 0 0,0 0 12 0 0,0 0-19 0 0,0 0-7 0 0,0 0 4 0 0,0 0 7 0 0,0 7-89 0 0,0-6 57 0 0,0-1 14 0 0,0 0 9 0 0,0 0 52 0 0,2 17-115 0 0,34 13 66 0 0,-26-25 90 0 0,-10-6-66 0 0,0-14-158 0 0,-50-56-4606 0 0,49 66 3839 0 0,-1-4-1312 0 0,0 2-3076 0 0,-2 0-7103 0 0</inkml:trace>
  <inkml:trace contextRef="#ctx0" brushRef="#br0" timeOffset="1075.38">111 251 0 0 0,'0'0'523'0'0,"0"0"233"0"0,0 0 59 0 0,0 0 34 0 0,0 0 67 0 0,0 0 30 0 0,0 0 9 0 0,0 0-44 0 0,0 0-68 0 0,-1-2-55 0 0,1 1-807 0 0,-1 1 78 0 0,1-1 0 0 0,0 1 0 0 0,0 0 0 0 0,0-1 0 0 0,-1 1 0 0 0,1 0 0 0 0,0 0-1 0 0,0-1 1 0 0,0 1 0 0 0,0 0 0 0 0,0-1 0 0 0,0 1 0 0 0,0 0 0 0 0,0-1 0 0 0,0 1 0 0 0,0 0 0 0 0,0-1 0 0 0,0 1 0 0 0,0 0 0 0 0,0-1 0 0 0,0 1 0 0 0,0 0 0 0 0,0-1 0 0 0,0 1 0 0 0,0 0 0 0 0,0-1 0 0 0,0 1 0 0 0,0 0 0 0 0,1-1 0 0 0,-1 1 0 0 0,0 0 0 0 0,0 0 0 0 0,0-1 0 0 0,1 1-1 0 0,-1 0 1 0 0,0 0 0 0 0,0-1 0 0 0,1 1 0 0 0,-1 0 0 0 0,0 0 0 0 0,1 0 0 0 0,-1-1 0 0 0,0 1 0 0 0,0 0 0 0 0,1 0 0 0 0,-1 0 0 0 0,0 0 0 0 0,1 0 0 0 0,-1 0 0 0 0,0 0 0 0 0,1 0 0 0 0,-1 0 0 0 0,0 0 0 0 0,1 0 0 0 0,-1 0 0 0 0,0 0 0 0 0,1 0 0 0 0,-1 0 0 0 0,0 0 0 0 0,1 0 0 0 0,-1 0-1 0 0,0 0 1 0 0,1 0 0 0 0,-1 1 0 0 0,0-1 0 0 0,1 0 0 0 0,-1 0-59 0 0,5-4 5816 0 0,3-10-3846 0 0,0-1-1311 0 0,38-37 1801 0 0,36-25-821 0 0,34 4-458 0 0,-110 73-116 0 0,-6 0-1114 0 0,0 0-42 0 0,-3 1-1849 0 0,2 1-2116 0 0,1-2-3361 0 0,0 0-4317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46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47 2545 0 0,'0'0'1437'0'0,"0"0"-126"0"0,0 0 53 0 0,0 0 219 0 0,0 0 238 0 0,0 0 57 0 0,0 0-170 0 0,0 0-294 0 0,0 0-304 0 0,0 0-197 0 0,0 0-116 0 0,-1-10-102 0 0,-2-9-519 0 0,1 1 543 0 0,3 21 3840 0 0,28 114-2619 0 0,-29-114-1919 0 0,17 114 499 0 0,-5-1 0 0 0,-5 39-520 0 0,-3 179 208 0 0,0-135-86 0 0,-4-199-96 0 0,0 0-14 0 0,0 0-26 0 0,0 0 6 0 0,0 0 14 0 0,0 0 16 0 0,0 0 23 0 0,0 0-2 0 0,0 0 21 0 0,0 0 6 0 0,4-15 278 0 0,150-202 106 0 0,-139 195-421 0 0,-6 6-9 0 0,1 0 0 0 0,0 1-1 0 0,2 1 1 0 0,-1-1 0 0 0,2 2 0 0 0,0 0 0 0 0,0 0 0 0 0,1 1 0 0 0,1 1 0 0 0,10-6-24 0 0,-23 16 5 0 0,0 1 0 0 0,-1-1-1 0 0,1 0 1 0 0,0 1 0 0 0,0-1 0 0 0,0 1 0 0 0,-1 0 0 0 0,1 0 0 0 0,0 0 0 0 0,0 0-1 0 0,0 0 1 0 0,0 0 0 0 0,-1 0 0 0 0,1 0 0 0 0,0 1 0 0 0,0-1 0 0 0,0 1 0 0 0,-1-1-1 0 0,1 1 1 0 0,0 0 0 0 0,-1 0 0 0 0,1 0 0 0 0,0 0 0 0 0,-1 0 0 0 0,1 0 0 0 0,-1 0 0 0 0,0 0-1 0 0,1 0 1 0 0,-1 1 0 0 0,0-1 0 0 0,0 1 0 0 0,0-1 0 0 0,0 1 0 0 0,0-1 0 0 0,0 1-1 0 0,0 0 1 0 0,0-1 0 0 0,-1 1 0 0 0,1 0 0 0 0,-1 0-5 0 0,21 77 417 0 0,20 198 296 0 0,-32-197-583 0 0,0-83-297 0 0,-9-17-1215 0 0,-1-6-2406 0 0,3 10-6216 0 0,-1 12-2322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4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9154 0 0,'0'0'4450'0'0,"0"0"-1985"0"0,0 0-913 0 0,0 0-245 0 0,0 0-137 0 0,0 0-141 0 0,0 0-97 0 0,0 0-86 0 0,0 0-29 0 0,0 0 1 0 0,0 0-73 0 0,0 0-62 0 0,0 0-76 0 0,22-2-78 0 0,112-7 369 0 0,90 9-962 0 0,-214-2-2310 0 0,-5-3-6212 0 0,-2 1-3975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22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408 726 0 0 0,'0'0'412'0'0,"0"0"664"0"0,0 0 195 0 0,0 0 3 0 0,0 0-2 0 0,0 0 3 0 0,0 0 19 0 0,0 0 26 0 0,0 0-48 0 0,0 0-121 0 0,-7-3-111 0 0,-20-13-77 0 0,25 12 6288 0 0,3-1-3685 0 0,22-22-3295 0 0,22-9-89 0 0,-15 16-11 0 0,2 2 0 0 0,0 1 0 0 0,1 1 0 0 0,0 2 1 0 0,20-4-172 0 0,17 14 66 0 0,-67 7-50 0 0,0-1-1 0 0,-1 1 1 0 0,1 0-1 0 0,-1 0 0 0 0,1 0 1 0 0,-1 0-1 0 0,0 0 1 0 0,0 1-1 0 0,-1-1 1 0 0,1 1-1 0 0,-1-1 0 0 0,1 1 1 0 0,-1 0-1 0 0,0-1 1 0 0,0 1-1 0 0,-1 0 1 0 0,1 0-1 0 0,-1 0 1 0 0,0 0-1 0 0,0-1 0 0 0,0 1 1 0 0,-1 0-1 0 0,1 0 1 0 0,-1 0-1 0 0,0 0 1 0 0,-1 2-16 0 0,1 14 85 0 0,-22 54 120 0 0,8-35-165 0 0,-3-2-1 0 0,-1 1 0 0 0,-1-2 0 0 0,-3-1 1 0 0,0 0-1 0 0,-3-2 0 0 0,-2 1-39 0 0,22-27 13 0 0,-3 2 2 0 0,0 1 0 0 0,1 0 0 0 0,1 0 0 0 0,0 1-1 0 0,0-1 1 0 0,1 2 0 0 0,0-1 0 0 0,1 1 0 0 0,-4 11-15 0 0,9-21 12 0 0,0-1 1 0 0,-1 1 0 0 0,1 0-1 0 0,0 0 1 0 0,0 0-1 0 0,0 0 1 0 0,1 0 0 0 0,-1-1-1 0 0,0 1 1 0 0,1 0 0 0 0,-1 0-1 0 0,1 0 1 0 0,0-1-1 0 0,-1 1 1 0 0,1 0 0 0 0,0-1-1 0 0,0 1 1 0 0,0-1 0 0 0,0 1-1 0 0,0-1 1 0 0,1 1-1 0 0,-1-1 1 0 0,0 0 0 0 0,1 1-1 0 0,-1-1 1 0 0,1 0 0 0 0,-1 0-1 0 0,1 0 1 0 0,0 0-1 0 0,-1 0 1 0 0,1-1 0 0 0,0 1-1 0 0,0 0 1 0 0,-1-1-1 0 0,1 0 1 0 0,0 1 0 0 0,1-1-13 0 0,79 5 919 0 0,-63-5-708 0 0,4-2-41 0 0,0 0 0 0 0,0-2 0 0 0,0 0 0 0 0,0-1 0 0 0,-1-2 0 0 0,0 0 0 0 0,6-4-170 0 0,-26 8 45 0 0,-2 3-191 0 0,0 0-68 0 0,0 0-86 0 0,0-4-3654 0 0,0 1-3461 0 0,0 3-4249 0 0</inkml:trace>
  <inkml:trace contextRef="#ctx0" brushRef="#br0" timeOffset="1222.351">1111 616 384 0 0,'0'0'2082'0'0,"0"0"-340"0"0,0 0 105 0 0,0 0 230 0 0,0 0 51 0 0,0 0-221 0 0,0 0-410 0 0,0 0-378 0 0,0 0-231 0 0,0 0-123 0 0,0 0-51 0 0,0 0-12 0 0,0 0-69 0 0,-4 3-51 0 0,-5 6-296 0 0,1 1 0 0 0,-1 0 0 0 0,2 0-1 0 0,-1 0 1 0 0,1 1 0 0 0,1 1 0 0 0,0-1 0 0 0,1 1 0 0 0,0 0 0 0 0,-2 7-286 0 0,-102 260 719 0 0,77-161-642 0 0,102-276 2353 0 0,-18 68-2262 0 0,4 3 0 0 0,60-70-168 0 0,-74 116 176 0 0,-18 82-40 0 0,-9 135 339 0 0,9-22-348 0 0,-24-153-125 0 0,0 0 1 0 0,0 0-1 0 0,1 0 0 0 0,-1 0 1 0 0,0 0-1 0 0,1 0 1 0 0,-1 0-1 0 0,1 0 1 0 0,-1 0-1 0 0,1-1 1 0 0,0 1-1 0 0,-1 0 0 0 0,1 0 1 0 0,0 0-1 0 0,-1-1 1 0 0,1 1-1 0 0,0-1 1 0 0,0 1-1 0 0,0 0 1 0 0,-1-1-1 0 0,1 1 0 0 0,0-1 1 0 0,0 0-1 0 0,0 1 1 0 0,0-1-1 0 0,0 0 1 0 0,0 1-1 0 0,0-1 0 0 0,0 0 1 0 0,0 0-1 0 0,0 0 1 0 0,0 0-1 0 0,0 0 1 0 0,0 0-1 0 0,0 0 1 0 0,0 0-1 0 0,0-1 0 0 0,0 1 1 0 0,0 0-1 0 0,0-1 1 0 0,0 1-1 0 0,0 0 1 0 0,0-1-1 0 0,0 1 1 0 0,-1-1-1 0 0,1 0 0 0 0,0 1 1 0 0,0-1-1 0 0,0 1 1 0 0,-1-1-1 0 0,2-1-2 0 0,40-39 301 0 0,85-153-37 0 0,-108 161-260 0 0,1 0 1 0 0,2 2-1 0 0,1 1 0 0 0,1 1 0 0 0,9-7-4 0 0,4-1-97 0 0,-26 63 50 0 0,-6 7 221 0 0,-1 1-1 0 0,-2-1 0 0 0,-1 0 0 0 0,-1 1 0 0 0,-2-1 0 0 0,-6 32-173 0 0,-5 111 359 0 0,13-175-396 0 0,0-1-5 0 0,0 0-20 0 0,0 0-8 0 0,0 0-34 0 0,0 0 11 0 0,1 17-4207 0 0,-2-11-3455 0 0,1 1-3747 0 0</inkml:trace>
  <inkml:trace contextRef="#ctx0" brushRef="#br0" timeOffset="9371.251">2182 726 3769 0 0,'0'0'2034'0'0,"0"0"-186"0"0,0 0-53 0 0,0 0-73 0 0,0 0-137 0 0,0 0-138 0 0,0 0-226 0 0,0 0-222 0 0,0 0-159 0 0,0 0-133 0 0,0 0-87 0 0,-1-4-58 0 0,-29-29 2078 0 0,24 30-2522 0 0,-1 0 1 0 0,0 1 0 0 0,1 0-1 0 0,-1 0 1 0 0,0 0-1 0 0,-1 1 1 0 0,1 0 0 0 0,0 0-1 0 0,0 1 1 0 0,0 0-1 0 0,-1 0 1 0 0,1 0 0 0 0,0 1-1 0 0,0 0 1 0 0,0 1 0 0 0,0 0-1 0 0,0 0 1 0 0,0 0-1 0 0,-2 2-118 0 0,1-1 12 0 0,-1 0-1 0 0,1 1 0 0 0,0 0 0 0 0,0 0 0 0 0,0 1 0 0 0,1 0 0 0 0,0 0 0 0 0,0 1 0 0 0,0 0 0 0 0,0 0 0 0 0,1 1 0 0 0,0 0 0 0 0,1 0 0 0 0,-4 5-11 0 0,7-7 13 0 0,0-1-1 0 0,0 1 1 0 0,1-1-1 0 0,0 1 1 0 0,0 0-1 0 0,0-1 0 0 0,1 1 1 0 0,-1 0-1 0 0,1-1 1 0 0,0 1-1 0 0,1 0 1 0 0,-1 0-1 0 0,1-1 1 0 0,0 1-1 0 0,0 0 1 0 0,0-1-1 0 0,1 1 1 0 0,-1-1-1 0 0,1 1 1 0 0,0-1-1 0 0,0 0 1 0 0,1 0-1 0 0,0 0 1 0 0,-1 0-1 0 0,1 0 1 0 0,0-1-1 0 0,1 1 0 0 0,-1-1 1 0 0,1 0-1 0 0,-1 0 1 0 0,1 0-1 0 0,0 0 1 0 0,0-1-1 0 0,0 0 1 0 0,1 1-1 0 0,-1-1 1 0 0,0-1-1 0 0,1 1 1 0 0,-1-1-1 0 0,1 0 1 0 0,0 0-1 0 0,-1 0 1 0 0,1 0-1 0 0,0-1 1 0 0,0 0-1 0 0,-1 0 0 0 0,1 0 1 0 0,0-1-13 0 0,6 2 146 0 0,-1-1 0 0 0,1 0 0 0 0,-1-1 1 0 0,1 0-1 0 0,-1-1 0 0 0,1 0 0 0 0,-1-1 0 0 0,0 0 0 0 0,0 0 1 0 0,0-1-1 0 0,0 0 0 0 0,-1-1 0 0 0,0 0 0 0 0,0-1 0 0 0,5-3-146 0 0,4-4 168 0 0,-2 0 0 0 0,0-1 0 0 0,0-1-1 0 0,-1 0 1 0 0,-1-1 0 0 0,-1 0-1 0 0,0-2 1 0 0,3-6-168 0 0,1-4 148 0 0,-11 21-92 0 0,-2 0 0 0 0,1 0 0 0 0,-1 0 0 0 0,0-1 0 0 0,0 1-1 0 0,-1-1 1 0 0,0 0 0 0 0,-1 0 0 0 0,1 0 0 0 0,-2-1 0 0 0,1 1 0 0 0,-1-1-56 0 0,-1 9 73 0 0,0 0-5 0 0,0 0-20 0 0,0 0-18 0 0,-13 37-180 0 0,12-25 154 0 0,0 0 0 0 0,1 0 0 0 0,0 0-1 0 0,0 0 1 0 0,1 0 0 0 0,1-1 0 0 0,0 1-1 0 0,1 0 1 0 0,0 0 0 0 0,1-1 0 0 0,0 0-1 0 0,1 0 1 0 0,0 0 0 0 0,1 0 0 0 0,4 7-4 0 0,20 47 34 0 0,-20-40-44 0 0,-1-6 8 0 0,-1 1 0 0 0,-1 0 0 0 0,-1 0 0 0 0,-1 1 0 0 0,-1-1 0 0 0,0 1 0 0 0,-2 0 0 0 0,0 0 0 0 0,-1 8 2 0 0,-5-19 3 0 0,1 0 1 0 0,-1 0 0 0 0,-1-1-1 0 0,1 1 1 0 0,-2-1-1 0 0,1 0 1 0 0,-1 0-1 0 0,-1 0 1 0 0,1-1-1 0 0,-2 0 1 0 0,1-1-1 0 0,-1 1 1 0 0,0-1-1 0 0,0-1 1 0 0,-1 0 0 0 0,0 0-1 0 0,0 0 1 0 0,-1-1-1 0 0,1-1 1 0 0,-1 0-1 0 0,0 0 1 0 0,0-1-1 0 0,-5 1-3 0 0,-114 19 47 0 0,127-24-48 0 0,1 0 0 0 0,0-1 0 0 0,0 1 0 0 0,0 0 0 0 0,0-1 0 0 0,1 1 0 0 0,-1-1 0 0 0,0 1 0 0 0,1-1 0 0 0,-1 1 0 0 0,0-1 0 0 0,1 1 0 0 0,0-1 0 0 0,-1 0 1 0 0,1 1-1 0 0,0-1 0 0 0,0 0 0 0 0,0 1 0 0 0,0-1 0 0 0,0 1 0 0 0,1-1 0 0 0,-1 0 0 0 0,0 1 0 0 0,1-1 0 0 0,-1 0 0 0 0,1 1 0 0 0,-1-1 0 0 0,1 1 0 0 0,0-1 0 0 0,0 1 0 0 0,0 0 0 0 0,0-1 0 0 0,0 1 0 0 0,0 0 0 0 0,0-1 0 0 0,1 0 1 0 0,127-126 61 0 0,-116 117-55 0 0,219-142-30 0 0,-159 110-437 0 0,-45 34-1433 0 0,-15 8-7251 0 0,-11 1-2971 0 0</inkml:trace>
  <inkml:trace contextRef="#ctx0" brushRef="#br0" timeOffset="10473.354">272 1396 0 0 0,'0'0'409'0'0,"0"0"1249"0"0,0 0 556 0 0,0 0 116 0 0,0 0-180 0 0,0 0-283 0 0,0 0-256 0 0,0 0-134 0 0,0 0-60 0 0,0 0-88 0 0,0 0-121 0 0,0 0-119 0 0,0 0-97 0 0,11 2-105 0 0,187 7 3971 0 0,99-16-2993 0 0,-101-8-1571 0 0,177-14 188 0 0,31-1 168 0 0,-200 19-397 0 0,57-10 53 0 0,270 17 48 0 0,-456 4-2429 0 0,-108 0-3059 0 0,11 0-4406 0 0,14 0-2715 0 0</inkml:trace>
  <inkml:trace contextRef="#ctx0" brushRef="#br0" timeOffset="12137.454">1008 1765 0 0 0,'0'0'806'0'0,"0"0"294"0"0,0 0 147 0 0,0 0 61 0 0,0 0 70 0 0,0 0 73 0 0,0 0 40 0 0,0 0-32 0 0,0 0-90 0 0,18 11 4977 0 0,21-6-1656 0 0,21-24-2340 0 0,-50 14-2049 0 0,9-3-129 0 0,-1-1 0 0 0,-1-1 0 0 0,0-1 0 0 0,0 0 0 0 0,-1-1 0 0 0,-1-1-1 0 0,0 0 1 0 0,0-1 0 0 0,-1-1 0 0 0,-1 0 0 0 0,8-13-172 0 0,-16 21 671 0 0,-5 8-659 0 0,0-1 0 0 0,0 23-88 0 0,26 130 548 0 0,-20 149-275 0 0,-37-169-109 0 0,23-111-249 0 0,8-22 80 0 0,-13-19-3371 0 0,10-6-1373 0 0,2 14-999 0 0,1 3-3099 0 0</inkml:trace>
  <inkml:trace contextRef="#ctx0" brushRef="#br0" timeOffset="12933.762">1654 1643 11626 0 0,'0'0'2138'0'0,"0"0"-444"0"0,0 0-243 0 0,0 0-83 0 0,0 0-140 0 0,0 0-242 0 0,0 0-275 0 0,0 0-203 0 0,0 0-87 0 0,0 0 25 0 0,0 0 63 0 0,0 0 49 0 0,9 4 2664 0 0,-10 2-3155 0 0,-1 0 0 0 0,0 0 0 0 0,0 0 0 0 0,0-1 0 0 0,-1 1 0 0 0,1-1 0 0 0,-1 0 0 0 0,-1 0 0 0 0,1 0 0 0 0,-1 0 0 0 0,0 0 0 0 0,0-1 0 0 0,0 0 0 0 0,-1 0 0 0 0,1 0 0 0 0,-1 0 0 0 0,-2 1-67 0 0,-16 16 68 0 0,-96 92-34 0 0,53-43 45 0 0,54-48-58 0 0,12-22-43 0 0,0 0 28 0 0,0 0-15 0 0,0 0-2 0 0,0 0 21 0 0,1 3 500 0 0,53-9 239 0 0,72 12-128 0 0,-120-5-607 0 0,1 0 0 0 0,0 0 0 0 0,0 0 0 0 0,-1 0-1 0 0,1 1 1 0 0,-1 0 0 0 0,1 1 0 0 0,-1 0 0 0 0,0 0 0 0 0,0 0 0 0 0,0 0 0 0 0,-1 1-1 0 0,1 0 1 0 0,-1 0 0 0 0,0 1 0 0 0,0-1 0 0 0,0 1 0 0 0,0 0 0 0 0,-1 1-1 0 0,0-1 1 0 0,0 1 0 0 0,-1 0 0 0 0,1 0 0 0 0,-1 0 0 0 0,1 4-14 0 0,16 109 289 0 0,-12-109-598 0 0,28-51-7042 0 0,-29 31 241 0 0,-4 2-5440 0 0</inkml:trace>
  <inkml:trace contextRef="#ctx0" brushRef="#br0" timeOffset="15553.093">2759 417 1584 0 0,'0'0'1959'0'0,"0"0"177"0"0,0 0 235 0 0,0 0-13 0 0,0 0-205 0 0,0 0-338 0 0,0 0-381 0 0,0 0-215 0 0,0 0-221 0 0,0 0-226 0 0,0 0-139 0 0,0 0-73 0 0,0 0-33 0 0,33 44 3930 0 0,228 315-1554 0 0,-232-311-2763 0 0,-1 1 0 0 0,-3 2 0 0 0,-2 1 0 0 0,7 23-140 0 0,-19-28 34 0 0,-1 0 0 0 0,-3 0 0 0 0,-2 1 0 0 0,-1 0 0 0 0,-3 0 0 0 0,-2 0-1 0 0,-2 0 1 0 0,-2 0 0 0 0,-3-1 0 0 0,-1 0 0 0 0,-2 0 0 0 0,-2-1 0 0 0,-3 0-1 0 0,-1-1 1 0 0,-2-1 0 0 0,-3-1 0 0 0,-1-1 0 0 0,-3 1-34 0 0,8-15 22 0 0,-2 0 1 0 0,-1-2-1 0 0,-1-1 1 0 0,-1-1-1 0 0,-1 0 1 0 0,-11 6-23 0 0,-21 9 2 0 0,5-20-154 0 0,51-19 135 0 0,0 0-15 0 0,0 0 4 0 0,0 0-12 0 0,0 0-58 0 0,0 0-94 0 0,7-33-6873 0 0,-2 19 373 0 0,-3 6-4825 0 0</inkml:trace>
  <inkml:trace contextRef="#ctx0" brushRef="#br0" timeOffset="16755.36">520 373 0 0 0,'0'0'424'0'0,"0"0"300"0"0,0 0 306 0 0,0 0 337 0 0,0 0 177 0 0,0 0-66 0 0,0 0-193 0 0,0 0-212 0 0,0 0-160 0 0,0 0-35 0 0,0 0 32 0 0,0 0 4 0 0,0-1-278 0 0,2-1 6623 0 0,-35 42-5560 0 0,-54 99 367 0 0,73-112-1885 0 0,2 0 0 0 0,0 1 0 0 0,2 0 0 0 0,1 0 1 0 0,2 1-1 0 0,0 3-181 0 0,-26 203 2463 0 0,2 159-2463 0 0,26-10 1280 0 0,7-357-1178 0 0,1-1-1 0 0,2 1 1 0 0,0-1 0 0 0,2 0-1 0 0,0 0 1 0 0,2 0-1 0 0,1-1 1 0 0,1-1 0 0 0,1 0-1 0 0,1 0 1 0 0,5 4-102 0 0,106 104 884 0 0,-43-55-460 0 0,-39-36-205 0 0,-41-40-187 0 0,-1-1 0 0 0,0 0-46 0 0,0 0-10 0 0,0 0 26 0 0,0 0 7 0 0,0 0 2 0 0,0 0-6 0 0,0 0 31 0 0,0 0-8 0 0,0 0-29 0 0,0 0-7 0 0,0 0 0 0 0,0 0-4 0 0,0 0-22 0 0,0 0-28 0 0,0 0-34 0 0,3-24-4590 0 0,4 11-4659 0 0,-2 9-3402 0 0</inkml:trace>
  <inkml:trace contextRef="#ctx0" brushRef="#br0" timeOffset="33144.159">371 30 4897 0 0,'0'0'2434'0'0,"0"0"-912"0"0,0 0-288 0 0,0 0 96 0 0,0 0 154 0 0,0 0 53 0 0,0 0-121 0 0,0 0-238 0 0,0 0-221 0 0,0 0-179 0 0,0 0-137 0 0,-19-4-109 0 0,-61-16-57 0 0,-10 15 1471 0 0,83 7-1824 0 0,0 0 0 0 0,0 1 1 0 0,0 0-1 0 0,1 1 0 0 0,-1-1 0 0 0,1 1 1 0 0,0 0-1 0 0,0 1 0 0 0,0-1 0 0 0,1 1 1 0 0,-1 0-1 0 0,1 1 0 0 0,1-1 1 0 0,-1 1-1 0 0,1 0 0 0 0,0 0 0 0 0,0 0 1 0 0,0 1-1 0 0,0 3-122 0 0,-17 97 671 0 0,28 297 804 0 0,28-36-535 0 0,-26-286-763 0 0,-4 0 0 0 0,-3 0 0 0 0,-4 0 0 0 0,-9 50-177 0 0,-63 288 554 0 0,67-387-524 0 0,1 1 0 0 0,2-1 0 0 0,1 1 0 0 0,2 0 0 0 0,1 0 0 0 0,2 4-30 0 0,11 20 34 0 0,-10 2 276 0 0,-2-60-301 0 0,0 0 8 0 0,-1 0 23 0 0,0 0-16 0 0,0 0 18 0 0,0 0-20 0 0,0 0-4 0 0,0 0 3 0 0,0 0-1 0 0,0 0 7 0 0,0 0-14 0 0,0 0-16 0 0,0 0 27 0 0,0 0 7 0 0,0 0-3 0 0,0 0 1 0 0,0 0-19 0 0,0 0 24 0 0,0 0-7 0 0,0 0-7 0 0,0 0 9 0 0,0 0 2 0 0,0 0-2 0 0,0 0 13 0 0,0 0-12 0 0,0 0-16 0 0,0 0-1 0 0,-3 106 625 0 0,3-58-598 0 0,3-11 81 0 0,-3-37-98 0 0,0 0-14 0 0,0 29 68 0 0,7-22-19 0 0,45-32 90 0 0,214-82 348 0 0,-115 74-442 0 0,-95 30 66 0 0,-56 3-128 0 0,0 0-8 0 0,0 0-1 0 0,0 0 17 0 0,0 0-8 0 0,0 0-17 0 0,0 0-18 0 0,0 0-10 0 0,-4-10-5719 0 0,1 2-3910 0 0,3 4-3490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40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1524 4313 0 0,'0'0'2516'0'0,"0"0"-54"0"0,0 0-56 0 0,0 0-131 0 0,0 0-317 0 0,0 0-439 0 0,0 0-352 0 0,0 0-225 0 0,0 0-137 0 0,0 0-73 0 0,0 0-70 0 0,0 0-53 0 0,6-3-43 0 0,23-12 443 0 0,-23 41 1133 0 0,22 84-539 0 0,-25-64-1478 0 0,-1 0-1 0 0,-2-1 1 0 0,-3 1 0 0 0,-1 0 0 0 0,-2-1 0 0 0,-3 0-1 0 0,-3 8-124 0 0,-41 113 40 0 0,6-59-602 0 0,23-90-1537 0 0,3-16-8202 0 0,20-1 8724 0 0,-3 0-9858 0 0</inkml:trace>
  <inkml:trace contextRef="#ctx0" brushRef="#br0" timeOffset="650.179">58 1944 1984 0 0,'0'0'1906'0'0,"0"0"-807"0"0,0 0-205 0 0,0 0 219 0 0,0 0 337 0 0,0 0 166 0 0,0 0-49 0 0,0 0-176 0 0,0 0-228 0 0,0 0-117 0 0,0 0-118 0 0,0 0-96 0 0,0 0-81 0 0,5 15-54 0 0,16 45-47 0 0,-20-57-542 0 0,0 0 0 0 0,0 0 0 0 0,1-1 0 0 0,-1 1 0 0 0,1 0 1 0 0,0-1-1 0 0,-1 1 0 0 0,1-1 0 0 0,0 0 0 0 0,0 1 0 0 0,1-1 0 0 0,-1 0 1 0 0,0 0-1 0 0,1 0 0 0 0,-1-1 0 0 0,1 1 0 0 0,0-1 0 0 0,0 1 1 0 0,-1-1-1 0 0,1 0-108 0 0,14 8 505 0 0,-10-6-385 0 0,0 0-1 0 0,0-1 1 0 0,0 0-1 0 0,0 0 1 0 0,0-1-1 0 0,0 0 1 0 0,1 0-1 0 0,-1-1 1 0 0,0 0-1 0 0,1 0 1 0 0,-1-1-1 0 0,0 1 1 0 0,1-2-1 0 0,-1 1 1 0 0,0-1 0 0 0,0 0-1 0 0,0 0 1 0 0,0-1-1 0 0,0 0 1 0 0,-1 0-1 0 0,1-1 1 0 0,-1 0-1 0 0,0 0 1 0 0,0 0-1 0 0,-1-1 1 0 0,4-3-120 0 0,19-15 141 0 0,-2 0 0 0 0,0-2 0 0 0,-1-1 0 0 0,-2-1 0 0 0,-1 0 0 0 0,-1-2 0 0 0,-2-1 0 0 0,0 0 0 0 0,-2-2-141 0 0,-11 19 23 0 0,-1-1-1 0 0,-1 0 1 0 0,1 0-1 0 0,-2 0 0 0 0,0 0 1 0 0,-1-1-1 0 0,0 1 1 0 0,-2-1-1 0 0,1 1 1 0 0,-2-1-1 0 0,0 1 1 0 0,0-1-23 0 0,-26-21 477 0 0,27 36-442 0 0,-13 7 29 0 0,10 0 12 0 0,-1 0 0 0 0,1 0 0 0 0,1 0 0 0 0,-1 1 0 0 0,2-1 1 0 0,-1 1-1 0 0,1-1 0 0 0,0 1 0 0 0,0-1 0 0 0,1 1 0 0 0,0 0 0 0 0,0-1 1 0 0,1 1-1 0 0,0 3-76 0 0,0 29 394 0 0,-5 471 498 0 0,4-511-872 0 0,0 0-21 0 0,0 0-12 0 0,0 0-1 0 0,0 0-11 0 0,0 0-2 0 0,0 0-23 0 0,0 0 2 0 0,-5-8-4733 0 0,1 2-2085 0 0,3 2-4962 0 0</inkml:trace>
  <inkml:trace contextRef="#ctx0" brushRef="#br0" timeOffset="1016.54">805 1882 13427 0 0,'0'0'2290'0'0,"0"0"-538"0"0,0 0-266 0 0,0 0-131 0 0,0 0-170 0 0,0 0-195 0 0,0 0-255 0 0,0 0-198 0 0,0 0-106 0 0,0 0-56 0 0,0 0-25 0 0,0 0-4 0 0,0 0 47 0 0,2 6 7 0 0,-18 121 1561 0 0,-17 38-1412 0 0,14-52-544 0 0,19-112-42 0 0,0-1-16 0 0,0 0-17 0 0,0 0-28 0 0,0 0-32 0 0,0 0-90 0 0,0 0-101 0 0,0-22-6469 0 0,0 21 6468 0 0,0-5-2262 0 0,2 2-2957 0 0,0 0-5428 0 0</inkml:trace>
  <inkml:trace contextRef="#ctx0" brushRef="#br0" timeOffset="1651.262">905 2025 3217 0 0,'0'0'3434'0'0,"0"0"-876"0"0,0 0-442 0 0,0 0-234 0 0,0 0-243 0 0,0 0-342 0 0,0 0-335 0 0,0 0-219 0 0,0 0-135 0 0,0 0-109 0 0,0 0-62 0 0,0 0-25 0 0,0 0 10 0 0,-6 7 59 0 0,-85 97 3512 0 0,21-57-2722 0 0,61-48-297 0 0,18 10-848 0 0,85 56 506 0 0,-50-42-152 0 0,-36-18-332 0 0,-8-6-3452 0 0,-3-4-2798 0 0,1-1-5974 0 0</inkml:trace>
  <inkml:trace contextRef="#ctx0" brushRef="#br0" timeOffset="2283.691">1028 2268 1360 0 0,'0'0'2113'0'0,"0"0"230"0"0,0 0 304 0 0,0 0-69 0 0,0 0-335 0 0,0 0-332 0 0,0 0-274 0 0,0 0-190 0 0,0 0-166 0 0,0 0-122 0 0,0 0-81 0 0,0 0-65 0 0,13 5-87 0 0,40 15-62 0 0,-51-19-779 0 0,1-1 0 0 0,-1 1 0 0 0,0 0 0 0 0,1-1 0 0 0,-1 0 0 0 0,1 1 0 0 0,-1-1 0 0 0,1 0 1 0 0,-1 0-1 0 0,1 0 0 0 0,-1-1 0 0 0,0 1 0 0 0,1 0 0 0 0,-1-1 0 0 0,1 0 0 0 0,-1 0 0 0 0,0 1 0 0 0,1-1 0 0 0,-1-1 0 0 0,0 1 0 0 0,0 0 0 0 0,2-2-85 0 0,7-3 267 0 0,9-5-81 0 0,0-2 0 0 0,-1 0 1 0 0,0-1-1 0 0,-1-1 1 0 0,-1-1-1 0 0,0-1 0 0 0,-1 0 1 0 0,-1-1-1 0 0,-1 0 0 0 0,0-1 1 0 0,-1-1-1 0 0,9-21-186 0 0,-10 16 11 0 0,-1 0 1 0 0,-2-1-1 0 0,0 0 0 0 0,-2-1 0 0 0,-1 0 0 0 0,-1 0 0 0 0,-1 0 1 0 0,-1-14-12 0 0,-2 32-3 0 0,1 6 2 0 0,-1-1 0 0 0,0 1 0 0 0,-1-1 0 0 0,1 0 0 0 0,-1 1 0 0 0,1-1 0 0 0,-1 1 0 0 0,0-1 0 0 0,0 0 0 0 0,-1 1 0 0 0,1-1 0 0 0,-1 1 1 0 0,0-1-1 0 0,0 0 0 0 0,0 1 0 0 0,0 0 0 0 0,-1-1 0 0 0,1 1 0 0 0,-1 0 0 0 0,0 0 0 0 0,0 0 0 0 0,0 0 0 0 0,0 0 0 0 0,-1-1 1 0 0,-1 3-15 0 0,0-1-1 0 0,0 1 1 0 0,0 0-1 0 0,0 1 1 0 0,0-1-1 0 0,-1 1 1 0 0,1 0-1 0 0,0-1 1 0 0,0 2-1 0 0,0-1 1 0 0,0 1-1 0 0,0-1 1 0 0,-1 1-1 0 0,1 0 1 0 0,0 0-1 0 0,1 1 1 0 0,-1-1-1 0 0,0 1 1 0 0,0 0-1 0 0,1 0 1 0 0,-1 0-1 0 0,1 1 1 0 0,-1-1-1 0 0,-1 3 16 0 0,-6 3-1 0 0,0 0-1 0 0,1 1 1 0 0,0 0 0 0 0,0 1-1 0 0,1 0 1 0 0,1 0-1 0 0,0 1 1 0 0,0 0-1 0 0,1 0 1 0 0,0 1 0 0 0,1 0-1 0 0,1 0 1 0 0,-1 0-1 0 0,2 1 1 0 0,0 0 0 0 0,1 0-1 0 0,0 0 1 0 0,0 0-1 0 0,1 8 2 0 0,2-10 10 0 0,-1 0-1 0 0,2-1 0 0 0,0 1 0 0 0,0 0 0 0 0,1 0 1 0 0,0 0-1 0 0,1-1 0 0 0,0 0 0 0 0,0 1 0 0 0,4 5-9 0 0,11 19 118 0 0,2-2-1 0 0,0 0 0 0 0,3-1 0 0 0,0-2 0 0 0,2 0 0 0 0,6 4-117 0 0,65 29 178 0 0,-72-56-150 0 0,-24-7-102 0 0,0 0-20 0 0,3-12-592 0 0,7-26-2515 0 0,-7 12-7169 0 0,-2 18-2180 0 0</inkml:trace>
  <inkml:trace contextRef="#ctx0" brushRef="#br0" timeOffset="5645.986">1545 946 816 0 0,'0'0'1510'0'0,"0"0"-379"0"0,0 0 10 0 0,0 0 205 0 0,0 0 80 0 0,0 0 13 0 0,0 0-133 0 0,0 0-189 0 0,0 0-121 0 0,0 0-193 0 0,0 0-156 0 0,2-3-57 0 0,14-15 1563 0 0,-10 31 3417 0 0,28 47-3917 0 0,138 150 642 0 0,-140-170-2174 0 0,-1 1 1 0 0,-3 1 0 0 0,-1 2-1 0 0,-2 1 1 0 0,-2 1-1 0 0,-2 0 1 0 0,2 15-122 0 0,-11-18 82 0 0,-3 0 1 0 0,-1 1-1 0 0,-2 0 1 0 0,-3 1-1 0 0,-1-1 1 0 0,-2 1-1 0 0,-4 25-82 0 0,-32 77 204 0 0,32-132-180 0 0,-1 0 0 0 0,-1 0 0 0 0,0 0 0 0 0,-1-1 0 0 0,0 0 0 0 0,-1-1 0 0 0,-1 1 0 0 0,0-1 0 0 0,-1-1-1 0 0,0 0 1 0 0,-1 0 0 0 0,0-1 0 0 0,-1-1 0 0 0,0 0 0 0 0,-1 0 0 0 0,-1-1-24 0 0,-158 72 107 0 0,152-67-107 0 0,20-13-58 0 0,1 10-463 0 0,0-15-2222 0 0,4-30-5254 0 0,-3 25 1868 0 0,-2 1-4484 0 0</inkml:trace>
  <inkml:trace contextRef="#ctx0" brushRef="#br0" timeOffset="6831.394">1709 508 0 0 0,'0'0'567'0'0,"0"0"588"0"0,0 0 277 0 0,0 0 327 0 0,0 0 255 0 0,0 0 37 0 0,0 0-49 0 0,0 0-239 0 0,0 0-288 0 0,0 0-219 0 0,0 0-198 0 0,0 0-170 0 0,0-5-80 0 0,1-14-89 0 0,26 14 2779 0 0,68 3-1319 0 0,-38 0-1658 0 0,1 2 0 0 0,-1 3 0 0 0,48 9-521 0 0,15 20 281 0 0,-115-30-266 0 0,0-1 0 0 0,0 1 0 0 0,-1 0 0 0 0,1 0 0 0 0,-1 0 0 0 0,0 1 1 0 0,1-1-1 0 0,-1 1 0 0 0,0 0 0 0 0,-1 1 0 0 0,1-1 0 0 0,0 0 0 0 0,-1 1 0 0 0,0 0 0 0 0,0 0 0 0 0,0 0 0 0 0,0 0 0 0 0,-1 1 0 0 0,0-1 0 0 0,0 1 0 0 0,0-1 0 0 0,0 1 0 0 0,0 0 0 0 0,-1-1 0 0 0,0 1 0 0 0,0 4-15 0 0,6 428 1238 0 0,17-190-1089 0 0,-6-55-83 0 0,16 293 528 0 0,-36-435-474 0 0,-3 1 0 0 0,-1-1 0 0 0,-3 0-1 0 0,-1-1 1 0 0,-3 0 0 0 0,-6 9-120 0 0,-56 156 527 0 0,54-127-393 0 0,21-86-143 0 0,0-1 2 0 0,0 0-19 0 0,0 0 19 0 0,0 15 59 0 0,-29-15 1177 0 0,12 0-1191 0 0,-380 29-2081 0 0,372-33 240 0 0,11-5-5965 0 0,11 7-5004 0 0</inkml:trace>
  <inkml:trace contextRef="#ctx0" brushRef="#br0" timeOffset="11630.435">2731 26 1696 0 0,'0'0'3276'0'0,"0"0"-590"0"0,0 0-144 0 0,0 0-133 0 0,0 0-201 0 0,0 0-272 0 0,0 0-372 0 0,0 0-361 0 0,0 0-265 0 0,0 0-163 0 0,0 0-87 0 0,4-4-68 0 0,13-14-52 0 0,-12 14-45 0 0,-6 31 2424 0 0,-50 233-1097 0 0,-2-88-1536 0 0,44-149-1799 0 0,32-51-5813 0 0,-15 20 101 0 0,-1 0-4774 0 0</inkml:trace>
  <inkml:trace contextRef="#ctx0" brushRef="#br0" timeOffset="11899.584">3086 210 13339 0 0,'0'0'2079'0'0,"0"0"-377"0"0,0 0-169 0 0,0 0-30 0 0,0 0-108 0 0,0 0-246 0 0,0 0-280 0 0,0 0-227 0 0,0 0-190 0 0,-25 33-106 0 0,-76 103-75 0 0,20-14 323 0 0,68-104-696 0 0,-5 9-308 0 0,-2 0 0 0 0,0-2 0 0 0,-2 0 0 0 0,0-1 0 0 0,-11 7 410 0 0,32-31-1122 0 0,-3 2 2247 0 0,2-1-5073 0 0,2-1-5995 0 0,0 0 109 0 0</inkml:trace>
  <inkml:trace contextRef="#ctx0" brushRef="#br0" timeOffset="12461.933">2897 608 2857 0 0,'0'0'3420'0'0,"0"0"-900"0"0,0 0-328 0 0,0 0-132 0 0,0 0-178 0 0,0 0-327 0 0,0 0-407 0 0,0 0-267 0 0,0 0-147 0 0,0 0-29 0 0,0 0 32 0 0,0 0 70 0 0,0 0 30 0 0,6 0-19 0 0,168-14 3744 0 0,-60 13-3978 0 0,-113 2-568 0 0,1 0-1 0 0,-1 1 1 0 0,0-1-1 0 0,1 0 0 0 0,-1 1 1 0 0,0-1-1 0 0,0 1 1 0 0,0 0-1 0 0,0-1 0 0 0,0 1 1 0 0,0 0-1 0 0,0-1 1 0 0,-1 1-1 0 0,1 0 0 0 0,0 0 1 0 0,-1 0-1 0 0,0 0 1 0 0,1 0-1 0 0,-1-1 0 0 0,0 1 1 0 0,0 0-1 0 0,0 0 1 0 0,0 0-1 0 0,0 0 0 0 0,-1 0 1 0 0,1 0-1 0 0,-1 0 1 0 0,1 0-1 0 0,-1-1 0 0 0,0 1 1 0 0,1 0-1 0 0,-1 0 1 0 0,0-1-1 0 0,0 1 1 0 0,0 0-1 0 0,0-1 0 0 0,-1 1 1 0 0,1-1-1 0 0,0 0 1 0 0,-2 2-16 0 0,-138 159 545 0 0,139-160-532 0 0,1-1 0 0 0,0 1 0 0 0,0 0 0 0 0,0 0 0 0 0,0 0-1 0 0,0-1 1 0 0,0 1 0 0 0,1 0 0 0 0,-1 0 0 0 0,1 1 0 0 0,-1-1 0 0 0,1 0 0 0 0,0 0 0 0 0,0 0 0 0 0,-1 0 0 0 0,2 0 0 0 0,-1 0 0 0 0,0 0-1 0 0,0 0 1 0 0,1 0 0 0 0,-1 0 0 0 0,1 0 0 0 0,0 0 0 0 0,-1 0 0 0 0,1 0 0 0 0,0 0 0 0 0,0 0 0 0 0,0 0 0 0 0,1 0-13 0 0,12 2 146 0 0,0-2 0 0 0,1 0 0 0 0,-1 0 1 0 0,1-2-1 0 0,-1 1 0 0 0,1-2 0 0 0,-1 0 1 0 0,1-1-1 0 0,-1 0 0 0 0,0-1 0 0 0,3-2-146 0 0,52-6 125 0 0,-14 0-237 0 0,-50 10 78 0 0,-4 1-8735 0 0,-1 0-3723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4:4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673 457,'0'-12,"0"36,0-10,-1 26,-1 0,-2-1,-3 0,0 0,-3 0,-1-1,-1 0,-10 16,-78 205,99-256,-1-1,1 1,0 0,0 0,0 0,0 0,0 0,1 0,-1 0,1 0,0 0,0 0,0 0,0 0,1 0,-1 0,1 1,0-1,-1-1,1 1,1 0,-1 0,0 0,1-1,0 1,-1 0,1-1,0 0,0 1,0-1,1 0,-1 0,0 0,1 0,0-1,-1 1,1-1,1 1,12 3,0-2,0 0,0 0,0-2,1 0,-1-1,1 0,-1-2,0 0,1 0,-1-2,7-2,48-6,118-8,15 3,-181 13,-6-2</inkml:trace>
  <inkml:trace contextRef="#ctx0" brushRef="#br0" timeOffset="1">2141 400,'-31'-9,"0"1,0 2,-1 1,1 1,-1 2,0 1,0 2,0 1,-8 2,26-1,1 0,-1 1,0 0,1 1,0 1,0 0,0 1,1 0,0 1,1 0,-1 1,1 0,-3 5,7-8,1 0,1 1,-1-1,1 1,1 0,-1 1,1-1,0 1,1 0,0 0,0 0,0 0,1 0,1 1,-1-1,1 1,1-1,0 1,0 0,0-1,1 1,2 5,-2-10,0 0,0-1,1 1,0-1,-1 1,1-1,1 0,-1 1,0-1,1 0,-1-1,1 1,0 0,0-1,0 1,0-1,1 0,-1 0,1-1,-1 1,1 0,-1-1,1 0,0 0,0 0,0-1,-1 1,1-1,0 0,0 0,0 0,0 0,0-1,1 0,11-1,0-1,0 0,0-1,-1-1,1 0,-1-2,11-5,14-12,-2-2,-1-2,-1-1,-2-1,-1-2,5-9,104-92,-142 133,1 0,-1 1,0-1,0 0,0 1,0-1,0 0,0 0,0 1,0-1,0 0,1 1,-1-1,0 0,0 0,0 1,0-1,1 0,-1 0,0 0,0 1,1-1,-1 0,0 0,0 0,1 0,-1 0,0 1,1-1,-1 0,0 0,1 0,-1 0,0 0,0 0,1 0,-1 0,0 0,1 0,-1 0,0 0,1 0,-1 0,0-1,0 1,1 0,-1 0,0 0,1 0,-1 0,0-1,0 1,1 0,-1 0,0 0,0-1,0 1,1 0,-1 0,0-1,0 1,0 0,0-1,-8 29,7-23,-92 279,6 134,82-387,-6 82,12-112,-1-1,1 1,-1-1,1 1,-1-1,1 1,-1-1,1 0,-1 1,1-1,-1 0,1 1,0-1,-1 0,1 0,0 0,-1 1,1-1,0 0,-1 0,1 0,0 0,-1 0,1 0,0 0,-1-1,1 1,-1 0,1 0,0 0,-1-1,1 1,0 0,-1-1,1 1,-1 0,1-1,-1 1,1-1,-1 1,1-1,-1 1,0-1,1 1,-1-1,0 1,1-1,-1 0,0 1,1-1,-1 1,0-1,0 0,0 1,0-1,0 0,0 1,0-1,0 0,0 1,0-1,0 0,0 1,0-1,-1 0,1 1,0-1,0 0,1-1,9-17</inkml:trace>
  <inkml:trace contextRef="#ctx0" brushRef="#br0" timeOffset="2">194 62,'-2'2,"0"-1,1 1,-1 0,0 0,1 0,-1 0,1 0,0 0,0 0,-1 1,1-1,1 0,-1 1,0-1,1 1,-1-1,1 0,0 1,-1-1,1 3,0-2,-12 388,-67 125,3-199,75-315,0 1,0 0,1-1,-1 1,1 0,-1 0,1 0,0 0,0-1,0 1,1 0,-1 0,1 0,-1-1,1 1,0 0,0-1,0 1,1 0,-1-1,0 0,1 1,0-1,-1 0,1 0,0 0,0 0,1 0,-1 0,0 0,0-1,1 1,-1-1,1 0,0 0,-1 1,1-2,2 2,166 31,60-5,-93-21,1-6,-1-6,1-6,-2-6,51-16,-73 15,131-18,2 11,203 6,-335 33,-115-15,1 0,-1 0,0 0,0 0,0 0,1 0,-1 0,0 0,0-1,-1 1,1 0,0-1,0 1,-1-1,1 1,0-1,-1 1,0-1,1 1,-1-1,0 1,0-1,0 1,0-1,0 0,0 1,0-1,0 1,-1-1,1 1,-1-1,1 1,-1-1,1 1,-1-1,0 1,0 0,0-1,-2-10,-5-83,4 0,6-54,0 27,15-262,-5 98,-11 281,-1-1,1 0,-1 1,0-1,-1 0,1 1,-1-1,0 0,-1 1,1-1,-1 1,0 0,-1 0,1-1,-1 1,0 1,0-1,-1 0,1 1,-1 0,0 0,0 0,-1 0,1 0,-1 1,1 0,-1 0,0 0,0 1,-1 0,0-1,-15 2,-1 1,0 0,0 1,0 2,1 0,-13 4,-68 9,-254 14,-211 0,203-31,279-11,74 9,0 0,0 1,-1 0,1 1,0 1,-1 0,1 0,0 1,0 0,-6 2,-137 43,14-17,-132-30,260 1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6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2 196 4937 0 0,'0'0'1530'0'0,"0"0"3"0"0,0 0 122 0 0,0 0 63 0 0,0 0 28 0 0,0 0-106 0 0,0 0-178 0 0,0 0-126 0 0,0 0-162 0 0,0 0-159 0 0,0 0-166 0 0,-2-4-182 0 0,3-4-455 0 0,0-1 1 0 0,1 1-1 0 0,0 0 1 0 0,0 0-1 0 0,1 0 0 0 0,0 0 1 0 0,0 0-1 0 0,0 1 1 0 0,1-1-1 0 0,1 1 0 0 0,-1 0 1 0 0,1 0-1 0 0,0 0 1 0 0,1 1-1 0 0,1-2-212 0 0,3-6 292 0 0,-7 10-230 0 0,0 0 0 0 0,0 0 0 0 0,0 0 0 0 0,0 0 0 0 0,1 1 0 0 0,-1-1 0 0 0,1 1 0 0 0,0 0 0 0 0,0 0 0 0 0,0 0 0 0 0,0 1 0 0 0,1-1 0 0 0,-1 1 0 0 0,1 0 0 0 0,0 1 0 0 0,-1-1 0 0 0,1 1 0 0 0,0-1 0 0 0,0 2 0 0 0,1-1-62 0 0,-2 2 15 0 0,-1 1 0 0 0,0 0-1 0 0,0 1 1 0 0,0-1 0 0 0,0 0-1 0 0,-1 1 1 0 0,1 0 0 0 0,-1 0 0 0 0,1 0-1 0 0,-1 0 1 0 0,0 0 0 0 0,0 0-1 0 0,0 0 1 0 0,0 1 0 0 0,-1-1 0 0 0,0 0-1 0 0,1 3-14 0 0,3 4 41 0 0,4 14 12 0 0,-1 0 0 0 0,-2 1 0 0 0,0 0 0 0 0,-1 0 0 0 0,-2 0 0 0 0,-1 1 0 0 0,0-1 0 0 0,-2 0 0 0 0,-1 1 0 0 0,-4 20-53 0 0,5-40 5 0 0,-3 23 44 0 0,-2 0 0 0 0,-1-1 0 0 0,-1 1 0 0 0,-1-1 1 0 0,-1 0-1 0 0,-2-1 0 0 0,-11 21-49 0 0,22-47 30 0 0,0-1 9 0 0,0 0 24 0 0,1-20 246 0 0,7-10-285 0 0,3 1 1 0 0,0 0-1 0 0,2 0 0 0 0,0 2 1 0 0,3-1-1 0 0,0 2 0 0 0,8-9-24 0 0,-5 4 10 0 0,134-174-2 0 0,-149 200-14 0 0,0 0 0 0 0,0 0 0 0 0,1 1-1 0 0,-1 0 1 0 0,1 0 0 0 0,0 0 0 0 0,1 0-1 0 0,-1 1 1 0 0,0 0 0 0 0,1 0 0 0 0,0 0 0 0 0,0 1-1 0 0,0-1 1 0 0,0 2 0 0 0,5-2 6 0 0,6 36-3 0 0,-14-19 27 0 0,-1 1-1 0 0,0 0 1 0 0,-1-1-1 0 0,-1 1 1 0 0,0 0-1 0 0,-1-1 1 0 0,-1 1-1 0 0,0-1 1 0 0,-2 6-24 0 0,-4 43-33 0 0,4 54 12 0 0,5-116 21 0 0,0 0 0 0 0,0 0 0 0 0,0 0 1 0 0,1 0-1 0 0,-1 0 0 0 0,0-1 1 0 0,0 1-1 0 0,1 0 0 0 0,-1-1 0 0 0,1 1 1 0 0,-1-1-1 0 0,0 1 0 0 0,1-1 1 0 0,-1 0-1 0 0,1 0 0 0 0,-1 0 0 0 0,1 0 1 0 0,-1 0-1 0 0,0 0 0 0 0,1 0 1 0 0,-1 0-1 0 0,1 0 0 0 0,-1-1 0 0 0,1 1 1 0 0,-1-1-1 0 0,0 1 0 0 0,1-1 1 0 0,-1 1-1 0 0,0-1 0 0 0,0 0 0 0 0,1 1 1 0 0,-1-1-1 0 0,0 0 0 0 0,0 0 1 0 0,0 0-1 0 0,0 0 0 0 0,0 0 0 0 0,0 0 1 0 0,0-1-1 0 0,0 1 0 0 0,0 0 1 0 0,0-1-1 0 0,66-65 47 0 0,-2-3 0 0 0,-4-3 0 0 0,42-66-47 0 0,-80 110-9 0 0,-22 29-2 0 0,-14 250 159 0 0,13-235-189 0 0,1 0 1 0 0,0 0-1 0 0,1 0 0 0 0,1 0 1 0 0,1 0-1 0 0,0-1 0 0 0,0 1 1 0 0,6 9 40 0 0,-7-9-2686 0 0,-2-12-1389 0 0,-1-2-3479 0 0,0-1 7502 0 0,0 0-11346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25 215 0 0 0,'0'0'1716'0'0,"0"0"580"0"0,0 0 368 0 0,0 0 143 0 0,0 0-209 0 0,0 0-337 0 0,0 0-344 0 0,0 0-244 0 0,0 0-164 0 0,0 0-144 0 0,33 7-108 0 0,101 18-119 0 0,-131-24-1059 0 0,1 0-1 0 0,-1 0 1 0 0,0-1 0 0 0,1 1 0 0 0,-1-1-1 0 0,0 0 1 0 0,1 0 0 0 0,-1 0 0 0 0,0 0-1 0 0,1 0 1 0 0,-1-1 0 0 0,0 1-1 0 0,1-1 1 0 0,-1 0 0 0 0,0 0 0 0 0,0-1-1 0 0,0 1 1 0 0,0 0 0 0 0,0-1 0 0 0,1-1-79 0 0,5-2 311 0 0,-1 1-172 0 0,0 1 0 0 0,0-1 0 0 0,0-1 0 0 0,-1 0 0 0 0,0 0 0 0 0,1 0 0 0 0,-2-1 0 0 0,1 0 0 0 0,-1 0 0 0 0,0-1 0 0 0,0 0 0 0 0,0 0 0 0 0,-1 0 0 0 0,0-1 0 0 0,-1 1 0 0 0,0-1 0 0 0,0 0 0 0 0,-1-1 0 0 0,0 1 0 0 0,0-1 0 0 0,-1 1 0 0 0,1-5-139 0 0,-3 10 5 0 0,1 1 1 0 0,-1-1-1 0 0,-1 0 1 0 0,1 0-1 0 0,0 0 1 0 0,-1 1 0 0 0,1-1-1 0 0,-1 0 1 0 0,0 1-1 0 0,0-1 1 0 0,0 0-1 0 0,0 1 1 0 0,0-1-1 0 0,-1 1 1 0 0,1-1-1 0 0,-1 1 1 0 0,1 0 0 0 0,-1 0-1 0 0,0 0 1 0 0,0 0-1 0 0,0 0 1 0 0,0 0-1 0 0,0 0 1 0 0,-1 1-1 0 0,1-1 1 0 0,0 1-1 0 0,-1-1 1 0 0,1 1 0 0 0,-1 0-1 0 0,0 0 1 0 0,0 0-6 0 0,-5-1-21 0 0,1 0 0 0 0,0 0 0 0 0,-1 1 1 0 0,1 0-1 0 0,-1 1 0 0 0,1-1 0 0 0,-1 1 1 0 0,1 1-1 0 0,0-1 0 0 0,-1 2 0 0 0,1-1 1 0 0,-1 1-1 0 0,1 0 0 0 0,0 0 0 0 0,0 1 1 0 0,0-1-1 0 0,0 2 0 0 0,1-1 0 0 0,-5 4 21 0 0,-5 3-35 0 0,0 0-1 0 0,1 2 0 0 0,0 0 1 0 0,1 0-1 0 0,1 2 0 0 0,0-1 1 0 0,-3 5 35 0 0,6-5-41 0 0,1 1 0 0 0,0 0 0 0 0,0 0 1 0 0,2 0-1 0 0,0 1 0 0 0,0 0 1 0 0,2 1-1 0 0,0-1 0 0 0,0 1 0 0 0,2 0 1 0 0,0 0-1 0 0,0 1 0 0 0,2-1 1 0 0,0 0-1 0 0,1 14 41 0 0,1-24-25 0 0,0-1 1 0 0,0 0-1 0 0,1 0 1 0 0,-1 0-1 0 0,1-1 1 0 0,0 1-1 0 0,0 0 1 0 0,1 0-1 0 0,-1-1 1 0 0,1 0-1 0 0,0 1 1 0 0,0-1-1 0 0,1 0 1 0 0,-1-1-1 0 0,1 1 1 0 0,0-1-1 0 0,0 1 1 0 0,0-1-1 0 0,0 0 1 0 0,1-1-1 0 0,-1 1 1 0 0,1-1-1 0 0,0 1 1 0 0,-1-2-1 0 0,1 1 1 0 0,0 0-1 0 0,0-1 1 0 0,0 0-1 0 0,2 0 25 0 0,5 1-166 0 0,1 0 0 0 0,-1 0 0 0 0,1-2 0 0 0,0 0 0 0 0,-1 0 0 0 0,1-1-1 0 0,-1 0 1 0 0,1-2 0 0 0,-1 1 0 0 0,0-1 0 0 0,11-4 166 0 0,92-47-5386 0 0,-70 32-2367 0 0,-25 13-3296 0 0</inkml:trace>
  <inkml:trace contextRef="#ctx0" brushRef="#br0" timeOffset="396.382">905 82 11939 0 0,'0'0'1811'0'0,"0"0"-252"0"0,0 0-122 0 0,0 0-156 0 0,0 0-131 0 0,0 0-148 0 0,0 0-149 0 0,0 0-116 0 0,0 0-76 0 0,0 0-54 0 0,0 0-82 0 0,0 0-63 0 0,0 0-57 0 0,-32 12-110 0 0,-101 34-67 0 0,75-17 29 0 0,51-20-214 0 0,-2-2-26 0 0,0 1 0 0 0,1 0 0 0 0,0 0 0 0 0,0 1 0 0 0,1 0 0 0 0,0 1 0 0 0,0-1 0 0 0,1 1 0 0 0,1 0 0 0 0,0 1 0 0 0,0-1 0 0 0,1 1 0 0 0,0 0 0 0 0,0 0 0 0 0,2 1 0 0 0,-1-1 0 0 0,1 5-17 0 0,2-14 6 0 0,0 1-1 0 0,0 0 0 0 0,0 0 0 0 0,0 0 1 0 0,1 0-1 0 0,-1 0 0 0 0,1-1 0 0 0,0 1 1 0 0,0 0-1 0 0,0-1 0 0 0,0 1 0 0 0,0 0 1 0 0,1-1-1 0 0,-1 1 0 0 0,1-1 0 0 0,0 0 0 0 0,-1 0 1 0 0,1 1-1 0 0,0-1 0 0 0,0 0 0 0 0,1-1 1 0 0,-1 1-1 0 0,0 0 0 0 0,1-1 0 0 0,-1 1 1 0 0,1-1-1 0 0,-1 1 0 0 0,1-1 0 0 0,-1 0 0 0 0,1 0 1 0 0,0-1-1 0 0,0 1 0 0 0,-1 0 0 0 0,1-1 1 0 0,0 0-1 0 0,0 0 0 0 0,0 0 0 0 0,0 0 1 0 0,0 0-1 0 0,1 0-5 0 0,5-1 111 0 0,1 1 0 0 0,-1-1-1 0 0,0-1 1 0 0,0 0 0 0 0,0 0 0 0 0,0-1 0 0 0,-1 0 0 0 0,1 0 0 0 0,-1-1 0 0 0,1 0 0 0 0,-1 0-1 0 0,0-1 1 0 0,-1 0 0 0 0,6-5-111 0 0,21-18 150 0 0,-1-2 0 0 0,-1-1 1 0 0,-2-2-1 0 0,-1-1 0 0 0,8-14-150 0 0,-36 46 3 0 0,12-12-27 0 0,-9 22-203 0 0,-7 2 159 0 0,-16 117-1274 0 0,47-48-4291 0 0,-22-70 4053 0 0,7 8-6207 0 0,-4-9-3393 0 0</inkml:trace>
  <inkml:trace contextRef="#ctx0" brushRef="#br0" timeOffset="845.013">1180 480 6409 0 0,'0'0'5852'0'0,"0"0"-2994"0"0,0 0-1133 0 0,0 0-309 0 0,0 0-268 0 0,0 0-96 0 0,0 0-119 0 0,0 0-109 0 0,0 0-43 0 0,0 0-37 0 0,0 0-46 0 0,0 0-83 0 0,0 0-122 0 0,21-29-103 0 0,69-90-84 0 0,28-45 528 0 0,-86 112-800 0 0,-32 52-67 0 0,0 0 1 0 0,0 0-19 0 0,0 0 9 0 0,0 22-344 0 0,-13 63 338 0 0,12-80 54 0 0,1 1-1 0 0,0-1 1 0 0,0 0-1 0 0,0 0 1 0 0,1 1 0 0 0,0-1-1 0 0,0 0 1 0 0,0 0-1 0 0,0 0 1 0 0,1 1-1 0 0,0-2 1 0 0,0 1-1 0 0,0 0 1 0 0,1 0-1 0 0,-1-1 1 0 0,1 1-1 0 0,0-1 1 0 0,1 0 0 0 0,-1 0-1 0 0,1 0 1 0 0,0 0-1 0 0,0-1 1 0 0,0 1-1 0 0,0-1 1 0 0,0 0-1 0 0,5 2-5 0 0,-3-3 81 0 0,0-1 0 0 0,0 0-1 0 0,0 0 1 0 0,0 0 0 0 0,0-1-1 0 0,0 0 1 0 0,0 0 0 0 0,0 0-1 0 0,0-1 1 0 0,0 0 0 0 0,0 0-1 0 0,0-1 1 0 0,0 0 0 0 0,0 0-1 0 0,0 0 1 0 0,-1 0 0 0 0,1-1-1 0 0,-1 0 1 0 0,0 0 0 0 0,0-1-1 0 0,0 1 1 0 0,0-1 0 0 0,-1 0-1 0 0,1-1 1 0 0,-1 1 0 0 0,0-1-1 0 0,1-1-80 0 0,88-128-957 0 0,-89 127-121 0 0,4-5-1321 0 0,-4 7-5043 0 0,0 5-4707 0 0</inkml:trace>
  <inkml:trace contextRef="#ctx0" brushRef="#br0" timeOffset="1229.822">2188 82 17492 0 0,'0'0'2242'0'0,"0"0"-578"0"0,0 0-324 0 0,0 0-218 0 0,0 0-253 0 0,0 0-273 0 0,0 0-178 0 0,0 0-155 0 0,0 0-66 0 0,0 0-26 0 0,0 0-38 0 0,0 0-26 0 0,0 0-39 0 0,-18 4-24 0 0,-60 12-3 0 0,8 9 123 0 0,70-24-167 0 0,-1 0 0 0 0,0 0-1 0 0,1 0 1 0 0,0 0 0 0 0,-1 1 0 0 0,1-1 0 0 0,-1 0-1 0 0,1 0 1 0 0,0 1 0 0 0,0-1 0 0 0,0 0 0 0 0,0 1-1 0 0,0-1 1 0 0,0 0 0 0 0,0 0 0 0 0,0 1 0 0 0,0-1-1 0 0,1 0 1 0 0,-1 0 0 0 0,0 1 0 0 0,1-1 0 0 0,-1 0-1 0 0,1 0 1 0 0,0 0 0 0 0,-1 0 0 0 0,1 0 0 0 0,0 1-1 0 0,0-1 1 0 0,-1-1 0 0 0,1 1 0 0 0,0 0 0 0 0,0 0-1 0 0,0 0 1 0 0,0 0 0 0 0,0-1 0 0 0,0 1 0 0 0,1 0-1 0 0,-1-1 1 0 0,0 1 0 0 0,0-1 0 0 0,0 1-1 0 0,1-1 1 0 0,-1 0 0 0 0,0 1 0 0 0,0-1 0 0 0,1 0-1 0 0,-1 0 1 0 0,1 0 3 0 0,12 10 14 0 0,4 4 12 0 0,-5-5 20 0 0,1 2 0 0 0,-2 0-1 0 0,1 0 1 0 0,-1 1-1 0 0,-1 1 1 0 0,-1 0-1 0 0,1 0 1 0 0,5 12-46 0 0,-10-15 86 0 0,-1-1-1 0 0,0 1 1 0 0,-1 0 0 0 0,0 0 0 0 0,-1 1 0 0 0,0-1 0 0 0,0 1-1 0 0,-1-1 1 0 0,-1 1 0 0 0,0 0 0 0 0,0 0 0 0 0,-1-1 0 0 0,0 1-1 0 0,-2 10-85 0 0,-1-16 55 0 0,0 0 0 0 0,0 0 0 0 0,0 0 0 0 0,0 0 0 0 0,-1-1 0 0 0,1 1 0 0 0,-1-1 0 0 0,-1 0 0 0 0,1 0 0 0 0,0 0 0 0 0,-1-1 0 0 0,0 0 0 0 0,0 0 0 0 0,0 0 0 0 0,0 0 0 0 0,0-1 0 0 0,-1 0 0 0 0,1 0 0 0 0,0 0 0 0 0,-1-1 0 0 0,0 0 0 0 0,1 0 0 0 0,-1 0 0 0 0,0-1 0 0 0,0 1 0 0 0,0-2-55 0 0,-3 1-203 0 0,-93-10 1072 0 0,64-15-1909 0 0,23-23-3980 0 0,15 43-1008 0 0,2 1-6410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96 373 15235 0 0,'0'0'1509'0'0,"0"0"-413"0"0,0 0 16 0 0,0 0 210 0 0,0 0 78 0 0,0 0-110 0 0,0 0-270 0 0,0 0-307 0 0,0 0-247 0 0,0 0-137 0 0,0 0-101 0 0,0 0-76 0 0,1 23-46 0 0,2 119-839 0 0,-3-142-261 0 0,0 0-1579 0 0,0 0-4164 0 0,0 0-5427 0 0</inkml:trace>
  <inkml:trace contextRef="#ctx0" brushRef="#br0" timeOffset="141.623">21 1 12595 0 0,'0'0'8'0'0,"0"0"-568"0"0,0 0-81 0 0,0 0 17 0 0,0 0 376 0 0,0 0-376 0 0,0 0-1368 0 0,0 0-5922 0 0</inkml:trace>
  <inkml:trace contextRef="#ctx0" brushRef="#br0" timeOffset="565.012">547 225 8674 0 0,'0'0'4850'0'0,"0"0"-2232"0"0,0 0-828 0 0,0 0-275 0 0,0 0-298 0 0,0 0-262 0 0,0 0-199 0 0,0 0-135 0 0,0 0-104 0 0,0 0-68 0 0,0 0-34 0 0,0 0-52 0 0,0 0-24 0 0,-16 2-39 0 0,-53 7-52 0 0,6 21 577 0 0,68 10-777 0 0,21-15-41 0 0,-20-21 8 0 0,-1 0 0 0 0,1 1 0 0 0,-1-1 0 0 0,0 1 0 0 0,-1 1 0 0 0,1-1 0 0 0,-1 1 0 0 0,0 0 0 0 0,0 0 0 0 0,-1 0 0 0 0,0 0 0 0 0,0 0 0 0 0,0 1 0 0 0,-1-1 0 0 0,0 1-15 0 0,11 114 790 0 0,-13-115-720 0 0,0-1 0 0 0,0 0 0 0 0,0 0-1 0 0,-1 1 1 0 0,1-1 0 0 0,-1 0 0 0 0,-1 0 0 0 0,1 0 0 0 0,-1 0 0 0 0,0 0 0 0 0,0 0 0 0 0,0-1 0 0 0,0 1 0 0 0,-1-1-1 0 0,0 1 1 0 0,0-1 0 0 0,0 0 0 0 0,-1 0 0 0 0,1 0 0 0 0,-1 0 0 0 0,0-1 0 0 0,0 0 0 0 0,0 1 0 0 0,-5 1-70 0 0,1 0 52 0 0,0-1 0 0 0,0-1 0 0 0,0 1 1 0 0,-1-1-1 0 0,1-1 0 0 0,-1 1 1 0 0,0-1-1 0 0,0-1 0 0 0,0 0 0 0 0,0 0 1 0 0,0-1-1 0 0,0 0 0 0 0,0-1 0 0 0,0 1 1 0 0,-6-3-53 0 0,13 3-32 0 0,1 0 1 0 0,-1 0 0 0 0,0 0-1 0 0,0-1 1 0 0,0 1-1 0 0,0-1 1 0 0,1 1 0 0 0,-1-1-1 0 0,0 0 1 0 0,1 0 0 0 0,-1 0-1 0 0,0 0 1 0 0,1 0 0 0 0,-1 0-1 0 0,1 0 1 0 0,0 0-1 0 0,-1-1 1 0 0,1 1 0 0 0,0 0-1 0 0,0-1 1 0 0,0 1 0 0 0,0-1-1 0 0,0 0 1 0 0,0 1-1 0 0,0-1 1 0 0,0 0 0 0 0,1 1-1 0 0,-1-1 1 0 0,0 0 0 0 0,1 0-1 0 0,0 0 1 0 0,-1 1-1 0 0,1-1 1 0 0,0 0 0 0 0,0 0-1 0 0,0 0 1 0 0,0 0 0 0 0,1 0-1 0 0,-1 1 1 0 0,1-2 31 0 0,16-46-9305 0 0,-13 41-2805 0 0</inkml:trace>
  <inkml:trace contextRef="#ctx0" brushRef="#br0" timeOffset="1238.357">70 119 632 0 0,'0'0'2073'0'0,"0"0"-186"0"0,0 0 102 0 0,0 0 48 0 0,0 0-38 0 0,0 0-88 0 0,0 0-229 0 0,0 0-270 0 0,0 0-200 0 0,0 0-181 0 0,0 0-120 0 0,0 0-76 0 0,0 0-60 0 0,0-9 337 0 0,0 8 1977 0 0,-49 25-2336 0 0,49-24-682 0 0,0 0-11 0 0,0 0 0 0 0,0 0-12 0 0,0 0-11 0 0,0 0 12 0 0,0 0 21 0 0,0 0 17 0 0,0 0 37 0 0,0 0 24 0 0,6-12 277 0 0,29-38-97 0 0,-34 50-237 0 0,-1 0 22 0 0,0 0 23 0 0,0 0 0 0 0,0 0 18 0 0,-15 3 127 0 0,-32 16-269 0 0,55-19-1706 0 0,14-6-1388 0 0,-7 1-5905 0 0,-7 1-3468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566 170 1080 0 0,'0'0'1529'0'0,"0"0"56"0"0,0 0 281 0 0,0 0 286 0 0,0 0 161 0 0,0 0-22 0 0,0 0-284 0 0,0 0-332 0 0,0 0-369 0 0,0 0-326 0 0,0 0-208 0 0,-1-5-74 0 0,0-15-44 0 0,1 15-45 0 0,0 5-55 0 0,0 0-68 0 0,0 0-54 0 0,0 0-44 0 0,0 0-31 0 0,5 16 1533 0 0,11 105-8 0 0,-13 97-957 0 0,-46 167-342 0 0,21-208-441 0 0,19-157-181 0 0,1-29-851 0 0,-3-46-2061 0 0,2 27-321 0 0,1 1-4022 0 0,2 16-3351 0 0</inkml:trace>
  <inkml:trace contextRef="#ctx0" brushRef="#br0" timeOffset="374.62">0 387 8050 0 0,'0'0'2952'0'0,"0"0"-811"0"0,0 0-390 0 0,0 0-148 0 0,0 0-116 0 0,0 0-142 0 0,0 0-236 0 0,0 0-266 0 0,0 0-202 0 0,0 0-81 0 0,0 0-17 0 0,0 0 17 0 0,0 0 1 0 0,23-8-80 0 0,127-47 332 0 0,266-76 1254 0 0,-185 68-2019 0 0,-224 61 399 0 0,-4 1-2886 0 0,-2 4-3444 0 0,1 0 1097 0 0,-1-3-6683 0 0</inkml:trace>
  <inkml:trace contextRef="#ctx0" brushRef="#br0" timeOffset="1068.129">980 1 12899 0 0,'0'0'1966'0'0,"0"0"-293"0"0,0 0-313 0 0,0 0-175 0 0,0 0-125 0 0,0 0-173 0 0,0 0-223 0 0,0 0-220 0 0,0 0-169 0 0,0 0-93 0 0,0 0 120 0 0,0 0 118 0 0,0 0 75 0 0,4 8 78 0 0,29 90 1168 0 0,-25 373 200 0 0,-24-132-1687 0 0,23-283-240 0 0,-7-56-12 0 0,0 0 0 0 0,0 1 0 0 0,0-1-1 0 0,0 1 1 0 0,0-1 0 0 0,0 0 0 0 0,1 1 0 0 0,-1-1-1 0 0,0 1 1 0 0,0-1 0 0 0,0 0 0 0 0,0 1-1 0 0,0-1 1 0 0,1 0 0 0 0,-1 1 0 0 0,0-1 0 0 0,0 0-1 0 0,1 1 1 0 0,-1-1 0 0 0,0 0 0 0 0,1 0-1 0 0,-1 1 1 0 0,0-1 0 0 0,1 0 0 0 0,-1 0 0 0 0,0 1-1 0 0,1-1 1 0 0,-1 0 0 0 0,0 0 0 0 0,1 0-1 0 0,-1 0 1 0 0,0 0 0 0 0,1 0 0 0 0,-1 1 0 0 0,1-1-1 0 0,-1 0 1 0 0,0 0 0 0 0,1 0 0 0 0,-1 0-1 0 0,1 0 1 0 0,-1-1 0 0 0,0 1 0 0 0,1 0 0 0 0,-1 0-1 0 0,1 0 1 0 0,-1 0 0 0 0,0 0 0 0 0,1 0-1 0 0,-1-1 1 0 0,0 1 0 0 0,1 0 0 0 0,-1 0-1 0 0,0-1 1 0 0,1 1 0 0 0,-1 0 0 0 0,0 0 0 0 0,1-1-1 0 0,-1 1 1 0 0,0 0 0 0 0,0-1 0 0 0,0 1-1 0 0,1 0 1 0 0,-1-1-2 0 0,2 0 36 0 0,211-193 633 0 0,-129 135-608 0 0,-76 96-25 0 0,23 255 625 0 0,-29-258-646 0 0,-2-33-3 0 0,0-1 16 0 0,0 0-8 0 0,0 0-24 0 0,0 0-13 0 0,0 0-17 0 0,0 0-18 0 0,0 0-13 0 0,0 0-47 0 0,0-23-4341 0 0,0 15 2885 0 0,0-6-1125 0 0,2 3-4752 0 0,-1 4-4305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114 222 1080 0 0,'0'0'759'0'0,"0"0"-224"0"0,0 0 121 0 0,0 0 232 0 0,0 0 232 0 0,0 0 67 0 0,0 0-157 0 0,0 0-251 0 0,0 0-266 0 0,0 0-189 0 0,0 0-105 0 0,-6 0-16 0 0,-27 0 563 0 0,-9-11 952 0 0,9 17 4185 0 0,40-3 566 0 0,29-1-5451 0 0,245-20 1730 0 0,28 6-1619 0 0,-271 17-1208 0 0,-57-5-7865 0 0,13 3-192 0 0,1 0-3621 0 0</inkml:trace>
  <inkml:trace contextRef="#ctx0" brushRef="#br0" timeOffset="341.794">64 424 7618 0 0,'0'0'4195'0'0,"0"0"-1741"0"0,0 0-782 0 0,0 0-175 0 0,0 0-152 0 0,0 0-215 0 0,0 0-223 0 0,0 0-195 0 0,0 0-112 0 0,0 0-34 0 0,0 0-20 0 0,0 0 16 0 0,0 0-3 0 0,16-1-15 0 0,114-5 1348 0 0,124 13 31 0 0,-119-17-1728 0 0,-101 2-410 0 0,-34 8 60 0 0,0-4-1394 0 0,0-3-7486 0 0,0 7-2711 0 0</inkml:trace>
  <inkml:trace contextRef="#ctx0" brushRef="#br0" timeOffset="1511.839">407 1 4753 0 0,'0'0'1931'0'0,"0"0"-177"0"0,0 0-147 0 0,0 0 8 0 0,0 0 80 0 0,0 0-99 0 0,0 0-180 0 0,0 0-257 0 0,0 0-300 0 0,0 0-243 0 0,0 0-118 0 0,0 0-31 0 0,0 0-11 0 0,-6 0 62 0 0,-16 0 16 0 0,21 1-442 0 0,1 0 0 0 0,-1 0 0 0 0,1 0 0 0 0,-1 0 0 0 0,1 0 0 0 0,-1 0-1 0 0,1 0 1 0 0,0 0 0 0 0,-1 0 0 0 0,1 0 0 0 0,0 0 0 0 0,0 0 0 0 0,0 0 0 0 0,-1 0 0 0 0,1 0 0 0 0,0 0 0 0 0,1 0 0 0 0,-1 0 0 0 0,0 0 0 0 0,0 0 0 0 0,0 0 0 0 0,0 0 0 0 0,1 0-1 0 0,-1 0 1 0 0,1 0 0 0 0,-1 0 0 0 0,1 0 0 0 0,-1 0 0 0 0,1-1 0 0 0,-1 1 0 0 0,1 0 0 0 0,0 0 0 0 0,0 0-92 0 0,10 9 370 0 0,2 0 0 0 0,-1-2 0 0 0,1 1 0 0 0,1-1 1 0 0,-1-1-1 0 0,1 0 0 0 0,1-1 0 0 0,-1-1 0 0 0,1 0 0 0 0,6 0-370 0 0,12 6 270 0 0,-11-4-213 0 0,-1 1 0 0 0,0 1-1 0 0,0 1 1 0 0,0 0-1 0 0,-2 2 1 0 0,1 0-1 0 0,-1 2 1 0 0,-1 0-1 0 0,-1 0 1 0 0,7 9-57 0 0,8 21 51 0 0,-31-43-55 0 0,-1-1 14 0 0,-8 18 160 0 0,-137 91 221 0 0,69-45-337 0 0,-17 6 35 0 0,-42 41 131 0 0,128-94-200 0 0,7-16-24 0 0,0-1 16 0 0,-15 10 581 0 0,14-16-4385 0 0,5 3 2270 0 0,3-2-6955 0 0,-4 2-4122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391 571 4969 0 0,'0'0'1743'0'0,"0"0"-193"0"0,0 0-17 0 0,0 0 89 0 0,0 0 57 0 0,0 0-107 0 0,0 0-247 0 0,0 0-261 0 0,0 0-237 0 0,0 0-164 0 0,0 0-131 0 0,-6-16-53 0 0,-17-52-39 0 0,21 63-297 0 0,1 0 1 0 0,-2 1-1 0 0,1 0 0 0 0,0-1 1 0 0,-1 1-1 0 0,1 0 1 0 0,-1 0-1 0 0,-1 1 1 0 0,1-1-1 0 0,0 1 1 0 0,-1-1-1 0 0,1 1 1 0 0,-1 0-1 0 0,0 0 1 0 0,0 1-1 0 0,-2-1-143 0 0,-14-12 709 0 0,17 11-548 0 0,-1 1 1 0 0,1-1-1 0 0,-1 0 0 0 0,0 1 0 0 0,0 0 0 0 0,0 0 0 0 0,-1 0 0 0 0,1 1 1 0 0,-1-1-1 0 0,0 1 0 0 0,1 0 0 0 0,-1 1 0 0 0,0-1 0 0 0,0 1 0 0 0,0 0 1 0 0,0 0-1 0 0,0 0 0 0 0,-5 1-161 0 0,-23 40 407 0 0,26-27-336 0 0,1 0-1 0 0,1 1 1 0 0,0 0 0 0 0,1 0 0 0 0,0 1 0 0 0,1-1 0 0 0,1 1 0 0 0,0-1 0 0 0,1 1 0 0 0,1 0 0 0 0,0 0 0 0 0,1 0 0 0 0,3 14-71 0 0,-4-23 16 0 0,36 166 507 0 0,31 72-120 0 0,-50-196-323 0 0,-3 1 0 0 0,-1 0-1 0 0,-3 1 1 0 0,-2 0 0 0 0,-2 5-80 0 0,-5-41 42 0 0,0-1 0 0 0,-1 0 1 0 0,0 1-1 0 0,-1-1 0 0 0,-1 0 1 0 0,0 0-1 0 0,-1 0 1 0 0,0 0-1 0 0,-1 0 0 0 0,0-1 1 0 0,-1 1-1 0 0,-5 7-42 0 0,5-12 39 0 0,0 1 1 0 0,-1-1-1 0 0,0 0 0 0 0,-1-1 1 0 0,1 1-1 0 0,-2-1 1 0 0,1 0-1 0 0,-1-1 1 0 0,0 0-1 0 0,0 0 0 0 0,-7 3-39 0 0,-71-7 314 0 0,80-4-332 0 0,1 0 0 0 0,-1 0 1 0 0,1 0-1 0 0,0-1 1 0 0,0 0-1 0 0,0 0 0 0 0,0 0 1 0 0,1-1-1 0 0,-1 1 1 0 0,1-1-1 0 0,0 0 0 0 0,0-1 1 0 0,0 1-1 0 0,1-1 1 0 0,-1 1-1 0 0,1-1 0 0 0,0 0 1 0 0,1 0-1 0 0,-1-1 0 0 0,1 1 1 0 0,0 0-1 0 0,0-1 1 0 0,1 1-1 0 0,0-1 0 0 0,0 0 1 0 0,0 1-1 0 0,0-1 1 0 0,1 0-1 0 0,0-5 18 0 0,27-9-2681 0 0,-6 15-7078 0 0,-12 4-2909 0 0</inkml:trace>
  <inkml:trace contextRef="#ctx0" brushRef="#br0" timeOffset="1383.468">717 1304 1400 0 0,'0'0'2153'0'0,"0"0"-690"0"0,0 0-56 0 0,0 0 313 0 0,0 0 298 0 0,0 0 117 0 0,0 0-141 0 0,0 0-309 0 0,0 0-310 0 0,0 0-264 0 0,0 0-189 0 0,0 0-134 0 0,2-4-95 0 0,7-14-39 0 0,-4 17 4833 0 0,-3 27-5153 0 0,-2-25-10 0 0,-1 23-188 0 0,0 0 0 0 0,-2-1 0 0 0,-1 1 0 0 0,0 0 0 0 0,-2-1 0 0 0,-1 0 0 0 0,-1-1 0 0 0,-4 8-136 0 0,-70 149 127 0 0,61-105-121 0 0,48-62 51 0 0,71-11 255 0 0,-72-9-153 0 0,-26 8-227 0 0,0 0 0 0 0,-1 0 0 0 0,1 0 1 0 0,0-1-1 0 0,0 1 0 0 0,0 0 1 0 0,0 0-1 0 0,0 0 0 0 0,-1-1 0 0 0,1 1 1 0 0,0 0-1 0 0,0 0 0 0 0,0-1 1 0 0,0 1-1 0 0,0 0 0 0 0,0 0 0 0 0,0-1 1 0 0,0 1-1 0 0,0 0 0 0 0,0 0 0 0 0,0-1 1 0 0,0 1-1 0 0,0 0 0 0 0,0 0 1 0 0,0 0-1 0 0,0-1 0 0 0,0 1 0 0 0,0 0 1 0 0,1 0-1 0 0,-1-1 0 0 0,0 1 1 0 0,0 0 67 0 0,-17-1-2937 0 0,7-2-759 0 0,2-1-4117 0 0,5 4-3674 0 0</inkml:trace>
  <inkml:trace contextRef="#ctx0" brushRef="#br0" timeOffset="1668.302">433 1569 10850 0 0,'0'0'3420'0'0,"0"0"-1479"0"0,0 0-810 0 0,0 0-198 0 0,0 0-37 0 0,0 0-41 0 0,0 0-27 0 0,0 0-29 0 0,0 0-7 0 0,0 0-7 0 0,0 0-46 0 0,0 0-101 0 0,0 0-93 0 0,20 1-80 0 0,98 2 230 0 0,-29-1-55 0 0,0-1-3508 0 0,-72-3-3311 0 0,-15 1 4227 0 0,6 1-9856 0 0</inkml:trace>
  <inkml:trace contextRef="#ctx0" brushRef="#br0" timeOffset="1914.081">928 1602 11955 0 0,'0'0'2731'0'0,"0"0"-1436"0"0,0 0-463 0 0,0 0 167 0 0,0 0 213 0 0,0 0 59 0 0,0 0-157 0 0,0 0-294 0 0,0 0-305 0 0,0 0-197 0 0,0 0-134 0 0,0 0-86 0 0,0 0-42 0 0,4 28-31 0 0,12 86-30 0 0,-10-75-114 0 0,-5-33-526 0 0,-2 2-1952 0 0,1-8-2005 0 0,0 0-6454 0 0</inkml:trace>
  <inkml:trace contextRef="#ctx0" brushRef="#br0" timeOffset="3265.45">746 23 1176 0 0,'0'0'1653'0'0,"0"0"12"0"0,0 0 160 0 0,0 0 215 0 0,0 0 21 0 0,0 0-236 0 0,0 0-331 0 0,0 0-387 0 0,0 0-272 0 0,0 0-120 0 0,0 0-22 0 0,0 0-13 0 0,3-4-21 0 0,9-11-48 0 0,-8 12-66 0 0,-4 3-38 0 0,1 28 2957 0 0,-1-17-3157 0 0,-51 196 1614 0 0,36-75-1616 0 0,15-123-289 0 0,-1-8-5 0 0,1 1-1 0 0,-1-1 1 0 0,1 1 0 0 0,0-1-1 0 0,0 0 1 0 0,-1 1-1 0 0,1-1 1 0 0,0 1-1 0 0,0-1 1 0 0,0 1 0 0 0,0-1-1 0 0,1 1 1 0 0,-1-1-1 0 0,0 1 1 0 0,1-1-1 0 0,-1 0 1 0 0,0 1 0 0 0,1-1-1 0 0,0 0 1 0 0,-1 1-1 0 0,1-1 1 0 0,0 0-1 0 0,0 0 1 0 0,0 1 0 0 0,0-1-1 0 0,0 0 1 0 0,0 0-1 0 0,0 0 1 0 0,0 0-1 0 0,0 0 1 0 0,0 0 0 0 0,0-1-1 0 0,1 1 1 0 0,-1 0-1 0 0,0-1 1 0 0,1 1-1 0 0,-1-1 1 0 0,1 1 0 0 0,-1-1-1 0 0,0 1 1 0 0,1-1-1 0 0,-1 0-10 0 0,117 4 809 0 0,-85-12-1418 0 0,-32 8 457 0 0,-1 0-24 0 0,0 0-49 0 0,0 0-72 0 0,0 0-116 0 0,-22-9-9391 0 0,17 8 4411 0 0,0 0-4895 0 0</inkml:trace>
  <inkml:trace contextRef="#ctx0" brushRef="#br0" timeOffset="3532.541">538 251 5225 0 0,'0'0'2465'0'0,"0"0"-665"0"0,0 0-378 0 0,0 0-70 0 0,0 0-18 0 0,0 0-34 0 0,0 0-79 0 0,0 0-179 0 0,0 0-155 0 0,0 0-98 0 0,0 0-110 0 0,0 0-68 0 0,0 0-79 0 0,29-4-101 0 0,89-14-111 0 0,2 14-379 0 0,-100 8-1505 0 0,-12-1-3320 0 0,-3-2-4194 0 0</inkml:trace>
  <inkml:trace contextRef="#ctx0" brushRef="#br0" timeOffset="4067.402">976 295 7498 0 0,'0'0'2609'0'0,"0"0"-700"0"0,0 0-441 0 0,0 0-153 0 0,0 0-173 0 0,0 0-262 0 0,0 0-268 0 0,0 0-200 0 0,0 0-94 0 0,0 0-10 0 0,0 0 42 0 0,0 0 18 0 0,13 0 6 0 0,104 0 1301 0 0,-115 1-1619 0 0,-1 0-1 0 0,0 0 1 0 0,0 1 0 0 0,0-1-1 0 0,1 0 1 0 0,-1 0 0 0 0,0 1-1 0 0,-1-1 1 0 0,1 1 0 0 0,0-1-1 0 0,0 1 1 0 0,-1-1 0 0 0,1 1 0 0 0,-1-1-1 0 0,1 1 1 0 0,-1 0 0 0 0,0-1-1 0 0,1 1 1 0 0,-1 0 0 0 0,0-1-1 0 0,0 1 1 0 0,0 0 0 0 0,0-1-1 0 0,-1 1 1 0 0,1 0 0 0 0,0-1-1 0 0,-1 1 1 0 0,1-1 0 0 0,-1 1 0 0 0,1 0-1 0 0,-1-1 1 0 0,0 1 0 0 0,0 0-56 0 0,-39 71 1584 0 0,39-69-1521 0 0,0-1 0 0 0,0 0 1 0 0,1 1-1 0 0,-1-1 0 0 0,1 1 0 0 0,0-1 1 0 0,0 1-1 0 0,0-1 0 0 0,0 1 1 0 0,0-1-1 0 0,1 1 0 0 0,0-1 0 0 0,0 1 1 0 0,0-1-1 0 0,0 0 0 0 0,0 1 0 0 0,1-1 1 0 0,-1 0-1 0 0,1 0 0 0 0,0 0 0 0 0,0 0 1 0 0,0 0-1 0 0,2 1-63 0 0,54 7 996 0 0,-5-17-565 0 0,-31 2-377 0 0,-14 3-3484 0 0,-8 4-99 0 0,0-2-4300 0 0,0-1-3699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38 276 0 0 0,'0'0'397'0'0,"0"0"796"0"0,0 0 388 0 0,0 0 260 0 0,0 0 123 0 0,0 0-17 0 0,0 0-168 0 0,0 0-238 0 0,0 0-197 0 0,0 0-145 0 0,0 0-108 0 0,2-2-88 0 0,0-1-556 0 0,6-4 338 0 0,-2 4 2657 0 0,-6 3-3153 0 0,0 0-51 0 0,0 0-24 0 0,0 0 16 0 0,16 16 1254 0 0,-10 1-1153 0 0,-1 0 0 0 0,-1 0 0 0 0,0 1 0 0 0,-1-1 0 0 0,-1 1 0 0 0,-1 0 0 0 0,-1 0 1 0 0,0 6-332 0 0,1 10 216 0 0,-15 285 379 0 0,-1-230-474 0 0,0-129-2616 0 0,6 5-1773 0 0,7 11-6121 0 0,2 17-49 0 0</inkml:trace>
  <inkml:trace contextRef="#ctx0" brushRef="#br0" timeOffset="531.756">38 364 408 0 0,'0'0'1635'0'0,"0"0"40"0"0,0 0 175 0 0,0 0 254 0 0,0 0 31 0 0,0 0-235 0 0,0 0-265 0 0,0 0-282 0 0,0 0-175 0 0,0 0-86 0 0,0 0-93 0 0,0 0-123 0 0,0 0-84 0 0,-5-4-78 0 0,-15-13-89 0 0,15 12-38 0 0,5 5-72 0 0,0 0-67 0 0,0 0-39 0 0,0 0-53 0 0,0 0-42 0 0,0 0-29 0 0,0 0-14 0 0,0 0-42 0 0,22 1 1197 0 0,39 9-419 0 0,0-4 0 0 0,1-2-1 0 0,32-2-1006 0 0,30 9 351 0 0,-84-1-288 0 0,-74-27-4855 0 0,20 14-567 0 0,0 2-4974 0 0,10 1 1572 0 0</inkml:trace>
  <inkml:trace contextRef="#ctx0" brushRef="#br0" timeOffset="878.06">12 526 7346 0 0,'0'0'2297'0'0,"0"0"-334"0"0,0 0-155 0 0,0 0-24 0 0,0 0-106 0 0,0 0-306 0 0,0 0-367 0 0,0 0-236 0 0,0 0-91 0 0,0 0 27 0 0,0 0 37 0 0,0 0-1 0 0,10 1-29 0 0,151 9 3434 0 0,-17-7-2894 0 0,-45-5-1197 0 0,-85-12-2582 0 0,-13 7-2423 0 0,-1-1-4085 0 0,0 7-3106 0 0</inkml:trace>
  <inkml:trace contextRef="#ctx0" brushRef="#br0" timeOffset="1667.646">41 103 2657 0 0,'0'0'1860'0'0,"0"0"-125"0"0,0 0 88 0 0,0 0 219 0 0,0 0 17 0 0,0 0-215 0 0,0 0-283 0 0,0 0-304 0 0,0 0-234 0 0,0 0-184 0 0,0 0-143 0 0,0 0-88 0 0,0 0-14 0 0,-7 2-1 0 0,-20 8-22 0 0,21-7-28 0 0,10-3 2284 0 0,17 0-1792 0 0,19-1-170 0 0,158 16 806 0 0,-20 45-1361 0 0,-164-52-30 0 0,-24-21 589 0 0,-71-85-633 0 0,-12 9-187 0 0,99 105-6914 0 0,-2-11 2656 0 0,-2 0-7946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2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183 614 5369 0 0,'0'0'1438'0'0,"0"0"-23"0"0,0 0 253 0 0,0 0 334 0 0,0 0 110 0 0,0 0-266 0 0,0 0-408 0 0,0 0-358 0 0,0 0-244 0 0,0 0-82 0 0,0 0-42 0 0,0 0-41 0 0,-2-7-57 0 0,-5-17-91 0 0,6 23-472 0 0,0 0 0 0 0,-1 0 1 0 0,1 1-1 0 0,0-1 0 0 0,-1 0 0 0 0,1 1 0 0 0,-1-1 0 0 0,1 1 0 0 0,-1 0 1 0 0,1-1-1 0 0,-1 1 0 0 0,1 0 0 0 0,-1 0 0 0 0,1 0 0 0 0,-1 0 0 0 0,1 0 0 0 0,-1 0 1 0 0,1 0-1 0 0,-1 1 0 0 0,1-1 0 0 0,-1 1 0 0 0,1-1 0 0 0,-1 1 0 0 0,1-1 1 0 0,0 1-1 0 0,-1 0-51 0 0,-6 2 52 0 0,0 0 1 0 0,0 1-1 0 0,1 0 1 0 0,-1 0-1 0 0,1 0 1 0 0,0 1 0 0 0,0 1-1 0 0,1-1 1 0 0,-1 1-1 0 0,1 0 1 0 0,1 0-1 0 0,-1 0 1 0 0,1 1-1 0 0,0 0 1 0 0,1 0-1 0 0,-1 1 1 0 0,1-1 0 0 0,1 1-1 0 0,-1 0 1 0 0,2 0-1 0 0,-1 0 1 0 0,1 0-1 0 0,0 0 1 0 0,0 1-1 0 0,1 5-52 0 0,0-11 10 0 0,1 1-1 0 0,-1-1 1 0 0,1 0-1 0 0,0 0 0 0 0,0 0 1 0 0,0 0-1 0 0,1 0 1 0 0,-1 0-1 0 0,1 0 0 0 0,-1 0 1 0 0,1 0-1 0 0,0 0 1 0 0,0 0-1 0 0,1 0 0 0 0,-1 0 1 0 0,0 0-1 0 0,1-1 1 0 0,0 1-1 0 0,0-1 0 0 0,-1 1 1 0 0,2-1-1 0 0,-1 0 1 0 0,0 1-1 0 0,0-1 0 0 0,1 0 1 0 0,-1 0-1 0 0,1-1 1 0 0,-1 1-1 0 0,1-1 0 0 0,0 1 1 0 0,0-1-1 0 0,0 0 1 0 0,0 0-1 0 0,0 0 1 0 0,0 0-1 0 0,0-1 0 0 0,0 1 1 0 0,0-1-1 0 0,0 1-9 0 0,6-1 74 0 0,1 1-1 0 0,-1-1 1 0 0,0-1-1 0 0,0 1 1 0 0,1-2-1 0 0,-1 1 1 0 0,0-1-1 0 0,0 0 1 0 0,-1-1-1 0 0,1 0 0 0 0,0-1 1 0 0,-1 0-1 0 0,0 0 1 0 0,0-1-1 0 0,0 0 1 0 0,0 0-1 0 0,-1 0 1 0 0,0-1-1 0 0,2-2-73 0 0,15-14 91 0 0,-1-1-1 0 0,-1-1 0 0 0,-1-1 0 0 0,-1 0 0 0 0,-1-2 0 0 0,-1 0 0 0 0,-1-1 0 0 0,-2-1 0 0 0,-1 0 0 0 0,-1-1 0 0 0,-2-1 1 0 0,-1 0-1 0 0,-1 0 0 0 0,-2-1 0 0 0,-1 0 0 0 0,-2 0 0 0 0,0 0 0 0 0,-3-10-90 0 0,0 27-1 0 0,-1-1 1 0 0,0 1-1 0 0,-2 0 1 0 0,0 0-1 0 0,0 0 0 0 0,-1 0 1 0 0,-1 0-1 0 0,-1 1 1 0 0,0-1-1 0 0,-1 1 0 0 0,0 0 1 0 0,-1 1-1 0 0,-1-1 1 0 0,7 12-2 0 0,0 1 0 0 0,0 0 0 0 0,0-1 0 0 0,0 1 0 0 0,0-1 0 0 0,0 1 0 0 0,0 0-1 0 0,-1 0 1 0 0,1 0 0 0 0,0 0 0 0 0,-1 0 0 0 0,1 0 0 0 0,-1 0 0 0 0,1 0 0 0 0,-1 0 0 0 0,1 1 0 0 0,-1-1 0 0 0,0 1 0 0 0,1-1-1 0 0,-1 1 1 0 0,0-1 0 0 0,0 1 0 0 0,1 0 0 0 0,-1 0 0 0 0,0 0 0 0 0,0 0 0 0 0,1 0 0 0 0,-1 1 0 0 0,0-1 0 0 0,1 0 0 0 0,-1 1 0 0 0,0-1-1 0 0,1 1 1 0 0,-1-1 0 0 0,0 1 0 0 0,1 0 0 0 0,-1 0 0 0 0,1 0 0 0 0,0 0 0 0 0,-1 0 0 0 0,1 0 0 0 0,0 0 0 0 0,-1 1 2 0 0,-49 62-94 0 0,43-49 109 0 0,0 2-1 0 0,1-1 1 0 0,1 1-1 0 0,1 0 1 0 0,0 0-1 0 0,1 1 1 0 0,1-1-1 0 0,1 1 1 0 0,0 0-1 0 0,2 0 1 0 0,0 0-1 0 0,0-1 1 0 0,2 1-1 0 0,0 0 1 0 0,1 0-1 0 0,1-1 1 0 0,1 0-1 0 0,0 0 0 0 0,1 0 1 0 0,1 0-1 0 0,5 7-14 0 0,89 149 182 0 0,-94-164-168 0 0,0 1 0 0 0,0 0 0 0 0,-1 0 0 0 0,-1 0 0 0 0,0 1 0 0 0,0 0-1 0 0,-1 0 1 0 0,0 0 0 0 0,-1 1 0 0 0,0 0 0 0 0,-1-1 0 0 0,-1 1 0 0 0,1 9-14 0 0,-2-20-17 0 0,0-1-11 0 0,0 0-21 0 0,0 0-6 0 0,0 0-24 0 0,0 0-33 0 0,0 0-67 0 0,14-19-1518 0 0,20-25-2746 0 0,-18 22-2973 0 0,-10 11-3938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8978 0 0,'0'0'3303'0'0,"0"0"-1420"0"0,0 0-476 0 0,0 0 64 0 0,0 0 30 0 0,0 0-132 0 0,0 0-294 0 0,0 0-345 0 0,0 0-204 0 0,0 0-61 0 0,0 0 20 0 0,0 0 34 0 0,0 0 38 0 0,4 3-29 0 0,-1 2-355 0 0,0 0 0 0 0,0-1 0 0 0,-1 1 0 0 0,1 0 0 0 0,-1 0 0 0 0,0 0 0 0 0,0 1 0 0 0,-1-1 0 0 0,0 0 0 0 0,0 1 0 0 0,0-1 0 0 0,-1 1 0 0 0,1-1 0 0 0,-1 1 0 0 0,0-1 0 0 0,-2 6-173 0 0,-70 208 860 0 0,48-151-748 0 0,15-47-75 0 0,1-1 1 0 0,2 2 0 0 0,0-1 0 0 0,0 1-1 0 0,2 0 1 0 0,1 0 0 0 0,0 10-38 0 0,5-30 22 0 0,-1 1-1 0 0,0-1 1 0 0,1 0 0 0 0,0 0-1 0 0,-1 0 1 0 0,1 0 0 0 0,0-1-1 0 0,0 1 1 0 0,0 0 0 0 0,0-1-1 0 0,0 1 1 0 0,1-1 0 0 0,-1 0 0 0 0,0 0-1 0 0,1 0 1 0 0,-1 0 0 0 0,0 0-1 0 0,1 0 1 0 0,-1-1 0 0 0,1 1-1 0 0,0-1 1 0 0,-1 0 0 0 0,1 1 0 0 0,-1-1-1 0 0,1 0 1 0 0,0-1 0 0 0,-1 1-1 0 0,1 0 1 0 0,-1-1 0 0 0,1 0-1 0 0,-1 1 1 0 0,3-2-22 0 0,7 2 125 0 0,93-23 655 0 0,-86 9-891 0 0,-19 14 6 0 0,0 0-43 0 0,0 0-66 0 0,0-19-2095 0 0,-5-5-1851 0 0,1 8-4505 0 0,2 12-2654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10474 0 0,'0'0'2338'0'0,"0"0"-554"0"0,0 0-317 0 0,0 0-65 0 0,0 0-23 0 0,0 0-45 0 0,0 0-75 0 0,0 0-131 0 0,0 0-143 0 0,0 0-139 0 0,0 0-141 0 0,0 0-103 0 0,0 0-83 0 0,29 1-59 0 0,95 1-66 0 0,113-12 291 0 0,-218 10-2135 0 0,-7 0-6352 0 0,-8 0-4482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13795 0 0,'0'0'1868'0'0,"0"0"-381"0"0,0 0-145 0 0,0 0-26 0 0,0 0-78 0 0,0 0-183 0 0,0 0-262 0 0,0 0-221 0 0,0 0-118 0 0,0 0-47 0 0,0 0-26 0 0,0 0 22 0 0,18 14 2063 0 0,89 18-53 0 0,-46-27-2074 0 0,70-15-79 0 0,-104 2-596 0 0,-27 8 120 0 0,0 0-133 0 0,-6-7-4052 0 0,3 6-3088 0 0,-1-2-4636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5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0,'0'0'599'0'0,"0"0"416"0"0,0 0-20 0 0,0 0-137 0 0,0 0-81 0 0,0 0-24 0 0,0 0 59 0 0,0 0 94 0 0,0 0 102 0 0,15 0 12961 0 0,-5 0-11006 0 0,77 7 59 0 0,-8 3-2235 0 0,0-3 1 0 0,0-4-1 0 0,13-4-787 0 0,-55 1 162 0 0,35 4 181 0 0,-79 0-478 0 0,6-5-322 0 0,1 1-3823 0 0,0 0-5230 0 0,0 0-3059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1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5561 0 0,'0'0'2293'0'0,"0"0"-404"0"0,0 0-90 0 0,0 0 83 0 0,0 0-11 0 0,0 0-282 0 0,0 0-437 0 0,0 0-389 0 0,0 0-286 0 0,0 0-79 0 0,0 0 31 0 0,0 0 79 0 0,0 0 14 0 0,14-1-8 0 0,99-2 748 0 0,119 0 2356 0 0,-253-24-2574 0 0,-29-34-873 0 0,23 10-1593 0 0,32 46-2969 0 0,-2 5 43 0 0,0 0-7504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0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339 604 5689 0 0,'0'0'1423'0'0,"0"0"-65"0"0,0 0 170 0 0,0 0 247 0 0,0 0 31 0 0,0 0-188 0 0,0 0-335 0 0,0 0-307 0 0,0 0-199 0 0,0 0-55 0 0,0 0-39 0 0,0-11-5 0 0,-2-34-8 0 0,-20-4 2932 0 0,17 44-3353 0 0,-87-28 1613 0 0,90 33-1839 0 0,1-1 1 0 0,-1 1-1 0 0,0 0 0 0 0,1-1 0 0 0,-1 1 1 0 0,1 0-1 0 0,-1 0 0 0 0,0 0 0 0 0,1 0 1 0 0,-1 0-1 0 0,0 1 0 0 0,1-1 0 0 0,-1 0 1 0 0,1 1-1 0 0,-1-1 0 0 0,0 1 1 0 0,1 0-1 0 0,-1-1 0 0 0,1 1 0 0 0,0 0 1 0 0,-1 0-1 0 0,1 0 0 0 0,0 0 0 0 0,-1 0 1 0 0,1 0-1 0 0,0 0 0 0 0,0 1 0 0 0,-1 0-23 0 0,-18 21 65 0 0,10-9-24 0 0,1 2-1 0 0,1-1 1 0 0,1 1 0 0 0,0 1-1 0 0,1-1 1 0 0,0 1-1 0 0,2 0 1 0 0,0 0 0 0 0,0 7-41 0 0,-1 26 146 0 0,3 0 1 0 0,1 1 0 0 0,3-1-1 0 0,4 10-146 0 0,56 213 236 0 0,-45-56-64 0 0,1 22 5 0 0,-11-184-133 0 0,-1 90 204 0 0,-8-140-216 0 0,-1 0 1 0 0,1 0 0 0 0,-1 0 0 0 0,0 0 0 0 0,0 0-1 0 0,0-1 1 0 0,-1 0 0 0 0,1 1 0 0 0,-1-1 0 0 0,0 0-1 0 0,-1-1 1 0 0,1 1 0 0 0,-1-1 0 0 0,1 0 0 0 0,-1 0-1 0 0,0 0 1 0 0,0-1 0 0 0,0 0 0 0 0,0 0 0 0 0,-1 0-1 0 0,1 0 1 0 0,-1-1 0 0 0,1 0 0 0 0,-1 0-1 0 0,1 0 1 0 0,-1-1 0 0 0,-4 0-33 0 0,-34-4 343 0 0,41 0-425 0 0,0 0 0 0 0,0 0 0 0 0,0 0 1 0 0,1-1-1 0 0,-1 1 0 0 0,1-1 0 0 0,0 1 0 0 0,0-1 1 0 0,1 0-1 0 0,0 0 0 0 0,0 0 0 0 0,0 0 0 0 0,0 0 1 0 0,0 0-1 0 0,1 0 0 0 0,0 0 0 0 0,0 0 0 0 0,1 0 0 0 0,0-4 82 0 0,-1 4-226 0 0,0-10-1051 0 0,1-23-1499 0 0,6 14-8295 0 0,-4 20-728 0 0</inkml:trace>
  <inkml:trace contextRef="#ctx0" brushRef="#br0" timeOffset="1080.639">796 1194 7314 0 0,'0'0'2163'0'0,"0"0"-212"0"0,0 0-160 0 0,0 0-23 0 0,0 0-133 0 0,0 0-253 0 0,0 0-287 0 0,0 0-270 0 0,0 0-169 0 0,0 0-138 0 0,0 0-106 0 0,0 0-55 0 0,0 0-51 0 0,-8-4-49 0 0,-24-11-38 0 0,29 15-183 0 0,1-1 0 0 0,-1 1 0 0 0,1 0 0 0 0,-1 0 0 0 0,1 0 0 0 0,-1 0 0 0 0,1 1 1 0 0,-1-1-1 0 0,1 1 0 0 0,-1-1 0 0 0,1 1 0 0 0,-1 0 0 0 0,1 0 0 0 0,0 0 0 0 0,0 0 0 0 0,-1 0 0 0 0,1 1 0 0 0,0-1 1 0 0,0 1-1 0 0,0-1 0 0 0,0 1 0 0 0,1 0 0 0 0,-1 0 0 0 0,0-1 0 0 0,1 1 0 0 0,-1 1-36 0 0,-7 6 155 0 0,2-3-121 0 0,0 0-1 0 0,1 0 0 0 0,-1 1 1 0 0,1 0-1 0 0,1 0 0 0 0,0 1 0 0 0,0 0 1 0 0,0-1-1 0 0,1 2 0 0 0,0-1 0 0 0,0 0 1 0 0,1 1-1 0 0,0 0 0 0 0,1 0 1 0 0,0-1-1 0 0,0 1 0 0 0,1 1 0 0 0,0-1 1 0 0,1 0-1 0 0,0 4-33 0 0,0-10 29 0 0,0-1 0 0 0,0 1 1 0 0,0 0-1 0 0,1-1 0 0 0,-1 1 0 0 0,1-1 1 0 0,-1 1-1 0 0,1-1 0 0 0,0 1 0 0 0,0-1 0 0 0,0 0 1 0 0,0 1-1 0 0,1-1 0 0 0,-1 0 0 0 0,1 0 1 0 0,-1 0-1 0 0,1 0 0 0 0,0 0 0 0 0,0 0 1 0 0,0 0-1 0 0,0-1 0 0 0,0 1 0 0 0,0-1 0 0 0,0 1 1 0 0,0-1-1 0 0,1 0 0 0 0,-1 0 0 0 0,1 0 1 0 0,-1 0-1 0 0,0 0 0 0 0,1-1 0 0 0,0 1 1 0 0,-1-1-1 0 0,1 1 0 0 0,-1-1 0 0 0,1 0 0 0 0,0 0-29 0 0,5 0 108 0 0,1-1-1 0 0,-1 1 1 0 0,0-2-1 0 0,0 1 1 0 0,0-1-1 0 0,0 0 1 0 0,0-1-1 0 0,0 1 0 0 0,-1-2 1 0 0,1 1-1 0 0,-1-1 1 0 0,0 0-1 0 0,0-1 1 0 0,0 0-1 0 0,-1 0 0 0 0,1-1-107 0 0,15-12 67 0 0,-1-2 0 0 0,-1 0-1 0 0,0-1 1 0 0,-2-1-1 0 0,-1-1 1 0 0,0-1-1 0 0,-2 0 1 0 0,-1-1-1 0 0,-1-1 1 0 0,-1 0-1 0 0,-1 0 1 0 0,-1-1 0 0 0,-2-1-1 0 0,-1 1 1 0 0,-1-1-1 0 0,-1-1 1 0 0,-1 1-1 0 0,-2-1 1 0 0,-1-3-67 0 0,0 21-9 0 0,0-1 1 0 0,-1 0-1 0 0,0 0 1 0 0,-1 1-1 0 0,0-1 1 0 0,-1 1-1 0 0,0-1 1 0 0,-1 1-1 0 0,0-1 1 0 0,-1 1-1 0 0,0 0 0 0 0,-1 1 1 0 0,0-1-1 0 0,-1 1 1 0 0,0 0-1 0 0,0 0 1 0 0,-1 1-1 0 0,-3-3 9 0 0,9 11-8 0 0,1 1 0 0 0,-1-1 0 0 0,0 0 0 0 0,0 0-1 0 0,-1 1 1 0 0,1-1 0 0 0,0 1 0 0 0,0-1 0 0 0,0 1 0 0 0,0-1-1 0 0,0 1 1 0 0,-1 0 0 0 0,1-1 0 0 0,0 1 0 0 0,0 0-1 0 0,0 0 1 0 0,-1 0 0 0 0,1 0 0 0 0,0 0 0 0 0,0 0 0 0 0,-1 0-1 0 0,1 0 1 0 0,0 1 0 0 0,0-1 0 0 0,0 1 0 0 0,-1-1-1 0 0,1 0 1 0 0,0 1 0 0 0,0 0 0 0 0,0-1 0 0 0,0 1 0 0 0,0 0-1 0 0,0-1 1 0 0,0 1 0 0 0,0 0 0 0 0,0 0 0 0 0,0 0-1 0 0,1 0 1 0 0,-1 0 0 0 0,0 0 0 0 0,1 0 0 0 0,-1 0 0 0 0,0 0-1 0 0,1 0 1 0 0,-1 0 0 0 0,1 1 0 0 0,0-1 0 0 0,-1 1 8 0 0,-18 61-61 0 0,23 125 241 0 0,45 89 47 0 0,-34-142-110 0 0,-14-102-3856 0 0,-1-22 740 0 0,0-23 735 0 0,4-1-8005 0 0,2 12 1150 0 0</inkml:trace>
  <inkml:trace contextRef="#ctx0" brushRef="#br0" timeOffset="1602.502">1451 766 8922 0 0,'0'0'3555'0'0,"0"0"-1517"0"0,0 0-732 0 0,0 0-174 0 0,0 0-18 0 0,0 0-76 0 0,0 0-84 0 0,0 0-127 0 0,0 0-99 0 0,0 0-84 0 0,0 0-60 0 0,0 0-30 0 0,0 0-38 0 0,-18 30-13 0 0,-52 90-66 0 0,45-57 243 0 0,15 19 166 0 0,6-35-522 0 0,-2-1 1 0 0,-2 0-1 0 0,-3-1 0 0 0,-10 29-324 0 0,17-34 359 0 0,20-30 28 0 0,-7-7-248 0 0,1 1 0 0 0,0-2 1 0 0,0 0-1 0 0,0 0 1 0 0,1-1-1 0 0,-1 0 0 0 0,0-1 1 0 0,0 0-1 0 0,1 0 0 0 0,4-2-139 0 0,18 1 162 0 0,107-10 307 0 0,-114 9-199 0 0,-27 2-320 0 0,1-1 0 0 0,0 1 1 0 0,0 0-1 0 0,0 0 0 0 0,0 0 0 0 0,-1 0 0 0 0,1 0 0 0 0,0-1 0 0 0,0 1 0 0 0,0 0 0 0 0,0 0 1 0 0,0 0-1 0 0,0 0 0 0 0,-1-1 0 0 0,1 1 0 0 0,0 0 0 0 0,0 0 0 0 0,0 0 0 0 0,0-1 1 0 0,0 1-1 0 0,0 0 0 0 0,0 0 0 0 0,0-1 0 0 0,0 1 0 0 0,0 0 0 0 0,0 0 0 0 0,0 0 1 0 0,0-1-1 0 0,0 1 0 0 0,0 0 0 0 0,0 0 0 0 0,0-1 0 0 0,0 1 0 0 0,1 0 0 0 0,-1 0 1 0 0,0 0-1 0 0,0 0 0 0 0,0-1 0 0 0,0 1 0 0 0,0 0 0 0 0,0 0 0 0 0,1 0 0 0 0,-1 0 0 0 0,0-1 1 0 0,0 1-1 0 0,0 0 0 0 0,0 0 0 0 0,1 0 0 0 0,-1 0 0 0 0,0 0 0 0 0,0 0 50 0 0,-14-9-3534 0 0,6 3-2572 0 0,7 3-5712 0 0</inkml:trace>
  <inkml:trace contextRef="#ctx0" brushRef="#br0" timeOffset="2157.147">1241 593 11626 0 0,'0'0'2084'0'0,"0"0"-201"0"0,0 0-130 0 0,0 0-76 0 0,0 0-145 0 0,0 0-261 0 0,0 0-240 0 0,0 0-147 0 0,0 0-128 0 0,0 0-86 0 0,0 0-81 0 0,0 0-65 0 0,-1-3-68 0 0,-6-12-40 0 0,39 11 1781 0 0,164 15-1380 0 0,-79-3-570 0 0,-77-5-145 0 0,-40-3-64 0 0,-24-36 1184 0 0,-67-101-1045 0 0,90 135-271 0 0,0-1 0 0 0,0 1-1 0 0,0-1 1 0 0,0 1 0 0 0,1-1-1 0 0,-1 0 1 0 0,1 1 0 0 0,0-1-1 0 0,-1 0 1 0 0,1 0 0 0 0,1 1-1 0 0,-1-1 1 0 0,0 0 0 0 0,0 1-1 0 0,1-1 1 0 0,0 0 0 0 0,-1 1-1 0 0,1-1 1 0 0,0 0 0 0 0,0 1-1 0 0,1-2 95 0 0,30-21-9913 0 0,-23 21-2351 0 0</inkml:trace>
  <inkml:trace contextRef="#ctx0" brushRef="#br0" timeOffset="4126.104">473 1783 8426 0 0,'0'0'3291'0'0,"0"0"-1258"0"0,0 0-652 0 0,0 0-145 0 0,0 0-6 0 0,0 0-67 0 0,0 0-217 0 0,0 0-226 0 0,0 0-234 0 0,0 0-171 0 0,0 0-104 0 0,0 0-36 0 0,0 0 27 0 0,-5 2 28 0 0,3 0-162 0 0,-1 0 1 0 0,1 0-1 0 0,0 0 1 0 0,-1 0-1 0 0,1 0 1 0 0,0 0-1 0 0,0 1 1 0 0,1-1-1 0 0,-1 1 1 0 0,0-1-1 0 0,1 1 0 0 0,-1 0 1 0 0,1 0-1 0 0,0-1 1 0 0,0 1-1 0 0,0 0 1 0 0,0 0-1 0 0,1 0 1 0 0,-1 0-1 0 0,1 0 1 0 0,0 1-69 0 0,-2 3 122 0 0,-64 214 2271 0 0,62-211-2318 0 0,0 0 1 0 0,1 0 0 0 0,0 1 0 0 0,1-1 0 0 0,0 1 0 0 0,1 0 0 0 0,0 0 0 0 0,1-1-1 0 0,1 9-75 0 0,42 8 1007 0 0,70-24 108 0 0,-29-14-745 0 0,-84 11-393 0 0,0 0-26 0 0,0 0 43 0 0,0 0 18 0 0,0 0 14 0 0,0 0-9 0 0,0 0-1 0 0,0 0 20 0 0,0 0-20 0 0,0 0-29 0 0,0 0-26 0 0,-4 0-20 0 0,3 0-3514 0 0,1 0-3820 0 0,0 0-3882 0 0</inkml:trace>
  <inkml:trace contextRef="#ctx0" brushRef="#br0" timeOffset="4449.458">777 2081 16724 0 0,'0'0'1828'0'0,"0"0"-673"0"0,0 0-463 0 0,0 0-6 0 0,0 0 146 0 0,0 0 51 0 0,0 0-63 0 0,0 0-111 0 0,0 0-138 0 0,0 0-75 0 0,0 0-50 0 0,0 0-36 0 0,0 0-43 0 0,0 19-27 0 0,-1 62-43 0 0,-25 35 538 0 0,14-74-880 0 0,42-47-2071 0 0,-10-8-230 0 0,-9 2-2158 0 0,-7 7 1858 0 0,5-4-9219 0 0</inkml:trace>
  <inkml:trace contextRef="#ctx0" brushRef="#br0" timeOffset="6025.098">444 63 0 0 0,'0'0'890'0'0,"0"0"370"0"0,0 0 157 0 0,0 0 58 0 0,0 0-65 0 0,0 0-111 0 0,0 0-69 0 0,0 0-19 0 0,0 0 45 0 0,0 0-3 0 0,1-10-42 0 0,6-32-108 0 0,-4 32-151 0 0,-3 10-126 0 0,0 5 4692 0 0,2 19-5243 0 0,-11 112 1263 0 0,-25 99-601 0 0,33-183-685 0 0,1-52-185 0 0,0 0 34 0 0,0 0 27 0 0,0 0 30 0 0,0 0 34 0 0,0 0-7 0 0,19-3 1142 0 0,94-16-680 0 0,-111 22-1006 0 0,-1-2-4667 0 0,0-1-5243 0 0,-1 0-1371 0 0</inkml:trace>
  <inkml:trace contextRef="#ctx0" brushRef="#br0" timeOffset="6654.864">738 269 0 0 0,'0'0'1076'0'0,"0"0"118"0"0,0 0 213 0 0,0 0 240 0 0,0 0 152 0 0,0 0 19 0 0,0 0-81 0 0,0 0-151 0 0,0 0-158 0 0,0 0-141 0 0,0 0-139 0 0,0 0-119 0 0,3 8 5040 0 0,111-8-2914 0 0,-113 0-3150 0 0,0-1 1 0 0,-1 1-1 0 0,1 0 0 0 0,0 0 0 0 0,-1 0 0 0 0,1 0 0 0 0,0 0 1 0 0,0 1-1 0 0,-1-1 0 0 0,1 0 0 0 0,0 0 0 0 0,-1 0 0 0 0,1 1 1 0 0,0-1-1 0 0,-1 0 0 0 0,1 0 0 0 0,0 1 0 0 0,-1-1 0 0 0,1 1 0 0 0,0-1 1 0 0,-1 1-1 0 0,1-1 0 0 0,-1 1 0 0 0,1-1 0 0 0,-1 1 0 0 0,1-1 1 0 0,-1 1-1 0 0,0 0 0 0 0,1-1 0 0 0,-1 1 0 0 0,0-1 0 0 0,1 1 1 0 0,-1 0-1 0 0,0 0 0 0 0,0-1 0 0 0,0 1 0 0 0,1 0 0 0 0,-1-1 0 0 0,0 1 1 0 0,0 0-1 0 0,0 0 0 0 0,0-1 0 0 0,0 1 0 0 0,0 0 0 0 0,-1 0 1 0 0,1-1-1 0 0,0 1 0 0 0,0 0 0 0 0,0-1 0 0 0,-1 1 0 0 0,1 0 1 0 0,0-1-1 0 0,-1 1 0 0 0,1 0 0 0 0,-1-1 0 0 0,1 1 0 0 0,-1-1 0 0 0,1 1 1 0 0,-1-1-1 0 0,1 1-5 0 0,-32 43 343 0 0,28-40-328 0 0,-8 10 51 0 0,9-11-56 0 0,0-1 0 0 0,0 1 1 0 0,1 0-1 0 0,-1 0 0 0 0,1 0 0 0 0,0 0 0 0 0,0 1 1 0 0,0-1-1 0 0,0 0 0 0 0,1 1 0 0 0,-1-1 0 0 0,1 1 0 0 0,0 0 1 0 0,0-1-1 0 0,0 1 0 0 0,1 0 0 0 0,-1 0-10 0 0,28 7 551 0 0,-9-10-255 0 0,9-1-1313 0 0,-7-18-3406 0 0,-17 13-450 0 0,0 1-6395 0 0</inkml:trace>
  <inkml:trace contextRef="#ctx0" brushRef="#br0" timeOffset="8323.72">208 1654 6121 0 0,'0'0'1881'0'0,"0"0"-245"0"0,0 0-110 0 0,0 0 82 0 0,0 0 0 0 0,0 0-173 0 0,0 0-292 0 0,0 0-305 0 0,0 0-235 0 0,0 0-135 0 0,0 0-63 0 0,0 0-21 0 0,0 0 12 0 0,-7 0 1542 0 0,154 7 1903 0 0,20 0-3292 0 0,-166-7-526 0 0,-1 0 17 0 0,-10 4 1080 0 0,-112-70-901 0 0,105 35-2580 0 0,15-4-3999 0 0,2 32 5496 0 0,0-2-11060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1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112 214 0 0 0,'0'0'632'0'0,"0"0"291"0"0,0 0 143 0 0,0 0 331 0 0,0 0 486 0 0,0 0 383 0 0,0 0 120 0 0,0 0-179 0 0,0 0-372 0 0,0 0-403 0 0,0 0-298 0 0,6-11-203 0 0,17-33-119 0 0,-17 33-108 0 0,-6 11-82 0 0,-4 19 1749 0 0,-83 231-904 0 0,72-199-1370 0 0,3 1 0 0 0,2 0 0 0 0,2 0-1 0 0,2 1 1 0 0,2 0 0 0 0,3 8-97 0 0,3-54 22 0 0,-1 1 0 0 0,1-1 0 0 0,0 0 0 0 0,1 0 0 0 0,0 0 0 0 0,0 0 0 0 0,0 0 0 0 0,1-1 0 0 0,0 1 0 0 0,0-1 0 0 0,1 0 0 0 0,0 0 0 0 0,0-1 0 0 0,0 1 0 0 0,1-1 0 0 0,-1-1 0 0 0,1 1 0 0 0,0-1 0 0 0,1 1 0 0 0,-1-2 0 0 0,1 1 0 0 0,0-1 0 0 0,0 0 0 0 0,0 0 0 0 0,0-1 0 0 0,0 0 0 0 0,0 0 0 0 0,1-1 0 0 0,-1 0 0 0 0,1 0 0 0 0,-1-1 0 0 0,1 0 0 0 0,-1 0 0 0 0,1-1 0 0 0,-1 0 0 0 0,1 0 0 0 0,-1-1 0 0 0,0 0 0 0 0,0 0 0 0 0,0 0 0 0 0,0-1 0 0 0,0 0 0 0 0,1-1-22 0 0,12-6 70 0 0,0-1 1 0 0,-1-1 0 0 0,-1 0-1 0 0,0-1 1 0 0,0-1-1 0 0,-1-1 1 0 0,-1-1-1 0 0,-1 0 1 0 0,0-1 0 0 0,-1 0-1 0 0,-1-1 1 0 0,0-1-1 0 0,1-5-70 0 0,22-42 114 0 0,-3-3-1 0 0,-2-1 0 0 0,2-18-113 0 0,-31 83 4 0 0,16-43 41 0 0,-2 0 1 0 0,-2-1-1 0 0,-3-1 0 0 0,-1 0 0 0 0,1-35-45 0 0,-10 67 72 0 0,2-38 627 0 0,-12 67-683 0 0,1 17 1 0 0,-15 47 83 0 0,3 1 0 0 0,3 0 0 0 0,2 15-100 0 0,7-37 94 0 0,3 1 1 0 0,2 0-1 0 0,3 0 0 0 0,2 1 0 0 0,2-2 0 0 0,3 1 1 0 0,2 0-1 0 0,3-2 0 0 0,9 25-94 0 0,24 54 166 0 0,-53-143 245 0 0,-16-24-1769 0 0,28 9-9095 0 0,1 22-1386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17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5 8066 0 0,'0'0'2663'0'0,"0"0"-559"0"0,0 0-182 0 0,0 0-59 0 0,0 0-134 0 0,0 0-320 0 0,0 0-391 0 0,0 0-290 0 0,0 0-181 0 0,0 0-81 0 0,0 0-12 0 0,0 0 14 0 0,0 0 3 0 0,-11-4 2572 0 0,14 75-1185 0 0,-1 25-1393 0 0,-13 200 9 0 0,0-232-718 0 0,21-121-3714 0 0,7 23-4482 0 0,-12 26-136 0 0</inkml:trace>
  <inkml:trace contextRef="#ctx0" brushRef="#br0" timeOffset="704.864">236 307 7978 0 0,'0'0'2942'0'0,"0"0"-677"0"0,0 0-279 0 0,0 0-111 0 0,0 0-146 0 0,0 0-258 0 0,0 0-302 0 0,0 0-243 0 0,0 0-223 0 0,0 0-154 0 0,0 0-81 0 0,0 0-45 0 0,0 0-19 0 0,25-4 1272 0 0,173-7-463 0 0,-138 11-1019 0 0,-63-22 1017 0 0,-2 14-1196 0 0,-1-1 0 0 0,0 1 0 0 0,0 0 0 0 0,0 0-1 0 0,-1 1 1 0 0,0 0 0 0 0,-1 0 0 0 0,0 1 0 0 0,0 0-1 0 0,0 0 1 0 0,-1 1 0 0 0,1 0 0 0 0,-1 0 0 0 0,-1 1 0 0 0,1 1-1 0 0,0-1 1 0 0,-1 1 0 0 0,-10-1-15 0 0,0 3 37 0 0,20 1-17 0 0,0 0 3 0 0,0 0-48 0 0,0 0-14 0 0,0 0-20 0 0,0 16-37 0 0,-2 288 231 0 0,-3-216-78 0 0,31-126 157 0 0,139-170-162 0 0,-158 198-282 0 0,12-16-470 0 0,-1 14-3734 0 0,-15 9 244 0 0,-2 3-5086 0 0</inkml:trace>
  <inkml:trace contextRef="#ctx0" brushRef="#br0" timeOffset="1636.64">731 141 13315 0 0,'0'0'2346'0'0,"0"0"-485"0"0,0 0-280 0 0,0 0-73 0 0,0 0-76 0 0,0 0-193 0 0,0 0-288 0 0,0 0-285 0 0,0 0-169 0 0,0 0-69 0 0,0 0-29 0 0,0 0-12 0 0,0 0-63 0 0,11-3-84 0 0,34-12-57 0 0,-42 14-140 0 0,1-1 1 0 0,0 1-1 0 0,0 0 1 0 0,0 1-1 0 0,0-1 1 0 0,1 1-1 0 0,-1 0 1 0 0,0 0-1 0 0,0 0 1 0 0,0 0-1 0 0,0 1 1 0 0,0 0-1 0 0,0 0 1 0 0,0 0-1 0 0,0 0 1 0 0,0 0-1 0 0,0 1 1 0 0,-1 0-1 0 0,4 1-43 0 0,-4 1 22 0 0,0 0 0 0 0,0 1 0 0 0,0-1 0 0 0,0 0-1 0 0,-1 1 1 0 0,0-1 0 0 0,0 1 0 0 0,0 0 0 0 0,0 0-1 0 0,-1 0 1 0 0,0 0 0 0 0,0 0 0 0 0,0 0 0 0 0,-1 0-1 0 0,0 0 1 0 0,1 0 0 0 0,-2 0 0 0 0,1 1 0 0 0,-1-1-1 0 0,0 0 1 0 0,0 0 0 0 0,0 0 0 0 0,0 0 0 0 0,-1-1-1 0 0,0 1 1 0 0,0 0 0 0 0,-1-1 0 0 0,1 1 0 0 0,-1 0-23 0 0,-25 38 180 0 0,19-32-88 0 0,1 1 1 0 0,1 0-1 0 0,0 0 1 0 0,0 0 0 0 0,1 1-1 0 0,1 0 1 0 0,0 0-1 0 0,-2 10-91 0 0,6-20 24 0 0,1-1 0 0 0,-1 1 0 0 0,1 0 0 0 0,-1-1 0 0 0,1 1-1 0 0,0 0 1 0 0,0-1 0 0 0,0 1 0 0 0,0 0 0 0 0,0-1 0 0 0,1 1-1 0 0,-1-1 1 0 0,1 1 0 0 0,0 0 0 0 0,0-1 0 0 0,-1 1 0 0 0,2-1-1 0 0,-1 0 1 0 0,0 1 0 0 0,0-1 0 0 0,1 0 0 0 0,0 0 0 0 0,-1 0-1 0 0,3 2-23 0 0,4-1 78 0 0,0-1-1 0 0,0 0 0 0 0,1 0 0 0 0,-1-1 0 0 0,1 0 0 0 0,-1 0 0 0 0,1-1 0 0 0,0 0 0 0 0,-1-1 1 0 0,1 0-1 0 0,-1 0 0 0 0,0-1 0 0 0,1 0 0 0 0,-1 0 0 0 0,0-1 0 0 0,0 0 0 0 0,0-1 0 0 0,0 0 0 0 0,2-1-77 0 0,61-20 328 0 0,-58 15-622 0 0,-13 10 40 0 0,0 0-80 0 0,-7-8-4862 0 0,5 5-3120 0 0,2-1-4476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114 222 1080 0 0,'0'0'759'0'0,"0"0"-224"0"0,0 0 121 0 0,0 0 232 0 0,0 0 232 0 0,0 0 67 0 0,0 0-157 0 0,0 0-251 0 0,0 0-266 0 0,0 0-189 0 0,0 0-105 0 0,-6 0-16 0 0,-27 0 563 0 0,-9-11 952 0 0,9 17 4185 0 0,40-3 566 0 0,29-1-5451 0 0,245-20 1730 0 0,28 6-1619 0 0,-271 17-1208 0 0,-57-5-7865 0 0,13 3-192 0 0,1 0-3621 0 0</inkml:trace>
  <inkml:trace contextRef="#ctx0" brushRef="#br0" timeOffset="341.794">64 424 7618 0 0,'0'0'4195'0'0,"0"0"-1741"0"0,0 0-782 0 0,0 0-175 0 0,0 0-152 0 0,0 0-215 0 0,0 0-223 0 0,0 0-195 0 0,0 0-112 0 0,0 0-34 0 0,0 0-20 0 0,0 0 16 0 0,0 0-3 0 0,16-1-15 0 0,114-5 1348 0 0,124 13 31 0 0,-119-17-1728 0 0,-101 2-410 0 0,-34 8 60 0 0,0-4-1394 0 0,0-3-7486 0 0,0 7-2711 0 0</inkml:trace>
  <inkml:trace contextRef="#ctx0" brushRef="#br0" timeOffset="1511.839">407 1 4753 0 0,'0'0'1931'0'0,"0"0"-177"0"0,0 0-147 0 0,0 0 8 0 0,0 0 80 0 0,0 0-99 0 0,0 0-180 0 0,0 0-257 0 0,0 0-300 0 0,0 0-243 0 0,0 0-118 0 0,0 0-31 0 0,0 0-11 0 0,-6 0 62 0 0,-16 0 16 0 0,21 1-442 0 0,1 0 0 0 0,-1 0 0 0 0,1 0 0 0 0,-1 0 0 0 0,1 0 0 0 0,-1 0-1 0 0,1 0 1 0 0,0 0 0 0 0,-1 0 0 0 0,1 0 0 0 0,0 0 0 0 0,0 0 0 0 0,0 0 0 0 0,-1 0 0 0 0,1 0 0 0 0,0 0 0 0 0,1 0 0 0 0,-1 0 0 0 0,0 0 0 0 0,0 0 0 0 0,0 0 0 0 0,0 0 0 0 0,1 0-1 0 0,-1 0 1 0 0,1 0 0 0 0,-1 0 0 0 0,1 0 0 0 0,-1 0 0 0 0,1-1 0 0 0,-1 1 0 0 0,1 0 0 0 0,0 0 0 0 0,0 0-92 0 0,10 9 370 0 0,2 0 0 0 0,-1-2 0 0 0,1 1 0 0 0,1-1 1 0 0,-1-1-1 0 0,1 0 0 0 0,1-1 0 0 0,-1-1 0 0 0,1 0 0 0 0,6 0-370 0 0,12 6 270 0 0,-11-4-213 0 0,-1 1 0 0 0,0 1-1 0 0,0 1 1 0 0,0 0-1 0 0,-2 2 1 0 0,1 0-1 0 0,-1 2 1 0 0,-1 0-1 0 0,-1 0 1 0 0,7 9-57 0 0,8 21 51 0 0,-31-43-55 0 0,-1-1 14 0 0,-8 18 160 0 0,-137 91 221 0 0,69-45-337 0 0,-17 6 35 0 0,-42 41 131 0 0,128-94-200 0 0,7-16-24 0 0,0-1 16 0 0,-15 10 581 0 0,14-16-4385 0 0,5 3 2270 0 0,3-2-6955 0 0,-4 2-4122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391 571 4969 0 0,'0'0'1743'0'0,"0"0"-193"0"0,0 0-17 0 0,0 0 89 0 0,0 0 57 0 0,0 0-107 0 0,0 0-247 0 0,0 0-261 0 0,0 0-237 0 0,0 0-164 0 0,0 0-131 0 0,-6-16-53 0 0,-17-52-39 0 0,21 63-297 0 0,1 0 1 0 0,-2 1-1 0 0,1 0 0 0 0,0-1 1 0 0,-1 1-1 0 0,1 0 1 0 0,-1 0-1 0 0,-1 1 1 0 0,1-1-1 0 0,0 1 1 0 0,-1-1-1 0 0,1 1 1 0 0,-1 0-1 0 0,0 0 1 0 0,0 1-1 0 0,-2-1-143 0 0,-14-12 709 0 0,17 11-548 0 0,-1 1 1 0 0,1-1-1 0 0,-1 0 0 0 0,0 1 0 0 0,0 0 0 0 0,0 0 0 0 0,-1 0 0 0 0,1 1 1 0 0,-1-1-1 0 0,0 1 0 0 0,1 0 0 0 0,-1 1 0 0 0,0-1 0 0 0,0 1 0 0 0,0 0 1 0 0,0 0-1 0 0,0 0 0 0 0,-5 1-161 0 0,-23 40 407 0 0,26-27-336 0 0,1 0-1 0 0,1 1 1 0 0,0 0 0 0 0,1 0 0 0 0,0 1 0 0 0,1-1 0 0 0,1 1 0 0 0,0-1 0 0 0,1 1 0 0 0,1 0 0 0 0,0 0 0 0 0,1 0 0 0 0,3 14-71 0 0,-4-23 16 0 0,36 166 507 0 0,31 72-120 0 0,-50-196-323 0 0,-3 1 0 0 0,-1 0-1 0 0,-3 1 1 0 0,-2 0 0 0 0,-2 5-80 0 0,-5-41 42 0 0,0-1 0 0 0,-1 0 1 0 0,0 1-1 0 0,-1-1 0 0 0,-1 0 1 0 0,0 0-1 0 0,-1 0 1 0 0,0 0-1 0 0,-1 0 0 0 0,0-1 1 0 0,-1 1-1 0 0,-5 7-42 0 0,5-12 39 0 0,0 1 1 0 0,-1-1-1 0 0,0 0 0 0 0,-1-1 1 0 0,1 1-1 0 0,-2-1 1 0 0,1 0-1 0 0,-1-1 1 0 0,0 0-1 0 0,0 0 0 0 0,-7 3-39 0 0,-71-7 314 0 0,80-4-332 0 0,1 0 0 0 0,-1 0 1 0 0,1 0-1 0 0,0-1 1 0 0,0 0-1 0 0,0 0 0 0 0,0 0 1 0 0,1-1-1 0 0,-1 1 1 0 0,1-1-1 0 0,0 0 0 0 0,0-1 1 0 0,0 1-1 0 0,1-1 1 0 0,-1 1-1 0 0,1-1 0 0 0,0 0 1 0 0,1 0-1 0 0,-1-1 0 0 0,1 1 1 0 0,0 0-1 0 0,0-1 1 0 0,1 1-1 0 0,0-1 0 0 0,0 0 1 0 0,0 1-1 0 0,0-1 1 0 0,1 0-1 0 0,0-5 18 0 0,27-9-2681 0 0,-6 15-7078 0 0,-12 4-2909 0 0</inkml:trace>
  <inkml:trace contextRef="#ctx0" brushRef="#br0" timeOffset="1383.468">717 1304 1400 0 0,'0'0'2153'0'0,"0"0"-690"0"0,0 0-56 0 0,0 0 313 0 0,0 0 298 0 0,0 0 117 0 0,0 0-141 0 0,0 0-309 0 0,0 0-310 0 0,0 0-264 0 0,0 0-189 0 0,0 0-134 0 0,2-4-95 0 0,7-14-39 0 0,-4 17 4833 0 0,-3 27-5153 0 0,-2-25-10 0 0,-1 23-188 0 0,0 0 0 0 0,-2-1 0 0 0,-1 1 0 0 0,0 0 0 0 0,-2-1 0 0 0,-1 0 0 0 0,-1-1 0 0 0,-4 8-136 0 0,-70 149 127 0 0,61-105-121 0 0,48-62 51 0 0,71-11 255 0 0,-72-9-153 0 0,-26 8-227 0 0,0 0 0 0 0,-1 0 0 0 0,1 0 1 0 0,0-1-1 0 0,0 1 0 0 0,0 0 1 0 0,0 0-1 0 0,0 0 0 0 0,-1-1 0 0 0,1 1 1 0 0,0 0-1 0 0,0 0 0 0 0,0-1 1 0 0,0 1-1 0 0,0 0 0 0 0,0 0 0 0 0,0-1 1 0 0,0 1-1 0 0,0 0 0 0 0,0 0 0 0 0,0-1 1 0 0,0 1-1 0 0,0 0 0 0 0,0 0 1 0 0,0 0-1 0 0,0-1 0 0 0,0 1 0 0 0,0 0 1 0 0,1 0-1 0 0,-1-1 0 0 0,0 1 1 0 0,0 0 67 0 0,-17-1-2937 0 0,7-2-759 0 0,2-1-4117 0 0,5 4-3674 0 0</inkml:trace>
  <inkml:trace contextRef="#ctx0" brushRef="#br0" timeOffset="1668.302">433 1569 10850 0 0,'0'0'3420'0'0,"0"0"-1479"0"0,0 0-810 0 0,0 0-198 0 0,0 0-37 0 0,0 0-41 0 0,0 0-27 0 0,0 0-29 0 0,0 0-7 0 0,0 0-7 0 0,0 0-46 0 0,0 0-101 0 0,0 0-93 0 0,20 1-80 0 0,98 2 230 0 0,-29-1-55 0 0,0-1-3508 0 0,-72-3-3311 0 0,-15 1 4227 0 0,6 1-9856 0 0</inkml:trace>
  <inkml:trace contextRef="#ctx0" brushRef="#br0" timeOffset="1914.081">928 1602 11955 0 0,'0'0'2731'0'0,"0"0"-1436"0"0,0 0-463 0 0,0 0 167 0 0,0 0 213 0 0,0 0 59 0 0,0 0-157 0 0,0 0-294 0 0,0 0-305 0 0,0 0-197 0 0,0 0-134 0 0,0 0-86 0 0,0 0-42 0 0,4 28-31 0 0,12 86-30 0 0,-10-75-114 0 0,-5-33-526 0 0,-2 2-1952 0 0,1-8-2005 0 0,0 0-6454 0 0</inkml:trace>
  <inkml:trace contextRef="#ctx0" brushRef="#br0" timeOffset="3265.45">746 23 1176 0 0,'0'0'1653'0'0,"0"0"12"0"0,0 0 160 0 0,0 0 215 0 0,0 0 21 0 0,0 0-236 0 0,0 0-331 0 0,0 0-387 0 0,0 0-272 0 0,0 0-120 0 0,0 0-22 0 0,0 0-13 0 0,3-4-21 0 0,9-11-48 0 0,-8 12-66 0 0,-4 3-38 0 0,1 28 2957 0 0,-1-17-3157 0 0,-51 196 1614 0 0,36-75-1616 0 0,15-123-289 0 0,-1-8-5 0 0,1 1-1 0 0,-1-1 1 0 0,1 1 0 0 0,0-1-1 0 0,0 0 1 0 0,-1 1-1 0 0,1-1 1 0 0,0 1-1 0 0,0-1 1 0 0,0 1 0 0 0,0-1-1 0 0,1 1 1 0 0,-1-1-1 0 0,0 1 1 0 0,1-1-1 0 0,-1 0 1 0 0,0 1 0 0 0,1-1-1 0 0,0 0 1 0 0,-1 1-1 0 0,1-1 1 0 0,0 0-1 0 0,0 0 1 0 0,0 1 0 0 0,0-1-1 0 0,0 0 1 0 0,0 0-1 0 0,0 0 1 0 0,0 0-1 0 0,0 0 1 0 0,0 0 0 0 0,0-1-1 0 0,1 1 1 0 0,-1 0-1 0 0,0-1 1 0 0,1 1-1 0 0,-1-1 1 0 0,1 1 0 0 0,-1-1-1 0 0,0 1 1 0 0,1-1-1 0 0,-1 0-10 0 0,117 4 809 0 0,-85-12-1418 0 0,-32 8 457 0 0,-1 0-24 0 0,0 0-49 0 0,0 0-72 0 0,0 0-116 0 0,-22-9-9391 0 0,17 8 4411 0 0,0 0-4895 0 0</inkml:trace>
  <inkml:trace contextRef="#ctx0" brushRef="#br0" timeOffset="3532.541">538 251 5225 0 0,'0'0'2465'0'0,"0"0"-665"0"0,0 0-378 0 0,0 0-70 0 0,0 0-18 0 0,0 0-34 0 0,0 0-79 0 0,0 0-179 0 0,0 0-155 0 0,0 0-98 0 0,0 0-110 0 0,0 0-68 0 0,0 0-79 0 0,29-4-101 0 0,89-14-111 0 0,2 14-379 0 0,-100 8-1505 0 0,-12-1-3320 0 0,-3-2-4194 0 0</inkml:trace>
  <inkml:trace contextRef="#ctx0" brushRef="#br0" timeOffset="4067.402">976 295 7498 0 0,'0'0'2609'0'0,"0"0"-700"0"0,0 0-441 0 0,0 0-153 0 0,0 0-173 0 0,0 0-262 0 0,0 0-268 0 0,0 0-200 0 0,0 0-94 0 0,0 0-10 0 0,0 0 42 0 0,0 0 18 0 0,13 0 6 0 0,104 0 1301 0 0,-115 1-1619 0 0,-1 0-1 0 0,0 0 1 0 0,0 1 0 0 0,0-1-1 0 0,1 0 1 0 0,-1 0 0 0 0,0 1-1 0 0,-1-1 1 0 0,1 1 0 0 0,0-1-1 0 0,0 1 1 0 0,-1-1 0 0 0,1 1 0 0 0,-1-1-1 0 0,1 1 1 0 0,-1 0 0 0 0,0-1-1 0 0,1 1 1 0 0,-1 0 0 0 0,0-1-1 0 0,0 1 1 0 0,0 0 0 0 0,0-1-1 0 0,-1 1 1 0 0,1 0 0 0 0,0-1-1 0 0,-1 1 1 0 0,1-1 0 0 0,-1 1 0 0 0,1 0-1 0 0,-1-1 1 0 0,0 1 0 0 0,0 0-56 0 0,-39 71 1584 0 0,39-69-1521 0 0,0-1 0 0 0,0 0 1 0 0,1 1-1 0 0,-1-1 0 0 0,1 1 0 0 0,0-1 1 0 0,0 1-1 0 0,0-1 0 0 0,0 1 1 0 0,0-1-1 0 0,1 1 0 0 0,0-1 0 0 0,0 1 1 0 0,0-1-1 0 0,0 0 0 0 0,0 1 0 0 0,1-1 1 0 0,-1 0-1 0 0,1 0 0 0 0,0 0 0 0 0,0 0 1 0 0,0 0-1 0 0,2 1-63 0 0,54 7 996 0 0,-5-17-565 0 0,-31 2-377 0 0,-14 3-3484 0 0,-8 4-99 0 0,0-2-4300 0 0,0-1-3699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38 276 0 0 0,'0'0'397'0'0,"0"0"796"0"0,0 0 388 0 0,0 0 260 0 0,0 0 123 0 0,0 0-17 0 0,0 0-168 0 0,0 0-238 0 0,0 0-197 0 0,0 0-145 0 0,0 0-108 0 0,2-2-88 0 0,0-1-556 0 0,6-4 338 0 0,-2 4 2657 0 0,-6 3-3153 0 0,0 0-51 0 0,0 0-24 0 0,0 0 16 0 0,16 16 1254 0 0,-10 1-1153 0 0,-1 0 0 0 0,-1 0 0 0 0,0 1 0 0 0,-1-1 0 0 0,-1 1 0 0 0,-1 0 0 0 0,-1 0 1 0 0,0 6-332 0 0,1 10 216 0 0,-15 285 379 0 0,-1-230-474 0 0,0-129-2616 0 0,6 5-1773 0 0,7 11-6121 0 0,2 17-49 0 0</inkml:trace>
  <inkml:trace contextRef="#ctx0" brushRef="#br0" timeOffset="531.756">38 364 408 0 0,'0'0'1635'0'0,"0"0"40"0"0,0 0 175 0 0,0 0 254 0 0,0 0 31 0 0,0 0-235 0 0,0 0-265 0 0,0 0-282 0 0,0 0-175 0 0,0 0-86 0 0,0 0-93 0 0,0 0-123 0 0,0 0-84 0 0,-5-4-78 0 0,-15-13-89 0 0,15 12-38 0 0,5 5-72 0 0,0 0-67 0 0,0 0-39 0 0,0 0-53 0 0,0 0-42 0 0,0 0-29 0 0,0 0-14 0 0,0 0-42 0 0,22 1 1197 0 0,39 9-419 0 0,0-4 0 0 0,1-2-1 0 0,32-2-1006 0 0,30 9 351 0 0,-84-1-288 0 0,-74-27-4855 0 0,20 14-567 0 0,0 2-4974 0 0,10 1 1572 0 0</inkml:trace>
  <inkml:trace contextRef="#ctx0" brushRef="#br0" timeOffset="878.06">12 526 7346 0 0,'0'0'2297'0'0,"0"0"-334"0"0,0 0-155 0 0,0 0-24 0 0,0 0-106 0 0,0 0-306 0 0,0 0-367 0 0,0 0-236 0 0,0 0-91 0 0,0 0 27 0 0,0 0 37 0 0,0 0-1 0 0,10 1-29 0 0,151 9 3434 0 0,-17-7-2894 0 0,-45-5-1197 0 0,-85-12-2582 0 0,-13 7-2423 0 0,-1-1-4085 0 0,0 7-3106 0 0</inkml:trace>
  <inkml:trace contextRef="#ctx0" brushRef="#br0" timeOffset="1667.646">41 103 2657 0 0,'0'0'1860'0'0,"0"0"-125"0"0,0 0 88 0 0,0 0 219 0 0,0 0 17 0 0,0 0-215 0 0,0 0-283 0 0,0 0-304 0 0,0 0-234 0 0,0 0-184 0 0,0 0-143 0 0,0 0-88 0 0,0 0-14 0 0,-7 2-1 0 0,-20 8-22 0 0,21-7-28 0 0,10-3 2284 0 0,17 0-1792 0 0,19-1-170 0 0,158 16 806 0 0,-20 45-1361 0 0,-164-52-30 0 0,-24-21 589 0 0,-71-85-633 0 0,-12 9-187 0 0,99 105-6914 0 0,-2-11 2656 0 0,-2 0-7946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2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183 614 5369 0 0,'0'0'1438'0'0,"0"0"-23"0"0,0 0 253 0 0,0 0 334 0 0,0 0 110 0 0,0 0-266 0 0,0 0-408 0 0,0 0-358 0 0,0 0-244 0 0,0 0-82 0 0,0 0-42 0 0,0 0-41 0 0,-2-7-57 0 0,-5-17-91 0 0,6 23-472 0 0,0 0 0 0 0,-1 0 1 0 0,1 1-1 0 0,0-1 0 0 0,-1 0 0 0 0,1 1 0 0 0,-1-1 0 0 0,1 1 0 0 0,-1 0 1 0 0,1-1-1 0 0,-1 1 0 0 0,1 0 0 0 0,-1 0 0 0 0,1 0 0 0 0,-1 0 0 0 0,1 0 0 0 0,-1 0 1 0 0,1 0-1 0 0,-1 1 0 0 0,1-1 0 0 0,-1 1 0 0 0,1-1 0 0 0,-1 1 0 0 0,1-1 1 0 0,0 1-1 0 0,-1 0-51 0 0,-6 2 52 0 0,0 0 1 0 0,0 1-1 0 0,1 0 1 0 0,-1 0-1 0 0,1 0 1 0 0,0 1 0 0 0,0 1-1 0 0,1-1 1 0 0,-1 1-1 0 0,1 0 1 0 0,1 0-1 0 0,-1 0 1 0 0,1 1-1 0 0,0 0 1 0 0,1 0-1 0 0,-1 1 1 0 0,1-1 0 0 0,1 1-1 0 0,-1 0 1 0 0,2 0-1 0 0,-1 0 1 0 0,1 0-1 0 0,0 0 1 0 0,0 1-1 0 0,1 5-52 0 0,0-11 10 0 0,1 1-1 0 0,-1-1 1 0 0,1 0-1 0 0,0 0 0 0 0,0 0 1 0 0,0 0-1 0 0,1 0 1 0 0,-1 0-1 0 0,1 0 0 0 0,-1 0 1 0 0,1 0-1 0 0,0 0 1 0 0,0 0-1 0 0,1 0 0 0 0,-1 0 1 0 0,0 0-1 0 0,1-1 1 0 0,0 1-1 0 0,0-1 0 0 0,-1 1 1 0 0,2-1-1 0 0,-1 0 1 0 0,0 1-1 0 0,0-1 0 0 0,1 0 1 0 0,-1 0-1 0 0,1-1 1 0 0,-1 1-1 0 0,1-1 0 0 0,0 1 1 0 0,0-1-1 0 0,0 0 1 0 0,0 0-1 0 0,0 0 1 0 0,0 0-1 0 0,0-1 0 0 0,0 1 1 0 0,0-1-1 0 0,0 1-9 0 0,6-1 74 0 0,1 1-1 0 0,-1-1 1 0 0,0-1-1 0 0,0 1 1 0 0,1-2-1 0 0,-1 1 1 0 0,0-1-1 0 0,0 0 1 0 0,-1-1-1 0 0,1 0 0 0 0,0-1 1 0 0,-1 0-1 0 0,0 0 1 0 0,0-1-1 0 0,0 0 1 0 0,0 0-1 0 0,-1 0 1 0 0,0-1-1 0 0,2-2-73 0 0,15-14 91 0 0,-1-1-1 0 0,-1-1 0 0 0,-1-1 0 0 0,-1 0 0 0 0,-1-2 0 0 0,-1 0 0 0 0,-1-1 0 0 0,-2-1 0 0 0,-1 0 0 0 0,-1-1 0 0 0,-2-1 1 0 0,-1 0-1 0 0,-1 0 0 0 0,-2-1 0 0 0,-1 0 0 0 0,-2 0 0 0 0,0 0 0 0 0,-3-10-90 0 0,0 27-1 0 0,-1-1 1 0 0,0 1-1 0 0,-2 0 1 0 0,0 0-1 0 0,0 0 0 0 0,-1 0 1 0 0,-1 0-1 0 0,-1 1 1 0 0,0-1-1 0 0,-1 1 0 0 0,0 0 1 0 0,-1 1-1 0 0,-1-1 1 0 0,7 12-2 0 0,0 1 0 0 0,0 0 0 0 0,0-1 0 0 0,0 1 0 0 0,0-1 0 0 0,0 1 0 0 0,0 0-1 0 0,-1 0 1 0 0,1 0 0 0 0,0 0 0 0 0,-1 0 0 0 0,1 0 0 0 0,-1 0 0 0 0,1 0 0 0 0,-1 0 0 0 0,1 1 0 0 0,-1-1 0 0 0,0 1 0 0 0,1-1-1 0 0,-1 1 1 0 0,0-1 0 0 0,0 1 0 0 0,1 0 0 0 0,-1 0 0 0 0,0 0 0 0 0,0 0 0 0 0,1 0 0 0 0,-1 1 0 0 0,0-1 0 0 0,1 0 0 0 0,-1 1 0 0 0,0-1-1 0 0,1 1 1 0 0,-1-1 0 0 0,0 1 0 0 0,1 0 0 0 0,-1 0 0 0 0,1 0 0 0 0,0 0 0 0 0,-1 0 0 0 0,1 0 0 0 0,0 0 0 0 0,-1 1 2 0 0,-49 62-94 0 0,43-49 109 0 0,0 2-1 0 0,1-1 1 0 0,1 1-1 0 0,1 0 1 0 0,0 0-1 0 0,1 1 1 0 0,1-1-1 0 0,1 1 1 0 0,0 0-1 0 0,2 0 1 0 0,0 0-1 0 0,0-1 1 0 0,2 1-1 0 0,0 0 1 0 0,1 0-1 0 0,1-1 1 0 0,1 0-1 0 0,0 0 0 0 0,1 0 1 0 0,1 0-1 0 0,5 7-14 0 0,89 149 182 0 0,-94-164-168 0 0,0 1 0 0 0,0 0 0 0 0,-1 0 0 0 0,-1 0 0 0 0,0 1 0 0 0,0 0-1 0 0,-1 0 1 0 0,0 0 0 0 0,-1 1 0 0 0,0 0 0 0 0,-1-1 0 0 0,-1 1 0 0 0,1 9-14 0 0,-2-20-17 0 0,0-1-11 0 0,0 0-21 0 0,0 0-6 0 0,0 0-24 0 0,0 0-33 0 0,0 0-67 0 0,14-19-1518 0 0,20-25-2746 0 0,-18 22-2973 0 0,-10 11-3938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8978 0 0,'0'0'3303'0'0,"0"0"-1420"0"0,0 0-476 0 0,0 0 64 0 0,0 0 30 0 0,0 0-132 0 0,0 0-294 0 0,0 0-345 0 0,0 0-204 0 0,0 0-61 0 0,0 0 20 0 0,0 0 34 0 0,0 0 38 0 0,4 3-29 0 0,-1 2-355 0 0,0 0 0 0 0,0-1 0 0 0,-1 1 0 0 0,1 0 0 0 0,-1 0 0 0 0,0 0 0 0 0,0 1 0 0 0,-1-1 0 0 0,0 0 0 0 0,0 1 0 0 0,0-1 0 0 0,-1 1 0 0 0,1-1 0 0 0,-1 1 0 0 0,0-1 0 0 0,-2 6-173 0 0,-70 208 860 0 0,48-151-748 0 0,15-47-75 0 0,1-1 1 0 0,2 2 0 0 0,0-1 0 0 0,0 1-1 0 0,2 0 1 0 0,1 0 0 0 0,0 10-38 0 0,5-30 22 0 0,-1 1-1 0 0,0-1 1 0 0,1 0 0 0 0,0 0-1 0 0,-1 0 1 0 0,1 0 0 0 0,0-1-1 0 0,0 1 1 0 0,0 0 0 0 0,0-1-1 0 0,0 1 1 0 0,1-1 0 0 0,-1 0 0 0 0,0 0-1 0 0,1 0 1 0 0,-1 0 0 0 0,0 0-1 0 0,1 0 1 0 0,-1-1 0 0 0,1 1-1 0 0,0-1 1 0 0,-1 0 0 0 0,1 1 0 0 0,-1-1-1 0 0,1 0 1 0 0,0-1 0 0 0,-1 1-1 0 0,1 0 1 0 0,-1-1 0 0 0,1 0-1 0 0,-1 1 1 0 0,3-2-22 0 0,7 2 125 0 0,93-23 655 0 0,-86 9-891 0 0,-19 14 6 0 0,0 0-43 0 0,0 0-66 0 0,0-19-2095 0 0,-5-5-1851 0 0,1 8-4505 0 0,2 12-2654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0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3649 0 0,'0'0'1741'0'0,"0"0"-96"0"0,0 0 46 0 0,0 0 168 0 0,0 0 77 0 0,0 0-89 0 0,0 0-217 0 0,0 0-342 0 0,0 0-350 0 0,0 0-265 0 0,-3 0-165 0 0,-3-4 3647 0 0,56 22-1496 0 0,21-9-1810 0 0,1-3 1 0 0,0-3-1 0 0,61-6-849 0 0,-38-12 287 0 0,-64 9-191 0 0,-31 6-76 0 0,0 0 14 0 0,0 0-10 0 0,0 0-12 0 0,0 0 4 0 0,0 0 0 0 0,0 0-24 0 0,0 0-2 0 0,0 0 2 0 0,0 0-6 0 0,0 0-26 0 0,0 0-7 0 0,0 0-28 0 0,0 0-39 0 0,-22 0-9028 0 0,16 3 3982 0 0,1 1-5189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10474 0 0,'0'0'2338'0'0,"0"0"-554"0"0,0 0-317 0 0,0 0-65 0 0,0 0-23 0 0,0 0-45 0 0,0 0-75 0 0,0 0-131 0 0,0 0-143 0 0,0 0-139 0 0,0 0-141 0 0,0 0-103 0 0,0 0-83 0 0,29 1-59 0 0,95 1-66 0 0,113-12 291 0 0,-218 10-2135 0 0,-7 0-6352 0 0,-8 0-4482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13795 0 0,'0'0'1868'0'0,"0"0"-381"0"0,0 0-145 0 0,0 0-26 0 0,0 0-78 0 0,0 0-183 0 0,0 0-262 0 0,0 0-221 0 0,0 0-118 0 0,0 0-47 0 0,0 0-26 0 0,0 0 22 0 0,18 14 2063 0 0,89 18-53 0 0,-46-27-2074 0 0,70-15-79 0 0,-104 2-596 0 0,-27 8 120 0 0,0 0-133 0 0,-6-7-4052 0 0,3 6-3088 0 0,-1-2-4636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5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0,'0'0'599'0'0,"0"0"416"0"0,0 0-20 0 0,0 0-137 0 0,0 0-81 0 0,0 0-24 0 0,0 0 59 0 0,0 0 94 0 0,0 0 102 0 0,15 0 12961 0 0,-5 0-11006 0 0,77 7 59 0 0,-8 3-2235 0 0,0-3 1 0 0,0-4-1 0 0,13-4-787 0 0,-55 1 162 0 0,35 4 181 0 0,-79 0-478 0 0,6-5-322 0 0,1 1-3823 0 0,0 0-5230 0 0,0 0-3059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1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5561 0 0,'0'0'2293'0'0,"0"0"-404"0"0,0 0-90 0 0,0 0 83 0 0,0 0-11 0 0,0 0-282 0 0,0 0-437 0 0,0 0-389 0 0,0 0-286 0 0,0 0-79 0 0,0 0 31 0 0,0 0 79 0 0,0 0 14 0 0,14-1-8 0 0,99-2 748 0 0,119 0 2356 0 0,-253-24-2574 0 0,-29-34-873 0 0,23 10-1593 0 0,32 46-2969 0 0,-2 5 43 0 0,0 0-7504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0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339 604 5689 0 0,'0'0'1423'0'0,"0"0"-65"0"0,0 0 170 0 0,0 0 247 0 0,0 0 31 0 0,0 0-188 0 0,0 0-335 0 0,0 0-307 0 0,0 0-199 0 0,0 0-55 0 0,0 0-39 0 0,0-11-5 0 0,-2-34-8 0 0,-20-4 2932 0 0,17 44-3353 0 0,-87-28 1613 0 0,90 33-1839 0 0,1-1 1 0 0,-1 1-1 0 0,0 0 0 0 0,1-1 0 0 0,-1 1 1 0 0,1 0-1 0 0,-1 0 0 0 0,0 0 0 0 0,1 0 1 0 0,-1 0-1 0 0,0 1 0 0 0,1-1 0 0 0,-1 0 1 0 0,1 1-1 0 0,-1-1 0 0 0,0 1 1 0 0,1 0-1 0 0,-1-1 0 0 0,1 1 0 0 0,0 0 1 0 0,-1 0-1 0 0,1 0 0 0 0,0 0 0 0 0,-1 0 1 0 0,1 0-1 0 0,0 0 0 0 0,0 1 0 0 0,-1 0-23 0 0,-18 21 65 0 0,10-9-24 0 0,1 2-1 0 0,1-1 1 0 0,1 1 0 0 0,0 1-1 0 0,1-1 1 0 0,0 1-1 0 0,2 0 1 0 0,0 0 0 0 0,0 7-41 0 0,-1 26 146 0 0,3 0 1 0 0,1 1 0 0 0,3-1-1 0 0,4 10-146 0 0,56 213 236 0 0,-45-56-64 0 0,1 22 5 0 0,-11-184-133 0 0,-1 90 204 0 0,-8-140-216 0 0,-1 0 1 0 0,1 0 0 0 0,-1 0 0 0 0,0 0 0 0 0,0 0-1 0 0,0-1 1 0 0,-1 0 0 0 0,1 1 0 0 0,-1-1 0 0 0,0 0-1 0 0,-1-1 1 0 0,1 1 0 0 0,-1-1 0 0 0,1 0 0 0 0,-1 0-1 0 0,0 0 1 0 0,0-1 0 0 0,0 0 0 0 0,0 0 0 0 0,-1 0-1 0 0,1 0 1 0 0,-1-1 0 0 0,1 0 0 0 0,-1 0-1 0 0,1 0 1 0 0,-1-1 0 0 0,-4 0-33 0 0,-34-4 343 0 0,41 0-425 0 0,0 0 0 0 0,0 0 0 0 0,0 0 1 0 0,1-1-1 0 0,-1 1 0 0 0,1-1 0 0 0,0 1 0 0 0,0-1 1 0 0,1 0-1 0 0,0 0 0 0 0,0 0 0 0 0,0 0 0 0 0,0 0 1 0 0,0 0-1 0 0,1 0 0 0 0,0 0 0 0 0,0 0 0 0 0,1 0 0 0 0,0-4 82 0 0,-1 4-226 0 0,0-10-1051 0 0,1-23-1499 0 0,6 14-8295 0 0,-4 20-728 0 0</inkml:trace>
  <inkml:trace contextRef="#ctx0" brushRef="#br0" timeOffset="1080.639">796 1194 7314 0 0,'0'0'2163'0'0,"0"0"-212"0"0,0 0-160 0 0,0 0-23 0 0,0 0-133 0 0,0 0-253 0 0,0 0-287 0 0,0 0-270 0 0,0 0-169 0 0,0 0-138 0 0,0 0-106 0 0,0 0-55 0 0,0 0-51 0 0,-8-4-49 0 0,-24-11-38 0 0,29 15-183 0 0,1-1 0 0 0,-1 1 0 0 0,1 0 0 0 0,-1 0 0 0 0,1 0 0 0 0,-1 0 0 0 0,1 1 1 0 0,-1-1-1 0 0,1 1 0 0 0,-1-1 0 0 0,1 1 0 0 0,-1 0 0 0 0,1 0 0 0 0,0 0 0 0 0,0 0 0 0 0,-1 0 0 0 0,1 1 0 0 0,0-1 1 0 0,0 1-1 0 0,0-1 0 0 0,0 1 0 0 0,1 0 0 0 0,-1 0 0 0 0,0-1 0 0 0,1 1 0 0 0,-1 1-36 0 0,-7 6 155 0 0,2-3-121 0 0,0 0-1 0 0,1 0 0 0 0,-1 1 1 0 0,1 0-1 0 0,1 0 0 0 0,0 1 0 0 0,0 0 1 0 0,0-1-1 0 0,1 2 0 0 0,0-1 0 0 0,0 0 1 0 0,1 1-1 0 0,0 0 0 0 0,1 0 1 0 0,0-1-1 0 0,0 1 0 0 0,1 1 0 0 0,0-1 1 0 0,1 0-1 0 0,0 4-33 0 0,0-10 29 0 0,0-1 0 0 0,0 1 1 0 0,0 0-1 0 0,1-1 0 0 0,-1 1 0 0 0,1-1 1 0 0,-1 1-1 0 0,1-1 0 0 0,0 1 0 0 0,0-1 0 0 0,0 0 1 0 0,0 1-1 0 0,1-1 0 0 0,-1 0 0 0 0,1 0 1 0 0,-1 0-1 0 0,1 0 0 0 0,0 0 0 0 0,0 0 1 0 0,0 0-1 0 0,0-1 0 0 0,0 1 0 0 0,0-1 0 0 0,0 1 1 0 0,0-1-1 0 0,1 0 0 0 0,-1 0 0 0 0,1 0 1 0 0,-1 0-1 0 0,0 0 0 0 0,1-1 0 0 0,0 1 1 0 0,-1-1-1 0 0,1 1 0 0 0,-1-1 0 0 0,1 0 0 0 0,0 0-29 0 0,5 0 108 0 0,1-1-1 0 0,-1 1 1 0 0,0-2-1 0 0,0 1 1 0 0,0-1-1 0 0,0 0 1 0 0,0-1-1 0 0,0 1 0 0 0,-1-2 1 0 0,1 1-1 0 0,-1-1 1 0 0,0 0-1 0 0,0-1 1 0 0,0 0-1 0 0,-1 0 0 0 0,1-1-107 0 0,15-12 67 0 0,-1-2 0 0 0,-1 0-1 0 0,0-1 1 0 0,-2-1-1 0 0,-1-1 1 0 0,0-1-1 0 0,-2 0 1 0 0,-1-1-1 0 0,-1-1 1 0 0,-1 0-1 0 0,-1 0 1 0 0,-1-1 0 0 0,-2-1-1 0 0,-1 1 1 0 0,-1-1-1 0 0,-1-1 1 0 0,-1 1-1 0 0,-2-1 1 0 0,-1-3-67 0 0,0 21-9 0 0,0-1 1 0 0,-1 0-1 0 0,0 0 1 0 0,-1 1-1 0 0,0-1 1 0 0,-1 1-1 0 0,0-1 1 0 0,-1 1-1 0 0,0-1 1 0 0,-1 1-1 0 0,0 0 0 0 0,-1 1 1 0 0,0-1-1 0 0,-1 1 1 0 0,0 0-1 0 0,0 0 1 0 0,-1 1-1 0 0,-3-3 9 0 0,9 11-8 0 0,1 1 0 0 0,-1-1 0 0 0,0 0 0 0 0,0 0-1 0 0,-1 1 1 0 0,1-1 0 0 0,0 1 0 0 0,0-1 0 0 0,0 1 0 0 0,0-1-1 0 0,0 1 1 0 0,-1 0 0 0 0,1-1 0 0 0,0 1 0 0 0,0 0-1 0 0,0 0 1 0 0,-1 0 0 0 0,1 0 0 0 0,0 0 0 0 0,0 0 0 0 0,-1 0-1 0 0,1 0 1 0 0,0 1 0 0 0,0-1 0 0 0,0 1 0 0 0,-1-1-1 0 0,1 0 1 0 0,0 1 0 0 0,0 0 0 0 0,0-1 0 0 0,0 1 0 0 0,0 0-1 0 0,0-1 1 0 0,0 1 0 0 0,0 0 0 0 0,0 0 0 0 0,0 0-1 0 0,1 0 1 0 0,-1 0 0 0 0,0 0 0 0 0,1 0 0 0 0,-1 0 0 0 0,0 0-1 0 0,1 0 1 0 0,-1 0 0 0 0,1 1 0 0 0,0-1 0 0 0,-1 1 8 0 0,-18 61-61 0 0,23 125 241 0 0,45 89 47 0 0,-34-142-110 0 0,-14-102-3856 0 0,-1-22 740 0 0,0-23 735 0 0,4-1-8005 0 0,2 12 1150 0 0</inkml:trace>
  <inkml:trace contextRef="#ctx0" brushRef="#br0" timeOffset="1602.502">1451 766 8922 0 0,'0'0'3555'0'0,"0"0"-1517"0"0,0 0-732 0 0,0 0-174 0 0,0 0-18 0 0,0 0-76 0 0,0 0-84 0 0,0 0-127 0 0,0 0-99 0 0,0 0-84 0 0,0 0-60 0 0,0 0-30 0 0,0 0-38 0 0,-18 30-13 0 0,-52 90-66 0 0,45-57 243 0 0,15 19 166 0 0,6-35-522 0 0,-2-1 1 0 0,-2 0-1 0 0,-3-1 0 0 0,-10 29-324 0 0,17-34 359 0 0,20-30 28 0 0,-7-7-248 0 0,1 1 0 0 0,0-2 1 0 0,0 0-1 0 0,0 0 1 0 0,1-1-1 0 0,-1 0 0 0 0,0-1 1 0 0,0 0-1 0 0,1 0 0 0 0,4-2-139 0 0,18 1 162 0 0,107-10 307 0 0,-114 9-199 0 0,-27 2-320 0 0,1-1 0 0 0,0 1 1 0 0,0 0-1 0 0,0 0 0 0 0,0 0 0 0 0,-1 0 0 0 0,1 0 0 0 0,0-1 0 0 0,0 1 0 0 0,0 0 0 0 0,0 0 1 0 0,0 0-1 0 0,0 0 0 0 0,-1-1 0 0 0,1 1 0 0 0,0 0 0 0 0,0 0 0 0 0,0 0 0 0 0,0-1 1 0 0,0 1-1 0 0,0 0 0 0 0,0 0 0 0 0,0-1 0 0 0,0 1 0 0 0,0 0 0 0 0,0 0 0 0 0,0 0 1 0 0,0-1-1 0 0,0 1 0 0 0,0 0 0 0 0,0 0 0 0 0,0-1 0 0 0,0 1 0 0 0,1 0 0 0 0,-1 0 1 0 0,0 0-1 0 0,0 0 0 0 0,0-1 0 0 0,0 1 0 0 0,0 0 0 0 0,0 0 0 0 0,1 0 0 0 0,-1 0 0 0 0,0-1 1 0 0,0 1-1 0 0,0 0 0 0 0,0 0 0 0 0,1 0 0 0 0,-1 0 0 0 0,0 0 0 0 0,0 0 50 0 0,-14-9-3534 0 0,6 3-2572 0 0,7 3-5712 0 0</inkml:trace>
  <inkml:trace contextRef="#ctx0" brushRef="#br0" timeOffset="2157.147">1241 593 11626 0 0,'0'0'2084'0'0,"0"0"-201"0"0,0 0-130 0 0,0 0-76 0 0,0 0-145 0 0,0 0-261 0 0,0 0-240 0 0,0 0-147 0 0,0 0-128 0 0,0 0-86 0 0,0 0-81 0 0,0 0-65 0 0,-1-3-68 0 0,-6-12-40 0 0,39 11 1781 0 0,164 15-1380 0 0,-79-3-570 0 0,-77-5-145 0 0,-40-3-64 0 0,-24-36 1184 0 0,-67-101-1045 0 0,90 135-271 0 0,0-1 0 0 0,0 1-1 0 0,0-1 1 0 0,0 1 0 0 0,1-1-1 0 0,-1 0 1 0 0,1 1 0 0 0,0-1-1 0 0,-1 0 1 0 0,1 0 0 0 0,1 1-1 0 0,-1-1 1 0 0,0 0 0 0 0,0 1-1 0 0,1-1 1 0 0,0 0 0 0 0,-1 1-1 0 0,1-1 1 0 0,0 0 0 0 0,0 1-1 0 0,1-2 95 0 0,30-21-9913 0 0,-23 21-2351 0 0</inkml:trace>
  <inkml:trace contextRef="#ctx0" brushRef="#br0" timeOffset="4126.104">473 1783 8426 0 0,'0'0'3291'0'0,"0"0"-1258"0"0,0 0-652 0 0,0 0-145 0 0,0 0-6 0 0,0 0-67 0 0,0 0-217 0 0,0 0-226 0 0,0 0-234 0 0,0 0-171 0 0,0 0-104 0 0,0 0-36 0 0,0 0 27 0 0,-5 2 28 0 0,3 0-162 0 0,-1 0 1 0 0,1 0-1 0 0,0 0 1 0 0,-1 0-1 0 0,1 0 1 0 0,0 0-1 0 0,0 1 1 0 0,1-1-1 0 0,-1 1 1 0 0,0-1-1 0 0,1 1 0 0 0,-1 0 1 0 0,1 0-1 0 0,0-1 1 0 0,0 1-1 0 0,0 0 1 0 0,0 0-1 0 0,1 0 1 0 0,-1 0-1 0 0,1 0 1 0 0,0 1-69 0 0,-2 3 122 0 0,-64 214 2271 0 0,62-211-2318 0 0,0 0 1 0 0,1 0 0 0 0,0 1 0 0 0,1-1 0 0 0,0 1 0 0 0,1 0 0 0 0,0 0 0 0 0,1-1-1 0 0,1 9-75 0 0,42 8 1007 0 0,70-24 108 0 0,-29-14-745 0 0,-84 11-393 0 0,0 0-26 0 0,0 0 43 0 0,0 0 18 0 0,0 0 14 0 0,0 0-9 0 0,0 0-1 0 0,0 0 20 0 0,0 0-20 0 0,0 0-29 0 0,0 0-26 0 0,-4 0-20 0 0,3 0-3514 0 0,1 0-3820 0 0,0 0-3882 0 0</inkml:trace>
  <inkml:trace contextRef="#ctx0" brushRef="#br0" timeOffset="4449.458">777 2081 16724 0 0,'0'0'1828'0'0,"0"0"-673"0"0,0 0-463 0 0,0 0-6 0 0,0 0 146 0 0,0 0 51 0 0,0 0-63 0 0,0 0-111 0 0,0 0-138 0 0,0 0-75 0 0,0 0-50 0 0,0 0-36 0 0,0 0-43 0 0,0 19-27 0 0,-1 62-43 0 0,-25 35 538 0 0,14-74-880 0 0,42-47-2071 0 0,-10-8-230 0 0,-9 2-2158 0 0,-7 7 1858 0 0,5-4-9219 0 0</inkml:trace>
  <inkml:trace contextRef="#ctx0" brushRef="#br0" timeOffset="6025.098">444 63 0 0 0,'0'0'890'0'0,"0"0"370"0"0,0 0 157 0 0,0 0 58 0 0,0 0-65 0 0,0 0-111 0 0,0 0-69 0 0,0 0-19 0 0,0 0 45 0 0,0 0-3 0 0,1-10-42 0 0,6-32-108 0 0,-4 32-151 0 0,-3 10-126 0 0,0 5 4692 0 0,2 19-5243 0 0,-11 112 1263 0 0,-25 99-601 0 0,33-183-685 0 0,1-52-185 0 0,0 0 34 0 0,0 0 27 0 0,0 0 30 0 0,0 0 34 0 0,0 0-7 0 0,19-3 1142 0 0,94-16-680 0 0,-111 22-1006 0 0,-1-2-4667 0 0,0-1-5243 0 0,-1 0-1371 0 0</inkml:trace>
  <inkml:trace contextRef="#ctx0" brushRef="#br0" timeOffset="6654.864">738 269 0 0 0,'0'0'1076'0'0,"0"0"118"0"0,0 0 213 0 0,0 0 240 0 0,0 0 152 0 0,0 0 19 0 0,0 0-81 0 0,0 0-151 0 0,0 0-158 0 0,0 0-141 0 0,0 0-139 0 0,0 0-119 0 0,3 8 5040 0 0,111-8-2914 0 0,-113 0-3150 0 0,0-1 1 0 0,-1 1-1 0 0,1 0 0 0 0,0 0 0 0 0,-1 0 0 0 0,1 0 0 0 0,0 0 1 0 0,0 1-1 0 0,-1-1 0 0 0,1 0 0 0 0,0 0 0 0 0,-1 0 0 0 0,1 1 1 0 0,0-1-1 0 0,-1 0 0 0 0,1 0 0 0 0,0 1 0 0 0,-1-1 0 0 0,1 1 0 0 0,0-1 1 0 0,-1 1-1 0 0,1-1 0 0 0,-1 1 0 0 0,1-1 0 0 0,-1 1 0 0 0,1-1 1 0 0,-1 1-1 0 0,0 0 0 0 0,1-1 0 0 0,-1 1 0 0 0,0-1 0 0 0,1 1 1 0 0,-1 0-1 0 0,0 0 0 0 0,0-1 0 0 0,0 1 0 0 0,1 0 0 0 0,-1-1 0 0 0,0 1 1 0 0,0 0-1 0 0,0 0 0 0 0,0-1 0 0 0,0 1 0 0 0,0 0 0 0 0,-1 0 1 0 0,1-1-1 0 0,0 1 0 0 0,0 0 0 0 0,0-1 0 0 0,-1 1 0 0 0,1 0 1 0 0,0-1-1 0 0,-1 1 0 0 0,1 0 0 0 0,-1-1 0 0 0,1 1 0 0 0,-1-1 0 0 0,1 1 1 0 0,-1-1-1 0 0,1 1-5 0 0,-32 43 343 0 0,28-40-328 0 0,-8 10 51 0 0,9-11-56 0 0,0-1 0 0 0,0 1 1 0 0,1 0-1 0 0,-1 0 0 0 0,1 0 0 0 0,0 0 0 0 0,0 1 1 0 0,0-1-1 0 0,0 0 0 0 0,1 1 0 0 0,-1-1 0 0 0,1 1 0 0 0,0 0 1 0 0,0-1-1 0 0,0 1 0 0 0,1 0 0 0 0,-1 0-10 0 0,28 7 551 0 0,-9-10-255 0 0,9-1-1313 0 0,-7-18-3406 0 0,-17 13-450 0 0,0 1-6395 0 0</inkml:trace>
  <inkml:trace contextRef="#ctx0" brushRef="#br0" timeOffset="8323.72">208 1654 6121 0 0,'0'0'1881'0'0,"0"0"-245"0"0,0 0-110 0 0,0 0 82 0 0,0 0 0 0 0,0 0-173 0 0,0 0-292 0 0,0 0-305 0 0,0 0-235 0 0,0 0-135 0 0,0 0-63 0 0,0 0-21 0 0,0 0 12 0 0,-7 0 1542 0 0,154 7 1903 0 0,20 0-3292 0 0,-166-7-526 0 0,-1 0 17 0 0,-10 4 1080 0 0,-112-70-901 0 0,105 35-2580 0 0,15-4-3999 0 0,2 32 5496 0 0,0-2-11060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10138 0 0,'0'0'2015'0'0,"0"0"-642"0"0,0 0-256 0 0,0 0 51 0 0,0 0 69 0 0,0 0-60 0 0,0 0-162 0 0,0 0-235 0 0,0 0-181 0 0,0 0-64 0 0,0 0 21 0 0,5 1 52 0 0,104 4 4655 0 0,-4 0-3672 0 0,160-5-79 0 0,-166 0-1264 0 0,-98 0-256 0 0,-1-3-11 0 0,0 3 9 0 0,-3-2-3193 0 0,-4 0-6180 0 0,4 2-2085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8242 0 0,'0'0'2452'0'0,"0"0"-477"0"0,0 0-180 0 0,0 0-82 0 0,0 0-173 0 0,0 0-296 0 0,0 0-294 0 0,0 0-222 0 0,0 0-137 0 0,0 0-92 0 0,0 0-70 0 0,0 0-37 0 0,0 0 6 0 0,-8 3 38 0 0,-22 9 57 0 0,29-11-409 0 0,1-1 0 0 0,0 1-1 0 0,0-1 1 0 0,0 1 0 0 0,0 0-1 0 0,0-1 1 0 0,0 1 0 0 0,0 0 0 0 0,0-1-1 0 0,1 1 1 0 0,-1-1 0 0 0,0 1-1 0 0,0 0 1 0 0,0-1 0 0 0,1 1 0 0 0,-1-1-1 0 0,0 1 1 0 0,1-1 0 0 0,-1 1-1 0 0,0-1 1 0 0,1 1 0 0 0,-1-1 0 0 0,1 1-1 0 0,-1-1 1 0 0,1 0 0 0 0,-1 1-1 0 0,1-1 1 0 0,-1 0 0 0 0,1 1 0 0 0,-1-1-1 0 0,1 0 1 0 0,-1 1 0 0 0,1-1-1 0 0,0 0 1 0 0,-1 0 0 0 0,1 0 0 0 0,-1 0-1 0 0,1 0 1 0 0,0 0 0 0 0,-1 0-1 0 0,1 0 1 0 0,-1 0 0 0 0,1 0 0 0 0,0 0-84 0 0,35 6 447 0 0,1-2 1 0 0,0-1 0 0 0,0-2 0 0 0,0-1 0 0 0,0-3 0 0 0,0 0-1 0 0,17-6-447 0 0,58-3 318 0 0,6 11-191 0 0,-92 11-3470 0 0,3-2-6177 0 0,-24-11-2892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8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33 501 13075 0 0,'0'0'1737'0'0,"0"0"-252"0"0,0 0-69 0 0,0 0 12 0 0,0 0-51 0 0,0 0-166 0 0,0 0-206 0 0,0 0-186 0 0,0 0-157 0 0,0 0-102 0 0,0 0-82 0 0,0 0-47 0 0,0 0-19 0 0,-5-2-26 0 0,-17-8-30 0 0,16 8-40 0 0,17 2 749 0 0,420 6 1947 0 0,-266 6-2810 0 0,-117-10 631 0 0,-153-146-534 0 0,48 76-257 0 0,18 19-7 0 0,23 32-93 0 0,2-1 0 0 0,0-1 0 0 0,0 0 1 0 0,2-1-1 0 0,1 0 0 0 0,-9-21 58 0 0,22-14-2064 0 0,8 40-2128 0 0,5 2-4646 0 0,-3 5-4586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6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99 14227 0 0,'0'0'2023'0'0,"0"0"-320"0"0,0 0-193 0 0,0 0-113 0 0,0 0-183 0 0,0 0-240 0 0,0 0-230 0 0,0 0-204 0 0,0 0-117 0 0,0 0-62 0 0,0 0-21 0 0,0 0-22 0 0,0 0-6 0 0,1 4-10 0 0,-4 6-187 0 0,-1 0-1 0 0,0 0 0 0 0,0 0 1 0 0,-1 0-1 0 0,0-1 0 0 0,0 0 0 0 0,-1 0 1 0 0,-1 0-1 0 0,1-1 0 0 0,-1 0 1 0 0,-1 0-1 0 0,1-1 0 0 0,-1 0 1 0 0,-3 1-115 0 0,-53 53 207 0 0,-2-4 1 0 0,-3-2-1 0 0,-47 26-207 0 0,62-25 261 0 0,54-54-255 0 0,0 0 1 0 0,0 0 0 0 0,0 0 0 0 0,0 0-1 0 0,0-1 1 0 0,0 1 0 0 0,0 0 0 0 0,1 0 0 0 0,-1 0-1 0 0,1 0 1 0 0,0 0 0 0 0,-1 0 0 0 0,1 0 0 0 0,0-1-1 0 0,0 1 1 0 0,0 0 0 0 0,0-1 0 0 0,0 1 0 0 0,1 0-1 0 0,-1-1 1 0 0,0 0 0 0 0,1 1 0 0 0,-1-1 0 0 0,1 0-1 0 0,-1 0 1 0 0,1 1 0 0 0,0-1 0 0 0,-1-1 0 0 0,1 1-1 0 0,0 0 1 0 0,0 0 0 0 0,1 0-7 0 0,63 18 341 0 0,304 17 541 0 0,-267-21-754 0 0,-27-4-51 0 0,-76-11-49 0 0,0 0-10 0 0,0 0 8 0 0,0 0 0 0 0,0 0-2 0 0,0 0 1 0 0,0 0 8 0 0,0 0 6 0 0,0 0-18 0 0,0 0 19 0 0,0 0 0 0 0,0 0 2 0 0,0 0 24 0 0,0 0-12 0 0,0 0-4 0 0,0 0 12 0 0,-9-10 168 0 0,-67-128-50 0 0,-3-26-148 0 0,6 20-40 0 0,50 111-1288 0 0,39 43-1262 0 0,14 3-2462 0 0,-17-10-3187 0 0,-3 0-3864 0 0</inkml:trace>
  <inkml:trace contextRef="#ctx0" brushRef="#br0" timeOffset="706.805">1157 3 7914 0 0,'0'0'2060'0'0,"0"0"-102"0"0,0 0 21 0 0,0 0 33 0 0,0 0-146 0 0,0 0-338 0 0,0 0-361 0 0,0 0-280 0 0,0 0-167 0 0,0 0-98 0 0,0 0-39 0 0,0 0-30 0 0,3-1-25 0 0,-2 1-428 0 0,0-1-1 0 0,0 1 1 0 0,0 0-1 0 0,0 0 0 0 0,0-1 1 0 0,0 1-1 0 0,0 0 1 0 0,0 0-1 0 0,0 0 1 0 0,0 0-1 0 0,0 0 0 0 0,0 0 1 0 0,0 1-1 0 0,0-1 1 0 0,0 0-1 0 0,0 0 1 0 0,0 1-1 0 0,0-1 0 0 0,-1 0 1 0 0,1 1-1 0 0,0-1 1 0 0,0 1-1 0 0,0-1 1 0 0,0 1-1 0 0,-1 0 0 0 0,1-1 1 0 0,0 1-1 0 0,0 0 1 0 0,-1-1-1 0 0,1 1 1 0 0,-1 0-1 0 0,1 0 0 0 0,-1 0 1 0 0,1 0-1 0 0,-1-1 1 0 0,1 1-1 0 0,-1 0 1 0 0,0 0-1 0 0,1 0 1 0 0,-1 0-1 0 0,0 0 0 0 0,0 0 1 0 0,0 0-100 0 0,14 44 608 0 0,-15-24-552 0 0,0 0 1 0 0,-2-1-1 0 0,-1 1 1 0 0,-1-1-1 0 0,0 1 1 0 0,-1-2-1 0 0,-2 1 1 0 0,0-1-1 0 0,-1 0 1 0 0,0 0-1 0 0,-10 12-56 0 0,-138 240 66 0 0,149-230-62 0 0,10-39 9 0 0,1 0-1 0 0,0 0 1 0 0,0 0 0 0 0,0-1 0 0 0,0 1-1 0 0,0-1 1 0 0,0 0 0 0 0,0 0 0 0 0,0 0-1 0 0,0 0 1 0 0,1 0 0 0 0,-1-1 0 0 0,0 0 0 0 0,1 1-1 0 0,-1-1 1 0 0,0 0 0 0 0,1-1 0 0 0,-1 1-1 0 0,0-1 1 0 0,2 0-13 0 0,6 1 65 0 0,427-11 1146 0 0,-372 25-1089 0 0,-82-54-4217 0 0,9 27 2379 0 0,-1-6-5485 0 0,5 11-4743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0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4937 0 0,'0'0'2594'0'0,"0"0"-176"0"0,0 0-144 0 0,0 0-170 0 0,0 0-358 0 0,0 0-389 0 0,0 0-311 0 0,0 0-215 0 0,0 0-183 0 0,0 0-108 0 0,0 0-43 0 0,0 0-23 0 0,0 0-17 0 0,-1 4 1729 0 0,232-2 3421 0 0,-114-1-6878 0 0,-1 0-7211 0 0,-115-1-3543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 5057 0 0,'0'0'1535'0'0,"0"0"-421"0"0,0 0-65 0 0,0 0 195 0 0,0 0 182 0 0,0 0 105 0 0,0 0-88 0 0,0 0-269 0 0,0 0-274 0 0,0 0-215 0 0,0 0-157 0 0,-13 21-59 0 0,-41 69-45 0 0,39-25 507 0 0,16-50-649 0 0,13 283 2611 0 0,-14-283-2841 0 0,1 0 1 0 0,1-1 0 0 0,0 1-1 0 0,1 0 1 0 0,1-1-1 0 0,0 1 1 0 0,0-1 0 0 0,2 0-1 0 0,3 6-52 0 0,-8-19 29 0 0,0 1 1 0 0,0 0-1 0 0,0-1 0 0 0,0 1 0 0 0,0-1 0 0 0,1 1 1 0 0,-1-1-1 0 0,1 1 0 0 0,-1-1 0 0 0,1 0 1 0 0,-1 0-1 0 0,1 0 0 0 0,0 0 0 0 0,-1 0 0 0 0,1 0 1 0 0,0 0-1 0 0,0-1 0 0 0,0 1 0 0 0,-1-1 0 0 0,1 1 1 0 0,0-1-1 0 0,0 0 0 0 0,0 1 0 0 0,0-1 0 0 0,0 0 1 0 0,0 0-1 0 0,0-1 0 0 0,0 1 0 0 0,0 0 0 0 0,0-1 1 0 0,0 1-1 0 0,-1-1 0 0 0,1 1 0 0 0,0-1 0 0 0,0 0 1 0 0,0 0-1 0 0,-1 0 0 0 0,1 0 0 0 0,-1 0 0 0 0,2-1-29 0 0,58-56 1042 0 0,-57 52-1008 0 0,48-60 347 0 0,-3-3 0 0 0,39-73-381 0 0,-64 97 54 0 0,-1 3 36 0 0,-1-2 0 0 0,-2 0 1 0 0,-2-1-1 0 0,7-30-90 0 0,-23 66-48 0 0,1-3 626 0 0,-2 23-178 0 0,-27 146 236 0 0,19 226 147 0 0,7-367-758 0 0,0-1 1 0 0,1 1 0 0 0,1-1 0 0 0,1 0 0 0 0,0 1 0 0 0,0-1-1 0 0,2-1 1 0 0,0 1 0 0 0,1 0 0 0 0,0-1 0 0 0,1-1 0 0 0,0 1 0 0 0,7 7-26 0 0,1-3 34 0 0,-15-18-4 0 0,0 0 7 0 0,0 0 3 0 0,0 0 28 0 0,0 0 19 0 0,0 0 7 0 0,0 0 2 0 0,0 0-1 0 0,0 0-7 0 0,0 0-7 0 0,0 0-3 0 0,0 0-18 0 0,-9-14-455 0 0,-13 5-762 0 0,10 5-1542 0 0,2-1-5432 0 0,8 4-4014 0 0</inkml:trace>
  <inkml:trace contextRef="#ctx0" brushRef="#br0" timeOffset="375.12">733 485 13259 0 0,'0'0'2040'0'0,"0"0"-489"0"0,0 0-148 0 0,0 0 20 0 0,0 0-48 0 0,0 0-163 0 0,0 0-287 0 0,0 0-285 0 0,0 0-193 0 0,0 0-78 0 0,0 0-16 0 0,0 0 3 0 0,0 0 8 0 0,15-1 702 0 0,8 76 496 0 0,-9 72-1017 0 0,-14-126-542 0 0,-3-4-267 0 0,4-18-3081 0 0,2-4 889 0 0,1-1-271 0 0,0 3-3151 0 0,-2 2-5472 0 0</inkml:trace>
  <inkml:trace contextRef="#ctx0" brushRef="#br0" timeOffset="1060.447">925 603 3849 0 0,'0'0'2891'0'0,"0"0"-488"0"0,0 0-66 0 0,0 0 3 0 0,0 0-178 0 0,0 0-358 0 0,0 0-450 0 0,0 0-382 0 0,0 0-261 0 0,0 0-144 0 0,0 0-86 0 0,0 0-43 0 0,21 4 1926 0 0,285-16 706 0 0,-305 12-3080 0 0,0-3 2 0 0,-1 3 30 0 0,0 0 30 0 0,0 0 14 0 0,0 0 16 0 0,0 0 26 0 0,0 0 16 0 0,-8-26 543 0 0,-99-55-561 0 0,106 80-111 0 0,1 1 1 0 0,0-1 0 0 0,-1 1-1 0 0,1-1 1 0 0,-1 1 0 0 0,1-1 0 0 0,-1 1-1 0 0,1-1 1 0 0,-1 1 0 0 0,0 0 0 0 0,1-1-1 0 0,-1 1 1 0 0,0 0 0 0 0,1-1 0 0 0,-1 1-1 0 0,0 0 1 0 0,1 0 0 0 0,-1 0 0 0 0,0-1-1 0 0,1 1 1 0 0,-1 0 0 0 0,0 0-1 0 0,0 0 1 0 0,1 0 0 0 0,-1 0 0 0 0,0 0-1 0 0,1 1 1 0 0,-1-1 0 0 0,0 0 0 0 0,1 0-1 0 0,-1 0 1 0 0,0 1 0 0 0,1-1 0 0 0,-1 0-1 0 0,0 1 1 0 0,1-1 0 0 0,-1 0 0 0 0,1 1-1 0 0,-1-1 1 0 0,1 1 0 0 0,-1-1-1 0 0,1 1 1 0 0,-1-1 0 0 0,1 1 0 0 0,-1 0-1 0 0,1-1 1 0 0,0 1 0 0 0,-1-1 0 0 0,1 1-1 0 0,0 0 1 0 0,-1-1 0 0 0,1 1 0 0 0,0 0-1 0 0,0-1 1 0 0,0 1 0 0 0,0 0-1 0 0,0 0 1 0 0,0-1 0 0 0,0 1 0 0 0,0 0-1 0 0,0 0 5 0 0,-14 206 63 0 0,13-108-82 0 0,12-107 97 0 0,122-140 355 0 0,-115 91-1637 0 0,-23 53-2067 0 0,1 3-2137 0 0,4 1 4906 0 0,-2 0-10461 0 0</inkml:trace>
  <inkml:trace contextRef="#ctx0" brushRef="#br0" timeOffset="1512.241">1455 463 13339 0 0,'0'0'1954'0'0,"0"0"-415"0"0,0 0-104 0 0,0 0 62 0 0,0 0 8 0 0,0 0-211 0 0,0 0-307 0 0,0 0-244 0 0,0 0-185 0 0,0 0-122 0 0,0 0-87 0 0,0 0-57 0 0,0 0-41 0 0,4-1-36 0 0,139-2 1474 0 0,-142 3-1684 0 0,0 0 0 0 0,0 0 0 0 0,0 0-1 0 0,0 0 1 0 0,0 0 0 0 0,0 0 0 0 0,0 1-1 0 0,0-1 1 0 0,0 0 0 0 0,0 0 0 0 0,0 1-1 0 0,0-1 1 0 0,0 1 0 0 0,0-1 0 0 0,-1 1-1 0 0,1-1 1 0 0,0 1 0 0 0,0 0 0 0 0,0-1-1 0 0,-1 1 1 0 0,1 0 0 0 0,0-1 0 0 0,-1 1-1 0 0,1 0 1 0 0,0 0 0 0 0,-1 0 0 0 0,1 0-1 0 0,-1 0 1 0 0,0-1 0 0 0,1 1 0 0 0,-1 0-1 0 0,0 0 1 0 0,1 0 0 0 0,-1 0 0 0 0,0 0-1 0 0,0 0 1 0 0,0 0 0 0 0,0 0 0 0 0,0 0-1 0 0,0 0 1 0 0,0 0 0 0 0,0 0-1 0 0,0 0 1 0 0,0 0 0 0 0,-1 0 0 0 0,1 0-1 0 0,0 0 1 0 0,-1 0-5 0 0,-20 47 324 0 0,3-26-247 0 0,13-17-62 0 0,1 0-1 0 0,-1 0 0 0 0,1 0 0 0 0,0 1 0 0 0,1-1 1 0 0,-1 1-1 0 0,1 0 0 0 0,0 0 0 0 0,0 0 1 0 0,1 1-1 0 0,0-1 0 0 0,0 0 0 0 0,0 1 0 0 0,1 0 1 0 0,0-1-1 0 0,0 1 0 0 0,1 3-14 0 0,3-6 25 0 0,-1 0-1 0 0,1-1 0 0 0,0 0 0 0 0,0 0 1 0 0,1 0-1 0 0,-1 0 0 0 0,1 0 1 0 0,-1 0-1 0 0,1-1 0 0 0,0 0 1 0 0,0 0-1 0 0,0 0 0 0 0,0 0 1 0 0,1-1-1 0 0,-1 1 0 0 0,0-1 1 0 0,1 0-1 0 0,-1-1 0 0 0,0 1 1 0 0,1-1-1 0 0,-1 1 0 0 0,1-2 1 0 0,-1 1-1 0 0,1 0 0 0 0,-1-1 1 0 0,1 0-1 0 0,-1 0 0 0 0,0 0 1 0 0,1 0-25 0 0,79-43-691 0 0,-60 26-1435 0 0,-14 10-2518 0 0,-3 2-3052 0 0,-3 1-5431 0 0</inkml:trace>
  <inkml:trace contextRef="#ctx0" brushRef="#br0" timeOffset="2746.5">59 1023 240 0 0,'0'0'1836'0'0,"0"0"40"0"0,0 0 100 0 0,0 0 32 0 0,0 0-93 0 0,0 0-178 0 0,0 0-212 0 0,0 0-156 0 0,0 0-109 0 0,0 0-85 0 0,0 0-91 0 0,0 0-113 0 0,0 0-135 0 0,15 8 7282 0 0,-7 125-6952 0 0,0 67-790 0 0,-5-144-268 0 0,-3-56-98 0 0,0 0-11 0 0,0 0 9 0 0,0 0 13 0 0,0 0 2 0 0,0 0-7 0 0,0 0-7 0 0,0 0 1 0 0,0 0 6 0 0,0 0 8 0 0,0 0 6 0 0,0 0 0 0 0,0 0-13 0 0,0 0-6 0 0,0 0 5 0 0,0 0 5 0 0,0 0 4 0 0,0 0 22 0 0,-2-29-3206 0 0,-2 22 1327 0 0,0-3-204 0 0,3 0-5128 0 0,1 4-4569 0 0</inkml:trace>
  <inkml:trace contextRef="#ctx0" brushRef="#br0" timeOffset="3482.083">12 960 6025 0 0,'0'0'2107'0'0,"0"0"-21"0"0,0 0-1 0 0,0 0-33 0 0,0 0-248 0 0,0 0-362 0 0,0 0-412 0 0,0 0-316 0 0,0 0-164 0 0,0 0-43 0 0,0 0 18 0 0,0 0 21 0 0,20-11 3265 0 0,18-6-3195 0 0,-17 6-478 0 0,1 1 0 0 0,0 0-1 0 0,0 2 1 0 0,1 1 0 0 0,1 1 0 0 0,-1 0 0 0 0,1 2 0 0 0,0 1-1 0 0,9 0-137 0 0,-32 3 6 0 0,1 0-1 0 0,-1 0 0 0 0,1 0 0 0 0,-1 0 1 0 0,1 0-1 0 0,-1 1 0 0 0,1-1 0 0 0,-1 0 1 0 0,1 1-1 0 0,-1-1 0 0 0,1 1 0 0 0,-1-1 0 0 0,1 1 1 0 0,-1 0-1 0 0,0-1 0 0 0,0 1 0 0 0,1 0 1 0 0,-1 0-1 0 0,0 0 0 0 0,0 0 0 0 0,0 0 0 0 0,0 1 1 0 0,0-1-1 0 0,0 0 0 0 0,0 0 0 0 0,0 1 1 0 0,0-1-1 0 0,-1 0 0 0 0,1 1 0 0 0,-1-1 1 0 0,1 1-1 0 0,-1-1 0 0 0,1 1 0 0 0,-1-1 0 0 0,0 1 1 0 0,0-1-1 0 0,0 1 0 0 0,0-1 0 0 0,0 1 1 0 0,0-1-1 0 0,0 1 0 0 0,0-1 0 0 0,0 1 1 0 0,-1-1-1 0 0,1 1 0 0 0,-1-1 0 0 0,1 1 0 0 0,-1-1 1 0 0,1 0-1 0 0,-1 1-5 0 0,-56 81 271 0 0,24-35-241 0 0,33-48-44 0 0,0 0-20 0 0,5 16-92 0 0,64 23 208 0 0,-22-19-23 0 0,-36-13-50 0 0,0 0-1 0 0,-1 1 1 0 0,0 0 0 0 0,-1 1 0 0 0,0 0-1 0 0,0 1 1 0 0,-1 0 0 0 0,0 0-1 0 0,-1 1 1 0 0,0 0 0 0 0,0 2-9 0 0,-6-9 22 0 0,-1-1 0 0 0,0 1-1 0 0,0 0 1 0 0,-1-1 0 0 0,1 1 0 0 0,-1-1 0 0 0,1 1-1 0 0,-1-1 1 0 0,0 1 0 0 0,-1-1 0 0 0,1 1 0 0 0,-1-1-1 0 0,1 0 1 0 0,-1 0 0 0 0,0 0 0 0 0,0 0 0 0 0,0 0-1 0 0,-1 0 1 0 0,1 0 0 0 0,-1-1 0 0 0,1 1 0 0 0,-1-1-1 0 0,0 0 1 0 0,0 0 0 0 0,0 0 0 0 0,0 0 0 0 0,0 0-1 0 0,0-1 1 0 0,-1 1 0 0 0,1-1 0 0 0,-1 0 0 0 0,1 0 0 0 0,-1 0-1 0 0,1-1 1 0 0,-3 1-22 0 0,-8 6 44 0 0,-2 0-24 0 0,0 0 0 0 0,0-1 1 0 0,-1-1-1 0 0,0 0 0 0 0,0-2 1 0 0,0 1-1 0 0,0-2 0 0 0,-14 0-20 0 0,31-2-34 0 0,0 0-14 0 0,0 0-18 0 0,0 0-55 0 0,0 0-80 0 0,3-12-2563 0 0,11-1-720 0 0,-4 6-1804 0 0,-4 2-6248 0 0</inkml:trace>
  <inkml:trace contextRef="#ctx0" brushRef="#br0" timeOffset="3792.127">687 1159 6969 0 0,'0'0'2049'0'0,"0"0"-285"0"0,0 0 89 0 0,0 0 124 0 0,0 0-60 0 0,0 0-313 0 0,0 0-401 0 0,0 0-348 0 0,0 0-228 0 0,0 0-131 0 0,0 0-105 0 0,0 0-77 0 0,0 0-50 0 0,-3 32-14 0 0,-10 96-3 0 0,19-92-5 0 0,0-34-119 0 0,1-1 1 0 0,-1 1-1 0 0,1-1 0 0 0,0 0 0 0 0,0 0 0 0 0,-1-1 1 0 0,1 0-1 0 0,0 0 0 0 0,0-1 0 0 0,0 0 0 0 0,-1 0 1 0 0,1 0-1 0 0,0-1 0 0 0,-1 0 0 0 0,0 0 0 0 0,1-1 1 0 0,-1 0-1 0 0,0 0 0 0 0,0 0 0 0 0,0-1 0 0 0,-1 0 1 0 0,1 0-1 0 0,-1 0 0 0 0,0-1 0 0 0,0 0 0 0 0,-1 0 0 0 0,1 0 1 0 0,-1 0-1 0 0,0-1 0 0 0,0 0 0 0 0,-1 1 0 0 0,2-6-123 0 0,-3 8 5 0 0,-1 0-1 0 0,1-1 0 0 0,-1 1 0 0 0,0-1 1 0 0,0 1-1 0 0,0-1 0 0 0,0 1 0 0 0,-1-1 0 0 0,0 1 1 0 0,1-1-1 0 0,-1 0 0 0 0,-1 1 0 0 0,1-1 0 0 0,0 0 1 0 0,-1 1-1 0 0,0-1 0 0 0,0 1 0 0 0,0-1 1 0 0,0 1-1 0 0,-1-1 0 0 0,1 1 0 0 0,-1 0 0 0 0,0 0 1 0 0,0-1-1 0 0,0 1 0 0 0,0 1 0 0 0,0-1 0 0 0,-1 0 1 0 0,1 0-1 0 0,-1 1 0 0 0,0 0 0 0 0,0-1 1 0 0,0 1-1 0 0,0 0 0 0 0,0 1 0 0 0,0-1 0 0 0,-1 0-4 0 0,-52-12-1511 0 0,37 14-1699 0 0,0-1-3791 0 0,19 1 7000 0 0,-7 0-12131 0 0</inkml:trace>
  <inkml:trace contextRef="#ctx0" brushRef="#br0" timeOffset="4346.013">1070 964 11490 0 0,'0'0'1774'0'0,"0"0"-299"0"0,0 0 77 0 0,0 0 152 0 0,0 0-52 0 0,0 0-272 0 0,0 0-433 0 0,0 0-366 0 0,0 0-210 0 0,0 0-101 0 0,0 0-58 0 0,0 0-31 0 0,0 0 0 0 0,7 16 832 0 0,-26 288 1319 0 0,18-299-2358 0 0,1-5 32 0 0,1 0 0 0 0,-1 0 0 0 0,0 0 1 0 0,0 0-1 0 0,1 0 0 0 0,-1 0 0 0 0,0 0 0 0 0,1 0 1 0 0,-1 0-1 0 0,0 0 0 0 0,1 0 0 0 0,-1 1 0 0 0,0-1 1 0 0,0 0-1 0 0,1 0 0 0 0,-1 0 0 0 0,0 0 0 0 0,0 0 1 0 0,1 1-1 0 0,-1-1 0 0 0,0 0 0 0 0,0 0 0 0 0,1 1 1 0 0,-1-1-1 0 0,0 0 0 0 0,0 0 0 0 0,0 1 1 0 0,0-1-1 0 0,1 0 0 0 0,-1 0 0 0 0,0 1 0 0 0,0-1 1 0 0,0 0-1 0 0,0 1 0 0 0,0-1 0 0 0,0 0 0 0 0,0 1 1 0 0,0-1-1 0 0,0 0 0 0 0,0 1 0 0 0,0-1 0 0 0,0 0 1 0 0,0 0-1 0 0,0 1 0 0 0,0-1 0 0 0,0 0 0 0 0,0 1-5 0 0,11-12 19 0 0,2 0 1 0 0,-1 2 0 0 0,1-1 0 0 0,1 2-1 0 0,0-1 1 0 0,0 2 0 0 0,0 0 0 0 0,1 1 0 0 0,0 0-1 0 0,0 1 1 0 0,1 1 0 0 0,12-2-21 0 0,-25 5 0 0 0,-1 1-1 0 0,1-1 1 0 0,-1 1 0 0 0,1 0-1 0 0,0 0 1 0 0,-1 0 0 0 0,1 0-1 0 0,0 0 1 0 0,-1 0 0 0 0,1 1-1 0 0,-1-1 1 0 0,1 1 0 0 0,-1 0-1 0 0,1 0 1 0 0,-1 0 0 0 0,1 0-1 0 0,-1 0 1 0 0,0 0 0 0 0,0 1-1 0 0,1-1 1 0 0,-1 1 0 0 0,0-1-1 0 0,0 1 1 0 0,0 0 0 0 0,-1 0-1 0 0,1 0 1 0 0,0 0 0 0 0,-1 0-1 0 0,1 1 1 0 0,-1-1 0 0 0,0 0-1 0 0,0 1 1 0 0,0-1 0 0 0,0 0-1 0 0,0 1 1 0 0,0 0 0 0 0,-1-1 0 0 0,1 1-1 0 0,-1-1 1 0 0,0 1 0 0 0,0 0-1 0 0,0-1 1 0 0,0 1 0 0 0,0-1-1 0 0,-1 3 1 0 0,-1 4 17 0 0,0-1 0 0 0,0 1-1 0 0,-1-1 1 0 0,0 0-1 0 0,-1 0 1 0 0,0 0 0 0 0,0 0-1 0 0,-1 0 1 0 0,0-1 0 0 0,0 0-1 0 0,0 0 1 0 0,-1-1 0 0 0,0 1-1 0 0,-1-1 1 0 0,1 0 0 0 0,-1-1-1 0 0,0 0 1 0 0,-1 0 0 0 0,1 0-1 0 0,-1-1 1 0 0,0 0 0 0 0,0-1-1 0 0,0 0 1 0 0,-1 0 0 0 0,1-1-1 0 0,-1 1 1 0 0,1-2-1 0 0,-1 1 1 0 0,0-2 0 0 0,1 1-1 0 0,-1-1 1 0 0,0 0 0 0 0,0-1-1 0 0,0 0 1 0 0,-6-1-17 0 0,-38-34-1363 0 0,32-1-7320 0 0,18 29-3132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114 222 1080 0 0,'0'0'759'0'0,"0"0"-224"0"0,0 0 121 0 0,0 0 232 0 0,0 0 232 0 0,0 0 67 0 0,0 0-157 0 0,0 0-251 0 0,0 0-266 0 0,0 0-189 0 0,0 0-105 0 0,-6 0-16 0 0,-27 0 563 0 0,-9-11 952 0 0,9 17 4185 0 0,40-3 566 0 0,29-1-5451 0 0,245-20 1730 0 0,28 6-1619 0 0,-271 17-1208 0 0,-57-5-7865 0 0,13 3-192 0 0,1 0-3621 0 0</inkml:trace>
  <inkml:trace contextRef="#ctx0" brushRef="#br0" timeOffset="341.794">64 424 7618 0 0,'0'0'4195'0'0,"0"0"-1741"0"0,0 0-782 0 0,0 0-175 0 0,0 0-152 0 0,0 0-215 0 0,0 0-223 0 0,0 0-195 0 0,0 0-112 0 0,0 0-34 0 0,0 0-20 0 0,0 0 16 0 0,0 0-3 0 0,16-1-15 0 0,114-5 1348 0 0,124 13 31 0 0,-119-17-1728 0 0,-101 2-410 0 0,-34 8 60 0 0,0-4-1394 0 0,0-3-7486 0 0,0 7-2711 0 0</inkml:trace>
  <inkml:trace contextRef="#ctx0" brushRef="#br0" timeOffset="1511.839">407 1 4753 0 0,'0'0'1931'0'0,"0"0"-177"0"0,0 0-147 0 0,0 0 8 0 0,0 0 80 0 0,0 0-99 0 0,0 0-180 0 0,0 0-257 0 0,0 0-300 0 0,0 0-243 0 0,0 0-118 0 0,0 0-31 0 0,0 0-11 0 0,-6 0 62 0 0,-16 0 16 0 0,21 1-442 0 0,1 0 0 0 0,-1 0 0 0 0,1 0 0 0 0,-1 0 0 0 0,1 0 0 0 0,-1 0-1 0 0,1 0 1 0 0,0 0 0 0 0,-1 0 0 0 0,1 0 0 0 0,0 0 0 0 0,0 0 0 0 0,0 0 0 0 0,-1 0 0 0 0,1 0 0 0 0,0 0 0 0 0,1 0 0 0 0,-1 0 0 0 0,0 0 0 0 0,0 0 0 0 0,0 0 0 0 0,0 0 0 0 0,1 0-1 0 0,-1 0 1 0 0,1 0 0 0 0,-1 0 0 0 0,1 0 0 0 0,-1 0 0 0 0,1-1 0 0 0,-1 1 0 0 0,1 0 0 0 0,0 0 0 0 0,0 0-92 0 0,10 9 370 0 0,2 0 0 0 0,-1-2 0 0 0,1 1 0 0 0,1-1 1 0 0,-1-1-1 0 0,1 0 0 0 0,1-1 0 0 0,-1-1 0 0 0,1 0 0 0 0,6 0-370 0 0,12 6 270 0 0,-11-4-213 0 0,-1 1 0 0 0,0 1-1 0 0,0 1 1 0 0,0 0-1 0 0,-2 2 1 0 0,1 0-1 0 0,-1 2 1 0 0,-1 0-1 0 0,-1 0 1 0 0,7 9-57 0 0,8 21 51 0 0,-31-43-55 0 0,-1-1 14 0 0,-8 18 160 0 0,-137 91 221 0 0,69-45-337 0 0,-17 6 35 0 0,-42 41 131 0 0,128-94-200 0 0,7-16-24 0 0,0-1 16 0 0,-15 10 581 0 0,14-16-4385 0 0,5 3 2270 0 0,3-2-6955 0 0,-4 2-4122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391 571 4969 0 0,'0'0'1743'0'0,"0"0"-193"0"0,0 0-17 0 0,0 0 89 0 0,0 0 57 0 0,0 0-107 0 0,0 0-247 0 0,0 0-261 0 0,0 0-237 0 0,0 0-164 0 0,0 0-131 0 0,-6-16-53 0 0,-17-52-39 0 0,21 63-297 0 0,1 0 1 0 0,-2 1-1 0 0,1 0 0 0 0,0-1 1 0 0,-1 1-1 0 0,1 0 1 0 0,-1 0-1 0 0,-1 1 1 0 0,1-1-1 0 0,0 1 1 0 0,-1-1-1 0 0,1 1 1 0 0,-1 0-1 0 0,0 0 1 0 0,0 1-1 0 0,-2-1-143 0 0,-14-12 709 0 0,17 11-548 0 0,-1 1 1 0 0,1-1-1 0 0,-1 0 0 0 0,0 1 0 0 0,0 0 0 0 0,0 0 0 0 0,-1 0 0 0 0,1 1 1 0 0,-1-1-1 0 0,0 1 0 0 0,1 0 0 0 0,-1 1 0 0 0,0-1 0 0 0,0 1 0 0 0,0 0 1 0 0,0 0-1 0 0,0 0 0 0 0,-5 1-161 0 0,-23 40 407 0 0,26-27-336 0 0,1 0-1 0 0,1 1 1 0 0,0 0 0 0 0,1 0 0 0 0,0 1 0 0 0,1-1 0 0 0,1 1 0 0 0,0-1 0 0 0,1 1 0 0 0,1 0 0 0 0,0 0 0 0 0,1 0 0 0 0,3 14-71 0 0,-4-23 16 0 0,36 166 507 0 0,31 72-120 0 0,-50-196-323 0 0,-3 1 0 0 0,-1 0-1 0 0,-3 1 1 0 0,-2 0 0 0 0,-2 5-80 0 0,-5-41 42 0 0,0-1 0 0 0,-1 0 1 0 0,0 1-1 0 0,-1-1 0 0 0,-1 0 1 0 0,0 0-1 0 0,-1 0 1 0 0,0 0-1 0 0,-1 0 0 0 0,0-1 1 0 0,-1 1-1 0 0,-5 7-42 0 0,5-12 39 0 0,0 1 1 0 0,-1-1-1 0 0,0 0 0 0 0,-1-1 1 0 0,1 1-1 0 0,-2-1 1 0 0,1 0-1 0 0,-1-1 1 0 0,0 0-1 0 0,0 0 0 0 0,-7 3-39 0 0,-71-7 314 0 0,80-4-332 0 0,1 0 0 0 0,-1 0 1 0 0,1 0-1 0 0,0-1 1 0 0,0 0-1 0 0,0 0 0 0 0,0 0 1 0 0,1-1-1 0 0,-1 1 1 0 0,1-1-1 0 0,0 0 0 0 0,0-1 1 0 0,0 1-1 0 0,1-1 1 0 0,-1 1-1 0 0,1-1 0 0 0,0 0 1 0 0,1 0-1 0 0,-1-1 0 0 0,1 1 1 0 0,0 0-1 0 0,0-1 1 0 0,1 1-1 0 0,0-1 0 0 0,0 0 1 0 0,0 1-1 0 0,0-1 1 0 0,1 0-1 0 0,0-5 18 0 0,27-9-2681 0 0,-6 15-7078 0 0,-12 4-2909 0 0</inkml:trace>
  <inkml:trace contextRef="#ctx0" brushRef="#br0" timeOffset="1383.468">717 1304 1400 0 0,'0'0'2153'0'0,"0"0"-690"0"0,0 0-56 0 0,0 0 313 0 0,0 0 298 0 0,0 0 117 0 0,0 0-141 0 0,0 0-309 0 0,0 0-310 0 0,0 0-264 0 0,0 0-189 0 0,0 0-134 0 0,2-4-95 0 0,7-14-39 0 0,-4 17 4833 0 0,-3 27-5153 0 0,-2-25-10 0 0,-1 23-188 0 0,0 0 0 0 0,-2-1 0 0 0,-1 1 0 0 0,0 0 0 0 0,-2-1 0 0 0,-1 0 0 0 0,-1-1 0 0 0,-4 8-136 0 0,-70 149 127 0 0,61-105-121 0 0,48-62 51 0 0,71-11 255 0 0,-72-9-153 0 0,-26 8-227 0 0,0 0 0 0 0,-1 0 0 0 0,1 0 1 0 0,0-1-1 0 0,0 1 0 0 0,0 0 1 0 0,0 0-1 0 0,0 0 0 0 0,-1-1 0 0 0,1 1 1 0 0,0 0-1 0 0,0 0 0 0 0,0-1 1 0 0,0 1-1 0 0,0 0 0 0 0,0 0 0 0 0,0-1 1 0 0,0 1-1 0 0,0 0 0 0 0,0 0 0 0 0,0-1 1 0 0,0 1-1 0 0,0 0 0 0 0,0 0 1 0 0,0 0-1 0 0,0-1 0 0 0,0 1 0 0 0,0 0 1 0 0,1 0-1 0 0,-1-1 0 0 0,0 1 1 0 0,0 0 67 0 0,-17-1-2937 0 0,7-2-759 0 0,2-1-4117 0 0,5 4-3674 0 0</inkml:trace>
  <inkml:trace contextRef="#ctx0" brushRef="#br0" timeOffset="1668.302">433 1569 10850 0 0,'0'0'3420'0'0,"0"0"-1479"0"0,0 0-810 0 0,0 0-198 0 0,0 0-37 0 0,0 0-41 0 0,0 0-27 0 0,0 0-29 0 0,0 0-7 0 0,0 0-7 0 0,0 0-46 0 0,0 0-101 0 0,0 0-93 0 0,20 1-80 0 0,98 2 230 0 0,-29-1-55 0 0,0-1-3508 0 0,-72-3-3311 0 0,-15 1 4227 0 0,6 1-9856 0 0</inkml:trace>
  <inkml:trace contextRef="#ctx0" brushRef="#br0" timeOffset="1914.081">928 1602 11955 0 0,'0'0'2731'0'0,"0"0"-1436"0"0,0 0-463 0 0,0 0 167 0 0,0 0 213 0 0,0 0 59 0 0,0 0-157 0 0,0 0-294 0 0,0 0-305 0 0,0 0-197 0 0,0 0-134 0 0,0 0-86 0 0,0 0-42 0 0,4 28-31 0 0,12 86-30 0 0,-10-75-114 0 0,-5-33-526 0 0,-2 2-1952 0 0,1-8-2005 0 0,0 0-6454 0 0</inkml:trace>
  <inkml:trace contextRef="#ctx0" brushRef="#br0" timeOffset="3265.45">746 23 1176 0 0,'0'0'1653'0'0,"0"0"12"0"0,0 0 160 0 0,0 0 215 0 0,0 0 21 0 0,0 0-236 0 0,0 0-331 0 0,0 0-387 0 0,0 0-272 0 0,0 0-120 0 0,0 0-22 0 0,0 0-13 0 0,3-4-21 0 0,9-11-48 0 0,-8 12-66 0 0,-4 3-38 0 0,1 28 2957 0 0,-1-17-3157 0 0,-51 196 1614 0 0,36-75-1616 0 0,15-123-289 0 0,-1-8-5 0 0,1 1-1 0 0,-1-1 1 0 0,1 1 0 0 0,0-1-1 0 0,0 0 1 0 0,-1 1-1 0 0,1-1 1 0 0,0 1-1 0 0,0-1 1 0 0,0 1 0 0 0,0-1-1 0 0,1 1 1 0 0,-1-1-1 0 0,0 1 1 0 0,1-1-1 0 0,-1 0 1 0 0,0 1 0 0 0,1-1-1 0 0,0 0 1 0 0,-1 1-1 0 0,1-1 1 0 0,0 0-1 0 0,0 0 1 0 0,0 1 0 0 0,0-1-1 0 0,0 0 1 0 0,0 0-1 0 0,0 0 1 0 0,0 0-1 0 0,0 0 1 0 0,0 0 0 0 0,0-1-1 0 0,1 1 1 0 0,-1 0-1 0 0,0-1 1 0 0,1 1-1 0 0,-1-1 1 0 0,1 1 0 0 0,-1-1-1 0 0,0 1 1 0 0,1-1-1 0 0,-1 0-10 0 0,117 4 809 0 0,-85-12-1418 0 0,-32 8 457 0 0,-1 0-24 0 0,0 0-49 0 0,0 0-72 0 0,0 0-116 0 0,-22-9-9391 0 0,17 8 4411 0 0,0 0-4895 0 0</inkml:trace>
  <inkml:trace contextRef="#ctx0" brushRef="#br0" timeOffset="3532.541">538 251 5225 0 0,'0'0'2465'0'0,"0"0"-665"0"0,0 0-378 0 0,0 0-70 0 0,0 0-18 0 0,0 0-34 0 0,0 0-79 0 0,0 0-179 0 0,0 0-155 0 0,0 0-98 0 0,0 0-110 0 0,0 0-68 0 0,0 0-79 0 0,29-4-101 0 0,89-14-111 0 0,2 14-379 0 0,-100 8-1505 0 0,-12-1-3320 0 0,-3-2-4194 0 0</inkml:trace>
  <inkml:trace contextRef="#ctx0" brushRef="#br0" timeOffset="4067.402">976 295 7498 0 0,'0'0'2609'0'0,"0"0"-700"0"0,0 0-441 0 0,0 0-153 0 0,0 0-173 0 0,0 0-262 0 0,0 0-268 0 0,0 0-200 0 0,0 0-94 0 0,0 0-10 0 0,0 0 42 0 0,0 0 18 0 0,13 0 6 0 0,104 0 1301 0 0,-115 1-1619 0 0,-1 0-1 0 0,0 0 1 0 0,0 1 0 0 0,0-1-1 0 0,1 0 1 0 0,-1 0 0 0 0,0 1-1 0 0,-1-1 1 0 0,1 1 0 0 0,0-1-1 0 0,0 1 1 0 0,-1-1 0 0 0,1 1 0 0 0,-1-1-1 0 0,1 1 1 0 0,-1 0 0 0 0,0-1-1 0 0,1 1 1 0 0,-1 0 0 0 0,0-1-1 0 0,0 1 1 0 0,0 0 0 0 0,0-1-1 0 0,-1 1 1 0 0,1 0 0 0 0,0-1-1 0 0,-1 1 1 0 0,1-1 0 0 0,-1 1 0 0 0,1 0-1 0 0,-1-1 1 0 0,0 1 0 0 0,0 0-56 0 0,-39 71 1584 0 0,39-69-1521 0 0,0-1 0 0 0,0 0 1 0 0,1 1-1 0 0,-1-1 0 0 0,1 1 0 0 0,0-1 1 0 0,0 1-1 0 0,0-1 0 0 0,0 1 1 0 0,0-1-1 0 0,1 1 0 0 0,0-1 0 0 0,0 1 1 0 0,0-1-1 0 0,0 0 0 0 0,0 1 0 0 0,1-1 1 0 0,-1 0-1 0 0,1 0 0 0 0,0 0 0 0 0,0 0 1 0 0,0 0-1 0 0,2 1-63 0 0,54 7 996 0 0,-5-17-565 0 0,-31 2-377 0 0,-14 3-3484 0 0,-8 4-99 0 0,0-2-4300 0 0,0-1-3699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38 276 0 0 0,'0'0'397'0'0,"0"0"796"0"0,0 0 388 0 0,0 0 260 0 0,0 0 123 0 0,0 0-17 0 0,0 0-168 0 0,0 0-238 0 0,0 0-197 0 0,0 0-145 0 0,0 0-108 0 0,2-2-88 0 0,0-1-556 0 0,6-4 338 0 0,-2 4 2657 0 0,-6 3-3153 0 0,0 0-51 0 0,0 0-24 0 0,0 0 16 0 0,16 16 1254 0 0,-10 1-1153 0 0,-1 0 0 0 0,-1 0 0 0 0,0 1 0 0 0,-1-1 0 0 0,-1 1 0 0 0,-1 0 0 0 0,-1 0 1 0 0,0 6-332 0 0,1 10 216 0 0,-15 285 379 0 0,-1-230-474 0 0,0-129-2616 0 0,6 5-1773 0 0,7 11-6121 0 0,2 17-49 0 0</inkml:trace>
  <inkml:trace contextRef="#ctx0" brushRef="#br0" timeOffset="531.756">38 364 408 0 0,'0'0'1635'0'0,"0"0"40"0"0,0 0 175 0 0,0 0 254 0 0,0 0 31 0 0,0 0-235 0 0,0 0-265 0 0,0 0-282 0 0,0 0-175 0 0,0 0-86 0 0,0 0-93 0 0,0 0-123 0 0,0 0-84 0 0,-5-4-78 0 0,-15-13-89 0 0,15 12-38 0 0,5 5-72 0 0,0 0-67 0 0,0 0-39 0 0,0 0-53 0 0,0 0-42 0 0,0 0-29 0 0,0 0-14 0 0,0 0-42 0 0,22 1 1197 0 0,39 9-419 0 0,0-4 0 0 0,1-2-1 0 0,32-2-1006 0 0,30 9 351 0 0,-84-1-288 0 0,-74-27-4855 0 0,20 14-567 0 0,0 2-4974 0 0,10 1 1572 0 0</inkml:trace>
  <inkml:trace contextRef="#ctx0" brushRef="#br0" timeOffset="878.06">12 526 7346 0 0,'0'0'2297'0'0,"0"0"-334"0"0,0 0-155 0 0,0 0-24 0 0,0 0-106 0 0,0 0-306 0 0,0 0-367 0 0,0 0-236 0 0,0 0-91 0 0,0 0 27 0 0,0 0 37 0 0,0 0-1 0 0,10 1-29 0 0,151 9 3434 0 0,-17-7-2894 0 0,-45-5-1197 0 0,-85-12-2582 0 0,-13 7-2423 0 0,-1-1-4085 0 0,0 7-3106 0 0</inkml:trace>
  <inkml:trace contextRef="#ctx0" brushRef="#br0" timeOffset="1667.646">41 103 2657 0 0,'0'0'1860'0'0,"0"0"-125"0"0,0 0 88 0 0,0 0 219 0 0,0 0 17 0 0,0 0-215 0 0,0 0-283 0 0,0 0-304 0 0,0 0-234 0 0,0 0-184 0 0,0 0-143 0 0,0 0-88 0 0,0 0-14 0 0,-7 2-1 0 0,-20 8-22 0 0,21-7-28 0 0,10-3 2284 0 0,17 0-1792 0 0,19-1-170 0 0,158 16 806 0 0,-20 45-1361 0 0,-164-52-30 0 0,-24-21 589 0 0,-71-85-633 0 0,-12 9-187 0 0,99 105-6914 0 0,-2-11 2656 0 0,-2 0-7946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2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183 614 5369 0 0,'0'0'1438'0'0,"0"0"-23"0"0,0 0 253 0 0,0 0 334 0 0,0 0 110 0 0,0 0-266 0 0,0 0-408 0 0,0 0-358 0 0,0 0-244 0 0,0 0-82 0 0,0 0-42 0 0,0 0-41 0 0,-2-7-57 0 0,-5-17-91 0 0,6 23-472 0 0,0 0 0 0 0,-1 0 1 0 0,1 1-1 0 0,0-1 0 0 0,-1 0 0 0 0,1 1 0 0 0,-1-1 0 0 0,1 1 0 0 0,-1 0 1 0 0,1-1-1 0 0,-1 1 0 0 0,1 0 0 0 0,-1 0 0 0 0,1 0 0 0 0,-1 0 0 0 0,1 0 0 0 0,-1 0 1 0 0,1 0-1 0 0,-1 1 0 0 0,1-1 0 0 0,-1 1 0 0 0,1-1 0 0 0,-1 1 0 0 0,1-1 1 0 0,0 1-1 0 0,-1 0-51 0 0,-6 2 52 0 0,0 0 1 0 0,0 1-1 0 0,1 0 1 0 0,-1 0-1 0 0,1 0 1 0 0,0 1 0 0 0,0 1-1 0 0,1-1 1 0 0,-1 1-1 0 0,1 0 1 0 0,1 0-1 0 0,-1 0 1 0 0,1 1-1 0 0,0 0 1 0 0,1 0-1 0 0,-1 1 1 0 0,1-1 0 0 0,1 1-1 0 0,-1 0 1 0 0,2 0-1 0 0,-1 0 1 0 0,1 0-1 0 0,0 0 1 0 0,0 1-1 0 0,1 5-52 0 0,0-11 10 0 0,1 1-1 0 0,-1-1 1 0 0,1 0-1 0 0,0 0 0 0 0,0 0 1 0 0,0 0-1 0 0,1 0 1 0 0,-1 0-1 0 0,1 0 0 0 0,-1 0 1 0 0,1 0-1 0 0,0 0 1 0 0,0 0-1 0 0,1 0 0 0 0,-1 0 1 0 0,0 0-1 0 0,1-1 1 0 0,0 1-1 0 0,0-1 0 0 0,-1 1 1 0 0,2-1-1 0 0,-1 0 1 0 0,0 1-1 0 0,0-1 0 0 0,1 0 1 0 0,-1 0-1 0 0,1-1 1 0 0,-1 1-1 0 0,1-1 0 0 0,0 1 1 0 0,0-1-1 0 0,0 0 1 0 0,0 0-1 0 0,0 0 1 0 0,0 0-1 0 0,0-1 0 0 0,0 1 1 0 0,0-1-1 0 0,0 1-9 0 0,6-1 74 0 0,1 1-1 0 0,-1-1 1 0 0,0-1-1 0 0,0 1 1 0 0,1-2-1 0 0,-1 1 1 0 0,0-1-1 0 0,0 0 1 0 0,-1-1-1 0 0,1 0 0 0 0,0-1 1 0 0,-1 0-1 0 0,0 0 1 0 0,0-1-1 0 0,0 0 1 0 0,0 0-1 0 0,-1 0 1 0 0,0-1-1 0 0,2-2-73 0 0,15-14 91 0 0,-1-1-1 0 0,-1-1 0 0 0,-1-1 0 0 0,-1 0 0 0 0,-1-2 0 0 0,-1 0 0 0 0,-1-1 0 0 0,-2-1 0 0 0,-1 0 0 0 0,-1-1 0 0 0,-2-1 1 0 0,-1 0-1 0 0,-1 0 0 0 0,-2-1 0 0 0,-1 0 0 0 0,-2 0 0 0 0,0 0 0 0 0,-3-10-90 0 0,0 27-1 0 0,-1-1 1 0 0,0 1-1 0 0,-2 0 1 0 0,0 0-1 0 0,0 0 0 0 0,-1 0 1 0 0,-1 0-1 0 0,-1 1 1 0 0,0-1-1 0 0,-1 1 0 0 0,0 0 1 0 0,-1 1-1 0 0,-1-1 1 0 0,7 12-2 0 0,0 1 0 0 0,0 0 0 0 0,0-1 0 0 0,0 1 0 0 0,0-1 0 0 0,0 1 0 0 0,0 0-1 0 0,-1 0 1 0 0,1 0 0 0 0,0 0 0 0 0,-1 0 0 0 0,1 0 0 0 0,-1 0 0 0 0,1 0 0 0 0,-1 0 0 0 0,1 1 0 0 0,-1-1 0 0 0,0 1 0 0 0,1-1-1 0 0,-1 1 1 0 0,0-1 0 0 0,0 1 0 0 0,1 0 0 0 0,-1 0 0 0 0,0 0 0 0 0,0 0 0 0 0,1 0 0 0 0,-1 1 0 0 0,0-1 0 0 0,1 0 0 0 0,-1 1 0 0 0,0-1-1 0 0,1 1 1 0 0,-1-1 0 0 0,0 1 0 0 0,1 0 0 0 0,-1 0 0 0 0,1 0 0 0 0,0 0 0 0 0,-1 0 0 0 0,1 0 0 0 0,0 0 0 0 0,-1 1 2 0 0,-49 62-94 0 0,43-49 109 0 0,0 2-1 0 0,1-1 1 0 0,1 1-1 0 0,1 0 1 0 0,0 0-1 0 0,1 1 1 0 0,1-1-1 0 0,1 1 1 0 0,0 0-1 0 0,2 0 1 0 0,0 0-1 0 0,0-1 1 0 0,2 1-1 0 0,0 0 1 0 0,1 0-1 0 0,1-1 1 0 0,1 0-1 0 0,0 0 0 0 0,1 0 1 0 0,1 0-1 0 0,5 7-14 0 0,89 149 182 0 0,-94-164-168 0 0,0 1 0 0 0,0 0 0 0 0,-1 0 0 0 0,-1 0 0 0 0,0 1 0 0 0,0 0-1 0 0,-1 0 1 0 0,0 0 0 0 0,-1 1 0 0 0,0 0 0 0 0,-1-1 0 0 0,-1 1 0 0 0,1 9-14 0 0,-2-20-17 0 0,0-1-11 0 0,0 0-21 0 0,0 0-6 0 0,0 0-24 0 0,0 0-33 0 0,0 0-67 0 0,14-19-1518 0 0,20-25-2746 0 0,-18 22-2973 0 0,-10 11-3938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8978 0 0,'0'0'3303'0'0,"0"0"-1420"0"0,0 0-476 0 0,0 0 64 0 0,0 0 30 0 0,0 0-132 0 0,0 0-294 0 0,0 0-345 0 0,0 0-204 0 0,0 0-61 0 0,0 0 20 0 0,0 0 34 0 0,0 0 38 0 0,4 3-29 0 0,-1 2-355 0 0,0 0 0 0 0,0-1 0 0 0,-1 1 0 0 0,1 0 0 0 0,-1 0 0 0 0,0 0 0 0 0,0 1 0 0 0,-1-1 0 0 0,0 0 0 0 0,0 1 0 0 0,0-1 0 0 0,-1 1 0 0 0,1-1 0 0 0,-1 1 0 0 0,0-1 0 0 0,-2 6-173 0 0,-70 208 860 0 0,48-151-748 0 0,15-47-75 0 0,1-1 1 0 0,2 2 0 0 0,0-1 0 0 0,0 1-1 0 0,2 0 1 0 0,1 0 0 0 0,0 10-38 0 0,5-30 22 0 0,-1 1-1 0 0,0-1 1 0 0,1 0 0 0 0,0 0-1 0 0,-1 0 1 0 0,1 0 0 0 0,0-1-1 0 0,0 1 1 0 0,0 0 0 0 0,0-1-1 0 0,0 1 1 0 0,1-1 0 0 0,-1 0 0 0 0,0 0-1 0 0,1 0 1 0 0,-1 0 0 0 0,0 0-1 0 0,1 0 1 0 0,-1-1 0 0 0,1 1-1 0 0,0-1 1 0 0,-1 0 0 0 0,1 1 0 0 0,-1-1-1 0 0,1 0 1 0 0,0-1 0 0 0,-1 1-1 0 0,1 0 1 0 0,-1-1 0 0 0,1 0-1 0 0,-1 1 1 0 0,3-2-22 0 0,7 2 125 0 0,93-23 655 0 0,-86 9-891 0 0,-19 14 6 0 0,0 0-43 0 0,0 0-66 0 0,0-19-2095 0 0,-5-5-1851 0 0,1 8-4505 0 0,2 12-2654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10474 0 0,'0'0'2338'0'0,"0"0"-554"0"0,0 0-317 0 0,0 0-65 0 0,0 0-23 0 0,0 0-45 0 0,0 0-75 0 0,0 0-131 0 0,0 0-143 0 0,0 0-139 0 0,0 0-141 0 0,0 0-103 0 0,0 0-83 0 0,29 1-59 0 0,95 1-66 0 0,113-12 291 0 0,-218 10-2135 0 0,-7 0-6352 0 0,-8 0-4482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4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10 306 16396 0 0,'0'0'1321'0'0,"0"0"-485"0"0,0 0-1 0 0,0 0 169 0 0,0 0-34 0 0,0 0-166 0 0,0 0-260 0 0,0 0-260 0 0,0 0-158 0 0,0 0-57 0 0,0 0-42 0 0,0 0-41 0 0,6 23-64 0 0,19 71-98 0 0,-17-61-679 0 0,-8-32-191 0 0,0-1-1282 0 0,0 0-3583 0 0,0 0-5425 0 0</inkml:trace>
  <inkml:trace contextRef="#ctx0" brushRef="#br0" timeOffset="169.227">1 78 16195 0 0,'0'0'1745'0'0,"0"0"-1177"0"0,0 0-240 0 0,0 0 24 0 0,0 0-48 0 0,0 0-104 0 0,0 0-200 0 0,0 0-232 0 0,0 0-216 0 0,0 0-400 0 0,0 0-1009 0 0,0 0-3736 0 0,0 0-5121 0 0</inkml:trace>
  <inkml:trace contextRef="#ctx0" brushRef="#br0" timeOffset="418.651">296 0 17764 0 0,'0'0'1815'0'0,"0"0"-667"0"0,0 0-257 0 0,0 0-56 0 0,0 0 28 0 0,0 0 28 0 0,0 0-33 0 0,0 0-75 0 0,0 0-119 0 0,0 0-125 0 0,0 0-109 0 0,0 0-86 0 0,0 0-78 0 0,0 33-58 0 0,1 101-33 0 0,3 67 65 0 0,25-109-661 0 0,-43-96-7157 0 0,-4-1 3024 0 0,10 4-1870 0 0,1 1-3313 0 0</inkml:trace>
  <inkml:trace contextRef="#ctx0" brushRef="#br0" timeOffset="985.8">132 302 5785 0 0,'0'0'2865'0'0,"0"0"-377"0"0,0 0-360 0 0,0 0-347 0 0,0 0-346 0 0,0 0-304 0 0,0 0-272 0 0,0 0-215 0 0,0 0-146 0 0,0 0-85 0 0,0 0-28 0 0,0 0-39 0 0,32-15-42 0 0,99-46-48 0 0,-130 60-249 0 0,0 0 0 0 0,-1 0-1 0 0,1 0 1 0 0,0 0 0 0 0,0 0 0 0 0,0 0 0 0 0,0 0 0 0 0,1 0 0 0 0,-1 0-1 0 0,0 0 1 0 0,0 1 0 0 0,0-1 0 0 0,1 0 0 0 0,-1 1 0 0 0,0-1 0 0 0,1 1-1 0 0,-1-1 1 0 0,1 1 0 0 0,-1 0 0 0 0,0 0 0 0 0,1 0 0 0 0,-1 0 0 0 0,1 0-1 0 0,-1 0 1 0 0,1 0 0 0 0,-1 0 0 0 0,0 0 0 0 0,1 0 0 0 0,-1 1 0 0 0,1-1-1 0 0,-1 1 1 0 0,0-1 0 0 0,0 1 0 0 0,1 0 0 0 0,-1-1 0 0 0,0 1 0 0 0,0 0-1 0 0,1 0 1 0 0,-1 0 0 0 0,0 0-7 0 0,2 4 47 0 0,2 0-24 0 0,-1 0 1 0 0,0 1-1 0 0,0 0 0 0 0,0-1 0 0 0,-1 1 0 0 0,0 0 1 0 0,0 1-1 0 0,-1-1 0 0 0,0 0 0 0 0,0 1 0 0 0,0 0 0 0 0,-1-1 1 0 0,0 1-1 0 0,0 0 0 0 0,0 2-23 0 0,4 18 64 0 0,-5-25-16 0 0,1 0 1 0 0,-1-1-1 0 0,1 1 0 0 0,0-1 0 0 0,-1 1 0 0 0,1-1 0 0 0,0 1 0 0 0,0-1 0 0 0,0 0 0 0 0,0 1 0 0 0,0-1 0 0 0,1 0 0 0 0,-1 0 1 0 0,0 0-1 0 0,1 0 0 0 0,-1 0 0 0 0,1 0 0 0 0,-1 0 0 0 0,1 0 0 0 0,-1 0 0 0 0,1-1 0 0 0,-1 1 0 0 0,1-1 0 0 0,0 1 0 0 0,-1-1 1 0 0,1 0-1 0 0,0 1 0 0 0,-1-1 0 0 0,1 0 0 0 0,0 0 0 0 0,0 0 0 0 0,-1 0 0 0 0,1-1 0 0 0,0 1 0 0 0,-1 0 0 0 0,1-1 0 0 0,0 1 1 0 0,-1-1-1 0 0,1 0 0 0 0,-1 1 0 0 0,1-1 0 0 0,-1 0 0 0 0,1 0 0 0 0,-1 0 0 0 0,0 0 0 0 0,1 0 0 0 0,-1 0 0 0 0,0-1 1 0 0,0 1-1 0 0,0 0 0 0 0,0-1 0 0 0,0 1 0 0 0,0 0 0 0 0,1-2-48 0 0,102-115 2943 0 0,-103 117-2933 0 0,0 0-1 0 0,0-1 1 0 0,0 1-1 0 0,1 0 0 0 0,-1 0 1 0 0,0 0-1 0 0,0 0 1 0 0,1 0-1 0 0,-1 0 1 0 0,1 0-1 0 0,-1 0 1 0 0,1 0-1 0 0,-1 1 1 0 0,1-1-1 0 0,-1 1 0 0 0,1-1 1 0 0,0 1-1 0 0,-1-1 1 0 0,1 1-1 0 0,0 0 1 0 0,-1 0-1 0 0,1 0 1 0 0,0 0-1 0 0,-1 0 1 0 0,1 0-1 0 0,0 1 0 0 0,-1-1 1 0 0,1 0-1 0 0,0 1 1 0 0,-1-1-1 0 0,1 1 1 0 0,-1 0-1 0 0,1 0 1 0 0,0 0-10 0 0,74 96 321 0 0,36 10-84 0 0,-97-94-212 0 0,-2 0 0 0 0,0 2 0 0 0,0 0 0 0 0,-2 0 0 0 0,0 1 0 0 0,0 0 0 0 0,-2 1 0 0 0,0 0 0 0 0,-1 1 0 0 0,0 0 0 0 0,-2 0 0 0 0,0 1 0 0 0,-1-1 0 0 0,-1 1 0 0 0,-1 0 0 0 0,-1 1 0 0 0,0-1 0 0 0,-1 0 0 0 0,-2 19-25 0 0,-2-31 10 0 0,0-1-1 0 0,0 1 1 0 0,-1-1 0 0 0,0 0-1 0 0,0 0 1 0 0,-1 0-1 0 0,1 0 1 0 0,-1-1 0 0 0,-1 0-1 0 0,1 0 1 0 0,-1 0 0 0 0,1-1-1 0 0,-1 0 1 0 0,0 0-1 0 0,-1 0 1 0 0,1-1 0 0 0,-1 0-1 0 0,0 0 1 0 0,1-1-1 0 0,-1 0 1 0 0,0 0 0 0 0,-1 0-1 0 0,1-1 1 0 0,0 0-1 0 0,0 0 1 0 0,0-1 0 0 0,-1 0-1 0 0,1 0 1 0 0,-3-2-10 0 0,8 2 4 0 0,0 0 0 0 0,0 0 0 0 0,1 0 0 0 0,-1-1 0 0 0,0 1 0 0 0,0-1-1 0 0,1 0 1 0 0,-1 1 0 0 0,1-1 0 0 0,-1 0 0 0 0,0 0 0 0 0,1 0 0 0 0,-1 0 0 0 0,1 0 0 0 0,0 0 0 0 0,-1 0 0 0 0,1-1 0 0 0,0 1 0 0 0,0 0 0 0 0,0-1 0 0 0,0 1 0 0 0,0-1-1 0 0,0 0 1 0 0,0 1 0 0 0,0-1 0 0 0,1 1 0 0 0,-1-1 0 0 0,1 0 0 0 0,-1 0 0 0 0,1 1 0 0 0,0-1 0 0 0,-1 0 0 0 0,1 0 0 0 0,0 0 0 0 0,0 1 0 0 0,0-3-4 0 0,13-68-1 0 0,7 32-248 0 0,3 0 0 0 0,1 2 0 0 0,2 1 0 0 0,2 0 0 0 0,1 3 0 0 0,2 0 249 0 0,-21 22-335 0 0,18-19-1792 0 0,-14 16-1471 0 0,-1 0-4215 0 0,-5 6-5154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13795 0 0,'0'0'1868'0'0,"0"0"-381"0"0,0 0-145 0 0,0 0-26 0 0,0 0-78 0 0,0 0-183 0 0,0 0-262 0 0,0 0-221 0 0,0 0-118 0 0,0 0-47 0 0,0 0-26 0 0,0 0 22 0 0,18 14 2063 0 0,89 18-53 0 0,-46-27-2074 0 0,70-15-79 0 0,-104 2-596 0 0,-27 8 120 0 0,0 0-133 0 0,-6-7-4052 0 0,3 6-3088 0 0,-1-2-4636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5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0,'0'0'599'0'0,"0"0"416"0"0,0 0-20 0 0,0 0-137 0 0,0 0-81 0 0,0 0-24 0 0,0 0 59 0 0,0 0 94 0 0,0 0 102 0 0,15 0 12961 0 0,-5 0-11006 0 0,77 7 59 0 0,-8 3-2235 0 0,0-3 1 0 0,0-4-1 0 0,13-4-787 0 0,-55 1 162 0 0,35 4 181 0 0,-79 0-478 0 0,6-5-322 0 0,1 1-3823 0 0,0 0-5230 0 0,0 0-3059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1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5561 0 0,'0'0'2293'0'0,"0"0"-404"0"0,0 0-90 0 0,0 0 83 0 0,0 0-11 0 0,0 0-282 0 0,0 0-437 0 0,0 0-389 0 0,0 0-286 0 0,0 0-79 0 0,0 0 31 0 0,0 0 79 0 0,0 0 14 0 0,14-1-8 0 0,99-2 748 0 0,119 0 2356 0 0,-253-24-2574 0 0,-29-34-873 0 0,23 10-1593 0 0,32 46-2969 0 0,-2 5 43 0 0,0 0-7504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0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339 604 5689 0 0,'0'0'1423'0'0,"0"0"-65"0"0,0 0 170 0 0,0 0 247 0 0,0 0 31 0 0,0 0-188 0 0,0 0-335 0 0,0 0-307 0 0,0 0-199 0 0,0 0-55 0 0,0 0-39 0 0,0-11-5 0 0,-2-34-8 0 0,-20-4 2932 0 0,17 44-3353 0 0,-87-28 1613 0 0,90 33-1839 0 0,1-1 1 0 0,-1 1-1 0 0,0 0 0 0 0,1-1 0 0 0,-1 1 1 0 0,1 0-1 0 0,-1 0 0 0 0,0 0 0 0 0,1 0 1 0 0,-1 0-1 0 0,0 1 0 0 0,1-1 0 0 0,-1 0 1 0 0,1 1-1 0 0,-1-1 0 0 0,0 1 1 0 0,1 0-1 0 0,-1-1 0 0 0,1 1 0 0 0,0 0 1 0 0,-1 0-1 0 0,1 0 0 0 0,0 0 0 0 0,-1 0 1 0 0,1 0-1 0 0,0 0 0 0 0,0 1 0 0 0,-1 0-23 0 0,-18 21 65 0 0,10-9-24 0 0,1 2-1 0 0,1-1 1 0 0,1 1 0 0 0,0 1-1 0 0,1-1 1 0 0,0 1-1 0 0,2 0 1 0 0,0 0 0 0 0,0 7-41 0 0,-1 26 146 0 0,3 0 1 0 0,1 1 0 0 0,3-1-1 0 0,4 10-146 0 0,56 213 236 0 0,-45-56-64 0 0,1 22 5 0 0,-11-184-133 0 0,-1 90 204 0 0,-8-140-216 0 0,-1 0 1 0 0,1 0 0 0 0,-1 0 0 0 0,0 0 0 0 0,0 0-1 0 0,0-1 1 0 0,-1 0 0 0 0,1 1 0 0 0,-1-1 0 0 0,0 0-1 0 0,-1-1 1 0 0,1 1 0 0 0,-1-1 0 0 0,1 0 0 0 0,-1 0-1 0 0,0 0 1 0 0,0-1 0 0 0,0 0 0 0 0,0 0 0 0 0,-1 0-1 0 0,1 0 1 0 0,-1-1 0 0 0,1 0 0 0 0,-1 0-1 0 0,1 0 1 0 0,-1-1 0 0 0,-4 0-33 0 0,-34-4 343 0 0,41 0-425 0 0,0 0 0 0 0,0 0 0 0 0,0 0 1 0 0,1-1-1 0 0,-1 1 0 0 0,1-1 0 0 0,0 1 0 0 0,0-1 1 0 0,1 0-1 0 0,0 0 0 0 0,0 0 0 0 0,0 0 0 0 0,0 0 1 0 0,0 0-1 0 0,1 0 0 0 0,0 0 0 0 0,0 0 0 0 0,1 0 0 0 0,0-4 82 0 0,-1 4-226 0 0,0-10-1051 0 0,1-23-1499 0 0,6 14-8295 0 0,-4 20-728 0 0</inkml:trace>
  <inkml:trace contextRef="#ctx0" brushRef="#br0" timeOffset="1080.639">796 1194 7314 0 0,'0'0'2163'0'0,"0"0"-212"0"0,0 0-160 0 0,0 0-23 0 0,0 0-133 0 0,0 0-253 0 0,0 0-287 0 0,0 0-270 0 0,0 0-169 0 0,0 0-138 0 0,0 0-106 0 0,0 0-55 0 0,0 0-51 0 0,-8-4-49 0 0,-24-11-38 0 0,29 15-183 0 0,1-1 0 0 0,-1 1 0 0 0,1 0 0 0 0,-1 0 0 0 0,1 0 0 0 0,-1 0 0 0 0,1 1 1 0 0,-1-1-1 0 0,1 1 0 0 0,-1-1 0 0 0,1 1 0 0 0,-1 0 0 0 0,1 0 0 0 0,0 0 0 0 0,0 0 0 0 0,-1 0 0 0 0,1 1 0 0 0,0-1 1 0 0,0 1-1 0 0,0-1 0 0 0,0 1 0 0 0,1 0 0 0 0,-1 0 0 0 0,0-1 0 0 0,1 1 0 0 0,-1 1-36 0 0,-7 6 155 0 0,2-3-121 0 0,0 0-1 0 0,1 0 0 0 0,-1 1 1 0 0,1 0-1 0 0,1 0 0 0 0,0 1 0 0 0,0 0 1 0 0,0-1-1 0 0,1 2 0 0 0,0-1 0 0 0,0 0 1 0 0,1 1-1 0 0,0 0 0 0 0,1 0 1 0 0,0-1-1 0 0,0 1 0 0 0,1 1 0 0 0,0-1 1 0 0,1 0-1 0 0,0 4-33 0 0,0-10 29 0 0,0-1 0 0 0,0 1 1 0 0,0 0-1 0 0,1-1 0 0 0,-1 1 0 0 0,1-1 1 0 0,-1 1-1 0 0,1-1 0 0 0,0 1 0 0 0,0-1 0 0 0,0 0 1 0 0,0 1-1 0 0,1-1 0 0 0,-1 0 0 0 0,1 0 1 0 0,-1 0-1 0 0,1 0 0 0 0,0 0 0 0 0,0 0 1 0 0,0 0-1 0 0,0-1 0 0 0,0 1 0 0 0,0-1 0 0 0,0 1 1 0 0,0-1-1 0 0,1 0 0 0 0,-1 0 0 0 0,1 0 1 0 0,-1 0-1 0 0,0 0 0 0 0,1-1 0 0 0,0 1 1 0 0,-1-1-1 0 0,1 1 0 0 0,-1-1 0 0 0,1 0 0 0 0,0 0-29 0 0,5 0 108 0 0,1-1-1 0 0,-1 1 1 0 0,0-2-1 0 0,0 1 1 0 0,0-1-1 0 0,0 0 1 0 0,0-1-1 0 0,0 1 0 0 0,-1-2 1 0 0,1 1-1 0 0,-1-1 1 0 0,0 0-1 0 0,0-1 1 0 0,0 0-1 0 0,-1 0 0 0 0,1-1-107 0 0,15-12 67 0 0,-1-2 0 0 0,-1 0-1 0 0,0-1 1 0 0,-2-1-1 0 0,-1-1 1 0 0,0-1-1 0 0,-2 0 1 0 0,-1-1-1 0 0,-1-1 1 0 0,-1 0-1 0 0,-1 0 1 0 0,-1-1 0 0 0,-2-1-1 0 0,-1 1 1 0 0,-1-1-1 0 0,-1-1 1 0 0,-1 1-1 0 0,-2-1 1 0 0,-1-3-67 0 0,0 21-9 0 0,0-1 1 0 0,-1 0-1 0 0,0 0 1 0 0,-1 1-1 0 0,0-1 1 0 0,-1 1-1 0 0,0-1 1 0 0,-1 1-1 0 0,0-1 1 0 0,-1 1-1 0 0,0 0 0 0 0,-1 1 1 0 0,0-1-1 0 0,-1 1 1 0 0,0 0-1 0 0,0 0 1 0 0,-1 1-1 0 0,-3-3 9 0 0,9 11-8 0 0,1 1 0 0 0,-1-1 0 0 0,0 0 0 0 0,0 0-1 0 0,-1 1 1 0 0,1-1 0 0 0,0 1 0 0 0,0-1 0 0 0,0 1 0 0 0,0-1-1 0 0,0 1 1 0 0,-1 0 0 0 0,1-1 0 0 0,0 1 0 0 0,0 0-1 0 0,0 0 1 0 0,-1 0 0 0 0,1 0 0 0 0,0 0 0 0 0,0 0 0 0 0,-1 0-1 0 0,1 0 1 0 0,0 1 0 0 0,0-1 0 0 0,0 1 0 0 0,-1-1-1 0 0,1 0 1 0 0,0 1 0 0 0,0 0 0 0 0,0-1 0 0 0,0 1 0 0 0,0 0-1 0 0,0-1 1 0 0,0 1 0 0 0,0 0 0 0 0,0 0 0 0 0,0 0-1 0 0,1 0 1 0 0,-1 0 0 0 0,0 0 0 0 0,1 0 0 0 0,-1 0 0 0 0,0 0-1 0 0,1 0 1 0 0,-1 0 0 0 0,1 1 0 0 0,0-1 0 0 0,-1 1 8 0 0,-18 61-61 0 0,23 125 241 0 0,45 89 47 0 0,-34-142-110 0 0,-14-102-3856 0 0,-1-22 740 0 0,0-23 735 0 0,4-1-8005 0 0,2 12 1150 0 0</inkml:trace>
  <inkml:trace contextRef="#ctx0" brushRef="#br0" timeOffset="1602.502">1451 766 8922 0 0,'0'0'3555'0'0,"0"0"-1517"0"0,0 0-732 0 0,0 0-174 0 0,0 0-18 0 0,0 0-76 0 0,0 0-84 0 0,0 0-127 0 0,0 0-99 0 0,0 0-84 0 0,0 0-60 0 0,0 0-30 0 0,0 0-38 0 0,-18 30-13 0 0,-52 90-66 0 0,45-57 243 0 0,15 19 166 0 0,6-35-522 0 0,-2-1 1 0 0,-2 0-1 0 0,-3-1 0 0 0,-10 29-324 0 0,17-34 359 0 0,20-30 28 0 0,-7-7-248 0 0,1 1 0 0 0,0-2 1 0 0,0 0-1 0 0,0 0 1 0 0,1-1-1 0 0,-1 0 0 0 0,0-1 1 0 0,0 0-1 0 0,1 0 0 0 0,4-2-139 0 0,18 1 162 0 0,107-10 307 0 0,-114 9-199 0 0,-27 2-320 0 0,1-1 0 0 0,0 1 1 0 0,0 0-1 0 0,0 0 0 0 0,0 0 0 0 0,-1 0 0 0 0,1 0 0 0 0,0-1 0 0 0,0 1 0 0 0,0 0 0 0 0,0 0 1 0 0,0 0-1 0 0,0 0 0 0 0,-1-1 0 0 0,1 1 0 0 0,0 0 0 0 0,0 0 0 0 0,0 0 0 0 0,0-1 1 0 0,0 1-1 0 0,0 0 0 0 0,0 0 0 0 0,0-1 0 0 0,0 1 0 0 0,0 0 0 0 0,0 0 0 0 0,0 0 1 0 0,0-1-1 0 0,0 1 0 0 0,0 0 0 0 0,0 0 0 0 0,0-1 0 0 0,0 1 0 0 0,1 0 0 0 0,-1 0 1 0 0,0 0-1 0 0,0 0 0 0 0,0-1 0 0 0,0 1 0 0 0,0 0 0 0 0,0 0 0 0 0,1 0 0 0 0,-1 0 0 0 0,0-1 1 0 0,0 1-1 0 0,0 0 0 0 0,0 0 0 0 0,1 0 0 0 0,-1 0 0 0 0,0 0 0 0 0,0 0 50 0 0,-14-9-3534 0 0,6 3-2572 0 0,7 3-5712 0 0</inkml:trace>
  <inkml:trace contextRef="#ctx0" brushRef="#br0" timeOffset="2157.147">1241 593 11626 0 0,'0'0'2084'0'0,"0"0"-201"0"0,0 0-130 0 0,0 0-76 0 0,0 0-145 0 0,0 0-261 0 0,0 0-240 0 0,0 0-147 0 0,0 0-128 0 0,0 0-86 0 0,0 0-81 0 0,0 0-65 0 0,-1-3-68 0 0,-6-12-40 0 0,39 11 1781 0 0,164 15-1380 0 0,-79-3-570 0 0,-77-5-145 0 0,-40-3-64 0 0,-24-36 1184 0 0,-67-101-1045 0 0,90 135-271 0 0,0-1 0 0 0,0 1-1 0 0,0-1 1 0 0,0 1 0 0 0,1-1-1 0 0,-1 0 1 0 0,1 1 0 0 0,0-1-1 0 0,-1 0 1 0 0,1 0 0 0 0,1 1-1 0 0,-1-1 1 0 0,0 0 0 0 0,0 1-1 0 0,1-1 1 0 0,0 0 0 0 0,-1 1-1 0 0,1-1 1 0 0,0 0 0 0 0,0 1-1 0 0,1-2 95 0 0,30-21-9913 0 0,-23 21-2351 0 0</inkml:trace>
  <inkml:trace contextRef="#ctx0" brushRef="#br0" timeOffset="4126.104">473 1783 8426 0 0,'0'0'3291'0'0,"0"0"-1258"0"0,0 0-652 0 0,0 0-145 0 0,0 0-6 0 0,0 0-67 0 0,0 0-217 0 0,0 0-226 0 0,0 0-234 0 0,0 0-171 0 0,0 0-104 0 0,0 0-36 0 0,0 0 27 0 0,-5 2 28 0 0,3 0-162 0 0,-1 0 1 0 0,1 0-1 0 0,0 0 1 0 0,-1 0-1 0 0,1 0 1 0 0,0 0-1 0 0,0 1 1 0 0,1-1-1 0 0,-1 1 1 0 0,0-1-1 0 0,1 1 0 0 0,-1 0 1 0 0,1 0-1 0 0,0-1 1 0 0,0 1-1 0 0,0 0 1 0 0,0 0-1 0 0,1 0 1 0 0,-1 0-1 0 0,1 0 1 0 0,0 1-69 0 0,-2 3 122 0 0,-64 214 2271 0 0,62-211-2318 0 0,0 0 1 0 0,1 0 0 0 0,0 1 0 0 0,1-1 0 0 0,0 1 0 0 0,1 0 0 0 0,0 0 0 0 0,1-1-1 0 0,1 9-75 0 0,42 8 1007 0 0,70-24 108 0 0,-29-14-745 0 0,-84 11-393 0 0,0 0-26 0 0,0 0 43 0 0,0 0 18 0 0,0 0 14 0 0,0 0-9 0 0,0 0-1 0 0,0 0 20 0 0,0 0-20 0 0,0 0-29 0 0,0 0-26 0 0,-4 0-20 0 0,3 0-3514 0 0,1 0-3820 0 0,0 0-3882 0 0</inkml:trace>
  <inkml:trace contextRef="#ctx0" brushRef="#br0" timeOffset="4449.458">777 2081 16724 0 0,'0'0'1828'0'0,"0"0"-673"0"0,0 0-463 0 0,0 0-6 0 0,0 0 146 0 0,0 0 51 0 0,0 0-63 0 0,0 0-111 0 0,0 0-138 0 0,0 0-75 0 0,0 0-50 0 0,0 0-36 0 0,0 0-43 0 0,0 19-27 0 0,-1 62-43 0 0,-25 35 538 0 0,14-74-880 0 0,42-47-2071 0 0,-10-8-230 0 0,-9 2-2158 0 0,-7 7 1858 0 0,5-4-9219 0 0</inkml:trace>
  <inkml:trace contextRef="#ctx0" brushRef="#br0" timeOffset="6025.098">444 63 0 0 0,'0'0'890'0'0,"0"0"370"0"0,0 0 157 0 0,0 0 58 0 0,0 0-65 0 0,0 0-111 0 0,0 0-69 0 0,0 0-19 0 0,0 0 45 0 0,0 0-3 0 0,1-10-42 0 0,6-32-108 0 0,-4 32-151 0 0,-3 10-126 0 0,0 5 4692 0 0,2 19-5243 0 0,-11 112 1263 0 0,-25 99-601 0 0,33-183-685 0 0,1-52-185 0 0,0 0 34 0 0,0 0 27 0 0,0 0 30 0 0,0 0 34 0 0,0 0-7 0 0,19-3 1142 0 0,94-16-680 0 0,-111 22-1006 0 0,-1-2-4667 0 0,0-1-5243 0 0,-1 0-1371 0 0</inkml:trace>
  <inkml:trace contextRef="#ctx0" brushRef="#br0" timeOffset="6654.864">738 269 0 0 0,'0'0'1076'0'0,"0"0"118"0"0,0 0 213 0 0,0 0 240 0 0,0 0 152 0 0,0 0 19 0 0,0 0-81 0 0,0 0-151 0 0,0 0-158 0 0,0 0-141 0 0,0 0-139 0 0,0 0-119 0 0,3 8 5040 0 0,111-8-2914 0 0,-113 0-3150 0 0,0-1 1 0 0,-1 1-1 0 0,1 0 0 0 0,0 0 0 0 0,-1 0 0 0 0,1 0 0 0 0,0 0 1 0 0,0 1-1 0 0,-1-1 0 0 0,1 0 0 0 0,0 0 0 0 0,-1 0 0 0 0,1 1 1 0 0,0-1-1 0 0,-1 0 0 0 0,1 0 0 0 0,0 1 0 0 0,-1-1 0 0 0,1 1 0 0 0,0-1 1 0 0,-1 1-1 0 0,1-1 0 0 0,-1 1 0 0 0,1-1 0 0 0,-1 1 0 0 0,1-1 1 0 0,-1 1-1 0 0,0 0 0 0 0,1-1 0 0 0,-1 1 0 0 0,0-1 0 0 0,1 1 1 0 0,-1 0-1 0 0,0 0 0 0 0,0-1 0 0 0,0 1 0 0 0,1 0 0 0 0,-1-1 0 0 0,0 1 1 0 0,0 0-1 0 0,0 0 0 0 0,0-1 0 0 0,0 1 0 0 0,0 0 0 0 0,-1 0 1 0 0,1-1-1 0 0,0 1 0 0 0,0 0 0 0 0,0-1 0 0 0,-1 1 0 0 0,1 0 1 0 0,0-1-1 0 0,-1 1 0 0 0,1 0 0 0 0,-1-1 0 0 0,1 1 0 0 0,-1-1 0 0 0,1 1 1 0 0,-1-1-1 0 0,1 1-5 0 0,-32 43 343 0 0,28-40-328 0 0,-8 10 51 0 0,9-11-56 0 0,0-1 0 0 0,0 1 1 0 0,1 0-1 0 0,-1 0 0 0 0,1 0 0 0 0,0 0 0 0 0,0 1 1 0 0,0-1-1 0 0,0 0 0 0 0,1 1 0 0 0,-1-1 0 0 0,1 1 0 0 0,0 0 1 0 0,0-1-1 0 0,0 1 0 0 0,1 0 0 0 0,-1 0-10 0 0,28 7 551 0 0,-9-10-255 0 0,9-1-1313 0 0,-7-18-3406 0 0,-17 13-450 0 0,0 1-6395 0 0</inkml:trace>
  <inkml:trace contextRef="#ctx0" brushRef="#br0" timeOffset="8323.72">208 1654 6121 0 0,'0'0'1881'0'0,"0"0"-245"0"0,0 0-110 0 0,0 0 82 0 0,0 0 0 0 0,0 0-173 0 0,0 0-292 0 0,0 0-305 0 0,0 0-235 0 0,0 0-135 0 0,0 0-63 0 0,0 0-21 0 0,0 0 12 0 0,-7 0 1542 0 0,154 7 1903 0 0,20 0-3292 0 0,-166-7-526 0 0,-1 0 17 0 0,-10 4 1080 0 0,-112-70-901 0 0,105 35-2580 0 0,15-4-3999 0 0,2 32 5496 0 0,0-2-11060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10138 0 0,'0'0'2015'0'0,"0"0"-642"0"0,0 0-256 0 0,0 0 51 0 0,0 0 69 0 0,0 0-60 0 0,0 0-162 0 0,0 0-235 0 0,0 0-181 0 0,0 0-64 0 0,0 0 21 0 0,5 1 52 0 0,104 4 4655 0 0,-4 0-3672 0 0,160-5-79 0 0,-166 0-1264 0 0,-98 0-256 0 0,-1-3-11 0 0,0 3 9 0 0,-3-2-3193 0 0,-4 0-6180 0 0,4 2-2085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8242 0 0,'0'0'2452'0'0,"0"0"-477"0"0,0 0-180 0 0,0 0-82 0 0,0 0-173 0 0,0 0-296 0 0,0 0-294 0 0,0 0-222 0 0,0 0-137 0 0,0 0-92 0 0,0 0-70 0 0,0 0-37 0 0,0 0 6 0 0,-8 3 38 0 0,-22 9 57 0 0,29-11-409 0 0,1-1 0 0 0,0 1-1 0 0,0-1 1 0 0,0 1 0 0 0,0 0-1 0 0,0-1 1 0 0,0 1 0 0 0,0 0 0 0 0,0-1-1 0 0,1 1 1 0 0,-1-1 0 0 0,0 1-1 0 0,0 0 1 0 0,0-1 0 0 0,1 1 0 0 0,-1-1-1 0 0,0 1 1 0 0,1-1 0 0 0,-1 1-1 0 0,0-1 1 0 0,1 1 0 0 0,-1-1 0 0 0,1 1-1 0 0,-1-1 1 0 0,1 0 0 0 0,-1 1-1 0 0,1-1 1 0 0,-1 0 0 0 0,1 1 0 0 0,-1-1-1 0 0,1 0 1 0 0,-1 1 0 0 0,1-1-1 0 0,0 0 1 0 0,-1 0 0 0 0,1 0 0 0 0,-1 0-1 0 0,1 0 1 0 0,0 0 0 0 0,-1 0-1 0 0,1 0 1 0 0,-1 0 0 0 0,1 0 0 0 0,0 0-84 0 0,35 6 447 0 0,1-2 1 0 0,0-1 0 0 0,0-2 0 0 0,0-1 0 0 0,0-3 0 0 0,0 0-1 0 0,17-6-447 0 0,58-3 318 0 0,6 11-191 0 0,-92 11-3470 0 0,3-2-6177 0 0,-24-11-2892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8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33 501 13075 0 0,'0'0'1737'0'0,"0"0"-252"0"0,0 0-69 0 0,0 0 12 0 0,0 0-51 0 0,0 0-166 0 0,0 0-206 0 0,0 0-186 0 0,0 0-157 0 0,0 0-102 0 0,0 0-82 0 0,0 0-47 0 0,0 0-19 0 0,-5-2-26 0 0,-17-8-30 0 0,16 8-40 0 0,17 2 749 0 0,420 6 1947 0 0,-266 6-2810 0 0,-117-10 631 0 0,-153-146-534 0 0,48 76-257 0 0,18 19-7 0 0,23 32-93 0 0,2-1 0 0 0,0-1 0 0 0,0 0 1 0 0,2-1-1 0 0,1 0 0 0 0,-9-21 58 0 0,22-14-2064 0 0,8 40-2128 0 0,5 2-4646 0 0,-3 5-4586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6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99 14227 0 0,'0'0'2023'0'0,"0"0"-320"0"0,0 0-193 0 0,0 0-113 0 0,0 0-183 0 0,0 0-240 0 0,0 0-230 0 0,0 0-204 0 0,0 0-117 0 0,0 0-62 0 0,0 0-21 0 0,0 0-22 0 0,0 0-6 0 0,1 4-10 0 0,-4 6-187 0 0,-1 0-1 0 0,0 0 0 0 0,0 0 1 0 0,-1 0-1 0 0,0-1 0 0 0,0 0 0 0 0,-1 0 1 0 0,-1 0-1 0 0,1-1 0 0 0,-1 0 1 0 0,-1 0-1 0 0,1-1 0 0 0,-1 0 1 0 0,-3 1-115 0 0,-53 53 207 0 0,-2-4 1 0 0,-3-2-1 0 0,-47 26-207 0 0,62-25 261 0 0,54-54-255 0 0,0 0 1 0 0,0 0 0 0 0,0 0 0 0 0,0 0-1 0 0,0-1 1 0 0,0 1 0 0 0,0 0 0 0 0,1 0 0 0 0,-1 0-1 0 0,1 0 1 0 0,0 0 0 0 0,-1 0 0 0 0,1 0 0 0 0,0-1-1 0 0,0 1 1 0 0,0 0 0 0 0,0-1 0 0 0,0 1 0 0 0,1 0-1 0 0,-1-1 1 0 0,0 0 0 0 0,1 1 0 0 0,-1-1 0 0 0,1 0-1 0 0,-1 0 1 0 0,1 1 0 0 0,0-1 0 0 0,-1-1 0 0 0,1 1-1 0 0,0 0 1 0 0,0 0 0 0 0,1 0-7 0 0,63 18 341 0 0,304 17 541 0 0,-267-21-754 0 0,-27-4-51 0 0,-76-11-49 0 0,0 0-10 0 0,0 0 8 0 0,0 0 0 0 0,0 0-2 0 0,0 0 1 0 0,0 0 8 0 0,0 0 6 0 0,0 0-18 0 0,0 0 19 0 0,0 0 0 0 0,0 0 2 0 0,0 0 24 0 0,0 0-12 0 0,0 0-4 0 0,0 0 12 0 0,-9-10 168 0 0,-67-128-50 0 0,-3-26-148 0 0,6 20-40 0 0,50 111-1288 0 0,39 43-1262 0 0,14 3-2462 0 0,-17-10-3187 0 0,-3 0-3864 0 0</inkml:trace>
  <inkml:trace contextRef="#ctx0" brushRef="#br0" timeOffset="706.805">1157 3 7914 0 0,'0'0'2060'0'0,"0"0"-102"0"0,0 0 21 0 0,0 0 33 0 0,0 0-146 0 0,0 0-338 0 0,0 0-361 0 0,0 0-280 0 0,0 0-167 0 0,0 0-98 0 0,0 0-39 0 0,0 0-30 0 0,3-1-25 0 0,-2 1-428 0 0,0-1-1 0 0,0 1 1 0 0,0 0-1 0 0,0 0 0 0 0,0-1 1 0 0,0 1-1 0 0,0 0 1 0 0,0 0-1 0 0,0 0 1 0 0,0 0-1 0 0,0 0 0 0 0,0 0 1 0 0,0 1-1 0 0,0-1 1 0 0,0 0-1 0 0,0 0 1 0 0,0 1-1 0 0,0-1 0 0 0,-1 0 1 0 0,1 1-1 0 0,0-1 1 0 0,0 1-1 0 0,0-1 1 0 0,0 1-1 0 0,-1 0 0 0 0,1-1 1 0 0,0 1-1 0 0,0 0 1 0 0,-1-1-1 0 0,1 1 1 0 0,-1 0-1 0 0,1 0 0 0 0,-1 0 1 0 0,1 0-1 0 0,-1-1 1 0 0,1 1-1 0 0,-1 0 1 0 0,0 0-1 0 0,1 0 1 0 0,-1 0-1 0 0,0 0 0 0 0,0 0 1 0 0,0 0-100 0 0,14 44 608 0 0,-15-24-552 0 0,0 0 1 0 0,-2-1-1 0 0,-1 1 1 0 0,-1-1-1 0 0,0 1 1 0 0,-1-2-1 0 0,-2 1 1 0 0,0-1-1 0 0,-1 0 1 0 0,0 0-1 0 0,-10 12-56 0 0,-138 240 66 0 0,149-230-62 0 0,10-39 9 0 0,1 0-1 0 0,0 0 1 0 0,0 0 0 0 0,0-1 0 0 0,0 1-1 0 0,0-1 1 0 0,0 0 0 0 0,0 0 0 0 0,0 0-1 0 0,0 0 1 0 0,1 0 0 0 0,-1-1 0 0 0,0 0 0 0 0,1 1-1 0 0,-1-1 1 0 0,0 0 0 0 0,1-1 0 0 0,-1 1-1 0 0,0-1 1 0 0,2 0-13 0 0,6 1 65 0 0,427-11 1146 0 0,-372 25-1089 0 0,-82-54-4217 0 0,9 27 2379 0 0,-1-6-5485 0 0,5 11-4743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3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109 328 4697 0 0,'0'0'1571'0'0,"0"0"-108"0"0,0 0 35 0 0,0 0 151 0 0,0 0 181 0 0,0 0 54 0 0,0 0-110 0 0,0 0-247 0 0,0 0-267 0 0,0 0-217 0 0,0 0-177 0 0,-19-4-109 0 0,-57-14-86 0 0,63 14 5635 0 0,17 3-5001 0 0,15 2-2259 0 0,-19-1 1387 0 0,451 38 1082 0 0,-247-17-1231 0 0,-174-17-219 0 0,-30-4-48 0 0,0 0 1 0 0,0 0 0 0 0,0 0 9 0 0,0 0-7 0 0,0 0 4 0 0,0 0 9 0 0,0 0 7 0 0,0 0-16 0 0,0 0 7 0 0,0 0 4 0 0,0 0-11 0 0,0 0 10 0 0,0 0-4 0 0,0 0-17 0 0,0 0 2 0 0,0 0-3 0 0,0 0-10 0 0,0 0 20 0 0,0 0-13 0 0,0 0-10 0 0,0 0 6 0 0,0 0-20 0 0,0 0-1 0 0,-22-7-5465 0 0,11 7-840 0 0,10 0 4365 0 0,-2 0-9934 0 0</inkml:trace>
  <inkml:trace contextRef="#ctx0" brushRef="#br0" timeOffset="646.992">113 612 1952 0 0,'0'0'1558'0'0,"0"0"-651"0"0,0 0-124 0 0,0 0 204 0 0,0 0 264 0 0,0 0 169 0 0,0 0 48 0 0,0 0-66 0 0,0 0-150 0 0,0 0-161 0 0,0 0-96 0 0,0 0-82 0 0,-7 2 2 0 0,0 1-509 0 0,-8 1-52 0 0,0-2 2614 0 0,15-2-2196 0 0,2 3 6469 0 0,-1-2-7447 0 0,120 10 1711 0 0,179 0-479 0 0,-151 0-801 0 0,-113-8-115 0 0,-42-3-281 0 0,-30-48-3946 0 0,26 9-5984 0 0,9 27-1836 0 0</inkml:trace>
  <inkml:trace contextRef="#ctx0" brushRef="#br0" timeOffset="1388.678">341 1 11674 0 0,'0'0'1298'0'0,"0"0"-146"0"0,0 0 27 0 0,0 0 138 0 0,0 0 78 0 0,0 0-77 0 0,0 0-207 0 0,0 0-237 0 0,0 0-222 0 0,0 0-164 0 0,0 0-104 0 0,0 0-26 0 0,0 0 10 0 0,-13 4 14 0 0,-41 14 7 0 0,53-18-357 0 0,0 0 0 0 0,1 1 0 0 0,-1-1 0 0 0,1 1 0 0 0,-1-1 0 0 0,1 1 0 0 0,-1-1 0 0 0,1 1 0 0 0,-1-1 0 0 0,1 1 0 0 0,0-1 0 0 0,-1 1 0 0 0,1 0 0 0 0,0-1 0 0 0,-1 1 0 0 0,1 0 0 0 0,0-1 0 0 0,0 1 0 0 0,0 0 1 0 0,-1-1-1 0 0,1 1 0 0 0,0 0 0 0 0,0-1 0 0 0,0 1 0 0 0,0 0 0 0 0,0-1 0 0 0,0 1 0 0 0,1 0 0 0 0,-1 0 0 0 0,0-1 0 0 0,0 1 0 0 0,0 0 0 0 0,1-1 0 0 0,-1 1 0 0 0,0-1 0 0 0,1 1 0 0 0,-1 0 0 0 0,0-1 0 0 0,1 1 1 0 0,-1-1-1 0 0,1 1 0 0 0,-1-1 0 0 0,1 1 0 0 0,-1-1 0 0 0,1 1 0 0 0,-1-1 0 0 0,1 0 0 0 0,0 1 0 0 0,-1-1 0 0 0,1 0 0 0 0,0 1 0 0 0,-1-1 0 0 0,1 0 0 0 0,-1 0 0 0 0,1 0 0 0 0,0 0 0 0 0,0 1 0 0 0,-1-1 0 0 0,1 0 1 0 0,0 0-1 0 0,0 0-32 0 0,-1 0 92 0 0,20 12 374 0 0,-1-1 1 0 0,2 0-1 0 0,-1-1 1 0 0,2-2-1 0 0,-1 0 1 0 0,8 1-467 0 0,77 32 629 0 0,-39-7-407 0 0,-1 3-1 0 0,-2 3 1 0 0,5 7-222 0 0,-3 22 82 0 0,-85-13 477 0 0,-39 58-464 0 0,38-79-55 0 0,-1-2 1 0 0,-2-1 0 0 0,-2 0-1 0 0,0-2 1 0 0,-2-1 0 0 0,-1-1-1 0 0,-2-1 1 0 0,0-2 0 0 0,-2-1-1 0 0,0-1 1 0 0,-2-2 0 0 0,-33 16-41 0 0,67-37-13 0 0,1-1 0 0 0,-1 1-1 0 0,0 0 1 0 0,1-1 0 0 0,-1 1 0 0 0,1 0 0 0 0,-1 0 0 0 0,1-1 0 0 0,-1 1-1 0 0,0 0 1 0 0,1 0 0 0 0,-1 0 0 0 0,1 0 0 0 0,-1 0 0 0 0,1-1 0 0 0,-1 1 0 0 0,1 0-1 0 0,-1 0 1 0 0,1 0 0 0 0,-1 0 0 0 0,1 1 0 0 0,-1-1 0 0 0,0 0 0 0 0,1 0 0 0 0,-1 0-1 0 0,1 0 1 0 0,-1 0 0 0 0,1 1 0 0 0,-1-1 0 0 0,1 0 0 0 0,-1 0 0 0 0,0 0 0 0 0,1 1-1 0 0,-1-1 1 0 0,0 0 0 0 0,1 1 0 0 0,-1-1 0 0 0,0 0 0 0 0,1 1 0 0 0,-1-1 0 0 0,0 1-1 0 0,0-1 1 0 0,1 0 0 0 0,-1 1 0 0 0,0-1 0 0 0,0 1 0 0 0,0-1 0 0 0,1 1-1 0 0,-1-1 1 0 0,0 1 0 0 0,0-1 0 0 0,0 0 0 0 0,0 1 0 0 0,0-1 0 0 0,0 1 0 0 0,0-1-1 0 0,0 1 1 0 0,0-1 0 0 0,0 1 0 0 0,-1-1 0 0 0,1 1 0 0 0,0-1 0 0 0,0 1 0 0 0,0-1-1 0 0,0 0 1 0 0,-1 1 0 0 0,1-1 13 0 0,49 1-3972 0 0,-35-4 444 0 0,-4-1-4169 0 0,-3 1-5200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38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11 0 0 0,'0'0'1683'0'0,"0"0"144"0"0,0 0 208 0 0,0 0 184 0 0,0 0 91 0 0,0 0-80 0 0,0 0-200 0 0,0 0-257 0 0,0 0-244 0 0,0 0-226 0 0,0 0-163 0 0,0-9 476 0 0,0 8 5356 0 0,-15 136-5339 0 0,1-2-1265 0 0,-19 150-24 0 0,-3 60-177 0 0,36-332-157 0 0,0-1-77 0 0,-2-21-456 0 0,-10-70-3630 0 0,10 54-42 0 0,2 0-3846 0 0,0 15-3897 0 0</inkml:trace>
  <inkml:trace contextRef="#ctx0" brushRef="#br0" timeOffset="554.834">73 77 11034 0 0,'0'0'1750'0'0,"0"0"-222"0"0,0 0-113 0 0,0 0 39 0 0,0 0 32 0 0,0 0-98 0 0,0 0-206 0 0,0 0-229 0 0,0 0-183 0 0,0 0-122 0 0,0 0-48 0 0,0 0-36 0 0,0-2-52 0 0,0 1-448 0 0,0 1 1 0 0,0-1-1 0 0,0 0 0 0 0,0 1 1 0 0,0-1-1 0 0,0 1 0 0 0,0-1 1 0 0,0 1-1 0 0,0-1 0 0 0,1 0 1 0 0,-1 1-1 0 0,0-1 0 0 0,1 1 0 0 0,-1-1 1 0 0,0 1-1 0 0,1-1 0 0 0,-1 1 1 0 0,0 0-1 0 0,1-1 0 0 0,-1 1 1 0 0,1-1-1 0 0,-1 1 0 0 0,1 0 1 0 0,-1-1-1 0 0,1 1 0 0 0,-1 0 1 0 0,1-1-1 0 0,-1 1 0 0 0,1 0 1 0 0,-1 0-1 0 0,1 0 0 0 0,0 0 1 0 0,-1 0-1 0 0,1-1 0 0 0,-1 1 0 0 0,1 0 1 0 0,0 0-1 0 0,-1 0 0 0 0,1 0 1 0 0,-1 1-1 0 0,1-1 0 0 0,0 0 1 0 0,-1 0-1 0 0,1 0 0 0 0,-1 0 1 0 0,1 1-1 0 0,-1-1 0 0 0,1 0 1 0 0,0 1-65 0 0,6-1-253 0 0,544-12 2883 0 0,-480 8-2530 0 0,0 3 0 0 0,0 4 0 0 0,42 7-100 0 0,-14 24 171 0 0,-174-17-5978 0 0,68-13 4722 0 0,-16 7-6581 0 0,15-3-4443 0 0</inkml:trace>
  <inkml:trace contextRef="#ctx0" brushRef="#br0" timeOffset="998.911">21 821 5745 0 0,'0'0'3304'0'0,"0"0"-1455"0"0,0 0-368 0 0,0 0 106 0 0,0 0 74 0 0,0 0-143 0 0,0 0-359 0 0,0 0-380 0 0,0 0-244 0 0,0 0-78 0 0,0 0 35 0 0,0 0 87 0 0,0 0 44 0 0,-4 14 26 0 0,-12 40 22 0 0,16-53-627 0 0,0 1 0 0 0,0-1 0 0 0,1 0-1 0 0,-1 0 1 0 0,1 0 0 0 0,-1 0 0 0 0,1 0 0 0 0,-1 0 0 0 0,1 0 0 0 0,-1 0-1 0 0,1 0 1 0 0,0 0 0 0 0,0 0 0 0 0,-1 0 0 0 0,1 0 0 0 0,0 0 0 0 0,0-1 0 0 0,0 1-1 0 0,0 0 1 0 0,0-1 0 0 0,0 1 0 0 0,0-1 0 0 0,0 1 0 0 0,0-1 0 0 0,0 1-1 0 0,1-1 1 0 0,-1 0 0 0 0,0 1 0 0 0,0-1 0 0 0,0 0 0 0 0,0 0 0 0 0,1 0 0 0 0,-1 0-1 0 0,0 0 1 0 0,0 0 0 0 0,0 0 0 0 0,2-1-44 0 0,4 2 323 0 0,19 2 104 0 0,1-2-1 0 0,-1 0 1 0 0,1-2 0 0 0,-1-1 0 0 0,1-1 0 0 0,-1-1 0 0 0,0-2 0 0 0,-1 0 0 0 0,1-2-1 0 0,2-2-426 0 0,115-24 749 0 0,71 18-196 0 0,-184 24-543 0 0,-30-8-2 0 0,0 0 2 0 0,0 0-16 0 0,0 0 6 0 0,0 0-12 0 0,0 0-8 0 0,0 0-11 0 0,0 0 7 0 0,0 0-40 0 0,0 0-28 0 0,0 0-50 0 0,0 0-100 0 0,0 0-102 0 0,0 0-136 0 0,0-6-2634 0 0,0 4-3300 0 0,2 2-5424 0 0</inkml:trace>
  <inkml:trace contextRef="#ctx0" brushRef="#br0" timeOffset="1739.078">826 1197 8450 0 0,'0'0'2126'0'0,"0"0"-90"0"0,0 0 43 0 0,0 0-16 0 0,0 0-197 0 0,0 0-348 0 0,0 0-343 0 0,0 0-267 0 0,0 0-197 0 0,0 0-147 0 0,0 0-88 0 0,0 0-41 0 0,0 0 29 0 0,1-10 12 0 0,5-32-9 0 0,31-32 1068 0 0,-25 57-1251 0 0,13-22 229 0 0,-15 21-364 0 0,1 1 0 0 0,1 0 0 0 0,0 1 0 0 0,1 1 0 0 0,1-1 0 0 0,1 2 0 0 0,12-10-149 0 0,30 12 153 0 0,-44 60-13 0 0,-11 130 216 0 0,46-221-262 0 0,1-19-62 0 0,60-56 5 0 0,-65 96-54 0 0,-33 63 131 0 0,-18 150 185 0 0,6-152-988 0 0,2-24-2581 0 0,4-11-7987 0 0,-3-3-827 0 0</inkml:trace>
  <inkml:trace contextRef="#ctx0" brushRef="#br0" timeOffset="2272.287">1569 1020 12115 0 0,'0'0'1783'0'0,"0"0"-476"0"0,0 0-42 0 0,0 0 190 0 0,0 0 57 0 0,0 0-145 0 0,0 0-334 0 0,0 0-323 0 0,0 0-203 0 0,0 0-100 0 0,0 0-52 0 0,0 0-29 0 0,-3 34-9 0 0,-13 104-47 0 0,1-56 348 0 0,-11-13 66 0 0,24-66-728 0 0,2-3 80 0 0,0-1 0 0 0,0 1 0 0 0,0 0 0 0 0,0-1 1 0 0,0 1-1 0 0,0 0 0 0 0,-1-1 0 0 0,1 1 1 0 0,0 0-1 0 0,0 0 0 0 0,0-1 0 0 0,0 1 1 0 0,0 0-1 0 0,-1-1 0 0 0,1 1 0 0 0,0 0 1 0 0,0 0-1 0 0,0-1 0 0 0,-1 1 0 0 0,1 0 1 0 0,0 0-1 0 0,0 0 0 0 0,-1 0 0 0 0,1-1 1 0 0,0 1-1 0 0,0 0 0 0 0,-1 0 0 0 0,1 0 1 0 0,0 0-1 0 0,-1 0 0 0 0,1 0 0 0 0,0-1 1 0 0,-1 1-1 0 0,1 0 0 0 0,0 0 0 0 0,0 0 1 0 0,-1 0-1 0 0,1 0 0 0 0,0 0 0 0 0,-1 0 1 0 0,1 1-1 0 0,0-1 0 0 0,-1 0 0 0 0,1 0 1 0 0,0 0-1 0 0,-1 0 0 0 0,1 0 0 0 0,0 0 1 0 0,0 0-1 0 0,-1 1 0 0 0,1-1 0 0 0,0 0-36 0 0,0-16 24 0 0,2 1 0 0 0,0-1 1 0 0,0 1-1 0 0,2-1 0 0 0,0 1 0 0 0,0 0 0 0 0,2 0 0 0 0,0 1 0 0 0,0-1 0 0 0,2 1 0 0 0,0 1 0 0 0,0-1 0 0 0,1 1 0 0 0,1 1 1 0 0,0 0-1 0 0,0 0 0 0 0,6-4-24 0 0,7-11 19 0 0,1 0 1 0 0,1 1-1 0 0,2 2 1 0 0,0 0 0 0 0,1 2-1 0 0,8-3-19 0 0,-31 22 11 0 0,0 0 0 0 0,1 0-1 0 0,-1 0 1 0 0,1 1 0 0 0,0-1 0 0 0,0 2-1 0 0,0-1 1 0 0,0 1 0 0 0,0 0 0 0 0,0 0-1 0 0,0 0 1 0 0,0 1 0 0 0,0 0 0 0 0,0 0-1 0 0,6 1-10 0 0,-9 2 37 0 0,0-1-1 0 0,-1 1 1 0 0,1 0-1 0 0,-1 0 0 0 0,0 0 1 0 0,0 0-1 0 0,0 0 0 0 0,-1 0 1 0 0,1 1-1 0 0,-1-1 0 0 0,1 0 1 0 0,-1 1-1 0 0,0 0 0 0 0,0-1 1 0 0,-1 1-1 0 0,1-1 0 0 0,-1 1 1 0 0,0 0-1 0 0,0-1 1 0 0,0 1-1 0 0,0 0 0 0 0,-1-1 1 0 0,1 2-37 0 0,-1 2 36 0 0,1-1 0 0 0,-1 1 0 0 0,0 0 0 0 0,-1 0 0 0 0,0 0 0 0 0,0-1 1 0 0,0 1-1 0 0,-1-1 0 0 0,0 0 0 0 0,0 0 0 0 0,-1 0 0 0 0,1 0 0 0 0,-1 0 0 0 0,-1-1 1 0 0,1 1-1 0 0,-1-1 0 0 0,0 0 0 0 0,0-1 0 0 0,0 1 0 0 0,-1-1 0 0 0,1 0 0 0 0,-1 0 1 0 0,0-1-1 0 0,0 0 0 0 0,-1 0 0 0 0,1 0 0 0 0,0-1 0 0 0,-1 0 0 0 0,0 0 0 0 0,1-1 1 0 0,-1 1-1 0 0,0-2 0 0 0,-5 1-36 0 0,10-1-2 0 0,-8 1-40 0 0,1 0 0 0 0,-1-1 0 0 0,1-1-1 0 0,-1 0 1 0 0,1 0 0 0 0,-1-1 0 0 0,1 0-1 0 0,0 0 1 0 0,0-1 0 0 0,0 0 0 0 0,0-1-1 0 0,0 0 1 0 0,-6-4 42 0 0,-34-43-1716 0 0,33 7-6653 0 0,15 32-3965 0 0</inkml:trace>
  <inkml:trace contextRef="#ctx0" brushRef="#br0" timeOffset="4335.833">299 1403 6865 0 0,'0'0'2725'0'0,"0"0"-789"0"0,0 0-323 0 0,0 0 0 0 0,0 0 5 0 0,0 0-130 0 0,0 0-207 0 0,0 0-274 0 0,0 0-237 0 0,0 0-116 0 0,0 0-66 0 0,0 0-32 0 0,-5 15 11 0 0,-14 47-22 0 0,10 53 1503 0 0,4-39-1497 0 0,-5 0 0 0 0,-2-1 0 0 0,-17 54-551 0 0,28-95-303 0 0,15-49-1169 0 0,-6 2-1754 0 0,-6 4-4660 0 0,0 5-3377 0 0</inkml:trace>
  <inkml:trace contextRef="#ctx0" brushRef="#br0" timeOffset="5591.101">445 1786 6217 0 0,'0'0'1569'0'0,"0"0"-132"0"0,0 0 105 0 0,0 0 134 0 0,0 0-1 0 0,0 0-149 0 0,0 0-302 0 0,0 0-290 0 0,0 0-221 0 0,0 0-155 0 0,0 0-83 0 0,0 0-29 0 0,0 0-18 0 0,-10 0 264 0 0,7 0 3129 0 0,14 13-423 0 0,21 1-3836 0 0,-29-12 672 0 0,12 2-192 0 0,0-1-1 0 0,1 0 0 0 0,-1-1 1 0 0,1 0-1 0 0,0-1 0 0 0,-1-1 0 0 0,1-1 1 0 0,4-1-42 0 0,25 1 120 0 0,131-10 544 0 0,-177 11-620 0 0,-20-4 467 0 0,-71-43-424 0 0,30-1-25 0 0,40 34 18 0 0,21 13-82 0 0,1 1 8 0 0,0 0-7 0 0,-3 30-34 0 0,1 11 42 0 0,2 0 0 0 0,2 1 0 0 0,1-1 0 0 0,9 36-7 0 0,-4 11-5 0 0,-8-87 1 0 0,0-1 15 0 0,0 0-11 0 0,0 0 29 0 0,26-49 58 0 0,85-101-89 0 0,-107 144-433 0 0,8-8-187 0 0,-7 14-3089 0 0,-2 5-3447 0 0,-2-5-5045 0 0</inkml:trace>
  <inkml:trace contextRef="#ctx0" brushRef="#br0" timeOffset="6083.235">988 1638 13155 0 0,'0'0'2238'0'0,"0"0"-569"0"0,0 0-302 0 0,0 0-2 0 0,0 0 6 0 0,0 0-125 0 0,0 0-204 0 0,0 0-262 0 0,0 0-204 0 0,0 0-98 0 0,0 0-77 0 0,0 0-35 0 0,2-2-5 0 0,4-1-194 0 0,1 0 1 0 0,0 0-1 0 0,0 0 1 0 0,0 1-1 0 0,0 0 1 0 0,0 1-1 0 0,1-1 1 0 0,-1 2-1 0 0,0-1 1 0 0,1 1-1 0 0,-1 0 1 0 0,0 0-1 0 0,1 1 1 0 0,6 1-168 0 0,16-1 216 0 0,-26 0-201 0 0,1 1 1 0 0,-1 0 0 0 0,1 0 0 0 0,-1 0 0 0 0,0 0 0 0 0,0 1 0 0 0,0 0 0 0 0,0 0 0 0 0,0 0 0 0 0,0 0 0 0 0,-1 0 0 0 0,1 1 0 0 0,-1 0 0 0 0,0 0 0 0 0,0 0 0 0 0,-1 0 0 0 0,1 0 0 0 0,-1 0 0 0 0,0 1 0 0 0,0-1 0 0 0,0 1 0 0 0,-1-1 0 0 0,1 1 0 0 0,-1 0 0 0 0,0-1 0 0 0,-1 1 0 0 0,1 0 0 0 0,-1 0 0 0 0,0 0 0 0 0,0 0-1 0 0,-1 0 1 0 0,1-1 0 0 0,-1 1 0 0 0,0 0 0 0 0,-1 2-16 0 0,0 3 36 0 0,-1 0 0 0 0,0 0 0 0 0,-1-1 0 0 0,0 1 0 0 0,0-1 0 0 0,-1 0 0 0 0,0 0 0 0 0,-1-1 0 0 0,-5 7-36 0 0,3-4 46 0 0,1-1 4 0 0,5-7-21 0 0,0-1 0 0 0,-1 1-1 0 0,1 0 1 0 0,0-1 0 0 0,0 1 0 0 0,0 0-1 0 0,1 0 1 0 0,-1 1 0 0 0,1-1-1 0 0,0 0 1 0 0,0 0 0 0 0,0 1 0 0 0,0-1-1 0 0,0 1 1 0 0,1-1 0 0 0,0 0-1 0 0,-1 1 1 0 0,1-1 0 0 0,0 1-1 0 0,1-1 1 0 0,-1 2-29 0 0,56-1 475 0 0,105-49 65 0 0,-128 39-500 0 0,-28 3 378 0 0,0 1-1780 0 0,-2 3-8047 0 0,-3-1-2904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52 4849 0 0,'0'0'2330'0'0,"0"0"-447"0"0,0 0-96 0 0,0 0 127 0 0,0 0 37 0 0,0 0-153 0 0,0 0-314 0 0,0 0-303 0 0,0 0-282 0 0,0 0-207 0 0,0 0-165 0 0,0 0-116 0 0,-4-3-43 0 0,2 2-329 0 0,1 0 0 0 0,0 1-1 0 0,-1-1 1 0 0,1 0 0 0 0,-1 0 0 0 0,1 0 0 0 0,-1 1 0 0 0,1-1-1 0 0,-1 1 1 0 0,0-1 0 0 0,1 1 0 0 0,-1 0 0 0 0,0 0-1 0 0,1 0 1 0 0,-1 0 0 0 0,0 0 0 0 0,1 0 0 0 0,-1 0 0 0 0,0 0-1 0 0,1 0 1 0 0,-1 1 0 0 0,0-1 0 0 0,1 1 0 0 0,-1-1-1 0 0,1 1 1 0 0,-1 0 0 0 0,1 0 0 0 0,-1 0 0 0 0,0 0-39 0 0,-6 3 62 0 0,0 1 0 0 0,1 0 0 0 0,-1 0 0 0 0,1 1 0 0 0,0 0 0 0 0,1 0 0 0 0,-1 0 0 0 0,1 1 0 0 0,1 0 1 0 0,-1 0-1 0 0,1 0 0 0 0,0 1 0 0 0,1 0 0 0 0,0 0 0 0 0,0 0 0 0 0,1 0 0 0 0,0 1 0 0 0,0-1 0 0 0,1 1 1 0 0,0 0-1 0 0,0 0 0 0 0,1 0 0 0 0,1 0 0 0 0,-1 0 0 0 0,2 7-62 0 0,1-12 68 0 0,1 0 0 0 0,0-1 1 0 0,0 0-1 0 0,0 0 0 0 0,0 0 0 0 0,1 0 0 0 0,-1 0 1 0 0,1-1-1 0 0,-1 1 0 0 0,1-1 0 0 0,0 0 0 0 0,0 0 1 0 0,0-1-1 0 0,0 1 0 0 0,1-1 0 0 0,-1 0 0 0 0,0 0 1 0 0,1 0-1 0 0,-1-1 0 0 0,0 1 0 0 0,1-1 0 0 0,-1 0 1 0 0,1 0-1 0 0,-1-1 0 0 0,0 1 0 0 0,1-1 0 0 0,-1 0 1 0 0,0 0-1 0 0,0-1 0 0 0,1 1 0 0 0,-1-1 1 0 0,0 0-1 0 0,-1 0 0 0 0,1 0 0 0 0,3-2-68 0 0,20-15 111 0 0,-1-1-1 0 0,-1-1 1 0 0,0-2-1 0 0,-2 0 1 0 0,0-1-1 0 0,-2-2 0 0 0,10-15-110 0 0,-24 33 25 0 0,48-59 172 0 0,-30 120-48 0 0,-12-6-106 0 0,-2 0-1 0 0,-2 2 0 0 0,-2-1 0 0 0,-2 1 0 0 0,-2 19-42 0 0,-3 127-7 0 0,-4-170-5 0 0,-1 0-1 0 0,-1 0 1 0 0,-2-1-1 0 0,0 0 0 0 0,-1 0 1 0 0,-2-1-1 0 0,0 0 0 0 0,-1-1 1 0 0,-1 0-1 0 0,-2-1 1 0 0,0 0-1 0 0,-1-2 0 0 0,-13 13 13 0 0,26-28-3 0 0,0 0 0 0 0,-1-1 0 0 0,1 0-1 0 0,-1 1 1 0 0,0-2 0 0 0,0 1 0 0 0,0 0-1 0 0,0-1 1 0 0,-1 0 0 0 0,1 1 0 0 0,-1-2-1 0 0,1 1 1 0 0,-1-1 0 0 0,0 1-1 0 0,1-1 1 0 0,-1-1 0 0 0,0 1 0 0 0,-4 0 3 0 0,7-4 0 0 0,-1 1 0 0 0,1 0 0 0 0,-1-1 0 0 0,1 0 0 0 0,0 0 0 0 0,0 1 1 0 0,0-1-1 0 0,0 0 0 0 0,0-1 0 0 0,1 1 0 0 0,0 0 0 0 0,-1 0 0 0 0,1-1 0 0 0,0 1 1 0 0,1-1-1 0 0,-1 1 0 0 0,0-1 0 0 0,1 1 0 0 0,0-1 0 0 0,0 1 0 0 0,0-1 0 0 0,1-2 0 0 0,1-23-16 0 0,1 0-1 0 0,1 0 1 0 0,2 0-1 0 0,1 0 1 0 0,1 1-1 0 0,2 0 1 0 0,0 1-1 0 0,15-26 17 0 0,8-9-139 0 0,0 0-1261 0 0,-18 19-4952 0 0,-13 37-630 0 0,1 1-4968 0 0</inkml:trace>
  <inkml:trace contextRef="#ctx0" brushRef="#br0" timeOffset="437.994">591 225 0 0 0,'0'0'984'0'0,"0"0"730"0"0,0 0 549 0 0,0 0 218 0 0,0 0-54 0 0,0 0-391 0 0,0 0-331 0 0,0 0-281 0 0,0 0-205 0 0,0 0-151 0 0,0 0-150 0 0,0 0-136 0 0,0 0-128 0 0,2 17-110 0 0,11 117 1174 0 0,-17-94-266 0 0,4-40-1173 0 0,0 0 11 0 0,0 0 53 0 0,0 0 80 0 0,0 0 56 0 0,0 0 68 0 0,0-15 989 0 0,2-9-1375 0 0,2 0 1 0 0,0 0 0 0 0,2 0-1 0 0,0 0 1 0 0,2 1 0 0 0,1 0-1 0 0,0 0 1 0 0,2 1 0 0 0,0 1-1 0 0,4-4-161 0 0,-11 17-16 0 0,1 0-1 0 0,0 0 1 0 0,1 1 0 0 0,-1 0-1 0 0,2 0 1 0 0,-1 0 0 0 0,1 0-1 0 0,0 1 1 0 0,0 1 0 0 0,0-1-1 0 0,6-2 17 0 0,-13 8-54 0 0,1 0 0 0 0,0 0 1 0 0,0 0-1 0 0,0 0 0 0 0,0 0 0 0 0,0 0 0 0 0,0 0 0 0 0,0 0 0 0 0,0 0 0 0 0,0 0 1 0 0,0 1-1 0 0,0-1 0 0 0,0 0 0 0 0,0 1 0 0 0,-1-1 0 0 0,1 1 0 0 0,0-1 0 0 0,0 1 1 0 0,0-1-1 0 0,-1 1 0 0 0,1 0 0 0 0,0-1 0 0 0,-1 1 0 0 0,1 0 0 0 0,-1-1 0 0 0,1 1 1 0 0,0 0-1 0 0,-1 0 0 0 0,0 0 0 0 0,1 0 0 0 0,-1 0 0 0 0,1-1 0 0 0,-1 1 1 0 0,0 0-1 0 0,0 0 0 0 0,0 0 0 0 0,1 0 0 0 0,-1 0 0 0 0,0 0 0 0 0,0 0 0 0 0,0 0 54 0 0,4 20-4170 0 0,-1-7-5233 0 0,-1-10-2521 0 0</inkml:trace>
  <inkml:trace contextRef="#ctx0" brushRef="#br0" timeOffset="1018.93">1084 70 7834 0 0,'0'0'3695'0'0,"0"0"-1202"0"0,0 0-485 0 0,0 0-137 0 0,0 0-228 0 0,0 0-348 0 0,0 0-385 0 0,0 0-277 0 0,0 0-118 0 0,0 0-70 0 0,0 0-43 0 0,0 0-40 0 0,0 0-48 0 0,-10 3-19 0 0,-74 42 679 0 0,72-32-885 0 0,0 0 0 0 0,1 0 0 0 0,1 1 0 0 0,0 1 0 0 0,0 0 0 0 0,2 0-1 0 0,0 0 1 0 0,-5 16-89 0 0,-1 46-24 0 0,15-75 47 0 0,0-1-1 0 0,0 0 0 0 0,0 1 0 0 0,0-1 0 0 0,0 0 1 0 0,0 0-1 0 0,1 0 0 0 0,-1 0 0 0 0,1 0 1 0 0,-1 0-1 0 0,0 0 0 0 0,1 0 0 0 0,0-1 1 0 0,-1 1-1 0 0,1-1 0 0 0,-1 1 0 0 0,1-1 1 0 0,0 1-1 0 0,-1-1 0 0 0,1 0 0 0 0,0 0 1 0 0,-1 0-1 0 0,1 0 0 0 0,0 0 0 0 0,-1 0 0 0 0,1 0 1 0 0,0 0-1 0 0,-1-1 0 0 0,1 1 0 0 0,0-1 1 0 0,-1 1-1 0 0,1-1 0 0 0,-1 0 0 0 0,1 0 1 0 0,-1 1-1 0 0,1-1 0 0 0,-1 0 0 0 0,0 0 1 0 0,1-1-1 0 0,0 0-22 0 0,12-10 107 0 0,0-1 1 0 0,-1 0 0 0 0,-1-1-1 0 0,0-1 1 0 0,-1 0 0 0 0,0-1-1 0 0,-1 0 1 0 0,-1 0 0 0 0,4-11-108 0 0,9-13 146 0 0,-5 3-76 0 0,-19 85-890 0 0,0-44 804 0 0,0 1-1 0 0,0 0 1 0 0,0 0 0 0 0,1 0-1 0 0,0 0 1 0 0,0 0-1 0 0,0 1 1 0 0,1-1 0 0 0,-1 0-1 0 0,1 0 1 0 0,1 0-1 0 0,-1 1 1 0 0,1-1 0 0 0,-1 0-1 0 0,2 0 1 0 0,-1 0-1 0 0,0 0 1 0 0,1 0 0 0 0,0 0-1 0 0,3 4 17 0 0,46 83 219 0 0,-38-81-151 0 0,-11-17-1749 0 0,0 1-1979 0 0,-2 2-3766 0 0,0 3-4372 0 0</inkml:trace>
  <inkml:trace contextRef="#ctx0" brushRef="#br0" timeOffset="1554.37">1211 30 8826 0 0,'0'0'2434'0'0,"0"0"-543"0"0,0 0-294 0 0,0 0-174 0 0,0 0-258 0 0,0 0-274 0 0,0 0-267 0 0,0 0-144 0 0,0 0 16 0 0,0 0 57 0 0,0 0-11 0 0,0 0 14 0 0,0 0 0 0 0,7 15-53 0 0,22 50-67 0 0,-11 43 728 0 0,0-4-918 0 0,0-65 94 0 0,-10-54 1331 0 0,58-221 114 0 0,-64 222-1791 0 0,2-7-1177 0 0,-3 19-3311 0 0,0 13-4568 0 0,-1-6-2964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7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5 148 0 0 0,'0'0'942'0'0,"0"0"685"0"0,0 0 166 0 0,0 0 109 0 0,0 0 80 0 0,0 0-11 0 0,0 0-69 0 0,0 0-167 0 0,0 0-255 0 0,0 0-254 0 0,0 0-180 0 0,-4 0 1366 0 0,4 0 2671 0 0,74 22-2539 0 0,138-11-1005 0 0,-143-12-1373 0 0,1 3 0 0 0,-1 2 0 0 0,0 4 0 0 0,-1 3 0 0 0,25 9-166 0 0,-2 5-5 0 0,-45-24 160 0 0,-46-1-129 0 0,0 0 8 0 0,0 0 2 0 0,0 0-12 0 0,0 0-10 0 0,0 0 12 0 0,0 0-6 0 0,0 0 1 0 0,0 0-2 0 0,0 0 2 0 0,0 0-3 0 0,0 0-2 0 0,0 0 0 0 0,0 0 0 0 0,0 0 0 0 0,0 0 1 0 0,0 0 6 0 0,0 0-2 0 0,0 0-8 0 0,0 0 3 0 0,0 0-12 0 0,0 0 22 0 0,0 0 7 0 0,-20-4 562 0 0,4-7-527 0 0,1-1 1 0 0,0-1 0 0 0,1-1 0 0 0,0 0-1 0 0,1 0 1 0 0,1-1 0 0 0,-5-8-69 0 0,-1 0 79 0 0,-15-47-67 0 0,33 69-114 0 0,0 0-1 0 0,0 0 1 0 0,0-1 0 0 0,0 1-1 0 0,1 0 1 0 0,-1 0 0 0 0,0 0 0 0 0,0 0-1 0 0,1 0 1 0 0,-1 0 0 0 0,1 0-1 0 0,-1 0 1 0 0,1 0 0 0 0,0 0 0 0 0,-1 0-1 0 0,1 0 1 0 0,0 0 0 0 0,0 0-1 0 0,-1 0 1 0 0,1 1 0 0 0,0-1 0 0 0,0 0-1 0 0,0 1 1 0 0,0-1 0 0 0,0 0-1 0 0,0 1 1 0 0,0-1 0 0 0,0 1 0 0 0,0 0-1 0 0,0-1 1 0 0,0 1 0 0 0,1 0-1 0 0,-1 0 103 0 0,17-5-4439 0 0,-12 3 801 0 0,7-1-9354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2977 0 0,'0'0'5130'0'0,"0"0"-2685"0"0,0 0-781 0 0,0 0 76 0 0,0 0 121 0 0,0 0-25 0 0,0 0-224 0 0,0 0-357 0 0,0 0-310 0 0,0 0-212 0 0,0 0-101 0 0,-4 0 3394 0 0,185 9-516 0 0,-1 0-2949 0 0,100-19 11 0 0,-236 5-412 0 0,-44 5-135 0 0,0 0-5 0 0,0 0 0 0 0,0 0-7 0 0,0 0 3 0 0,0 0-16 0 0,0 0 12 0 0,0 0 24 0 0,0 0-8 0 0,-10 0-782 0 0,-12 0-1432 0 0,1 5-523 0 0,8 4-3060 0 0,11-8 4047 0 0,-4 3-10102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9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6049 0 0,'0'0'1738'0'0,"0"0"-98"0"0,0 0 109 0 0,0 0 164 0 0,0 0-35 0 0,0 0-215 0 0,0 0-332 0 0,0 0-293 0 0,0 0-186 0 0,0 0-108 0 0,0 0-53 0 0,0 0 0 0 0,-4 1 13 0 0,-12 1-16 0 0,12-1-33 0 0,4-1-67 0 0,0 0-60 0 0,0 0-53 0 0,0 0-36 0 0,0 0-18 0 0,10 4 3363 0 0,17-4-3816 0 0,-22 0 346 0 0,235-7 705 0 0,6 6-652 0 0,-201 5-296 0 0,-68-3-2002 0 0,7 1-1447 0 0,2-1-5123 0 0,10-1-3590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4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16 1872 0 0,'0'0'2011'0'0,"0"0"-526"0"0,0 0-37 0 0,0 0 354 0 0,0 0 348 0 0,0 0 117 0 0,0 0-180 0 0,0 0-391 0 0,0 0-377 0 0,0 0-263 0 0,0 0-163 0 0,4-3-91 0 0,14-9 1928 0 0,-28 30-534 0 0,-122 159-287 0 0,-112 92-1063 0 0,154-174-35 0 0,89-94-796 0 0,0 0 1 0 0,0 0-1 0 0,0 1 1 0 0,0-1-1 0 0,0 1 1 0 0,0-1 0 0 0,0 0-1 0 0,0 1 1 0 0,0 0-1 0 0,1-1 1 0 0,-1 1-1 0 0,1-1 1 0 0,-1 1-1 0 0,1 0 1 0 0,0-1 0 0 0,-1 1-1 0 0,1 0 1 0 0,0-1-1 0 0,0 1 1 0 0,0 0-1 0 0,0 0 1 0 0,1-1-1 0 0,-1 1 1 0 0,0 0 0 0 0,1-1-1 0 0,-1 1 1 0 0,1-1-1 0 0,-1 1 1 0 0,1 0-1 0 0,0-1 1 0 0,0 1-1 0 0,0-1 1 0 0,0 0 0 0 0,0 1-1 0 0,0-1 1 0 0,0 0-1 0 0,0 1 1 0 0,0-1-1 0 0,1 0-15 0 0,32 5 111 0 0,1-2 0 0 0,-1-1 0 0 0,1-2 0 0 0,0-1-1 0 0,6-2-110 0 0,34 0 83 0 0,267-9 51 0 0,-333 0 577 0 0,-24-23-663 0 0,11 27 3 0 0,-52-122 7 0 0,-91-104-34 0 0,116 188 12 0 0,67 58-4733 0 0,-14-9 1469 0 0,-7-3-2069 0 0,-9-1 1441 0 0,6 0-8423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5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81 11074 0 0,'0'0'1669'0'0,"0"0"-356"0"0,0 0-130 0 0,0 0 116 0 0,0 0 112 0 0,0 0-49 0 0,0 0-231 0 0,0 0-247 0 0,0 0-185 0 0,0 0-121 0 0,0 0-59 0 0,0 0-24 0 0,0 0-18 0 0,6-16 2 0 0,19-48-4 0 0,-25 64-398 0 0,0 0 0 0 0,0 1 0 0 0,1-1 0 0 0,-1 0-1 0 0,0 0 1 0 0,0 0 0 0 0,0 0 0 0 0,0 1 0 0 0,0-1 0 0 0,1 0 0 0 0,-1 0 0 0 0,0 0 0 0 0,0 0-1 0 0,0 0 1 0 0,1 0 0 0 0,-1 1 0 0 0,0-1 0 0 0,0 0 0 0 0,0 0 0 0 0,1 0 0 0 0,-1 0 0 0 0,0 0-1 0 0,0 0 1 0 0,1 0 0 0 0,-1 0 0 0 0,0 0 0 0 0,0 0 0 0 0,0 0 0 0 0,1 0 0 0 0,-1 0 0 0 0,0 0-1 0 0,0 0 1 0 0,0 0 0 0 0,1 0 0 0 0,-1-1 0 0 0,0 1 0 0 0,0 0 0 0 0,0 0 0 0 0,1 0 0 0 0,-1 0-1 0 0,0 0 1 0 0,0 0 0 0 0,0-1 0 0 0,1 1-77 0 0,-1 29 279 0 0,0-26-28 0 0,-3 165 1193 0 0,-106 186-972 0 0,107-263-358 0 0,24-68 99 0 0,55-23 518 0 0,-32-6-622 0 0,-1 1 1 0 0,1 2 0 0 0,0 3-1 0 0,-1 1 1 0 0,19 4-110 0 0,123 17 192 0 0,-178-20-215 0 0,0 0 92 0 0,-21-2-30 0 0,9 0-102 0 0,0 0 0 0 0,1-1 0 0 0,-1 1 0 0 0,1-1 0 0 0,0 0 0 0 0,-1 0-1 0 0,1 0 1 0 0,-1 0 0 0 0,1-1 0 0 0,0 1 0 0 0,0-1 0 0 0,0 0 0 0 0,0 0 0 0 0,0 0-1 0 0,0 0 1 0 0,1-1 0 0 0,-1 1 0 0 0,0-2 63 0 0,-8-15-3831 0 0,6-4-5055 0 0,5 16-3836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5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9442 0 0,'0'0'2681'0'0,"0"0"-553"0"0,0 0-297 0 0,0 0-85 0 0,0 0-67 0 0,0 0-146 0 0,0 0-210 0 0,0 0-230 0 0,0 0-188 0 0,0 0-158 0 0,0 0-100 0 0,0 0-47 0 0,0 0-83 0 0,8-4 694 0 0,129-10 864 0 0,46 11-1237 0 0,-160 1-747 0 0,21-2 2 0 0,0 3 0 0 0,0 1 0 0 0,0 2 0 0 0,0 2 0 0 0,29 6-93 0 0,-60-2 28 0 0,-13-8-4 0 0,0 0 28 0 0,0 0 35 0 0,0 0-21 0 0,0 0 6 0 0,0 0 19 0 0,-44-33 389 0 0,28 18-470 0 0,1 0-1 0 0,0-1 1 0 0,1 0 0 0 0,1-1-1 0 0,1-1 1 0 0,0 0-1 0 0,1 0 1 0 0,1-1 0 0 0,1-1-1 0 0,-1-4-9 0 0,-10-41-2900 0 0,28 65-8255 0 0,-3 0-1697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 16780 0 0,'0'0'1761'0'0,"0"0"-516"0"0,0 0-409 0 0,0 0-64 0 0,0 0 20 0 0,0 0-21 0 0,0 0-98 0 0,0 0-166 0 0,0 0-160 0 0,0 0-110 0 0,0 0-74 0 0,0 0-54 0 0,0 0-29 0 0,-22 31-24 0 0,-69 94-20 0 0,37-48 18 0 0,8-12-1072 0 0,41-50-549 0 0,4-10-855 0 0,-1 0-3290 0 0,2-4-5619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8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6 643 5577 0 0,'0'0'1642'0'0,"0"0"-71"0"0,0 0-29 0 0,0 0 151 0 0,0 0 153 0 0,0 0-7 0 0,0 0-139 0 0,0 0-263 0 0,0 0-264 0 0,0 0-190 0 0,0 0-124 0 0,0 0-120 0 0,0 0-82 0 0,0-7-71 0 0,0-23-83 0 0,0 23-38 0 0,0 7-52 0 0,0 0-67 0 0,0 0-69 0 0,0 9 279 0 0,-5 306 1453 0 0,5-311-1994 0 0,0 1 0 0 0,0-1 0 0 0,0 0 0 0 0,1 1 0 0 0,0-1 0 0 0,0 0 0 0 0,0 0 0 0 0,0 0 0 0 0,1 0 0 0 0,0 0 0 0 0,-1 0 0 0 0,2 0 0 0 0,-1 0 0 0 0,0-1 0 0 0,1 1 0 0 0,-1-1 0 0 0,1 1 0 0 0,0-1 0 0 0,0 0 0 0 0,4 2-15 0 0,-1-4 46 0 0,1 0 1 0 0,-1-1 0 0 0,1 0 0 0 0,-1 0-1 0 0,1-1 1 0 0,-1 0 0 0 0,0 0-1 0 0,1 0 1 0 0,-1-1 0 0 0,0 0-1 0 0,0 0 1 0 0,0-1 0 0 0,0 0-1 0 0,0 0 1 0 0,-1 0 0 0 0,1-1-1 0 0,-1 1 1 0 0,0-1 0 0 0,0 0-1 0 0,0-1 1 0 0,0 0 0 0 0,-1 1-1 0 0,0-1 1 0 0,4-6-47 0 0,136-139 144 0 0,-144 150-146 0 0,1-1 0 0 0,-1 1-1 0 0,1 0 1 0 0,-1-1 0 0 0,1 1 0 0 0,-1 0-1 0 0,1-1 1 0 0,-1 1 0 0 0,1 0 0 0 0,-1 0 0 0 0,1 0-1 0 0,-1-1 1 0 0,1 1 0 0 0,0 0 0 0 0,-1 0-1 0 0,1 0 1 0 0,-1 0 0 0 0,1 0 0 0 0,-1 0-1 0 0,1 0 1 0 0,0 0 0 0 0,-1 0 0 0 0,1 0 0 0 0,-1 1-1 0 0,1-1 1 0 0,-1 0 0 0 0,1 0 0 0 0,-1 0-1 0 0,1 1 1 0 0,-1-1 0 0 0,1 0 0 0 0,-1 1-1 0 0,1-1 1 0 0,-1 0 0 0 0,1 1 0 0 0,-1-1 0 0 0,0 1-1 0 0,1-1 1 0 0,-1 0 0 0 0,0 1 0 0 0,1-1-1 0 0,-1 1 1 0 0,0-1 0 0 0,0 1 0 0 0,1-1-1 0 0,-1 1 1 0 0,0 0 0 0 0,0-1 0 0 0,0 1 0 0 0,0-1-1 0 0,0 1 1 0 0,0-1 0 0 0,1 1 0 0 0,-1 0-1 0 0,-1-1 1 0 0,1 1 0 0 0,0-1 0 0 0,0 1-1 0 0,0-1 1 0 0,0 1 0 0 0,0-1 0 0 0,0 1 0 0 0,-1-1-1 0 0,1 1 3 0 0,4 15 0 0 0,-4-7 2 0 0,1-1 0 0 0,0 0 1 0 0,0 0-1 0 0,1 0 0 0 0,0 0 0 0 0,0 0 0 0 0,1 0 1 0 0,0 0-1 0 0,0-1 0 0 0,1 0 0 0 0,0 1 0 0 0,0-1 0 0 0,1 0 1 0 0,0-1-1 0 0,0 1 0 0 0,0-1 0 0 0,1 0 0 0 0,0-1 1 0 0,0 1-1 0 0,1-1 0 0 0,-1 0 0 0 0,1-1 0 0 0,0 0 1 0 0,1 0-1 0 0,-1 0 0 0 0,1-1 0 0 0,5 2-2 0 0,-7-5 23 0 0,1 1-1 0 0,-1-1 1 0 0,1-1-1 0 0,-1 1 1 0 0,0-1-1 0 0,1 0 1 0 0,-1-1-1 0 0,0 1 1 0 0,0-1 0 0 0,0 0-1 0 0,0-1 1 0 0,0 0-1 0 0,0 0 1 0 0,-1 0-1 0 0,1 0 1 0 0,-1-1-1 0 0,0 0 1 0 0,0 0 0 0 0,0-1-1 0 0,-1 1 1 0 0,0-1-1 0 0,2-2-22 0 0,2-3 15 0 0,0-1-1 0 0,0 0 1 0 0,-1-1 0 0 0,-1 0 0 0 0,0 0-1 0 0,0-1 1 0 0,-1 1 0 0 0,-1-1-1 0 0,0 0 1 0 0,-1 0 0 0 0,0-1-1 0 0,-1 1 1 0 0,-1-1 0 0 0,0 1-1 0 0,-1-13-14 0 0,-2 0-3201 0 0,1 13-1124 0 0,0 1-4118 0 0,1 7-3516 0 0</inkml:trace>
  <inkml:trace contextRef="#ctx0" brushRef="#br0" timeOffset="547.661">976 32 11626 0 0,'0'0'3432'0'0,"0"0"-1281"0"0,0 0-568 0 0,0 0-185 0 0,0 0-99 0 0,0 0-91 0 0,0 0-161 0 0,0 0-212 0 0,0 0-201 0 0,0 0-155 0 0,0 0-140 0 0,0 0-91 0 0,0-7-48 0 0,0-17 16 0 0,0 48 616 0 0,0 722 1857 0 0,-5-595-2651 0 0,5-151-33 0 0,0-1 0 0 0,1 1 0 0 0,-1-1 0 0 0,1 1 0 0 0,-1-1 0 0 0,1 1 0 0 0,-1-1 0 0 0,1 1 0 0 0,-1-1 0 0 0,1 1 0 0 0,0 0 0 0 0,-1-1 0 0 0,1 1 0 0 0,0 0 0 0 0,-1-1 0 0 0,1 1 0 0 0,0 0 0 0 0,-1 0 0 0 0,1 0 0 0 0,0 0 0 0 0,-1 0 0 0 0,1 0 0 0 0,0 0 0 0 0,0 0 0 0 0,-1 0-1 0 0,1 0 1 0 0,0 0 0 0 0,-1 0 0 0 0,1 0 0 0 0,0 0 0 0 0,-1 1 0 0 0,1-1 0 0 0,0 0 0 0 0,-1 1 0 0 0,1-1 0 0 0,0 0 0 0 0,-1 1 0 0 0,1-1 0 0 0,-1 1 0 0 0,1-1 0 0 0,-1 1 0 0 0,1-1 0 0 0,-1 1 0 0 0,1-1 0 0 0,-1 1 0 0 0,0-1 0 0 0,1 1 0 0 0,-1 0 0 0 0,0-1 0 0 0,1 1 0 0 0,-1 0 0 0 0,0-1-1 0 0,0 1 1 0 0,0 0 0 0 0,1-1 0 0 0,-1 1 0 0 0,0 0 0 0 0,0 0 0 0 0,0-1 0 0 0,0 1 0 0 0,0 0-5 0 0,225-239 287 0 0,-219 233-291 0 0,-1-1 0 0 0,1 1 0 0 0,1 1 0 0 0,-1-1 0 0 0,1 1 1 0 0,-1 0-1 0 0,1 0 0 0 0,0 1 0 0 0,1 0 0 0 0,-1 0 0 0 0,0 1 0 0 0,8-2 4 0 0,-2 42-56 0 0,-29 214 135 0 0,16-251-92 0 0,-1 0-1 0 0,1-1 1 0 0,0 1 0 0 0,0-1-1 0 0,0 1 1 0 0,0-1 0 0 0,0 1-1 0 0,1-1 1 0 0,-1 1 0 0 0,0 0-1 0 0,0-1 1 0 0,0 1 0 0 0,0-1-1 0 0,1 1 1 0 0,-1-1 0 0 0,0 1-1 0 0,0-1 1 0 0,1 1 0 0 0,-1-1 0 0 0,0 1-1 0 0,1-1 1 0 0,-1 0 0 0 0,0 1-1 0 0,1-1 1 0 0,-1 1 0 0 0,1-1-1 0 0,-1 0 1 0 0,1 1 0 0 0,-1-1-1 0 0,1 0 1 0 0,-1 0 0 0 0,1 1-1 0 0,-1-1 1 0 0,1 0 0 0 0,-1 0-1 0 0,1 0 1 0 0,0 0 0 0 0,-1 0-1 0 0,1 0 1 0 0,-1 0 0 0 0,1 0-1 0 0,-1 0 1 0 0,1 0 0 0 0,0 0 0 0 0,-1 0-1 0 0,1 0 1 0 0,-1 0 0 0 0,1 0-1 0 0,-1-1 1 0 0,1 1 0 0 0,-1 0-1 0 0,1 0 1 0 0,-1-1 0 0 0,1 1-1 0 0,-1 0 1 0 0,1-1 0 0 0,-1 1-1 0 0,1 0 1 0 0,-1-1 0 0 0,0 1-1 0 0,1-1 1 0 0,-1 1 0 0 0,0 0-1 0 0,1-1 1 0 0,-1 1 0 0 0,0-1-1 0 0,0 1 1 0 0,1-1 0 0 0,-1 0 13 0 0,5-2-100 0 0,34-23-2643 0 0,-14 5-5064 0 0,-18 13-4114 0 0</inkml:trace>
  <inkml:trace contextRef="#ctx0" brushRef="#br0" timeOffset="926.42">1595 776 8442 0 0,'0'0'2216'0'0,"0"0"-638"0"0,0 0-244 0 0,0 0 109 0 0,0 0 106 0 0,0 0 33 0 0,0 0-70 0 0,0 0-146 0 0,0 0-153 0 0,0 0-174 0 0,0 0-128 0 0,0 0-116 0 0,31 0-103 0 0,98-2-89 0 0,-67-14 172 0 0,-55 11-627 0 0,1 0-55 0 0,0 0 1 0 0,-1-1 0 0 0,0 0-1 0 0,0-1 1 0 0,0 1-1 0 0,-1-1 1 0 0,0 0 0 0 0,0-1-1 0 0,-1 1 1 0 0,0-1-1 0 0,0 0 1 0 0,-1-1 0 0 0,0 1-1 0 0,0-1 1 0 0,-1 0-1 0 0,0 0 1 0 0,-1 0 0 0 0,0 0-1 0 0,0 0 1 0 0,-1-1-1 0 0,0 1 1 0 0,0-7-94 0 0,-3 13 3 0 0,0 1 0 0 0,0-1 0 0 0,0 1 0 0 0,0 0-1 0 0,0 0 1 0 0,-1 0 0 0 0,1 0 0 0 0,-1 0 0 0 0,1 0 0 0 0,-1 0 0 0 0,0 1 0 0 0,1-1 0 0 0,-1 1-1 0 0,0 0 1 0 0,0 0 0 0 0,0 0 0 0 0,0 0 0 0 0,0 1 0 0 0,0-1 0 0 0,-1 1 0 0 0,1 0 0 0 0,0 0 0 0 0,0 0-1 0 0,0 0 1 0 0,0 0 0 0 0,0 1 0 0 0,0-1 0 0 0,0 1 0 0 0,-1 0-3 0 0,-8 2-8 0 0,0 0 1 0 0,0 0-1 0 0,0 2 1 0 0,0-1-1 0 0,1 2 0 0 0,0-1 1 0 0,0 1-1 0 0,0 1 1 0 0,1 0-1 0 0,0 1 0 0 0,0 0 1 0 0,1 0-1 0 0,-5 7 8 0 0,6-7-6 0 0,0 1-1 0 0,1 0 1 0 0,0 0-1 0 0,1 1 1 0 0,0-1 0 0 0,0 2-1 0 0,1-1 1 0 0,0 0-1 0 0,1 1 1 0 0,1 0-1 0 0,-1 0 1 0 0,2 0-1 0 0,-1 1 1 0 0,2-1-1 0 0,-1 0 1 0 0,2 1-1 0 0,-1 0 1 0 0,2-1 0 0 0,0 8 6 0 0,0-15-10 0 0,1 1 0 0 0,-1-1 1 0 0,1 0-1 0 0,0 0 1 0 0,0 1-1 0 0,0-1 1 0 0,0-1-1 0 0,1 1 0 0 0,0 0 1 0 0,-1-1-1 0 0,2 1 1 0 0,-1-1-1 0 0,0 0 1 0 0,0 0-1 0 0,1 0 0 0 0,0 0 1 0 0,0-1-1 0 0,-1 0 1 0 0,1 1-1 0 0,1-1 1 0 0,-1-1-1 0 0,0 1 0 0 0,0-1 1 0 0,4 2 9 0 0,110 14-545 0 0,-8-37-2038 0 0,-76 7-1499 0 0,-1-2-4365 0 0,-19 7-3426 0 0</inkml:trace>
  <inkml:trace contextRef="#ctx0" brushRef="#br0" timeOffset="1248.068">2149 853 11514 0 0,'0'0'1981'0'0,"0"0"-543"0"0,0 0-168 0 0,0 0 87 0 0,0 0 30 0 0,0 0-74 0 0,0 0-200 0 0,0 0-189 0 0,0 0-115 0 0,0 0-33 0 0,0 0-21 0 0,0 0-35 0 0,0 0-27 0 0,-5 12-83 0 0,-14 31 1504 0 0,52-99-1187 0 0,4-7-601 0 0,2 2 0 0 0,2 1 1 0 0,11-6-327 0 0,99-87 36 0 0,-151 153-47 0 0,-1 0-1 0 0,1 0 1 0 0,0 1 0 0 0,0-1-1 0 0,-1 0 1 0 0,1 1 0 0 0,0-1 0 0 0,0 0-1 0 0,0 1 1 0 0,-1-1 0 0 0,1 0-1 0 0,0 1 1 0 0,0-1 0 0 0,0 0-1 0 0,0 1 1 0 0,0-1 0 0 0,0 1 0 0 0,0-1-1 0 0,0 0 1 0 0,0 1 0 0 0,0-1-1 0 0,0 1 1 0 0,0-1 0 0 0,0 0-1 0 0,0 1 1 0 0,0-1 0 0 0,0 0 0 0 0,0 1-1 0 0,0-1 1 0 0,0 0 0 0 0,1 1-1 0 0,-1-1 1 0 0,0 1 0 0 0,0-1-1 0 0,0 0 1 0 0,1 0 0 0 0,-1 1 0 0 0,0-1-1 0 0,0 0 1 0 0,1 1 0 0 0,-1-1-1 0 0,0 0 1 0 0,1 0 0 0 0,-1 0-1 0 0,0 1 1 0 0,1-1 0 0 0,-1 0 0 0 0,0 0-1 0 0,1 0 1 0 0,-1 0 0 0 0,1 0-1 0 0,-1 0 1 0 0,0 1 0 0 0,1-1-1 0 0,-1 0 1 0 0,1 0 0 0 0,-1 0 0 0 0,0 0-1 0 0,1 0 1 0 0,-1-1 0 0 0,0 1-1 0 0,1 0 1 0 0,-1 0 0 0 0,1 0-1 0 0,-1 0 1 0 0,1 0 11 0 0,-10 38-549 0 0,8-36 473 0 0,-14 43-1143 0 0,2-7-2195 0 0,7-12-3614 0 0,5-18-4839 0 0</inkml:trace>
  <inkml:trace contextRef="#ctx0" brushRef="#br0" timeOffset="1636.075">2650 735 2617 0 0,'0'0'2465'0'0,"0"0"41"0"0,0 0 132 0 0,0 0-20 0 0,0 0-149 0 0,0 0-280 0 0,0 0-314 0 0,0 0-302 0 0,0 0-266 0 0,0 0-184 0 0,0 0-148 0 0,0 0-115 0 0,0 0-96 0 0,23 6-104 0 0,74 19-95 0 0,-94-24-504 0 0,0 0 0 0 0,0 0 0 0 0,0 0 0 0 0,1 0 0 0 0,-1 0 0 0 0,0-1 0 0 0,0 1 0 0 0,1-1 0 0 0,-1 0 0 0 0,0 0 0 0 0,1 0 0 0 0,-1-1 0 0 0,0 1 0 0 0,0-1 0 0 0,1 0 0 0 0,-1 0 0 0 0,0 0 0 0 0,0 0 0 0 0,0 0 0 0 0,0-1 0 0 0,1 0-61 0 0,11-6 272 0 0,0 0-117 0 0,0 0 1 0 0,0-1-1 0 0,-1 0 1 0 0,0-1-1 0 0,0-1 1 0 0,-1 0 0 0 0,-1-1-1 0 0,2-2-155 0 0,-12 11 12 0 0,1 1-1 0 0,-1 0 1 0 0,0-1 0 0 0,1 1 0 0 0,-1-1-1 0 0,-1 0 1 0 0,1 1 0 0 0,0-1-1 0 0,-1 0 1 0 0,1 0 0 0 0,-1 0-1 0 0,0 0 1 0 0,0-1 0 0 0,0 1 0 0 0,0 0-1 0 0,-1 0 1 0 0,1-1 0 0 0,-1 1-1 0 0,0 0 1 0 0,0-1 0 0 0,0 1-1 0 0,0 0 1 0 0,-1-1 0 0 0,1 1 0 0 0,-1 0-1 0 0,0 0 1 0 0,0-1 0 0 0,0 1-1 0 0,0 0 1 0 0,-1 0 0 0 0,1 0 0 0 0,-1 0-1 0 0,0 0 1 0 0,1 1 0 0 0,-2-1-1 0 0,1 1 1 0 0,0-1 0 0 0,0 1-1 0 0,-1-1 1 0 0,1 1 0 0 0,-1 0 0 0 0,0 0-1 0 0,1 1 1 0 0,-1-1 0 0 0,0 0-1 0 0,0 1 1 0 0,0 0 0 0 0,-1 0-1 0 0,1 0 1 0 0,0 0 0 0 0,0 0 0 0 0,-1 0-1 0 0,1 1-11 0 0,-7 0-11 0 0,1 0 0 0 0,-1 0 1 0 0,1 1-1 0 0,0 1 0 0 0,-1-1 0 0 0,1 2 0 0 0,0-1 0 0 0,0 1 0 0 0,0 0 1 0 0,0 1-1 0 0,1 0 0 0 0,-1 1 0 0 0,1 0 0 0 0,0 0 0 0 0,0 0 0 0 0,1 1 0 0 0,0 0 1 0 0,0 1-1 0 0,0 0 0 0 0,-3 5 11 0 0,0-2-3 0 0,0 0 0 0 0,1 0 0 0 0,0 1 0 0 0,1 0 1 0 0,0 1-1 0 0,1-1 0 0 0,0 2 0 0 0,1-1 0 0 0,1 1 0 0 0,0 0 0 0 0,0 0 1 0 0,1 0-1 0 0,1 1 0 0 0,0-1 0 0 0,1 1 0 0 0,1 0 0 0 0,0 0 0 0 0,0 0 1 0 0,2-1-1 0 0,0 1 0 0 0,1 3 3 0 0,0-10 1 0 0,1 1 0 0 0,1-1 0 0 0,-1 1 0 0 0,1-1-1 0 0,1 0 1 0 0,-1 0 0 0 0,1-1 0 0 0,0 1 0 0 0,1-1 0 0 0,-1 0 0 0 0,1-1 0 0 0,1 1 0 0 0,-1-1 0 0 0,1 0 0 0 0,0-1 0 0 0,0 1 0 0 0,0-2 0 0 0,0 1-1 0 0,4 1 0 0 0,10 3 10 0 0,0 0-1 0 0,1-2 1 0 0,-1 0 0 0 0,1-1-1 0 0,0-1 1 0 0,12-1-10 0 0,-10 0-104 0 0,0-1 1 0 0,1-2 0 0 0,-1-1-1 0 0,0 0 1 0 0,1-2 0 0 0,-1-1-1 0 0,6-2 104 0 0,10-8-3869 0 0,-1-5-3674 0 0,-25 11-5483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5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43 254 5577 0 0,'0'0'2514'0'0,"0"0"-655"0"0,0 0-216 0 0,0 0 79 0 0,0 0 42 0 0,0 0-63 0 0,0 0-157 0 0,0 0-257 0 0,0 0-240 0 0,0 0-171 0 0,0 0-125 0 0,0 0-60 0 0,0 0-38 0 0,-7-10-38 0 0,-21-27-26 0 0,20 28-55 0 0,8 9-51 0 0,0 0-70 0 0,0 0-82 0 0,0 0-75 0 0,0 0-66 0 0,0 0-40 0 0,15 0 327 0 0,36 0-33 0 0,1 2 0 0 0,0 2 1 0 0,-1 2-1 0 0,6 4-444 0 0,11 9 83 0 0,65 7 163 0 0,-133-26-201 0 0,0 0 19 0 0,0 0 22 0 0,0 0 11 0 0,0 0 15 0 0,0 0 13 0 0,0 0 1 0 0,0 0-10 0 0,-9-19 284 0 0,-94-116-135 0 0,37 35-294 0 0,66 100-56 0 0,0 0 0 0 0,1 0-1 0 0,-1 0 1 0 0,0 0 0 0 0,1 0 0 0 0,-1-1 0 0 0,0 1 0 0 0,1 0-1 0 0,-1 0 1 0 0,0 0 0 0 0,0 0 0 0 0,1-1 0 0 0,-1 1 0 0 0,0 0-1 0 0,0 0 1 0 0,1 0 0 0 0,-1-1 0 0 0,0 1 0 0 0,0 0 0 0 0,0-1-1 0 0,0 1 1 0 0,1 0 0 0 0,-1 0 0 0 0,0-1 0 0 0,0 1-1 0 0,0 0 1 0 0,0-1 0 0 0,0 1 0 0 0,0 0 0 0 0,0-1 0 0 0,0 1-1 0 0,0 0 1 0 0,0-1 0 0 0,0 1 0 0 0,0 0 0 0 0,0-1 0 0 0,0 1-1 0 0,0 0 1 0 0,0 0 0 0 0,0-1 0 0 0,0 1 0 0 0,-1-1 85 0 0,30 26-7572 0 0,-26-22 4122 0 0,6 5-9034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3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15 9754 0 0,'0'0'1967'0'0,"0"0"-297"0"0,0 0-191 0 0,0 0 41 0 0,0 0 7 0 0,0 0-127 0 0,0 0-223 0 0,0 0-265 0 0,0 0-229 0 0,0 0-160 0 0,0 0-73 0 0,0 0-35 0 0,1-2-4 0 0,1-8 5 0 0,-1 8-29 0 0,-1 2-58 0 0,0 8 621 0 0,7 91 1070 0 0,-12 35-1196 0 0,-5-1 0 0 0,-15 56-824 0 0,-27 51 250 0 0,50-232-409 0 0,3-31-646 0 0,0 3-214 0 0,4-37-3163 0 0,-2 38 422 0 0,0 1-3360 0 0,-1 10-4307 0 0</inkml:trace>
  <inkml:trace contextRef="#ctx0" brushRef="#br0" timeOffset="624.871">81 71 6489 0 0,'0'0'1773'0'0,"0"0"-70"0"0,0 0 43 0 0,0 0 81 0 0,0 0-47 0 0,0 0-169 0 0,0 0-243 0 0,0 0-238 0 0,0 0-167 0 0,0 0-132 0 0,0 0-94 0 0,0 0-43 0 0,0 0-22 0 0,-13-7-43 0 0,-41-17-35 0 0,40 18-61 0 0,14 6-73 0 0,0 0-58 0 0,0 0-50 0 0,0 0-54 0 0,0 0-63 0 0,0 0-35 0 0,0 0-49 0 0,0 0-33 0 0,48 0 845 0 0,445-4 1198 0 0,-282 29-1958 0 0,-162-21-135 0 0,-49-4-72 0 0,0 0-2 0 0,0 0 8 0 0,0 0-14 0 0,0 0 5 0 0,0 0 24 0 0,0 0-41 0 0,0 0-2 0 0,0 0-5 0 0,0 0-28 0 0,0 0-15 0 0,0 0-24 0 0,0 0-38 0 0,0 0-57 0 0,0 0-21 0 0,0 0-62 0 0,0 0-94 0 0,0 0-116 0 0,0 0-145 0 0,-5 9-6630 0 0,5-6 2927 0 0,-1 0-7421 0 0</inkml:trace>
  <inkml:trace contextRef="#ctx0" brushRef="#br0" timeOffset="1145.979">15 803 4465 0 0,'0'0'1886'0'0,"0"0"-74"0"0,0 0-17 0 0,0 0-38 0 0,0 0-141 0 0,0 0-220 0 0,0 0-205 0 0,0 0-137 0 0,0 0-97 0 0,0 0-66 0 0,0 0-47 0 0,0 0-26 0 0,0 0-22 0 0,-2 2-33 0 0,-7 10 2200 0 0,9-11-2562 0 0,0-1-44 0 0,94 1 2943 0 0,167-10-1649 0 0,-4-23-969 0 0,-122 27-2597 0 0,-144 1 250 0 0,-3-2-1905 0 0,5 2-2304 0 0,4 0-6584 0 0</inkml:trace>
  <inkml:trace contextRef="#ctx0" brushRef="#br0" timeOffset="2753.033">762 1017 9314 0 0,'0'0'2415'0'0,"0"0"-226"0"0,0 0-193 0 0,0 0-180 0 0,0 0-271 0 0,0 0-288 0 0,0 0-238 0 0,0 0-175 0 0,0 0-110 0 0,0 0-71 0 0,0 0-30 0 0,0 0 3 0 0,0 0-33 0 0,-1-6-40 0 0,-4-16-44 0 0,2 10-155 0 0,0-1-1 0 0,0 1 1 0 0,1-1-1 0 0,1 0 1 0 0,0 0-1 0 0,1 0 1 0 0,0 0-1 0 0,1 0 1 0 0,0 0-1 0 0,2-4-363 0 0,2 6 32 0 0,1 1-1 0 0,0 0 1 0 0,1-1 0 0 0,0 2-1 0 0,1-1 1 0 0,-1 1 0 0 0,2 0-1 0 0,0 1 1 0 0,0 0-1 0 0,0 0 1 0 0,1 1 0 0 0,0 1-1 0 0,0-1 1 0 0,8-2-32 0 0,-17 8 0 0 0,1-1 1 0 0,-1 1-1 0 0,1 0 0 0 0,0 1 1 0 0,-1-1-1 0 0,1 0 1 0 0,0 0-1 0 0,-1 1 0 0 0,1-1 1 0 0,0 1-1 0 0,0-1 1 0 0,0 1-1 0 0,0 0 0 0 0,-1 0 1 0 0,1 0-1 0 0,0 0 0 0 0,0 0 1 0 0,0 0-1 0 0,0 0 1 0 0,-1 0-1 0 0,1 1 0 0 0,0-1 1 0 0,0 1-1 0 0,0 0 1 0 0,-1-1-1 0 0,1 1 0 0 0,0 0 1 0 0,-1 0-1 0 0,1 0 0 0 0,-1 0 1 0 0,1 0-1 0 0,-1 0 1 0 0,1 1-1 0 0,-1-1 0 0 0,0 0 1 0 0,0 1-1 0 0,0-1 1 0 0,0 1-1 0 0,0 0 0 0 0,0-1 1 0 0,0 1-1 0 0,0 0 0 0 0,0-1 1 0 0,-1 1-1 0 0,1 0 1 0 0,-1 0-1 0 0,1-1 0 0 0,-1 1 1 0 0,0 0-1 0 0,0 0 1 0 0,0 0-1 0 0,0 1 0 0 0,9 75 52 0 0,16-100 192 0 0,-7 2-242 0 0,1 2 0 0 0,1 0 0 0 0,0 1 0 0 0,1 1 0 0 0,1 1 0 0 0,0 1 0 0 0,1 1 0 0 0,9-3-2 0 0,-32 16-1 0 0,1-1 1 0 0,0 1-1 0 0,-1 0 1 0 0,1 0-1 0 0,0-1 0 0 0,-1 1 1 0 0,1 0-1 0 0,0 0 1 0 0,0 0-1 0 0,-1 0 0 0 0,1 0 1 0 0,0 0-1 0 0,0 0 1 0 0,-1 0-1 0 0,1 0 0 0 0,0 1 1 0 0,-1-1-1 0 0,1 0 1 0 0,0 0-1 0 0,-1 1 0 0 0,1-1 1 0 0,0 0-1 0 0,-1 1 1 0 0,1-1-1 0 0,0 0 0 0 0,-1 1 1 0 0,1-1-1 0 0,-1 1 0 0 0,1-1 1 0 0,-1 1-1 0 0,1 0 1 0 0,-1-1-1 0 0,1 1 0 0 0,-1-1 1 0 0,0 1-1 0 0,1 0 1 0 0,-1-1-1 0 0,0 1 0 0 0,0 0 1 0 0,1-1-1 0 0,-1 1 1 0 0,0 0-1 0 0,0 0 0 0 0,0-1 1 0 0,0 1-1 0 0,0 0 1 0 0,0-1-1 0 0,0 1 0 0 0,0 1 1 0 0,0 48-34 0 0,-1-34 38 0 0,-15 120-404 0 0,16-135 216 0 0,0-1-58 0 0,0 0-82 0 0,0 0-82 0 0,14 0-9929 0 0,-12 0-1492 0 0</inkml:trace>
  <inkml:trace contextRef="#ctx0" brushRef="#br0" timeOffset="3218.967">1403 818 12155 0 0,'0'0'1709'0'0,"0"0"-462"0"0,0 0-104 0 0,0 0 113 0 0,0 0 49 0 0,0 0-114 0 0,0 0-207 0 0,0 0-183 0 0,0 0-133 0 0,0 0-99 0 0,0 0-65 0 0,0 0-58 0 0,0 0-53 0 0,-7 31-33 0 0,-21 94-48 0 0,13-68 229 0 0,-16-2 1050 0 0,24-81-185 0 0,10 9-1386 0 0,1 0 1 0 0,2 0 0 0 0,-1 1-1 0 0,2 0 1 0 0,0 0 0 0 0,1 0-1 0 0,1 1 1 0 0,0 0 0 0 0,1 1-1 0 0,0 0 1 0 0,1 0 0 0 0,1 1-1 0 0,0 1 1 0 0,1 0 0 0 0,0 0 0 0 0,1 1-1 0 0,0 1 1 0 0,8-4-21 0 0,120-71 131 0 0,-135 82-102 0 0,0 1 0 0 0,0-1 0 0 0,0 1 0 0 0,0 0 0 0 0,0 1 0 0 0,1 0 0 0 0,-1 0 0 0 0,0 0 0 0 0,1 1 0 0 0,-1 0 0 0 0,1 0 0 0 0,2 2-29 0 0,-7 0 21 0 0,0 1 0 0 0,-1-1 0 0 0,0 1 0 0 0,0 0 0 0 0,0 0 0 0 0,0 0-1 0 0,0 0 1 0 0,0 0 0 0 0,-1 0 0 0 0,0 1 0 0 0,1-1 0 0 0,-1 0 0 0 0,0 1 0 0 0,-1-1 0 0 0,1 1 0 0 0,-1-1 0 0 0,1 1 0 0 0,-1-1 0 0 0,0 1 0 0 0,0-1 0 0 0,-1 1 0 0 0,1-1 0 0 0,-1 1 0 0 0,0-1 0 0 0,0 1 0 0 0,0-1-21 0 0,-1 5 34 0 0,0 0 0 0 0,0-1 1 0 0,-1 0-1 0 0,0 1 0 0 0,0-1 0 0 0,-1 0 0 0 0,0-1 0 0 0,0 1 0 0 0,-1-1 1 0 0,1 0-1 0 0,-1 0 0 0 0,-1 0 0 0 0,1 0 0 0 0,-1-1 0 0 0,0 0 1 0 0,0 0-1 0 0,-1-1 0 0 0,1 0 0 0 0,-1 0 0 0 0,0 0 0 0 0,0-1 1 0 0,-1 0-1 0 0,1-1 0 0 0,0 1 0 0 0,-1-1 0 0 0,0-1 0 0 0,1 1 0 0 0,-1-1 1 0 0,0-1-1 0 0,0 1 0 0 0,-3-2-34 0 0,5-1-49 0 0,0-1 0 0 0,1 0 0 0 0,-1 0 0 0 0,1 0 0 0 0,0-1 0 0 0,0 0 1 0 0,0 0-1 0 0,1 0 0 0 0,-1 0 0 0 0,1-1 0 0 0,0 0 0 0 0,0 0 0 0 0,1 0 0 0 0,0 0 0 0 0,-1-1 0 0 0,2 1 0 0 0,-1-1 0 0 0,1 0 1 0 0,0 1-1 0 0,0-1 0 0 0,0-1 0 0 0,1 1 0 0 0,0 0 0 0 0,0 0 0 0 0,0-4 49 0 0,-5-47-2496 0 0,5 20-6045 0 0,1 21-4178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7106 0 0,'0'0'2377'0'0,"0"0"-466"0"0,0 0-217 0 0,0 0-86 0 0,0 0-118 0 0,0 0-214 0 0,0 0-313 0 0,0 0-220 0 0,0 0-116 0 0,0 0-24 0 0,0 0-7 0 0,0 0-51 0 0,0 0-58 0 0,-5 27-62 0 0,-31 172 534 0 0,34-187-874 0 0,-14 63 153 0 0,3 2 0 0 0,4-1 1 0 0,3 1-1 0 0,3 16-238 0 0,4-88 11 0 0,0 1-1 0 0,1-1 1 0 0,0 0-1 0 0,0 1 1 0 0,0-1 0 0 0,1 0-1 0 0,0 0 1 0 0,0-1 0 0 0,0 1-1 0 0,0-1 1 0 0,1 1 0 0 0,-1-1-1 0 0,1 0 1 0 0,0 0 0 0 0,1 0-1 0 0,-1-1 1 0 0,1 0-1 0 0,-1 0 1 0 0,1 0 0 0 0,0 0-1 0 0,0-1 1 0 0,0 1 0 0 0,1-1-1 0 0,-1-1 1 0 0,0 1 0 0 0,1-1-1 0 0,-1 0 1 0 0,1 0-1 0 0,-1 0 1 0 0,1-1 0 0 0,0 0-1 0 0,-1 0 1 0 0,1-1 0 0 0,-1 1-1 0 0,1-1 1 0 0,-1 0 0 0 0,1-1-1 0 0,-1 1 1 0 0,1-1 0 0 0,-1 0-1 0 0,0-1 1 0 0,0 1-1 0 0,0-1 1 0 0,0 0 0 0 0,-1 0-1 0 0,1-1-10 0 0,23-15 82 0 0,-1-2 1 0 0,-1-1-1 0 0,-1-1 0 0 0,-1-1 0 0 0,-1-1 0 0 0,-2-1 0 0 0,0-1 0 0 0,-2-1 0 0 0,14-24-82 0 0,-33 51 0 0 0,17-26 28 0 0,-2-2 1 0 0,0 0-1 0 0,-2-1 0 0 0,-1 0 0 0 0,-1-1 1 0 0,-2 0-1 0 0,-1-1 0 0 0,-2 0 0 0 0,-1 0 0 0 0,-1 0 1 0 0,-2-1-1 0 0,-2-29-28 0 0,-6-4 364 0 0,4 66-356 0 0,0 0-1 0 0,1 1 1 0 0,-1-1 0 0 0,1 0 0 0 0,-1 1-1 0 0,1-1 1 0 0,-1 1 0 0 0,1-1-1 0 0,-1 1 1 0 0,1 0 0 0 0,0 0-1 0 0,-1-1 1 0 0,1 1 0 0 0,0 0 0 0 0,0 0-1 0 0,-1 0 1 0 0,1 1 0 0 0,0-1-1 0 0,0 0 1 0 0,0 0 0 0 0,1 1 0 0 0,-1-1-1 0 0,0 0 1 0 0,0 1 0 0 0,1-1-1 0 0,-1 1 1 0 0,0-1 0 0 0,1 1 0 0 0,0-1-1 0 0,-1 1-7 0 0,-2 5 21 0 0,-17 27 45 0 0,1 1 1 0 0,2 0-1 0 0,2 2 1 0 0,1 0-1 0 0,2 0 1 0 0,2 1-1 0 0,1 1 1 0 0,2 0-1 0 0,2 0 0 0 0,1 0 1 0 0,2 34-67 0 0,1-28 67 0 0,3 1-1 0 0,1-1 1 0 0,2 1 0 0 0,4 7-67 0 0,10 24-219 0 0,-10-95-7221 0 0,-2 8-766 0 0,-5 5-3054 0 0</inkml:trace>
  <inkml:trace contextRef="#ctx0" brushRef="#br0" timeOffset="288.739">783 482 14219 0 0,'0'0'1960'0'0,"0"0"-605"0"0,0 0-245 0 0,0 0 52 0 0,0 0 78 0 0,0 0-48 0 0,0 0-201 0 0,0 0-231 0 0,0 0-190 0 0,0 0-144 0 0,0 0-118 0 0,-4 32-93 0 0,-12 98-62 0 0,11 21 116 0 0,0-133-485 0 0,4-15-4027 0 0,1-2-4353 0 0,0-1-2823 0 0</inkml:trace>
  <inkml:trace contextRef="#ctx0" brushRef="#br0" timeOffset="921.71">847 666 13243 0 0,'0'0'1854'0'0,"0"0"-610"0"0,0 0-228 0 0,0 0 23 0 0,0 0 22 0 0,0 0-95 0 0,0 0-160 0 0,0 0-150 0 0,0 0-132 0 0,0 0-83 0 0,0 0-70 0 0,0 0-78 0 0,0 0-34 0 0,31-4-44 0 0,95-14-47 0 0,-10-1 339 0 0,-41 2-346 0 0,-75 14-111 0 0,-1 0-1 0 0,0 0 1 0 0,0 0 0 0 0,-1 0 0 0 0,1 0-1 0 0,-1 1 1 0 0,1-1 0 0 0,-1 0 0 0 0,0 1-1 0 0,0 0 1 0 0,0-1 0 0 0,0 1 0 0 0,0 0-1 0 0,-1 0 1 0 0,1 0 0 0 0,-1 0 0 0 0,1 0-1 0 0,-1 1 1 0 0,0-1 0 0 0,1 1 0 0 0,-1 0-1 0 0,0 0 1 0 0,-2-1-50 0 0,-5-3 7 0 0,-2 1 0 0 0,1-1 0 0 0,0 2 0 0 0,-1-1 0 0 0,1 2 0 0 0,-1-1 0 0 0,0 2 0 0 0,0 0 0 0 0,0 0 0 0 0,-5 1-7 0 0,17 0 2 0 0,0 0-50 0 0,0 45-69 0 0,13 137 168 0 0,-7-141-63 0 0,20-66 578 0 0,108-125-199 0 0,-132 147-809 0 0,0-1 346 0 0,-1 3-3667 0 0,0 1-3454 0 0,0 0-4623 0 0</inkml:trace>
  <inkml:trace contextRef="#ctx0" brushRef="#br0" timeOffset="1303.796">1379 526 16636 0 0,'0'0'1669'0'0,"0"0"-499"0"0,0 0-157 0 0,0 0 22 0 0,0 0 56 0 0,0 0-47 0 0,0 0-181 0 0,0 0-207 0 0,0 0-164 0 0,0 0-103 0 0,0 0-72 0 0,0 0-45 0 0,0 0-39 0 0,29-9-33 0 0,89-25-37 0 0,-53 25 115 0 0,-63 11-271 0 0,-1 0 1 0 0,0 0-1 0 0,0 0 1 0 0,0 0 0 0 0,0 0-1 0 0,0 0 1 0 0,0 0-1 0 0,-1 0 1 0 0,1 0 0 0 0,0 1-1 0 0,-1-1 1 0 0,0 0 0 0 0,0 0-1 0 0,1 0 1 0 0,-1 1-1 0 0,-1-1 1 0 0,1 0 0 0 0,0 0-1 0 0,0 1 1 0 0,-1-1-1 0 0,1 0 1 0 0,-1 0 0 0 0,0 0-1 0 0,0 0 1 0 0,0 0 0 0 0,0 0-1 0 0,0 0 1 0 0,0 0-1 0 0,0 0 1 0 0,-1 0 0 0 0,1 0-8 0 0,-156 182 130 0 0,156-183-129 0 0,-1 0-1 0 0,1 0 0 0 0,0 0 0 0 0,0 1 1 0 0,0-1-1 0 0,0 0 0 0 0,0 1 0 0 0,0-1 1 0 0,0 1-1 0 0,0-1 0 0 0,1 1 0 0 0,-1-1 1 0 0,0 1-1 0 0,1 0 0 0 0,0-1 0 0 0,-1 1 1 0 0,1 0-1 0 0,0-1 0 0 0,0 1 0 0 0,0 0 1 0 0,0 0-1 0 0,0-1 0 0 0,0 1 0 0 0,0 0 1 0 0,1-1-1 0 0,-1 1 0 0 0,1 0 1 0 0,-1-1-1 0 0,1 1 0 0 0,-1-1 0 0 0,1 1 1 0 0,0-1-1 0 0,0 1 0 0 0,0-1 0 0 0,0 1 1 0 0,0-1-1 0 0,0 0 0 0 0,0 0 0 0 0,1 1 1 0 0,-1-1-1 0 0,0 0 0 0 0,1 0 0 0 0,-1 0 1 0 0,0 0-1 0 0,1-1 0 0 0,-1 1 0 0 0,1 0 1 0 0,0-1-1 0 0,-1 1 0 0 0,1 0 0 0 0,0-1 1 0 0,-1 0-1 0 0,1 0 0 0 0,0 1 0 0 0,-1-1 1 0 0,1 0-1 0 0,0 0 0 0 0,15-2-42 0 0,0 0-1 0 0,-1-1 1 0 0,1 0-1 0 0,-1-1 1 0 0,0-1 0 0 0,0-1-1 0 0,0-1 1 0 0,-1 0-1 0 0,1-1 43 0 0,35-14-4496 0 0,-43 21-2687 0 0,-5 1-5409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0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5833 0 0,'0'0'3304'0'0,"0"0"-642"0"0,0 0-294 0 0,0 0-169 0 0,0 0-196 0 0,0 0-288 0 0,0 0-312 0 0,0 0-230 0 0,0 0-165 0 0,0 0-148 0 0,0 0-124 0 0,0 0-94 0 0,0 0-102 0 0,-5-2-60 0 0,-13-5-53 0 0,13 5-69 0 0,5 2-47 0 0,0 0-44 0 0,0 0-42 0 0,0 0-53 0 0,0 0-19 0 0,18 4 605 0 0,20 3-276 0 0,-1-2-1 0 0,1-2 1 0 0,0-1-1 0 0,37-4-481 0 0,-13 1 213 0 0,50-14 50 0 0,-112 15-266 0 0,0 0 15 0 0,0 0-10 0 0,0 0 24 0 0,0 0-26 0 0,0 0 7 0 0,0 0-14 0 0,0 0-15 0 0,0 0-13 0 0,0 0-29 0 0,0 0-42 0 0,0 0 26 0 0,0 0-13 0 0,0 0-15 0 0,0 0-8 0 0,0 0-51 0 0,-18 5-3379 0 0,0 12-427 0 0,5-6-3926 0 0,10-7-3975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14163 0 0,'0'0'2040'0'0,"0"0"-671"0"0,0 0-272 0 0,0 0 50 0 0,0 0 48 0 0,0 0-103 0 0,0 0-233 0 0,0 0-204 0 0,0 0-128 0 0,0 0-71 0 0,0 0-8 0 0,0 0-23 0 0,0 0-20 0 0,12-1-8 0 0,79-2 2305 0 0,-63 10-1674 0 0,125 1 382 0 0,-24-30-993 0 0,-115 21-705 0 0,-25 2-4184 0 0,-6 9-2286 0 0,13-7 2163 0 0,-1-2-7035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1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5153 0 0,'0'0'1530'0'0,"0"0"73"0"0,0 0 173 0 0,0 0 102 0 0,0 0-80 0 0,0 0-223 0 0,0 0-250 0 0,0 0-215 0 0,0 0-151 0 0,0 0-98 0 0,0 0-33 0 0,0 0 1 0 0,0 0 15 0 0,-3 3-8 0 0,-8 12-57 0 0,8-11-63 0 0,3-4-72 0 0,0 0-59 0 0,0 0-50 0 0,0 0-53 0 0,6 3 2824 0 0,23 5-2535 0 0,165-1 656 0 0,-23-25-998 0 0,-113 10-333 0 0,-57 8-76 0 0,-1 0-28 0 0,0 0-7 0 0,0 0 1 0 0,0 0-17 0 0,0 0 11 0 0,0 0 5 0 0,0 0 1 0 0,0 0-12 0 0,0 0 29 0 0,0 0-10 0 0,0 0-13 0 0,0 0 2 0 0,0 0-4 0 0,0 0 4 0 0,0 0-9 0 0,0 0-14 0 0,0 0 5 0 0,0 0-6 0 0,0 0-10 0 0,-22-2-3559 0 0,9 1-1606 0 0,9 1 94 0 0,0 0-6765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8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11867 0 0,'0'0'2187'0'0,"0"0"-364"0"0,0 0-308 0 0,0 0-107 0 0,0 0-72 0 0,0 0-227 0 0,0 0-279 0 0,0 0-251 0 0,0 0-219 0 0,0 0-134 0 0,0 0-33 0 0,0 0 52 0 0,14 4 860 0 0,-10 17-631 0 0,-1-1 1 0 0,0 1 0 0 0,-2 0 0 0 0,-1 0-1 0 0,0 0 1 0 0,-2 0 0 0 0,-1 2-475 0 0,-30 131 615 0 0,31-149-583 0 0,2-5-54 0 0,-1 1 0 0 0,0-1 0 0 0,1 0 0 0 0,-1 1 0 0 0,1-1 0 0 0,-1 1 0 0 0,1-1 0 0 0,-1 1 0 0 0,1 0 0 0 0,0-1 0 0 0,-1 1-1 0 0,1-1 1 0 0,0 1 0 0 0,-1 0 0 0 0,1-1 0 0 0,0 1 0 0 0,0 0 0 0 0,0-1 0 0 0,0 1 0 0 0,-1 0 0 0 0,1 0 0 0 0,0-1 0 0 0,0 1 0 0 0,0 0 0 0 0,0-1 0 0 0,1 1 0 0 0,-1 0 0 0 0,0-1 0 0 0,0 1 0 0 0,0 0 0 0 0,0-1 0 0 0,1 1 0 0 0,-1 0 0 0 0,0-1 0 0 0,1 1 0 0 0,-1 0 0 0 0,1-1 0 0 0,-1 1 0 0 0,0-1-1 0 0,1 1 1 0 0,-1-1 0 0 0,1 1 0 0 0,-1-1 0 0 0,1 1 0 0 0,0-1 0 0 0,-1 0 0 0 0,1 1 0 0 0,-1-1 0 0 0,1 0 0 0 0,0 1 0 0 0,-1-1 0 0 0,1 0 0 0 0,0 0 0 0 0,-1 0 0 0 0,1 1 0 0 0,0-1 0 0 0,0 0 0 0 0,-1 0 0 0 0,1 0 0 0 0,0 0 0 0 0,-1 0 0 0 0,1 0 0 0 0,0-1 0 0 0,-1 1 0 0 0,1 0 0 0 0,0 0-1 0 0,0 0 24 0 0,33-7-4246 0 0,-24 2 276 0 0,1-2-3652 0 0,-7 3-3821 0 0</inkml:trace>
  <inkml:trace contextRef="#ctx0" brushRef="#br0" timeOffset="774.011">310 170 13467 0 0,'0'0'2207'0'0,"0"0"-493"0"0,0 0-289 0 0,0 0-115 0 0,0 0-123 0 0,0 0-215 0 0,0 0-248 0 0,0 0-222 0 0,0 0-148 0 0,0 0-58 0 0,0 0-27 0 0,0 0 12 0 0,0 0 0 0 0,12-3-1 0 0,153-23 1054 0 0,98 22 16 0 0,-345-29-1157 0 0,-34-18-124 0 0,99 50-17 0 0,17 1-64 0 0,0 0 2 0 0,0 24 4 0 0,-17 227 226 0 0,15-202-158 0 0,2-49-96 0 0,0 0-14 0 0,0 0 68 0 0,123-132 799 0 0,-54 54-736 0 0,-57 78-2823 0 0,-7 10-4596 0 0,-4-9 4197 0 0,1 3-9142 0 0</inkml:trace>
  <inkml:trace contextRef="#ctx0" brushRef="#br0" timeOffset="1186.952">892 100 16115 0 0,'0'0'1885'0'0,"0"0"-422"0"0,0 0-195 0 0,0 0-66 0 0,0 0-69 0 0,0 0-143 0 0,0 0-179 0 0,0 0-195 0 0,0 0-152 0 0,0 0-81 0 0,0 0-58 0 0,0 0-12 0 0,0 0-26 0 0,11-5-39 0 0,37-18-37 0 0,46 10 625 0 0,-69 14-687 0 0,-23-1-143 0 0,0-1-1 0 0,0 1 0 0 0,0 1 1 0 0,0-1-1 0 0,0 0 0 0 0,0 0 0 0 0,0 1 1 0 0,-1-1-1 0 0,1 1 0 0 0,0 0 0 0 0,0-1 1 0 0,0 1-1 0 0,-1 0 0 0 0,1 0 1 0 0,0 0-1 0 0,-1 0 0 0 0,1 1 0 0 0,-1-1 1 0 0,1 0-1 0 0,-1 0 0 0 0,0 1 0 0 0,0-1 1 0 0,1 1-1 0 0,-1 0 0 0 0,0-1 1 0 0,0 1-1 0 0,0 0 0 0 0,-1-1 0 0 0,1 1 1 0 0,0 0-1 0 0,-1 0 0 0 0,1 0 0 0 0,-1 0 1 0 0,1 0-1 0 0,-1-1 0 0 0,0 1 1 0 0,0 0-1 0 0,0 0 0 0 0,0 0 0 0 0,0 0 1 0 0,-1 0-1 0 0,1 0 0 0 0,0 0 0 0 0,-1 2-4 0 0,-1 2 20 0 0,0-1 0 0 0,0 1 0 0 0,0 0 1 0 0,-1 0-1 0 0,0-1 0 0 0,0 0 1 0 0,0 1-1 0 0,-1-1 0 0 0,0 0 1 0 0,0-1-1 0 0,0 1 0 0 0,0-1 1 0 0,-1 1-1 0 0,0-1 0 0 0,-1 0-21 0 0,-12 14 61 0 0,-46 56 159 0 0,64-74-215 0 0,0 1 0 0 0,-1 0 0 0 0,1 0 1 0 0,0 0-1 0 0,0 0 0 0 0,0-1 1 0 0,0 1-1 0 0,0 0 0 0 0,0 0 0 0 0,0 0 1 0 0,1 0-1 0 0,-1 0 0 0 0,0-1 0 0 0,0 1 1 0 0,1 0-1 0 0,-1 0 0 0 0,0-1 1 0 0,1 1-1 0 0,-1 0 0 0 0,1 0 0 0 0,-1-1 1 0 0,1 1-1 0 0,-1 0 0 0 0,1-1 0 0 0,-1 1 1 0 0,1-1-1 0 0,0 1 0 0 0,-1-1 1 0 0,1 1-1 0 0,0-1 0 0 0,0 1 0 0 0,-1-1 1 0 0,1 1-1 0 0,0-1 0 0 0,0 0 0 0 0,0 0 1 0 0,-1 1-1 0 0,1-1 0 0 0,0 0 0 0 0,0 0 1 0 0,0 0-1 0 0,0 0 0 0 0,0 0 1 0 0,-1 0-1 0 0,1 0 0 0 0,0 0 0 0 0,1-1-5 0 0,45 1 290 0 0,110-52-1283 0 0,-103 32-6792 0 0,-46 16-4584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304 376 0 0 0,'0'0'543'0'0,"0"0"177"0"0,0 0 7 0 0,0 0-19 0 0,1 1-2368 0 0,3 2 21488 0 0,-3-3-17778 0 0,-3-8-1775 0 0,-1 0 0 0 0,1 0 0 0 0,-1 1 1 0 0,-1-1-1 0 0,1 1 0 0 0,-1 0 1 0 0,-1 0-1 0 0,1 0 0 0 0,-1 1 0 0 0,0 0 1 0 0,-1 0-1 0 0,-1-1-275 0 0,-84-60 1472 0 0,45 64-832 0 0,39 13-598 0 0,2 1 0 0 0,0 0 0 0 0,0 1 0 0 0,1-1 0 0 0,0 1-1 0 0,1 0 1 0 0,0 0 0 0 0,1 0 0 0 0,1 1 0 0 0,0-1 0 0 0,0 0-1 0 0,1 0 1 0 0,1 1 0 0 0,0-1 0 0 0,3 12-42 0 0,-4-11 26 0 0,4 21 42 0 0,1 0 0 0 0,2-1 0 0 0,1 1 0 0 0,2-2 0 0 0,1 1 0 0 0,2-1 0 0 0,0-1 0 0 0,3 0 0 0 0,2 2-68 0 0,49 108 212 0 0,-3 86 60 0 0,-62-213-205 0 0,0 0-1 0 0,-1 1 0 0 0,-1-1 1 0 0,0 0-1 0 0,-1 0 1 0 0,0 1-1 0 0,-1-1 1 0 0,-1 0-1 0 0,0 0 0 0 0,-1 0 1 0 0,-1-1-67 0 0,-1-2 35 0 0,-1-1 1 0 0,0-1-1 0 0,-1 1 1 0 0,0-1-1 0 0,0 0 0 0 0,-1-1 1 0 0,0 0-1 0 0,-1 0 1 0 0,1-1-1 0 0,-1-1 1 0 0,-1 1-1 0 0,1-2 0 0 0,-1 1 1 0 0,0-1-1 0 0,-1-1 1 0 0,-9 3-36 0 0,18-6 4 0 0,-1 1 0 0 0,0-1 0 0 0,0 1 0 0 0,0-1-1 0 0,0-1 1 0 0,0 1 0 0 0,0 0 0 0 0,0-1 0 0 0,-1 0 0 0 0,1 0 0 0 0,0 0 0 0 0,0 0 0 0 0,0-1 0 0 0,0 0 0 0 0,0 0 0 0 0,0 0 0 0 0,0 0 0 0 0,0-1 0 0 0,0 1 0 0 0,0-1 0 0 0,1 0 0 0 0,-1 0 0 0 0,1 0 0 0 0,-1-1 0 0 0,1 1-1 0 0,0-1 1 0 0,0 0 0 0 0,-2-1-4 0 0,-22-25-2021 0 0,26 29 1236 0 0,1 0-309 0 0,0 10-9573 0 0,0-6-1574 0 0</inkml:trace>
  <inkml:trace contextRef="#ctx0" brushRef="#br0" timeOffset="698.137">586 1175 8362 0 0,'0'0'4475'0'0,"0"0"-2231"0"0,0 0-929 0 0,0 0-81 0 0,0 0 75 0 0,0 0-4 0 0,0 0-100 0 0,0 0-199 0 0,0 0-213 0 0,0 0-176 0 0,0 0-121 0 0,0 0-80 0 0,3-4-64 0 0,8-11-37 0 0,-9 12-47 0 0,-2 3-36 0 0,9 29 1225 0 0,-8-5-1282 0 0,-1 0 1 0 0,-2 0 0 0 0,-1 0-1 0 0,0-1 1 0 0,-2 1 0 0 0,0-1 0 0 0,-4 6-176 0 0,3-3 60 0 0,-13 99 234 0 0,49-111 83 0 0,74-9 210 0 0,-94-9-1012 0 0,-34 0-2112 0 0,-2-3-3620 0 0,20 4 732 0 0,3 2-5987 0 0</inkml:trace>
  <inkml:trace contextRef="#ctx0" brushRef="#br0" timeOffset="973.803">451 1329 6737 0 0,'0'0'4248'0'0,"0"0"-1594"0"0,0 0-738 0 0,0 0-198 0 0,0 0-130 0 0,0 0-189 0 0,0 0-270 0 0,0 0-276 0 0,0 0-214 0 0,0 0-164 0 0,0 0-109 0 0,0 0-68 0 0,0 0-50 0 0,-5-3 589 0 0,71 14 1475 0 0,-37-11-3035 0 0,63 0 1669 0 0,-61 0-4806 0 0,-1 0-4770 0 0,-26 0-3215 0 0</inkml:trace>
  <inkml:trace contextRef="#ctx0" brushRef="#br0" timeOffset="1260.069">858 1333 8162 0 0,'0'0'4214'0'0,"0"0"-2072"0"0,0 0-813 0 0,0 0-83 0 0,0 0 25 0 0,0 0-48 0 0,0 0-123 0 0,0 0-94 0 0,0 0-86 0 0,0 0-57 0 0,0 0-63 0 0,0 0-97 0 0,0 0-114 0 0,3 13-114 0 0,13 107 772 0 0,-16-70-1382 0 0,0-49-82 0 0,9-1-2805 0 0,-5 0-2423 0 0,-3 0-5880 0 0</inkml:trace>
  <inkml:trace contextRef="#ctx0" brushRef="#br0" timeOffset="2326.968">680 30 2473 0 0,'0'0'2091'0'0,"0"0"-360"0"0,0 0-18 0 0,0 0 122 0 0,0 0 82 0 0,0 0-50 0 0,0 0-149 0 0,0 0-249 0 0,0 0-295 0 0,0 0-245 0 0,0 0-183 0 0,0 0-119 0 0,0 0-45 0 0,-4-5-59 0 0,-9-15-60 0 0,10 15-64 0 0,3 5-66 0 0,0 0-47 0 0,0 0-48 0 0,0 0-24 0 0,0 0-29 0 0,0 0-22 0 0,0 0-15 0 0,0 0-22 0 0,0 0 1 0 0,-37 177 1828 0 0,22-49-1400 0 0,56-112-26 0 0,44-16-148 0 0,-84 0-403 0 0,-1 0-38 0 0,0 0-14 0 0,0 0-49 0 0,0 0-76 0 0,0 0-113 0 0,-15 0-9501 0 0,14 0 7115 0 0,-3 0-8649 0 0</inkml:trace>
  <inkml:trace contextRef="#ctx0" brushRef="#br0" timeOffset="2593.058">496 181 7650 0 0,'0'0'2127'0'0,"0"0"-282"0"0,0 0-13 0 0,0 0 31 0 0,0 0-147 0 0,0 0-354 0 0,0 0-396 0 0,0 0-368 0 0,0 0-230 0 0,0 0-100 0 0,0 0-48 0 0,0 0-1 0 0,0 0-4 0 0,3 0 9 0 0,133 0 61 0 0,-106 0-3955 0 0,-1 0-3478 0 0,-19 0-3792 0 0</inkml:trace>
  <inkml:trace contextRef="#ctx0" brushRef="#br0" timeOffset="3044.933">862 203 10330 0 0,'0'0'2293'0'0,"0"0"-428"0"0,0 0-231 0 0,0 0-166 0 0,0 0-221 0 0,0 0-270 0 0,0 0-264 0 0,0 0-181 0 0,0 0-101 0 0,0 0-32 0 0,0 0-27 0 0,0 0-36 0 0,0 0-13 0 0,16-3-25 0 0,109-9 656 0 0,-124 13-927 0 0,0 0 1 0 0,0 0-1 0 0,0 1 0 0 0,0-1 1 0 0,0 0-1 0 0,0 0 1 0 0,-1 1-1 0 0,1-1 0 0 0,-1 0 1 0 0,1 1-1 0 0,-1-1 1 0 0,1 1-1 0 0,-1-1 0 0 0,0 1 1 0 0,1-1-1 0 0,-1 0 1 0 0,0 1-1 0 0,0-1 0 0 0,0 1 1 0 0,0-1-1 0 0,0 1 1 0 0,-1-1-1 0 0,1 1 1 0 0,0-1-1 0 0,-1 1 0 0 0,1-1 1 0 0,-1 1-1 0 0,0-1 1 0 0,1 0-1 0 0,-1 0 0 0 0,-1 2-27 0 0,-87 114 810 0 0,88-116-797 0 0,0 0 0 0 0,1 1-1 0 0,-1-1 1 0 0,1 0 0 0 0,-1 0 0 0 0,1 1 0 0 0,0-1 0 0 0,-1 0 0 0 0,1 0 0 0 0,0 1 0 0 0,0-1-1 0 0,0 0 1 0 0,0 1 0 0 0,0-1 0 0 0,0 0 0 0 0,0 1 0 0 0,1-1 0 0 0,-1 0 0 0 0,0 0-1 0 0,1 1 1 0 0,-1-1 0 0 0,1 0 0 0 0,-1 0 0 0 0,1 0 0 0 0,0 1 0 0 0,-1-1 0 0 0,1 0-1 0 0,0 0 1 0 0,0 0 0 0 0,0 0 0 0 0,0 0 0 0 0,0-1 0 0 0,0 1 0 0 0,0 0 0 0 0,0 0-1 0 0,0-1 1 0 0,0 1 0 0 0,0 0 0 0 0,1-1 0 0 0,-1 1 0 0 0,0-1 0 0 0,0 0 0 0 0,1 1 0 0 0,0-1-14 0 0,67 3 430 0 0,-50-4-521 0 0,42 1-1124 0 0,-42 0-1496 0 0,0 0-3286 0 0,-11 0-5769 0 0</inkml:trace>
  <inkml:trace contextRef="#ctx0" brushRef="#br0" timeOffset="3540.955">1394 600 12539 0 0,'0'0'2392'0'0,"0"0"-493"0"0,0 0-301 0 0,0 0-96 0 0,0 0-137 0 0,0 0-285 0 0,0 0-313 0 0,0 0-269 0 0,0 0-173 0 0,0 0-59 0 0,0 0 10 0 0,0 0 69 0 0,2 5 79 0 0,2 19-34 0 0,0 0-1 0 0,-1 1 0 0 0,-2-1 1 0 0,0 0-1 0 0,-2 1 1 0 0,-1 0-390 0 0,1 32 208 0 0,-27 288 184 0 0,28-344-396 0 0,0-1 5 0 0,0 0-12 0 0,0 0 2 0 0,0 0-8 0 0,-3-19-690 0 0,2-50-4856 0 0,2 40-4241 0 0,-1 20-1727 0 0</inkml:trace>
  <inkml:trace contextRef="#ctx0" brushRef="#br0" timeOffset="3863.769">1296 600 9898 0 0,'0'0'2329'0'0,"0"0"-341"0"0,0 0-177 0 0,0 0-133 0 0,0 0-246 0 0,0 0-305 0 0,0 0-309 0 0,0 0-238 0 0,0 0-68 0 0,0 0 37 0 0,0 0 73 0 0,0 0 51 0 0,0 0-19 0 0,17 1-77 0 0,116 2 755 0 0,133-26 47 0 0,-166 9-3179 0 0,-113 28-4212 0 0,6-10 1219 0 0,-1-3-5296 0 0</inkml:trace>
  <inkml:trace contextRef="#ctx0" brushRef="#br0" timeOffset="4109.173">1234 877 8938 0 0,'0'0'3787'0'0,"0"0"-1678"0"0,0 0-757 0 0,0 0-89 0 0,0 0 31 0 0,0 0 33 0 0,0 0-82 0 0,0 0-183 0 0,0 0-207 0 0,0 0-179 0 0,0 0-143 0 0,32-5-81 0 0,104-12-54 0 0,63-13 725 0 0,-129 20-1236 0 0,-40 9-2996 0 0,-30-2-5479 0 0,0 2-3055 0 0</inkml:trace>
  <inkml:trace contextRef="#ctx0" brushRef="#br0" timeOffset="4650.492">1317 372 10234 0 0,'0'0'2299'0'0,"0"0"-297"0"0,0 0-153 0 0,0 0-81 0 0,0 0-241 0 0,0 0-351 0 0,0 0-344 0 0,0 0-221 0 0,0 0-80 0 0,0 0-4 0 0,0 0 30 0 0,0 0 18 0 0,0 0-24 0 0,13 0-33 0 0,101-4 1187 0 0,123-10-249 0 0,-141 10-1348 0 0,-96 4-77 0 0,0 0 17 0 0,0 0 17 0 0,0 0 25 0 0,0 0 27 0 0,-14-7 368 0 0,-62-27-278 0 0,71 32-200 0 0,0 0 0 0 0,0 0 1 0 0,0-1-1 0 0,1 0 0 0 0,-1 0 0 0 0,1 0 0 0 0,-1 0 1 0 0,1-1-1 0 0,0 0 0 0 0,0 0 0 0 0,1 0 0 0 0,-1 0 1 0 0,1 0-1 0 0,0-1 0 0 0,-2-3-7 0 0,35 0-6440 0 0,-24 8 1992 0 0,7 0-8152 0 0</inkml:trace>
  <inkml:trace contextRef="#ctx0" brushRef="#br0" timeOffset="11593.884">2165 961 0 0 0,'0'0'3382'0'0,"0"0"-1722"0"0,0 0-447 0 0,0 0 196 0 0,0 0 312 0 0,0 0 128 0 0,0 0-119 0 0,0 0-267 0 0,0 0-300 0 0,0 0-181 0 0,0 0-60 0 0,4-5 5 0 0,-2 4-1086 0 0,0-1 499 0 0,0 0 0 0 0,0 0 0 0 0,-1 0 0 0 0,1 0 0 0 0,0 0 0 0 0,-1 0-1 0 0,1-1 1 0 0,-1 1 0 0 0,0-1 0 0 0,0 1 0 0 0,0-1 0 0 0,0 1 0 0 0,0-1 0 0 0,0 1 0 0 0,-1-1 0 0 0,1 0-1 0 0,-1 1 1 0 0,0-1 0 0 0,0 0 0 0 0,0 0 0 0 0,0-2-340 0 0,-31 5 955 0 0,-52 41-676 0 0,77-36-268 0 0,-1 0 0 0 0,0 0-1 0 0,1 1 1 0 0,0 0 0 0 0,0 0 0 0 0,1 0 0 0 0,0 1 0 0 0,0 0 0 0 0,0 0 0 0 0,1 0 0 0 0,-3 6-11 0 0,-9 65 6 0 0,17-74 25 0 0,-1 0 0 0 0,1 0-1 0 0,0 0 1 0 0,1 0-1 0 0,-1-1 1 0 0,1 1 0 0 0,-1 0-1 0 0,1 0 1 0 0,0-1-1 0 0,1 1 1 0 0,-1-1 0 0 0,1 0-1 0 0,-1 0 1 0 0,1 0 0 0 0,0 0-1 0 0,0 0 1 0 0,0 0-1 0 0,0-1 1 0 0,1 1 0 0 0,-1-1-1 0 0,1 0 1 0 0,0 0-1 0 0,-1-1 1 0 0,1 1 0 0 0,0-1-1 0 0,0 1 1 0 0,0-1-1 0 0,0 0 1 0 0,0-1 0 0 0,0 1-1 0 0,0-1 1 0 0,0 0 0 0 0,0 0-1 0 0,1 0 1 0 0,-1 0-1 0 0,0-1 1 0 0,0 0 0 0 0,0 1-1 0 0,0-2 1 0 0,0 1-1 0 0,0 0 1 0 0,-1-1 0 0 0,2 0-31 0 0,19-17 84 0 0,0 0 1 0 0,-1-2 0 0 0,-1-1-1 0 0,-1-1 1 0 0,-1 0 0 0 0,-1-2-1 0 0,-2 0 1 0 0,0-1 0 0 0,-1-1 0 0 0,-2 0-1 0 0,-1-1 1 0 0,-1 0 0 0 0,-1-1-1 0 0,4-23-84 0 0,-4 27-9 0 0,-1-1-1 0 0,-2 0 0 0 0,-1-1 1 0 0,-1 0-1 0 0,-1 0 1 0 0,-1 0-1 0 0,-1-1 0 0 0,-2 1 1 0 0,-1-1-1 0 0,-2-20 10 0 0,1 43-16 0 0,0 0 0 0 0,0-1 0 0 0,0 1-1 0 0,-1 0 1 0 0,1 0 0 0 0,-1 0 0 0 0,-1 0 0 0 0,1 0-1 0 0,-1 0 1 0 0,0 1 0 0 0,0-1 0 0 0,0 1-1 0 0,0 0 1 0 0,-1 0 0 0 0,0 0 0 0 0,0 0 0 0 0,0 1-1 0 0,0 0 1 0 0,0 0 0 0 0,-1 0 0 0 0,0 0 0 0 0,1 0-1 0 0,-1 1 1 0 0,0 0 0 0 0,0 0 0 0 0,0 0-1 0 0,0 1 1 0 0,-1 0 0 0 0,1 0 0 0 0,0 0 0 0 0,-1 0-1 0 0,-1 1 17 0 0,4 0 0 0 0,0 1-1 0 0,0-1 0 0 0,0 1 0 0 0,0 0 0 0 0,0 0 0 0 0,1 0 0 0 0,-1 0 0 0 0,0 0 0 0 0,1 1 0 0 0,-1-1 0 0 0,1 1 0 0 0,-1-1 0 0 0,1 1 0 0 0,0 0 0 0 0,-1 0 0 0 0,1 0 0 0 0,0 1 1 0 0,0-1-1 0 0,1 0 0 0 0,-1 1 0 0 0,0-1 0 0 0,1 1 0 0 0,0-1 0 0 0,-1 1 0 0 0,1 0 0 0 0,0 0 0 0 0,0 0 0 0 0,1-1 0 0 0,-1 1 0 0 0,1 0 0 0 0,-1 1 1 0 0,-8 98 238 0 0,9-100-236 0 0,34 189 613 0 0,43 100 189 0 0,-28-156-282 0 0,-23-105-272 0 0,-21-24-957 0 0,-6-23-2760 0 0,14-19-1826 0 0,-5 22-2346 0 0,-2 6-4080 0 0</inkml:trace>
  <inkml:trace contextRef="#ctx0" brushRef="#br0" timeOffset="12214.102">2789 343 11634 0 0,'0'0'2226'0'0,"0"0"-507"0"0,0 0-237 0 0,0 0-2 0 0,0 0-49 0 0,0 0-188 0 0,0 0-289 0 0,0 0-258 0 0,0 0-179 0 0,0 0-114 0 0,0 0-1 0 0,0 0 32 0 0,0 0 40 0 0,2 6 6 0 0,5 57 679 0 0,-1-1 1 0 0,-4 1-1 0 0,-4 41-1159 0 0,-42 120 353 0 0,35-109-255 0 0,10-114-63 0 0,1 1 0 0 0,0 0 0 0 0,0-1 0 0 0,-1 0 0 0 0,1 1 0 0 0,0-1 0 0 0,0 0 0 0 0,0 0 1 0 0,0 0-1 0 0,1 0 0 0 0,-1 0 0 0 0,0-1 0 0 0,0 1 0 0 0,0-1 0 0 0,1 1 0 0 0,-1-1 0 0 0,0 0 0 0 0,1 0 1 0 0,-1 0-1 0 0,0 0 0 0 0,1 0 0 0 0,-1-1 0 0 0,0 1 0 0 0,0-1 0 0 0,1 1-35 0 0,5-1 115 0 0,79-14 350 0 0,-68 5-1862 0 0,-41-24-4650 0 0,11 20-2967 0 0,9 10-2152 0 0</inkml:trace>
  <inkml:trace contextRef="#ctx0" brushRef="#br0" timeOffset="12585.134">2598 674 10826 0 0,'0'0'2589'0'0,"0"0"-306"0"0,0 0-231 0 0,0 0-192 0 0,0 0-255 0 0,0 0-311 0 0,0 0-317 0 0,0 0-226 0 0,0 0-117 0 0,0 0-85 0 0,0 0-55 0 0,0 0-34 0 0,0 0-43 0 0,21 0 1114 0 0,234 0 415 0 0,-225 2-3074 0 0,-15-1-1779 0 0,1 0-6362 0 0,-12-1-3326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9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1 340 2993 0 0,'0'0'1773'0'0,"0"0"6"0"0,0 0 218 0 0,0 0 175 0 0,0 0-71 0 0,0 0-254 0 0,0 0-346 0 0,0 0-327 0 0,0 0-248 0 0,0 0-140 0 0,0 0-71 0 0,9 0 4743 0 0,32 0-3933 0 0,113-40 169 0 0,30 17-1098 0 0,-184 23-587 0 0,0 0 11 0 0,0 0 12 0 0,0 0-12 0 0,0 0-4 0 0,0 0-4 0 0,0 0-13 0 0,0 0 6 0 0,0 0 1 0 0,0 0-9 0 0,0 0 6 0 0,0 0-10 0 0,0 0-1 0 0,0 0 23 0 0,0 0-9 0 0,0 0-18 0 0,0 0 3 0 0,0 0 21 0 0,0 0-16 0 0,0 0-7 0 0,0 0 5 0 0,0 0-34 0 0,0 0 8 0 0,0 0-8 0 0,0 0-20 0 0,0 0-30 0 0,0 0-19 0 0,0 0-69 0 0,0 0-92 0 0,-5-4-3906 0 0,-3-3-5447 0 0,6 3-2050 0 0</inkml:trace>
  <inkml:trace contextRef="#ctx0" brushRef="#br0" timeOffset="360.803">210 1 7306 0 0,'0'0'2384'0'0,"0"0"-797"0"0,0 0-287 0 0,0 0 75 0 0,0 0 70 0 0,0 0-36 0 0,0 0-139 0 0,0 0-246 0 0,0 0-189 0 0,0 0-96 0 0,0 0-62 0 0,0 0-39 0 0,0 0-42 0 0,-2 33-36 0 0,-5 103-65 0 0,16-61 320 0 0,-3-36-483 0 0,-2 1 1 0 0,-1 0 0 0 0,-2 0 0 0 0,-2 0 0 0 0,-2 7-333 0 0,-5-7-64 0 0,14-55-4480 0 0,16-12-36 0 0,-12 15-737 0 0,-2 4-5577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159 196 2336 0 0,'0'0'2266'0'0,"0"0"-187"0"0,0 0-46 0 0,0 0 10 0 0,0 0 9 0 0,0 0-166 0 0,0 0-254 0 0,0 0-273 0 0,0 0-285 0 0,0 0-191 0 0,0 0-152 0 0,0 0-131 0 0,0 0-93 0 0,-14 1-75 0 0,-43 5-74 0 0,55-5-327 0 0,-1 0-1 0 0,1 0 0 0 0,-1 0 0 0 0,1 0 0 0 0,-1 1 0 0 0,1-1 0 0 0,0 1 1 0 0,0 0-1 0 0,0 0 0 0 0,0 0 0 0 0,0 0 0 0 0,0 0 0 0 0,0 0 0 0 0,1 0 1 0 0,-1 0-1 0 0,1 1 0 0 0,0-1 0 0 0,-1 1 0 0 0,1-1 0 0 0,0 1 0 0 0,0 0 0 0 0,1 0-30 0 0,-4 6 98 0 0,-4 9-27 0 0,1 1 1 0 0,0 0-1 0 0,2 0 1 0 0,0 1-1 0 0,1 0 0 0 0,1 0 1 0 0,1 0-1 0 0,1 0 1 0 0,0 0-1 0 0,2 0 1 0 0,0 0-1 0 0,1 1 1 0 0,1-2-1 0 0,1 1 1 0 0,5 14-72 0 0,-6-29 51 0 0,0 0 0 0 0,0 0 0 0 0,1 0 0 0 0,-1 0 0 0 0,1 0-1 0 0,0-1 1 0 0,1 1 0 0 0,-1-1 0 0 0,1 0 0 0 0,0-1 0 0 0,0 1 0 0 0,0-1 0 0 0,0 0 0 0 0,0 0 0 0 0,1-1 0 0 0,-1 1 0 0 0,1-1 0 0 0,0 0 0 0 0,0-1 0 0 0,0 1 0 0 0,0-1 0 0 0,0 0 0 0 0,0-1-1 0 0,0 0 1 0 0,0 0 0 0 0,0 0 0 0 0,0 0 0 0 0,0-1 0 0 0,0 0 0 0 0,1-1-51 0 0,2-2 111 0 0,-1-1 0 0 0,1 0 0 0 0,-1-1-1 0 0,-1 0 1 0 0,1 0 0 0 0,-1 0 0 0 0,0-1 0 0 0,0 0 0 0 0,-1-1-1 0 0,0 0 1 0 0,0 0 0 0 0,-1 0 0 0 0,0 0 0 0 0,-1-1 0 0 0,1 0-1 0 0,-2 0 1 0 0,1 0 0 0 0,-1 0 0 0 0,-1 0 0 0 0,2-9-111 0 0,1 3 23 0 0,-1 0 1 0 0,0-1-1 0 0,-1 0 1 0 0,-1 1 0 0 0,0-1-1 0 0,-1 0 1 0 0,-1 0-1 0 0,0 0 1 0 0,-2 0 0 0 0,0 0-1 0 0,0 0 1 0 0,-1 0-1 0 0,-1 1 1 0 0,-1-1 0 0 0,0 1-1 0 0,-1 0 1 0 0,-1 1-1 0 0,0-1 1 0 0,-1 1 0 0 0,0 1-1 0 0,-1 0 1 0 0,-1 0-1 0 0,-6-7-23 0 0,12 17-15 0 0,1 1 0 0 0,-1-1-1 0 0,0 1 1 0 0,0-1-1 0 0,0 1 1 0 0,0 1-1 0 0,0-1 1 0 0,0 0-1 0 0,-1 1 1 0 0,1 0 0 0 0,0 0-1 0 0,-1 0 1 0 0,1 1-1 0 0,-1-1 1 0 0,1 1-1 0 0,-1 0 1 0 0,1 1-1 0 0,-1-1 1 0 0,1 1 0 0 0,-1 0-1 0 0,1 0 1 0 0,-1 0-1 0 0,1 0 1 0 0,0 1-1 0 0,0 0 1 0 0,0 0-1 0 0,0 0 1 0 0,0 0 0 0 0,0 1-1 0 0,0-1 1 0 0,1 1-1 0 0,-1 0 1 0 0,1 0-1 0 0,0 0 1 0 0,0 1-1 0 0,0-1 1 0 0,0 1 0 0 0,1-1-1 0 0,0 1 1 0 0,-1 0-1 0 0,1 0 1 0 0,0 0-1 0 0,1 1 1 0 0,-1-1-1 0 0,1 0 1 0 0,0 1 0 0 0,0-1-1 0 0,0 0 1 0 0,1 1-1 0 0,-1 3 16 0 0,1-5 0 0 0,0 0-1 0 0,0-1 1 0 0,0 1-1 0 0,1-1 0 0 0,-1 1 1 0 0,0 0-1 0 0,1-1 1 0 0,0 1-1 0 0,0-1 1 0 0,0 1-1 0 0,0-1 0 0 0,0 0 1 0 0,0 1-1 0 0,0-1 1 0 0,1 0-1 0 0,-1 0 1 0 0,1 0-1 0 0,0 0 0 0 0,0 0 1 0 0,-1 0-1 0 0,1 0 1 0 0,0-1-1 0 0,1 1 1 0 0,-1-1-1 0 0,0 1 0 0 0,0-1 1 0 0,1 0-1 0 0,-1 0 1 0 0,0 0-1 0 0,1 0 0 0 0,-1 0 1 0 0,1-1-1 0 0,0 1 1 0 0,-1-1-1 0 0,2 0 1 0 0,14 4 35 0 0,1-2 0 0 0,0 0 1 0 0,0-1-1 0 0,0-2 0 0 0,0 1 0 0 0,0-2 0 0 0,0-1 0 0 0,0 0 0 0 0,-1-1 0 0 0,0-1 0 0 0,1-1 0 0 0,11-6-35 0 0,37-8 161 0 0,-29 9 296 0 0,-38 33-453 0 0,0 196 191 0 0,0-210-190 0 0,0-1 0 0 0,0 1 1 0 0,1 0-1 0 0,-1-1 0 0 0,2 1 0 0 0,-1-1 1 0 0,1 1-1 0 0,1-1 0 0 0,-1 0 0 0 0,1 0 1 0 0,0 0-1 0 0,1 0 0 0 0,0 0 0 0 0,0-1 1 0 0,0 1-1 0 0,1-1 0 0 0,4 4-5 0 0,-5-9 6 0 0,0 0 1 0 0,0-1-1 0 0,0 1 0 0 0,1-1 0 0 0,-1 0 0 0 0,0 0 1 0 0,0 0-1 0 0,1-1 0 0 0,-1 0 0 0 0,0 1 0 0 0,0-1 1 0 0,0-1-1 0 0,0 1 0 0 0,0-1 0 0 0,0 1 0 0 0,0-1 1 0 0,-1 0-1 0 0,1-1 0 0 0,-1 1 0 0 0,1-1 0 0 0,-1 1 1 0 0,0-1-1 0 0,0 0 0 0 0,0 0 0 0 0,1-2-6 0 0,4-1 13 0 0,28-25 45 0 0,-1-1-1 0 0,-2-3 0 0 0,-1 0 1 0 0,-1-2-1 0 0,18-32-57 0 0,-45 65 11 0 0,-1-2 0 0 0,1 1 0 0 0,-1 0 0 0 0,-1-1 0 0 0,1 1 0 0 0,-1-1 0 0 0,0 0 0 0 0,0 0 0 0 0,0 0-1 0 0,-1 0 1 0 0,0 0 0 0 0,0 0 0 0 0,-1 0 0 0 0,0-4-11 0 0,-15 11-52 0 0,5 9 40 0 0,2 1 0 0 0,-1 0 0 0 0,1 0 0 0 0,1 1 0 0 0,0 0-1 0 0,1 0 1 0 0,0 0 0 0 0,1 1 0 0 0,0 0 0 0 0,0 4 12 0 0,2-5-8 0 0,0 0 0 0 0,1 1 0 0 0,1-1 0 0 0,0 1 0 0 0,0-1 0 0 0,1 1 0 0 0,1-1 0 0 0,0 1 0 0 0,1 1 8 0 0,-1-8-1 0 0,1 1-1 0 0,0-1 1 0 0,1 0 0 0 0,-1 0-1 0 0,1 1 1 0 0,0-2 0 0 0,1 1 0 0 0,-1 0-1 0 0,1-1 1 0 0,0 1 0 0 0,1-1-1 0 0,-1 0 1 0 0,1-1 0 0 0,0 1 0 0 0,0-1-1 0 0,1 0 1 0 0,-1 0 0 0 0,1-1-1 0 0,0 1 1 0 0,0-1 0 0 0,0-1 0 0 0,0 1-1 0 0,0-1 1 0 0,1 0 0 0 0,-1 0-1 0 0,1-1 1 0 0,-1 0 0 0 0,1 0 0 0 0,2 0 1 0 0,-1-1-3 0 0,-1-1 1 0 0,0 1 0 0 0,1-1-1 0 0,-1-1 1 0 0,0 1 0 0 0,0-1 0 0 0,0 0-1 0 0,0-1 1 0 0,0 0 0 0 0,-1 0 0 0 0,1 0-1 0 0,-1-1 1 0 0,0 0 0 0 0,0 0-1 0 0,0-1 1 0 0,0 1 0 0 0,0-2 2 0 0,27-22 22 0 0,-2-2 1 0 0,-1-1-1 0 0,-2-1 1 0 0,0-1 0 0 0,-3-2-1 0 0,-1-1 1 0 0,-1 0-1 0 0,-2-2 1 0 0,15-38-23 0 0,-28 57 0 0 0,-2 10 4 0 0,-1-1 0 0 0,-1-1 0 0 0,0 1-1 0 0,0 0 1 0 0,-1-1 0 0 0,-1 0 0 0 0,0 0 0 0 0,0 0 0 0 0,-1 0-1 0 0,0 0 1 0 0,-1-5-4 0 0,-2 14-2 0 0,1 0-1 0 0,0 0 0 0 0,-1 1 1 0 0,0-1-1 0 0,0 0 0 0 0,1 1 1 0 0,-1-1-1 0 0,0 1 0 0 0,0 0 1 0 0,0 0-1 0 0,0 0 0 0 0,0 0 1 0 0,-1 0-1 0 0,1 0 0 0 0,0 0 1 0 0,0 1-1 0 0,-1-1 0 0 0,1 1 1 0 0,0-1-1 0 0,-1 1 0 0 0,1 0 1 0 0,0 0-1 0 0,-1 0 0 0 0,1 0 1 0 0,-1 1-1 0 0,1-1 0 0 0,0 1 1 0 0,0-1-1 0 0,-1 1 0 0 0,1 0 1 0 0,0 0-1 0 0,0 0 0 0 0,0 0 1 0 0,-2 1 2 0 0,-7 3-20 0 0,1 0 1 0 0,0 1 0 0 0,1 0 0 0 0,-1 1 0 0 0,1 0 0 0 0,0 0 0 0 0,1 1 0 0 0,0 0 0 0 0,0 0-1 0 0,1 1 1 0 0,0 0 0 0 0,-2 4 19 0 0,8-11-4 0 0,0-1-1 0 0,1 0 1 0 0,-1 0-1 0 0,1 1 1 0 0,-1-1 0 0 0,1 0-1 0 0,-1 1 1 0 0,1-1-1 0 0,0 0 1 0 0,0 1-1 0 0,0-1 1 0 0,-1 1 0 0 0,2-1-1 0 0,-1 0 1 0 0,0 1-1 0 0,0-1 1 0 0,0 0-1 0 0,0 1 1 0 0,1-1 0 0 0,-1 0-1 0 0,1 1 1 0 0,-1-1-1 0 0,1 0 1 0 0,0 1-1 0 0,-1-1 1 0 0,1 0 0 0 0,0 0-1 0 0,0 0 1 0 0,0 0-1 0 0,0 0 1 0 0,0 0-1 0 0,0 0 1 0 0,0 0-1 0 0,0 0 1 0 0,0 0 0 0 0,0-1-1 0 0,0 1 1 0 0,1 0-1 0 0,-1-1 1 0 0,0 1-1 0 0,0-1 1 0 0,1 1 0 0 0,-1-1-1 0 0,1 0 1 0 0,-1 0-1 0 0,0 1 1 0 0,2-1 4 0 0,71 6-32 0 0,-69-6 24 0 0,1-1 10 0 0,0 0 0 0 0,-1 0 0 0 0,1 1 0 0 0,0-1-1 0 0,0 1 1 0 0,-1 0 0 0 0,1 1 0 0 0,0 0 0 0 0,0-1 0 0 0,-1 2-1 0 0,1-1 1 0 0,0 1 0 0 0,-1 0 0 0 0,0 0 0 0 0,1 0 0 0 0,-1 1-1 0 0,0 0 1 0 0,0 0 0 0 0,0 0 0 0 0,-1 1 0 0 0,1-1 0 0 0,-1 1-1 0 0,0 0 1 0 0,0 0 0 0 0,0 1 0 0 0,0-1 0 0 0,-1 1 0 0 0,0 0 0 0 0,2 3-2 0 0,-1 17 45 0 0,-1 1 0 0 0,0 1 0 0 0,-2-1 0 0 0,-1 0 0 0 0,-2 0 0 0 0,-1 10-45 0 0,0 102 116 0 0,42-48-57 0 0,-14-50-10 0 0,-24-39 226 0 0,-12-21-1147 0 0,7 12-893 0 0,3 2-5307 0 0,1 2-4650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114 222 1080 0 0,'0'0'759'0'0,"0"0"-224"0"0,0 0 121 0 0,0 0 232 0 0,0 0 232 0 0,0 0 67 0 0,0 0-157 0 0,0 0-251 0 0,0 0-266 0 0,0 0-189 0 0,0 0-105 0 0,-6 0-16 0 0,-27 0 563 0 0,-9-11 952 0 0,9 17 4185 0 0,40-3 566 0 0,29-1-5451 0 0,245-20 1730 0 0,28 6-1619 0 0,-271 17-1208 0 0,-57-5-7865 0 0,13 3-192 0 0,1 0-3621 0 0</inkml:trace>
  <inkml:trace contextRef="#ctx0" brushRef="#br0" timeOffset="341.794">64 424 7618 0 0,'0'0'4195'0'0,"0"0"-1741"0"0,0 0-782 0 0,0 0-175 0 0,0 0-152 0 0,0 0-215 0 0,0 0-223 0 0,0 0-195 0 0,0 0-112 0 0,0 0-34 0 0,0 0-20 0 0,0 0 16 0 0,0 0-3 0 0,16-1-15 0 0,114-5 1348 0 0,124 13 31 0 0,-119-17-1728 0 0,-101 2-410 0 0,-34 8 60 0 0,0-4-1394 0 0,0-3-7486 0 0,0 7-2711 0 0</inkml:trace>
  <inkml:trace contextRef="#ctx0" brushRef="#br0" timeOffset="1511.839">407 1 4753 0 0,'0'0'1931'0'0,"0"0"-177"0"0,0 0-147 0 0,0 0 8 0 0,0 0 80 0 0,0 0-99 0 0,0 0-180 0 0,0 0-257 0 0,0 0-300 0 0,0 0-243 0 0,0 0-118 0 0,0 0-31 0 0,0 0-11 0 0,-6 0 62 0 0,-16 0 16 0 0,21 1-442 0 0,1 0 0 0 0,-1 0 0 0 0,1 0 0 0 0,-1 0 0 0 0,1 0 0 0 0,-1 0-1 0 0,1 0 1 0 0,0 0 0 0 0,-1 0 0 0 0,1 0 0 0 0,0 0 0 0 0,0 0 0 0 0,0 0 0 0 0,-1 0 0 0 0,1 0 0 0 0,0 0 0 0 0,1 0 0 0 0,-1 0 0 0 0,0 0 0 0 0,0 0 0 0 0,0 0 0 0 0,0 0 0 0 0,1 0-1 0 0,-1 0 1 0 0,1 0 0 0 0,-1 0 0 0 0,1 0 0 0 0,-1 0 0 0 0,1-1 0 0 0,-1 1 0 0 0,1 0 0 0 0,0 0 0 0 0,0 0-92 0 0,10 9 370 0 0,2 0 0 0 0,-1-2 0 0 0,1 1 0 0 0,1-1 1 0 0,-1-1-1 0 0,1 0 0 0 0,1-1 0 0 0,-1-1 0 0 0,1 0 0 0 0,6 0-370 0 0,12 6 270 0 0,-11-4-213 0 0,-1 1 0 0 0,0 1-1 0 0,0 1 1 0 0,0 0-1 0 0,-2 2 1 0 0,1 0-1 0 0,-1 2 1 0 0,-1 0-1 0 0,-1 0 1 0 0,7 9-57 0 0,8 21 51 0 0,-31-43-55 0 0,-1-1 14 0 0,-8 18 160 0 0,-137 91 221 0 0,69-45-337 0 0,-17 6 35 0 0,-42 41 131 0 0,128-94-200 0 0,7-16-24 0 0,0-1 16 0 0,-15 10 581 0 0,14-16-4385 0 0,5 3 2270 0 0,3-2-6955 0 0,-4 2-4122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391 571 4969 0 0,'0'0'1743'0'0,"0"0"-193"0"0,0 0-17 0 0,0 0 89 0 0,0 0 57 0 0,0 0-107 0 0,0 0-247 0 0,0 0-261 0 0,0 0-237 0 0,0 0-164 0 0,0 0-131 0 0,-6-16-53 0 0,-17-52-39 0 0,21 63-297 0 0,1 0 1 0 0,-2 1-1 0 0,1 0 0 0 0,0-1 1 0 0,-1 1-1 0 0,1 0 1 0 0,-1 0-1 0 0,-1 1 1 0 0,1-1-1 0 0,0 1 1 0 0,-1-1-1 0 0,1 1 1 0 0,-1 0-1 0 0,0 0 1 0 0,0 1-1 0 0,-2-1-143 0 0,-14-12 709 0 0,17 11-548 0 0,-1 1 1 0 0,1-1-1 0 0,-1 0 0 0 0,0 1 0 0 0,0 0 0 0 0,0 0 0 0 0,-1 0 0 0 0,1 1 1 0 0,-1-1-1 0 0,0 1 0 0 0,1 0 0 0 0,-1 1 0 0 0,0-1 0 0 0,0 1 0 0 0,0 0 1 0 0,0 0-1 0 0,0 0 0 0 0,-5 1-161 0 0,-23 40 407 0 0,26-27-336 0 0,1 0-1 0 0,1 1 1 0 0,0 0 0 0 0,1 0 0 0 0,0 1 0 0 0,1-1 0 0 0,1 1 0 0 0,0-1 0 0 0,1 1 0 0 0,1 0 0 0 0,0 0 0 0 0,1 0 0 0 0,3 14-71 0 0,-4-23 16 0 0,36 166 507 0 0,31 72-120 0 0,-50-196-323 0 0,-3 1 0 0 0,-1 0-1 0 0,-3 1 1 0 0,-2 0 0 0 0,-2 5-80 0 0,-5-41 42 0 0,0-1 0 0 0,-1 0 1 0 0,0 1-1 0 0,-1-1 0 0 0,-1 0 1 0 0,0 0-1 0 0,-1 0 1 0 0,0 0-1 0 0,-1 0 0 0 0,0-1 1 0 0,-1 1-1 0 0,-5 7-42 0 0,5-12 39 0 0,0 1 1 0 0,-1-1-1 0 0,0 0 0 0 0,-1-1 1 0 0,1 1-1 0 0,-2-1 1 0 0,1 0-1 0 0,-1-1 1 0 0,0 0-1 0 0,0 0 0 0 0,-7 3-39 0 0,-71-7 314 0 0,80-4-332 0 0,1 0 0 0 0,-1 0 1 0 0,1 0-1 0 0,0-1 1 0 0,0 0-1 0 0,0 0 0 0 0,0 0 1 0 0,1-1-1 0 0,-1 1 1 0 0,1-1-1 0 0,0 0 0 0 0,0-1 1 0 0,0 1-1 0 0,1-1 1 0 0,-1 1-1 0 0,1-1 0 0 0,0 0 1 0 0,1 0-1 0 0,-1-1 0 0 0,1 1 1 0 0,0 0-1 0 0,0-1 1 0 0,1 1-1 0 0,0-1 0 0 0,0 0 1 0 0,0 1-1 0 0,0-1 1 0 0,1 0-1 0 0,0-5 18 0 0,27-9-2681 0 0,-6 15-7078 0 0,-12 4-2909 0 0</inkml:trace>
  <inkml:trace contextRef="#ctx0" brushRef="#br0" timeOffset="1383.468">717 1304 1400 0 0,'0'0'2153'0'0,"0"0"-690"0"0,0 0-56 0 0,0 0 313 0 0,0 0 298 0 0,0 0 117 0 0,0 0-141 0 0,0 0-309 0 0,0 0-310 0 0,0 0-264 0 0,0 0-189 0 0,0 0-134 0 0,2-4-95 0 0,7-14-39 0 0,-4 17 4833 0 0,-3 27-5153 0 0,-2-25-10 0 0,-1 23-188 0 0,0 0 0 0 0,-2-1 0 0 0,-1 1 0 0 0,0 0 0 0 0,-2-1 0 0 0,-1 0 0 0 0,-1-1 0 0 0,-4 8-136 0 0,-70 149 127 0 0,61-105-121 0 0,48-62 51 0 0,71-11 255 0 0,-72-9-153 0 0,-26 8-227 0 0,0 0 0 0 0,-1 0 0 0 0,1 0 1 0 0,0-1-1 0 0,0 1 0 0 0,0 0 1 0 0,0 0-1 0 0,0 0 0 0 0,-1-1 0 0 0,1 1 1 0 0,0 0-1 0 0,0 0 0 0 0,0-1 1 0 0,0 1-1 0 0,0 0 0 0 0,0 0 0 0 0,0-1 1 0 0,0 1-1 0 0,0 0 0 0 0,0 0 0 0 0,0-1 1 0 0,0 1-1 0 0,0 0 0 0 0,0 0 1 0 0,0 0-1 0 0,0-1 0 0 0,0 1 0 0 0,0 0 1 0 0,1 0-1 0 0,-1-1 0 0 0,0 1 1 0 0,0 0 67 0 0,-17-1-2937 0 0,7-2-759 0 0,2-1-4117 0 0,5 4-3674 0 0</inkml:trace>
  <inkml:trace contextRef="#ctx0" brushRef="#br0" timeOffset="1668.302">433 1569 10850 0 0,'0'0'3420'0'0,"0"0"-1479"0"0,0 0-810 0 0,0 0-198 0 0,0 0-37 0 0,0 0-41 0 0,0 0-27 0 0,0 0-29 0 0,0 0-7 0 0,0 0-7 0 0,0 0-46 0 0,0 0-101 0 0,0 0-93 0 0,20 1-80 0 0,98 2 230 0 0,-29-1-55 0 0,0-1-3508 0 0,-72-3-3311 0 0,-15 1 4227 0 0,6 1-9856 0 0</inkml:trace>
  <inkml:trace contextRef="#ctx0" brushRef="#br0" timeOffset="1914.081">928 1602 11955 0 0,'0'0'2731'0'0,"0"0"-1436"0"0,0 0-463 0 0,0 0 167 0 0,0 0 213 0 0,0 0 59 0 0,0 0-157 0 0,0 0-294 0 0,0 0-305 0 0,0 0-197 0 0,0 0-134 0 0,0 0-86 0 0,0 0-42 0 0,4 28-31 0 0,12 86-30 0 0,-10-75-114 0 0,-5-33-526 0 0,-2 2-1952 0 0,1-8-2005 0 0,0 0-6454 0 0</inkml:trace>
  <inkml:trace contextRef="#ctx0" brushRef="#br0" timeOffset="3265.45">746 23 1176 0 0,'0'0'1653'0'0,"0"0"12"0"0,0 0 160 0 0,0 0 215 0 0,0 0 21 0 0,0 0-236 0 0,0 0-331 0 0,0 0-387 0 0,0 0-272 0 0,0 0-120 0 0,0 0-22 0 0,0 0-13 0 0,3-4-21 0 0,9-11-48 0 0,-8 12-66 0 0,-4 3-38 0 0,1 28 2957 0 0,-1-17-3157 0 0,-51 196 1614 0 0,36-75-1616 0 0,15-123-289 0 0,-1-8-5 0 0,1 1-1 0 0,-1-1 1 0 0,1 1 0 0 0,0-1-1 0 0,0 0 1 0 0,-1 1-1 0 0,1-1 1 0 0,0 1-1 0 0,0-1 1 0 0,0 1 0 0 0,0-1-1 0 0,1 1 1 0 0,-1-1-1 0 0,0 1 1 0 0,1-1-1 0 0,-1 0 1 0 0,0 1 0 0 0,1-1-1 0 0,0 0 1 0 0,-1 1-1 0 0,1-1 1 0 0,0 0-1 0 0,0 0 1 0 0,0 1 0 0 0,0-1-1 0 0,0 0 1 0 0,0 0-1 0 0,0 0 1 0 0,0 0-1 0 0,0 0 1 0 0,0 0 0 0 0,0-1-1 0 0,1 1 1 0 0,-1 0-1 0 0,0-1 1 0 0,1 1-1 0 0,-1-1 1 0 0,1 1 0 0 0,-1-1-1 0 0,0 1 1 0 0,1-1-1 0 0,-1 0-10 0 0,117 4 809 0 0,-85-12-1418 0 0,-32 8 457 0 0,-1 0-24 0 0,0 0-49 0 0,0 0-72 0 0,0 0-116 0 0,-22-9-9391 0 0,17 8 4411 0 0,0 0-4895 0 0</inkml:trace>
  <inkml:trace contextRef="#ctx0" brushRef="#br0" timeOffset="3532.541">538 251 5225 0 0,'0'0'2465'0'0,"0"0"-665"0"0,0 0-378 0 0,0 0-70 0 0,0 0-18 0 0,0 0-34 0 0,0 0-79 0 0,0 0-179 0 0,0 0-155 0 0,0 0-98 0 0,0 0-110 0 0,0 0-68 0 0,0 0-79 0 0,29-4-101 0 0,89-14-111 0 0,2 14-379 0 0,-100 8-1505 0 0,-12-1-3320 0 0,-3-2-4194 0 0</inkml:trace>
  <inkml:trace contextRef="#ctx0" brushRef="#br0" timeOffset="4067.402">976 295 7498 0 0,'0'0'2609'0'0,"0"0"-700"0"0,0 0-441 0 0,0 0-153 0 0,0 0-173 0 0,0 0-262 0 0,0 0-268 0 0,0 0-200 0 0,0 0-94 0 0,0 0-10 0 0,0 0 42 0 0,0 0 18 0 0,13 0 6 0 0,104 0 1301 0 0,-115 1-1619 0 0,-1 0-1 0 0,0 0 1 0 0,0 1 0 0 0,0-1-1 0 0,1 0 1 0 0,-1 0 0 0 0,0 1-1 0 0,-1-1 1 0 0,1 1 0 0 0,0-1-1 0 0,0 1 1 0 0,-1-1 0 0 0,1 1 0 0 0,-1-1-1 0 0,1 1 1 0 0,-1 0 0 0 0,0-1-1 0 0,1 1 1 0 0,-1 0 0 0 0,0-1-1 0 0,0 1 1 0 0,0 0 0 0 0,0-1-1 0 0,-1 1 1 0 0,1 0 0 0 0,0-1-1 0 0,-1 1 1 0 0,1-1 0 0 0,-1 1 0 0 0,1 0-1 0 0,-1-1 1 0 0,0 1 0 0 0,0 0-56 0 0,-39 71 1584 0 0,39-69-1521 0 0,0-1 0 0 0,0 0 1 0 0,1 1-1 0 0,-1-1 0 0 0,1 1 0 0 0,0-1 1 0 0,0 1-1 0 0,0-1 0 0 0,0 1 1 0 0,0-1-1 0 0,1 1 0 0 0,0-1 0 0 0,0 1 1 0 0,0-1-1 0 0,0 0 0 0 0,0 1 0 0 0,1-1 1 0 0,-1 0-1 0 0,1 0 0 0 0,0 0 0 0 0,0 0 1 0 0,0 0-1 0 0,2 1-63 0 0,54 7 996 0 0,-5-17-565 0 0,-31 2-377 0 0,-14 3-3484 0 0,-8 4-99 0 0,0-2-4300 0 0,0-1-3699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38 276 0 0 0,'0'0'397'0'0,"0"0"796"0"0,0 0 388 0 0,0 0 260 0 0,0 0 123 0 0,0 0-17 0 0,0 0-168 0 0,0 0-238 0 0,0 0-197 0 0,0 0-145 0 0,0 0-108 0 0,2-2-88 0 0,0-1-556 0 0,6-4 338 0 0,-2 4 2657 0 0,-6 3-3153 0 0,0 0-51 0 0,0 0-24 0 0,0 0 16 0 0,16 16 1254 0 0,-10 1-1153 0 0,-1 0 0 0 0,-1 0 0 0 0,0 1 0 0 0,-1-1 0 0 0,-1 1 0 0 0,-1 0 0 0 0,-1 0 1 0 0,0 6-332 0 0,1 10 216 0 0,-15 285 379 0 0,-1-230-474 0 0,0-129-2616 0 0,6 5-1773 0 0,7 11-6121 0 0,2 17-49 0 0</inkml:trace>
  <inkml:trace contextRef="#ctx0" brushRef="#br0" timeOffset="531.756">38 364 408 0 0,'0'0'1635'0'0,"0"0"40"0"0,0 0 175 0 0,0 0 254 0 0,0 0 31 0 0,0 0-235 0 0,0 0-265 0 0,0 0-282 0 0,0 0-175 0 0,0 0-86 0 0,0 0-93 0 0,0 0-123 0 0,0 0-84 0 0,-5-4-78 0 0,-15-13-89 0 0,15 12-38 0 0,5 5-72 0 0,0 0-67 0 0,0 0-39 0 0,0 0-53 0 0,0 0-42 0 0,0 0-29 0 0,0 0-14 0 0,0 0-42 0 0,22 1 1197 0 0,39 9-419 0 0,0-4 0 0 0,1-2-1 0 0,32-2-1006 0 0,30 9 351 0 0,-84-1-288 0 0,-74-27-4855 0 0,20 14-567 0 0,0 2-4974 0 0,10 1 1572 0 0</inkml:trace>
  <inkml:trace contextRef="#ctx0" brushRef="#br0" timeOffset="878.06">12 526 7346 0 0,'0'0'2297'0'0,"0"0"-334"0"0,0 0-155 0 0,0 0-24 0 0,0 0-106 0 0,0 0-306 0 0,0 0-367 0 0,0 0-236 0 0,0 0-91 0 0,0 0 27 0 0,0 0 37 0 0,0 0-1 0 0,10 1-29 0 0,151 9 3434 0 0,-17-7-2894 0 0,-45-5-1197 0 0,-85-12-2582 0 0,-13 7-2423 0 0,-1-1-4085 0 0,0 7-3106 0 0</inkml:trace>
  <inkml:trace contextRef="#ctx0" brushRef="#br0" timeOffset="1667.646">41 103 2657 0 0,'0'0'1860'0'0,"0"0"-125"0"0,0 0 88 0 0,0 0 219 0 0,0 0 17 0 0,0 0-215 0 0,0 0-283 0 0,0 0-304 0 0,0 0-234 0 0,0 0-184 0 0,0 0-143 0 0,0 0-88 0 0,0 0-14 0 0,-7 2-1 0 0,-20 8-22 0 0,21-7-28 0 0,10-3 2284 0 0,17 0-1792 0 0,19-1-170 0 0,158 16 806 0 0,-20 45-1361 0 0,-164-52-30 0 0,-24-21 589 0 0,-71-85-633 0 0,-12 9-187 0 0,99 105-6914 0 0,-2-11 2656 0 0,-2 0-7946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2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183 614 5369 0 0,'0'0'1438'0'0,"0"0"-23"0"0,0 0 253 0 0,0 0 334 0 0,0 0 110 0 0,0 0-266 0 0,0 0-408 0 0,0 0-358 0 0,0 0-244 0 0,0 0-82 0 0,0 0-42 0 0,0 0-41 0 0,-2-7-57 0 0,-5-17-91 0 0,6 23-472 0 0,0 0 0 0 0,-1 0 1 0 0,1 1-1 0 0,0-1 0 0 0,-1 0 0 0 0,1 1 0 0 0,-1-1 0 0 0,1 1 0 0 0,-1 0 1 0 0,1-1-1 0 0,-1 1 0 0 0,1 0 0 0 0,-1 0 0 0 0,1 0 0 0 0,-1 0 0 0 0,1 0 0 0 0,-1 0 1 0 0,1 0-1 0 0,-1 1 0 0 0,1-1 0 0 0,-1 1 0 0 0,1-1 0 0 0,-1 1 0 0 0,1-1 1 0 0,0 1-1 0 0,-1 0-51 0 0,-6 2 52 0 0,0 0 1 0 0,0 1-1 0 0,1 0 1 0 0,-1 0-1 0 0,1 0 1 0 0,0 1 0 0 0,0 1-1 0 0,1-1 1 0 0,-1 1-1 0 0,1 0 1 0 0,1 0-1 0 0,-1 0 1 0 0,1 1-1 0 0,0 0 1 0 0,1 0-1 0 0,-1 1 1 0 0,1-1 0 0 0,1 1-1 0 0,-1 0 1 0 0,2 0-1 0 0,-1 0 1 0 0,1 0-1 0 0,0 0 1 0 0,0 1-1 0 0,1 5-52 0 0,0-11 10 0 0,1 1-1 0 0,-1-1 1 0 0,1 0-1 0 0,0 0 0 0 0,0 0 1 0 0,0 0-1 0 0,1 0 1 0 0,-1 0-1 0 0,1 0 0 0 0,-1 0 1 0 0,1 0-1 0 0,0 0 1 0 0,0 0-1 0 0,1 0 0 0 0,-1 0 1 0 0,0 0-1 0 0,1-1 1 0 0,0 1-1 0 0,0-1 0 0 0,-1 1 1 0 0,2-1-1 0 0,-1 0 1 0 0,0 1-1 0 0,0-1 0 0 0,1 0 1 0 0,-1 0-1 0 0,1-1 1 0 0,-1 1-1 0 0,1-1 0 0 0,0 1 1 0 0,0-1-1 0 0,0 0 1 0 0,0 0-1 0 0,0 0 1 0 0,0 0-1 0 0,0-1 0 0 0,0 1 1 0 0,0-1-1 0 0,0 1-9 0 0,6-1 74 0 0,1 1-1 0 0,-1-1 1 0 0,0-1-1 0 0,0 1 1 0 0,1-2-1 0 0,-1 1 1 0 0,0-1-1 0 0,0 0 1 0 0,-1-1-1 0 0,1 0 0 0 0,0-1 1 0 0,-1 0-1 0 0,0 0 1 0 0,0-1-1 0 0,0 0 1 0 0,0 0-1 0 0,-1 0 1 0 0,0-1-1 0 0,2-2-73 0 0,15-14 91 0 0,-1-1-1 0 0,-1-1 0 0 0,-1-1 0 0 0,-1 0 0 0 0,-1-2 0 0 0,-1 0 0 0 0,-1-1 0 0 0,-2-1 0 0 0,-1 0 0 0 0,-1-1 0 0 0,-2-1 1 0 0,-1 0-1 0 0,-1 0 0 0 0,-2-1 0 0 0,-1 0 0 0 0,-2 0 0 0 0,0 0 0 0 0,-3-10-90 0 0,0 27-1 0 0,-1-1 1 0 0,0 1-1 0 0,-2 0 1 0 0,0 0-1 0 0,0 0 0 0 0,-1 0 1 0 0,-1 0-1 0 0,-1 1 1 0 0,0-1-1 0 0,-1 1 0 0 0,0 0 1 0 0,-1 1-1 0 0,-1-1 1 0 0,7 12-2 0 0,0 1 0 0 0,0 0 0 0 0,0-1 0 0 0,0 1 0 0 0,0-1 0 0 0,0 1 0 0 0,0 0-1 0 0,-1 0 1 0 0,1 0 0 0 0,0 0 0 0 0,-1 0 0 0 0,1 0 0 0 0,-1 0 0 0 0,1 0 0 0 0,-1 0 0 0 0,1 1 0 0 0,-1-1 0 0 0,0 1 0 0 0,1-1-1 0 0,-1 1 1 0 0,0-1 0 0 0,0 1 0 0 0,1 0 0 0 0,-1 0 0 0 0,0 0 0 0 0,0 0 0 0 0,1 0 0 0 0,-1 1 0 0 0,0-1 0 0 0,1 0 0 0 0,-1 1 0 0 0,0-1-1 0 0,1 1 1 0 0,-1-1 0 0 0,0 1 0 0 0,1 0 0 0 0,-1 0 0 0 0,1 0 0 0 0,0 0 0 0 0,-1 0 0 0 0,1 0 0 0 0,0 0 0 0 0,-1 1 2 0 0,-49 62-94 0 0,43-49 109 0 0,0 2-1 0 0,1-1 1 0 0,1 1-1 0 0,1 0 1 0 0,0 0-1 0 0,1 1 1 0 0,1-1-1 0 0,1 1 1 0 0,0 0-1 0 0,2 0 1 0 0,0 0-1 0 0,0-1 1 0 0,2 1-1 0 0,0 0 1 0 0,1 0-1 0 0,1-1 1 0 0,1 0-1 0 0,0 0 0 0 0,1 0 1 0 0,1 0-1 0 0,5 7-14 0 0,89 149 182 0 0,-94-164-168 0 0,0 1 0 0 0,0 0 0 0 0,-1 0 0 0 0,-1 0 0 0 0,0 1 0 0 0,0 0-1 0 0,-1 0 1 0 0,0 0 0 0 0,-1 1 0 0 0,0 0 0 0 0,-1-1 0 0 0,-1 1 0 0 0,1 9-14 0 0,-2-20-17 0 0,0-1-11 0 0,0 0-21 0 0,0 0-6 0 0,0 0-24 0 0,0 0-33 0 0,0 0-67 0 0,14-19-1518 0 0,20-25-2746 0 0,-18 22-2973 0 0,-10 11-3938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8978 0 0,'0'0'3303'0'0,"0"0"-1420"0"0,0 0-476 0 0,0 0 64 0 0,0 0 30 0 0,0 0-132 0 0,0 0-294 0 0,0 0-345 0 0,0 0-204 0 0,0 0-61 0 0,0 0 20 0 0,0 0 34 0 0,0 0 38 0 0,4 3-29 0 0,-1 2-355 0 0,0 0 0 0 0,0-1 0 0 0,-1 1 0 0 0,1 0 0 0 0,-1 0 0 0 0,0 0 0 0 0,0 1 0 0 0,-1-1 0 0 0,0 0 0 0 0,0 1 0 0 0,0-1 0 0 0,-1 1 0 0 0,1-1 0 0 0,-1 1 0 0 0,0-1 0 0 0,-2 6-173 0 0,-70 208 860 0 0,48-151-748 0 0,15-47-75 0 0,1-1 1 0 0,2 2 0 0 0,0-1 0 0 0,0 1-1 0 0,2 0 1 0 0,1 0 0 0 0,0 10-38 0 0,5-30 22 0 0,-1 1-1 0 0,0-1 1 0 0,1 0 0 0 0,0 0-1 0 0,-1 0 1 0 0,1 0 0 0 0,0-1-1 0 0,0 1 1 0 0,0 0 0 0 0,0-1-1 0 0,0 1 1 0 0,1-1 0 0 0,-1 0 0 0 0,0 0-1 0 0,1 0 1 0 0,-1 0 0 0 0,0 0-1 0 0,1 0 1 0 0,-1-1 0 0 0,1 1-1 0 0,0-1 1 0 0,-1 0 0 0 0,1 1 0 0 0,-1-1-1 0 0,1 0 1 0 0,0-1 0 0 0,-1 1-1 0 0,1 0 1 0 0,-1-1 0 0 0,1 0-1 0 0,-1 1 1 0 0,3-2-22 0 0,7 2 125 0 0,93-23 655 0 0,-86 9-891 0 0,-19 14 6 0 0,0 0-43 0 0,0 0-66 0 0,0-19-2095 0 0,-5-5-1851 0 0,1 8-4505 0 0,2 12-2654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10474 0 0,'0'0'2338'0'0,"0"0"-554"0"0,0 0-317 0 0,0 0-65 0 0,0 0-23 0 0,0 0-45 0 0,0 0-75 0 0,0 0-131 0 0,0 0-143 0 0,0 0-139 0 0,0 0-141 0 0,0 0-103 0 0,0 0-83 0 0,29 1-59 0 0,95 1-66 0 0,113-12 291 0 0,-218 10-2135 0 0,-7 0-6352 0 0,-8 0-4482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13795 0 0,'0'0'1868'0'0,"0"0"-381"0"0,0 0-145 0 0,0 0-26 0 0,0 0-78 0 0,0 0-183 0 0,0 0-262 0 0,0 0-221 0 0,0 0-118 0 0,0 0-47 0 0,0 0-26 0 0,0 0 22 0 0,18 14 2063 0 0,89 18-53 0 0,-46-27-2074 0 0,70-15-79 0 0,-104 2-596 0 0,-27 8 120 0 0,0 0-133 0 0,-6-7-4052 0 0,3 6-3088 0 0,-1-2-4636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5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0,'0'0'599'0'0,"0"0"416"0"0,0 0-20 0 0,0 0-137 0 0,0 0-81 0 0,0 0-24 0 0,0 0 59 0 0,0 0 94 0 0,0 0 102 0 0,15 0 12961 0 0,-5 0-11006 0 0,77 7 59 0 0,-8 3-2235 0 0,0-3 1 0 0,0-4-1 0 0,13-4-787 0 0,-55 1 162 0 0,35 4 181 0 0,-79 0-478 0 0,6-5-322 0 0,1 1-3823 0 0,0 0-5230 0 0,0 0-3059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1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5561 0 0,'0'0'2293'0'0,"0"0"-404"0"0,0 0-90 0 0,0 0 83 0 0,0 0-11 0 0,0 0-282 0 0,0 0-437 0 0,0 0-389 0 0,0 0-286 0 0,0 0-79 0 0,0 0 31 0 0,0 0 79 0 0,0 0 14 0 0,14-1-8 0 0,99-2 748 0 0,119 0 2356 0 0,-253-24-2574 0 0,-29-34-873 0 0,23 10-1593 0 0,32 46-2969 0 0,-2 5 43 0 0,0 0-7504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0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339 604 5689 0 0,'0'0'1423'0'0,"0"0"-65"0"0,0 0 170 0 0,0 0 247 0 0,0 0 31 0 0,0 0-188 0 0,0 0-335 0 0,0 0-307 0 0,0 0-199 0 0,0 0-55 0 0,0 0-39 0 0,0-11-5 0 0,-2-34-8 0 0,-20-4 2932 0 0,17 44-3353 0 0,-87-28 1613 0 0,90 33-1839 0 0,1-1 1 0 0,-1 1-1 0 0,0 0 0 0 0,1-1 0 0 0,-1 1 1 0 0,1 0-1 0 0,-1 0 0 0 0,0 0 0 0 0,1 0 1 0 0,-1 0-1 0 0,0 1 0 0 0,1-1 0 0 0,-1 0 1 0 0,1 1-1 0 0,-1-1 0 0 0,0 1 1 0 0,1 0-1 0 0,-1-1 0 0 0,1 1 0 0 0,0 0 1 0 0,-1 0-1 0 0,1 0 0 0 0,0 0 0 0 0,-1 0 1 0 0,1 0-1 0 0,0 0 0 0 0,0 1 0 0 0,-1 0-23 0 0,-18 21 65 0 0,10-9-24 0 0,1 2-1 0 0,1-1 1 0 0,1 1 0 0 0,0 1-1 0 0,1-1 1 0 0,0 1-1 0 0,2 0 1 0 0,0 0 0 0 0,0 7-41 0 0,-1 26 146 0 0,3 0 1 0 0,1 1 0 0 0,3-1-1 0 0,4 10-146 0 0,56 213 236 0 0,-45-56-64 0 0,1 22 5 0 0,-11-184-133 0 0,-1 90 204 0 0,-8-140-216 0 0,-1 0 1 0 0,1 0 0 0 0,-1 0 0 0 0,0 0 0 0 0,0 0-1 0 0,0-1 1 0 0,-1 0 0 0 0,1 1 0 0 0,-1-1 0 0 0,0 0-1 0 0,-1-1 1 0 0,1 1 0 0 0,-1-1 0 0 0,1 0 0 0 0,-1 0-1 0 0,0 0 1 0 0,0-1 0 0 0,0 0 0 0 0,0 0 0 0 0,-1 0-1 0 0,1 0 1 0 0,-1-1 0 0 0,1 0 0 0 0,-1 0-1 0 0,1 0 1 0 0,-1-1 0 0 0,-4 0-33 0 0,-34-4 343 0 0,41 0-425 0 0,0 0 0 0 0,0 0 0 0 0,0 0 1 0 0,1-1-1 0 0,-1 1 0 0 0,1-1 0 0 0,0 1 0 0 0,0-1 1 0 0,1 0-1 0 0,0 0 0 0 0,0 0 0 0 0,0 0 0 0 0,0 0 1 0 0,0 0-1 0 0,1 0 0 0 0,0 0 0 0 0,0 0 0 0 0,1 0 0 0 0,0-4 82 0 0,-1 4-226 0 0,0-10-1051 0 0,1-23-1499 0 0,6 14-8295 0 0,-4 20-728 0 0</inkml:trace>
  <inkml:trace contextRef="#ctx0" brushRef="#br0" timeOffset="1080.639">796 1194 7314 0 0,'0'0'2163'0'0,"0"0"-212"0"0,0 0-160 0 0,0 0-23 0 0,0 0-133 0 0,0 0-253 0 0,0 0-287 0 0,0 0-270 0 0,0 0-169 0 0,0 0-138 0 0,0 0-106 0 0,0 0-55 0 0,0 0-51 0 0,-8-4-49 0 0,-24-11-38 0 0,29 15-183 0 0,1-1 0 0 0,-1 1 0 0 0,1 0 0 0 0,-1 0 0 0 0,1 0 0 0 0,-1 0 0 0 0,1 1 1 0 0,-1-1-1 0 0,1 1 0 0 0,-1-1 0 0 0,1 1 0 0 0,-1 0 0 0 0,1 0 0 0 0,0 0 0 0 0,0 0 0 0 0,-1 0 0 0 0,1 1 0 0 0,0-1 1 0 0,0 1-1 0 0,0-1 0 0 0,0 1 0 0 0,1 0 0 0 0,-1 0 0 0 0,0-1 0 0 0,1 1 0 0 0,-1 1-36 0 0,-7 6 155 0 0,2-3-121 0 0,0 0-1 0 0,1 0 0 0 0,-1 1 1 0 0,1 0-1 0 0,1 0 0 0 0,0 1 0 0 0,0 0 1 0 0,0-1-1 0 0,1 2 0 0 0,0-1 0 0 0,0 0 1 0 0,1 1-1 0 0,0 0 0 0 0,1 0 1 0 0,0-1-1 0 0,0 1 0 0 0,1 1 0 0 0,0-1 1 0 0,1 0-1 0 0,0 4-33 0 0,0-10 29 0 0,0-1 0 0 0,0 1 1 0 0,0 0-1 0 0,1-1 0 0 0,-1 1 0 0 0,1-1 1 0 0,-1 1-1 0 0,1-1 0 0 0,0 1 0 0 0,0-1 0 0 0,0 0 1 0 0,0 1-1 0 0,1-1 0 0 0,-1 0 0 0 0,1 0 1 0 0,-1 0-1 0 0,1 0 0 0 0,0 0 0 0 0,0 0 1 0 0,0 0-1 0 0,0-1 0 0 0,0 1 0 0 0,0-1 0 0 0,0 1 1 0 0,0-1-1 0 0,1 0 0 0 0,-1 0 0 0 0,1 0 1 0 0,-1 0-1 0 0,0 0 0 0 0,1-1 0 0 0,0 1 1 0 0,-1-1-1 0 0,1 1 0 0 0,-1-1 0 0 0,1 0 0 0 0,0 0-29 0 0,5 0 108 0 0,1-1-1 0 0,-1 1 1 0 0,0-2-1 0 0,0 1 1 0 0,0-1-1 0 0,0 0 1 0 0,0-1-1 0 0,0 1 0 0 0,-1-2 1 0 0,1 1-1 0 0,-1-1 1 0 0,0 0-1 0 0,0-1 1 0 0,0 0-1 0 0,-1 0 0 0 0,1-1-107 0 0,15-12 67 0 0,-1-2 0 0 0,-1 0-1 0 0,0-1 1 0 0,-2-1-1 0 0,-1-1 1 0 0,0-1-1 0 0,-2 0 1 0 0,-1-1-1 0 0,-1-1 1 0 0,-1 0-1 0 0,-1 0 1 0 0,-1-1 0 0 0,-2-1-1 0 0,-1 1 1 0 0,-1-1-1 0 0,-1-1 1 0 0,-1 1-1 0 0,-2-1 1 0 0,-1-3-67 0 0,0 21-9 0 0,0-1 1 0 0,-1 0-1 0 0,0 0 1 0 0,-1 1-1 0 0,0-1 1 0 0,-1 1-1 0 0,0-1 1 0 0,-1 1-1 0 0,0-1 1 0 0,-1 1-1 0 0,0 0 0 0 0,-1 1 1 0 0,0-1-1 0 0,-1 1 1 0 0,0 0-1 0 0,0 0 1 0 0,-1 1-1 0 0,-3-3 9 0 0,9 11-8 0 0,1 1 0 0 0,-1-1 0 0 0,0 0 0 0 0,0 0-1 0 0,-1 1 1 0 0,1-1 0 0 0,0 1 0 0 0,0-1 0 0 0,0 1 0 0 0,0-1-1 0 0,0 1 1 0 0,-1 0 0 0 0,1-1 0 0 0,0 1 0 0 0,0 0-1 0 0,0 0 1 0 0,-1 0 0 0 0,1 0 0 0 0,0 0 0 0 0,0 0 0 0 0,-1 0-1 0 0,1 0 1 0 0,0 1 0 0 0,0-1 0 0 0,0 1 0 0 0,-1-1-1 0 0,1 0 1 0 0,0 1 0 0 0,0 0 0 0 0,0-1 0 0 0,0 1 0 0 0,0 0-1 0 0,0-1 1 0 0,0 1 0 0 0,0 0 0 0 0,0 0 0 0 0,0 0-1 0 0,1 0 1 0 0,-1 0 0 0 0,0 0 0 0 0,1 0 0 0 0,-1 0 0 0 0,0 0-1 0 0,1 0 1 0 0,-1 0 0 0 0,1 1 0 0 0,0-1 0 0 0,-1 1 8 0 0,-18 61-61 0 0,23 125 241 0 0,45 89 47 0 0,-34-142-110 0 0,-14-102-3856 0 0,-1-22 740 0 0,0-23 735 0 0,4-1-8005 0 0,2 12 1150 0 0</inkml:trace>
  <inkml:trace contextRef="#ctx0" brushRef="#br0" timeOffset="1602.502">1451 766 8922 0 0,'0'0'3555'0'0,"0"0"-1517"0"0,0 0-732 0 0,0 0-174 0 0,0 0-18 0 0,0 0-76 0 0,0 0-84 0 0,0 0-127 0 0,0 0-99 0 0,0 0-84 0 0,0 0-60 0 0,0 0-30 0 0,0 0-38 0 0,-18 30-13 0 0,-52 90-66 0 0,45-57 243 0 0,15 19 166 0 0,6-35-522 0 0,-2-1 1 0 0,-2 0-1 0 0,-3-1 0 0 0,-10 29-324 0 0,17-34 359 0 0,20-30 28 0 0,-7-7-248 0 0,1 1 0 0 0,0-2 1 0 0,0 0-1 0 0,0 0 1 0 0,1-1-1 0 0,-1 0 0 0 0,0-1 1 0 0,0 0-1 0 0,1 0 0 0 0,4-2-139 0 0,18 1 162 0 0,107-10 307 0 0,-114 9-199 0 0,-27 2-320 0 0,1-1 0 0 0,0 1 1 0 0,0 0-1 0 0,0 0 0 0 0,0 0 0 0 0,-1 0 0 0 0,1 0 0 0 0,0-1 0 0 0,0 1 0 0 0,0 0 0 0 0,0 0 1 0 0,0 0-1 0 0,0 0 0 0 0,-1-1 0 0 0,1 1 0 0 0,0 0 0 0 0,0 0 0 0 0,0 0 0 0 0,0-1 1 0 0,0 1-1 0 0,0 0 0 0 0,0 0 0 0 0,0-1 0 0 0,0 1 0 0 0,0 0 0 0 0,0 0 0 0 0,0 0 1 0 0,0-1-1 0 0,0 1 0 0 0,0 0 0 0 0,0 0 0 0 0,0-1 0 0 0,0 1 0 0 0,1 0 0 0 0,-1 0 1 0 0,0 0-1 0 0,0 0 0 0 0,0-1 0 0 0,0 1 0 0 0,0 0 0 0 0,0 0 0 0 0,1 0 0 0 0,-1 0 0 0 0,0-1 1 0 0,0 1-1 0 0,0 0 0 0 0,0 0 0 0 0,1 0 0 0 0,-1 0 0 0 0,0 0 0 0 0,0 0 50 0 0,-14-9-3534 0 0,6 3-2572 0 0,7 3-5712 0 0</inkml:trace>
  <inkml:trace contextRef="#ctx0" brushRef="#br0" timeOffset="2157.147">1241 593 11626 0 0,'0'0'2084'0'0,"0"0"-201"0"0,0 0-130 0 0,0 0-76 0 0,0 0-145 0 0,0 0-261 0 0,0 0-240 0 0,0 0-147 0 0,0 0-128 0 0,0 0-86 0 0,0 0-81 0 0,0 0-65 0 0,-1-3-68 0 0,-6-12-40 0 0,39 11 1781 0 0,164 15-1380 0 0,-79-3-570 0 0,-77-5-145 0 0,-40-3-64 0 0,-24-36 1184 0 0,-67-101-1045 0 0,90 135-271 0 0,0-1 0 0 0,0 1-1 0 0,0-1 1 0 0,0 1 0 0 0,1-1-1 0 0,-1 0 1 0 0,1 1 0 0 0,0-1-1 0 0,-1 0 1 0 0,1 0 0 0 0,1 1-1 0 0,-1-1 1 0 0,0 0 0 0 0,0 1-1 0 0,1-1 1 0 0,0 0 0 0 0,-1 1-1 0 0,1-1 1 0 0,0 0 0 0 0,0 1-1 0 0,1-2 95 0 0,30-21-9913 0 0,-23 21-2351 0 0</inkml:trace>
  <inkml:trace contextRef="#ctx0" brushRef="#br0" timeOffset="4126.104">473 1783 8426 0 0,'0'0'3291'0'0,"0"0"-1258"0"0,0 0-652 0 0,0 0-145 0 0,0 0-6 0 0,0 0-67 0 0,0 0-217 0 0,0 0-226 0 0,0 0-234 0 0,0 0-171 0 0,0 0-104 0 0,0 0-36 0 0,0 0 27 0 0,-5 2 28 0 0,3 0-162 0 0,-1 0 1 0 0,1 0-1 0 0,0 0 1 0 0,-1 0-1 0 0,1 0 1 0 0,0 0-1 0 0,0 1 1 0 0,1-1-1 0 0,-1 1 1 0 0,0-1-1 0 0,1 1 0 0 0,-1 0 1 0 0,1 0-1 0 0,0-1 1 0 0,0 1-1 0 0,0 0 1 0 0,0 0-1 0 0,1 0 1 0 0,-1 0-1 0 0,1 0 1 0 0,0 1-69 0 0,-2 3 122 0 0,-64 214 2271 0 0,62-211-2318 0 0,0 0 1 0 0,1 0 0 0 0,0 1 0 0 0,1-1 0 0 0,0 1 0 0 0,1 0 0 0 0,0 0 0 0 0,1-1-1 0 0,1 9-75 0 0,42 8 1007 0 0,70-24 108 0 0,-29-14-745 0 0,-84 11-393 0 0,0 0-26 0 0,0 0 43 0 0,0 0 18 0 0,0 0 14 0 0,0 0-9 0 0,0 0-1 0 0,0 0 20 0 0,0 0-20 0 0,0 0-29 0 0,0 0-26 0 0,-4 0-20 0 0,3 0-3514 0 0,1 0-3820 0 0,0 0-3882 0 0</inkml:trace>
  <inkml:trace contextRef="#ctx0" brushRef="#br0" timeOffset="4449.458">777 2081 16724 0 0,'0'0'1828'0'0,"0"0"-673"0"0,0 0-463 0 0,0 0-6 0 0,0 0 146 0 0,0 0 51 0 0,0 0-63 0 0,0 0-111 0 0,0 0-138 0 0,0 0-75 0 0,0 0-50 0 0,0 0-36 0 0,0 0-43 0 0,0 19-27 0 0,-1 62-43 0 0,-25 35 538 0 0,14-74-880 0 0,42-47-2071 0 0,-10-8-230 0 0,-9 2-2158 0 0,-7 7 1858 0 0,5-4-9219 0 0</inkml:trace>
  <inkml:trace contextRef="#ctx0" brushRef="#br0" timeOffset="6025.098">444 63 0 0 0,'0'0'890'0'0,"0"0"370"0"0,0 0 157 0 0,0 0 58 0 0,0 0-65 0 0,0 0-111 0 0,0 0-69 0 0,0 0-19 0 0,0 0 45 0 0,0 0-3 0 0,1-10-42 0 0,6-32-108 0 0,-4 32-151 0 0,-3 10-126 0 0,0 5 4692 0 0,2 19-5243 0 0,-11 112 1263 0 0,-25 99-601 0 0,33-183-685 0 0,1-52-185 0 0,0 0 34 0 0,0 0 27 0 0,0 0 30 0 0,0 0 34 0 0,0 0-7 0 0,19-3 1142 0 0,94-16-680 0 0,-111 22-1006 0 0,-1-2-4667 0 0,0-1-5243 0 0,-1 0-1371 0 0</inkml:trace>
  <inkml:trace contextRef="#ctx0" brushRef="#br0" timeOffset="6654.864">738 269 0 0 0,'0'0'1076'0'0,"0"0"118"0"0,0 0 213 0 0,0 0 240 0 0,0 0 152 0 0,0 0 19 0 0,0 0-81 0 0,0 0-151 0 0,0 0-158 0 0,0 0-141 0 0,0 0-139 0 0,0 0-119 0 0,3 8 5040 0 0,111-8-2914 0 0,-113 0-3150 0 0,0-1 1 0 0,-1 1-1 0 0,1 0 0 0 0,0 0 0 0 0,-1 0 0 0 0,1 0 0 0 0,0 0 1 0 0,0 1-1 0 0,-1-1 0 0 0,1 0 0 0 0,0 0 0 0 0,-1 0 0 0 0,1 1 1 0 0,0-1-1 0 0,-1 0 0 0 0,1 0 0 0 0,0 1 0 0 0,-1-1 0 0 0,1 1 0 0 0,0-1 1 0 0,-1 1-1 0 0,1-1 0 0 0,-1 1 0 0 0,1-1 0 0 0,-1 1 0 0 0,1-1 1 0 0,-1 1-1 0 0,0 0 0 0 0,1-1 0 0 0,-1 1 0 0 0,0-1 0 0 0,1 1 1 0 0,-1 0-1 0 0,0 0 0 0 0,0-1 0 0 0,0 1 0 0 0,1 0 0 0 0,-1-1 0 0 0,0 1 1 0 0,0 0-1 0 0,0 0 0 0 0,0-1 0 0 0,0 1 0 0 0,0 0 0 0 0,-1 0 1 0 0,1-1-1 0 0,0 1 0 0 0,0 0 0 0 0,0-1 0 0 0,-1 1 0 0 0,1 0 1 0 0,0-1-1 0 0,-1 1 0 0 0,1 0 0 0 0,-1-1 0 0 0,1 1 0 0 0,-1-1 0 0 0,1 1 1 0 0,-1-1-1 0 0,1 1-5 0 0,-32 43 343 0 0,28-40-328 0 0,-8 10 51 0 0,9-11-56 0 0,0-1 0 0 0,0 1 1 0 0,1 0-1 0 0,-1 0 0 0 0,1 0 0 0 0,0 0 0 0 0,0 1 1 0 0,0-1-1 0 0,0 0 0 0 0,1 1 0 0 0,-1-1 0 0 0,1 1 0 0 0,0 0 1 0 0,0-1-1 0 0,0 1 0 0 0,1 0 0 0 0,-1 0-10 0 0,28 7 551 0 0,-9-10-255 0 0,9-1-1313 0 0,-7-18-3406 0 0,-17 13-450 0 0,0 1-6395 0 0</inkml:trace>
  <inkml:trace contextRef="#ctx0" brushRef="#br0" timeOffset="8323.72">208 1654 6121 0 0,'0'0'1881'0'0,"0"0"-245"0"0,0 0-110 0 0,0 0 82 0 0,0 0 0 0 0,0 0-173 0 0,0 0-292 0 0,0 0-305 0 0,0 0-235 0 0,0 0-135 0 0,0 0-63 0 0,0 0-21 0 0,0 0 12 0 0,-7 0 1542 0 0,154 7 1903 0 0,20 0-3292 0 0,-166-7-526 0 0,-1 0 17 0 0,-10 4 1080 0 0,-112-70-901 0 0,105 35-2580 0 0,15-4-3999 0 0,2 32 5496 0 0,0-2-11060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78 1736 0 0,'0'0'1385'0'0,"0"0"-38"0"0,0 0 141 0 0,0 0 252 0 0,0 0 143 0 0,0 0-10 0 0,0 0-201 0 0,0 0-270 0 0,0 0-247 0 0,0 0-134 0 0,0 0-78 0 0,0 0-41 0 0,0 0-21 0 0,2-13-41 0 0,5-39-50 0 0,-5 39-61 0 0,-2 13-67 0 0,0 0-99 0 0,0 0-67 0 0,0 0-64 0 0,0 0-76 0 0,0 0-16 0 0,0 0-37 0 0,0 0-19 0 0,0 0 1 0 0,0 22 2525 0 0,-13 458-898 0 0,2-357-1774 0 0,-6 0 1 0 0,-10 27-139 0 0,-13 13 32 0 0,37-155-1056 0 0,4-18-382 0 0,6-18-1970 0 0,-1 2-2960 0 0,-5 15 270 0 0,1 0-5593 0 0</inkml:trace>
  <inkml:trace contextRef="#ctx0" brushRef="#br0" timeOffset="206.046">0 545 10762 0 0,'0'0'2580'0'0,"0"0"-1396"0"0,0 0-529 0 0,0 0 190 0 0,0 0 299 0 0,0 0 177 0 0,0 0-8 0 0,0 0-163 0 0,0 0-214 0 0,35 6-229 0 0,110 16-162 0 0,23-17 373 0 0,162-30-1400 0 0,-277 23-495 0 0,4 0-1944 0 0,-21-1-3760 0 0,-20 2-3109 0 0</inkml:trace>
  <inkml:trace contextRef="#ctx0" brushRef="#br0" timeOffset="490.597">983 523 5705 0 0,'0'0'2996'0'0,"0"0"-608"0"0,0 0-456 0 0,0 0-231 0 0,0 0-229 0 0,0 0-196 0 0,0 0-142 0 0,0 0-136 0 0,0 0-125 0 0,-32 31-141 0 0,-101 96-133 0 0,130-124-561 0 0,-1-1 0 0 0,0 1-1 0 0,1 0 1 0 0,-1 0 0 0 0,1 0 0 0 0,0 0-1 0 0,0 1 1 0 0,1-1 0 0 0,-1 1 0 0 0,1 0-1 0 0,-1 0 1 0 0,1 0 0 0 0,0 0 0 0 0,1 0-1 0 0,-1 0 1 0 0,1 0 0 0 0,-1 1 0 0 0,1-1-1 0 0,0 2-37 0 0,1 5 122 0 0,-2-3-52 0 0,1 1-1 0 0,1-1 1 0 0,-1 0 0 0 0,1 0 0 0 0,1 1 0 0 0,0-1 0 0 0,0 0-1 0 0,0 0 1 0 0,1 0 0 0 0,0 0 0 0 0,1 0 0 0 0,0 0 0 0 0,0 0-1 0 0,0-1 1 0 0,1 1 0 0 0,1-1 0 0 0,-1 0 0 0 0,1-1-1 0 0,0 1 1 0 0,0-1 0 0 0,1 0 0 0 0,0 0 0 0 0,0 0 0 0 0,0-1-1 0 0,1 0 1 0 0,0 0 0 0 0,0-1 0 0 0,5 3-70 0 0,2-2 125 0 0,0 1-1 0 0,1-2 1 0 0,-1 0-1 0 0,1-1 1 0 0,0 0 0 0 0,0-1-1 0 0,0-1 1 0 0,0 0 0 0 0,1-1-1 0 0,-1-1 1 0 0,0 0 0 0 0,0-1-1 0 0,0-1 1 0 0,0 0-1 0 0,-1-1 1 0 0,1-1 0 0 0,-1 0-1 0 0,0-1 1 0 0,0-1 0 0 0,-1 0-1 0 0,0 0 1 0 0,10-8-125 0 0,-13 7 81 0 0,-1 0 1 0 0,1 0-1 0 0,-1-1 1 0 0,-1-1-1 0 0,1 1 1 0 0,-2-1-1 0 0,1-1 0 0 0,-2 1 1 0 0,1-1-1 0 0,2-8-81 0 0,-6 14 16 0 0,-1 0 0 0 0,0 0-1 0 0,-1 0 1 0 0,1-1-1 0 0,-1 1 1 0 0,0 0 0 0 0,0-1-1 0 0,-1 1 1 0 0,0-1-1 0 0,0 0 1 0 0,0 1-1 0 0,0-1 1 0 0,-1 1 0 0 0,0-1-1 0 0,0 1 1 0 0,-1 0-1 0 0,1-1 1 0 0,-1 1 0 0 0,0 0-1 0 0,-1 0 1 0 0,1 0-1 0 0,-1 0 1 0 0,0 1 0 0 0,0-1-1 0 0,-1 0-15 0 0,-7-6-70 0 0,0 1 1 0 0,-1 1-1 0 0,0 0 0 0 0,-1 0 0 0 0,0 1 1 0 0,0 1-1 0 0,-1 0 0 0 0,0 1 0 0 0,0 0 1 0 0,0 1-1 0 0,-1 1 0 0 0,1 0 0 0 0,-1 1 1 0 0,0 1-1 0 0,0 0 0 0 0,0 1 0 0 0,0 0 1 0 0,-1 2-1 0 0,1 0 0 0 0,-8 1 70 0 0,-64 23-1681 0 0,63-7-1617 0 0,3 4-4079 0 0,15-10-4729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10138 0 0,'0'0'2015'0'0,"0"0"-642"0"0,0 0-256 0 0,0 0 51 0 0,0 0 69 0 0,0 0-60 0 0,0 0-162 0 0,0 0-235 0 0,0 0-181 0 0,0 0-64 0 0,0 0 21 0 0,5 1 52 0 0,104 4 4655 0 0,-4 0-3672 0 0,160-5-79 0 0,-166 0-1264 0 0,-98 0-256 0 0,-1-3-11 0 0,0 3 9 0 0,-3-2-3193 0 0,-4 0-6180 0 0,4 2-2085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8242 0 0,'0'0'2452'0'0,"0"0"-477"0"0,0 0-180 0 0,0 0-82 0 0,0 0-173 0 0,0 0-296 0 0,0 0-294 0 0,0 0-222 0 0,0 0-137 0 0,0 0-92 0 0,0 0-70 0 0,0 0-37 0 0,0 0 6 0 0,-8 3 38 0 0,-22 9 57 0 0,29-11-409 0 0,1-1 0 0 0,0 1-1 0 0,0-1 1 0 0,0 1 0 0 0,0 0-1 0 0,0-1 1 0 0,0 1 0 0 0,0 0 0 0 0,0-1-1 0 0,1 1 1 0 0,-1-1 0 0 0,0 1-1 0 0,0 0 1 0 0,0-1 0 0 0,1 1 0 0 0,-1-1-1 0 0,0 1 1 0 0,1-1 0 0 0,-1 1-1 0 0,0-1 1 0 0,1 1 0 0 0,-1-1 0 0 0,1 1-1 0 0,-1-1 1 0 0,1 0 0 0 0,-1 1-1 0 0,1-1 1 0 0,-1 0 0 0 0,1 1 0 0 0,-1-1-1 0 0,1 0 1 0 0,-1 1 0 0 0,1-1-1 0 0,0 0 1 0 0,-1 0 0 0 0,1 0 0 0 0,-1 0-1 0 0,1 0 1 0 0,0 0 0 0 0,-1 0-1 0 0,1 0 1 0 0,-1 0 0 0 0,1 0 0 0 0,0 0-84 0 0,35 6 447 0 0,1-2 1 0 0,0-1 0 0 0,0-2 0 0 0,0-1 0 0 0,0-3 0 0 0,0 0-1 0 0,17-6-447 0 0,58-3 318 0 0,6 11-191 0 0,-92 11-3470 0 0,3-2-6177 0 0,-24-11-2892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8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33 501 13075 0 0,'0'0'1737'0'0,"0"0"-252"0"0,0 0-69 0 0,0 0 12 0 0,0 0-51 0 0,0 0-166 0 0,0 0-206 0 0,0 0-186 0 0,0 0-157 0 0,0 0-102 0 0,0 0-82 0 0,0 0-47 0 0,0 0-19 0 0,-5-2-26 0 0,-17-8-30 0 0,16 8-40 0 0,17 2 749 0 0,420 6 1947 0 0,-266 6-2810 0 0,-117-10 631 0 0,-153-146-534 0 0,48 76-257 0 0,18 19-7 0 0,23 32-93 0 0,2-1 0 0 0,0-1 0 0 0,0 0 1 0 0,2-1-1 0 0,1 0 0 0 0,-9-21 58 0 0,22-14-2064 0 0,8 40-2128 0 0,5 2-4646 0 0,-3 5-4586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6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99 14227 0 0,'0'0'2023'0'0,"0"0"-320"0"0,0 0-193 0 0,0 0-113 0 0,0 0-183 0 0,0 0-240 0 0,0 0-230 0 0,0 0-204 0 0,0 0-117 0 0,0 0-62 0 0,0 0-21 0 0,0 0-22 0 0,0 0-6 0 0,1 4-10 0 0,-4 6-187 0 0,-1 0-1 0 0,0 0 0 0 0,0 0 1 0 0,-1 0-1 0 0,0-1 0 0 0,0 0 0 0 0,-1 0 1 0 0,-1 0-1 0 0,1-1 0 0 0,-1 0 1 0 0,-1 0-1 0 0,1-1 0 0 0,-1 0 1 0 0,-3 1-115 0 0,-53 53 207 0 0,-2-4 1 0 0,-3-2-1 0 0,-47 26-207 0 0,62-25 261 0 0,54-54-255 0 0,0 0 1 0 0,0 0 0 0 0,0 0 0 0 0,0 0-1 0 0,0-1 1 0 0,0 1 0 0 0,0 0 0 0 0,1 0 0 0 0,-1 0-1 0 0,1 0 1 0 0,0 0 0 0 0,-1 0 0 0 0,1 0 0 0 0,0-1-1 0 0,0 1 1 0 0,0 0 0 0 0,0-1 0 0 0,0 1 0 0 0,1 0-1 0 0,-1-1 1 0 0,0 0 0 0 0,1 1 0 0 0,-1-1 0 0 0,1 0-1 0 0,-1 0 1 0 0,1 1 0 0 0,0-1 0 0 0,-1-1 0 0 0,1 1-1 0 0,0 0 1 0 0,0 0 0 0 0,1 0-7 0 0,63 18 341 0 0,304 17 541 0 0,-267-21-754 0 0,-27-4-51 0 0,-76-11-49 0 0,0 0-10 0 0,0 0 8 0 0,0 0 0 0 0,0 0-2 0 0,0 0 1 0 0,0 0 8 0 0,0 0 6 0 0,0 0-18 0 0,0 0 19 0 0,0 0 0 0 0,0 0 2 0 0,0 0 24 0 0,0 0-12 0 0,0 0-4 0 0,0 0 12 0 0,-9-10 168 0 0,-67-128-50 0 0,-3-26-148 0 0,6 20-40 0 0,50 111-1288 0 0,39 43-1262 0 0,14 3-2462 0 0,-17-10-3187 0 0,-3 0-3864 0 0</inkml:trace>
  <inkml:trace contextRef="#ctx0" brushRef="#br0" timeOffset="706.805">1157 3 7914 0 0,'0'0'2060'0'0,"0"0"-102"0"0,0 0 21 0 0,0 0 33 0 0,0 0-146 0 0,0 0-338 0 0,0 0-361 0 0,0 0-280 0 0,0 0-167 0 0,0 0-98 0 0,0 0-39 0 0,0 0-30 0 0,3-1-25 0 0,-2 1-428 0 0,0-1-1 0 0,0 1 1 0 0,0 0-1 0 0,0 0 0 0 0,0-1 1 0 0,0 1-1 0 0,0 0 1 0 0,0 0-1 0 0,0 0 1 0 0,0 0-1 0 0,0 0 0 0 0,0 0 1 0 0,0 1-1 0 0,0-1 1 0 0,0 0-1 0 0,0 0 1 0 0,0 1-1 0 0,0-1 0 0 0,-1 0 1 0 0,1 1-1 0 0,0-1 1 0 0,0 1-1 0 0,0-1 1 0 0,0 1-1 0 0,-1 0 0 0 0,1-1 1 0 0,0 1-1 0 0,0 0 1 0 0,-1-1-1 0 0,1 1 1 0 0,-1 0-1 0 0,1 0 0 0 0,-1 0 1 0 0,1 0-1 0 0,-1-1 1 0 0,1 1-1 0 0,-1 0 1 0 0,0 0-1 0 0,1 0 1 0 0,-1 0-1 0 0,0 0 0 0 0,0 0 1 0 0,0 0-100 0 0,14 44 608 0 0,-15-24-552 0 0,0 0 1 0 0,-2-1-1 0 0,-1 1 1 0 0,-1-1-1 0 0,0 1 1 0 0,-1-2-1 0 0,-2 1 1 0 0,0-1-1 0 0,-1 0 1 0 0,0 0-1 0 0,-10 12-56 0 0,-138 240 66 0 0,149-230-62 0 0,10-39 9 0 0,1 0-1 0 0,0 0 1 0 0,0 0 0 0 0,0-1 0 0 0,0 1-1 0 0,0-1 1 0 0,0 0 0 0 0,0 0 0 0 0,0 0-1 0 0,0 0 1 0 0,1 0 0 0 0,-1-1 0 0 0,0 0 0 0 0,1 1-1 0 0,-1-1 1 0 0,0 0 0 0 0,1-1 0 0 0,-1 1-1 0 0,0-1 1 0 0,2 0-13 0 0,6 1 65 0 0,427-11 1146 0 0,-372 25-1089 0 0,-82-54-4217 0 0,9 27 2379 0 0,-1-6-5485 0 0,5 11-4743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3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109 328 4697 0 0,'0'0'1571'0'0,"0"0"-108"0"0,0 0 35 0 0,0 0 151 0 0,0 0 181 0 0,0 0 54 0 0,0 0-110 0 0,0 0-247 0 0,0 0-267 0 0,0 0-217 0 0,0 0-177 0 0,-19-4-109 0 0,-57-14-86 0 0,63 14 5635 0 0,17 3-5001 0 0,15 2-2259 0 0,-19-1 1387 0 0,451 38 1082 0 0,-247-17-1231 0 0,-174-17-219 0 0,-30-4-48 0 0,0 0 1 0 0,0 0 0 0 0,0 0 9 0 0,0 0-7 0 0,0 0 4 0 0,0 0 9 0 0,0 0 7 0 0,0 0-16 0 0,0 0 7 0 0,0 0 4 0 0,0 0-11 0 0,0 0 10 0 0,0 0-4 0 0,0 0-17 0 0,0 0 2 0 0,0 0-3 0 0,0 0-10 0 0,0 0 20 0 0,0 0-13 0 0,0 0-10 0 0,0 0 6 0 0,0 0-20 0 0,0 0-1 0 0,-22-7-5465 0 0,11 7-840 0 0,10 0 4365 0 0,-2 0-9934 0 0</inkml:trace>
  <inkml:trace contextRef="#ctx0" brushRef="#br0" timeOffset="646.992">113 612 1952 0 0,'0'0'1558'0'0,"0"0"-651"0"0,0 0-124 0 0,0 0 204 0 0,0 0 264 0 0,0 0 169 0 0,0 0 48 0 0,0 0-66 0 0,0 0-150 0 0,0 0-161 0 0,0 0-96 0 0,0 0-82 0 0,-7 2 2 0 0,0 1-509 0 0,-8 1-52 0 0,0-2 2614 0 0,15-2-2196 0 0,2 3 6469 0 0,-1-2-7447 0 0,120 10 1711 0 0,179 0-479 0 0,-151 0-801 0 0,-113-8-115 0 0,-42-3-281 0 0,-30-48-3946 0 0,26 9-5984 0 0,9 27-1836 0 0</inkml:trace>
  <inkml:trace contextRef="#ctx0" brushRef="#br0" timeOffset="1388.678">341 1 11674 0 0,'0'0'1298'0'0,"0"0"-146"0"0,0 0 27 0 0,0 0 138 0 0,0 0 78 0 0,0 0-77 0 0,0 0-207 0 0,0 0-237 0 0,0 0-222 0 0,0 0-164 0 0,0 0-104 0 0,0 0-26 0 0,0 0 10 0 0,-13 4 14 0 0,-41 14 7 0 0,53-18-357 0 0,0 0 0 0 0,1 1 0 0 0,-1-1 0 0 0,1 1 0 0 0,-1-1 0 0 0,1 1 0 0 0,-1-1 0 0 0,1 1 0 0 0,-1-1 0 0 0,1 1 0 0 0,0-1 0 0 0,-1 1 0 0 0,1 0 0 0 0,0-1 0 0 0,-1 1 0 0 0,1 0 0 0 0,0-1 0 0 0,0 1 0 0 0,0 0 1 0 0,-1-1-1 0 0,1 1 0 0 0,0 0 0 0 0,0-1 0 0 0,0 1 0 0 0,0 0 0 0 0,0-1 0 0 0,0 1 0 0 0,1 0 0 0 0,-1 0 0 0 0,0-1 0 0 0,0 1 0 0 0,0 0 0 0 0,1-1 0 0 0,-1 1 0 0 0,0-1 0 0 0,1 1 0 0 0,-1 0 0 0 0,0-1 0 0 0,1 1 1 0 0,-1-1-1 0 0,1 1 0 0 0,-1-1 0 0 0,1 1 0 0 0,-1-1 0 0 0,1 1 0 0 0,-1-1 0 0 0,1 0 0 0 0,0 1 0 0 0,-1-1 0 0 0,1 0 0 0 0,0 1 0 0 0,-1-1 0 0 0,1 0 0 0 0,-1 0 0 0 0,1 0 0 0 0,0 0 0 0 0,0 1 0 0 0,-1-1 0 0 0,1 0 1 0 0,0 0-1 0 0,0 0-32 0 0,-1 0 92 0 0,20 12 374 0 0,-1-1 1 0 0,2 0-1 0 0,-1-1 1 0 0,2-2-1 0 0,-1 0 1 0 0,8 1-467 0 0,77 32 629 0 0,-39-7-407 0 0,-1 3-1 0 0,-2 3 1 0 0,5 7-222 0 0,-3 22 82 0 0,-85-13 477 0 0,-39 58-464 0 0,38-79-55 0 0,-1-2 1 0 0,-2-1 0 0 0,-2 0-1 0 0,0-2 1 0 0,-2-1 0 0 0,-1-1-1 0 0,-2-1 1 0 0,0-2 0 0 0,-2-1-1 0 0,0-1 1 0 0,-2-2 0 0 0,-33 16-41 0 0,67-37-13 0 0,1-1 0 0 0,-1 1-1 0 0,0 0 1 0 0,1-1 0 0 0,-1 1 0 0 0,1 0 0 0 0,-1 0 0 0 0,1-1 0 0 0,-1 1-1 0 0,0 0 1 0 0,1 0 0 0 0,-1 0 0 0 0,1 0 0 0 0,-1 0 0 0 0,1-1 0 0 0,-1 1 0 0 0,1 0-1 0 0,-1 0 1 0 0,1 0 0 0 0,-1 0 0 0 0,1 1 0 0 0,-1-1 0 0 0,0 0 0 0 0,1 0 0 0 0,-1 0-1 0 0,1 0 1 0 0,-1 0 0 0 0,1 1 0 0 0,-1-1 0 0 0,1 0 0 0 0,-1 0 0 0 0,0 0 0 0 0,1 1-1 0 0,-1-1 1 0 0,0 0 0 0 0,1 1 0 0 0,-1-1 0 0 0,0 0 0 0 0,1 1 0 0 0,-1-1 0 0 0,0 1-1 0 0,0-1 1 0 0,1 0 0 0 0,-1 1 0 0 0,0-1 0 0 0,0 1 0 0 0,0-1 0 0 0,1 1-1 0 0,-1-1 1 0 0,0 1 0 0 0,0-1 0 0 0,0 0 0 0 0,0 1 0 0 0,0-1 0 0 0,0 1 0 0 0,0-1-1 0 0,0 1 1 0 0,0-1 0 0 0,0 1 0 0 0,-1-1 0 0 0,1 1 0 0 0,0-1 0 0 0,0 1 0 0 0,0-1-1 0 0,0 0 1 0 0,-1 1 0 0 0,1-1 13 0 0,49 1-3972 0 0,-35-4 444 0 0,-4-1-4169 0 0,-3 1-5200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38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11 0 0 0,'0'0'1683'0'0,"0"0"144"0"0,0 0 208 0 0,0 0 184 0 0,0 0 91 0 0,0 0-80 0 0,0 0-200 0 0,0 0-257 0 0,0 0-244 0 0,0 0-226 0 0,0 0-163 0 0,0-9 476 0 0,0 8 5356 0 0,-15 136-5339 0 0,1-2-1265 0 0,-19 150-24 0 0,-3 60-177 0 0,36-332-157 0 0,0-1-77 0 0,-2-21-456 0 0,-10-70-3630 0 0,10 54-42 0 0,2 0-3846 0 0,0 15-3897 0 0</inkml:trace>
  <inkml:trace contextRef="#ctx0" brushRef="#br0" timeOffset="554.834">73 77 11034 0 0,'0'0'1750'0'0,"0"0"-222"0"0,0 0-113 0 0,0 0 39 0 0,0 0 32 0 0,0 0-98 0 0,0 0-206 0 0,0 0-229 0 0,0 0-183 0 0,0 0-122 0 0,0 0-48 0 0,0 0-36 0 0,0-2-52 0 0,0 1-448 0 0,0 1 1 0 0,0-1-1 0 0,0 0 0 0 0,0 1 1 0 0,0-1-1 0 0,0 1 0 0 0,0-1 1 0 0,0 1-1 0 0,0-1 0 0 0,1 0 1 0 0,-1 1-1 0 0,0-1 0 0 0,1 1 0 0 0,-1-1 1 0 0,0 1-1 0 0,1-1 0 0 0,-1 1 1 0 0,0 0-1 0 0,1-1 0 0 0,-1 1 1 0 0,1-1-1 0 0,-1 1 0 0 0,1 0 1 0 0,-1-1-1 0 0,1 1 0 0 0,-1 0 1 0 0,1-1-1 0 0,-1 1 0 0 0,1 0 1 0 0,-1 0-1 0 0,1 0 0 0 0,0 0 1 0 0,-1 0-1 0 0,1-1 0 0 0,-1 1 0 0 0,1 0 1 0 0,0 0-1 0 0,-1 0 0 0 0,1 0 1 0 0,-1 1-1 0 0,1-1 0 0 0,0 0 1 0 0,-1 0-1 0 0,1 0 0 0 0,-1 0 1 0 0,1 1-1 0 0,-1-1 0 0 0,1 0 1 0 0,0 1-65 0 0,6-1-253 0 0,544-12 2883 0 0,-480 8-2530 0 0,0 3 0 0 0,0 4 0 0 0,42 7-100 0 0,-14 24 171 0 0,-174-17-5978 0 0,68-13 4722 0 0,-16 7-6581 0 0,15-3-4443 0 0</inkml:trace>
  <inkml:trace contextRef="#ctx0" brushRef="#br0" timeOffset="998.911">21 821 5745 0 0,'0'0'3304'0'0,"0"0"-1455"0"0,0 0-368 0 0,0 0 106 0 0,0 0 74 0 0,0 0-143 0 0,0 0-359 0 0,0 0-380 0 0,0 0-244 0 0,0 0-78 0 0,0 0 35 0 0,0 0 87 0 0,0 0 44 0 0,-4 14 26 0 0,-12 40 22 0 0,16-53-627 0 0,0 1 0 0 0,0-1 0 0 0,1 0-1 0 0,-1 0 1 0 0,1 0 0 0 0,-1 0 0 0 0,1 0 0 0 0,-1 0 0 0 0,1 0 0 0 0,-1 0-1 0 0,1 0 1 0 0,0 0 0 0 0,0 0 0 0 0,-1 0 0 0 0,1 0 0 0 0,0 0 0 0 0,0-1 0 0 0,0 1-1 0 0,0 0 1 0 0,0-1 0 0 0,0 1 0 0 0,0-1 0 0 0,0 1 0 0 0,0-1 0 0 0,0 1-1 0 0,1-1 1 0 0,-1 0 0 0 0,0 1 0 0 0,0-1 0 0 0,0 0 0 0 0,0 0 0 0 0,1 0 0 0 0,-1 0-1 0 0,0 0 1 0 0,0 0 0 0 0,0 0 0 0 0,2-1-44 0 0,4 2 323 0 0,19 2 104 0 0,1-2-1 0 0,-1 0 1 0 0,1-2 0 0 0,-1-1 0 0 0,1-1 0 0 0,-1-1 0 0 0,0-2 0 0 0,-1 0 0 0 0,1-2-1 0 0,2-2-426 0 0,115-24 749 0 0,71 18-196 0 0,-184 24-543 0 0,-30-8-2 0 0,0 0 2 0 0,0 0-16 0 0,0 0 6 0 0,0 0-12 0 0,0 0-8 0 0,0 0-11 0 0,0 0 7 0 0,0 0-40 0 0,0 0-28 0 0,0 0-50 0 0,0 0-100 0 0,0 0-102 0 0,0 0-136 0 0,0-6-2634 0 0,0 4-3300 0 0,2 2-5424 0 0</inkml:trace>
  <inkml:trace contextRef="#ctx0" brushRef="#br0" timeOffset="1739.078">826 1197 8450 0 0,'0'0'2126'0'0,"0"0"-90"0"0,0 0 43 0 0,0 0-16 0 0,0 0-197 0 0,0 0-348 0 0,0 0-343 0 0,0 0-267 0 0,0 0-197 0 0,0 0-147 0 0,0 0-88 0 0,0 0-41 0 0,0 0 29 0 0,1-10 12 0 0,5-32-9 0 0,31-32 1068 0 0,-25 57-1251 0 0,13-22 229 0 0,-15 21-364 0 0,1 1 0 0 0,1 0 0 0 0,0 1 0 0 0,1 1 0 0 0,1-1 0 0 0,1 2 0 0 0,12-10-149 0 0,30 12 153 0 0,-44 60-13 0 0,-11 130 216 0 0,46-221-262 0 0,1-19-62 0 0,60-56 5 0 0,-65 96-54 0 0,-33 63 131 0 0,-18 150 185 0 0,6-152-988 0 0,2-24-2581 0 0,4-11-7987 0 0,-3-3-827 0 0</inkml:trace>
  <inkml:trace contextRef="#ctx0" brushRef="#br0" timeOffset="2272.287">1569 1020 12115 0 0,'0'0'1783'0'0,"0"0"-476"0"0,0 0-42 0 0,0 0 190 0 0,0 0 57 0 0,0 0-145 0 0,0 0-334 0 0,0 0-323 0 0,0 0-203 0 0,0 0-100 0 0,0 0-52 0 0,0 0-29 0 0,-3 34-9 0 0,-13 104-47 0 0,1-56 348 0 0,-11-13 66 0 0,24-66-728 0 0,2-3 80 0 0,0-1 0 0 0,0 1 0 0 0,0 0 0 0 0,0-1 1 0 0,0 1-1 0 0,0 0 0 0 0,-1-1 0 0 0,1 1 1 0 0,0 0-1 0 0,0 0 0 0 0,0-1 0 0 0,0 1 1 0 0,0 0-1 0 0,-1-1 0 0 0,1 1 0 0 0,0 0 1 0 0,0 0-1 0 0,0-1 0 0 0,-1 1 0 0 0,1 0 1 0 0,0 0-1 0 0,0 0 0 0 0,-1 0 0 0 0,1-1 1 0 0,0 1-1 0 0,0 0 0 0 0,-1 0 0 0 0,1 0 1 0 0,0 0-1 0 0,-1 0 0 0 0,1 0 0 0 0,0-1 1 0 0,-1 1-1 0 0,1 0 0 0 0,0 0 0 0 0,0 0 1 0 0,-1 0-1 0 0,1 0 0 0 0,0 0 0 0 0,-1 0 1 0 0,1 1-1 0 0,0-1 0 0 0,-1 0 0 0 0,1 0 1 0 0,0 0-1 0 0,-1 0 0 0 0,1 0 0 0 0,0 0 1 0 0,0 0-1 0 0,-1 1 0 0 0,1-1 0 0 0,0 0-36 0 0,0-16 24 0 0,2 1 0 0 0,0-1 1 0 0,0 1-1 0 0,2-1 0 0 0,0 1 0 0 0,0 0 0 0 0,2 0 0 0 0,0 1 0 0 0,0-1 0 0 0,2 1 0 0 0,0 1 0 0 0,0-1 0 0 0,1 1 0 0 0,1 1 1 0 0,0 0-1 0 0,0 0 0 0 0,6-4-24 0 0,7-11 19 0 0,1 0 1 0 0,1 1-1 0 0,2 2 1 0 0,0 0 0 0 0,1 2-1 0 0,8-3-19 0 0,-31 22 11 0 0,0 0 0 0 0,1 0-1 0 0,-1 0 1 0 0,1 1 0 0 0,0-1 0 0 0,0 2-1 0 0,0-1 1 0 0,0 1 0 0 0,0 0 0 0 0,0 0-1 0 0,0 0 1 0 0,0 1 0 0 0,0 0 0 0 0,0 0-1 0 0,6 1-10 0 0,-9 2 37 0 0,0-1-1 0 0,-1 1 1 0 0,1 0-1 0 0,-1 0 0 0 0,0 0 1 0 0,0 0-1 0 0,0 0 0 0 0,-1 0 1 0 0,1 1-1 0 0,-1-1 0 0 0,1 0 1 0 0,-1 1-1 0 0,0 0 0 0 0,0-1 1 0 0,-1 1-1 0 0,1-1 0 0 0,-1 1 1 0 0,0 0-1 0 0,0-1 1 0 0,0 1-1 0 0,0 0 0 0 0,-1-1 1 0 0,1 2-37 0 0,-1 2 36 0 0,1-1 0 0 0,-1 1 0 0 0,0 0 0 0 0,-1 0 0 0 0,0 0 0 0 0,0-1 1 0 0,0 1-1 0 0,-1-1 0 0 0,0 0 0 0 0,0 0 0 0 0,-1 0 0 0 0,1 0 0 0 0,-1 0 0 0 0,-1-1 1 0 0,1 1-1 0 0,-1-1 0 0 0,0 0 0 0 0,0-1 0 0 0,0 1 0 0 0,-1-1 0 0 0,1 0 0 0 0,-1 0 1 0 0,0-1-1 0 0,0 0 0 0 0,-1 0 0 0 0,1 0 0 0 0,0-1 0 0 0,-1 0 0 0 0,0 0 0 0 0,1-1 1 0 0,-1 1-1 0 0,0-2 0 0 0,-5 1-36 0 0,10-1-2 0 0,-8 1-40 0 0,1 0 0 0 0,-1-1 0 0 0,1-1-1 0 0,-1 0 1 0 0,1 0 0 0 0,-1-1 0 0 0,1 0-1 0 0,0 0 1 0 0,0-1 0 0 0,0 0 0 0 0,0-1-1 0 0,0 0 1 0 0,-6-4 42 0 0,-34-43-1716 0 0,33 7-6653 0 0,15 32-3965 0 0</inkml:trace>
  <inkml:trace contextRef="#ctx0" brushRef="#br0" timeOffset="4335.833">299 1403 6865 0 0,'0'0'2725'0'0,"0"0"-789"0"0,0 0-323 0 0,0 0 0 0 0,0 0 5 0 0,0 0-130 0 0,0 0-207 0 0,0 0-274 0 0,0 0-237 0 0,0 0-116 0 0,0 0-66 0 0,0 0-32 0 0,-5 15 11 0 0,-14 47-22 0 0,10 53 1503 0 0,4-39-1497 0 0,-5 0 0 0 0,-2-1 0 0 0,-17 54-551 0 0,28-95-303 0 0,15-49-1169 0 0,-6 2-1754 0 0,-6 4-4660 0 0,0 5-3377 0 0</inkml:trace>
  <inkml:trace contextRef="#ctx0" brushRef="#br0" timeOffset="5591.101">445 1786 6217 0 0,'0'0'1569'0'0,"0"0"-132"0"0,0 0 105 0 0,0 0 134 0 0,0 0-1 0 0,0 0-149 0 0,0 0-302 0 0,0 0-290 0 0,0 0-221 0 0,0 0-155 0 0,0 0-83 0 0,0 0-29 0 0,0 0-18 0 0,-10 0 264 0 0,7 0 3129 0 0,14 13-423 0 0,21 1-3836 0 0,-29-12 672 0 0,12 2-192 0 0,0-1-1 0 0,1 0 0 0 0,-1-1 1 0 0,1 0-1 0 0,0-1 0 0 0,-1-1 0 0 0,1-1 1 0 0,4-1-42 0 0,25 1 120 0 0,131-10 544 0 0,-177 11-620 0 0,-20-4 467 0 0,-71-43-424 0 0,30-1-25 0 0,40 34 18 0 0,21 13-82 0 0,1 1 8 0 0,0 0-7 0 0,-3 30-34 0 0,1 11 42 0 0,2 0 0 0 0,2 1 0 0 0,1-1 0 0 0,9 36-7 0 0,-4 11-5 0 0,-8-87 1 0 0,0-1 15 0 0,0 0-11 0 0,0 0 29 0 0,26-49 58 0 0,85-101-89 0 0,-107 144-433 0 0,8-8-187 0 0,-7 14-3089 0 0,-2 5-3447 0 0,-2-5-5045 0 0</inkml:trace>
  <inkml:trace contextRef="#ctx0" brushRef="#br0" timeOffset="6083.235">988 1638 13155 0 0,'0'0'2238'0'0,"0"0"-569"0"0,0 0-302 0 0,0 0-2 0 0,0 0 6 0 0,0 0-125 0 0,0 0-204 0 0,0 0-262 0 0,0 0-204 0 0,0 0-98 0 0,0 0-77 0 0,0 0-35 0 0,2-2-5 0 0,4-1-194 0 0,1 0 1 0 0,0 0-1 0 0,0 0 1 0 0,0 1-1 0 0,0 0 1 0 0,0 1-1 0 0,1-1 1 0 0,-1 2-1 0 0,0-1 1 0 0,1 1-1 0 0,-1 0 1 0 0,0 0-1 0 0,1 1 1 0 0,6 1-168 0 0,16-1 216 0 0,-26 0-201 0 0,1 1 1 0 0,-1 0 0 0 0,1 0 0 0 0,-1 0 0 0 0,0 0 0 0 0,0 1 0 0 0,0 0 0 0 0,0 0 0 0 0,0 0 0 0 0,0 0 0 0 0,-1 0 0 0 0,1 1 0 0 0,-1 0 0 0 0,0 0 0 0 0,0 0 0 0 0,-1 0 0 0 0,1 0 0 0 0,-1 0 0 0 0,0 1 0 0 0,0-1 0 0 0,0 1 0 0 0,-1-1 0 0 0,1 1 0 0 0,-1 0 0 0 0,0-1 0 0 0,-1 1 0 0 0,1 0 0 0 0,-1 0 0 0 0,0 0 0 0 0,0 0-1 0 0,-1 0 1 0 0,1-1 0 0 0,-1 1 0 0 0,0 0 0 0 0,-1 2-16 0 0,0 3 36 0 0,-1 0 0 0 0,0 0 0 0 0,-1-1 0 0 0,0 1 0 0 0,0-1 0 0 0,-1 0 0 0 0,0 0 0 0 0,-1-1 0 0 0,-5 7-36 0 0,3-4 46 0 0,1-1 4 0 0,5-7-21 0 0,0-1 0 0 0,-1 1-1 0 0,1 0 1 0 0,0-1 0 0 0,0 1 0 0 0,0 0-1 0 0,1 0 1 0 0,-1 1 0 0 0,1-1-1 0 0,0 0 1 0 0,0 0 0 0 0,0 1 0 0 0,0-1-1 0 0,0 1 1 0 0,1-1 0 0 0,0 0-1 0 0,-1 1 1 0 0,1-1 0 0 0,0 1-1 0 0,1-1 1 0 0,-1 2-29 0 0,56-1 475 0 0,105-49 65 0 0,-128 39-500 0 0,-28 3 378 0 0,0 1-1780 0 0,-2 3-8047 0 0,-3-1-2904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7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5 148 0 0 0,'0'0'942'0'0,"0"0"685"0"0,0 0 166 0 0,0 0 109 0 0,0 0 80 0 0,0 0-11 0 0,0 0-69 0 0,0 0-167 0 0,0 0-255 0 0,0 0-254 0 0,0 0-180 0 0,-4 0 1366 0 0,4 0 2671 0 0,74 22-2539 0 0,138-11-1005 0 0,-143-12-1373 0 0,1 3 0 0 0,-1 2 0 0 0,0 4 0 0 0,-1 3 0 0 0,25 9-166 0 0,-2 5-5 0 0,-45-24 160 0 0,-46-1-129 0 0,0 0 8 0 0,0 0 2 0 0,0 0-12 0 0,0 0-10 0 0,0 0 12 0 0,0 0-6 0 0,0 0 1 0 0,0 0-2 0 0,0 0 2 0 0,0 0-3 0 0,0 0-2 0 0,0 0 0 0 0,0 0 0 0 0,0 0 0 0 0,0 0 1 0 0,0 0 6 0 0,0 0-2 0 0,0 0-8 0 0,0 0 3 0 0,0 0-12 0 0,0 0 22 0 0,0 0 7 0 0,-20-4 562 0 0,4-7-527 0 0,1-1 1 0 0,0-1 0 0 0,1-1 0 0 0,0 0-1 0 0,1 0 1 0 0,1-1 0 0 0,-5-8-69 0 0,-1 0 79 0 0,-15-47-67 0 0,33 69-114 0 0,0 0-1 0 0,0 0 1 0 0,0-1 0 0 0,0 1-1 0 0,1 0 1 0 0,-1 0 0 0 0,0 0 0 0 0,0 0-1 0 0,1 0 1 0 0,-1 0 0 0 0,1 0-1 0 0,-1 0 1 0 0,1 0 0 0 0,0 0 0 0 0,-1 0-1 0 0,1 0 1 0 0,0 0 0 0 0,0 0-1 0 0,-1 0 1 0 0,1 1 0 0 0,0-1 0 0 0,0 0-1 0 0,0 1 1 0 0,0-1 0 0 0,0 0-1 0 0,0 1 1 0 0,0-1 0 0 0,0 1 0 0 0,0 0-1 0 0,0-1 1 0 0,0 1 0 0 0,1 0-1 0 0,-1 0 103 0 0,17-5-4439 0 0,-12 3 801 0 0,7-1-9354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2977 0 0,'0'0'5130'0'0,"0"0"-2685"0"0,0 0-781 0 0,0 0 76 0 0,0 0 121 0 0,0 0-25 0 0,0 0-224 0 0,0 0-357 0 0,0 0-310 0 0,0 0-212 0 0,0 0-101 0 0,-4 0 3394 0 0,185 9-516 0 0,-1 0-2949 0 0,100-19 11 0 0,-236 5-412 0 0,-44 5-135 0 0,0 0-5 0 0,0 0 0 0 0,0 0-7 0 0,0 0 3 0 0,0 0-16 0 0,0 0 12 0 0,0 0 24 0 0,0 0-8 0 0,-10 0-782 0 0,-12 0-1432 0 0,1 5-523 0 0,8 4-3060 0 0,11-8 4047 0 0,-4 3-10102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9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6049 0 0,'0'0'1738'0'0,"0"0"-98"0"0,0 0 109 0 0,0 0 164 0 0,0 0-35 0 0,0 0-215 0 0,0 0-332 0 0,0 0-293 0 0,0 0-186 0 0,0 0-108 0 0,0 0-53 0 0,0 0 0 0 0,-4 1 13 0 0,-12 1-16 0 0,12-1-33 0 0,4-1-67 0 0,0 0-60 0 0,0 0-53 0 0,0 0-36 0 0,0 0-18 0 0,10 4 3363 0 0,17-4-3816 0 0,-22 0 346 0 0,235-7 705 0 0,6 6-652 0 0,-201 5-296 0 0,-68-3-2002 0 0,7 1-1447 0 0,2-1-5123 0 0,10-1-3590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4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16 1872 0 0,'0'0'2011'0'0,"0"0"-526"0"0,0 0-37 0 0,0 0 354 0 0,0 0 348 0 0,0 0 117 0 0,0 0-180 0 0,0 0-391 0 0,0 0-377 0 0,0 0-263 0 0,0 0-163 0 0,4-3-91 0 0,14-9 1928 0 0,-28 30-534 0 0,-122 159-287 0 0,-112 92-1063 0 0,154-174-35 0 0,89-94-796 0 0,0 0 1 0 0,0 0-1 0 0,0 1 1 0 0,0-1-1 0 0,0 1 1 0 0,0-1 0 0 0,0 0-1 0 0,0 1 1 0 0,0 0-1 0 0,1-1 1 0 0,-1 1-1 0 0,1-1 1 0 0,-1 1-1 0 0,1 0 1 0 0,0-1 0 0 0,-1 1-1 0 0,1 0 1 0 0,0-1-1 0 0,0 1 1 0 0,0 0-1 0 0,0 0 1 0 0,1-1-1 0 0,-1 1 1 0 0,0 0 0 0 0,1-1-1 0 0,-1 1 1 0 0,1-1-1 0 0,-1 1 1 0 0,1 0-1 0 0,0-1 1 0 0,0 1-1 0 0,0-1 1 0 0,0 0 0 0 0,0 1-1 0 0,0-1 1 0 0,0 0-1 0 0,0 1 1 0 0,0-1-1 0 0,1 0-15 0 0,32 5 111 0 0,1-2 0 0 0,-1-1 0 0 0,1-2 0 0 0,0-1-1 0 0,6-2-110 0 0,34 0 83 0 0,267-9 51 0 0,-333 0 577 0 0,-24-23-663 0 0,11 27 3 0 0,-52-122 7 0 0,-91-104-34 0 0,116 188 12 0 0,67 58-4733 0 0,-14-9 1469 0 0,-7-3-2069 0 0,-9-1 1441 0 0,6 0-8423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45 156 2112 0 0,'0'0'5047'0'0,"0"0"-2555"0"0,0 0-791 0 0,0 0 52 0 0,0 0 72 0 0,0 0-65 0 0,0 0-242 0 0,0 0-389 0 0,0 0-416 0 0,0 0-289 0 0,0 0-78 0 0,0 0 73 0 0,0 0 101 0 0,-1 6 67 0 0,9 168 2372 0 0,-1-66-2336 0 0,-6 1-1 0 0,-4-1 0 0 0,-4 0 0 0 0,-16 69-622 0 0,-3-27 204 0 0,124-280 423 0 0,-64 94-610 0 0,2 1 1 0 0,2 2 0 0 0,0 1 0 0 0,3 2-1 0 0,0 2 1 0 0,2 2 0 0 0,40-18-18 0 0,-75 39-2 0 0,1 1 0 0 0,-1 1 0 0 0,1 0 0 0 0,-1 0 0 0 0,1 0 0 0 0,0 1-1 0 0,0 0 1 0 0,0 1 0 0 0,0 0 0 0 0,1 1 0 0 0,-1 0 0 0 0,0 0 0 0 0,3 1 2 0 0,-8 3 9 0 0,0-1 0 0 0,-1 1 1 0 0,1 0-1 0 0,-1 0 0 0 0,0 1 0 0 0,0-1 0 0 0,-1 1 0 0 0,1-1 0 0 0,-1 1 0 0 0,0 0 1 0 0,0 0-1 0 0,0 0 0 0 0,-1 0 0 0 0,0 0 0 0 0,0 0 0 0 0,0 1 0 0 0,-1-1 0 0 0,0 0 1 0 0,0 5-10 0 0,1 4 32 0 0,-1 1 0 0 0,0 0 0 0 0,-2-1 0 0 0,1 1 0 0 0,-2-1 0 0 0,0 1 0 0 0,-1-1 0 0 0,0 0 0 0 0,-1 0 0 0 0,0-1 0 0 0,-2 1 0 0 0,1-1 0 0 0,-2 0 0 0 0,-2 4-32 0 0,-5 5 26 0 0,0 0 0 0 0,-2-1 1 0 0,0 0-1 0 0,-1-2 0 0 0,-1 0 0 0 0,-1-1 1 0 0,-1-1-1 0 0,0 0 0 0 0,-1-2 1 0 0,-1-1-1 0 0,-4 2-26 0 0,21-13-3 0 0,1 0-1 0 0,0 0 1 0 0,-1-1 0 0 0,1 0-1 0 0,-1 0 1 0 0,0 0 0 0 0,1 0 0 0 0,-1-1-1 0 0,0 0 1 0 0,0 0 0 0 0,0-1-1 0 0,0 1 1 0 0,0-2 0 0 0,0 1-1 0 0,0 0 1 0 0,0-1 0 0 0,0 0-1 0 0,0-1 1 0 0,0 1 0 0 0,1-1 0 0 0,-1 0-1 0 0,0 0 1 0 0,1-1 0 0 0,0 0-1 0 0,-1 0 1 0 0,1 0 0 0 0,0-1 3 0 0,-2-3-101 0 0,1 0 0 0 0,-1-1 1 0 0,1 0-1 0 0,1 0 0 0 0,0-1 1 0 0,0 1-1 0 0,0-1 1 0 0,1 0-1 0 0,1 0 0 0 0,-1-1 1 0 0,2 1-1 0 0,-1-1 0 0 0,1 0 1 0 0,1 1-1 0 0,-1-9 101 0 0,8-36-3513 0 0,18 3-4308 0 0,-14 40-3798 0 0</inkml:trace>
  <inkml:trace contextRef="#ctx0" brushRef="#br0" timeOffset="1409.586">1109 715 2369 0 0,'0'0'3720'0'0,"0"0"-1247"0"0,0 0-573 0 0,0 0-158 0 0,0 0-102 0 0,0 0-126 0 0,0 0-143 0 0,0 0-192 0 0,0 0-188 0 0,0 0-156 0 0,0 0-118 0 0,-33 7-41 0 0,-105 22-64 0 0,50 9 479 0 0,78-33-991 0 0,0 1 0 0 0,0 0 0 0 0,1 1 0 0 0,-1 0 0 0 0,1 0 0 0 0,1 1 0 0 0,-1 0 0 0 0,2 1 0 0 0,-1-1 0 0 0,1 2 0 0 0,0-1 0 0 0,1 1-1 0 0,0 0 1 0 0,1 0 0 0 0,0 1 0 0 0,0-1 0 0 0,-1 7-100 0 0,4-13 11 0 0,0 1-1 0 0,1-1 0 0 0,-1 1 1 0 0,1 0-1 0 0,0 0 1 0 0,0 0-1 0 0,0 0 1 0 0,1 0-1 0 0,-1 0 0 0 0,1 0 1 0 0,1 0-1 0 0,-1 0 1 0 0,1 0-1 0 0,0 0 0 0 0,0 0 1 0 0,0-1-1 0 0,0 1 1 0 0,1 0-1 0 0,0-1 1 0 0,0 1-1 0 0,0-1 0 0 0,1 1 1 0 0,0-1-1 0 0,0 0 1 0 0,0 0-1 0 0,0 0 0 0 0,0 0 1 0 0,1-1-1 0 0,-1 0 1 0 0,1 1-1 0 0,0-1 1 0 0,0 0-1 0 0,0-1 0 0 0,1 1 1 0 0,-1-1-1 0 0,1 0 1 0 0,3 2-11 0 0,5-5 73 0 0,0 0 0 0 0,-1 0 1 0 0,1-1-1 0 0,-1 0 1 0 0,1-1-1 0 0,-1-1 0 0 0,0 0 1 0 0,0 0-1 0 0,0-1 0 0 0,-1-1 1 0 0,1 0-1 0 0,-2-1 0 0 0,1 0 1 0 0,-1 0-1 0 0,0-1 1 0 0,0-1-1 0 0,-1 1 0 0 0,0-2 1 0 0,0 1-1 0 0,-1-1 0 0 0,2-5-73 0 0,35-29 123 0 0,110-103 41 0 0,-154 148-167 0 0,1-1 0 0 0,-1 1-1 0 0,0-1 1 0 0,0 1 0 0 0,0-1 0 0 0,0 1 0 0 0,0 0 0 0 0,1 0 0 0 0,-1-1 0 0 0,0 1 0 0 0,-1 0 0 0 0,1 0-1 0 0,0 0 1 0 0,0 0 0 0 0,0 0 0 0 0,0 0 0 0 0,-1 0 0 0 0,1 0 0 0 0,-1 1 0 0 0,1-1 0 0 0,-1 0 0 0 0,1 0-1 0 0,-1 0 1 0 0,1 1 0 0 0,-1-1 0 0 0,0 0 0 0 0,0 1 0 0 0,0-1 0 0 0,0 0 0 0 0,0 1 0 0 0,0-1 0 0 0,0 0-1 0 0,0 0 1 0 0,0 1 0 0 0,-1-1 0 0 0,1 0 0 0 0,0 0 0 0 0,-1 1 0 0 0,1-1 0 0 0,-1 0 0 0 0,0 0 0 0 0,0 1 3 0 0,1 2-8 0 0,-12 173 111 0 0,12-176-95 0 0,0 1 0 0 0,0 0 0 0 0,0-1 0 0 0,0 1-1 0 0,0 0 1 0 0,1-1 0 0 0,-1 1 0 0 0,1-1 0 0 0,-1 1 0 0 0,1-1 0 0 0,-1 1 0 0 0,1-1-1 0 0,0 1 1 0 0,0-1 0 0 0,0 0 0 0 0,0 1 0 0 0,0-1 0 0 0,0 0 0 0 0,0 0 0 0 0,0 0-1 0 0,0 0 1 0 0,0 0 0 0 0,1 0 0 0 0,-1 0 0 0 0,0 0 0 0 0,1 0 0 0 0,-1 0 0 0 0,1-1 0 0 0,-1 1-1 0 0,1-1 1 0 0,-1 1 0 0 0,1-1 0 0 0,-1 0 0 0 0,1 1 0 0 0,0-1 0 0 0,-1 0 0 0 0,1 0-1 0 0,-1 0 1 0 0,1 0 0 0 0,0 0 0 0 0,-1-1 0 0 0,1 1 0 0 0,-1 0 0 0 0,1-1 0 0 0,0 1-1 0 0,-1-1 1 0 0,1 1 0 0 0,-1-1 0 0 0,0 0 0 0 0,1 0 0 0 0,-1 0 0 0 0,0 0 0 0 0,1 0-1 0 0,-1 0-7 0 0,101-83 510 0 0,-39 29-361 0 0,2 4 0 0 0,3 2 0 0 0,60-32-149 0 0,-128 80 6 0 0,1 0 0 0 0,0 0 0 0 0,0 0 0 0 0,0-1 0 0 0,0 1 0 0 0,0 0 0 0 0,0 0 0 0 0,0 1-1 0 0,0-1 1 0 0,0 0 0 0 0,0 0 0 0 0,0 0 0 0 0,0 1 0 0 0,1-1 0 0 0,-1 1 0 0 0,0-1 0 0 0,0 1 0 0 0,1-1 0 0 0,-1 1 0 0 0,0 0 0 0 0,1-1 0 0 0,-1 1 0 0 0,1 0 0 0 0,-1 0 0 0 0,0 0 0 0 0,1 0 0 0 0,-1 0 0 0 0,1 1 0 0 0,-1-1 0 0 0,0 0 0 0 0,1 1 0 0 0,-1-1 0 0 0,0 1 0 0 0,0-1 0 0 0,1 1 0 0 0,-1-1 0 0 0,0 1 0 0 0,0 0 0 0 0,0 0 0 0 0,0 0 0 0 0,0-1 0 0 0,0 1 0 0 0,0 0 0 0 0,0 0 0 0 0,0 1 0 0 0,0-1 0 0 0,0 0 0 0 0,0 0 0 0 0,-1 0 0 0 0,1 0 0 0 0,-1 1 0 0 0,1-1 0 0 0,-1 0 0 0 0,1 1 0 0 0,-1-1 0 0 0,0 0 0 0 0,1 1 0 0 0,-1-1 0 0 0,0 1-1 0 0,0-1 1 0 0,0 0 0 0 0,0 1-6 0 0,0 0 34 0 0,-1-1-1 0 0,1 1 0 0 0,0-1 1 0 0,0 1-1 0 0,-1-1 0 0 0,1 1 1 0 0,-1-1-1 0 0,1 1 0 0 0,-1-1 1 0 0,0 0-1 0 0,0 1 1 0 0,1-1-1 0 0,-1 0 0 0 0,0 0 1 0 0,0 1-1 0 0,0-1 0 0 0,0 0 1 0 0,-1 0-1 0 0,1 0 0 0 0,0 0 1 0 0,0 0-1 0 0,-1 0 0 0 0,1-1 1 0 0,0 1-1 0 0,-1 0 0 0 0,1-1 1 0 0,-1 1-1 0 0,1-1 0 0 0,-1 1 1 0 0,1-1-1 0 0,-1 0 0 0 0,1 0 1 0 0,-1 1-1 0 0,1-1 0 0 0,-1 0 1 0 0,1 0-1 0 0,-1-1 0 0 0,1 1 1 0 0,-1 0-1 0 0,1 0 0 0 0,-1-1 1 0 0,0 1-34 0 0,-2-2 0 0 0,0 0 0 0 0,-1 1 0 0 0,1 0 0 0 0,0 0 1 0 0,-1 0-1 0 0,1 1 0 0 0,-1-1 0 0 0,1 1 0 0 0,-1 0 1 0 0,1 0-1 0 0,-1 1 0 0 0,1-1 0 0 0,-1 1 0 0 0,1 0 0 0 0,-1 0 1 0 0,1 1-1 0 0,0-1 0 0 0,0 1 0 0 0,0 0 0 0 0,0 0 1 0 0,0 0-1 0 0,-3 3 0 0 0,-26 17 13 0 0,14-2-24 0 0,-26 42-71 0 0,43-56 80 0 0,0-1 1 0 0,0 1-1 0 0,0 0 1 0 0,0 0-1 0 0,1 0 1 0 0,0 0-1 0 0,1 0 1 0 0,-1 0-1 0 0,1 0 1 0 0,0 1-1 0 0,1-1 1 0 0,-1 0-1 0 0,1 0 1 0 0,0 0-1 0 0,1 0 1 0 0,0 0-1 0 0,0 0 1 0 0,0-1-1 0 0,0 1 1 0 0,1 0-1 0 0,0-1 1 0 0,0 0-1 0 0,3 3 2 0 0,-1-2-3 0 0,1-1 0 0 0,-1 1 0 0 0,1-2 0 0 0,0 1 0 0 0,0-1 0 0 0,1 0 0 0 0,-1 0 1 0 0,1 0-1 0 0,0-1 0 0 0,0 0 0 0 0,0-1 0 0 0,1 1 0 0 0,-1-2 0 0 0,0 1 0 0 0,1-1 0 0 0,0 0 0 0 0,-1 0 0 0 0,1-1 0 0 0,-1 0 0 0 0,1 0 3 0 0,15-1 30 0 0,0-1 0 0 0,0-1 0 0 0,0-1 0 0 0,-1-1 0 0 0,0-1 0 0 0,0-1-1 0 0,0 0 1 0 0,-1-2 0 0 0,0-1 0 0 0,9-6-30 0 0,5-2 65 0 0,0-1-1 0 0,-1-2 1 0 0,-1-2 0 0 0,-1 0-1 0 0,-2-3 1 0 0,2-2-65 0 0,-1-3 62 0 0,-2-2 0 0 0,0-1-1 0 0,-3-2 1 0 0,11-18-62 0 0,-17 22 9 0 0,3-3-14 0 0,-2-2 0 0 0,-2 0 0 0 0,-1 0 0 0 0,4-17 5 0 0,-12 19-13 0 0,-2-1 0 0 0,-1 0 0 0 0,-2 0 0 0 0,-1-1-1 0 0,-2 1 1 0 0,-2-1 0 0 0,-3-18 13 0 0,3 48 0 0 0,0-1-1 0 0,-1 1 0 0 0,0 0 1 0 0,0 0-1 0 0,0 0 0 0 0,-1 0 1 0 0,0 0-1 0 0,-1 0 0 0 0,1 0 1 0 0,-1 1-1 0 0,-1-1 1 0 0,1 1-1 0 0,-1 0 0 0 0,0 0 1 0 0,-1 0-1 0 0,1 1 0 0 0,-1-1 1 0 0,0 1-1 0 0,-2-1 1 0 0,5 5-4 0 0,-1 0 1 0 0,1 1-1 0 0,-1-1 0 0 0,1 0 1 0 0,-1 1-1 0 0,1-1 0 0 0,-1 1 0 0 0,0 0 1 0 0,1 0-1 0 0,-1 0 0 0 0,0 0 0 0 0,1 1 1 0 0,-1-1-1 0 0,1 1 0 0 0,-1-1 0 0 0,1 1 1 0 0,-1 0-1 0 0,1 0 0 0 0,-1 0 0 0 0,1 0 1 0 0,0 1-1 0 0,0-1 0 0 0,-1 1 1 0 0,1-1-1 0 0,0 1 0 0 0,0 0 0 0 0,1-1 1 0 0,-1 1-1 0 0,0 1 4 0 0,-49 60-36 0 0,40-38 44 0 0,0 0 0 0 0,2 0-1 0 0,1 0 1 0 0,1 1 0 0 0,1 1-1 0 0,1-1 1 0 0,1 1 0 0 0,2 0 0 0 0,1 5-8 0 0,-2 43 6 0 0,4 1 0 0 0,3-1 0 0 0,3-1 0 0 0,4 1 0 0 0,8 25-6 0 0,-10-58 16 0 0,-3 0-1 0 0,-1 1 1 0 0,-2 0-1 0 0,-1 0 1 0 0,-3 0 0 0 0,-3 13-16 0 0,-41 84 18 0 0,42-181-270 0 0,6 23-74 0 0,0 0-1 0 0,2 0 0 0 0,0 0 1 0 0,1 0-1 0 0,1 1 1 0 0,1 0-1 0 0,3-6 327 0 0,41-67-4699 0 0,-12 20-4055 0 0,-30 50-2647 0 0</inkml:trace>
  <inkml:trace contextRef="#ctx0" brushRef="#br0" timeOffset="1831.379">2661 502 6913 0 0,'0'0'4421'0'0,"0"0"-1687"0"0,0 0-829 0 0,0 0-214 0 0,0 0-132 0 0,0 0-166 0 0,0 0-184 0 0,0 0-250 0 0,0 0-242 0 0,0 0-114 0 0,0 0-50 0 0,0 0-61 0 0,-18 12-57 0 0,-121 83 419 0 0,112-78-671 0 0,16-11-149 0 0,1-1 0 0 0,0 2 0 0 0,1 0 0 0 0,-1 0 0 0 0,1 0 0 0 0,0 1 1 0 0,1 0-1 0 0,0 1 0 0 0,0 0 0 0 0,1 0 0 0 0,0 1 0 0 0,-2 6-34 0 0,8-13 0 0 0,1-1 0 0 0,0 1 1 0 0,-1 0-1 0 0,1 0 0 0 0,0 0 0 0 0,1 0 1 0 0,-1 0-1 0 0,0 0 0 0 0,1 0 1 0 0,0 0-1 0 0,0-1 0 0 0,0 1 0 0 0,0 0 1 0 0,0-1-1 0 0,0 1 0 0 0,1 0 1 0 0,-1-1-1 0 0,1 1 0 0 0,0-1 0 0 0,-1 0 1 0 0,1 0-1 0 0,0 0 0 0 0,1 0 1 0 0,-1 0-1 0 0,0 0 0 0 0,0 0 0 0 0,1-1 1 0 0,-1 1-1 0 0,1-1 0 0 0,0 1 1 0 0,-1-1-1 0 0,1 0 0 0 0,0 0 0 0 0,0 0 1 0 0,0-1-1 0 0,2 1 0 0 0,16 10 27 0 0,-9-4-10 0 0,59 53 214 0 0,-61-41 134 0 0,0 1 0 0 0,-2 0 0 0 0,0 0 0 0 0,-1 1 0 0 0,-1 0 0 0 0,-1 0-1 0 0,-1 1 1 0 0,0 14-365 0 0,-1-19 247 0 0,42 61 508 0 0,-14-56-707 0 0,-23-13-2 0 0,-2-19-3535 0 0,-6 0 140 0 0,0 2-4242 0 0,0 1-5509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5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81 11074 0 0,'0'0'1669'0'0,"0"0"-356"0"0,0 0-130 0 0,0 0 116 0 0,0 0 112 0 0,0 0-49 0 0,0 0-231 0 0,0 0-247 0 0,0 0-185 0 0,0 0-121 0 0,0 0-59 0 0,0 0-24 0 0,0 0-18 0 0,6-16 2 0 0,19-48-4 0 0,-25 64-398 0 0,0 0 0 0 0,0 1 0 0 0,1-1 0 0 0,-1 0-1 0 0,0 0 1 0 0,0 0 0 0 0,0 0 0 0 0,0 1 0 0 0,0-1 0 0 0,1 0 0 0 0,-1 0 0 0 0,0 0 0 0 0,0 0-1 0 0,0 0 1 0 0,1 0 0 0 0,-1 1 0 0 0,0-1 0 0 0,0 0 0 0 0,0 0 0 0 0,1 0 0 0 0,-1 0 0 0 0,0 0-1 0 0,0 0 1 0 0,1 0 0 0 0,-1 0 0 0 0,0 0 0 0 0,0 0 0 0 0,0 0 0 0 0,1 0 0 0 0,-1 0 0 0 0,0 0-1 0 0,0 0 1 0 0,0 0 0 0 0,1 0 0 0 0,-1-1 0 0 0,0 1 0 0 0,0 0 0 0 0,0 0 0 0 0,1 0 0 0 0,-1 0-1 0 0,0 0 1 0 0,0 0 0 0 0,0-1 0 0 0,1 1-77 0 0,-1 29 279 0 0,0-26-28 0 0,-3 165 1193 0 0,-106 186-972 0 0,107-263-358 0 0,24-68 99 0 0,55-23 518 0 0,-32-6-622 0 0,-1 1 1 0 0,1 2 0 0 0,0 3-1 0 0,-1 1 1 0 0,19 4-110 0 0,123 17 192 0 0,-178-20-215 0 0,0 0 92 0 0,-21-2-30 0 0,9 0-102 0 0,0 0 0 0 0,1-1 0 0 0,-1 1 0 0 0,1-1 0 0 0,0 0 0 0 0,-1 0-1 0 0,1 0 1 0 0,-1 0 0 0 0,1-1 0 0 0,0 1 0 0 0,0-1 0 0 0,0 0 0 0 0,0 0 0 0 0,0 0-1 0 0,0 0 1 0 0,1-1 0 0 0,-1 1 0 0 0,0-2 63 0 0,-8-15-3831 0 0,6-4-5055 0 0,5 16-3836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5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9442 0 0,'0'0'2681'0'0,"0"0"-553"0"0,0 0-297 0 0,0 0-85 0 0,0 0-67 0 0,0 0-146 0 0,0 0-210 0 0,0 0-230 0 0,0 0-188 0 0,0 0-158 0 0,0 0-100 0 0,0 0-47 0 0,0 0-83 0 0,8-4 694 0 0,129-10 864 0 0,46 11-1237 0 0,-160 1-747 0 0,21-2 2 0 0,0 3 0 0 0,0 1 0 0 0,0 2 0 0 0,0 2 0 0 0,29 6-93 0 0,-60-2 28 0 0,-13-8-4 0 0,0 0 28 0 0,0 0 35 0 0,0 0-21 0 0,0 0 6 0 0,0 0 19 0 0,-44-33 389 0 0,28 18-470 0 0,1 0-1 0 0,0-1 1 0 0,1 0 0 0 0,1-1-1 0 0,1-1 1 0 0,0 0-1 0 0,1 0 1 0 0,1-1 0 0 0,1-1-1 0 0,-1-4-9 0 0,-10-41-2900 0 0,28 65-8255 0 0,-3 0-1697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 16780 0 0,'0'0'1761'0'0,"0"0"-516"0"0,0 0-409 0 0,0 0-64 0 0,0 0 20 0 0,0 0-21 0 0,0 0-98 0 0,0 0-166 0 0,0 0-160 0 0,0 0-110 0 0,0 0-74 0 0,0 0-54 0 0,0 0-29 0 0,-22 31-24 0 0,-69 94-20 0 0,37-48 18 0 0,8-12-1072 0 0,41-50-549 0 0,4-10-855 0 0,-1 0-3290 0 0,2-4-5619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8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6 643 5577 0 0,'0'0'1642'0'0,"0"0"-71"0"0,0 0-29 0 0,0 0 151 0 0,0 0 153 0 0,0 0-7 0 0,0 0-139 0 0,0 0-263 0 0,0 0-264 0 0,0 0-190 0 0,0 0-124 0 0,0 0-120 0 0,0 0-82 0 0,0-7-71 0 0,0-23-83 0 0,0 23-38 0 0,0 7-52 0 0,0 0-67 0 0,0 0-69 0 0,0 9 279 0 0,-5 306 1453 0 0,5-311-1994 0 0,0 1 0 0 0,0-1 0 0 0,0 0 0 0 0,1 1 0 0 0,0-1 0 0 0,0 0 0 0 0,0 0 0 0 0,0 0 0 0 0,1 0 0 0 0,0 0 0 0 0,-1 0 0 0 0,2 0 0 0 0,-1 0 0 0 0,0-1 0 0 0,1 1 0 0 0,-1-1 0 0 0,1 1 0 0 0,0-1 0 0 0,0 0 0 0 0,4 2-15 0 0,-1-4 46 0 0,1 0 1 0 0,-1-1 0 0 0,1 0 0 0 0,-1 0-1 0 0,1-1 1 0 0,-1 0 0 0 0,0 0-1 0 0,1 0 1 0 0,-1-1 0 0 0,0 0-1 0 0,0 0 1 0 0,0-1 0 0 0,0 0-1 0 0,0 0 1 0 0,-1 0 0 0 0,1-1-1 0 0,-1 1 1 0 0,0-1 0 0 0,0 0-1 0 0,0-1 1 0 0,0 0 0 0 0,-1 1-1 0 0,0-1 1 0 0,4-6-47 0 0,136-139 144 0 0,-144 150-146 0 0,1-1 0 0 0,-1 1-1 0 0,1 0 1 0 0,-1-1 0 0 0,1 1 0 0 0,-1 0-1 0 0,1-1 1 0 0,-1 1 0 0 0,1 0 0 0 0,-1 0 0 0 0,1 0-1 0 0,-1-1 1 0 0,1 1 0 0 0,0 0 0 0 0,-1 0-1 0 0,1 0 1 0 0,-1 0 0 0 0,1 0 0 0 0,-1 0-1 0 0,1 0 1 0 0,0 0 0 0 0,-1 0 0 0 0,1 0 0 0 0,-1 1-1 0 0,1-1 1 0 0,-1 0 0 0 0,1 0 0 0 0,-1 0-1 0 0,1 1 1 0 0,-1-1 0 0 0,1 0 0 0 0,-1 1-1 0 0,1-1 1 0 0,-1 0 0 0 0,1 1 0 0 0,-1-1 0 0 0,0 1-1 0 0,1-1 1 0 0,-1 0 0 0 0,0 1 0 0 0,1-1-1 0 0,-1 1 1 0 0,0-1 0 0 0,0 1 0 0 0,1-1-1 0 0,-1 1 1 0 0,0 0 0 0 0,0-1 0 0 0,0 1 0 0 0,0-1-1 0 0,0 1 1 0 0,0-1 0 0 0,1 1 0 0 0,-1 0-1 0 0,-1-1 1 0 0,1 1 0 0 0,0-1 0 0 0,0 1-1 0 0,0-1 1 0 0,0 1 0 0 0,0-1 0 0 0,0 1 0 0 0,-1-1-1 0 0,1 1 3 0 0,4 15 0 0 0,-4-7 2 0 0,1-1 0 0 0,0 0 1 0 0,0 0-1 0 0,1 0 0 0 0,0 0 0 0 0,0 0 0 0 0,1 0 1 0 0,0 0-1 0 0,0-1 0 0 0,1 0 0 0 0,0 1 0 0 0,0-1 0 0 0,1 0 1 0 0,0-1-1 0 0,0 1 0 0 0,0-1 0 0 0,1 0 0 0 0,0-1 1 0 0,0 1-1 0 0,1-1 0 0 0,-1 0 0 0 0,1-1 0 0 0,0 0 1 0 0,1 0-1 0 0,-1 0 0 0 0,1-1 0 0 0,5 2-2 0 0,-7-5 23 0 0,1 1-1 0 0,-1-1 1 0 0,1-1-1 0 0,-1 1 1 0 0,0-1-1 0 0,1 0 1 0 0,-1-1-1 0 0,0 1 1 0 0,0-1 0 0 0,0 0-1 0 0,0-1 1 0 0,0 0-1 0 0,0 0 1 0 0,-1 0-1 0 0,1 0 1 0 0,-1-1-1 0 0,0 0 1 0 0,0 0 0 0 0,0-1-1 0 0,-1 1 1 0 0,0-1-1 0 0,2-2-22 0 0,2-3 15 0 0,0-1-1 0 0,0 0 1 0 0,-1-1 0 0 0,-1 0 0 0 0,0 0-1 0 0,0-1 1 0 0,-1 1 0 0 0,-1-1-1 0 0,0 0 1 0 0,-1 0 0 0 0,0-1-1 0 0,-1 1 1 0 0,-1-1 0 0 0,0 1-1 0 0,-1-13-14 0 0,-2 0-3201 0 0,1 13-1124 0 0,0 1-4118 0 0,1 7-3516 0 0</inkml:trace>
  <inkml:trace contextRef="#ctx0" brushRef="#br0" timeOffset="547.661">976 32 11626 0 0,'0'0'3432'0'0,"0"0"-1281"0"0,0 0-568 0 0,0 0-185 0 0,0 0-99 0 0,0 0-91 0 0,0 0-161 0 0,0 0-212 0 0,0 0-201 0 0,0 0-155 0 0,0 0-140 0 0,0 0-91 0 0,0-7-48 0 0,0-17 16 0 0,0 48 616 0 0,0 722 1857 0 0,-5-595-2651 0 0,5-151-33 0 0,0-1 0 0 0,1 1 0 0 0,-1-1 0 0 0,1 1 0 0 0,-1-1 0 0 0,1 1 0 0 0,-1-1 0 0 0,1 1 0 0 0,-1-1 0 0 0,1 1 0 0 0,0 0 0 0 0,-1-1 0 0 0,1 1 0 0 0,0 0 0 0 0,-1-1 0 0 0,1 1 0 0 0,0 0 0 0 0,-1 0 0 0 0,1 0 0 0 0,0 0 0 0 0,-1 0 0 0 0,1 0 0 0 0,0 0 0 0 0,0 0 0 0 0,-1 0-1 0 0,1 0 1 0 0,0 0 0 0 0,-1 0 0 0 0,1 0 0 0 0,0 0 0 0 0,-1 1 0 0 0,1-1 0 0 0,0 0 0 0 0,-1 1 0 0 0,1-1 0 0 0,0 0 0 0 0,-1 1 0 0 0,1-1 0 0 0,-1 1 0 0 0,1-1 0 0 0,-1 1 0 0 0,1-1 0 0 0,-1 1 0 0 0,1-1 0 0 0,-1 1 0 0 0,0-1 0 0 0,1 1 0 0 0,-1 0 0 0 0,0-1 0 0 0,1 1 0 0 0,-1 0 0 0 0,0-1-1 0 0,0 1 1 0 0,0 0 0 0 0,1-1 0 0 0,-1 1 0 0 0,0 0 0 0 0,0 0 0 0 0,0-1 0 0 0,0 1 0 0 0,0 0-5 0 0,225-239 287 0 0,-219 233-291 0 0,-1-1 0 0 0,1 1 0 0 0,1 1 0 0 0,-1-1 0 0 0,1 1 1 0 0,-1 0-1 0 0,1 0 0 0 0,0 1 0 0 0,1 0 0 0 0,-1 0 0 0 0,0 1 0 0 0,8-2 4 0 0,-2 42-56 0 0,-29 214 135 0 0,16-251-92 0 0,-1 0-1 0 0,1-1 1 0 0,0 1 0 0 0,0-1-1 0 0,0 1 1 0 0,0-1 0 0 0,0 1-1 0 0,1-1 1 0 0,-1 1 0 0 0,0 0-1 0 0,0-1 1 0 0,0 1 0 0 0,0-1-1 0 0,1 1 1 0 0,-1-1 0 0 0,0 1-1 0 0,0-1 1 0 0,1 1 0 0 0,-1-1 0 0 0,0 1-1 0 0,1-1 1 0 0,-1 0 0 0 0,0 1-1 0 0,1-1 1 0 0,-1 1 0 0 0,1-1-1 0 0,-1 0 1 0 0,1 1 0 0 0,-1-1-1 0 0,1 0 1 0 0,-1 0 0 0 0,1 1-1 0 0,-1-1 1 0 0,1 0 0 0 0,-1 0-1 0 0,1 0 1 0 0,0 0 0 0 0,-1 0-1 0 0,1 0 1 0 0,-1 0 0 0 0,1 0-1 0 0,-1 0 1 0 0,1 0 0 0 0,0 0 0 0 0,-1 0-1 0 0,1 0 1 0 0,-1 0 0 0 0,1 0-1 0 0,-1-1 1 0 0,1 1 0 0 0,-1 0-1 0 0,1 0 1 0 0,-1-1 0 0 0,1 1-1 0 0,-1 0 1 0 0,1-1 0 0 0,-1 1-1 0 0,1 0 1 0 0,-1-1 0 0 0,0 1-1 0 0,1-1 1 0 0,-1 1 0 0 0,0 0-1 0 0,1-1 1 0 0,-1 1 0 0 0,0-1-1 0 0,0 1 1 0 0,1-1 0 0 0,-1 0 13 0 0,5-2-100 0 0,34-23-2643 0 0,-14 5-5064 0 0,-18 13-4114 0 0</inkml:trace>
  <inkml:trace contextRef="#ctx0" brushRef="#br0" timeOffset="926.42">1595 776 8442 0 0,'0'0'2216'0'0,"0"0"-638"0"0,0 0-244 0 0,0 0 109 0 0,0 0 106 0 0,0 0 33 0 0,0 0-70 0 0,0 0-146 0 0,0 0-153 0 0,0 0-174 0 0,0 0-128 0 0,0 0-116 0 0,31 0-103 0 0,98-2-89 0 0,-67-14 172 0 0,-55 11-627 0 0,1 0-55 0 0,0 0 1 0 0,-1-1 0 0 0,0 0-1 0 0,0-1 1 0 0,0 1-1 0 0,-1-1 1 0 0,0 0 0 0 0,0-1-1 0 0,-1 1 1 0 0,0-1-1 0 0,0 0 1 0 0,-1-1 0 0 0,0 1-1 0 0,0-1 1 0 0,-1 0-1 0 0,0 0 1 0 0,-1 0 0 0 0,0 0-1 0 0,0 0 1 0 0,-1-1-1 0 0,0 1 1 0 0,0-7-94 0 0,-3 13 3 0 0,0 1 0 0 0,0-1 0 0 0,0 1 0 0 0,0 0-1 0 0,0 0 1 0 0,-1 0 0 0 0,1 0 0 0 0,-1 0 0 0 0,1 0 0 0 0,-1 0 0 0 0,0 1 0 0 0,1-1 0 0 0,-1 1-1 0 0,0 0 1 0 0,0 0 0 0 0,0 0 0 0 0,0 0 0 0 0,0 1 0 0 0,0-1 0 0 0,-1 1 0 0 0,1 0 0 0 0,0 0 0 0 0,0 0-1 0 0,0 0 1 0 0,0 0 0 0 0,0 1 0 0 0,0-1 0 0 0,0 1 0 0 0,-1 0-3 0 0,-8 2-8 0 0,0 0 1 0 0,0 0-1 0 0,0 2 1 0 0,0-1-1 0 0,1 2 0 0 0,0-1 1 0 0,0 1-1 0 0,0 1 1 0 0,1 0-1 0 0,0 1 0 0 0,0 0 1 0 0,1 0-1 0 0,-5 7 8 0 0,6-7-6 0 0,0 1-1 0 0,1 0 1 0 0,0 0-1 0 0,1 1 1 0 0,0-1 0 0 0,0 2-1 0 0,1-1 1 0 0,0 0-1 0 0,1 1 1 0 0,1 0-1 0 0,-1 0 1 0 0,2 0-1 0 0,-1 1 1 0 0,2-1-1 0 0,-1 0 1 0 0,2 1-1 0 0,-1 0 1 0 0,2-1 0 0 0,0 8 6 0 0,0-15-10 0 0,1 1 0 0 0,-1-1 1 0 0,1 0-1 0 0,0 0 1 0 0,0 1-1 0 0,0-1 1 0 0,0-1-1 0 0,1 1 0 0 0,0 0 1 0 0,-1-1-1 0 0,2 1 1 0 0,-1-1-1 0 0,0 0 1 0 0,0 0-1 0 0,1 0 0 0 0,0 0 1 0 0,0-1-1 0 0,-1 0 1 0 0,1 1-1 0 0,1-1 1 0 0,-1-1-1 0 0,0 1 0 0 0,0-1 1 0 0,4 2 9 0 0,110 14-545 0 0,-8-37-2038 0 0,-76 7-1499 0 0,-1-2-4365 0 0,-19 7-3426 0 0</inkml:trace>
  <inkml:trace contextRef="#ctx0" brushRef="#br0" timeOffset="1248.068">2149 853 11514 0 0,'0'0'1981'0'0,"0"0"-543"0"0,0 0-168 0 0,0 0 87 0 0,0 0 30 0 0,0 0-74 0 0,0 0-200 0 0,0 0-189 0 0,0 0-115 0 0,0 0-33 0 0,0 0-21 0 0,0 0-35 0 0,0 0-27 0 0,-5 12-83 0 0,-14 31 1504 0 0,52-99-1187 0 0,4-7-601 0 0,2 2 0 0 0,2 1 1 0 0,11-6-327 0 0,99-87 36 0 0,-151 153-47 0 0,-1 0-1 0 0,1 0 1 0 0,0 1 0 0 0,0-1-1 0 0,-1 0 1 0 0,1 1 0 0 0,0-1 0 0 0,0 0-1 0 0,0 1 1 0 0,-1-1 0 0 0,1 0-1 0 0,0 1 1 0 0,0-1 0 0 0,0 0-1 0 0,0 1 1 0 0,0-1 0 0 0,0 1 0 0 0,0-1-1 0 0,0 0 1 0 0,0 1 0 0 0,0-1-1 0 0,0 1 1 0 0,0-1 0 0 0,0 0-1 0 0,0 1 1 0 0,0-1 0 0 0,0 0 0 0 0,0 1-1 0 0,0-1 1 0 0,0 0 0 0 0,1 1-1 0 0,-1-1 1 0 0,0 1 0 0 0,0-1-1 0 0,0 0 1 0 0,1 0 0 0 0,-1 1 0 0 0,0-1-1 0 0,0 0 1 0 0,1 1 0 0 0,-1-1-1 0 0,0 0 1 0 0,1 0 0 0 0,-1 0-1 0 0,0 1 1 0 0,1-1 0 0 0,-1 0 0 0 0,0 0-1 0 0,1 0 1 0 0,-1 0 0 0 0,1 0-1 0 0,-1 0 1 0 0,0 1 0 0 0,1-1-1 0 0,-1 0 1 0 0,1 0 0 0 0,-1 0 0 0 0,0 0-1 0 0,1 0 1 0 0,-1-1 0 0 0,0 1-1 0 0,1 0 1 0 0,-1 0 0 0 0,1 0-1 0 0,-1 0 1 0 0,1 0 11 0 0,-10 38-549 0 0,8-36 473 0 0,-14 43-1143 0 0,2-7-2195 0 0,7-12-3614 0 0,5-18-4839 0 0</inkml:trace>
  <inkml:trace contextRef="#ctx0" brushRef="#br0" timeOffset="1636.075">2650 735 2617 0 0,'0'0'2465'0'0,"0"0"41"0"0,0 0 132 0 0,0 0-20 0 0,0 0-149 0 0,0 0-280 0 0,0 0-314 0 0,0 0-302 0 0,0 0-266 0 0,0 0-184 0 0,0 0-148 0 0,0 0-115 0 0,0 0-96 0 0,23 6-104 0 0,74 19-95 0 0,-94-24-504 0 0,0 0 0 0 0,0 0 0 0 0,0 0 0 0 0,1 0 0 0 0,-1 0 0 0 0,0-1 0 0 0,0 1 0 0 0,1-1 0 0 0,-1 0 0 0 0,0 0 0 0 0,1 0 0 0 0,-1-1 0 0 0,0 1 0 0 0,0-1 0 0 0,1 0 0 0 0,-1 0 0 0 0,0 0 0 0 0,0 0 0 0 0,0 0 0 0 0,0-1 0 0 0,1 0-61 0 0,11-6 272 0 0,0 0-117 0 0,0 0 1 0 0,0-1-1 0 0,-1 0 1 0 0,0-1-1 0 0,0-1 1 0 0,-1 0 0 0 0,-1-1-1 0 0,2-2-155 0 0,-12 11 12 0 0,1 1-1 0 0,-1 0 1 0 0,0-1 0 0 0,1 1 0 0 0,-1-1-1 0 0,-1 0 1 0 0,1 1 0 0 0,0-1-1 0 0,-1 0 1 0 0,1 0 0 0 0,-1 0-1 0 0,0 0 1 0 0,0-1 0 0 0,0 1 0 0 0,0 0-1 0 0,-1 0 1 0 0,1-1 0 0 0,-1 1-1 0 0,0 0 1 0 0,0-1 0 0 0,0 1-1 0 0,0 0 1 0 0,-1-1 0 0 0,1 1 0 0 0,-1 0-1 0 0,0 0 1 0 0,0-1 0 0 0,0 1-1 0 0,0 0 1 0 0,-1 0 0 0 0,1 0 0 0 0,-1 0-1 0 0,0 0 1 0 0,1 1 0 0 0,-2-1-1 0 0,1 1 1 0 0,0-1 0 0 0,0 1-1 0 0,-1-1 1 0 0,1 1 0 0 0,-1 0 0 0 0,0 0-1 0 0,1 1 1 0 0,-1-1 0 0 0,0 0-1 0 0,0 1 1 0 0,0 0 0 0 0,-1 0-1 0 0,1 0 1 0 0,0 0 0 0 0,0 0 0 0 0,-1 0-1 0 0,1 1-11 0 0,-7 0-11 0 0,1 0 0 0 0,-1 0 1 0 0,1 1-1 0 0,0 1 0 0 0,-1-1 0 0 0,1 2 0 0 0,0-1 0 0 0,0 1 0 0 0,0 0 1 0 0,0 1-1 0 0,1 0 0 0 0,-1 1 0 0 0,1 0 0 0 0,0 0 0 0 0,0 0 0 0 0,1 1 0 0 0,0 0 1 0 0,0 1-1 0 0,0 0 0 0 0,-3 5 11 0 0,0-2-3 0 0,0 0 0 0 0,1 0 0 0 0,0 1 0 0 0,1 0 1 0 0,0 1-1 0 0,1-1 0 0 0,0 2 0 0 0,1-1 0 0 0,1 1 0 0 0,0 0 0 0 0,0 0 1 0 0,1 0-1 0 0,1 1 0 0 0,0-1 0 0 0,1 1 0 0 0,1 0 0 0 0,0 0 0 0 0,0 0 1 0 0,2-1-1 0 0,0 1 0 0 0,1 3 3 0 0,0-10 1 0 0,1 1 0 0 0,1-1 0 0 0,-1 1 0 0 0,1-1-1 0 0,1 0 1 0 0,-1 0 0 0 0,1-1 0 0 0,0 1 0 0 0,1-1 0 0 0,-1 0 0 0 0,1-1 0 0 0,1 1 0 0 0,-1-1 0 0 0,1 0 0 0 0,0-1 0 0 0,0 1 0 0 0,0-2 0 0 0,0 1-1 0 0,4 1 0 0 0,10 3 10 0 0,0 0-1 0 0,1-2 1 0 0,-1 0 0 0 0,1-1-1 0 0,0-1 1 0 0,12-1-10 0 0,-10 0-104 0 0,0-1 1 0 0,1-2 0 0 0,-1-1-1 0 0,0 0 1 0 0,1-2 0 0 0,-1-1-1 0 0,6-2 104 0 0,10-8-3869 0 0,-1-5-3674 0 0,-25 11-5483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5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43 254 5577 0 0,'0'0'2514'0'0,"0"0"-655"0"0,0 0-216 0 0,0 0 79 0 0,0 0 42 0 0,0 0-63 0 0,0 0-157 0 0,0 0-257 0 0,0 0-240 0 0,0 0-171 0 0,0 0-125 0 0,0 0-60 0 0,0 0-38 0 0,-7-10-38 0 0,-21-27-26 0 0,20 28-55 0 0,8 9-51 0 0,0 0-70 0 0,0 0-82 0 0,0 0-75 0 0,0 0-66 0 0,0 0-40 0 0,15 0 327 0 0,36 0-33 0 0,1 2 0 0 0,0 2 1 0 0,-1 2-1 0 0,6 4-444 0 0,11 9 83 0 0,65 7 163 0 0,-133-26-201 0 0,0 0 19 0 0,0 0 22 0 0,0 0 11 0 0,0 0 15 0 0,0 0 13 0 0,0 0 1 0 0,0 0-10 0 0,-9-19 284 0 0,-94-116-135 0 0,37 35-294 0 0,66 100-56 0 0,0 0 0 0 0,1 0-1 0 0,-1 0 1 0 0,0 0 0 0 0,1 0 0 0 0,-1-1 0 0 0,0 1 0 0 0,1 0-1 0 0,-1 0 1 0 0,0 0 0 0 0,0 0 0 0 0,1-1 0 0 0,-1 1 0 0 0,0 0-1 0 0,0 0 1 0 0,1 0 0 0 0,-1-1 0 0 0,0 1 0 0 0,0 0 0 0 0,0-1-1 0 0,0 1 1 0 0,1 0 0 0 0,-1 0 0 0 0,0-1 0 0 0,0 1-1 0 0,0 0 1 0 0,0-1 0 0 0,0 1 0 0 0,0 0 0 0 0,0-1 0 0 0,0 1-1 0 0,0 0 1 0 0,0-1 0 0 0,0 1 0 0 0,0 0 0 0 0,0-1 0 0 0,0 1-1 0 0,0 0 1 0 0,0 0 0 0 0,0-1 0 0 0,0 1 0 0 0,-1-1 85 0 0,30 26-7572 0 0,-26-22 4122 0 0,6 5-9034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3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15 9754 0 0,'0'0'1967'0'0,"0"0"-297"0"0,0 0-191 0 0,0 0 41 0 0,0 0 7 0 0,0 0-127 0 0,0 0-223 0 0,0 0-265 0 0,0 0-229 0 0,0 0-160 0 0,0 0-73 0 0,0 0-35 0 0,1-2-4 0 0,1-8 5 0 0,-1 8-29 0 0,-1 2-58 0 0,0 8 621 0 0,7 91 1070 0 0,-12 35-1196 0 0,-5-1 0 0 0,-15 56-824 0 0,-27 51 250 0 0,50-232-409 0 0,3-31-646 0 0,0 3-214 0 0,4-37-3163 0 0,-2 38 422 0 0,0 1-3360 0 0,-1 10-4307 0 0</inkml:trace>
  <inkml:trace contextRef="#ctx0" brushRef="#br0" timeOffset="624.871">81 71 6489 0 0,'0'0'1773'0'0,"0"0"-70"0"0,0 0 43 0 0,0 0 81 0 0,0 0-47 0 0,0 0-169 0 0,0 0-243 0 0,0 0-238 0 0,0 0-167 0 0,0 0-132 0 0,0 0-94 0 0,0 0-43 0 0,0 0-22 0 0,-13-7-43 0 0,-41-17-35 0 0,40 18-61 0 0,14 6-73 0 0,0 0-58 0 0,0 0-50 0 0,0 0-54 0 0,0 0-63 0 0,0 0-35 0 0,0 0-49 0 0,0 0-33 0 0,48 0 845 0 0,445-4 1198 0 0,-282 29-1958 0 0,-162-21-135 0 0,-49-4-72 0 0,0 0-2 0 0,0 0 8 0 0,0 0-14 0 0,0 0 5 0 0,0 0 24 0 0,0 0-41 0 0,0 0-2 0 0,0 0-5 0 0,0 0-28 0 0,0 0-15 0 0,0 0-24 0 0,0 0-38 0 0,0 0-57 0 0,0 0-21 0 0,0 0-62 0 0,0 0-94 0 0,0 0-116 0 0,0 0-145 0 0,-5 9-6630 0 0,5-6 2927 0 0,-1 0-7421 0 0</inkml:trace>
  <inkml:trace contextRef="#ctx0" brushRef="#br0" timeOffset="1145.979">15 803 4465 0 0,'0'0'1886'0'0,"0"0"-74"0"0,0 0-17 0 0,0 0-38 0 0,0 0-141 0 0,0 0-220 0 0,0 0-205 0 0,0 0-137 0 0,0 0-97 0 0,0 0-66 0 0,0 0-47 0 0,0 0-26 0 0,0 0-22 0 0,-2 2-33 0 0,-7 10 2200 0 0,9-11-2562 0 0,0-1-44 0 0,94 1 2943 0 0,167-10-1649 0 0,-4-23-969 0 0,-122 27-2597 0 0,-144 1 250 0 0,-3-2-1905 0 0,5 2-2304 0 0,4 0-6584 0 0</inkml:trace>
  <inkml:trace contextRef="#ctx0" brushRef="#br0" timeOffset="2753.033">762 1017 9314 0 0,'0'0'2415'0'0,"0"0"-226"0"0,0 0-193 0 0,0 0-180 0 0,0 0-271 0 0,0 0-288 0 0,0 0-238 0 0,0 0-175 0 0,0 0-110 0 0,0 0-71 0 0,0 0-30 0 0,0 0 3 0 0,0 0-33 0 0,-1-6-40 0 0,-4-16-44 0 0,2 10-155 0 0,0-1-1 0 0,0 1 1 0 0,1-1-1 0 0,1 0 1 0 0,0 0-1 0 0,1 0 1 0 0,0 0-1 0 0,1 0 1 0 0,0 0-1 0 0,2-4-363 0 0,2 6 32 0 0,1 1-1 0 0,0 0 1 0 0,1-1 0 0 0,0 2-1 0 0,1-1 1 0 0,-1 1 0 0 0,2 0-1 0 0,0 1 1 0 0,0 0-1 0 0,0 0 1 0 0,1 1 0 0 0,0 1-1 0 0,0-1 1 0 0,8-2-32 0 0,-17 8 0 0 0,1-1 1 0 0,-1 1-1 0 0,1 0 0 0 0,0 1 1 0 0,-1-1-1 0 0,1 0 1 0 0,0 0-1 0 0,-1 1 0 0 0,1-1 1 0 0,0 1-1 0 0,0-1 1 0 0,0 1-1 0 0,0 0 0 0 0,-1 0 1 0 0,1 0-1 0 0,0 0 0 0 0,0 0 1 0 0,0 0-1 0 0,0 0 1 0 0,-1 0-1 0 0,1 1 0 0 0,0-1 1 0 0,0 1-1 0 0,0 0 1 0 0,-1-1-1 0 0,1 1 0 0 0,0 0 1 0 0,-1 0-1 0 0,1 0 0 0 0,-1 0 1 0 0,1 0-1 0 0,-1 0 1 0 0,1 1-1 0 0,-1-1 0 0 0,0 0 1 0 0,0 1-1 0 0,0-1 1 0 0,0 1-1 0 0,0 0 0 0 0,0-1 1 0 0,0 1-1 0 0,0 0 0 0 0,0-1 1 0 0,-1 1-1 0 0,1 0 1 0 0,-1 0-1 0 0,1-1 0 0 0,-1 1 1 0 0,0 0-1 0 0,0 0 1 0 0,0 0-1 0 0,0 1 0 0 0,9 75 52 0 0,16-100 192 0 0,-7 2-242 0 0,1 2 0 0 0,1 0 0 0 0,0 1 0 0 0,1 1 0 0 0,1 1 0 0 0,0 1 0 0 0,1 1 0 0 0,9-3-2 0 0,-32 16-1 0 0,1-1 1 0 0,0 1-1 0 0,-1 0 1 0 0,1 0-1 0 0,0-1 0 0 0,-1 1 1 0 0,1 0-1 0 0,0 0 1 0 0,0 0-1 0 0,-1 0 0 0 0,1 0 1 0 0,0 0-1 0 0,0 0 1 0 0,-1 0-1 0 0,1 0 0 0 0,0 1 1 0 0,-1-1-1 0 0,1 0 1 0 0,0 0-1 0 0,-1 1 0 0 0,1-1 1 0 0,0 0-1 0 0,-1 1 1 0 0,1-1-1 0 0,0 0 0 0 0,-1 1 1 0 0,1-1-1 0 0,-1 1 0 0 0,1-1 1 0 0,-1 1-1 0 0,1 0 1 0 0,-1-1-1 0 0,1 1 0 0 0,-1-1 1 0 0,0 1-1 0 0,1 0 1 0 0,-1-1-1 0 0,0 1 0 0 0,0 0 1 0 0,1-1-1 0 0,-1 1 1 0 0,0 0-1 0 0,0 0 0 0 0,0-1 1 0 0,0 1-1 0 0,0 0 1 0 0,0-1-1 0 0,0 1 0 0 0,0 1 1 0 0,0 48-34 0 0,-1-34 38 0 0,-15 120-404 0 0,16-135 216 0 0,0-1-58 0 0,0 0-82 0 0,0 0-82 0 0,14 0-9929 0 0,-12 0-1492 0 0</inkml:trace>
  <inkml:trace contextRef="#ctx0" brushRef="#br0" timeOffset="3218.967">1403 818 12155 0 0,'0'0'1709'0'0,"0"0"-462"0"0,0 0-104 0 0,0 0 113 0 0,0 0 49 0 0,0 0-114 0 0,0 0-207 0 0,0 0-183 0 0,0 0-133 0 0,0 0-99 0 0,0 0-65 0 0,0 0-58 0 0,0 0-53 0 0,-7 31-33 0 0,-21 94-48 0 0,13-68 229 0 0,-16-2 1050 0 0,24-81-185 0 0,10 9-1386 0 0,1 0 1 0 0,2 0 0 0 0,-1 1-1 0 0,2 0 1 0 0,0 0 0 0 0,1 0-1 0 0,1 1 1 0 0,0 0 0 0 0,1 1-1 0 0,0 0 1 0 0,1 0 0 0 0,1 1-1 0 0,0 1 1 0 0,1 0 0 0 0,0 0 0 0 0,1 1-1 0 0,0 1 1 0 0,8-4-21 0 0,120-71 131 0 0,-135 82-102 0 0,0 1 0 0 0,0-1 0 0 0,0 1 0 0 0,0 0 0 0 0,0 1 0 0 0,1 0 0 0 0,-1 0 0 0 0,0 0 0 0 0,1 1 0 0 0,-1 0 0 0 0,1 0 0 0 0,2 2-29 0 0,-7 0 21 0 0,0 1 0 0 0,-1-1 0 0 0,0 1 0 0 0,0 0 0 0 0,0 0 0 0 0,0 0-1 0 0,0 0 1 0 0,0 0 0 0 0,-1 0 0 0 0,0 1 0 0 0,1-1 0 0 0,-1 0 0 0 0,0 1 0 0 0,-1-1 0 0 0,1 1 0 0 0,-1-1 0 0 0,1 1 0 0 0,-1-1 0 0 0,0 1 0 0 0,0-1 0 0 0,-1 1 0 0 0,1-1 0 0 0,-1 1 0 0 0,0-1 0 0 0,0 1 0 0 0,0-1-21 0 0,-1 5 34 0 0,0 0 0 0 0,0-1 1 0 0,-1 0-1 0 0,0 1 0 0 0,0-1 0 0 0,-1 0 0 0 0,0-1 0 0 0,0 1 0 0 0,-1-1 1 0 0,1 0-1 0 0,-1 0 0 0 0,-1 0 0 0 0,1 0 0 0 0,-1-1 0 0 0,0 0 1 0 0,0 0-1 0 0,-1-1 0 0 0,1 0 0 0 0,-1 0 0 0 0,0 0 0 0 0,0-1 1 0 0,-1 0-1 0 0,1-1 0 0 0,0 1 0 0 0,-1-1 0 0 0,0-1 0 0 0,1 1 0 0 0,-1-1 1 0 0,0-1-1 0 0,0 1 0 0 0,-3-2-34 0 0,5-1-49 0 0,0-1 0 0 0,1 0 0 0 0,-1 0 0 0 0,1 0 0 0 0,0-1 0 0 0,0 0 1 0 0,0 0-1 0 0,1 0 0 0 0,-1 0 0 0 0,1-1 0 0 0,0 0 0 0 0,0 0 0 0 0,1 0 0 0 0,0 0 0 0 0,-1-1 0 0 0,2 1 0 0 0,-1-1 0 0 0,1 0 1 0 0,0 1-1 0 0,0-1 0 0 0,0-1 0 0 0,1 1 0 0 0,0 0 0 0 0,0 0 0 0 0,0-4 49 0 0,-5-47-2496 0 0,5 20-6045 0 0,1 21-4178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0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5833 0 0,'0'0'3304'0'0,"0"0"-642"0"0,0 0-294 0 0,0 0-169 0 0,0 0-196 0 0,0 0-288 0 0,0 0-312 0 0,0 0-230 0 0,0 0-165 0 0,0 0-148 0 0,0 0-124 0 0,0 0-94 0 0,0 0-102 0 0,-5-2-60 0 0,-13-5-53 0 0,13 5-69 0 0,5 2-47 0 0,0 0-44 0 0,0 0-42 0 0,0 0-53 0 0,0 0-19 0 0,18 4 605 0 0,20 3-276 0 0,-1-2-1 0 0,1-2 1 0 0,0-1-1 0 0,37-4-481 0 0,-13 1 213 0 0,50-14 50 0 0,-112 15-266 0 0,0 0 15 0 0,0 0-10 0 0,0 0 24 0 0,0 0-26 0 0,0 0 7 0 0,0 0-14 0 0,0 0-15 0 0,0 0-13 0 0,0 0-29 0 0,0 0-42 0 0,0 0 26 0 0,0 0-13 0 0,0 0-15 0 0,0 0-8 0 0,0 0-51 0 0,-18 5-3379 0 0,0 12-427 0 0,5-6-3926 0 0,10-7-3975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14163 0 0,'0'0'2040'0'0,"0"0"-671"0"0,0 0-272 0 0,0 0 50 0 0,0 0 48 0 0,0 0-103 0 0,0 0-233 0 0,0 0-204 0 0,0 0-128 0 0,0 0-71 0 0,0 0-8 0 0,0 0-23 0 0,0 0-20 0 0,12-1-8 0 0,79-2 2305 0 0,-63 10-1674 0 0,125 1 382 0 0,-24-30-993 0 0,-115 21-705 0 0,-25 2-4184 0 0,-6 9-2286 0 0,13-7 2163 0 0,-1-2-7035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1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5153 0 0,'0'0'1530'0'0,"0"0"73"0"0,0 0 173 0 0,0 0 102 0 0,0 0-80 0 0,0 0-223 0 0,0 0-250 0 0,0 0-215 0 0,0 0-151 0 0,0 0-98 0 0,0 0-33 0 0,0 0 1 0 0,0 0 15 0 0,-3 3-8 0 0,-8 12-57 0 0,8-11-63 0 0,3-4-72 0 0,0 0-59 0 0,0 0-50 0 0,0 0-53 0 0,6 3 2824 0 0,23 5-2535 0 0,165-1 656 0 0,-23-25-998 0 0,-113 10-333 0 0,-57 8-76 0 0,-1 0-28 0 0,0 0-7 0 0,0 0 1 0 0,0 0-17 0 0,0 0 11 0 0,0 0 5 0 0,0 0 1 0 0,0 0-12 0 0,0 0 29 0 0,0 0-10 0 0,0 0-13 0 0,0 0 2 0 0,0 0-4 0 0,0 0 4 0 0,0 0-9 0 0,0 0-14 0 0,0 0 5 0 0,0 0-6 0 0,0 0-10 0 0,-22-2-3559 0 0,9 1-1606 0 0,9 1 94 0 0,0 0-6765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8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11867 0 0,'0'0'2187'0'0,"0"0"-364"0"0,0 0-308 0 0,0 0-107 0 0,0 0-72 0 0,0 0-227 0 0,0 0-279 0 0,0 0-251 0 0,0 0-219 0 0,0 0-134 0 0,0 0-33 0 0,0 0 52 0 0,14 4 860 0 0,-10 17-631 0 0,-1-1 1 0 0,0 1 0 0 0,-2 0 0 0 0,-1 0-1 0 0,0 0 1 0 0,-2 0 0 0 0,-1 2-475 0 0,-30 131 615 0 0,31-149-583 0 0,2-5-54 0 0,-1 1 0 0 0,0-1 0 0 0,1 0 0 0 0,-1 1 0 0 0,1-1 0 0 0,-1 1 0 0 0,1-1 0 0 0,-1 1 0 0 0,1 0 0 0 0,0-1 0 0 0,-1 1-1 0 0,1-1 1 0 0,0 1 0 0 0,-1 0 0 0 0,1-1 0 0 0,0 1 0 0 0,0 0 0 0 0,0-1 0 0 0,0 1 0 0 0,-1 0 0 0 0,1 0 0 0 0,0-1 0 0 0,0 1 0 0 0,0 0 0 0 0,0-1 0 0 0,1 1 0 0 0,-1 0 0 0 0,0-1 0 0 0,0 1 0 0 0,0 0 0 0 0,0-1 0 0 0,1 1 0 0 0,-1 0 0 0 0,0-1 0 0 0,1 1 0 0 0,-1 0 0 0 0,1-1 0 0 0,-1 1 0 0 0,0-1-1 0 0,1 1 1 0 0,-1-1 0 0 0,1 1 0 0 0,-1-1 0 0 0,1 1 0 0 0,0-1 0 0 0,-1 0 0 0 0,1 1 0 0 0,-1-1 0 0 0,1 0 0 0 0,0 1 0 0 0,-1-1 0 0 0,1 0 0 0 0,0 0 0 0 0,-1 0 0 0 0,1 1 0 0 0,0-1 0 0 0,0 0 0 0 0,-1 0 0 0 0,1 0 0 0 0,0 0 0 0 0,-1 0 0 0 0,1 0 0 0 0,0-1 0 0 0,-1 1 0 0 0,1 0 0 0 0,0 0-1 0 0,0 0 24 0 0,33-7-4246 0 0,-24 2 276 0 0,1-2-3652 0 0,-7 3-3821 0 0</inkml:trace>
  <inkml:trace contextRef="#ctx0" brushRef="#br0" timeOffset="774.011">310 170 13467 0 0,'0'0'2207'0'0,"0"0"-493"0"0,0 0-289 0 0,0 0-115 0 0,0 0-123 0 0,0 0-215 0 0,0 0-248 0 0,0 0-222 0 0,0 0-148 0 0,0 0-58 0 0,0 0-27 0 0,0 0 12 0 0,0 0 0 0 0,12-3-1 0 0,153-23 1054 0 0,98 22 16 0 0,-345-29-1157 0 0,-34-18-124 0 0,99 50-17 0 0,17 1-64 0 0,0 0 2 0 0,0 24 4 0 0,-17 227 226 0 0,15-202-158 0 0,2-49-96 0 0,0 0-14 0 0,0 0 68 0 0,123-132 799 0 0,-54 54-736 0 0,-57 78-2823 0 0,-7 10-4596 0 0,-4-9 4197 0 0,1 3-9142 0 0</inkml:trace>
  <inkml:trace contextRef="#ctx0" brushRef="#br0" timeOffset="1186.952">892 100 16115 0 0,'0'0'1885'0'0,"0"0"-422"0"0,0 0-195 0 0,0 0-66 0 0,0 0-69 0 0,0 0-143 0 0,0 0-179 0 0,0 0-195 0 0,0 0-152 0 0,0 0-81 0 0,0 0-58 0 0,0 0-12 0 0,0 0-26 0 0,11-5-39 0 0,37-18-37 0 0,46 10 625 0 0,-69 14-687 0 0,-23-1-143 0 0,0-1-1 0 0,0 1 0 0 0,0 1 1 0 0,0-1-1 0 0,0 0 0 0 0,0 0 0 0 0,0 1 1 0 0,-1-1-1 0 0,1 1 0 0 0,0 0 0 0 0,0-1 1 0 0,0 1-1 0 0,-1 0 0 0 0,1 0 1 0 0,0 0-1 0 0,-1 0 0 0 0,1 1 0 0 0,-1-1 1 0 0,1 0-1 0 0,-1 0 0 0 0,0 1 0 0 0,0-1 1 0 0,1 1-1 0 0,-1 0 0 0 0,0-1 1 0 0,0 1-1 0 0,0 0 0 0 0,-1-1 0 0 0,1 1 1 0 0,0 0-1 0 0,-1 0 0 0 0,1 0 0 0 0,-1 0 1 0 0,1 0-1 0 0,-1-1 0 0 0,0 1 1 0 0,0 0-1 0 0,0 0 0 0 0,0 0 0 0 0,0 0 1 0 0,-1 0-1 0 0,1 0 0 0 0,0 0 0 0 0,-1 2-4 0 0,-1 2 20 0 0,0-1 0 0 0,0 1 0 0 0,0 0 1 0 0,-1 0-1 0 0,0-1 0 0 0,0 0 1 0 0,0 1-1 0 0,-1-1 0 0 0,0 0 1 0 0,0-1-1 0 0,0 1 0 0 0,0-1 1 0 0,-1 1-1 0 0,0-1 0 0 0,-1 0-21 0 0,-12 14 61 0 0,-46 56 159 0 0,64-74-215 0 0,0 1 0 0 0,-1 0 0 0 0,1 0 1 0 0,0 0-1 0 0,0 0 0 0 0,0-1 1 0 0,0 1-1 0 0,0 0 0 0 0,0 0 0 0 0,0 0 1 0 0,1 0-1 0 0,-1 0 0 0 0,0-1 0 0 0,0 1 1 0 0,1 0-1 0 0,-1 0 0 0 0,0-1 1 0 0,1 1-1 0 0,-1 0 0 0 0,1 0 0 0 0,-1-1 1 0 0,1 1-1 0 0,-1 0 0 0 0,1-1 0 0 0,-1 1 1 0 0,1-1-1 0 0,0 1 0 0 0,-1-1 1 0 0,1 1-1 0 0,0-1 0 0 0,0 1 0 0 0,-1-1 1 0 0,1 1-1 0 0,0-1 0 0 0,0 0 0 0 0,0 0 1 0 0,-1 1-1 0 0,1-1 0 0 0,0 0 0 0 0,0 0 1 0 0,0 0-1 0 0,0 0 0 0 0,0 0 1 0 0,-1 0-1 0 0,1 0 0 0 0,0 0 0 0 0,1-1-5 0 0,45 1 290 0 0,110-52-1283 0 0,-103 32-6792 0 0,-46 16-4584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766 166 0 0 0,'0'0'579'0'0,"0"0"664"0"0,0 0 364 0 0,0 0 186 0 0,0 0 155 0 0,0 0 32 0 0,0 0-122 0 0,0 0-134 0 0,0 0-169 0 0,0 0-163 0 0,0 0-134 0 0,-3-17-148 0 0,-10-54-130 0 0,13 68-828 0 0,0-1 1 0 0,-1 0 0 0 0,0 1-1 0 0,0-1 1 0 0,0 1-1 0 0,0 0 1 0 0,0-1 0 0 0,-1 1-1 0 0,0 0 1 0 0,0 0 0 0 0,1 0-1 0 0,-2 0 1 0 0,1 0-1 0 0,0 0 1 0 0,-1 0 0 0 0,1 1-1 0 0,-1-1 1 0 0,0 1 0 0 0,0 0-1 0 0,1 0 1 0 0,-2 0-1 0 0,1 0 1 0 0,0 0 0 0 0,0 1-1 0 0,-1-1 1 0 0,1 1-1 0 0,0 0 1 0 0,-1 0 0 0 0,1 0-1 0 0,-1 1 1 0 0,0-1 0 0 0,1 1-1 0 0,-1 0 1 0 0,1 0-1 0 0,-1 0 1 0 0,0 0 0 0 0,1 1-1 0 0,-1 0 1 0 0,-1 0-153 0 0,-8-1 44 0 0,0 2 23 0 0,0 1 1 0 0,0 0 0 0 0,1 0 0 0 0,-1 2 0 0 0,1 0-1 0 0,0 0 1 0 0,0 1 0 0 0,1 0 0 0 0,-1 1 0 0 0,2 0-1 0 0,-1 1 1 0 0,-1 1-68 0 0,-10 7 71 0 0,-16 10 16 0 0,1 2 0 0 0,2 2 1 0 0,0 1-1 0 0,2 1 0 0 0,2 2 0 0 0,1 1 1 0 0,2 2-1 0 0,1 1 0 0 0,2 1 0 0 0,2 1 1 0 0,1 0-1 0 0,2 2 0 0 0,3 1 0 0 0,-3 10-87 0 0,12-25 43 0 0,1 0-1 0 0,0 1 0 0 0,3-1 0 0 0,0 2 0 0 0,2-1 0 0 0,1 0 0 0 0,1 0 0 0 0,4 30-42 0 0,-1-43 20 0 0,0 0 0 0 0,0 0 0 0 0,1 0 0 0 0,1 0 0 0 0,1-1 0 0 0,0 1 0 0 0,1-2 0 0 0,1 1 0 0 0,0-1 1 0 0,1 0-1 0 0,0 0 0 0 0,2-1 0 0 0,-1-1 0 0 0,1 1 0 0 0,1-2 0 0 0,7 6-20 0 0,9 1 53 0 0,1-2 1 0 0,0-1 0 0 0,1-1-1 0 0,1-2 1 0 0,0 0-1 0 0,1-3 1 0 0,0 0-1 0 0,0-2 1 0 0,1-2-1 0 0,0-1 1 0 0,0-1-1 0 0,0-2 1 0 0,0-1-1 0 0,10-3-53 0 0,-7 2 62 0 0,-1-2 1 0 0,1-1-1 0 0,-1-2 0 0 0,0-1 0 0 0,-1-2 0 0 0,0-2 0 0 0,0-1 0 0 0,-1-1 0 0 0,0-2 0 0 0,-2-1 0 0 0,0-2 0 0 0,0-1 0 0 0,9-9-62 0 0,-32 22 24 0 0,1-1 1 0 0,-2 0-1 0 0,1 0 0 0 0,-1-1 0 0 0,0 0 0 0 0,0 0 1 0 0,-1-1-1 0 0,0 0 0 0 0,0 0 0 0 0,-1 0 0 0 0,-1 0 1 0 0,1-1-1 0 0,-2 0 0 0 0,1 0 0 0 0,-1 0 0 0 0,-1-1 1 0 0,0 1-1 0 0,0-1 0 0 0,-1 1 0 0 0,0-1 0 0 0,-1-6-24 0 0,-3 10-1 0 0,0 0 0 0 0,0 1 0 0 0,-1-1 0 0 0,1 1 0 0 0,-1 0 0 0 0,-1 0 0 0 0,1 0 0 0 0,-1 0 0 0 0,0 1 0 0 0,-1 0 0 0 0,1 0 0 0 0,-1 0 0 0 0,0 1 0 0 0,0 0 0 0 0,0 0 0 0 0,-1 0 0 0 0,1 1 0 0 0,-1 0 0 0 0,0 0 0 0 0,0 1-1 0 0,0 0 1 0 0,0 0 0 0 0,-3 0 1 0 0,-39-11-156 0 0,1 3 0 0 0,-2 1 0 0 0,1 2-1 0 0,-1 3 1 0 0,0 2 0 0 0,-15 2 156 0 0,65 0-116 0 0,21 4-212 0 0,49 0 404 0 0,-1-3 0 0 0,1-4 0 0 0,17-3-76 0 0,19-2 184 0 0,10 2-37 0 0,-44 2-570 0 0,-56-6-4487 0 0,-12 5-325 0 0,0 2-6192 0 0</inkml:trace>
  <inkml:trace contextRef="#ctx0" brushRef="#br0" timeOffset="395.388">1744 656 5889 0 0,'0'0'3326'0'0,"0"0"-884"0"0,0 0-389 0 0,0 0-136 0 0,0 0-214 0 0,0 0-252 0 0,0 0-270 0 0,0 0-248 0 0,0 0-183 0 0,0 0-148 0 0,-32 21-123 0 0,-97 65-96 0 0,78-35 20 0 0,48-41-347 0 0,0-3-17 0 0,1 0-1 0 0,-1-1 1 0 0,1 1 0 0 0,1 0 0 0 0,-1 0 0 0 0,1 0 0 0 0,1 0-1 0 0,-1 0 1 0 0,1 0 0 0 0,0 0 0 0 0,1 0 0 0 0,0 0 0 0 0,0 0-1 0 0,0 0 1 0 0,1 0 0 0 0,0 0 0 0 0,0-1 0 0 0,1 1 0 0 0,0-1-1 0 0,0 1 1 0 0,0-1 0 0 0,1 0 0 0 0,0 0 0 0 0,0-1 0 0 0,1 1-1 0 0,0-1 1 0 0,-1 0 0 0 0,2 0 0 0 0,-1 0 0 0 0,1-1 0 0 0,-1 0-1 0 0,1 0 1 0 0,0 0 0 0 0,0-1 0 0 0,1 0 0 0 0,-1 0 0 0 0,1 0 0 0 0,0-1-1 0 0,-1 0 1 0 0,1-1 0 0 0,7 2-39 0 0,-5-3 117 0 0,1 0-1 0 0,-1-1 1 0 0,1 0 0 0 0,-1 0 0 0 0,1-1-1 0 0,-1 0 1 0 0,0-1 0 0 0,0 0 0 0 0,0-1-1 0 0,0 1 1 0 0,0-2 0 0 0,-1 1-1 0 0,0-1 1 0 0,0 0 0 0 0,0-1 0 0 0,-1 0-1 0 0,1 0 1 0 0,-1-1 0 0 0,-1 0 0 0 0,0 0-1 0 0,3-3-116 0 0,1-2 122 0 0,0-1-1 0 0,0 0 1 0 0,-1-1 0 0 0,-1 1-1 0 0,0-2 1 0 0,-1 1-1 0 0,0-1 1 0 0,2-10-122 0 0,-7 19 18 0 0,0 0 1 0 0,0 0-1 0 0,-1 0 0 0 0,0-1 0 0 0,0 1 1 0 0,-1 0-1 0 0,0 0 0 0 0,0-1 0 0 0,0 1 0 0 0,-1 0 1 0 0,0 0-1 0 0,0-1 0 0 0,0 1 0 0 0,-1 0 1 0 0,0 0-1 0 0,0 0 0 0 0,-1 1 0 0 0,1-1 1 0 0,-1 0-1 0 0,0 1 0 0 0,-1 0 0 0 0,0 0 1 0 0,-2-3-19 0 0,-1 2-100 0 0,0 1 0 0 0,0 0 0 0 0,-1 0 1 0 0,0 0-1 0 0,0 1 0 0 0,0 1 0 0 0,0-1 1 0 0,-1 1-1 0 0,1 1 0 0 0,-1-1 0 0 0,0 2 1 0 0,0-1-1 0 0,0 1 0 0 0,1 0 0 0 0,-1 1 1 0 0,0 0-1 0 0,0 1 0 0 0,0-1 0 0 0,0 2 1 0 0,0-1-1 0 0,0 1 0 0 0,1 1 1 0 0,-1-1-1 0 0,1 2 0 0 0,0-1 0 0 0,-1 1 1 0 0,2 0-1 0 0,-1 1 0 0 0,0 0 0 0 0,1 0 1 0 0,0 0-1 0 0,0 1 0 0 0,-6 6 100 0 0,-17 28-3372 0 0,14-11-7113 0 0,12-13-1370 0 0</inkml:trace>
  <inkml:trace contextRef="#ctx0" brushRef="#br0" timeOffset="840.526">2193 630 2577 0 0,'0'0'2970'0'0,"0"0"-661"0"0,0 0-292 0 0,0 0-195 0 0,0 0-211 0 0,0 0-201 0 0,0 0-175 0 0,0 0-120 0 0,0 0-54 0 0,0 0 11 0 0,0 0 48 0 0,0 0 10 0 0,0 0-58 0 0,5 5-83 0 0,14 19-128 0 0,-27 21 974 0 0,-13 125-122 0 0,4 9-1353 0 0,17-179-419 0 0,0 0 0 0 0,-1-1-1 0 0,1 1 1 0 0,0 0 0 0 0,0 0-1 0 0,0-1 1 0 0,-1 1 0 0 0,1 0-1 0 0,0 0 1 0 0,-1-1 0 0 0,1 1 0 0 0,0 0-1 0 0,0 0 1 0 0,-1 0 0 0 0,1-1-1 0 0,0 1 1 0 0,-1 0 0 0 0,1 0-1 0 0,0 0 1 0 0,-1 0 0 0 0,1 0-1 0 0,-1 0 1 0 0,1 0 0 0 0,0 0-1 0 0,-1 0 1 0 0,1 0 0 0 0,0 0-1 0 0,-1 0 1 0 0,1 0 59 0 0,-1-35-3583 0 0,2 20-1940 0 0,-1 7-3216 0 0</inkml:trace>
  <inkml:trace contextRef="#ctx0" brushRef="#br0" timeOffset="1043.951">2178 299 13443 0 0,'0'0'1942'0'0,"0"0"-363"0"0,0 0-234 0 0,0 0-136 0 0,0 0-115 0 0,0 0-185 0 0,0 0-255 0 0,0 0-262 0 0,0 0-222 0 0,0 0-153 0 0,0 0-45 0 0,0 0-36 0 0,0 0-33 0 0,-5 3-22 0 0,4-3 77 0 0,0 1 0 0 0,0-1-1 0 0,-1 1 1 0 0,1 0 0 0 0,0 0 0 0 0,0 0-1 0 0,0-1 1 0 0,0 1 0 0 0,0 0 0 0 0,0 0-1 0 0,0 1 1 0 0,0-1 0 0 0,0 0 0 0 0,0 0 0 0 0,1 0-1 0 0,-1 1 1 0 0,1-1 0 0 0,-1 0 0 0 0,0 0-1 0 0,1 1 1 0 0,0-1 0 0 0,-1 1 0 0 0,1-1-1 0 0,0 0 1 0 0,0 1 0 0 0,0-1 0 0 0,0 1-1 0 0,0-1 1 0 0,0 0 0 0 0,0 1 0 0 0,0-1-1 0 0,1 1 1 0 0,-1-1 0 0 0,0 0 0 0 0,1 1-1 0 0,0-1 1 0 0,-1 0 0 0 0,1 1 0 0 0,-1-1-1 0 0,1 0 1 0 0,0 0 0 0 0,0 0 0 0 0,0 1 42 0 0,12 19-6755 0 0,-9-16-4215 0 0</inkml:trace>
  <inkml:trace contextRef="#ctx0" brushRef="#br0" timeOffset="1613.306">2351 1142 0 0 0,'0'0'4242'0'0,"0"0"-2079"0"0,0 0-464 0 0,0 0 334 0 0,0 0 301 0 0,0 0 76 0 0,0 0-162 0 0,0 0-372 0 0,0 0-433 0 0,0 0-322 0 0,0 0-228 0 0,0 0-175 0 0,6-10-112 0 0,39-80 839 0 0,-36 58-966 0 0,10-37 55 0 0,4 0 0 0 0,3 1-1 0 0,8-10-533 0 0,-10 38-363 0 0,-7 154 366 0 0,-17-106-1 0 0,1-1 0 0 0,0 1 0 0 0,0-1-1 0 0,1 0 1 0 0,-1 1 0 0 0,2-1 0 0 0,-1 0 0 0 0,1 0-1 0 0,0-1 1 0 0,1 1 0 0 0,-1-1 0 0 0,1 1 0 0 0,1-1-1 0 0,-1 0 1 0 0,1-1 0 0 0,0 1 0 0 0,4 3-2 0 0,-5-8 57 0 0,0 0 0 0 0,0 0 0 0 0,0 0 1 0 0,-1 0-1 0 0,1-1 0 0 0,0 1 0 0 0,0-1 1 0 0,0 0-1 0 0,0 0 0 0 0,0-1 0 0 0,0 1 0 0 0,0-1 1 0 0,0 0-1 0 0,-1 0 0 0 0,1 0 0 0 0,0 0 0 0 0,0-1 1 0 0,-1 1-1 0 0,1-1 0 0 0,-1 0 0 0 0,2-2-57 0 0,101-117 1457 0 0,-98 112-1431 0 0,-1 1 1 0 0,0-1-1 0 0,0-1 1 0 0,0 0-1 0 0,-1 1 1 0 0,-1-2-1 0 0,0 1 1 0 0,0-1-1 0 0,-1 0 1 0 0,0 0-1 0 0,-1 0 1 0 0,0 0-1 0 0,-1-1 1 0 0,0 1-1 0 0,0-12-26 0 0,-3 22-84 0 0,0 1 0 0 0,1-1 0 0 0,-1 1 0 0 0,1-1 0 0 0,-1 0 0 0 0,0 1 0 0 0,0-1 0 0 0,1 1 0 0 0,-1 0 0 0 0,0-1 0 0 0,0 1-1 0 0,1 0 1 0 0,-1-1 0 0 0,0 1 0 0 0,0 0 0 0 0,0 0 0 0 0,0 0 0 0 0,0-1 0 0 0,1 1 0 0 0,-1 0 0 0 0,0 0 0 0 0,0 0 0 0 0,0 1 0 0 0,0-1 0 0 0,0 0 0 0 0,0 0 0 0 0,1 0 0 0 0,-1 1 0 0 0,0-1 0 0 0,0 0 0 0 0,0 1-1 0 0,1-1 1 0 0,-1 1 0 0 0,0-1 0 0 0,0 1 0 0 0,1-1 0 0 0,-1 1 0 0 0,0-1 0 0 0,1 1 0 0 0,-1 0 0 0 0,0 0 84 0 0,-9 16-3281 0 0,4-5-5194 0 0,5-5-3775 0 0</inkml:trace>
  <inkml:trace contextRef="#ctx0" brushRef="#br0" timeOffset="2309.313">3351 652 6641 0 0,'0'0'3519'0'0,"0"0"-1420"0"0,0 0-474 0 0,0 0-34 0 0,0 0-49 0 0,0 0-106 0 0,0 0-151 0 0,0 0-233 0 0,0 0-220 0 0,0 0-153 0 0,0 0-126 0 0,0 0-61 0 0,0 0-56 0 0,-21-1-45 0 0,-64 0-47 0 0,81 1-296 0 0,-1 0-1 0 0,1 0 0 0 0,0 1 0 0 0,-1-1 1 0 0,1 1-1 0 0,0 0 0 0 0,-1 0 1 0 0,1 0-1 0 0,0 1 0 0 0,0-1 0 0 0,0 1 1 0 0,0 0-1 0 0,0 1 0 0 0,1-1 1 0 0,-1 0-1 0 0,0 2-47 0 0,-14 7 211 0 0,8-4-179 0 0,1 0-1 0 0,0 0 1 0 0,0 0-1 0 0,1 1 1 0 0,0 1-1 0 0,0-1 1 0 0,1 1-1 0 0,0 0 1 0 0,1 1 0 0 0,0 0-1 0 0,0 0 1 0 0,1 0-1 0 0,0 1 1 0 0,1 0-1 0 0,0 0 1 0 0,1 0-1 0 0,0 0 1 0 0,1 0-1 0 0,0 1 1 0 0,0-1-1 0 0,2 1 1 0 0,-1-1-1 0 0,2 1 1 0 0,0 8-32 0 0,-1-17 7 0 0,1 0 1 0 0,-1 0-1 0 0,1 1 1 0 0,0-1-1 0 0,0 0 1 0 0,0 0-1 0 0,1 0 1 0 0,-1 0-1 0 0,1 0 1 0 0,-1 0-1 0 0,1-1 1 0 0,0 1-1 0 0,0 0 1 0 0,0-1-1 0 0,1 0 1 0 0,-1 1-1 0 0,1-1 1 0 0,-1 0-1 0 0,1 0 1 0 0,-1 0-1 0 0,1-1 1 0 0,0 1-1 0 0,0 0 1 0 0,0-1-1 0 0,0 0 1 0 0,0 0-1 0 0,0 0 1 0 0,1 0-1 0 0,-1 0 1 0 0,0-1-1 0 0,0 0 1 0 0,1 1-1 0 0,-1-1 1 0 0,3-1-8 0 0,3 1 73 0 0,-1-1 0 0 0,1 0 0 0 0,-1-1 0 0 0,1 0 0 0 0,-1 0 0 0 0,0-1 0 0 0,0 0 1 0 0,0-1-1 0 0,0 0 0 0 0,-1 0 0 0 0,1 0 0 0 0,5-6-73 0 0,24-21 219 0 0,-2-2 0 0 0,-2-1 0 0 0,-1-2 0 0 0,7-13-219 0 0,-11 16 96 0 0,55-47 92 0 0,-77 95-161 0 0,-10 166 297 0 0,-19 223-325 0 0,13-151-145 0 0,6-175 109 0 0,3-25 20 0 0,-3-1-1 0 0,-2 1 1 0 0,-2-2-1 0 0,-12 37 18 0 0,20-84 4 0 0,-1-1 0 0 0,0 1-1 0 0,0-1 1 0 0,-1 1-1 0 0,1-1 1 0 0,-1 0-1 0 0,1 0 1 0 0,-1 0 0 0 0,0 0-1 0 0,0 0 1 0 0,0 0-1 0 0,-1 0 1 0 0,1-1-1 0 0,-1 1 1 0 0,0-1 0 0 0,1 0-1 0 0,-1 0 1 0 0,0 0-1 0 0,0 0 1 0 0,0 0-1 0 0,-1 0 1 0 0,1-1-1 0 0,0 0 1 0 0,0 0 0 0 0,-1 0-1 0 0,1 0 1 0 0,-1 0-1 0 0,1 0 1 0 0,-1-1-1 0 0,1 0 1 0 0,-1 0 0 0 0,0 0-1 0 0,1 0 1 0 0,-1 0-1 0 0,1-1 1 0 0,-1 0-1 0 0,1 1 1 0 0,-1-1 0 0 0,1-1-1 0 0,0 1 1 0 0,-1 0-1 0 0,1-1 1 0 0,0 0-1 0 0,0 1 1 0 0,0-1 0 0 0,0-1-5 0 0,-10-12 3 0 0,0-2-1 0 0,2 1 0 0 0,0-2 1 0 0,1 0-1 0 0,0 0 0 0 0,2 0 0 0 0,0-1 1 0 0,1-1-1 0 0,1 1 0 0 0,1-1 0 0 0,0 0 1 0 0,2 0-1 0 0,0-1 0 0 0,2 1 0 0 0,0 0 1 0 0,1-1-1 0 0,1 1 0 0 0,3-21-1 0 0,-2 32-3 0 0,-1-1-1 0 0,1 0 0 0 0,1 1 1 0 0,0 0-1 0 0,0-1 0 0 0,1 1 1 0 0,0 1-1 0 0,0-1 0 0 0,1 0 1 0 0,0 1-1 0 0,1 0 1 0 0,0 0-1 0 0,0 1 0 0 0,1 0 1 0 0,0 0-1 0 0,0 0 0 0 0,0 1 1 0 0,1 0-1 0 0,0 0 0 0 0,0 1 1 0 0,1 0-1 0 0,6-3 4 0 0,175-56-469 0 0,-104 44-1093 0 0,-49 11-2798 0 0,-14 3-1818 0 0,-5 1-6478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304 376 0 0 0,'0'0'543'0'0,"0"0"177"0"0,0 0 7 0 0,0 0-19 0 0,1 1-2368 0 0,3 2 21488 0 0,-3-3-17778 0 0,-3-8-1775 0 0,-1 0 0 0 0,1 0 0 0 0,-1 1 1 0 0,-1-1-1 0 0,1 1 0 0 0,-1 0 1 0 0,-1 0-1 0 0,1 0 0 0 0,-1 1 0 0 0,0 0 1 0 0,-1 0-1 0 0,-1-1-275 0 0,-84-60 1472 0 0,45 64-832 0 0,39 13-598 0 0,2 1 0 0 0,0 0 0 0 0,0 1 0 0 0,1-1 0 0 0,0 1-1 0 0,1 0 1 0 0,0 0 0 0 0,1 0 0 0 0,1 1 0 0 0,0-1 0 0 0,0 0-1 0 0,1 0 1 0 0,1 1 0 0 0,0-1 0 0 0,3 12-42 0 0,-4-11 26 0 0,4 21 42 0 0,1 0 0 0 0,2-1 0 0 0,1 1 0 0 0,2-2 0 0 0,1 1 0 0 0,2-1 0 0 0,0-1 0 0 0,3 0 0 0 0,2 2-68 0 0,49 108 212 0 0,-3 86 60 0 0,-62-213-205 0 0,0 0-1 0 0,-1 1 0 0 0,-1-1 1 0 0,0 0-1 0 0,-1 0 1 0 0,0 1-1 0 0,-1-1 1 0 0,-1 0-1 0 0,0 0 0 0 0,-1 0 1 0 0,-1-1-67 0 0,-1-2 35 0 0,-1-1 1 0 0,0-1-1 0 0,-1 1 1 0 0,0-1-1 0 0,0 0 0 0 0,-1-1 1 0 0,0 0-1 0 0,-1 0 1 0 0,1-1-1 0 0,-1-1 1 0 0,-1 1-1 0 0,1-2 0 0 0,-1 1 1 0 0,0-1-1 0 0,-1-1 1 0 0,-9 3-36 0 0,18-6 4 0 0,-1 1 0 0 0,0-1 0 0 0,0 1 0 0 0,0-1-1 0 0,0-1 1 0 0,0 1 0 0 0,0 0 0 0 0,0-1 0 0 0,-1 0 0 0 0,1 0 0 0 0,0 0 0 0 0,0 0 0 0 0,0-1 0 0 0,0 0 0 0 0,0 0 0 0 0,0 0 0 0 0,0 0 0 0 0,0-1 0 0 0,0 1 0 0 0,0-1 0 0 0,1 0 0 0 0,-1 0 0 0 0,1 0 0 0 0,-1-1 0 0 0,1 1-1 0 0,0-1 1 0 0,0 0 0 0 0,-2-1-4 0 0,-22-25-2021 0 0,26 29 1236 0 0,1 0-309 0 0,0 10-9573 0 0,0-6-1574 0 0</inkml:trace>
  <inkml:trace contextRef="#ctx0" brushRef="#br0" timeOffset="698.137">586 1175 8362 0 0,'0'0'4475'0'0,"0"0"-2231"0"0,0 0-929 0 0,0 0-81 0 0,0 0 75 0 0,0 0-4 0 0,0 0-100 0 0,0 0-199 0 0,0 0-213 0 0,0 0-176 0 0,0 0-121 0 0,0 0-80 0 0,3-4-64 0 0,8-11-37 0 0,-9 12-47 0 0,-2 3-36 0 0,9 29 1225 0 0,-8-5-1282 0 0,-1 0 1 0 0,-2 0 0 0 0,-1 0-1 0 0,0-1 1 0 0,-2 1 0 0 0,0-1 0 0 0,-4 6-176 0 0,3-3 60 0 0,-13 99 234 0 0,49-111 83 0 0,74-9 210 0 0,-94-9-1012 0 0,-34 0-2112 0 0,-2-3-3620 0 0,20 4 732 0 0,3 2-5987 0 0</inkml:trace>
  <inkml:trace contextRef="#ctx0" brushRef="#br0" timeOffset="973.803">451 1329 6737 0 0,'0'0'4248'0'0,"0"0"-1594"0"0,0 0-738 0 0,0 0-198 0 0,0 0-130 0 0,0 0-189 0 0,0 0-270 0 0,0 0-276 0 0,0 0-214 0 0,0 0-164 0 0,0 0-109 0 0,0 0-68 0 0,0 0-50 0 0,-5-3 589 0 0,71 14 1475 0 0,-37-11-3035 0 0,63 0 1669 0 0,-61 0-4806 0 0,-1 0-4770 0 0,-26 0-3215 0 0</inkml:trace>
  <inkml:trace contextRef="#ctx0" brushRef="#br0" timeOffset="1260.069">858 1333 8162 0 0,'0'0'4214'0'0,"0"0"-2072"0"0,0 0-813 0 0,0 0-83 0 0,0 0 25 0 0,0 0-48 0 0,0 0-123 0 0,0 0-94 0 0,0 0-86 0 0,0 0-57 0 0,0 0-63 0 0,0 0-97 0 0,0 0-114 0 0,3 13-114 0 0,13 107 772 0 0,-16-70-1382 0 0,0-49-82 0 0,9-1-2805 0 0,-5 0-2423 0 0,-3 0-5880 0 0</inkml:trace>
  <inkml:trace contextRef="#ctx0" brushRef="#br0" timeOffset="2326.968">680 30 2473 0 0,'0'0'2091'0'0,"0"0"-360"0"0,0 0-18 0 0,0 0 122 0 0,0 0 82 0 0,0 0-50 0 0,0 0-149 0 0,0 0-249 0 0,0 0-295 0 0,0 0-245 0 0,0 0-183 0 0,0 0-119 0 0,0 0-45 0 0,-4-5-59 0 0,-9-15-60 0 0,10 15-64 0 0,3 5-66 0 0,0 0-47 0 0,0 0-48 0 0,0 0-24 0 0,0 0-29 0 0,0 0-22 0 0,0 0-15 0 0,0 0-22 0 0,0 0 1 0 0,-37 177 1828 0 0,22-49-1400 0 0,56-112-26 0 0,44-16-148 0 0,-84 0-403 0 0,-1 0-38 0 0,0 0-14 0 0,0 0-49 0 0,0 0-76 0 0,0 0-113 0 0,-15 0-9501 0 0,14 0 7115 0 0,-3 0-8649 0 0</inkml:trace>
  <inkml:trace contextRef="#ctx0" brushRef="#br0" timeOffset="2593.058">496 181 7650 0 0,'0'0'2127'0'0,"0"0"-282"0"0,0 0-13 0 0,0 0 31 0 0,0 0-147 0 0,0 0-354 0 0,0 0-396 0 0,0 0-368 0 0,0 0-230 0 0,0 0-100 0 0,0 0-48 0 0,0 0-1 0 0,0 0-4 0 0,3 0 9 0 0,133 0 61 0 0,-106 0-3955 0 0,-1 0-3478 0 0,-19 0-3792 0 0</inkml:trace>
  <inkml:trace contextRef="#ctx0" brushRef="#br0" timeOffset="3044.933">862 203 10330 0 0,'0'0'2293'0'0,"0"0"-428"0"0,0 0-231 0 0,0 0-166 0 0,0 0-221 0 0,0 0-270 0 0,0 0-264 0 0,0 0-181 0 0,0 0-101 0 0,0 0-32 0 0,0 0-27 0 0,0 0-36 0 0,0 0-13 0 0,16-3-25 0 0,109-9 656 0 0,-124 13-927 0 0,0 0 1 0 0,0 0-1 0 0,0 1 0 0 0,0-1 1 0 0,0 0-1 0 0,0 0 1 0 0,-1 1-1 0 0,1-1 0 0 0,-1 0 1 0 0,1 1-1 0 0,-1-1 1 0 0,1 1-1 0 0,-1-1 0 0 0,0 1 1 0 0,1-1-1 0 0,-1 0 1 0 0,0 1-1 0 0,0-1 0 0 0,0 1 1 0 0,0-1-1 0 0,0 1 1 0 0,-1-1-1 0 0,1 1 1 0 0,0-1-1 0 0,-1 1 0 0 0,1-1 1 0 0,-1 1-1 0 0,0-1 1 0 0,1 0-1 0 0,-1 0 0 0 0,-1 2-27 0 0,-87 114 810 0 0,88-116-797 0 0,0 0 0 0 0,1 1-1 0 0,-1-1 1 0 0,1 0 0 0 0,-1 0 0 0 0,1 1 0 0 0,0-1 0 0 0,-1 0 0 0 0,1 0 0 0 0,0 1 0 0 0,0-1-1 0 0,0 0 1 0 0,0 1 0 0 0,0-1 0 0 0,0 0 0 0 0,0 1 0 0 0,1-1 0 0 0,-1 0 0 0 0,0 0-1 0 0,1 1 1 0 0,-1-1 0 0 0,1 0 0 0 0,-1 0 0 0 0,1 0 0 0 0,0 1 0 0 0,-1-1 0 0 0,1 0-1 0 0,0 0 1 0 0,0 0 0 0 0,0 0 0 0 0,0 0 0 0 0,0-1 0 0 0,0 1 0 0 0,0 0 0 0 0,0 0-1 0 0,0-1 1 0 0,0 1 0 0 0,0 0 0 0 0,1-1 0 0 0,-1 1 0 0 0,0-1 0 0 0,0 0 0 0 0,1 1 0 0 0,0-1-14 0 0,67 3 430 0 0,-50-4-521 0 0,42 1-1124 0 0,-42 0-1496 0 0,0 0-3286 0 0,-11 0-5769 0 0</inkml:trace>
  <inkml:trace contextRef="#ctx0" brushRef="#br0" timeOffset="3540.955">1394 600 12539 0 0,'0'0'2392'0'0,"0"0"-493"0"0,0 0-301 0 0,0 0-96 0 0,0 0-137 0 0,0 0-285 0 0,0 0-313 0 0,0 0-269 0 0,0 0-173 0 0,0 0-59 0 0,0 0 10 0 0,0 0 69 0 0,2 5 79 0 0,2 19-34 0 0,0 0-1 0 0,-1 1 0 0 0,-2-1 1 0 0,0 0-1 0 0,-2 1 1 0 0,-1 0-390 0 0,1 32 208 0 0,-27 288 184 0 0,28-344-396 0 0,0-1 5 0 0,0 0-12 0 0,0 0 2 0 0,0 0-8 0 0,-3-19-690 0 0,2-50-4856 0 0,2 40-4241 0 0,-1 20-1727 0 0</inkml:trace>
  <inkml:trace contextRef="#ctx0" brushRef="#br0" timeOffset="3863.769">1296 600 9898 0 0,'0'0'2329'0'0,"0"0"-341"0"0,0 0-177 0 0,0 0-133 0 0,0 0-246 0 0,0 0-305 0 0,0 0-309 0 0,0 0-238 0 0,0 0-68 0 0,0 0 37 0 0,0 0 73 0 0,0 0 51 0 0,0 0-19 0 0,17 1-77 0 0,116 2 755 0 0,133-26 47 0 0,-166 9-3179 0 0,-113 28-4212 0 0,6-10 1219 0 0,-1-3-5296 0 0</inkml:trace>
  <inkml:trace contextRef="#ctx0" brushRef="#br0" timeOffset="4109.173">1234 877 8938 0 0,'0'0'3787'0'0,"0"0"-1678"0"0,0 0-757 0 0,0 0-89 0 0,0 0 31 0 0,0 0 33 0 0,0 0-82 0 0,0 0-183 0 0,0 0-207 0 0,0 0-179 0 0,0 0-143 0 0,32-5-81 0 0,104-12-54 0 0,63-13 725 0 0,-129 20-1236 0 0,-40 9-2996 0 0,-30-2-5479 0 0,0 2-3055 0 0</inkml:trace>
  <inkml:trace contextRef="#ctx0" brushRef="#br0" timeOffset="4650.492">1317 372 10234 0 0,'0'0'2299'0'0,"0"0"-297"0"0,0 0-153 0 0,0 0-81 0 0,0 0-241 0 0,0 0-351 0 0,0 0-344 0 0,0 0-221 0 0,0 0-80 0 0,0 0-4 0 0,0 0 30 0 0,0 0 18 0 0,0 0-24 0 0,13 0-33 0 0,101-4 1187 0 0,123-10-249 0 0,-141 10-1348 0 0,-96 4-77 0 0,0 0 17 0 0,0 0 17 0 0,0 0 25 0 0,0 0 27 0 0,-14-7 368 0 0,-62-27-278 0 0,71 32-200 0 0,0 0 0 0 0,0 0 1 0 0,0-1-1 0 0,1 0 0 0 0,-1 0 0 0 0,1 0 0 0 0,-1 0 1 0 0,1-1-1 0 0,0 0 0 0 0,0 0 0 0 0,1 0 0 0 0,-1 0 1 0 0,1 0-1 0 0,0-1 0 0 0,-2-3-7 0 0,35 0-6440 0 0,-24 8 1992 0 0,7 0-8152 0 0</inkml:trace>
  <inkml:trace contextRef="#ctx0" brushRef="#br0" timeOffset="11593.884">2165 961 0 0 0,'0'0'3382'0'0,"0"0"-1722"0"0,0 0-447 0 0,0 0 196 0 0,0 0 312 0 0,0 0 128 0 0,0 0-119 0 0,0 0-267 0 0,0 0-300 0 0,0 0-181 0 0,0 0-60 0 0,4-5 5 0 0,-2 4-1086 0 0,0-1 499 0 0,0 0 0 0 0,0 0 0 0 0,-1 0 0 0 0,1 0 0 0 0,0 0 0 0 0,-1 0-1 0 0,1-1 1 0 0,-1 1 0 0 0,0-1 0 0 0,0 1 0 0 0,0-1 0 0 0,0 1 0 0 0,0-1 0 0 0,0 1 0 0 0,-1-1 0 0 0,1 0-1 0 0,-1 1 1 0 0,0-1 0 0 0,0 0 0 0 0,0 0 0 0 0,0-2-340 0 0,-31 5 955 0 0,-52 41-676 0 0,77-36-268 0 0,-1 0 0 0 0,0 0-1 0 0,1 1 1 0 0,0 0 0 0 0,0 0 0 0 0,1 0 0 0 0,0 1 0 0 0,0 0 0 0 0,0 0 0 0 0,1 0 0 0 0,-3 6-11 0 0,-9 65 6 0 0,17-74 25 0 0,-1 0 0 0 0,1 0-1 0 0,0 0 1 0 0,1 0-1 0 0,-1-1 1 0 0,1 1 0 0 0,-1 0-1 0 0,1 0 1 0 0,0-1-1 0 0,1 1 1 0 0,-1-1 0 0 0,1 0-1 0 0,-1 0 1 0 0,1 0 0 0 0,0 0-1 0 0,0 0 1 0 0,0 0-1 0 0,0-1 1 0 0,1 1 0 0 0,-1-1-1 0 0,1 0 1 0 0,0 0-1 0 0,-1-1 1 0 0,1 1 0 0 0,0-1-1 0 0,0 1 1 0 0,0-1-1 0 0,0 0 1 0 0,0-1 0 0 0,0 1-1 0 0,0-1 1 0 0,0 0 0 0 0,0 0-1 0 0,1 0 1 0 0,-1 0-1 0 0,0-1 1 0 0,0 0 0 0 0,0 1-1 0 0,0-2 1 0 0,0 1-1 0 0,0 0 1 0 0,-1-1 0 0 0,2 0-31 0 0,19-17 84 0 0,0 0 1 0 0,-1-2 0 0 0,-1-1-1 0 0,-1-1 1 0 0,-1 0 0 0 0,-1-2-1 0 0,-2 0 1 0 0,0-1 0 0 0,-1-1 0 0 0,-2 0-1 0 0,-1-1 1 0 0,-1 0 0 0 0,-1-1-1 0 0,4-23-84 0 0,-4 27-9 0 0,-1-1-1 0 0,-2 0 0 0 0,-1-1 1 0 0,-1 0-1 0 0,-1 0 1 0 0,-1 0-1 0 0,-1-1 0 0 0,-2 1 1 0 0,-1-1-1 0 0,-2-20 10 0 0,1 43-16 0 0,0 0 0 0 0,0-1 0 0 0,0 1-1 0 0,-1 0 1 0 0,1 0 0 0 0,-1 0 0 0 0,-1 0 0 0 0,1 0-1 0 0,-1 0 1 0 0,0 1 0 0 0,0-1 0 0 0,0 1-1 0 0,0 0 1 0 0,-1 0 0 0 0,0 0 0 0 0,0 0 0 0 0,0 1-1 0 0,0 0 1 0 0,0 0 0 0 0,-1 0 0 0 0,0 0 0 0 0,1 0-1 0 0,-1 1 1 0 0,0 0 0 0 0,0 0 0 0 0,0 0-1 0 0,0 1 1 0 0,-1 0 0 0 0,1 0 0 0 0,0 0 0 0 0,-1 0-1 0 0,-1 1 17 0 0,4 0 0 0 0,0 1-1 0 0,0-1 0 0 0,0 1 0 0 0,0 0 0 0 0,0 0 0 0 0,1 0 0 0 0,-1 0 0 0 0,0 0 0 0 0,1 1 0 0 0,-1-1 0 0 0,1 1 0 0 0,-1-1 0 0 0,1 1 0 0 0,0 0 0 0 0,-1 0 0 0 0,1 0 0 0 0,0 1 1 0 0,0-1-1 0 0,1 0 0 0 0,-1 1 0 0 0,0-1 0 0 0,1 1 0 0 0,0-1 0 0 0,-1 1 0 0 0,1 0 0 0 0,0 0 0 0 0,0 0 0 0 0,1-1 0 0 0,-1 1 0 0 0,1 0 0 0 0,-1 1 1 0 0,-8 98 238 0 0,9-100-236 0 0,34 189 613 0 0,43 100 189 0 0,-28-156-282 0 0,-23-105-272 0 0,-21-24-957 0 0,-6-23-2760 0 0,14-19-1826 0 0,-5 22-2346 0 0,-2 6-4080 0 0</inkml:trace>
  <inkml:trace contextRef="#ctx0" brushRef="#br0" timeOffset="12214.102">2789 343 11634 0 0,'0'0'2226'0'0,"0"0"-507"0"0,0 0-237 0 0,0 0-2 0 0,0 0-49 0 0,0 0-188 0 0,0 0-289 0 0,0 0-258 0 0,0 0-179 0 0,0 0-114 0 0,0 0-1 0 0,0 0 32 0 0,0 0 40 0 0,2 6 6 0 0,5 57 679 0 0,-1-1 1 0 0,-4 1-1 0 0,-4 41-1159 0 0,-42 120 353 0 0,35-109-255 0 0,10-114-63 0 0,1 1 0 0 0,0 0 0 0 0,0-1 0 0 0,-1 0 0 0 0,1 1 0 0 0,0-1 0 0 0,0 0 0 0 0,0 0 1 0 0,0 0-1 0 0,1 0 0 0 0,-1 0 0 0 0,0-1 0 0 0,0 1 0 0 0,0-1 0 0 0,1 1 0 0 0,-1-1 0 0 0,0 0 0 0 0,1 0 1 0 0,-1 0-1 0 0,0 0 0 0 0,1 0 0 0 0,-1-1 0 0 0,0 1 0 0 0,0-1 0 0 0,1 1-35 0 0,5-1 115 0 0,79-14 350 0 0,-68 5-1862 0 0,-41-24-4650 0 0,11 20-2967 0 0,9 10-2152 0 0</inkml:trace>
  <inkml:trace contextRef="#ctx0" brushRef="#br0" timeOffset="12585.134">2598 674 10826 0 0,'0'0'2589'0'0,"0"0"-306"0"0,0 0-231 0 0,0 0-192 0 0,0 0-255 0 0,0 0-311 0 0,0 0-317 0 0,0 0-226 0 0,0 0-117 0 0,0 0-85 0 0,0 0-55 0 0,0 0-34 0 0,0 0-43 0 0,21 0 1114 0 0,234 0 415 0 0,-225 2-3074 0 0,-15-1-1779 0 0,1 0-6362 0 0,-12-1-3326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38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12739 0 0,'0'0'705'0'0,"0"0"-295"0"0,0 0-86 0 0,0 0 200 0 0,0 0 312 0 0,0 0 223 0 0,0 0 66 0 0,0 0-62 0 0,0 0-169 0 0,35-1-137 0 0,111-2-100 0 0,-2-11 866 0 0,-71-3-647 0 0,-2-3 0 0 0,-1-3 0 0 0,11-8-876 0 0,-17 7 381 0 0,23-9 309 0 0,-98 79 393 0 0,-26 71-775 0 0,5 1 1 0 0,6 2-1 0 0,-1 39-308 0 0,-11 54 252 0 0,25-155-190 0 0,2-11-15 0 0,2 0 1 0 0,2 1-1 0 0,2 0 1 0 0,2 0-1 0 0,2 6-47 0 0,14-14 94 0 0,0-40-18 0 0,-11-45-595 0 0,1-14-1944 0 0,-10 21-2293 0 0,2 23-1573 0 0,2 3-5583 0 0</inkml:trace>
  <inkml:trace contextRef="#ctx0" brushRef="#br0" timeOffset="246.618">172 711 16091 0 0,'0'0'1749'0'0,"0"0"-446"0"0,0 0-282 0 0,0 0-44 0 0,0 0 0 0 0,0 0-13 0 0,0 0-92 0 0,0 0-113 0 0,0 0-116 0 0,0 0-101 0 0,0 0-73 0 0,33-1-41 0 0,107-2-35 0 0,215-4 122 0 0,-215 7-9915 0 0,-127 0-2254 0 0</inkml:trace>
  <inkml:trace contextRef="#ctx0" brushRef="#br0" timeOffset="501.041">1121 674 11450 0 0,'0'0'3541'0'0,"0"0"-1682"0"0,0 0-666 0 0,0 0-64 0 0,0 0 21 0 0,0 0-69 0 0,0 0-178 0 0,0 0-208 0 0,0 0-202 0 0,0 0-143 0 0,0 0-106 0 0,0 0-80 0 0,-24 33-55 0 0,-75 102-19 0 0,77-93-8 0 0,29-33 17 0 0,-2-6-52 0 0,62 26 723 0 0,-61-28-669 0 0,1 0-1 0 0,-1 0 0 0 0,0-1 0 0 0,1 0 0 0 0,-1 0 0 0 0,0-1 1 0 0,0 0-1 0 0,1 0 0 0 0,-1 0 0 0 0,0-1 0 0 0,0 0 1 0 0,0 0-1 0 0,0 0 0 0 0,0-1 0 0 0,-1 0 0 0 0,1 0-100 0 0,2-2 51 0 0,0 0 0 0 0,-1 0 0 0 0,0 0-1 0 0,0-1 1 0 0,0 0 0 0 0,-1 0 0 0 0,0-1-1 0 0,0 0 1 0 0,0 0 0 0 0,-1 0 0 0 0,0-1-1 0 0,-1 0 1 0 0,0 0 0 0 0,0 0-1 0 0,0 0 1 0 0,-1-1 0 0 0,0 1 0 0 0,-1-1-1 0 0,0 0 1 0 0,-1 0 0 0 0,1 0 0 0 0,-2 0-1 0 0,1-1-50 0 0,-1 5-25 0 0,0 1 0 0 0,0-1-1 0 0,0 1 1 0 0,-1 0 0 0 0,1-1-1 0 0,-1 1 1 0 0,0 0 0 0 0,-1-1-1 0 0,1 1 1 0 0,-1 0 0 0 0,1 0-1 0 0,-1 0 1 0 0,-1 0 0 0 0,1 0-1 0 0,0 1 1 0 0,-1-1 0 0 0,0 1-1 0 0,0-1 1 0 0,0 1 0 0 0,0 0-1 0 0,0 0 1 0 0,-1 1 0 0 0,1-1-1 0 0,-1 0 1 0 0,-3 0 25 0 0,-36-2-1824 0 0,17 13-6988 0 0,18-1-3241 0 0</inkml:trace>
  <inkml:trace contextRef="#ctx0" brushRef="#br0" timeOffset="805.097">1490 958 16155 0 0,'0'0'1371'0'0,"0"0"-502"0"0,0 0 57 0 0,0 0 348 0 0,0 0 226 0 0,0 0 5 0 0,0 0-240 0 0,0 0-318 0 0,0 0-212 0 0,0 0-124 0 0,0 0-92 0 0,0 0-65 0 0,0 0-60 0 0,5-14-61 0 0,39-102 395 0 0,-34 96-682 0 0,1-1 0 0 0,0 2-1 0 0,1 0 1 0 0,1 0-1 0 0,1 1 1 0 0,1 1 0 0 0,0 0-1 0 0,1 1 1 0 0,1 1 0 0 0,0 0-1 0 0,2 2 1 0 0,-1 0 0 0 0,1 0-1 0 0,15-5-45 0 0,2 18-1184 0 0,-18 17-5659 0 0,-16-16-5449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4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20796 0 0,'0'0'1038'0'0,"0"0"-425"0"0,0 0-48 0 0,0 0 229 0 0,0 0 219 0 0,0 0 43 0 0,0 0-124 0 0,0 0-262 0 0,-10 34-172 0 0,-29 107-103 0 0,21-39 149 0 0,-9 217 175 0 0,25-48-2544 0 0,2-259 1253 0 0,0-11-381 0 0,0-1-347 0 0,0-3-1791 0 0,2-5-1454 0 0,0 4-1256 0 0,-1 0-5305 0 0</inkml:trace>
  <inkml:trace contextRef="#ctx0" brushRef="#br0" timeOffset="321.641">141 759 6161 0 0,'0'0'2821'0'0,"0"0"-223"0"0,0 0-256 0 0,0 0-174 0 0,0 0-162 0 0,0 0-212 0 0,0 0-237 0 0,0 0-200 0 0,0 0-220 0 0,0 0-158 0 0,33-1-131 0 0,105-9-134 0 0,-69-8 105 0 0,-57 11-647 0 0,-5 3-110 0 0,0 1 0 0 0,1-1 0 0 0,-1-1 0 0 0,-1 1 0 0 0,1-1 0 0 0,-1 0 0 0 0,0-1 1 0 0,0 1-1 0 0,0-1 0 0 0,-1 0 0 0 0,0-1 0 0 0,0 1 0 0 0,0-1 0 0 0,-1 0 0 0 0,0 0 1 0 0,-1-1-1 0 0,1 1 0 0 0,-1-1 0 0 0,-1 1 0 0 0,0-1 0 0 0,0 0 0 0 0,0 0 0 0 0,-1 0 1 0 0,0-2-63 0 0,-1 8 3 0 0,0 0 1 0 0,0 0-1 0 0,0 0 1 0 0,0 0 0 0 0,-1 0-1 0 0,1 0 1 0 0,0 0 0 0 0,-1 0-1 0 0,0 0 1 0 0,0 0-1 0 0,1 0 1 0 0,-1 0 0 0 0,0 0-1 0 0,0 1 1 0 0,-1-1 0 0 0,1 0-1 0 0,0 1 1 0 0,-1-1-1 0 0,1 1 1 0 0,0-1 0 0 0,-1 1-1 0 0,0 0 1 0 0,1-1 0 0 0,-1 1-1 0 0,0 0 1 0 0,0 0-1 0 0,0 0 1 0 0,1 0 0 0 0,-1 1-1 0 0,0-1 1 0 0,0 1 0 0 0,0-1-1 0 0,0 1 1 0 0,0-1-1 0 0,-1 1 1 0 0,1 0 0 0 0,0 0-1 0 0,0 0 1 0 0,-1 0-4 0 0,-6 0-9 0 0,0-1-1 0 0,0 1 1 0 0,1 1 0 0 0,-1 0 0 0 0,0 0-1 0 0,0 0 1 0 0,1 1 0 0 0,-1 1-1 0 0,1-1 1 0 0,-1 1 0 0 0,1 1 0 0 0,0 0-1 0 0,0 0 1 0 0,1 0 0 0 0,-1 1 0 0 0,1 0-1 0 0,0 1 1 0 0,0-1 0 0 0,1 1 0 0 0,-1 2 9 0 0,-3-1-8 0 0,0 1 1 0 0,1 1 0 0 0,0 0 0 0 0,1 0 0 0 0,0 1-1 0 0,1 0 1 0 0,0 0 0 0 0,0 1 0 0 0,1 0 0 0 0,0 0 0 0 0,1 1-1 0 0,0-1 1 0 0,1 1 0 0 0,1 0 0 0 0,-1 0 0 0 0,2 0 0 0 0,0 1-1 0 0,0-1 1 0 0,1 1 0 0 0,1-1 0 0 0,0 3 7 0 0,5-5 2 0 0,1 0 0 0 0,0 0 0 0 0,0-1 0 0 0,1 0 0 0 0,0-1 0 0 0,1 1 0 0 0,0-1 0 0 0,0-1-1 0 0,1 1 1 0 0,0-1 0 0 0,0-1 0 0 0,0 0 0 0 0,1 0 0 0 0,0-1 0 0 0,0 0 0 0 0,1-1 0 0 0,-1 0 0 0 0,1-1 0 0 0,9 3-2 0 0,89 11-356 0 0,-37-20-3067 0 0,-53 0-2336 0 0,-8 0-6676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40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1157 9122 0 0,'0'0'2364'0'0,"0"0"-467"0"0,0 0-122 0 0,0 0 31 0 0,0 0-67 0 0,0 0-239 0 0,0 0-293 0 0,0 0-286 0 0,0 0-192 0 0,0 0-89 0 0,0 0-80 0 0,0 0-25 0 0,0 0-18 0 0,4-20-31 0 0,32-123 710 0 0,-22 109-932 0 0,2 0 1 0 0,1 1 0 0 0,1 1-1 0 0,2 1 1 0 0,2 0 0 0 0,0 2-1 0 0,2 0-264 0 0,80-66 308 0 0,-102 96-308 0 0,0 0 1 0 0,0 1-1 0 0,0-1 0 0 0,0 0 0 0 0,0 0 1 0 0,0 1-1 0 0,-1-1 0 0 0,1 1 0 0 0,0 0 1 0 0,-1-1-1 0 0,1 1 0 0 0,-1 0 1 0 0,0 0-1 0 0,0 0 0 0 0,0 0 0 0 0,0 0 1 0 0,0 0-1 0 0,0 0 0 0 0,0 0 0 0 0,0 1 1 0 0,-1-1-1 0 0,1 0 0 0 0,-1 0 0 0 0,0 1 1 0 0,0-1-1 0 0,0 2 0 0 0,1 0-4 0 0,16 201 140 0 0,-14-195-124 0 0,-3-8-12 0 0,0 0-1 0 0,0 0 0 0 0,0 0 1 0 0,0 0-1 0 0,1 0 0 0 0,-1-1 1 0 0,1 1-1 0 0,-1 0 0 0 0,1 0 1 0 0,0 0-1 0 0,0-1 0 0 0,0 1 1 0 0,0 0-1 0 0,0-1 0 0 0,0 1 0 0 0,0-1 1 0 0,0 1-1 0 0,1-1 0 0 0,-1 1 1 0 0,1-1-1 0 0,-1 0 0 0 0,1 0 1 0 0,-1 0-1 0 0,1 0 0 0 0,0 0 1 0 0,-1 0-1 0 0,1 0 0 0 0,0 0 1 0 0,0-1-1 0 0,0 1 0 0 0,-1-1 1 0 0,3 1 0 0 0,4-3 11 0 0,0-1 0 0 0,0 0 0 0 0,0 0 0 0 0,0-1-1 0 0,-1 0 1 0 0,1-1 0 0 0,-1 1 0 0 0,-1-1 0 0 0,1 0 0 0 0,0-1 0 0 0,-1 0 0 0 0,0 0 0 0 0,-1 0 0 0 0,1-1 0 0 0,-1 1 0 0 0,3-8-11 0 0,5-1 21 0 0,194-244 139 0 0,-207 259-163 0 0,0 0 1 0 0,0 0-1 0 0,0 0 1 0 0,1 1 0 0 0,-1-1-1 0 0,0 0 1 0 0,0 0-1 0 0,1 0 1 0 0,-1 1 0 0 0,0-1-1 0 0,0 0 1 0 0,1 0 0 0 0,-1 0-1 0 0,0 0 1 0 0,0 0-1 0 0,1 0 1 0 0,-1 0 0 0 0,0 1-1 0 0,1-1 1 0 0,-1 0-1 0 0,0 0 1 0 0,0 0 0 0 0,1 0-1 0 0,-1 0 1 0 0,0 0-1 0 0,1-1 1 0 0,-1 1 0 0 0,0 0-1 0 0,1 0 1 0 0,-1 0-1 0 0,0 0 1 0 0,0 0 0 0 0,1 0-1 0 0,-1 0 1 0 0,0-1-1 0 0,0 1 1 0 0,1 0 0 0 0,-1 0-1 0 0,0 0 1 0 0,0 0-1 0 0,0-1 1 0 0,1 1 0 0 0,-1 0-1 0 0,0 0 1 0 0,0-1-1 0 0,0 1 1 0 0,0 0 0 0 0,1-1 2 0 0,-1 10-8 0 0,7 228 41 0 0,24-137-274 0 0,-29-99-9 0 0,0 1 0 0 0,0 0 0 0 0,-1-1 1 0 0,1 0-1 0 0,1 1 0 0 0,-1-1 0 0 0,0 0 0 0 0,0 0 0 0 0,0 0 0 0 0,1-1 0 0 0,-1 1 1 0 0,0 0-1 0 0,1-1 0 0 0,-1 1 0 0 0,0-1 0 0 0,1 0 0 0 0,-1 0 0 0 0,1 0 1 0 0,-1 0-1 0 0,0 0 0 0 0,1-1 0 0 0,-1 1 0 0 0,0-1 0 0 0,1 1 0 0 0,-1-1 1 0 0,0 0-1 0 0,1 0 0 0 0,-1 0 0 0 0,0 0 0 0 0,0-1 0 0 0,0 1 0 0 0,0 0 1 0 0,0-1-1 0 0,0 0 250 0 0,8-5-5424 0 0,-1 2-6005 0 0</inkml:trace>
  <inkml:trace contextRef="#ctx0" brushRef="#br0" timeOffset="244.807">1098 645 6425 0 0,'0'0'4187'0'0,"0"0"-1752"0"0,0 0-692 0 0,0 0-198 0 0,0 0-140 0 0,0 0-182 0 0,0 0-198 0 0,0 0-189 0 0,0 0-157 0 0,0 0-96 0 0,0 0-79 0 0,-13 35-53 0 0,-37 104-56 0 0,41-83 187 0 0,14-50-447 0 0,1-1-21 0 0,0 0 0 0 0,0 0 0 0 0,1-1 0 0 0,-1 0 0 0 0,1 0 0 0 0,0-1 0 0 0,0 0 0 0 0,1 0 0 0 0,-1 0 0 0 0,1-1 0 0 0,-1 0 0 0 0,1-1 0 0 0,0 1 1 0 0,-1-2-1 0 0,1 1 0 0 0,0-1 0 0 0,0 0 0 0 0,0 0 0 0 0,-1-1 0 0 0,1 0 0 0 0,0-1 0 0 0,-1 0 0 0 0,1 0 0 0 0,-1 0 0 0 0,1-1 0 0 0,3-2-114 0 0,129-61 568 0 0,-74 0-888 0 0,-42 11-5608 0 0,-20 44-307 0 0,0 3-5655 0 0</inkml:trace>
  <inkml:trace contextRef="#ctx0" brushRef="#br0" timeOffset="665.655">1819 1 17812 0 0,'0'0'1731'0'0,"0"0"-646"0"0,0 0-327 0 0,0 0 23 0 0,0 0 93 0 0,0 0 25 0 0,0 0-59 0 0,0 0-137 0 0,0 0-139 0 0,0 0-69 0 0,0 0-82 0 0,0 0-66 0 0,-5 31-43 0 0,-19 100-23 0 0,-45 251 952 0 0,31-106-949 0 0,33-169-279 0 0,5-106 34 0 0,-6 28-937 0 0,7-29 673 0 0,0 0-1 0 0,0 1 1 0 0,0-1 0 0 0,1 0-1 0 0,-1 0 1 0 0,0 0 0 0 0,0 0-1 0 0,0 0 1 0 0,0 0 0 0 0,0 0-1 0 0,1 0 1 0 0,-1 0 0 0 0,0-1-1 0 0,0 1 1 0 0,0 0 0 0 0,0-1-1 0 0,0 1 1 0 0,0-1 0 0 0,0 1-1 0 0,0-1 1 0 0,0 0 0 0 0,0 1-1 0 0,0-1 1 0 0,0 0 0 0 0,0 1-1 0 0,-1-1 1 0 0,1 0 0 0 0,0 0-1 0 0,0 0 1 0 0,-1 0-1 0 0,1 0 1 0 0,-1 0 0 0 0,1 0-1 0 0,-1 0 226 0 0,11-11-2507 0 0,-3 2-4051 0 0,1-1-4609 0 0</inkml:trace>
  <inkml:trace contextRef="#ctx0" brushRef="#br0" timeOffset="1045.723">2121 119 13139 0 0,'0'0'1998'0'0,"0"0"-393"0"0,0 0-70 0 0,0 0 80 0 0,0 0 11 0 0,0 0-207 0 0,0 0-323 0 0,0 0-268 0 0,0 0-188 0 0,0 0-110 0 0,0 0-82 0 0,0 0-65 0 0,0 0-99 0 0,3-2-23 0 0,-2 2-235 0 0,0 0 0 0 0,0 1-1 0 0,0-1 1 0 0,0 0 0 0 0,0 0 0 0 0,0 0-1 0 0,-1 0 1 0 0,1 1 0 0 0,0-1 0 0 0,0 1-1 0 0,0-1 1 0 0,0 0 0 0 0,0 1 0 0 0,-1-1-1 0 0,1 1 1 0 0,0 0 0 0 0,0-1 0 0 0,-1 1-1 0 0,1 0 1 0 0,-1-1 0 0 0,1 1 0 0 0,0 0-1 0 0,-1 0 1 0 0,1-1 0 0 0,-1 1 0 0 0,0 0-1 0 0,1 0 1 0 0,-1 0 0 0 0,0 0-1 0 0,1 0 1 0 0,-1 0 0 0 0,0-1 0 0 0,0 1-1 0 0,0 0 1 0 0,0 0 0 0 0,0 0 0 0 0,0 0-1 0 0,0 0 1 0 0,0 0 0 0 0,0 0 0 0 0,0 0-1 0 0,0 0 1 0 0,-1 0 0 0 0,1 0 0 0 0,0-1-1 0 0,-1 1 1 0 0,1 0 0 0 0,0 0 0 0 0,-1 0-26 0 0,1 0 5 0 0,1 65 447 0 0,-2-1-1 0 0,-4 1 1 0 0,-10 50-452 0 0,-28 211 202 0 0,36-202-2748 0 0,13-180-2523 0 0,-2 32 82 0 0,-2 11-214 0 0,1 3-5955 0 0</inkml:trace>
  <inkml:trace contextRef="#ctx0" brushRef="#br0" timeOffset="1263.66">1856 538 10386 0 0,'0'0'2479'0'0,"0"0"-430"0"0,0 0-287 0 0,0 0-171 0 0,0 0-195 0 0,0 0-225 0 0,0 0-247 0 0,0 0-205 0 0,0 0-60 0 0,0 0 43 0 0,0 0 53 0 0,0 0 11 0 0,0 0-70 0 0,16 2-97 0 0,117 7 670 0 0,95-42-617 0 0,-143 30-1677 0 0,-50 3-2858 0 0,-18 0 90 0 0,-10 0-7615 0 0</inkml:trace>
  <inkml:trace contextRef="#ctx0" brushRef="#br0" timeOffset="1520.889">2521 638 16604 0 0,'0'0'1457'0'0,"0"0"-347"0"0,0 0-87 0 0,0 0 14 0 0,0 0-46 0 0,0 0-180 0 0,0 0-282 0 0,0 0-241 0 0,0 0-130 0 0,0 0-80 0 0,0 0-39 0 0,0 0-18 0 0,0 0-47 0 0,1 30-38 0 0,4 91-51 0 0,1-86-862 0 0,-4-37-1651 0 0,0 1-2462 0 0,-2-2-6187 0 0</inkml:trace>
  <inkml:trace contextRef="#ctx0" brushRef="#br0" timeOffset="1677.471">2484 303 15443 0 0,'0'0'2281'0'0,"0"0"-761"0"0,0 0-352 0 0,0 0-207 0 0,0 0-177 0 0,0 0-264 0 0,0 0-240 0 0,0 0-264 0 0,0 0-224 0 0,0 0-104 0 0,0 0-120 0 0,0 0-184 0 0,0 0-585 0 0,0 0-2599 0 0,-31 0-8731 0 0</inkml:trace>
  <inkml:trace contextRef="#ctx0" brushRef="#br0" timeOffset="2078.051">2762 689 16043 0 0,'0'0'1394'0'0,"0"0"-287"0"0,0 0-88 0 0,0 0-26 0 0,0 0-82 0 0,0 0-123 0 0,-2 32-198 0 0,-5 100-179 0 0,5 79 1534 0 0,1-201-1157 0 0,-1-17 510 0 0,-1-18-506 0 0,6-2-716 0 0,2-1-1 0 0,0 1 0 0 0,2 0 0 0 0,1 0 0 0 0,1 1 0 0 0,1 0 1 0 0,1 1-1 0 0,1 0 0 0 0,7-8-75 0 0,-12 19 17 0 0,5-9-11 0 0,0 0 0 0 0,2 1 0 0 0,0 1 0 0 0,2 0 0 0 0,0 1 0 0 0,1 0 0 0 0,1 2 0 0 0,1 0 1 0 0,5-3-8 0 0,-21 18 6 0 0,1-1 0 0 0,0 1 0 0 0,0 0 0 0 0,0 0 0 0 0,0 0 0 0 0,0 1 0 0 0,1 0 0 0 0,-1 0 0 0 0,1 0 0 0 0,-1 0 0 0 0,1 0 0 0 0,0 1 0 0 0,-1 0 0 0 0,1 0 0 0 0,0 0 0 0 0,0 1 0 0 0,0 0 0 0 0,0 0 0 0 0,0 0 0 0 0,0 0 0 0 0,0 1 0 0 0,0 0 0 0 0,-1 0 0 0 0,1 0 0 0 0,0 0 0 0 0,0 1 0 0 0,-1 0 0 0 0,1 0 0 0 0,-1 0 0 0 0,0 1 0 0 0,1-1 0 0 0,-1 1 0 0 0,0 0-1 0 0,-1 0 1 0 0,1 1 0 0 0,0-1 0 0 0,-1 1 0 0 0,0-1 0 0 0,0 1 0 0 0,0 0 0 0 0,0 1 0 0 0,-1-1 0 0 0,0 0 0 0 0,1 2-5 0 0,-1 1 23 0 0,0 0 0 0 0,-1 1 0 0 0,1-1 0 0 0,-2 0-1 0 0,1 1 1 0 0,-1-1 0 0 0,0 0 0 0 0,-1 1 0 0 0,1-1 0 0 0,-2 0 0 0 0,1 1-1 0 0,-1-1 1 0 0,0 0 0 0 0,0 0 0 0 0,-1 0 0 0 0,0-1 0 0 0,0 1 0 0 0,-1-1-1 0 0,0 1 1 0 0,0-1 0 0 0,0 0 0 0 0,-1 0 0 0 0,0-1 0 0 0,0 0 0 0 0,-1 1-23 0 0,-6 6 32 0 0,-1-1-1 0 0,-1-1 1 0 0,0 0 0 0 0,0-1 0 0 0,-1-1 0 0 0,0 0 0 0 0,0-1 0 0 0,-1 0 0 0 0,1-1 0 0 0,-11 1-32 0 0,20-5-65 0 0,0 0-1 0 0,-1 0 1 0 0,1-1-1 0 0,0 0 1 0 0,0 0-1 0 0,-1-1 1 0 0,1 0-1 0 0,0 0 1 0 0,-1-1-1 0 0,1 1 1 0 0,0-1-1 0 0,0-1 1 0 0,0 1-1 0 0,-1-1 1 0 0,1 0-1 0 0,1 0 1 0 0,-1-1-1 0 0,0 0 1 0 0,1 0-1 0 0,-1 0 66 0 0,-2-55-4640 0 0,11 37-1799 0 0,1 12-5308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45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15259 0 0,'0'0'1723'0'0,"0"0"-264"0"0,0 0-380 0 0,0 0-84 0 0,0 0 60 0 0,0 0 4 0 0,0 0-155 0 0,0 0-205 0 0,0 0-252 0 0,0 0-209 0 0,0 0-84 0 0,4 0 227 0 0,19 143 995 0 0,-21-123-1468 0 0,-2-26-4139 0 0,0-11 136 0 0,0 6-1502 0 0,0-1-5976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45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11330 0 0,'0'0'1785'0'0,"0"0"-465"0"0,0 0-280 0 0,0 0-336 0 0,0 0-319 0 0,0 0-329 0 0,0 0-224 0 0,0 0-161 0 0,0 0-159 0 0,0 0-248 0 0,0 0-408 0 0,0 0-1313 0 0,0 0-8337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56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3705 0 0,'0'0'3284'0'0,"0"0"-1070"0"0,0 0-503 0 0,0 0-44 0 0,0 0 55 0 0,0 0-95 0 0,0 0-207 0 0,0 0-282 0 0,0 0-215 0 0,0 0-118 0 0,0 0-65 0 0,9-16-10 0 0,26-50-5 0 0,-23 51 2287 0 0,-8 22-2280 0 0,-5 15-664 0 0,-45 207 713 0 0,33-154-407 0 0,39-123 803 0 0,81-132-726 0 0,-93 160-434 0 0,1-1 0 0 0,0 2-1 0 0,2 0 1 0 0,0 1 0 0 0,2 1-1 0 0,-1 0 1 0 0,2 2 0 0 0,11-7-17 0 0,21 9-4 0 0,-35 58 158 0 0,-29 212 577 0 0,1-198-594 0 0,11-59-129 0 0,0 0-34 0 0,0 0-24 0 0,-8 11-3672 0 0,6-7-683 0 0,1 0-5169 0 0,1-4-2039 0 0</inkml:trace>
  <inkml:trace contextRef="#ctx0" brushRef="#br0" timeOffset="715.596">334 254 1512 0 0,'0'0'2654'0'0,"0"0"-164"0"0,0 0-23 0 0,0 0-74 0 0,0 0-306 0 0,0 0-441 0 0,0 0-395 0 0,0 0-287 0 0,0 0-169 0 0,0 0-65 0 0,0 0-4 0 0,0 0-7 0 0,0 0-12 0 0,0 0-15 0 0,12-14 1305 0 0,61-75 799 0 0,72-33-1015 0 0,-137 116-1694 0 0,-6 5-67 0 0,0-1-1 0 0,0 0 1 0 0,0 0-1 0 0,0 1 1 0 0,0-1-1 0 0,0 1 1 0 0,0 0-1 0 0,1 0 1 0 0,-1 0 0 0 0,0 0-1 0 0,1 0 1 0 0,-1 0-1 0 0,1 0 1 0 0,-1 1-1 0 0,1-1 1 0 0,0 1 0 0 0,-1 0-1 0 0,1 0 1 0 0,-1 0-1 0 0,1 0 1 0 0,2 1-20 0 0,1 40 175 0 0,-39 116 109 0 0,5-58-227 0 0,26-26-132 0 0,2-72 13 0 0,0-1-65 0 0,0 0-96 0 0,0 0-102 0 0,0 0-126 0 0,0 0-157 0 0,15-9-6309 0 0,-14 7 4069 0 0,2-2-9032 0 0</inkml:trace>
  <inkml:trace contextRef="#ctx0" brushRef="#br0" timeOffset="1342.607">941 133 17188 0 0,'0'0'1991'0'0,"0"0"-498"0"0,0 0-295 0 0,0 0-83 0 0,0 0-83 0 0,0 0-173 0 0,0 0-256 0 0,0 0-212 0 0,0 0-183 0 0,0 0 6 0 0,0 0 66 0 0,0 0 23 0 0,0 0 37 0 0,3 10-49 0 0,14 123 600 0 0,-19-97-846 0 0,-2-1 0 0 0,-2 1-1 0 0,-1-1 1 0 0,-2 0 0 0 0,-2-1 0 0 0,0 0 0 0 0,-3-1 0 0 0,0 0 0 0 0,-10 12-45 0 0,23-41 25 0 0,-1 0 1 0 0,1 0-1 0 0,-1-1 1 0 0,0 1-1 0 0,0-1 1 0 0,-1 1-1 0 0,1-1 1 0 0,-1 0-1 0 0,0 0 1 0 0,0 0-1 0 0,0 0 1 0 0,0 0-1 0 0,0-1 1 0 0,-1 0-1 0 0,1 1 1 0 0,-2-1-26 0 0,5-2 72 0 0,0 0 53 0 0,13-103 287 0 0,13 48-386 0 0,1 2-1 0 0,4 0 0 0 0,1 3 1 0 0,2 0-1 0 0,3 3 0 0 0,2 1 1 0 0,1 1-1 0 0,42-33-25 0 0,-72 67 2 0 0,0 1 0 0 0,1 1 1 0 0,0 0-1 0 0,0 1 0 0 0,1 0 0 0 0,0 0 0 0 0,1 1 1 0 0,-1 1-1 0 0,1 0 0 0 0,1 1 0 0 0,-1 0 0 0 0,1 1 1 0 0,0 0-1 0 0,13-1-2 0 0,-25 6 0 0 0,0-1 0 0 0,-1 1 1 0 0,1-1-1 0 0,0 1 0 0 0,0 0 0 0 0,0 0 1 0 0,-1 0-1 0 0,1 0 0 0 0,-1 0 1 0 0,1 0-1 0 0,-1 0 0 0 0,1 0 0 0 0,-1 1 1 0 0,1-1-1 0 0,-1 1 0 0 0,0-1 1 0 0,0 1-1 0 0,0-1 0 0 0,0 1 0 0 0,0-1 1 0 0,0 1-1 0 0,0 0 0 0 0,0 0 1 0 0,-1 0-1 0 0,1-1 0 0 0,-1 1 0 0 0,1 0 1 0 0,-1 0-1 0 0,0 0 0 0 0,0 0 0 0 0,0 0 1 0 0,0 0-1 0 0,0 0 0 0 0,-2 69 80 0 0,-4-55-50 0 0,-1 1-1 0 0,-1-1 1 0 0,0 0-1 0 0,-1-1 1 0 0,0 0-1 0 0,-1-1 1 0 0,-1 0-1 0 0,0 0 1 0 0,-1-1-1 0 0,-1-1 1 0 0,-4 4-30 0 0,5-3 11 0 0,-1-1 12 0 0,1 0 0 0 0,-2 0 1 0 0,0-1-1 0 0,0-1 0 0 0,-1 0 0 0 0,0-2 0 0 0,0 1 0 0 0,-1-2 1 0 0,0 0-1 0 0,-1 0 0 0 0,-9 1-23 0 0,24-7-23 0 0,0-1-1 0 0,0 1 1 0 0,-1 0 0 0 0,1-1-1 0 0,-1 1 1 0 0,1-1 0 0 0,0 0-1 0 0,-1 0 1 0 0,1 0 0 0 0,-1 0 0 0 0,1 0-1 0 0,0 0 1 0 0,-1-1 0 0 0,1 1-1 0 0,-1-1 1 0 0,1 0 0 0 0,0 0-1 0 0,0 0 1 0 0,-1 0 0 0 0,1 0 0 0 0,0 0-1 0 0,0 0 1 0 0,0-1 0 0 0,0 1-1 0 0,0-1 1 0 0,1 1 0 0 0,-1-1-1 0 0,0 0 1 0 0,1 0 0 0 0,-1 0 0 0 0,0-2 23 0 0,-10-49-3882 0 0,17 25-278 0 0,1 13-2718 0 0,-2 6-4995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01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16 3121 0 0,'0'0'5909'0'0,"0"0"-2882"0"0,0 0-1177 0 0,0 0-224 0 0,0 0 33 0 0,0 0-30 0 0,0 0-183 0 0,0 0-326 0 0,0 0-356 0 0,0 0-229 0 0,0 0-92 0 0,4-3 4 0 0,9-9 3 0 0,-15 46 1706 0 0,-27 171-1070 0 0,29-196-1071 0 0,-1-6 2 0 0,0 1 0 0 0,1-1 0 0 0,-1 1 0 0 0,1-1 0 0 0,0 1 0 0 0,0-1 0 0 0,1 1 0 0 0,-1 0 0 0 0,1-1 0 0 0,0 1 0 0 0,-1-1 0 0 0,2 0 0 0 0,-1 1 0 0 0,0-1 1 0 0,1 0-1 0 0,-1 0 0 0 0,1 0 0 0 0,0 0 0 0 0,0 0 0 0 0,0 0 0 0 0,0 0 0 0 0,1 0 0 0 0,-1-1 0 0 0,1 0 0 0 0,0 1 0 0 0,-1-1 0 0 0,3 1-17 0 0,1-1 100 0 0,0 0-1 0 0,0-1 1 0 0,0 1 0 0 0,1-1-1 0 0,-1-1 1 0 0,1 1-1 0 0,-1-1 1 0 0,0 0-1 0 0,1-1 1 0 0,-1 1-1 0 0,1-1 1 0 0,-1-1 0 0 0,0 1-1 0 0,0-1 1 0 0,0 0-1 0 0,0 0 1 0 0,0-1-1 0 0,0 0 1 0 0,0 0 0 0 0,-1 0-1 0 0,0-1 1 0 0,1 0-1 0 0,1-2-99 0 0,107-110 788 0 0,-69 49-642 0 0,-44 59-2957 0 0,-1-6-7228 0 0,0 14-1965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01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16379 0 0,'0'0'1862'0'0,"0"0"-614"0"0,0 0-365 0 0,0 0-8 0 0,0 0 93 0 0,0 0 55 0 0,0 0-42 0 0,0 0-143 0 0,0 0-154 0 0,0 0-102 0 0,0 0-78 0 0,0 0-80 0 0,0 0-8 0 0,-5 31-49 0 0,-18 98-63 0 0,21-37 344 0 0,6-64-452 0 0,-3 33-35 0 0,-2 1-1 0 0,-4-2 1 0 0,-2 1-1 0 0,-11 42-160 0 0,10-56 50 0 0,-12 120 53 0 0,18-117-2806 0 0,14-87-4979 0 0,-7 27 2630 0 0,-2 5-6215 0 0</inkml:trace>
  <inkml:trace contextRef="#ctx0" brushRef="#br0" timeOffset="494.933">527 501 15699 0 0,'0'0'2050'0'0,"0"0"-531"0"0,0 0-208 0 0,0 0 37 0 0,0 0-11 0 0,0 0-190 0 0,0 0-253 0 0,0 0-245 0 0,0 0-164 0 0,0 0-57 0 0,0 0-31 0 0,0 0-70 0 0,0 0-79 0 0,-4 0-61 0 0,-8 1-115 0 0,0 2-1 0 0,0-1 1 0 0,0 1 0 0 0,0 1-1 0 0,1 0 1 0 0,-1 1 0 0 0,1 0-1 0 0,0 1 1 0 0,1 0 0 0 0,-3 3-72 0 0,-28 13 230 0 0,40-22-229 0 0,0 0-1 0 0,0 1 1 0 0,0-1 0 0 0,0 1 0 0 0,0 0-1 0 0,1-1 1 0 0,-1 1 0 0 0,0-1 0 0 0,0 1-1 0 0,1 0 1 0 0,-1 0 0 0 0,0 0 0 0 0,1-1-1 0 0,-1 1 1 0 0,0 0 0 0 0,1 0 0 0 0,0 0-1 0 0,-1 0 1 0 0,1 0 0 0 0,-1 0 0 0 0,1 0-1 0 0,0 0 1 0 0,0 0 0 0 0,-1 0 0 0 0,1 0-1 0 0,0 0 1 0 0,0 0 0 0 0,0 0 0 0 0,0 0-1 0 0,0 0 1 0 0,1 0 0 0 0,-1 0 0 0 0,0 0-1 0 0,0 0 1 0 0,1 0 0 0 0,-1 0 0 0 0,0 0-1 0 0,1 0 1 0 0,-1 0 0 0 0,1 0 0 0 0,-1 0-1 0 0,1-1 1 0 0,0 1 0 0 0,-1 0 0 0 0,1 0-1 0 0,0 0 1 0 0,0-1 0 0 0,-1 1 0 0 0,1-1-1 0 0,0 1 1 0 0,0 0-1 0 0,52 40 149 0 0,-46-37-145 0 0,-1-1 23 0 0,-1 0 0 0 0,0 1 0 0 0,1-1 1 0 0,-1 1-1 0 0,0 0 0 0 0,-1 0 1 0 0,1 1-1 0 0,-1 0 0 0 0,1 0 1 0 0,-2 0-1 0 0,1 0 0 0 0,0 0 1 0 0,-1 1-1 0 0,0-1 0 0 0,0 1 1 0 0,-1 0-1 0 0,0 0 0 0 0,0 0 0 0 0,0 0 1 0 0,-1 1-1 0 0,0-1 0 0 0,0 0 1 0 0,0 4-28 0 0,-1-5 18 0 0,0-1 0 0 0,-1 0 0 0 0,0 1 0 0 0,1-1 0 0 0,-2 0 0 0 0,1 0 0 0 0,0 0 1 0 0,-1 0-1 0 0,0 0 0 0 0,0 0 0 0 0,0 0 0 0 0,0 0 0 0 0,0-1 0 0 0,-1 1 0 0 0,0-1 0 0 0,0 0 1 0 0,0 1-1 0 0,0-1 0 0 0,0-1 0 0 0,-1 1 0 0 0,1 0 0 0 0,-1-1 0 0 0,0 0 0 0 0,1 0 0 0 0,-1 0 0 0 0,-3 1-18 0 0,3-1 13 0 0,-8 5-11 0 0,1 0 1 0 0,-1-1 0 0 0,-1-1 0 0 0,1 0 0 0 0,-1 0-1 0 0,1-2 1 0 0,-1 1 0 0 0,-1-2 0 0 0,1 0-1 0 0,0 0 1 0 0,-1-1-3 0 0,13-1-66 0 0,0 0 0 0 0,-1 0-1 0 0,1-1 1 0 0,0 1 0 0 0,0 0-1 0 0,0-1 1 0 0,0 1 0 0 0,-1 0-1 0 0,1-1 1 0 0,0 1 0 0 0,0-1-1 0 0,0 0 1 0 0,0 1 0 0 0,0-1-1 0 0,0 0 1 0 0,0 0 0 0 0,0 0-1 0 0,1 1 1 0 0,-1-1 0 0 0,0 0-1 0 0,0 0 1 0 0,1 0 0 0 0,-1 0-1 0 0,0 0 1 0 0,1-1 0 0 0,-1 1 0 0 0,1 0-1 0 0,0 0 1 0 0,-1 0 0 0 0,1 0-1 0 0,0-1 1 0 0,0 1 0 0 0,-1 0-1 0 0,1 0 1 0 0,0 0 0 0 0,0-1-1 0 0,0 1 1 0 0,1 0 0 0 0,-1 0-1 0 0,0-1 1 0 0,0 1 0 0 0,1 0-1 0 0,-1 0 1 0 0,1 0 0 0 0,-1 0-1 0 0,1 0 1 0 0,-1 0 0 0 0,1-1 66 0 0,20-24-3417 0 0,-3 12-3428 0 0,-13 10 2474 0 0,0 0-7350 0 0</inkml:trace>
  <inkml:trace contextRef="#ctx0" brushRef="#br0" timeOffset="892.933">755 806 15859 0 0,'0'0'2470'0'0,"0"0"-681"0"0,0 0-312 0 0,0 0-158 0 0,0 0-156 0 0,0 0-167 0 0,0 0-222 0 0,0 0-159 0 0,32-13-137 0 0,97-44-100 0 0,-74 19 195 0 0,-45 24-349 0 0,-6 9-171 0 0,-1 0 0 0 0,1 0 0 0 0,-1 0 0 0 0,0-1 0 0 0,0 0 0 0 0,0 1 0 0 0,-1-1 0 0 0,0 0 0 0 0,0 0 0 0 0,-1 0 0 0 0,1 0 0 0 0,-1-1 0 0 0,-1 1 0 0 0,1 0 0 0 0,-1-1 0 0 0,0 1 0 0 0,0 0-53 0 0,-2 4-6 0 0,0 0 1 0 0,1 0 0 0 0,-1 0 0 0 0,0 1-1 0 0,0-1 1 0 0,0 1 0 0 0,0-1 0 0 0,0 1 0 0 0,0 0-1 0 0,0-1 1 0 0,0 1 0 0 0,0 0 0 0 0,-1 1-1 0 0,1-1 1 0 0,0 0 0 0 0,-1 1 0 0 0,1-1 0 0 0,-1 1-1 0 0,1 0 1 0 0,-1 0 0 0 0,1 0 0 0 0,-1 0 0 0 0,1 0-1 0 0,0 0 1 0 0,-1 1 0 0 0,1-1 0 0 0,-1 1-1 0 0,1-1 1 0 0,-1 2 5 0 0,-3-2-25 0 0,-9 5-14 0 0,0 0-1 0 0,1 1 1 0 0,0 0-1 0 0,0 1 0 0 0,1 1 1 0 0,0 0-1 0 0,0 1 0 0 0,0 0 1 0 0,2 1-1 0 0,-1 0 1 0 0,1 1-1 0 0,0 0 0 0 0,1 1 1 0 0,-7 11 39 0 0,14-19-2 0 0,-2 0-2 0 0,0 1 1 0 0,0 0 0 0 0,1 0-1 0 0,-1 0 1 0 0,1 1 0 0 0,0 0 0 0 0,1-1-1 0 0,-1 2 1 0 0,1-1 0 0 0,1 0-1 0 0,-1 0 1 0 0,1 1 0 0 0,0 0-1 0 0,0-1 1 0 0,1 1 0 0 0,0 0 0 0 0,0 0-1 0 0,0 0 1 0 0,1-1 0 0 0,1 5 3 0 0,2-7-1 0 0,1 0 1 0 0,-1-1-1 0 0,1 0 0 0 0,0 1 1 0 0,0-1-1 0 0,1-1 1 0 0,-1 1-1 0 0,0-1 1 0 0,1 1-1 0 0,0-1 1 0 0,-1-1-1 0 0,1 1 1 0 0,0-1-1 0 0,0 1 0 0 0,0-2 1 0 0,0 1-1 0 0,0 0 1 0 0,0-1-1 0 0,1 0 1 0 0,-1 0-1 0 0,0-1 1 0 0,0 1-1 0 0,0-1 0 0 0,1 0 1 0 0,7 1-4 0 0,17-1-142 0 0,-1-1 0 0 0,0-1 0 0 0,0-1 0 0 0,0-2 0 0 0,25-8 146 0 0,9-9-3850 0 0,-1-5-5273 0 0,-48 20-2292 0 0</inkml:trace>
  <inkml:trace contextRef="#ctx0" brushRef="#br0" timeOffset="1344.961">1482 434 13899 0 0,'0'0'1594'0'0,"0"0"-335"0"0,0 0-24 0 0,0 0 66 0 0,0 0-35 0 0,0 0-182 0 0,0 0-203 0 0,0 0-86 0 0,0 0 12 0 0,0 0 15 0 0,0 0-38 0 0,0 0-92 0 0,0 0-132 0 0,-2 8-85 0 0,-11 26-87 0 0,-26 5 524 0 0,-74 42-70 0 0,113-79-838 0 0,0 0 0 0 0,1-1 0 0 0,-1 1-1 0 0,0-1 1 0 0,1 1 0 0 0,0-1 0 0 0,-1 1 0 0 0,1-1 0 0 0,0 1 0 0 0,-1-1 0 0 0,1 0 0 0 0,0 1 0 0 0,0-1 0 0 0,0 0 0 0 0,0 0 0 0 0,1 1 0 0 0,-1-1 0 0 0,0 0 0 0 0,0 0 0 0 0,1-1 0 0 0,-1 1 0 0 0,0 0 0 0 0,1 0 0 0 0,-1 0-1 0 0,1-1 1 0 0,-1 1 0 0 0,1-1 0 0 0,-1 0 0 0 0,1 1 0 0 0,0-1 0 0 0,-1 0 0 0 0,1 0 0 0 0,-1 0 0 0 0,1 0 0 0 0,0 0 0 0 0,-1 0 0 0 0,1 0 0 0 0,0 0-4 0 0,27 11 87 0 0,-21-7-49 0 0,-1 1 1 0 0,1 0-1 0 0,-1 1 0 0 0,0 0 1 0 0,-1 0-1 0 0,0 0 0 0 0,1 1 1 0 0,-2 0-1 0 0,1 0 0 0 0,-1 1 1 0 0,0-1-1 0 0,-1 1 0 0 0,0 0 1 0 0,0 0-1 0 0,-1 1 1 0 0,0-1-1 0 0,0 1 0 0 0,-1-1 1 0 0,0 1-1 0 0,0 0 0 0 0,-1 0 1 0 0,0 0-1 0 0,-1 0 0 0 0,0 1-38 0 0,-3-5 38 0 0,0 0 0 0 0,-1-1 0 0 0,1 0 1 0 0,-1 0-1 0 0,0 0 0 0 0,0 0 0 0 0,0-1 0 0 0,0 0 0 0 0,0 1 0 0 0,-1-2 0 0 0,0 1 0 0 0,1 0 0 0 0,-1-1 0 0 0,0 0 0 0 0,-1 0 1 0 0,1 0-1 0 0,0-1 0 0 0,-2 1-38 0 0,-131 9 218 0 0,133-11-308 0 0,1 0-1 0 0,0 0 0 0 0,0-1 1 0 0,-1 0-1 0 0,1 0 0 0 0,0 0 1 0 0,0 0-1 0 0,0-1 0 0 0,0 1 1 0 0,0-1-1 0 0,0 0 0 0 0,1 0 1 0 0,-1-1-1 0 0,1 1 0 0 0,-4-4 91 0 0,-2-6-4388 0 0,4-3-3983 0 0,5 8-4478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06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9026 0 0,'0'0'2758'0'0,"0"0"-791"0"0,0 0-485 0 0,0 0-78 0 0,0 0 19 0 0,0 0-99 0 0,0 0-240 0 0,0 0-274 0 0,0 0-229 0 0,0 0-142 0 0,0 0-36 0 0,2 0-7 0 0,12 3 1058 0 0,-14-2-1177 0 0,-7 28 4048 0 0,33-54-3445 0 0,-11 11 159 0 0,-27 43-937 0 0,3-4-3430 0 0,-2-8-6190 0 0,9-15-3009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3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4081 0 0,'0'0'1368'0'0,"0"0"-220"0"0,0 0-14 0 0,0 0 126 0 0,0 0 113 0 0,0 0 2 0 0,0 0-134 0 0,0 0-221 0 0,0 0-238 0 0,0 0-169 0 0,0 0-65 0 0,4-4-18 0 0,115-162 4470 0 0,-116 160-4877 0 0,11-19 371 0 0,-2-1-1 0 0,0 0 1 0 0,-2-1 0 0 0,-1 0 0 0 0,-1 0 0 0 0,3-24-494 0 0,-21 115 2430 0 0,-16 137-2053 0 0,17 386 256 0 0,9-53-159 0 0,0-534-437 0 0,0 0 11 0 0,0 0 35 0 0,0 0 19 0 0,0 0 14 0 0,0 0 23 0 0,1-17-123 0 0,2-1 0 0 0,0 0-1 0 0,1 1 1 0 0,0-1 0 0 0,2 1-1 0 0,0 1 1 0 0,1-1 0 0 0,0 1 0 0 0,2 0-1 0 0,0 0 1 0 0,0 1 0 0 0,2 1-1 0 0,-1-1 1 0 0,2 2 0 0 0,0 0 0 0 0,1 0-1 0 0,0 1 1 0 0,3-1-16 0 0,12-17-6 0 0,2 1 1 0 0,2 1-1 0 0,0 2 1 0 0,2 1-1 0 0,0 2 0 0 0,2 1 1 0 0,0 2-1 0 0,1 2 1 0 0,1 1-1 0 0,1 1 1 0 0,5 2 5 0 0,55 0-113 0 0,-97 15 111 0 0,1-1 0 0 0,-1 0 1 0 0,0 1-1 0 0,1-1 0 0 0,-1 1 0 0 0,0 0 0 0 0,1 0 0 0 0,-1 0 0 0 0,0 0 0 0 0,0 0 0 0 0,0 0 0 0 0,0 0 1 0 0,0 1-1 0 0,0-1 0 0 0,0 1 0 0 0,0 0 0 0 0,0-1 0 0 0,-1 1 0 0 0,1 0 0 0 0,-1 0 0 0 0,1 0 0 0 0,-1 0 1 0 0,0 0-1 0 0,0 1 0 0 0,0-1 0 0 0,0 0 0 0 0,0 0 0 0 0,0 1 0 0 0,-1-1 0 0 0,1 0 0 0 0,-1 1 0 0 0,0-1 1 0 0,0 1-1 0 0,1-1 0 0 0,-2 1 0 0 0,1-1 0 0 0,0 2 2 0 0,0 6 5 0 0,0 0 0 0 0,0 0 0 0 0,-1 0 0 0 0,0 0 0 0 0,-1 0 0 0 0,0 0 0 0 0,0-1 0 0 0,-1 1 0 0 0,-1-1 0 0 0,0 1 0 0 0,0 0-5 0 0,-21 29 16 0 0,0-2 1 0 0,-3-1 0 0 0,-1 0-1 0 0,-1-3 1 0 0,-2 0 0 0 0,-1-2-1 0 0,-2-2 1 0 0,-1 0 0 0 0,-1-3-1 0 0,-1-1 1 0 0,-1-2 0 0 0,-35 14-17 0 0,57-28-8 0 0,-1 0 0 0 0,-1-1 0 0 0,1-2 0 0 0,-1 0 0 0 0,-1 0 0 0 0,1-2 1 0 0,-1-1-1 0 0,1 0 0 0 0,-1-1 0 0 0,0-1 8 0 0,18-3-31 0 0,0 1 0 0 0,0 0 0 0 0,0-1 0 0 0,1 1 0 0 0,-1-1 0 0 0,0 1 0 0 0,1-1 0 0 0,-1 0 0 0 0,1 0 0 0 0,0 0 0 0 0,0 0 0 0 0,-1 0 0 0 0,1 0 0 0 0,0 0 0 0 0,1 0 0 0 0,-1 0 0 0 0,0 0 0 0 0,1 0 0 0 0,-1-1 0 0 0,1 1 0 0 0,0 0 0 0 0,-1-1 0 0 0,1 1 0 0 0,0 0 0 0 0,1 0 0 0 0,-1-1 0 0 0,0 1 0 0 0,1 0 0 0 0,-1 0 0 0 0,1-1 0 0 0,0 0 31 0 0,-1-2-110 0 0,2-7-187 0 0,0 1 1 0 0,0 0-1 0 0,1 0 1 0 0,1 0-1 0 0,0 0 0 0 0,0 0 1 0 0,1 1-1 0 0,0 0 1 0 0,1 0-1 0 0,2-2 297 0 0,22-35-4231 0 0,-8 13-2816 0 0,-9 14-5003 0 0</inkml:trace>
  <inkml:trace contextRef="#ctx0" brushRef="#br0" timeOffset="444.974">1293 771 9386 0 0,'0'0'2622'0'0,"0"0"-807"0"0,0 0-419 0 0,0 0-35 0 0,0 0-49 0 0,0 0-117 0 0,0 0-103 0 0,0 0-141 0 0,0 0-159 0 0,0 0-155 0 0,0 0-134 0 0,0 0-141 0 0,-32 32-145 0 0,-94 101-53 0 0,123-131-156 0 0,0 0 0 0 0,1 0 0 0 0,-1 0 1 0 0,1 0-1 0 0,0 0 0 0 0,0 1 0 0 0,0-1 0 0 0,0 1 0 0 0,0-1 0 0 0,1 1 0 0 0,-1 0 1 0 0,1 0-1 0 0,-1 0 0 0 0,1 0 0 0 0,0 0 0 0 0,0 0 0 0 0,1 0 0 0 0,-1 0 0 0 0,0 0 0 0 0,1 1 1 0 0,0-1-1 0 0,0 0 0 0 0,0 0 0 0 0,0 2-8 0 0,2 8 60 0 0,-2-4-6 0 0,0 0 1 0 0,1 0 0 0 0,0 0 0 0 0,0 0-1 0 0,1 0 1 0 0,0-1 0 0 0,0 1-1 0 0,1 0 1 0 0,0-1 0 0 0,1 0-1 0 0,0 0 1 0 0,0 0 0 0 0,1 0-1 0 0,0 0 1 0 0,0-1 0 0 0,1 0-1 0 0,0 0 1 0 0,0-1 0 0 0,1 1-1 0 0,0-1 1 0 0,0-1 0 0 0,0 1-1 0 0,0-1 1 0 0,1-1 0 0 0,0 1-1 0 0,0-1 1 0 0,1-1 0 0 0,-1 1-1 0 0,0-1 1 0 0,1-1 0 0 0,1 0-55 0 0,-4-1 67 0 0,1-1 1 0 0,-1 0-1 0 0,0 0 0 0 0,0-1 1 0 0,0 0-1 0 0,1 0 1 0 0,-1 0-1 0 0,0-1 1 0 0,0 0-1 0 0,-1 0 0 0 0,1-1 1 0 0,0 0-1 0 0,-1 1 1 0 0,1-2-1 0 0,-1 1 0 0 0,0-1 1 0 0,0 0-1 0 0,-1 0 1 0 0,1 0-1 0 0,-1 0 0 0 0,0-1 1 0 0,0 0-1 0 0,3-4-67 0 0,0-1 65 0 0,0 1-1 0 0,-1-1 1 0 0,-1 0-1 0 0,0 0 1 0 0,0-1-1 0 0,-1 0 1 0 0,0 0-1 0 0,-1 0 1 0 0,0 0-1 0 0,0 0 1 0 0,-2-1-1 0 0,1-5-64 0 0,-1 9 13 0 0,0-1-1 0 0,-1 1 0 0 0,0-1 0 0 0,-1 1 1 0 0,0 0-1 0 0,0-1 0 0 0,-1 1 0 0 0,0 0 1 0 0,0 0-1 0 0,-1 0 0 0 0,0 0 1 0 0,0 0-1 0 0,-1 1 0 0 0,0-1 0 0 0,-1 0-12 0 0,0 0-87 0 0,0 0 0 0 0,0 1 0 0 0,-1 0-1 0 0,0 0 1 0 0,0 0 0 0 0,-1 1 0 0 0,0-1 0 0 0,0 2-1 0 0,0-1 1 0 0,-1 1 0 0 0,0 0 0 0 0,0 1 0 0 0,0-1-1 0 0,0 2 1 0 0,-1-1 0 0 0,1 1 0 0 0,-1 1-1 0 0,0-1 1 0 0,0 1 0 0 0,0 1 0 0 0,0 0 0 0 0,-1 0-1 0 0,1 1 1 0 0,0 0 0 0 0,0 1 0 0 0,0-1-1 0 0,0 2 1 0 0,0-1 0 0 0,0 2 0 0 0,0-1 0 0 0,0 1-1 0 0,0 0 1 0 0,1 1 0 0 0,0 0 0 0 0,-7 4 87 0 0,-46 64-5862 0 0,52-58 2091 0 0,-1-2-7542 0 0</inkml:trace>
  <inkml:trace contextRef="#ctx0" brushRef="#br0" timeOffset="1002.165">1950 801 8234 0 0,'0'0'4254'0'0,"0"0"-2210"0"0,0 0-725 0 0,0 0 111 0 0,0 0 166 0 0,0 0-46 0 0,0 0-162 0 0,0 0-262 0 0,0 0-301 0 0,0 0-195 0 0,0 0-115 0 0,0 0-89 0 0,0 0-71 0 0,-5 12-57 0 0,-53 101 342 0 0,18-41-540 0 0,2 1 1 0 0,4 2-1 0 0,0 9-100 0 0,32-77-37 0 0,0-1-1 0 0,-1 0 0 0 0,0-1 1 0 0,0 1-1 0 0,0 0 1 0 0,-1-1-1 0 0,0 0 1 0 0,0 0-1 0 0,0 0 1 0 0,-1 0-1 0 0,1 0 1 0 0,-1-1-1 0 0,0 0 1 0 0,-1 0 37 0 0,4-3-168 0 0,1-1 0 0 0,0 0 0 0 0,-1 0 1 0 0,1 1-1 0 0,0-1 0 0 0,-1 0 1 0 0,1 0-1 0 0,-1-1 0 0 0,1 1 0 0 0,0 0 1 0 0,-1 0-1 0 0,1-1 0 0 0,0 1 1 0 0,-1 0-1 0 0,1-1 0 0 0,0 0 0 0 0,0 1 1 0 0,0-1-1 0 0,-1 0 0 0 0,1 1 1 0 0,0-1-1 0 0,0 0 0 0 0,0 0 0 0 0,0 0 1 0 0,0 0-1 0 0,0 0 0 0 0,0 0 1 0 0,1 0-1 0 0,-1-1 0 0 0,0 1 0 0 0,1 0 1 0 0,-1 0-1 0 0,0-1 0 0 0,1 1 1 0 0,0 0-1 0 0,-1 0 0 0 0,1-2 168 0 0,-15-53-7399 0 0,15 53 6914 0 0,-13-71-6707 0 0,-4-24 1245 0 0,3-2 4858 0 0,7 1 5853 0 0,9 0 6852 0 0,15 72-4212 0 0,4 36-5276 0 0,103 144 1293 0 0,44 123-1996 0 0,-122-235-1869 0 0,-33-38-2895 0 0,2-2-3291 0 0,-12-1-5826 0 0</inkml:trace>
  <inkml:trace contextRef="#ctx0" brushRef="#br0" timeOffset="25320.148">8973 7170 12355 0 0,'0'0'2120'0'0,"0"0"-525"0"0,0 0-277 0 0,0 0 74 0 0,0 0 119 0 0,0 0-9 0 0,0 0-159 0 0,0 0-259 0 0,0 0-273 0 0,0 0-182 0 0,0 0-75 0 0,0 0-54 0 0,0 0-56 0 0,-12 16 692 0 0,-137 120 499 0 0,76-74-1443 0 0,-3-4 0 0 0,-2-3 0 0 0,-36 16-192 0 0,86-53 30 0 0,28-17-45 0 0,0-1-42 0 0,0 0-37 0 0,0 0-2 0 0,0 0-21 0 0,0 0-27 0 0,0-19-1451 0 0,3-23-2465 0 0,-3 15-6759 0 0,0 19-1063 0 0</inkml:trace>
  <inkml:trace contextRef="#ctx0" brushRef="#br0" timeOffset="25321.148">8465 7060 10954 0 0,'0'0'2496'0'0,"0"0"-543"0"0,0 0-339 0 0,0 0-31 0 0,0 0 12 0 0,0 0-72 0 0,0 0-209 0 0,0 0-272 0 0,0 0-280 0 0,0 0-201 0 0,0 0-98 0 0,0 0-19 0 0,5-1 10 0 0,-3 1-399 0 0,0 0 1 0 0,0 1-1 0 0,0-1 0 0 0,1 0 1 0 0,-1 1-1 0 0,0-1 1 0 0,0 1-1 0 0,0-1 1 0 0,0 1-1 0 0,0 0 1 0 0,0 0-1 0 0,0 0 1 0 0,0 0-1 0 0,0 1 0 0 0,-1-1 1 0 0,1 0-1 0 0,0 1 1 0 0,-1-1-1 0 0,1 1 1 0 0,-1-1-1 0 0,1 1 1 0 0,-1 0-1 0 0,0 0 0 0 0,0 0 1 0 0,0 0-1 0 0,0 0 1 0 0,0 0-1 0 0,0 1-55 0 0,7 7 189 0 0,35 46 694 0 0,3-3-1 0 0,2-1 0 0 0,14 8-882 0 0,95 105 554 0 0,-60-51-343 0 0,-136-122-5883 0 0,31 3 702 0 0,2 4-7441 0 0</inkml:trace>
  <inkml:trace contextRef="#ctx0" brushRef="#br0" timeOffset="25083.051">2546 3109 0 0 0,'0'0'1022'0'0,"0"0"-278"0"0,0 0-84 0 0,0 0 132 0 0,0 0 230 0 0,0 0 219 0 0,0 0 122 0 0,0 0-61 0 0,0 0-179 0 0,0 0-214 0 0,0 0-189 0 0,13 0 2458 0 0,-2 59 2193 0 0,-7 30-3347 0 0,9 84-614 0 0,21 188 514 0 0,-29-78-1042 0 0,5 63-63 0 0,24-99-330 0 0,-10 58 159 0 0,-19-51-212 0 0,19 93 64 0 0,-24-249-342 0 0,5 0 0 0 0,4 1 0 0 0,5 3-158 0 0,7 90 111 0 0,-11 176 195 0 0,2-199-175 0 0,0 173 174 0 0,-16-206-306 0 0,-3 39 140 0 0,-6-81-69 0 0,13-93-87 0 0,0 5 56 0 0,0-5-50 0 0,0-1 11 0 0,0 0-23 0 0,0 0 26 0 0,0 0 17 0 0,0 0-7 0 0,0 0-14 0 0,85 7 283 0 0,12-3-201 0 0,343-4 204 0 0,-173-15-99 0 0,-81 23-48 0 0,-86-5-108 0 0,126-10 115 0 0,-10-18 0 0 0,3 21 35 0 0,-115 12-90 0 0,51-2 2 0 0,68 2 4 0 0,53-8 97 0 0,-136-11-99 0 0,495 11 198 0 0,-403-22-322 0 0,-43 14 138 0 0,23 15-76 0 0,-3-3-22 0 0,-25-15 95 0 0,-43 7-108 0 0,104-3 55 0 0,-187 7-38 0 0,-57 0-32 0 0,-1 0 26 0 0,0 0 4 0 0,0 0-30 0 0,0 0 26 0 0,0 0-8 0 0,0 0 6 0 0,0 0 0 0 0,0 0-24 0 0,0 0 32 0 0,0 0-32 0 0,0 0 13 0 0,0 0-28 0 0,0 0 23 0 0,0 0-15 0 0,0 0-11 0 0,0 0-12 0 0,0 0-4 0 0,0 0-73 0 0,-11-8-3448 0 0,0 5-8450 0 0,9 3-1078 0 0</inkml:trace>
  <inkml:trace contextRef="#ctx0" brushRef="#br0" timeOffset="26102.126">1707 2318 6049 0 0,'0'0'1770'0'0,"0"0"-94"0"0,0 0 134 0 0,0 0 205 0 0,0 0-36 0 0,0 0-241 0 0,0 0-390 0 0,0 0-376 0 0,0 0-253 0 0,0 0-188 0 0,0 0-130 0 0,-2 2-71 0 0,0 61 2624 0 0,6-28-1966 0 0,-9 219 920 0 0,21-203-1858 0 0,-15-50-41 0 0,-1 0-1 0 0,1 0 1 0 0,-1 0-1 0 0,1 0 1 0 0,-1 0-1 0 0,1 0 1 0 0,0 0-1 0 0,-1 0 1 0 0,1 0 0 0 0,0 0-1 0 0,0-1 1 0 0,0 1-1 0 0,0 0 1 0 0,0-1-1 0 0,0 1 1 0 0,0 0 0 0 0,0-1-1 0 0,0 1 1 0 0,0-1-1 0 0,0 0 1 0 0,0 1-1 0 0,0-1 1 0 0,0 0-1 0 0,0 0 1 0 0,0 1 0 0 0,1-1-1 0 0,-1 0 1 0 0,0 0-1 0 0,0 0 1 0 0,0-1-1 0 0,0 1 1 0 0,1 0-1 0 0,-1 0 1 0 0,0 0 0 0 0,0-1-1 0 0,0 1 1 0 0,0-1-1 0 0,0 1 1 0 0,0-1-1 0 0,0 1 1 0 0,0-1 0 0 0,0 0-1 0 0,0 1 1 0 0,0-1-1 0 0,0 0-8 0 0,69-102 641 0 0,-61 85-598 0 0,70-155 116 0 0,-29 19 81 0 0,-29 272 88 0 0,76 195 144 0 0,-70-241-431 0 0,-3 1 0 0 0,-3 1-1 0 0,-4 1 1 0 0,-2 1 0 0 0,-5 0-1 0 0,1 52-40 0 0,-12-103 8 0 0,0 0 0 0 0,-2-1 0 0 0,-1 1-1 0 0,-1-1 1 0 0,-1 0 0 0 0,-1 0 0 0 0,-1 0 0 0 0,-12 21-8 0 0,15-32 16 0 0,-1-1 1 0 0,-1 0 0 0 0,0-1-1 0 0,0 0 1 0 0,-2 0-1 0 0,1-1 1 0 0,-1 0 0 0 0,-1 0-1 0 0,1-1 1 0 0,-2 0 0 0 0,1-1-1 0 0,-1 0 1 0 0,0 0 0 0 0,-1-1-1 0 0,0-1 1 0 0,0 0 0 0 0,-5 1-17 0 0,14-6 3 0 0,1 0-1 0 0,-1 0 1 0 0,1 0 0 0 0,-1 0 0 0 0,1 0 0 0 0,-1 0-1 0 0,0-1 1 0 0,1 0 0 0 0,-1 1 0 0 0,0-1-1 0 0,0 0 1 0 0,1 0 0 0 0,-1 0 0 0 0,0-1 0 0 0,1 1-1 0 0,-1-1 1 0 0,0 1 0 0 0,1-1 0 0 0,-1 0 0 0 0,1 0-1 0 0,-1 0 1 0 0,1 0 0 0 0,-1-1 0 0 0,1 1 0 0 0,0-1-1 0 0,0 1 1 0 0,-1-1 0 0 0,1 0 0 0 0,0 0-1 0 0,1 0 1 0 0,-1 0 0 0 0,0 0 0 0 0,1 0 0 0 0,-1-1-1 0 0,1 1 1 0 0,-1 0 0 0 0,1-1 0 0 0,0 1 0 0 0,0-1-1 0 0,0 1 1 0 0,1-1 0 0 0,-1 0 0 0 0,0 0-3 0 0,-3-20 1 0 0,1 0 1 0 0,1 0-1 0 0,1 0 1 0 0,1 0-1 0 0,1 0 1 0 0,1 0-1 0 0,1 0 1 0 0,1 0-1 0 0,1 1 1 0 0,1-1-1 0 0,0 1 1 0 0,2 1-1 0 0,1-1 1 0 0,1 1-1 0 0,9-15-1 0 0,-5 14-180 0 0,1 0-1 0 0,0 1 1 0 0,2 0 0 0 0,0 1-1 0 0,2 1 1 0 0,9-7 180 0 0,3 11-3071 0 0,-19 12-836 0 0,-2 2-3696 0 0,-4 1-5020 0 0</inkml:trace>
  <inkml:trace contextRef="#ctx0" brushRef="#br0" timeOffset="29657.425">2528 3157 0 0 0,'0'0'315'0'0,"0"0"189"0"0,0 0 149 0 0,0 0 181 0 0,0 0 195 0 0,0 0 168 0 0,0 0 74 0 0,5-3 12 0 0,1 0-817 0 0,28-20 3845 0 0,-32 23 3094 0 0,-2 1-3609 0 0,-6 16-2918 0 0,-90 157-59 0 0,80-144-755 0 0,-2-2 0 0 0,-1 1 0 0 0,-1-2-1 0 0,-2-1 1 0 0,0 0 0 0 0,-2-1-64 0 0,8-9 393 0 0,31-10 308 0 0,237 1 113 0 0,-107 0-692 0 0,-108-3 1207 0 0,-127-75-1083 0 0,12-4-145 0 0,9-15-16 0 0,40 25-40 0 0,28 63-102 0 0,0 0 1 0 0,0 0 0 0 0,0 0-1 0 0,1 0 1 0 0,-1 0 0 0 0,0 0 0 0 0,1 0-1 0 0,0 0 1 0 0,-1 0 0 0 0,1 0 0 0 0,0 0-1 0 0,0 0 1 0 0,0-1 0 0 0,0 1-1 0 0,1 0 1 0 0,-1 0 0 0 0,0 0 0 0 0,1 0-1 0 0,0 0 1 0 0,-1 0 0 0 0,1 0 0 0 0,0 0-1 0 0,0 0 1 0 0,0 0 0 0 0,0 1 0 0 0,0-1-1 0 0,1 0 1 0 0,-1 1 0 0 0,1-1-1 0 0,-1 0 1 0 0,1 0 56 0 0,11 0-2056 0 0,-5 1-2421 0 0,1 0-7735 0 0</inkml:trace>
  <inkml:trace contextRef="#ctx0" brushRef="#br0" timeOffset="31366.126">7500 7351 0 0 0,'0'0'321'0'0,"0"0"361"0"0,0 0 79 0 0,0 0-98 0 0,0 0-139 0 0,0 0-172 0 0,0 0-96 0 0,0 0 26 0 0,0 0 95 0 0,0 0 147 0 0,0 0 167 0 0,0 0 140 0 0,0 0 95 0 0,0 0 63 0 0,0 0 19 0 0,0 0 6 0 0,0 0-10 0 0,0 0-30 0 0,0 0-50 0 0,0 0-51 0 0,0 0 4 0 0,0 0-27 0 0,0 0-20 0 0,-3 6 7547 0 0,0-5-8628 0 0,-2-1 374 0 0,0-1 1 0 0,0 0-1 0 0,0 0 1 0 0,1 0 0 0 0,-1 0-1 0 0,0-1 1 0 0,0 0-1 0 0,1 0 1 0 0,-1 0 0 0 0,1-1-1 0 0,0 0 1 0 0,0 1 0 0 0,0-1-1 0 0,0-1 1 0 0,0 1-1 0 0,-1-2-123 0 0,-61-43 810 0 0,8 18 50 0 0,39 89-224 0 0,7 41-626 0 0,11-69-2 0 0,-2 0 1 0 0,-1-1-1 0 0,-1 1 0 0 0,-2-1 0 0 0,-1-1 0 0 0,-1 1 0 0 0,-1-2 0 0 0,-2 1 0 0 0,-12 21-8 0 0,25-42 452 0 0,20-23-400 0 0,112-80 128 0 0,-102 73-135 0 0,0-1 0 0 0,-2-2 0 0 0,-1-1 0 0 0,-1-2 0 0 0,19-24-45 0 0,-40 42 109 0 0,-5 7-2576 0 0,3 8-4862 0 0,0-2-4876 0 0</inkml:trace>
  <inkml:trace contextRef="#ctx0" brushRef="#br0" timeOffset="36664.806">3402 5963 0 0 0,'0'0'914'0'0,"0"0"111"0"0,0 0 205 0 0,0 0 110 0 0,0 0 42 0 0,0 0 6 0 0,0 0-156 0 0,0 0-169 0 0,0 0-183 0 0,0 0-234 0 0,0 0-188 0 0,-2 0-117 0 0,22 0 9322 0 0,92 0-8331 0 0,-42 7-877 0 0,83 1 480 0 0,-61-16-468 0 0,-3 1-137 0 0,60-4 60 0 0,32-19 63 0 0,-19-3-175 0 0,-79 11-98 0 0,12-6-8 0 0,-58 19-86 0 0,59-27 120 0 0,35-31 160 0 0,-20 12-108 0 0,-35 7 18 0 0,5-27 149 0 0,13-30-61 0 0,-44 49-202 0 0,-18 19-64 0 0,3-10 21 0 0,-3-5 0 0 0,-3 8-99 0 0,52-66 180 0 0,-29 32-39 0 0,-19 27-93 0 0,41-60 36 0 0,-34 63-26 0 0,-3 4-28 0 0,41-63 69 0 0,-43 67-88 0 0,44-53 57 0 0,-49 57 2 0 0,39-34-123 0 0,6 11 62 0 0,53-4-6 0 0,-51 24-30 0 0,-10 17 43 0 0,28 6-41 0 0,56-5 40 0 0,-31 2-10 0 0,-47 15 32 0 0,-73 4-50 0 0,1-1-3292 0 0,-2 6-8138 0 0,1-1-829 0 0</inkml:trace>
  <inkml:trace contextRef="#ctx0" brushRef="#br0" timeOffset="38493.01">3781 6423 0 0 0,'0'0'1206'0'0,"0"0"411"0"0,0 0 250 0 0,0 0 8 0 0,0 0-196 0 0,0 0-285 0 0,0 0-216 0 0,0 0-115 0 0,0 0-34 0 0,0 0-1 0 0,0 0-10 0 0,0 1 4156 0 0,0 2-4835 0 0,-9 144 1687 0 0,9-132-1927 0 0,-1-9-69 0 0,1 0 0 0 0,0 0 0 0 0,0 0 0 0 0,0-1 0 0 0,1 1 0 0 0,0 0 0 0 0,0 0 0 0 0,0-1 0 0 0,1 1 0 0 0,0 0 0 0 0,0-1 0 0 0,0 1 0 0 0,3 3-30 0 0,-2-4 60 0 0,-1-1 0 0 0,1 0 0 0 0,0 0 0 0 0,0 0 0 0 0,0 0-1 0 0,0 0 1 0 0,1-1 0 0 0,0 1 0 0 0,-1-1 0 0 0,1 0 0 0 0,0-1-1 0 0,1 1 1 0 0,-1 0 0 0 0,0-1 0 0 0,1 0 0 0 0,0 0 0 0 0,-1-1 0 0 0,1 1-1 0 0,0-1 1 0 0,0 0 0 0 0,0 0 0 0 0,0 0 0 0 0,-1-1 0 0 0,1 0 0 0 0,4 0-60 0 0,-8 0 38 0 0,1 0 1 0 0,0 0 0 0 0,0 0 0 0 0,-1 0 0 0 0,1 0 0 0 0,0-1-1 0 0,0 1 1 0 0,-1-1 0 0 0,1 1 0 0 0,0-1 0 0 0,-1 0 0 0 0,1 1-1 0 0,-1-1 1 0 0,1 0 0 0 0,-1 0 0 0 0,1 0 0 0 0,-1 0 0 0 0,1 0 0 0 0,-1-1-1 0 0,0 1 1 0 0,0 0 0 0 0,0-1 0 0 0,0 1 0 0 0,0 0 0 0 0,0-1-1 0 0,0 0 1 0 0,0 0-39 0 0,8-11 140 0 0,50-116 284 0 0,-33 59-361 0 0,-7-3 161 0 0,-19 73-204 0 0,0 0-2 0 0,0 0 5 0 0,0 0-20 0 0,0 0 11 0 0,0 0 8 0 0,0 0-29 0 0,0 0-2 0 0,0 0-1 0 0,0 0-3 0 0,0 0-2 0 0,0 0-18 0 0,4 26 57 0 0,62 210 713 0 0,-58-175-623 0 0,-4 1-1 0 0,-2-1 1 0 0,-4 30-114 0 0,0-61 30 0 0,-3 0 1 0 0,0-1-1 0 0,-2 1 0 0 0,-1-1 1 0 0,-1-1-1 0 0,-1 0 1 0 0,-9 15-31 0 0,17-40 13 0 0,-1 1 1 0 0,1-1-1 0 0,-1 0 1 0 0,0 0-1 0 0,0 0 1 0 0,0 0-1 0 0,0-1 1 0 0,0 1-1 0 0,0-1 1 0 0,-1 0-1 0 0,1 0 1 0 0,-1 0-1 0 0,0 0 1 0 0,1-1-1 0 0,-1 1 1 0 0,0-1-1 0 0,0 0 1 0 0,0 0-1 0 0,0-1 1 0 0,0 1-1 0 0,0-1 1 0 0,-2 0-14 0 0,3 1 1 0 0,1-1 0 0 0,0 0 1 0 0,0 0-1 0 0,-1 0 0 0 0,1-1 1 0 0,0 1-1 0 0,-1 0 0 0 0,1-1 1 0 0,0 0-1 0 0,0 1 0 0 0,-1-1 1 0 0,1 0-1 0 0,0 0 0 0 0,0 0 0 0 0,0-1 1 0 0,0 1-1 0 0,0 0 0 0 0,1-1 1 0 0,-1 1-1 0 0,0-1 0 0 0,1 0 1 0 0,-1 1-1 0 0,1-1 0 0 0,-1 0 1 0 0,1 0-1 0 0,0 0 0 0 0,0 0 1 0 0,0 0-1 0 0,0 0 0 0 0,0-1 0 0 0,0 1 1 0 0,1 0-1 0 0,-1 0 0 0 0,1-1 1 0 0,-1 1-1 0 0,1 0 0 0 0,0 0 1 0 0,0-1-1 0 0,0 0-1 0 0,0-7-11 0 0,1 0-1 0 0,1 0 1 0 0,-1 0-1 0 0,2 0 1 0 0,-1 0 0 0 0,2 0-1 0 0,-1 0 1 0 0,1 1 0 0 0,0-1-1 0 0,1 1 1 0 0,0 0-1 0 0,1 1 1 0 0,0-1 0 0 0,0 1-1 0 0,1 0 1 0 0,0 1 0 0 0,0-1 11 0 0,41-40-460 0 0,-29 23-1500 0 0,-14 16-1402 0 0,0-1-3356 0 0,-4 7-3330 0 0</inkml:trace>
  <inkml:trace contextRef="#ctx0" brushRef="#br0" timeOffset="38787.429">4332 6655 6953 0 0,'0'0'3639'0'0,"0"0"-1432"0"0,0 0-627 0 0,0 0-2 0 0,0 0 33 0 0,0 0-124 0 0,0 0-295 0 0,0 0-313 0 0,0 0-111 0 0,0 0 26 0 0,0 0 22 0 0,0 0-9 0 0,0 0-115 0 0,0 12-140 0 0,-6 106 1256 0 0,-12-23-1314 0 0,16-90-1022 0 0,-2 8 242 0 0,6-10-3346 0 0,4-2-3462 0 0,-3-1-5070 0 0</inkml:trace>
  <inkml:trace contextRef="#ctx0" brushRef="#br0" timeOffset="41741.092">3886 6044 0 0 0,'0'0'477'0'0,"0"0"368"0"0,0 0 220 0 0,0 0 175 0 0,0 0 86 0 0,0 0 29 0 0,0 0-72 0 0,0 0-143 0 0,0 0-136 0 0,0 0-98 0 0,0-9 494 0 0,0 8 1856 0 0,0 0 3548 0 0,10 144-5225 0 0,-3 4-1107 0 0,-7-95-5840 0 0,-2-59-3140 0 0,2 3-1768 0 0</inkml:trace>
  <inkml:trace contextRef="#ctx0" brushRef="#br0" timeOffset="42576.477">3840 6000 0 0 0,'0'0'264'0'0,"0"0"332"0"0,0 0 196 0 0,0 0 350 0 0,0 0 352 0 0,0 0 129 0 0,0 0-156 0 0,0 0-381 0 0,0 0-359 0 0,0 0-167 0 0,0 0 5 0 0,0 0 49 0 0,0 0 42 0 0,0 2-2 0 0,-2 4-354 0 0,-1-1 1 0 0,0 1-1 0 0,-1-1 1 0 0,1 0-1 0 0,-1 0 1 0 0,0 0-1 0 0,0 0 0 0 0,-1-1 1 0 0,1 1-1 0 0,-1-1 1 0 0,0 0-1 0 0,0-1 1 0 0,0 1-1 0 0,-1-1 0 0 0,1 0 1 0 0,-1-1-1 0 0,0 1 1 0 0,0-1-1 0 0,0 0 1 0 0,0 0-1 0 0,0-1 0 0 0,-2 0-300 0 0,-8 9 2016 0 0,42-4-782 0 0,-6-3-1231 0 0,123 19 1155 0 0,-43-14-666 0 0,-89-6-293 0 0,-12-6 1972 0 0,-1 2-2197 0 0,-73-141-235 0 0,74 143-86 0 0,1 0-293 0 0,0 0-535 0 0,0 0-1232 0 0,0 0-3658 0 0,0 0-5719 0 0</inkml:trace>
  <inkml:trace contextRef="#ctx0" brushRef="#br0" timeOffset="44305.305">6593 5580 0 0 0,'-9'-3'10'0'0,"-3"-4"2391"0"0,12 6-1582 0 0,0 0 1451 0 0,0-7 13101 0 0,0 7-16573 0 0,0 0-6571 0 0,0 1-3643 0 0</inkml:trace>
  <inkml:trace contextRef="#ctx0" brushRef="#br0" timeOffset="45139.464">4006 7244 0 0 0,'0'0'433'0'0,"0"0"374"0"0,0 0 311 0 0,0 0 195 0 0,0 0 14 0 0,0 0-116 0 0,0 0-205 0 0,0 0-155 0 0,0 0-52 0 0,0 0 34 0 0,0 0 74 0 0,0 0 25 0 0,0 0-9 0 0,0 0-36 0 0,4 4 6996 0 0,-1 0-6205 0 0,-16 105-837 0 0,-3-61-713 0 0,27-43-6267 0 0,-9-6 1705 0 0,0 1-6814 0 0</inkml:trace>
  <inkml:trace contextRef="#ctx0" brushRef="#br0" timeOffset="47194.445">6591 5495 0 0 0,'0'0'465'0'0,"0"0"257"0"0,0 0 46 0 0,0 0 10 0 0,0 0 24 0 0,0 0 57 0 0,0 0 123 0 0,0 0 67 0 0,0 0-72 0 0,2-14 5010 0 0,-1 7 5072 0 0,-1 9-11043 0 0,-3 227 551 0 0,4-225-560 0 0,1 1 0 0 0,0-1 0 0 0,0 0 0 0 0,0 0 0 0 0,0-1 0 0 0,1 1 0 0 0,-1 0 0 0 0,1-1 0 0 0,0 1 0 0 0,0-1 0 0 0,1 0 0 0 0,-1 0 0 0 0,0 0 0 0 0,1-1 0 0 0,0 1 0 0 0,0-1 0 0 0,0 0 0 0 0,0 0 0 0 0,0 0 0 0 0,0 0 0 0 0,0-1 0 0 0,1 0 0 0 0,-1 0 0 0 0,0 0 0 0 0,1 0 0 0 0,-1-1 0 0 0,1 1 0 0 0,-1-1 0 0 0,1 0 0 0 0,-1-1 0 0 0,1 1 0 0 0,-1-1-7 0 0,1-2 47 0 0,-1 0 0 0 0,0 0-1 0 0,0 0 1 0 0,0 0 0 0 0,-1-1 0 0 0,1 0 0 0 0,-1 1 0 0 0,0-1 0 0 0,0-1 0 0 0,0 1 0 0 0,0 0 0 0 0,-1-1 0 0 0,0 1 0 0 0,0-1-1 0 0,0 0 1 0 0,0 0 0 0 0,-1 0 0 0 0,0 0 0 0 0,0 0 0 0 0,0 0 0 0 0,0-3-47 0 0,1-1 0 0 0,50-149 216 0 0,-39 111-82 0 0,-13 47-114 0 0,0 0 14 0 0,0 0-2 0 0,0 0-12 0 0,0 0-18 0 0,0 0 8 0 0,0 0-3 0 0,0 0-7 0 0,0 0 16 0 0,0 0-9 0 0,0 0-23 0 0,0 0-16 0 0,0 23-76 0 0,33 256 441 0 0,-24-174-291 0 0,-1-53-16 0 0,-3 0 0 0 0,-2 0 0 0 0,-3 0 0 0 0,-1 0 0 0 0,-3 0 0 0 0,-3 0 0 0 0,-10 42-26 0 0,14-81 19 0 0,-1 0 0 0 0,0 0 0 0 0,-1 0 0 0 0,0-1 0 0 0,-1 0 0 0 0,-1 0 0 0 0,0 0 0 0 0,0-1 0 0 0,-1 0 0 0 0,-1 0 0 0 0,0-1 0 0 0,0 0 0 0 0,-1 0 0 0 0,-1-1-19 0 0,9-7 6 0 0,0-1 1 0 0,-1 0-1 0 0,1 0 1 0 0,0 0-1 0 0,-1 0 1 0 0,1 0 0 0 0,0 0-1 0 0,-1-1 1 0 0,1 1-1 0 0,-1-1 1 0 0,1 0-1 0 0,-1 0 1 0 0,1 0 0 0 0,-1 0-1 0 0,0 0 1 0 0,1 0-1 0 0,-1-1 1 0 0,1 1-1 0 0,0-1 1 0 0,-1 0-1 0 0,1 0 1 0 0,-1 0 0 0 0,1 0-1 0 0,0 0 1 0 0,0 0-1 0 0,0 0 1 0 0,0-1-1 0 0,-1 1 1 0 0,2-1 0 0 0,-1 0-1 0 0,0 0 1 0 0,0 1-1 0 0,1-1 1 0 0,-1 0-1 0 0,1 0 1 0 0,-1-1 0 0 0,1 1-1 0 0,0 0 1 0 0,0 0-1 0 0,0-1 1 0 0,0 1-7 0 0,-2-7-5 0 0,0-1 1 0 0,1 0-1 0 0,0 0 0 0 0,0 1 1 0 0,1-1-1 0 0,1 0 0 0 0,0 0 1 0 0,0 0-1 0 0,1 0 1 0 0,0 0-1 0 0,0 0 0 0 0,1 0 1 0 0,1 1-1 0 0,0-1 0 0 0,0 1 1 0 0,1 0-1 0 0,0 0 0 0 0,0 0 1 0 0,1 0-1 0 0,0 0 1 0 0,1 1-1 0 0,0 0 0 0 0,3-3 5 0 0,63-84-617 0 0,-64 85-302 0 0,-2 3-2151 0 0,-4 2-3034 0 0,-2 1-4584 0 0</inkml:trace>
  <inkml:trace contextRef="#ctx0" brushRef="#br0" timeOffset="47680.759">6994 5805 8746 0 0,'0'0'2076'0'0,"0"0"-458"0"0,0 0-203 0 0,0 0 4 0 0,0 0-85 0 0,0 0-168 0 0,0 0-232 0 0,0 0-299 0 0,0 0-227 0 0,0 0-125 0 0,0 0-29 0 0,0 0 24 0 0,0 0 72 0 0,23-4 1971 0 0,119-18 585 0 0,-141 22-2889 0 0,-1 0 14 0 0,-7 22 448 0 0,-140 183 362 0 0,146-203-836 0 0,0-1 0 0 0,-1 1 1 0 0,1-1-1 0 0,0 1 0 0 0,0 0 0 0 0,0 0 0 0 0,0-1 0 0 0,1 1 0 0 0,-1 0 1 0 0,0 0-1 0 0,1 0 0 0 0,-1 0 0 0 0,1 0 0 0 0,0-1 0 0 0,0 1 0 0 0,0 0 1 0 0,0 0-1 0 0,0 0 0 0 0,0 0 0 0 0,0 0 0 0 0,0 0 0 0 0,1 0 0 0 0,-1 0 0 0 0,1 0 1 0 0,0 0-1 0 0,-1-1 0 0 0,1 1 0 0 0,0 0 0 0 0,0 0 0 0 0,0-1 0 0 0,0 1 1 0 0,0-1-1 0 0,1 1 0 0 0,-1-1 0 0 0,0 1 0 0 0,1-1 0 0 0,-1 0 0 0 0,1 0 1 0 0,-1 1-1 0 0,1-1 0 0 0,0 0 0 0 0,-1 0 0 0 0,1-1 0 0 0,0 1 0 0 0,0 0 0 0 0,0-1 1 0 0,1 1-6 0 0,11 0 94 0 0,-1 0 1 0 0,1-2 0 0 0,-1 0-1 0 0,1 0 1 0 0,-1-1 0 0 0,0-1-1 0 0,0 0 1 0 0,0 0 0 0 0,0-2-1 0 0,0 0 1 0 0,11-6-95 0 0,-15 8-168 0 0,16-13-292 0 0,-32-3-6432 0 0,3 14-608 0 0,2 3-4786 0 0</inkml:trace>
  <inkml:trace contextRef="#ctx0" brushRef="#br0" timeOffset="48903.422">6703 4435 0 0 0,'0'0'91'0'0,"-1"-7"109"0"0,-2-51 794 0 0,3 31 6478 0 0,-3 31 7080 0 0,3 7-15666 0 0,24 173 2343 0 0,-37 84-472 0 0,9-36-290 0 0,32-143-356 0 0,-23 10 474 0 0,-5-99-573 0 0,0 26 285 0 0,-2-3-309 0 0,4-39-521 0 0,13-61-5566 0 0,-15 48-5664 0 0,0 17 4517 0 0</inkml:trace>
  <inkml:trace contextRef="#ctx0" brushRef="#br0" timeOffset="49803.458">6631 4380 0 0 0,'0'0'515'0'0,"0"0"60"0"0,0 0 103 0 0,0 0 135 0 0,0 0 125 0 0,0 0 116 0 0,0 0 36 0 0,0 0-10 0 0,0 0-25 0 0,0 0-48 0 0,-5-9 596 0 0,4 7 1895 0 0,0 2 3813 0 0,-40 22-6121 0 0,-98 69 272 0 0,139-88-1432 0 0,1-1 1 0 0,-1 1-1 0 0,0-1 0 0 0,1 1 1 0 0,0-1-1 0 0,-1 0 0 0 0,1 1 1 0 0,0-1-1 0 0,0 0 0 0 0,1 1 0 0 0,-1-1 1 0 0,0 0-1 0 0,1 0 0 0 0,-1 0 1 0 0,1 0-1 0 0,-1 0 0 0 0,1-1 1 0 0,0 1-1 0 0,0 0 0 0 0,0-1 0 0 0,0 1 1 0 0,0-1-1 0 0,0 0 0 0 0,1 0 1 0 0,1 1-31 0 0,10 5 93 0 0,0 0-1 0 0,1-1 1 0 0,0-1 0 0 0,0 0 0 0 0,0-1 0 0 0,1-1 0 0 0,-1-1 0 0 0,1 0 0 0 0,-1 0 0 0 0,1-2 0 0 0,0 0 0 0 0,-1-1 0 0 0,15-2-93 0 0,27 1 163 0 0,28 2-9 0 0,-85 0-140 0 0,0 0-4 0 0,0 0-15 0 0,0 0 16 0 0,0 0 6 0 0,0 0 8 0 0,0 0 13 0 0,0 0-1 0 0,0 0-10 0 0,0 0-2 0 0,0 0 6 0 0,0 0-1 0 0,0 0-4 0 0,0 0-9 0 0,0 0-22 0 0,0 0 13 0 0,0 0 22 0 0,0 0 22 0 0,0 0 23 0 0,0 0-18 0 0,0 0 5 0 0,0 0 3 0 0,0 0 14 0 0,0 0 33 0 0,0 0 10 0 0,0 0 13 0 0,-41-18 503 0 0,34 13-629 0 0,0 0-1 0 0,-1 0 1 0 0,2-1 0 0 0,-1 0 0 0 0,1 0 0 0 0,-1-1 0 0 0,2 1 0 0 0,-1-1 0 0 0,1 0 0 0 0,0-1 0 0 0,0 0 0 0 0,-3-7-9 0 0,-10-15-145 0 0,15 24-510 0 0,-4-2-763 0 0,3 7-2704 0 0,-1 0-3595 0 0,5 1-3994 0 0</inkml:trace>
  <inkml:trace contextRef="#ctx0" brushRef="#br0" timeOffset="51246.865">6861 6637 0 0 0,'0'0'613'0'0,"0"0"297"0"0,0 0 161 0 0,0 0 85 0 0,0 0-8 0 0,0 0-59 0 0,0 0-32 0 0,0 0-74 0 0,0 0 13 0 0,0-8 6 0 0,-2-24 25 0 0,-18 22 5776 0 0,19 16 1142 0 0,6 4-7727 0 0,-1 0-1 0 0,-1 0 1 0 0,1 0 0 0 0,-2 1-1 0 0,1-1 1 0 0,-1 1 0 0 0,-1 0-1 0 0,0 0 1 0 0,-1-1 0 0 0,0 1-1 0 0,0 0 1 0 0,-1 3-218 0 0,0 11 210 0 0,-13 62 196 0 0,-3 73-25 0 0,8 21 8 0 0,7-131-306 0 0,2-49-95 0 0,0 28 133 0 0,4 26-13 0 0,-1-22-108 0 0,-3-32 6 0 0,0-1 2 0 0,0 0-26 0 0,0 0-4 0 0,0 0 6 0 0,0 0 10 0 0,0 0 18 0 0,0 0 4 0 0,0 0-9 0 0,0 0-35 0 0,0 0-1 0 0,0 0-9 0 0,0 0 1 0 0,0 0 2 0 0,0 0-27 0 0,0 0-13 0 0,0 0-49 0 0,0 0-91 0 0,-5-4-2718 0 0,1 1-4764 0 0,2 2-4842 0 0</inkml:trace>
  <inkml:trace contextRef="#ctx0" brushRef="#br0" timeOffset="54377.449">3476 5193 0 0 0,'0'0'283'0'0,"0"0"348"0"0,0 0 173 0 0,0 0 112 0 0,0 0 77 0 0,0 0 102 0 0,0 0 96 0 0,0 0 58 0 0,-2-3 28 0 0,2 2-4218 0 0,-2-4 5447 0 0,-3-2 14381 0 0,5 12-15466 0 0,0-5-1366 0 0,0 0 6 0 0,0 27 533 0 0,0 31-71 0 0,2-33-3661 0 0,0-10-855 0 0,-1 1-7472 0 0,-1-9 2516 0 0</inkml:trace>
  <inkml:trace contextRef="#ctx0" brushRef="#br0" timeOffset="54836.119">3469 5418 5369 0 0,'0'0'2174'0'0,"0"0"-335"0"0,0 0-88 0 0,0 0 45 0 0,0 0 11 0 0,0 0-153 0 0,0 0-294 0 0,0 0-311 0 0,0 0-254 0 0,0 0-130 0 0,0 0-52 0 0,0 0-3 0 0,9 12 4472 0 0,-4 42-4080 0 0,-5-54-942 0 0,0 0-39 0 0,0 0-2 0 0,0 0 6 0 0,0 0-31 0 0,0 0 11 0 0,0 0-6 0 0,0 0 6 0 0,0 0 0 0 0,0 0-11 0 0,1 14-4370 0 0,0-8 1697 0 0,-1 0-3847 0 0,0-2-4937 0 0</inkml:trace>
  <inkml:trace contextRef="#ctx0" brushRef="#br0" timeOffset="55176.936">3483 5727 4465 0 0,'0'0'3201'0'0,"0"0"-937"0"0,0 0-494 0 0,0 0-32 0 0,0 0-2 0 0,0 0-132 0 0,0 0-287 0 0,0 0-377 0 0,0 0-269 0 0,0 0-46 0 0,0 0 66 0 0,0 0 54 0 0,0 0 5 0 0,2 6-85 0 0,15 139 3191 0 0,-17-145-3854 0 0,0 0 1 0 0,0 0-11 0 0,0 0-13 0 0,0 0-5 0 0,0 0-15 0 0,0 0-56 0 0,0 0-70 0 0,1-19-3340 0 0,-1 12-2892 0 0,1 0-5169 0 0</inkml:trace>
  <inkml:trace contextRef="#ctx0" brushRef="#br0" timeOffset="55913.791">3677 5105 336 0 0,'0'0'1599'0'0,"0"0"59"0"0,0 0 158 0 0,0 0 117 0 0,0 0-54 0 0,0 0-170 0 0,0 0-214 0 0,0 0-166 0 0,0 0-146 0 0,0 0-119 0 0,0 0-105 0 0,0 0-85 0 0,-8 3 452 0 0,7-2 3918 0 0,60-12-3432 0 0,-18 11-1229 0 0,-40 0-572 0 0,-1 0-11 0 0,0 0 14 0 0,0 0 18 0 0,0 0 15 0 0,0 0 6 0 0,-30 19-1185 0 0,19-11-1264 0 0,10-5-2451 0 0,0 0-4120 0 0,1-3-647 0 0</inkml:trace>
  <inkml:trace contextRef="#ctx0" brushRef="#br0" timeOffset="56296.948">4041 5098 8578 0 0,'0'0'2267'0'0,"0"0"-552"0"0,0 0-212 0 0,0 0-43 0 0,0 0-57 0 0,0 0-138 0 0,0 0-252 0 0,0 0-263 0 0,0 0-165 0 0,0 0-55 0 0,0 0 31 0 0,0 0 44 0 0,0 0-2 0 0,11 10 2048 0 0,-11-9-2627 0 0,0 0 0 0 0,0 0-1 0 0,1 1 1 0 0,-1-1 0 0 0,0 0-1 0 0,0 0 1 0 0,1 0-1 0 0,-1 0 1 0 0,1 0 0 0 0,-1 0-1 0 0,1 0 1 0 0,-1 0-1 0 0,1 0 1 0 0,0 0 0 0 0,-1 0-1 0 0,1-1 1 0 0,0 1 0 0 0,0 0-1 0 0,0 0 1 0 0,0-1-1 0 0,0 1 1 0 0,-1 0 0 0 0,1-1-1 0 0,0 1 1 0 0,0-1 0 0 0,1 1-1 0 0,-1-1 1 0 0,0 0-1 0 0,0 1 1 0 0,0-1 0 0 0,0 0-1 0 0,0 0 1 0 0,0 0-1 0 0,0 1 1 0 0,0-1 0 0 0,1-1-1 0 0,-1 1 1 0 0,0 0 0 0 0,0 0-1 0 0,0 0 1 0 0,0 0-1 0 0,0-1 1 0 0,0 1 0 0 0,1-1-24 0 0,9 1 134 0 0,-11 0-150 0 0,0 0-12 0 0,0 0-53 0 0,0 0-78 0 0,0 0-121 0 0,-10 0-4039 0 0,7 0-2889 0 0,3 0-4387 0 0</inkml:trace>
  <inkml:trace contextRef="#ctx0" brushRef="#br0" timeOffset="56660.384">4258 5090 4489 0 0,'0'0'2182'0'0,"0"0"-272"0"0,0 0-75 0 0,0 0 30 0 0,0 0-94 0 0,0 0-226 0 0,0 0-312 0 0,0 0-295 0 0,0 0-174 0 0,0 0-57 0 0,0 0 0 0 0,0 0-19 0 0,0 0-52 0 0,9 1 1284 0 0,-9 7-5722 0 0,-2-3-5133 0 0,1-4-1518 0 0</inkml:trace>
  <inkml:trace contextRef="#ctx0" brushRef="#br0" timeOffset="56895.282">4258 5090 3857 0 0</inkml:trace>
  <inkml:trace contextRef="#ctx0" brushRef="#br0" timeOffset="57098.992">4258 5090 3857 0 0,'13'95'2018'0'0,"-2"-69"7280"0"0,-11-25-8306 0 0,0 26 8623 0 0,-1-9-8620 0 0,-2 8-1760 0 0,5-9-3822 0 0,-2-11-2489 0 0,0-5 3742 0 0,0-1-7679 0 0</inkml:trace>
  <inkml:trace contextRef="#ctx0" brushRef="#br0" timeOffset="57348.67">4291 5436 10522 0 0,'0'0'3785'0'0,"0"0"-1718"0"0,0 0-740 0 0,0 0-57 0 0,0 0-53 0 0,0 0-139 0 0,0 0-205 0 0,0 0-234 0 0,0 0-200 0 0,0 0-126 0 0,0 0-70 0 0,0 0-43 0 0,0 0-15 0 0,0 0-31 0 0,-1 11-31 0 0,-7 48 62 0 0,19-51-704 0 0,-2-3-2554 0 0,-5 0-7769 0 0,-4-4 656 0 0</inkml:trace>
  <inkml:trace contextRef="#ctx0" brushRef="#br0" timeOffset="57595.02">4277 5624 12459 0 0,'0'0'2220'0'0,"0"0"-513"0"0,0 0-212 0 0,0 0-115 0 0,0 0-135 0 0,0 0-172 0 0,0 0-227 0 0,0 0-215 0 0,0 0-175 0 0,0 0-131 0 0,0 0-100 0 0,0 0-87 0 0,0 0-75 0 0,-2 8-42 0 0,-6 24-18 0 0,7-24-25 0 0,25-4-1633 0 0,-18-4 99 0 0,-1 0-3784 0 0,0 0-5981 0 0</inkml:trace>
  <inkml:trace contextRef="#ctx0" brushRef="#br0" timeOffset="57829.212">4277 5624 12203 0 0,'33'86'3676'0'0,"-27"-56"4143"0"0,-7-25-7439 0 0,3-2-2446 0 0,0 1-7463 0 0,-2-3-2026 0 0</inkml:trace>
  <inkml:trace contextRef="#ctx0" brushRef="#br0" timeOffset="68920.758">6753 4137 0 0 0,'0'0'201'0'0,"0"0"73"0"0,0 0 35 0 0,0 0 42 0 0,0 0 44 0 0,0 0 45 0 0,0-2 506 0 0,2 0 12177 0 0,40 2-8079 0 0,56 0-3210 0 0,2-7-474 0 0,-99 7-1345 0 0,-1 0-3 0 0,0 0 4 0 0,0 0-16 0 0,22 0 203 0 0,55-4 306 0 0,-77 4-494 0 0,35 0 265 0 0,6-4 32 0 0,-5 1 51 0 0,-36 3-371 0 0,0 0 13 0 0,18 0 371 0 0,-23 0 758 0 0,-115 14-1036 0 0,36-7-51 0 0,32 0-68 0 0,-20 2 38 0 0,14 1 26 0 0,8 9 17 0 0,6-12 30 0 0,-50-3 289 0 0,94-4-364 0 0,0 0-5 0 0,0 0-2 0 0,0 0-20 0 0,0 0 18 0 0,0 0 12 0 0,0 0-12 0 0,0 0-30 0 0,0 0-23 0 0,0 0 15 0 0,0 0 20 0 0,0 0-1 0 0,0 0-26 0 0,0 0-25 0 0,0 0-29 0 0,0 0-50 0 0,0 0-61 0 0,0-13-4899 0 0,0 7-3429 0 0,0 3-3779 0 0</inkml:trace>
  <inkml:trace contextRef="#ctx0" brushRef="#br0" timeOffset="75885.502">6510 3356 0 0 0,'0'0'487'0'0,"0"0"306"0"0,0 0 205 0 0,-1 0-4109 0 0,0-1 5636 0 0,-2-2 19066 0 0,2 3-19173 0 0,1 0-2293 0 0,0 0-15 0 0,0 0 1 0 0,0 0-23 0 0,0 20 359 0 0,-2 56 6 0 0,8 102-173 0 0,9-84-190 0 0,-4 114 28 0 0,-11-154-132 0 0,9 23-25 0 0,0 11 126 0 0,-9-87-97 0 0,0-1 17 0 0,0 19 4 0 0,23-65-6387 0 0,-21 40 5027 0 0,4-12-7682 0 0,-4 10-1778 0 0</inkml:trace>
  <inkml:trace contextRef="#ctx0" brushRef="#br0" timeOffset="78290.959">6567 3456 0 0 0,'0'0'163'0'0,"0"0"5"0"0,-4-4-18 0 0,-16-18 153 0 0,0 17 1790 0 0,-12-23 7626 0 0,32 24-3292 0 0,9 3-3479 0 0,38 7-2811 0 0,-37-4 807 0 0,178 5 1195 0 0,48-3-1507 0 0,-177-11-455 0 0,68 3-90 0 0,-69-3 41 0 0,-23 3-64 0 0,-34 4-60 0 0,-1 0-4 0 0,0 0 16 0 0,0 0-4 0 0,0 0 3 0 0,0 0 2 0 0,0 0 6 0 0,0 0-2 0 0,0 0-6 0 0,0 0 14 0 0,0 0 11 0 0,0 0 9 0 0,0 0 9 0 0,0 0-14 0 0,0 0-6 0 0,0 0-2 0 0,0 0 8 0 0,0 0-4 0 0,0 0-6 0 0,0 0-1 0 0,0 0 2 0 0,0 0-13 0 0,0 0 10 0 0,0 0 7 0 0,0 0-22 0 0,0 0-5 0 0,0 0-30 0 0,0 0 10 0 0,0 0 20 0 0,0 0 10 0 0,0 0 21 0 0,0 0-24 0 0,0 0-27 0 0,0 0-14 0 0,0 0 21 0 0,0 0-7 0 0,0 78 241 0 0,9-1-144 0 0,-5 166-23 0 0,27-155-3 0 0,-7-7-6 0 0,-28 0 145 0 0,4-62-230 0 0,4 17 153 0 0,-4-36-97 0 0,0 0-24 0 0,-20 8 788 0 0,-81-8-755 0 0,40 7-7 0 0,46-2-524 0 0,20-6-1914 0 0,10-5 108 0 0,-3 0-1434 0 0,-2 3-1804 0 0,-1-1-6521 0 0</inkml:trace>
  <inkml:trace contextRef="#ctx0" brushRef="#br0" timeOffset="79602.233">7113 4126 0 0 0,'0'0'1323'0'0,"0"0"88"0"0,0 0 223 0 0,0 0 178 0 0,0 0 47 0 0,0 0-151 0 0,0 0-291 0 0,0 0-272 0 0,0 0-184 0 0,0 0-125 0 0,0 0-71 0 0,0 0-62 0 0,0 0-44 0 0,13 2 4434 0 0,14 3-3750 0 0,279-9 2910 0 0,-211-7-3724 0 0,-19-7-178 0 0,-6 15-226 0 0,-9-1-13 0 0,-3 3-6 0 0,17 1 188 0 0,-75 0-258 0 0,0 0-30 0 0,7 0-1313 0 0,-12-3-3348 0 0,3 2 855 0 0,0-2-7421 0 0</inkml:trace>
  <inkml:trace contextRef="#ctx0" brushRef="#br0" timeOffset="83290.776">2988 4173 0 0 0,'0'0'812'0'0,"0"0"574"0"0,0 0 217 0 0,0 0 115 0 0,0 0 58 0 0,0 0 51 0 0,0 0-52 0 0,0 0-169 0 0,0 0-193 0 0,0 0-250 0 0,0 0-215 0 0,-4 1 5801 0 0,17 36-5663 0 0,24 183 712 0 0,-66-212-1022 0 0,26-8-759 0 0,1 0 0 0 0,0 0 0 0 0,-1 0 0 0 0,1-1 0 0 0,-1 1-1 0 0,1 0 1 0 0,0-1 0 0 0,0 1 0 0 0,-1-1 0 0 0,1 0 0 0 0,0 0 0 0 0,0 0-1 0 0,0 0 1 0 0,0 0 0 0 0,0-1 0 0 0,0 1 0 0 0,0 0 0 0 0,0-1 0 0 0,0 0-1 0 0,1 1 1 0 0,-1-1 0 0 0,1 0 0 0 0,-1 0 0 0 0,1 0 0 0 0,0 0-1 0 0,-1 0 1 0 0,1 0 0 0 0,0 0 0 0 0,0 0 0 0 0,1 0 0 0 0,-1-1 0 0 0,0 1-1 0 0,1-1-16 0 0,-2-6 26 0 0,0-1 1 0 0,1 1-1 0 0,0-1 0 0 0,0 1 0 0 0,1 0 0 0 0,1-1 0 0 0,-1 1 0 0 0,2-1 0 0 0,-1 1 0 0 0,1 0 0 0 0,3-9-26 0 0,2-4 15 0 0,1 0 0 0 0,1 0 1 0 0,0 1-1 0 0,2 0 0 0 0,0 1 0 0 0,2 0 0 0 0,0 1 0 0 0,1 1 1 0 0,1 0-1 0 0,0 0 0 0 0,16-11-15 0 0,-24 23 31 0 0,1 1 1 0 0,-1 0-1 0 0,2 1 0 0 0,-1-1 1 0 0,0 2-1 0 0,1-1 1 0 0,0 1-1 0 0,-1 1 0 0 0,1-1 1 0 0,0 2-1 0 0,0-1 1 0 0,1 1-1 0 0,3 0-31 0 0,26 42 369 0 0,-36-32-329 0 0,-1 0-1 0 0,0 0 1 0 0,-1 0 0 0 0,0 0-1 0 0,0 0 1 0 0,-1 0-1 0 0,0 0 1 0 0,-1 0-1 0 0,0 1 1 0 0,0-1 0 0 0,-1-1-1 0 0,0 1 1 0 0,-1 0-1 0 0,0 0 1 0 0,-3 6-40 0 0,5-12 2 0 0,0-1 0 0 0,0 1 0 0 0,0-1 0 0 0,-1 0 0 0 0,1 1 0 0 0,0-1 0 0 0,-1 0 0 0 0,0 0 0 0 0,0 0 0 0 0,1 0 0 0 0,-1 0 0 0 0,0-1-1 0 0,-1 1 1 0 0,1 0 0 0 0,0-1 0 0 0,0 0 0 0 0,-1 1 0 0 0,1-1 0 0 0,0 0 0 0 0,-1 0 0 0 0,0 0 0 0 0,1-1 0 0 0,-1 1 0 0 0,1-1 0 0 0,-2 1-2 0 0,-95 17 50 0 0,43-25-193 0 0,55 7 70 0 0,0 0 0 0 0,0-1-1 0 0,0 1 1 0 0,0 0 0 0 0,0 0 0 0 0,0-1-1 0 0,0 1 1 0 0,0-1 0 0 0,0 1 0 0 0,0-1 0 0 0,0 1-1 0 0,1-1 1 0 0,-1 0 0 0 0,0 1 0 0 0,0-1-1 0 0,1 0 1 0 0,-1 0 0 0 0,0 0 0 0 0,1 1 0 0 0,-1-1-1 0 0,1 0 1 0 0,-1 0 0 0 0,1 0 0 0 0,-1 0-1 0 0,1 0 1 0 0,0 0 0 0 0,-1 0 0 0 0,1 0 0 0 0,0 0-1 0 0,0 0 1 0 0,0 0 0 0 0,0 0 0 0 0,0 0-1 0 0,0 0 1 0 0,0 0 0 0 0,0 0 0 0 0,0 0 0 0 0,0 0-1 0 0,1 0 1 0 0,-1 0 0 0 0,0 0 0 0 0,1 0-1 0 0,-1 0 1 0 0,1 0 0 0 0,-1 0 0 0 0,1 0 0 0 0,-1 0-1 0 0,1 0 1 0 0,0 1 0 0 0,-1-1 0 0 0,1 0 73 0 0,11-14-3906 0 0,-6 8-506 0 0,0-1-7652 0 0</inkml:trace>
  <inkml:trace contextRef="#ctx0" brushRef="#br0" timeOffset="83789.78">3437 3897 9370 0 0,'0'0'1983'0'0,"0"0"-501"0"0,0 0-175 0 0,0 0 32 0 0,0 0 18 0 0,0 0-90 0 0,0 0-223 0 0,0 0-226 0 0,0 0-175 0 0,0 0-115 0 0,0 0-68 0 0,0 0-44 0 0,0 0-40 0 0,-3 2-28 0 0,-5 3-185 0 0,0 2 0 0 0,1-1 0 0 0,-1 1 0 0 0,1 0 0 0 0,0 1 0 0 0,1-1 0 0 0,0 2 0 0 0,0-1 0 0 0,1 0 0 0 0,0 1 0 0 0,0 0 0 0 0,1 0 0 0 0,0 1 0 0 0,1-1 0 0 0,0 1 0 0 0,0 0 0 0 0,0 5-163 0 0,2-13 2 0 0,0 0 0 0 0,1-1 0 0 0,-1 1-1 0 0,0 0 1 0 0,1 0 0 0 0,-1 0-1 0 0,1 0 1 0 0,-1 0 0 0 0,1 0-1 0 0,0 0 1 0 0,0 0 0 0 0,0 0 0 0 0,0 0-1 0 0,0 0 1 0 0,0 0 0 0 0,1 0-1 0 0,-1 0 1 0 0,1 0 0 0 0,-1 0-1 0 0,1 0 1 0 0,0 0 0 0 0,0 0-1 0 0,0-1 1 0 0,0 1 0 0 0,0 0 0 0 0,0 0-1 0 0,0-1 1 0 0,1 1 0 0 0,-1-1-1 0 0,0 1 1 0 0,1-1 0 0 0,0 0-1 0 0,-1 0 1 0 0,1 1 0 0 0,0-1 0 0 0,-1 0-1 0 0,1 0 1 0 0,0-1 0 0 0,0 1-1 0 0,0 0 1 0 0,0-1 0 0 0,0 1-1 0 0,0-1 1 0 0,2 1-2 0 0,1-1 35 0 0,0 0 0 0 0,1 0 0 0 0,-1 0 0 0 0,0-1 0 0 0,1 1 0 0 0,-1-1 1 0 0,0-1-1 0 0,0 1 0 0 0,1-1 0 0 0,-1 0 0 0 0,0 0 0 0 0,-1 0 0 0 0,1-1 0 0 0,3-2-35 0 0,0 1 71 0 0,0-1 0 0 0,0 1-1 0 0,0-2 1 0 0,0 1 0 0 0,-1-1 0 0 0,0 0 0 0 0,0-1-1 0 0,-1 1 1 0 0,0-1 0 0 0,0-1 0 0 0,0 1 0 0 0,-1-1-1 0 0,0 0 1 0 0,-1 0 0 0 0,0-1 0 0 0,0 1 0 0 0,-1-1-1 0 0,0 0 1 0 0,0 0 0 0 0,-1 0 0 0 0,0 0 0 0 0,-1-1-71 0 0,-1 8 7 0 0,0 1 1 0 0,0-1-1 0 0,-1 1 1 0 0,1-1-1 0 0,-1 0 1 0 0,1 1 0 0 0,-1-1-1 0 0,1 1 1 0 0,-1-1-1 0 0,0 1 1 0 0,0-1-1 0 0,0 1 1 0 0,0 0 0 0 0,0-1-1 0 0,0 1 1 0 0,0 0-1 0 0,-1 0 1 0 0,1 0 0 0 0,0 0-1 0 0,-1 0 1 0 0,1 0-1 0 0,0 0 1 0 0,-1 0-1 0 0,1 1 1 0 0,-1-1 0 0 0,0 1-1 0 0,0-1-7 0 0,-74-8-316 0 0,-13 43-2490 0 0,56-11-7842 0 0,26-18-1066 0 0</inkml:trace>
  <inkml:trace contextRef="#ctx0" brushRef="#br0" timeOffset="84105.803">3710 3894 13635 0 0,'0'0'2814'0'0,"0"0"-1118"0"0,0 0-586 0 0,0 0-63 0 0,0 0 38 0 0,0 0-21 0 0,0 0-141 0 0,0 0-217 0 0,0 0-211 0 0,0 0-143 0 0,0 0-87 0 0,0 0-44 0 0,-1 20-49 0 0,-2 107 131 0 0,3-127-295 0 0,1 20-504 0 0,0-18-2701 0 0,1-12-3560 0 0,0 5-4720 0 0</inkml:trace>
  <inkml:trace contextRef="#ctx0" brushRef="#br0" timeOffset="84351.637">3671 3562 9570 0 0,'0'0'2425'0'0,"0"0"-1089"0"0,0 0-496 0 0,0 0-56 0 0,0 0-152 0 0,0 0-272 0 0,0 0-264 0 0,0 0-296 0 0,0 0-288 0 0,0 0-400 0 0,0 0-1344 0 0,0 0-8659 0 0</inkml:trace>
  <inkml:trace contextRef="#ctx0" brushRef="#br0" timeOffset="84736.269">3862 4000 8706 0 0,'0'0'1155'0'0,"0"0"-227"0"0,0 0 208 0 0,0 0 366 0 0,0 0 126 0 0,0 0-87 0 0,0 0-292 0 0,0 0-306 0 0,0 0-196 0 0,0 0-91 0 0,0 0-44 0 0,0 0-44 0 0,0 0-25 0 0,10-12-54 0 0,27-42-50 0 0,-12-1 804 0 0,-15 8-405 0 0,10 80-1233 0 0,-10-17 409 0 0,-10-14-6 0 0,1 0 1 0 0,-1 0-1 0 0,1 0 1 0 0,0 0-1 0 0,0 0 1 0 0,0 0-1 0 0,0 0 1 0 0,1 0-1 0 0,-1-1 1 0 0,0 1-1 0 0,1 0 1 0 0,-1-1-1 0 0,1 1 0 0 0,-1-1 1 0 0,1 0-1 0 0,0 1 1 0 0,0-1-1 0 0,-1 0 1 0 0,1 0-1 0 0,0 0 1 0 0,0 0-1 0 0,0 0 1 0 0,0-1-1 0 0,0 1 1 0 0,1-1-1 0 0,-1 1 1 0 0,0-1-1 0 0,0 0 1 0 0,0 0-1 0 0,0 0 1 0 0,0 0-1 0 0,1 0 1 0 0,-1 0-1 0 0,0-1 1 0 0,0 1-1 0 0,0-1 1 0 0,0 1-1 0 0,1-1-8 0 0,4-4 129 0 0,0 0 0 0 0,-1 0 0 0 0,1-1 0 0 0,-1 0-1 0 0,-1 0 1 0 0,1 0 0 0 0,-1-1 0 0 0,0 0 0 0 0,0 0 0 0 0,-1 0 0 0 0,0-1 0 0 0,0 1 0 0 0,-1-1 0 0 0,0 0-1 0 0,0 0 1 0 0,-1 0 0 0 0,0 0 0 0 0,-1 0 0 0 0,0-1 0 0 0,0 1 0 0 0,0 0 0 0 0,-1-1 0 0 0,0 1 0 0 0,-1-1-1 0 0,0 1 1 0 0,-1-6-129 0 0,-5 1-1155 0 0,5 12-3261 0 0,-2 1-4049 0 0,4 0-3778 0 0</inkml:trace>
  <inkml:trace contextRef="#ctx0" brushRef="#br0" timeOffset="85102.801">4374 3341 5649 0 0,'0'0'4298'0'0,"0"0"-1382"0"0,0 0-656 0 0,0 0-209 0 0,0 0-218 0 0,0 0-266 0 0,0 0-266 0 0,0 0-212 0 0,0 0-197 0 0,0 0-167 0 0,0 0-109 0 0,0 0-88 0 0,-3 4-54 0 0,1 1-342 0 0,0-1 0 0 0,0 1 0 0 0,0 0 0 0 0,1 0 0 0 0,0 0 0 0 0,-1 0 0 0 0,2 0 0 0 0,-1 0 0 0 0,1 0 0 0 0,-1 0 0 0 0,1 0 0 0 0,1 0 0 0 0,-1 0 0 0 0,1 1 0 0 0,0-1 0 0 0,0 0-132 0 0,34 168 958 0 0,-47-38-798 0 0,-11-61-407 0 0,22-71-600 0 0,-1 4 1769 0 0,2-4-3827 0 0,0-1-3707 0 0,0-2-4710 0 0</inkml:trace>
  <inkml:trace contextRef="#ctx0" brushRef="#br0" timeOffset="85870.481">4164 3559 744 0 0,'0'0'2205'0'0,"0"0"134"0"0,0 0 119 0 0,0 0-11 0 0,0 0-187 0 0,0 0-309 0 0,0 0-372 0 0,0 0-380 0 0,0 0-280 0 0,0 0-184 0 0,0 0-92 0 0,0 0-6 0 0,0 0 5 0 0,4-2 3 0 0,220-43 3780 0 0,-177 36-4283 0 0,1 0-942 0 0,-18 0-4014 0 0,-23 5-1868 0 0,-4 1-5216 0 0</inkml:trace>
  <inkml:trace contextRef="#ctx0" brushRef="#br0" timeOffset="89225.853">3846 4236 0 0 0,'0'0'251'0'0,"0"0"566"0"0,0 0 194 0 0,0 0 45 0 0,0 0 39 0 0,4-4 27 0 0,14-13-5 0 0,-11 13 11350 0 0,-8 13-8328 0 0,-10 20-6432 0 0,7-20 3433 0 0,-25 46-760 0 0,28-55-340 0 0,1 0 8 0 0,0 0 5 0 0,0 0-5 0 0,0 0-8 0 0,0 0-10 0 0,0 0-17 0 0,0 0-2 0 0,0 0-15 0 0,0 0-4 0 0,30-34 379 0 0,28-23-7 0 0,-37 141 2060 0 0,-3-3-2169 0 0,-11-23-120 0 0,3 57 225 0 0,-10-115-371 0 0,1 0 2 0 0,0 0 3 0 0,-1 0 9 0 0,0 0-8 0 0,0 0-10 0 0,0 0-24 0 0,0 0 7 0 0,0 0 12 0 0,6-9-292 0 0,3-2-3631 0 0,-9 10 3085 0 0,1-1-126 0 0,-1-1-6158 0 0,0 0-4303 0 0</inkml:trace>
  <inkml:trace contextRef="#ctx0" brushRef="#br0" timeOffset="89789.666">3851 4501 6881 0 0,'0'0'2181'0'0,"0"0"-467"0"0,0 0-107 0 0,0 0 65 0 0,0 0-60 0 0,0 0-194 0 0,0 0-306 0 0,0 0-302 0 0,0 0-189 0 0,0 0-98 0 0,0 0-42 0 0,0 0-20 0 0,0 0-9 0 0,0 3-23 0 0,0-3-366 0 0,0 1 1 0 0,0 0-1 0 0,0-1 0 0 0,0 1 0 0 0,0 0 0 0 0,0 0 1 0 0,0-1-1 0 0,0 1 0 0 0,0 0 0 0 0,0-1 1 0 0,1 1-1 0 0,-1 0 0 0 0,0-1 0 0 0,0 1 1 0 0,1 0-1 0 0,-1-1 0 0 0,1 1 0 0 0,-1-1 1 0 0,0 1-1 0 0,1-1 0 0 0,-1 1 0 0 0,1-1 1 0 0,0 1-1 0 0,-1-1 0 0 0,1 1 0 0 0,-1-1 1 0 0,1 0-1 0 0,-1 1 0 0 0,1-1 0 0 0,0 0 1 0 0,-1 1-1 0 0,1-1 0 0 0,0 0 0 0 0,-1 0 1 0 0,1 0-1 0 0,0 0 0 0 0,0 1 0 0 0,-1-1 1 0 0,1 0-1 0 0,0 0 0 0 0,-1-1 0 0 0,1 1 1 0 0,0 0-1 0 0,0 0 0 0 0,-1 0 0 0 0,1 0-63 0 0,10 2 256 0 0,6 0 113 0 0,0-1 0 0 0,0 0 0 0 0,-1-1 0 0 0,1-1 0 0 0,0-1 0 0 0,0 0 0 0 0,15-5-369 0 0,19-1 260 0 0,77-18 29 0 0,-87 12-58 0 0,-53 3-1868 0 0,7 6-1594 0 0,2 2-3918 0 0,3 0-4831 0 0</inkml:trace>
  <inkml:trace contextRef="#ctx0" brushRef="#br0" timeOffset="91186.523">6764 2274 10394 0 0,'0'0'1834'0'0,"0"0"-531"0"0,0 0-211 0 0,0 0 38 0 0,0 0 59 0 0,0 0-54 0 0,0 0-241 0 0,0 0-285 0 0,0 0-235 0 0,0 0-145 0 0,0 0-1 0 0,13 14 938 0 0,7 102 1306 0 0,-16-70-2150 0 0,-1 104 491 0 0,-3-149-784 0 0,0 0-1 0 0,-1 0 1 0 0,1 0-1 0 0,0 0 1 0 0,-1 0-1 0 0,1 0 1 0 0,-1 0 0 0 0,1 0-1 0 0,-1 0 1 0 0,0 0-1 0 0,1 0 1 0 0,-1-1-1 0 0,0 1 1 0 0,1 0-1 0 0,-1-1 1 0 0,0 1 0 0 0,0 0-1 0 0,0-1 1 0 0,0 1-1 0 0,0-1 1 0 0,0 1-1 0 0,0-1 1 0 0,0 1 0 0 0,0-1-1 0 0,0 0 1 0 0,0 0-1 0 0,0 1 1 0 0,0-1-1 0 0,0 0 1 0 0,0 0-1 0 0,0 0 1 0 0,0 0 0 0 0,0 0-1 0 0,0 0 1 0 0,0 0-1 0 0,0-1 1 0 0,0 1-1 0 0,0 0 1 0 0,0-1 0 0 0,0 1-1 0 0,0 0 1 0 0,0-1-1 0 0,0 1 1 0 0,0-1-1 0 0,0 0 1 0 0,0 1-1 0 0,0-1 1 0 0,1 0 0 0 0,-1 1-1 0 0,0-1 1 0 0,0 0-1 0 0,1 0 1 0 0,-1 0-1 0 0,1 0 1 0 0,-1 1-1 0 0,0-1 1 0 0,1 0 0 0 0,0 0-1 0 0,-1 0 1 0 0,1-1-29 0 0,-3-8 31 0 0,0-1 1 0 0,1 1-1 0 0,0-1 0 0 0,1 1 1 0 0,0-1-1 0 0,0 0 0 0 0,2 0 1 0 0,-1 1-1 0 0,1-1 1 0 0,1 0-1 0 0,0 1 0 0 0,0-1 1 0 0,1 0-32 0 0,2-10 32 0 0,0 0 1 0 0,1 1-1 0 0,1 0 0 0 0,1 0 1 0 0,1 1-1 0 0,0 0 0 0 0,2 0 1 0 0,0 1-1 0 0,1 1 1 0 0,1 0-1 0 0,0 0 0 0 0,1 1 1 0 0,1 1-1 0 0,1 0 1 0 0,0 2-1 0 0,0-1 0 0 0,2 2 1 0 0,8-5-33 0 0,-24 16 11 0 0,1 0 1 0 0,0-1 0 0 0,0 1 0 0 0,0 0 0 0 0,0 1 0 0 0,0-1 0 0 0,0 1 0 0 0,0-1-1 0 0,0 1 1 0 0,0 0 0 0 0,0 0 0 0 0,0 0 0 0 0,0 0 0 0 0,0 1 0 0 0,0-1 0 0 0,0 1-1 0 0,0 0 1 0 0,0 0 0 0 0,0 0 0 0 0,0 0 0 0 0,0 0 0 0 0,-1 1 0 0 0,1-1-1 0 0,0 1 1 0 0,-1-1 0 0 0,0 1 0 0 0,1 0 0 0 0,-1 0 0 0 0,0 1 0 0 0,0-1 0 0 0,0 0-1 0 0,0 1 1 0 0,0-1 0 0 0,0 1 0 0 0,-1-1 0 0 0,0 1 0 0 0,1 0 0 0 0,-1 0 0 0 0,0 0-1 0 0,0 0 1 0 0,0 0 0 0 0,-1 0 0 0 0,1 0 0 0 0,-1 0 0 0 0,0 0 0 0 0,1 0-1 0 0,-1 0 1 0 0,-1 0 0 0 0,1 0 0 0 0,0 0-12 0 0,1 6 19 0 0,-1 0-1 0 0,0 0 1 0 0,0-1 0 0 0,-1 1-1 0 0,0 0 1 0 0,0-1 0 0 0,-1 1-1 0 0,-1 0 1 0 0,1-1 0 0 0,-1 0-1 0 0,0 0 1 0 0,-1 0 0 0 0,0 0-1 0 0,0 0 1 0 0,-1-1 0 0 0,0 0-1 0 0,0 0 1 0 0,-1 0 0 0 0,0 0 0 0 0,0-1-1 0 0,0 0 1 0 0,-6 4-19 0 0,10-8-60 0 0,0-1 0 0 0,0 1 0 0 0,-1-1 0 0 0,1 1 0 0 0,0-1 0 0 0,0 0 0 0 0,-1 0 0 0 0,1 0 0 0 0,-1 0 0 0 0,1 0 0 0 0,-1-1 0 0 0,1 1 0 0 0,-1-1 0 0 0,0 0 0 0 0,1 1 0 0 0,-1-1 0 0 0,0 0 0 0 0,1-1 0 0 0,-1 1 0 0 0,1 0 0 0 0,-1-1 0 0 0,0 1 0 0 0,1-1 0 0 0,-1 0-1 0 0,1 0 1 0 0,0 0 0 0 0,-1 0 0 0 0,1-1 0 0 0,0 1 0 0 0,0 0 0 0 0,-1-1 0 0 0,1 0 0 0 0,0 1 0 0 0,0-1 0 0 0,1 0 0 0 0,-1 0 0 0 0,0 0 0 0 0,1 0 0 0 0,-1 0 0 0 0,1-1 0 0 0,0 1 0 0 0,-1 0 0 0 0,1-1 0 0 0,0 1 0 0 0,0-2 60 0 0,4-32-4357 0 0,8 16-4267 0 0,-5 12-2899 0 0</inkml:trace>
  <inkml:trace contextRef="#ctx0" brushRef="#br0" timeOffset="91574.302">7325 2182 13339 0 0,'0'0'1502'0'0,"0"0"-321"0"0,0 0-35 0 0,0 0 17 0 0,0 0-67 0 0,0 0-183 0 0,0 0-226 0 0,0 0-199 0 0,0 0-149 0 0,0 0-91 0 0,0 0-39 0 0,0 0-3 0 0,-13 16-27 0 0,-42 52-1 0 0,53-66-158 0 0,1-1 0 0 0,-1 1 0 0 0,0 0 0 0 0,1 0 1 0 0,0 0-1 0 0,-1 0 0 0 0,1 0 0 0 0,0 0 0 0 0,0 0 0 0 0,0 0 0 0 0,0 0 0 0 0,0 0 0 0 0,1 0 0 0 0,-1 1 0 0 0,1-1 0 0 0,-1 0 0 0 0,1 1 0 0 0,0-1 1 0 0,0 0-1 0 0,0 1 0 0 0,0-1 0 0 0,1 0 0 0 0,-1 2-20 0 0,2 6 90 0 0,-2-7-44 0 0,1-1 0 0 0,0 1-1 0 0,0-1 1 0 0,1 1-1 0 0,-1-1 1 0 0,0 0-1 0 0,1 1 1 0 0,-1-1 0 0 0,1 0-1 0 0,0 0 1 0 0,0 0-1 0 0,0 0 1 0 0,0-1 0 0 0,0 1-1 0 0,0 0 1 0 0,0-1-1 0 0,1 0 1 0 0,-1 1 0 0 0,1-1-1 0 0,-1 0 1 0 0,1 0-1 0 0,-1 0 1 0 0,1-1 0 0 0,-1 1-1 0 0,1-1 1 0 0,0 1-1 0 0,-1-1 1 0 0,1 0-1 0 0,0 0 1 0 0,-1 0 0 0 0,1 0-1 0 0,0 0 1 0 0,-1-1-1 0 0,1 1 1 0 0,0-1 0 0 0,-1 0-1 0 0,1 0 1 0 0,-1 0-1 0 0,1 0 1 0 0,-1 0 0 0 0,1 0-1 0 0,-1-1 1 0 0,0 0-46 0 0,4-1 67 0 0,-1 0 1 0 0,0 0 0 0 0,0-1-1 0 0,0 0 1 0 0,0 0-1 0 0,-1 0 1 0 0,1 0-1 0 0,-1-1 1 0 0,0 0 0 0 0,-1 0-1 0 0,1 0 1 0 0,-1 0-1 0 0,0-1 1 0 0,0 1 0 0 0,-1-1-1 0 0,1 0 1 0 0,-1 0-1 0 0,-1 0 1 0 0,1 0 0 0 0,-1 0-1 0 0,0 0 1 0 0,0 0-1 0 0,-1 0 1 0 0,0 0-1 0 0,0-3-67 0 0,-1 6-7 0 0,0 0 0 0 0,0 1 0 0 0,-1-1 0 0 0,0 0 0 0 0,1 1 0 0 0,-1-1 0 0 0,0 1 0 0 0,0 0 0 0 0,0-1 0 0 0,0 1 0 0 0,-1 0 0 0 0,1 0 0 0 0,-1 1 0 0 0,1-1 0 0 0,-1 0 0 0 0,0 1 0 0 0,1 0 0 0 0,-1-1 0 0 0,0 1 0 0 0,0 0 0 0 0,0 0 0 0 0,0 1 0 0 0,0-1 0 0 0,0 1 0 0 0,0-1-1 0 0,0 1 1 0 0,0 0 0 0 0,0 0 0 0 0,-1 1 7 0 0,-7-1-164 0 0,5-1-233 0 0,0 1 0 0 0,0 0 0 0 0,0 0-1 0 0,0 0 1 0 0,0 1 0 0 0,-1 0 0 0 0,1 0 0 0 0,0 1 0 0 0,1 0 0 0 0,-1 0 0 0 0,0 0 0 0 0,0 1 0 0 0,-1 1 397 0 0,-2 1-4928 0 0,0-2-6297 0 0</inkml:trace>
  <inkml:trace contextRef="#ctx0" brushRef="#br0" timeOffset="91872.602">7566 2193 9386 0 0,'0'0'3218'0'0,"0"0"-1367"0"0,0 0-539 0 0,0 0 66 0 0,0 0 66 0 0,0 0-83 0 0,0 0-214 0 0,0 0-251 0 0,0 0-212 0 0,0 0-147 0 0,0 0-94 0 0,0 0-79 0 0,0 15-88 0 0,0 72 98 0 0,-5-49-360 0 0,-3-49-7213 0 0,8 4 855 0 0,0 2-4798 0 0</inkml:trace>
  <inkml:trace contextRef="#ctx0" brushRef="#br0" timeOffset="92439.715">7697 2277 7954 0 0,'0'0'2455'0'0,"0"0"-1068"0"0,0 0-250 0 0,0 0 173 0 0,0 0 50 0 0,0 0-125 0 0,0 0-211 0 0,0 0-211 0 0,0 0-157 0 0,0 0-104 0 0,0 0-60 0 0,0 0-43 0 0,0 0-59 0 0,12-16-46 0 0,36-49-44 0 0,-29 21 778 0 0,-24 125-712 0 0,7-79-354 0 0,0 0-1 0 0,0 0 1 0 0,0 0-1 0 0,0-1 1 0 0,1 1-1 0 0,-1-1 1 0 0,1 0-1 0 0,-1 1 1 0 0,1-1-1 0 0,-1 0 1 0 0,1 0-1 0 0,-1-1 1 0 0,1 1-1 0 0,0 0 1 0 0,0-1-1 0 0,-1 0 1 0 0,1 0-1 0 0,0 1 1 0 0,0-2-1 0 0,-1 1 1 0 0,1 0-1 0 0,0-1 1 0 0,1 1-12 0 0,2 0 71 0 0,2-1 69 0 0,0 0 1 0 0,0-1-1 0 0,0 0 0 0 0,0 0 0 0 0,0 0 0 0 0,-1-1 0 0 0,1-1 0 0 0,-1 1 0 0 0,1-1 0 0 0,-1 0 0 0 0,-1-1 0 0 0,1 1 0 0 0,-1-1 1 0 0,1-1-1 0 0,-1 1 0 0 0,-1-1 0 0 0,1 0 0 0 0,-1 0 0 0 0,0-1 0 0 0,-1 0 0 0 0,1 0 0 0 0,-1 0 0 0 0,-1 0 0 0 0,3-5-140 0 0,-2-16 721 0 0,-4 16-4160 0 0,0 4-3218 0 0,0 8-5135 0 0</inkml:trace>
  <inkml:trace contextRef="#ctx0" brushRef="#br0" timeOffset="92728.625">8295 1773 8522 0 0,'0'0'4910'0'0,"0"0"-2744"0"0,0 0-1064 0 0,0 0 44 0 0,0 0 152 0 0,0 0 58 0 0,0 0-98 0 0,0 0-242 0 0,0 0-217 0 0,0 0-119 0 0,0 0-96 0 0,0 0-90 0 0,0 0-79 0 0,0 33-107 0 0,-3 104-96 0 0,-5 98 170 0 0,8-188-2371 0 0,0-46 1254 0 0,0-1-159 0 0,0 0-215 0 0,-7-3-7177 0 0,3 1 2358 0 0,1-1-1779 0 0</inkml:trace>
  <inkml:trace contextRef="#ctx0" brushRef="#br0" timeOffset="92908.991">8144 1972 2208 0 0,'0'0'3604'0'0,"0"0"-1114"0"0,0 0-657 0 0,0 0-111 0 0,0 0-37 0 0,0 0-162 0 0,0 0-249 0 0,0 0-275 0 0,0 0-234 0 0,0 0-151 0 0,0 0-122 0 0,0 0-83 0 0,0 0-104 0 0,20-2-94 0 0,97-7 9 0 0,-109 9-666 0 0,44 0 325 0 0,-34 0-3059 0 0,-2 0-3854 0 0,-11 0-2539 0 0</inkml:trace>
  <inkml:trace contextRef="#ctx0" brushRef="#br0" timeOffset="2220.157">2763 974 0 0 0,'0'0'600'0'0,"0"0"1056"0"0,0 0 377 0 0,0 0-35 0 0,0 0-182 0 0,0 0-212 0 0,0 0-222 0 0,0 0-194 0 0,0 0-138 0 0,0 0-111 0 0,0 0-54 0 0,0 0 1 0 0,10 1-22 0 0,3 1-429 0 0,9 2-125 0 0,4-4 3778 0 0,-16-26-1326 0 0,7-32-642 0 0,-17 58-2046 0 0,0 0-18 0 0,0 0 8 0 0,0 0-12 0 0,0 0-4 0 0,0 0 4 0 0,0 0 13 0 0,0 0-6 0 0,0 0 5 0 0,0 0 21 0 0,0 15 193 0 0,2 169 456 0 0,-9 260-312 0 0,-17-209-389 0 0,24-234-25 0 0,0 0 1 0 0,0 1-1 0 0,-1-1 0 0 0,1 0 0 0 0,0 0 0 0 0,0 0 1 0 0,-1 0-1 0 0,1 0 0 0 0,-1-1 0 0 0,1 1 1 0 0,-1 0-1 0 0,1 0 0 0 0,-1 0 0 0 0,1 0 0 0 0,-1 0 1 0 0,0-1-1 0 0,0 1 0 0 0,1 0 0 0 0,-1 0 1 0 0,0-1-1 0 0,0 1 0 0 0,0-1 0 0 0,0 1 1 0 0,0-1-1 0 0,1 1 0 0 0,-1-1 0 0 0,0 1 0 0 0,0-1 1 0 0,0 0-1 0 0,0 0 0 0 0,0 0 0 0 0,0 1 1 0 0,-1-1-1 0 0,1 0 0 0 0,0 0 0 0 0,0 0-8 0 0,-6-37 99 0 0,9-7-97 0 0,2 0 0 0 0,2 1 0 0 0,2 0 0 0 0,2 0 0 0 0,2 1 0 0 0,1 0 0 0 0,3 1 0 0 0,1 1 0 0 0,2 0 0 0 0,1 1 0 0 0,2 2 0 0 0,4-2-2 0 0,2-7-12 0 0,2 1 1 0 0,3 2-1 0 0,1 1 1 0 0,2 1-1 0 0,1 2 1 0 0,3 2-1 0 0,1 2 1 0 0,3 0 11 0 0,-27 22-2 0 0,0 1 0 0 0,1 1 1 0 0,0 1-1 0 0,1 0 0 0 0,0 2 0 0 0,1 0 0 0 0,0 1 1 0 0,0 1-1 0 0,0 0 0 0 0,1 2 0 0 0,-1 1 1 0 0,3 0 1 0 0,-20 3-1 0 0,1-1 0 0 0,-1 1 0 0 0,1 0 0 0 0,0 1 0 0 0,-1-1 0 0 0,1 1 0 0 0,-1-1 1 0 0,1 1-1 0 0,-1 0 0 0 0,1 0 0 0 0,-1 1 0 0 0,0-1 0 0 0,1 1 0 0 0,-1 0 1 0 0,0 0-1 0 0,0 0 0 0 0,0 0 0 0 0,0 0 0 0 0,-1 0 0 0 0,1 1 0 0 0,-1-1 0 0 0,1 1 1 0 0,-1 0-1 0 0,0 0 0 0 0,0 0 0 0 0,0 0 0 0 0,0 0 0 0 0,-1 0 0 0 0,1 1 1 0 0,-1-1-1 0 0,0 1 0 0 0,0-1 0 0 0,0 1 0 0 0,0-1 0 0 0,-1 1 0 0 0,1-1 0 0 0,-1 1 1 0 0,0-1-1 0 0,0 1 0 0 0,-1 2 1 0 0,1 9 7 0 0,-2 0 0 0 0,0-1 0 0 0,0 1 0 0 0,-2 0 0 0 0,0-1 0 0 0,0 0 0 0 0,-1 0 0 0 0,-1 0 0 0 0,0-1 0 0 0,-1 0 0 0 0,-1 0 0 0 0,0 0-1 0 0,0-1 1 0 0,-1 0 0 0 0,-1-1 0 0 0,0 0 0 0 0,-1 0-7 0 0,-20 19 3 0 0,-2-1-1 0 0,-1-1 1 0 0,-1-2-1 0 0,-1-1 1 0 0,-8 2-3 0 0,14-8-37 0 0,-1-2 0 0 0,0-2 1 0 0,-1 0-1 0 0,0-3 1 0 0,-1 0-1 0 0,-1-2 0 0 0,-24 3 37 0 0,57-12-66 0 0,0 0-1 0 0,0 0 1 0 0,0-1-1 0 0,0 1 1 0 0,0 0-1 0 0,0-1 0 0 0,0 0 1 0 0,0 1-1 0 0,-1-1 1 0 0,1 1-1 0 0,0-1 1 0 0,0 0-1 0 0,0 0 0 0 0,-1 0 1 0 0,1 0-1 0 0,0 0 1 0 0,0 0-1 0 0,-1 0 1 0 0,1 0-1 0 0,0 0 0 0 0,0-1 1 0 0,-1 1-1 0 0,1 0 1 0 0,0-1-1 0 0,0 1 1 0 0,0-1-1 0 0,0 1 0 0 0,0-1 1 0 0,-1 0-1 0 0,1 1 1 0 0,0-1-1 0 0,1 0 0 0 0,-1 0 1 0 0,0 0-1 0 0,0 0 1 0 0,0 0-1 0 0,0 0 1 0 0,1 0-1 0 0,-1 0 0 0 0,0 0 1 0 0,1 0-1 0 0,-1 0 1 0 0,1 0-1 0 0,-1 0 1 0 0,1-1-1 0 0,0 1 0 0 0,-1 0 1 0 0,1 0-1 0 0,0 0 1 0 0,0-1-1 0 0,0 1 67 0 0,30-27-3846 0 0,-13 20-1417 0 0,-4 0-6327 0 0</inkml:trace>
  <inkml:trace contextRef="#ctx0" brushRef="#br0" timeOffset="2763.258">3585 1213 14619 0 0,'0'0'1634'0'0,"0"0"-546"0"0,0 0-126 0 0,0 0 131 0 0,0 0 18 0 0,0 0-93 0 0,0 0-142 0 0,0 0-153 0 0,31-14-107 0 0,102-48-63 0 0,-52 10 374 0 0,-64 42-811 0 0,0-2 0 0 0,0 0 0 0 0,-1 0 0 0 0,0-2 0 0 0,-1 0 0 0 0,-1 0 0 0 0,0-2 0 0 0,-1 1 0 0 0,-1-2 0 0 0,0 0 0 0 0,-1 0 0 0 0,-1-1 0 0 0,-1 0 0 0 0,-1-1 0 0 0,0 0 0 0 0,-1 0 0 0 0,-1-1 0 0 0,-1 0 1 0 0,1-10-117 0 0,-17-72 111 0 0,10 99-113 0 0,0 0 1 0 0,0 0-1 0 0,0 0 1 0 0,0 1-1 0 0,-1-1 1 0 0,1 0-1 0 0,-1 1 1 0 0,0-1-1 0 0,1 1 1 0 0,-1 0-1 0 0,-1-1 1 0 0,1 1-1 0 0,0 0 1 0 0,0 0-1 0 0,-1 1 1 0 0,1-1-1 0 0,-1 0 1 0 0,1 1-1 0 0,-1 0 0 0 0,0-1 1 0 0,0 1-1 0 0,1 0 1 0 0,-1 0-1 0 0,0 1 1 0 0,0-1-1 0 0,0 1 1 0 0,0-1-1 0 0,0 1 1 0 0,0 0-1 0 0,0 0 1 0 0,0 0-1 0 0,0 0 1 0 0,-1 1 1 0 0,-3 2-11 0 0,-1 0 1 0 0,1 0-1 0 0,0 1 0 0 0,0 0 1 0 0,1 0-1 0 0,-1 1 0 0 0,1 0 1 0 0,0 0-1 0 0,0 0 0 0 0,1 1 1 0 0,-1 0-1 0 0,1 0 0 0 0,0 0 1 0 0,1 1-1 0 0,0-1 0 0 0,0 1 0 0 0,0 0 1 0 0,-1 6 10 0 0,3-9 2 0 0,0 1 1 0 0,0-1-1 0 0,1 1 0 0 0,0-1 1 0 0,0 1-1 0 0,0 0 1 0 0,0-1-1 0 0,1 1 0 0 0,0 0 1 0 0,0 0-1 0 0,0-1 1 0 0,1 1-1 0 0,-1 0 0 0 0,1 0 1 0 0,0-1-1 0 0,0 1 1 0 0,1-1-1 0 0,0 1 0 0 0,-1-1 1 0 0,1 0-1 0 0,1 1 0 0 0,-1-1 1 0 0,1 0-1 0 0,-1 0 1 0 0,1-1-1 0 0,0 1 0 0 0,1-1 1 0 0,-1 1-1 0 0,1-1 1 0 0,-1 0-1 0 0,1 0 0 0 0,0 0 1 0 0,0-1-1 0 0,3 2-2 0 0,143 48 188 0 0,-146-51-175 0 0,0 0 0 0 0,0 1-1 0 0,0-1 1 0 0,0 1 0 0 0,0 0-1 0 0,-1 0 1 0 0,1 1 0 0 0,-1-1-1 0 0,1 1 1 0 0,-1 0 0 0 0,0-1 0 0 0,0 1-1 0 0,0 1 1 0 0,0-1 0 0 0,-1 0-1 0 0,1 1 1 0 0,-1-1 0 0 0,0 1-1 0 0,0 0 1 0 0,0 0 0 0 0,0 0-1 0 0,-1 0 1 0 0,0 0 0 0 0,0 0-1 0 0,0 0 1 0 0,0 0 0 0 0,0 1 0 0 0,-1-1-1 0 0,0 0 1 0 0,0 0 0 0 0,0 2-13 0 0,-2 13 61 0 0,0-1 0 0 0,-2 1-1 0 0,0-1 1 0 0,-1 0 0 0 0,0 0 0 0 0,-2-1 0 0 0,0 1 0 0 0,-1-1 0 0 0,-1-1-61 0 0,-21 56 85 0 0,13-43-369 0 0,17-29 88 0 0,0 0-65 0 0,24 0-4281 0 0,-15-3-424 0 0,-1-1-4429 0 0</inkml:trace>
  <inkml:trace contextRef="#ctx0" brushRef="#br0" timeOffset="3061.156">4501 900 11715 0 0,'0'0'1655'0'0,"0"0"-463"0"0,0 0-127 0 0,0 0 100 0 0,0 0 59 0 0,0 0-59 0 0,-17 33-146 0 0,-54 102-229 0 0,47-64 98 0 0,24-59-703 0 0,0-8-123 0 0,-1 0 0 0 0,1 1 0 0 0,-1-1 0 0 0,1 0 0 0 0,1 0 0 0 0,-1 0 0 0 0,1 0 0 0 0,-1 0 0 0 0,1 0 0 0 0,0 0 0 0 0,0 0 0 0 0,1 0 0 0 0,-1 0 0 0 0,1 0 0 0 0,0-1 0 0 0,0 1 0 0 0,0-1 0 0 0,1 1 0 0 0,-1-1 0 0 0,1 0 0 0 0,0 0 0 0 0,-1 0 0 0 0,1 0 0 0 0,1-1 0 0 0,-1 1 0 0 0,0-1 0 0 0,1 1 0 0 0,-1-1 0 0 0,1 0 0 0 0,0-1 0 0 0,-1 1 0 0 0,1-1 0 0 0,0 1 0 0 0,0-1 0 0 0,0-1 0 0 0,3 2-62 0 0,3-1 94 0 0,0 0 0 0 0,0-1 1 0 0,0 0-1 0 0,0 0 0 0 0,0-1 1 0 0,0-1-1 0 0,0 1 0 0 0,-1-2 1 0 0,1 1-1 0 0,-1-1 0 0 0,1-1 1 0 0,-1 1-1 0 0,0-2 0 0 0,0 1 1 0 0,-1-1-1 0 0,1-1 0 0 0,-1 1 1 0 0,0-1-1 0 0,-1-1 0 0 0,1 0 1 0 0,-1 0-1 0 0,-1 0 0 0 0,1-1 1 0 0,-1 0-1 0 0,-1 0 0 0 0,1 0 1 0 0,-1-1-1 0 0,-1 0 0 0 0,1 0 1 0 0,-2 0-1 0 0,1 0 0 0 0,-1-1 1 0 0,-1 1-1 0 0,0-1 0 0 0,0 0 1 0 0,-1 0-1 0 0,0 0 0 0 0,0-2-94 0 0,-2 7-7 0 0,0 0 1 0 0,0 0-1 0 0,-1 1 0 0 0,1-1 0 0 0,-1 0 0 0 0,0 1 1 0 0,0-1-1 0 0,-1 1 0 0 0,1-1 0 0 0,-1 1 0 0 0,0 0 0 0 0,0 0 1 0 0,0 0-1 0 0,-1 1 0 0 0,1-1 0 0 0,-1 1 0 0 0,0 0 1 0 0,0 0-1 0 0,0 0 0 0 0,0 0 0 0 0,-1 1 0 0 0,1 0 0 0 0,-1 0 1 0 0,1 0-1 0 0,-1 0 0 0 0,-1 1 7 0 0,-129-21-2139 0 0,94 27-754 0 0,16 5-5645 0 0,15-2-3602 0 0</inkml:trace>
  <inkml:trace contextRef="#ctx0" brushRef="#br0" timeOffset="3699.03">5118 267 15643 0 0,'0'0'1738'0'0,"0"0"-842"0"0,0 0-474 0 0,0 0 92 0 0,0 0 268 0 0,0 0 219 0 0,0 0 73 0 0,0 0-139 0 0,0 0-186 0 0,0 0-147 0 0,0 0-69 0 0,0 0-38 0 0,-4 36-71 0 0,-13 112-77 0 0,-9-4 278 0 0,-4 67-151 0 0,1 100-474 0 0,13-215 109 0 0,16-96-98 0 0,0 0 9 0 0,18-23 203 0 0,9-17-197 0 0,1 1 1 0 0,2 1-1 0 0,1 1 1 0 0,2 2-1 0 0,2 1 1 0 0,1 2-1 0 0,1 2 1 0 0,2 1-1 0 0,4-1-26 0 0,-34 24 0 0 0,-1 0-1 0 0,1 0 1 0 0,0 1 0 0 0,0 0-1 0 0,1 1 1 0 0,-1 0-1 0 0,1 0 1 0 0,0 1 0 0 0,0 0-1 0 0,0 1 1 0 0,0 0-1 0 0,1 1 1 0 0,-1 0-1 0 0,0 1 1 0 0,1 0 0 0 0,8 1 0 0 0,-16 2 3 0 0,-1 0 0 0 0,1 1-1 0 0,-1-1 1 0 0,0 1 0 0 0,0 0 0 0 0,-1-1 0 0 0,1 1 0 0 0,-1 0 0 0 0,0 0 0 0 0,1 0 0 0 0,-2 0 0 0 0,1 0 0 0 0,0 0 0 0 0,-1 0 0 0 0,0 1 0 0 0,0-1 0 0 0,0 0 0 0 0,-1 0 0 0 0,1 0 0 0 0,-1 0-1 0 0,0 0 1 0 0,0 0 0 0 0,-1 0 0 0 0,0 2-3 0 0,-3 7 10 0 0,-2 1 0 0 0,0-1 0 0 0,0 0 0 0 0,-1-1 0 0 0,-1 0 0 0 0,0 0 0 0 0,0-1-1 0 0,-1 0 1 0 0,-1-1 0 0 0,0 0 0 0 0,0 0 0 0 0,-12 6-10 0 0,3-2 17 0 0,0-1-1 0 0,-2-1 1 0 0,1 0 0 0 0,-1-2 0 0 0,-1-1-1 0 0,0 0 1 0 0,0-2 0 0 0,-1-1-1 0 0,0-1 1 0 0,0-1 0 0 0,0 0 0 0 0,-1-2-1 0 0,1-1 1 0 0,0-1 0 0 0,-1-2-17 0 0,-35-23-92 0 0,59 24 62 0 0,0 0 0 0 0,0 0 1 0 0,0 1-1 0 0,1-1 0 0 0,-1 0 0 0 0,0 0 1 0 0,0-1-1 0 0,0 1 0 0 0,1 0 0 0 0,-1 0 1 0 0,1 0-1 0 0,-1 0 0 0 0,1-1 1 0 0,-1 1-1 0 0,1 0 0 0 0,0 0 0 0 0,0-1 1 0 0,-1 1-1 0 0,1 0 0 0 0,0-1 1 0 0,0 1-1 0 0,0 0 0 0 0,1 0 0 0 0,-1-1 1 0 0,0 1-1 0 0,0 0 0 0 0,1-1 1 0 0,-1 1-1 0 0,0 0 0 0 0,1 0 0 0 0,0 0 1 0 0,-1 0-1 0 0,1-1 0 0 0,0 1 1 0 0,-1 0-1 0 0,1 0 0 0 0,0 0 0 0 0,0 0 1 0 0,0 0-1 0 0,0 0 0 0 0,0 1 1 0 0,0-1-1 0 0,0 0 0 0 0,0 0 0 0 0,0 1 1 0 0,1-1 29 0 0,44-28-3498 0 0,-21 14-5001 0 0,-12 7-3653 0 0</inkml:trace>
  <inkml:trace contextRef="#ctx0" brushRef="#br0" timeOffset="4076.95">5818 135 12891 0 0,'0'0'2246'0'0,"0"0"-1282"0"0,0 0-481 0 0,0 0 178 0 0,0 0 299 0 0,0 0 171 0 0,0 0 55 0 0,0 0-94 0 0,0 0-157 0 0,0 0-103 0 0,0 0-56 0 0,0 0-49 0 0,0 0-58 0 0,4 15-66 0 0,26 106 788 0 0,-26-73-1077 0 0,-2 0 0 0 0,-2 0 0 0 0,-3 0 0 0 0,-1 0 0 0 0,-10 44-314 0 0,-49 260 247 0 0,44-116-286 0 0,42-248-330 0 0,18-53-1784 0 0,-21 18-6742 0 0,-16 35-2932 0 0</inkml:trace>
  <inkml:trace contextRef="#ctx0" brushRef="#br0" timeOffset="18735.914">6405 941 0 0 0,'-25'-19'0'0'0,"-17"16"5539"0"0,14 10-3834 0 0,14-2 230 0 0,-2-3 3294 0 0,16-2-4596 0 0,0 0-61 0 0,0 0-50 0 0,0 0-57 0 0,0 0-33 0 0,0 0-24 0 0,0 0-20 0 0,0 0-1 0 0,0 0 9 0 0,0 0-2 0 0,0 0 9 0 0,-9 5 2851 0 0,20-6 480 0 0,138-17-2371 0 0,-6-26-808 0 0,-141 42-539 0 0,0 1 0 0 0,0 0-1 0 0,0-1 1 0 0,0 1 0 0 0,0-1 0 0 0,-1 1-1 0 0,1-1 1 0 0,0 0 0 0 0,-1 0 0 0 0,1 0-1 0 0,-1 0 1 0 0,0 0 0 0 0,0 0 0 0 0,0 0 0 0 0,0 0-1 0 0,0-1 1 0 0,0 1 0 0 0,0 0 0 0 0,-1-1-1 0 0,1 1 1 0 0,-1 0 0 0 0,1-1 0 0 0,-1 1-1 0 0,0 0 1 0 0,0-1 0 0 0,0 1 0 0 0,-1-1-1 0 0,1 1 1 0 0,-1 0 0 0 0,1-1 0 0 0,-1 1-1 0 0,0 0 1 0 0,1-1 0 0 0,-1 1 0 0 0,0 0 0 0 0,-1 0-1 0 0,1 0 1 0 0,0 0 0 0 0,-1 0 0 0 0,1 0-1 0 0,-1 0 1 0 0,1 0 0 0 0,-1 1 0 0 0,0-1-1 0 0,0 1 1 0 0,0-1 0 0 0,0 1 0 0 0,0-1-1 0 0,0 1 1 0 0,0 0-16 0 0,-12-6-30 0 0,1 1-1 0 0,-1 0 0 0 0,0 1 1 0 0,0 0-1 0 0,0 1 0 0 0,-1 0 1 0 0,1 2-1 0 0,-1 0 0 0 0,-9 0 31 0 0,3 0-17 0 0,4-1 12 0 0,0 2 0 0 0,0 0 0 0 0,1 1-1 0 0,-1 0 1 0 0,0 2 0 0 0,0 0 0 0 0,-14 4 5 0 0,21-2 5 0 0,0 2 0 0 0,0-1-1 0 0,0 1 1 0 0,1 1 0 0 0,0 0 0 0 0,1 0 0 0 0,-1 1 0 0 0,1 0 0 0 0,-5 7-5 0 0,7-6 15 0 0,1 0 0 0 0,0 0 0 0 0,0 0-1 0 0,1 1 1 0 0,0-1 0 0 0,1 1 0 0 0,0 0 0 0 0,1 0 0 0 0,0 0 0 0 0,0 1 0 0 0,1-1 0 0 0,0 0-1 0 0,1 1 1 0 0,0-1 0 0 0,1 0 0 0 0,0 1 0 0 0,1-1 0 0 0,0 0-15 0 0,2 4 61 0 0,1 0 1 0 0,1-1-1 0 0,0 0 1 0 0,0 0-1 0 0,2 0 1 0 0,-1-1-1 0 0,2 0 1 0 0,0-1-1 0 0,0 0 0 0 0,1 0 1 0 0,0-1-1 0 0,7 6-61 0 0,20 24 432 0 0,-25-34-356 0 0,0-1 0 0 0,0-1-1 0 0,1 0 1 0 0,0-1 0 0 0,0 0-1 0 0,0-1 1 0 0,0 0 0 0 0,0-1-1 0 0,1-1 1 0 0,-1 0-1 0 0,0-1 1 0 0,0 0 0 0 0,1-1-1 0 0,6-2-75 0 0,100-19 303 0 0,-91 16-226 0 0,-29 7-41 0 0,0 0-16 0 0,0 0-9 0 0,0 0 16 0 0,0 0 39 0 0,0 0-23 0 0,0 0-24 0 0,0 0-65 0 0,0 0 40 0 0,0 0 14 0 0,0 0 4 0 0,0 0 13 0 0,0 0-13 0 0,0 0-29 0 0,-2-9-394 0 0,1 6-4464 0 0,0 1-7503 0 0,1 1-205 0 0</inkml:trace>
  <inkml:trace contextRef="#ctx0" brushRef="#br0" timeOffset="20104.756">6955 790 0 0 0,'0'0'140'0'0,"0"0"460"0"0,0 0 114 0 0,0 0 40 0 0,0 0-44 0 0,0 0-170 0 0,0 0-307 0 0,0 0-317 0 0,0 0-136 0 0,0 0-22 0 0,0 0 71 0 0,0 0 62 0 0,28-4-247 0 0,-23 3 15475 0 0,-2 11-9326 0 0,-3 36-7574 0 0,-1-43 3186 0 0,-2 45-862 0 0,-3 0 1 0 0,-2 0 0 0 0,-2-1-1 0 0,-2-1 1 0 0,-5 12-544 0 0,-13 16 516 0 0,12-48 411 0 0,17-26-808 0 0,1 0 27 0 0,0 0 16 0 0,0 0 12 0 0,0 0 8 0 0,0 0-4 0 0,0 0 2 0 0,0 0-13 0 0,1-12-97 0 0,0 0 0 0 0,1 0 0 0 0,0 0 0 0 0,0 0 0 0 0,2 0 0 0 0,-1 0 0 0 0,2 1 0 0 0,-1 0 0 0 0,1 0 0 0 0,2-1-70 0 0,9-19 14 0 0,1 0-1 0 0,2 2 1 0 0,1 0 0 0 0,1 1-1 0 0,1 1 1 0 0,2 1-1 0 0,1 2 1 0 0,0 0 0 0 0,2 1-1 0 0,29-18-13 0 0,61-6-17 0 0,-115 46 17 0 0,-1 1 0 0 0,0 0 0 0 0,1-1-1 0 0,-1 1 1 0 0,1 0 0 0 0,-1-1 0 0 0,0 1 0 0 0,1 0 0 0 0,-1 0 0 0 0,1 0-1 0 0,-1 0 1 0 0,0 1 0 0 0,1-1 0 0 0,-1 0 0 0 0,0 1 0 0 0,1-1 0 0 0,-1 0-1 0 0,0 1 1 0 0,1 0 0 0 0,-1-1 0 0 0,0 1 0 0 0,0 0 0 0 0,0-1 0 0 0,1 1 0 0 0,-1 0-1 0 0,0 0 1 0 0,0 0 0 0 0,0 0 0 0 0,0 0 0 0 0,-1 0 0 0 0,1 1 0 0 0,0-1-1 0 0,0 0 1 0 0,-1 0 0 0 0,1 0 0 0 0,-1 1 0 0 0,1-1 0 0 0,-1 0 0 0 0,1 1-1 0 0,-1-1 1 0 0,0 1 0 0 0,0-1 0 0 0,1 0 0 0 0,-1 1 0 0 0,0-1 0 0 0,0 1 0 0 0,-1-1-1 0 0,1 0 1 0 0,0 1 0 0 0,16 230 187 0 0,-54-112-32 0 0,10-78-117 0 0,31-101 634 0 0,9 36-675 0 0,2 1 0 0 0,1 0 0 0 0,0 1 0 0 0,2 1 0 0 0,0 0 0 0 0,1 1-1 0 0,5-2 4 0 0,20-24-14 0 0,-14 14 6 0 0,2 0 0 0 0,1 3 0 0 0,1 0-1 0 0,2 2 1 0 0,7-3 8 0 0,-32 23-1 0 0,0 1 0 0 0,0 0 0 0 0,1 0-1 0 0,-1 1 1 0 0,1 0 0 0 0,0 1 0 0 0,0 0 0 0 0,0 1-1 0 0,0 0 1 0 0,10 0 1 0 0,-18 4-1 0 0,-1 0 1 0 0,-1-1-1 0 0,1 1 0 0 0,0 0 0 0 0,0 0 1 0 0,-1 0-1 0 0,1 1 0 0 0,-1-1 1 0 0,0 0-1 0 0,1 1 0 0 0,-1-1 0 0 0,0 1 1 0 0,-1-1-1 0 0,1 1 0 0 0,0-1 0 0 0,-1 1 1 0 0,1-1-1 0 0,-1 1 0 0 0,0 0 1 0 0,0-1-1 0 0,0 1 0 0 0,0 0 0 0 0,0-1 1 0 0,-1 1-1 0 0,0 2 1 0 0,1-3 2 0 0,0 39 49 0 0,-3 0 1 0 0,-1-1-1 0 0,-2 0 1 0 0,-2 0-1 0 0,-1 0 0 0 0,-3 2-51 0 0,-26 64 188 0 0,37-100-564 0 0,-13 14-11001 0 0,12-20-1214 0 0</inkml:trace>
  <inkml:trace contextRef="#ctx0" brushRef="#br0" timeOffset="92124.631">7528 1865 8834 0 0,'0'0'1608'0'0,"0"0"-896"0"0,0 0-360 0 0,0 0-135 0 0,0 0-233 0 0,0 0-137 0 0,0 0-79 0 0,0 0-104 0 0,0 0-112 0 0,0 0-648 0 0,0 0-1521 0 0,0 0-4208 0 0</inkml:trace>
  <inkml:trace contextRef="#ctx0" brushRef="#br0" timeOffset="93936.098">7552 1832 0 0 0,'0'0'659'0'0,"0"0"805"0"0,0 0 474 0 0,0 0 268 0 0,0 0 31 0 0,0 0-145 0 0,0 0-257 0 0,0 0-263 0 0,0 0-242 0 0,0 0-226 0 0,0 0-200 0 0,-2 8 148 0 0,2-5 4280 0 0,16-17-4493 0 0,-16 13-718 0 0,0 1-3 0 0,0 0-10 0 0,0 0 1 0 0,0 0-8 0 0,0 0-22 0 0,0 0-26 0 0,0 0-5 0 0,0 0 3 0 0,0 0 16 0 0,-28 18 318 0 0,27-17-362 0 0,1-1-12 0 0,0 0-7 0 0,0 0-18 0 0,0 0-7 0 0,0 0 1 0 0,0 0-11 0 0,0 0-4 0 0,0 0 15 0 0,26 0-1676 0 0,-23 1-607 0 0,-1 3-6675 0 0,-2-2 6499 0 0,0 2-7766 0 0</inkml:trace>
  <inkml:trace contextRef="#ctx0" brushRef="#br0" timeOffset="95357.595">7520 2609 3529 0 0,'0'0'2503'0'0,"0"0"-525"0"0,0 0-281 0 0,0 0-39 0 0,0 0-38 0 0,0 0-118 0 0,0 0-250 0 0,0 0-313 0 0,0 0-268 0 0,0 0-171 0 0,0 0-36 0 0,0 0 30 0 0,-3-5 2004 0 0,90-20 1813 0 0,-7 22-3425 0 0,-78 3-863 0 0,0 1 0 0 0,0 0 1 0 0,0 1-1 0 0,0-1 0 0 0,-1 0 0 0 0,1 0 1 0 0,0 1-1 0 0,-1-1 0 0 0,0 1 0 0 0,1 0 1 0 0,-1-1-1 0 0,0 1 0 0 0,0 0 1 0 0,1 0-1 0 0,-1-1 0 0 0,-1 1 0 0 0,1 0 1 0 0,0 0-1 0 0,0 0 0 0 0,-1 0 1 0 0,1 0-1 0 0,-1 0 0 0 0,0 1 0 0 0,0-1 1 0 0,1 0-1 0 0,-1 0 0 0 0,-1 0 0 0 0,1 0 1 0 0,0 0-1 0 0,0 0 0 0 0,-1 0 1 0 0,1 0-1 0 0,-1 0 0 0 0,0 0 0 0 0,1 0 1 0 0,-1 0-1 0 0,0 0 0 0 0,0 0 1 0 0,-1 0-1 0 0,1 0 0 0 0,0-1 0 0 0,0 1 1 0 0,-1-1-1 0 0,0 2-23 0 0,-106 148 385 0 0,105-147-357 0 0,0-1 1 0 0,0 1-1 0 0,0 0 0 0 0,1 0 0 0 0,-1 1 0 0 0,1-1 0 0 0,0 1 0 0 0,0-1 1 0 0,1 1-1 0 0,-1-1 0 0 0,1 1 0 0 0,0 0 0 0 0,0 0 0 0 0,1 0 0 0 0,0-1 1 0 0,-1 1-1 0 0,1 0 0 0 0,1 0 0 0 0,-1 1-28 0 0,53 4 338 0 0,-40-11-226 0 0,64-13 328 0 0,16-12-56 0 0,-44 36-752 0 0,-41-22-3598 0 0,-8 2-4051 0 0,1 7-4063 0 0</inkml:trace>
  <inkml:trace contextRef="#ctx0" brushRef="#br0" timeOffset="100747.601">4571 5304 0 0 0,'-31'29'0'0'0,"0"-6"0"0"0,31-20 0 0 0,-15-3 20 0 0,15 0 151 0 0,0 0 317 0 0,0 0 147 0 0,0 0 93 0 0,0 0 47 0 0,0 0-27 0 0,0 0-15 0 0,0 0 62 0 0,0-1-63 0 0,3-5 17923 0 0,-2 6-18867 0 0,16-1 421 0 0,0-1 0 0 0,0 0 0 0 0,0-1 1 0 0,0-1-1 0 0,0 0 0 0 0,-1-2 0 0 0,14-5-209 0 0,42-16 476 0 0,-34-2-25 0 0,40-41 42 0 0,41-11-22 0 0,-52-8 76 0 0,-6 42-426 0 0,27-82 359 0 0,-65 92-386 0 0,4-7 53 0 0,2 4-67 0 0,13-16-10 0 0,-10 6 134 0 0,16-32-1 0 0,1 20-62 0 0,8-31 147 0 0,20-32-118 0 0,-36 59 47 0 0,34-38-125 0 0,-20 42-22 0 0,7-8 2 0 0,-23 38-31 0 0,9-6 27 0 0,65-18-56 0 0,-57 36 3 0 0,-27 15 18 0 0,31-9-44 0 0,-23 10 41 0 0,10 0-36 0 0,19-7 22 0 0,-42 4 616 0 0,-81-18-513 0 0,-7-5-99 0 0,12-1-12 0 0,27 17 12 0 0,25 14-13 0 0,0 0 1 0 0,0 0-3 0 0,0 0-8 0 0,0 0 6 0 0,0 0-11 0 0,0 0-8 0 0,0 0 16 0 0,-12 184-61 0 0,-4-18 51 0 0,7-126 18 0 0,9-39 4 0 0,0-1 7 0 0,0 0-11 0 0,0 0-9 0 0,0 0 7 0 0,0 0-11 0 0,0 0 10 0 0,0 0-18 0 0,0 0-10 0 0,0 0 33 0 0,0 0 31 0 0,0 0-17 0 0,0 0-13 0 0,0 0-38 0 0,0 0 26 0 0,0 0 13 0 0,0 0 12 0 0,0 0-15 0 0,0 0-14 0 0,0 0-1 0 0,0 0 9 0 0,0 0-6 0 0,0 0 1 0 0,7-16 72 0 0,53-60-158 0 0,-5 17 123 0 0,-1-3-10 0 0,-19 17-18 0 0,-24 39 453 0 0,-5 3-683 0 0,-5 2-3141 0 0,-2 0-2586 0 0,-4 1-3718 0 0,4 0-2891 0 0</inkml:trace>
  <inkml:trace contextRef="#ctx0" brushRef="#br0" timeOffset="121535.281">8290 720 9154 0 0,'0'0'2817'0'0,"0"0"-1426"0"0,0 0-602 0 0,0 0 205 0 0,0 0 249 0 0,0 0 53 0 0,0 0-153 0 0,0 0-327 0 0,0 0-255 0 0,0 0-143 0 0,0 0-61 0 0,-4 7-47 0 0,-14 23-24 0 0,23-29 4200 0 0,26-29-4659 0 0,-17 15 481 0 0,0 0 262 0 0,-22 15 918 0 0,-83 67-1113 0 0,71-43-111 0 0,60-40-244 0 0,-39 14-393 0 0,3-3-97 0 0,-3 2-3084 0 0,-1 1-3885 0 0,0 0-5413 0 0</inkml:trace>
  <inkml:trace contextRef="#ctx0" brushRef="#br0" timeOffset="122201.053">8345 1048 13435 0 0,'0'0'1846'0'0,"0"0"-514"0"0,0 0-189 0 0,0 0 72 0 0,0 0 1 0 0,0 0-108 0 0,0 0-216 0 0,0 0-258 0 0,0 0-154 0 0,0 0-56 0 0,0 0-8 0 0,0 0 0 0 0,0 2-5 0 0,-37 61 1917 0 0,106-103-1179 0 0,-52 26-1004 0 0,-16 14-109 0 0,-1 0 41 0 0,0 0 18 0 0,0 0 13 0 0,0 0 36 0 0,-19 11 243 0 0,-28 32-48 0 0,46-42-270 0 0,-42 25 917 0 0,23-18-1235 0 0,30-17-364 0 0,62-46-448 0 0,-53 34-477 0 0,-14 13-2023 0 0,-2 1-4443 0 0,-2-1-5032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07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17940 0 0,'0'0'2206'0'0,"0"0"-694"0"0,0 0-318 0 0,0 0 2 0 0,0 0-61 0 0,0 0-150 0 0,0 0-247 0 0,0 0-251 0 0,0 0-169 0 0,0 0-64 0 0,0 0-50 0 0,0 0-27 0 0,0 0-4 0 0,-10 22 389 0 0,-6 19 738 0 0,33-60-381 0 0,-6-3-112 0 0,-11 15-3429 0 0,0 7 1562 0 0,-2 0-5219 0 0,0 0-6041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1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1287 0 6785 0 0,'0'0'1681'0'0,"0"0"-500"0"0,0 0-130 0 0,0 0 287 0 0,0 0 268 0 0,0 0 26 0 0,0 0-262 0 0,0 0-392 0 0,0 0-312 0 0,0 0-173 0 0,0 0-54 0 0,4 6 474 0 0,3 6 6144 0 0,-7-11-6932 0 0,-26 7 458 0 0,-73 30-375 0 0,-2-5 1 0 0,0-3-1 0 0,-22-2-208 0 0,-88 26 104 0 0,-362 111 562 0 0,510-135-582 0 0,62-30-72 0 0,1 0-28 0 0,0 0 13 0 0,0 0-17 0 0,0 0-18 0 0,0 0 50 0 0,8 11 98 0 0,60 19 1233 0 0,144 40-919 0 0,457 76 60 0 0,-490-112-396 0 0,-45 6-48 0 0,-114-32 11 0 0,-19-8-46 0 0,-1 3 7 0 0,0-2 10 0 0,-16 0 253 0 0,-137 75-138 0 0,1-10-185 0 0,-458 203 19 0 0,411-162-7 0 0,154-60 22 0 0,45-46 69 0 0,0-1-38 0 0,0 0-23 0 0,0 0-18 0 0,0 0-26 0 0,0 0 45 0 0,0 0 13 0 0,0 0 1 0 0,0 0 2 0 0,0 0-12 0 0,0 0 2 0 0,26 0 80 0 0,416 3 402 0 0,147 30-483 0 0,-245-18 0 0 0,-346-14 0 0 0,1 1 0 0 0,-1-1 0 0 0,0-2 0 0 0,2-1-4 0 0,0 1-37 0 0,0 1-91 0 0,-4-12-4058 0 0,2 6 678 0 0,1 2-3651 0 0,1 0-5561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17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12827 0 0,'0'0'1707'0'0,"0"0"-503"0"0,0 0 32 0 0,0 0 223 0 0,0 0 106 0 0,0 0-120 0 0,0 0-268 0 0,0 0-283 0 0,0 0-205 0 0,0 0-123 0 0,0 0-71 0 0,4 33-50 0 0,13 107-76 0 0,1-37 481 0 0,-13-72-583 0 0,-1 1 0 0 0,-1-1 0 0 0,-2 0-1 0 0,-2 1 1 0 0,-2 16-267 0 0,-13-14 1418 0 0,6-52-809 0 0,7 4-551 0 0,0 0-1 0 0,0 1 0 0 0,1-1 1 0 0,1 0-1 0 0,1-1 1 0 0,0 1-1 0 0,0 0 1 0 0,1 0-1 0 0,1 0 0 0 0,1 0 1 0 0,0 1-1 0 0,0-1 1 0 0,2 1-1 0 0,-1-1 1 0 0,7-10-58 0 0,0-1 4 0 0,1 0 0 0 0,1 1 0 0 0,2 0 0 0 0,0 1 0 0 0,1 1 0 0 0,1 1 1 0 0,1 0-1 0 0,1 1 0 0 0,1 1 0 0 0,14-10-4 0 0,-24 23-4 0 0,0 0-1 0 0,0 0 1 0 0,0 1-1 0 0,1 1 1 0 0,0 0-1 0 0,0 0 1 0 0,0 1-1 0 0,0 0 1 0 0,0 1 0 0 0,1 1-1 0 0,-1 0 1 0 0,1 0-1 0 0,-1 1 1 0 0,1 0-1 0 0,1 1 5 0 0,-8 1 7 0 0,0 0 0 0 0,0 0 0 0 0,0 0 0 0 0,0 0 0 0 0,0 1 0 0 0,0 0 0 0 0,-1 0 0 0 0,1 0 0 0 0,-1 0 0 0 0,0 1 0 0 0,0 0 0 0 0,0 0 0 0 0,-1 0 0 0 0,0 0 0 0 0,1 0 0 0 0,-1 1 0 0 0,-1 0 0 0 0,1-1 0 0 0,-1 1 0 0 0,1 0 0 0 0,-1 0 0 0 0,-1 1 0 0 0,1-1 0 0 0,-1 0 0 0 0,0 0 0 0 0,0 1 0 0 0,-1-1 0 0 0,1 1 0 0 0,-1-1 0 0 0,0 1 0 0 0,-1-1 0 0 0,1 0 0 0 0,-1 1 0 0 0,0-1 0 0 0,-1 0 0 0 0,1 1 0 0 0,-1-1 0 0 0,0 0 0 0 0,0 0 0 0 0,-1 0 0 0 0,1-1-1 0 0,-1 1 1 0 0,0 0 0 0 0,0-1 0 0 0,-1 0 0 0 0,1 0 0 0 0,-5 4-7 0 0,-1-1 13 0 0,-1 1 0 0 0,0-1 0 0 0,-1-1-1 0 0,0 0 1 0 0,0 0 0 0 0,0-1 0 0 0,0 0 0 0 0,-1-1-1 0 0,0-1 1 0 0,0 0 0 0 0,0 0 0 0 0,0-1-1 0 0,0-1 1 0 0,-1 0 0 0 0,1 0 0 0 0,-9-2-13 0 0,-122-29-3016 0 0,126 24 1763 0 0,1 0-1177 0 0,-1 0-3592 0 0,2-2-6994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15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542 111 4921 0 0,'0'0'3047'0'0,"0"0"-467"0"0,0 0-328 0 0,0 0-214 0 0,0 0-187 0 0,0 0-219 0 0,0 0-286 0 0,0 0-290 0 0,0 0-236 0 0,0 0-136 0 0,0 0-71 0 0,7 23 2234 0 0,26 138-527 0 0,-26-98-2072 0 0,-3 0 0 0 0,-2 1-1 0 0,-3-1 1 0 0,-6 34-248 0 0,-12 91 178 0 0,19 103 28 0 0,-3-280-240 0 0,-11-74-6895 0 0,14 48 2842 0 0,0 4-2474 0 0,0 0-5026 0 0</inkml:trace>
  <inkml:trace contextRef="#ctx0" brushRef="#br0" timeOffset="466.924">118 8 7674 0 0,'0'0'2894'0'0,"0"0"-590"0"0,0 0-294 0 0,0 0-135 0 0,0 0-176 0 0,0 0-228 0 0,0 0-292 0 0,0 0-246 0 0,0 0-147 0 0,0 0-122 0 0,0 0-104 0 0,0 0-42 0 0,0 0-34 0 0,4 0 2092 0 0,400 0 430 0 0,9-7-2360 0 0,-207 36-590 0 0,-139-25-993 0 0,-67-4 595 0 0,0 0-88 0 0,0 0-87 0 0,0 0-146 0 0,0 0-210 0 0,-12 2-4895 0 0,7 0-746 0 0,2 1-5448 0 0</inkml:trace>
  <inkml:trace contextRef="#ctx0" brushRef="#br0" timeOffset="926.848">1 1190 9618 0 0,'0'0'2347'0'0,"0"0"-252"0"0,0 0-250 0 0,0 0-254 0 0,0 0-264 0 0,0 0-267 0 0,0 0-240 0 0,0 0-142 0 0,0 0 36 0 0,0 0 39 0 0,0 0 51 0 0,0 0 11 0 0,10 1-111 0 0,190 2 2983 0 0,316-62-1442 0 0,-207 10-2085 0 0,-204 13-1885 0 0,-102 27-649 0 0,-3 7-6813 0 0,0 2-3357 0 0</inkml:trace>
  <inkml:trace contextRef="#ctx0" brushRef="#br0" timeOffset="1623.447">1151 1326 12635 0 0,'0'0'2582'0'0,"0"0"-847"0"0,0 0-335 0 0,0 0 14 0 0,0 0 7 0 0,0 0-70 0 0,0 0-188 0 0,0 0-221 0 0,0 0-158 0 0,0 0-72 0 0,0 0-27 0 0,0 0-32 0 0,0 0-64 0 0,4-3-106 0 0,67-100 1150 0 0,-37 44-1264 0 0,106-113 159 0 0,-66 120-355 0 0,-72 52-176 0 0,0 0 1 0 0,0 0-1 0 0,0 0 1 0 0,0 1-1 0 0,0-1 1 0 0,0 1-1 0 0,0-1 0 0 0,0 1 1 0 0,-1 0-1 0 0,1 0 1 0 0,0 0-1 0 0,0 0 1 0 0,-1 0-1 0 0,1 0 0 0 0,-1 0 1 0 0,1 0-1 0 0,-1 1 1 0 0,1-1-1 0 0,-1 1 1 0 0,0-1-1 0 0,0 1 0 0 0,0-1 1 0 0,1 1-1 0 0,-2 0 1 0 0,1 0-1 0 0,0-1 1 0 0,0 1-1 0 0,0 0 0 0 0,-1 0 1 0 0,1 0-1 0 0,-1 0 1 0 0,0 0-1 0 0,0 0 1 0 0,1 0-1 0 0,-1 0 0 0 0,0 0 1 0 0,-1 0-1 0 0,1 0 1 0 0,0 0-1 0 0,0-1 1 0 0,-1 1-1 0 0,1 0 3 0 0,-5 90 11 0 0,2-30 13 0 0,51-62 18 0 0,77-98-30 0 0,-7-2 76 0 0,-111 136-118 0 0,4 111-4 0 0,11-107-1303 0 0,-14-36-2524 0 0,3-3-3374 0 0,-7-1-4988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1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48 387 1184 0 0,'0'0'2217'0'0,"0"0"-800"0"0,0 0-135 0 0,0 0 294 0 0,0 0 329 0 0,0 0 186 0 0,0 0-59 0 0,0 0-281 0 0,0 0-353 0 0,0 0-214 0 0,0 0-145 0 0,-9-6-123 0 0,-29-16-49 0 0,45 19 5452 0 0,49 1-5247 0 0,234-35 584 0 0,31 26-1158 0 0,-208 29-382 0 0,-102-16-28 0 0,7-3-93 0 0,-10 0 18 0 0,167-22 63 0 0,-126 13 44 0 0,-23 10-145 0 0,-26 0 23 0 0,0 0 5 0 0,0 0-2 0 0,0 0 23 0 0,0 0-6 0 0,0 0-33 0 0,0 0 12 0 0,0 0 53 0 0,0 0-25 0 0,0 0-38 0 0,0 0-26 0 0,0 0-8 0 0,0 0 30 0 0,0 0 30 0 0,0 0 14 0 0,0 0-12 0 0,0 0-19 0 0,0 0-2 0 0,0 0 14 0 0,0 0 14 0 0,0 0 0 0 0,0 0-11 0 0,0 0-23 0 0,0 0 11 0 0,0 0-6 0 0,0 0 12 0 0,0 0-18 0 0,0 0-8 0 0,0 0 27 0 0,0 0 1 0 0,0 0-7 0 0,0 0 21 0 0,0 0 17 0 0,0 0 4 0 0,0 0 6 0 0,0 0-18 0 0,0 0-5 0 0,-13-8 950 0 0,-44-41-777 0 0,-39-14-121 0 0,63 42-55 0 0,-111-60 54 0 0,138 75-108 0 0,6 6 14 0 0,4-11-1053 0 0,145-26-5037 0 0,-106 30 1368 0 0,-15 3-3014 0 0,-6 0-4775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1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 5801 0 0,'0'0'2909'0'0,"0"0"-553"0"0,0 0-361 0 0,0 0-117 0 0,0 0-80 0 0,0 0-199 0 0,0 0-281 0 0,0 0-260 0 0,0 0-264 0 0,0 0-133 0 0,0 0-50 0 0,0 0-44 0 0,0 0-2 0 0,-2-2-23 0 0,-3-4 1663 0 0,20 6 798 0 0,-4 0-3481 0 0,372-7 2637 0 0,-181 7-1797 0 0,-169-4-632 0 0,-37 4-12419 0 0,2 4 1035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2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9402 0 0,'0'0'2837'0'0,"0"0"-756"0"0,0 0-438 0 0,0 0-68 0 0,0 0-32 0 0,0 0-157 0 0,0 0-266 0 0,0 0-250 0 0,0 0-205 0 0,0 0-118 0 0,0 0-50 0 0,0 0-4 0 0,0 0-12 0 0,-1 3-5 0 0,22 13 2092 0 0,-10-14-2206 0 0,133 8 1975 0 0,-98-11-1964 0 0,147-24 390 0 0,2-2-1998 0 0,-199 38-2539 0 0,3-7-3488 0 0,-1 0-5701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26 2048 0 0,'0'0'4265'0'0,"0"0"-1836"0"0,0 0-749 0 0,0 0-53 0 0,0 0 167 0 0,0 0 86 0 0,0 0-94 0 0,0 0-263 0 0,0 0-337 0 0,0 0-293 0 0,0 0-177 0 0,8-4-72 0 0,23-13-27 0 0,-24 13 5 0 0,-7 4-4 0 0,-30 27 2112 0 0,-28 34-2447 0 0,3 3 1 0 0,2 2 0 0 0,-31 56-284 0 0,70-102 30 0 0,-243 349 486 0 0,173-253-317 0 0,66-82 91 0 0,37-26-21 0 0,9-2-46 0 0,0-1-1 0 0,0-1 1 0 0,0-1-1 0 0,1-2 1 0 0,24-2-223 0 0,-36 1 58 0 0,203 7 175 0 0,43 19-150 0 0,-194-15-56 0 0,-69-11-38 0 0,0 0 4 0 0,0 0 45 0 0,0 0-29 0 0,0 0 4 0 0,0 0-15 0 0,0 0-4 0 0,0 0 2 0 0,0 0-24 0 0,0 0 39 0 0,0 0 30 0 0,0 0 6 0 0,0 0 24 0 0,0 0 19 0 0,0 0 4 0 0,0 0 28 0 0,0-4 165 0 0,-56-118-94 0 0,2 23-165 0 0,5-2 0 0 0,4-3-1 0 0,4-1 1 0 0,-15-73-28 0 0,52 166-24 0 0,1 0 0 0 0,1 0 0 0 0,0-1 0 0 0,1 1-1 0 0,0-1 1 0 0,1 0 0 0 0,0 1 0 0 0,1-1 0 0 0,0 1 0 0 0,2-5 24 0 0,-1 16-137 0 0,0 0 0 0 0,0 0 1 0 0,0 0-1 0 0,0 0 0 0 0,1 0 0 0 0,-1 1 1 0 0,0-1-1 0 0,0 1 0 0 0,1-1 1 0 0,-1 1-1 0 0,0 0 0 0 0,0 0 0 0 0,1 0 1 0 0,-1 0-1 0 0,0 0 0 0 0,1 0 0 0 0,-1 1 1 0 0,0-1-1 0 0,0 1 0 0 0,0 0 1 0 0,1-1-1 0 0,-1 1 0 0 0,0 0 0 0 0,0 0 1 0 0,1 1 136 0 0,23 32-3624 0 0,-19-22-710 0 0,-1 0-4527 0 0,-4-7-2457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4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 17292 0 0,'0'0'1344'0'0,"0"0"-216"0"0,0 0-126 0 0,0 0 49 0 0,0 0 6 0 0,0 0-135 0 0,0 0-203 0 0,0 0-226 0 0,0 0-142 0 0,0 0-89 0 0,0 0-47 0 0,0 0-12 0 0,0 0 10 0 0,9-4 809 0 0,14 42 880 0 0,-16-23-1799 0 0,0 0 1 0 0,-1 1 0 0 0,-1 0 0 0 0,-1 0 0 0 0,0 0-1 0 0,-1 0 1 0 0,0 1 0 0 0,-2-1 0 0 0,0 1 0 0 0,-1 0 0 0 0,0-1-1 0 0,-2 1 1 0 0,0 5-104 0 0,-5 20 69 0 0,-2 0 0 0 0,-2-1 0 0 0,-1 0-1 0 0,-3-1 1 0 0,-18 36-69 0 0,3-1 64 0 0,-13 23 9 0 0,-27 83-70 0 0,65-111 16 0 0,54-37 52 0 0,-18-23 63 0 0,0-2 1 0 0,0-1 0 0 0,1-1 0 0 0,0-2-1 0 0,0-1 1 0 0,0-2 0 0 0,1-1-1 0 0,29-4-134 0 0,20 2 215 0 0,34 7 73 0 0,-110-3-54 0 0,-2-3-2065 0 0,-6-16-231 0 0,2-21-2966 0 0,0 22-968 0 0,0 8-6135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5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109 494 4185 0 0,'0'0'1966'0'0,"0"0"-429"0"0,0 0-86 0 0,0 0 139 0 0,0 0 197 0 0,0 0 96 0 0,0 0-71 0 0,0 0-207 0 0,0 0-221 0 0,0 0-208 0 0,0 0-161 0 0,0 0-91 0 0,0 0-54 0 0,-15-7-37 0 0,-47-20-54 0 0,31 21 2190 0 0,31 6-2536 0 0,9-4 2813 0 0,128 26-2731 0 0,417 15-39 0 0,-409-33-145 0 0,-161-27-331 0 0,-116-205 0 0 0,2 23 0 0 0,127 201-79 0 0,-16-21-2870 0 0,8-2-3574 0 0,11 27-6051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15331 0 0,'0'0'2065'0'0,"0"0"-801"0"0,0 0-284 0 0,0 0 156 0 0,0 0 217 0 0,0 0 20 0 0,0 0-200 0 0,0 0-285 0 0,0 0-249 0 0,0 0-173 0 0,0 0-110 0 0,0 0-90 0 0,0 0-98 0 0,0 33-45 0 0,1 101-49 0 0,-2-65 5 0 0,-2-59-2896 0 0,-7-9-7818 0 0,8-5-1647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30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2401 0 0,'0'0'1552'0'0,"0"0"-189"0"0,0 0 140 0 0,0 0 311 0 0,0 0 229 0 0,0 0-83 0 0,0 0-384 0 0,0 0-486 0 0,0 0-390 0 0,0 0-173 0 0,0 0-24 0 0,0 0 49 0 0,0 0 20 0 0,0 14-39 0 0,0 105 770 0 0,-7 115 1042 0 0,7-219 1462 0 0,-1-46-3543 0 0,1-1-1 0 0,2 1 0 0 0,1 0 0 0 0,2 0 1 0 0,1 0-1 0 0,1 0 0 0 0,2 0-263 0 0,5-10 129 0 0,2 1 1 0 0,2 0-1 0 0,1 2 0 0 0,2 0 0 0 0,1 1 0 0 0,7-5-129 0 0,-12 23 59 0 0,-9 38-102 0 0,16 53 43 0 0,-21-60-92 0 0,0 1 1 0 0,0-1-1 0 0,1-1 1 0 0,0 1 0 0 0,1 0-1 0 0,0-1 1 0 0,1 0-1 0 0,1-1 1 0 0,-1 1 0 0 0,2-1-1 0 0,-1 0 1 0 0,1-1-1 0 0,1 0 1 0 0,5 5 91 0 0,10-4-1997 0 0,-7-9-3634 0 0,-10-1-6413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34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1 708 11218 0 0,'0'0'4511'0'0,"0"0"-2948"0"0,0 0-692 0 0,0 0 78 0 0,0 0 69 0 0,0 0 13 0 0,0 0-117 0 0,4 32-224 0 0,14 101-229 0 0,4 58 318 0 0,-7 34-415 0 0,-28-177 592 0 0,0-56 566 0 0,8-4-1393 0 0,1-1-1 0 0,0 1 0 0 0,1-1 1 0 0,0 1-1 0 0,0-1 1 0 0,2 0-1 0 0,0 0 1 0 0,0 0-1 0 0,1 0 1 0 0,1 0-1 0 0,0 0 1 0 0,1 0-1 0 0,0 0 0 0 0,1 1 1 0 0,1-5-129 0 0,75-186 184 0 0,-79 203-182 0 0,8-22 1 0 0,1 0 0 0 0,1 1 1 0 0,1 0-1 0 0,1 1 1 0 0,1 1-1 0 0,0 0 0 0 0,1 0 1 0 0,2 2-1 0 0,-1-1 1 0 0,2 2-1 0 0,0 0 1 0 0,1 2-1 0 0,1-1 0 0 0,0 2 1 0 0,1 1-1 0 0,6-3-3 0 0,-23 14 1 0 0,-1-1-1 0 0,1 1 1 0 0,0 0-1 0 0,0 0 1 0 0,0 0-1 0 0,1 0 1 0 0,-1 1 0 0 0,0-1-1 0 0,0 1 1 0 0,0 0-1 0 0,0 0 1 0 0,1 0-1 0 0,-1 0 1 0 0,0 0-1 0 0,0 1 1 0 0,0-1-1 0 0,0 1 1 0 0,0 0-1 0 0,0 0 1 0 0,0 0 0 0 0,0 0-1 0 0,0 1 1 0 0,0-1-1 0 0,0 1 1 0 0,-1 0-1 0 0,1 0 1 0 0,-1 0-1 0 0,1 0 1 0 0,-1 0-1 0 0,0 0 1 0 0,0 1 0 0 0,0-1-1 0 0,0 1 1 0 0,0-1-1 0 0,0 1 1 0 0,-1 0-1 0 0,1 2 0 0 0,2 5 13 0 0,-1 1 0 0 0,0-1 0 0 0,-1 1 0 0 0,-1 0 0 0 0,0 0 0 0 0,0 0 0 0 0,-1 0 0 0 0,0 0 0 0 0,-1-1 0 0 0,0 1 0 0 0,-1 0 0 0 0,0 0 0 0 0,-1-1 0 0 0,0 1 0 0 0,0-1-1 0 0,-1 0 1 0 0,-1 0 0 0 0,0 0 0 0 0,0 0 0 0 0,-1-1 0 0 0,0 1-13 0 0,-3 3 11 0 0,0 1-1 0 0,-1-1 1 0 0,0-1-1 0 0,-1 0 1 0 0,0-1-1 0 0,-1 0 1 0 0,0 0-1 0 0,-1-1 0 0 0,0-1 1 0 0,-1 0-1 0 0,0-1 1 0 0,0-1-1 0 0,-1 0 1 0 0,1-1-1 0 0,-2 0 1 0 0,1-1-1 0 0,0-1 1 0 0,-1 0-1 0 0,0-1 1 0 0,-3-1-11 0 0,16-2-53 0 0,1 0-1 0 0,-1-1 1 0 0,0 1 0 0 0,1-1 0 0 0,-1 1 0 0 0,0-1 0 0 0,1 0 0 0 0,-1 0 0 0 0,1-1 0 0 0,-1 1 0 0 0,1 0 0 0 0,0-1-1 0 0,0 1 1 0 0,-1-1 0 0 0,1 0 0 0 0,0 0 0 0 0,0 0 0 0 0,1 0 0 0 0,-1 0 0 0 0,0 0 0 0 0,1 0 0 0 0,-1-1 0 0 0,1 1 0 0 0,0 0-1 0 0,-1-1 1 0 0,1 1 0 0 0,1-1 0 0 0,-1 0 0 0 0,0 1 0 0 0,0-1 0 0 0,1-1 53 0 0,-8-88-8321 0 0,8 83 6142 0 0,0-8-9646 0 0</inkml:trace>
  <inkml:trace contextRef="#ctx0" brushRef="#br0" timeOffset="299.659">809 1 20052 0 0,'0'0'752'0'0,"0"0"-149"0"0,0 0 204 0 0,0 0 392 0 0,0 0 167 0 0,0 0-66 0 0,0 0-251 0 0,-5 32-291 0 0,-16 101-202 0 0,-17 170 1255 0 0,33-252-1694 0 0,-2 14-89 0 0,3-1 0 0 0,2 0 0 0 0,4 1 1 0 0,3 8-29 0 0,12-22-183 0 0,-17-50 147 0 0,0 0 0 0 0,0 0 0 0 0,0 0 0 0 0,1 0 0 0 0,-1-1 0 0 0,0 1-1 0 0,1 0 1 0 0,-1 0 0 0 0,1 0 0 0 0,-1-1 0 0 0,1 1 0 0 0,-1 0 0 0 0,1-1 0 0 0,0 1 0 0 0,-1 0 0 0 0,1-1 0 0 0,0 1 0 0 0,-1-1 0 0 0,1 1 0 0 0,0-1 0 0 0,0 1 0 0 0,0-1 0 0 0,-1 0 0 0 0,1 1 0 0 0,0-1 0 0 0,0 0 0 0 0,0 0 0 0 0,0 1 0 0 0,0-1-1 0 0,0 0 1 0 0,-1 0 0 0 0,1 0 0 0 0,0 0 0 0 0,0 0 0 0 0,0 0 0 0 0,0-1 0 0 0,0 1 0 0 0,0 0 0 0 0,0 0 0 0 0,-1-1 0 0 0,1 1 0 0 0,0 0 0 0 0,0-1 0 0 0,0 1 0 0 0,-1-1 0 0 0,1 1 0 0 0,0-1 0 0 0,0 1 0 0 0,-1-1 0 0 0,1 0 0 0 0,-1 1 0 0 0,1-1 36 0 0,36-38-3761 0 0,-27 21 1657 0 0,3-3-1511 0 0,-4 6-2895 0 0,-2 3-5062 0 0</inkml:trace>
  <inkml:trace contextRef="#ctx0" brushRef="#br0" timeOffset="631.591">971 638 248 0 0,'0'0'3670'0'0,"0"0"-1327"0"0,0 0-485 0 0,0 0-108 0 0,0 0-19 0 0,0 0-52 0 0,0 0-81 0 0,0 0-121 0 0,0 0-95 0 0,0 0-35 0 0,0 0-8 0 0,0 0-2 0 0,0 0-31 0 0,34 25-78 0 0,106 76-138 0 0,-80-76-177 0 0,-46-25-758 0 0,0-1 0 0 0,0 0 0 0 0,-1-1 0 0 0,1-1 0 0 0,0 0 0 0 0,-1 0 0 0 0,0-2 0 0 0,0 1 0 0 0,0-2 0 0 0,0 0 0 0 0,-1 0 0 0 0,0-1 0 0 0,-1-1 0 0 0,1 0 0 0 0,-1 0 0 0 0,-1-1 0 0 0,1 0 0 0 0,-2-1 0 0 0,1-1 0 0 0,3-5-155 0 0,-11 13 9 0 0,0-1 1 0 0,1 1 0 0 0,-1-1 0 0 0,-1 0 0 0 0,1 0 0 0 0,-1 0 0 0 0,1 0 0 0 0,-1 0-1 0 0,0-1 1 0 0,0 1 0 0 0,-1 0 0 0 0,1 0 0 0 0,-1-1 0 0 0,0 1 0 0 0,0 0-1 0 0,-1-1 1 0 0,1 1 0 0 0,-1 0 0 0 0,0 0 0 0 0,0 0 0 0 0,0-1 0 0 0,-1 1-1 0 0,1 0 1 0 0,-1 1 0 0 0,0-1 0 0 0,0 0 0 0 0,-1 0 0 0 0,1 1 0 0 0,-1-1-1 0 0,0 1 1 0 0,1 0 0 0 0,-1 0 0 0 0,-1 0 0 0 0,1 0 0 0 0,0 1 0 0 0,-1-1-1 0 0,1 1 1 0 0,-4-2-10 0 0,-2 1-5 0 0,1 1 0 0 0,-1 0 0 0 0,0 0 1 0 0,0 1-1 0 0,1 0 0 0 0,-1 0 0 0 0,0 1 0 0 0,0 0 0 0 0,0 1 0 0 0,0 0 0 0 0,0 1 0 0 0,1-1 0 0 0,-1 1 0 0 0,1 1 0 0 0,-1 0 0 0 0,1 0 0 0 0,0 1 0 0 0,0 0 0 0 0,0 0 0 0 0,1 1 0 0 0,-1 0 0 0 0,1 0 0 0 0,0 1 0 0 0,1 0 0 0 0,-1 0 0 0 0,1 0 0 0 0,0 1 0 0 0,1 0 0 0 0,0 0 0 0 0,0 1 0 0 0,0-1 0 0 0,1 1 1 0 0,0 0-1 0 0,1 0 0 0 0,-1 1 0 0 0,1 2 5 0 0,0-3-2 0 0,0 0-1 0 0,1 1 1 0 0,0-1 0 0 0,0 0 0 0 0,1 0 0 0 0,0 1 0 0 0,1-1 0 0 0,-1 1 0 0 0,2-1 0 0 0,-1 1 0 0 0,1-1-1 0 0,1 0 1 0 0,-1 1 0 0 0,1-1 0 0 0,1 0 0 0 0,-1 0 0 0 0,2 0 0 0 0,-1 0 0 0 0,1-1 0 0 0,0 1-1 0 0,0-1 1 0 0,1 0 0 0 0,0 0 0 0 0,1-1 0 0 0,-1 1 0 0 0,2 0 2 0 0,5 4-46 0 0,0 0 0 0 0,0-1 0 0 0,1 0 0 0 0,0-1 0 0 0,1 0-1 0 0,0-2 1 0 0,1 1 0 0 0,-1-1 0 0 0,1-1 0 0 0,0-1 0 0 0,1 0 0 0 0,0-1 0 0 0,4 0 46 0 0,29-1-3862 0 0,-1-8-3694 0 0,-32 1-5251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31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1194 5153 0 0,'0'0'2399'0'0,"0"0"-174"0"0,0 0 42 0 0,0 0 5 0 0,0 0-143 0 0,0 0-303 0 0,0 0-347 0 0,0 0-290 0 0,0 0-227 0 0,0 0-115 0 0,0 0-46 0 0,0 0 25 0 0,0 0-5 0 0,-3-4-101 0 0,1 1-605 0 0,0-1-1 0 0,0 0 1 0 0,0 0 0 0 0,1-1-1 0 0,-1 1 1 0 0,1 0-1 0 0,0-1 1 0 0,1 1 0 0 0,-1 0-1 0 0,1-1 1 0 0,-1 1-1 0 0,1-1 1 0 0,1 1 0 0 0,-1-1-1 0 0,1 1 1 0 0,0-2-115 0 0,2-14 142 0 0,0 0 0 0 0,2 0-1 0 0,0 0 1 0 0,1 1 0 0 0,1 0 0 0 0,1 1 0 0 0,0-1 0 0 0,2 1 0 0 0,0 1-1 0 0,1 0 1 0 0,7-8-142 0 0,0 2 65 0 0,0-2 3 0 0,1 2 1 0 0,1 0 0 0 0,1 1 0 0 0,1 1 0 0 0,1 1 0 0 0,21-14-69 0 0,-32 26 20 0 0,-9 6-17 0 0,0-1-1 0 0,1 0 0 0 0,-1 1 1 0 0,1 0-1 0 0,0 0 0 0 0,-1 0 1 0 0,1 0-1 0 0,0 1 0 0 0,0-1 1 0 0,0 1-1 0 0,1 0 0 0 0,-1 0 1 0 0,0 1-1 0 0,0-1 0 0 0,0 1 1 0 0,1 0-1 0 0,-1 0 0 0 0,3 0-2 0 0,23 56-66 0 0,-13 120 160 0 0,-7-44-86 0 0,-9-132-4 0 0,-1 0-1 0 0,1 0 0 0 0,0 0 1 0 0,0 0-1 0 0,0 1 1 0 0,0-1-1 0 0,-1 0 0 0 0,1 0 1 0 0,0 0-1 0 0,0-1 0 0 0,0 1 1 0 0,0 0-1 0 0,-1 0 0 0 0,1 0 1 0 0,0-1-1 0 0,0 1 1 0 0,-1 0-1 0 0,1-1 0 0 0,0 1 1 0 0,0-1-1 0 0,-1 1 0 0 0,1-1 1 0 0,0 1-1 0 0,-1-1 0 0 0,1 1 1 0 0,-1-1-1 0 0,1 1 1 0 0,-1-1-1 0 0,1 0 0 0 0,-1 1 1 0 0,1-1-1 0 0,-1 0 0 0 0,1 0 1 0 0,-1 1-1 0 0,0-1 0 0 0,0 0 1 0 0,1 0-1 0 0,-1 0 0 0 0,0 1 1 0 0,0-1-1 0 0,0 0 1 0 0,0 0-1 0 0,0 0 0 0 0,0 0 1 0 0,0 1-1 0 0,0-2-3 0 0,5-7 27 0 0,20-28-17 0 0,1 1 0 0 0,1 1 0 0 0,2 1 0 0 0,2 2 0 0 0,1 1 0 0 0,1 1 0 0 0,11-5-10 0 0,-36 29 2 0 0,1 0 0 0 0,0 0 0 0 0,0 1 0 0 0,0 1 0 0 0,1-1-1 0 0,-1 1 1 0 0,1 1 0 0 0,0 0 0 0 0,1 1 0 0 0,-1-1-1 0 0,3 1-1 0 0,-9 5-2 0 0,-1 0 0 0 0,1 0-1 0 0,-1 0 1 0 0,0 0 0 0 0,0 1-1 0 0,-1-1 1 0 0,1 1 0 0 0,-1 0-1 0 0,1 0 1 0 0,-1 0 0 0 0,0 0-1 0 0,-1 0 1 0 0,1 0 0 0 0,-1 0-1 0 0,0 0 1 0 0,0 1 0 0 0,0-1-1 0 0,0 1 1 0 0,-1-1 0 0 0,0 2 2 0 0,4 291-92 0 0,-2-296-90 0 0,-1 0 0 0 0,0 0 1 0 0,1-1-1 0 0,-1 1 0 0 0,1 0 0 0 0,-1-1 1 0 0,1 1-1 0 0,-1-1 0 0 0,1 1 0 0 0,-1-1 1 0 0,1 0-1 0 0,-1 1 0 0 0,1-1 0 0 0,-1 0 1 0 0,1 0-1 0 0,0 0 0 0 0,-1 0 0 0 0,1-1 1 0 0,-1 1-1 0 0,1 0 0 0 0,-1-1 0 0 0,1 1 1 0 0,-1-1-1 0 0,1 1 0 0 0,-1-1 0 0 0,0 0 1 0 0,1 0-1 0 0,-1 1 0 0 0,0-1 0 0 0,1 0 1 0 0,-1 0-1 0 0,0 0 0 0 0,0-1 1 0 0,0 1-1 0 0,0 0 0 0 0,0 0 182 0 0,4-3-1123 0 0,5-4-2215 0 0,-4 1-1800 0 0,0-3-6612 0 0</inkml:trace>
  <inkml:trace contextRef="#ctx0" brushRef="#br0" timeOffset="275.219">1203 711 11610 0 0,'0'0'2062'0'0,"0"0"-560"0"0,0 0-279 0 0,0 0-30 0 0,0 0 4 0 0,0 0-73 0 0,0 0-193 0 0,0 0-204 0 0,0 0-165 0 0,0 0-112 0 0,0 0-90 0 0,0 0-57 0 0,0 0-47 0 0,-6 32-14 0 0,-15 98 6 0 0,20-129-236 0 0,0 0 0 0 0,0 0 0 0 0,1 1 0 0 0,-1-1 0 0 0,0 1 0 0 0,1-1 1 0 0,-1 1-1 0 0,1-1 0 0 0,0 1 0 0 0,-1-1 0 0 0,1 1 0 0 0,0-1 0 0 0,0 1 0 0 0,0-1 0 0 0,0 1 0 0 0,0-1 0 0 0,1 1 0 0 0,-1-1 0 0 0,0 1 0 0 0,1-1 0 0 0,-1 1 0 0 0,1-1 0 0 0,-1 0 0 0 0,1 1 0 0 0,0-1 0 0 0,-1 0 0 0 0,1 1 0 0 0,0-1 0 0 0,0 0 0 0 0,0 0 0 0 0,0 0 0 0 0,0 0 0 0 0,0 0 0 0 0,1 0 0 0 0,0 1-12 0 0,3 1 100 0 0,4 2 36 0 0,1 0 0 0 0,-1-1 0 0 0,1 0 0 0 0,-1-1 0 0 0,1 0 0 0 0,0 0-1 0 0,0-1 1 0 0,0-1 0 0 0,1 1 0 0 0,-1-1 0 0 0,0-1 0 0 0,1 0 0 0 0,-1-1 0 0 0,0 0 0 0 0,0 0 0 0 0,1-1 0 0 0,-1 0 0 0 0,0-1 0 0 0,-1 0 0 0 0,1-1 0 0 0,0 0 0 0 0,-1-1 0 0 0,0 1 0 0 0,0-2 0 0 0,-1 1 0 0 0,1-1 0 0 0,-1-1 0 0 0,0 1 0 0 0,-1-1 0 0 0,1-1 0 0 0,-1 0 0 0 0,3-5-136 0 0,0-4-213 0 0,0 0-1 0 0,-1-1 0 0 0,-1-1 1 0 0,-1 1-1 0 0,-1-1 0 0 0,0 0 1 0 0,-1-1-1 0 0,-1 1 0 0 0,0-18 214 0 0,-1 23-665 0 0,4-29-2447 0 0,-5 13-5468 0 0,-2 15-3513 0 0</inkml:trace>
  <inkml:trace contextRef="#ctx0" brushRef="#br0" timeOffset="711.105">1829 1 16796 0 0,'0'0'1845'0'0,"0"0"-444"0"0,0 0-306 0 0,0 0-73 0 0,0 0-45 0 0,0 0-125 0 0,0 0-191 0 0,0 0-199 0 0,0 0-98 0 0,0 0 103 0 0,0 0 71 0 0,0 0 56 0 0,4 13-9 0 0,20 92 489 0 0,-37 119-39 0 0,-49 217-663 0 0,58-274-302 0 0,15-131-1290 0 0,10-87-6338 0 0,-8 33 602 0 0,-7 10-4415 0 0</inkml:trace>
  <inkml:trace contextRef="#ctx0" brushRef="#br0" timeOffset="1197.11">2243 222 12475 0 0,'0'0'2460'0'0,"0"0"-523"0"0,0 0-353 0 0,0 0-49 0 0,0 0-44 0 0,0 0-159 0 0,0 0-268 0 0,0 0-298 0 0,0 0-210 0 0,0 0-128 0 0,0 0-62 0 0,0 0-33 0 0,0 0-26 0 0,2-4 2 0 0,1 1-445 0 0,-3 3 187 0 0,0 0 0 0 0,0 1 1 0 0,0-1-1 0 0,0 0 1 0 0,0 1-1 0 0,0-1 0 0 0,0 0 1 0 0,0 1-1 0 0,0-1 1 0 0,0 0-1 0 0,1 1 1 0 0,-1-1-1 0 0,0 0 0 0 0,0 0 1 0 0,0 1-1 0 0,0-1 1 0 0,1 0-1 0 0,-1 0 1 0 0,0 1-1 0 0,0-1 0 0 0,0 0 1 0 0,1 0-1 0 0,-1 1 1 0 0,0-1-1 0 0,1 0 1 0 0,-1 0-1 0 0,0 0 0 0 0,0 0 1 0 0,1 0-1 0 0,-1 0 1 0 0,0 1-1 0 0,1-1 1 0 0,-1 0-1 0 0,0 0 0 0 0,1 0 1 0 0,-1 0-1 0 0,0 0 1 0 0,1 0-1 0 0,-1 0 0 0 0,0 0-51 0 0,-17 128 1118 0 0,-67 343-332 0 0,66-350-749 0 0,17-114 40 0 0,0 3-548 0 0,1-16-285 0 0,20-107-6472 0 0,-15 94 2220 0 0,-3 4-6617 0 0</inkml:trace>
  <inkml:trace contextRef="#ctx0" brushRef="#br0" timeOffset="1438.158">1976 553 10154 0 0,'0'0'2481'0'0,"0"0"-466"0"0,0 0-324 0 0,0 0-156 0 0,0 0-115 0 0,0 0-174 0 0,0 0-259 0 0,0 0-258 0 0,0 0-177 0 0,0 0 8 0 0,0 0 110 0 0,0 0 111 0 0,0 0 66 0 0,12 5-80 0 0,40 14-143 0 0,52-14 975 0 0,115-19-1033 0 0,-206 13-1044 0 0,28-3 30 0 0,-18 8-6887 0 0,-20-3-1019 0 0,-2-1-4135 0 0</inkml:trace>
  <inkml:trace contextRef="#ctx0" brushRef="#br0" timeOffset="1592.744">2584 719 15075 0 0,'0'0'1513'0'0,"0"0"-969"0"0,0 0-272 0 0,0 0-40 0 0,0 0 0 0 0,0 0-24 0 0,0 0-88 0 0,0 0-96 0 0,0 0-136 0 0,0 0-112 0 0,-24 191-160 0 0,35-187-256 0 0,-4-1-457 0 0,1-3-1807 0 0,-5 0-8499 0 0</inkml:trace>
  <inkml:trace contextRef="#ctx0" brushRef="#br0" timeOffset="1778.033">2577 310 17668 0 0,'0'0'2678'0'0,"0"0"-754"0"0,0 0-506 0 0,0 0-315 0 0,0 0-213 0 0,0 0-208 0 0,0 0-197 0 0,0 0-154 0 0,0 0-179 0 0,0 0-120 0 0,0 0-69 0 0,0 0-43 0 0,0 0-12 0 0,-20-7-24 0 0,-57-20-56 0 0,76 27 144 0 0,0 1 1 0 0,-1-1 0 0 0,1 0-1 0 0,0 1 1 0 0,0-1 0 0 0,0 0-1 0 0,0 1 1 0 0,0-1 0 0 0,0 1-1 0 0,0 0 1 0 0,0-1 0 0 0,0 1-1 0 0,0 0 1 0 0,0 0 0 0 0,0 0-1 0 0,0-1 1 0 0,1 1 0 0 0,-1 0-1 0 0,0 0 1 0 0,1 0 0 0 0,-1 0-1 0 0,0 0 1 0 0,1 1 0 0 0,0-1-1 0 0,-1 0 1 0 0,1 0 0 0 0,0 0-1 0 0,-1 0 1 0 0,1 0 0 0 0,0 1-1 0 0,0-1 1 0 0,0 0 0 0 0,0 0-1 0 0,0 0 1 0 0,0 1 0 0 0,0-1-1 0 0,0 0 1 0 0,1 0 0 0 0,-1 0-1 0 0,0 0 1 0 0,1 0 0 0 0,-1 1-1 0 0,1-1 1 0 0,-1 0 0 0 0,1 0 0 0 0,0 0-1 0 0,-1 0 1 0 0,2 0 27 0 0,-2 3-251 0 0,5 14-1204 0 0,0 3-4280 0 0,-3-9-6265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9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3 166 2537 0 0,'0'0'2583'0'0,"0"0"-980"0"0,0 0-275 0 0,0 0 110 0 0,0 0 129 0 0,0 0 62 0 0,0 0-90 0 0,0 0-276 0 0,0 0-341 0 0,0 0-291 0 0,0 0-162 0 0,-3 1-3 0 0,86 10 3934 0 0,-13-11-2809 0 0,-23 2-820 0 0,1-2 0 0 0,-1-2 0 0 0,1-3 0 0 0,40-9-771 0 0,-66 10 144 0 0,0-1 0 0 0,-1-1 1 0 0,0 0-1 0 0,0-2 0 0 0,0-1 1 0 0,-1 0-1 0 0,-1-1 0 0 0,0-2 1 0 0,0 0-1 0 0,-1 0 0 0 0,0-2 1 0 0,-2 0-1 0 0,1-1 0 0 0,4-7-144 0 0,-70 133 808 0 0,15 21-785 0 0,7 0-1 0 0,5 2 1 0 0,-1 91-23 0 0,5-48-5 0 0,-31 126 5 0 0,-4-20 9 0 0,43-238-49 0 0,-29-48-1364 0 0,-41-66-2797 0 0,38 13-3314 0 0,32 37-2266 0 0</inkml:trace>
  <inkml:trace contextRef="#ctx0" brushRef="#br0" timeOffset="553.244">44 862 8730 0 0,'0'0'3354'0'0,"0"0"-1284"0"0,0 0-598 0 0,0 0-70 0 0,0 0 38 0 0,0 0 18 0 0,0 0-118 0 0,0 0-188 0 0,0 0-168 0 0,37-11-147 0 0,123-34-104 0 0,25 13 985 0 0,122 6-255 0 0,-283 26-1466 0 0,-7-1-47 0 0,0 1-1 0 0,0 0 1 0 0,1 1 0 0 0,-1 1-1 0 0,0 1 1 0 0,0 0-1 0 0,-1 1 1 0 0,1 1 0 0 0,9 4 50 0 0,-7 14-3448 0 0,-19-22 3195 0 0,0 0 0 0 0,1 0 0 0 0,-1 0 0 0 0,0 0 0 0 0,0 0-1 0 0,1 0 1 0 0,-1-1 0 0 0,1 1 0 0 0,-1 0 0 0 0,1 0 0 0 0,-1-1 0 0 0,1 1 0 0 0,0 0 0 0 0,-1-1 0 0 0,1 1 0 0 0,0 0 0 0 0,-1-1 0 0 0,1 1 0 0 0,0-1-1 0 0,0 1 1 0 0,0-1 0 0 0,-1 0 0 0 0,1 1 0 0 0,0-1 0 0 0,0 0 0 0 0,0 1 0 0 0,0-1 0 0 0,0 0 0 0 0,0 0 0 0 0,-1 0 0 0 0,1 0 0 0 0,0 0 0 0 0,0 0-1 0 0,0 0 1 0 0,0 0 0 0 0,0 0 0 0 0,0 0 0 0 0,0-1 0 0 0,0 1 253 0 0,34-9-1009 0 0,36-4 4296 0 0,-70 15-3140 0 0,1-1 0 0 0,-1 0-1 0 0,0 1 1 0 0,0-1 0 0 0,0 1 0 0 0,0-1 0 0 0,0 1 0 0 0,0 0-1 0 0,-1-1 1 0 0,1 1 0 0 0,0 0 0 0 0,-1 0 0 0 0,1 0 0 0 0,-1-1-1 0 0,0 1 1 0 0,0 0 0 0 0,0 0 0 0 0,0 0 0 0 0,0 0 0 0 0,0-1-1 0 0,0 1 1 0 0,0 0 0 0 0,-1 0 0 0 0,0 1-147 0 0,1 2 323 0 0,0 10 128 0 0,-2 1-214 0 0,1 1 0 0 0,1 0 0 0 0,0-1 0 0 0,1 1 0 0 0,1 0 0 0 0,1-1 0 0 0,0 1 0 0 0,1-1 0 0 0,0 0 0 0 0,2 0 0 0 0,0-1 0 0 0,0 1 0 0 0,2-1 0 0 0,0-1 0 0 0,0 1 0 0 0,8 8-237 0 0,-11-18 111 0 0,0 0-1 0 0,0-1 1 0 0,0 1 0 0 0,0-1 0 0 0,1 0 0 0 0,0 0 0 0 0,0-1 0 0 0,0 0 0 0 0,0 0 0 0 0,0 0 0 0 0,1-1 0 0 0,-1 0 0 0 0,1 0 0 0 0,-1 0-1 0 0,1-1 1 0 0,0 0 0 0 0,0-1 0 0 0,0 1 0 0 0,-1-1 0 0 0,1-1 0 0 0,0 1 0 0 0,0-1 0 0 0,5-1-111 0 0,-6-2 76 0 0,-1 1 1 0 0,0 0 0 0 0,0-1-1 0 0,0 0 1 0 0,-1 0 0 0 0,1-1-1 0 0,-1 1 1 0 0,0-1 0 0 0,0 0-1 0 0,-1 0 1 0 0,1 0 0 0 0,-1-1-1 0 0,0 1 1 0 0,-1-1 0 0 0,1 0-1 0 0,-1 0 1 0 0,0 1 0 0 0,-1-1-1 0 0,1-1 1 0 0,-1 1 0 0 0,0 0-1 0 0,-1 0 1 0 0,0 0 0 0 0,0 0-1 0 0,0-1-76 0 0,1-2 21 0 0,-1 0 0 0 0,0 1 0 0 0,0-1 1 0 0,-1 0-1 0 0,0 1 0 0 0,-1-1 0 0 0,0 1 0 0 0,0 0 0 0 0,-1-1 0 0 0,0 1 0 0 0,0 0 0 0 0,-1 1 0 0 0,0-1 0 0 0,0 1 0 0 0,-1-1 0 0 0,0 1 0 0 0,0 1 1 0 0,-1-1-1 0 0,0 1 0 0 0,-6-6-21 0 0,0 0-54 0 0,0 0 1 0 0,-1 1-1 0 0,0 1 1 0 0,-1 0-1 0 0,0 1 1 0 0,0 0-1 0 0,-1 1 1 0 0,0 1-1 0 0,-1 0 1 0 0,0 1-1 0 0,0 0 1 0 0,0 2-1 0 0,0 0 1 0 0,-1 1-1 0 0,0 0 1 0 0,0 1-1 0 0,-8 1 54 0 0,-16 30-1961 0 0,28 4-5375 0 0,9-22-4659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2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20 8434 0 0,'0'0'3991'0'0,"0"0"-1509"0"0,0 0-613 0 0,0 0-53 0 0,0 0-34 0 0,0 0-138 0 0,0 0-240 0 0,0 0-282 0 0,0 0-287 0 0,0 0-175 0 0,0 0-99 0 0,0 0-73 0 0,0 0-39 0 0,3-4-37 0 0,-3 4-403 0 0,-1 0-1 0 0,1 0 1 0 0,0 0 0 0 0,-1 0 0 0 0,1 0 0 0 0,0 0 0 0 0,-1 0 0 0 0,1-1 0 0 0,0 1 0 0 0,-1 0-1 0 0,1 0 1 0 0,0 0 0 0 0,0 0 0 0 0,-1-1 0 0 0,1 1 0 0 0,0 0 0 0 0,0 0 0 0 0,-1-1 0 0 0,1 1-1 0 0,0 0 1 0 0,0 0 0 0 0,0-1 0 0 0,0 1 0 0 0,-1 0 0 0 0,1 0 0 0 0,0-1 0 0 0,0 1 0 0 0,0 0-1 0 0,0-1 1 0 0,0 1 0 0 0,0 0 0 0 0,0-1 0 0 0,0 1 0 0 0,0 0 0 0 0,0-1 0 0 0,0 1 0 0 0,0 0-1 0 0,0-1 1 0 0,0 1 0 0 0,0 0 0 0 0,0-1 0 0 0,0 1 0 0 0,0 0 0 0 0,0-1 0 0 0,0 1 0 0 0,1 0-1 0 0,-1-1 1 0 0,0 1 0 0 0,0 0 0 0 0,0 0 0 0 0,1-1 0 0 0,-1 1 0 0 0,0 0 0 0 0,0 0 0 0 0,1 0-1 0 0,-1-1 1 0 0,0 1 0 0 0,0 0 0 0 0,1 0 0 0 0,-1 0 0 0 0,0 0 0 0 0,1-1 0 0 0,-1 1 0 0 0,0 0 0 0 0,1 0-1 0 0,-1 0 1 0 0,0 0-9 0 0,-36 12 278 0 0,33-11-289 0 0,-13 5 29 0 0,0 1-1 0 0,1 1 0 0 0,0 0 1 0 0,0 1-1 0 0,1 0 1 0 0,0 2-1 0 0,0-1 0 0 0,1 2 1 0 0,1 0-1 0 0,0 0 0 0 0,1 1 1 0 0,0 1-1 0 0,-8 12-17 0 0,17-22 1 0 0,0 0 0 0 0,0 0 1 0 0,0 0-1 0 0,0 0 0 0 0,0 1 1 0 0,1-1-1 0 0,0 1 0 0 0,0-1 1 0 0,0 1-1 0 0,0-1 0 0 0,1 1 1 0 0,0-1-1 0 0,0 1 0 0 0,0 0 0 0 0,0-1 1 0 0,1 1-1 0 0,0-1 0 0 0,0 1 1 0 0,0-1-1 0 0,1 1 0 0 0,-1-1 1 0 0,1 0-1 0 0,0 1 0 0 0,0-1 0 0 0,0 0 1 0 0,1 0-1 0 0,0-1 0 0 0,-1 1 1 0 0,1 0-1 0 0,0-1 0 0 0,1 0 1 0 0,-1 0-1 0 0,1 0 0 0 0,-1 0 0 0 0,1 0 1 0 0,0-1-1 0 0,0 1 0 0 0,0-1 1 0 0,0 0-1 0 0,1-1 0 0 0,-1 1 1 0 0,4 0-2 0 0,10 4 22 0 0,1-2 0 0 0,-1 0 0 0 0,1-1 1 0 0,0-1-1 0 0,1-1 0 0 0,-1 0 1 0 0,0-1-1 0 0,0-2 0 0 0,0 0 1 0 0,0-1-1 0 0,13-3-22 0 0,-27 5-45 0 0,0 0 0 0 0,0 0 0 0 0,0 0 0 0 0,0 0 0 0 0,0-1 0 0 0,0 0 0 0 0,-1 0 0 0 0,1 0 0 0 0,-1 0 0 0 0,1-1 0 0 0,-1 0 0 0 0,0 0 1 0 0,0 0-1 0 0,0 0 0 0 0,-1-1 0 0 0,1 1 0 0 0,-1-1 0 0 0,0 0 0 0 0,0 0 0 0 0,0 0 0 0 0,0-1 0 0 0,-1 1 0 0 0,0-1 0 0 0,1 1 0 0 0,-2-1 0 0 0,1 0 0 0 0,-1 0 0 0 0,1 0 0 0 0,-1 0 0 0 0,-1 0 0 0 0,1-1 45 0 0,-1-16-2722 0 0,0 12-3130 0 0,0 6-6331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3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 14939 0 0,'0'0'2070'0'0,"0"0"-482"0"0,0 0-217 0 0,0 0-86 0 0,0 0-111 0 0,0 0-187 0 0,0 0-222 0 0,-35 8-201 0 0,-106 26-139 0 0,67-6 198 0 0,28 18 70 0 0,46-45-686 0 0,-1 0 1 0 0,1 1-1 0 0,-1-1 0 0 0,1 1 0 0 0,0-1 1 0 0,0 1-1 0 0,0-1 0 0 0,0 1 1 0 0,0-1-1 0 0,0 0 0 0 0,0 1 0 0 0,0-1 1 0 0,1 1-1 0 0,-1-1 0 0 0,0 1 0 0 0,1-1 1 0 0,0 0-1 0 0,-1 1 0 0 0,1-1 1 0 0,0 0-1 0 0,-1 0 0 0 0,1 1 0 0 0,0-1 1 0 0,0 0-1 0 0,0 0 0 0 0,0 0 1 0 0,0 0-1 0 0,0 0 0 0 0,0 0 0 0 0,0 0 1 0 0,1-1-1 0 0,-1 1 0 0 0,0 0 0 0 0,1-1 1 0 0,-1 1-1 0 0,0-1 0 0 0,1 1 1 0 0,-1-1-1 0 0,1 1 0 0 0,-1-1 0 0 0,0 0 1 0 0,1 0-8 0 0,66 18 257 0 0,-56-16-225 0 0,0 1 0 0 0,1 0 0 0 0,-1 0 0 0 0,0 1 1 0 0,-1 1-1 0 0,1 0 0 0 0,-1 1 0 0 0,0 0 1 0 0,8 6-33 0 0,-16-10 42 0 0,0 0 1 0 0,-1 0 0 0 0,1 0 0 0 0,0 1 0 0 0,-1-1 0 0 0,1 1 0 0 0,-1-1 0 0 0,0 1 0 0 0,0 0 0 0 0,0 0 0 0 0,0 0 0 0 0,-1 0 0 0 0,1 0 0 0 0,-1 0 0 0 0,0 1 0 0 0,0-1 0 0 0,0 0-1 0 0,0 1 1 0 0,0-1 0 0 0,-1 1 0 0 0,1-1 0 0 0,-1 1 0 0 0,0-1 0 0 0,0 1 0 0 0,-1-1 0 0 0,1 1 0 0 0,-1-1 0 0 0,1 1 0 0 0,-1-1 0 0 0,0 0 0 0 0,0 1 0 0 0,-1-1 0 0 0,1 0 0 0 0,-1 0-1 0 0,0 1-42 0 0,-9 6 82 0 0,0 0-1 0 0,-1 0 0 0 0,-1-1 0 0 0,0-1 0 0 0,0 0 0 0 0,0 0 0 0 0,-1-2 0 0 0,0 0 0 0 0,-1 0 0 0 0,1-1 0 0 0,-1-1 0 0 0,0 0 0 0 0,-7 0-81 0 0,-56-12-1383 0 0,47-5-5980 0 0,26 9-5022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3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18596 0 0,'0'0'1510'0'0,"0"0"-123"0"0,0 0-99 0 0,0 0-80 0 0,0 0-185 0 0,0 0-277 0 0,0 0-273 0 0,0 0-174 0 0,0 0-46 0 0,0 0 6 0 0,0 0 25 0 0,0 0 35 0 0,-10 28 1 0 0,-32 91-12 0 0,28-22 209 0 0,18 503 581 0 0,-37-432-1068 0 0,23-146-572 0 0,22-25-666 0 0,-12 2 1201 0 0,44-33-3250 0 0,-27 18-2578 0 0,-12 12 3447 0 0,4-4-9740 0 0</inkml:trace>
  <inkml:trace contextRef="#ctx0" brushRef="#br0" timeOffset="351.617">216 936 7874 0 0,'0'0'1483'0'0,"0"0"-103"0"0,0 0 179 0 0,0 0 167 0 0,0 0 11 0 0,0 0-146 0 0,0 0-214 0 0,0 0-220 0 0,0 0-178 0 0,0 0-100 0 0,0 0-79 0 0,0 0-57 0 0,33 15-88 0 0,102 44-92 0 0,-65-46 237 0 0,-60-16-639 0 0,4 0-26 0 0,0 0-1 0 0,0-2 1 0 0,0 1 0 0 0,0-2 0 0 0,-1 0-1 0 0,0-1 1 0 0,0 0 0 0 0,-1-1-1 0 0,0 0 1 0 0,0-1 0 0 0,-1 0-1 0 0,0-1 1 0 0,0 0 0 0 0,-1-1 0 0 0,-1 0-1 0 0,0 0 1 0 0,0-1 0 0 0,2-5-135 0 0,-9 14 5 0 0,-1 1-1 0 0,1-1 1 0 0,-1 0 0 0 0,1 1 0 0 0,-1-1 0 0 0,0 0 0 0 0,0 0 0 0 0,0 0 0 0 0,-1 0-1 0 0,1 0 1 0 0,-1 0 0 0 0,1 0 0 0 0,-1 0 0 0 0,0 0 0 0 0,0 0 0 0 0,-1 0 0 0 0,1 0-1 0 0,0 0 1 0 0,-1 0 0 0 0,0 0 0 0 0,0 0 0 0 0,0 0 0 0 0,0 1 0 0 0,0-1 0 0 0,-1 0 0 0 0,1 0-1 0 0,-1 1 1 0 0,1-1 0 0 0,-1 1 0 0 0,0 0 0 0 0,0-1 0 0 0,0 1 0 0 0,0 0 0 0 0,-1 0-1 0 0,1 0 1 0 0,-1 1 0 0 0,1-1 0 0 0,-1 0 0 0 0,1 1 0 0 0,-1 0 0 0 0,0-1 0 0 0,0 1-1 0 0,0 0 1 0 0,-1 0-5 0 0,-11 2-20 0 0,-1 0 0 0 0,1 0 0 0 0,0 2 0 0 0,0 0 0 0 0,0 1 0 0 0,0 0 0 0 0,0 1 0 0 0,1 1 0 0 0,0 0 0 0 0,0 1-1 0 0,0 0 1 0 0,1 1 0 0 0,0 1 0 0 0,1 0 0 0 0,0 1 0 0 0,0 0 0 0 0,1 1 0 0 0,-9 11 20 0 0,14-16-8 0 0,0-1 1 0 0,1 1-1 0 0,0 0 0 0 0,0 0 1 0 0,1 0-1 0 0,-1 1 0 0 0,1 0 1 0 0,1 0-1 0 0,-1 0 0 0 0,1 0 1 0 0,0 0-1 0 0,1 1 0 0 0,0-1 1 0 0,0 1-1 0 0,1-1 0 0 0,0 1 1 0 0,0 0-1 0 0,0 0 0 0 0,1 0 1 0 0,1 5 7 0 0,2-8-20 0 0,0 1 1 0 0,0-1 0 0 0,1 0 0 0 0,0 0-1 0 0,0-1 1 0 0,0 1 0 0 0,0-1 0 0 0,1 0-1 0 0,0 0 1 0 0,0 0 0 0 0,0-1-1 0 0,0 1 1 0 0,0-1 0 0 0,1-1 0 0 0,-1 1-1 0 0,1-1 1 0 0,0 0 0 0 0,0 0 0 0 0,0 0-1 0 0,0-1 1 0 0,0 0 0 0 0,0 0 0 0 0,0-1-1 0 0,0 0 1 0 0,3 0 19 0 0,10 3-406 0 0,1-2-1 0 0,-1 0 0 0 0,1-2 1 0 0,-1 0-1 0 0,0 0 0 0 0,0-2 1 0 0,0-1-1 0 0,0 0 1 0 0,0-2 406 0 0,47-12-6355 0 0,-47 11-4089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0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157 773 6481 0 0,'0'0'1945'0'0,"0"0"-310"0"0,0 0-159 0 0,0 0-14 0 0,0 0 35 0 0,0 0-68 0 0,0 0-206 0 0,0 0-243 0 0,0 0-248 0 0,0 0-189 0 0,0 0-110 0 0,1-3-50 0 0,2-12-15 0 0,-2 11-11 0 0,-1 4-27 0 0,0 0-54 0 0,2 12 783 0 0,1 345 2504 0 0,-4-246-3486 0 0,-5-1 0 0 0,-6 1 0 0 0,-4-2 0 0 0,-6 8-77 0 0,19-104 19 0 0,-1 0-1 0 0,0-1 1 0 0,0 1-1 0 0,-1-1 1 0 0,-1 0-1 0 0,0 0 1 0 0,-1 0-1 0 0,0-1 1 0 0,0 0-1 0 0,-2-1 1 0 0,1 1-1 0 0,-1-2 1 0 0,-1 1-1 0 0,0-1-18 0 0,9-12 46 0 0,-1 1 0 0 0,1-1 0 0 0,0 0 0 0 0,-1 0 0 0 0,1 0 0 0 0,1 0 0 0 0,-1 0 0 0 0,0 0 0 0 0,1 0 0 0 0,-1 0 0 0 0,1 0 0 0 0,0 0 0 0 0,0-1 0 0 0,0 1 0 0 0,1 0 0 0 0,-1 0 0 0 0,1 0 0 0 0,-1 0 0 0 0,2-2-46 0 0,59-183 68 0 0,-52 160-50 0 0,33-100 47 0 0,5 3 1 0 0,35-61-66 0 0,-63 149 9 0 0,1 2 1 0 0,1 0-1 0 0,2 1 1 0 0,2 1-1 0 0,1 2 1 0 0,1 0-1 0 0,2 2 1 0 0,0 1-1 0 0,2 2 1 0 0,13-8-10 0 0,21 5 40 0 0,-63 28-38 0 0,-1 0-1 0 0,1 1 0 0 0,0-1 0 0 0,0 1 0 0 0,0-1 0 0 0,0 1 0 0 0,0 0 1 0 0,0-1-1 0 0,0 1 0 0 0,0 0 0 0 0,0 1 0 0 0,0-1 0 0 0,0 0 0 0 0,0 1 1 0 0,0-1-1 0 0,0 1 0 0 0,0-1 0 0 0,0 1 0 0 0,0 0 0 0 0,0 0 1 0 0,0 0-1 0 0,-1 0 0 0 0,1 0 0 0 0,0 0 0 0 0,-1 0 0 0 0,1 1 0 0 0,-1-1 1 0 0,1 1-1 0 0,-1-1 0 0 0,0 1 0 0 0,0-1 0 0 0,1 1 0 0 0,-1 0-1 0 0,3 16 42 0 0,0-1 0 0 0,0 1 0 0 0,-2 0 0 0 0,0 0 0 0 0,-2 1 0 0 0,1-1 0 0 0,-2 0 0 0 0,-1 0-1 0 0,0 0 1 0 0,-1 0 0 0 0,-1 0 0 0 0,-4 11-42 0 0,5-13 36 0 0,-1 1 0 0 0,0-1-1 0 0,-1 0 1 0 0,-1 0 0 0 0,-1 0 0 0 0,0-1 0 0 0,-1 0-1 0 0,0 0 1 0 0,-1-1 0 0 0,-1 0 0 0 0,0-1 0 0 0,-1 0-1 0 0,-1-1 1 0 0,0 0 0 0 0,0 0 0 0 0,-1-2-1 0 0,0 1 1 0 0,-6 1-36 0 0,2-4-7 0 0,1-2-1 0 0,-1 0 1 0 0,0-1 0 0 0,0-1-1 0 0,-1-1 1 0 0,1 0 0 0 0,-1-1-1 0 0,0-1 1 0 0,0-1 0 0 0,0 0-1 0 0,1-1 8 0 0,16 1-3 0 0,-4-1-72 0 0,1 1 0 0 0,0-1-1 0 0,0 0 1 0 0,0 1 0 0 0,1-2-1 0 0,-1 1 1 0 0,0 0 0 0 0,0-1-1 0 0,1 0 1 0 0,-1 0 0 0 0,0 0 0 0 0,1 0-1 0 0,0-1 1 0 0,0 1 0 0 0,0-1-1 0 0,0 0 1 0 0,0 0 0 0 0,0 0-1 0 0,1 0 1 0 0,-1 0 0 0 0,1-1 0 0 0,0 1-1 0 0,0-1 1 0 0,0 0 0 0 0,0 1-1 0 0,1-1 1 0 0,0 0 0 0 0,-1-3 75 0 0,-4-80-5331 0 0,29 34-5771 0 0,-16 45 577 0 0</inkml:trace>
  <inkml:trace contextRef="#ctx0" brushRef="#br0" timeOffset="1257.244">1182 807 6137 0 0,'0'0'2206'0'0,"0"0"-253"0"0,0 0-249 0 0,0 0-38 0 0,0 0-67 0 0,0 0-152 0 0,0 0-78 0 0,0 0-154 0 0,0 0-233 0 0,0 0-189 0 0,0 0-129 0 0,0 0-76 0 0,0 0-26 0 0,-16 0-39 0 0,-51 1-41 0 0,1 25 375 0 0,51-17-683 0 0,-4 3-86 0 0,0 1 0 0 0,1 0-1 0 0,1 1 1 0 0,0 1 0 0 0,1 0-1 0 0,0 1 1 0 0,1 1 0 0 0,1 1-1 0 0,1 0 1 0 0,1 1 0 0 0,0 0 0 0 0,-5 13-88 0 0,15-29 4 0 0,-1 1 1 0 0,2-1 0 0 0,-1 0 0 0 0,0 1-1 0 0,1-1 1 0 0,-1 1 0 0 0,1-1 0 0 0,0 1 0 0 0,0 0-1 0 0,0-1 1 0 0,1 1 0 0 0,0 0 0 0 0,-1 0-1 0 0,1-1 1 0 0,0 1 0 0 0,1 0 0 0 0,-1 0 0 0 0,1-1-1 0 0,0 1 1 0 0,-1 0 0 0 0,2-1 0 0 0,-1 1-1 0 0,0 0 1 0 0,1-1 0 0 0,0 0 0 0 0,-1 1-1 0 0,1-1 1 0 0,0 0 0 0 0,1 0 0 0 0,-1 0 0 0 0,1 0-1 0 0,-1-1 1 0 0,1 1 0 0 0,0 0 0 0 0,0-1-1 0 0,0 0 1 0 0,0 0 0 0 0,0 0 0 0 0,1 0 0 0 0,-1 0-1 0 0,1-1 1 0 0,-1 0 0 0 0,4 2-5 0 0,9-4 60 0 0,1 1 0 0 0,-1-2 0 0 0,0 0 0 0 0,0-1 0 0 0,-1 0 0 0 0,1-2 0 0 0,-1 0 0 0 0,1 0 0 0 0,-2-1 0 0 0,1-1 0 0 0,-1-1 0 0 0,0 0 0 0 0,0-1 0 0 0,-1 0 0 0 0,0-1 0 0 0,-1 0 0 0 0,0-1 0 0 0,3-4-60 0 0,12-6 41 0 0,21-21 18 0 0,-1-2 0 0 0,-2-2 0 0 0,17-26-59 0 0,-47 55 16 0 0,-70 145-534 0 0,52-123 517 0 0,1-1-1 0 0,0 1 1 0 0,0 0-1 0 0,1 0 1 0 0,0-1-1 0 0,-1 1 1 0 0,2 0-1 0 0,-1 1 1 0 0,1-1-1 0 0,-1 0 1 0 0,1 0-1 0 0,1 0 1 0 0,-1 0-1 0 0,1 0 1 0 0,0 0-1 0 0,0 0 1 0 0,0 0-1 0 0,1 0 1 0 0,-1 0-1 0 0,1-1 1 0 0,0 1-1 0 0,1 0 1 0 0,-1-1-1 0 0,1 0 1 0 0,0 0-1 0 0,0 0 1 0 0,1 0-1 0 0,-1 0 1 0 0,1 0-1 0 0,-1-1 1 0 0,1 0-1 0 0,0 0 1 0 0,3 2 1 0 0,2-2 13 0 0,-1 0-1 0 0,1-1 1 0 0,0-1 0 0 0,0 1 0 0 0,-1-1-1 0 0,1-1 1 0 0,0 1 0 0 0,0-2 0 0 0,0 1 0 0 0,0-1-1 0 0,0-1 1 0 0,-1 1 0 0 0,1-1 0 0 0,0-1-1 0 0,-1 0 1 0 0,0 0 0 0 0,1-1 0 0 0,2-2-13 0 0,141-92 234 0 0,-128 80-227 0 0,-2 2-3 0 0,-1-1 1 0 0,-1-1-1 0 0,-1 0 1 0 0,0-2-1 0 0,-2 0 1 0 0,0-1-1 0 0,-1 0 1 0 0,6-12-5 0 0,-18 24 5 0 0,1-1 0 0 0,-2 1 0 0 0,1 0 0 0 0,-1-1 1 0 0,-1 0-1 0 0,0 0 0 0 0,0 0 0 0 0,-1 0 0 0 0,0 0 1 0 0,0-2-6 0 0,-3 10-18 0 0,-1-1 0 0 0,1 1 1 0 0,0 0-1 0 0,-1 0 0 0 0,1 0 1 0 0,-1 0-1 0 0,0 0 0 0 0,1 1 1 0 0,-1-1-1 0 0,0 1 0 0 0,0 0 1 0 0,0 0-1 0 0,0 0 0 0 0,0 0 1 0 0,0 0-1 0 0,-1 1 1 0 0,1-1-1 0 0,0 1 0 0 0,0 0 1 0 0,0 0-1 0 0,-1 0 0 0 0,1 1 1 0 0,0-1-1 0 0,0 1 0 0 0,0-1 1 0 0,0 1-1 0 0,0 0 0 0 0,0 0 1 0 0,0 1-1 0 0,-3 0 18 0 0,-9 4-21 0 0,0 0 1 0 0,0 1-1 0 0,1 1 0 0 0,0 0 0 0 0,0 1 0 0 0,1 0 1 0 0,0 1-1 0 0,0 1 0 0 0,1 0 0 0 0,1 1 0 0 0,0 0 1 0 0,0 1 20 0 0,9-11-5 0 0,1-1 0 0 0,0 1 0 0 0,0-1 0 0 0,0 1 0 0 0,0-1 0 0 0,0 1 1 0 0,0-1-1 0 0,0 1 0 0 0,1 0 0 0 0,-1 0 0 0 0,0-1 0 0 0,1 1 0 0 0,0 0 0 0 0,-1 0 0 0 0,1 0 1 0 0,0 0-1 0 0,0 0 0 0 0,0-1 0 0 0,0 1 0 0 0,0 0 0 0 0,0 0 0 0 0,1 0 0 0 0,-1 0 1 0 0,1-1-1 0 0,-1 1 0 0 0,1 0 0 0 0,0 0 0 0 0,-1-1 0 0 0,1 1 0 0 0,0 0 0 0 0,0-1 1 0 0,0 1-1 0 0,1-1 0 0 0,-1 1 0 0 0,0-1 0 0 0,0 0 0 0 0,1 1 0 0 0,-1-1 0 0 0,1 0 0 0 0,-1 0 1 0 0,1 0-1 0 0,-1 0 0 0 0,1 0 0 0 0,0 0 0 0 0,0-1 0 0 0,-1 1 0 0 0,1-1 0 0 0,0 1 1 0 0,0-1-1 0 0,0 1 0 0 0,0-1 0 0 0,-1 0 0 0 0,1 0 5 0 0,120 1 35 0 0,48-19-31 0 0,-167 20-4 0 0,-1-1 1 0 0,1 1-1 0 0,-1 1 1 0 0,0-1-1 0 0,0 0 1 0 0,0 0 0 0 0,0 1-1 0 0,0-1 1 0 0,0 1-1 0 0,-1 0 1 0 0,1 0-1 0 0,-1-1 1 0 0,0 1 0 0 0,1 0-1 0 0,-1 0 1 0 0,-1 0-1 0 0,1 0 1 0 0,0 0-1 0 0,-1 0 1 0 0,0 0 0 0 0,1 1-1 0 0,-1-1 1 0 0,-1 0-1 0 0,1 0 1 0 0,0 0-1 0 0,-1 0 1 0 0,1 0 0 0 0,-1 0-1 0 0,0 0 1 0 0,-1 3-1 0 0,1 13-3 0 0,0-16 0 0 0,1 0-1 0 0,0 0 1 0 0,0 1 0 0 0,0-1-1 0 0,1 0 1 0 0,-1 0-1 0 0,1 1 1 0 0,0-1 0 0 0,0 0-1 0 0,0 0 1 0 0,0 0-1 0 0,0 0 1 0 0,1 0 0 0 0,-1 0-1 0 0,1 0 1 0 0,0 0-1 0 0,0-1 1 0 0,0 1-1 0 0,0-1 1 0 0,0 1 0 0 0,0-1-1 0 0,1 0 1 0 0,-1 0-1 0 0,1 0 1 0 0,0 0 0 0 0,0 0-1 0 0,-1-1 1 0 0,1 1-1 0 0,0-1 1 0 0,0 0-1 0 0,1 0 1 0 0,-1 0 0 0 0,0 0-1 0 0,0 0 1 0 0,0-1-1 0 0,1 1 1 0 0,-1-1 0 0 0,0 0-1 0 0,0 0 1 0 0,1 0-1 0 0,-1-1 4 0 0,11 1 16 0 0,-1-1 0 0 0,1 0 0 0 0,-1-2 0 0 0,1 1 0 0 0,-1-1 0 0 0,0-1-1 0 0,-1-1 1 0 0,1 0 0 0 0,-1 0 0 0 0,3-3-16 0 0,46-23 157 0 0,-2-4 0 0 0,-1-2 0 0 0,29-26-157 0 0,-37 26 146 0 0,-2-3-1 0 0,-1-1 1 0 0,26-33-146 0 0,-58 57 14 0 0,-1 0 1 0 0,-1 0-1 0 0,-1-1 0 0 0,0-1 1 0 0,-2 0-1 0 0,0-1 0 0 0,-1 0 1 0 0,-1 0-1 0 0,-1-1 1 0 0,0 0-1 0 0,-2 0 0 0 0,0-6-14 0 0,-1 6 7 0 0,-1 0 1 0 0,-1 0-1 0 0,-1 0 0 0 0,0 0 0 0 0,-2 0 1 0 0,-1 0-1 0 0,0 0 0 0 0,-2 1 0 0 0,0-1 0 0 0,-1 1 1 0 0,-1 0-1 0 0,-1 0 0 0 0,-1 0 0 0 0,-1 1 0 0 0,-1 0 1 0 0,0 1-1 0 0,-3-3-7 0 0,10 18 13 0 0,1 0 1 0 0,0 0-1 0 0,-1 1 1 0 0,1-1-1 0 0,-1 1 0 0 0,0 0 1 0 0,0 0-1 0 0,0 0 1 0 0,0 0-1 0 0,0 0 0 0 0,0 1 1 0 0,-1-1-1 0 0,1 1 1 0 0,-1 0-1 0 0,1 0 0 0 0,0 0 1 0 0,-1 0-1 0 0,0 1 1 0 0,-1-1-14 0 0,-13 31 17 0 0,10-4 56 0 0,1 1 0 0 0,1-1 1 0 0,1 1-1 0 0,1 0 0 0 0,2 0 0 0 0,1 1 0 0 0,1-1 1 0 0,1 2-74 0 0,-1-27 11 0 0,3 94 326 0 0,4-1-1 0 0,4 0 1 0 0,4 0-1 0 0,11 25-336 0 0,-22-102 28 0 0,9 31-4 0 0,-2 0 1 0 0,-2 0 0 0 0,-2 1 0 0 0,-3 0-1 0 0,-2 0 1 0 0,-4 44-25 0 0,-18-43 68 0 0,17-52-114 0 0,1 1 0 0 0,-1-1 0 0 0,0 1 0 0 0,0-1 0 0 0,1 0 0 0 0,-1 0-1 0 0,0 0 1 0 0,1 0 0 0 0,-1-1 0 0 0,1 1 0 0 0,-1-1 0 0 0,1 1 0 0 0,0-1 0 0 0,0 0 0 0 0,0 0 0 0 0,0 0 0 0 0,0 0-1 0 0,0-1 1 0 0,0 1 0 0 0,1 0 0 0 0,-1-1 0 0 0,1 1 0 0 0,0-1 0 0 0,0 1 0 0 0,-1-2 46 0 0,-39-127-4116 0 0,31 74-1117 0 0,5 30 796 0 0,1 10-6845 0 0</inkml:trace>
  <inkml:trace contextRef="#ctx0" brushRef="#br0" timeOffset="1518.167">2320 519 8698 0 0,'0'0'2364'0'0,"0"0"-173"0"0,0 0-187 0 0,0 0-209 0 0,0 0-238 0 0,0 0-252 0 0,0 0-256 0 0,0 0-233 0 0,0 0-157 0 0,0 0-63 0 0,0 0 88 0 0,0 0 95 0 0,0 0 37 0 0,10-1-11 0 0,174-6 2019 0 0,31-21-1849 0 0,50-2-843 0 0,-133 30-935 0 0,-120 26-2221 0 0,-15-4-5566 0 0,1-15-3433 0 0</inkml:trace>
  <inkml:trace contextRef="#ctx0" brushRef="#br0" timeOffset="1767.586">3375 762 12619 0 0,'0'0'1384'0'0,"0"0"-1016"0"0,0 0-224 0 0,0 0-64 0 0,0 0 40 0 0,0 0 16 0 0,0 0 0 0 0,0 0-96 0 0,0 0-112 0 0,0 0-168 0 0,-21 188-280 0 0,25-177-432 0 0,-4 0-1385 0 0,2-7-8337 0 0</inkml:trace>
  <inkml:trace contextRef="#ctx0" brushRef="#br0" timeOffset="1930.69">3290 534 19444 0 0,'0'0'1862'0'0,"0"0"-375"0"0,0 0-286 0 0,0 0-171 0 0,0 0-138 0 0,0 0-158 0 0,0 0-212 0 0,0 0-231 0 0,0 0-192 0 0,0 0-167 0 0,0 0-117 0 0,0 0 7 0 0,0 0 34 0 0,-4-10 27 0 0,0 2 85 0 0,-6-18-69 0 0,32 44-469 0 0,17 23-1377 0 0,-11-16-5664 0 0,-20-17-4165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66 4817 0 0,'0'0'1756'0'0,"0"0"-205"0"0,0 0-24 0 0,0 0 99 0 0,0 0 125 0 0,0 0-9 0 0,0 0-210 0 0,0 0-270 0 0,0 0-269 0 0,0 0-179 0 0,0 0-77 0 0,0 0-43 0 0,0 0-23 0 0,-2-3-29 0 0,1 2-579 0 0,0 0-1 0 0,0-1 0 0 0,0 1 0 0 0,0 0 0 0 0,-1 0 0 0 0,1 0 0 0 0,0 0 0 0 0,-1 0 0 0 0,1 0 1 0 0,-1 0-1 0 0,1 0 0 0 0,-1 1 0 0 0,0-1 0 0 0,1 1 0 0 0,-1-1 0 0 0,1 1 0 0 0,-1 0 1 0 0,0-1-1 0 0,0 1 0 0 0,1 0 0 0 0,-1 0 0 0 0,0 0 0 0 0,1 0 0 0 0,-1 0 0 0 0,0 1 1 0 0,1-1-1 0 0,-1 1 0 0 0,0-1 0 0 0,1 1 0 0 0,-1-1 0 0 0,-1 2-62 0 0,-50 9 1422 0 0,53-11-1241 0 0,0 0-17 0 0,0 0-20 0 0,0 0 3 0 0,13-5 465 0 0,84-52 370 0 0,-97 56-776 0 0,0 1-6 0 0,0 0-17 0 0,0 0-22 0 0,0 0-14 0 0,0 0-7 0 0,-17 11 254 0 0,-46 33-216 0 0,59-39-442 0 0,-5 8-851 0 0,5-3-3986 0 0,4-8-1472 0 0,0-2-5755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 5601 0 0,'0'0'4302'0'0,"0"0"-1645"0"0,0 0-547 0 0,0 0-95 0 0,0 0-197 0 0,0 0-254 0 0,0 0-354 0 0,0 0-308 0 0,0 0-147 0 0,0 0-115 0 0,0 0-48 0 0,0 0-9 0 0,-10 4-37 0 0,8-4-537 0 0,-16 6 309 0 0,1 0 1 0 0,0 1 0 0 0,1 1-1 0 0,-1 1 1 0 0,2 0-1 0 0,-1 1 1 0 0,-3 4-319 0 0,87-17 548 0 0,30-41-116 0 0,-138 55 703 0 0,-10 11-1246 0 0,53-20-3694 0 0,4-1-4152 0 0,-5-1-4794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12707 0 0,'0'0'3472'0'0,"0"0"-2255"0"0,0 0-521 0 0,0 0-232 0 0,0 0-240 0 0,0 0-144 0 0,0 0-152 0 0,0 0-136 0 0,0 0-168 0 0,0 0-384 0 0,0 0-1289 0 0,0 0-9729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1344 594 1752 0 0,'0'0'3309'0'0,"0"0"-980"0"0,0 0-374 0 0,0 0-2 0 0,0 0 20 0 0,0 0-142 0 0,0 0-365 0 0,0 0-390 0 0,0 0-288 0 0,0 0-155 0 0,0 0-8 0 0,-4-8 4118 0 0,-20 11-4605 0 0,1 0-1 0 0,-1 1 1 0 0,1 1-1 0 0,0 2 0 0 0,0 0 1 0 0,0 1-1 0 0,-17 10-137 0 0,-26 8 174 0 0,-256 88 635 0 0,-176 51 834 0 0,466-153-1529 0 0,-10 3 97 0 0,1 2 1 0 0,0 1-1 0 0,1 3 1 0 0,-9 7-212 0 0,49-28 8 0 0,-1 1 0 0 0,1-1 0 0 0,0 0-1 0 0,-1 1 1 0 0,1-1 0 0 0,0 0 0 0 0,-1 1 0 0 0,1-1 0 0 0,0 1 0 0 0,-1-1 0 0 0,1 1 0 0 0,0-1 0 0 0,-1 0-1 0 0,1 1 1 0 0,0-1 0 0 0,0 1 0 0 0,0-1 0 0 0,0 1 0 0 0,0 0 0 0 0,-1-1 0 0 0,1 1 0 0 0,0-1 0 0 0,0 1-1 0 0,0-1 1 0 0,0 1 0 0 0,0-1 0 0 0,1 1 0 0 0,-1-1 0 0 0,0 1 0 0 0,0-1 0 0 0,0 1 0 0 0,0-1 0 0 0,0 1-1 0 0,1-1 1 0 0,-1 1 0 0 0,0-1 0 0 0,1 1 0 0 0,-1-1 0 0 0,0 0 0 0 0,1 1 0 0 0,-1-1 0 0 0,0 1 0 0 0,1-1-1 0 0,-1 0 1 0 0,1 1 0 0 0,-1-1 0 0 0,0 0 0 0 0,1 0 0 0 0,-1 1 0 0 0,1-1 0 0 0,-1 0 0 0 0,1 0 0 0 0,-1 0-1 0 0,1 1 1 0 0,-1-1 0 0 0,1 0 0 0 0,0 0 0 0 0,-1 0 0 0 0,1 0 0 0 0,-1 0 0 0 0,1 0 0 0 0,-1 0 0 0 0,1 0-1 0 0,-1-1 1 0 0,1 1 0 0 0,0 0-8 0 0,319 119 1150 0 0,-207-86-936 0 0,1-5-1 0 0,114 13-213 0 0,-204-37 34 0 0,68 11 49 0 0,-26-6-62 0 0,0 2 0 0 0,0 4 0 0 0,-2 2 0 0 0,24 12-21 0 0,-68-7 116 0 0,-37-21 356 0 0,-170 68-375 0 0,-479 247-122 0 0,504-234 14 0 0,-11 12 15 0 0,160-86-5 0 0,11-8-1 0 0,-1 1 1 0 0,0 0 0 0 0,1 0-1 0 0,0 0 1 0 0,-1 0 0 0 0,1 0-1 0 0,0 0 1 0 0,-1 1 0 0 0,1-1-1 0 0,0 1 1 0 0,0 0 0 0 0,0-1 0 0 0,0 1-1 0 0,1 0 1 0 0,-1 0 0 0 0,0 0-1 0 0,1 0 1 0 0,-1 1 0 0 0,1-1-1 0 0,0 0 1 0 0,0 1 0 0 0,0-1-1 0 0,0 1 1 0 0,0-1 0 0 0,0 1-1 0 0,1-1 1 0 0,-1 1 0 0 0,1-1-1 0 0,0 1 1 0 0,0 0 0 0 0,0-1-1 0 0,0 1 1 0 0,0 0 1 0 0,47 20-16 0 0,97-14 220 0 0,-96-10-176 0 0,669-29 380 0 0,-665 29-394 0 0,-21 0-9 0 0,0 1 1 0 0,0 1 0 0 0,0 2 0 0 0,0 1 0 0 0,9 4-6 0 0,-12 0 31 0 0,-26-31-5679 0 0,9 7-2082 0 0,-8 11 4095 0 0,3-6-9185 0 0</inkml:trace>
  <inkml:trace contextRef="#ctx0" brushRef="#br0" timeOffset="755.459">2145 701 2248 0 0,'0'0'2178'0'0,"0"0"127"0"0,0 0 117 0 0,0 0-62 0 0,0 0-267 0 0,0 0-349 0 0,0 0-301 0 0,0 0-176 0 0,0 0-99 0 0,0 0-60 0 0,0 0-65 0 0,0 0-64 0 0,0 0-83 0 0,5-5-81 0 0,1 0-500 0 0,3-2-11 0 0,1-2 3329 0 0,-43 171-2158 0 0,-54 389-951 0 0,50-223-516 0 0,33-258-860 0 0,-16-142-6822 0 0,19 58 2253 0 0,0 5-6215 0 0</inkml:trace>
  <inkml:trace contextRef="#ctx0" brushRef="#br0" timeOffset="1260.376">1556 752 4833 0 0,'0'0'3183'0'0,"0"0"-866"0"0,0 0-353 0 0,0 0-130 0 0,0 0-63 0 0,0 0-197 0 0,0 0-271 0 0,0 0-244 0 0,0 0-181 0 0,0 0-101 0 0,0 0-55 0 0,0 0-44 0 0,0 0-90 0 0,-5-6-103 0 0,-14-19-55 0 0,14 19-50 0 0,5 6-33 0 0,0 0-33 0 0,17 1 447 0 0,195 42 1900 0 0,-136-30-2216 0 0,0-4 0 0 0,1-4-1 0 0,2-2-444 0 0,34-3 358 0 0,0-5 0 0 0,68-12-358 0 0,38-9-153 0 0,-219 55-833 0 0,0-14 87 0 0,0 17-1592 0 0,-5-12-4209 0 0,1-13-5250 0 0</inkml:trace>
  <inkml:trace contextRef="#ctx0" brushRef="#br0" timeOffset="1712.011">1477 1908 3513 0 0,'0'0'2126'0'0,"0"0"-2"0"0,0 0 180 0 0,0 0 117 0 0,0 0-150 0 0,0 0-385 0 0,0 0-474 0 0,0 0-342 0 0,0 0-159 0 0,0 0-78 0 0,0 0-9 0 0,0 0 2 0 0,6 1 75 0 0,240-24 4308 0 0,155-17-3698 0 0,-340 33-1475 0 0,-1-2-1 0 0,0-3 0 0 0,0-3 1 0 0,11-6-36 0 0,46-32-1500 0 0,-96 36-3067 0 0,-1-3-4081 0 0,-16 15-3816 0 0</inkml:trace>
  <inkml:trace contextRef="#ctx0" brushRef="#br0" timeOffset="2519.866">2412 2103 9946 0 0,'0'0'2979'0'0,"0"0"-597"0"0,0 0-300 0 0,0 0-190 0 0,0 0-233 0 0,0 0-346 0 0,0 0-297 0 0,0 0-100 0 0,0 0-76 0 0,0 0-103 0 0,0 0-97 0 0,0 0-142 0 0,0 0-102 0 0,-2-9-47 0 0,-7-30-48 0 0,9 35-250 0 0,1 0 0 0 0,0 0-1 0 0,0 0 1 0 0,0 0 0 0 0,0 1 0 0 0,0-1 0 0 0,1 0-1 0 0,0 1 1 0 0,0-1 0 0 0,0 1 0 0 0,0 0 0 0 0,0-1 0 0 0,1 1-1 0 0,-1 0 1 0 0,1 0 0 0 0,0 1 0 0 0,0-1 0 0 0,1-1-51 0 0,-1 1 47 0 0,221-178 1154 0 0,-207 169-1176 0 0,-11 7-12 0 0,0 0 0 0 0,1 0 0 0 0,0 0 1 0 0,-1 1-1 0 0,2 0 0 0 0,-1 1 0 0 0,0 0 0 0 0,1 0 0 0 0,-1 0 1 0 0,1 1-1 0 0,0 0 0 0 0,0 0 0 0 0,1 1-13 0 0,-7 3-2 0 0,0 0 1 0 0,0 0-1 0 0,0 0 0 0 0,0 1 1 0 0,0-1-1 0 0,0 0 0 0 0,-1 1 0 0 0,1 0 1 0 0,-1-1-1 0 0,0 1 0 0 0,0 0 0 0 0,0-1 1 0 0,0 1-1 0 0,0 0 0 0 0,-1 0 1 0 0,1 0-1 0 0,-1 0 0 0 0,0 0 0 0 0,1 0 1 0 0,-2 0-1 0 0,1 1 2 0 0,1 0-3 0 0,14 117 43 0 0,-15-120-38 0 0,0 0-1 0 0,0 0 0 0 0,1 0 0 0 0,-1 0 0 0 0,0 0 0 0 0,1 0 0 0 0,-1 0 0 0 0,1 0 1 0 0,-1 0-1 0 0,1 0 0 0 0,-1 0 0 0 0,1 0 0 0 0,0-1 0 0 0,-1 1 0 0 0,1 0 0 0 0,0 0 1 0 0,0-1-1 0 0,-1 1 0 0 0,1 0 0 0 0,0-1 0 0 0,0 1 0 0 0,0 0 0 0 0,0-1 0 0 0,0 0 1 0 0,0 1-1 0 0,0-1 0 0 0,0 0 0 0 0,0 1 0 0 0,0-1 0 0 0,0 0 0 0 0,0 0 0 0 0,0 0 1 0 0,1 0-1 0 0,-1 0 0 0 0,0 0 0 0 0,0 0 0 0 0,0 0 0 0 0,0 0 0 0 0,0 0 0 0 0,0-1 1 0 0,0 1-1 0 0,0-1 0 0 0,0 1 0 0 0,0 0 0 0 0,0-1 0 0 0,0 1 0 0 0,1-2-1 0 0,44-26 51 0 0,-46 28-50 0 0,195-143 161 0 0,-122 124-180 0 0,-65 61-21 0 0,-8 170-2002 0 0,2-206 462 0 0,0-4-6582 0 0,-2 1-3789 0 0</inkml:trace>
  <inkml:trace contextRef="#ctx0" brushRef="#br0" timeOffset="3060.476">3520 1776 12491 0 0,'0'0'1267'0'0,"0"0"-249"0"0,0 0 65 0 0,0 0 86 0 0,0 0-46 0 0,0 0-158 0 0,0 0-185 0 0,0 0-160 0 0,0 0-100 0 0,0 0-55 0 0,-7 33-41 0 0,-22 104-6 0 0,21-32 892 0 0,8-72-817 0 0,-14 140 1216 0 0,-5-113-1062 0 0,18-60-614 0 0,0 1 0 0 0,0-1 0 0 0,1 1 0 0 0,-1-1 0 0 0,0 1 0 0 0,0-1 0 0 0,0 0 0 0 0,0 0 0 0 0,1 1 0 0 0,-1-1 0 0 0,0 0 0 0 0,0 0 0 0 0,0 0 0 0 0,0 0 0 0 0,0 0 0 0 0,0 0 0 0 0,0 0 0 0 0,0 0 0 0 0,1 0 0 0 0,-1-1 0 0 0,0 1 0 0 0,0 0 0 0 0,0 0 0 0 0,0-1 0 0 0,0 1 0 0 0,1-1 0 0 0,-1 1 0 0 0,0-1 0 0 0,0 1 0 0 0,1-1 0 0 0,-1 1 0 0 0,0-1 0 0 0,1 0 0 0 0,-1 1 0 0 0,1-1 0 0 0,-1 0 0 0 0,1 1 0 0 0,-1-1 0 0 0,1 0 0 0 0,-1 0 0 0 0,1 0 0 0 0,-1 1 0 0 0,1-1 0 0 0,0 0 0 0 0,0 0 0 0 0,0 0 0 0 0,-1 0 0 0 0,1 0 0 0 0,0 0 0 0 0,0 0 0 0 0,0 1 0 0 0,0-1 0 0 0,0 0 0 0 0,1 0 0 0 0,-1 0 0 0 0,0 0 0 0 0,0 0 0 0 0,0 0 0 0 0,1 0 0 0 0,-1 1 0 0 0,1-2-33 0 0,-3-11 69 0 0,1-1 0 0 0,0 0-1 0 0,1 1 1 0 0,1-1-1 0 0,0 0 1 0 0,1 0-1 0 0,0 1 1 0 0,1-1 0 0 0,1 1-1 0 0,0 0 1 0 0,1 0-1 0 0,3-6-68 0 0,3-5 26 0 0,1 0-1 0 0,2 1 1 0 0,0 1-1 0 0,1 0 1 0 0,1 0 0 0 0,1 2-1 0 0,1 0 1 0 0,1 1-1 0 0,1 1 1 0 0,0 1-1 0 0,1 0 1 0 0,1 2-1 0 0,12-6-25 0 0,-26 16 11 0 0,1 0-1 0 0,-1 1 0 0 0,1 0 1 0 0,0 0-1 0 0,0 1 0 0 0,0 1 1 0 0,0-1-1 0 0,0 1 0 0 0,1 1 0 0 0,-1 0 1 0 0,0 0-1 0 0,1 1 0 0 0,-1 0 1 0 0,1 1-1 0 0,0 0-10 0 0,-6 2 18 0 0,1 0 0 0 0,-1 0 0 0 0,0 1 0 0 0,0-1 0 0 0,0 1 0 0 0,0 0 0 0 0,-1 1 0 0 0,0-1 0 0 0,0 1 0 0 0,0-1 0 0 0,0 1 0 0 0,0 0 0 0 0,-1 0 0 0 0,0 0 0 0 0,0 0 0 0 0,-1 0 0 0 0,1 1 0 0 0,-1-1 1 0 0,0 0-1 0 0,-1 1 0 0 0,1-1 0 0 0,-1 1 0 0 0,0-1 0 0 0,-1 1 0 0 0,1-1 0 0 0,-1 1 0 0 0,0-1 0 0 0,0 0 0 0 0,-1 1 0 0 0,1-1 0 0 0,-3 4-18 0 0,2-1 28 0 0,-2 1-1 0 0,1-1 1 0 0,-1 0 0 0 0,0 0 0 0 0,0 0-1 0 0,-1 0 1 0 0,0-1 0 0 0,0 0-1 0 0,-1 0 1 0 0,0 0 0 0 0,-1-1 0 0 0,1 0-1 0 0,-1 0 1 0 0,0 0 0 0 0,-7 3-28 0 0,-76 24 159 0 0,83-32-175 0 0,1 0 0 0 0,-1-1 1 0 0,0 1-1 0 0,0-1 1 0 0,0-1-1 0 0,0 0 0 0 0,1 0 1 0 0,-1 0-1 0 0,0-1 1 0 0,1 1-1 0 0,-1-2 0 0 0,1 1 1 0 0,0-1-1 0 0,-1 0 1 0 0,1 0-1 0 0,0-1 0 0 0,1 0 1 0 0,-1 0-1 0 0,1 0 1 0 0,0 0-1 0 0,0-1 0 0 0,0 0 1 0 0,-2-3 15 0 0,1 0-233 0 0,0 0 0 0 0,1 0 1 0 0,0-1-1 0 0,1 1 0 0 0,0-1 0 0 0,0 0 0 0 0,1 0 1 0 0,0-1-1 0 0,0 1 0 0 0,1-1 0 0 0,0-5 233 0 0,-6-37-6338 0 0,6 34 1990 0 0,-1 2-8292 0 0</inkml:trace>
  <inkml:trace contextRef="#ctx0" brushRef="#br0" timeOffset="4442.927">1862 498 656 0 0,'0'0'4569'0'0,"0"0"-1803"0"0,0 0-483 0 0,0 0 6 0 0,0 0-97 0 0,0 0-235 0 0,0 0-341 0 0,0 0-332 0 0,0 0-205 0 0,0 0-115 0 0,0 0-80 0 0,0 0-65 0 0,0 0-83 0 0,-7-7-85 0 0,-19-23-71 0 0,20 23-53 0 0,6 7-51 0 0,0 0-38 0 0,0 0-44 0 0,0 0-36 0 0,21 0 1846 0 0,311-7-1111 0 0,73 3-759 0 0,-270 21-258 0 0,-109-9-65 0 0,-26-7-12 0 0,0-1 19 0 0,0 0 28 0 0,0 0-8 0 0,0 0 9 0 0,0 0 8 0 0,0 0 1 0 0,0 0-3 0 0,0 0-10 0 0,0 0-14 0 0,0 0-32 0 0,0 0 31 0 0,0 0 2 0 0,0 0-6 0 0,0 0 29 0 0,0 0-42 0 0,0 0 1 0 0,0 0 4 0 0,0 0-2 0 0,0 0-7 0 0,0 0-7 0 0,0 0 8 0 0,0 0-28 0 0,0 0 27 0 0,0 0 7 0 0,0 0-2 0 0,0 0 7 0 0,0 0-11 0 0,0 0-15 0 0,0 0-6 0 0,0 0 4 0 0,0 0 6 0 0,0 0 23 0 0,0 0 8 0 0,0 0-9 0 0,0 0-3 0 0,0 0 4 0 0,-63-45 816 0 0,42 27-836 0 0,0-2 0 0 0,2 0 0 0 0,0-1 0 0 0,1-1 0 0 0,2-1 0 0 0,-1-3 0 0 0,-45-56 0 0 0,16 31-889 0 0,-57-80-8152 0 0,97 122-3994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59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8706 0 0,'0'0'2440'0'0,"0"0"-393"0"0,0 0-278 0 0,0 0-162 0 0,0 0-132 0 0,0 0-212 0 0,0 0-338 0 0,0 0-278 0 0,0 0-221 0 0,0 0-157 0 0,0 0-56 0 0,12 0 716 0 0,185 4 3658 0 0,-107-14-3864 0 0,345-21 693 0 0,-314 31-1225 0 0,-103 0-3462 0 0,-72 23-5279 0 0,44-17 3722 0 0,2-2-6188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59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67 6513 0 0,'0'0'2074'0'0,"0"0"-283"0"0,0 0-33 0 0,0 0 141 0 0,0 0-23 0 0,0 0-193 0 0,0 0-388 0 0,0 0-377 0 0,0 0-245 0 0,0 0-154 0 0,0 0-56 0 0,0 0-38 0 0,0 0-27 0 0,-6 6 218 0 0,5-5 2341 0 0,58 7-1224 0 0,172-19 26 0 0,206-44-803 0 0,-329 54-913 0 0,-108 2 88 0 0,-2-8-7669 0 0,4 2 618 0 0,0 2-5541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0:01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1317 1 0 0 0,'0'0'1240'0'0,"0"0"775"0"0,0 0 322 0 0,0 0-103 0 0,0 0-385 0 0,0 0-444 0 0,0 0-352 0 0,0 0-243 0 0,0 0-194 0 0,0 0-89 0 0,0 0-25 0 0,-1 3 926 0 0,-3 14 11063 0 0,3-15-12815 0 0,-54 20 750 0 0,-484 152 689 0 0,142-42-678 0 0,148-34-65 0 0,323-75 83 0 0,57 15-139 0 0,59 9-175 0 0,325 30-78 0 0,-305-47-48 0 0,-139-12 37 0 0,-66-11-83 0 0,-5-7 32 0 0,0 0 7 0 0,0 0 11 0 0,0 0-15 0 0,0 0-29 0 0,0 0-6 0 0,-11 8 87 0 0,-17 15-44 0 0,-1-1 0 0 0,0-1 1 0 0,-2-2-1 0 0,0-1 0 0 0,-1-2 0 0 0,-26 10-12 0 0,-2 2 12 0 0,-481 247 32 0 0,437-223-64 0 0,-134 81 20 0 0,167-68 23 0 0,68-57-99 0 0,27-1 43 0 0,88 1 127 0 0,128-44 76 0 0,-175 25-130 0 0,337-38 171 0 0,-45 35-46 0 0,-288 18-141 0 0,-48-1-29 0 0,-21-3-1 0 0,0 0 24 0 0,0 0-12 0 0,1 1-1079 0 0,-2-2 738 0 0,0-2-2111 0 0,0 0-6769 0 0,1 2-3207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0:05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5729 0 0,'0'0'1937'0'0,"0"0"-233"0"0,0 0 59 0 0,0 0 128 0 0,0 0-12 0 0,0 0-178 0 0,0 0-337 0 0,0 0-305 0 0,0 0-199 0 0,0 0-92 0 0,0 0-29 0 0,0 0 10 0 0,0 0-18 0 0,11 8 1814 0 0,227-16 2170 0 0,1 1-4238 0 0,159 18-93 0 0,-239 0-254 0 0,-193-8 1019 0 0,1-20-1092 0 0,0-2-1 0 0,2-1 1 0 0,0-1 0 0 0,1-2 0 0 0,1 0 0 0 0,2-3 0 0 0,-7-7-57 0 0,4 4-25 0 0,17 18-106 0 0,1 0 0 0 0,1-1-1 0 0,0 0 1 0 0,0-1 0 0 0,1 0-1 0 0,1 0 1 0 0,-7-14 131 0 0,9-9-2419 0 0,7 14-4959 0 0,2 13-5543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0:0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637 160 0 0 0,'0'0'739'0'0,"0"0"873"0"0,0 0 359 0 0,0 0 139 0 0,0 0 21 0 0,0 0-157 0 0,0 0-236 0 0,0 0-243 0 0,0 0-234 0 0,0 0-171 0 0,0 0-121 0 0,23-7-100 0 0,68-20-85 0 0,-36 18 1084 0 0,-22 8 72 0 0,-32 1-1749 0 0,-1 0 11 0 0,0 0 12 0 0,0 0 6 0 0,0 0-9 0 0,0 0-4 0 0,-3 9 761 0 0,-22 42 7 0 0,-86 130 48 0 0,-7-5 1 0 0,-84 91-1024 0 0,73-98 151 0 0,-28 38-77 0 0,86-108 49 0 0,47-61-134 0 0,49-42 309 0 0,71-15 385 0 0,-43 7-650 0 0,1 3 0 0 0,-1 2 1 0 0,1 3-1 0 0,0 1 0 0 0,0 4 1 0 0,0 1-1 0 0,16 5-33 0 0,158-4 69 0 0,-32-29-75 0 0,-95 2 50 0 0,-100 24-31 0 0,-1-1-1 0 0,1 1 1 0 0,-1 0 0 0 0,1 0 0 0 0,-1 0 0 0 0,1 0 0 0 0,0 0 0 0 0,-1-1 0 0 0,1 1-1 0 0,-1 0 1 0 0,1 0 0 0 0,-1-1 0 0 0,1 1 0 0 0,-1 0 0 0 0,1-1 0 0 0,-1 1 0 0 0,1-1 0 0 0,-1 1-1 0 0,0 0 1 0 0,1-1 0 0 0,-1 1 0 0 0,0-1 0 0 0,1 1 0 0 0,-1-1 0 0 0,0 1 0 0 0,1-1 0 0 0,-1 1-1 0 0,0-1 1 0 0,0 0 0 0 0,0 1 0 0 0,0-1 0 0 0,0 1 0 0 0,0-1 0 0 0,1 0 0 0 0,-1 1-1 0 0,0-1 1 0 0,-1 1 0 0 0,1-1 0 0 0,0 0 0 0 0,0 1 0 0 0,0-1 0 0 0,0 1 0 0 0,0-1 0 0 0,-1 1-1 0 0,1-1 1 0 0,0 1 0 0 0,0-1 0 0 0,-1 0 0 0 0,1 1 0 0 0,0 0 0 0 0,-1-1 0 0 0,1 1-1 0 0,-1-1 1 0 0,1 1 0 0 0,0-1 0 0 0,-1 1 0 0 0,1 0 0 0 0,-1-1 0 0 0,1 1 0 0 0,-1 0 0 0 0,1-1-1 0 0,-1 1-12 0 0,-18-30 59 0 0,2-1 0 0 0,1-1 0 0 0,2 0-1 0 0,1-1 1 0 0,1-1 0 0 0,2 0-1 0 0,-3-26-58 0 0,-16-44 128 0 0,-12-34-16 0 0,29 83-97 0 0,-3 1-1 0 0,-2 0 0 0 0,-3 1 1 0 0,-2 1-1 0 0,-2 1 0 0 0,-2 1 1 0 0,-2 1-1 0 0,-23-27-14 0 0,38 59-11 0 0,0 1 0 0 0,-1 1 0 0 0,-1 0 0 0 0,-1 1 0 0 0,0 1 0 0 0,0 0 0 0 0,-1 1 0 0 0,-7-3 11 0 0,97 73-4269 0 0,-43-40 2112 0 0,-5-3-3548 0 0,-7-3-6515 0 0</inkml:trace>
  <inkml:trace contextRef="#ctx0" brushRef="#br0" timeOffset="1136.091">1602 24 3217 0 0,'0'0'1819'0'0,"0"0"-62"0"0,0 0 119 0 0,0 0 223 0 0,0 0 152 0 0,0 0-52 0 0,0 0-269 0 0,0 0-361 0 0,0 0-320 0 0,0 0-231 0 0,0 0-132 0 0,0 0-84 0 0,1-5-44 0 0,-1 3-985 0 0,3-14 1881 0 0,-2 26 535 0 0,-3 93-1637 0 0,-4 0-1 0 0,-5 0 1 0 0,-4-1 0 0 0,-5-1 0 0 0,-4 0-552 0 0,-111 395 87 0 0,111-325-42 0 0,33-150-61 0 0,-9-20 24 0 0,0-1-13 0 0,34-8 213 0 0,129-22 233 0 0,58-16-215 0 0,-95 29-48 0 0,1 6 0 0 0,25 5-178 0 0,-127 2 29 0 0,-24 4-33 0 0,-1 0 21 0 0,0 0-1 0 0,0 0-12 0 0,0 0-21 0 0,0 0-4 0 0,0 0-7 0 0,0 0 24 0 0,0 0-8 0 0,0 0-6 0 0,0 0-16 0 0,0 0-48 0 0,0 0-4 0 0,0 0-10 0 0,0 0 8 0 0,0 0-14 0 0,-17-4-3577 0 0,7-4 616 0 0,4 3-2143 0 0,2 4-6482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2">311 199,'34'-14,"49"-10,20-6,3 3,-8 0,-11 6,-10 6,-9 5,-7 5,-8-1,-9-1,-6 2,-6 1,-3 2,-2 1,-5 5,-7 7,-5 2</inkml:trace>
  <inkml:trace contextRef="#ctx0" brushRef="#br0" timeOffset="711.344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5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12627 0 0,'0'0'2250'0'0,"0"0"-601"0"0,0 0-254 0 0,0 0-23 0 0,0 0-67 0 0,0 0-105 0 0,0 0-172 0 0,0 0-192 0 0,0 0-142 0 0,0 0-107 0 0,0 0-90 0 0,0 0-82 0 0,-19 5-82 0 0,-60 19-57 0 0,75-24-238 0 0,1 1-1 0 0,0 0 1 0 0,0 0-1 0 0,0 0 0 0 0,0 1 1 0 0,0-1-1 0 0,0 1 1 0 0,0-1-1 0 0,1 1 0 0 0,-1 0 1 0 0,0 0-1 0 0,1 0 1 0 0,-1 0-1 0 0,1 1 0 0 0,0-1 1 0 0,0 1-1 0 0,0-1 1 0 0,0 1-1 0 0,1 0 1 0 0,-1 0-1 0 0,0 0-37 0 0,-3 7 49 0 0,4-7-45 0 0,0 0 0 0 0,0 0-1 0 0,1 0 1 0 0,-1 0 0 0 0,1 0-1 0 0,-1 0 1 0 0,1 1 0 0 0,0-1-1 0 0,1 0 1 0 0,-1 0 0 0 0,0 0-1 0 0,1 0 1 0 0,0 0 0 0 0,0 0-1 0 0,0 0 1 0 0,0 0 0 0 0,0 0-1 0 0,0 0 1 0 0,1 0 0 0 0,0-1-1 0 0,-1 1 1 0 0,1 0 0 0 0,0-1 0 0 0,0 1-1 0 0,2 0-3 0 0,67 63 96 0 0,-68-62-32 0 0,1 1 0 0 0,-1-1-1 0 0,0 1 1 0 0,0 0 0 0 0,0 0 0 0 0,-1 0 0 0 0,1 0-1 0 0,-1 1 1 0 0,0-1 0 0 0,-1 0 0 0 0,0 1-1 0 0,1 0 1 0 0,-2-1 0 0 0,1 1 0 0 0,-1 0-1 0 0,0 4-63 0 0,-1-3 51 0 0,-1 1 0 0 0,0-1-1 0 0,-1 0 1 0 0,0 0 0 0 0,0 0-1 0 0,0-1 1 0 0,-1 1 0 0 0,0-1-1 0 0,0 0 1 0 0,-1 0-1 0 0,1 0 1 0 0,-1 0 0 0 0,-1-1-1 0 0,1 0 1 0 0,-1 0 0 0 0,0 0-1 0 0,0-1 1 0 0,0 0-1 0 0,-1 0 1 0 0,1 0 0 0 0,-1-1-1 0 0,0 0 1 0 0,0-1 0 0 0,0 1-1 0 0,0-1 1 0 0,-1-1 0 0 0,1 1-1 0 0,0-1 1 0 0,-1-1-1 0 0,1 1 1 0 0,-1-1 0 0 0,-3-1-51 0 0,-4-25-1067 0 0,15 10-1816 0 0,0 7-1204 0 0,0 1-7714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16980 0 0,'0'0'1513'0'0,"0"0"-706"0"0,0 0-147 0 0,0 0 284 0 0,0 0 273 0 0,0 0 43 0 0,0 0-148 0 0,0 0-301 0 0,0 0-289 0 0,0 0-150 0 0,0 34-92 0 0,1 107-60 0 0,-6-36 217 0 0,-8-36-609 0 0,-4-73-3868 0 0,12-3-2728 0 0,4 0-4930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17316 0 0,'0'0'1320'0'0,"0"0"-640"0"0,0 0-312 0 0,0 0-152 0 0,0 0-96 0 0,0 0-8 0 0,0 0-88 0 0,0 0-72 0 0,0 0-48 0 0,0 0-128 0 0,0 0-288 0 0,0 0-928 0 0,0 0-4441 0 0,0 0-6074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14939 0 0,'0'0'2982'0'0,"0"0"-1464"0"0,0 0-529 0 0,0 0-12 0 0,0 0 3 0 0,0 0-31 0 0,0 0-95 0 0,0 0-171 0 0,0 0-145 0 0,-33 27-113 0 0,-103 86-79 0 0,81-45 90 0 0,52-58-372 0 0,1-6-51 0 0,-1-1 0 0 0,1 1 0 0 0,1 0 0 0 0,-1 0 0 0 0,1 0 0 0 0,-1 0 0 0 0,1 0 0 0 0,0 0-1 0 0,1 1 1 0 0,-1-1 0 0 0,1 0 0 0 0,0 0 0 0 0,0 1 0 0 0,0-1 0 0 0,0 0 0 0 0,1 0 0 0 0,0 1 0 0 0,-1-1 0 0 0,2 0-1 0 0,-1 0 1 0 0,0 0 0 0 0,1 0 0 0 0,0 0 0 0 0,0 0 0 0 0,0-1 0 0 0,0 1 0 0 0,1-1 0 0 0,-1 1 0 0 0,1-1-1 0 0,0 0 1 0 0,0 0 0 0 0,0 0 0 0 0,1 0 0 0 0,-1-1 0 0 0,1 1 0 0 0,-1-1 0 0 0,1 0 0 0 0,0 0 0 0 0,0 0-1 0 0,-1 0 1 0 0,2-1 0 0 0,-1 0 0 0 0,1 1-13 0 0,3-2 38 0 0,1 1-1 0 0,-1-1 1 0 0,1-1-1 0 0,-1 1 1 0 0,0-1-1 0 0,1-1 1 0 0,-1 0 0 0 0,0 0-1 0 0,0 0 1 0 0,0-1-1 0 0,0 0 1 0 0,-1-1-1 0 0,1 0 1 0 0,-1 0-1 0 0,0-1 1 0 0,0 1 0 0 0,0-2-1 0 0,-1 1 1 0 0,0-1-1 0 0,0 0 1 0 0,0 0-1 0 0,-1 0 1 0 0,0-1-1 0 0,0 0 1 0 0,2-4-38 0 0,0-1 14 0 0,-1-1 1 0 0,0 0-1 0 0,-1 0 0 0 0,-1-1 0 0 0,0 1 1 0 0,0-1-1 0 0,-2 0 0 0 0,0 0 0 0 0,0 0 1 0 0,-1 0-1 0 0,-1 0 0 0 0,0 0 0 0 0,-2-8-14 0 0,1 18-79 0 0,1 1 0 0 0,-1 0 0 0 0,0 0-1 0 0,0 0 1 0 0,-1-1 0 0 0,1 1 0 0 0,-1 0 0 0 0,1 0-1 0 0,-1 1 1 0 0,0-1 0 0 0,0 0 0 0 0,0 0-1 0 0,0 1 1 0 0,-1 0 0 0 0,1-1 0 0 0,-1 1-1 0 0,1 0 1 0 0,-1 0 0 0 0,-1 0 79 0 0,-8-4-4623 0 0,-2 4-4138 0 0,9 2-3901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8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17068 0 0,'0'0'1773'0'0,"0"0"-504"0"0,0 0-305 0 0,0 0-64 0 0,0 0-25 0 0,0 0-6 0 0,0 0-86 0 0,0 0-157 0 0,0 0-102 0 0,0 0-57 0 0,0 0-22 0 0,-3 33-50 0 0,-8 106-50 0 0,8 6 349 0 0,47 251-112 0 0,-44-375-574 0 0,1-4-1 0 0,0 0 1 0 0,-2 1-1 0 0,0-1 0 0 0,-1 1 1 0 0,0-1-1 0 0,-2 0 1 0 0,0 0-1 0 0,-1 0 0 0 0,0-1 1 0 0,-3 3-8 0 0,-18 7 156 0 0,25-26-103 0 0,2-18 53 0 0,5 4-107 0 0,0 1 0 0 0,1 0 0 0 0,0 1 0 0 0,1 0 0 0 0,1 0 0 0 0,0 1 0 0 0,0 0 0 0 0,1 0 0 0 0,0 1 0 0 0,1 0 0 0 0,0 1 0 0 0,7-4 1 0 0,0-2-4 0 0,1 1 1 0 0,0 1-1 0 0,1 0 1 0 0,1 1-1 0 0,0 1 1 0 0,0 2-1 0 0,1 0 1 0 0,0 1-1 0 0,0 1 1 0 0,1 1-1 0 0,0 1 1 0 0,0 1-1 0 0,1 1 1 0 0,-1 1 0 0 0,16 1 3 0 0,-35 1 1 0 0,0 1 1 0 0,1-1 0 0 0,-1 1 0 0 0,0 0-1 0 0,0 0 1 0 0,0 1 0 0 0,0-1 0 0 0,0 1-1 0 0,0 0 1 0 0,0 0 0 0 0,0 1 0 0 0,-1-1-1 0 0,1 1 1 0 0,-1-1 0 0 0,1 1 0 0 0,-1 0-1 0 0,0 0 1 0 0,0 1 0 0 0,-1-1 0 0 0,1 1-1 0 0,-1-1 1 0 0,1 1 0 0 0,-1 0 0 0 0,0 0 0 0 0,-1 0-1 0 0,1 0 1 0 0,-1 0 0 0 0,0 0 0 0 0,0 0-1 0 0,0 1 1 0 0,0-1 0 0 0,-1 0 0 0 0,1 1-1 0 0,-1-1 1 0 0,0 0 0 0 0,-1 1 0 0 0,1-1-1 0 0,-1 0 1 0 0,0 1 0 0 0,0-1 0 0 0,0 0-1 0 0,-1 0 1 0 0,1 0 0 0 0,-1 0 0 0 0,0 0-1 0 0,0 0 1 0 0,0 0-2 0 0,-10 11 32 0 0,0 0 0 0 0,-1-1 0 0 0,0-1 0 0 0,-1 0-1 0 0,0-1 1 0 0,-1 0 0 0 0,-1-1 0 0 0,1-1 0 0 0,-2 0 0 0 0,0-1-1 0 0,0-1 1 0 0,0-1 0 0 0,-1 0 0 0 0,0-1 0 0 0,0-1 0 0 0,-1-1-1 0 0,1-1 1 0 0,-1 0 0 0 0,0-1 0 0 0,0-1 0 0 0,0-1 0 0 0,0-1-1 0 0,-10-1-31 0 0,26 2-1 0 0,0 0-1 0 0,0 0 1 0 0,1 0 0 0 0,-1 0-1 0 0,0-1 1 0 0,0 1-1 0 0,0-1 1 0 0,1 1-1 0 0,-1-1 1 0 0,0 0-1 0 0,1 0 1 0 0,-1 0-1 0 0,1-1 1 0 0,-1 1-1 0 0,1 0 1 0 0,-1-1 0 0 0,1 0-1 0 0,0 0 1 0 0,0 1-1 0 0,0-1 1 0 0,0 0-1 0 0,0-1 1 0 0,0 1-1 0 0,1 0 1 0 0,-1 0-1 0 0,1-1 1 0 0,-1 1 0 0 0,1-1-1 0 0,-1-1 2 0 0,-5-37-977 0 0,6-3-3332 0 0,1 24 519 0 0,0 8-8464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0 13011 0 0,'0'0'1919'0'0,"0"0"-213"0"0,0 0-111 0 0,0 0-24 0 0,0 0-96 0 0,0 0-158 0 0,0 0-235 0 0,0 0-238 0 0,0 0-181 0 0,0 0-139 0 0,0 0-108 0 0,-4 5 763 0 0,4 854 1696 0 0,-11-803-3171 0 0,4-101-7800 0 0,2 23 4218 0 0,2 5-3425 0 0,1 2-3301 0 0</inkml:trace>
  <inkml:trace contextRef="#ctx0" brushRef="#br0" timeOffset="538.214">1 63 6241 0 0,'0'0'3604'0'0,"0"0"-1080"0"0,0 0-421 0 0,0 0-161 0 0,0 0-163 0 0,0 0-285 0 0,0 0-363 0 0,0 0-374 0 0,0 0-255 0 0,0 0-73 0 0,0 0 31 0 0,0 0 84 0 0,0 0 51 0 0,15-1-19 0 0,98-2 402 0 0,347 11 1048 0 0,-360 16-1922 0 0,-98-23-92 0 0,0 0 1 0 0,0 0-1 0 0,0 0 0 0 0,0 1 0 0 0,0-1 1 0 0,0 1-1 0 0,0 0 0 0 0,0-1 1 0 0,0 1-1 0 0,-1 0 0 0 0,1 0 0 0 0,-1 0 1 0 0,1 0-1 0 0,-1 0 0 0 0,0 1 0 0 0,0-1 1 0 0,0 0-1 0 0,0 0 0 0 0,0 1 1 0 0,-1-1-1 0 0,1 1 0 0 0,-1-1 0 0 0,1 0 1 0 0,-1 1-1 0 0,0-1 0 0 0,0 1 0 0 0,0-1 1 0 0,0 1-1 0 0,0-1 0 0 0,-1 1 0 0 0,1-1 1 0 0,-1 1-1 0 0,0-1 0 0 0,1 0 1 0 0,-1 1-1 0 0,0-1 0 0 0,-1 0 0 0 0,0 2-12 0 0,-8 13 48 0 0,0-1-1 0 0,-2-1 0 0 0,0 1 0 0 0,-1-2 0 0 0,0 0 0 0 0,-1 0 0 0 0,0-1 1 0 0,-1-1-1 0 0,-14 8-47 0 0,-45 42 109 0 0,60-49-92 0 0,10-11-16 0 0,1-1 1 0 0,0 1-1 0 0,0 0 0 0 0,0 0 0 0 0,0 0 1 0 0,0 0-1 0 0,0 1 0 0 0,0-1 0 0 0,1 1 1 0 0,-1 0-1 0 0,1 0 0 0 0,0 0 0 0 0,0 0 1 0 0,0 0-1 0 0,0 0 0 0 0,1 0 1 0 0,-1 1-1 0 0,1-1 0 0 0,0 1 0 0 0,0-1 1 0 0,0 1-1 0 0,0-1 0 0 0,0 1 0 0 0,1 0 1 0 0,0-1-1 0 0,0 1 0 0 0,0 0 0 0 0,0-1 1 0 0,0 1-1 0 0,1 0 0 0 0,0-1 1 0 0,0 1-1 0 0,0-1 0 0 0,0 1 0 0 0,0-1 1 0 0,1 1-1 0 0,-1-1 0 0 0,2 3-1 0 0,144 108-28 0 0,-136-106 45 0 0,-1 0 1 0 0,1 1-1 0 0,-2 1 0 0 0,1-1 0 0 0,-1 2 0 0 0,-1-1 1 0 0,0 1-1 0 0,0 1 0 0 0,-1-1 0 0 0,-1 1 0 0 0,0 0 1 0 0,0 1-1 0 0,-1-1 0 0 0,-1 1 0 0 0,0 0 0 0 0,-1 1 1 0 0,-1-1-1 0 0,1 0 0 0 0,-2 5-17 0 0,-1-11 35 0 0,-1 0-1 0 0,0 0 1 0 0,0 1 0 0 0,0-1 0 0 0,-1 0 0 0 0,0 0-1 0 0,-1 0 1 0 0,0-1 0 0 0,0 1 0 0 0,0 0-1 0 0,-1-1 1 0 0,0 0 0 0 0,0 0 0 0 0,0 0-1 0 0,-1 0 1 0 0,0-1 0 0 0,0 0 0 0 0,-1 0-1 0 0,1 0 1 0 0,-1-1 0 0 0,0 0 0 0 0,0 0 0 0 0,0 0-1 0 0,-1-1 1 0 0,1 0 0 0 0,-1 0 0 0 0,0 0-1 0 0,-3 0-34 0 0,-137 23 266 0 0,136-25-283 0 0,0 0-1 0 0,0-1 1 0 0,0 0 0 0 0,0-1 0 0 0,0 0 0 0 0,0-1 0 0 0,1 0-1 0 0,-1-1 1 0 0,1 0 0 0 0,-1 0 0 0 0,1-1 0 0 0,0-1-1 0 0,0 0 1 0 0,1 0 0 0 0,-1-1 0 0 0,1 0 0 0 0,1 0-1 0 0,-2-3 18 0 0,8 8-62 0 0,0-1-1 0 0,1 0 0 0 0,-1 0 0 0 0,1 0 0 0 0,0 0 0 0 0,0 0 0 0 0,0 0 1 0 0,0 0-1 0 0,0 0 0 0 0,0 0 0 0 0,0 0 0 0 0,1-1 0 0 0,-1 1 0 0 0,1 0 1 0 0,-1-1-1 0 0,1 1 0 0 0,0 0 0 0 0,0-1 0 0 0,0 1 0 0 0,0 0 0 0 0,1-1 1 0 0,-1 1-1 0 0,1 0 0 0 0,-1-1 0 0 0,1 1 0 0 0,0 0 0 0 0,0 0 0 0 0,0 0 1 0 0,0 0-1 0 0,0 0 0 0 0,0 0 0 0 0,1 0 0 0 0,1-2 63 0 0,35-35-7868 0 0,-26 31-3782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1 393 15083 0 0,'0'0'1690'0'0,"0"0"-383"0"0,0 0-103 0 0,0 0 14 0 0,0 0-66 0 0,0 0-102 0 0,0 0-173 0 0,0 0-214 0 0,0 0-163 0 0,0 0-120 0 0,0 0-67 0 0,0 0-46 0 0,0 0-31 0 0,1-20-9 0 0,3-61 0 0 0,25-13 499 0 0,-21 78-683 0 0,1 0-1 0 0,1 0 0 0 0,1 1 0 0 0,0 1 0 0 0,0 0 0 0 0,2 1 0 0 0,0 0 1 0 0,0 0-1 0 0,1 2 0 0 0,3-2-42 0 0,-13 10 0 0 0,1 0 0 0 0,0 1 0 0 0,0 0 0 0 0,-1 0 0 0 0,1 0 0 0 0,0 0 0 0 0,0 1 0 0 0,1 0 0 0 0,-1 0 0 0 0,0 1 0 0 0,0-1 0 0 0,0 1 0 0 0,1 0 0 0 0,-1 0 0 0 0,0 1 0 0 0,0-1 0 0 0,-3 3 6 0 0,0-1-1 0 0,-1 0 1 0 0,0 1-1 0 0,1-1 1 0 0,-1 1 0 0 0,0-1-1 0 0,0 1 1 0 0,0 0 0 0 0,-1-1-1 0 0,1 1 1 0 0,-1 0 0 0 0,1 0-1 0 0,-1 0 1 0 0,0-1 0 0 0,0 1-1 0 0,0 0 1 0 0,0 0-1 0 0,-1 0 1 0 0,0 1-6 0 0,1 3 28 0 0,-13 188 225 0 0,13-194-251 0 0,1 0-1 0 0,-1 0 1 0 0,0 0 0 0 0,0 0 0 0 0,0 0-1 0 0,1 0 1 0 0,-1 0 0 0 0,0 0-1 0 0,1 0 1 0 0,-1 0 0 0 0,1 0 0 0 0,-1 0-1 0 0,1 0 1 0 0,0 0 0 0 0,-1 0-1 0 0,1 0 1 0 0,0 0 0 0 0,-1-1 0 0 0,1 1-1 0 0,0 0 1 0 0,0-1 0 0 0,0 1-1 0 0,0 0 1 0 0,0-1 0 0 0,0 1 0 0 0,0-1-1 0 0,0 0 1 0 0,0 1 0 0 0,0-1-1 0 0,0 0 1 0 0,0 1 0 0 0,0-1-1 0 0,0 0 1 0 0,0 0 0 0 0,0 0 0 0 0,0 0-1 0 0,0 0 1 0 0,1 0 0 0 0,-1 0-1 0 0,0-1 1 0 0,0 1 0 0 0,0 0 0 0 0,0-1-1 0 0,0 1 1 0 0,0 0 0 0 0,0-1-1 0 0,0 0-1 0 0,46-23 68 0 0,87-84-29 0 0,-120 98-22 0 0,-9 5-18 0 0,0 0 0 0 0,1 1 1 0 0,0 0-1 0 0,0 0 0 0 0,0 1 0 0 0,0-1 0 0 0,0 1 0 0 0,1 1 1 0 0,0-1-1 0 0,-1 1 0 0 0,1 0 0 0 0,0 1 0 0 0,3-1 1 0 0,-8 4 15 0 0,-1-1-1 0 0,1 1 0 0 0,-1 0 0 0 0,0 0 1 0 0,1 0-1 0 0,-1 1 0 0 0,0-1 0 0 0,0 0 1 0 0,0 0-1 0 0,-1 1 0 0 0,1-1 0 0 0,0 0 1 0 0,-1 1-1 0 0,0-1 0 0 0,1 0 0 0 0,-1 1 0 0 0,0-1 1 0 0,0 1-1 0 0,0-1 0 0 0,-1 1 0 0 0,1-1 1 0 0,-1 2-15 0 0,1 6 42 0 0,2 28 109 0 0,-3-24-154 0 0,1-1 0 0 0,0 1 1 0 0,1-1-1 0 0,1 1 1 0 0,0-1-1 0 0,1 1 0 0 0,0-1 1 0 0,1 0-1 0 0,1 0 0 0 0,0-1 1 0 0,1 2 2 0 0,18-11-2105 0 0,-9-9-6546 0 0,-11 2-3425 0 0</inkml:trace>
  <inkml:trace contextRef="#ctx0" brushRef="#br0" timeOffset="406.289">844 268 7034 0 0,'0'0'1933'0'0,"0"0"-46"0"0,0 0 90 0 0,0 0-18 0 0,0 0-141 0 0,0 0-150 0 0,0 0-217 0 0,0 0-208 0 0,0 0-131 0 0,0 0-113 0 0,0 0-122 0 0,32-3-126 0 0,101-12-105 0 0,-75-6 168 0 0,-52 15-625 0 0,1 0-118 0 0,0 1 1 0 0,-1-1-1 0 0,0-1 1 0 0,0 1 0 0 0,0-1-1 0 0,-1 0 1 0 0,0 0-1 0 0,-1-1 1 0 0,1 0 0 0 0,-2 0-1 0 0,1 0 1 0 0,-1 0-1 0 0,0 0 1 0 0,0-1 0 0 0,-1 1-1 0 0,0-1 1 0 0,-1 1-1 0 0,0-1 1 0 0,-1 0-1 0 0,1 0 1 0 0,-1 0 0 0 0,-1-2-72 0 0,-2 8-9 0 0,1-1 0 0 0,-1 1 0 0 0,0 0 0 0 0,0 0 0 0 0,0 0 0 0 0,-1 0 0 0 0,1 1 0 0 0,-1-1 0 0 0,1 1 0 0 0,-1 0 0 0 0,0 0 0 0 0,0 0 0 0 0,0 1 0 0 0,0-1 0 0 0,0 1 0 0 0,0 0 0 0 0,0 0 0 0 0,-1 0 0 0 0,1 1 0 0 0,0-1 0 0 0,0 1 0 0 0,-1 0 0 0 0,1 0 0 0 0,0 1 0 0 0,-1-1 0 0 0,1 1 0 0 0,0 0 0 0 0,0 0 0 0 0,0 1 0 0 0,0-1 0 0 0,0 1 0 0 0,0 0 0 0 0,0 0 0 0 0,0 0 0 0 0,1 0 0 0 0,-2 2 9 0 0,-9 5-9 0 0,0 0 1 0 0,0 1 0 0 0,1 1-1 0 0,1 0 1 0 0,0 1 0 0 0,1 0-1 0 0,0 0 1 0 0,0 1 0 0 0,2 1-1 0 0,0 0 1 0 0,-3 6 8 0 0,8-12 7 0 0,0 0-1 0 0,0 0 1 0 0,1 0 0 0 0,0 0 0 0 0,1 1 0 0 0,-1-1-1 0 0,2 1 1 0 0,-1 0 0 0 0,1 0 0 0 0,1-1-1 0 0,0 1 1 0 0,0 0 0 0 0,0 0 0 0 0,1 0 0 0 0,1-1-1 0 0,-1 1 1 0 0,1 0 0 0 0,1-1 0 0 0,0 0-1 0 0,0 1 1 0 0,4 6-7 0 0,1-5 25 0 0,0 0 0 0 0,0 0 0 0 0,1-1 0 0 0,0-1 0 0 0,1 1 0 0 0,0-1 0 0 0,0-1 0 0 0,1 0 1 0 0,0-1-1 0 0,0 0 0 0 0,1 0 0 0 0,-1-1 0 0 0,8 2-25 0 0,6 1 1 0 0,1-1-1 0 0,1-1 1 0 0,-1-1 0 0 0,1-2 0 0 0,0 0 0 0 0,0-2 0 0 0,0-1 0 0 0,-1-1 0 0 0,5-2-1 0 0,39-13-1435 0 0,-43 3-5815 0 0,-20 6-5113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9 7354 0 0,'0'0'2931'0'0,"0"0"-408"0"0,0 0-238 0 0,0 0-110 0 0,0 0-238 0 0,0 0-251 0 0,0 0-288 0 0,0 0-301 0 0,0 0-248 0 0,0 0-169 0 0,0 0-114 0 0,0 0-77 0 0,0 0-76 0 0,5-8 220 0 0,-2 42 132 0 0,19 414 1134 0 0,-46-153-1643 0 0,2-162-208 0 0,20-119-48 0 0,0-5-479 0 0,2-18-311 0 0,3-60-2124 0 0,0 10-3016 0 0,-4 20-4404 0 0,0 26 797 0 0</inkml:trace>
  <inkml:trace contextRef="#ctx0" brushRef="#br0" timeOffset="246.847">1 517 4729 0 0,'0'0'3102'0'0,"0"0"-819"0"0,0 0-349 0 0,0 0-30 0 0,0 0-74 0 0,0 0-210 0 0,0 0-298 0 0,0 0-356 0 0,0 0-284 0 0,0 0-103 0 0,0 0 44 0 0,0 0 97 0 0,0 0 86 0 0,10-1-10 0 0,237-19 2568 0 0,96-7-2653 0 0,-312 35-1656 0 0,-25 2-8131 0 0,-6-9-3265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1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497 122 0 0 0,'0'0'1235'0'0,"0"0"756"0"0,0 0 470 0 0,0 0 66 0 0,0 0-167 0 0,0 0-317 0 0,0 0-300 0 0,0 0-257 0 0,0 0-215 0 0,2-3-143 0 0,5-9 903 0 0,-6 12-1128 0 0,-1 0-100 0 0,0 2 2810 0 0,4 12-2670 0 0,3 41-321 0 0,-2 0 0 0 0,-3 0 0 0 0,-3 37-622 0 0,0-23 194 0 0,-3 8-81 0 0,-3-1 0 0 0,-4-1 0 0 0,-5 12-113 0 0,-13 87 99 0 0,-3 0-75 0 0,32-171-23 0 0,0-2 18 0 0,0-1-22 0 0,0 0-8 0 0,0 0 9 0 0,0 0-22 0 0,0 0-3 0 0,0 0-18 0 0,-4-38-3653 0 0,-3 13-5087 0 0,5 18-1915 0 0</inkml:trace>
  <inkml:trace contextRef="#ctx0" brushRef="#br0" timeOffset="396.085">0 368 5625 0 0,'0'0'4489'0'0,"0"0"-1820"0"0,0 0-700 0 0,0 0-155 0 0,0 0-128 0 0,0 0-158 0 0,0 0-231 0 0,0 0-287 0 0,0 0-297 0 0,0 0-225 0 0,0 0-131 0 0,0 0-40 0 0,0 0 56 0 0,2-7 60 0 0,-1 4-361 0 0,-1 1-37 0 0,1 0 0 0 0,-1 0 0 0 0,1 0 0 0 0,-1 0 1 0 0,1 1-1 0 0,0-1 0 0 0,-1 0 0 0 0,1 0 0 0 0,0 1 0 0 0,0-1 0 0 0,0 1 1 0 0,0-1-1 0 0,1 1 0 0 0,-1-1 0 0 0,0 1 0 0 0,1 0 0 0 0,-1-1 0 0 0,1 1 1 0 0,-1 0-1 0 0,1 0 0 0 0,0 0 0 0 0,-1 0 0 0 0,1 1 0 0 0,0-1 0 0 0,-1 0 1 0 0,2 0-36 0 0,288-64 2375 0 0,49-24-1789 0 0,-249 67-662 0 0,-25 20-3295 0 0,-38 4-1373 0 0,-17-2-1060 0 0,0 0-5795 0 0</inkml:trace>
  <inkml:trace contextRef="#ctx0" brushRef="#br0" timeOffset="1696.46">991 7 8426 0 0,'0'0'2287'0'0,"0"0"-415"0"0,0 0-65 0 0,0 0 34 0 0,0 0-141 0 0,0 0-269 0 0,0 0-329 0 0,0 0-317 0 0,0 0-169 0 0,0 0-68 0 0,0 0-29 0 0,0 0-5 0 0,0 0-24 0 0,14-7 2552 0 0,-14 7-2924 0 0,0 0 12 0 0,5 38 2441 0 0,-6-24-2428 0 0,10 133 30 0 0,-7 1-1 0 0,-6 0 1 0 0,-7 1-173 0 0,-1 149 69 0 0,12-297-54 0 0,0-1 2 0 0,0 0-15 0 0,0 0 8 0 0,0 0 4 0 0,0-1 8 0 0,0-2-14 0 0,2-13 2 0 0,2-1 0 0 0,0 0 0 0 0,1 1 0 0 0,1 0 0 0 0,0 0 0 0 0,1 1 0 0 0,1-1 0 0 0,1 1 0 0 0,0 1 0 0 0,11-14-10 0 0,-19 26 0 0 0,12-19-4 0 0,1 1 1 0 0,1 0-1 0 0,1 1 0 0 0,0 1 0 0 0,2 0 0 0 0,0 1 1 0 0,3 0 3 0 0,22 1-22 0 0,-24 50-4 0 0,5 102 198 0 0,-20 40 106 0 0,-10-90-138 0 0,6-88-171 0 0,-3-45-1117 0 0,4 11-2518 0 0,4 24 108 0 0,-1 5-5142 0 0,-2 3-3462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5521 0 0,'0'0'1859'0'0,"0"0"-656"0"0,0 0-515 0 0,0 0-117 0 0,0 0 101 0 0,0 0 256 0 0,0 0 251 0 0,0 0 95 0 0,0 0 6 0 0,0 0-105 0 0,0 0-171 0 0,10-2-182 0 0,-2 0-823 0 0,-2 1 303 0 0,1-1 1 0 0,-1 1-1 0 0,0-1 0 0 0,1-1 0 0 0,-1 1 0 0 0,0-1 0 0 0,0 0 0 0 0,-1 0 0 0 0,1-1 0 0 0,-1 0 0 0 0,0 0 0 0 0,0 0 0 0 0,0 0 0 0 0,0-1 0 0 0,1-1-302 0 0,134-207 2529 0 0,-126 192-2406 0 0,1 0 50 0 0,-8 27 1047 0 0,-7 854 954 0 0,-20-717-1962 0 0,19-143-204 0 0,1 0 1 0 0,0 0-1 0 0,-1 1 1 0 0,1-1-1 0 0,0 0 1 0 0,-1 0-1 0 0,1 0 1 0 0,-1 0-1 0 0,1 1 1 0 0,0-1-1 0 0,-1 0 1 0 0,1 0-1 0 0,-1 0 1 0 0,1 0-1 0 0,0 0 1 0 0,-1 0-1 0 0,1 0 1 0 0,-1 0-1 0 0,1 0 1 0 0,0 0-1 0 0,-1 0 1 0 0,1 0-1 0 0,-1-1 1 0 0,1 1-1 0 0,0 0 1 0 0,-1 0-1 0 0,1 0 1 0 0,0 0-1 0 0,-1-1 1 0 0,1 1 0 0 0,0 0-1 0 0,-1 0 1 0 0,1-1-1 0 0,0 1 1 0 0,-1 0-1 0 0,1-1 1 0 0,0 1-1 0 0,0 0 1 0 0,0-1-1 0 0,-1 1 1 0 0,1 0-1 0 0,0-1 1 0 0,0 1-1 0 0,0 0 1 0 0,0-1-1 0 0,-1 1 1 0 0,1-1-1 0 0,0 1 1 0 0,0 0-1 0 0,0-1 1 0 0,0 1-1 0 0,0-1 1 0 0,0 1-1 0 0,0 0 1 0 0,0-1-1 0 0,0 1 1 0 0,1-1-1 0 0,-1 1 1 0 0,0 0-1 0 0,0-1 1 0 0,0 1-9 0 0,-3-48 1 0 0,2 1 1 0 0,2-1-1 0 0,2 0 1 0 0,2 1 0 0 0,2 0-1 0 0,2 0 1 0 0,2 1-1 0 0,2 0 1 0 0,2 1 0 0 0,6-7-2 0 0,-11 18-7 0 0,2 0 0 0 0,1 1 1 0 0,2 0-1 0 0,1 1 1 0 0,2 1-1 0 0,0 1 1 0 0,3 0-1 0 0,0 2 0 0 0,2 0 1 0 0,0 2-1 0 0,2 0 1 0 0,1 2-1 0 0,1 0 0 0 0,1 2 1 0 0,1 2-1 0 0,1 0 1 0 0,1 2-1 0 0,3 0 7 0 0,-30 16-1 0 0,-1 0-1 0 0,0 0 1 0 0,0 1-1 0 0,1 0 1 0 0,-1 0 0 0 0,1 0-1 0 0,-1 0 1 0 0,1 0 0 0 0,-1 1-1 0 0,1 0 1 0 0,-1-1 0 0 0,1 1-1 0 0,0 0 1 0 0,-1 1-1 0 0,1-1 1 0 0,-1 1 0 0 0,1 0-1 0 0,-1-1 1 0 0,1 2 0 0 0,-1-1-1 0 0,0 0 1 0 0,1 1-1 0 0,-1-1 1 0 0,0 1 0 0 0,0 0-1 0 0,0 0 1 0 0,0 0 0 0 0,0 0-1 0 0,-1 1 1 0 0,1-1-1 0 0,-1 1 1 0 0,1 0 0 0 0,-1 0-1 0 0,0 0 1 0 0,0 0 0 0 0,1 2 1 0 0,1 9 8 0 0,-1 1 0 0 0,-1-1 0 0 0,0 1 0 0 0,-1-1 0 0 0,-1 1 0 0 0,0 0 1 0 0,-1-1-1 0 0,0 1 0 0 0,-2-1 0 0 0,1 1 0 0 0,-2-1 0 0 0,0 0 0 0 0,0 0 0 0 0,-1 0 1 0 0,-1-1-1 0 0,-1 0 0 0 0,0 0 0 0 0,0 0 0 0 0,-1-1 0 0 0,-1 0 0 0 0,0-1 1 0 0,0 0-1 0 0,-1 0 0 0 0,-1-1 0 0 0,0 0 0 0 0,0-1 0 0 0,-1 0 0 0 0,0-1 0 0 0,-1 0 1 0 0,1-1-1 0 0,-4 1-8 0 0,-78 32-12 0 0,-36-33-746 0 0,130-7 690 0 0,-1 0 1 0 0,1-1-1 0 0,-1 1 0 0 0,0 0 1 0 0,1 0-1 0 0,-1 0 0 0 0,0 0 1 0 0,1-1-1 0 0,-1 1 0 0 0,1 0 1 0 0,-1-1-1 0 0,1 1 0 0 0,-1 0 0 0 0,0-1 1 0 0,1 1-1 0 0,0 0 0 0 0,-1-1 1 0 0,1 1-1 0 0,-1-1 0 0 0,1 1 1 0 0,-1-1-1 0 0,1 0 0 0 0,0 1 0 0 0,-1-1 1 0 0,1 1-1 0 0,0-1 0 0 0,0 1 1 0 0,0-1-1 0 0,-1 0 0 0 0,1 1 1 0 0,0-1-1 0 0,0 0 0 0 0,0 1 0 0 0,0-1 1 0 0,0 0-1 0 0,0 1 0 0 0,0-1 1 0 0,0 0-1 0 0,0 1 0 0 0,0-1 1 0 0,1 1-1 0 0,-1-1 0 0 0,0 0 1 0 0,0 1-1 0 0,0-1 0 0 0,1 1 0 0 0,-1-1 1 0 0,0 0-1 0 0,1 1 0 0 0,-1-1 1 0 0,1 1-1 0 0,-1-1 0 0 0,1 1 1 0 0,-1 0-1 0 0,0-1 0 0 0,1 1 68 0 0,14-17-3201 0 0,-2 6-3548 0 0,-2 4-5055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2">311 199,'34'-14,"49"-10,20-6,3 3,-8 0,-11 6,-10 6,-9 5,-7 5,-8-1,-9-1,-6 2,-6 1,-3 2,-2 1,-5 5,-7 7,-5 2</inkml:trace>
  <inkml:trace contextRef="#ctx0" brushRef="#br0" timeOffset="711.344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5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1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1 141,'2'-7,"0"-1,0 1,1-1,0 1,1 0,0 0,0 1,0-1,1 1,0 0,0 0,0 0,1 1,0 0,0 0,0 0,1 1,-1 0,1 0,0 0,0 1,1 0,-1 1,1 0,-1 0,1 0,0 1,-1 0,5 0,97 3,-105-2,0 0,0 1,0 0,0 0,0 0,0 0,0 1,-1-1,1 1,0 0,-1 0,0 1,1-1,-1 1,0-1,0 1,0 0,-1 0,1 0,-1 1,0-1,1 0,-2 1,3 3,-4 0,0 1,0-1,0 0,-1 1,0-1,0 0,-1 0,0 0,0 0,-1 0,0 0,0 0,0-1,-1 0,0 1,-1-1,-2 3,-1 3,-108 170,61-88,34-61,1 0,2 2,2 0,-12 35,26-67,0 1,1 0,-1 0,1 0,0 0,0 0,1 0,-1 0,1 0,0 0,0 0,0 0,0 0,1 0,0 0,0 0,0 0,0 0,0 0,1 0,0 0,0-1,0 1,0-1,0 1,1-1,-1 0,1 0,0 0,0-1,0 1,1 0,-1-1,0 0,1 0,1 1,12-1,-1 0,0-1,0-1,1 0,-1-1,0-1,0-1,0 0,0-1,-1 0,1-2,-1 0,0 0,0-2,-1 0,0 0,-1-1,5-5,11-2,3-1,-23 14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13635 0 0,'0'0'1531'0'0,"0"0"-368"0"0,0 0 85 0 0,0 0 200 0 0,0 0 82 0 0,0 0-74 0 0,0 0-267 0 0,0 0-333 0 0,0 0-236 0 0,0 0-160 0 0,0 0-129 0 0,0 0-111 0 0,0 0-81 0 0,-9 4-33 0 0,-154 83 249 0 0,160-86-356 0 0,1 0 1 0 0,0 0-1 0 0,0 1 0 0 0,0-1 1 0 0,0 0-1 0 0,0 1 0 0 0,0 0 1 0 0,0-1-1 0 0,0 1 0 0 0,0 0 1 0 0,1 0-1 0 0,-1 0 0 0 0,1 0 1 0 0,0 0-1 0 0,-1 0 1 0 0,1 1-1 0 0,0-1 0 0 0,0 0 1 0 0,0 1-1 0 0,1-1 0 0 0,-1 0 1 0 0,1 1-1 0 0,-1-1 0 0 0,1 1 1 0 0,0-1-1 0 0,0 1 0 0 0,0-1 1 0 0,0 1-1 0 0,0-1 0 0 0,0 1 1 0 0,1-1-1 0 0,0 1 0 0 0,-1-1 1 0 0,1 1-1 0 0,0-1 1 0 0,0 0-1 0 0,0 0 0 0 0,0 1 1 0 0,0-1-1 0 0,1 0 0 0 0,-1 0 1 0 0,1 0-1 0 0,0 1 1 0 0,63 78 83 0 0,-57-69-73 0 0,-4-6 82 0 0,1 0 1 0 0,-1 0-1 0 0,0 0 0 0 0,0 0 0 0 0,-1 1 0 0 0,0 0 0 0 0,0 0 1 0 0,0 0-1 0 0,-1 0 0 0 0,0 0 0 0 0,-1 0 0 0 0,1 1 0 0 0,-1-1 1 0 0,-1 0-1 0 0,1 1 0 0 0,-1-1 0 0 0,-1 1 0 0 0,0 2-92 0 0,-1-4 63 0 0,-1-1 1 0 0,0 0-1 0 0,-1 0 0 0 0,1-1 0 0 0,-1 1 0 0 0,0-1 0 0 0,0 1 1 0 0,0-1-1 0 0,-1 0 0 0 0,1-1 0 0 0,-1 1 0 0 0,0-1 0 0 0,0 0 0 0 0,0 0 1 0 0,0-1-1 0 0,-1 1 0 0 0,-2 0-63 0 0,5-2-83 0 0,0 0 0 0 0,0 0 1 0 0,-1 0-1 0 0,1 0 0 0 0,0 0 0 0 0,0-1 0 0 0,-1 1 1 0 0,1-1-1 0 0,0 0 0 0 0,-1 0 0 0 0,1-1 1 0 0,0 1-1 0 0,0 0 0 0 0,-1-1 0 0 0,1 0 0 0 0,0 0 1 0 0,0 0-1 0 0,0 0 0 0 0,0 0 0 0 0,0-1 1 0 0,0 0-1 0 0,0 1 0 0 0,0-1 0 0 0,1 0 0 0 0,-1 0 1 0 0,1 0-1 0 0,-1-1 0 0 0,1 1 0 0 0,-1-2 83 0 0,-2-3-1693 0 0,-3-5-7388 0 0,4 5-3804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2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13171 0 0,'0'0'1579'0'0,"0"0"-235"0"0,0 0 4 0 0,0 0 94 0 0,0 0-24 0 0,0 0-118 0 0,0 0-266 0 0,0 0-277 0 0,0 0-172 0 0,0 0-64 0 0,0 0 12 0 0,0 0 14 0 0,0 0-28 0 0,2 10-89 0 0,20 160 1307 0 0,-28-67-1554 0 0,-3 0 0 0 0,-6-1 0 0 0,-12 35-183 0 0,15-70 26 0 0,2 51-1 0 0,30-123 79 0 0,54-60 100 0 0,-64 56-198 0 0,13-13 1 0 0,0 1-1 0 0,2 1 0 0 0,0 1 1 0 0,2 1-1 0 0,0 1 1 0 0,0 2-1 0 0,2 0 0 0 0,1 2-6 0 0,-29 12 1 0 0,0 1-1 0 0,1-1 0 0 0,-1 1 1 0 0,1 0-1 0 0,-1 0 0 0 0,0-1 1 0 0,1 1-1 0 0,-1 0 0 0 0,1 0 1 0 0,-1 1-1 0 0,1-1 0 0 0,-1 0 1 0 0,0 0-1 0 0,1 1 0 0 0,-1-1 1 0 0,1 0-1 0 0,-1 1 1 0 0,0 0-1 0 0,1-1 0 0 0,-1 1 1 0 0,0 0-1 0 0,0-1 0 0 0,0 1 1 0 0,0 0-1 0 0,0 0 0 0 0,1 0 1 0 0,-1 0-1 0 0,-1 0 0 0 0,1 0 1 0 0,0 1-1 0 0,0-1 0 0 0,0 0 1 0 0,-1 0-1 0 0,1 1 0 0 0,0-1 1 0 0,-1 0-1 0 0,1 1 0 0 0,-1-1 1 0 0,0 0-1 0 0,0 1 1 0 0,1-1-1 0 0,-1 1 0 0 0,0-1 1 0 0,0 1-1 0 0,0-1 0 0 0,0 0 1 0 0,0 1-1 0 0,-1-1 0 0 0,1 1 1 0 0,0-1-1 0 0,-1 0 0 0 0,1 1 1 0 0,-1-1-1 0 0,1 0 0 0 0,-1 1 1 0 0,0-1-1 0 0,0 1 0 0 0,1 12 6 0 0,-13 122 40 0 0,4-16 16 0 0,10-119-112 0 0,-1 0 0 0 0,1-1 0 0 0,0 1 1 0 0,-1 0-1 0 0,1-1 0 0 0,0 1 0 0 0,0-1 1 0 0,-1 0-1 0 0,1 1 0 0 0,0-1 0 0 0,0 1 1 0 0,0-1-1 0 0,0 0 0 0 0,-1 0 1 0 0,1 0-1 0 0,0 1 0 0 0,0-1 0 0 0,0 0 1 0 0,0 0-1 0 0,0 0 0 0 0,0 0 0 0 0,0-1 1 0 0,0 1-1 0 0,-1 0 0 0 0,1 0 0 0 0,0 0 1 0 0,0-1-1 0 0,0 1 0 0 0,0 0 0 0 0,-1-1 1 0 0,1 1-1 0 0,0-1 0 0 0,0 1 0 0 0,0-1 1 0 0,-1 1-1 0 0,1-1 0 0 0,0 0 1 0 0,-1 1-1 0 0,1-1 0 0 0,-1 0 0 0 0,1 1 1 0 0,-1-1-1 0 0,1 0 0 0 0,-1 0 50 0 0,18-19-3717 0 0,-8 4-5397 0 0,-6 6-2813 0 0</inkml:trace>
  <inkml:trace contextRef="#ctx0" brushRef="#br0" timeOffset="386.46">592 696 2777 0 0,'0'0'3070'0'0,"0"0"-857"0"0,0 0-100 0 0,0 0 181 0 0,0 0-27 0 0,0 0-205 0 0,0 0-282 0 0,0 0-304 0 0,0 0-269 0 0,0 0-171 0 0,0 0-130 0 0,0 0-114 0 0,25 9-80 0 0,78 28-69 0 0,-99-35-556 0 0,0 0-1 0 0,1-1 1 0 0,-1 1 0 0 0,0-1-1 0 0,1 0 1 0 0,0 0 0 0 0,-1 0-1 0 0,1-1 1 0 0,-1 0 0 0 0,1 0-1 0 0,0 0 1 0 0,-1 0-1 0 0,1-1 1 0 0,0 0 0 0 0,-1 0-1 0 0,1 0 1 0 0,-1 0 0 0 0,0-1-1 0 0,1 0 1 0 0,1 0-87 0 0,7-4 193 0 0,-2 2-112 0 0,0-1-1 0 0,-1 0 1 0 0,0 0 0 0 0,0-1 0 0 0,0 0 0 0 0,0-1 0 0 0,-1 0-1 0 0,0-1 1 0 0,-1 0 0 0 0,0 0 0 0 0,0 0 0 0 0,0-1-1 0 0,-1-1 1 0 0,-1 1 0 0 0,6-11-81 0 0,-11 18-4 0 0,0 1 1 0 0,0-1-1 0 0,0 0 0 0 0,0 0 0 0 0,-1 0 1 0 0,1 0-1 0 0,-1 0 0 0 0,1 0 0 0 0,-1 0 1 0 0,0 0-1 0 0,1 0 0 0 0,-1 0 0 0 0,0 0 1 0 0,-1 0-1 0 0,1 0 0 0 0,0-1 0 0 0,0 1 0 0 0,-1 0 1 0 0,1 0-1 0 0,-1 0 0 0 0,0 1 0 0 0,0-1 1 0 0,0 0-1 0 0,0 0 0 0 0,0 0 0 0 0,0 0 1 0 0,0 1-1 0 0,0-1 0 0 0,-1 0 0 0 0,1 1 1 0 0,0 0-1 0 0,-1-1 0 0 0,0 1 0 0 0,1 0 1 0 0,-1-1-1 0 0,0 1 0 0 0,0 0 0 0 0,1 0 1 0 0,-1 0-1 0 0,0 1 0 0 0,0-1 0 0 0,0 0 1 0 0,0 1-1 0 0,0-1 0 0 0,-1 1 4 0 0,-96-6-475 0 0,86 11 459 0 0,0 1 0 0 0,0 0 0 0 0,1 1 0 0 0,0 0-1 0 0,0 1 1 0 0,0 0 0 0 0,1 1 0 0 0,0 0 0 0 0,1 1 0 0 0,0 0 0 0 0,1 1 0 0 0,0 0 0 0 0,0 0 0 0 0,-3 9 16 0 0,7-13-3 0 0,0 1 0 0 0,1 0 0 0 0,0 0 0 0 0,1 1 0 0 0,-1-1 0 0 0,2 1 0 0 0,-1 0 0 0 0,1 0 0 0 0,1 0 0 0 0,-1 0 1 0 0,1 0-1 0 0,1 2 3 0 0,0-8-14 0 0,0 1 0 0 0,0-1 1 0 0,1 1-1 0 0,-1-1 0 0 0,1 0 1 0 0,0 0-1 0 0,0 1 0 0 0,0-1 0 0 0,0 0 1 0 0,1 0-1 0 0,-1 0 0 0 0,1 0 1 0 0,0 0-1 0 0,0-1 0 0 0,0 1 1 0 0,0 0-1 0 0,0-1 0 0 0,1 0 1 0 0,-1 1-1 0 0,1-1 0 0 0,-1 0 0 0 0,1 0 1 0 0,0 0-1 0 0,0-1 0 0 0,0 1 1 0 0,0-1-1 0 0,0 1 0 0 0,0-1 1 0 0,0 0-1 0 0,1 0 0 0 0,-1-1 0 0 0,0 1 1 0 0,3 0 13 0 0,127 3-1877 0 0,-47-26-3510 0 0,-67 14-159 0 0,-7 4-5821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15 133 12683 0 0,'0'0'1563'0'0,"0"0"-167"0"0,0 0 30 0 0,0 0 77 0 0,0 0-7 0 0,0 0-108 0 0,0 0-206 0 0,0 0-238 0 0,0 0-226 0 0,0 0-166 0 0,0 0-116 0 0,0 0-84 0 0,-3 30-51 0 0,-9 96-50 0 0,19-71 57 0 0,-1-50-252 0 0,-2 1-4 0 0,1 0 0 0 0,0-1-1 0 0,0 1 1 0 0,0-1 0 0 0,0-1 0 0 0,1 1 0 0 0,0-1-1 0 0,0 0 1 0 0,0 0 0 0 0,1-1 0 0 0,-1 1 0 0 0,1-2 0 0 0,0 1-1 0 0,-1-1 1 0 0,1 0 0 0 0,0 0 0 0 0,1-1 0 0 0,-1 1-1 0 0,0-2 1 0 0,0 1 0 0 0,1-1 0 0 0,-1 0 0 0 0,0-1-1 0 0,0 0 1 0 0,0 0 0 0 0,1 0 0 0 0,-1-1 0 0 0,0 0-1 0 0,-1 0 1 0 0,1-1 0 0 0,0 0 0 0 0,-1 0 0 0 0,5-3-52 0 0,2-1 42 0 0,0 0 1 0 0,0-1-1 0 0,-1 0 0 0 0,0-1 1 0 0,-1 0-1 0 0,0-1 1 0 0,0-1-1 0 0,-1 1 1 0 0,0-2-1 0 0,-1 1 0 0 0,0-1 1 0 0,-1-1-1 0 0,0 0 1 0 0,-1 0-1 0 0,-1 0 1 0 0,1-2-43 0 0,-4 8-13 0 0,0-1 1 0 0,0 1-1 0 0,-1-1 1 0 0,1 0-1 0 0,-2 1 1 0 0,1-1 0 0 0,-1 0-1 0 0,-1 0 1 0 0,1 0-1 0 0,-1 0 1 0 0,0 0 0 0 0,-1 0-1 0 0,-1-5 13 0 0,2 12-62 0 0,0 1 0 0 0,-1-1 0 0 0,1 0-1 0 0,0 0 1 0 0,0 1 0 0 0,-1-1 0 0 0,1 0-1 0 0,-1 1 1 0 0,1-1 0 0 0,0 0 0 0 0,-1 1 0 0 0,0-1-1 0 0,1 0 1 0 0,-1 1 0 0 0,1-1 0 0 0,-1 1 0 0 0,0-1-1 0 0,1 1 1 0 0,-1 0 0 0 0,0-1 0 0 0,1 1 0 0 0,-1 0-1 0 0,0-1 1 0 0,0 1 0 0 0,1 0 0 0 0,-1 0-1 0 0,0-1 1 0 0,0 1 0 0 0,1 0 0 0 0,-1 0 0 0 0,0 0-1 0 0,0 0 1 0 0,0 0 0 0 0,1 0 0 0 0,-1 0 0 0 0,0 1-1 0 0,0-1 1 0 0,0 0 0 0 0,0 1 62 0 0,-17 8-9423 0 0,15-5-2493 0 0</inkml:trace>
  <inkml:trace contextRef="#ctx0" brushRef="#br0" timeOffset="451.685">911 0 12003 0 0,'0'0'2779'0'0,"0"0"-1057"0"0,0 0-420 0 0,0 0-5 0 0,0 0-38 0 0,0 0-144 0 0,0 0-191 0 0,0 0-203 0 0,0 0-151 0 0,0 0-78 0 0,0 0-72 0 0,0 0-61 0 0,0 0-63 0 0,-19 5-59 0 0,-61 17-38 0 0,16 18 220 0 0,62-40-414 0 0,0 2 0 0 0,1-1 0 0 0,-1 0 0 0 0,0 0-1 0 0,0 0 1 0 0,1 1 0 0 0,-1-1 0 0 0,0 1 0 0 0,1 0 0 0 0,0-1 0 0 0,-1 1 0 0 0,1 0 0 0 0,0 0 0 0 0,0 0 0 0 0,0 0 0 0 0,0-1 0 0 0,0 2 0 0 0,1-1 0 0 0,-1 0 0 0 0,0 0 0 0 0,1 0 0 0 0,0 0 0 0 0,-1 0 0 0 0,1 0 0 0 0,0 1 0 0 0,0-1 0 0 0,0 0 0 0 0,0 0 0 0 0,1 0 0 0 0,-1 0 0 0 0,1 1 0 0 0,-1-1 0 0 0,1 0 0 0 0,0 0 0 0 0,0 0 0 0 0,0 0 0 0 0,0 0 0 0 0,0-1 0 0 0,0 1 0 0 0,0 0 0 0 0,1 0 0 0 0,-1-1 0 0 0,0 1 0 0 0,1 0 0 0 0,0-1 0 0 0,-1 0 0 0 0,1 1 0 0 0,0-1 0 0 0,0 0 0 0 0,0 0 0 0 0,0 0 0 0 0,0 0 0 0 0,1 0-5 0 0,31 15 52 0 0,-27-14-22 0 0,0 0-1 0 0,-1 1 1 0 0,1 0 0 0 0,0 0 0 0 0,-1 0-1 0 0,1 1 1 0 0,-1 0 0 0 0,0 1 0 0 0,-1-1-1 0 0,1 1 1 0 0,-1 0 0 0 0,0 0 0 0 0,0 1-1 0 0,0 0 1 0 0,-1 0 0 0 0,0 0 0 0 0,0 0-1 0 0,-1 0 1 0 0,2 4-30 0 0,-4-3 49 0 0,0 0-1 0 0,0 0 0 0 0,-1 0 1 0 0,0 0-1 0 0,0 0 1 0 0,-1-1-1 0 0,0 1 1 0 0,0 0-1 0 0,0 0 1 0 0,-1 0-1 0 0,0-1 1 0 0,-1 1-1 0 0,1-1 1 0 0,-1 1-1 0 0,0-1 1 0 0,-1 0-1 0 0,0 0 1 0 0,0-1-1 0 0,0 1 0 0 0,0-1 1 0 0,-1 0-1 0 0,0 0 1 0 0,0 0-1 0 0,0 0 1 0 0,-1-1-1 0 0,0 0 1 0 0,1 0-1 0 0,-1-1 1 0 0,-1 0-1 0 0,1 0 1 0 0,0 0-1 0 0,-1-1 1 0 0,1 0-1 0 0,-1 0 0 0 0,-4 0-48 0 0,-2 4-10 0 0,4-2-14 0 0,-1 1 0 0 0,1-2 1 0 0,-1 1-1 0 0,1-1 0 0 0,-1-1 0 0 0,0 1 0 0 0,0-2 1 0 0,-1 0-1 0 0,1 0 0 0 0,0 0 0 0 0,0-1 0 0 0,-8-2 24 0 0,17 2-58 0 0,0 0-1 0 0,1 0 0 0 0,-1-1 0 0 0,0 1 1 0 0,0 0-1 0 0,1-1 0 0 0,-1 1 1 0 0,0-1-1 0 0,0 1 0 0 0,1-1 0 0 0,-1 1 1 0 0,0-1-1 0 0,1 0 0 0 0,-1 1 0 0 0,1-1 1 0 0,-1 0-1 0 0,1 1 0 0 0,-1-1 0 0 0,1 0 1 0 0,0 0-1 0 0,-1 1 0 0 0,1-1 1 0 0,0 0-1 0 0,-1 0 0 0 0,1 0 0 0 0,0 0 1 0 0,0 1-1 0 0,0-1 0 0 0,0 0 0 0 0,0 0 1 0 0,0 0-1 0 0,0 0 0 0 0,0 0 0 0 0,0 1 1 0 0,0-1-1 0 0,1 0 0 0 0,-1 0 0 0 0,0 0 1 0 0,0 0-1 0 0,1 1 0 0 0,-1-1 1 0 0,1 0-1 0 0,-1 0 0 0 0,0 1 0 0 0,1-1 1 0 0,0 0-1 0 0,-1 1 59 0 0,26-37-7166 0 0,-24 35 5750 0 0,7-7-10180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19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6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37 0 0 0,'0'0'1172'0'0,"0"0"558"0"0,0 0 398 0 0,0 0 173 0 0,0 0-29 0 0,0 0-180 0 0,0 0-293 0 0,0 0-308 0 0,0 0-271 0 0,0 0-263 0 0,-8 26 2316 0 0,-2 159 386 0 0,11-123-3125 0 0,8 305 893 0 0,-9-252-1071 0 0,-11-130-692 0 0,-2-19-3758 0 0,10 10-7278 0 0,3 20 763 0 0</inkml:trace>
  <inkml:trace contextRef="#ctx0" brushRef="#br0" timeOffset="268.814">0 527 10154 0 0,'0'0'2069'0'0,"0"0"-533"0"0,0 0-372 0 0,0 0 11 0 0,0 0 93 0 0,0 0 74 0 0,0 0-78 0 0,0 0-177 0 0,0 0-196 0 0,0 0-169 0 0,35-10-105 0 0,112-31-96 0 0,173-48 1479 0 0,-141 52-2990 0 0,-179 37 120 0 0,0 0-665 0 0,0 0-1441 0 0,0 0-3550 0 0,0 0-5163 0 0</inkml:trace>
  <inkml:trace contextRef="#ctx0" brushRef="#br0" timeOffset="892.481">691 1 8394 0 0,'0'0'3309'0'0,"0"0"-1248"0"0,0 0-604 0 0,0 0-80 0 0,0 0-32 0 0,0 0-89 0 0,0 0-176 0 0,0 0-241 0 0,0 0-174 0 0,0 0-50 0 0,0 0 1 0 0,0 0 2 0 0,0 0-38 0 0,5 14-79 0 0,29 104 724 0 0,-24 339 268 0 0,16-277-1378 0 0,-26-180-111 0 0,0 1-1 0 0,0 0 1 0 0,0-1 0 0 0,0 1 0 0 0,0 0-1 0 0,0-1 1 0 0,0 1 0 0 0,0 0 0 0 0,0-1-1 0 0,0 1 1 0 0,1 0 0 0 0,-1-1 0 0 0,0 1-1 0 0,0-1 1 0 0,1 1 0 0 0,-1 0 0 0 0,0-1-1 0 0,1 1 1 0 0,-1-1 0 0 0,1 1 0 0 0,-1-1-1 0 0,1 1 1 0 0,-1-1 0 0 0,1 1 0 0 0,-1-1-1 0 0,1 0 1 0 0,-1 1 0 0 0,1-1 0 0 0,0 0-1 0 0,-1 1 1 0 0,1-1 0 0 0,-1 0 0 0 0,1 0-1 0 0,0 1 1 0 0,-1-1 0 0 0,1 0-1 0 0,0 0 1 0 0,-1 0 0 0 0,1 0 0 0 0,0 0-1 0 0,-1 0 1 0 0,1 0 0 0 0,0 0 0 0 0,-1 0-1 0 0,1 0 1 0 0,0-1 0 0 0,-1 1 0 0 0,1 0-1 0 0,0 0 1 0 0,-1-1 0 0 0,1 1 0 0 0,-1 0-1 0 0,1-1 1 0 0,0 1 0 0 0,-1-1-4 0 0,33-31 332 0 0,-26 24-313 0 0,167-153 152 0 0,-171 158-168 0 0,0 0-4 0 0,-1 0 0 0 0,1 0 0 0 0,0 1 0 0 0,0-1 0 0 0,0 1 1 0 0,0 0-1 0 0,0 0 0 0 0,1 0 0 0 0,-1 0 0 0 0,0 0 0 0 0,1 1 0 0 0,0-1 0 0 0,-1 1 0 0 0,1 0 0 0 0,0 0 0 0 0,-1 0 0 0 0,1 1 0 0 0,0-1 0 0 0,0 1 0 0 0,2 0 1 0 0,-2 47 77 0 0,-32 97 222 0 0,27-142-320 0 0,1-1 0 0 0,0 1 0 0 0,-1 0 0 0 0,1-1 0 0 0,0 1 0 0 0,0 0 1 0 0,0-1-1 0 0,0 1 0 0 0,0 0 0 0 0,0 0 0 0 0,0-1 0 0 0,1 1 0 0 0,-1 0 0 0 0,1-1 0 0 0,-1 1 0 0 0,1 0 0 0 0,-1-1 0 0 0,1 1 0 0 0,0-1 0 0 0,0 1 0 0 0,0-1 0 0 0,0 0 0 0 0,0 1 0 0 0,0-1 1 0 0,0 0-1 0 0,1 0 0 0 0,-1 0 0 0 0,0 1 0 0 0,1-1 0 0 0,-1 0 0 0 0,1-1 0 0 0,-1 1 0 0 0,1 0 0 0 0,-1 0 0 0 0,1-1 0 0 0,-1 1 0 0 0,1-1 0 0 0,0 1 0 0 0,-1-1 0 0 0,1 0 0 0 0,0 0 1 0 0,0 0-1 0 0,-1 1 0 0 0,1-2 0 0 0,0 1 0 0 0,-1 0 0 0 0,1 0 0 0 0,0 0 0 0 0,-1-1 0 0 0,1 1 0 0 0,0-1 0 0 0,-1 0 0 0 0,1 1 0 0 0,-1-1 21 0 0,10-4-1106 0 0,8-3-3260 0 0,-7 2-6777 0 0,-8 3 255 0 0</inkml:trace>
  <inkml:trace contextRef="#ctx0" brushRef="#br0" timeOffset="1275.754">1270 697 3513 0 0,'0'0'1440'0'0,"0"0"-202"0"0,0 0 87 0 0,0 0 306 0 0,0 0 248 0 0,0 0-10 0 0,0 0-170 0 0,0 0-263 0 0,0 0-226 0 0,0 0-169 0 0,0 0-119 0 0,0 0-103 0 0,0 0-85 0 0,25-7-56 0 0,74-21-58 0 0,-46 1 474 0 0,-47 24-985 0 0,0-1 1 0 0,-1 0 0 0 0,1-1-1 0 0,-1 1 1 0 0,0-1 0 0 0,0 0-1 0 0,-1 0 1 0 0,1 0 0 0 0,-1-1-1 0 0,0 0 1 0 0,0 0 0 0 0,-1 0-1 0 0,0 0 1 0 0,0 0 0 0 0,-1-1-1 0 0,1 1 1 0 0,-1-1 0 0 0,-1 0-1 0 0,1 1 1 0 0,-1-1 0 0 0,0 0-1 0 0,-1 0 1 0 0,0 0 0 0 0,0 0-1 0 0,0 0 1 0 0,-2-5-110 0 0,-1 9 7 0 0,0 0 1 0 0,0 1-1 0 0,0-1 1 0 0,-1 1-1 0 0,1 0 1 0 0,-1 0-1 0 0,0 0 1 0 0,0 0-1 0 0,0 0 1 0 0,0 1-1 0 0,0 0 1 0 0,0 0-1 0 0,0 0 1 0 0,0 0-1 0 0,0 1 1 0 0,0 0-1 0 0,-1 0 1 0 0,1 0-1 0 0,0 0 1 0 0,0 0-1 0 0,0 1 1 0 0,0 0-1 0 0,-1 0 1 0 0,1 0-1 0 0,0 0 1 0 0,1 1-1 0 0,-1 0 1 0 0,0-1-1 0 0,-1 2-7 0 0,-7 3 0 0 0,1 0-1 0 0,-1 1 1 0 0,1 0-1 0 0,1 1 1 0 0,0 0-1 0 0,0 1 0 0 0,0 0 1 0 0,1 0-1 0 0,0 1 1 0 0,1 0-1 0 0,0 1 1 0 0,1-1-1 0 0,0 2 1 0 0,1-1-1 0 0,0 1 1 0 0,1 0-1 0 0,0 0 0 0 0,1 0 1 0 0,0 1-1 0 0,1 0 1 0 0,0-1-1 0 0,0 6 1 0 0,6-10 27 0 0,1 0-1 0 0,0 0 0 0 0,0-1 0 0 0,0 1 1 0 0,1-1-1 0 0,0 0 0 0 0,0 0 1 0 0,0-1-1 0 0,1 1 0 0 0,0-1 0 0 0,1 0 1 0 0,-1-1-1 0 0,1 0 0 0 0,0 0 1 0 0,1 0-1 0 0,-1-1 0 0 0,1 0 1 0 0,0 0-1 0 0,0-1 0 0 0,0 0 0 0 0,0-1 1 0 0,0 0-1 0 0,1 0 0 0 0,-1 0-26 0 0,13 6 156 0 0,5 2-45 0 0,1-2 0 0 0,0 0 0 0 0,1-1 0 0 0,0-2 1 0 0,0-1-1 0 0,0-1 0 0 0,0-2 0 0 0,0-1 0 0 0,0 0 0 0 0,1-3-111 0 0,2-9-816 0 0,-28 6-3179 0 0,-1-1-3821 0 0,-2 3-4922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9:06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314 533 0 0 0,'0'0'360'0'0,"0"0"822"0"0,0 0 303 0 0,0 0 98 0 0,0 0 19 0 0,0 0-38 0 0,0 0-91 0 0,0 0-108 0 0,0 0-104 0 0,0 0-64 0 0,3-3-57 0 0,14-9 1956 0 0,-17 12-2171 0 0,0 0-62 0 0,0 0-84 0 0,0 0-131 0 0,0 0-109 0 0,0 0-96 0 0,-25-3 1060 0 0,15 2-1460 0 0,0 1 1 0 0,0 0 0 0 0,1 1 0 0 0,-1 0 0 0 0,0 1 0 0 0,0 0-1 0 0,1 0 1 0 0,-1 1 0 0 0,1 0 0 0 0,0 1 0 0 0,0 0 0 0 0,0 0 0 0 0,-4 3-44 0 0,-14 5 107 0 0,18-9-78 0 0,1 0-1 0 0,0 1 1 0 0,0 0-1 0 0,1 0 1 0 0,-1 0-1 0 0,1 1 1 0 0,0 1 0 0 0,0-1-1 0 0,1 1 1 0 0,-1 0-1 0 0,1 0 1 0 0,0 1-1 0 0,1 0 1 0 0,0 0 0 0 0,0 0-1 0 0,0 1 1 0 0,1-1-1 0 0,0 1 1 0 0,-1 6-29 0 0,2-9 29 0 0,1 0 0 0 0,-1 0 0 0 0,1 0 0 0 0,1 0 1 0 0,-1 1-1 0 0,1-1 0 0 0,0 1 0 0 0,0-1 0 0 0,0 1 0 0 0,1-1 0 0 0,0 1 1 0 0,0-1-1 0 0,0 1 0 0 0,1-1 0 0 0,0 1 0 0 0,0-1 0 0 0,0 1 0 0 0,1-1 1 0 0,0 0-1 0 0,0 0 0 0 0,0 0 0 0 0,0 0 0 0 0,1 0 0 0 0,0 0 0 0 0,0-1 1 0 0,0 1-1 0 0,1-1 0 0 0,0 0 0 0 0,-1 0 0 0 0,1 0 0 0 0,1 0 0 0 0,-1-1 1 0 0,1 1-1 0 0,3 1-29 0 0,0-3 111 0 0,0 0-1 0 0,1-1 1 0 0,-1 0 0 0 0,0-1 0 0 0,0 1 0 0 0,1-2 0 0 0,-1 1 0 0 0,0-1 0 0 0,0 0-1 0 0,0-1 1 0 0,0 0 0 0 0,0 0 0 0 0,0-1 0 0 0,0 0 0 0 0,-1 0 0 0 0,1-1-1 0 0,-1 0 1 0 0,0 0 0 0 0,0 0 0 0 0,0-1 0 0 0,-1 0 0 0 0,0-1 0 0 0,2-2-111 0 0,15-15 100 0 0,-2 0 0 0 0,-1-2 0 0 0,-1 0 1 0 0,-1-2-1 0 0,7-13-100 0 0,26-58 88 0 0,-65 193-457 0 0,15-86 369 0 0,1-1 0 0 0,1 1-1 0 0,0-1 1 0 0,0 1 0 0 0,1-1 0 0 0,0 0 0 0 0,0 0 0 0 0,1-1 0 0 0,0 1 0 0 0,0-1 0 0 0,1 0 0 0 0,0 0 0 0 0,0-1 0 0 0,0 0 0 0 0,1 0 0 0 0,0 0 0 0 0,0-1-1 0 0,1 0 1 0 0,-1 0 0 0 0,4 0 0 0 0,-4-1 9 0 0,1-1-1 0 0,0 0 1 0 0,-1 0-1 0 0,2-1 1 0 0,-1 0-1 0 0,0 0 1 0 0,0-1 0 0 0,0 0-1 0 0,1-1 1 0 0,-1 0-1 0 0,0 0 1 0 0,1-1-1 0 0,-1 0 1 0 0,0 0-1 0 0,0 0 1 0 0,0-2-1 0 0,0 1 1 0 0,0-1-1 0 0,0 0 1 0 0,0 0-1 0 0,-1-1 1 0 0,0 0-1 0 0,0 0 1 0 0,0-1-1 0 0,0 0 1 0 0,-1 0-1 0 0,1-1 1 0 0,1-1-9 0 0,14-20 33 0 0,0-1 0 0 0,-2-1 0 0 0,-1-1 0 0 0,-2 0 0 0 0,-1-2 0 0 0,-1 0 0 0 0,1-6-33 0 0,2-10 8 0 0,-2-1 0 0 0,-2 0 0 0 0,-2-1 0 0 0,-3-1 0 0 0,-1 1 0 0 0,-3-1 0 0 0,-2 0 0 0 0,-3-33-8 0 0,-1 85 1 0 0,1-1 0 0 0,-1 1 0 0 0,1 0 0 0 0,-1-1 0 0 0,0 1 0 0 0,1-1 0 0 0,-1 1 0 0 0,0-1 0 0 0,1 0 0 0 0,-1 1 0 0 0,0-1 0 0 0,1 0 0 0 0,-1 1 0 0 0,0-1 0 0 0,1 0 0 0 0,-1 0 0 0 0,0 0 0 0 0,0 0 0 0 0,1 0 0 0 0,-1 1 0 0 0,0-1 0 0 0,0-1 0 0 0,0 1 0 0 0,1 0 0 0 0,-1 0 0 0 0,0 0 0 0 0,0 0 0 0 0,1 0 0 0 0,-1-1 0 0 0,0 1 0 0 0,1 0 0 0 0,-1-1 0 0 0,0 1 0 0 0,1 0 1 0 0,-1-1-1 0 0,0 1 0 0 0,1-1 0 0 0,-1 1 0 0 0,1-1 0 0 0,-1 1 0 0 0,1-1 0 0 0,-1 0 0 0 0,1 1 0 0 0,-1-1 0 0 0,1 0 0 0 0,0 1 0 0 0,-1-1 0 0 0,1 0 0 0 0,0 1 0 0 0,-1-1 0 0 0,1 0 0 0 0,0 0 0 0 0,0 1 0 0 0,0-1 0 0 0,0 0 0 0 0,0 0 0 0 0,0 1 0 0 0,0-1 0 0 0,0 0 0 0 0,0 0 0 0 0,0 1 0 0 0,0-1 0 0 0,0 0 0 0 0,1 0-1 0 0,-9 14 3 0 0,1 1-1 0 0,1 0 1 0 0,0 1-1 0 0,1-1 1 0 0,0 1-1 0 0,1 0 1 0 0,1 1-1 0 0,0-1 1 0 0,1 1 0 0 0,1-1-1 0 0,1 9-2 0 0,17 171 105 0 0,20 69-58 0 0,-34-105-84 0 0,-16-189-767 0 0,8-76-4602 0 0,6 65 880 0 0,-1 20 943 0 0,0 6-1701 0 0,0 4-3842 0 0</inkml:trace>
  <inkml:trace contextRef="#ctx0" brushRef="#br0" timeOffset="269.861">678 341 792 0 0,'0'0'2935'0'0,"0"0"-527"0"0,0 0-165 0 0,0 0 24 0 0,0 0-3 0 0,0 0-124 0 0,0 0-267 0 0,0 0-400 0 0,0 0-384 0 0,0 0-285 0 0,0 0-181 0 0,0 0-128 0 0,-7-2-90 0 0,-2 0-348 0 0,-11-4 492 0 0,34 13 1058 0 0,9 0-1146 0 0,1-1 1 0 0,0-1-1 0 0,0-2 1 0 0,0 0-1 0 0,0-1 0 0 0,1-2 1 0 0,-1 0-1 0 0,0-2 1 0 0,8-2-462 0 0,298-45 17 0 0,-320 49-687 0 0,5-2-457 0 0,-11-1-2967 0 0,-3 0-3360 0 0,-1-1-4970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11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11 256 0 0,'0'0'1331'0'0,"0"0"-5"0"0,0 0 115 0 0,0 0 305 0 0,0 0 297 0 0,0 0 60 0 0,0 0-138 0 0,0 0-336 0 0,0 0-343 0 0,0 0-266 0 0,0 0-165 0 0,0-3-112 0 0,0-2-1477 0 0,5 2 8259 0 0,-1 13-7279 0 0,0 0 0 0 0,-1 1 1 0 0,0-1-1 0 0,-1 1 1 0 0,0 0-1 0 0,0-1 1 0 0,-1 1-1 0 0,-1 0 0 0 0,0 5-246 0 0,-2 307 1207 0 0,-21-118-793 0 0,15-137-384 0 0,8-68-91 0 0,-5-26-2838 0 0,-2-7-3672 0 0,6 11-4809 0 0,1 18 3888 0 0</inkml:trace>
  <inkml:trace contextRef="#ctx0" brushRef="#br0" timeOffset="304.877">1 423 3529 0 0,'0'0'4655'0'0,"0"0"-2185"0"0,0 0-823 0 0,0 0-160 0 0,0 0-74 0 0,0 0-160 0 0,0 0-235 0 0,0 0-173 0 0,0 0-83 0 0,0 0 6 0 0,0 0 39 0 0,0 0-24 0 0,18-4-57 0 0,130-29 1055 0 0,-117 25-1259 0 0,139-24 432 0 0,-138 26-274 0 0,-17 2-4160 0 0,-9 3-2061 0 0,1 1-3595 0 0,-3 0 1193 0 0</inkml:trace>
  <inkml:trace contextRef="#ctx0" brushRef="#br0" timeOffset="974.218">566 40 8130 0 0,'0'0'1843'0'0,"0"0"-315"0"0,0 0-85 0 0,0 0 48 0 0,0 0-17 0 0,0 0-182 0 0,0 0-328 0 0,0 0-341 0 0,0 0-188 0 0,0 0-15 0 0,0 0 41 0 0,0 0 61 0 0,0 0 19 0 0,3 7-55 0 0,26 149 2208 0 0,-30 340-955 0 0,18-434-1715 0 0,12-80 112 0 0,0-17-91 0 0,1 1 0 0 0,2 2 0 0 0,1 1 0 0 0,2 1 0 0 0,1 2 0 0 0,12-6-45 0 0,-48 34 2 0 0,1-1 0 0 0,-1 1 0 0 0,0 0 0 0 0,1-1 0 0 0,-1 1 0 0 0,1-1 0 0 0,-1 1 0 0 0,1 0 0 0 0,-1-1 0 0 0,0 1 0 0 0,1 0 0 0 0,0 0 0 0 0,-1-1 0 0 0,1 1 0 0 0,-1 0 0 0 0,1 0 0 0 0,-1 0 0 0 0,1 0 0 0 0,-1 0 0 0 0,1 0 0 0 0,-1-1 0 0 0,1 1 0 0 0,0 1 0 0 0,-1-1 0 0 0,1 0 0 0 0,-1 0 0 0 0,1 0 0 0 0,-1 0 0 0 0,1 0 0 0 0,0 0 0 0 0,-1 1 0 0 0,1-1 0 0 0,-1 0 0 0 0,1 0 0 0 0,-1 1 0 0 0,1-1 0 0 0,-1 0 0 0 0,0 1 0 0 0,1-1 0 0 0,-1 0 0 0 0,1 1 0 0 0,-1-1 0 0 0,0 1 0 0 0,1-1 0 0 0,-1 1 0 0 0,0-1 0 0 0,1 1 0 0 0,-1-1 0 0 0,0 1 0 0 0,0-1 0 0 0,0 1 0 0 0,1-1 0 0 0,-1 1 0 0 0,0 0-2 0 0,1 37 356 0 0,-2-26-264 0 0,-15 123 814 0 0,25-87-807 0 0,17-52-950 0 0,9-33-2700 0 0,-24 24-736 0 0,1 1-4088 0 0,-8 4-2638 0 0</inkml:trace>
  <inkml:trace contextRef="#ctx0" brushRef="#br0" timeOffset="1447.992">1087 637 1832 0 0,'0'0'2406'0'0,"0"0"-651"0"0,0 0 6 0 0,0 0 240 0 0,0 0 91 0 0,0 0-160 0 0,0 0-341 0 0,0 0-333 0 0,0 0-236 0 0,0 0-120 0 0,0 0-75 0 0,0 0-58 0 0,0 0-54 0 0,20 2-71 0 0,62 7-65 0 0,-29-23 455 0 0,-42 6-817 0 0,-1 2-83 0 0,0 0-1 0 0,-1 0 1 0 0,1-1-1 0 0,-1-1 1 0 0,-1 1-1 0 0,1-2 1 0 0,-1 1-1 0 0,-1-1 1 0 0,1 0-1 0 0,-2-1 1 0 0,1 1-1 0 0,-1-1 1 0 0,-1-1-1 0 0,0 1 1 0 0,0-1-1 0 0,0-1-133 0 0,-4 9 16 0 0,0 1 0 0 0,0 0 0 0 0,0-1 0 0 0,0 1 0 0 0,-1-1 0 0 0,1 1 0 0 0,-1-1-1 0 0,1 1 1 0 0,-1-1 0 0 0,0 1 0 0 0,0-1 0 0 0,0 1 0 0 0,0-1 0 0 0,0 1 0 0 0,-1-1-1 0 0,1 1 1 0 0,-1-1 0 0 0,0 1 0 0 0,1-1 0 0 0,-1 1 0 0 0,0-1 0 0 0,-1 1 0 0 0,1 0 0 0 0,0 0-1 0 0,-1 0 1 0 0,1 0 0 0 0,-1 0 0 0 0,1 0 0 0 0,-1 0 0 0 0,0 0 0 0 0,0 0 0 0 0,0 1-1 0 0,0-1 1 0 0,0 1 0 0 0,0 0 0 0 0,-1-1 0 0 0,1 1 0 0 0,0 0 0 0 0,-1 0 0 0 0,1 1-1 0 0,-1-1 1 0 0,1 0 0 0 0,-2 1-16 0 0,-11 1-10 0 0,1 0 0 0 0,0 1 0 0 0,0 1 0 0 0,0 1 0 0 0,1 0 0 0 0,-1 1 0 0 0,1 0-1 0 0,0 1 1 0 0,0 0 0 0 0,0 1 0 0 0,1 0 0 0 0,0 1 0 0 0,1 1 0 0 0,0 0 0 0 0,0 1 0 0 0,1-1 0 0 0,0 2 0 0 0,1 0-1 0 0,0 0 1 0 0,0 0 0 0 0,1 2 10 0 0,1-5 2 0 0,0 0 1 0 0,0 1-1 0 0,0 0 0 0 0,1 0 0 0 0,1 0 0 0 0,-1 1 0 0 0,2 0 0 0 0,-1 0 1 0 0,1 0-1 0 0,1 1 0 0 0,0-1 0 0 0,0 1 0 0 0,1 0 0 0 0,1 0 0 0 0,0 0 1 0 0,0-1-1 0 0,1 1 0 0 0,0 7-2 0 0,3-13 33 0 0,1 0 0 0 0,-1 0 0 0 0,1 0 0 0 0,0 0 0 0 0,0 0 0 0 0,0-1 0 0 0,1 0 0 0 0,-1 0 0 0 0,1 0 0 0 0,0 0 0 0 0,0-1 1 0 0,1 0-1 0 0,-1 0 0 0 0,1 0 0 0 0,-1-1 0 0 0,1 1 0 0 0,0-1 0 0 0,0-1 0 0 0,0 1 0 0 0,0-1 0 0 0,0 0 0 0 0,1-1-33 0 0,5 4 122 0 0,10 2 79 0 0,0-2-1 0 0,0 0 0 0 0,1-1 0 0 0,0-1 0 0 0,0-1 0 0 0,0-1 1 0 0,-1-1-1 0 0,1-1 0 0 0,0-1 0 0 0,18-5-200 0 0,-34 7-23 0 0,0-1 0 0 0,0 0 0 0 0,0-1 0 0 0,-1 0 0 0 0,1 0 1 0 0,-1 0-1 0 0,0 0 0 0 0,0-1 0 0 0,0 0 0 0 0,0-1 0 0 0,-1 1 0 0 0,0-1 0 0 0,0 0 0 0 0,0-1 0 0 0,2-3 23 0 0,-3-12-4268 0 0,-4 17 957 0 0,0-1-9126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5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1017 9562 0 0,'0'0'1544'0'0,"0"0"-157"0"0,0 0 127 0 0,0 0 169 0 0,0 0-40 0 0,0 0-227 0 0,0 0-343 0 0,0 0-317 0 0,0 0-217 0 0,0 0-138 0 0,0 0-52 0 0,0 0-3 0 0,0 0 28 0 0,8-13 11 0 0,48-102 1027 0 0,-50 94-1268 0 0,2 1 1 0 0,0 0-1 0 0,1 0 1 0 0,0 1-1 0 0,2 0 1 0 0,1 1-1 0 0,0 0 1 0 0,1 0-1 0 0,6-4-144 0 0,-19 20-5 0 0,1 1 1 0 0,0 0-1 0 0,-1-1 0 0 0,1 1 1 0 0,0 0-1 0 0,0 0 0 0 0,-1-1 0 0 0,1 1 1 0 0,0 0-1 0 0,0 0 0 0 0,0 0 1 0 0,1 0-1 0 0,-1 0 0 0 0,0 0 0 0 0,0 1 1 0 0,0-1-1 0 0,1 0 0 0 0,-1 1 1 0 0,0-1-1 0 0,1 0 0 0 0,-1 1 1 0 0,1 0-1 0 0,-1-1 0 0 0,1 1 0 0 0,-1 0 1 0 0,0 0-1 0 0,1 0 0 0 0,-1 0 1 0 0,1 0-1 0 0,-1 0 0 0 0,1 0 0 0 0,-1 0 1 0 0,1 1-1 0 0,-1-1 0 0 0,1 0 1 0 0,-1 1-1 0 0,0-1 0 0 0,1 1 0 0 0,-1 0 1 0 0,0-1-1 0 0,0 1 0 0 0,1 0 1 0 0,-1 0-1 0 0,0 0 0 0 0,0 0 0 0 0,0 0 1 0 0,0 0 4 0 0,8 73 172 0 0,-9-66-160 0 0,-1-1 0 0 0,1 0 0 0 0,0 1 0 0 0,1-1 0 0 0,0 1 0 0 0,0-1 0 0 0,1 0 0 0 0,-1 1 0 0 0,2-1 0 0 0,-1 0 0 0 0,1 0 0 0 0,0-1 1 0 0,0 1-1 0 0,1 0 0 0 0,0-1 0 0 0,0 0 0 0 0,0 0 0 0 0,1 0 0 0 0,0-1 0 0 0,0 1 0 0 0,1-1 0 0 0,-1-1 0 0 0,3 2-12 0 0,-5-4 52 0 0,0 1 0 0 0,1-1 0 0 0,-1 0 0 0 0,1-1-1 0 0,0 1 1 0 0,-1-1 0 0 0,1 1 0 0 0,0-1 0 0 0,0 0 0 0 0,0-1 0 0 0,0 1-1 0 0,0-1 1 0 0,0 1 0 0 0,0-1 0 0 0,0-1 0 0 0,0 1 0 0 0,0 0 0 0 0,0-1-1 0 0,0 0 1 0 0,0 0 0 0 0,0 0 0 0 0,0 0 0 0 0,0-1 0 0 0,-1 1-1 0 0,3-2-51 0 0,6-7 126 0 0,1-1-1 0 0,-2 0 0 0 0,1-1 0 0 0,-2 0 0 0 0,1-1 0 0 0,-2 0 0 0 0,0-1 0 0 0,0 0 0 0 0,-2 0 0 0 0,1-1 0 0 0,-2 0 0 0 0,0 0 0 0 0,-1 0 0 0 0,0-1 0 0 0,-1 0 0 0 0,0-8-125 0 0,3 15-3577 0 0,3 18-10226 0 0,-8-8 1974 0 0</inkml:trace>
  <inkml:trace contextRef="#ctx0" brushRef="#br0" timeOffset="695.56">984 594 12683 0 0,'0'0'2198'0'0,"0"0"-477"0"0,0 0-310 0 0,0 0-101 0 0,0 0-131 0 0,0 0-151 0 0,0 0-188 0 0,0 0-153 0 0,0 0-96 0 0,0 0-109 0 0,0 0-80 0 0,-32 11-94 0 0,-97 39-79 0 0,67-11 41 0 0,55-29-217 0 0,2-4-43 0 0,0 0 0 0 0,0 0 0 0 0,0 0 0 0 0,1 1 0 0 0,0-1 0 0 0,0 1 0 0 0,1 0 0 0 0,0 1 0 0 0,0-1 0 0 0,0 0 0 0 0,1 1 0 0 0,0 0 0 0 0,1-1 1 0 0,0 1-1 0 0,0 0 0 0 0,1 0 0 0 0,-1-1 0 0 0,2 1 0 0 0,-1 0 0 0 0,1 0 0 0 0,0 0 0 0 0,1-1 0 0 0,0 3-10 0 0,1-6 5 0 0,-1-1 1 0 0,1 0-1 0 0,0 0 1 0 0,0 0 0 0 0,0 0-1 0 0,1-1 1 0 0,-1 1-1 0 0,0-1 1 0 0,1 0-1 0 0,0 0 1 0 0,-1 0-1 0 0,1 0 1 0 0,0-1 0 0 0,0 0-1 0 0,0 1 1 0 0,0-1-1 0 0,0-1 1 0 0,0 1-1 0 0,1 0 1 0 0,-1-1-1 0 0,0 0 1 0 0,0 0-1 0 0,0-1 1 0 0,0 1 0 0 0,3-1-6 0 0,98-34 226 0 0,-17-27-27 0 0,13-15-162 0 0,-100 78-37 0 0,0 0-1 0 0,1 0 1 0 0,-1 0 0 0 0,0 0-1 0 0,0 1 1 0 0,0-1-1 0 0,0 0 1 0 0,0 0-1 0 0,0 1 1 0 0,0-1 0 0 0,0 0-1 0 0,-1 1 1 0 0,1-1-1 0 0,-1 1 1 0 0,1-1-1 0 0,-1 1 1 0 0,1 0 0 0 0,-1-1-1 0 0,0 1 1 0 0,0-1-1 0 0,0 1 1 0 0,1 0-1 0 0,-2-1 1 0 0,1 1 0 0 0,0-1-1 0 0,0 1 1 0 0,0 0-1 0 0,-1-1 1 0 0,1 4-6 0 0,0-1 4 0 0,-1 0 1 0 0,1 0-1 0 0,0 1 1 0 0,0-1 0 0 0,0 0-1 0 0,0 1 1 0 0,1-1-1 0 0,0 0 1 0 0,0 0 0 0 0,0 0-1 0 0,0 0 1 0 0,1 0-1 0 0,0 0 1 0 0,-1 0 0 0 0,1 0-1 0 0,1 0 1 0 0,-1-1-1 0 0,0 1 1 0 0,1-1-1 0 0,0 0 1 0 0,0 1 0 0 0,0-1-1 0 0,0-1 1 0 0,1 1-1 0 0,-1 0 1 0 0,1-1 0 0 0,-1 0-1 0 0,1 1 1 0 0,0-2-1 0 0,0 1 1 0 0,0 0 0 0 0,0-1-1 0 0,0 0 1 0 0,0 0-1 0 0,0 0 1 0 0,0 0 0 0 0,2 0 1 0 0,6-4 60 0 0,1 0 1 0 0,0 0-1 0 0,-1-1 0 0 0,0-1 1 0 0,0 0-1 0 0,0-1 1 0 0,0 0-1 0 0,-1-1 1 0 0,0 0-1 0 0,-1 0 1 0 0,1-1-1 0 0,-2-1 1 0 0,1 0-1 0 0,-1 0 1 0 0,0-1-1 0 0,-1 0 1 0 0,2-4-61 0 0,23-20 305 0 0,2-1-149 0 0,-2-2 1 0 0,-1-2-1 0 0,-2-1 0 0 0,-1-1 1 0 0,-3-2-1 0 0,4-10-156 0 0,-19 31-3 0 0,0 0 0 0 0,-2-1 0 0 0,-1 0 0 0 0,0-1 0 0 0,-2 0 0 0 0,-1 0 0 0 0,-1 0 0 0 0,-1-1 0 0 0,-1 1 0 0 0,-1-1 0 0 0,-1 0 0 0 0,-1 0 0 0 0,-3-13 3 0 0,4 33-4 0 0,0 1 0 0 0,0-1 0 0 0,-1 0-1 0 0,0 1 1 0 0,1-1 0 0 0,-2 1 0 0 0,1-1 0 0 0,0 1-1 0 0,-1-1 1 0 0,0 1 0 0 0,0 0 0 0 0,0 0 0 0 0,-1 0 0 0 0,1 0-1 0 0,-1 0 1 0 0,0 1 0 0 0,0-1 0 0 0,0 1 0 0 0,-1 0-1 0 0,1 0 1 0 0,-1 0 0 0 0,0 0 0 0 0,1 0 0 0 0,-1 1 0 0 0,0 0-1 0 0,-1 0 1 0 0,1 0 0 0 0,0 0 0 0 0,-1 0 0 0 0,1 1 0 0 0,-1 0-1 0 0,1 0 1 0 0,-1 0 0 0 0,0 1 0 0 0,1 0 0 0 0,-1 0-1 0 0,1 0 1 0 0,-1 0 0 0 0,0 1 0 0 0,1-1 0 0 0,-1 1 0 0 0,1 0-1 0 0,-1 1 1 0 0,1-1 0 0 0,-2 1 4 0 0,-4 4-7 0 0,1 1 0 0 0,1-1 1 0 0,-1 2-1 0 0,1-1 0 0 0,0 1 0 0 0,1 0 0 0 0,0 0 1 0 0,0 1-1 0 0,1 0 0 0 0,0 0 0 0 0,1 1 0 0 0,-1 0 0 0 0,2 0 1 0 0,0 0-1 0 0,0 0 0 0 0,1 1 0 0 0,0-1 0 0 0,0 4 7 0 0,-3 20 14 0 0,1 0-1 0 0,2 1 0 0 0,1-1 1 0 0,2 1-1 0 0,2 5-13 0 0,3 3 94 0 0,3-1 0 0 0,1 0 1 0 0,2-1-1 0 0,2 0 0 0 0,1-1 0 0 0,2 0 0 0 0,2-2 0 0 0,2 0 1 0 0,1-1-1 0 0,2 0 0 0 0,2-2 0 0 0,0-1 0 0 0,9 6-94 0 0,78 74 256 0 0,-81-110-2039 0 0,-26-18-8240 0 0,-5 10-2624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0,'0'0'575'0'0,"0"0"1240"0"0,0 0 693 0 0,0 0 194 0 0,0 0-166 0 0,0 0-384 0 0,0 0-469 0 0,0 0-419 0 0,0 0-300 0 0,2 0-223 0 0,103 33 4496 0 0,-85-31-5037 0 0,0-1-1 0 0,0-1 1 0 0,0-1 0 0 0,0 0 0 0 0,0-2 0 0 0,0 0 0 0 0,0-1-1 0 0,-1-1 1 0 0,0-1 0 0 0,0 0 0 0 0,0-2 0 0 0,-1 0 0 0 0,0-1-1 0 0,-1-1 1 0 0,0-1 0 0 0,0 0 0 0 0,-1-1 0 0 0,-1-1 0 0 0,0 0-200 0 0,-9 8 43 0 0,0-1 0 0 0,0 0 0 0 0,-1 0 0 0 0,0 0 0 0 0,0-1 0 0 0,0 1 0 0 0,-1-1 0 0 0,0 0 0 0 0,-1-1 0 0 0,1 1 0 0 0,-1-1 1 0 0,-1 1-1 0 0,1-1 0 0 0,-1 0 0 0 0,-1 0 0 0 0,1 0 0 0 0,-2 0 0 0 0,1 0 0 0 0,-1 0 0 0 0,0 0 0 0 0,0 0 0 0 0,-1 0 0 0 0,-1-3-43 0 0,1 8 12 0 0,0 1 0 0 0,0 0 0 0 0,0 0 0 0 0,0 0-1 0 0,0 0 1 0 0,-1 0 0 0 0,1 0 0 0 0,-1 0 0 0 0,1 1 0 0 0,-1-1-1 0 0,0 1 1 0 0,1-1 0 0 0,-1 1 0 0 0,0-1 0 0 0,0 1-1 0 0,0 0 1 0 0,0 0 0 0 0,-1 0 0 0 0,1 0 0 0 0,0 0-1 0 0,0 1 1 0 0,0-1 0 0 0,-1 1 0 0 0,1-1 0 0 0,0 1-1 0 0,-1 0 1 0 0,1 0 0 0 0,0 0 0 0 0,-1 0 0 0 0,1 0-1 0 0,0 0 1 0 0,-1 1 0 0 0,1-1 0 0 0,0 1 0 0 0,0 0 0 0 0,-1 0-1 0 0,1-1 1 0 0,0 1 0 0 0,0 1 0 0 0,0-1 0 0 0,0 0-1 0 0,0 0 1 0 0,0 1 0 0 0,0-1 0 0 0,1 1 0 0 0,-1 0-1 0 0,1-1 1 0 0,-2 2-12 0 0,-7 21-3 0 0,1 0-1 0 0,1 0 0 0 0,1 0 1 0 0,1 1-1 0 0,1 0 1 0 0,1 0-1 0 0,2 1 0 0 0,0-1 1 0 0,2 1-1 0 0,0-1 0 0 0,2 1 1 0 0,1-1-1 0 0,4 15 4 0 0,0 53 13 0 0,1-6-23 0 0,-5 0 1 0 0,-3 0 0 0 0,-4 0 0 0 0,-4 0 0 0 0,-4 0 0 0 0,-3-1-1 0 0,-5-1 1 0 0,-25 71 9 0 0,38-140-3 0 0,0-1 0 0 0,-1 0 0 0 0,-1-1 0 0 0,0 0 1 0 0,-1 0-1 0 0,0-1 0 0 0,-1 0 0 0 0,-1-1 0 0 0,0 0 0 0 0,-11 8 3 0 0,17-16 3 0 0,0 0 1 0 0,1-1 0 0 0,-1 0-1 0 0,0 0 1 0 0,-1 0-1 0 0,1-1 1 0 0,-1 0 0 0 0,1 0-1 0 0,-1-1 1 0 0,1 1-1 0 0,-1-1 1 0 0,0-1 0 0 0,-5 1-4 0 0,10-1-2 0 0,0-1 0 0 0,0 1 0 0 0,0 0 0 0 0,0-1 1 0 0,-1 1-1 0 0,1-1 0 0 0,0 1 0 0 0,0-1 0 0 0,0 0 1 0 0,1 0-1 0 0,-1 0 0 0 0,0 0 0 0 0,0 0 0 0 0,0-1 1 0 0,1 1-1 0 0,-1-1 0 0 0,1 1 0 0 0,-1-1 1 0 0,1 1-1 0 0,-1-1 0 0 0,1 0 0 0 0,0 1 0 0 0,0-1 1 0 0,0 0-1 0 0,0 0 0 0 0,0 0 0 0 0,0 0 0 0 0,1 0 1 0 0,-1 0-1 0 0,1 0 0 0 0,-1 0 0 0 0,1-2 2 0 0,-4-74-100 0 0,4 61 100 0 0,2-5 10 0 0,1 0-1 0 0,0 0 1 0 0,2 0 0 0 0,1 1-1 0 0,0 0 1 0 0,2 0 0 0 0,1-1-10 0 0,15-48 19 0 0,-21 62 10 0 0,0 1 1 0 0,1-1-1 0 0,0 1 1 0 0,0 0-1 0 0,1 0 1 0 0,0 0-1 0 0,0 0 1 0 0,1 1-1 0 0,-1 0 1 0 0,1 0-1 0 0,1 0 1 0 0,-1 1-1 0 0,1 0 1 0 0,0 0-1 0 0,0 1 1 0 0,0 0-1 0 0,1 0 0 0 0,0 1 1 0 0,6-2-30 0 0,121-55 537 0 0,-52 31-349 0 0,-32 11 83 0 0,29-23 845 0 0,-101 38-3926 0 0,3 8-432 0 0,8-1-5730 0 0,7-3-3029 0 0</inkml:trace>
  <inkml:trace contextRef="#ctx0" brushRef="#br0" timeOffset="277.186">851 817 13091 0 0,'0'0'2066'0'0,"0"0"-721"0"0,0 0-334 0 0,0 0 181 0 0,0 0 266 0 0,0 0 45 0 0,0 0-180 0 0,0 0-262 0 0,0 0-227 0 0,0 0-217 0 0,0 0-128 0 0,0 0-129 0 0,0 0-103 0 0,3 32-84 0 0,7 99-53 0 0,-17-66 23 0 0,-30 16-655 0 0,11-56-3341 0 0,19-24-965 0 0,5-1-2484 0 0,0 0-3256 0 0</inkml:trace>
  <inkml:trace contextRef="#ctx0" brushRef="#br0" timeOffset="460.334">871 486 13923 0 0,'0'0'1480'0'0,"0"0"-311"0"0,0 0-201 0 0,0 0 16 0 0,0 0-104 0 0,0 0-160 0 0,0 0-232 0 0,0 0-320 0 0,0 0-248 0 0,0 0-72 0 0,0 0-32 0 0,0 0-8 0 0,0 0 0 0 0,13-44-232 0 0,-3 58-424 0 0,-1 8-768 0 0,2-7-2161 0 0,-7-4-8090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09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58 0 0 0,'0'0'197'0'0,"0"0"605"0"0,0 0 166 0 0,0 0-22 0 0,0 0 10 0 0,0 0-41 0 0,0 0-8 0 0,0 0 18 0 0,0 0-67 0 0,0 0-53 0 0,-4-9 578 0 0,2 7 7295 0 0,-25-12-5208 0 0,-28-5-1554 0 0,49 16-1853 0 0,0 1-1 0 0,-1 0 1 0 0,1 0-1 0 0,-1 1 1 0 0,1-1-1 0 0,-1 1 1 0 0,0 1-1 0 0,1 0 1 0 0,-1 0-1 0 0,0 0 0 0 0,1 0 1 0 0,-1 1-1 0 0,0 0 1 0 0,1 1-1 0 0,-1 0 1 0 0,1 0-1 0 0,0 0 1 0 0,-1 1-63 0 0,-72 52 701 0 0,73-45-627 0 0,0 0 1 0 0,1 0-1 0 0,0 1 0 0 0,0 0 1 0 0,1 0-1 0 0,1 0 0 0 0,0 1 0 0 0,0-1 1 0 0,1 1-1 0 0,1-1 0 0 0,0 1 1 0 0,0 0-1 0 0,1 0 0 0 0,1-1 0 0 0,0 1 1 0 0,0 0-1 0 0,4 10-74 0 0,22 174 752 0 0,-28-187-715 0 0,0 0 0 0 0,-1-1 0 0 0,-1 1 0 0 0,1-1 0 0 0,-1 1 1 0 0,-1-1-1 0 0,1 0 0 0 0,-2 0 0 0 0,1-1 0 0 0,-1 1 0 0 0,0-1 0 0 0,0 0 0 0 0,-1 0 0 0 0,0-1 0 0 0,0 0 0 0 0,-1 0 0 0 0,0 0 0 0 0,0-1 0 0 0,0 1 0 0 0,0-2 0 0 0,-1 1 0 0 0,0-1 0 0 0,-3 1-37 0 0,3-1 48 0 0,9-4-45 0 0,-1 0 21 0 0,34 15 43 0 0,87-1 329 0 0,-82-3-284 0 0,-38-11-97 0 0,-1 0-5 0 0,0 0 0 0 0,0 0 10 0 0,0 0 17 0 0,0 0-12 0 0,-3 23 70 0 0,-16 32 70 0 0,-28 70 19 0 0,41-111-178 0 0,2 1 0 0 0,0 0-1 0 0,1-1 1 0 0,0 1-1 0 0,1 1 1 0 0,1-1 0 0 0,0 0-1 0 0,1 0 1 0 0,1 6-6 0 0,-1-19 4 0 0,1 1 0 0 0,-1 0 1 0 0,1-1-1 0 0,0 1 0 0 0,0 0 0 0 0,0-1 0 0 0,0 1 0 0 0,0-1 1 0 0,0 0-1 0 0,1 1 0 0 0,-1-1 0 0 0,1 0 0 0 0,-1 0 0 0 0,1 0 0 0 0,0 0 1 0 0,0 0-1 0 0,0 0 0 0 0,0 0 0 0 0,0-1 0 0 0,1 1 0 0 0,-1-1 1 0 0,0 1-1 0 0,1-1 0 0 0,-1 0 0 0 0,1 0 0 0 0,-1 0 0 0 0,1 0 1 0 0,0-1-1 0 0,1 1-4 0 0,85 5 444 0 0,-71-6-276 0 0,96-25 439 0 0,-106 11-2615 0 0,0-1-3048 0 0,-4 10-1185 0 0,0 2-6146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19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0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319 630 13211 0 0,'0'0'1947'0'0,"0"0"-401"0"0,0 0-217 0 0,0 0-90 0 0,0 0-120 0 0,0 0-157 0 0,0 0-133 0 0,0 0-129 0 0,0 0-112 0 0,0 0-89 0 0,0 0-69 0 0,0 0-52 0 0,0 0-50 0 0,-33 2-8 0 0,-104 10-49 0 0,75 11 99 0 0,55-16-273 0 0,-1-1-59 0 0,1 1 0 0 0,0 1 0 0 0,1-1 1 0 0,0 1-1 0 0,0 0 0 0 0,0 0 0 0 0,1 1 0 0 0,1-1 1 0 0,-1 1-1 0 0,2 1 0 0 0,-1-1 0 0 0,1 0 0 0 0,0 1 1 0 0,1-1-1 0 0,0 1 0 0 0,1 0 0 0 0,0 0 0 0 0,0 0 0 0 0,1 8-38 0 0,0-15 14 0 0,1 0 0 0 0,-1 0-1 0 0,0 0 1 0 0,1 0-1 0 0,0 0 1 0 0,0 0 0 0 0,0-1-1 0 0,0 1 1 0 0,0 0-1 0 0,0 0 1 0 0,1-1 0 0 0,0 1-1 0 0,-1 0 1 0 0,1-1-1 0 0,0 0 1 0 0,0 1-1 0 0,0-1 1 0 0,0 0 0 0 0,1 0-1 0 0,-1 0 1 0 0,1 0-1 0 0,-1-1 1 0 0,1 1 0 0 0,0-1-1 0 0,-1 1 1 0 0,1-1-1 0 0,0 0 1 0 0,0 0 0 0 0,0 0-1 0 0,0-1 1 0 0,0 1-1 0 0,0-1 1 0 0,0 1-14 0 0,102-7 750 0 0,-74-7-674 0 0,0-2-1 0 0,-1 0 0 0 0,-1-2 0 0 0,0-1 0 0 0,-1-2 0 0 0,-1-1 1 0 0,-1 0-1 0 0,5-9-75 0 0,63-49-15 0 0,-94 79 10 0 0,0 0 1 0 0,0 0-1 0 0,0 1 1 0 0,0-1-1 0 0,0 0 0 0 0,0 1 1 0 0,0-1-1 0 0,0 0 0 0 0,0 0 1 0 0,0 1-1 0 0,0-1 0 0 0,0 0 1 0 0,1 0-1 0 0,-1 1 0 0 0,0-1 1 0 0,0 0-1 0 0,0 0 1 0 0,0 1-1 0 0,0-1 0 0 0,1 0 1 0 0,-1 0-1 0 0,0 0 0 0 0,0 1 1 0 0,0-1-1 0 0,1 0 0 0 0,-1 0 1 0 0,0 0-1 0 0,0 0 0 0 0,0 0 1 0 0,1 1-1 0 0,-1-1 1 0 0,0 0-1 0 0,0 0 0 0 0,1 0 1 0 0,-1 0-1 0 0,0 0 0 0 0,1 0 1 0 0,-1 0-1 0 0,0 0 0 0 0,0 0 1 0 0,1 0-1 0 0,-1 0 0 0 0,0 0 1 0 0,0 0-1 0 0,1 0 0 0 0,-1 0 1 0 0,0 0-1 0 0,0 0 1 0 0,1-1-1 0 0,-1 1 0 0 0,0 0 1 0 0,0 0-1 0 0,1 0 0 0 0,-1 0 1 0 0,0 0-1 0 0,0-1 5 0 0,0 10 21 0 0,-1-4-21 0 0,0-1 0 0 0,1 1 0 0 0,0 0-1 0 0,0-1 1 0 0,0 1 0 0 0,0-1 0 0 0,1 1-1 0 0,0-1 1 0 0,0 1 0 0 0,0-1-1 0 0,0 1 1 0 0,1-1 0 0 0,0 0 0 0 0,0 0-1 0 0,0 0 1 0 0,0 0 0 0 0,0 0 0 0 0,1 0-1 0 0,0 0 1 0 0,0-1 0 0 0,0 1 0 0 0,0-1-1 0 0,0 0 1 0 0,1 0 0 0 0,-1 0-1 0 0,1-1 1 0 0,0 1 0 0 0,0-1 0 0 0,0 0-1 0 0,0 0 1 0 0,0 0 0 0 0,1-1 0 0 0,-1 1-1 0 0,1-1 1 0 0,1 0 0 0 0,6 0 17 0 0,1-1 0 0 0,0 0 0 0 0,-1-1 0 0 0,1 0 0 0 0,-1-1 0 0 0,0-1-1 0 0,0 0 1 0 0,0-1 0 0 0,0 0 0 0 0,0 0 0 0 0,-1-1 0 0 0,1-1 0 0 0,-1 0 0 0 0,-1-1 0 0 0,1 0 0 0 0,-1 0 0 0 0,-1-1 0 0 0,1 0-1 0 0,1-4-16 0 0,18-12 20 0 0,-2-2 0 0 0,0-1 0 0 0,-2-1 0 0 0,-1-1 0 0 0,-1-1 0 0 0,-2-1-1 0 0,-1-1 1 0 0,-2-1 0 0 0,-1 0 0 0 0,-1-2 0 0 0,-2 0 0 0 0,-1 0 0 0 0,-2-1-1 0 0,-2-1 1 0 0,-1 1 0 0 0,-2-1 0 0 0,-2-1 0 0 0,-1-2-20 0 0,-2 35 3 0 0,-1 0 0 0 0,-1-1 0 0 0,1 1 0 0 0,-1 0 0 0 0,0 0 0 0 0,0 0 0 0 0,0 0 0 0 0,-1 0 0 0 0,0 0 0 0 0,0 0 0 0 0,0 1 0 0 0,0-1 0 0 0,-1 1 0 0 0,0-1 0 0 0,0 1 0 0 0,0 0 0 0 0,0 0 0 0 0,-1 0 0 0 0,0 0 0 0 0,-2-1-3 0 0,4 5-5 0 0,-1 0 0 0 0,1 0-1 0 0,-1 0 1 0 0,1 0 0 0 0,0 1 0 0 0,-1-1 0 0 0,1 1 0 0 0,0-1 0 0 0,0 1 0 0 0,-1 0-1 0 0,1 0 1 0 0,0 0 0 0 0,0 0 0 0 0,0 1 0 0 0,0-1 0 0 0,0 1 0 0 0,0-1-1 0 0,1 1 1 0 0,-1-1 0 0 0,0 1 0 0 0,1 0 0 0 0,-1 0 0 0 0,1 0 0 0 0,0 0-1 0 0,0 0 1 0 0,-1 0 0 0 0,1 0 0 0 0,1 0 0 0 0,-1 1 0 0 0,0-1 0 0 0,0 0-1 0 0,1 0 1 0 0,0 1 0 0 0,-1-1 0 0 0,1 0 0 0 0,0 1 0 0 0,0 0 5 0 0,-2 3 9 0 0,-8 33 5 0 0,1 0 1 0 0,2 1-1 0 0,2 0 1 0 0,2 0-1 0 0,1 0 1 0 0,2 1-1 0 0,2-1 1 0 0,2 2-15 0 0,19 270 81 0 0,-19-205-120 0 0,-4-107 42 0 0,0 0-12 0 0,0 0-5 0 0,0 0-12 0 0,0 0 2 0 0,0 0-7 0 0,-2-23-1424 0 0,-4-7-515 0 0,-3-14-2321 0 0,3 17-4187 0 0,3 19-2921 0 0</inkml:trace>
  <inkml:trace contextRef="#ctx0" brushRef="#br0" timeOffset="246.018">731 416 12771 0 0,'0'0'1995'0'0,"0"0"-563"0"0,0 0-360 0 0,0 0 10 0 0,0 0 138 0 0,0 0 94 0 0,0 0-19 0 0,0 0-194 0 0,0 0-199 0 0,0 0-141 0 0,0 0-115 0 0,0 0-98 0 0,34 6-103 0 0,107 18-91 0 0,-52-26 21 0 0,-71-3-294 0 0,166-43 165 0 0,-88 22-4652 0 0,-79 21-2300 0 0,-5-2-5773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9,'-2'-8,"-3"26,-5 34,4-10,-2-1,-1 0,-2 0,-2-1,-2-1,-1-1,-3 0,0-1,-3 0,0-2,-4 0,-3-14,28-20,1-1,-1 0,1 0,-1 0,1 0,-1 0,0 0,1-1,-1 1,1 0,-1 0,1 0,-1 0,1-1,-1 1,1 0,-1-1,1 1,-1 0,1-1,-1 1,1 0,0-1,-1 1,1-1,0 1,-1-1,1 1,0-1,-1 1,1-1,0 1,0-1,0 1,0-1,-1 1,1-1,0 0,0 1,0-1,0 1,0-1,0 0,1 1,-1-1,0 1,0-1,0 1,0-1,1 1,-1-1,0 1,1-1,-1 1,0-1,1 1,-1-1,1 1,2-15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3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344 553 6625 0 0,'0'0'2838'0'0,"0"0"-520"0"0,0 0-399 0 0,0 0-241 0 0,0 0-184 0 0,0 0-247 0 0,0 0-266 0 0,0 0-214 0 0,0 0-94 0 0,0 0-83 0 0,0 0-66 0 0,0 0-52 0 0,-33 6-79 0 0,-104 21-82 0 0,68 2 49 0 0,60-20-290 0 0,0-3-37 0 0,1 2 1 0 0,1-1 0 0 0,-1 1-1 0 0,1 0 1 0 0,0 1 0 0 0,1-1 0 0 0,0 1-1 0 0,0 1 1 0 0,1-1 0 0 0,0 1-1 0 0,1 0 1 0 0,0 0 0 0 0,1 0 0 0 0,0 1-1 0 0,0-1 1 0 0,1 1 0 0 0,1-1-1 0 0,-1 9-33 0 0,4-17 47 0 0,0 1 0 0 0,0-1-1 0 0,0 0 1 0 0,0 1 0 0 0,0-1-1 0 0,0 0 1 0 0,1 0 0 0 0,-1 0 0 0 0,1-1-1 0 0,-1 1 1 0 0,1 0 0 0 0,0-1-1 0 0,0 0 1 0 0,0 0 0 0 0,0 0-1 0 0,0 0 1 0 0,0 0 0 0 0,0 0-1 0 0,0-1 1 0 0,0 0 0 0 0,0 1-1 0 0,0-1 1 0 0,0 0 0 0 0,0 0-1 0 0,0-1 1 0 0,0 1 0 0 0,0-1-1 0 0,0 0 1 0 0,0 1 0 0 0,0-1-1 0 0,0-1 1 0 0,0 1 0 0 0,0 0-1 0 0,0-1 1 0 0,0 1-47 0 0,42-18 236 0 0,-1-2-1 0 0,0-1 1 0 0,-2-2-1 0 0,0-3 1 0 0,20-17-236 0 0,37-22 86 0 0,-98 65-92 0 0,0-1 0 0 0,0 1-1 0 0,0 0 1 0 0,1 0 0 0 0,-1 0-1 0 0,0 0 1 0 0,1 0-1 0 0,-1 0 1 0 0,1 0 0 0 0,0 0-1 0 0,-1 1 1 0 0,1-1 0 0 0,-1 1-1 0 0,1-1 1 0 0,0 1 0 0 0,0-1-1 0 0,-1 1 1 0 0,1 0 0 0 0,0 0-1 0 0,-1 0 1 0 0,1 0-1 0 0,0 0 1 0 0,0 0 0 0 0,-1 1-1 0 0,1-1 1 0 0,0 1 0 0 0,-1-1-1 0 0,1 1 1 0 0,0-1 0 0 0,-1 1-1 0 0,1 0 1 0 0,-1 0-1 0 0,1 0 1 0 0,-1 0 0 0 0,0 0-1 0 0,1 0 1 0 0,-1 0 0 0 0,0 0-1 0 0,2 2 7 0 0,19 65-133 0 0,-22-61 131 0 0,1 0-1 0 0,1 1 1 0 0,-1-1-1 0 0,1 0 1 0 0,0 0 0 0 0,1 0-1 0 0,0 0 1 0 0,0-1-1 0 0,0 1 1 0 0,1-1-1 0 0,0 1 1 0 0,0-1-1 0 0,1 0 1 0 0,0-1-1 0 0,0 1 1 0 0,0-1-1 0 0,0 0 1 0 0,1 0-1 0 0,0-1 1 0 0,0 0-1 0 0,0 0 1 0 0,1 0 0 0 0,-1-1-1 0 0,1 0 1 0 0,1 1 2 0 0,6-2 6 0 0,1 1 0 0 0,-1-2-1 0 0,0 0 1 0 0,1 0 0 0 0,-1-2 0 0 0,0 0 0 0 0,1 0 0 0 0,-1-1 0 0 0,0-1 0 0 0,0 0 0 0 0,0-1 0 0 0,0-1 0 0 0,0-1-6 0 0,19-9 61 0 0,-2-2 0 0 0,1-1-1 0 0,-2-2 1 0 0,-1-1 0 0 0,11-10-61 0 0,-21 13 55 0 0,0-1 0 0 0,0 0-1 0 0,-2-2 1 0 0,-1 0 0 0 0,0-1 0 0 0,-2 0 0 0 0,0-1 0 0 0,-2-1-1 0 0,0 0 1 0 0,3-13-55 0 0,-5 1 26 0 0,0-1 0 0 0,-3 0 1 0 0,-1 0-1 0 0,-1 0 0 0 0,-3-1 0 0 0,-1 1 0 0 0,-1-1 1 0 0,-2-2-27 0 0,2 36 6 0 0,0 1 0 0 0,1-1 1 0 0,-1 1-1 0 0,0-1 1 0 0,-1 0-1 0 0,1 1 0 0 0,0-1 1 0 0,-1 0-1 0 0,0 1 1 0 0,0-1-1 0 0,0 1 0 0 0,-1-1 1 0 0,1 1-1 0 0,-1 0 1 0 0,1 0-1 0 0,-1-1 0 0 0,0 1 1 0 0,-1 0-1 0 0,1 1 1 0 0,0-1-1 0 0,-1 0 0 0 0,1 1 1 0 0,-1-1-1 0 0,0 1 1 0 0,0 0-1 0 0,0 0 0 0 0,0 0 1 0 0,0 0-1 0 0,-1 1 1 0 0,-2-2-7 0 0,2 5-8 0 0,1 1 1 0 0,-1-1 0 0 0,1 1 0 0 0,0 0 0 0 0,0 0 0 0 0,0 1 0 0 0,0-1-1 0 0,1 1 1 0 0,-1-1 0 0 0,1 1 0 0 0,0 0 0 0 0,0 0 0 0 0,0 0 0 0 0,1 0-1 0 0,-1 0 1 0 0,1 0 0 0 0,-1 4 7 0 0,-4 18 8 0 0,1 0 0 0 0,1 0 0 0 0,2 0 0 0 0,0 1 0 0 0,2-1 0 0 0,0 1 0 0 0,2-1 0 0 0,2 5-8 0 0,4 50 84 0 0,4 1-1 0 0,4-2 1 0 0,18 55-84 0 0,20-22-63 0 0,-54-114 19 0 0,0 1-1 0 0,0-1 0 0 0,0 1 1 0 0,0-1-1 0 0,0 1 0 0 0,0 0 1 0 0,0-1-1 0 0,0 1 0 0 0,1-1 1 0 0,-1 1-1 0 0,0 0 0 0 0,0-1 0 0 0,0 1 1 0 0,0 0-1 0 0,1-1 0 0 0,-1 1 1 0 0,0 0-1 0 0,0-1 0 0 0,1 1 1 0 0,-1 0-1 0 0,0-1 0 0 0,1 1 1 0 0,-1 0-1 0 0,0 0 0 0 0,1-1 1 0 0,-1 1-1 0 0,0 0 0 0 0,1 0 1 0 0,-1 0-1 0 0,1-1 0 0 0,-1 1 1 0 0,0 0-1 0 0,1 0 0 0 0,-1 0 1 0 0,1 0-1 0 0,-1 0 0 0 0,0 0 1 0 0,1 0-1 0 0,-1 0 0 0 0,1 0 1 0 0,-1 0-1 0 0,1 0 0 0 0,-1 0 1 0 0,0 0-1 0 0,1 0 0 0 0,-1 1 0 0 0,1-1 1 0 0,-1 0-1 0 0,0 0 0 0 0,1 0 1 0 0,-1 1-1 0 0,0-1 0 0 0,1 0 1 0 0,-1 0-1 0 0,0 1 0 0 0,1-1 1 0 0,-1 0-1 0 0,0 1 45 0 0,-26-56-5553 0 0,-3 26-5864 0 0,20 21 3195 0 0</inkml:trace>
  <inkml:trace contextRef="#ctx0" brushRef="#br0" timeOffset="245.872">740 336 10626 0 0,'0'0'1993'0'0,"0"0"-440"0"0,0 0-155 0 0,0 0 125 0 0,0 0-15 0 0,0 0-165 0 0,0 0-291 0 0,37 0-302 0 0,118 0-189 0 0,6 1 412 0 0,145-5-2396 0 0,-275 3-3061 0 0,-8-3-6896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1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31 270 5041 0 0,'0'0'1731'0'0,"0"0"-357"0"0,0 0-143 0 0,0 0 25 0 0,0 0 54 0 0,0 0-62 0 0,0 0-147 0 0,0 0-143 0 0,0 0-133 0 0,0 0-67 0 0,0 0-63 0 0,0 0-74 0 0,0 0-82 0 0,-2 28-80 0 0,-10 139 256 0 0,-3-62 1130 0 0,14-105 2677 0 0,8-58-3609 0 0,5 16-750 0 0,2 1 0 0 0,2 0 0 0 0,1 1-1 0 0,2 1 1 0 0,2 1 0 0 0,12-15-163 0 0,-19 31 33 0 0,6-10 59 0 0,0 1 0 0 0,3 1 0 0 0,0 1 0 0 0,2 1-1 0 0,5-2-91 0 0,-30 29-3 0 0,1 1-1 0 0,-1 0 0 0 0,0-1 0 0 0,1 1 0 0 0,-1 0 0 0 0,1-1 1 0 0,-1 1-1 0 0,1 0 0 0 0,-1 0 0 0 0,1 0 0 0 0,-1 0 0 0 0,1-1 0 0 0,-1 1 1 0 0,1 0-1 0 0,-1 0 0 0 0,1 0 0 0 0,-1 0 0 0 0,1 0 0 0 0,-1 0 1 0 0,1 0-1 0 0,-1 0 0 0 0,1 0 0 0 0,-1 0 0 0 0,1 1 0 0 0,-1-1 1 0 0,1 0-1 0 0,-1 0 0 0 0,0 0 0 0 0,1 1 0 0 0,-1-1 0 0 0,1 0 0 0 0,-1 0 1 0 0,1 1-1 0 0,-1-1 0 0 0,0 0 0 0 0,1 1 0 0 0,-1-1 0 0 0,0 1 1 0 0,1-1-1 0 0,-1 0 0 0 0,0 1 0 0 0,0-1 0 0 0,1 1 0 0 0,-1-1 0 0 0,0 1 1 0 0,0-1-1 0 0,0 1 0 0 0,1-1 0 0 0,-1 1 0 0 0,0-1 0 0 0,0 1 1 0 0,0-1-1 0 0,0 1 0 0 0,0-1 0 0 0,0 1 0 0 0,0-1 0 0 0,0 1 1 0 0,0-1-1 0 0,-1 1 0 0 0,1-1 0 0 0,0 1 0 0 0,0-1 0 0 0,0 1 0 0 0,0-1 1 0 0,-1 1-1 0 0,1-1 0 0 0,0 0 0 0 0,-1 1 0 0 0,1-1 0 0 0,0 1 4 0 0,3 19 11 0 0,37 57-2170 0 0,-22-66-2723 0 0,-10-7-3835 0 0,-2-4-2502 0 0</inkml:trace>
  <inkml:trace contextRef="#ctx0" brushRef="#br0" timeOffset="339.27">508 358 0 0 0,'0'0'2000'0'0,"0"0"286"0"0,0 0 201 0 0,0 0 59 0 0,0 0-221 0 0,0 0-247 0 0,0 0-249 0 0,0 0-244 0 0,0 0-180 0 0,0 0-150 0 0,0 0-184 0 0,32 7-180 0 0,100 21-132 0 0,-130-27-729 0 0,0 0 0 0 0,0 0 0 0 0,0-1 0 0 0,-1 1 0 0 0,1-1 0 0 0,1 1 0 0 0,-1-1 0 0 0,0 1 0 0 0,0-1 0 0 0,0 0 0 0 0,0 0 0 0 0,0 0 0 0 0,0 0 0 0 0,0-1 0 0 0,0 1 0 0 0,0 0 0 0 0,0-1 0 0 0,0 0 0 0 0,0 1 0 0 0,0-1 0 0 0,0 0 0 0 0,0 0 0 0 0,-1 0 0 0 0,1 0 1 0 0,0 0-1 0 0,0-1 0 0 0,-1 1 0 0 0,1 0 0 0 0,1-2-30 0 0,2-4 166 0 0,59-74 1411 0 0,-63 79-1546 0 0,1-1-1 0 0,-1 0 1 0 0,0 0 0 0 0,0 0-1 0 0,0 0 1 0 0,-1 0 0 0 0,1 0-1 0 0,0 0 1 0 0,-1 0 0 0 0,0 0-1 0 0,0 0 1 0 0,0-1 0 0 0,0 1-1 0 0,-1 0 1 0 0,1 0 0 0 0,-1 0-1 0 0,1 0 1 0 0,-1 0 0 0 0,0 0-1 0 0,0 0 1 0 0,-1 0 0 0 0,1 1-1 0 0,-1-1 1 0 0,1 0 0 0 0,-1 1-1 0 0,0-1 1 0 0,0 1 0 0 0,0-1-1 0 0,0 1 1 0 0,0 0 0 0 0,-3-2-31 0 0,1 1-10 0 0,0 1 1 0 0,0-1-1 0 0,-1 1 1 0 0,1-1-1 0 0,-1 1 1 0 0,0 0-1 0 0,0 1 0 0 0,0 0 1 0 0,0-1-1 0 0,0 1 1 0 0,0 1-1 0 0,0-1 1 0 0,0 1-1 0 0,0 0 1 0 0,0 0-1 0 0,0 0 1 0 0,0 1-1 0 0,0 0 1 0 0,0 0-1 0 0,0 0 1 0 0,0 0-1 0 0,0 1 1 0 0,0 0-1 0 0,1 0 1 0 0,-1 0-1 0 0,1 1 1 0 0,-1 0-1 0 0,1-1 1 0 0,-3 4 9 0 0,-4 2-27 0 0,1 0 0 0 0,0 0 0 0 0,1 1 0 0 0,0 1 1 0 0,0-1-1 0 0,1 2 0 0 0,0-1 0 0 0,1 1 0 0 0,0 0 1 0 0,0 0-1 0 0,0 4 27 0 0,3-8-7 0 0,1 1 1 0 0,0-1-1 0 0,0 1 1 0 0,1 0-1 0 0,0 0 1 0 0,0 0-1 0 0,0 0 1 0 0,1 0-1 0 0,1 0 1 0 0,-1 0-1 0 0,1 0 1 0 0,1 1-1 0 0,0-1 1 0 0,0 0-1 0 0,0 0 0 0 0,1 0 1 0 0,0 0-1 0 0,1 0 1 0 0,-1-1-1 0 0,2 1 1 0 0,-1-1-1 0 0,1 0 1 0 0,0 1-1 0 0,1-2 1 0 0,-1 1-1 0 0,1 0 1 0 0,1-1 6 0 0,2 0-29 0 0,1-1 0 0 0,0 0 0 0 0,0-1 0 0 0,0 1 0 0 0,1-2 0 0 0,-1 0 0 0 0,1 0 0 0 0,0 0 1 0 0,0-1-1 0 0,0-1 0 0 0,0 0 0 0 0,0 0 0 0 0,0-1 0 0 0,0 0 0 0 0,0 0 0 0 0,0-2 0 0 0,1 1 0 0 0,4-2 29 0 0,18-5-933 0 0,-2-1 0 0 0,1-2 1 0 0,-2-1-1 0 0,1-1 0 0 0,1-3 933 0 0,-8 5-1650 0 0,15-8-5293 0 0,-19 5-3982 0 0</inkml:trace>
  <inkml:trace contextRef="#ctx0" brushRef="#br0" timeOffset="705.48">1434 67 10194 0 0,'0'0'2306'0'0,"0"0"-344"0"0,0 0-230 0 0,0 0-194 0 0,0 0-195 0 0,-31 19-200 0 0,-96 61-207 0 0,28-2 850 0 0,97-77-1751 0 0,0 0 1 0 0,0 1-1 0 0,-1-1 1 0 0,1 1-1 0 0,0 0 1 0 0,1-1-1 0 0,-1 1 1 0 0,0 0-1 0 0,0 0 1 0 0,1 0-1 0 0,-1 0 1 0 0,1 0-1 0 0,0 1 1 0 0,-1-1-1 0 0,1 0 1 0 0,0 1-1 0 0,0-1 1 0 0,1 1-1 0 0,-1-1 1 0 0,1 1-1 0 0,-1-1 1 0 0,1 1-1 0 0,0-1 1 0 0,-1 1-1 0 0,1 0 1 0 0,1-1-1 0 0,-1 1 1 0 0,0-1-1 0 0,1 1 1 0 0,-1-1 0 0 0,1 1-1 0 0,0-1 1 0 0,0 1-1 0 0,0-1 1 0 0,0 1-1 0 0,0-1 1 0 0,0 0-1 0 0,1 0 1 0 0,-1 0-1 0 0,1 0 1 0 0,-1 0-1 0 0,1 0 1 0 0,0 0-1 0 0,0 0 1 0 0,0-1-1 0 0,2 2-35 0 0,178 34 967 0 0,-176-35-950 0 0,-3-3-9 0 0,0 1 0 0 0,0 0 0 0 0,0 0 0 0 0,0 0 1 0 0,0 0-1 0 0,-1 1 0 0 0,1-1 0 0 0,0 1 0 0 0,0-1 0 0 0,0 1 1 0 0,0 0-1 0 0,-1 0 0 0 0,1 1 0 0 0,0-1 0 0 0,-1 0 0 0 0,1 1 1 0 0,-1 0-1 0 0,0-1 0 0 0,0 1 0 0 0,1 0 0 0 0,-1 0 1 0 0,0 0-1 0 0,0 1 0 0 0,-1-1 0 0 0,1 0 0 0 0,0 1 0 0 0,-1-1 1 0 0,0 1-1 0 0,1-1 0 0 0,-1 1 0 0 0,0 0 0 0 0,0 0 0 0 0,-1-1 1 0 0,1 1-1 0 0,0 0 0 0 0,-1 0 0 0 0,0 0 0 0 0,0 0 1 0 0,0 0-1 0 0,0 0 0 0 0,0 0 0 0 0,0-1 0 0 0,-1 3-8 0 0,-3 0 37 0 0,0 1-1 0 0,0-1 1 0 0,0 0-1 0 0,-1-1 1 0 0,0 1 0 0 0,0-1-1 0 0,0 0 1 0 0,0 0-1 0 0,-1 0 1 0 0,1-1 0 0 0,-1 0-1 0 0,0 0 1 0 0,0 0-1 0 0,-4 0-36 0 0,-8 6 60 0 0,-175 64 148 0 0,149-69-548 0 0,43-4 54 0 0,1 0-273 0 0,35-44-9530 0 0,-21 33 3760 0 0,-4 0-2756 0 0</inkml:trace>
  <inkml:trace contextRef="#ctx0" brushRef="#br0" timeOffset="973.396">1872 1 9266 0 0,'0'0'5124'0'0,"0"0"-2576"0"0,0 0-1118 0 0,0 0-235 0 0,0 0-198 0 0,0 0-206 0 0,0 0-40 0 0,0 0-12 0 0,0 0 50 0 0,0 0 30 0 0,0 0-88 0 0,0 0-107 0 0,0 0-102 0 0,8 23-98 0 0,24 75-86 0 0,-30-93-301 0 0,0-1-1 0 0,-1 1 1 0 0,0 0-1 0 0,0 0 1 0 0,0 1-1 0 0,-1-1 1 0 0,1 0-1 0 0,-1 0 1 0 0,0 0-1 0 0,-1 0 1 0 0,1 0-1 0 0,-1 0 1 0 0,0 0-1 0 0,0 0 0 0 0,-1 1-36 0 0,-4 16 111 0 0,-12 115 260 0 0,16 50-642 0 0,-4-206-7765 0 0,-2 8 4117 0 0,3 2-1538 0 0,2 1-4977 0 0</inkml:trace>
  <inkml:trace contextRef="#ctx0" brushRef="#br0" timeOffset="1160.658">1596 236 10162 0 0,'0'0'2718'0'0,"0"0"-656"0"0,0 0-478 0 0,0 0-320 0 0,0 0-225 0 0,0 0-120 0 0,0 0 9 0 0,0 0 6 0 0,0 0-17 0 0,0 0-64 0 0,0 0-189 0 0,0 0-125 0 0,0 0-89 0 0,28 2-67 0 0,91 6-44 0 0,13-19 326 0 0,54-26-1125 0 0,-108 20-7205 0 0,-65 14-4173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8:32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26 0 0 0,'0'0'1115'0'0,"0"0"403"0"0,0 0 266 0 0,0 0 94 0 0,0 0-59 0 0,0 0-162 0 0,0 0-146 0 0,0 0-128 0 0,0 0-81 0 0,-4-4-114 0 0,-8-13-140 0 0,9 12-139 0 0,6 12 7022 0 0,11 28-7782 0 0,-2 32 175 0 0,-2 1 1 0 0,-4 1-1 0 0,-2 0 1 0 0,-6 62-325 0 0,-2-72 136 0 0,-4 1 0 0 0,-1-2 1 0 0,-4 1-1 0 0,-2-2 0 0 0,-4 6-136 0 0,-11 8 183 0 0,54-113-122 0 0,3 2 0 0 0,2 1 0 0 0,1 1 0 0 0,2 1 0 0 0,1 2 1 0 0,21-17-62 0 0,-48 46-3 0 0,1 1 1 0 0,-1-1 0 0 0,1 1-1 0 0,0 0 1 0 0,0 1-1 0 0,0 0 1 0 0,1 0 0 0 0,0 0-1 0 0,-1 1 1 0 0,1 0 0 0 0,0 1-1 0 0,1 0 1 0 0,-1 0 0 0 0,0 0-1 0 0,1 1 1 0 0,-1 1 0 0 0,8-1 2 0 0,-12 4-2 0 0,0 0 1 0 0,-1-1-1 0 0,1 2 0 0 0,-1-1 1 0 0,1 0-1 0 0,-1 1 1 0 0,0-1-1 0 0,0 1 1 0 0,0 0-1 0 0,-1 0 1 0 0,1 0-1 0 0,-1 0 1 0 0,0 0-1 0 0,0 1 1 0 0,-1-1-1 0 0,1 1 1 0 0,-1-1-1 0 0,0 1 0 0 0,0 0 1 0 0,-1 2 1 0 0,5 22 41 0 0,-1 0 1 0 0,-2-1 0 0 0,-1 1-1 0 0,-1 0 1 0 0,-2 0-1 0 0,-1 0 1 0 0,-4 15-42 0 0,5-37 17 0 0,-1 0 1 0 0,1 0-1 0 0,-2 0 1 0 0,1 0-1 0 0,-1-1 1 0 0,0 0-1 0 0,0 0 1 0 0,0 0-1 0 0,-1 0 1 0 0,0-1-1 0 0,0 1 1 0 0,-1-1-1 0 0,0-1 1 0 0,0 1-1 0 0,0-1 1 0 0,0 0-1 0 0,0 0 1 0 0,-1-1 0 0 0,0 0-1 0 0,1 0 1 0 0,-1 0-1 0 0,0-1 1 0 0,-1 0-1 0 0,1-1 1 0 0,0 1-1 0 0,-1-1 1 0 0,1-1-1 0 0,0 1 1 0 0,-1-1-18 0 0,0 1-17 0 0,0-1 0 0 0,0 1 0 0 0,0-1 1 0 0,0-1-1 0 0,0 0 0 0 0,0 0 0 0 0,0 0 1 0 0,1-1-1 0 0,-1 0 0 0 0,0 0 0 0 0,1-1 1 0 0,-1 0-1 0 0,1 0 0 0 0,0-1 0 0 0,0 0 1 0 0,1 0-1 0 0,-1-1 0 0 0,1 0 0 0 0,0 0 0 0 0,0 0 1 0 0,-4-5 16 0 0,3 1-158 0 0,5 7-32 0 0,1 1 1 0 0,-1 0 0 0 0,1 0-1 0 0,-1-1 1 0 0,1 1 0 0 0,0-1-1 0 0,0 1 1 0 0,0-1 0 0 0,0 0-1 0 0,0 1 1 0 0,0-1 0 0 0,0 0-1 0 0,1 0 1 0 0,-1 0 0 0 0,1 1-1 0 0,-1-1 1 0 0,1 0-1 0 0,0 0 1 0 0,-1 0 0 0 0,1 0-1 0 0,0 0 1 0 0,0 0 0 0 0,1 0-1 0 0,-1 0 1 0 0,0 0 189 0 0,10-3-8016 0 0,-6 5-3420 0 0</inkml:trace>
  <inkml:trace contextRef="#ctx0" brushRef="#br0" timeOffset="395.44">741 652 12235 0 0,'0'0'1208'0'0,"0"0"-288"0"0,0 0-50 0 0,0 0 112 0 0,0 0 136 0 0,0 0 10 0 0,0 0-112 0 0,0 0-145 0 0,0 0-175 0 0,0 0-151 0 0,0 0-133 0 0,0 0-82 0 0,0 0-55 0 0,-15 16-35 0 0,-42 51-2 0 0,55-64-200 0 0,-1 0 0 0 0,0 1 1 0 0,1-1-1 0 0,0 1 1 0 0,0 0-1 0 0,0-1 0 0 0,0 1 1 0 0,1 0-1 0 0,-1 0 0 0 0,1 0 1 0 0,0 0-1 0 0,0 1 1 0 0,1-1-1 0 0,-1 0 0 0 0,1 0 1 0 0,0 0-1 0 0,0 2-38 0 0,0 10 126 0 0,-1-12-98 0 0,1 0 0 0 0,0 0 0 0 0,0 0-1 0 0,1 1 1 0 0,-1-1 0 0 0,1 0 0 0 0,0 0-1 0 0,0 0 1 0 0,1 0 0 0 0,-1 0 0 0 0,1 0-1 0 0,0 0 1 0 0,0 0 0 0 0,0-1 0 0 0,0 1-1 0 0,1-1 1 0 0,-1 0 0 0 0,1 1 0 0 0,0-1-1 0 0,0 0 1 0 0,0 0 0 0 0,0-1-1 0 0,1 1 1 0 0,-1-1 0 0 0,1 0 0 0 0,-1 0-1 0 0,1 0 1 0 0,0 0 0 0 0,0 0 0 0 0,0-1-1 0 0,0 0 1 0 0,0 0 0 0 0,0 0 0 0 0,0 0-1 0 0,1-1-27 0 0,6 2 86 0 0,-1 0-1 0 0,0-1 0 0 0,0 0 0 0 0,1-1 1 0 0,-1 0-1 0 0,0-1 0 0 0,1 0 0 0 0,-1-1 1 0 0,0 0-1 0 0,0 0 0 0 0,0-1 0 0 0,0 0 1 0 0,-1-1-1 0 0,4-2-85 0 0,-6 3 54 0 0,0-1 1 0 0,-1 1 0 0 0,1-2-1 0 0,-1 1 1 0 0,0-1-1 0 0,0 1 1 0 0,-1-2 0 0 0,1 1-1 0 0,-1-1 1 0 0,0 0-1 0 0,-1 0 1 0 0,0 0 0 0 0,0 0-1 0 0,0-1 1 0 0,0 0-1 0 0,-1 0 1 0 0,0 0-1 0 0,-1 0 1 0 0,0 0 0 0 0,0 0-1 0 0,0-1 1 0 0,-1 1-1 0 0,0-1 1 0 0,0 1 0 0 0,-1-1-1 0 0,0 1 1 0 0,-1-1-1 0 0,1 0 1 0 0,-2-3-55 0 0,-1 6-11 0 0,-1-1 0 0 0,0 1 0 0 0,0 0 1 0 0,0 1-1 0 0,-1-1 0 0 0,0 1 0 0 0,0 0 0 0 0,0 0 0 0 0,0 0 0 0 0,0 1 1 0 0,-1 0-1 0 0,0 0 0 0 0,1 0 0 0 0,-1 1 0 0 0,-1-1 11 0 0,-1 0-156 0 0,-1 0 0 0 0,0 1 0 0 0,-1 0 0 0 0,1 0 0 0 0,0 1-1 0 0,-1 0 1 0 0,1 0 0 0 0,0 1 0 0 0,-1 1 0 0 0,-6 0 156 0 0,-19 8-3481 0 0,1 6-4256 0 0,22-8-3962 0 0</inkml:trace>
  <inkml:trace contextRef="#ctx0" brushRef="#br0" timeOffset="730.358">1304 575 7466 0 0,'0'0'2376'0'0,"0"0"-1060"0"0,0 0-338 0 0,0 0 285 0 0,0 0 380 0 0,0 0 116 0 0,0 0-108 0 0,0 0-268 0 0,0 0-314 0 0,0 0-218 0 0,0 0-117 0 0,0 0-85 0 0,0 20-97 0 0,1 64-85 0 0,-21 4 475 0 0,-53 62-257 0 0,26-103-1356 0 0,5-35-4012 0 0,29-27-2725 0 0,12 5 1546 0 0,0 9 5323 0 0,0-6-6082 0 0</inkml:trace>
  <inkml:trace contextRef="#ctx0" brushRef="#br0" timeOffset="1066.836">1087 549 3113 0 0,'0'0'3315'0'0,"0"0"-661"0"0,0 0-550 0 0,0 0-207 0 0,0 0-118 0 0,0 0-184 0 0,0 0-287 0 0,0 0-312 0 0,0 0-254 0 0,0 0-150 0 0,0 0 27 0 0,0 0 73 0 0,0 0 61 0 0,2 5 40 0 0,-1-4-758 0 0,11 22 697 0 0,1-1 0 0 0,1 0-1 0 0,1-1 1 0 0,0-1 0 0 0,2 0 0 0 0,13 12-732 0 0,118 86 1068 0 0,-80-63-913 0 0,-67-54-1395 0 0,5 6 3436 0 0,-6-5-6532 0 0,-3-1-6551 0 0,2-1-918 0 0</inkml:trace>
  <inkml:trace contextRef="#ctx0" brushRef="#br0" timeOffset="8845.987">4216 37 0 0 0,'0'0'543'0'0,"0"0"248"0"0,0 0 358 0 0,0 0 378 0 0,0 0 286 0 0,0 0 102 0 0,0 0-167 0 0,0 0-329 0 0,0 0-337 0 0,0 0-274 0 0,0 0-148 0 0,3-3-37 0 0,6-9 11 0 0,-6 9 28 0 0,-3 3 5 0 0,7 22 3399 0 0,10 55-1469 0 0,-1 41-1315 0 0,4 132 72 0 0,-32 70-288 0 0,10-258-951 0 0,0 31 111 0 0,-2-126-2983 0 0,0 13-1631 0 0,3 0-6344 0 0,1 16 1862 0 0</inkml:trace>
  <inkml:trace contextRef="#ctx0" brushRef="#br0" timeOffset="9150.705">4030 560 2817 0 0,'0'0'2970'0'0,"0"0"-1199"0"0,0 0-781 0 0,0 0-276 0 0,0 0 79 0 0,0 0 238 0 0,0 0 199 0 0,0 0 65 0 0,0 0-49 0 0,0 0-142 0 0,0 0-156 0 0,0 0-132 0 0,0 0-100 0 0,23-10-100 0 0,147-61 961 0 0,-147 61-1417 0 0,1 1 1 0 0,0 2 0 0 0,0 0 0 0 0,0 1-1 0 0,1 1 1 0 0,0 2 0 0 0,0 0-1 0 0,13 2-160 0 0,-32 0-549 0 0,-1 1-906 0 0,-1 1-9150 0 0,-4-1 1295 0 0</inkml:trace>
  <inkml:trace contextRef="#ctx0" brushRef="#br0" timeOffset="9823.502">4564 30 10578 0 0,'0'0'1790'0'0,"0"0"-435"0"0,0 0-239 0 0,0 0 79 0 0,0 0 179 0 0,0 0 17 0 0,0 0-204 0 0,0 0-334 0 0,0 0-318 0 0,0 0-115 0 0,0 0 12 0 0,0 0 32 0 0,3 12 20 0 0,18 91 761 0 0,-15-74-876 0 0,16 82 646 0 0,-5 1 1 0 0,-3 32-1016 0 0,-5 192 560 0 0,6-245-444 0 0,-14-90-100 0 0,1 0 1 0 0,-1 0-1 0 0,1 0 0 0 0,-1 0 0 0 0,1 0 0 0 0,0-1 1 0 0,-1 1-1 0 0,1-1 0 0 0,0 1 0 0 0,-1-1 0 0 0,1 1 1 0 0,0-1-1 0 0,0 0 0 0 0,-1 0 0 0 0,1 0 0 0 0,0 0 1 0 0,0 0-1 0 0,-1 0 0 0 0,1-1 0 0 0,0 1 0 0 0,0-1 1 0 0,-1 1-1 0 0,1-1 0 0 0,0 1 0 0 0,-1-1 0 0 0,1 0 1 0 0,-1 0-1 0 0,1 0 0 0 0,-1 0 0 0 0,1 0 0 0 0,-1 0 1 0 0,0 0-1 0 0,0-1 0 0 0,1 1 0 0 0,-1 0 0 0 0,0-1 1 0 0,0 1-1 0 0,0-1 0 0 0,0 1 0 0 0,-1-1 0 0 0,1 1 1 0 0,0-1-1 0 0,-1 0 0 0 0,1 0-16 0 0,9-7 23 0 0,48-46 36 0 0,82-62 52 0 0,-54 63-135 0 0,-69 49 33 0 0,-17 5-24 0 0,0 0 11 0 0,-1 16 19 0 0,-14 39 86 0 0,11-45-73 0 0,0 1 0 0 0,1 0 0 0 0,0 0 0 0 0,1 0 0 0 0,0 0 0 0 0,1 1-1 0 0,0-1 1 0 0,1 0 0 0 0,1 1 0 0 0,-1-1 0 0 0,3 9-28 0 0,43 44 22 0 0,-32-51-32 0 0,28-19-1258 0 0,-22-24-2535 0 0,-12 16-3635 0 0,-2 6-4230 0 0</inkml:trace>
  <inkml:trace contextRef="#ctx0" brushRef="#br0" timeOffset="10273.21">5236 873 6705 0 0,'0'0'2073'0'0,"0"0"-553"0"0,0 0-164 0 0,0 0 3 0 0,0 0-26 0 0,0 0-68 0 0,0 0-128 0 0,0 0-139 0 0,0 0-104 0 0,0 0-78 0 0,0 0-65 0 0,0 0-43 0 0,0 0-42 0 0,22 7-18 0 0,68 22-40 0 0,-41-31 235 0 0,-41-2-635 0 0,3 0-101 0 0,-1 1 0 0 0,-1-1 0 0 0,1-1 0 0 0,-1 0 0 0 0,1 0 0 0 0,-1-1 0 0 0,-1 0 0 0 0,1 0 0 0 0,-1-1 0 0 0,0 0 0 0 0,-1-1 0 0 0,1 1 0 0 0,-2-1 0 0 0,1-1 0 0 0,-1 0 1 0 0,0 1-1 0 0,-1-2 0 0 0,0 1 0 0 0,0-1 0 0 0,-1 0 0 0 0,-1 1 0 0 0,1-2 0 0 0,-2 1 0 0 0,1 0 0 0 0,-1-1 0 0 0,-1-2-107 0 0,-1 11-1 0 0,0 0 1 0 0,-1 0-1 0 0,1 0 0 0 0,-1 0 0 0 0,1 0 1 0 0,-1 0-1 0 0,0 1 0 0 0,0-1 0 0 0,1 0 1 0 0,-1 1-1 0 0,-1-1 0 0 0,1 0 1 0 0,0 1-1 0 0,0-1 0 0 0,-1 1 0 0 0,1 0 1 0 0,0-1-1 0 0,-1 1 0 0 0,1 0 0 0 0,-1 0 1 0 0,0 0-1 0 0,1 0 0 0 0,-1 0 0 0 0,0 0 1 0 0,0 1-1 0 0,0-1 0 0 0,1 0 1 0 0,-1 1-1 0 0,0 0 0 0 0,0-1 0 0 0,0 1 1 0 0,0 0-1 0 0,0 0 0 0 0,-2 0 1 0 0,-68 8-235 0 0,54 1 222 0 0,0 1-1 0 0,1 1 1 0 0,1 0-1 0 0,0 1 1 0 0,0 0-1 0 0,1 2 1 0 0,1 0-1 0 0,0 0 1 0 0,1 2 0 0 0,0-1-1 0 0,1 2 1 0 0,1 0-1 0 0,-5 10 14 0 0,14-23 20 0 0,-1 0 0 0 0,1 1 0 0 0,-1-1-1 0 0,1 1 1 0 0,1 0 0 0 0,-1-1 0 0 0,1 1-1 0 0,-1 0 1 0 0,2 0 0 0 0,-1 0 0 0 0,0 0 0 0 0,1 0-1 0 0,0 0 1 0 0,0 0 0 0 0,0 0 0 0 0,1 0-1 0 0,0 0 1 0 0,0 0 0 0 0,0-1 0 0 0,0 1-1 0 0,1 0 1 0 0,0 0 0 0 0,0-1 0 0 0,0 1 0 0 0,0-1-1 0 0,1 0 1 0 0,0 0 0 0 0,0 0 0 0 0,0 0-1 0 0,0 0 1 0 0,1 0 0 0 0,-1-1 0 0 0,1 0-1 0 0,0 1 1 0 0,0-1 0 0 0,0-1 0 0 0,0 1 0 0 0,1-1-1 0 0,-1 0 1 0 0,2 1-20 0 0,16 4 190 0 0,0-1 0 0 0,1-1 0 0 0,-1-1-1 0 0,1-1 1 0 0,0-1 0 0 0,1-1 0 0 0,-1-1 0 0 0,13-1-190 0 0,4 0 107 0 0,33-13-589 0 0,-70 13 230 0 0,-3 1-3891 0 0,0 0-4360 0 0,0 0-4121 0 0</inkml:trace>
  <inkml:trace contextRef="#ctx0" brushRef="#br0" timeOffset="12239.186">6501 118 1392 0 0,'0'0'995'0'0,"0"0"-84"0"0,0 0 33 0 0,0 0 251 0 0,0 0 308 0 0,0 0 276 0 0,0 0 108 0 0,0 0-125 0 0,0 0-212 0 0,0 0-246 0 0,0 0-185 0 0,-1-6-132 0 0,-4-18-82 0 0,3 17-61 0 0,2 7-49 0 0,0 0-68 0 0,0 0-73 0 0,0 0-64 0 0,0 0-84 0 0,0 0-62 0 0,0 0-63 0 0,0 0-45 0 0,0 0-41 0 0,0 0-43 0 0,27 58 1577 0 0,-12-21-1516 0 0,-2 1 0 0 0,-2 0 0 0 0,-1 1 0 0 0,-2 1 0 0 0,0 22-313 0 0,5 113 466 0 0,-13 310 298 0 0,8-500-209 0 0,3-13-537 0 0,2 0 1 0 0,1 1 0 0 0,1 0-1 0 0,1 2 1 0 0,1-1 0 0 0,1 2-1 0 0,21-21-18 0 0,30-37-66 0 0,-67 80 45 0 0,-2 1 17 0 0,0 0 1 0 0,1 0-1 0 0,-1 1 1 0 0,0-1-1 0 0,1 0 0 0 0,-1 1 1 0 0,0-1-1 0 0,1 0 1 0 0,-1 1-1 0 0,1-1 0 0 0,-1 0 1 0 0,1 1-1 0 0,-1-1 1 0 0,1 1-1 0 0,-1-1 0 0 0,1 1 1 0 0,-1-1-1 0 0,1 1 1 0 0,0-1-1 0 0,-1 1 0 0 0,1 0 1 0 0,0-1-1 0 0,0 1 0 0 0,-1 0 1 0 0,1-1-1 0 0,0 1 1 0 0,0 0-1 0 0,-1 0 0 0 0,1 0 1 0 0,0 0-1 0 0,0 0 1 0 0,-1 0-1 0 0,1 0 0 0 0,0 0 1 0 0,0 0-1 0 0,0 0 1 0 0,-1 0-1 0 0,1 1 0 0 0,0-1 1 0 0,-1 0-1 0 0,1 0 1 0 0,1 1 3 0 0,7 14 29 0 0,-1 0 1 0 0,0 1-1 0 0,-1 0 1 0 0,0 0-1 0 0,-2 1 1 0 0,0 0-1 0 0,0 0 1 0 0,-2 0-1 0 0,0 0 1 0 0,-1 1-1 0 0,-1-1 1 0 0,0 1-1 0 0,-2-1 1 0 0,-1 18-30 0 0,2-11 44 0 0,0 103 191 0 0,0-126-247 0 0,0-9-1038 0 0,2-21-3239 0 0,3 11-4165 0 0,-3 14-3096 0 0</inkml:trace>
  <inkml:trace contextRef="#ctx0" brushRef="#br0" timeOffset="12481.372">7156 906 9842 0 0,'0'0'2635'0'0,"0"0"-1112"0"0,0 0-517 0 0,0 0 9 0 0,0 0 153 0 0,0 0 59 0 0,0 0-73 0 0,0 0-197 0 0,0 0-243 0 0,0 0-181 0 0,0 0-126 0 0,0 0-69 0 0,-1 21-64 0 0,-3 105 314 0 0,4-93-569 0 0,0-32-174 0 0,0-1-93 0 0,0 0-139 0 0,0 0-181 0 0,0 0-323 0 0,0-8-11637 0 0,0 5 3905 0 0</inkml:trace>
  <inkml:trace contextRef="#ctx0" brushRef="#br0" timeOffset="12734.686">7151 472 13003 0 0,'0'0'1344'0'0,"0"0"-544"0"0,0 0-440 0 0,0 0-224 0 0,0 0-96 0 0,0 0-144 0 0,0 0-120 0 0,0 0-80 0 0,0 0-104 0 0,0 0-96 0 0,0 0-584 0 0,0 0-2209 0 0,0 0-6457 0 0</inkml:trace>
  <inkml:trace contextRef="#ctx0" brushRef="#br0" timeOffset="13055.474">7541 266 10994 0 0,'0'0'1461'0'0,"0"0"-476"0"0,0 0-134 0 0,0 0 119 0 0,0 0 181 0 0,0 0 109 0 0,0 0-89 0 0,0 0-178 0 0,0 0-146 0 0,0 0-105 0 0,0 0-80 0 0,0 0-75 0 0,4 25-67 0 0,18 127 347 0 0,-13-96-497 0 0,-3 1-1 0 0,-2 0 0 0 0,-3 0 1 0 0,-2 0-1 0 0,-3 0 1 0 0,-2 0-1 0 0,-4 8-369 0 0,-10 119 67 0 0,20-184-66 0 0,0 0-1187 0 0,11-48-4249 0 0,-5 31-897 0 0,-4 9-2325 0 0</inkml:trace>
  <inkml:trace contextRef="#ctx0" brushRef="#br0" timeOffset="13544.603">7826 277 5281 0 0,'0'0'2475'0'0,"0"0"-672"0"0,0 0-305 0 0,0 0 82 0 0,0 0 159 0 0,0 0-8 0 0,0 0-194 0 0,0 0-348 0 0,0 0-347 0 0,0 0-277 0 0,0 0-143 0 0,0 0-85 0 0,0 0-23 0 0,11 44 3860 0 0,-9 165-1952 0 0,-16 112-1350 0 0,-3-108-760 0 0,13-172-42 0 0,4-45-2673 0 0,1-4-1978 0 0,1 2-4191 0 0,-1 2-3099 0 0</inkml:trace>
  <inkml:trace contextRef="#ctx0" brushRef="#br0" timeOffset="23692.314">9150 612 0 0 0,'0'0'958'0'0,"0"0"577"0"0,0 0 316 0 0,0 0 38 0 0,0 0-170 0 0,0 0-264 0 0,0 0-212 0 0,0 0-144 0 0,0 0-87 0 0,1 0-1279 0 0,5-4 9682 0 0,-24-12-8151 0 0,-7 3 322 0 0,24 13-1522 0 0,1 0-3 0 0,0 0-29 0 0,0 0 16 0 0,0 0-1 0 0,0 0-10 0 0,0 0 8 0 0,0 0-1 0 0,0 0-13 0 0,0 0 5 0 0,0 0-1 0 0,0 0 6 0 0,0 0 12 0 0,0 0 11 0 0,0 0 27 0 0,0 0-8 0 0,0 0 15 0 0,0 0 7 0 0,0 0 1 0 0,0 0 13 0 0,0 0 9 0 0,0 0-1 0 0,0 0-21 0 0,0 0 30 0 0,0 0-12 0 0,0 0-4 0 0,0 0 19 0 0,0 0-18 0 0,0 0 5 0 0,0 0 6 0 0,-25 0 424 0 0,-82 0-365 0 0,48 32-123 0 0,39-17-60 0 0,18-12-7 0 0,-1-1 1 0 0,1 0-1 0 0,0 1 1 0 0,0-1-1 0 0,0 1 1 0 0,1 0-1 0 0,-1-1 1 0 0,1 1-1 0 0,-1 0 1 0 0,1 0-1 0 0,0 0 1 0 0,0 0-1 0 0,0 0 1 0 0,1 0-1 0 0,-1 0 1 0 0,1 1-1 0 0,0-1 1 0 0,-1 0-1 0 0,1 0 1 0 0,1 0-1 0 0,-1 0 1 0 0,0 1-1 0 0,1-1 1 0 0,0 0-1 0 0,0 2-1 0 0,47 61 69 0 0,33 5-1 0 0,4-2 4 0 0,-83-67-44 0 0,-1 1 0 0 0,1-1-1 0 0,0 0 1 0 0,-1 1-1 0 0,0 0 1 0 0,1-1 0 0 0,-1 1-1 0 0,0 0 1 0 0,0 0-1 0 0,-1-1 1 0 0,1 1 0 0 0,-1 0-1 0 0,1 0 1 0 0,-1 0-1 0 0,0 0 1 0 0,0 0 0 0 0,0 0-1 0 0,0 0 1 0 0,-1 0 0 0 0,1 0-1 0 0,-1 0 1 0 0,0-1-1 0 0,0 1 1 0 0,0 0 0 0 0,0 0-1 0 0,0-1 1 0 0,-1 1-1 0 0,1-1 1 0 0,-1 1 0 0 0,0 0-28 0 0,-85 52 513 0 0,74-50-484 0 0,0-2 0 0 0,-1 0 0 0 0,1-1 0 0 0,0 0-1 0 0,-1-1 1 0 0,1 0 0 0 0,-1-1 0 0 0,1-1 0 0 0,-1 0 0 0 0,1 0 0 0 0,-1-2 0 0 0,-1 0-29 0 0,-15-2 78 0 0,30-1-26 0 0,0 5-38 0 0,0 1-17 0 0,0 0 19 0 0,20-16-6128 0 0,-13 10-1437 0 0,-3 2-4810 0 0</inkml:trace>
  <inkml:trace contextRef="#ctx0" brushRef="#br0" timeOffset="24719.544">9557 700 0 0 0,'0'0'509'0'0,"0"0"721"0"0,0 0 308 0 0,0 0 161 0 0,0 0 100 0 0,0 0-74 0 0,0 0-120 0 0,0 0-117 0 0,0 0-126 0 0,0 0-66 0 0,0 0-57 0 0,0 0-99 0 0,-2-4-134 0 0,-1-3-1792 0 0,3 7 925 0 0,0 1 0 0 0,0-1 1 0 0,0 0-1 0 0,0 0 0 0 0,0 1 1 0 0,-1-1-1 0 0,1 0 0 0 0,0 0 1 0 0,0 0-1 0 0,0 1 0 0 0,-1-1 1 0 0,1 0-1 0 0,0 0 0 0 0,0 0 1 0 0,-1 1-1 0 0,1-1 0 0 0,0 0 1 0 0,0 0-1 0 0,-1 0 0 0 0,1 0 1 0 0,0 0-1 0 0,0 0 0 0 0,-1 0 1 0 0,1 0-1 0 0,0 0 0 0 0,-1 1 1 0 0,1-1-1 0 0,0 0 0 0 0,-1 0 1 0 0,1-1-1 0 0,0 1 0 0 0,0 0 1 0 0,-1 0-1 0 0,1 0 0 0 0,0 0 1 0 0,-1 0-1 0 0,1 0 0 0 0,0 0 1 0 0,0 0-1 0 0,-1-1 0 0 0,1 1 1 0 0,0 0-1 0 0,0 0 0 0 0,-1 0 1 0 0,1 0-1 0 0,0-1 0 0 0,0 1 1 0 0,0 0-1 0 0,-1 0 1 0 0,1-1-1 0 0,0 1 0 0 0,0 0 1 0 0,0 0-140 0 0,-5 9 72 0 0,1 1 0 0 0,0 0 0 0 0,1 0 1 0 0,0 0-1 0 0,1 0 0 0 0,0 1 0 0 0,1-1 1 0 0,0 1-1 0 0,0-1 0 0 0,1 6-72 0 0,-1-4 49 0 0,0 0 1 0 0,1 0-1 0 0,0 0 0 0 0,1 0 0 0 0,0 0 0 0 0,1 0 0 0 0,0 0 0 0 0,1-1 0 0 0,0 1 0 0 0,1-1 1 0 0,1 0-1 0 0,-1 0 0 0 0,2 0 0 0 0,0 0 0 0 0,0-1 0 0 0,0 0 0 0 0,6 5-49 0 0,-8-12 85 0 0,1-1 0 0 0,0 0 0 0 0,0 0 0 0 0,1 0 0 0 0,-1 0 0 0 0,0-1 0 0 0,1 0 0 0 0,-1 0 0 0 0,0 0 0 0 0,1-1 1 0 0,-1 0-1 0 0,1 0 0 0 0,-1 0 0 0 0,1-1 0 0 0,-1 0 0 0 0,1 0 0 0 0,-1 0 0 0 0,0-1 0 0 0,0 1 0 0 0,0-1 0 0 0,0 0 0 0 0,0-1 0 0 0,0 1 0 0 0,0-1 0 0 0,1-2-85 0 0,9-4 108 0 0,-1 0 0 0 0,0-1 1 0 0,-1-1-1 0 0,0 0 0 0 0,0-1 1 0 0,-2 0-1 0 0,1-1 0 0 0,-2 0 0 0 0,1-1 1 0 0,-2 0-1 0 0,0-1 0 0 0,-1 0 0 0 0,0 0 1 0 0,-1-1-1 0 0,-1 0 0 0 0,0 0 0 0 0,2-16-108 0 0,-7-12 284 0 0,-1 43-236 0 0,-20 5-846 0 0,-3 31-2349 0 0,23-28-1976 0 0,5-2-4034 0 0,0-4-2708 0 0</inkml:trace>
  <inkml:trace contextRef="#ctx0" brushRef="#br0" timeOffset="25484.274">10363 704 0 0 0,'0'0'811'0'0,"0"0"689"0"0,0 0 330 0 0,0 0 84 0 0,0 0-42 0 0,0 0-196 0 0,0 0-139 0 0,0 0-76 0 0,0 0-122 0 0,0 0-116 0 0,0 0-159 0 0,0 0-99 0 0,0 0-45 0 0,1-5-63 0 0,5-17 614 0 0,-31 12 3902 0 0,4 14-4980 0 0,-62 33 724 0 0,73-27-1029 0 0,0 0 1 0 0,1 0-1 0 0,0 1 0 0 0,1 1 1 0 0,0-1-1 0 0,1 1 0 0 0,0 1 0 0 0,1-1 1 0 0,1 1-1 0 0,-1 1-88 0 0,3-5 51 0 0,1 1 1 0 0,-1 0-1 0 0,1 0 0 0 0,1 0 1 0 0,0 0-1 0 0,0 0 0 0 0,1 0 1 0 0,0 0-1 0 0,1 0 0 0 0,0 0 1 0 0,1 0-1 0 0,0 0 1 0 0,1 0-1 0 0,2 7-51 0 0,-5-16 3 0 0,3 8 53 0 0,1 0 0 0 0,-1 0 0 0 0,2-1 0 0 0,-1 1 0 0 0,1-1 0 0 0,0 0 0 0 0,1 0 0 0 0,0-1 0 0 0,0 0 0 0 0,0 0 0 0 0,1 0 0 0 0,0-1 0 0 0,6 5-56 0 0,-8-8 51 0 0,-1 0 1 0 0,1-1 0 0 0,-1 1 0 0 0,1-1-1 0 0,0 1 1 0 0,0-2 0 0 0,0 1-1 0 0,0 0 1 0 0,0-1 0 0 0,0 0 0 0 0,1 0-1 0 0,-1-1 1 0 0,0 1 0 0 0,3-1-52 0 0,32-8-588 0 0,-26-10-842 0 0,6-7-1856 0 0,-9 6-5278 0 0,-8 11-3307 0 0</inkml:trace>
  <inkml:trace contextRef="#ctx0" brushRef="#br0" timeOffset="26074.358">10692 225 12779 0 0,'0'0'1857'0'0,"0"0"-235"0"0,0 0-126 0 0,0 0-43 0 0,0 0-113 0 0,0 0-168 0 0,0 0-245 0 0,0 0-224 0 0,0 0-155 0 0,0 0-112 0 0,0 0-52 0 0,0 0-6 0 0,0 0 4 0 0,-6 7-5 0 0,-20 23-35 0 0,17 34 549 0 0,10-46-693 0 0,10 158 750 0 0,12 310-431 0 0,-9-428-461 0 0,12-62 348 0 0,242-185 312 0 0,-220 169-696 0 0,-35 54-80 0 0,-9 177 260 0 0,29-139-210 0 0,-20-76-2727 0 0,-10-10-5073 0 0,-3 14 7193 0 0,0-4-11646 0 0</inkml:trace>
  <inkml:trace contextRef="#ctx0" brushRef="#br0" timeOffset="27571.333">12014 284 2849 0 0,'0'0'1505'0'0,"0"0"-31"0"0,0 0 125 0 0,0 0 187 0 0,0 0 153 0 0,0 0 42 0 0,0 0-185 0 0,0 0-293 0 0,0 0-297 0 0,0 0-235 0 0,0 0-192 0 0,0 0-105 0 0,3-7-49 0 0,8-20-30 0 0,-8 20-24 0 0,-3 7-45 0 0,0 0-56 0 0,0 0-66 0 0,3 212 3878 0 0,-1 107-3775 0 0,-20-135-214 0 0,18-157-264 0 0,-1 0 0 0 0,-1 0 0 0 0,-1 0 0 0 0,-2 0-1 0 0,-6 21-28 0 0,5-35-215 0 0,6-22-1189 0 0,6-24-1312 0 0,-4 0-669 0 0,0 7-5482 0 0,-1 19 368 0 0</inkml:trace>
  <inkml:trace contextRef="#ctx0" brushRef="#br0" timeOffset="27876.796">11773 726 6825 0 0,'0'0'1853'0'0,"0"0"-209"0"0,0 0-26 0 0,0 0 90 0 0,0 0-46 0 0,0 0-187 0 0,0 0-328 0 0,0 0-364 0 0,0 0-286 0 0,0 0-138 0 0,0 0 14 0 0,0 0 79 0 0,6-1 123 0 0,344-76 3646 0 0,-236 63-6879 0 0,-110 11 262 0 0,-4 2-160 0 0,1 1-3371 0 0,-1 0-5240 0 0</inkml:trace>
  <inkml:trace contextRef="#ctx0" brushRef="#br0" timeOffset="28371.051">12346 358 5953 0 0,'0'0'4052'0'0,"0"0"-1981"0"0,0 0-922 0 0,0 0-256 0 0,0 0 4 0 0,0 0 43 0 0,0 0 65 0 0,0 0-18 0 0,0 0-77 0 0,0 0-35 0 0,0 0-52 0 0,0 0-89 0 0,0 0-73 0 0,4 27-53 0 0,16 89-77 0 0,-10 70 1001 0 0,-11-125-1201 0 0,1 273 668 0 0,0-332-990 0 0,0-1 1 0 0,0 0-1 0 0,0 0 1 0 0,0 0-1 0 0,0 0 1 0 0,1 1-1 0 0,-1-1 1 0 0,0 0-1 0 0,1 0 0 0 0,-1 0 1 0 0,0 0-1 0 0,1 0 1 0 0,-1 0-1 0 0,1 0 1 0 0,0 0-1 0 0,-1 0 1 0 0,1 0-1 0 0,0 0 1 0 0,0 0-1 0 0,0 0 1 0 0,0 0-1 0 0,-1-1 0 0 0,1 1 1 0 0,0 0-1 0 0,0-1 1 0 0,1 1-1 0 0,-1 0 1 0 0,0-1-1 0 0,0 1 1 0 0,0-1-1 0 0,0 0 1 0 0,0 1-1 0 0,0-1 1 0 0,1 0-1 0 0,-1 0 0 0 0,0 0 1 0 0,0 0-1 0 0,0 0 1 0 0,1 0-1 0 0,-1 0 1 0 0,0 0-1 0 0,0 0 1 0 0,0-1-1 0 0,0 1 1 0 0,0 0-1 0 0,1-1 1 0 0,-1 1-1 0 0,1-1-9 0 0,53-28 652 0 0,-53 28-638 0 0,238-164 412 0 0,-209 154-437 0 0,-26 33-10 0 0,8 90 172 0 0,-10-44 39 0 0,-4-67-265 0 0,1 0 1 0 0,0-1-1 0 0,0 1 1 0 0,0 0-1 0 0,0 0 1 0 0,0-1-1 0 0,0 1 1 0 0,0 0-1 0 0,0 0 0 0 0,0 0 1 0 0,0-1-1 0 0,0 1 1 0 0,0 0-1 0 0,0 0 1 0 0,1-1-1 0 0,-1 1 1 0 0,0 0-1 0 0,0-1 0 0 0,1 1 1 0 0,-1 0-1 0 0,1-1 1 0 0,-1 1-1 0 0,1 0 1 0 0,-1-1-1 0 0,1 1 1 0 0,-1-1-1 0 0,1 1 0 0 0,-1-1 1 0 0,1 1-1 0 0,0-1 1 0 0,-1 1-1 0 0,1-1 1 0 0,0 1-1 0 0,-1-1 1 0 0,1 0-1 0 0,0 0 0 0 0,0 1 1 0 0,-1-1-1 0 0,1 0 1 0 0,0 0-1 0 0,0 0 1 0 0,0 0-1 0 0,-1 0 1 0 0,1 0-1 0 0,0 0 0 0 0,0 0 1 0 0,-1 0-1 0 0,1 0 1 0 0,0 0-1 0 0,0-1 1 0 0,-1 1-1 0 0,1 0 1 0 0,0 0-1 0 0,0-1 0 0 0,-1 1 1 0 0,1 0-1 0 0,0-1 1 0 0,-1 1-1 0 0,1-1 1 0 0,-1 1-1 0 0,1-1 1 0 0,0 0 74 0 0,27-16-5764 0 0,-10 6-2343 0 0,-11 6-1206 0 0</inkml:trace>
  <inkml:trace contextRef="#ctx0" brushRef="#br0" timeOffset="-87447.364">339 2055 11090 0 0,'0'0'1702'0'0,"0"0"-227"0"0,0 0-129 0 0,0 0 62 0 0,0 0 71 0 0,0 0-95 0 0,0 0-257 0 0,0 0-295 0 0,0 0-266 0 0,0 0-139 0 0,0 0-57 0 0,1 5 4 0 0,8 289 2691 0 0,-8-105-4675 0 0,-2-218-1545 0 0,1 14 70 0 0,-1-2-3734 0 0,1 2-4765 0 0</inkml:trace>
  <inkml:trace contextRef="#ctx0" brushRef="#br0" timeOffset="-87211.86">199 1587 15635 0 0,'0'0'953'0'0,"0"0"-369"0"0,0 0-152 0 0,0 0 32 0 0,0 0-40 0 0,0 0-64 0 0,0 0-200 0 0,0 0-192 0 0,0 0-112 0 0,0 0-64 0 0,0 0-168 0 0,0 0-216 0 0,0 0-464 0 0,32 111-1441 0 0,-16-100-2760 0 0,-5-4-3593 0 0</inkml:trace>
  <inkml:trace contextRef="#ctx0" brushRef="#br0" timeOffset="-86647.676">540 2511 10362 0 0,'0'0'1881'0'0,"0"0"-200"0"0,0 0 29 0 0,0 0-90 0 0,0 0-285 0 0,0 0-453 0 0,0 0-358 0 0,0 0-164 0 0,0 0-12 0 0,0 0 71 0 0,0 0 9 0 0,0 0 0 0 0,0 0-16 0 0,8-20-40 0 0,42-102 230 0 0,42-44 757 0 0,-45 96-1141 0 0,-45 66-200 0 0,-1 4 2 0 0,0 0-10 0 0,-1 0-4 0 0,0 0-6 0 0,-2 38 379 0 0,1-32-347 0 0,0 1 0 0 0,0 0 0 0 0,0 0 0 0 0,1-1 0 0 0,0 1 0 0 0,0 0 0 0 0,1 0 0 0 0,0 0 0 0 0,0-1 0 0 0,1 1 0 0 0,0 0 0 0 0,0-1 0 0 0,0 1 0 0 0,1-1 0 0 0,0 0 0 0 0,0 0 0 0 0,0 0 0 0 0,1 0 0 0 0,0-1 0 0 0,0 1 0 0 0,1-1 0 0 0,-1 0 0 0 0,5 3-32 0 0,-6-5 76 0 0,1 0 0 0 0,-1-1 0 0 0,1 1 1 0 0,0-1-1 0 0,0 0 0 0 0,0 0 0 0 0,0 0 1 0 0,1-1-1 0 0,-1 1 0 0 0,0-1 0 0 0,1 0 1 0 0,-1 0-1 0 0,1-1 0 0 0,-1 1 0 0 0,1-1 1 0 0,-1 0-1 0 0,1 0 0 0 0,-1-1 0 0 0,1 1 0 0 0,-1-1 1 0 0,1 0-1 0 0,-1 0 0 0 0,0-1 0 0 0,1 1 1 0 0,-1-1-1 0 0,0 0 0 0 0,0 0 0 0 0,0 0 1 0 0,0 0-1 0 0,-1-1 0 0 0,1 0 0 0 0,-1 0 1 0 0,1 0-1 0 0,-1 0 0 0 0,2-3-76 0 0,6-8 130 0 0,0-2-1 0 0,-1 0 1 0 0,0 0-1 0 0,-2 0 1 0 0,0-1-1 0 0,-1-1 1 0 0,3-9-130 0 0,-5 11 65 0 0,-1 0 1 0 0,0-1-1 0 0,-1 0 0 0 0,-1 0 1 0 0,0 0-1 0 0,-2 0 0 0 0,0 0 1 0 0,0 0-1 0 0,-3-11-65 0 0,-13 6 99 0 0,15 22-129 0 0,11 50-5451 0 0,7-31-4302 0 0,-13-15-2078 0 0</inkml:trace>
  <inkml:trace contextRef="#ctx0" brushRef="#br0" timeOffset="-86372.958">1462 2169 11466 0 0,'0'0'4751'0'0,"0"0"-2719"0"0,0 0-965 0 0,0 0 36 0 0,0 0 119 0 0,0 0 6 0 0,0 0-185 0 0,0 0-326 0 0,0 0-277 0 0,0 0-153 0 0,0 0-70 0 0,0 0-43 0 0,-4 25-22 0 0,-19 119 60 0 0,16-107 26 0 0,2-15 802 0 0,2-7-3294 0 0,2-2-2804 0 0,0 0-3893 0 0,1-13-2175 0 0</inkml:trace>
  <inkml:trace contextRef="#ctx0" brushRef="#br0" timeOffset="-86129.142">1403 1764 13571 0 0,'0'0'1744'0'0,"0"0"-519"0"0,0 0-281 0 0,0 0-136 0 0,0 0-192 0 0,0 0-256 0 0,0 0-392 0 0,0 0-248 0 0,0 0-168 0 0,0 0-304 0 0,0 0-560 0 0,0 0-1905 0 0,0 0-8418 0 0</inkml:trace>
  <inkml:trace contextRef="#ctx0" brushRef="#br0" timeOffset="6092.23">2158 630 0 0 0,'0'0'775'0'0,"0"0"710"0"0,0 0 364 0 0,0 0 109 0 0,0 0-55 0 0,0 0-92 0 0,0 0-88 0 0,0 0-111 0 0,0 0-138 0 0,4-1 4947 0 0,-32 65-5146 0 0,24 75-796 0 0,4-135-461 0 0,0 0 0 0 0,1 0 0 0 0,0 1 0 0 0,0-1 1 0 0,0 0-1 0 0,0 0 0 0 0,1 0 0 0 0,0 0 0 0 0,-1-1 1 0 0,2 1-1 0 0,-1 0 0 0 0,0-1 0 0 0,1 1 1 0 0,-1-1-1 0 0,1 0 0 0 0,0 0 0 0 0,0 0 0 0 0,0 0 1 0 0,0 0-1 0 0,1-1 0 0 0,-1 0 0 0 0,1 1 0 0 0,0-1 1 0 0,-1 0-1 0 0,1-1 0 0 0,0 1 0 0 0,0-1 0 0 0,0 0 1 0 0,0 0-1 0 0,1 0 0 0 0,0 0-18 0 0,6-1 102 0 0,-1 0 0 0 0,0-1 0 0 0,0 0 1 0 0,0 0-1 0 0,0-1 0 0 0,0-1 0 0 0,0 1 0 0 0,-1-2 0 0 0,1 1 0 0 0,-1-1 1 0 0,0-1-1 0 0,0 0 0 0 0,0 0 0 0 0,-1-1 0 0 0,1 0 0 0 0,-2 0 1 0 0,1-1-1 0 0,1-1-102 0 0,11-12 176 0 0,0-1 1 0 0,-1 0 0 0 0,-2-2-1 0 0,0 0 1 0 0,12-23-177 0 0,23-61 497 0 0,-85 180-205 0 0,20 10-249 0 0,16-27-16 0 0,-2-48-25 0 0,1-1 0 0 0,-1 0 1 0 0,1 0-1 0 0,1 0 0 0 0,0 0 0 0 0,0 0 1 0 0,0-1-1 0 0,0 1 0 0 0,1-1 1 0 0,0 0-1 0 0,1 0 0 0 0,0 0 0 0 0,-1 0 1 0 0,2-1-1 0 0,-1 0 0 0 0,1 0 0 0 0,2 2-2 0 0,-4-6 15 0 0,0 0-1 0 0,-1 0 0 0 0,1 0 1 0 0,0 0-1 0 0,0-1 0 0 0,0 1 0 0 0,-1-1 1 0 0,1 0-1 0 0,0-1 0 0 0,0 1 0 0 0,0 0 1 0 0,-1-1-1 0 0,1 0 0 0 0,0 0 1 0 0,0 0-1 0 0,-1-1 0 0 0,4-1-14 0 0,31-33 252 0 0,9-27-101 0 0,-34 40-96 0 0,-5 11-24 0 0,0-1-1 0 0,-1 0 1 0 0,0-1-1 0 0,-1 0 1 0 0,0 0-1 0 0,-1 0 1 0 0,-1-1-1 0 0,0 1 0 0 0,-1-1 1 0 0,0-8-31 0 0,-3 23 28 0 0,0 0 9 0 0,0-11 471 0 0,15 356-518 0 0,-15-334 15 0 0,0 94 72 0 0,-4 0-1 0 0,-11 47-76 0 0,10-84-1 0 0,5-66 14 0 0,0-2 7 0 0,0 0-2 0 0,0 0 27 0 0,0 0 20 0 0,0 0 1 0 0,0-13 163 0 0,4-38-223 0 0,4 0-1 0 0,1 0 1 0 0,3 1-1 0 0,1 1 1 0 0,3 0-1 0 0,2 0 1 0 0,2 2-1 0 0,14-21-5 0 0,-27 45-5 0 0,2 0 0 0 0,0 1 0 0 0,2 1 0 0 0,0 0 0 0 0,1 0 0 0 0,1 1 0 0 0,1 1 0 0 0,1 0-1 0 0,1 1 1 0 0,0 0 0 0 0,2 1 0 0 0,0 1 0 0 0,0 1 0 0 0,1 1 0 0 0,1 0 0 0 0,14-6 5 0 0,-32 19 2 0 0,1 1 0 0 0,0-1 0 0 0,-1 1 1 0 0,1-1-1 0 0,0 1 0 0 0,-1 0 0 0 0,1 0 0 0 0,0 0 1 0 0,-1 0-1 0 0,1 1 0 0 0,0-1 0 0 0,-1 1 0 0 0,1-1 1 0 0,-1 1-1 0 0,1 0 0 0 0,-1 0 0 0 0,1 0 0 0 0,-1 0 1 0 0,1 1-1 0 0,-1-1 0 0 0,0 1 0 0 0,0-1 0 0 0,0 1 1 0 0,0 0-1 0 0,0 0 0 0 0,0 0 0 0 0,0 0 0 0 0,-1 0 1 0 0,1 0-1 0 0,-1 0 0 0 0,1 1 0 0 0,-1-1 0 0 0,0 0 1 0 0,0 1-1 0 0,0-1 0 0 0,0 1 0 0 0,-1 0 0 0 0,1-1 1 0 0,0 1-1 0 0,-1-1 0 0 0,0 1 0 0 0,0 0 0 0 0,0-1 1 0 0,0 1-1 0 0,0 0 0 0 0,0-1 0 0 0,-1 1 0 0 0,1 0 1 0 0,-1-1-1 0 0,0 1 0 0 0,0 0-2 0 0,-1 23 33 0 0,-2-1-1 0 0,0 0 1 0 0,-1 0 0 0 0,-2 0 0 0 0,-1 0-1 0 0,0-1 1 0 0,-2-1 0 0 0,-1 1 0 0 0,-5 7-33 0 0,13-25 12 0 0,0 0 0 0 0,-1-1 1 0 0,1 1-1 0 0,-1-1 1 0 0,0 0-1 0 0,-1 0 0 0 0,1-1 1 0 0,-1 1-1 0 0,0-1 1 0 0,0 0-1 0 0,0 0 0 0 0,0-1 1 0 0,-1 1-1 0 0,0-1 1 0 0,0 0-1 0 0,0-1 0 0 0,0 1 1 0 0,0-1-1 0 0,0 0 0 0 0,0-1 1 0 0,-1 0-1 0 0,1 0 1 0 0,-1 0-1 0 0,1-1-12 0 0,-3-1-63 0 0,0-2-1 0 0,1 1 1 0 0,-1-1 0 0 0,1 0-1 0 0,0-1 1 0 0,0 0 0 0 0,0 0-1 0 0,1-1 1 0 0,-1 0 0 0 0,1 0-1 0 0,0-1 1 0 0,1 0 0 0 0,-1 0-1 0 0,1 0 1 0 0,0-1-1 0 0,1 0 1 0 0,0 0 0 0 0,0-1-1 0 0,0 1 1 0 0,1-1 0 0 0,0 0-1 0 0,0 0 1 0 0,1-1 0 0 0,1 1-1 0 0,-1-1 1 0 0,0-6 63 0 0,1-4-1787 0 0,2 12-3001 0 0,0 2-872 0 0,0 2-6798 0 0</inkml:trace>
  <inkml:trace contextRef="#ctx0" brushRef="#br0" timeOffset="-85860.704">1825 1683 16932 0 0,'0'0'1153'0'0,"0"0"-370"0"0,0 0-17 0 0,0 0 219 0 0,0 0 175 0 0,0 0 22 0 0,0 0-182 0 0,0 0-242 0 0,0 0-184 0 0,0 0-108 0 0,0 0-83 0 0,0 0-58 0 0,6 30-61 0 0,18 92-57 0 0,-16-85-24 0 0,-2 0 0 0 0,-2 1 0 0 0,-2-1 1 0 0,-1 1-1 0 0,-2 4-183 0 0,1 11 116 0 0,-10 242 147 0 0,5-237-343 0 0,5-57 28 0 0,0-27-3758 0 0,0-4-687 0 0,0 17-1669 0 0,0 8-3077 0 0</inkml:trace>
  <inkml:trace contextRef="#ctx0" brushRef="#br0" timeOffset="-85625.595">1641 2055 10810 0 0,'0'0'2701'0'0,"0"0"-589"0"0,0 0-546 0 0,0 0-342 0 0,0 0-188 0 0,0 0-86 0 0,0 0-68 0 0,0 0-28 0 0,0 0-3 0 0,0 0-55 0 0,0 0-83 0 0,0 0-93 0 0,0 0-104 0 0,20 3-91 0 0,137 12 307 0 0,66-48-2067 0 0,-200 28-175 0 0,-9 1-914 0 0,1 2-4317 0 0,-7 2-5212 0 0</inkml:trace>
  <inkml:trace contextRef="#ctx0" brushRef="#br0" timeOffset="-85374.415">2296 2169 15059 0 0,'0'0'1649'0'0,"0"0"-333"0"0,0 0-124 0 0,0 0-13 0 0,0 0-99 0 0,0 0-212 0 0,0 0-317 0 0,0 0-239 0 0,0 0-146 0 0,0 0-93 0 0,3 33-18 0 0,10 99-13 0 0,4-77-250 0 0,-6-44-1193 0 0,-5-10-6742 0 0,-6-1-3022 0 0</inkml:trace>
  <inkml:trace contextRef="#ctx0" brushRef="#br0" timeOffset="-85128.116">2246 1908 10162 0 0,'0'0'5137'0'0,"0"0"-3472"0"0,0 0-657 0 0,0 0-192 0 0,0 0-232 0 0,0 0-184 0 0,0 0-328 0 0,0 0-368 0 0,0 0-216 0 0,0 0-488 0 0,0 0-1113 0 0,0 0-4112 0 0,0 0-3473 0 0</inkml:trace>
  <inkml:trace contextRef="#ctx0" brushRef="#br0" timeOffset="-84553.551">2769 2103 10074 0 0,'0'0'6623'0'0,"0"0"-4069"0"0,0 0-1234 0 0,0 0-76 0 0,0 0-70 0 0,0 0-121 0 0,0 0-220 0 0,0 0-217 0 0,0 0-193 0 0,0 0-125 0 0,0 0-68 0 0,0 0-68 0 0,-33 17-55 0 0,-101 55-36 0 0,77-26 5 0 0,50-35-63 0 0,2-5-16 0 0,0 0 0 0 0,0-1 0 0 0,1 1 1 0 0,0 1-1 0 0,1-1 0 0 0,-1 1 0 0 0,1-1 0 0 0,0 1 0 0 0,1 0 0 0 0,-1 0 1 0 0,2 0-1 0 0,-1 0 0 0 0,1 1 0 0 0,0-1 0 0 0,0 0 0 0 0,1 1 0 0 0,0-1 0 0 0,0 1 1 0 0,1-1-1 0 0,0 1 3 0 0,2-5-8 0 0,-1 0 0 0 0,1 0 0 0 0,0 0 0 0 0,1-1 0 0 0,-1 0 0 0 0,0 1 0 0 0,1-1 1 0 0,-1 0-1 0 0,1 0 0 0 0,0-1 0 0 0,-1 1 0 0 0,1-1 0 0 0,0 0 0 0 0,0 0 0 0 0,0 0 0 0 0,0-1 1 0 0,0 1-1 0 0,0-1 0 0 0,0 0 0 0 0,0 0 0 0 0,1 0 0 0 0,-1-1 0 0 0,0 1 0 0 0,0-1 0 0 0,3-1 8 0 0,9-3 12 0 0,0-1-1 0 0,0-1 0 0 0,0 0 0 0 0,-1-1 1 0 0,0 0-1 0 0,-1-2 0 0 0,1 0 0 0 0,-2 0 1 0 0,0-1-1 0 0,0-1 0 0 0,-1 0 0 0 0,0 0 1 0 0,-1-2-1 0 0,-1 1 0 0 0,0-1 0 0 0,5-10-11 0 0,34-64-9 0 0,-53 137-312 0 0,-3 61 66 0 0,10-105 249 0 0,0 0 1 0 0,1 1-1 0 0,-1-1 1 0 0,1 0-1 0 0,1-1 1 0 0,-1 1 0 0 0,1-1-1 0 0,-1 0 1 0 0,1 0-1 0 0,0 0 1 0 0,1-1-1 0 0,-1 1 1 0 0,0-1-1 0 0,1-1 1 0 0,0 1-1 0 0,0-1 1 0 0,0 0-1 0 0,0 0 1 0 0,0-1-1 0 0,0 1 1 0 0,0-1-1 0 0,1-1 1 0 0,-1 1-1 0 0,0-1 1 0 0,0 0-1 0 0,4-1 6 0 0,6 0 33 0 0,0-1 0 0 0,-1-1-1 0 0,1 0 1 0 0,-1-1 0 0 0,0-1-1 0 0,0 0 1 0 0,0-1 0 0 0,-1 0-1 0 0,1-1 1 0 0,-2-1 0 0 0,1 0-1 0 0,-1-1 1 0 0,0-1 0 0 0,-1 0-1 0 0,0 0 1 0 0,-1-1 0 0 0,0-1-1 0 0,2-3-32 0 0,27-34 117 0 0,-3-2 1 0 0,-1-2-1 0 0,-3 0 0 0 0,-3-3 0 0 0,0-3-117 0 0,-21 39-34 0 0,-1 0 0 0 0,-1 0 0 0 0,-1-1 0 0 0,0 0 0 0 0,-1-1 0 0 0,-2 1-1 0 0,0-1 1 0 0,-1 0 0 0 0,-2 0 0 0 0,0 1 0 0 0,-1-1 0 0 0,-1 0 0 0 0,-1 0 0 0 0,-1 1 0 0 0,-4-13 34 0 0,7 30-11 0 0,0-1 0 0 0,0 1 0 0 0,0-1 0 0 0,0 1-1 0 0,-1 0 1 0 0,1 0 0 0 0,-1 0 0 0 0,0 0 0 0 0,-1 0 0 0 0,1 0 0 0 0,-1 1 0 0 0,1-1 0 0 0,-1 1-1 0 0,0 0 1 0 0,0-1 0 0 0,-1 1 0 0 0,1 1 0 0 0,0-1 0 0 0,-1 0 0 0 0,0 1 0 0 0,0 0 0 0 0,0 0-1 0 0,0 0 1 0 0,0 0 0 0 0,0 1 0 0 0,0-1 0 0 0,0 1 0 0 0,-1 0 0 0 0,1 0 0 0 0,-1 1 0 0 0,1-1-1 0 0,0 1 1 0 0,-1 0 0 0 0,1 0 0 0 0,-1 1 0 0 0,1-1 0 0 0,-1 1 0 0 0,1 0 0 0 0,0 0 0 0 0,0 1-1 0 0,-1-1 1 0 0,-1 2 11 0 0,-4 3 4 0 0,1 0-1 0 0,0 1 1 0 0,0 0 0 0 0,1 1-1 0 0,0-1 1 0 0,0 2-1 0 0,1-1 1 0 0,0 1 0 0 0,0 0-1 0 0,1 1 1 0 0,0-1-1 0 0,1 1 1 0 0,0 0 0 0 0,1 1-1 0 0,0-1 1 0 0,-2 10-4 0 0,-28 180 388 0 0,33-174-261 0 0,0 0 0 0 0,2 0 1 0 0,1-1-1 0 0,1 1 1 0 0,1-1-1 0 0,1 1 0 0 0,1-1 1 0 0,2-1-1 0 0,0 1 0 0 0,2-1 1 0 0,0-1-1 0 0,6 8-127 0 0,-6-12 77 0 0,1-1 0 0 0,1 0 0 0 0,0 0 0 0 0,1-1 1 0 0,1-1-1 0 0,1-1 0 0 0,0 0 0 0 0,1 0 0 0 0,1-2 0 0 0,0 0 0 0 0,1-1 0 0 0,0 0 0 0 0,1-2 0 0 0,0 0 1 0 0,0-1-1 0 0,3 0-77 0 0,-15-7-83 0 0,-1 0 0 0 0,1-1 0 0 0,0 0 0 0 0,-1 0 0 0 0,1 0 0 0 0,0-1 0 0 0,0 1 0 0 0,0-2 0 0 0,0 1 1 0 0,-1-1-1 0 0,1 0 0 0 0,3-1 83 0 0,2-13-4864 0 0,-10 12 1501 0 0,0-1-9029 0 0</inkml:trace>
  <inkml:trace contextRef="#ctx0" brushRef="#br0" timeOffset="-79140.997">4255 1808 0 0 0,'0'0'420'0'0,"0"0"331"0"0,0 0 232 0 0,0 0 265 0 0,0 0 227 0 0,0 0 72 0 0,0 0-96 0 0,0 0-224 0 0,0 0-290 0 0,0 0-251 0 0,0 0-177 0 0,0-3 982 0 0,47-2 4034 0 0,9-31-3067 0 0,-43 18-2250 0 0,-2-1 0 0 0,0 0 0 0 0,-1-1-1 0 0,0-1 1 0 0,-2 1 0 0 0,-1-1-1 0 0,0 0 1 0 0,-2-1 0 0 0,0 0 0 0 0,-1 0-1 0 0,-1-6-207 0 0,6-20 240 0 0,-6 32 319 0 0,-5 24 176 0 0,-5 25-219 0 0,-12 90 18 0 0,15 17 109 0 0,6 0 0 0 0,16 93-643 0 0,-2-38 304 0 0,-39-142-140 0 0,15-96-508 0 0,40-86-4138 0 0,-21 99-555 0 0,-1 0-3825 0 0,-8 19 256 0 0</inkml:trace>
  <inkml:trace contextRef="#ctx0" brushRef="#br0" timeOffset="-78356.774">4732 1643 6217 0 0,'0'0'1111'0'0,"0"0"-236"0"0,0 0 89 0 0,0 0 294 0 0,0 0 286 0 0,0 0 85 0 0,0 0-145 0 0,0 0-247 0 0,0 0-274 0 0,0 0-178 0 0,-20 31-145 0 0,-61 97-104 0 0,44-52 768 0 0,-2 16 532 0 0,22-56-1397 0 0,78-21 2567 0 0,-49-10-2842 0 0,1 2-1 0 0,-1 0 0 0 0,-1 0 1 0 0,1 1-1 0 0,-1 0 1 0 0,-1 1-1 0 0,1 0 0 0 0,-2 1 1 0 0,1 0-1 0 0,-1 1 1 0 0,-1 0-1 0 0,0 0 1 0 0,0 1-1 0 0,-1 0 0 0 0,4 10-163 0 0,-7-10 126 0 0,1 1 1 0 0,-2 0-1 0 0,0 0 0 0 0,-1 0 0 0 0,0 1 0 0 0,-1-1 0 0 0,0 0 0 0 0,-1 1 0 0 0,-1 1-126 0 0,5-4 394 0 0,-4-11-546 0 0,0-4-2084 0 0,0-3-3995 0 0,0 4-2687 0 0,0 2-3129 0 0</inkml:trace>
  <inkml:trace contextRef="#ctx0" brushRef="#br0" timeOffset="-69692.6">5089 2162 0 0 0,'-3'-22'3683'0'0,"2"-27"21196"0"0,1 28-24228 0 0,0 21-635 0 0,0 0-3 0 0,0 0 9 0 0,0 0-21 0 0,0 0 4 0 0,0 0 5 0 0,0 0 8 0 0,0 0 9 0 0,0 0-27 0 0,0 0 20 0 0,0 0 7 0 0,0 0-31 0 0,-1 10 262 0 0,-3 97 328 0 0,4 141-291 0 0,9-157-222 0 0,-9-91-44 0 0,0 1-13 0 0,0 1 3 0 0,0-1-2 0 0,0-1 19 0 0,0 0-14 0 0,0 0 2 0 0,0 0 22 0 0,0 0-24 0 0,0-7-17 0 0,0 7-40 0 0,0-23-3395 0 0,-1 11 1521 0 0,0-1-5643 0 0,1 5-4377 0 0</inkml:trace>
  <inkml:trace contextRef="#ctx0" brushRef="#br0" timeOffset="-68899.676">5059 1834 7538 0 0,'0'0'1977'0'0,"0"0"-79"0"0,0 0 23 0 0,0 0 2 0 0,0 0-106 0 0,0 0-216 0 0,0 0-357 0 0,0 0-349 0 0,0 0-228 0 0,0 0-90 0 0,0 0-22 0 0,0 0-3 0 0,-5-7 2481 0 0,10 6-358 0 0,-50 46-2424 0 0,13-13-246 0 0,32-31 2 0 0,0-1-1 0 0,0 0-30 0 0,0 0-10 0 0,39-19-126 0 0,39-36 274 0 0,-76 52-106 0 0,-1 3 4 0 0,-1 0 8 0 0,0 0-28 0 0,0 0-10 0 0,0 0-17 0 0,0 0-29 0 0,0 0-42 0 0,0 0-75 0 0,0 0-86 0 0,0 0-111 0 0,0 14-3094 0 0,0-10-7721 0 0,0-4-683 0 0</inkml:trace>
  <inkml:trace contextRef="#ctx0" brushRef="#br0" timeOffset="-66370.773">7077 1878 18028 0 0,'0'0'1560'0'0,"0"0"-568"0"0,0 0-287 0 0,0 0-201 0 0,0 0-216 0 0,0 0-240 0 0,0 0-152 0 0,0 0-216 0 0,0 0-192 0 0,0 0-449 0 0,0 0-1519 0 0,0 0-5386 0 0,0 0-2016 0 0</inkml:trace>
  <inkml:trace contextRef="#ctx0" brushRef="#br0" timeOffset="-65052.65">8540 2342 864 0 0,'0'0'1052'0'0,"0"0"198"0"0,0 0 430 0 0,0 0 322 0 0,0 0 13 0 0,0 0-85 0 0,0 0-179 0 0,0 0-203 0 0,0 0-201 0 0,0 0-229 0 0,0 0-158 0 0,0 0-128 0 0,33 4-98 0 0,99 12-85 0 0,-75-20 268 0 0,-49-1-674 0 0,-2 3-133 0 0,-1 0 0 0 0,0-1 0 0 0,0 0-1 0 0,-1 0 1 0 0,1 0 0 0 0,0-1 0 0 0,-1 0-1 0 0,0 0 1 0 0,0 0 0 0 0,0 0-1 0 0,0 0 1 0 0,-1-1 0 0 0,0 1 0 0 0,0-1-1 0 0,0 0 1 0 0,0 0 0 0 0,-1 0 0 0 0,0-1-1 0 0,0 1 1 0 0,0-1 0 0 0,-1 1-1 0 0,0-1 1 0 0,0 1 0 0 0,0-1 0 0 0,0 0-1 0 0,-1 1 1 0 0,0-1 0 0 0,0 0-1 0 0,-1-3-109 0 0,0 4 4 0 0,1 0-1 0 0,-1 0 0 0 0,0 0 0 0 0,0 1 0 0 0,0-1 1 0 0,-1 0-1 0 0,0 0 0 0 0,0 1 0 0 0,0-1 0 0 0,0 1 1 0 0,-1 0-1 0 0,0 0 0 0 0,1-1 0 0 0,-2 2 0 0 0,1-1 1 0 0,0 0-1 0 0,-1 1 0 0 0,0-1 0 0 0,1 1 1 0 0,-1 0-1 0 0,-1 0 0 0 0,1 1 0 0 0,0-1 0 0 0,-1 1 1 0 0,1 0-1 0 0,-1 0 0 0 0,0 1 0 0 0,1-1 0 0 0,-1 1 1 0 0,0 0-1 0 0,0 0 0 0 0,0 1 0 0 0,0-1 0 0 0,0 1 1 0 0,-4 0-4 0 0,-2 0-14 0 0,-1 1 0 0 0,1-1 0 0 0,-1 2 0 0 0,1-1 1 0 0,0 2-1 0 0,-1-1 0 0 0,1 2 0 0 0,1-1 1 0 0,-1 2-1 0 0,0-1 0 0 0,1 1 0 0 0,0 1 1 0 0,0 0-1 0 0,1 0 0 0 0,-1 1 0 0 0,2 1 0 0 0,-1-1 1 0 0,1 1-1 0 0,0 0 0 0 0,0 1 0 0 0,1 0 1 0 0,0 0-1 0 0,1 1 0 0 0,0 0 0 0 0,1 0 1 0 0,-1 0-1 0 0,2 1 0 0 0,0 0 0 0 0,0-1 0 0 0,1 2 1 0 0,0-1-1 0 0,1 0 0 0 0,0 0 0 0 0,1 2 14 0 0,0-7 9 0 0,1 0 0 0 0,0 0 0 0 0,0 0-1 0 0,0 0 1 0 0,1-1 0 0 0,0 1 0 0 0,0 0-1 0 0,0 0 1 0 0,1 0 0 0 0,0-1 0 0 0,0 1-1 0 0,0-1 1 0 0,1 1 0 0 0,-1-1 0 0 0,1 0-1 0 0,1 0 1 0 0,-1 0 0 0 0,1 0-1 0 0,0-1 1 0 0,0 0 0 0 0,0 1 0 0 0,1-1-1 0 0,-1-1 1 0 0,1 1 0 0 0,0-1 0 0 0,0 0-1 0 0,1 1-8 0 0,7 2 43 0 0,1 0 0 0 0,-1-1 0 0 0,1-1-1 0 0,0 0 1 0 0,1 0 0 0 0,-1-2 0 0 0,1 0-1 0 0,-1 0 1 0 0,1-2 0 0 0,-1 0 0 0 0,1 0 0 0 0,0-1-1 0 0,-1-1 1 0 0,1 0 0 0 0,-1-1 0 0 0,0-1-1 0 0,1-1-42 0 0,48-15-1672 0 0,-39 14-6228 0 0,-19 3-3184 0 0</inkml:trace>
  <inkml:trace contextRef="#ctx0" brushRef="#br0" timeOffset="-64445.423">8938 2578 3193 0 0,'0'0'2599'0'0,"0"0"-517"0"0,0 0-122 0 0,0 0 10 0 0,0 0-108 0 0,0 0-157 0 0,0 0-207 0 0,0 0-298 0 0,0 0-276 0 0,0 0-203 0 0,0 0-125 0 0,0 0-75 0 0,0 0-11 0 0,3-10-34 0 0,27-77 1352 0 0,40-48 378 0 0,89-115-1383 0 0,-187 408-814 0 0,27-152-6 0 0,1 1 1 0 0,-1 0-1 0 0,1-1 1 0 0,1 1-1 0 0,-1 0 0 0 0,1-1 1 0 0,0 1-1 0 0,0 0 1 0 0,1-1-1 0 0,0 0 1 0 0,0 1-1 0 0,1-1 0 0 0,0 0 1 0 0,0 0-1 0 0,0 0 1 0 0,1-1-1 0 0,-1 1 0 0 0,3 1-3 0 0,0-1 46 0 0,0-1-1 0 0,0-1 1 0 0,0 1-1 0 0,0-1 0 0 0,1 0 1 0 0,0-1-1 0 0,0 1 0 0 0,0-1 1 0 0,0 0-1 0 0,1-1 1 0 0,-1 0-1 0 0,1 0 0 0 0,-1-1 1 0 0,1 0-1 0 0,0 0 0 0 0,-1-1 1 0 0,1 0-1 0 0,0 0 1 0 0,-1-1-1 0 0,1 0 0 0 0,0 0 1 0 0,-1 0-1 0 0,1-1 0 0 0,-1-1 1 0 0,0 1-1 0 0,1-1 1 0 0,-1 0-1 0 0,-1-1 0 0 0,1 0 1 0 0,0 0-1 0 0,-1 0 0 0 0,0-1 1 0 0,0 0-1 0 0,0 0 1 0 0,-1 0-1 0 0,1-1 0 0 0,-1 0 1 0 0,-1 0-1 0 0,1 0 0 0 0,1-4-45 0 0,0 1 42 0 0,0-1 0 0 0,-1 0 0 0 0,0 0 0 0 0,0 0 0 0 0,-1-1 0 0 0,-1 1 0 0 0,0-1-1 0 0,0 0 1 0 0,-1 0 0 0 0,0 0 0 0 0,-1-1 0 0 0,0 1 0 0 0,-1 0 0 0 0,0 0 0 0 0,-2-6-42 0 0,3 12-37 0 0,-1 1 0 0 0,0-1 0 0 0,0 1 0 0 0,0-1 0 0 0,-1 0 0 0 0,0 1 0 0 0,0-1 1 0 0,0 1-1 0 0,0 0 0 0 0,0-1 0 0 0,-1 1 0 0 0,0 0 0 0 0,0 0 0 0 0,0 0 1 0 0,-1 0-1 0 0,1 0 0 0 0,-4-3 37 0 0,3 17-9624 0 0,3-6-423 0 0</inkml:trace>
  <inkml:trace contextRef="#ctx0" brushRef="#br0" timeOffset="-63645.715">9663 2327 5385 0 0,'0'0'1519'0'0,"0"0"-253"0"0,0 0-9 0 0,0 0 136 0 0,0 0 119 0 0,0 0-38 0 0,0 0-190 0 0,0 0-177 0 0,0 0-75 0 0,0 0-78 0 0,0 0-76 0 0,0 0-56 0 0,18 7-85 0 0,57 20-58 0 0,-73-27-624 0 0,0 1-1 0 0,0 0 1 0 0,0 0-1 0 0,0-1 0 0 0,0 1 1 0 0,0-1-1 0 0,0 0 1 0 0,1 1-1 0 0,-1-1 1 0 0,0 0-1 0 0,0 0 0 0 0,0 0 1 0 0,0-1-1 0 0,0 1 1 0 0,0 0-1 0 0,0-1 1 0 0,0 0-1 0 0,0 1 0 0 0,0-1 1 0 0,0 0-1 0 0,0 0 1 0 0,0 0-1 0 0,0 0 1 0 0,-1 0-1 0 0,1 0 1 0 0,0-1-1 0 0,1-1-54 0 0,4-2 227 0 0,0-1-136 0 0,0 1 1 0 0,0-2-1 0 0,-1 1 0 0 0,0-1 1 0 0,0 1-1 0 0,0-2 1 0 0,-1 1-1 0 0,0-1 1 0 0,0 1-1 0 0,-1-2 1 0 0,0 1-1 0 0,0 0 1 0 0,-1-1-1 0 0,0 1 1 0 0,-1-1-1 0 0,0 0 0 0 0,0 0 1 0 0,-1 0-1 0 0,0 0 1 0 0,0 0-1 0 0,-1 0 1 0 0,0 0-1 0 0,-1 0 1 0 0,-1-4-92 0 0,1 10-16 0 0,-1-1 0 0 0,0 1 1 0 0,0 0-1 0 0,0 0 0 0 0,-1 0 1 0 0,1 0-1 0 0,-1 0 0 0 0,0 0 1 0 0,0 1-1 0 0,0-1 0 0 0,0 1 1 0 0,0 0-1 0 0,0-1 0 0 0,0 2 1 0 0,-1-1-1 0 0,1 0 0 0 0,-1 1 1 0 0,0-1-1 0 0,1 1 0 0 0,-1 0 1 0 0,0 0-1 0 0,0 1 0 0 0,1-1 1 0 0,-1 1-1 0 0,0 0 1 0 0,0 0-1 0 0,0 0 0 0 0,0 0 1 0 0,1 1-1 0 0,-1 0 0 0 0,0 0 1 0 0,0 0-1 0 0,1 0 0 0 0,-1 0 1 0 0,0 1-1 0 0,1-1 0 0 0,-1 1 1 0 0,1 0-1 0 0,-1 0 16 0 0,-8 6-20 0 0,0-1 1 0 0,0 1-1 0 0,1 1 0 0 0,0 0 0 0 0,1 1 1 0 0,-1 0-1 0 0,2 0 0 0 0,0 1 1 0 0,0 0-1 0 0,1 1 0 0 0,0 0 1 0 0,1 0-1 0 0,0 1 0 0 0,1-1 0 0 0,1 2 1 0 0,0-1-1 0 0,1 0 0 0 0,0 1 1 0 0,1 0-1 0 0,0 0 0 0 0,1 0 1 0 0,1 0-1 0 0,0 0 0 0 0,1 1 1 0 0,1-1-1 0 0,2 14 20 0 0,-2-23 5 0 0,1 0-1 0 0,0 0 1 0 0,0 0 0 0 0,0-1 0 0 0,0 1 0 0 0,1 0-1 0 0,0-1 1 0 0,0 0 0 0 0,0 0 0 0 0,1 0 0 0 0,-1 0-1 0 0,1 0 1 0 0,0-1 0 0 0,0 1 0 0 0,0-1 0 0 0,0 0-1 0 0,1 0 1 0 0,-1-1 0 0 0,1 1 0 0 0,0-1 0 0 0,-1 0 0 0 0,1 0-1 0 0,0-1 1 0 0,0 1 0 0 0,1-1 0 0 0,1 0-5 0 0,4 1 37 0 0,0 0 0 0 0,0-1 0 0 0,-1 0-1 0 0,1 0 1 0 0,0-2 0 0 0,0 1 0 0 0,0-1 0 0 0,0-1 0 0 0,0 0 0 0 0,0 0 0 0 0,-1-1 0 0 0,3-1-37 0 0,16-11 82 0 0,0-1 1 0 0,-1-1-1 0 0,0-2 0 0 0,-2-1 0 0 0,0 0 1 0 0,-2-2-1 0 0,0-1 0 0 0,-1-1 1 0 0,-2-1-1 0 0,0-1 0 0 0,-2 0 1 0 0,-1-2-1 0 0,-1 0 0 0 0,10-24-82 0 0,-23 45 0 0 0,-1 0-1 0 0,-1 1 1 0 0,1-1-1 0 0,-1 0 1 0 0,0 0-1 0 0,-1-1 1 0 0,0 1-1 0 0,0 0 1 0 0,0 0-1 0 0,-1-1 1 0 0,0 1-1 0 0,0 0 1 0 0,-2-4 0 0 0,1 9-14 0 0,-1 0 0 0 0,0 0 0 0 0,0 0 0 0 0,-1 0 0 0 0,1 1 0 0 0,0-1 0 0 0,-1 1 0 0 0,1-1 0 0 0,0 1 0 0 0,-1 0 0 0 0,0 0 0 0 0,1 0 0 0 0,-1 0 0 0 0,0 0 0 0 0,1 1 0 0 0,-1-1 0 0 0,0 1 0 0 0,0 0 0 0 0,0-1 0 0 0,1 1 1 0 0,-1 1-1 0 0,0-1 0 0 0,0 0 0 0 0,0 1 0 0 0,1-1 0 0 0,-1 1 0 0 0,0 0 0 0 0,1 0 0 0 0,-1 0 0 0 0,0 0 0 0 0,1 1 0 0 0,-1-1 0 0 0,1 1 0 0 0,0-1 0 0 0,0 1 0 0 0,-1 0 0 0 0,1 0 0 0 0,0 0 0 0 0,-1 2 14 0 0,-3-1-8 0 0,1 1 0 0 0,0 0-1 0 0,0 0 1 0 0,0 0 0 0 0,1 1 0 0 0,0 0-1 0 0,-1-1 1 0 0,1 2 0 0 0,1-1-1 0 0,-1 0 1 0 0,1 1 0 0 0,0-1-1 0 0,0 1 1 0 0,1 0 0 0 0,0 0-1 0 0,0 0 1 0 0,0 1 0 0 0,1-1-1 0 0,0 0 1 0 0,0 0 0 0 0,0 1 0 0 0,1-1-1 0 0,0 1 1 0 0,0-1 0 0 0,1 0-1 0 0,0 2 9 0 0,3-2 0 0 0,1-1-1 0 0,1 0 1 0 0,-1 0-1 0 0,1 0 1 0 0,-1 0-1 0 0,1-1 1 0 0,1 0-1 0 0,-1 0 1 0 0,0-1 0 0 0,1 0-1 0 0,0 0 1 0 0,0 0-1 0 0,0-1 1 0 0,0 0-1 0 0,0 0 1 0 0,0-1-1 0 0,4 0 1 0 0,1 2 2 0 0,-6-2 3 0 0,1-1 1 0 0,-1 1-1 0 0,1 0 1 0 0,-1 1 0 0 0,0-1-1 0 0,1 1 1 0 0,-1 0-1 0 0,0 1 1 0 0,0 0-1 0 0,0 0 1 0 0,-1 0 0 0 0,1 1-1 0 0,-1-1 1 0 0,0 1-1 0 0,0 1 1 0 0,0-1 0 0 0,0 1-1 0 0,-1-1 1 0 0,0 1-1 0 0,0 1 1 0 0,0-1-1 0 0,-1 1 1 0 0,1-1 0 0 0,-1 1-1 0 0,0 0 1 0 0,-1 0-1 0 0,2 6-5 0 0,-17 90 192 0 0,6-69-2975 0 0,7-32 845 0 0,0-1-1645 0 0,0 0-3041 0 0,0 0-3805 0 0</inkml:trace>
  <inkml:trace contextRef="#ctx0" brushRef="#br0" timeOffset="-62949.671">10777 2184 3177 0 0,'0'0'1603'0'0,"0"0"50"0"0,0 0 212 0 0,0 0 218 0 0,0 0-35 0 0,0 0-182 0 0,0 0-300 0 0,0 0-337 0 0,0 0-227 0 0,0 0-177 0 0,0 0-100 0 0,0 0-72 0 0,-34 7-80 0 0,-103 24-92 0 0,75-7 220 0 0,55-17-645 0 0,1 1 1 0 0,0 0-1 0 0,0-1 0 0 0,0 2 0 0 0,1-1 1 0 0,1 1-1 0 0,-1-1 0 0 0,1 1 0 0 0,1 0 1 0 0,0 1-1 0 0,0-1 0 0 0,1 1 1 0 0,0-1-1 0 0,0 1 0 0 0,1 0 0 0 0,0 0 1 0 0,1-1-1 0 0,0 1 0 0 0,1 0 0 0 0,0 0 1 0 0,1 0-57 0 0,-2-7 15 0 0,1 0 0 0 0,-1 0 0 0 0,1 0 0 0 0,0 0 0 0 0,0 0 0 0 0,0 0 0 0 0,0 0 0 0 0,1 0 0 0 0,-1-1 0 0 0,1 1 0 0 0,0 0 0 0 0,-1-1 0 0 0,1 1 0 0 0,1-1 0 0 0,-1 0 0 0 0,0 1 0 0 0,0-1 0 0 0,1 0 0 0 0,-1-1 0 0 0,1 1 0 0 0,0 0 0 0 0,0-1 0 0 0,-1 1 0 0 0,1-1 0 0 0,0 0 0 0 0,0 0 0 0 0,0 0 0 0 0,0 0 0 0 0,0-1 0 0 0,1 1 0 0 0,-1-1 0 0 0,0 0 0 0 0,0 0 0 0 0,0 0 0 0 0,3 0-15 0 0,1-1 77 0 0,0 0 0 0 0,1 0 1 0 0,-1-1-1 0 0,0 0 0 0 0,0 0 0 0 0,0 0 0 0 0,0-1 0 0 0,0 0 1 0 0,-1-1-1 0 0,1 0 0 0 0,-1 0 0 0 0,0 0 0 0 0,0 0 0 0 0,5-5-77 0 0,135-164 934 0 0,-65 111-767 0 0,-47 46-155 0 0,-21 46 37 0 0,-14 114 602 0 0,-46 217-561 0 0,14-24-136 0 0,2-87 19 0 0,30-245 31 0 0,1 1 1 0 0,-1-1-1 0 0,0 0 0 0 0,0 0 1 0 0,-1 0-1 0 0,1 0 0 0 0,-1 0 1 0 0,0 0-1 0 0,0 0 0 0 0,-1 0 1 0 0,1-1-1 0 0,-1 1 0 0 0,0-1 1 0 0,-1 0-1 0 0,1 0 0 0 0,-1 0 1 0 0,1 0-1 0 0,-1-1 0 0 0,0 1 0 0 0,-1-1 1 0 0,1 0-1 0 0,0 0 0 0 0,-1-1 1 0 0,0 1-1 0 0,0-1 0 0 0,1 0 1 0 0,-1-1-1 0 0,0 1 0 0 0,-5 0-4 0 0,7-2 6 0 0,1 0-1 0 0,-1 0 1 0 0,1 0-1 0 0,-1 0 1 0 0,0-1-1 0 0,1 1 1 0 0,-1-1-1 0 0,1 0 1 0 0,-1 0-1 0 0,1 0 1 0 0,0 0 0 0 0,-1 0-1 0 0,1 0 1 0 0,0-1-1 0 0,0 1 1 0 0,0-1-1 0 0,0 1 1 0 0,0-1-1 0 0,0 0 1 0 0,0 0-1 0 0,1 0 1 0 0,-1 0-1 0 0,1 0 1 0 0,-1 0-1 0 0,1-1 1 0 0,0 1-1 0 0,0 0 1 0 0,0-1-1 0 0,0 0-5 0 0,-3-4 0 0 0,-3-8 0 0 0,1-1 0 0 0,0 0 0 0 0,2-1 0 0 0,0 1-1 0 0,1-1 1 0 0,0 0 0 0 0,2 0 0 0 0,0 0 0 0 0,0 0-1 0 0,2 0 1 0 0,0-1 0 0 0,-1-4 9 0 0,3-13-69 0 0,1 0 0 0 0,1 1 0 0 0,2-1 0 0 0,2 1 0 0 0,1 0 0 0 0,1 1 0 0 0,2 0 0 0 0,1 1 0 0 0,2 1 0 0 0,1 0 0 0 0,1 1 0 0 0,2 1 0 0 0,12-14 60 0 0,16-10-1141 0 0,-31 37-1986 0 0,0 3-4053 0 0,-14 10-4430 0 0</inkml:trace>
  <inkml:trace contextRef="#ctx0" brushRef="#br0" timeOffset="-62275.311">11143 2327 6553 0 0,'0'0'3333'0'0,"0"0"-928"0"0,0 0-440 0 0,0 0-195 0 0,0 0-242 0 0,0 0-313 0 0,0 0-396 0 0,0 0-289 0 0,0 0-146 0 0,0 0-52 0 0,0 0-17 0 0,0 0-15 0 0,9 13 1128 0 0,-21 206 740 0 0,11-216-2150 0 0,0-1-1 0 0,1 0 1 0 0,-1 1-1 0 0,1-1 1 0 0,0 1 0 0 0,0-1-1 0 0,0 0 1 0 0,0 1-1 0 0,0-1 1 0 0,0 1-1 0 0,1-1 1 0 0,-1 0-1 0 0,1 1 1 0 0,0-1-1 0 0,0 0 1 0 0,-1 0-1 0 0,2 1 1 0 0,-1-1 0 0 0,0 0-1 0 0,0 0 1 0 0,0 0-1 0 0,1 0 1 0 0,0 0-1 0 0,-1-1 1 0 0,1 1-1 0 0,0 0 1 0 0,-1-1-1 0 0,1 1 1 0 0,0-1-1 0 0,0 0 1 0 0,0 1 0 0 0,1-1-1 0 0,-1 0 1 0 0,0 0-1 0 0,0 0 1 0 0,1-1-1 0 0,-1 1 1 0 0,0-1-1 0 0,1 1 1 0 0,-1-1-1 0 0,0 0 1 0 0,1 1-1 0 0,-1-1 1 0 0,1-1-1 0 0,-1 1 1 0 0,1 0 0 0 0,1-1-18 0 0,5-4 127 0 0,0-1-1 0 0,-1-1 1 0 0,1 1 0 0 0,-1-2 0 0 0,0 1 0 0 0,-1-1 0 0 0,1 0 0 0 0,-2 0 0 0 0,1-1 0 0 0,-1 0 0 0 0,4-8-127 0 0,-5 9 51 0 0,122-182 573 0 0,-57 113-516 0 0,-64 114-100 0 0,-29 389 198 0 0,8-169-408 0 0,7-139 44 0 0,7-67 53 0 0,-3 1-1 0 0,-2-1 1 0 0,-12 46 105 0 0,17-91 2 0 0,-1 0-1 0 0,0 0 0 0 0,0 0 1 0 0,0 0-1 0 0,0-1 1 0 0,-1 1-1 0 0,0-1 0 0 0,0 1 1 0 0,-1-1-1 0 0,1 0 1 0 0,-1 0-1 0 0,0 0 0 0 0,-1-1 1 0 0,1 1-1 0 0,-1-1 0 0 0,0 0 1 0 0,0-1-1 0 0,0 1 1 0 0,0-1-1 0 0,0 0 0 0 0,-1 0 1 0 0,0 0-1 0 0,-2 0-1 0 0,-109 21 193 0 0,114-24-188 0 0,0 0 0 0 0,0 0 0 0 0,-1 0 0 0 0,1 0 0 0 0,0-1 0 0 0,0 1 0 0 0,0-1 0 0 0,0 0 0 0 0,0 0 1 0 0,0 0-1 0 0,0 0 0 0 0,0-1 0 0 0,0 1 0 0 0,0-1 0 0 0,1 0 0 0 0,-1 0 0 0 0,1 0 0 0 0,-1 0 0 0 0,1 0 0 0 0,0-1 0 0 0,0 1 0 0 0,0 0 0 0 0,0-1 0 0 0,0 0 0 0 0,0 0 0 0 0,1 1 0 0 0,-1-1 0 0 0,1 0 0 0 0,0 0 0 0 0,0 0 0 0 0,0 0 0 0 0,0 0 1 0 0,1-1-1 0 0,-1 1 0 0 0,1-2-5 0 0,0-13 4 0 0,1 0 0 0 0,1 1 0 0 0,1-1 1 0 0,0 1-1 0 0,1-1 0 0 0,1 1 1 0 0,1 0-1 0 0,1 1 0 0 0,0 0 1 0 0,1 0-1 0 0,0 0 0 0 0,2 1 0 0 0,-1 0 1 0 0,5-3-5 0 0,30-44-38 0 0,2 2 1 0 0,4 2 0 0 0,15-12 37 0 0,-42 46-70 0 0,15-20-156 0 0,0 0-1608 0 0,-12 18-3219 0 0,-16 15-3085 0 0,-4 3-4334 0 0</inkml:trace>
  <inkml:trace contextRef="#ctx0" brushRef="#br0" timeOffset="-66517.72">7092 2158 15283 0 0,'0'0'1419'0'0,"0"0"-126"0"0,0 0 41 0 0,0 0-37 0 0,0 0-128 0 0,0 0-242 0 0,0 0-331 0 0,0 0-298 0 0,0 0-157 0 0,5 32-93 0 0,18 97-48 0 0,-2-69-719 0 0,-18-57-952 0 0,0-2-2346 0 0,-2-1 2042 0 0,0 0-9279 0 0</inkml:trace>
  <inkml:trace contextRef="#ctx0" brushRef="#br0" timeOffset="-66070.838">7622 2077 15843 0 0,'0'0'2154'0'0,"0"0"-585"0"0,0 0-205 0 0,0 0-40 0 0,0 0-102 0 0,0 0-225 0 0,0 0-257 0 0,0 0-237 0 0,0 0-189 0 0,0 0-109 0 0,0 0-66 0 0,0 0-42 0 0,0 0-1 0 0,-17 0 8 0 0,-53 2 3 0 0,8 30 127 0 0,49-21-167 0 0,-1-1-23 0 0,0 1-1 0 0,1 1 0 0 0,0 0 1 0 0,1 0-1 0 0,0 1 1 0 0,1 1-1 0 0,1 0 0 0 0,0 1 1 0 0,1 0-1 0 0,1 0 1 0 0,-1 3-44 0 0,7-13 19 0 0,0 1 1 0 0,0-1 0 0 0,1 1-1 0 0,0 0 1 0 0,0 0 0 0 0,1 0-1 0 0,-1 0 1 0 0,1 0 0 0 0,0-1-1 0 0,1 1 1 0 0,0 0 0 0 0,-1 0-1 0 0,2 0 1 0 0,-1 0 0 0 0,1-1-1 0 0,0 1 1 0 0,0-1 0 0 0,1 1 0 0 0,-1-1-1 0 0,1 0 1 0 0,0 0 0 0 0,1 0-1 0 0,-1 0 1 0 0,1-1 0 0 0,0 1-1 0 0,0-1 1 0 0,0 0 0 0 0,1 0-1 0 0,4 3-19 0 0,2-1 58 0 0,1 1 0 0 0,0-1-1 0 0,0-1 1 0 0,0 0-1 0 0,1-1 1 0 0,-1 0 0 0 0,1-1-1 0 0,0 0 1 0 0,0-1-1 0 0,0-1 1 0 0,0 0 0 0 0,1-1-1 0 0,-1 0 1 0 0,0-1 0 0 0,7-1-58 0 0,50-23-264 0 0,-58 15-3598 0 0,-4-1-3883 0 0,-8 10-5119 0 0</inkml:trace>
  <inkml:trace contextRef="#ctx0" brushRef="#br0" timeOffset="-67963.234">5477 2007 5217 0 0,'0'0'1863'0'0,"0"0"159"0"0,0 0 310 0 0,0 0 85 0 0,0 0-269 0 0,0 0-498 0 0,0 0-472 0 0,0 0-303 0 0,0 0-141 0 0,0 0-25 0 0,0 0-28 0 0,0 0-61 0 0,0 0-74 0 0,1 3-49 0 0,1 5-317 0 0,-1 1 0 0 0,-1 0 0 0 0,1 0 0 0 0,-1 0 0 0 0,-1 0-1 0 0,0-1 1 0 0,0 1 0 0 0,-1 0 0 0 0,0 0 0 0 0,0-1 0 0 0,-2 4-180 0 0,-3 17 112 0 0,-10 41 33 0 0,-2 0 0 0 0,-3-1 0 0 0,-25 49-145 0 0,20-55-336 0 0,25-103-1577 0 0,4 22 1781 0 0,0 1 0 0 0,1 0 0 0 0,1 0 0 0 0,1 0 0 0 0,0 0 0 0 0,2 1 0 0 0,2-6 132 0 0,7-21-164 0 0,83-211-443 0 0,-67 170 1007 0 0,-30 124 781 0 0,37 244-4 0 0,1-149-1107 0 0,-40-134-63 0 0,0 0 1 0 0,1 0-1 0 0,-1 0 1 0 0,0 0 0 0 0,0-1-1 0 0,1 1 1 0 0,-1 0-1 0 0,0 0 1 0 0,1 0 0 0 0,-1 0-1 0 0,1-1 1 0 0,-1 1-1 0 0,1 0 1 0 0,-1-1 0 0 0,1 1-1 0 0,0 0 1 0 0,-1-1-1 0 0,1 1 1 0 0,0-1 0 0 0,-1 1-1 0 0,1-1 1 0 0,0 1-1 0 0,0-1 1 0 0,-1 1 0 0 0,1-1-1 0 0,0 0 1 0 0,0 1-1 0 0,0-1 1 0 0,0 0 0 0 0,0 0-1 0 0,0 0 1 0 0,-1 0-1 0 0,1 0 1 0 0,0 0 0 0 0,0 0-1 0 0,0 0 1 0 0,0 0 0 0 0,0 0-1 0 0,0 0 1 0 0,0 0-1 0 0,-1-1 1 0 0,1 1 0 0 0,0 0-1 0 0,0-1 1 0 0,0 1-1 0 0,0-1 1 0 0,-1 1 0 0 0,1-1-1 0 0,0 1 1 0 0,0-1-8 0 0,66-114 1025 0 0,-53 82-903 0 0,1-6 51 0 0,-1 0 0 0 0,-2-1 0 0 0,-2-1 0 0 0,1-19-173 0 0,1-83 269 0 0,-12 142-310 0 0,0 1-31 0 0,0 0-74 0 0,0 0-131 0 0,-4 27-3146 0 0,2-13 298 0 0,1-3-2855 0 0,0 0-5822 0 0</inkml:trace>
  <inkml:trace contextRef="#ctx0" brushRef="#br0" timeOffset="-67500.476">5998 2272 2577 0 0,'0'0'1904'0'0,"0"0"412"0"0,0 0 200 0 0,0 0-60 0 0,0 0-273 0 0,0 0-378 0 0,0 0-362 0 0,0 0-264 0 0,0 0-171 0 0,0 0-144 0 0,0 0-107 0 0,0 0-78 0 0,27-10-81 0 0,80-35-89 0 0,-63 8 315 0 0,-40 30-700 0 0,-1 0 0 0 0,0-1 0 0 0,0 1 0 0 0,-1 0 1 0 0,0-1-1 0 0,0 0 0 0 0,0 1 0 0 0,-1-1 0 0 0,0 0 0 0 0,-1 0 0 0 0,0 1 0 0 0,0-1 0 0 0,-1 0 0 0 0,-1-7-124 0 0,1 12 7 0 0,1 0 1 0 0,-1 0-1 0 0,0 1 1 0 0,0-1-1 0 0,-1 1 1 0 0,1-1-1 0 0,0 1 1 0 0,-1-1-1 0 0,0 1 1 0 0,1 0 0 0 0,-1 0-1 0 0,0 0 1 0 0,0 0-1 0 0,0 0 1 0 0,0 0-1 0 0,-1 0 1 0 0,1 1-1 0 0,0-1 1 0 0,-1 1-1 0 0,1 0 1 0 0,-1 0-1 0 0,0-1 1 0 0,1 2-1 0 0,-1-1 1 0 0,0 0-1 0 0,0 0 1 0 0,1 1-1 0 0,-1 0 1 0 0,0-1-1 0 0,0 1 1 0 0,-1 1-8 0 0,-88 17-293 0 0,80-12 280 0 0,0 0 1 0 0,0 0 0 0 0,1 1-1 0 0,0 1 1 0 0,0 0 0 0 0,1 0-1 0 0,0 1 1 0 0,0 1 0 0 0,1 0-1 0 0,0 0 1 0 0,1 0 0 0 0,0 1-1 0 0,1 0 1 0 0,0 1 0 0 0,0 0-1 0 0,1 0 1 0 0,1 0 0 0 0,0 1-1 0 0,1 0 1 0 0,1 0 0 0 0,-1 0-1 0 0,2 0 1 0 0,0 0 0 0 0,0 13 12 0 0,5-19 8 0 0,1-1 1 0 0,-1 1-1 0 0,1-1 0 0 0,0 0 1 0 0,1 0-1 0 0,0 0 1 0 0,0 0-1 0 0,0-1 0 0 0,0 0 1 0 0,1 0-1 0 0,0-1 1 0 0,0 1-1 0 0,0-1 0 0 0,1 0 1 0 0,-1-1-1 0 0,1 0 1 0 0,0 0-1 0 0,0 0 1 0 0,0-1-1 0 0,0 0 0 0 0,1 0 1 0 0,-1-1-1 0 0,0 0 1 0 0,1 0-1 0 0,-1-1 0 0 0,3 0-8 0 0,3 3-30 0 0,0 0-1 0 0,0-1 1 0 0,0 0 0 0 0,0-1-1 0 0,0-1 1 0 0,0 0-1 0 0,0-1 1 0 0,0 0-1 0 0,0-1 1 0 0,0 0-1 0 0,0-1 1 0 0,0-1 0 0 0,-1 0-1 0 0,0-1 1 0 0,0 0-1 0 0,0-1 1 0 0,0 0-1 0 0,-1-1 1 0 0,0 0-1 0 0,0 0 1 0 0,-1-1-1 0 0,0-1 1 0 0,-1 0 0 0 0,8-9 30 0 0,-5-9-3436 0 0,-8 15-2807 0 0,-1 4-5500 0 0</inkml:trace>
  <inkml:trace contextRef="#ctx0" brushRef="#br0" timeOffset="-67051.656">6729 1609 14675 0 0,'0'0'1439'0'0,"0"0"-295"0"0,0 0-63 0 0,0 0 63 0 0,0 0 17 0 0,0 0-148 0 0,0 0-303 0 0,0 0-223 0 0,0 0-76 0 0,0 0 81 0 0,0 0 92 0 0,0 0 52 0 0,1 8 0 0 0,-9 194 2145 0 0,-9 9-2286 0 0,1-80-418 0 0,-3 9-63 0 0,14 7-20 0 0,5-146-26 0 0,0-1 23 0 0,0 0-23 0 0,0 0 8 0 0,0 0-28 0 0,0 0-2 0 0,0 0-6 0 0,0 0-8 0 0,0 0-44 0 0,-9-22-1860 0 0,-5-4-1261 0 0,5 9-551 0 0,-1 2-4608 0 0,7 10-2558 0 0</inkml:trace>
  <inkml:trace contextRef="#ctx0" brushRef="#br0" timeOffset="-66765.186">6344 2162 6361 0 0,'0'0'3706'0'0,"0"0"-1113"0"0,0 0-546 0 0,0 0-248 0 0,0 0-305 0 0,0 0-286 0 0,0 0-288 0 0,0 0-186 0 0,0 0 19 0 0,0 0 87 0 0,0 0 26 0 0,0 0-45 0 0,0 0-143 0 0,17-1-110 0 0,113-6 835 0 0,-10-9-1266 0 0,1 5-1 0 0,26 5-136 0 0,-146 12-3237 0 0,-1-5-317 0 0,0 0-4102 0 0,0-1-4657 0 0</inkml:trace>
  <inkml:trace contextRef="#ctx0" brushRef="#br0" timeOffset="-59891.633">12224 2294 3625 0 0,'0'0'2407'0'0,"0"0"-748"0"0,0 0-171 0 0,0 0 187 0 0,0 0 146 0 0,0 0-46 0 0,0 0-246 0 0,0 0-387 0 0,0 0-349 0 0,0 0-231 0 0,0 0-61 0 0,0 0 68 0 0,0 0 115 0 0,6 0 89 0 0,270-3 5854 0 0,-79-4-5414 0 0,-83 3-3577 0 0,-169 26-7697 0 0,43-16 4572 0 0,5-1-5408 0 0</inkml:trace>
  <inkml:trace contextRef="#ctx0" brushRef="#br0" timeOffset="-59617.241">12277 2585 9050 0 0,'0'0'2168'0'0,"0"0"-259"0"0,0 0-194 0 0,0 0-32 0 0,0 0-129 0 0,0 0-258 0 0,0 0-319 0 0,0 0-326 0 0,0 0-213 0 0,0 0-130 0 0,0 0-50 0 0,0 0 136 0 0,3 3 95 0 0,3 2-242 0 0,1-1 0 0 0,0 0 0 0 0,1 0 0 0 0,-1-1-1 0 0,1 1 1 0 0,-1-2 0 0 0,1 1 0 0 0,0-1 0 0 0,0 0-1 0 0,0-1 1 0 0,0 0 0 0 0,0 0 0 0 0,0-1 0 0 0,0 0 0 0 0,1 0-1 0 0,-1-1 1 0 0,0 0 0 0 0,4-2-247 0 0,22 2 302 0 0,134-9 265 0 0,-161 9-1022 0 0,54-9-38 0 0,-41 5-3455 0 0,0-2-4858 0 0,-12 3-3806 0 0</inkml:trace>
  <inkml:trace contextRef="#ctx0" brushRef="#br0" timeOffset="-55031.915">102 3325 9018 0 0,'0'0'1218'0'0,"0"0"-176"0"0,0 0 152 0 0,0 0 170 0 0,0 0 62 0 0,0 0-39 0 0,0 0-136 0 0,0 0-148 0 0,31-4-151 0 0,102-13-145 0 0,-127 16-725 0 0,0 0 1 0 0,-1 0-1 0 0,1 0 0 0 0,0 0 1 0 0,0-1-1 0 0,-1 0 0 0 0,1 0 1 0 0,-1-1-1 0 0,1 0 0 0 0,-1 0 1 0 0,0 0-1 0 0,0 0 1 0 0,4-4-83 0 0,2-2 186 0 0,13-11 71 0 0,-1-1 0 0 0,0-2 0 0 0,-2 0 0 0 0,0-1-1 0 0,-2-1 1 0 0,-1-1 0 0 0,-1 0 0 0 0,-1-1-1 0 0,-1-1 1 0 0,-2-1 0 0 0,4-11-257 0 0,1-22 1186 0 0,-18 61-1074 0 0,0 1-18 0 0,0 24 158 0 0,1 501 1142 0 0,-3-470-1360 0 0,-2 1 1 0 0,-3-1-1 0 0,-2-1 1 0 0,-3 1-1 0 0,-2-1 0 0 0,-2-1 1 0 0,-2-1-1 0 0,-3 0 1 0 0,-2-2-1 0 0,-16 24-34 0 0,-5-11-9 0 0,44-63-11 0 0,0 0-19 0 0,12-100-1177 0 0,101-142-3287 0 0,-73 164-82 0 0,1 3-3787 0 0,-25 44-1110 0 0</inkml:trace>
  <inkml:trace contextRef="#ctx0" brushRef="#br0" timeOffset="-54633.874">967 3130 10002 0 0,'0'0'4125'0'0,"0"0"-2167"0"0,0 0-919 0 0,0 0-47 0 0,0 0 112 0 0,0 0 46 0 0,0 0-59 0 0,-31 29-135 0 0,-98 91-157 0 0,-42 46 1725 0 0,167-162-2463 0 0,0-1-1 0 0,0 1 1 0 0,0 0-1 0 0,1 0 1 0 0,-1 0-1 0 0,1 1 1 0 0,0-1-1 0 0,0 1 1 0 0,1-1-1 0 0,-1 1 1 0 0,1 0-1 0 0,0 0 1 0 0,0 0-1 0 0,1 0 1 0 0,0 1-1 0 0,-1-1 1 0 0,2 0-1 0 0,-1 1 1 0 0,1-1-1 0 0,-1 0 1 0 0,2 1-1 0 0,-1 2-60 0 0,64 44 584 0 0,-50-38-391 0 0,0 0-1 0 0,-1 1 0 0 0,-1 0 1 0 0,-1 1-1 0 0,0 0 0 0 0,-1 1 1 0 0,0 0-1 0 0,0 5-192 0 0,28 45 772 0 0,47 22-153 0 0,-74-85-434 0 0,-7-1-1181 0 0,-12-3-3374 0 0,7-4-4725 0 0,1 1-3109 0 0</inkml:trace>
  <inkml:trace contextRef="#ctx0" brushRef="#br0" timeOffset="-54381.134">1247 3653 14011 0 0,'0'0'2163'0'0,"0"0"-528"0"0,0 0-215 0 0,0 0 25 0 0,0 0-106 0 0,0 0-267 0 0,0 0-329 0 0,0 0-320 0 0,-5 33-213 0 0,-15 102-104 0 0,15-50-284 0 0,5-79-728 0 0,0-5-3103 0 0,0 0-3940 0 0,0-4-3512 0 0</inkml:trace>
  <inkml:trace contextRef="#ctx0" brushRef="#br0" timeOffset="-54235.804">1219 3171 11522 0 0,'0'0'3273'0'0,"0"0"-1392"0"0,0 0-601 0 0,0 0-208 0 0,0 0-184 0 0,0 0-232 0 0,0 0-336 0 0,0 0-288 0 0,0 0-184 0 0,0 0-176 0 0,0 0-256 0 0,0 0-752 0 0,0 0-2513 0 0,24 7-8385 0 0</inkml:trace>
  <inkml:trace contextRef="#ctx0" brushRef="#br0" timeOffset="-53813.663">1514 3903 16644 0 0,'0'0'2313'0'0,"0"0"-779"0"0,0 0-390 0 0,0 0-117 0 0,0 0-159 0 0,0 0-153 0 0,0 0-115 0 0,0 0-128 0 0,0 0-100 0 0,0 0-75 0 0,0 0-72 0 0,0 0-58 0 0,0 0-29 0 0,-3-15-18 0 0,-9-49-41 0 0,23 19 9 0 0,-4 37-75 0 0,153-227 31 0 0,-160 235-49 0 0,0 1 0 0 0,0-1 0 0 0,0 1 0 0 0,0-1 0 0 0,1 1 0 0 0,-1-1-1 0 0,0 0 1 0 0,0 1 0 0 0,0-1 0 0 0,0 1 0 0 0,0-1 0 0 0,1 1 0 0 0,-1-1-1 0 0,0 0 1 0 0,0 1 0 0 0,1-1 0 0 0,-1 1 0 0 0,0-1 0 0 0,1 0 0 0 0,-1 1-1 0 0,0-1 1 0 0,1 0 0 0 0,-1 0 0 0 0,1 1 0 0 0,-1-1 0 0 0,0 0 0 0 0,1 0 0 0 0,-1 1-1 0 0,1-1 1 0 0,-1 0 0 0 0,1 0 0 0 0,-1 0 0 0 0,1 0 0 0 0,-1 0 0 0 0,1 0-1 0 0,-1 0 1 0 0,1 0 0 0 0,-1 0 0 0 0,1 0 0 0 0,-1 0 0 0 0,0 0 0 0 0,1 0-1 0 0,-1 0 1 0 0,1 0 0 0 0,0-1 5 0 0,-11 52 57 0 0,7-37-57 0 0,-1 0 1 0 0,2 0 0 0 0,0 0-1 0 0,1 1 1 0 0,0-1 0 0 0,1 0-1 0 0,0 1 1 0 0,2-1 0 0 0,-1 0-1 0 0,2 3 0 0 0,-1-13 37 0 0,1 0 0 0 0,-1 1 0 0 0,0-1 0 0 0,1-1-1 0 0,0 1 1 0 0,0 0 0 0 0,0-1 0 0 0,1 1 0 0 0,-1-1 0 0 0,1 0-1 0 0,-1 0 1 0 0,1-1 0 0 0,0 1 0 0 0,0-1 0 0 0,0 1 0 0 0,1-1-1 0 0,-1-1 1 0 0,1 1 0 0 0,-1-1 0 0 0,1 1 0 0 0,-1-1-1 0 0,1-1 1 0 0,0 1 0 0 0,-1 0 0 0 0,1-1 0 0 0,0 0 0 0 0,-1 0-1 0 0,1-1 1 0 0,0 1 0 0 0,-1-1 0 0 0,1 0 0 0 0,0 0-1 0 0,-1-1 1 0 0,1 0 0 0 0,-1 1 0 0 0,0-1 0 0 0,0 0 0 0 0,1-1-1 0 0,-1 1 1 0 0,-1-1 0 0 0,3-2-37 0 0,3-1 98 0 0,-1 0 1 0 0,0-1-1 0 0,-1-1 0 0 0,0 1 0 0 0,0-1 0 0 0,-1 0 1 0 0,1 0-1 0 0,-2-1 0 0 0,1 0 0 0 0,-1 0 1 0 0,-1 0-1 0 0,0-1 0 0 0,0 1 0 0 0,-1-1 1 0 0,1-5-99 0 0,3-66 152 0 0,-13 65-587 0 0,3 13-6596 0 0,3 3-4857 0 0</inkml:trace>
  <inkml:trace contextRef="#ctx0" brushRef="#br0" timeOffset="-52812.896">2178 3771 0 0 0,'0'0'808'0'0,"0"0"-58"0"0,0 0 53 0 0,0 0 258 0 0,0 0 355 0 0,0 0 309 0 0,0 0 44 0 0,0 0-108 0 0,0 0-152 0 0,0 0-164 0 0,0 0-158 0 0,0 0-114 0 0,8 9-99 0 0,23 32-94 0 0,-28-38-703 0 0,0 0 0 0 0,1-1 0 0 0,-1 1 0 0 0,1-1-1 0 0,0 1 1 0 0,-1-1 0 0 0,1-1 0 0 0,0 1 0 0 0,1 0 0 0 0,-1-1 0 0 0,0 0 0 0 0,0 0 0 0 0,0 0 0 0 0,1-1 0 0 0,-1 1-1 0 0,0-1 1 0 0,1 0 0 0 0,-1 0 0 0 0,1 0 0 0 0,-1-1 0 0 0,0 0 0 0 0,0 0 0 0 0,1 0 0 0 0,-1 0 0 0 0,0 0-1 0 0,0-1 1 0 0,0 0 0 0 0,0 0 0 0 0,0 0 0 0 0,-1 0 0 0 0,1-1 0 0 0,-1 0 0 0 0,1 1 0 0 0,-1-1 0 0 0,0 0 0 0 0,0 0-1 0 0,0-1 1 0 0,-1 1 0 0 0,1-1 0 0 0,1-1-177 0 0,0-1 54 0 0,1 0 0 0 0,-1 0-1 0 0,-1-1 1 0 0,1 1 0 0 0,-1-1-1 0 0,0 1 1 0 0,0-1 0 0 0,-1 0 0 0 0,0 0-1 0 0,0-1 1 0 0,0 1 0 0 0,-1 0-1 0 0,-1 0 1 0 0,1-1 0 0 0,-1 1 0 0 0,0-1-1 0 0,-1 1 1 0 0,0-5-54 0 0,1 9-7 0 0,-1 1 1 0 0,1-1-1 0 0,-1 1 0 0 0,1-1 1 0 0,-1 1-1 0 0,0 0 0 0 0,0-1 1 0 0,0 1-1 0 0,0 0 0 0 0,0 0 1 0 0,-1-1-1 0 0,1 1 0 0 0,-1 0 1 0 0,1 0-1 0 0,-1 1 0 0 0,0-1 1 0 0,0 0-1 0 0,1 0 0 0 0,-1 1 1 0 0,-1-1-1 0 0,1 1 0 0 0,0 0 1 0 0,0 0-1 0 0,0 0 0 0 0,-1 0 0 0 0,1 0 1 0 0,0 0-1 0 0,-1 0 0 0 0,1 1 1 0 0,-1-1-1 0 0,1 1 0 0 0,-1 0 1 0 0,1 0-1 0 0,-1 0 0 0 0,-1 0 7 0 0,-2 0-35 0 0,-1 0 0 0 0,1 0 0 0 0,-1 1 0 0 0,1 0 0 0 0,-1 0 0 0 0,1 0 0 0 0,0 1 0 0 0,0 0 0 0 0,0 1 0 0 0,0-1 0 0 0,0 1 0 0 0,0 0 0 0 0,-2 2 35 0 0,0 2-7 0 0,0-1 1 0 0,1 1 0 0 0,0 0 0 0 0,0 1 0 0 0,0 0-1 0 0,1 0 1 0 0,0 0 0 0 0,1 1 0 0 0,0 0-1 0 0,1 0 1 0 0,-1 0 0 0 0,2 0 0 0 0,-1 1 0 0 0,1 0-1 0 0,1 0 1 0 0,0 0 0 0 0,0 0 0 0 0,1 0 0 0 0,0 0-1 0 0,0 0 1 0 0,2 0 0 0 0,-1 0 0 0 0,2 7 6 0 0,-1-12 13 0 0,1 0-1 0 0,0 0 1 0 0,0 0 0 0 0,0 0 0 0 0,0 0 0 0 0,1 0-1 0 0,0-1 1 0 0,0 1 0 0 0,0-1 0 0 0,0 0-1 0 0,1 0 1 0 0,0 0 0 0 0,0 0 0 0 0,0-1 0 0 0,0 1-1 0 0,0-1 1 0 0,1 0 0 0 0,-1-1 0 0 0,1 1-1 0 0,0-1 1 0 0,0 0 0 0 0,0 0 0 0 0,1 0-13 0 0,123 19 439 0 0,-100-25-267 0 0,0 0 0 0 0,-1-2 0 0 0,0-1-1 0 0,0-1 1 0 0,-1-2 0 0 0,0 0 0 0 0,-1-2-1 0 0,0-1 1 0 0,0-1 0 0 0,-2-1 0 0 0,0-2-1 0 0,-1 0 1 0 0,0-1 0 0 0,5-8-172 0 0,5-3 108 0 0,-2-3 0 0 0,-1 0 0 0 0,-1-2 0 0 0,-2-1 1 0 0,-2-1-1 0 0,-1-1 0 0 0,-2-1 0 0 0,-2-2 0 0 0,-1 0 0 0 0,-2 0 0 0 0,-2-2 0 0 0,6-28-108 0 0,-14 46-7 0 0,-1-1-1 0 0,-1-1 0 0 0,-2 1 0 0 0,0-1 0 0 0,-2 1 0 0 0,-1-1 0 0 0,-1 0 1 0 0,-1 1-1 0 0,-2-10 8 0 0,4 32 0 0 0,0 1 1 0 0,-1-1 0 0 0,1 0-1 0 0,0 1 1 0 0,-1-1 0 0 0,0 0-1 0 0,1 1 1 0 0,-1-1 0 0 0,0 1-1 0 0,0-1 1 0 0,-1 1 0 0 0,1-1-1 0 0,0 1 1 0 0,-1 0 0 0 0,1 0-1 0 0,-1 0 1 0 0,0 0 0 0 0,0 0-1 0 0,0 0 1 0 0,0 0-1 0 0,0 0 1 0 0,0 1 0 0 0,0-1-1 0 0,-1 1 1 0 0,1 0 0 0 0,-1 0-1 0 0,1-1 1 0 0,-1 1 0 0 0,1 1-1 0 0,-1-1 1 0 0,1 0 0 0 0,-1 1-1 0 0,0-1 1 0 0,1 1 0 0 0,-1 0-1 0 0,0 0 1 0 0,1 0 0 0 0,-1 0-1 0 0,0 1 1 0 0,0-1 0 0 0,1 0-1 0 0,-1 1 1 0 0,1 0-1 0 0,-1 0 1 0 0,-2 1-1 0 0,-7 15 16 0 0,1 0 1 0 0,1 1-1 0 0,0 1 0 0 0,1 0 1 0 0,1 0-1 0 0,1 0 0 0 0,1 1 1 0 0,1 0-1 0 0,0 0 0 0 0,1 1 0 0 0,2-1 1 0 0,0 1-1 0 0,1 0 0 0 0,1 0 1 0 0,1-1-1 0 0,2 14-16 0 0,-3-29 6 0 0,5 71 121 0 0,3-1 0 0 0,4-1 0 0 0,2 0 0 0 0,4 0 0 0 0,8 12-127 0 0,-3 0 72 0 0,9 112 13 0 0,-32-197-105 0 0,0-1-13 0 0,0 0-11 0 0,0 0-3 0 0,0 0-17 0 0,0 0-5 0 0,0-26-716 0 0,-1 14-129 0 0,-2 0-1 0 0,1 0 1 0 0,-1 0-1 0 0,-1 0 1 0 0,-1 0-1 0 0,1 1 1 0 0,-2-1-1 0 0,1 1 1 0 0,-4-4 914 0 0,-11-25-10660 0 0,12 25 987 0 0</inkml:trace>
  <inkml:trace contextRef="#ctx0" brushRef="#br0" timeOffset="-52563.605">2747 3421 11474 0 0,'0'0'2268'0'0,"0"0"-568"0"0,0 0-378 0 0,0 0-23 0 0,0 0 59 0 0,0 0 29 0 0,0 0-104 0 0,0 0-185 0 0,0 0-179 0 0,0 0-123 0 0,0 0-119 0 0,0 0-91 0 0,0 0-51 0 0,20 2-54 0 0,131 11 581 0 0,90-40-189 0 0,-95 25-1857 0 0,-122 10-2139 0 0,-17-2-7985 0 0,-5-2-1699 0 0</inkml:trace>
  <inkml:trace contextRef="#ctx0" brushRef="#br0" timeOffset="-52327.676">3500 3778 16235 0 0,'0'0'3256'0'0,"0"0"-1464"0"0,0 0-573 0 0,0 0-167 0 0,0 0-169 0 0,0 0-220 0 0,0 0-207 0 0,0 0-189 0 0,0 0-136 0 0,0 0-82 0 0,0 0-62 0 0,0 0-47 0 0,10 29-35 0 0,29 84-89 0 0,-27-90-92 0 0,-6-30-406 0 0,-4 2 102 0 0,6-13-2699 0 0,-4 6-3711 0 0,0 3-5350 0 0</inkml:trace>
  <inkml:trace contextRef="#ctx0" brushRef="#br0" timeOffset="-52169.077">3531 3380 17676 0 0,'0'0'752'0'0,"0"0"-576"0"0,0 0-152 0 0,0 0 80 0 0,0 0-16 0 0,0 0 0 0 0,0 0-96 0 0,0 0-144 0 0,0 0-208 0 0,0 0-392 0 0,0 0-729 0 0,0 0-2047 0 0,0 0-8091 0 0</inkml:trace>
  <inkml:trace contextRef="#ctx0" brushRef="#br0" timeOffset="-51919.801">4082 3509 10114 0 0,'0'0'2837'0'0,"0"0"-689"0"0,0 0-299 0 0,0 0-66 0 0,0 0-31 0 0,0 0-129 0 0,0 0-300 0 0,0 0-291 0 0,0 0-241 0 0,0 0-191 0 0,0 0-117 0 0,0 0-91 0 0,0 0-80 0 0,-9-3-47 0 0,5 1-238 0 0,1 1-11 0 0,0-1-1 0 0,1 1 1 0 0,-1 0-1 0 0,0 0 1 0 0,0 0-1 0 0,0 1 1 0 0,0-1-1 0 0,0 1 0 0 0,0-1 1 0 0,0 1-1 0 0,0 0 1 0 0,0 0-1 0 0,0 0 1 0 0,1 1-1 0 0,-1-1 1 0 0,0 1-1 0 0,0 0 1 0 0,0-1-1 0 0,0 1 1 0 0,0 1-1 0 0,1-1 1 0 0,-1 0-1 0 0,-1 2-15 0 0,-14 7 31 0 0,1 1 0 0 0,1 1 0 0 0,0 0 0 0 0,0 1 1 0 0,2 1-1 0 0,-1 0 0 0 0,2 2 0 0 0,0-1 0 0 0,1 1 0 0 0,0 1 0 0 0,2 0 0 0 0,0 1 0 0 0,1 0 0 0 0,-3 7-31 0 0,11-20 0 0 0,0 1 0 0 0,0-1 1 0 0,0 0-1 0 0,1 0 0 0 0,0 0 0 0 0,0 0 0 0 0,0 0 1 0 0,1 0-1 0 0,-1 1 0 0 0,1-1 0 0 0,1 0 1 0 0,-1 0-1 0 0,1 0 0 0 0,-1-1 0 0 0,1 1 0 0 0,1 0 1 0 0,-1-1-1 0 0,1 1 0 0 0,0-1 0 0 0,0 0 0 0 0,0 0 1 0 0,0 0-1 0 0,1 0 0 0 0,-1 0 0 0 0,1-1 1 0 0,0 0-1 0 0,0 0 0 0 0,1 0 0 0 0,-1 0 0 0 0,1 0 1 0 0,-1-1-1 0 0,2 0 0 0 0,3 3 8 0 0,1-1 1 0 0,0 0-1 0 0,0 0 0 0 0,1-1 1 0 0,-1-1-1 0 0,1 0 0 0 0,-1 0 1 0 0,1-1-1 0 0,0 0 0 0 0,-1-1 1 0 0,1 0-1 0 0,0-1 0 0 0,0 0 1 0 0,-1-1-1 0 0,5-1-8 0 0,3-3-70 0 0,-1 0-1 0 0,0-1 1 0 0,0 0-1 0 0,0-2 1 0 0,-1 0 0 0 0,-1 0-1 0 0,0-2 1 0 0,0 0-1 0 0,-1 0 1 0 0,1-3 70 0 0,-3-2-1620 0 0,-7 4-7112 0 0,-3 7-3913 0 0</inkml:trace>
  <inkml:trace contextRef="#ctx0" brushRef="#br0" timeOffset="-50844.063">4916 3741 0 0 0,'0'0'1191'0'0,"0"0"381"0"0,0 0 278 0 0,0 0 262 0 0,0 0 106 0 0,0 0-129 0 0,0 0-273 0 0,0 0-406 0 0,0 0-391 0 0,0 0-313 0 0,0 0-151 0 0,0 0 44 0 0,1 3 78 0 0,4 1-388 0 0,-1 1-1 0 0,1-1 0 0 0,1 0 1 0 0,-1 0-1 0 0,1 0 0 0 0,-1-1 0 0 0,1 0 1 0 0,0 0-1 0 0,0 0 0 0 0,0-1 0 0 0,1 0 1 0 0,-1 0-1 0 0,0-1 0 0 0,1 1 0 0 0,0-1 1 0 0,-1-1-1 0 0,1 1 0 0 0,-1-1 1 0 0,1-1-1 0 0,0 1 0 0 0,-1-1 0 0 0,1 0 1 0 0,-1 0-1 0 0,1-1 0 0 0,-1 0 0 0 0,2-1-288 0 0,16-8 160 0 0,-1-1-1 0 0,0-2 0 0 0,-1 0 0 0 0,0-1 0 0 0,-1-1 1 0 0,-1-1-1 0 0,-1-1 0 0 0,0 0 0 0 0,-1-2 0 0 0,-1 0 0 0 0,11-18-159 0 0,-27 36 6 0 0,1 0 1 0 0,-1 0-1 0 0,1 0 0 0 0,-1 0 0 0 0,1-1 0 0 0,-1 1 0 0 0,0 0 0 0 0,0-1 0 0 0,-1 1 0 0 0,1-1 0 0 0,0 1 0 0 0,-1-1 0 0 0,1 0 0 0 0,-1 1 0 0 0,0-1 0 0 0,0 1 0 0 0,0-1 0 0 0,0 0 0 0 0,0 1 0 0 0,-1-1 0 0 0,1 1 0 0 0,-1-1 0 0 0,0 1 0 0 0,1-1 1 0 0,-1 1-1 0 0,0-1 0 0 0,-1 1 0 0 0,1 0 0 0 0,0-1 0 0 0,-1 1 0 0 0,1 0 0 0 0,-2-2-6 0 0,-9 1-39 0 0,1 0 1 0 0,0 0-1 0 0,-1 1 1 0 0,1 0-1 0 0,-1 1 1 0 0,1 1-1 0 0,-1 0 1 0 0,1 0-1 0 0,-1 1 1 0 0,0 0-1 0 0,1 1 1 0 0,0 1-1 0 0,-1 0 1 0 0,1 0-1 0 0,0 1 1 0 0,0 0-1 0 0,1 1 1 0 0,0 1-1 0 0,-1-1 1 0 0,2 2-1 0 0,-1-1 1 0 0,1 1-1 0 0,-9 8 39 0 0,10-8-2 0 0,0-1-1 0 0,0 1 1 0 0,0 0 0 0 0,1 0-1 0 0,0 1 1 0 0,1 0-1 0 0,-1 1 1 0 0,2-1-1 0 0,-1 1 1 0 0,1 0 0 0 0,0 0-1 0 0,1 1 1 0 0,0 0-1 0 0,1-1 1 0 0,0 1-1 0 0,0 0 1 0 0,1 1-1 0 0,1-1 1 0 0,0 0 0 0 0,0 1-1 0 0,0-1 1 0 0,2 0-1 0 0,0 11 3 0 0,4-8 14 0 0,0-1-1 0 0,0 1 1 0 0,1-1-1 0 0,1 0 1 0 0,0 0-1 0 0,1-1 1 0 0,0 0-1 0 0,0 0 1 0 0,2-1-1 0 0,-1 0 1 0 0,1-1-1 0 0,0 0 1 0 0,1 0-1 0 0,0-1 1 0 0,12 6-14 0 0,-2 0-17 0 0,2-2 0 0 0,-1-1 1 0 0,1-1-1 0 0,1 0 0 0 0,0-2 0 0 0,0-1 1 0 0,0-1-1 0 0,1-1 0 0 0,0-1 0 0 0,0-1 0 0 0,1-1 1 0 0,1-2 16 0 0,10-12-1770 0 0,-16-1-6401 0 0,-17 9-2801 0 0</inkml:trace>
  <inkml:trace contextRef="#ctx0" brushRef="#br0" timeOffset="-50306.149">5573 3977 2913 0 0,'0'0'2614'0'0,"0"0"-546"0"0,0 0-96 0 0,0 0-1 0 0,0 0-130 0 0,0 0-113 0 0,0 0-253 0 0,0 0-300 0 0,0 0-237 0 0,0 0-169 0 0,0 0-83 0 0,0 0-50 0 0,0 0-48 0 0,5-20-12 0 0,35-125 926 0 0,7 56-94 0 0,47-47-336 0 0,-81 119-1003 0 0,-10 33-138 0 0,-9 58 203 0 0,4-64-131 0 0,0 0 0 0 0,0 0 1 0 0,1 0-1 0 0,1 0 0 0 0,0 1 1 0 0,0-1-1 0 0,1 0 0 0 0,0 0 1 0 0,1 0-1 0 0,0 0 0 0 0,1 0 1 0 0,0 0-1 0 0,0-1 0 0 0,3 6-3 0 0,-5-12 28 0 0,0 0 0 0 0,0 0 0 0 0,0-1 0 0 0,1 1 0 0 0,-1 0 0 0 0,1-1 0 0 0,0 1 0 0 0,-1 0 0 0 0,1-1 0 0 0,0 0 0 0 0,0 0 0 0 0,1 1 0 0 0,-1-1 0 0 0,0-1 0 0 0,1 1 0 0 0,0 0 0 0 0,-1 0 0 0 0,1-1 0 0 0,0 0 0 0 0,-1 1 0 0 0,1-1 0 0 0,0 0 0 0 0,0 0 0 0 0,0-1 0 0 0,0 1 0 0 0,0-1 0 0 0,0 1 0 0 0,0-1-1 0 0,0 0 1 0 0,1 0 0 0 0,-1 0 0 0 0,0-1 0 0 0,0 1 0 0 0,0-1 0 0 0,0 0 0 0 0,0 1 0 0 0,0-1 0 0 0,-1-1 0 0 0,1 1 0 0 0,0 0 0 0 0,0-1 0 0 0,0 0-28 0 0,14-13 175 0 0,-1 0 0 0 0,-1-2 0 0 0,0 0 0 0 0,-2 0 0 0 0,0-2 0 0 0,0 1 0 0 0,-2-2 0 0 0,0 1-1 0 0,-2-2 1 0 0,0 1 0 0 0,-1-1 0 0 0,4-17-175 0 0,2-38-1869 0 0,-15 98-771 0 0,1-10-314 0 0,-1 0-3644 0 0,1-4-5502 0 0</inkml:trace>
  <inkml:trace contextRef="#ctx0" brushRef="#br0" timeOffset="-49616.209">6228 3738 6761 0 0,'0'0'2142'0'0,"0"0"-268"0"0,0 0-79 0 0,0 0-57 0 0,0 0-167 0 0,0 0-250 0 0,0 0-284 0 0,0 0-255 0 0,0 0-140 0 0,0 0-53 0 0,0 0-39 0 0,0 0-25 0 0,0 0-21 0 0,18-11-1 0 0,83-45 361 0 0,-95 53-763 0 0,1 0-1 0 0,-1-1 1 0 0,1 1-1 0 0,-1-1 1 0 0,0 0-1 0 0,0-1 1 0 0,-1 1-1 0 0,1-1 0 0 0,-1 0 1 0 0,0-1-1 0 0,-1 1 1 0 0,1-1-1 0 0,-1 0 1 0 0,0 0-1 0 0,-1 0 1 0 0,1-1-1 0 0,-1 1 1 0 0,0-1-1 0 0,-1 0 1 0 0,0 0-1 0 0,0 0 1 0 0,0 0-1 0 0,-1 0 0 0 0,1-6-100 0 0,-4 10 1 0 0,0 1 0 0 0,0 0-1 0 0,0 0 1 0 0,0 0-1 0 0,0 0 1 0 0,-1 0-1 0 0,1 1 1 0 0,-1-1-1 0 0,1 1 1 0 0,-1-1-1 0 0,1 1 1 0 0,-1 0-1 0 0,0 0 1 0 0,1 0-1 0 0,-1 0 1 0 0,0 1 0 0 0,0-1-1 0 0,0 1 1 0 0,0-1-1 0 0,0 1 1 0 0,0 0-1 0 0,1 0 1 0 0,-1 1-1 0 0,0-1 1 0 0,-2 1-1 0 0,-2-1-32 0 0,-1 0 0 0 0,1 1 0 0 0,0 0 0 0 0,-1 0 1 0 0,1 0-1 0 0,0 1 0 0 0,0 0 0 0 0,0 1 0 0 0,0 0 0 0 0,0 0 0 0 0,0 0 1 0 0,1 1-1 0 0,0 0 0 0 0,0 0 0 0 0,0 1 0 0 0,0-1 0 0 0,-2 4 32 0 0,-4 1-9 0 0,2 1 0 0 0,-1 0-1 0 0,2 1 1 0 0,-1 0 0 0 0,1 1-1 0 0,1-1 1 0 0,0 2 0 0 0,1-1-1 0 0,0 1 1 0 0,1 0 0 0 0,0 1-1 0 0,1-1 1 0 0,1 1 0 0 0,0 0-1 0 0,1 0 1 0 0,1 1 0 0 0,0-1-1 0 0,0 0 1 0 0,2 1 0 0 0,0-1-1 0 0,1 13 10 0 0,3-18 14 0 0,0 1 0 0 0,1-1 0 0 0,0 0 0 0 0,1-1 0 0 0,-1 1-1 0 0,2-1 1 0 0,-1 0 0 0 0,1 0 0 0 0,0-1 0 0 0,1 0 0 0 0,-1 0 0 0 0,2-1-1 0 0,-1 0 1 0 0,1 0 0 0 0,-1-1 0 0 0,2 0 0 0 0,-1-1 0 0 0,0 0 0 0 0,1 0 0 0 0,0-1-1 0 0,0 0 1 0 0,0-1 0 0 0,0 0 0 0 0,0-1 0 0 0,0 0 0 0 0,0 0 0 0 0,1-1-1 0 0,6-1-13 0 0,5-2 62 0 0,-1-1 0 0 0,0-1 0 0 0,-1-1-1 0 0,1-1 1 0 0,-1-1 0 0 0,0-1 0 0 0,-1 0 0 0 0,0-2-1 0 0,-1 0 1 0 0,0-1 0 0 0,-1-1 0 0 0,0 0-1 0 0,-1-2 1 0 0,0 1 0 0 0,-1-2 0 0 0,8-12-62 0 0,4-5 50 0 0,-1-1 1 0 0,-2-1 0 0 0,-2-2-1 0 0,-1 0 1 0 0,-2-1 0 0 0,-1-1-51 0 0,-14 29-2 0 0,0 4 4 0 0,-1 0-1 0 0,0 0 1 0 0,-1 0 0 0 0,1-1 0 0 0,-1 1 0 0 0,0-1-1 0 0,-1 1 1 0 0,0-1 0 0 0,0 0 0 0 0,0 0 0 0 0,-1 1 0 0 0,0-1-1 0 0,0 0 1 0 0,0 0 0 0 0,-1 0-2 0 0,-2 6-13 0 0,1 0 1 0 0,0-1-1 0 0,-1 1 1 0 0,1 1-1 0 0,-1-1 1 0 0,0 0-1 0 0,1 1 1 0 0,-1-1-1 0 0,0 1 1 0 0,1 0-1 0 0,-1 0 1 0 0,1 0-1 0 0,-1 0 1 0 0,0 0-1 0 0,1 1 1 0 0,-1-1-1 0 0,0 1 1 0 0,1 0-1 0 0,-1-1 1 0 0,1 1-1 0 0,-1 0 0 0 0,1 1 1 0 0,-2 0 12 0 0,-7 4-18 0 0,0 1-1 0 0,1 0 1 0 0,-1 1-1 0 0,2 0 1 0 0,-1 0 0 0 0,1 1-1 0 0,1 0 1 0 0,0 1-1 0 0,0-1 1 0 0,1 2 0 0 0,0-1-1 0 0,0 1 1 0 0,1 0 0 0 0,-2 8 18 0 0,7-15-4 0 0,1-1 0 0 0,0 1 0 0 0,0 0 0 0 0,1 0 0 0 0,-1 0 1 0 0,1 0-1 0 0,0 0 0 0 0,0 0 0 0 0,0-1 0 0 0,1 1 0 0 0,-1 0 1 0 0,1-1-1 0 0,0 1 0 0 0,0-1 0 0 0,0 0 0 0 0,0 1 0 0 0,0-1 1 0 0,1 0-1 0 0,0 0 0 0 0,0-1 0 0 0,-1 1 0 0 0,1 0 0 0 0,1-1 1 0 0,-1 0-1 0 0,0 0 0 0 0,1 0 0 0 0,-1 0 0 0 0,1 0 0 0 0,-1-1 1 0 0,1 1-1 0 0,0-1 0 0 0,0 0 0 0 0,-1 0 0 0 0,1-1 0 0 0,0 1 1 0 0,0-1-1 0 0,0 0 0 0 0,0 0 0 0 0,0 0 0 0 0,2-1 4 0 0,42 9 27 0 0,-43-8-22 0 0,1-1-1 0 0,-1 1 1 0 0,0 0 0 0 0,0 0-1 0 0,0 0 1 0 0,0 1-1 0 0,0-1 1 0 0,0 1-1 0 0,0 1 1 0 0,0-1-1 0 0,0 1 1 0 0,0 0-1 0 0,-1 0 1 0 0,1 0-1 0 0,0 1 1 0 0,-1-1-1 0 0,0 1 1 0 0,0 0 0 0 0,0 0-1 0 0,0 1 1 0 0,0-1-1 0 0,-1 1 1 0 0,1 0-1 0 0,-1 0 1 0 0,0 0-1 0 0,0 0 1 0 0,-1 1-1 0 0,1-1 1 0 0,-1 1-1 0 0,0 0 1 0 0,0 0-1 0 0,0-1 1 0 0,-1 1 0 0 0,0 1-5 0 0,0 4 10 0 0,-2-1 0 0 0,1 0 0 0 0,-2 0 1 0 0,1 0-1 0 0,-1 1 0 0 0,0-1 1 0 0,-1-1-1 0 0,0 1 0 0 0,0 0 1 0 0,-1-1-1 0 0,-4 8-10 0 0,0 17-1727 0 0,13-33-1635 0 0,-2 0-2845 0 0,0 0-5427 0 0</inkml:trace>
  <inkml:trace contextRef="#ctx0" brushRef="#br0" timeOffset="-48949.74">7346 3598 12219 0 0,'0'0'2199'0'0,"0"0"-306"0"0,0 0-172 0 0,0 0-254 0 0,0 0-228 0 0,0 0-240 0 0,0 0-215 0 0,0 0-157 0 0,0 0-75 0 0,0 0-67 0 0,0 0-99 0 0,0 0-78 0 0,-34 14-79 0 0,-104 46-61 0 0,80-19-7 0 0,50-31-127 0 0,-1 0-32 0 0,1 0 1 0 0,0 1 0 0 0,0 0-1 0 0,1 0 1 0 0,0 0 0 0 0,1 1-1 0 0,0 0 1 0 0,1 1 0 0 0,1-1-1 0 0,0 1 1 0 0,0 0 0 0 0,1 0-1 0 0,1 0 1 0 0,0 0 0 0 0,1 0-1 0 0,0 0 1 0 0,1 1 0 0 0,1 7-3 0 0,2-19 9 0 0,-1 1 0 0 0,0 0 0 0 0,1 0 0 0 0,0-1 1 0 0,0 1-1 0 0,-1-1 0 0 0,1 0 0 0 0,0 0 0 0 0,1 0 0 0 0,-1 0 0 0 0,0 0 1 0 0,1-1-1 0 0,-1 0 0 0 0,1 1 0 0 0,-1-1 0 0 0,1 0 0 0 0,-1-1 0 0 0,1 1 1 0 0,0-1-1 0 0,-1 0 0 0 0,1 1 0 0 0,0-2 0 0 0,0 1 0 0 0,-1 0 0 0 0,1-1 1 0 0,0 0-1 0 0,-1 1 0 0 0,1-2 0 0 0,-1 1 0 0 0,1 0 0 0 0,-1-1 0 0 0,0 1 1 0 0,1-1-1 0 0,-1 0 0 0 0,3-2-9 0 0,27-18 377 0 0,-1-2 1 0 0,-2-1-1 0 0,0-1 1 0 0,23-27-378 0 0,103-84 1032 0 0,-147 131-998 0 0,-1 0 0 0 0,1 1 0 0 0,1 0 0 0 0,-1 1 0 0 0,1-1 0 0 0,0 2 0 0 0,-1-1 0 0 0,2 1 0 0 0,-1 1 0 0 0,0 0 0 0 0,1 1 0 0 0,-1-1-34 0 0,-6 4 17 0 0,-1 0-1 0 0,0 0 1 0 0,0 0 0 0 0,0 1 0 0 0,0-1 0 0 0,0 1-1 0 0,-1 0 1 0 0,1-1 0 0 0,-1 1 0 0 0,0 0 0 0 0,0 0-1 0 0,0 1 1 0 0,0-1 0 0 0,0 0 0 0 0,0 1 0 0 0,-1-1-1 0 0,0 1 1 0 0,0 0 0 0 0,0-1 0 0 0,0 1 0 0 0,0 0-1 0 0,-1-1 1 0 0,0 1 0 0 0,0 0 0 0 0,0 0 0 0 0,0-1-1 0 0,0 1 1 0 0,-1 0 0 0 0,0 0 0 0 0,1-1 0 0 0,-2 1-17 0 0,2 1 12 0 0,-16 270 116 0 0,-4 42-162 0 0,17-283 19 0 0,-2 0 0 0 0,-1 0 0 0 0,-2 0 0 0 0,-1-1 0 0 0,-1 0 0 0 0,-5 7 15 0 0,9-31 3 0 0,0-1-1 0 0,0 0 0 0 0,0 0 1 0 0,-1-1-1 0 0,0 0 0 0 0,-1 0 1 0 0,0-1-1 0 0,0 0 0 0 0,0 0 1 0 0,0 0-1 0 0,-1-1 1 0 0,0-1-1 0 0,0 0 0 0 0,-1 0 1 0 0,1-1-1 0 0,-1 0 0 0 0,0 0 1 0 0,1-1-1 0 0,-1 0 0 0 0,0-1 1 0 0,0 0-1 0 0,0-1 1 0 0,-1 0-1 0 0,1 0 0 0 0,0-1 1 0 0,0-1-3 0 0,6 0-3 0 0,0-1-1 0 0,0 0 1 0 0,1 0 0 0 0,-1 0 0 0 0,1 0 0 0 0,0-1 0 0 0,0 1 0 0 0,0-1 0 0 0,0 0 0 0 0,1 0-1 0 0,-1 0 1 0 0,1 0 0 0 0,0 0 0 0 0,0 0 0 0 0,1-1 0 0 0,-1 1 0 0 0,1-1 0 0 0,0 1 0 0 0,0-1-1 0 0,0 0 1 0 0,1 1 0 0 0,0-1 0 0 0,0 0 0 0 0,0 1 0 0 0,0-1 0 0 0,1 0 0 0 0,0 1-1 0 0,0-1 1 0 0,0 0 0 0 0,1-2 3 0 0,7-37-18 0 0,2-1 1 0 0,2 2-1 0 0,1-1 0 0 0,3 2 0 0 0,21-40 18 0 0,140-221-3011 0 0,-151 271-996 0 0,-17 22-249 0 0,1 1-3849 0 0,-3 1-1721 0 0</inkml:trace>
  <inkml:trace contextRef="#ctx0" brushRef="#br0" timeOffset="-48326.054">7902 3668 8586 0 0,'0'0'2352'0'0,"0"0"-405"0"0,0 0-178 0 0,0 0-27 0 0,0 0-90 0 0,0 0-170 0 0,0 0-241 0 0,0 0-229 0 0,0 0-147 0 0,0 0-123 0 0,0 0-98 0 0,0 0-106 0 0,0 0-95 0 0,5-5-61 0 0,2 0-296 0 0,-7 6-69 0 0,0-1 1 0 0,0 0-1 0 0,0 1 1 0 0,0-1-1 0 0,1 1 1 0 0,-1-1 0 0 0,0 0-1 0 0,0 1 1 0 0,0-1-1 0 0,1 0 1 0 0,-1 1-1 0 0,0-1 1 0 0,1 0-1 0 0,-1 0 1 0 0,0 1-1 0 0,1-1 1 0 0,-1 0-1 0 0,0 0 1 0 0,1 1-1 0 0,-1-1 1 0 0,1 0-1 0 0,-1 0 1 0 0,0 0-1 0 0,1 0 1 0 0,-1 0-1 0 0,1 0 1 0 0,-1 1-1 0 0,0-1 1 0 0,1 0-1 0 0,-1 0 1 0 0,1 0-1 0 0,-1 0 1 0 0,0-1 0 0 0,1 1-1 0 0,-1 0 1 0 0,1 0-18 0 0,-6 9 29 0 0,1 0 1 0 0,-1 0-1 0 0,2 0 1 0 0,0 0-1 0 0,0 1 1 0 0,0-1 0 0 0,1 1-1 0 0,1 0 1 0 0,-1 0-1 0 0,2-1 1 0 0,-1 1 0 0 0,1 0-1 0 0,1 0 1 0 0,0 0-1 0 0,0 0 1 0 0,1 0-1 0 0,0-1 1 0 0,1 1 0 0 0,0-1-1 0 0,1 0 1 0 0,0 1-1 0 0,4 6-29 0 0,-6-14 7 0 0,1 1 0 0 0,-1-1 0 0 0,1 0 0 0 0,-1 0 0 0 0,1 0 0 0 0,0-1 0 0 0,0 1 0 0 0,0-1 0 0 0,0 1 0 0 0,0-1 1 0 0,0 0-1 0 0,1 0 0 0 0,-1 0 0 0 0,0-1 0 0 0,1 1 0 0 0,-1-1 0 0 0,0 0 0 0 0,1 0 0 0 0,-1 0 0 0 0,0 0 0 0 0,1 0 0 0 0,-1-1 0 0 0,0 0 0 0 0,0 1 0 0 0,1-1 0 0 0,-1 0 0 0 0,0-1 0 0 0,0 1 0 0 0,0-1 0 0 0,0 1 0 0 0,0-1-7 0 0,14-16 179 0 0,-1 1 0 0 0,-1-2 0 0 0,-1 0 0 0 0,-1-1 0 0 0,0 0 0 0 0,-2-1 0 0 0,7-15-179 0 0,78-114 442 0 0,-14 70-312 0 0,-81 80-126 0 0,1 1-1 0 0,-1 0 0 0 0,0 0 0 0 0,0 0 1 0 0,0 0-1 0 0,0 0 0 0 0,0 0 0 0 0,0 1 1 0 0,0-1-1 0 0,0 0 0 0 0,0 0 0 0 0,-1 1 1 0 0,1-1-1 0 0,-1 1 0 0 0,1-1 0 0 0,-1 0 1 0 0,1 1-1 0 0,-1-1 0 0 0,0 1 0 0 0,1-1 1 0 0,-1 1-1 0 0,0-1 0 0 0,0 1 0 0 0,0-1 1 0 0,0 1-1 0 0,-1-1 0 0 0,1 1 0 0 0,0-1 1 0 0,-1 1-1 0 0,1-1 0 0 0,-1 1 0 0 0,1-1 0 0 0,-1 1-3 0 0,1 4 8 0 0,-34 464 115 0 0,32-378-176 0 0,-4-1 1 0 0,-5 0-1 0 0,-3-1 1 0 0,-4 0-1 0 0,-19 53 53 0 0,33-131 8 0 0,0 0 0 0 0,-1-1 0 0 0,0 1 0 0 0,0-1 0 0 0,-1 0 0 0 0,-1 0 0 0 0,0-1 0 0 0,0 0 0 0 0,-1 0 0 0 0,0-1 0 0 0,-2 1-8 0 0,9-9 5 0 0,-1 1 0 0 0,1-1-1 0 0,-1 0 1 0 0,1 0 0 0 0,-1 0 0 0 0,0 0-1 0 0,0 0 1 0 0,0 0 0 0 0,1 0 0 0 0,-1-1 0 0 0,0 1-1 0 0,0-1 1 0 0,0 1 0 0 0,0-1 0 0 0,0 0-1 0 0,0 0 1 0 0,0 0 0 0 0,0 0 0 0 0,0 0-1 0 0,0 0 1 0 0,0 0 0 0 0,0-1 0 0 0,0 1-1 0 0,0-1 1 0 0,0 0 0 0 0,0 1 0 0 0,0-1-1 0 0,1 0 1 0 0,-1 0 0 0 0,0 0 0 0 0,0 0-1 0 0,1 0 1 0 0,-1-1 0 0 0,1 1 0 0 0,-1 0-1 0 0,1-1 1 0 0,0 1 0 0 0,-1-2-5 0 0,-28-73 49 0 0,25 50-66 0 0,1-1 0 0 0,2 0 0 0 0,0 0 0 0 0,2 0 0 0 0,1 0 0 0 0,1 0 0 0 0,1 0 0 0 0,1 0 0 0 0,2 0 0 0 0,1 1 0 0 0,0 0 0 0 0,2 1 0 0 0,2 0 0 0 0,0 0 0 0 0,1 1-1 0 0,1 0 1 0 0,2 1 0 0 0,0 1 0 0 0,1 0 0 0 0,8-7 17 0 0,64-40-1632 0 0,-40 53-8959 0 0,-39 12-1448 0 0</inkml:trace>
  <inkml:trace contextRef="#ctx0" brushRef="#br0" timeOffset="-47855.364">8769 3756 8762 0 0,'0'0'2815'0'0,"0"0"-668"0"0,0 0-414 0 0,0 0-270 0 0,0 0-251 0 0,0 0-208 0 0,0 0-216 0 0,0 0-189 0 0,0 0-3 0 0,0 0 59 0 0,0 0 52 0 0,0 0 5 0 0,0 0-96 0 0,13 0-113 0 0,215-7 2156 0 0,62-30-1544 0 0,-267 34-2878 0 0,-21 5-4514 0 0,-14 6-4382 0 0,5-4 1272 0 0</inkml:trace>
  <inkml:trace contextRef="#ctx0" brushRef="#br0" timeOffset="-47617.746">8815 3973 13931 0 0,'0'0'1998'0'0,"0"0"-554"0"0,0 0-242 0 0,0 0 17 0 0,0 0 17 0 0,0 0-79 0 0,0 0-146 0 0,0 0-177 0 0,0 0-163 0 0,0 0-107 0 0,0 0-100 0 0,0 0-73 0 0,32 5-69 0 0,103 13-56 0 0,-32-26 130 0 0,164-48-125 0 0,-156 28-2881 0 0,-94 24-2226 0 0,-7 4-7253 0 0</inkml:trace>
  <inkml:trace contextRef="#ctx0" brushRef="#br0" timeOffset="-39380.004">10127 3693 2104 0 0,'0'0'1093'0'0,"0"0"-58"0"0,0 0 106 0 0,0 0 191 0 0,0 0 149 0 0,0 0 83 0 0,0 0-26 0 0,0 0-133 0 0,0 0-127 0 0,0 0-100 0 0,0 0-76 0 0,-8 0-32 0 0,-24 0-94 0 0,24 0-114 0 0,14-3 2854 0 0,8-5-2869 0 0,205-57 1111 0 0,-57 57-1403 0 0,-160 7-547 0 0,0 1 0 0 0,0 0 0 0 0,0 0 0 0 0,-1 0 0 0 0,1 0 0 0 0,0 0 1 0 0,0 0-1 0 0,0 0 0 0 0,0 1 0 0 0,-1-1 0 0 0,1 1 0 0 0,0-1 0 0 0,0 1 0 0 0,-1 0 0 0 0,1-1 0 0 0,0 1 1 0 0,-1 0-1 0 0,1 0 0 0 0,-1 0 0 0 0,1 1 0 0 0,-1-1 0 0 0,1 0 0 0 0,-1 0 0 0 0,0 1 0 0 0,0-1 0 0 0,0 1 0 0 0,0-1 1 0 0,0 1-1 0 0,0 0 0 0 0,0-1 0 0 0,0 1 0 0 0,0 0 0 0 0,-1-1 0 0 0,1 1 0 0 0,-1 0 0 0 0,1 0 0 0 0,-1 0 0 0 0,0 0 1 0 0,0-1-1 0 0,0 1 0 0 0,0 0 0 0 0,0 0 0 0 0,0 0 0 0 0,0 0 0 0 0,-1 0-8 0 0,-33 79 575 0 0,-173 232-115 0 0,135-199-200 0 0,71-112-244 0 0,0 1 0 0 0,0-1 0 0 0,1 0 1 0 0,-1 0-1 0 0,0 1 0 0 0,1-1 0 0 0,-1 0 0 0 0,1 0 0 0 0,0 1 0 0 0,0-1 1 0 0,0 0-1 0 0,0 1 0 0 0,0-1 0 0 0,1 0 0 0 0,-1 1 0 0 0,1-1 0 0 0,-1 0 1 0 0,1 1-1 0 0,0-1 0 0 0,0 0 0 0 0,0 0 0 0 0,0 0 0 0 0,0 0 0 0 0,1 0 1 0 0,-1 0-1 0 0,0 0 0 0 0,1 0 0 0 0,0-1 0 0 0,-1 1 0 0 0,1-1 0 0 0,0 1 1 0 0,0-1-1 0 0,0 1 0 0 0,0-1 0 0 0,0 0 0 0 0,0 0 0 0 0,0 0 0 0 0,0 0 1 0 0,1 0-17 0 0,91 22 820 0 0,49-38-136 0 0,64-19-107 0 0,-181 27-1173 0 0,-54-6-6008 0 0,13 8-2651 0 0,7 1-2591 0 0</inkml:trace>
  <inkml:trace contextRef="#ctx0" brushRef="#br0" timeOffset="-39078.425">9986 3944 7242 0 0,'0'0'2436'0'0,"0"0"-163"0"0,0 0-112 0 0,0 0-35 0 0,0 0-200 0 0,0 0-332 0 0,0 0-396 0 0,0 0-337 0 0,0 0-257 0 0,0 0-143 0 0,0 0-41 0 0,0 0-29 0 0,0 0-14 0 0,17-4 1213 0 0,299 3 360 0 0,-143-17-5671 0 0,-146 15 684 0 0,-9-1-3152 0 0,-4 1-5665 0 0</inkml:trace>
  <inkml:trace contextRef="#ctx0" brushRef="#br0" timeOffset="-37972.544">10867 3969 0 0 0,'0'0'1550'0'0,"0"0"315"0"0,0 0 120 0 0,0 0 26 0 0,0 0-195 0 0,0 0-283 0 0,0 0-205 0 0,0 0-221 0 0,0 0-154 0 0,0 0-79 0 0,0 0-21 0 0,0 0-60 0 0,0 0-32 0 0,14 7-74 0 0,64 26 923 0 0,-11-32 1672 0 0,66-36-1324 0 0,-98 22-1588 0 0,76-46 568 0 0,-106 56-896 0 0,0 0 1 0 0,0 0-1 0 0,0-1 1 0 0,-1 1-1 0 0,0-1 1 0 0,1 0-1 0 0,-1 0 1 0 0,-1 0-1 0 0,1-1 1 0 0,-1 1 0 0 0,1-1-1 0 0,-1 0 1 0 0,-1 0-1 0 0,1 0 1 0 0,-1 0-1 0 0,1-1 1 0 0,-2 1-1 0 0,1-1 1 0 0,-1 1-1 0 0,1-6-42 0 0,-3 6 6 0 0,-1 1 0 0 0,-1 0 0 0 0,1 0-1 0 0,0 0 1 0 0,-1 0 0 0 0,0 0 0 0 0,0 1-1 0 0,0-1 1 0 0,-1 1 0 0 0,1 0 0 0 0,-1 0-1 0 0,0 0 1 0 0,1 0 0 0 0,-1 0-1 0 0,0 1 1 0 0,-1 0 0 0 0,1 0 0 0 0,0 0-1 0 0,-1 0 1 0 0,-3 0-6 0 0,-3 0-22 0 0,-1 1-1 0 0,1 1 1 0 0,-1-1 0 0 0,1 2-1 0 0,-1 0 1 0 0,1 0 0 0 0,-1 1-1 0 0,1 0 1 0 0,0 1 0 0 0,-1 0-1 0 0,2 1 1 0 0,-1 0 0 0 0,0 1-1 0 0,1 0 1 0 0,0 1 0 0 0,0 0-1 0 0,0 0 1 0 0,-6 7 22 0 0,9-9-6 0 0,-3 3 7 0 0,2 0 0 0 0,-1 1-1 0 0,1 0 1 0 0,0 0 0 0 0,1 1-1 0 0,0 0 1 0 0,0 0 0 0 0,1 0 0 0 0,0 1-1 0 0,0 0 1 0 0,1 1 0 0 0,1-1 0 0 0,0 1-1 0 0,0 0 1 0 0,1 0 0 0 0,0 0-1 0 0,1 0 1 0 0,1 0 0 0 0,-1 1 0 0 0,2-1-1 0 0,0 0 1 0 0,0 9-1 0 0,0-12 10 0 0,-1-1-1 0 0,1 1 1 0 0,0-1 0 0 0,1 0-1 0 0,0 1 1 0 0,0-1 0 0 0,0 1-1 0 0,1-1 1 0 0,0 0 0 0 0,1 0-1 0 0,-1 0 1 0 0,1 0 0 0 0,1 0-1 0 0,-1-1 1 0 0,1 1 0 0 0,0-1-1 0 0,1 0 1 0 0,0 0-1 0 0,-1-1 1 0 0,2 1 0 0 0,0-1-10 0 0,7 4 41 0 0,0 0 1 0 0,1-2 0 0 0,0 1-1 0 0,0-2 1 0 0,0 0 0 0 0,1-1 0 0 0,0 0-1 0 0,0-1 1 0 0,1-1 0 0 0,-1 0-1 0 0,1-1 1 0 0,0-1 0 0 0,-1 0-1 0 0,1-1 1 0 0,0-1 0 0 0,15-2-42 0 0,-4-1 87 0 0,-1 0 1 0 0,1-2 0 0 0,-1-1-1 0 0,0-1 1 0 0,-1-1 0 0 0,0-1-1 0 0,0-1 1 0 0,14-10-88 0 0,-13 5 40 0 0,-1-1 1 0 0,0-1-1 0 0,-2-1 0 0 0,0-1 0 0 0,-1-1 0 0 0,-2-1 1 0 0,0-1-1 0 0,-1-1 0 0 0,-1-1 0 0 0,-2 0 0 0 0,0-1 1 0 0,-2-1-1 0 0,1-4-40 0 0,-12 28 1 0 0,-1 0 1 0 0,0 0-1 0 0,-1 0 0 0 0,1 0 1 0 0,0 0-1 0 0,-1 0 0 0 0,0 0 1 0 0,0-1-1 0 0,0 1 0 0 0,0 0 1 0 0,0-1-1 0 0,-1 1 0 0 0,1-1 1 0 0,-1 1-1 0 0,0-1 0 0 0,0 1 1 0 0,0-1-1 0 0,-1 1 0 0 0,1-1 1 0 0,-1 1-1 0 0,0 0 0 0 0,0-1 1 0 0,0 1-1 0 0,0 0 0 0 0,0-1 1 0 0,-1 1-1 0 0,0 0 0 0 0,1 0 1 0 0,-1 0-1 0 0,0 1 0 0 0,-1-1 1 0 0,1 0-1 0 0,0 1 0 0 0,-1-1 1 0 0,1 1-1 0 0,-1 0 0 0 0,0 0 1 0 0,0 0-1 0 0,0 0 0 0 0,0 0 1 0 0,0 1-1 0 0,0-1 0 0 0,-4 0-1 0 0,-5 2-17 0 0,0 0 1 0 0,1 0-1 0 0,-1 1 0 0 0,0 1 0 0 0,0 0 1 0 0,1 1-1 0 0,-1 0 0 0 0,1 0 0 0 0,-1 2 0 0 0,1-1 1 0 0,1 1-1 0 0,-6 4 17 0 0,14-8-4 0 0,1-1 0 0 0,0 1 0 0 0,0 0 0 0 0,0 0 1 0 0,0 0-1 0 0,0 0 0 0 0,0 0 0 0 0,0 1 0 0 0,0-1 0 0 0,0 0 0 0 0,0 0 1 0 0,1 1-1 0 0,-1-1 0 0 0,0 0 0 0 0,1 1 0 0 0,-1-1 0 0 0,1 0 0 0 0,-1 1 1 0 0,1-1-1 0 0,0 1 0 0 0,0-1 0 0 0,0 1 0 0 0,0-1 0 0 0,0 1 0 0 0,0-1 1 0 0,0 1-1 0 0,0-1 0 0 0,0 0 0 0 0,1 1 0 0 0,-1-1 0 0 0,1 1 1 0 0,-1-1-1 0 0,1 0 0 0 0,-1 1 0 0 0,1-1 0 0 0,0 0 0 0 0,0 1 0 0 0,0-1 1 0 0,0 0-1 0 0,-1 0 0 0 0,1 0 0 0 0,1 0 0 0 0,-1 0 0 0 0,0 0 0 0 0,0 0 1 0 0,0 0-1 0 0,0 0 0 0 0,1-1 0 0 0,-1 1 0 0 0,0 0 0 0 0,1-1 0 0 0,-1 1 1 0 0,1-1-1 0 0,-1 0 0 0 0,1 1 0 0 0,-1-1 0 0 0,0 0 0 0 0,1 0 0 0 0,-1 0 1 0 0,1 0-1 0 0,-1 0 0 0 0,1 0 0 0 0,0 0 4 0 0,166 44 59 0 0,-164-41-57 0 0,-1 0 1 0 0,-1 1 0 0 0,1-1-1 0 0,0 1 1 0 0,-1 0-1 0 0,0 0 1 0 0,0 0 0 0 0,0 0-1 0 0,0 0 1 0 0,-1 0 0 0 0,0 1-1 0 0,0-1 1 0 0,0 0-1 0 0,0 1 1 0 0,-1-1 0 0 0,1 1-1 0 0,-1-1 1 0 0,0 1-1 0 0,0-1 1 0 0,-1 1 0 0 0,0-1-1 0 0,1 0 1 0 0,-1 1-1 0 0,-1-1 1 0 0,0 3-3 0 0,-34 73 105 0 0,30-72-107 0 0,1 1 0 0 0,0 1 0 0 0,1-1 0 0 0,0 1-1 0 0,0 0 1 0 0,1 0 0 0 0,0 0 0 0 0,1 0 0 0 0,0 0 0 0 0,-1 9 2 0 0,4-17-3 0 0,-1 0 0 0 0,0-1-1 0 0,1 1 1 0 0,-1 0 0 0 0,1 0-1 0 0,0 0 1 0 0,0 0 0 0 0,0 0-1 0 0,0-1 1 0 0,0 1 0 0 0,0-1 0 0 0,0 1-1 0 0,0 0 1 0 0,1-1 0 0 0,-1 0-1 0 0,0 1 1 0 0,1-1 0 0 0,0 0-1 0 0,-1 0 1 0 0,1 0 0 0 0,0 0-1 0 0,-1 0 1 0 0,1 0 0 0 0,0 0 0 0 0,0 0-1 0 0,0-1 1 0 0,0 1 0 0 0,-1-1-1 0 0,1 0 1 0 0,0 1 0 0 0,0-1-1 0 0,0 0 1 0 0,2 0 3 0 0,68 0-774 0 0,-8-21-2276 0 0,-27-1-7048 0 0,-26 17-1536 0 0</inkml:trace>
  <inkml:trace contextRef="#ctx0" brushRef="#br0" timeOffset="-37640.855">12294 3822 9490 0 0,'0'0'2569'0'0,"0"0"-562"0"0,0 0-511 0 0,0 0-380 0 0,0 0-234 0 0,0 0-133 0 0,0 0-90 0 0,0 0-75 0 0,0 0-77 0 0,0 0-91 0 0,0 0-65 0 0,0 0-67 0 0,0 0-72 0 0,-30 34-35 0 0,-91 105-45 0 0,118-137-125 0 0,0 0 1 0 0,0 1-1 0 0,1-1 0 0 0,-1 0 0 0 0,1 1 0 0 0,0 0 0 0 0,0-1 0 0 0,0 1 0 0 0,0 0 1 0 0,0 0-1 0 0,0 0 0 0 0,1 1 0 0 0,0-1 0 0 0,-1 0 0 0 0,1 0 0 0 0,0 1 0 0 0,1-1 0 0 0,-1 1 1 0 0,1-1-1 0 0,-1 1 0 0 0,1 1-7 0 0,1 6 38 0 0,-1-7-6 0 0,1 0 0 0 0,-1 0 0 0 0,1 0 0 0 0,0 1 0 0 0,0-1 0 0 0,1 0-1 0 0,-1 0 1 0 0,1 0 0 0 0,0-1 0 0 0,0 1 0 0 0,0 0 0 0 0,0-1 0 0 0,1 1-1 0 0,-1-1 1 0 0,1 0 0 0 0,0 1 0 0 0,0-1 0 0 0,0-1 0 0 0,1 1 0 0 0,-1 0-1 0 0,1-1 1 0 0,-1 0 0 0 0,1 0 0 0 0,0 0 0 0 0,0 0 0 0 0,0 0 0 0 0,0-1 0 0 0,0 0-1 0 0,0 0-31 0 0,127 18 1508 0 0,-114-20-1294 0 0,1 0 1 0 0,-1-1 0 0 0,1-1 0 0 0,-1-1 0 0 0,0 0-1 0 0,0-1 1 0 0,-1-1 0 0 0,1-1 0 0 0,-1 0 0 0 0,-1-1-1 0 0,1-1 1 0 0,-2 0 0 0 0,4-3-215 0 0,-9 5 88 0 0,0 0 0 0 0,0 0 0 0 0,-1-1-1 0 0,0 0 1 0 0,0 0 0 0 0,-1-1 0 0 0,0 0 0 0 0,-1 0 0 0 0,0-1 0 0 0,0 0 0 0 0,-1 0 0 0 0,0 0 0 0 0,-1-1-1 0 0,0 0 1 0 0,-1 1 0 0 0,0-1 0 0 0,0-1 0 0 0,-1 1 0 0 0,-1 0 0 0 0,0-9-88 0 0,-2 14 5 0 0,0 0 0 0 0,-1-1 0 0 0,0 1 0 0 0,0 0-1 0 0,-1 0 1 0 0,0 0 0 0 0,0 0 0 0 0,0 0 0 0 0,-1 1 0 0 0,1 0 0 0 0,-1-1 0 0 0,-1 1 0 0 0,1 1 0 0 0,-1-1 0 0 0,0 1 0 0 0,0-1 0 0 0,0 1 0 0 0,0 1-1 0 0,-1-1 1 0 0,1 1 0 0 0,-1 0 0 0 0,0 0 0 0 0,0 1 0 0 0,0 0 0 0 0,-1 0 0 0 0,1 0 0 0 0,0 1 0 0 0,-1-1 0 0 0,1 2 0 0 0,-1-1 0 0 0,0 1 0 0 0,1 0-1 0 0,-6 1-3 0 0,0-2-88 0 0,1 1 1 0 0,-1 0-1 0 0,1 1 1 0 0,0 0-1 0 0,-1 1 1 0 0,1 0-1 0 0,0 1 1 0 0,0 0 0 0 0,0 1-1 0 0,0 0 1 0 0,-3 2 86 0 0,-59 44-2146 0 0,29-12-5836 0 0,29-22-4150 0 0</inkml:trace>
  <inkml:trace contextRef="#ctx0" brushRef="#br0" timeOffset="-26092.874">608 4938 7794 0 0,'0'0'1719'0'0,"0"0"-244"0"0,0 0-96 0 0,0 0 69 0 0,0 0 20 0 0,0 0-91 0 0,0 0-199 0 0,0 0-293 0 0,0 0-295 0 0,0 0-241 0 0,0 0-159 0 0,-1 5 213 0 0,16 72 542 0 0,-3 0 0 0 0,-4 1 0 0 0,-1 35-945 0 0,-6-83 99 0 0,2-4-40 0 0,-1 1 1 0 0,-2-1-1 0 0,0 0 0 0 0,-2 0 1 0 0,0 0-1 0 0,-2 0 0 0 0,-1 0 1 0 0,-1 0-1 0 0,-2-1 0 0 0,-2 4-59 0 0,10-28 32 0 0,0 1-1 0 0,-1 0 0 0 0,0 0 1 0 0,1-1-1 0 0,-1 1 0 0 0,0 0 0 0 0,0-1 1 0 0,0 1-1 0 0,0-1 0 0 0,0 1 1 0 0,0-1-1 0 0,-1 1 0 0 0,1-1 1 0 0,0 0-1 0 0,-1 0 0 0 0,1 1 0 0 0,-1-1 1 0 0,1 0-1 0 0,-1 0 0 0 0,0-1 1 0 0,1 1-1 0 0,-1 0 0 0 0,0-1 1 0 0,0 1-1 0 0,1-1 0 0 0,-1 1 0 0 0,0-1 1 0 0,0 0-1 0 0,0 1 0 0 0,0-1 1 0 0,1 0-1 0 0,-2-1-31 0 0,-10-57 403 0 0,18 20-386 0 0,1 1-1 0 0,2 1 1 0 0,1-1 0 0 0,2 1 0 0 0,2 1 0 0 0,1 0 0 0 0,1 1 0 0 0,2 0 0 0 0,14-18-17 0 0,-5 1 22 0 0,3 1 0 0 0,2 2 0 0 0,2 1 0 0 0,1 2 0 0 0,3 1 0 0 0,2 2 0 0 0,1 1 0 0 0,3 2 0 0 0,31-21-22 0 0,-62 51 39 0 0,0 1 0 0 0,1 0-1 0 0,0 1 1 0 0,0 0-1 0 0,1 1 1 0 0,-1 1-1 0 0,1 0 1 0 0,1 1-1 0 0,-1 0 1 0 0,11-1-39 0 0,-22 5 13 0 0,-1 0 0 0 0,1 0 0 0 0,0 1-1 0 0,-1-1 1 0 0,1 0 0 0 0,-1 1 0 0 0,1 0 0 0 0,0-1 0 0 0,-1 1 0 0 0,0 0 0 0 0,1 0-1 0 0,-1 1 1 0 0,1-1 0 0 0,-1 0 0 0 0,0 1 0 0 0,0-1 0 0 0,0 1 0 0 0,0 0 0 0 0,0 0 0 0 0,0 0-1 0 0,-1 0 1 0 0,1 0 0 0 0,0 0 0 0 0,-1 0 0 0 0,0 1 0 0 0,1-1 0 0 0,-1 0 0 0 0,0 1 0 0 0,0-1-1 0 0,-1 1 1 0 0,1-1 0 0 0,0 1 0 0 0,-1-1 0 0 0,1 1 0 0 0,-1 2-13 0 0,-3 98 557 0 0,-3-80-535 0 0,-2-2-1 0 0,0 1 1 0 0,-1-1 0 0 0,-1 0-1 0 0,-1-1 1 0 0,-1 0 0 0 0,-1-1-1 0 0,-1 0 1 0 0,0-1-1 0 0,-1-1 1 0 0,-1 0 0 0 0,-1-1-1 0 0,0-1 1 0 0,-1 0 0 0 0,-1-1-1 0 0,0-2 1 0 0,-1 1 0 0 0,0-2-1 0 0,-1-1 1 0 0,0-1 0 0 0,-1 0-1 0 0,-18 4-21 0 0,-83-6-1216 0 0,96-25-1015 0 0,22-4-5120 0 0,5 15-1288 0 0</inkml:trace>
  <inkml:trace contextRef="#ctx0" brushRef="#br0" timeOffset="-25717.861">1586 4894 7082 0 0,'0'0'3908'0'0,"0"0"-2130"0"0,0 0-635 0 0,0 0 103 0 0,0 0 129 0 0,0 0-3 0 0,0 0-155 0 0,0 0-232 0 0,0 0-205 0 0,0 0-144 0 0,0 0-116 0 0,0 0-108 0 0,0 0-88 0 0,-21 18-61 0 0,-64 59-31 0 0,82-75-211 0 0,0 0 0 0 0,1 1 1 0 0,-1-1-1 0 0,1 0 0 0 0,-1 1 0 0 0,1 0 1 0 0,0-1-1 0 0,0 1 0 0 0,0 0 0 0 0,0 0 0 0 0,1 0 1 0 0,-1 0-1 0 0,1 1 0 0 0,0-1 0 0 0,0 0 1 0 0,0 0-1 0 0,0 1 0 0 0,1-1 0 0 0,-1 1 0 0 0,1-1 1 0 0,0 1-1 0 0,0-1-21 0 0,-1 10 97 0 0,0-9-71 0 0,1 1 0 0 0,-1 0-1 0 0,1 0 1 0 0,-1 0 0 0 0,1 0-1 0 0,1-1 1 0 0,-1 1 0 0 0,1 0 0 0 0,0 0-1 0 0,0 0 1 0 0,0-1 0 0 0,1 1-1 0 0,-1-1 1 0 0,1 1 0 0 0,0-1 0 0 0,1 1-1 0 0,-1-1 1 0 0,1 0 0 0 0,0 0-1 0 0,0 0 1 0 0,0-1 0 0 0,0 1 0 0 0,0-1-1 0 0,1 1 1 0 0,0-1 0 0 0,0 0-1 0 0,0-1 1 0 0,0 1 0 0 0,0-1 0 0 0,0 1-1 0 0,1-1 1 0 0,-1-1 0 0 0,1 1-1 0 0,-1-1 1 0 0,1 1 0 0 0,0-1 0 0 0,0-1-1 0 0,0 1 1 0 0,4 0-26 0 0,-2-1 63 0 0,0 0 1 0 0,0 0-1 0 0,0-1 0 0 0,-1 0 0 0 0,1 0 1 0 0,0-1-1 0 0,-1 1 0 0 0,1-1 1 0 0,-1-1-1 0 0,1 1 0 0 0,-1-1 0 0 0,0 0 1 0 0,0-1-1 0 0,0 1 0 0 0,-1-1 1 0 0,1-1-1 0 0,-1 1 0 0 0,0-1 0 0 0,0 1 1 0 0,-1-1-1 0 0,1-1 0 0 0,1-2-63 0 0,-1 2 29 0 0,0 0 1 0 0,0 0-1 0 0,-1-1 0 0 0,0 1 0 0 0,-1-1 1 0 0,1 0-1 0 0,-1 0 0 0 0,0 0 0 0 0,-1 0 0 0 0,0 0 1 0 0,0-1-1 0 0,-1 1 0 0 0,1-1 0 0 0,-2 0 0 0 0,1 1 1 0 0,-1-1-1 0 0,0 1 0 0 0,-1-1 0 0 0,1 0 0 0 0,-2 1 1 0 0,1-1-1 0 0,-1 1 0 0 0,0 0 0 0 0,-1-1 1 0 0,1 1-1 0 0,-1 0 0 0 0,-1 0 0 0 0,0 1 0 0 0,0-1 1 0 0,0 1-1 0 0,-3-4-29 0 0,1 3-74 0 0,0 0 0 0 0,0 0 0 0 0,-1 0 0 0 0,0 1 1 0 0,-1 0-1 0 0,1 0 0 0 0,-1 0 0 0 0,0 1 0 0 0,0 1 0 0 0,-1-1 1 0 0,0 1-1 0 0,1 1 0 0 0,-1 0 0 0 0,0 0 0 0 0,-1 0 0 0 0,1 1 1 0 0,0 1-1 0 0,-1 0 0 0 0,-6 0 74 0 0,-42 8-3371 0 0,41 2-872 0 0,0 4-3959 0 0,10-6-1717 0 0</inkml:trace>
  <inkml:trace contextRef="#ctx0" brushRef="#br0" timeOffset="-25478.555">2129 4971 8610 0 0,'0'0'1531'0'0,"0"0"-340"0"0,0 0-50 0 0,0 0 122 0 0,0 0-1 0 0,0 0-137 0 0,0 0-262 0 0,0 0-275 0 0,0 0-194 0 0,0 0-158 0 0,0 0-100 0 0,0 0-56 0 0,0 0-48 0 0,-8 31-48 0 0,-23 92-55 0 0,24-83-366 0 0,15-35-4190 0 0,-6-5 1850 0 0,0 0-7355 0 0</inkml:trace>
  <inkml:trace contextRef="#ctx0" brushRef="#br0" timeOffset="-25326.115">1996 4529 14571 0 0,'0'0'896'0'0,"0"0"-448"0"0,0 0-280 0 0,0 0-112 0 0,0 0-144 0 0,0 0-128 0 0,0 0-200 0 0,0 0-184 0 0,0 0-320 0 0,0 0-904 0 0,0 0-3386 0 0,0 0-1655 0 0</inkml:trace>
  <inkml:trace contextRef="#ctx0" brushRef="#br0" timeOffset="-24885.843">2366 5129 10810 0 0,'0'0'1806'0'0,"0"0"-247"0"0,0 0-127 0 0,0 0-115 0 0,0 0-148 0 0,0 0-175 0 0,0 0-170 0 0,0 0-136 0 0,0 0-122 0 0,0 0-100 0 0,0 0-82 0 0,0 0-73 0 0,0 0-48 0 0,4-20-44 0 0,13-64-31 0 0,-16 78-159 0 0,1 0 0 0 0,0 0 1 0 0,0 0-1 0 0,0 1 1 0 0,1-1-1 0 0,0 1 1 0 0,0 0-1 0 0,1-1 0 0 0,-1 1 1 0 0,1 1-1 0 0,0-1 1 0 0,0 1-1 0 0,1-1 1 0 0,-1 1-1 0 0,1 0 1 0 0,2-1-30 0 0,15-14 69 0 0,-19 16-74 0 0,-1 0 1 0 0,2 0-1 0 0,-1 1 1 0 0,0-1-1 0 0,0 1 1 0 0,1-1-1 0 0,-1 1 1 0 0,1 0-1 0 0,0 0 1 0 0,0 1-1 0 0,0-1 1 0 0,0 1-1 0 0,0 0 1 0 0,0 0-1 0 0,0 0 1 0 0,3 0 4 0 0,12 46-206 0 0,-20-39 214 0 0,0-1 0 0 0,1 1 0 0 0,0 0 0 0 0,0-1 1 0 0,0 1-1 0 0,0-1 0 0 0,1 1 0 0 0,0 0 0 0 0,1-1 0 0 0,-1 0 0 0 0,1 1 0 0 0,0-1 0 0 0,0 0 0 0 0,0 0 0 0 0,1 0 0 0 0,0 0 0 0 0,0 0 0 0 0,0 0 0 0 0,1-1 0 0 0,-1 0 0 0 0,1 1 0 0 0,0-2 0 0 0,0 1 0 0 0,1 0 0 0 0,-1-1 0 0 0,1 0 1 0 0,0 0-1 0 0,0 0 0 0 0,0 0 0 0 0,0-1 0 0 0,2 1-8 0 0,1-3 124 0 0,0 0 0 0 0,0 0 0 0 0,0-1 0 0 0,0 0 0 0 0,0 0 0 0 0,0-1-1 0 0,0 0 1 0 0,-1 0 0 0 0,1-1 0 0 0,-1 0 0 0 0,0 0 0 0 0,0-1 0 0 0,0 0 0 0 0,0 0 0 0 0,0-1 0 0 0,-1 0 0 0 0,0 0 0 0 0,0 0 0 0 0,0-1 0 0 0,-1 0 0 0 0,0 0 0 0 0,0 0 0 0 0,2-5-124 0 0,1 2 23 0 0,-1 0-1 0 0,0 0 1 0 0,-1-1-1 0 0,0 0 1 0 0,0-1-1 0 0,-1 0 1 0 0,0 1 0 0 0,-1-1-1 0 0,-1-1 1 0 0,1 1-1 0 0,-2-1 1 0 0,0 1-1 0 0,0-1 1 0 0,0-5-23 0 0,3 11-3805 0 0,-1 5-5439 0 0,-2 1-3014 0 0</inkml:trace>
  <inkml:trace contextRef="#ctx0" brushRef="#br0" timeOffset="-24588.774">3301 4433 17988 0 0,'0'0'937'0'0,"0"0"-302"0"0,0 0-5 0 0,0 0 163 0 0,0 0 245 0 0,0 0 90 0 0,0 0-101 0 0,0 0-146 0 0,0 0-188 0 0,0 0-153 0 0,0 0-107 0 0,0 0-49 0 0,5 34-86 0 0,15 104-66 0 0,-15-3 161 0 0,-16 313-270 0 0,2-461-6166 0 0,0-3-3499 0 0,5 8-2226 0 0</inkml:trace>
  <inkml:trace contextRef="#ctx0" brushRef="#br0" timeOffset="-24338.283">2957 4831 10338 0 0,'0'0'3478'0'0,"0"0"-1553"0"0,0 0-774 0 0,0 0-111 0 0,0 0-48 0 0,0 0-96 0 0,0 0-145 0 0,0 0-183 0 0,0 0-156 0 0,35-4-122 0 0,112-10-89 0 0,-12 10-62 0 0,-38 11-1536 0 0,-67-4-1829 0 0,-14-2-4554 0 0</inkml:trace>
  <inkml:trace contextRef="#ctx0" brushRef="#br0" timeOffset="-24089.773">3857 4872 13955 0 0,'0'0'2014'0'0,"0"0"-423"0"0,0 0-239 0 0,0 0-168 0 0,0 0-161 0 0,0 0-135 0 0,0 0-123 0 0,0 0-108 0 0,0 0-98 0 0,0 0-96 0 0,-31 3-79 0 0,-95 10-99 0 0,75 1 40 0 0,45 6-177 0 0,7-12-160 0 0,0-6 12 0 0,-1 0 0 0 0,1 0 0 0 0,0-1 0 0 0,1 1 0 0 0,-1 0 0 0 0,0 0 0 0 0,1-1 0 0 0,-1 1-1 0 0,0-1 1 0 0,1 1 0 0 0,0-1 0 0 0,-1 0 0 0 0,1 1 0 0 0,0-1 0 0 0,0 0 0 0 0,0 0 0 0 0,0 0-1 0 0,0-1 1 0 0,0 1 0 0 0,0 0 0 0 0,0-1 0 0 0,0 1 0 0 0,0-1 0 0 0,1 0 0 0 0,6 4 16 0 0,18 5-2 0 0,-11-4-17 0 0,1 1 1 0 0,-1 1 0 0 0,-1 0 0 0 0,1 1-1 0 0,-1 1 1 0 0,0 0 0 0 0,-1 1 0 0 0,10 9 2 0 0,-20-15 19 0 0,-1 0 0 0 0,0 0 1 0 0,0 0-1 0 0,-1 0 0 0 0,1 0 1 0 0,-1 1-1 0 0,0-1 0 0 0,0 1 0 0 0,-1 0 1 0 0,1-1-1 0 0,-1 1 0 0 0,0 0 1 0 0,0 0-1 0 0,-1 0 0 0 0,0 0 0 0 0,1 0 1 0 0,-2 0-1 0 0,1 0 0 0 0,0 0 1 0 0,-1-1-1 0 0,0 1 0 0 0,0 0 0 0 0,-1 0 1 0 0,1 0-1 0 0,-1-1 0 0 0,0 1 1 0 0,0-1-1 0 0,-1 0 0 0 0,1 1 0 0 0,-1-1 1 0 0,0 0-1 0 0,0 0 0 0 0,0-1 1 0 0,0 1-1 0 0,-1-1 0 0 0,0 1 0 0 0,0-1 1 0 0,0 0-1 0 0,0 0 0 0 0,0-1 1 0 0,-3 2-20 0 0,-6 4-5 0 0,0-1 1 0 0,0 0-1 0 0,-1-1 1 0 0,0 0 0 0 0,-1-1-1 0 0,1 0 1 0 0,-1-2-1 0 0,0 0 1 0 0,0 0 0 0 0,-9 0 4 0 0,12-13-1557 0 0,11-3-6715 0 0,1 10 5293 0 0,0-1-9543 0 0</inkml:trace>
  <inkml:trace contextRef="#ctx0" brushRef="#br0" timeOffset="-22626.326">4866 4702 88 0 0,'0'0'1790'0'0,"0"0"-522"0"0,0 0 59 0 0,0 0 348 0 0,0 0 316 0 0,0 0 92 0 0,0 0-188 0 0,0 0-333 0 0,0 0-323 0 0,0 0-287 0 0,0 0-162 0 0,0 0-129 0 0,0 0-94 0 0,3-6-146 0 0,-1 1-377 0 0,-2 5-30 0 0,-1 0 1 0 0,1 0 0 0 0,0 0 0 0 0,-1 0 0 0 0,1 0 0 0 0,-1 0 0 0 0,1 0 0 0 0,-1 0-1 0 0,1-1 1 0 0,-1 1 0 0 0,1 0 0 0 0,0 0 0 0 0,-1 0 0 0 0,1-1 0 0 0,-1 1-1 0 0,1 0 1 0 0,0 0 0 0 0,-1-1 0 0 0,1 1 0 0 0,0 0 0 0 0,-1 0 0 0 0,1-1-1 0 0,0 1 1 0 0,-1-1 0 0 0,1 1 0 0 0,0 0 0 0 0,0-1 0 0 0,0 1 0 0 0,-1-1 0 0 0,1 1-1 0 0,0 0 1 0 0,0-1 0 0 0,0 1 0 0 0,0-1 0 0 0,0 1 0 0 0,0-1 0 0 0,0 1-1 0 0,0-1-14 0 0,-120 85 1253 0 0,140-91 700 0 0,95-59 4 0 0,-51 29-894 0 0,-63 37-938 0 0,-1 0-4 0 0,0 0-10 0 0,0 0-40 0 0,0 0-19 0 0,0 0 0 0 0,0 0-12 0 0,0 0-15 0 0,0 19 131 0 0,14 151 926 0 0,-19 123-451 0 0,-5-109-509 0 0,8-184-2462 0 0,3-15-3757 0 0,-1 9-2844 0 0,0 2-1412 0 0</inkml:trace>
  <inkml:trace contextRef="#ctx0" brushRef="#br0" timeOffset="-22401.238">4662 5332 6841 0 0,'0'0'5828'0'0,"0"0"-3482"0"0,0 0-1234 0 0,0 0-27 0 0,0 0 98 0 0,0 0-34 0 0,0 0-117 0 0,0 0-159 0 0,0 0-153 0 0,0 0-93 0 0,32-5-97 0 0,100-12-88 0 0,35 13 343 0 0,-55 4-1571 0 0,-74 0-2487 0 0,-2 0-4382 0 0,-23 0-3928 0 0</inkml:trace>
  <inkml:trace contextRef="#ctx0" brushRef="#br0" timeOffset="-21733.755">6225 4997 3585 0 0,'0'0'1660'0'0,"0"0"-188"0"0,0 0 85 0 0,0 0 256 0 0,0 0 68 0 0,0 0-203 0 0,0 0-282 0 0,0 0-309 0 0,0 0-218 0 0,0 0-139 0 0,0 0-114 0 0,0 0-85 0 0,0 0-90 0 0,-3-10-59 0 0,-10-29-57 0 0,12 37-284 0 0,0 1 0 0 0,0 0 0 0 0,-1 0-1 0 0,1 0 1 0 0,0 0 0 0 0,-1 0 0 0 0,1 1 0 0 0,-1-1 0 0 0,1 0 0 0 0,-1 1-1 0 0,1-1 1 0 0,-1 1 0 0 0,1-1 0 0 0,-1 1 0 0 0,0 0 0 0 0,1-1 0 0 0,-1 1 0 0 0,1 0-1 0 0,-1 0 1 0 0,0 0 0 0 0,1 0 0 0 0,-1 1 0 0 0,0-1 0 0 0,1 0 0 0 0,-1 1 0 0 0,-1 0-41 0 0,0-1 99 0 0,-179 48 2960 0 0,-68 28 96 0 0,308-71-3011 0 0,105 7-9 0 0,-160-12-130 0 0,-1 1 0 0 0,1-1-1 0 0,-1 1 1 0 0,1 0 0 0 0,-1 0 0 0 0,0 0 0 0 0,1 0 0 0 0,-1 0-1 0 0,0 1 1 0 0,0-1 0 0 0,0 0 0 0 0,0 1 0 0 0,0 0 0 0 0,0 0 0 0 0,0-1-1 0 0,0 1 1 0 0,-1 0 0 0 0,1 0 0 0 0,-1 0 0 0 0,0 1 0 0 0,1-1-1 0 0,-1 0 1 0 0,0 0 0 0 0,0 1 0 0 0,0-1 0 0 0,-1 1 0 0 0,1-1-1 0 0,-1 1 1 0 0,1-1 0 0 0,-1 1 0 0 0,0-1 0 0 0,0 1 0 0 0,0-1-1 0 0,0 1 1 0 0,0-1 0 0 0,-1 1 0 0 0,1-1 0 0 0,-1 1 0 0 0,1-1 0 0 0,-1 1-1 0 0,0-1 1 0 0,0 1 0 0 0,0-1 0 0 0,-1 0 0 0 0,1 0 0 0 0,0 0-1 0 0,-1 0 1 0 0,1 0 0 0 0,-1 0 0 0 0,0 0 0 0 0,0 0 0 0 0,0 0-1 0 0,0-1 1 0 0,0 1-5 0 0,-65 63 186 0 0,56-57-169 0 0,0 0-1 0 0,1 1 1 0 0,0 0-1 0 0,1 0 1 0 0,0 1-1 0 0,0 1 1 0 0,1 0-1 0 0,1 0 1 0 0,0 0-1 0 0,0 1 0 0 0,1 0 1 0 0,1 0-1 0 0,-4 11-16 0 0,8-20 6 0 0,0-1 0 0 0,1 1-1 0 0,-1 0 1 0 0,1-1-1 0 0,-1 1 1 0 0,1 0-1 0 0,0 0 1 0 0,0-1 0 0 0,0 1-1 0 0,1 0 1 0 0,-1 0-1 0 0,1-1 1 0 0,-1 1-1 0 0,1 0 1 0 0,0-1 0 0 0,0 1-1 0 0,0-1 1 0 0,1 1-1 0 0,-1-1 1 0 0,0 1-1 0 0,1-1 1 0 0,0 0 0 0 0,-1 0-1 0 0,1 0 1 0 0,0 0-1 0 0,0 0 1 0 0,0 0 0 0 0,0 0-1 0 0,1-1 1 0 0,-1 1-1 0 0,0-1 1 0 0,1 0-1 0 0,-1 1 1 0 0,1-1 0 0 0,-1 0-1 0 0,1 0 1 0 0,0-1-1 0 0,-1 1 1 0 0,1-1-1 0 0,0 1 1 0 0,-1-1 0 0 0,1 0-1 0 0,0 0 1 0 0,2 0-6 0 0,-3 0-4 0 0,7 1-81 0 0,-1 0 0 0 0,1-1 0 0 0,-1 0 0 0 0,1 0 0 0 0,0-1 0 0 0,-1 0 0 0 0,1 0 0 0 0,-1-1-1 0 0,1-1 1 0 0,-1 1 0 0 0,0-1 0 0 0,0-1 0 0 0,0 1 0 0 0,-1-1 0 0 0,1-1 0 0 0,-1 1 0 0 0,0-1 0 0 0,3-3 85 0 0,3-14-3400 0 0,-9 4-5391 0 0,-2 14-2747 0 0</inkml:trace>
  <inkml:trace contextRef="#ctx0" brushRef="#br0" timeOffset="-21441.267">5904 4750 6657 0 0,'0'0'5623'0'0,"0"0"-3275"0"0,0 0-1081 0 0,0 0-174 0 0,0 0-26 0 0,0 0 5 0 0,0 0-48 0 0,0 0-164 0 0,0 0-194 0 0,0 0-44 0 0,0 0-3 0 0,0 0 4 0 0,-7 29-10 0 0,-23 92-50 0 0,24-25 397 0 0,35 294 720 0 0,-29-98-1595 0 0,0-291-128 0 0,0 0 1 0 0,0 0-1 0 0,0 0 1 0 0,0 1-1 0 0,0-1 1 0 0,1 0-1 0 0,-1 0 1 0 0,0 0-1 0 0,1 0 1 0 0,-1 0-1 0 0,1 0 0 0 0,-1 0 1 0 0,1 0-1 0 0,0 0 1 0 0,-1 0-1 0 0,1 0 1 0 0,0 0-1 0 0,0-1 1 0 0,-1 1-1 0 0,1 0 1 0 0,0 0-1 0 0,0-1 1 0 0,0 1-1 0 0,0-1 1 0 0,0 1-1 0 0,0-1 1 0 0,0 1-1 0 0,0-1 0 0 0,0 1 1 0 0,0-1-1 0 0,0 0 1 0 0,1 0-1 0 0,-1 1 1 0 0,0-1-1 0 0,0 0 1 0 0,0 0-1 0 0,1 0 43 0 0,26-8-6601 0 0,-20 4-1976 0 0</inkml:trace>
  <inkml:trace contextRef="#ctx0" brushRef="#br0" timeOffset="-20901.853">6816 4982 9514 0 0,'0'0'2086'0'0,"0"0"-240"0"0,0 0-85 0 0,0 0-56 0 0,0 0-190 0 0,0 0-254 0 0,0 0-285 0 0,0 0-237 0 0,0 0-225 0 0,0 0-154 0 0,0 0-102 0 0,0 0-65 0 0,0 0-5 0 0,13-12 1 0 0,46-35 15 0 0,-54 44-139 0 0,0 0 1 0 0,0 0-1 0 0,0 0 1 0 0,0 1-1 0 0,1 0 0 0 0,-1 0 1 0 0,1 0-1 0 0,-1 1 1 0 0,1-1-1 0 0,0 1 1 0 0,-1 1-1 0 0,1-1 0 0 0,0 1 1 0 0,0 0-1 0 0,0 0 1 0 0,-1 1-1 0 0,1 0-65 0 0,18 0 411 0 0,-22-1-373 0 0,1 0-1 0 0,0 0 1 0 0,-1 0 0 0 0,1 0 0 0 0,-1 1-1 0 0,1-1 1 0 0,-1 1 0 0 0,1 0-1 0 0,-1-1 1 0 0,1 1 0 0 0,-1 0-1 0 0,1 1 1 0 0,-1-1 0 0 0,0 0 0 0 0,0 1-1 0 0,0-1 1 0 0,0 1 0 0 0,0 0-1 0 0,0-1 1 0 0,0 1 0 0 0,0 0 0 0 0,-1 0-1 0 0,1 0 1 0 0,-1 1 0 0 0,1-1-1 0 0,-1 0 1 0 0,0 0 0 0 0,0 1 0 0 0,0-1-1 0 0,0 1 1 0 0,0-1 0 0 0,-1 1-1 0 0,1-1 1 0 0,-1 1 0 0 0,0 0 0 0 0,1-1-1 0 0,-1 1 1 0 0,0-1 0 0 0,-1 1-1 0 0,1 0 1 0 0,0-1 0 0 0,-1 1-1 0 0,1-1 1 0 0,-1 1 0 0 0,0-1 0 0 0,0 1-1 0 0,0 0-37 0 0,-11 19 89 0 0,0-1-1 0 0,-2 0 0 0 0,0-1 1 0 0,-1 0-1 0 0,-1-2 0 0 0,0 1 1 0 0,-8 4-90 0 0,-48 58 170 0 0,67-75-152 0 0,-43 71 224 0 0,47-75-233 0 0,0 0 0 0 0,1 1 0 0 0,-1-1 0 0 0,0 1 0 0 0,1 0 0 0 0,-1-1 0 0 0,1 1 0 0 0,0-1 0 0 0,0 1 0 0 0,0 0 0 0 0,0-1 0 0 0,1 1 0 0 0,-1-1 0 0 0,1 1 0 0 0,-1-1 0 0 0,1 1 0 0 0,0-1 0 0 0,0 1 0 0 0,0-1 1 0 0,0 1-1 0 0,0-1 0 0 0,1 0 0 0 0,-1 0 0 0 0,1 0 0 0 0,-1 0 0 0 0,1 0 0 0 0,0 0 0 0 0,0 0 0 0 0,0 0 0 0 0,0-1 0 0 0,2 2-8 0 0,12 6 63 0 0,1-1 1 0 0,0-1-1 0 0,0-1 1 0 0,1 0-1 0 0,0-1 1 0 0,-1-1-1 0 0,2-1 1 0 0,-1 0-1 0 0,0-1 0 0 0,1-1 1 0 0,-1-1-1 0 0,1-1 1 0 0,-1 0-1 0 0,10-3-63 0 0,63-22-204 0 0,-54 9-3001 0 0,-1 1-6449 0 0,-26 9-2748 0 0</inkml:trace>
  <inkml:trace contextRef="#ctx0" brushRef="#br0" timeOffset="-19807.394">7677 4791 2024 0 0,'0'0'2388'0'0,"0"0"-621"0"0,0 0-95 0 0,0 0 139 0 0,0 0 127 0 0,0 0-43 0 0,0 0-165 0 0,0 0-247 0 0,0 0-266 0 0,0 0-193 0 0,0 0-142 0 0,0 0-118 0 0,0 0-72 0 0,-8-4-70 0 0,-25-11-54 0 0,24 11-57 0 0,9 4-86 0 0,17-8 937 0 0,84-6-213 0 0,-92 14-1074 0 0,0 0-1 0 0,0 0 1 0 0,0 0-1 0 0,0 1 1 0 0,0 1-1 0 0,-1-1 0 0 0,1 1 1 0 0,-1 1-1 0 0,1 0 1 0 0,-1 0-1 0 0,0 0 1 0 0,0 1-75 0 0,-5-3 18 0 0,-1 0-1 0 0,0 0 1 0 0,0 0 0 0 0,0 1 0 0 0,0-1-1 0 0,-1 0 1 0 0,1 1 0 0 0,0-1 0 0 0,0 1 0 0 0,-1 0-1 0 0,1-1 1 0 0,-1 1 0 0 0,0 0 0 0 0,1 0-1 0 0,-1 0 1 0 0,0 0 0 0 0,0 0 0 0 0,0 0 0 0 0,-1 0-1 0 0,1 1 1 0 0,0-1 0 0 0,-1 0 0 0 0,1 0-1 0 0,-1 1 1 0 0,0-1 0 0 0,0 0 0 0 0,0 0 0 0 0,0 1-1 0 0,0-1 1 0 0,0 2-18 0 0,-2 7 70 0 0,1 1-1 0 0,-1-1 1 0 0,-1 0 0 0 0,0 0-1 0 0,-1 0 1 0 0,0 0 0 0 0,-1-1-1 0 0,0 1 1 0 0,0-1 0 0 0,-4 5-70 0 0,-17 34 121 0 0,22-37-94 0 0,0-1 0 0 0,0 0 0 0 0,1 1 0 0 0,1 0 0 0 0,0 0 0 0 0,0 0 0 0 0,1 0 0 0 0,1 0 1 0 0,0 0-1 0 0,1 0 0 0 0,0 4-27 0 0,0-11 17 0 0,0 1 0 0 0,0 0 1 0 0,0-1-1 0 0,1 1 0 0 0,0-1 1 0 0,0 1-1 0 0,0-1 0 0 0,1 0 1 0 0,0 0-1 0 0,0 0 0 0 0,0 0 0 0 0,0 0 1 0 0,1-1-1 0 0,0 1 0 0 0,0-1 1 0 0,0 0-1 0 0,0 0 0 0 0,1 0 1 0 0,-1-1-1 0 0,1 0 0 0 0,0 0 1 0 0,0 0-1 0 0,0 0 0 0 0,4 0-17 0 0,62 31 408 0 0,-119-67 815 0 0,-6 28-1252 0 0,36 39 58 0 0,16-28-23 0 0,1 0 0 0 0,-1 0-1 0 0,1 0 1 0 0,0 0 0 0 0,0 0 0 0 0,0 0 0 0 0,1 1-1 0 0,0-1 1 0 0,0 0 0 0 0,1 0 0 0 0,0 0-1 0 0,0 0 1 0 0,0 0 0 0 0,1 0 0 0 0,0 0-1 0 0,0 0 1 0 0,0 0 0 0 0,1-1 0 0 0,0 1-1 0 0,0-1 1 0 0,0 0 0 0 0,1 0 0 0 0,-1 0 0 0 0,1 0-1 0 0,1 0 1 0 0,-1-1 0 0 0,1 0 0 0 0,4 3-6 0 0,-3-4 22 0 0,1 0 1 0 0,-1 0 0 0 0,1 1-1 0 0,-1 0 1 0 0,0 0 0 0 0,-1 0 0 0 0,1 1-1 0 0,-1 0 1 0 0,0 0 0 0 0,0 0 0 0 0,0 1-1 0 0,-1-1 1 0 0,0 1 0 0 0,0 0 0 0 0,0 0-1 0 0,-1 1 1 0 0,0-1 0 0 0,0 1-1 0 0,0 0 1 0 0,-1 0 0 0 0,0 0 0 0 0,0 3-23 0 0,-5-2 28 0 0,0 0 1 0 0,-1 0 0 0 0,1-1 0 0 0,-2 0 0 0 0,1 0-1 0 0,-1 0 1 0 0,0 0 0 0 0,0-1 0 0 0,-1 0 0 0 0,0 0 0 0 0,0 0-1 0 0,0-1 1 0 0,-1 0 0 0 0,0 0 0 0 0,0-1 0 0 0,0 1-1 0 0,0-2 1 0 0,-1 1 0 0 0,0-1 0 0 0,0 0 0 0 0,1-1-1 0 0,-2 1 1 0 0,1-2 0 0 0,0 1 0 0 0,-4-1-29 0 0,-96 29-322 0 0,112-48-1679 0 0,17-6-2948 0 0,-14 18-154 0 0,1-1-7720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2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16 5761 0 0,'0'0'2573'0'0,"0"0"-1186"0"0,0 0-595 0 0,0 0-3 0 0,0 0 248 0 0,0 0 164 0 0,0 0-67 0 0,0 0-235 0 0,0 0-293 0 0,0 0-193 0 0,0 0-80 0 0,6 9 813 0 0,-2-4 5842 0 0,34-34-5413 0 0,-38 29-1419 0 0,0 0 30 0 0,0 0 17 0 0,0 0-15 0 0,0 0-37 0 0,-9 11 370 0 0,-32 34-302 0 0,29-28-23 0 0,26-20 211 0 0,28-19-287 0 0,-41 22-242 0 0,-1 0-130 0 0,-14 0-4842 0 0,7 0-2925 0 0,2 0-5010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6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2 196 4937 0 0,'0'0'1530'0'0,"0"0"3"0"0,0 0 122 0 0,0 0 63 0 0,0 0 28 0 0,0 0-106 0 0,0 0-178 0 0,0 0-126 0 0,0 0-162 0 0,0 0-159 0 0,0 0-166 0 0,-2-4-182 0 0,3-4-455 0 0,0-1 1 0 0,1 1-1 0 0,0 0 1 0 0,0 0-1 0 0,1 0 0 0 0,0 0 1 0 0,0 0-1 0 0,0 1 1 0 0,1-1-1 0 0,1 1 0 0 0,-1 0 1 0 0,1 0-1 0 0,0 0 1 0 0,1 1-1 0 0,1-2-212 0 0,3-6 292 0 0,-7 10-230 0 0,0 0 0 0 0,0 0 0 0 0,0 0 0 0 0,0 0 0 0 0,1 1 0 0 0,-1-1 0 0 0,1 1 0 0 0,0 0 0 0 0,0 0 0 0 0,0 0 0 0 0,0 1 0 0 0,1-1 0 0 0,-1 1 0 0 0,1 0 0 0 0,0 1 0 0 0,-1-1 0 0 0,1 1 0 0 0,0-1 0 0 0,0 2 0 0 0,1-1-62 0 0,-2 2 15 0 0,-1 1 0 0 0,0 0-1 0 0,0 1 1 0 0,0-1 0 0 0,0 0-1 0 0,-1 1 1 0 0,1 0 0 0 0,-1 0 0 0 0,1 0-1 0 0,-1 0 1 0 0,0 0 0 0 0,0 0-1 0 0,0 0 1 0 0,0 1 0 0 0,-1-1 0 0 0,0 0-1 0 0,1 3-14 0 0,3 4 41 0 0,4 14 12 0 0,-1 0 0 0 0,-2 1 0 0 0,0 0 0 0 0,-1 0 0 0 0,-2 0 0 0 0,-1 1 0 0 0,0-1 0 0 0,-2 0 0 0 0,-1 1 0 0 0,-4 20-53 0 0,5-40 5 0 0,-3 23 44 0 0,-2 0 0 0 0,-1-1 0 0 0,-1 1 0 0 0,-1-1 1 0 0,-1 0-1 0 0,-2-1 0 0 0,-11 21-49 0 0,22-47 30 0 0,0-1 9 0 0,0 0 24 0 0,1-20 246 0 0,7-10-285 0 0,3 1 1 0 0,0 0-1 0 0,2 0 0 0 0,0 2 1 0 0,3-1-1 0 0,0 2 0 0 0,8-9-24 0 0,-5 4 10 0 0,134-174-2 0 0,-149 200-14 0 0,0 0 0 0 0,0 0 0 0 0,1 1-1 0 0,-1 0 1 0 0,1 0 0 0 0,0 0 0 0 0,1 0-1 0 0,-1 1 1 0 0,0 0 0 0 0,1 0 0 0 0,0 0 0 0 0,0 1-1 0 0,0-1 1 0 0,0 2 0 0 0,5-2 6 0 0,6 36-3 0 0,-14-19 27 0 0,-1 1-1 0 0,0 0 1 0 0,-1-1-1 0 0,-1 1 1 0 0,0 0-1 0 0,-1-1 1 0 0,-1 1-1 0 0,0-1 1 0 0,-2 6-24 0 0,-4 43-33 0 0,4 54 12 0 0,5-116 21 0 0,0 0 0 0 0,0 0 0 0 0,0 0 1 0 0,1 0-1 0 0,-1 0 0 0 0,0-1 1 0 0,0 1-1 0 0,1 0 0 0 0,-1-1 0 0 0,1 1 1 0 0,-1-1-1 0 0,0 1 0 0 0,1-1 1 0 0,-1 0-1 0 0,1 0 0 0 0,-1 0 0 0 0,1 0 1 0 0,-1 0-1 0 0,0 0 0 0 0,1 0 1 0 0,-1 0-1 0 0,1 0 0 0 0,-1-1 0 0 0,1 1 1 0 0,-1-1-1 0 0,0 1 0 0 0,1-1 1 0 0,-1 1-1 0 0,0-1 0 0 0,0 0 0 0 0,1 1 1 0 0,-1-1-1 0 0,0 0 0 0 0,0 0 1 0 0,0 0-1 0 0,0 0 0 0 0,0 0 0 0 0,0 0 1 0 0,0-1-1 0 0,0 1 0 0 0,0 0 1 0 0,0-1-1 0 0,66-65 47 0 0,-2-3 0 0 0,-4-3 0 0 0,42-66-47 0 0,-80 110-9 0 0,-22 29-2 0 0,-14 250 159 0 0,13-235-189 0 0,1 0 1 0 0,0 0-1 0 0,1 0 0 0 0,1 0 1 0 0,1 0-1 0 0,0-1 0 0 0,0 1 1 0 0,6 9 40 0 0,-7-9-2686 0 0,-2-12-1389 0 0,-1-2-3479 0 0,0-1 7502 0 0,0 0-11346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25 215 0 0 0,'0'0'1716'0'0,"0"0"580"0"0,0 0 368 0 0,0 0 143 0 0,0 0-209 0 0,0 0-337 0 0,0 0-344 0 0,0 0-244 0 0,0 0-164 0 0,0 0-144 0 0,33 7-108 0 0,101 18-119 0 0,-131-24-1059 0 0,1 0-1 0 0,-1 0 1 0 0,0-1 0 0 0,1 1 0 0 0,-1-1-1 0 0,0 0 1 0 0,1 0 0 0 0,-1 0 0 0 0,0 0-1 0 0,1 0 1 0 0,-1-1 0 0 0,0 1-1 0 0,1-1 1 0 0,-1 0 0 0 0,0 0 0 0 0,0-1-1 0 0,0 1 1 0 0,0 0 0 0 0,0-1 0 0 0,1-1-79 0 0,5-2 311 0 0,-1 1-172 0 0,0 1 0 0 0,0-1 0 0 0,0-1 0 0 0,-1 0 0 0 0,0 0 0 0 0,1 0 0 0 0,-2-1 0 0 0,1 0 0 0 0,-1 0 0 0 0,0-1 0 0 0,0 0 0 0 0,0 0 0 0 0,-1 0 0 0 0,0-1 0 0 0,-1 1 0 0 0,0-1 0 0 0,0 0 0 0 0,-1-1 0 0 0,0 1 0 0 0,0-1 0 0 0,-1 1 0 0 0,1-5-139 0 0,-3 10 5 0 0,1 1 1 0 0,-1-1-1 0 0,-1 0 1 0 0,1 0-1 0 0,0 0 1 0 0,-1 1 0 0 0,1-1-1 0 0,-1 0 1 0 0,0 1-1 0 0,0-1 1 0 0,0 0-1 0 0,0 1 1 0 0,0-1-1 0 0,-1 1 1 0 0,1-1-1 0 0,-1 1 1 0 0,1 0 0 0 0,-1 0-1 0 0,0 0 1 0 0,0 0-1 0 0,0 0 1 0 0,0 0-1 0 0,0 0 1 0 0,-1 1-1 0 0,1-1 1 0 0,0 1-1 0 0,-1-1 1 0 0,1 1 0 0 0,-1 0-1 0 0,0 0 1 0 0,0 0-6 0 0,-5-1-21 0 0,1 0 0 0 0,0 0 0 0 0,-1 1 1 0 0,1 0-1 0 0,-1 1 0 0 0,1-1 0 0 0,-1 1 1 0 0,1 1-1 0 0,0-1 0 0 0,-1 2 0 0 0,1-1 1 0 0,-1 1-1 0 0,1 0 0 0 0,0 0 0 0 0,0 1 1 0 0,0-1-1 0 0,0 2 0 0 0,1-1 0 0 0,-5 4 21 0 0,-5 3-35 0 0,0 0-1 0 0,1 2 0 0 0,0 0 1 0 0,1 0-1 0 0,1 2 0 0 0,0-1 1 0 0,-3 5 35 0 0,6-5-41 0 0,1 1 0 0 0,0 0 0 0 0,0 0 1 0 0,2 0-1 0 0,0 1 0 0 0,0 0 1 0 0,2 1-1 0 0,0-1 0 0 0,0 1 0 0 0,2 0 1 0 0,0 0-1 0 0,0 1 0 0 0,2-1 1 0 0,0 0-1 0 0,1 14 41 0 0,1-24-25 0 0,0-1 1 0 0,0 0-1 0 0,1 0 1 0 0,-1 0-1 0 0,1-1 1 0 0,0 1-1 0 0,0 0 1 0 0,1 0-1 0 0,-1-1 1 0 0,1 0-1 0 0,0 1 1 0 0,0-1-1 0 0,1 0 1 0 0,-1-1-1 0 0,1 1 1 0 0,0-1-1 0 0,0 1 1 0 0,0-1-1 0 0,0 0 1 0 0,1-1-1 0 0,-1 1 1 0 0,1-1-1 0 0,0 1 1 0 0,-1-2-1 0 0,1 1 1 0 0,0 0-1 0 0,0-1 1 0 0,0 0-1 0 0,2 0 25 0 0,5 1-166 0 0,1 0 0 0 0,-1 0 0 0 0,1-2 0 0 0,0 0 0 0 0,-1 0 0 0 0,1-1-1 0 0,-1 0 1 0 0,1-2 0 0 0,-1 1 0 0 0,0-1 0 0 0,11-4 166 0 0,92-47-5386 0 0,-70 32-2367 0 0,-25 13-3296 0 0</inkml:trace>
  <inkml:trace contextRef="#ctx0" brushRef="#br0" timeOffset="396.382">905 82 11939 0 0,'0'0'1811'0'0,"0"0"-252"0"0,0 0-122 0 0,0 0-156 0 0,0 0-131 0 0,0 0-148 0 0,0 0-149 0 0,0 0-116 0 0,0 0-76 0 0,0 0-54 0 0,0 0-82 0 0,0 0-63 0 0,0 0-57 0 0,-32 12-110 0 0,-101 34-67 0 0,75-17 29 0 0,51-20-214 0 0,-2-2-26 0 0,0 1 0 0 0,1 0 0 0 0,0 0 0 0 0,0 1 0 0 0,1 0 0 0 0,0 1 0 0 0,0-1 0 0 0,1 1 0 0 0,1 0 0 0 0,0 1 0 0 0,0-1 0 0 0,1 1 0 0 0,0 0 0 0 0,0 0 0 0 0,2 1 0 0 0,-1-1 0 0 0,1 5-17 0 0,2-14 6 0 0,0 1-1 0 0,0 0 0 0 0,0 0 0 0 0,0 0 1 0 0,1 0-1 0 0,-1 0 0 0 0,1-1 0 0 0,0 1 1 0 0,0 0-1 0 0,0-1 0 0 0,0 1 0 0 0,0 0 1 0 0,1-1-1 0 0,-1 1 0 0 0,1-1 0 0 0,0 0 0 0 0,-1 0 1 0 0,1 1-1 0 0,0-1 0 0 0,0 0 0 0 0,1-1 1 0 0,-1 1-1 0 0,0 0 0 0 0,1-1 0 0 0,-1 1 1 0 0,1-1-1 0 0,-1 1 0 0 0,1-1 0 0 0,-1 0 0 0 0,1 0 1 0 0,0-1-1 0 0,0 1 0 0 0,-1 0 0 0 0,1-1 1 0 0,0 0-1 0 0,0 0 0 0 0,0 0 0 0 0,0 0 1 0 0,0 0-1 0 0,1 0-5 0 0,5-1 111 0 0,1 1 0 0 0,-1-1-1 0 0,0-1 1 0 0,0 0 0 0 0,0 0 0 0 0,0-1 0 0 0,-1 0 0 0 0,1 0 0 0 0,-1-1 0 0 0,1 0 0 0 0,-1 0-1 0 0,0-1 1 0 0,-1 0 0 0 0,6-5-111 0 0,21-18 150 0 0,-1-2 0 0 0,-1-1 1 0 0,-2-2-1 0 0,-1-1 0 0 0,8-14-150 0 0,-36 46 3 0 0,12-12-27 0 0,-9 22-203 0 0,-7 2 159 0 0,-16 117-1274 0 0,47-48-4291 0 0,-22-70 4053 0 0,7 8-6207 0 0,-4-9-3393 0 0</inkml:trace>
  <inkml:trace contextRef="#ctx0" brushRef="#br0" timeOffset="845.013">1180 480 6409 0 0,'0'0'5852'0'0,"0"0"-2994"0"0,0 0-1133 0 0,0 0-309 0 0,0 0-268 0 0,0 0-96 0 0,0 0-119 0 0,0 0-109 0 0,0 0-43 0 0,0 0-37 0 0,0 0-46 0 0,0 0-83 0 0,0 0-122 0 0,21-29-103 0 0,69-90-84 0 0,28-45 528 0 0,-86 112-800 0 0,-32 52-67 0 0,0 0 1 0 0,0 0-19 0 0,0 0 9 0 0,0 22-344 0 0,-13 63 338 0 0,12-80 54 0 0,1 1-1 0 0,0-1 1 0 0,0 0-1 0 0,0 0 1 0 0,1 1 0 0 0,0-1-1 0 0,0 0 1 0 0,0 0-1 0 0,0 0 1 0 0,1 1-1 0 0,0-2 1 0 0,0 1-1 0 0,0 0 1 0 0,1 0-1 0 0,-1-1 1 0 0,1 1-1 0 0,0-1 1 0 0,1 0 0 0 0,-1 0-1 0 0,1 0 1 0 0,0 0-1 0 0,0-1 1 0 0,0 1-1 0 0,0-1 1 0 0,0 0-1 0 0,5 2-5 0 0,-3-3 81 0 0,0-1 0 0 0,0 0-1 0 0,0 0 1 0 0,0 0 0 0 0,0-1-1 0 0,0 0 1 0 0,0 0 0 0 0,0 0-1 0 0,0-1 1 0 0,0 0 0 0 0,0 0-1 0 0,0-1 1 0 0,0 0 0 0 0,0 0-1 0 0,0 0 1 0 0,-1 0 0 0 0,1-1-1 0 0,-1 0 1 0 0,0 0 0 0 0,0-1-1 0 0,0 1 1 0 0,0-1 0 0 0,-1 0-1 0 0,1-1 1 0 0,-1 1 0 0 0,0-1-1 0 0,1-1-80 0 0,88-128-957 0 0,-89 127-121 0 0,4-5-1321 0 0,-4 7-5043 0 0,0 5-4707 0 0</inkml:trace>
  <inkml:trace contextRef="#ctx0" brushRef="#br0" timeOffset="1229.822">2188 82 17492 0 0,'0'0'2242'0'0,"0"0"-578"0"0,0 0-324 0 0,0 0-218 0 0,0 0-253 0 0,0 0-273 0 0,0 0-178 0 0,0 0-155 0 0,0 0-66 0 0,0 0-26 0 0,0 0-38 0 0,0 0-26 0 0,0 0-39 0 0,-18 4-24 0 0,-60 12-3 0 0,8 9 123 0 0,70-24-167 0 0,-1 0 0 0 0,0 0-1 0 0,1 0 1 0 0,0 0 0 0 0,-1 1 0 0 0,1-1 0 0 0,-1 0-1 0 0,1 0 1 0 0,0 1 0 0 0,0-1 0 0 0,0 0 0 0 0,0 1-1 0 0,0-1 1 0 0,0 0 0 0 0,0 0 0 0 0,0 1 0 0 0,0-1-1 0 0,1 0 1 0 0,-1 0 0 0 0,0 1 0 0 0,1-1 0 0 0,-1 0-1 0 0,1 0 1 0 0,0 0 0 0 0,-1 0 0 0 0,1 0 0 0 0,0 1-1 0 0,0-1 1 0 0,-1-1 0 0 0,1 1 0 0 0,0 0 0 0 0,0 0-1 0 0,0 0 1 0 0,0 0 0 0 0,0-1 0 0 0,0 1 0 0 0,1 0-1 0 0,-1-1 1 0 0,0 1 0 0 0,0-1 0 0 0,0 1-1 0 0,1-1 1 0 0,-1 0 0 0 0,0 1 0 0 0,0-1 0 0 0,1 0-1 0 0,-1 0 1 0 0,1 0 3 0 0,12 10 14 0 0,4 4 12 0 0,-5-5 20 0 0,1 2 0 0 0,-2 0-1 0 0,1 0 1 0 0,-1 1-1 0 0,-1 1 1 0 0,-1 0-1 0 0,1 0 1 0 0,5 12-46 0 0,-10-15 86 0 0,-1-1-1 0 0,0 1 1 0 0,-1 0 0 0 0,0 0 0 0 0,-1 1 0 0 0,0-1 0 0 0,0 1-1 0 0,-1-1 1 0 0,-1 1 0 0 0,0 0 0 0 0,0 0 0 0 0,-1-1 0 0 0,0 1-1 0 0,-2 10-85 0 0,-1-16 55 0 0,0 0 0 0 0,0 0 0 0 0,0 0 0 0 0,0 0 0 0 0,-1-1 0 0 0,1 1 0 0 0,-1-1 0 0 0,-1 0 0 0 0,1 0 0 0 0,0 0 0 0 0,-1-1 0 0 0,0 0 0 0 0,0 0 0 0 0,0 0 0 0 0,0 0 0 0 0,0-1 0 0 0,-1 0 0 0 0,1 0 0 0 0,0 0 0 0 0,-1-1 0 0 0,0 0 0 0 0,1 0 0 0 0,-1 0 0 0 0,0-1 0 0 0,0 1 0 0 0,0-2-55 0 0,-3 1-203 0 0,-93-10 1072 0 0,64-15-1909 0 0,23-23-3980 0 0,15 43-1008 0 0,2 1-6410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19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96 373 15235 0 0,'0'0'1509'0'0,"0"0"-413"0"0,0 0 16 0 0,0 0 210 0 0,0 0 78 0 0,0 0-110 0 0,0 0-270 0 0,0 0-307 0 0,0 0-247 0 0,0 0-137 0 0,0 0-101 0 0,0 0-76 0 0,1 23-46 0 0,2 119-839 0 0,-3-142-261 0 0,0 0-1579 0 0,0 0-4164 0 0,0 0-5427 0 0</inkml:trace>
  <inkml:trace contextRef="#ctx0" brushRef="#br0" timeOffset="141.623">21 1 12595 0 0,'0'0'8'0'0,"0"0"-568"0"0,0 0-81 0 0,0 0 17 0 0,0 0 376 0 0,0 0-376 0 0,0 0-1368 0 0,0 0-5922 0 0</inkml:trace>
  <inkml:trace contextRef="#ctx0" brushRef="#br0" timeOffset="565.012">547 225 8674 0 0,'0'0'4850'0'0,"0"0"-2232"0"0,0 0-828 0 0,0 0-275 0 0,0 0-298 0 0,0 0-262 0 0,0 0-199 0 0,0 0-135 0 0,0 0-104 0 0,0 0-68 0 0,0 0-34 0 0,0 0-52 0 0,0 0-24 0 0,-16 2-39 0 0,-53 7-52 0 0,6 21 577 0 0,68 10-777 0 0,21-15-41 0 0,-20-21 8 0 0,-1 0 0 0 0,1 1 0 0 0,-1-1 0 0 0,0 1 0 0 0,-1 1 0 0 0,1-1 0 0 0,-1 1 0 0 0,0 0 0 0 0,0 0 0 0 0,-1 0 0 0 0,0 0 0 0 0,0 0 0 0 0,0 1 0 0 0,-1-1 0 0 0,0 1-15 0 0,11 114 790 0 0,-13-115-720 0 0,0-1 0 0 0,0 0 0 0 0,0 0-1 0 0,-1 1 1 0 0,1-1 0 0 0,-1 0 0 0 0,-1 0 0 0 0,1 0 0 0 0,-1 0 0 0 0,0 0 0 0 0,0 0 0 0 0,0-1 0 0 0,0 1 0 0 0,-1-1-1 0 0,0 1 1 0 0,0-1 0 0 0,0 0 0 0 0,-1 0 0 0 0,1 0 0 0 0,-1 0 0 0 0,0-1 0 0 0,0 0 0 0 0,0 1 0 0 0,-5 1-70 0 0,1 0 52 0 0,0-1 0 0 0,0-1 0 0 0,0 1 1 0 0,-1-1-1 0 0,1-1 0 0 0,-1 1 1 0 0,0-1-1 0 0,0-1 0 0 0,0 0 0 0 0,0 0 1 0 0,0-1-1 0 0,0 0 0 0 0,0-1 0 0 0,0 1 1 0 0,-6-3-53 0 0,13 3-32 0 0,1 0 1 0 0,-1 0 0 0 0,0 0-1 0 0,0-1 1 0 0,0 1-1 0 0,0-1 1 0 0,1 1 0 0 0,-1-1-1 0 0,0 0 1 0 0,1 0 0 0 0,-1 0-1 0 0,0 0 1 0 0,1 0 0 0 0,-1 0-1 0 0,1 0 1 0 0,0 0-1 0 0,-1-1 1 0 0,1 1 0 0 0,0 0-1 0 0,0-1 1 0 0,0 1 0 0 0,0-1-1 0 0,0 0 1 0 0,0 1-1 0 0,0-1 1 0 0,0 0 0 0 0,1 1-1 0 0,-1-1 1 0 0,0 0 0 0 0,1 0-1 0 0,0 0 1 0 0,-1 1-1 0 0,1-1 1 0 0,0 0 0 0 0,0 0-1 0 0,0 0 1 0 0,0 0 0 0 0,1 0-1 0 0,-1 1 1 0 0,1-2 31 0 0,16-46-9305 0 0,-13 41-2805 0 0</inkml:trace>
  <inkml:trace contextRef="#ctx0" brushRef="#br0" timeOffset="1238.357">70 119 632 0 0,'0'0'2073'0'0,"0"0"-186"0"0,0 0 102 0 0,0 0 48 0 0,0 0-38 0 0,0 0-88 0 0,0 0-229 0 0,0 0-270 0 0,0 0-200 0 0,0 0-181 0 0,0 0-120 0 0,0 0-76 0 0,0 0-60 0 0,0-9 337 0 0,0 8 1977 0 0,-49 25-2336 0 0,49-24-682 0 0,0 0-11 0 0,0 0 0 0 0,0 0-12 0 0,0 0-11 0 0,0 0 12 0 0,0 0 21 0 0,0 0 17 0 0,0 0 37 0 0,0 0 24 0 0,6-12 277 0 0,29-38-97 0 0,-34 50-237 0 0,-1 0 22 0 0,0 0 23 0 0,0 0 0 0 0,0 0 18 0 0,-15 3 127 0 0,-32 16-269 0 0,55-19-1706 0 0,14-6-1388 0 0,-7 1-5905 0 0,-7 1-3468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566 170 1080 0 0,'0'0'1529'0'0,"0"0"56"0"0,0 0 281 0 0,0 0 286 0 0,0 0 161 0 0,0 0-22 0 0,0 0-284 0 0,0 0-332 0 0,0 0-369 0 0,0 0-326 0 0,0 0-208 0 0,-1-5-74 0 0,0-15-44 0 0,1 15-45 0 0,0 5-55 0 0,0 0-68 0 0,0 0-54 0 0,0 0-44 0 0,0 0-31 0 0,5 16 1533 0 0,11 105-8 0 0,-13 97-957 0 0,-46 167-342 0 0,21-208-441 0 0,19-157-181 0 0,1-29-851 0 0,-3-46-2061 0 0,2 27-321 0 0,1 1-4022 0 0,2 16-3351 0 0</inkml:trace>
  <inkml:trace contextRef="#ctx0" brushRef="#br0" timeOffset="374.62">0 387 8050 0 0,'0'0'2952'0'0,"0"0"-811"0"0,0 0-390 0 0,0 0-148 0 0,0 0-116 0 0,0 0-142 0 0,0 0-236 0 0,0 0-266 0 0,0 0-202 0 0,0 0-81 0 0,0 0-17 0 0,0 0 17 0 0,0 0 1 0 0,23-8-80 0 0,127-47 332 0 0,266-76 1254 0 0,-185 68-2019 0 0,-224 61 399 0 0,-4 1-2886 0 0,-2 4-3444 0 0,1 0 1097 0 0,-1-3-6683 0 0</inkml:trace>
  <inkml:trace contextRef="#ctx0" brushRef="#br0" timeOffset="1068.129">980 1 12899 0 0,'0'0'1966'0'0,"0"0"-293"0"0,0 0-313 0 0,0 0-175 0 0,0 0-125 0 0,0 0-173 0 0,0 0-223 0 0,0 0-220 0 0,0 0-169 0 0,0 0-93 0 0,0 0 120 0 0,0 0 118 0 0,0 0 75 0 0,4 8 78 0 0,29 90 1168 0 0,-25 373 200 0 0,-24-132-1687 0 0,23-283-240 0 0,-7-56-12 0 0,0 0 0 0 0,0 1 0 0 0,0-1-1 0 0,0 1 1 0 0,0-1 0 0 0,0 0 0 0 0,1 1 0 0 0,-1-1-1 0 0,0 1 1 0 0,0-1 0 0 0,0 0 0 0 0,0 1-1 0 0,0-1 1 0 0,1 0 0 0 0,-1 1 0 0 0,0-1 0 0 0,0 0-1 0 0,1 1 1 0 0,-1-1 0 0 0,0 0 0 0 0,1 0-1 0 0,-1 1 1 0 0,0-1 0 0 0,1 0 0 0 0,-1 0 0 0 0,0 1-1 0 0,1-1 1 0 0,-1 0 0 0 0,0 0 0 0 0,1 0-1 0 0,-1 0 1 0 0,0 0 0 0 0,1 0 0 0 0,-1 1 0 0 0,1-1-1 0 0,-1 0 1 0 0,0 0 0 0 0,1 0 0 0 0,-1 0-1 0 0,1 0 1 0 0,-1-1 0 0 0,0 1 0 0 0,1 0 0 0 0,-1 0-1 0 0,1 0 1 0 0,-1 0 0 0 0,0 0 0 0 0,1 0-1 0 0,-1-1 1 0 0,0 1 0 0 0,1 0 0 0 0,-1 0-1 0 0,0-1 1 0 0,1 1 0 0 0,-1 0 0 0 0,0 0 0 0 0,1-1-1 0 0,-1 1 1 0 0,0 0 0 0 0,0-1 0 0 0,0 1-1 0 0,1 0 1 0 0,-1-1-2 0 0,2 0 36 0 0,211-193 633 0 0,-129 135-608 0 0,-76 96-25 0 0,23 255 625 0 0,-29-258-646 0 0,-2-33-3 0 0,0-1 16 0 0,0 0-8 0 0,0 0-24 0 0,0 0-13 0 0,0 0-17 0 0,0 0-18 0 0,0 0-13 0 0,0 0-47 0 0,0-23-4341 0 0,0 15 2885 0 0,0-6-1125 0 0,2 3-4752 0 0,-1 4-4305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1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112 214 0 0 0,'0'0'632'0'0,"0"0"291"0"0,0 0 143 0 0,0 0 331 0 0,0 0 486 0 0,0 0 383 0 0,0 0 120 0 0,0 0-179 0 0,0 0-372 0 0,0 0-403 0 0,0 0-298 0 0,6-11-203 0 0,17-33-119 0 0,-17 33-108 0 0,-6 11-82 0 0,-4 19 1749 0 0,-83 231-904 0 0,72-199-1370 0 0,3 1 0 0 0,2 0 0 0 0,2 0-1 0 0,2 1 1 0 0,2 0 0 0 0,3 8-97 0 0,3-54 22 0 0,-1 1 0 0 0,1-1 0 0 0,0 0 0 0 0,1 0 0 0 0,0 0 0 0 0,0 0 0 0 0,0 0 0 0 0,1-1 0 0 0,0 1 0 0 0,0-1 0 0 0,1 0 0 0 0,0 0 0 0 0,0-1 0 0 0,0 1 0 0 0,1-1 0 0 0,-1-1 0 0 0,1 1 0 0 0,0-1 0 0 0,1 1 0 0 0,-1-2 0 0 0,1 1 0 0 0,0-1 0 0 0,0 0 0 0 0,0 0 0 0 0,0-1 0 0 0,0 0 0 0 0,0 0 0 0 0,1-1 0 0 0,-1 0 0 0 0,1 0 0 0 0,-1-1 0 0 0,1 0 0 0 0,-1 0 0 0 0,1-1 0 0 0,-1 0 0 0 0,1 0 0 0 0,-1-1 0 0 0,0 0 0 0 0,0 0 0 0 0,0 0 0 0 0,0-1 0 0 0,0 0 0 0 0,1-1-22 0 0,12-6 70 0 0,0-1 1 0 0,-1-1 0 0 0,-1 0-1 0 0,0-1 1 0 0,0-1-1 0 0,-1-1 1 0 0,-1-1-1 0 0,-1 0 1 0 0,0-1 0 0 0,-1 0-1 0 0,-1-1 1 0 0,0-1-1 0 0,1-5-70 0 0,22-42 114 0 0,-3-3-1 0 0,-2-1 0 0 0,2-18-113 0 0,-31 83 4 0 0,16-43 41 0 0,-2 0 1 0 0,-2-1-1 0 0,-3-1 0 0 0,-1 0 0 0 0,1-35-45 0 0,-10 67 72 0 0,2-38 627 0 0,-12 67-683 0 0,1 17 1 0 0,-15 47 83 0 0,3 1 0 0 0,3 0 0 0 0,2 15-100 0 0,7-37 94 0 0,3 1 1 0 0,2 0-1 0 0,3 0 0 0 0,2 1 0 0 0,2-2 0 0 0,3 1 1 0 0,2 0-1 0 0,3-2 0 0 0,9 25-94 0 0,24 54 166 0 0,-53-143 245 0 0,-16-24-1769 0 0,28 9-9095 0 0,1 22-1386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4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17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5 8066 0 0,'0'0'2663'0'0,"0"0"-559"0"0,0 0-182 0 0,0 0-59 0 0,0 0-134 0 0,0 0-320 0 0,0 0-391 0 0,0 0-290 0 0,0 0-181 0 0,0 0-81 0 0,0 0-12 0 0,0 0 14 0 0,0 0 3 0 0,-11-4 2572 0 0,14 75-1185 0 0,-1 25-1393 0 0,-13 200 9 0 0,0-232-718 0 0,21-121-3714 0 0,7 23-4482 0 0,-12 26-136 0 0</inkml:trace>
  <inkml:trace contextRef="#ctx0" brushRef="#br0" timeOffset="704.864">236 307 7978 0 0,'0'0'2942'0'0,"0"0"-677"0"0,0 0-279 0 0,0 0-111 0 0,0 0-146 0 0,0 0-258 0 0,0 0-302 0 0,0 0-243 0 0,0 0-223 0 0,0 0-154 0 0,0 0-81 0 0,0 0-45 0 0,0 0-19 0 0,25-4 1272 0 0,173-7-463 0 0,-138 11-1019 0 0,-63-22 1017 0 0,-2 14-1196 0 0,-1-1 0 0 0,0 1 0 0 0,0 0 0 0 0,0 0-1 0 0,-1 1 1 0 0,0 0 0 0 0,-1 0 0 0 0,0 1 0 0 0,0 0-1 0 0,0 0 1 0 0,-1 1 0 0 0,1 0 0 0 0,-1 0 0 0 0,-1 1 0 0 0,1 1-1 0 0,0-1 1 0 0,-1 1 0 0 0,-10-1-15 0 0,0 3 37 0 0,20 1-17 0 0,0 0 3 0 0,0 0-48 0 0,0 0-14 0 0,0 0-20 0 0,0 16-37 0 0,-2 288 231 0 0,-3-216-78 0 0,31-126 157 0 0,139-170-162 0 0,-158 198-282 0 0,12-16-470 0 0,-1 14-3734 0 0,-15 9 244 0 0,-2 3-5086 0 0</inkml:trace>
  <inkml:trace contextRef="#ctx0" brushRef="#br0" timeOffset="1636.64">731 141 13315 0 0,'0'0'2346'0'0,"0"0"-485"0"0,0 0-280 0 0,0 0-73 0 0,0 0-76 0 0,0 0-193 0 0,0 0-288 0 0,0 0-285 0 0,0 0-169 0 0,0 0-69 0 0,0 0-29 0 0,0 0-12 0 0,0 0-63 0 0,11-3-84 0 0,34-12-57 0 0,-42 14-140 0 0,1-1 1 0 0,0 1-1 0 0,0 0 1 0 0,0 1-1 0 0,0-1 1 0 0,1 1-1 0 0,-1 0 1 0 0,0 0-1 0 0,0 0 1 0 0,0 0-1 0 0,0 1 1 0 0,0 0-1 0 0,0 0 1 0 0,0 0-1 0 0,0 0 1 0 0,0 0-1 0 0,0 1 1 0 0,-1 0-1 0 0,4 1-43 0 0,-4 1 22 0 0,0 0 0 0 0,0 1 0 0 0,0-1 0 0 0,0 0-1 0 0,-1 1 1 0 0,0-1 0 0 0,0 1 0 0 0,0 0 0 0 0,0 0-1 0 0,-1 0 1 0 0,0 0 0 0 0,0 0 0 0 0,0 0 0 0 0,-1 0-1 0 0,0 0 1 0 0,1 0 0 0 0,-2 0 0 0 0,1 1 0 0 0,-1-1-1 0 0,0 0 1 0 0,0 0 0 0 0,0 0 0 0 0,0 0 0 0 0,-1-1-1 0 0,0 1 1 0 0,0 0 0 0 0,-1-1 0 0 0,1 1 0 0 0,-1 0-23 0 0,-25 38 180 0 0,19-32-88 0 0,1 1 1 0 0,1 0-1 0 0,0 0 1 0 0,0 0 0 0 0,1 1-1 0 0,1 0 1 0 0,0 0-1 0 0,-2 10-91 0 0,6-20 24 0 0,1-1 0 0 0,-1 1 0 0 0,1 0 0 0 0,-1-1 0 0 0,1 1-1 0 0,0 0 1 0 0,0-1 0 0 0,0 1 0 0 0,0 0 0 0 0,0-1 0 0 0,1 1-1 0 0,-1-1 1 0 0,1 1 0 0 0,0 0 0 0 0,0-1 0 0 0,-1 1 0 0 0,2-1-1 0 0,-1 0 1 0 0,0 1 0 0 0,0-1 0 0 0,1 0 0 0 0,0 0 0 0 0,-1 0-1 0 0,3 2-23 0 0,4-1 78 0 0,0-1-1 0 0,0 0 0 0 0,1 0 0 0 0,-1-1 0 0 0,1 0 0 0 0,-1 0 0 0 0,1-1 0 0 0,0 0 0 0 0,-1-1 1 0 0,1 0-1 0 0,-1 0 0 0 0,0-1 0 0 0,1 0 0 0 0,-1 0 0 0 0,0-1 0 0 0,0 0 0 0 0,0-1 0 0 0,0 0 0 0 0,2-1-77 0 0,61-20 328 0 0,-58 15-622 0 0,-13 10 40 0 0,0 0-80 0 0,-7-8-4862 0 0,5 5-3120 0 0,2-1-4476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4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0,'-10'34,"-2"10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0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3649 0 0,'0'0'1741'0'0,"0"0"-96"0"0,0 0 46 0 0,0 0 168 0 0,0 0 77 0 0,0 0-89 0 0,0 0-217 0 0,0 0-342 0 0,0 0-350 0 0,0 0-265 0 0,-3 0-165 0 0,-3-4 3647 0 0,56 22-1496 0 0,21-9-1810 0 0,1-3 1 0 0,0-3-1 0 0,61-6-849 0 0,-38-12 287 0 0,-64 9-191 0 0,-31 6-76 0 0,0 0 14 0 0,0 0-10 0 0,0 0-12 0 0,0 0 4 0 0,0 0 0 0 0,0 0-24 0 0,0 0-2 0 0,0 0 2 0 0,0 0-6 0 0,0 0-26 0 0,0 0-7 0 0,0 0-28 0 0,0 0-39 0 0,-22 0-9028 0 0,16 3 3982 0 0,1 1-5189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79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79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0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4937 0 0,'0'0'2594'0'0,"0"0"-176"0"0,0 0-144 0 0,0 0-170 0 0,0 0-358 0 0,0 0-389 0 0,0 0-311 0 0,0 0-215 0 0,0 0-183 0 0,0 0-108 0 0,0 0-43 0 0,0 0-23 0 0,0 0-17 0 0,-1 4 1729 0 0,232-2 3421 0 0,-114-1-6878 0 0,-1 0-7211 0 0,-115-1-3543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 5057 0 0,'0'0'1535'0'0,"0"0"-421"0"0,0 0-65 0 0,0 0 195 0 0,0 0 182 0 0,0 0 105 0 0,0 0-88 0 0,0 0-269 0 0,0 0-274 0 0,0 0-215 0 0,0 0-157 0 0,-13 21-59 0 0,-41 69-45 0 0,39-25 507 0 0,16-50-649 0 0,13 283 2611 0 0,-14-283-2841 0 0,1 0 1 0 0,1-1 0 0 0,0 1-1 0 0,1 0 1 0 0,1-1-1 0 0,0 1 1 0 0,0-1 0 0 0,2 0-1 0 0,3 6-52 0 0,-8-19 29 0 0,0 1 1 0 0,0 0-1 0 0,0-1 0 0 0,0 1 0 0 0,0-1 0 0 0,1 1 1 0 0,-1-1-1 0 0,1 1 0 0 0,-1-1 0 0 0,1 0 1 0 0,-1 0-1 0 0,1 0 0 0 0,0 0 0 0 0,-1 0 0 0 0,1 0 1 0 0,0 0-1 0 0,0-1 0 0 0,0 1 0 0 0,-1-1 0 0 0,1 1 1 0 0,0-1-1 0 0,0 0 0 0 0,0 1 0 0 0,0-1 0 0 0,0 0 1 0 0,0 0-1 0 0,0-1 0 0 0,0 1 0 0 0,0 0 0 0 0,0-1 1 0 0,0 1-1 0 0,-1-1 0 0 0,1 1 0 0 0,0-1 0 0 0,0 0 1 0 0,0 0-1 0 0,-1 0 0 0 0,1 0 0 0 0,-1 0 0 0 0,2-1-29 0 0,58-56 1042 0 0,-57 52-1008 0 0,48-60 347 0 0,-3-3 0 0 0,39-73-381 0 0,-64 97 54 0 0,-1 3 36 0 0,-1-2 0 0 0,-2 0 1 0 0,-2-1-1 0 0,7-30-90 0 0,-23 66-48 0 0,1-3 626 0 0,-2 23-178 0 0,-27 146 236 0 0,19 226 147 0 0,7-367-758 0 0,0-1 1 0 0,1 1 0 0 0,1-1 0 0 0,1 0 0 0 0,0 1 0 0 0,0-1-1 0 0,2-1 1 0 0,0 1 0 0 0,1 0 0 0 0,0-1 0 0 0,1-1 0 0 0,0 1 0 0 0,7 7-26 0 0,1-3 34 0 0,-15-18-4 0 0,0 0 7 0 0,0 0 3 0 0,0 0 28 0 0,0 0 19 0 0,0 0 7 0 0,0 0 2 0 0,0 0-1 0 0,0 0-7 0 0,0 0-7 0 0,0 0-3 0 0,0 0-18 0 0,-9-14-455 0 0,-13 5-762 0 0,10 5-1542 0 0,2-1-5432 0 0,8 4-4014 0 0</inkml:trace>
  <inkml:trace contextRef="#ctx0" brushRef="#br0" timeOffset="375.12">733 485 13259 0 0,'0'0'2040'0'0,"0"0"-489"0"0,0 0-148 0 0,0 0 20 0 0,0 0-48 0 0,0 0-163 0 0,0 0-287 0 0,0 0-285 0 0,0 0-193 0 0,0 0-78 0 0,0 0-16 0 0,0 0 3 0 0,0 0 8 0 0,15-1 702 0 0,8 76 496 0 0,-9 72-1017 0 0,-14-126-542 0 0,-3-4-267 0 0,4-18-3081 0 0,2-4 889 0 0,1-1-271 0 0,0 3-3151 0 0,-2 2-5472 0 0</inkml:trace>
  <inkml:trace contextRef="#ctx0" brushRef="#br0" timeOffset="1060.447">925 603 3849 0 0,'0'0'2891'0'0,"0"0"-488"0"0,0 0-66 0 0,0 0 3 0 0,0 0-178 0 0,0 0-358 0 0,0 0-450 0 0,0 0-382 0 0,0 0-261 0 0,0 0-144 0 0,0 0-86 0 0,0 0-43 0 0,21 4 1926 0 0,285-16 706 0 0,-305 12-3080 0 0,0-3 2 0 0,-1 3 30 0 0,0 0 30 0 0,0 0 14 0 0,0 0 16 0 0,0 0 26 0 0,0 0 16 0 0,-8-26 543 0 0,-99-55-561 0 0,106 80-111 0 0,1 1 1 0 0,0-1 0 0 0,-1 1-1 0 0,1-1 1 0 0,-1 1 0 0 0,1-1 0 0 0,-1 1-1 0 0,1-1 1 0 0,-1 1 0 0 0,0 0 0 0 0,1-1-1 0 0,-1 1 1 0 0,0 0 0 0 0,1-1 0 0 0,-1 1-1 0 0,0 0 1 0 0,1 0 0 0 0,-1 0 0 0 0,0-1-1 0 0,1 1 1 0 0,-1 0 0 0 0,0 0-1 0 0,0 0 1 0 0,1 0 0 0 0,-1 0 0 0 0,0 0-1 0 0,1 1 1 0 0,-1-1 0 0 0,0 0 0 0 0,1 0-1 0 0,-1 0 1 0 0,0 1 0 0 0,1-1 0 0 0,-1 0-1 0 0,0 1 1 0 0,1-1 0 0 0,-1 0 0 0 0,1 1-1 0 0,-1-1 1 0 0,1 1 0 0 0,-1-1-1 0 0,1 1 1 0 0,-1-1 0 0 0,1 1 0 0 0,-1 0-1 0 0,1-1 1 0 0,0 1 0 0 0,-1-1 0 0 0,1 1-1 0 0,0 0 1 0 0,-1-1 0 0 0,1 1 0 0 0,0 0-1 0 0,0-1 1 0 0,0 1 0 0 0,0 0-1 0 0,0 0 1 0 0,0-1 0 0 0,0 1 0 0 0,0 0-1 0 0,0 0 5 0 0,-14 206 63 0 0,13-108-82 0 0,12-107 97 0 0,122-140 355 0 0,-115 91-1637 0 0,-23 53-2067 0 0,1 3-2137 0 0,4 1 4906 0 0,-2 0-10461 0 0</inkml:trace>
  <inkml:trace contextRef="#ctx0" brushRef="#br0" timeOffset="1512.241">1455 463 13339 0 0,'0'0'1954'0'0,"0"0"-415"0"0,0 0-104 0 0,0 0 62 0 0,0 0 8 0 0,0 0-211 0 0,0 0-307 0 0,0 0-244 0 0,0 0-185 0 0,0 0-122 0 0,0 0-87 0 0,0 0-57 0 0,0 0-41 0 0,4-1-36 0 0,139-2 1474 0 0,-142 3-1684 0 0,0 0 0 0 0,0 0 0 0 0,0 0-1 0 0,0 0 1 0 0,0 0 0 0 0,0 0 0 0 0,0 1-1 0 0,0-1 1 0 0,0 0 0 0 0,0 0 0 0 0,0 1-1 0 0,0-1 1 0 0,0 1 0 0 0,0-1 0 0 0,-1 1-1 0 0,1-1 1 0 0,0 1 0 0 0,0 0 0 0 0,0-1-1 0 0,-1 1 1 0 0,1 0 0 0 0,0-1 0 0 0,-1 1-1 0 0,1 0 1 0 0,0 0 0 0 0,-1 0 0 0 0,1 0-1 0 0,-1 0 1 0 0,0-1 0 0 0,1 1 0 0 0,-1 0-1 0 0,0 0 1 0 0,1 0 0 0 0,-1 0 0 0 0,0 0-1 0 0,0 0 1 0 0,0 0 0 0 0,0 0 0 0 0,0 0-1 0 0,0 0 1 0 0,0 0 0 0 0,0 0-1 0 0,0 0 1 0 0,0 0 0 0 0,-1 0 0 0 0,1 0-1 0 0,0 0 1 0 0,-1 0-5 0 0,-20 47 324 0 0,3-26-247 0 0,13-17-62 0 0,1 0-1 0 0,-1 0 0 0 0,1 0 0 0 0,0 1 0 0 0,1-1 1 0 0,-1 1-1 0 0,1 0 0 0 0,0 0 0 0 0,0 0 1 0 0,1 1-1 0 0,0-1 0 0 0,0 0 0 0 0,0 1 0 0 0,1 0 1 0 0,0-1-1 0 0,0 1 0 0 0,1 3-14 0 0,3-6 25 0 0,-1 0-1 0 0,1-1 0 0 0,0 0 0 0 0,0 0 1 0 0,1 0-1 0 0,-1 0 0 0 0,1 0 1 0 0,-1 0-1 0 0,1-1 0 0 0,0 0 1 0 0,0 0-1 0 0,0 0 0 0 0,0 0 1 0 0,1-1-1 0 0,-1 1 0 0 0,0-1 1 0 0,1 0-1 0 0,-1-1 0 0 0,0 1 1 0 0,1-1-1 0 0,-1 1 0 0 0,1-2 1 0 0,-1 1-1 0 0,1 0 0 0 0,-1-1 1 0 0,1 0-1 0 0,-1 0 0 0 0,0 0 1 0 0,1 0-25 0 0,79-43-691 0 0,-60 26-1435 0 0,-14 10-2518 0 0,-3 2-3052 0 0,-3 1-5431 0 0</inkml:trace>
  <inkml:trace contextRef="#ctx0" brushRef="#br0" timeOffset="2746.5">59 1023 240 0 0,'0'0'1836'0'0,"0"0"40"0"0,0 0 100 0 0,0 0 32 0 0,0 0-93 0 0,0 0-178 0 0,0 0-212 0 0,0 0-156 0 0,0 0-109 0 0,0 0-85 0 0,0 0-91 0 0,0 0-113 0 0,0 0-135 0 0,15 8 7282 0 0,-7 125-6952 0 0,0 67-790 0 0,-5-144-268 0 0,-3-56-98 0 0,0 0-11 0 0,0 0 9 0 0,0 0 13 0 0,0 0 2 0 0,0 0-7 0 0,0 0-7 0 0,0 0 1 0 0,0 0 6 0 0,0 0 8 0 0,0 0 6 0 0,0 0 0 0 0,0 0-13 0 0,0 0-6 0 0,0 0 5 0 0,0 0 5 0 0,0 0 4 0 0,0 0 22 0 0,-2-29-3206 0 0,-2 22 1327 0 0,0-3-204 0 0,3 0-5128 0 0,1 4-4569 0 0</inkml:trace>
  <inkml:trace contextRef="#ctx0" brushRef="#br0" timeOffset="3482.083">12 960 6025 0 0,'0'0'2107'0'0,"0"0"-21"0"0,0 0-1 0 0,0 0-33 0 0,0 0-248 0 0,0 0-362 0 0,0 0-412 0 0,0 0-316 0 0,0 0-164 0 0,0 0-43 0 0,0 0 18 0 0,0 0 21 0 0,20-11 3265 0 0,18-6-3195 0 0,-17 6-478 0 0,1 1 0 0 0,0 0-1 0 0,0 2 1 0 0,1 1 0 0 0,1 1 0 0 0,-1 0 0 0 0,1 2 0 0 0,0 1-1 0 0,9 0-137 0 0,-32 3 6 0 0,1 0-1 0 0,-1 0 0 0 0,1 0 0 0 0,-1 0 1 0 0,1 0-1 0 0,-1 1 0 0 0,1-1 0 0 0,-1 0 1 0 0,1 1-1 0 0,-1-1 0 0 0,1 1 0 0 0,-1-1 0 0 0,1 1 1 0 0,-1 0-1 0 0,0-1 0 0 0,0 1 0 0 0,1 0 1 0 0,-1 0-1 0 0,0 0 0 0 0,0 0 0 0 0,0 0 0 0 0,0 1 1 0 0,0-1-1 0 0,0 0 0 0 0,0 0 0 0 0,0 1 1 0 0,0-1-1 0 0,-1 0 0 0 0,1 1 0 0 0,-1-1 1 0 0,1 1-1 0 0,-1-1 0 0 0,1 1 0 0 0,-1-1 0 0 0,0 1 1 0 0,0-1-1 0 0,0 1 0 0 0,0-1 0 0 0,0 1 1 0 0,0-1-1 0 0,0 1 0 0 0,0-1 0 0 0,0 1 1 0 0,-1-1-1 0 0,1 1 0 0 0,-1-1 0 0 0,1 1 0 0 0,-1-1 1 0 0,1 0-1 0 0,-1 1-5 0 0,-56 81 271 0 0,24-35-241 0 0,33-48-44 0 0,0 0-20 0 0,5 16-92 0 0,64 23 208 0 0,-22-19-23 0 0,-36-13-50 0 0,0 0-1 0 0,-1 1 1 0 0,0 0 0 0 0,-1 1 0 0 0,0 0-1 0 0,0 1 1 0 0,-1 0 0 0 0,0 0-1 0 0,-1 1 1 0 0,0 0 0 0 0,0 2-9 0 0,-6-9 22 0 0,-1-1 0 0 0,0 1-1 0 0,0 0 1 0 0,-1-1 0 0 0,1 1 0 0 0,-1-1 0 0 0,1 1-1 0 0,-1-1 1 0 0,0 1 0 0 0,-1-1 0 0 0,1 1 0 0 0,-1-1-1 0 0,1 0 1 0 0,-1 0 0 0 0,0 0 0 0 0,0 0 0 0 0,0 0-1 0 0,-1 0 1 0 0,1 0 0 0 0,-1-1 0 0 0,1 1 0 0 0,-1-1-1 0 0,0 0 1 0 0,0 0 0 0 0,0 0 0 0 0,0 0 0 0 0,0 0-1 0 0,0-1 1 0 0,-1 1 0 0 0,1-1 0 0 0,-1 0 0 0 0,1 0 0 0 0,-1 0-1 0 0,1-1 1 0 0,-3 1-22 0 0,-8 6 44 0 0,-2 0-24 0 0,0 0 0 0 0,0-1 1 0 0,-1-1-1 0 0,0 0 0 0 0,0-2 1 0 0,0 1-1 0 0,0-2 0 0 0,-14 0-20 0 0,31-2-34 0 0,0 0-14 0 0,0 0-18 0 0,0 0-55 0 0,0 0-80 0 0,3-12-2563 0 0,11-1-720 0 0,-4 6-1804 0 0,-4 2-6248 0 0</inkml:trace>
  <inkml:trace contextRef="#ctx0" brushRef="#br0" timeOffset="3792.127">687 1159 6969 0 0,'0'0'2049'0'0,"0"0"-285"0"0,0 0 89 0 0,0 0 124 0 0,0 0-60 0 0,0 0-313 0 0,0 0-401 0 0,0 0-348 0 0,0 0-228 0 0,0 0-131 0 0,0 0-105 0 0,0 0-77 0 0,0 0-50 0 0,-3 32-14 0 0,-10 96-3 0 0,19-92-5 0 0,0-34-119 0 0,1-1 1 0 0,-1 1-1 0 0,1-1 0 0 0,0 0 0 0 0,0 0 0 0 0,-1-1 1 0 0,1 0-1 0 0,0 0 0 0 0,0-1 0 0 0,0 0 0 0 0,-1 0 1 0 0,1 0-1 0 0,0-1 0 0 0,-1 0 0 0 0,0 0 0 0 0,1-1 1 0 0,-1 0-1 0 0,0 0 0 0 0,0 0 0 0 0,0-1 0 0 0,-1 0 1 0 0,1 0-1 0 0,-1 0 0 0 0,0-1 0 0 0,0 0 0 0 0,-1 0 0 0 0,1 0 1 0 0,-1 0-1 0 0,0-1 0 0 0,0 0 0 0 0,-1 1 0 0 0,2-6-123 0 0,-3 8 5 0 0,-1 0-1 0 0,1-1 0 0 0,-1 1 0 0 0,0-1 1 0 0,0 1-1 0 0,0-1 0 0 0,0 1 0 0 0,-1-1 0 0 0,0 1 1 0 0,1-1-1 0 0,-1 0 0 0 0,-1 1 0 0 0,1-1 0 0 0,0 0 1 0 0,-1 1-1 0 0,0-1 0 0 0,0 1 0 0 0,0-1 1 0 0,0 1-1 0 0,-1-1 0 0 0,1 1 0 0 0,-1 0 0 0 0,0 0 1 0 0,0-1-1 0 0,0 1 0 0 0,0 1 0 0 0,0-1 0 0 0,-1 0 1 0 0,1 0-1 0 0,-1 1 0 0 0,0 0 0 0 0,0-1 1 0 0,0 1-1 0 0,0 0 0 0 0,0 1 0 0 0,0-1 0 0 0,-1 0-4 0 0,-52-12-1511 0 0,37 14-1699 0 0,0-1-3791 0 0,19 1 7000 0 0,-7 0-12131 0 0</inkml:trace>
  <inkml:trace contextRef="#ctx0" brushRef="#br0" timeOffset="4346.013">1070 964 11490 0 0,'0'0'1774'0'0,"0"0"-299"0"0,0 0 77 0 0,0 0 152 0 0,0 0-52 0 0,0 0-272 0 0,0 0-433 0 0,0 0-366 0 0,0 0-210 0 0,0 0-101 0 0,0 0-58 0 0,0 0-31 0 0,0 0 0 0 0,7 16 832 0 0,-26 288 1319 0 0,18-299-2358 0 0,1-5 32 0 0,1 0 0 0 0,-1 0 0 0 0,0 0 1 0 0,0 0-1 0 0,1 0 0 0 0,-1 0 0 0 0,0 0 0 0 0,1 0 1 0 0,-1 0-1 0 0,0 0 0 0 0,1 0 0 0 0,-1 1 0 0 0,0-1 1 0 0,0 0-1 0 0,1 0 0 0 0,-1 0 0 0 0,0 0 0 0 0,0 0 1 0 0,1 1-1 0 0,-1-1 0 0 0,0 0 0 0 0,0 0 0 0 0,1 1 1 0 0,-1-1-1 0 0,0 0 0 0 0,0 0 0 0 0,0 1 1 0 0,0-1-1 0 0,1 0 0 0 0,-1 0 0 0 0,0 1 0 0 0,0-1 1 0 0,0 0-1 0 0,0 1 0 0 0,0-1 0 0 0,0 0 0 0 0,0 1 1 0 0,0-1-1 0 0,0 0 0 0 0,0 1 0 0 0,0-1 0 0 0,0 0 1 0 0,0 0-1 0 0,0 1 0 0 0,0-1 0 0 0,0 0 0 0 0,0 1-5 0 0,11-12 19 0 0,2 0 1 0 0,-1 2 0 0 0,1-1 0 0 0,1 2-1 0 0,0-1 1 0 0,0 2 0 0 0,0 0 0 0 0,1 1 0 0 0,0 0-1 0 0,0 1 1 0 0,1 1 0 0 0,12-2-21 0 0,-25 5 0 0 0,-1 1-1 0 0,1-1 1 0 0,-1 1 0 0 0,1 0-1 0 0,0 0 1 0 0,-1 0 0 0 0,1 0-1 0 0,0 0 1 0 0,-1 0 0 0 0,1 1-1 0 0,-1-1 1 0 0,1 1 0 0 0,-1 0-1 0 0,1 0 1 0 0,-1 0 0 0 0,1 0-1 0 0,-1 0 1 0 0,0 0 0 0 0,0 1-1 0 0,1-1 1 0 0,-1 1 0 0 0,0-1-1 0 0,0 1 1 0 0,0 0 0 0 0,-1 0-1 0 0,1 0 1 0 0,0 0 0 0 0,-1 0-1 0 0,1 1 1 0 0,-1-1 0 0 0,0 0-1 0 0,0 1 1 0 0,0-1 0 0 0,0 0-1 0 0,0 1 1 0 0,0 0 0 0 0,-1-1 0 0 0,1 1-1 0 0,-1-1 1 0 0,0 1 0 0 0,0 0-1 0 0,0-1 1 0 0,0 1 0 0 0,0-1-1 0 0,-1 3 1 0 0,-1 4 17 0 0,0-1 0 0 0,0 1-1 0 0,-1-1 1 0 0,0 0-1 0 0,-1 0 1 0 0,0 0 0 0 0,0 0-1 0 0,-1 0 1 0 0,0-1 0 0 0,0 0-1 0 0,0 0 1 0 0,-1-1 0 0 0,0 1-1 0 0,-1-1 1 0 0,1 0 0 0 0,-1-1-1 0 0,0 0 1 0 0,-1 0 0 0 0,1 0-1 0 0,-1-1 1 0 0,0 0 0 0 0,0-1-1 0 0,0 0 1 0 0,-1 0 0 0 0,1-1-1 0 0,-1 1 1 0 0,1-2-1 0 0,-1 1 1 0 0,0-2 0 0 0,1 1-1 0 0,-1-1 1 0 0,0 0 0 0 0,0-1-1 0 0,0 0 1 0 0,-6-1-17 0 0,-38-34-1363 0 0,32-1-7320 0 0,18 29-3132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4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10 306 16396 0 0,'0'0'1321'0'0,"0"0"-485"0"0,0 0-1 0 0,0 0 169 0 0,0 0-34 0 0,0 0-166 0 0,0 0-260 0 0,0 0-260 0 0,0 0-158 0 0,0 0-57 0 0,0 0-42 0 0,0 0-41 0 0,6 23-64 0 0,19 71-98 0 0,-17-61-679 0 0,-8-32-191 0 0,0-1-1282 0 0,0 0-3583 0 0,0 0-5425 0 0</inkml:trace>
  <inkml:trace contextRef="#ctx0" brushRef="#br0" timeOffset="169.227">1 78 16195 0 0,'0'0'1745'0'0,"0"0"-1177"0"0,0 0-240 0 0,0 0 24 0 0,0 0-48 0 0,0 0-104 0 0,0 0-200 0 0,0 0-232 0 0,0 0-216 0 0,0 0-400 0 0,0 0-1009 0 0,0 0-3736 0 0,0 0-5121 0 0</inkml:trace>
  <inkml:trace contextRef="#ctx0" brushRef="#br0" timeOffset="418.651">296 0 17764 0 0,'0'0'1815'0'0,"0"0"-667"0"0,0 0-257 0 0,0 0-56 0 0,0 0 28 0 0,0 0 28 0 0,0 0-33 0 0,0 0-75 0 0,0 0-119 0 0,0 0-125 0 0,0 0-109 0 0,0 0-86 0 0,0 0-78 0 0,0 33-58 0 0,1 101-33 0 0,3 67 65 0 0,25-109-661 0 0,-43-96-7157 0 0,-4-1 3024 0 0,10 4-1870 0 0,1 1-3313 0 0</inkml:trace>
  <inkml:trace contextRef="#ctx0" brushRef="#br0" timeOffset="985.8">132 302 5785 0 0,'0'0'2865'0'0,"0"0"-377"0"0,0 0-360 0 0,0 0-347 0 0,0 0-346 0 0,0 0-304 0 0,0 0-272 0 0,0 0-215 0 0,0 0-146 0 0,0 0-85 0 0,0 0-28 0 0,0 0-39 0 0,32-15-42 0 0,99-46-48 0 0,-130 60-249 0 0,0 0 0 0 0,-1 0-1 0 0,1 0 1 0 0,0 0 0 0 0,0 0 0 0 0,0 0 0 0 0,0 0 0 0 0,1 0 0 0 0,-1 0-1 0 0,0 0 1 0 0,0 1 0 0 0,0-1 0 0 0,1 0 0 0 0,-1 1 0 0 0,0-1 0 0 0,1 1-1 0 0,-1-1 1 0 0,1 1 0 0 0,-1 0 0 0 0,0 0 0 0 0,1 0 0 0 0,-1 0 0 0 0,1 0-1 0 0,-1 0 1 0 0,1 0 0 0 0,-1 0 0 0 0,0 0 0 0 0,1 0 0 0 0,-1 1 0 0 0,1-1-1 0 0,-1 1 1 0 0,0-1 0 0 0,0 1 0 0 0,1 0 0 0 0,-1-1 0 0 0,0 1 0 0 0,0 0-1 0 0,1 0 1 0 0,-1 0 0 0 0,0 0-7 0 0,2 4 47 0 0,2 0-24 0 0,-1 0 1 0 0,0 1-1 0 0,0 0 0 0 0,0-1 0 0 0,-1 1 0 0 0,0 0 1 0 0,0 1-1 0 0,-1-1 0 0 0,0 0 0 0 0,0 1 0 0 0,0 0 0 0 0,-1-1 1 0 0,0 1-1 0 0,0 0 0 0 0,0 2-23 0 0,4 18 64 0 0,-5-25-16 0 0,1 0 1 0 0,-1-1-1 0 0,1 1 0 0 0,0-1 0 0 0,-1 1 0 0 0,1-1 0 0 0,0 1 0 0 0,0-1 0 0 0,0 0 0 0 0,0 1 0 0 0,0-1 0 0 0,1 0 0 0 0,-1 0 1 0 0,0 0-1 0 0,1 0 0 0 0,-1 0 0 0 0,1 0 0 0 0,-1 0 0 0 0,1 0 0 0 0,-1 0 0 0 0,1-1 0 0 0,-1 1 0 0 0,1-1 0 0 0,0 1 0 0 0,-1-1 1 0 0,1 0-1 0 0,0 1 0 0 0,-1-1 0 0 0,1 0 0 0 0,0 0 0 0 0,0 0 0 0 0,-1 0 0 0 0,1-1 0 0 0,0 1 0 0 0,-1 0 0 0 0,1-1 0 0 0,0 1 1 0 0,-1-1-1 0 0,1 0 0 0 0,-1 1 0 0 0,1-1 0 0 0,-1 0 0 0 0,1 0 0 0 0,-1 0 0 0 0,0 0 0 0 0,1 0 0 0 0,-1 0 0 0 0,0-1 1 0 0,0 1-1 0 0,0 0 0 0 0,0-1 0 0 0,0 1 0 0 0,0 0 0 0 0,1-2-48 0 0,102-115 2943 0 0,-103 117-2933 0 0,0 0-1 0 0,0-1 1 0 0,0 1-1 0 0,1 0 0 0 0,-1 0 1 0 0,0 0-1 0 0,0 0 1 0 0,1 0-1 0 0,-1 0 1 0 0,1 0-1 0 0,-1 0 1 0 0,1 0-1 0 0,-1 1 1 0 0,1-1-1 0 0,-1 1 0 0 0,1-1 1 0 0,0 1-1 0 0,-1-1 1 0 0,1 1-1 0 0,0 0 1 0 0,-1 0-1 0 0,1 0 1 0 0,0 0-1 0 0,-1 0 1 0 0,1 0-1 0 0,0 1 0 0 0,-1-1 1 0 0,1 0-1 0 0,0 1 1 0 0,-1-1-1 0 0,1 1 1 0 0,-1 0-1 0 0,1 0 1 0 0,0 0-10 0 0,74 96 321 0 0,36 10-84 0 0,-97-94-212 0 0,-2 0 0 0 0,0 2 0 0 0,0 0 0 0 0,-2 0 0 0 0,0 1 0 0 0,0 0 0 0 0,-2 1 0 0 0,0 0 0 0 0,-1 1 0 0 0,0 0 0 0 0,-2 0 0 0 0,0 1 0 0 0,-1-1 0 0 0,-1 1 0 0 0,-1 0 0 0 0,-1 1 0 0 0,0-1 0 0 0,-1 0 0 0 0,-2 19-25 0 0,-2-31 10 0 0,0-1-1 0 0,0 1 1 0 0,-1-1 0 0 0,0 0-1 0 0,0 0 1 0 0,-1 0-1 0 0,1 0 1 0 0,-1-1 0 0 0,-1 0-1 0 0,1 0 1 0 0,-1 0 0 0 0,1-1-1 0 0,-1 0 1 0 0,0 0-1 0 0,-1 0 1 0 0,1-1 0 0 0,-1 0-1 0 0,0 0 1 0 0,1-1-1 0 0,-1 0 1 0 0,0 0 0 0 0,-1 0-1 0 0,1-1 1 0 0,0 0-1 0 0,0 0 1 0 0,0-1 0 0 0,-1 0-1 0 0,1 0 1 0 0,-3-2-10 0 0,8 2 4 0 0,0 0 0 0 0,0 0 0 0 0,1 0 0 0 0,-1-1 0 0 0,0 1 0 0 0,0-1-1 0 0,1 0 1 0 0,-1 1 0 0 0,1-1 0 0 0,-1 0 0 0 0,0 0 0 0 0,1 0 0 0 0,-1 0 0 0 0,1 0 0 0 0,0 0 0 0 0,-1 0 0 0 0,1-1 0 0 0,0 1 0 0 0,0 0 0 0 0,0-1 0 0 0,0 1 0 0 0,0-1-1 0 0,0 0 1 0 0,0 1 0 0 0,0-1 0 0 0,1 1 0 0 0,-1-1 0 0 0,1 0 0 0 0,-1 0 0 0 0,1 1 0 0 0,0-1 0 0 0,-1 0 0 0 0,1 0 0 0 0,0 0 0 0 0,0 1 0 0 0,0-3-4 0 0,13-68-1 0 0,7 32-248 0 0,3 0 0 0 0,1 2 0 0 0,2 1 0 0 0,2 0 0 0 0,1 3 0 0 0,2 0 249 0 0,-21 22-335 0 0,18-19-1792 0 0,-14 16-1471 0 0,-1 0-4215 0 0,-5 6-5154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52 4849 0 0,'0'0'2330'0'0,"0"0"-447"0"0,0 0-96 0 0,0 0 127 0 0,0 0 37 0 0,0 0-153 0 0,0 0-314 0 0,0 0-303 0 0,0 0-282 0 0,0 0-207 0 0,0 0-165 0 0,0 0-116 0 0,-4-3-43 0 0,2 2-329 0 0,1 0 0 0 0,0 1-1 0 0,-1-1 1 0 0,1 0 0 0 0,-1 0 0 0 0,1 0 0 0 0,-1 1 0 0 0,1-1-1 0 0,-1 1 1 0 0,0-1 0 0 0,1 1 0 0 0,-1 0 0 0 0,0 0-1 0 0,1 0 1 0 0,-1 0 0 0 0,0 0 0 0 0,1 0 0 0 0,-1 0 0 0 0,0 0-1 0 0,1 0 1 0 0,-1 1 0 0 0,0-1 0 0 0,1 1 0 0 0,-1-1-1 0 0,1 1 1 0 0,-1 0 0 0 0,1 0 0 0 0,-1 0 0 0 0,0 0-39 0 0,-6 3 62 0 0,0 1 0 0 0,1 0 0 0 0,-1 0 0 0 0,1 1 0 0 0,0 0 0 0 0,1 0 0 0 0,-1 0 0 0 0,1 1 0 0 0,1 0 1 0 0,-1 0-1 0 0,1 0 0 0 0,0 1 0 0 0,1 0 0 0 0,0 0 0 0 0,0 0 0 0 0,1 0 0 0 0,0 1 0 0 0,0-1 0 0 0,1 1 1 0 0,0 0-1 0 0,0 0 0 0 0,1 0 0 0 0,1 0 0 0 0,-1 0 0 0 0,2 7-62 0 0,1-12 68 0 0,1 0 0 0 0,0-1 1 0 0,0 0-1 0 0,0 0 0 0 0,0 0 0 0 0,1 0 0 0 0,-1 0 1 0 0,1-1-1 0 0,-1 1 0 0 0,1-1 0 0 0,0 0 0 0 0,0 0 1 0 0,0-1-1 0 0,0 1 0 0 0,1-1 0 0 0,-1 0 0 0 0,0 0 1 0 0,1 0-1 0 0,-1-1 0 0 0,0 1 0 0 0,1-1 0 0 0,-1 0 1 0 0,1 0-1 0 0,-1-1 0 0 0,0 1 0 0 0,1-1 0 0 0,-1 0 1 0 0,0 0-1 0 0,0-1 0 0 0,1 1 0 0 0,-1-1 1 0 0,0 0-1 0 0,-1 0 0 0 0,1 0 0 0 0,3-2-68 0 0,20-15 111 0 0,-1-1-1 0 0,-1-1 1 0 0,0-2-1 0 0,-2 0 1 0 0,0-1-1 0 0,-2-2 0 0 0,10-15-110 0 0,-24 33 25 0 0,48-59 172 0 0,-30 120-48 0 0,-12-6-106 0 0,-2 0-1 0 0,-2 2 0 0 0,-2-1 0 0 0,-2 1 0 0 0,-2 19-42 0 0,-3 127-7 0 0,-4-170-5 0 0,-1 0-1 0 0,-1 0 1 0 0,-2-1-1 0 0,0 0 0 0 0,-1 0 1 0 0,-2-1-1 0 0,0 0 0 0 0,-1-1 1 0 0,-1 0-1 0 0,-2-1 1 0 0,0 0-1 0 0,-1-2 0 0 0,-13 13 13 0 0,26-28-3 0 0,0 0 0 0 0,-1-1 0 0 0,1 0-1 0 0,-1 1 1 0 0,0-2 0 0 0,0 1 0 0 0,0 0-1 0 0,0-1 1 0 0,-1 0 0 0 0,1 1 0 0 0,-1-2-1 0 0,1 1 1 0 0,-1-1 0 0 0,0 1-1 0 0,1-1 1 0 0,-1-1 0 0 0,0 1 0 0 0,-4 0 3 0 0,7-4 0 0 0,-1 1 0 0 0,1 0 0 0 0,-1-1 0 0 0,1 0 0 0 0,0 0 0 0 0,0 1 1 0 0,0-1-1 0 0,0 0 0 0 0,0-1 0 0 0,1 1 0 0 0,0 0 0 0 0,-1 0 0 0 0,1-1 0 0 0,0 1 1 0 0,1-1-1 0 0,-1 1 0 0 0,0-1 0 0 0,1 1 0 0 0,0-1 0 0 0,0 1 0 0 0,0-1 0 0 0,1-2 0 0 0,1-23-16 0 0,1 0-1 0 0,1 0 1 0 0,2 0-1 0 0,1 0 1 0 0,1 1-1 0 0,2 0 1 0 0,0 1-1 0 0,15-26 17 0 0,8-9-139 0 0,0 0-1261 0 0,-18 19-4952 0 0,-13 37-630 0 0,1 1-4968 0 0</inkml:trace>
  <inkml:trace contextRef="#ctx0" brushRef="#br0" timeOffset="437.994">591 225 0 0 0,'0'0'984'0'0,"0"0"730"0"0,0 0 549 0 0,0 0 218 0 0,0 0-54 0 0,0 0-391 0 0,0 0-331 0 0,0 0-281 0 0,0 0-205 0 0,0 0-151 0 0,0 0-150 0 0,0 0-136 0 0,0 0-128 0 0,2 17-110 0 0,11 117 1174 0 0,-17-94-266 0 0,4-40-1173 0 0,0 0 11 0 0,0 0 53 0 0,0 0 80 0 0,0 0 56 0 0,0 0 68 0 0,0-15 989 0 0,2-9-1375 0 0,2 0 1 0 0,0 0 0 0 0,2 0-1 0 0,0 0 1 0 0,2 1 0 0 0,1 0-1 0 0,0 0 1 0 0,2 1 0 0 0,0 1-1 0 0,4-4-161 0 0,-11 17-16 0 0,1 0-1 0 0,0 0 1 0 0,1 1 0 0 0,-1 0-1 0 0,2 0 1 0 0,-1 0 0 0 0,1 0-1 0 0,0 1 1 0 0,0 1 0 0 0,0-1-1 0 0,6-2 17 0 0,-13 8-54 0 0,1 0 0 0 0,0 0 1 0 0,0 0-1 0 0,0 0 0 0 0,0 0 0 0 0,0 0 0 0 0,0 0 0 0 0,0 0 0 0 0,0 0 0 0 0,0 0 1 0 0,0 1-1 0 0,0-1 0 0 0,0 0 0 0 0,0 1 0 0 0,-1-1 0 0 0,1 1 0 0 0,0-1 0 0 0,0 1 1 0 0,0-1-1 0 0,-1 1 0 0 0,1 0 0 0 0,0-1 0 0 0,-1 1 0 0 0,1 0 0 0 0,-1-1 0 0 0,1 1 1 0 0,0 0-1 0 0,-1 0 0 0 0,0 0 0 0 0,1 0 0 0 0,-1 0 0 0 0,1-1 0 0 0,-1 1 1 0 0,0 0-1 0 0,0 0 0 0 0,0 0 0 0 0,1 0 0 0 0,-1 0 0 0 0,0 0 0 0 0,0 0 0 0 0,0 0 54 0 0,4 20-4170 0 0,-1-7-5233 0 0,-1-10-2521 0 0</inkml:trace>
  <inkml:trace contextRef="#ctx0" brushRef="#br0" timeOffset="1018.93">1084 70 7834 0 0,'0'0'3695'0'0,"0"0"-1202"0"0,0 0-485 0 0,0 0-137 0 0,0 0-228 0 0,0 0-348 0 0,0 0-385 0 0,0 0-277 0 0,0 0-118 0 0,0 0-70 0 0,0 0-43 0 0,0 0-40 0 0,0 0-48 0 0,-10 3-19 0 0,-74 42 679 0 0,72-32-885 0 0,0 0 0 0 0,1 0 0 0 0,1 1 0 0 0,0 1 0 0 0,0 0 0 0 0,2 0-1 0 0,0 0 1 0 0,-5 16-89 0 0,-1 46-24 0 0,15-75 47 0 0,0-1-1 0 0,0 0 0 0 0,0 1 0 0 0,0-1 0 0 0,0 0 1 0 0,0 0-1 0 0,1 0 0 0 0,-1 0 0 0 0,1 0 1 0 0,-1 0-1 0 0,0 0 0 0 0,1 0 0 0 0,0-1 1 0 0,-1 1-1 0 0,1-1 0 0 0,-1 1 0 0 0,1-1 1 0 0,0 1-1 0 0,-1-1 0 0 0,1 0 0 0 0,0 0 1 0 0,-1 0-1 0 0,1 0 0 0 0,0 0 0 0 0,-1 0 0 0 0,1 0 1 0 0,0 0-1 0 0,-1-1 0 0 0,1 1 0 0 0,0-1 1 0 0,-1 1-1 0 0,1-1 0 0 0,-1 0 0 0 0,1 0 1 0 0,-1 1-1 0 0,1-1 0 0 0,-1 0 0 0 0,0 0 1 0 0,1-1-1 0 0,0 0-22 0 0,12-10 107 0 0,0-1 1 0 0,-1 0 0 0 0,-1-1-1 0 0,0-1 1 0 0,-1 0 0 0 0,0-1-1 0 0,-1 0 1 0 0,-1 0 0 0 0,4-11-108 0 0,9-13 146 0 0,-5 3-76 0 0,-19 85-890 0 0,0-44 804 0 0,0 1-1 0 0,0 0 1 0 0,0 0 0 0 0,1 0-1 0 0,0 0 1 0 0,0 0-1 0 0,0 1 1 0 0,1-1 0 0 0,-1 0-1 0 0,1 0 1 0 0,1 0-1 0 0,-1 1 1 0 0,1-1 0 0 0,-1 0-1 0 0,2 0 1 0 0,-1 0-1 0 0,0 0 1 0 0,1 0 0 0 0,0 0-1 0 0,3 4 17 0 0,46 83 219 0 0,-38-81-151 0 0,-11-17-1749 0 0,0 1-1979 0 0,-2 2-3766 0 0,0 3-4372 0 0</inkml:trace>
  <inkml:trace contextRef="#ctx0" brushRef="#br0" timeOffset="1554.37">1211 30 8826 0 0,'0'0'2434'0'0,"0"0"-543"0"0,0 0-294 0 0,0 0-174 0 0,0 0-258 0 0,0 0-274 0 0,0 0-267 0 0,0 0-144 0 0,0 0 16 0 0,0 0 57 0 0,0 0-11 0 0,0 0 14 0 0,0 0 0 0 0,7 15-53 0 0,22 50-67 0 0,-11 43 728 0 0,0-4-918 0 0,0-65 94 0 0,-10-54 1331 0 0,58-221 114 0 0,-64 222-1791 0 0,2-7-1177 0 0,-3 19-3311 0 0,0 13-4568 0 0,-1-6-2964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7106 0 0,'0'0'2377'0'0,"0"0"-466"0"0,0 0-217 0 0,0 0-86 0 0,0 0-118 0 0,0 0-214 0 0,0 0-313 0 0,0 0-220 0 0,0 0-116 0 0,0 0-24 0 0,0 0-7 0 0,0 0-51 0 0,0 0-58 0 0,-5 27-62 0 0,-31 172 534 0 0,34-187-874 0 0,-14 63 153 0 0,3 2 0 0 0,4-1 1 0 0,3 1-1 0 0,3 16-238 0 0,4-88 11 0 0,0 1-1 0 0,1-1 1 0 0,0 0-1 0 0,0 1 1 0 0,0-1 0 0 0,1 0-1 0 0,0 0 1 0 0,0-1 0 0 0,0 1-1 0 0,0-1 1 0 0,1 1 0 0 0,-1-1-1 0 0,1 0 1 0 0,0 0 0 0 0,1 0-1 0 0,-1-1 1 0 0,1 0-1 0 0,-1 0 1 0 0,1 0 0 0 0,0 0-1 0 0,0-1 1 0 0,0 1 0 0 0,1-1-1 0 0,-1-1 1 0 0,0 1 0 0 0,1-1-1 0 0,-1 0 1 0 0,1 0-1 0 0,-1 0 1 0 0,1-1 0 0 0,0 0-1 0 0,-1 0 1 0 0,1-1 0 0 0,-1 1-1 0 0,1-1 1 0 0,-1 0 0 0 0,1-1-1 0 0,-1 1 1 0 0,1-1 0 0 0,-1 0-1 0 0,0-1 1 0 0,0 1-1 0 0,0-1 1 0 0,0 0 0 0 0,-1 0-1 0 0,1-1-10 0 0,23-15 82 0 0,-1-2 1 0 0,-1-1-1 0 0,-1-1 0 0 0,-1-1 0 0 0,-1-1 0 0 0,-2-1 0 0 0,0-1 0 0 0,-2-1 0 0 0,14-24-82 0 0,-33 51 0 0 0,17-26 28 0 0,-2-2 1 0 0,0 0-1 0 0,-2-1 0 0 0,-1 0 0 0 0,-1-1 1 0 0,-2 0-1 0 0,-1-1 0 0 0,-2 0 0 0 0,-1 0 0 0 0,-1 0 1 0 0,-2-1-1 0 0,-2-29-28 0 0,-6-4 364 0 0,4 66-356 0 0,0 0-1 0 0,1 1 1 0 0,-1-1 0 0 0,1 0 0 0 0,-1 1-1 0 0,1-1 1 0 0,-1 1 0 0 0,1-1-1 0 0,-1 1 1 0 0,1 0 0 0 0,0 0-1 0 0,-1-1 1 0 0,1 1 0 0 0,0 0 0 0 0,0 0-1 0 0,-1 0 1 0 0,1 1 0 0 0,0-1-1 0 0,0 0 1 0 0,0 0 0 0 0,1 1 0 0 0,-1-1-1 0 0,0 0 1 0 0,0 1 0 0 0,1-1-1 0 0,-1 1 1 0 0,0-1 0 0 0,1 1 0 0 0,0-1-1 0 0,-1 1-7 0 0,-2 5 21 0 0,-17 27 45 0 0,1 1 1 0 0,2 0-1 0 0,2 2 1 0 0,1 0-1 0 0,2 0 1 0 0,2 1-1 0 0,1 1 1 0 0,2 0-1 0 0,2 0 0 0 0,1 0 1 0 0,2 34-67 0 0,1-28 67 0 0,3 1-1 0 0,1-1 1 0 0,2 1 0 0 0,4 7-67 0 0,10 24-219 0 0,-10-95-7221 0 0,-2 8-766 0 0,-5 5-3054 0 0</inkml:trace>
  <inkml:trace contextRef="#ctx0" brushRef="#br0" timeOffset="288.739">783 482 14219 0 0,'0'0'1960'0'0,"0"0"-605"0"0,0 0-245 0 0,0 0 52 0 0,0 0 78 0 0,0 0-48 0 0,0 0-201 0 0,0 0-231 0 0,0 0-190 0 0,0 0-144 0 0,0 0-118 0 0,-4 32-93 0 0,-12 98-62 0 0,11 21 116 0 0,0-133-485 0 0,4-15-4027 0 0,1-2-4353 0 0,0-1-2823 0 0</inkml:trace>
  <inkml:trace contextRef="#ctx0" brushRef="#br0" timeOffset="921.71">847 666 13243 0 0,'0'0'1854'0'0,"0"0"-610"0"0,0 0-228 0 0,0 0 23 0 0,0 0 22 0 0,0 0-95 0 0,0 0-160 0 0,0 0-150 0 0,0 0-132 0 0,0 0-83 0 0,0 0-70 0 0,0 0-78 0 0,0 0-34 0 0,31-4-44 0 0,95-14-47 0 0,-10-1 339 0 0,-41 2-346 0 0,-75 14-111 0 0,-1 0-1 0 0,0 0 1 0 0,0 0 0 0 0,-1 0 0 0 0,1 0-1 0 0,-1 1 1 0 0,1-1 0 0 0,-1 0 0 0 0,0 1-1 0 0,0 0 1 0 0,0-1 0 0 0,0 1 0 0 0,0 0-1 0 0,-1 0 1 0 0,1 0 0 0 0,-1 0 0 0 0,1 0-1 0 0,-1 1 1 0 0,0-1 0 0 0,1 1 0 0 0,-1 0-1 0 0,0 0 1 0 0,-2-1-50 0 0,-5-3 7 0 0,-2 1 0 0 0,1-1 0 0 0,0 2 0 0 0,-1-1 0 0 0,1 2 0 0 0,-1-1 0 0 0,0 2 0 0 0,0 0 0 0 0,0 0 0 0 0,-5 1-7 0 0,17 0 2 0 0,0 0-50 0 0,0 45-69 0 0,13 137 168 0 0,-7-141-63 0 0,20-66 578 0 0,108-125-199 0 0,-132 147-809 0 0,0-1 346 0 0,-1 3-3667 0 0,0 1-3454 0 0,0 0-4623 0 0</inkml:trace>
  <inkml:trace contextRef="#ctx0" brushRef="#br0" timeOffset="1303.796">1379 526 16636 0 0,'0'0'1669'0'0,"0"0"-499"0"0,0 0-157 0 0,0 0 22 0 0,0 0 56 0 0,0 0-47 0 0,0 0-181 0 0,0 0-207 0 0,0 0-164 0 0,0 0-103 0 0,0 0-72 0 0,0 0-45 0 0,0 0-39 0 0,29-9-33 0 0,89-25-37 0 0,-53 25 115 0 0,-63 11-271 0 0,-1 0 1 0 0,0 0-1 0 0,0 0 1 0 0,0 0 0 0 0,0 0-1 0 0,0 0 1 0 0,0 0-1 0 0,-1 0 1 0 0,1 0 0 0 0,0 1-1 0 0,-1-1 1 0 0,0 0 0 0 0,0 0-1 0 0,1 0 1 0 0,-1 1-1 0 0,-1-1 1 0 0,1 0 0 0 0,0 0-1 0 0,0 1 1 0 0,-1-1-1 0 0,1 0 1 0 0,-1 0 0 0 0,0 0-1 0 0,0 0 1 0 0,0 0 0 0 0,0 0-1 0 0,0 0 1 0 0,0 0-1 0 0,0 0 1 0 0,-1 0 0 0 0,1 0-8 0 0,-156 182 130 0 0,156-183-129 0 0,-1 0-1 0 0,1 0 0 0 0,0 0 0 0 0,0 1 1 0 0,0-1-1 0 0,0 0 0 0 0,0 1 0 0 0,0-1 1 0 0,0 1-1 0 0,0-1 0 0 0,1 1 0 0 0,-1-1 1 0 0,0 1-1 0 0,1 0 0 0 0,0-1 0 0 0,-1 1 1 0 0,1 0-1 0 0,0-1 0 0 0,0 1 0 0 0,0 0 1 0 0,0 0-1 0 0,0-1 0 0 0,0 1 0 0 0,0 0 1 0 0,1-1-1 0 0,-1 1 0 0 0,1 0 1 0 0,-1-1-1 0 0,1 1 0 0 0,-1-1 0 0 0,1 1 1 0 0,0-1-1 0 0,0 1 0 0 0,0-1 0 0 0,0 1 1 0 0,0-1-1 0 0,0 0 0 0 0,0 0 0 0 0,1 1 1 0 0,-1-1-1 0 0,0 0 0 0 0,1 0 0 0 0,-1 0 1 0 0,0 0-1 0 0,1-1 0 0 0,-1 1 0 0 0,1 0 1 0 0,0-1-1 0 0,-1 1 0 0 0,1 0 0 0 0,0-1 1 0 0,-1 0-1 0 0,1 0 0 0 0,0 1 0 0 0,-1-1 1 0 0,1 0-1 0 0,0 0 0 0 0,15-2-42 0 0,0 0-1 0 0,-1-1 1 0 0,1 0-1 0 0,-1-1 1 0 0,0-1 0 0 0,0-1-1 0 0,0-1 1 0 0,-1 0-1 0 0,1-1 43 0 0,35-14-4496 0 0,-43 21-2687 0 0,-5 1-5409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9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1 340 2993 0 0,'0'0'1773'0'0,"0"0"6"0"0,0 0 218 0 0,0 0 175 0 0,0 0-71 0 0,0 0-254 0 0,0 0-346 0 0,0 0-327 0 0,0 0-248 0 0,0 0-140 0 0,0 0-71 0 0,9 0 4743 0 0,32 0-3933 0 0,113-40 169 0 0,30 17-1098 0 0,-184 23-587 0 0,0 0 11 0 0,0 0 12 0 0,0 0-12 0 0,0 0-4 0 0,0 0-4 0 0,0 0-13 0 0,0 0 6 0 0,0 0 1 0 0,0 0-9 0 0,0 0 6 0 0,0 0-10 0 0,0 0-1 0 0,0 0 23 0 0,0 0-9 0 0,0 0-18 0 0,0 0 3 0 0,0 0 21 0 0,0 0-16 0 0,0 0-7 0 0,0 0 5 0 0,0 0-34 0 0,0 0 8 0 0,0 0-8 0 0,0 0-20 0 0,0 0-30 0 0,0 0-19 0 0,0 0-69 0 0,0 0-92 0 0,-5-4-3906 0 0,-3-3-5447 0 0,6 3-2050 0 0</inkml:trace>
  <inkml:trace contextRef="#ctx0" brushRef="#br0" timeOffset="360.803">210 1 7306 0 0,'0'0'2384'0'0,"0"0"-797"0"0,0 0-287 0 0,0 0 75 0 0,0 0 70 0 0,0 0-36 0 0,0 0-139 0 0,0 0-246 0 0,0 0-189 0 0,0 0-96 0 0,0 0-62 0 0,0 0-39 0 0,0 0-42 0 0,-2 33-36 0 0,-5 103-65 0 0,16-61 320 0 0,-3-36-483 0 0,-2 1 1 0 0,-1 0 0 0 0,-2 0 0 0 0,-2 0 0 0 0,-2 7-333 0 0,-5-7-64 0 0,14-55-4480 0 0,16-12-36 0 0,-12 15-737 0 0,-2 4-5577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19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5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49 9082 0 0,'0'0'2078'0'0,"0"0"-406"0"0,0 0-125 0 0,0 0 47 0 0,0 0-38 0 0,0 0-161 0 0,0 0-264 0 0,0 0-260 0 0,0 0-191 0 0,0 0-131 0 0,0 0-62 0 0,9-7-20 0 0,35-27 932 0 0,-54 57 632 0 0,-72 72-995 0 0,82-95-1028 0 0,0 0 12 0 0,23-8 464 0 0,140-110 943 0 0,-200 160-3574 0 0,33-34 237 0 0,-1 0-2416 0 0,3-3-2483 0 0,0-1-5817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5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9826 0 0,'0'0'5337'0'0,"0"0"-2775"0"0,0 0-911 0 0,0 0-129 0 0,0 0-150 0 0,0 0-186 0 0,0 0-234 0 0,0 0-277 0 0,0 0-169 0 0,0 0-61 0 0,0 0-25 0 0,0 0-11 0 0,0 0-33 0 0,5 18 522 0 0,-56 34 295 0 0,71-60-890 0 0,57-31 314 0 0,-107 57 184 0 0,47-11-2438 0 0,-12-7 1020 0 0,12 0-2170 0 0,-5-3-6069 0 0,-3-1-4401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4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4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1000 273 0 0 0,'0'0'1628'0'0,"0"0"-270"0"0,0 0 116 0 0,0 0 322 0 0,0 0 294 0 0,0 0 92 0 0,0 0-149 0 0,0 0-311 0 0,0 0-326 0 0,0 0-255 0 0,0 0-153 0 0,2-6-88 0 0,5-16-93 0 0,-5 17-112 0 0,-3 16 930 0 0,-36 88-283 0 0,-70 184-355 0 0,-46 92-642 0 0,134-334-353 0 0,10-26 123 0 0,8-22 460 0 0,83-245-300 0 0,-59 194-244 0 0,5-18-16 0 0,112-252 45 0 0,-118 286-34 0 0,2 2 0 0 0,1 0 0 0 0,2 2 0 0 0,2 0-1 0 0,23-21-25 0 0,-43 48-1 0 0,-1 25-51 0 0,26 173 979 0 0,18 60-428 0 0,44-8-264 0 0,-12-62-119 0 0,-84-177-64 0 0,0 0 0 0 0,0 0 0 0 0,-1 0 0 0 0,1 0 0 0 0,0 0 0 0 0,0 0 1 0 0,-1 0-1 0 0,1 0 0 0 0,0 0 0 0 0,0 0 0 0 0,0 0 0 0 0,-1 0 1 0 0,1 0-1 0 0,0 0 0 0 0,0 0 0 0 0,-1 0 0 0 0,1 0 0 0 0,0 0 0 0 0,0 0 1 0 0,0 0-1 0 0,-1 0 0 0 0,1 0 0 0 0,0 0 0 0 0,0 0 0 0 0,0 1 0 0 0,-1-1 1 0 0,1 0-1 0 0,0 0 0 0 0,0 0 0 0 0,0 0 0 0 0,0 0 0 0 0,-1 1 1 0 0,1-1-1 0 0,0 0-52 0 0,-9-7-110 0 0,-219-147 147 0 0,-18 8-340 0 0,227 134-787 0 0,33 6-4002 0 0,-4 5 248 0 0,1 1-6783 0 0</inkml:trace>
  <inkml:trace contextRef="#ctx0" brushRef="#br0" timeOffset="3284.425">6537 740 13971 0 0,'0'0'1607'0'0,"0"0"-285"0"0,0 0 122 0 0,0 0 194 0 0,0 0-94 0 0,0 0-270 0 0,0 0-330 0 0,0 0-243 0 0,0 0-185 0 0,0 0-133 0 0,0 0-119 0 0,0 0-86 0 0,-12 32-72 0 0,-40 95-54 0 0,36-68-133 0 0,17-45-1266 0 0,1-17-10069 0 0,-2-1-116 0 0</inkml:trace>
  <inkml:trace contextRef="#ctx0" brushRef="#br0" timeOffset="3786.384">6736 932 15891 0 0,'0'0'1534'0'0,"0"0"-124"0"0,0 0 162 0 0,0 0 111 0 0,0 0-75 0 0,0 0-298 0 0,0 0-450 0 0,0 0-345 0 0,0 0-186 0 0,0 0-54 0 0,0 0-28 0 0,0 0-56 0 0,0 0-41 0 0,16-33-38 0 0,46-104-36 0 0,6-1-20 0 0,-68 137-64 0 0,0 1 0 0 0,1-1-1 0 0,-1 0 1 0 0,0 1 0 0 0,1-1 0 0 0,-1 0-1 0 0,0 1 1 0 0,1-1 0 0 0,-1 0-1 0 0,1 1 1 0 0,-1-1 0 0 0,1 1 0 0 0,-1-1-1 0 0,1 1 1 0 0,-1-1 0 0 0,1 1 0 0 0,0 0-1 0 0,-1-1 1 0 0,1 1 0 0 0,0 0-1 0 0,-1-1 1 0 0,1 1 0 0 0,0 0 0 0 0,-1 0-1 0 0,1 0 1 0 0,0-1 0 0 0,-1 1-1 0 0,1 0 1 0 0,0 0 0 0 0,0 0 0 0 0,-1 0-1 0 0,1 0 1 0 0,0 0 0 0 0,-1 1-1 0 0,1-1 1 0 0,0 0 0 0 0,0 0 0 0 0,-1 0-1 0 0,1 1 1 0 0,0-1 0 0 0,-1 0-1 0 0,1 1 1 0 0,-1-1 0 0 0,1 1 0 0 0,0-1-1 0 0,-1 0 1 0 0,1 1 0 0 0,-1-1 0 0 0,1 1-1 0 0,-1 0 1 0 0,1-1 0 0 0,-1 1-1 0 0,0-1 1 0 0,1 1 0 0 0,-1 0 0 0 0,0-1-1 0 0,1 1 1 0 0,-1 0 0 0 0,0-1-1 0 0,0 1 1 0 0,0 0 0 0 0,1-1 0 0 0,-1 1-1 0 0,0 0 9 0 0,11 48-225 0 0,-11-48 224 0 0,0 1-3 0 0,0 7 1 0 0,0 0 0 0 0,1-1 0 0 0,0 1 0 0 0,0 0 0 0 0,1-1 0 0 0,0 1 0 0 0,0-1 0 0 0,1 1 0 0 0,0-1 0 0 0,1 0 0 0 0,-1 0 0 0 0,2-1 0 0 0,-1 1 0 0 0,1-1 0 0 0,0 0 0 0 0,0 0 1 0 0,1 0-1 0 0,0-1 0 0 0,1 0 0 0 0,-1 0 0 0 0,1 0 0 0 0,2 0 3 0 0,-5-4 43 0 0,0-1 1 0 0,0 0-1 0 0,1 0 1 0 0,-1 0-1 0 0,0-1 0 0 0,1 1 1 0 0,-1-1-1 0 0,0 0 1 0 0,1 0-1 0 0,-1 0 1 0 0,1-1-1 0 0,-1 0 0 0 0,0 0 1 0 0,1 0-1 0 0,-1 0 1 0 0,0-1-1 0 0,0 1 1 0 0,0-1-1 0 0,0 0 1 0 0,0 0-1 0 0,-1-1 0 0 0,1 1 1 0 0,0-1-1 0 0,-1 0 1 0 0,0 0-1 0 0,0 0 1 0 0,3-3-44 0 0,69-105 1061 0 0,-63 90-1015 0 0,13-55-721 0 0,-23 59-3808 0 0,-2 1-4339 0 0,0 11-3863 0 0</inkml:trace>
  <inkml:trace contextRef="#ctx0" brushRef="#br0" timeOffset="4046.475">7622 221 18420 0 0,'0'0'1724'0'0,"0"0"-631"0"0,0 0-169 0 0,0 0 97 0 0,0 0 122 0 0,0 0 4 0 0,0 0-121 0 0,0 0-201 0 0,0 0-198 0 0,0 0-138 0 0,0 0-61 0 0,0 0-63 0 0,10 35-76 0 0,29 111-56 0 0,-30-36-15 0 0,-10 118-138 0 0,34-110-507 0 0,-25-112-2778 0 0,-15-34-2380 0 0,2 18-499 0 0,0 2-5666 0 0</inkml:trace>
  <inkml:trace contextRef="#ctx0" brushRef="#br0" timeOffset="4230.062">7404 442 15355 0 0,'0'0'1853'0'0,"0"0"-506"0"0,0 0-171 0 0,0 0-57 0 0,0 0-68 0 0,33-7-108 0 0,101-23-171 0 0,3 12 844 0 0,45 15-1173 0 0,-164 13-2200 0 0,-16-6-2452 0 0,-1 0-3713 0 0,-1-1-3865 0 0</inkml:trace>
  <inkml:trace contextRef="#ctx0" brushRef="#br0" timeOffset="3516.489">6464 335 7970 0 0,'0'0'2120'0'0,"0"0"-536"0"0,0 0-279 0 0,0 0-257 0 0,0 0-296 0 0,0 0-480 0 0,0 0-488 0 0,0 0-432 0 0,0 0-560 0 0,0 0-1361 0 0,0 0-7841 0 0</inkml:trace>
  <inkml:trace contextRef="#ctx0" brushRef="#br0" timeOffset="4901.824">6486 380 0 0 0,'0'0'608'0'0,"0"0"211"0"0,0 0-11 0 0,0 0-72 0 0,0 0-26 0 0,0 0 51 0 0,0 0 82 0 0,0 0-103 0 0,0 0-102 0 0,0 0-62 0 0,2-5-7 0 0,5-12 69 0 0,-7 17-444 0 0,-1 1 1 0 0,1-1-1 0 0,0 0 0 0 0,-1 0 1 0 0,1 0-1 0 0,-1 0 0 0 0,1 1 1 0 0,0-1-1 0 0,-1 0 1 0 0,1 0-1 0 0,-1 0 0 0 0,1 0 1 0 0,-1 0-1 0 0,1 0 1 0 0,0 0-1 0 0,-1 0 0 0 0,1 0 1 0 0,-1 0-1 0 0,1-1 0 0 0,-1 1 1 0 0,1 0-1 0 0,0 0 1 0 0,-1 0-1 0 0,1 0 0 0 0,-1-1 1 0 0,1 1-1 0 0,0 0 1 0 0,-1 0-1 0 0,1-1 0 0 0,0 1 1 0 0,-1 0-1 0 0,1-1 0 0 0,0 1 1 0 0,0 0-1 0 0,-1-1 1 0 0,1 1-1 0 0,0 0 0 0 0,0-1 1 0 0,0 1-1 0 0,-1 0 1 0 0,1-1-1 0 0,0 1 0 0 0,0-1 1 0 0,0 1-1 0 0,0-1 0 0 0,0 1 1 0 0,0 0-1 0 0,0-1 1 0 0,0 1-1 0 0,0-1 0 0 0,0 1 1 0 0,0-1-1 0 0,0 1 1 0 0,0 0-1 0 0,0-1 0 0 0,0 1 1 0 0,0-1-1 0 0,1 1 0 0 0,-1 0 1 0 0,0-1-1 0 0,0 1 1 0 0,0-1-1 0 0,1 1 0 0 0,-1 0 1 0 0,0-1-1 0 0,1 1-194 0 0,-11 7-661 0 0,6-3 790 0 0,4-3 931 0 0,17-13 1764 0 0,-17 12-2606 0 0,0 0 24 0 0,0 0-25 0 0,0 0-26 0 0,0 0-11 0 0,0 0-44 0 0,0 0-28 0 0,0 0-36 0 0,0 0-33 0 0,0 0-11 0 0,0 0-20 0 0,0 0-22 0 0,0 0-11 0 0,0 0-15 0 0,0 0-11 0 0,0 0 1 0 0,0 0-36 0 0,22-1-1600 0 0,-18 1 1043 0 0,3-2-2236 0 0,-2 1-2171 0 0,-3-3-7027 0 0</inkml:trace>
  <inkml:trace contextRef="#ctx0" brushRef="#br0" timeOffset="2682.261">4899 763 0 0 0,'0'0'1091'0'0,"0"0"495"0"0,0 0 299 0 0,0 0 182 0 0,0 0-101 0 0,0 0-344 0 0,0 0-410 0 0,0 0-325 0 0,0 0-226 0 0,0 0-95 0 0,0 0 101 0 0,0 0 330 0 0,0 0 237 0 0,5 4 118 0 0,39 55 1843 0 0,-29-3-2661 0 0,-2-1-1 0 0,-2 2 0 0 0,-3 0 0 0 0,-2 0 0 0 0,-3 0 0 0 0,-2 0 0 0 0,-6 46-533 0 0,-15-8 235 0 0,20-96-213 0 0,-1 0 0 0 0,1 0 1 0 0,0 1-1 0 0,-1-1 1 0 0,1 0-1 0 0,0 1 1 0 0,-1-1-1 0 0,1 0 0 0 0,-1 0 1 0 0,1 1-1 0 0,-1-1 1 0 0,1 1-1 0 0,-1-1 0 0 0,0 1 1 0 0,1-1-1 0 0,-1 1 1 0 0,1-1-1 0 0,-1 1 0 0 0,0-1 1 0 0,0 1-1 0 0,1 0 1 0 0,-1-1-1 0 0,0 1 0 0 0,0 0 1 0 0,1 0-1 0 0,-1-1 1 0 0,0 1-1 0 0,0 0 0 0 0,0 0 1 0 0,0 0-1 0 0,1 0 1 0 0,-1 0-1 0 0,0 0 0 0 0,0 0 1 0 0,0 1-1 0 0,1-1 1 0 0,-1 0-1 0 0,0 0 0 0 0,0 1 1 0 0,1-1-1 0 0,-1 0 1 0 0,0 1-1 0 0,0-1 1 0 0,1 1-1 0 0,-1-1 0 0 0,0 1 1 0 0,1-1-1 0 0,-1 1 1 0 0,1-1-1 0 0,-1 1 0 0 0,1 0 1 0 0,-1-1-1 0 0,1 1 1 0 0,-1 0-1 0 0,1-1 0 0 0,0 1 1 0 0,-1 0-1 0 0,1 0 1 0 0,0-1-1 0 0,-1 1 0 0 0,1 0 1 0 0,0 0-1 0 0,0-1 1 0 0,0 1-1 0 0,0 0 0 0 0,0 0 1 0 0,0 0-1 0 0,0 0 1 0 0,0-1-1 0 0,0 2-22 0 0,-2-22 23 0 0,2 0 1 0 0,0 0-1 0 0,0 0 0 0 0,2 0 0 0 0,1 0 0 0 0,0 0 1 0 0,2 0-1 0 0,0 1 0 0 0,1 0 0 0 0,1 0 1 0 0,0 1-1 0 0,2-1 0 0 0,9-14-23 0 0,-1-4 43 0 0,7-15-10 0 0,3 0-1 0 0,2 2 0 0 0,3 1 0 0 0,1 2 0 0 0,2 0 0 0 0,3 3 0 0 0,1 1 1 0 0,2 2-1 0 0,25-18-32 0 0,-54 48 29 0 0,1 1-1 0 0,0 0 1 0 0,0 0 0 0 0,1 2 0 0 0,1-1 0 0 0,-1 2 0 0 0,1 0-1 0 0,0 1 1 0 0,1 0 0 0 0,-1 1 0 0 0,1 1 0 0 0,0 1 0 0 0,10-1-29 0 0,-24 4 11 0 0,1 0 1 0 0,0 1-1 0 0,-1-1 1 0 0,1 1 0 0 0,0 0-1 0 0,-1 0 1 0 0,1 0-1 0 0,-1 0 1 0 0,0 0 0 0 0,1 0-1 0 0,-1 1 1 0 0,0-1 0 0 0,0 1-1 0 0,1 0 1 0 0,-2-1-1 0 0,1 1 1 0 0,0 0 0 0 0,0 0-1 0 0,0 1 1 0 0,-1-1-1 0 0,1 0 1 0 0,-1 0 0 0 0,0 1-1 0 0,0-1 1 0 0,0 1-1 0 0,0-1 1 0 0,0 1 0 0 0,0-1-1 0 0,-1 1 1 0 0,1 0 0 0 0,-1-1-1 0 0,1 1 1 0 0,-1 0-1 0 0,0 1-11 0 0,-7 98 424 0 0,-2-72-372 0 0,-2-1-1 0 0,-1 0 0 0 0,-1-1 0 0 0,-1 0 1 0 0,-2-1-1 0 0,-1 0 0 0 0,-1-2 1 0 0,-1 0-1 0 0,-3 1-51 0 0,17-18 3 0 0,-1-1-1 0 0,0 0 1 0 0,0 0 0 0 0,-1 0 0 0 0,0-1 0 0 0,0 0 0 0 0,0 0-1 0 0,-1-1 1 0 0,0 0 0 0 0,0 0 0 0 0,0 0 0 0 0,-1-2-1 0 0,0 1 1 0 0,1-1 0 0 0,-1 0 0 0 0,0-1 0 0 0,-1 0 0 0 0,-1 0-3 0 0,7-1-35 0 0,1-1 0 0 0,-1 0 1 0 0,0 0-1 0 0,1 0 1 0 0,-1-1-1 0 0,1 1 0 0 0,-1-1 1 0 0,0 0-1 0 0,1 0 1 0 0,0 0-1 0 0,-1 0 1 0 0,1-1-1 0 0,0 1 0 0 0,-1-1 1 0 0,1 0-1 0 0,0 0 1 0 0,0 0-1 0 0,0 0 1 0 0,1-1-1 0 0,-1 1 0 0 0,1-1 1 0 0,-1 0-1 0 0,1 0 1 0 0,0 1-1 0 0,0-2 1 0 0,0 1-1 0 0,-1-2 35 0 0,0-2-282 0 0,-1-1 1 0 0,1 1 0 0 0,0-1-1 0 0,1 0 1 0 0,0 0-1 0 0,0 0 1 0 0,1-1-1 0 0,0 1 1 0 0,0 0-1 0 0,1-1 1 0 0,0 1-1 0 0,1 0 1 0 0,0-1 281 0 0,5-30-4157 0 0,6 3-3910 0 0,-5 20-3548 0 0</inkml:trace>
  <inkml:trace contextRef="#ctx0" brushRef="#br0" timeOffset="3031.533">5987 619 3361 0 0,'0'0'2932'0'0,"0"0"-456"0"0,0 0-195 0 0,0 0 41 0 0,0 0 23 0 0,0 0-17 0 0,0 0-178 0 0,0 0-474 0 0,0 0-531 0 0,0 0-428 0 0,0 0-309 0 0,0 0-114 0 0,0 0 12 0 0,-22 17 34 0 0,-70 53-12 0 0,82-63-269 0 0,-4 2 70 0 0,0 1-1 0 0,0 0 1 0 0,2 1 0 0 0,-1 1 0 0 0,1 0-1 0 0,1 0 1 0 0,0 1 0 0 0,-9 14-129 0 0,18-23 9 0 0,-1-1 0 0 0,1 1 0 0 0,0 0 0 0 0,0 0 0 0 0,0 0 0 0 0,1 1 0 0 0,-1-1 0 0 0,1 0 0 0 0,0 1 0 0 0,0-1 0 0 0,1 1 0 0 0,-1-1 0 0 0,1 1 0 0 0,0-1 0 0 0,0 1 0 0 0,1-1 0 0 0,-1 1 0 0 0,1-1 0 0 0,0 1 0 0 0,0-1 0 0 0,0 0 0 0 0,1 0 0 0 0,0 1 0 0 0,-1-1 0 0 0,1 0 0 0 0,1 0 0 0 0,-1 0 0 0 0,1-1 0 0 0,-1 1 0 0 0,1-1 0 0 0,0 1 0 0 0,0-1 0 0 0,1 0 0 0 0,-1 0 0 0 0,1 0 0 0 0,-1-1 0 0 0,1 1 0 0 0,4 1-9 0 0,4 0 44 0 0,0 0 0 0 0,0-1 0 0 0,1-1-1 0 0,-1 0 1 0 0,1-1 0 0 0,0 0-1 0 0,-1-1 1 0 0,1 0 0 0 0,0-1 0 0 0,-1 0-1 0 0,1-1 1 0 0,-1 0 0 0 0,1-1 0 0 0,-1-1-1 0 0,0 0 1 0 0,0-1 0 0 0,-1 0-1 0 0,1 0 1 0 0,-1-2 0 0 0,0 1 0 0 0,-1-1-1 0 0,0-1 1 0 0,0 0 0 0 0,0 0 0 0 0,-1-1-1 0 0,0 0 1 0 0,-1-1 0 0 0,0 1-1 0 0,0-2 1 0 0,-1 1 0 0 0,-1-1 0 0 0,0 0-1 0 0,1-2-43 0 0,-5 5-12 0 0,0 0 0 0 0,0-1 0 0 0,0 1 0 0 0,-1-1-1 0 0,0 1 1 0 0,-1-1 0 0 0,0 0 0 0 0,0 1 0 0 0,-1-1-1 0 0,0 0 1 0 0,-1 1 0 0 0,1-1 0 0 0,-2 1 0 0 0,1 0-1 0 0,-1 0 1 0 0,0 0 0 0 0,-1 0 0 0 0,0 0 0 0 0,0 1 0 0 0,-1-1-1 0 0,0 1 1 0 0,0 0 0 0 0,-1 1 0 0 0,0-1 0 0 0,0 1-1 0 0,0 0 1 0 0,-1 1 0 0 0,-2-3 12 0 0,6 7-143 0 0,0-1 0 0 0,0 1 0 0 0,0 0 0 0 0,-1 0-1 0 0,1 0 1 0 0,0 0 0 0 0,0 0 0 0 0,-1 0 0 0 0,1 1 0 0 0,0 0 0 0 0,-1 0 0 0 0,1 0 0 0 0,0 0 0 0 0,-1 0-1 0 0,1 1 1 0 0,0-1 0 0 0,-1 1 0 0 0,1 0 0 0 0,-1 0 143 0 0,-17 8-3662 0 0,3 2-3656 0 0,9-4-4556 0 0</inkml:trace>
  <inkml:trace contextRef="#ctx0" brushRef="#br0" timeOffset="945.081">2176 1017 2377 0 0,'0'0'2851'0'0,"0"0"-851"0"0,0 0-182 0 0,0 0 84 0 0,0 0-2 0 0,0 0-166 0 0,0 0-353 0 0,0 0-415 0 0,0 0-222 0 0,0 0-34 0 0,0 0 50 0 0,0 0 59 0 0,8-13 3116 0 0,50-220-558 0 0,-2 104-2920 0 0,-45 121-485 0 0,-8 35-76 0 0,-2-17 151 0 0,0 9-42 0 0,1 0 0 0 0,1 0 1 0 0,0-1-1 0 0,2 1 0 0 0,0-1 0 0 0,1 0 0 0 0,1 0 1 0 0,1-1-1 0 0,0 0 0 0 0,1 0 0 0 0,1-1 1 0 0,1 1-6 0 0,-8-13 10 0 0,0 0 0 0 0,0 0 0 0 0,1-1 0 0 0,-1 1 0 0 0,1-1 0 0 0,0 1 0 0 0,0-1 0 0 0,0 0 0 0 0,0-1 0 0 0,0 1 0 0 0,1-1 0 0 0,-1 1 0 0 0,1-1 0 0 0,0-1 0 0 0,0 1 0 0 0,-1-1 0 0 0,1 0 0 0 0,0 0 0 0 0,0 0 0 0 0,0 0 0 0 0,0-1 0 0 0,0 0 0 0 0,0 0 0 0 0,0-1 0 0 0,0 1 0 0 0,1-1-10 0 0,2-3 79 0 0,0 1 0 0 0,-1-1 0 0 0,1-1 0 0 0,-1 1 0 0 0,0-1 1 0 0,0 0-1 0 0,0-1 0 0 0,-1 0 0 0 0,0 0 0 0 0,0 0 0 0 0,3-6-79 0 0,2 1 133 0 0,6-10-7 0 0,0-2 1 0 0,-2 0 0 0 0,0 0 0 0 0,-2-2 0 0 0,-1 0-1 0 0,0 0 1 0 0,-2-1 0 0 0,-1 0 0 0 0,-1-1 0 0 0,2-15-127 0 0,-9 52-5151 0 0,-2 2-883 0 0,1-5-6004 0 0</inkml:trace>
  <inkml:trace contextRef="#ctx0" brushRef="#br0" timeOffset="1298.395">2957 847 3097 0 0,'0'0'2803'0'0,"0"0"-169"0"0,0 0-154 0 0,0 0-198 0 0,0 0-228 0 0,0 0-302 0 0,0 0-305 0 0,0 0-242 0 0,0 0-193 0 0,0 0-112 0 0,0 0-99 0 0,0 0-63 0 0,31-12-58 0 0,97-39-78 0 0,-78 19 232 0 0,-48 25-672 0 0,1 3-116 0 0,0 0 0 0 0,-1 0-1 0 0,0 0 1 0 0,0-1 0 0 0,0 1 0 0 0,0 0 0 0 0,-1-1 0 0 0,1 0 0 0 0,-1 1-1 0 0,0-1 1 0 0,-1 0 0 0 0,1 1 0 0 0,-1-1 0 0 0,0 0 0 0 0,0 0 0 0 0,0 1-1 0 0,-1-1 1 0 0,0 0 0 0 0,0 0 0 0 0,0 1 0 0 0,0-1 0 0 0,-1 1 0 0 0,0-1 0 0 0,1 1-1 0 0,-2 0 1 0 0,1 0 0 0 0,0 0 0 0 0,-1 0 0 0 0,0 0 0 0 0,0 0 0 0 0,0 1-1 0 0,-1-1 1 0 0,1 1 0 0 0,-1 0 0 0 0,1 0 0 0 0,-1 0 0 0 0,0 1 0 0 0,0-1-1 0 0,-1 1 1 0 0,1 0 0 0 0,0 0 0 0 0,-1 0 0 0 0,1 1 0 0 0,-1-1 0 0 0,1 1 0 0 0,-3 0-46 0 0,-3 4-6 0 0,1 1 0 0 0,-1 0 0 0 0,1 0 0 0 0,0 1 1 0 0,1 0-1 0 0,-1 0 0 0 0,1 1 0 0 0,0 0 0 0 0,0 1 1 0 0,1-1-1 0 0,0 2 0 0 0,0-1 0 0 0,1 1 0 0 0,-1 0 1 0 0,2 0-1 0 0,-1 1 0 0 0,1-1 0 0 0,1 1 0 0 0,-1 0 1 0 0,2 1-1 0 0,-1-1 0 0 0,1 1 0 0 0,-2 9 6 0 0,1-6-10 0 0,0-1 0 0 0,1 0-1 0 0,0 1 1 0 0,1 0 0 0 0,0 0-1 0 0,1 0 1 0 0,1-1 0 0 0,0 1-1 0 0,0 0 1 0 0,2 2 10 0 0,-2-10-6 0 0,1 0 0 0 0,0-1 0 0 0,1 1 0 0 0,-1 0 1 0 0,1-1-1 0 0,0 1 0 0 0,0-1 0 0 0,0 1 0 0 0,1-1 0 0 0,0 0 0 0 0,-1 0 0 0 0,1 0 0 0 0,1-1 0 0 0,-1 1 0 0 0,0-1 0 0 0,1 1 1 0 0,0-1-1 0 0,0 0 0 0 0,0-1 0 0 0,0 1 0 0 0,0-1 0 0 0,1 1 0 0 0,-1-1 0 0 0,1-1 0 0 0,-1 1 0 0 0,1-1 0 0 0,4 2 6 0 0,3-1-98 0 0,0-1-1 0 0,0 0 0 0 0,0 0 0 0 0,0-1 1 0 0,0 0-1 0 0,0-1 0 0 0,-1-1 0 0 0,1 0 0 0 0,0 0 1 0 0,-1-1-1 0 0,1-1 0 0 0,-1 0 0 0 0,0 0 1 0 0,0-1-1 0 0,7-5 99 0 0,55-31-10114 0 0,-59 33-1686 0 0</inkml:trace>
  <inkml:trace contextRef="#ctx0" brushRef="#br0" timeOffset="1754.255">3452 704 8034 0 0,'0'0'3239'0'0,"0"0"-1170"0"0,0 0-456 0 0,0 0-18 0 0,0 0-48 0 0,0 0-192 0 0,0 0-275 0 0,0 0-271 0 0,0 0-189 0 0,0 0-83 0 0,0 0-31 0 0,0 0-50 0 0,0 0-48 0 0,-3 24-36 0 0,-6 73-87 0 0,9-96-267 0 0,-1 0 0 0 0,1 0 1 0 0,0 0-1 0 0,-1 1 0 0 0,1-1 0 0 0,0 0 0 0 0,0 0 0 0 0,0 0 0 0 0,0 1 0 0 0,0-1 0 0 0,0 0 1 0 0,1 0-1 0 0,-1 1 0 0 0,0-1 0 0 0,0 0 0 0 0,1 0 0 0 0,-1 0 0 0 0,1 0 0 0 0,-1 1 0 0 0,1-1 1 0 0,0 0-1 0 0,-1 0 0 0 0,1 0 0 0 0,0 0 0 0 0,0 0 0 0 0,0 0 0 0 0,0-1 0 0 0,-1 1 0 0 0,1 0 1 0 0,0 0-1 0 0,1-1 0 0 0,-1 1 0 0 0,0 0 0 0 0,0-1 0 0 0,0 1 0 0 0,0-1 0 0 0,0 0 0 0 0,0 1 0 0 0,1-1 1 0 0,-1 0-1 0 0,0 0 0 0 0,0 1 0 0 0,1-1 0 0 0,-1 0 0 0 0,0 0 0 0 0,0 0 0 0 0,1-1 0 0 0,-1 1 1 0 0,0 0-1 0 0,1-1-18 0 0,3 1 114 0 0,1 0-13 0 0,0 1-1 0 0,0-2 0 0 0,0 1 0 0 0,0-1 0 0 0,0 1 0 0 0,0-2 0 0 0,-1 1 0 0 0,1-1 1 0 0,0 0-1 0 0,-1 0 0 0 0,1 0 0 0 0,-1-1 0 0 0,0 0 0 0 0,4-2-100 0 0,139-122 1171 0 0,-116 101-1104 0 0,-19 69-175 0 0,-9-36 109 0 0,0 0-1 0 0,1 0 1 0 0,0 0 0 0 0,1 0 0 0 0,-1-1 0 0 0,1 0 0 0 0,0 0 0 0 0,1 0 0 0 0,-1-1 0 0 0,1 0-1 0 0,0 0 1 0 0,0-1 0 0 0,1 0 0 0 0,-1 0 0 0 0,1-1 0 0 0,0 0 0 0 0,0 0 0 0 0,0-1 0 0 0,0 0-1 0 0,1 0 1 0 0,-1-1 0 0 0,0 0 0 0 0,1 0 0 0 0,-1-1 0 0 0,1 0 0 0 0,-1-1 0 0 0,1 0 0 0 0,-1 0-1 0 0,0-1 1 0 0,7-2-1 0 0,-6 2 22 0 0,0-1-1 0 0,0 0 1 0 0,-1 0-1 0 0,1-1 1 0 0,-1 0-1 0 0,0 0 1 0 0,0-1-1 0 0,-1 0 1 0 0,1-1-1 0 0,-1 1 1 0 0,0-2-1 0 0,-1 1 1 0 0,1-1-1 0 0,-1 1 1 0 0,0-2-1 0 0,-1 1 1 0 0,0-1 0 0 0,0 0-1 0 0,-1 0 1 0 0,0 0-1 0 0,0 0 1 0 0,-1-1-1 0 0,0 1 1 0 0,0-1-1 0 0,-1 0 1 0 0,0 0-1 0 0,-1 0 1 0 0,0 0-1 0 0,-1-1 1 0 0,1 1-1 0 0,-2-1-21 0 0,-1-3-1895 0 0,0 8-3623 0 0,1 1-6861 0 0</inkml:trace>
  <inkml:trace contextRef="#ctx0" brushRef="#br0" timeOffset="6125.57">8828 641 2737 0 0,'0'0'2420'0'0,"0"0"-302"0"0,0 0-166 0 0,0 0 47 0 0,0 0-105 0 0,0 0-204 0 0,0 0-251 0 0,0 0-288 0 0,0 0-267 0 0,0 0-219 0 0,0 0-108 0 0,-17 9-69 0 0,-51 32-63 0 0,14 20 315 0 0,46-46-612 0 0,3-7-95 0 0,1 0 0 0 0,1 0 0 0 0,-1 1 0 0 0,1-1 0 0 0,1 1 0 0 0,0 0 0 0 0,0 0 0 0 0,1 0 0 0 0,0 0 0 0 0,0 0 0 0 0,1 0 0 0 0,1 9-33 0 0,-1-14 19 0 0,1 0 0 0 0,-1-1 0 0 0,1 1 0 0 0,0-1 0 0 0,0 1-1 0 0,0-1 1 0 0,1 1 0 0 0,-1-1 0 0 0,1 0 0 0 0,0 0 0 0 0,0 0 0 0 0,0 0 0 0 0,0 0-1 0 0,0 0 1 0 0,1 0 0 0 0,-1-1 0 0 0,1 1 0 0 0,0-1 0 0 0,-1 1 0 0 0,1-1 0 0 0,1 0-1 0 0,-1 0 1 0 0,0-1 0 0 0,0 1 0 0 0,1-1 0 0 0,-1 1 0 0 0,0-1 0 0 0,1 0 0 0 0,0-1-1 0 0,-1 1 1 0 0,1 0 0 0 0,-1-1 0 0 0,2 0-19 0 0,1 0 77 0 0,0 1 0 0 0,0-2-1 0 0,0 1 1 0 0,-1-1 0 0 0,1 0 0 0 0,0 0-1 0 0,0 0 1 0 0,-1-1 0 0 0,1 0 0 0 0,-1 0-1 0 0,1-1 1 0 0,-1 1 0 0 0,0-1 0 0 0,0 0 0 0 0,0-1-1 0 0,0 1 1 0 0,-1-1 0 0 0,1 0 0 0 0,-1 0-1 0 0,0 0 1 0 0,0-1 0 0 0,-1 0 0 0 0,1 1-1 0 0,-1-1 1 0 0,2-5-77 0 0,5-4 39 0 0,0 0 0 0 0,-2-1 0 0 0,0 0 0 0 0,0-1 0 0 0,-2 0 0 0 0,0 0 0 0 0,-1 0 0 0 0,0 0 0 0 0,-1-1 0 0 0,-1 0 0 0 0,-1 0-1 0 0,0 0 1 0 0,-1 0 0 0 0,-1 0 0 0 0,-1-7-39 0 0,-1 17-39 0 0,1 0-1 0 0,-1 0 1 0 0,0 1-1 0 0,0-1 1 0 0,-1 1-1 0 0,1 0 1 0 0,-2 0-1 0 0,1 0 1 0 0,-1 0-1 0 0,1 0 1 0 0,-2 0-1 0 0,1 1 1 0 0,-1 0-1 0 0,1 0 1 0 0,-1 0 0 0 0,-1 1-1 0 0,1 0 1 0 0,-1 0-1 0 0,0 0 1 0 0,1 0-1 0 0,-2 1 1 0 0,1 0-1 0 0,-1 0 40 0 0,6 2-16 0 0,0 1 1 0 0,0-1-1 0 0,-1 0 1 0 0,1 1-1 0 0,0-1 0 0 0,-1 1 1 0 0,1 0-1 0 0,0-1 1 0 0,-1 1-1 0 0,1 0 0 0 0,0 0 1 0 0,-1 0-1 0 0,1 0 0 0 0,0 0 1 0 0,-1 0-1 0 0,1 0 1 0 0,0 0-1 0 0,-1 1 0 0 0,1-1 1 0 0,0 0-1 0 0,-1 1 1 0 0,1-1-1 0 0,0 1 0 0 0,0 0 1 0 0,-1-1-1 0 0,1 1 1 0 0,0 0-1 0 0,0 0 0 0 0,0-1 1 0 0,0 1-1 0 0,0 0 0 0 0,0 0 1 0 0,0 0-1 0 0,0 0 1 0 0,1 1-1 0 0,-1-1 0 0 0,0 0 1 0 0,1 0-1 0 0,-1 0 1 0 0,0 1-1 0 0,1-1 0 0 0,0 0 1 0 0,-1 0-1 0 0,1 1 0 0 0,0-1 1 0 0,0 1-1 0 0,-1-1 1 0 0,1 0-1 0 0,0 1 0 0 0,0-1 1 0 0,0 0-1 0 0,1 1 1 0 0,-1-1-1 0 0,0 0 0 0 0,1 2 16 0 0,1-1 22 0 0,1 0 0 0 0,-1 1 0 0 0,1-1 0 0 0,0 0 0 0 0,0-1-1 0 0,-1 1 1 0 0,1 0 0 0 0,0-1 0 0 0,1 0 0 0 0,-1 1 0 0 0,0-1-1 0 0,0 0 1 0 0,0-1 0 0 0,1 1 0 0 0,-1-1 0 0 0,1 1 0 0 0,-1-1 0 0 0,0 0-1 0 0,1 0 1 0 0,-1-1 0 0 0,0 1 0 0 0,1-1 0 0 0,-1 1 0 0 0,0-1 0 0 0,0 0-1 0 0,4-2-21 0 0,9-4 102 0 0,1-1-1 0 0,-2 0 1 0 0,1-2-1 0 0,-1 0 1 0 0,0 0-1 0 0,-1-2 0 0 0,0 1 1 0 0,-1-2-1 0 0,-1 0 1 0 0,0 0-1 0 0,0-2 1 0 0,-2 1-1 0 0,0-1 1 0 0,0-1-1 0 0,3-7-101 0 0,0-5 50 0 0,-1-1 0 0 0,-1 0 0 0 0,-1-1 0 0 0,-2 0-1 0 0,-1 0 1 0 0,-1-1 0 0 0,-1 0 0 0 0,-2 0 0 0 0,-2 0 0 0 0,-1-28-50 0 0,0 57-15 0 0,0 2-46 0 0,0 9-234 0 0,16 175 231 0 0,68 595 47 0 0,-69-667-20 0 0,-5 1 1 0 0,-4 0-1 0 0,-7 53 37 0 0,0-153 12 0 0,-1 1 0 0 0,0 0-1 0 0,0-1 1 0 0,-2 0-1 0 0,0 1 1 0 0,0-1 0 0 0,-1-1-1 0 0,-1 1 1 0 0,0-1-1 0 0,-5 8-11 0 0,10-19 17 0 0,0 0-1 0 0,0-1 0 0 0,-1 1 1 0 0,1 0-1 0 0,0 0 0 0 0,-1 0 1 0 0,1-1-1 0 0,0 1 0 0 0,-1-1 1 0 0,1 1-1 0 0,-1-1 0 0 0,1 0 1 0 0,-1 1-1 0 0,1-1 1 0 0,-1 0-1 0 0,1 0 0 0 0,-1 0 1 0 0,1 0-1 0 0,-1 0 0 0 0,1 0 1 0 0,-1-1-1 0 0,1 1 0 0 0,0 0 1 0 0,-1-1-1 0 0,1 1 0 0 0,-1-1 1 0 0,1 0-1 0 0,0 1 0 0 0,-1-1 1 0 0,1 0-1 0 0,0 0 0 0 0,0 0 1 0 0,-1 0-1 0 0,1 0 0 0 0,0 0 1 0 0,0 0-1 0 0,0 0 0 0 0,0 0 1 0 0,1 0-1 0 0,-1-1 0 0 0,0 1 1 0 0,0 0-1 0 0,1-1 0 0 0,-1 1 1 0 0,1 0-1 0 0,-1-1 1 0 0,1 1-1 0 0,-1-1 0 0 0,1 1 1 0 0,0-1-1 0 0,0 1 0 0 0,0-1 1 0 0,0 1-1 0 0,0-1 0 0 0,0 1-16 0 0,-4-15 21 0 0,1-1 0 0 0,1 1 0 0 0,0-1 0 0 0,1 1 0 0 0,1-1 0 0 0,0 1-1 0 0,2-1 1 0 0,-1 1 0 0 0,5-16-21 0 0,8-39-143 0 0,4 2-1 0 0,2 0 0 0 0,13-25 144 0 0,21-28-3924 0 0,-43 99-2108 0 0,-3 7-5932 0 0</inkml:trace>
  <inkml:trace contextRef="#ctx0" brushRef="#br0" timeOffset="6888.111">10149 619 8618 0 0,'0'0'2206'0'0,"0"0"-318"0"0,0 0-176 0 0,0 0-150 0 0,0 0-158 0 0,0 0-195 0 0,0 0-296 0 0,0 0-293 0 0,0 0-169 0 0,0 0 41 0 0,0 0 147 0 0,0 0 101 0 0,0 0 64 0 0,5 12-80 0 0,36 83 869 0 0,-21-54-1244 0 0,-2 1 1 0 0,-2 0 0 0 0,-2 2-1 0 0,-2-1 1 0 0,-2 2 0 0 0,3 32-350 0 0,2-157 1695 0 0,43-153-1406 0 0,9 36-149 0 0,-64 183 77 0 0,-1 5-890 0 0,-1 9-2710 0 0,10 9-622 0 0,-4-4-6622 0 0,-3-4-699 0 0</inkml:trace>
  <inkml:trace contextRef="#ctx0" brushRef="#br0" timeOffset="7133.633">10808 582 6353 0 0,'0'0'3843'0'0,"0"0"-1430"0"0,0 0-695 0 0,0 0-111 0 0,0 0-39 0 0,0 0-94 0 0,0 0-200 0 0,0 0-249 0 0,0 31-246 0 0,-3 144 177 0 0,3-169-937 0 0,0-1-1 0 0,0 0 0 0 0,1 1 1 0 0,-1-1-1 0 0,1 0 0 0 0,1 0 0 0 0,-1 0 1 0 0,1 0-1 0 0,0 0 0 0 0,0 0 1 0 0,0 0-1 0 0,1 0 0 0 0,0-1 1 0 0,0 1-1 0 0,0 0-18 0 0,11-11-4310 0 0,-11-6-4847 0 0,-3 5-661 0 0</inkml:trace>
  <inkml:trace contextRef="#ctx0" brushRef="#br0" timeOffset="7653.981">11156 733 8730 0 0,'0'0'2142'0'0,"0"0"-290"0"0,0 0-200 0 0,0 0-243 0 0,0 0-281 0 0,35-15-209 0 0,108-47-127 0 0,-65 13 595 0 0,-71 44-1207 0 0,-1-2 0 0 0,1 1 0 0 0,-1-1 0 0 0,0 1 0 0 0,-1-2 0 0 0,1 1 0 0 0,-1-1 0 0 0,-1 1 0 0 0,0-2 0 0 0,0 1 0 0 0,0 0 0 0 0,-1-1 0 0 0,0 1 0 0 0,-1-1 0 0 0,0 0-1 0 0,0 0 1 0 0,-1 0 0 0 0,0 0 0 0 0,0 0 0 0 0,-1-2-180 0 0,-1 9 31 0 0,1 0-1 0 0,-1 0 0 0 0,0-1 0 0 0,1 1 0 0 0,-1 0 1 0 0,0 0-1 0 0,0 0 0 0 0,0 0 0 0 0,-1 0 1 0 0,1 1-1 0 0,0-1 0 0 0,-1 0 0 0 0,1 0 1 0 0,-1 1-1 0 0,0-1 0 0 0,1 1 0 0 0,-1 0 0 0 0,0-1 1 0 0,0 1-1 0 0,0 0 0 0 0,0 0 0 0 0,0 0 1 0 0,0 0-1 0 0,0 0 0 0 0,0 1 0 0 0,0-1 0 0 0,-1 1 1 0 0,1-1-1 0 0,0 1 0 0 0,0 0 0 0 0,-1 0 1 0 0,1 0-1 0 0,0 0 0 0 0,0 0 0 0 0,-1 1 0 0 0,1-1 1 0 0,-1 1-31 0 0,-3-1-1 0 0,0 1 1 0 0,0 1-1 0 0,-1-1 0 0 0,1 1 1 0 0,0 0-1 0 0,1 0 1 0 0,-1 1-1 0 0,0 0 1 0 0,1 0-1 0 0,-1 0 0 0 0,1 0 1 0 0,0 1-1 0 0,0 0 1 0 0,-8 9-4 0 0,2 1 1 0 0,-1 0-1 0 0,2 1 0 0 0,0 0 0 0 0,1 1 0 0 0,0 0 1 0 0,1 0-1 0 0,1 0 0 0 0,1 1 0 0 0,0 0 0 0 0,1 1 1 0 0,1-1-1 0 0,1 1 0 0 0,0 0 0 0 0,1 0 0 0 0,1 0 1 0 0,1 0-1 0 0,1 0 0 0 0,0 0 0 0 0,4 16 4 0 0,-2-25-23 0 0,0-1 0 0 0,1 0 0 0 0,0 0 0 0 0,1 0 0 0 0,-1 0-1 0 0,2-1 1 0 0,-1 1 0 0 0,1-1 0 0 0,0-1 0 0 0,1 1 0 0 0,-1-1 0 0 0,1 0 0 0 0,0-1-1 0 0,1 0 1 0 0,-1 0 0 0 0,1 0 0 0 0,0-1 0 0 0,1 0 0 0 0,-1-1 0 0 0,0 1 0 0 0,1-2-1 0 0,0 1 1 0 0,0-1 0 0 0,0-1 0 0 0,0 0 0 0 0,0 0 0 0 0,0 0 0 0 0,0-1 0 0 0,0-1-1 0 0,0 1 1 0 0,0-2 0 0 0,0 1 0 0 0,0-1 0 0 0,0 0 0 0 0,3-2 23 0 0,38-25-2999 0 0,-21 7-6684 0 0,-20 14-1471 0 0</inkml:trace>
  <inkml:trace contextRef="#ctx0" brushRef="#br0" timeOffset="8137.375">11802 483 10706 0 0,'0'0'1899'0'0,"0"0"-884"0"0,0 0-152 0 0,0 0 339 0 0,0 0 419 0 0,0 0 178 0 0,0 0-124 0 0,0 0-292 0 0,0 0-373 0 0,0 0-221 0 0,0 0-130 0 0,0 0-136 0 0,2 29-130 0 0,4 93-112 0 0,-5-83-79 0 0,-2-33-185 0 0,1-1 0 0 0,-1 0 0 0 0,1 0 0 0 0,0 1 0 0 0,0-1 0 0 0,1 0 0 0 0,-1 1 1 0 0,1-1-1 0 0,0 0 0 0 0,1 0 0 0 0,-1 0 0 0 0,1 0 0 0 0,0 0 0 0 0,0 0 0 0 0,1 0 0 0 0,-1 0 0 0 0,1-1 0 0 0,0 1 0 0 0,0-1 0 0 0,1 0 0 0 0,-1 0 0 0 0,1 0 0 0 0,2 1-17 0 0,1-2 42 0 0,-1-1-1 0 0,1 0 0 0 0,-1 0 0 0 0,1 0 1 0 0,0-1-1 0 0,-1 0 0 0 0,1-1 0 0 0,0 0 1 0 0,0 0-1 0 0,0 0 0 0 0,-1-1 0 0 0,1 0 1 0 0,0 0-1 0 0,-1 0 0 0 0,1-1 0 0 0,-1 0 1 0 0,1 0-1 0 0,-1-1 0 0 0,0 0 0 0 0,0 0 0 0 0,0-1 1 0 0,0 1-1 0 0,-1-1 0 0 0,1 0 0 0 0,-1-1 1 0 0,0 1-1 0 0,0-1 0 0 0,0-1-41 0 0,49-48 194 0 0,23-44-105 0 0,-76 97-89 0 0,-1 1-4 0 0,0 1 0 0 0,1-1 0 0 0,-1 0-1 0 0,0 1 1 0 0,0-1 0 0 0,0 0 0 0 0,1 1 0 0 0,-1-1 0 0 0,0 0 0 0 0,1 0 0 0 0,-1 1 0 0 0,0-1 0 0 0,1 0-1 0 0,-1 0 1 0 0,0 0 0 0 0,1 1 0 0 0,-1-1 0 0 0,0 0 0 0 0,1 0 0 0 0,-1 0 0 0 0,0 0 0 0 0,1 0 0 0 0,-1 0-1 0 0,1 0 1 0 0,-1 0 0 0 0,0 0 0 0 0,1 0 0 0 0,-1 0 0 0 0,1 0 0 0 0,-1 0 0 0 0,0 0 0 0 0,1 0 0 0 0,-1 0-1 0 0,0 0 1 0 0,1-1 0 0 0,-1 1 0 0 0,0 0 0 0 0,1 0 0 0 0,-1 0 0 0 0,0-1 0 0 0,1 1 0 0 0,-1 0 0 0 0,0 0-1 0 0,1-1 1 0 0,-1 1 0 0 0,0 0 0 0 0,0-1 0 0 0,1 1 0 0 0,-1 0 0 0 0,0-1 0 0 0,0 1 0 0 0,0 0 0 0 0,0-1-1 0 0,1 1 1 0 0,-1 0 0 0 0,0-1 0 0 0,0 1 0 0 0,0-1 0 0 0,0 1 0 0 0,0 0 0 0 0,0-1 0 0 0,0 1 0 0 0,0 0 0 0 0,0-1-1 0 0,0 1 1 0 0,0-1 0 0 0,0 1 4 0 0,0 15-21 0 0,-2-9 21 0 0,1 1-1 0 0,1-1 0 0 0,-1 0 1 0 0,1 0-1 0 0,0 1 1 0 0,0-1-1 0 0,1 0 1 0 0,0 0-1 0 0,0 1 1 0 0,1-1-1 0 0,-1 0 1 0 0,1 0-1 0 0,1 0 1 0 0,-1-1-1 0 0,1 1 1 0 0,0 0-1 0 0,0-1 1 0 0,0 0-1 0 0,1 0 1 0 0,0 0-1 0 0,0 0 1 0 0,1-1-1 0 0,-1 1 1 0 0,1-1-1 0 0,0 0 1 0 0,3 2 0 0 0,-1-2 35 0 0,1-1 0 0 0,-1 0 0 0 0,1 0 1 0 0,-1-1-1 0 0,1 0 0 0 0,0 0 0 0 0,0-1 1 0 0,-1 0-1 0 0,1-1 0 0 0,0 1 1 0 0,0-1-1 0 0,0-1 0 0 0,0 0 0 0 0,0 0 1 0 0,0 0-1 0 0,0-1 0 0 0,-1 0 1 0 0,1-1-1 0 0,-1 1 0 0 0,1-2 0 0 0,-1 1 1 0 0,0-1-1 0 0,0 0 0 0 0,-1 0 0 0 0,1-1 1 0 0,-1 0-1 0 0,0 0 0 0 0,0 0 1 0 0,-1-1-1 0 0,1 0 0 0 0,3-6-35 0 0,-1 4 22 0 0,0-1 0 0 0,-1 0 0 0 0,0-1 0 0 0,-1 1 0 0 0,0-2-1 0 0,0 1 1 0 0,-1 0 0 0 0,-1-1 0 0 0,1 0 0 0 0,-2 0 0 0 0,1 0 0 0 0,-2-1 0 0 0,0 1 0 0 0,0-1-1 0 0,-1 1 1 0 0,0-1 0 0 0,-1-5-22 0 0,-19-24-1456 0 0,-4 23-5626 0 0,16 14-5176 0 0</inkml:trace>
  <inkml:trace contextRef="#ctx0" brushRef="#br0" timeOffset="7385.848">10784 181 9698 0 0,'0'0'1864'0'0,"0"0"-735"0"0,0 0-353 0 0,0 0-232 0 0,0 0-272 0 0,0 0-448 0 0,0 0-360 0 0,0 0-176 0 0,0 0-192 0 0,0 0-345 0 0,0 0-1903 0 0,0 0-4402 0 0</inkml:trace>
  <inkml:trace contextRef="#ctx0" brushRef="#br0" timeOffset="8773.054">10832 173 0 0 0,'0'0'1322'0'0,"0"0"-301"0"0,0 0 311 0 0,0 0 476 0 0,0 0 213 0 0,0 0-58 0 0,0 0-289 0 0,0 0-352 0 0,0 0-301 0 0,0 0-183 0 0,0 0-71 0 0,0 0 26 0 0,0 0 206 0 0,2-4 121 0 0,-1 0-442 0 0,3-7-604 0 0,2 8 5513 0 0,-5 3-5540 0 0,-1 0 1 0 0,0 0-1 0 0,1 0 1 0 0,-1-1-1 0 0,0 1 0 0 0,1 0 1 0 0,-1-1-1 0 0,0 1 1 0 0,0 0-1 0 0,1-1 0 0 0,-1 1 1 0 0,0 0-1 0 0,0-1 1 0 0,1 1-1 0 0,-1 0 0 0 0,0-1 1 0 0,0 1-1 0 0,0-1 1 0 0,0 1-1 0 0,1 0 1 0 0,-1-1-1 0 0,0 1 0 0 0,0-1 1 0 0,0 1-1 0 0,0-1 1 0 0,0 1-1 0 0,0 0 0 0 0,0-1 1 0 0,0 1-1 0 0,-1-1 1 0 0,1 1-1 0 0,0-1 0 0 0,0 1 1 0 0,0 0-1 0 0,0-1 1 0 0,0 1-1 0 0,-1-1 1 0 0,1 1-1 0 0,0 0 0 0 0,0-1 1 0 0,-1 1-1 0 0,1 0 1 0 0,0-1-1 0 0,-1 1 0 0 0,1 0 1 0 0,0 0-1 0 0,-1-1 1 0 0,1 1-1 0 0,0 0 0 0 0,-1 0 1 0 0,1-1-1 0 0,0 1 1 0 0,-1 0-1 0 0,1 0 1 0 0,-1 0-1 0 0,1 0 0 0 0,-1 0 1 0 0,1 0-1 0 0,0 0 1 0 0,-1 0-1 0 0,1 0 0 0 0,-1 0 1 0 0,1 0-1 0 0,-1 0 1 0 0,1 0-1 0 0,0 0 1 0 0,-1 0-48 0 0,-41 26-721 0 0,11-5-2686 0 0,30-20 2201 0 0,1-1-485 0 0,0 0-931 0 0,0 0-2976 0 0,0 0-5378 0 0</inkml:trace>
  <inkml:trace contextRef="#ctx0" brushRef="#br0" timeOffset="11829.847">0 1330 4601 0 0,'0'0'645'0'0,"0"0"-431"0"0,0 0 61 0 0,0 0 318 0 0,0 0 151 0 0,0 0 127 0 0,0 0 123 0 0,0 0 78 0 0,0 0 5 0 0,35-7-34 0 0,108-18-89 0 0,37-6 2691 0 0,236-2 709 0 0,-11 29-2618 0 0,177-18-222 0 0,-176 15-1051 0 0,-85 0-370 0 0,134-5 160 0 0,399-2-90 0 0,-621 23-36 0 0,112 24-127 0 0,-66-5 37 0 0,568 1 54 0 0,-540-58 26 0 0,457-38 133 0 0,485 52 157 0 0,-997 16-304 0 0,502-16 117 0 0,42 4-5 0 0,-261 3-26 0 0,180 2-18 0 0,74-10 355 0 0,-353 5-274 0 0,31-15 349 0 0,-427 26-490 0 0,-40 0-122 0 0,0 0 28 0 0,0 0 18 0 0,0 0 2 0 0,0 0-38 0 0,0 0 45 0 0,0 0 2 0 0,0 0 14 0 0,0 0 38 0 0,0 0-48 0 0,0 0-14 0 0,0 0-3 0 0,0 0 19 0 0,0 0-16 0 0,0 0-9 0 0,0 0-6 0 0,0 0-28 0 0,0 0 25 0 0,0 0 4 0 0,0 0-24 0 0,0 0 16 0 0,0 0 20 0 0,0 0-8 0 0,0 0-3 0 0,0 0-7 0 0,0 0 13 0 0,0 0 61 0 0,0 0-60 0 0,0 0-28 0 0,0 0 3 0 0,0 0-37 0 0,0 0 29 0 0,0 0 13 0 0,0 0-2 0 0,0 0-18 0 0,0 0 25 0 0,0 0-3 0 0,0 0-13 0 0,0 0 27 0 0,0 0-11 0 0,0 0-24 0 0,0 0-5 0 0,0 0-6 0 0,0 0 28 0 0,0 0-1 0 0,0 0-27 0 0,0 0 35 0 0,0 0 5 0 0,0 0-38 0 0,0 0 4 0 0,0 0-5 0 0,0 0 6 0 0,0 0-6 0 0,0 0 11 0 0,0 0 13 0 0,0 0 5 0 0,0 0 4 0 0,0 0 6 0 0,0 0 11 0 0,0 0-15 0 0,0 0 3 0 0,0 0-7 0 0,0 0 2 0 0,0 0 2 0 0,0 0-5 0 0,0 0-16 0 0,0 0 14 0 0,0 0 2 0 0,0 0 2 0 0,0 0-4 0 0,0 0-1 0 0,0 0 3 0 0,0 0 5 0 0,0 0-13 0 0,0 0 10 0 0,0 0-13 0 0,0 0 1 0 0,0 0-7 0 0,0 0 11 0 0,0 0-10 0 0,0 0 15 0 0,0 0 6 0 0,0 0-1 0 0,0 0-10 0 0,0 0-13 0 0,0 0 6 0 0,0 0-17 0 0,0 0 23 0 0,0 0 12 0 0,0 0-15 0 0,0 0 10 0 0,0 0-2 0 0,0 0-3 0 0,0 0-13 0 0,0 0-4 0 0,0 0 15 0 0,0 0 4 0 0,0 0 0 0 0,0 0-4 0 0,0 0-18 0 0,0 0-8 0 0,0 0 30 0 0,0 0 11 0 0,0 0 2 0 0,0 0-27 0 0,0 0-4 0 0,0 0 5 0 0,0 0 8 0 0,0 0-6 0 0,0 0 8 0 0,0 0 5 0 0,0 0-6 0 0,0 0-35 0 0,0 0 14 0 0,0 0 10 0 0,0 0 40 0 0,0 0-41 0 0,0 0 16 0 0,0 0 8 0 0,0 0-5 0 0,0 0-32 0 0,0 0-33 0 0,0 0 54 0 0,0 0 24 0 0,0 0 16 0 0,0 0-52 0 0,0 0 0 0 0,0 0 8 0 0,0 0 16 0 0,0 0 4 0 0,0 0-1 0 0,0 0-4 0 0,0 0-1 0 0,0 0-26 0 0,0 0-37 0 0,0 0 46 0 0,0 0 29 0 0,0 0 35 0 0,0 0-54 0 0,0 0-10 0 0,0 0 8 0 0,0 0-17 0 0,0 0-10 0 0,0 0 32 0 0,0 0 9 0 0,0 0 1 0 0,0 0 15 0 0,0 0-35 0 0,0 0-6 0 0,0 0 0 0 0,0 0-9 0 0,0 0 8 0 0,0 0 7 0 0,0 0 20 0 0,0 0 15 0 0,0 0-20 0 0,0 0-22 0 0,0 0-14 0 0,0 0 27 0 0,0 0-2 0 0,0 0 8 0 0,0 0-12 0 0,0 0-6 0 0,0 0-5 0 0,0 0 23 0 0,0 0-1 0 0,0 0-19 0 0,0 0-27 0 0,0 0 3 0 0,0 0 1 0 0,0 0 2 0 0,0 0-63 0 0,0 0-76 0 0,0 0-77 0 0,0 0-168 0 0,-2-3-1154 0 0,1 1-1577 0 0,0 0-5279 0 0,1-2-4437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58 198,'46'-34,"1"3,1 1,2 3,1 2,11-3,-58 26,1-1,-1 0,0 1,1 0,0 0,-1 0,1 0,0 1,0 0,0 0,0 0,0 1,0-1,0 1,0 1,1-1,-1 1,0-1,0 2,-1-1,1 0,0 1,0 0,-1 0,1 0,-1 1,1 0,-1-1,0 2,0-1,0 0,-1 1,1-1,-1 1,0 0,0 1,0-1,-1 0,1 1,-1-1,1 4,-3 6,0 0,-1 0,0 0,-1 0,-1 0,0-1,-1 1,-1-1,0 0,-1 0,0 0,-1-1,0 0,-1 0,0 0,-1-1,0-1,-2 2,-4 8,-81 98,96-117,-1 0,0 1,1-1,-1 0,0 0,1 0,0 1,-1-1,1 0,0 0,-1 1,1-1,0 0,0 1,0-1,0 0,0 1,1-1,-1 0,0 1,0-1,1 0,-1 0,1 1,-1-1,1 0,0 0,0 0,-1 0,1 0,0 0,0 0,0 0,0 0,0 0,0 0,0 0,0-1,0 1,1 0,-1-1,0 1,0-1,1 0,-1 1,0-1,0 0,1 0,-1 0,1 0,77 5,-70-6,6 1,-1 0,0 1,1 0,-1 1,0 1,0 0,0 1,0 1,-1 0,6 3,-14-5,0 0,0 0,0 0,0 1,-1 0,1 0,-1 0,0 0,0 1,-1-1,1 1,-1 0,0 0,0 1,-1-1,0 0,1 1,-2 0,1-1,-1 1,0 0,0 0,0 0,-1 0,0-1,0 3,-2 5,0 0,-1 0,0-1,0 1,-2-1,0 1,0-1,-1-1,0 1,-1-1,0 0,-1-1,0 1,-1-1,-135 126,127-122,-1 0,0-1,-1-1,-1-1,0 0,0-2,-1 0,-7 1,19-8,-1 1,0-2,1 1,-1-1,0-1,0 1,0-2,1 1,-1-1,0-1,0 0,1 0,-1-1,1 0,0-1,0 0,0 0,0-1,1 0,0-1,1 1,0 0,1 0,-1-1,2 0,-1 0,0 0,1-1,0 0,1 0,0 0,0 0,0-1,-2-7,-1-9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159 196 2336 0 0,'0'0'2266'0'0,"0"0"-187"0"0,0 0-46 0 0,0 0 10 0 0,0 0 9 0 0,0 0-166 0 0,0 0-254 0 0,0 0-273 0 0,0 0-285 0 0,0 0-191 0 0,0 0-152 0 0,0 0-131 0 0,0 0-93 0 0,-14 1-75 0 0,-43 5-74 0 0,55-5-327 0 0,-1 0-1 0 0,1 0 0 0 0,-1 0 0 0 0,1 0 0 0 0,-1 1 0 0 0,1-1 0 0 0,0 1 1 0 0,0 0-1 0 0,0 0 0 0 0,0 0 0 0 0,0 0 0 0 0,0 0 0 0 0,0 0 0 0 0,1 0 1 0 0,-1 0-1 0 0,1 1 0 0 0,0-1 0 0 0,-1 1 0 0 0,1-1 0 0 0,0 1 0 0 0,0 0 0 0 0,1 0-30 0 0,-4 6 98 0 0,-4 9-27 0 0,1 1 1 0 0,0 0-1 0 0,2 0 1 0 0,0 1-1 0 0,1 0 0 0 0,1 0 1 0 0,1 0-1 0 0,1 0 1 0 0,0 0-1 0 0,2 0 1 0 0,0 0-1 0 0,1 1 1 0 0,1-2-1 0 0,1 1 1 0 0,5 14-72 0 0,-6-29 51 0 0,0 0 0 0 0,0 0 0 0 0,1 0 0 0 0,-1 0 0 0 0,1 0-1 0 0,0-1 1 0 0,1 1 0 0 0,-1-1 0 0 0,1 0 0 0 0,0-1 0 0 0,0 1 0 0 0,0-1 0 0 0,0 0 0 0 0,0 0 0 0 0,1-1 0 0 0,-1 1 0 0 0,1-1 0 0 0,0 0 0 0 0,0-1 0 0 0,0 1 0 0 0,0-1 0 0 0,0 0 0 0 0,0-1-1 0 0,0 0 1 0 0,0 0 0 0 0,0 0 0 0 0,0 0 0 0 0,0-1 0 0 0,0 0 0 0 0,1-1-51 0 0,2-2 111 0 0,-1-1 0 0 0,1 0 0 0 0,-1-1-1 0 0,-1 0 1 0 0,1 0 0 0 0,-1 0 0 0 0,0-1 0 0 0,0 0 0 0 0,-1-1-1 0 0,0 0 1 0 0,0 0 0 0 0,-1 0 0 0 0,0 0 0 0 0,-1-1 0 0 0,1 0-1 0 0,-2 0 1 0 0,1 0 0 0 0,-1 0 0 0 0,-1 0 0 0 0,2-9-111 0 0,1 3 23 0 0,-1 0 1 0 0,0-1-1 0 0,-1 0 1 0 0,-1 1 0 0 0,0-1-1 0 0,-1 0 1 0 0,-1 0-1 0 0,0 0 1 0 0,-2 0 0 0 0,0 0-1 0 0,0 0 1 0 0,-1 0-1 0 0,-1 1 1 0 0,-1-1 0 0 0,0 1-1 0 0,-1 0 1 0 0,-1 1-1 0 0,0-1 1 0 0,-1 1 0 0 0,0 1-1 0 0,-1 0 1 0 0,-1 0-1 0 0,-6-7-23 0 0,12 17-15 0 0,1 1 0 0 0,-1-1-1 0 0,0 1 1 0 0,0-1-1 0 0,0 1 1 0 0,0 1-1 0 0,0-1 1 0 0,0 0-1 0 0,-1 1 1 0 0,1 0 0 0 0,0 0-1 0 0,-1 0 1 0 0,1 1-1 0 0,-1-1 1 0 0,1 1-1 0 0,-1 0 1 0 0,1 1-1 0 0,-1-1 1 0 0,1 1 0 0 0,-1 0-1 0 0,1 0 1 0 0,-1 0-1 0 0,1 0 1 0 0,0 1-1 0 0,0 0 1 0 0,0 0-1 0 0,0 0 1 0 0,0 0 0 0 0,0 1-1 0 0,0-1 1 0 0,1 1-1 0 0,-1 0 1 0 0,1 0-1 0 0,0 0 1 0 0,0 1-1 0 0,0-1 1 0 0,0 1 0 0 0,1-1-1 0 0,0 1 1 0 0,-1 0-1 0 0,1 0 1 0 0,0 0-1 0 0,1 1 1 0 0,-1-1-1 0 0,1 0 1 0 0,0 1 0 0 0,0-1-1 0 0,0 0 1 0 0,1 1-1 0 0,-1 3 16 0 0,1-5 0 0 0,0 0-1 0 0,0-1 1 0 0,0 1-1 0 0,1-1 0 0 0,-1 1 1 0 0,0 0-1 0 0,1-1 1 0 0,0 1-1 0 0,0-1 1 0 0,0 1-1 0 0,0-1 0 0 0,0 0 1 0 0,0 1-1 0 0,0-1 1 0 0,1 0-1 0 0,-1 0 1 0 0,1 0-1 0 0,0 0 0 0 0,0 0 1 0 0,-1 0-1 0 0,1 0 1 0 0,0-1-1 0 0,1 1 1 0 0,-1-1-1 0 0,0 1 0 0 0,0-1 1 0 0,1 0-1 0 0,-1 0 1 0 0,0 0-1 0 0,1 0 0 0 0,-1 0 1 0 0,1-1-1 0 0,0 1 1 0 0,-1-1-1 0 0,2 0 1 0 0,14 4 35 0 0,1-2 0 0 0,0 0 1 0 0,0-1-1 0 0,0-2 0 0 0,0 1 0 0 0,0-2 0 0 0,0-1 0 0 0,0 0 0 0 0,-1-1 0 0 0,0-1 0 0 0,1-1 0 0 0,11-6-35 0 0,37-8 161 0 0,-29 9 296 0 0,-38 33-453 0 0,0 196 191 0 0,0-210-190 0 0,0-1 0 0 0,0 1 1 0 0,1 0-1 0 0,-1-1 0 0 0,2 1 0 0 0,-1-1 1 0 0,1 1-1 0 0,1-1 0 0 0,-1 0 0 0 0,1 0 1 0 0,0 0-1 0 0,1 0 0 0 0,0 0 0 0 0,0-1 1 0 0,0 1-1 0 0,1-1 0 0 0,4 4-5 0 0,-5-9 6 0 0,0 0 1 0 0,0-1-1 0 0,0 1 0 0 0,1-1 0 0 0,-1 0 0 0 0,0 0 1 0 0,0 0-1 0 0,1-1 0 0 0,-1 0 0 0 0,0 1 0 0 0,0-1 1 0 0,0-1-1 0 0,0 1 0 0 0,0-1 0 0 0,0 1 0 0 0,0-1 1 0 0,-1 0-1 0 0,1-1 0 0 0,-1 1 0 0 0,1-1 0 0 0,-1 1 1 0 0,0-1-1 0 0,0 0 0 0 0,0 0 0 0 0,1-2-6 0 0,4-1 13 0 0,28-25 45 0 0,-1-1-1 0 0,-2-3 0 0 0,-1 0 1 0 0,-1-2-1 0 0,18-32-57 0 0,-45 65 11 0 0,-1-2 0 0 0,1 1 0 0 0,-1 0 0 0 0,-1-1 0 0 0,1 1 0 0 0,-1-1 0 0 0,0 0 0 0 0,0 0 0 0 0,0 0-1 0 0,-1 0 1 0 0,0 0 0 0 0,0 0 0 0 0,-1 0 0 0 0,0-4-11 0 0,-15 11-52 0 0,5 9 40 0 0,2 1 0 0 0,-1 0 0 0 0,1 0 0 0 0,1 1 0 0 0,0 0-1 0 0,1 0 1 0 0,0 0 0 0 0,1 1 0 0 0,0 0 0 0 0,0 4 12 0 0,2-5-8 0 0,0 0 0 0 0,1 1 0 0 0,1-1 0 0 0,0 1 0 0 0,0-1 0 0 0,1 1 0 0 0,1-1 0 0 0,0 1 0 0 0,1 1 8 0 0,-1-8-1 0 0,1 1-1 0 0,0-1 1 0 0,1 0 0 0 0,-1 0-1 0 0,1 1 1 0 0,0-2 0 0 0,1 1 0 0 0,-1 0-1 0 0,1-1 1 0 0,0 1 0 0 0,1-1-1 0 0,-1 0 1 0 0,1-1 0 0 0,0 1 0 0 0,0-1-1 0 0,1 0 1 0 0,-1 0 0 0 0,1-1-1 0 0,0 1 1 0 0,0-1 0 0 0,0-1 0 0 0,0 1-1 0 0,0-1 1 0 0,1 0 0 0 0,-1 0-1 0 0,1-1 1 0 0,-1 0 0 0 0,1 0 0 0 0,2 0 1 0 0,-1-1-3 0 0,-1-1 1 0 0,0 1 0 0 0,1-1-1 0 0,-1-1 1 0 0,0 1 0 0 0,0-1 0 0 0,0 0-1 0 0,0-1 1 0 0,0 0 0 0 0,-1 0 0 0 0,1 0-1 0 0,-1-1 1 0 0,0 0 0 0 0,0 0-1 0 0,0-1 1 0 0,0 1 0 0 0,0-2 2 0 0,27-22 22 0 0,-2-2 1 0 0,-1-1-1 0 0,-2-1 1 0 0,0-1 0 0 0,-3-2-1 0 0,-1-1 1 0 0,-1 0-1 0 0,-2-2 1 0 0,15-38-23 0 0,-28 57 0 0 0,-2 10 4 0 0,-1-1 0 0 0,-1-1 0 0 0,0 1-1 0 0,0 0 1 0 0,-1-1 0 0 0,-1 0 0 0 0,0 0 0 0 0,0 0 0 0 0,-1 0-1 0 0,0 0 1 0 0,-1-5-4 0 0,-2 14-2 0 0,1 0-1 0 0,0 0 0 0 0,-1 1 1 0 0,0-1-1 0 0,0 0 0 0 0,1 1 1 0 0,-1-1-1 0 0,0 1 0 0 0,0 0 1 0 0,0 0-1 0 0,0 0 0 0 0,0 0 1 0 0,-1 0-1 0 0,1 0 0 0 0,0 0 1 0 0,0 1-1 0 0,-1-1 0 0 0,1 1 1 0 0,0-1-1 0 0,-1 1 0 0 0,1 0 1 0 0,0 0-1 0 0,-1 0 0 0 0,1 0 1 0 0,-1 1-1 0 0,1-1 0 0 0,0 1 1 0 0,0-1-1 0 0,-1 1 0 0 0,1 0 1 0 0,0 0-1 0 0,0 0 0 0 0,0 0 1 0 0,-2 1 2 0 0,-7 3-20 0 0,1 0 1 0 0,0 1 0 0 0,1 0 0 0 0,-1 1 0 0 0,1 0 0 0 0,0 0 0 0 0,1 1 0 0 0,0 0 0 0 0,0 0-1 0 0,1 1 1 0 0,0 0 0 0 0,-2 4 19 0 0,8-11-4 0 0,0-1-1 0 0,1 0 1 0 0,-1 0-1 0 0,1 1 1 0 0,-1-1 0 0 0,1 0-1 0 0,-1 1 1 0 0,1-1-1 0 0,0 0 1 0 0,0 1-1 0 0,0-1 1 0 0,-1 1 0 0 0,2-1-1 0 0,-1 0 1 0 0,0 1-1 0 0,0-1 1 0 0,0 0-1 0 0,0 1 1 0 0,1-1 0 0 0,-1 0-1 0 0,1 1 1 0 0,-1-1-1 0 0,1 0 1 0 0,0 1-1 0 0,-1-1 1 0 0,1 0 0 0 0,0 0-1 0 0,0 0 1 0 0,0 0-1 0 0,0 0 1 0 0,0 0-1 0 0,0 0 1 0 0,0 0-1 0 0,0 0 1 0 0,0 0 0 0 0,0-1-1 0 0,0 1 1 0 0,1 0-1 0 0,-1-1 1 0 0,0 1-1 0 0,0-1 1 0 0,1 1 0 0 0,-1-1-1 0 0,1 0 1 0 0,-1 0-1 0 0,0 1 1 0 0,2-1 4 0 0,71 6-32 0 0,-69-6 24 0 0,1-1 10 0 0,0 0 0 0 0,-1 0 0 0 0,1 1 0 0 0,0-1-1 0 0,0 1 1 0 0,-1 0 0 0 0,1 1 0 0 0,0 0 0 0 0,0-1 0 0 0,-1 2-1 0 0,1-1 1 0 0,0 1 0 0 0,-1 0 0 0 0,0 0 0 0 0,1 0 0 0 0,-1 1-1 0 0,0 0 1 0 0,0 0 0 0 0,0 0 0 0 0,-1 1 0 0 0,1-1 0 0 0,-1 1-1 0 0,0 0 1 0 0,0 0 0 0 0,0 1 0 0 0,0-1 0 0 0,-1 1 0 0 0,0 0 0 0 0,2 3-2 0 0,-1 17 45 0 0,-1 1 0 0 0,0 1 0 0 0,-2-1 0 0 0,-1 0 0 0 0,-2 0 0 0 0,-1 10-45 0 0,0 102 116 0 0,42-48-57 0 0,-14-50-10 0 0,-24-39 226 0 0,-12-21-1147 0 0,7 12-893 0 0,3 2-5307 0 0,1 2-4650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78 1736 0 0,'0'0'1385'0'0,"0"0"-38"0"0,0 0 141 0 0,0 0 252 0 0,0 0 143 0 0,0 0-10 0 0,0 0-201 0 0,0 0-270 0 0,0 0-247 0 0,0 0-134 0 0,0 0-78 0 0,0 0-41 0 0,0 0-21 0 0,2-13-41 0 0,5-39-50 0 0,-5 39-61 0 0,-2 13-67 0 0,0 0-99 0 0,0 0-67 0 0,0 0-64 0 0,0 0-76 0 0,0 0-16 0 0,0 0-37 0 0,0 0-19 0 0,0 0 1 0 0,0 22 2525 0 0,-13 458-898 0 0,2-357-1774 0 0,-6 0 1 0 0,-10 27-139 0 0,-13 13 32 0 0,37-155-1056 0 0,4-18-382 0 0,6-18-1970 0 0,-1 2-2960 0 0,-5 15 270 0 0,1 0-5593 0 0</inkml:trace>
  <inkml:trace contextRef="#ctx0" brushRef="#br0" timeOffset="206.046">0 545 10762 0 0,'0'0'2580'0'0,"0"0"-1396"0"0,0 0-529 0 0,0 0 190 0 0,0 0 299 0 0,0 0 177 0 0,0 0-8 0 0,0 0-163 0 0,0 0-214 0 0,35 6-229 0 0,110 16-162 0 0,23-17 373 0 0,162-30-1400 0 0,-277 23-495 0 0,4 0-1944 0 0,-21-1-3760 0 0,-20 2-3109 0 0</inkml:trace>
  <inkml:trace contextRef="#ctx0" brushRef="#br0" timeOffset="490.597">983 523 5705 0 0,'0'0'2996'0'0,"0"0"-608"0"0,0 0-456 0 0,0 0-231 0 0,0 0-229 0 0,0 0-196 0 0,0 0-142 0 0,0 0-136 0 0,0 0-125 0 0,-32 31-141 0 0,-101 96-133 0 0,130-124-561 0 0,-1-1 0 0 0,0 1-1 0 0,1 0 1 0 0,-1 0 0 0 0,1 0 0 0 0,0 0-1 0 0,0 1 1 0 0,1-1 0 0 0,-1 1 0 0 0,1 0-1 0 0,-1 0 1 0 0,1 0 0 0 0,0 0 0 0 0,1 0-1 0 0,-1 0 1 0 0,1 0 0 0 0,-1 1 0 0 0,1-1-1 0 0,0 2-37 0 0,1 5 122 0 0,-2-3-52 0 0,1 1-1 0 0,1-1 1 0 0,-1 0 0 0 0,1 0 0 0 0,1 1 0 0 0,0-1 0 0 0,0 0-1 0 0,0 0 1 0 0,1 0 0 0 0,0 0 0 0 0,1 0 0 0 0,0 0 0 0 0,0 0-1 0 0,0-1 1 0 0,1 1 0 0 0,1-1 0 0 0,-1 0 0 0 0,1-1-1 0 0,0 1 1 0 0,0-1 0 0 0,1 0 0 0 0,0 0 0 0 0,0 0 0 0 0,0-1-1 0 0,1 0 1 0 0,0 0 0 0 0,0-1 0 0 0,5 3-70 0 0,2-2 125 0 0,0 1-1 0 0,1-2 1 0 0,-1 0-1 0 0,1-1 1 0 0,0 0 0 0 0,0-1-1 0 0,0-1 1 0 0,0 0 0 0 0,1-1-1 0 0,-1-1 1 0 0,0 0 0 0 0,0-1-1 0 0,0-1 1 0 0,0 0-1 0 0,-1-1 1 0 0,1-1 0 0 0,-1 0-1 0 0,0-1 1 0 0,0-1 0 0 0,-1 0-1 0 0,0 0 1 0 0,10-8-125 0 0,-13 7 81 0 0,-1 0 1 0 0,1 0-1 0 0,-1-1 1 0 0,-1-1-1 0 0,1 1 1 0 0,-2-1-1 0 0,1-1 0 0 0,-2 1 1 0 0,1-1-1 0 0,2-8-81 0 0,-6 14 16 0 0,-1 0 0 0 0,0 0-1 0 0,-1 0 1 0 0,1-1-1 0 0,-1 1 1 0 0,0 0 0 0 0,0-1-1 0 0,-1 1 1 0 0,0-1-1 0 0,0 0 1 0 0,0 1-1 0 0,0-1 1 0 0,-1 1 0 0 0,0-1-1 0 0,0 1 1 0 0,-1 0-1 0 0,1-1 1 0 0,-1 1 0 0 0,0 0-1 0 0,-1 0 1 0 0,1 0-1 0 0,-1 0 1 0 0,0 1 0 0 0,0-1-1 0 0,-1 0-15 0 0,-7-6-70 0 0,0 1 1 0 0,-1 1-1 0 0,0 0 0 0 0,-1 0 0 0 0,0 1 1 0 0,0 1-1 0 0,-1 0 0 0 0,0 1 0 0 0,0 0 1 0 0,0 1-1 0 0,-1 1 0 0 0,1 0 0 0 0,-1 1 1 0 0,0 1-1 0 0,0 0 0 0 0,0 1 0 0 0,0 0 1 0 0,-1 2-1 0 0,1 0 0 0 0,-8 1 70 0 0,-64 23-1681 0 0,63-7-1617 0 0,3 4-4079 0 0,15-10-4729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79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79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45 156 2112 0 0,'0'0'5047'0'0,"0"0"-2555"0"0,0 0-791 0 0,0 0 52 0 0,0 0 72 0 0,0 0-65 0 0,0 0-242 0 0,0 0-389 0 0,0 0-416 0 0,0 0-289 0 0,0 0-78 0 0,0 0 73 0 0,0 0 101 0 0,-1 6 67 0 0,9 168 2372 0 0,-1-66-2336 0 0,-6 1-1 0 0,-4-1 0 0 0,-4 0 0 0 0,-16 69-622 0 0,-3-27 204 0 0,124-280 423 0 0,-64 94-610 0 0,2 1 1 0 0,2 2 0 0 0,0 1 0 0 0,3 2-1 0 0,0 2 1 0 0,2 2 0 0 0,40-18-18 0 0,-75 39-2 0 0,1 1 0 0 0,-1 1 0 0 0,1 0 0 0 0,-1 0 0 0 0,1 0 0 0 0,0 1-1 0 0,0 0 1 0 0,0 1 0 0 0,0 0 0 0 0,1 1 0 0 0,-1 0 0 0 0,0 0 0 0 0,3 1 2 0 0,-8 3 9 0 0,0-1 0 0 0,-1 1 1 0 0,1 0-1 0 0,-1 0 0 0 0,0 1 0 0 0,0-1 0 0 0,-1 1 0 0 0,1-1 0 0 0,-1 1 0 0 0,0 0 1 0 0,0 0-1 0 0,0 0 0 0 0,-1 0 0 0 0,0 0 0 0 0,0 0 0 0 0,0 1 0 0 0,-1-1 0 0 0,0 0 1 0 0,0 5-10 0 0,1 4 32 0 0,-1 1 0 0 0,0 0 0 0 0,-2-1 0 0 0,1 1 0 0 0,-2-1 0 0 0,0 1 0 0 0,-1-1 0 0 0,0 0 0 0 0,-1 0 0 0 0,0-1 0 0 0,-2 1 0 0 0,1-1 0 0 0,-2 0 0 0 0,-2 4-32 0 0,-5 5 26 0 0,0 0 0 0 0,-2-1 1 0 0,0 0-1 0 0,-1-2 0 0 0,-1 0 0 0 0,-1-1 1 0 0,-1-1-1 0 0,0 0 0 0 0,-1-2 1 0 0,-1-1-1 0 0,-4 2-26 0 0,21-13-3 0 0,1 0-1 0 0,0 0 1 0 0,-1-1 0 0 0,1 0-1 0 0,-1 0 1 0 0,0 0 0 0 0,1 0 0 0 0,-1-1-1 0 0,0 0 1 0 0,0 0 0 0 0,0-1-1 0 0,0 1 1 0 0,0-2 0 0 0,0 1-1 0 0,0 0 1 0 0,0-1 0 0 0,0 0-1 0 0,0-1 1 0 0,0 1 0 0 0,1-1 0 0 0,-1 0-1 0 0,0 0 1 0 0,1-1 0 0 0,0 0-1 0 0,-1 0 1 0 0,1 0 0 0 0,0-1 3 0 0,-2-3-101 0 0,1 0 0 0 0,-1-1 1 0 0,1 0-1 0 0,1 0 0 0 0,0-1 1 0 0,0 1-1 0 0,0-1 1 0 0,1 0-1 0 0,1 0 0 0 0,-1-1 1 0 0,2 1-1 0 0,-1-1 0 0 0,1 0 1 0 0,1 1-1 0 0,-1-9 101 0 0,8-36-3513 0 0,18 3-4308 0 0,-14 40-3798 0 0</inkml:trace>
  <inkml:trace contextRef="#ctx0" brushRef="#br0" timeOffset="1409.586">1109 715 2369 0 0,'0'0'3720'0'0,"0"0"-1247"0"0,0 0-573 0 0,0 0-158 0 0,0 0-102 0 0,0 0-126 0 0,0 0-143 0 0,0 0-192 0 0,0 0-188 0 0,0 0-156 0 0,0 0-118 0 0,-33 7-41 0 0,-105 22-64 0 0,50 9 479 0 0,78-33-991 0 0,0 1 0 0 0,0 0 0 0 0,1 1 0 0 0,-1 0 0 0 0,1 0 0 0 0,1 1 0 0 0,-1 0 0 0 0,2 1 0 0 0,-1-1 0 0 0,1 2 0 0 0,0-1 0 0 0,1 1-1 0 0,0 0 1 0 0,1 0 0 0 0,0 1 0 0 0,0-1 0 0 0,-1 7-100 0 0,4-13 11 0 0,0 1-1 0 0,1-1 0 0 0,-1 1 1 0 0,1 0-1 0 0,0 0 1 0 0,0 0-1 0 0,0 0 1 0 0,1 0-1 0 0,-1 0 0 0 0,1 0 1 0 0,1 0-1 0 0,-1 0 1 0 0,1 0-1 0 0,0 0 0 0 0,0 0 1 0 0,0-1-1 0 0,0 1 1 0 0,1 0-1 0 0,0-1 1 0 0,0 1-1 0 0,0-1 0 0 0,1 1 1 0 0,0-1-1 0 0,0 0 1 0 0,0 0-1 0 0,0 0 0 0 0,0 0 1 0 0,1-1-1 0 0,-1 0 1 0 0,1 1-1 0 0,0-1 1 0 0,0 0-1 0 0,0-1 0 0 0,1 1 1 0 0,-1-1-1 0 0,1 0 1 0 0,3 2-11 0 0,5-5 73 0 0,0 0 0 0 0,-1 0 1 0 0,1-1-1 0 0,-1 0 1 0 0,1-1-1 0 0,-1-1 0 0 0,0 0 1 0 0,0 0-1 0 0,0-1 0 0 0,-1-1 1 0 0,1 0-1 0 0,-2-1 0 0 0,1 0 1 0 0,-1 0-1 0 0,0-1 1 0 0,0-1-1 0 0,-1 1 0 0 0,0-2 1 0 0,0 1-1 0 0,-1-1 0 0 0,2-5-73 0 0,35-29 123 0 0,110-103 41 0 0,-154 148-167 0 0,1-1 0 0 0,-1 1-1 0 0,0-1 1 0 0,0 1 0 0 0,0-1 0 0 0,0 1 0 0 0,0 0 0 0 0,1 0 0 0 0,-1-1 0 0 0,0 1 0 0 0,-1 0 0 0 0,1 0-1 0 0,0 0 1 0 0,0 0 0 0 0,0 0 0 0 0,0 0 0 0 0,-1 0 0 0 0,1 0 0 0 0,-1 1 0 0 0,1-1 0 0 0,-1 0 0 0 0,1 0-1 0 0,-1 0 1 0 0,1 1 0 0 0,-1-1 0 0 0,0 0 0 0 0,0 1 0 0 0,0-1 0 0 0,0 0 0 0 0,0 1 0 0 0,0-1 0 0 0,0 0-1 0 0,0 0 1 0 0,0 1 0 0 0,-1-1 0 0 0,1 0 0 0 0,0 0 0 0 0,-1 1 0 0 0,1-1 0 0 0,-1 0 0 0 0,0 0 0 0 0,0 1 3 0 0,1 2-8 0 0,-12 173 111 0 0,12-176-95 0 0,0 1 0 0 0,0 0 0 0 0,0-1 0 0 0,0 1-1 0 0,0 0 1 0 0,1-1 0 0 0,-1 1 0 0 0,1-1 0 0 0,-1 1 0 0 0,1-1 0 0 0,-1 1 0 0 0,1-1-1 0 0,0 1 1 0 0,0-1 0 0 0,0 0 0 0 0,0 1 0 0 0,0-1 0 0 0,0 0 0 0 0,0 0 0 0 0,0 0-1 0 0,0 0 1 0 0,0 0 0 0 0,1 0 0 0 0,-1 0 0 0 0,0 0 0 0 0,1 0 0 0 0,-1 0 0 0 0,1-1 0 0 0,-1 1-1 0 0,1-1 1 0 0,-1 1 0 0 0,1-1 0 0 0,-1 0 0 0 0,1 1 0 0 0,0-1 0 0 0,-1 0 0 0 0,1 0-1 0 0,-1 0 1 0 0,1 0 0 0 0,0 0 0 0 0,-1-1 0 0 0,1 1 0 0 0,-1 0 0 0 0,1-1 0 0 0,0 1-1 0 0,-1-1 1 0 0,1 1 0 0 0,-1-1 0 0 0,0 0 0 0 0,1 0 0 0 0,-1 0 0 0 0,0 0 0 0 0,1 0-1 0 0,-1 0-7 0 0,101-83 510 0 0,-39 29-361 0 0,2 4 0 0 0,3 2 0 0 0,60-32-149 0 0,-128 80 6 0 0,1 0 0 0 0,0 0 0 0 0,0 0 0 0 0,0-1 0 0 0,0 1 0 0 0,0 0 0 0 0,0 0 0 0 0,0 1-1 0 0,0-1 1 0 0,0 0 0 0 0,0 0 0 0 0,0 0 0 0 0,0 1 0 0 0,1-1 0 0 0,-1 1 0 0 0,0-1 0 0 0,0 1 0 0 0,1-1 0 0 0,-1 1 0 0 0,0 0 0 0 0,1-1 0 0 0,-1 1 0 0 0,1 0 0 0 0,-1 0 0 0 0,0 0 0 0 0,1 0 0 0 0,-1 0 0 0 0,1 1 0 0 0,-1-1 0 0 0,0 0 0 0 0,1 1 0 0 0,-1-1 0 0 0,0 1 0 0 0,0-1 0 0 0,1 1 0 0 0,-1-1 0 0 0,0 1 0 0 0,0 0 0 0 0,0 0 0 0 0,0 0 0 0 0,0-1 0 0 0,0 1 0 0 0,0 0 0 0 0,0 0 0 0 0,0 1 0 0 0,0-1 0 0 0,0 0 0 0 0,0 0 0 0 0,-1 0 0 0 0,1 0 0 0 0,-1 1 0 0 0,1-1 0 0 0,-1 0 0 0 0,1 1 0 0 0,-1-1 0 0 0,0 0 0 0 0,1 1 0 0 0,-1-1 0 0 0,0 1-1 0 0,0-1 1 0 0,0 0 0 0 0,0 1-6 0 0,0 0 34 0 0,-1-1-1 0 0,1 1 0 0 0,0-1 1 0 0,0 1-1 0 0,-1-1 0 0 0,1 1 1 0 0,-1-1-1 0 0,1 1 0 0 0,-1-1 1 0 0,0 0-1 0 0,0 1 1 0 0,1-1-1 0 0,-1 0 0 0 0,0 0 1 0 0,0 1-1 0 0,0-1 0 0 0,0 0 1 0 0,-1 0-1 0 0,1 0 0 0 0,0 0 1 0 0,0 0-1 0 0,-1 0 0 0 0,1-1 1 0 0,0 1-1 0 0,-1 0 0 0 0,1-1 1 0 0,-1 1-1 0 0,1-1 0 0 0,-1 1 1 0 0,1-1-1 0 0,-1 0 0 0 0,1 0 1 0 0,-1 1-1 0 0,1-1 0 0 0,-1 0 1 0 0,1 0-1 0 0,-1-1 0 0 0,1 1 1 0 0,-1 0-1 0 0,1 0 0 0 0,-1-1 1 0 0,0 1-34 0 0,-2-2 0 0 0,0 0 0 0 0,-1 1 0 0 0,1 0 0 0 0,0 0 1 0 0,-1 0-1 0 0,1 1 0 0 0,-1-1 0 0 0,1 1 0 0 0,-1 0 1 0 0,1 0-1 0 0,-1 1 0 0 0,1-1 0 0 0,-1 1 0 0 0,1 0 0 0 0,-1 0 1 0 0,1 1-1 0 0,0-1 0 0 0,0 1 0 0 0,0 0 0 0 0,0 0 1 0 0,0 0-1 0 0,-3 3 0 0 0,-26 17 13 0 0,14-2-24 0 0,-26 42-71 0 0,43-56 80 0 0,0-1 1 0 0,0 1-1 0 0,0 0 1 0 0,0 0-1 0 0,1 0 1 0 0,0 0-1 0 0,1 0 1 0 0,-1 0-1 0 0,1 0 1 0 0,0 1-1 0 0,1-1 1 0 0,-1 0-1 0 0,1 0 1 0 0,0 0-1 0 0,1 0 1 0 0,0 0-1 0 0,0 0 1 0 0,0-1-1 0 0,0 1 1 0 0,1 0-1 0 0,0-1 1 0 0,0 0-1 0 0,3 3 2 0 0,-1-2-3 0 0,1-1 0 0 0,-1 1 0 0 0,1-2 0 0 0,0 1 0 0 0,0-1 0 0 0,1 0 0 0 0,-1 0 1 0 0,1 0-1 0 0,0-1 0 0 0,0 0 0 0 0,0-1 0 0 0,1 1 0 0 0,-1-2 0 0 0,0 1 0 0 0,1-1 0 0 0,0 0 0 0 0,-1 0 0 0 0,1-1 0 0 0,-1 0 0 0 0,1 0 3 0 0,15-1 30 0 0,0-1 0 0 0,0-1 0 0 0,0-1 0 0 0,-1-1 0 0 0,0-1 0 0 0,0-1-1 0 0,0 0 1 0 0,-1-2 0 0 0,0-1 0 0 0,9-6-30 0 0,5-2 65 0 0,0-1-1 0 0,-1-2 1 0 0,-1-2 0 0 0,-1 0-1 0 0,-2-3 1 0 0,2-2-65 0 0,-1-3 62 0 0,-2-2 0 0 0,0-1-1 0 0,-3-2 1 0 0,11-18-62 0 0,-17 22 9 0 0,3-3-14 0 0,-2-2 0 0 0,-2 0 0 0 0,-1 0 0 0 0,4-17 5 0 0,-12 19-13 0 0,-2-1 0 0 0,-1 0 0 0 0,-2 0 0 0 0,-1-1-1 0 0,-2 1 1 0 0,-2-1 0 0 0,-3-18 13 0 0,3 48 0 0 0,0-1-1 0 0,-1 1 0 0 0,0 0 1 0 0,0 0-1 0 0,0 0 0 0 0,-1 0 1 0 0,0 0-1 0 0,-1 0 0 0 0,1 0 1 0 0,-1 1-1 0 0,-1-1 1 0 0,1 1-1 0 0,-1 0 0 0 0,0 0 1 0 0,-1 0-1 0 0,1 1 0 0 0,-1-1 1 0 0,0 1-1 0 0,-2-1 1 0 0,5 5-4 0 0,-1 0 1 0 0,1 1-1 0 0,-1-1 0 0 0,1 0 1 0 0,-1 1-1 0 0,1-1 0 0 0,-1 1 0 0 0,0 0 1 0 0,1 0-1 0 0,-1 0 0 0 0,0 0 0 0 0,1 1 1 0 0,-1-1-1 0 0,1 1 0 0 0,-1-1 0 0 0,1 1 1 0 0,-1 0-1 0 0,1 0 0 0 0,-1 0 0 0 0,1 0 1 0 0,0 1-1 0 0,0-1 0 0 0,-1 1 1 0 0,1-1-1 0 0,0 1 0 0 0,0 0 0 0 0,1-1 1 0 0,-1 1-1 0 0,0 1 4 0 0,-49 60-36 0 0,40-38 44 0 0,0 0 0 0 0,2 0-1 0 0,1 0 1 0 0,1 1 0 0 0,1 1-1 0 0,1-1 1 0 0,1 1 0 0 0,2 0 0 0 0,1 5-8 0 0,-2 43 6 0 0,4 1 0 0 0,3-1 0 0 0,3-1 0 0 0,4 1 0 0 0,8 25-6 0 0,-10-58 16 0 0,-3 0-1 0 0,-1 1 1 0 0,-2 0-1 0 0,-1 0 1 0 0,-3 0 0 0 0,-3 13-16 0 0,-41 84 18 0 0,42-181-270 0 0,6 23-74 0 0,0 0-1 0 0,2 0 0 0 0,0 0 1 0 0,1 0-1 0 0,1 1 1 0 0,1 0-1 0 0,3-6 327 0 0,41-67-4699 0 0,-12 20-4055 0 0,-30 50-2647 0 0</inkml:trace>
  <inkml:trace contextRef="#ctx0" brushRef="#br0" timeOffset="1831.379">2661 502 6913 0 0,'0'0'4421'0'0,"0"0"-1687"0"0,0 0-829 0 0,0 0-214 0 0,0 0-132 0 0,0 0-166 0 0,0 0-184 0 0,0 0-250 0 0,0 0-242 0 0,0 0-114 0 0,0 0-50 0 0,0 0-61 0 0,-18 12-57 0 0,-121 83 419 0 0,112-78-671 0 0,16-11-149 0 0,1-1 0 0 0,0 2 0 0 0,1 0 0 0 0,-1 0 0 0 0,1 0 0 0 0,0 1 1 0 0,1 0-1 0 0,0 1 0 0 0,0 0 0 0 0,1 0 0 0 0,0 1 0 0 0,-2 6-34 0 0,8-13 0 0 0,1-1 0 0 0,0 1 1 0 0,-1 0-1 0 0,1 0 0 0 0,0 0 0 0 0,1 0 1 0 0,-1 0-1 0 0,0 0 0 0 0,1 0 1 0 0,0 0-1 0 0,0-1 0 0 0,0 1 0 0 0,0 0 1 0 0,0-1-1 0 0,0 1 0 0 0,1 0 1 0 0,-1-1-1 0 0,1 1 0 0 0,0-1 0 0 0,-1 0 1 0 0,1 0-1 0 0,0 0 0 0 0,1 0 1 0 0,-1 0-1 0 0,0 0 0 0 0,0 0 0 0 0,1-1 1 0 0,-1 1-1 0 0,1-1 0 0 0,0 1 1 0 0,-1-1-1 0 0,1 0 0 0 0,0 0 0 0 0,0 0 1 0 0,0-1-1 0 0,2 1 0 0 0,16 10 27 0 0,-9-4-10 0 0,59 53 214 0 0,-61-41 134 0 0,0 1 0 0 0,-2 0 0 0 0,0 0 0 0 0,-1 1 0 0 0,-1 0 0 0 0,-1 0-1 0 0,-1 1 1 0 0,0 14-365 0 0,-1-19 247 0 0,42 61 508 0 0,-14-56-707 0 0,-23-13-2 0 0,-2-19-3535 0 0,-6 0 140 0 0,0 2-4242 0 0,0 1-5509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5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5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8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79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766 166 0 0 0,'0'0'579'0'0,"0"0"664"0"0,0 0 364 0 0,0 0 186 0 0,0 0 155 0 0,0 0 32 0 0,0 0-122 0 0,0 0-134 0 0,0 0-169 0 0,0 0-163 0 0,0 0-134 0 0,-3-17-148 0 0,-10-54-130 0 0,13 68-828 0 0,0-1 1 0 0,-1 0 0 0 0,0 1-1 0 0,0-1 1 0 0,0 1-1 0 0,0 0 1 0 0,0-1 0 0 0,-1 1-1 0 0,0 0 1 0 0,0 0 0 0 0,1 0-1 0 0,-2 0 1 0 0,1 0-1 0 0,0 0 1 0 0,-1 0 0 0 0,1 1-1 0 0,-1-1 1 0 0,0 1 0 0 0,0 0-1 0 0,1 0 1 0 0,-2 0-1 0 0,1 0 1 0 0,0 0 0 0 0,0 1-1 0 0,-1-1 1 0 0,1 1-1 0 0,0 0 1 0 0,-1 0 0 0 0,1 0-1 0 0,-1 1 1 0 0,0-1 0 0 0,1 1-1 0 0,-1 0 1 0 0,1 0-1 0 0,-1 0 1 0 0,0 0 0 0 0,1 1-1 0 0,-1 0 1 0 0,-1 0-153 0 0,-8-1 44 0 0,0 2 23 0 0,0 1 1 0 0,0 0 0 0 0,1 0 0 0 0,-1 2 0 0 0,1 0-1 0 0,0 0 1 0 0,0 1 0 0 0,1 0 0 0 0,-1 1 0 0 0,2 0-1 0 0,-1 1 1 0 0,-1 1-68 0 0,-10 7 71 0 0,-16 10 16 0 0,1 2 0 0 0,2 2 1 0 0,0 1-1 0 0,2 1 0 0 0,2 2 0 0 0,1 1 1 0 0,2 2-1 0 0,1 1 0 0 0,2 1 0 0 0,2 1 1 0 0,1 0-1 0 0,2 2 0 0 0,3 1 0 0 0,-3 10-87 0 0,12-25 43 0 0,1 0-1 0 0,0 1 0 0 0,3-1 0 0 0,0 2 0 0 0,2-1 0 0 0,1 0 0 0 0,1 0 0 0 0,4 30-42 0 0,-1-43 20 0 0,0 0 0 0 0,0 0 0 0 0,1 0 0 0 0,1 0 0 0 0,1-1 0 0 0,0 1 0 0 0,1-2 0 0 0,1 1 0 0 0,0-1 1 0 0,1 0-1 0 0,0 0 0 0 0,2-1 0 0 0,-1-1 0 0 0,1 1 0 0 0,1-2 0 0 0,7 6-20 0 0,9 1 53 0 0,1-2 1 0 0,0-1 0 0 0,1-1-1 0 0,1-2 1 0 0,0 0-1 0 0,1-3 1 0 0,0 0-1 0 0,0-2 1 0 0,1-2-1 0 0,0-1 1 0 0,0-1-1 0 0,0-2 1 0 0,0-1-1 0 0,10-3-53 0 0,-7 2 62 0 0,-1-2 1 0 0,1-1-1 0 0,-1-2 0 0 0,0-1 0 0 0,-1-2 0 0 0,0-2 0 0 0,0-1 0 0 0,-1-1 0 0 0,0-2 0 0 0,-2-1 0 0 0,0-2 0 0 0,0-1 0 0 0,9-9-62 0 0,-32 22 24 0 0,1-1 1 0 0,-2 0-1 0 0,1 0 0 0 0,-1-1 0 0 0,0 0 0 0 0,0 0 1 0 0,-1-1-1 0 0,0 0 0 0 0,0 0 0 0 0,-1 0 0 0 0,-1 0 1 0 0,1-1-1 0 0,-2 0 0 0 0,1 0 0 0 0,-1 0 0 0 0,-1-1 1 0 0,0 1-1 0 0,0-1 0 0 0,-1 1 0 0 0,0-1 0 0 0,-1-6-24 0 0,-3 10-1 0 0,0 0 0 0 0,0 1 0 0 0,-1-1 0 0 0,1 1 0 0 0,-1 0 0 0 0,-1 0 0 0 0,1 0 0 0 0,-1 0 0 0 0,0 1 0 0 0,-1 0 0 0 0,1 0 0 0 0,-1 0 0 0 0,0 1 0 0 0,0 0 0 0 0,0 0 0 0 0,-1 0 0 0 0,1 1 0 0 0,-1 0 0 0 0,0 0 0 0 0,0 1-1 0 0,0 0 1 0 0,0 0 0 0 0,-3 0 1 0 0,-39-11-156 0 0,1 3 0 0 0,-2 1 0 0 0,1 2-1 0 0,-1 3 1 0 0,0 2 0 0 0,-15 2 156 0 0,65 0-116 0 0,21 4-212 0 0,49 0 404 0 0,-1-3 0 0 0,1-4 0 0 0,17-3-76 0 0,19-2 184 0 0,10 2-37 0 0,-44 2-570 0 0,-56-6-4487 0 0,-12 5-325 0 0,0 2-6192 0 0</inkml:trace>
  <inkml:trace contextRef="#ctx0" brushRef="#br0" timeOffset="395.388">1744 656 5889 0 0,'0'0'3326'0'0,"0"0"-884"0"0,0 0-389 0 0,0 0-136 0 0,0 0-214 0 0,0 0-252 0 0,0 0-270 0 0,0 0-248 0 0,0 0-183 0 0,0 0-148 0 0,-32 21-123 0 0,-97 65-96 0 0,78-35 20 0 0,48-41-347 0 0,0-3-17 0 0,1 0-1 0 0,-1-1 1 0 0,1 1 0 0 0,1 0 0 0 0,-1 0 0 0 0,1 0 0 0 0,1 0-1 0 0,-1 0 1 0 0,1 0 0 0 0,0 0 0 0 0,1 0 0 0 0,0 0 0 0 0,0 0-1 0 0,0 0 1 0 0,1 0 0 0 0,0 0 0 0 0,0-1 0 0 0,1 1 0 0 0,0-1-1 0 0,0 1 1 0 0,0-1 0 0 0,1 0 0 0 0,0 0 0 0 0,0-1 0 0 0,1 1-1 0 0,0-1 1 0 0,-1 0 0 0 0,2 0 0 0 0,-1 0 0 0 0,1-1 0 0 0,-1 0-1 0 0,1 0 1 0 0,0 0 0 0 0,0-1 0 0 0,1 0 0 0 0,-1 0 0 0 0,1 0 0 0 0,0-1-1 0 0,-1 0 1 0 0,1-1 0 0 0,7 2-39 0 0,-5-3 117 0 0,1 0-1 0 0,-1-1 1 0 0,1 0 0 0 0,-1 0 0 0 0,1-1-1 0 0,-1 0 1 0 0,0-1 0 0 0,0 0 0 0 0,0-1-1 0 0,0 1 1 0 0,0-2 0 0 0,-1 1-1 0 0,0-1 1 0 0,0 0 0 0 0,0-1 0 0 0,-1 0-1 0 0,1 0 1 0 0,-1-1 0 0 0,-1 0 0 0 0,0 0-1 0 0,3-3-116 0 0,1-2 122 0 0,0-1-1 0 0,0 0 1 0 0,-1-1 0 0 0,-1 1-1 0 0,0-2 1 0 0,-1 1-1 0 0,0-1 1 0 0,2-10-122 0 0,-7 19 18 0 0,0 0 1 0 0,0 0-1 0 0,-1 0 0 0 0,0-1 0 0 0,0 1 1 0 0,-1 0-1 0 0,0 0 0 0 0,0-1 0 0 0,0 1 0 0 0,-1 0 1 0 0,0 0-1 0 0,0-1 0 0 0,0 1 0 0 0,-1 0 1 0 0,0 0-1 0 0,0 0 0 0 0,-1 1 0 0 0,1-1 1 0 0,-1 0-1 0 0,0 1 0 0 0,-1 0 0 0 0,0 0 1 0 0,-2-3-19 0 0,-1 2-100 0 0,0 1 0 0 0,0 0 0 0 0,-1 0 1 0 0,0 0-1 0 0,0 1 0 0 0,0 1 0 0 0,0-1 1 0 0,-1 1-1 0 0,1 1 0 0 0,-1-1 0 0 0,0 2 1 0 0,0-1-1 0 0,0 1 0 0 0,1 0 0 0 0,-1 1 1 0 0,0 0-1 0 0,0 1 0 0 0,0-1 0 0 0,0 2 1 0 0,0-1-1 0 0,0 1 0 0 0,1 1 1 0 0,-1-1-1 0 0,1 2 0 0 0,0-1 0 0 0,-1 1 1 0 0,2 0-1 0 0,-1 1 0 0 0,0 0 0 0 0,1 0 1 0 0,0 0-1 0 0,0 1 0 0 0,-6 6 100 0 0,-17 28-3372 0 0,14-11-7113 0 0,12-13-1370 0 0</inkml:trace>
  <inkml:trace contextRef="#ctx0" brushRef="#br0" timeOffset="840.526">2193 630 2577 0 0,'0'0'2970'0'0,"0"0"-661"0"0,0 0-292 0 0,0 0-195 0 0,0 0-211 0 0,0 0-201 0 0,0 0-175 0 0,0 0-120 0 0,0 0-54 0 0,0 0 11 0 0,0 0 48 0 0,0 0 10 0 0,0 0-58 0 0,5 5-83 0 0,14 19-128 0 0,-27 21 974 0 0,-13 125-122 0 0,4 9-1353 0 0,17-179-419 0 0,0 0 0 0 0,-1-1-1 0 0,1 1 1 0 0,0 0 0 0 0,0 0-1 0 0,0-1 1 0 0,-1 1 0 0 0,1 0-1 0 0,0 0 1 0 0,-1-1 0 0 0,1 1 0 0 0,0 0-1 0 0,0 0 1 0 0,-1 0 0 0 0,1-1-1 0 0,0 1 1 0 0,-1 0 0 0 0,1 0-1 0 0,0 0 1 0 0,-1 0 0 0 0,1 0-1 0 0,-1 0 1 0 0,1 0 0 0 0,0 0-1 0 0,-1 0 1 0 0,1 0 0 0 0,0 0-1 0 0,-1 0 1 0 0,1 0 59 0 0,-1-35-3583 0 0,2 20-1940 0 0,-1 7-3216 0 0</inkml:trace>
  <inkml:trace contextRef="#ctx0" brushRef="#br0" timeOffset="1043.951">2178 299 13443 0 0,'0'0'1942'0'0,"0"0"-363"0"0,0 0-234 0 0,0 0-136 0 0,0 0-115 0 0,0 0-185 0 0,0 0-255 0 0,0 0-262 0 0,0 0-222 0 0,0 0-153 0 0,0 0-45 0 0,0 0-36 0 0,0 0-33 0 0,-5 3-22 0 0,4-3 77 0 0,0 1 0 0 0,0-1-1 0 0,-1 1 1 0 0,1 0 0 0 0,0 0 0 0 0,0 0-1 0 0,0-1 1 0 0,0 1 0 0 0,0 0 0 0 0,0 0-1 0 0,0 1 1 0 0,0-1 0 0 0,0 0 0 0 0,0 0 0 0 0,1 0-1 0 0,-1 1 1 0 0,1-1 0 0 0,-1 0 0 0 0,0 0-1 0 0,1 1 1 0 0,0-1 0 0 0,-1 1 0 0 0,1-1-1 0 0,0 0 1 0 0,0 1 0 0 0,0-1 0 0 0,0 1-1 0 0,0-1 1 0 0,0 0 0 0 0,0 1 0 0 0,0-1-1 0 0,1 1 1 0 0,-1-1 0 0 0,0 0 0 0 0,1 1-1 0 0,0-1 1 0 0,-1 0 0 0 0,1 1 0 0 0,-1-1-1 0 0,1 0 1 0 0,0 0 0 0 0,0 0 0 0 0,0 1 42 0 0,12 19-6755 0 0,-9-16-4215 0 0</inkml:trace>
  <inkml:trace contextRef="#ctx0" brushRef="#br0" timeOffset="1613.306">2351 1142 0 0 0,'0'0'4242'0'0,"0"0"-2079"0"0,0 0-464 0 0,0 0 334 0 0,0 0 301 0 0,0 0 76 0 0,0 0-162 0 0,0 0-372 0 0,0 0-433 0 0,0 0-322 0 0,0 0-228 0 0,0 0-175 0 0,6-10-112 0 0,39-80 839 0 0,-36 58-966 0 0,10-37 55 0 0,4 0 0 0 0,3 1-1 0 0,8-10-533 0 0,-10 38-363 0 0,-7 154 366 0 0,-17-106-1 0 0,1-1 0 0 0,0 1 0 0 0,0-1-1 0 0,1 0 1 0 0,-1 1 0 0 0,2-1 0 0 0,-1 0 0 0 0,1 0-1 0 0,0-1 1 0 0,1 1 0 0 0,-1-1 0 0 0,1 1 0 0 0,1-1-1 0 0,-1 0 1 0 0,1-1 0 0 0,0 1 0 0 0,4 3-2 0 0,-5-8 57 0 0,0 0 0 0 0,0 0 0 0 0,0 0 1 0 0,-1 0-1 0 0,1-1 0 0 0,0 1 0 0 0,0-1 1 0 0,0 0-1 0 0,0 0 0 0 0,0-1 0 0 0,0 1 0 0 0,0-1 1 0 0,0 0-1 0 0,-1 0 0 0 0,1 0 0 0 0,0 0 0 0 0,0-1 1 0 0,-1 1-1 0 0,1-1 0 0 0,-1 0 0 0 0,2-2-57 0 0,101-117 1457 0 0,-98 112-1431 0 0,-1 1 1 0 0,0-1-1 0 0,0-1 1 0 0,0 0-1 0 0,-1 1 1 0 0,-1-2-1 0 0,0 1 1 0 0,0-1-1 0 0,-1 0 1 0 0,0 0-1 0 0,-1 0 1 0 0,0 0-1 0 0,-1-1 1 0 0,0 1-1 0 0,0-12-26 0 0,-3 22-84 0 0,0 1 0 0 0,1-1 0 0 0,-1 1 0 0 0,1-1 0 0 0,-1 0 0 0 0,0 1 0 0 0,0-1 0 0 0,1 1 0 0 0,-1 0 0 0 0,0-1 0 0 0,0 1-1 0 0,1 0 1 0 0,-1-1 0 0 0,0 1 0 0 0,0 0 0 0 0,0 0 0 0 0,0 0 0 0 0,0-1 0 0 0,1 1 0 0 0,-1 0 0 0 0,0 0 0 0 0,0 0 0 0 0,0 1 0 0 0,0-1 0 0 0,0 0 0 0 0,0 0 0 0 0,1 0 0 0 0,-1 1 0 0 0,0-1 0 0 0,0 0 0 0 0,0 1-1 0 0,1-1 1 0 0,-1 1 0 0 0,0-1 0 0 0,0 1 0 0 0,1-1 0 0 0,-1 1 0 0 0,0-1 0 0 0,1 1 0 0 0,-1 0 0 0 0,0 0 84 0 0,-9 16-3281 0 0,4-5-5194 0 0,5-5-3775 0 0</inkml:trace>
  <inkml:trace contextRef="#ctx0" brushRef="#br0" timeOffset="2309.313">3351 652 6641 0 0,'0'0'3519'0'0,"0"0"-1420"0"0,0 0-474 0 0,0 0-34 0 0,0 0-49 0 0,0 0-106 0 0,0 0-151 0 0,0 0-233 0 0,0 0-220 0 0,0 0-153 0 0,0 0-126 0 0,0 0-61 0 0,0 0-56 0 0,-21-1-45 0 0,-64 0-47 0 0,81 1-296 0 0,-1 0-1 0 0,1 0 0 0 0,0 1 0 0 0,-1-1 1 0 0,1 1-1 0 0,0 0 0 0 0,-1 0 1 0 0,1 0-1 0 0,0 1 0 0 0,0-1 0 0 0,0 1 1 0 0,0 0-1 0 0,0 1 0 0 0,1-1 1 0 0,-1 0-1 0 0,0 2-47 0 0,-14 7 211 0 0,8-4-179 0 0,1 0-1 0 0,0 0 1 0 0,0 0-1 0 0,1 1 1 0 0,0 1-1 0 0,0-1 1 0 0,1 1-1 0 0,0 0 1 0 0,1 1 0 0 0,0 0-1 0 0,0 0 1 0 0,1 0-1 0 0,0 1 1 0 0,1 0-1 0 0,0 0 1 0 0,1 0-1 0 0,0 0 1 0 0,1 0-1 0 0,0 1 1 0 0,0-1-1 0 0,2 1 1 0 0,-1-1-1 0 0,2 1 1 0 0,0 8-32 0 0,-1-17 7 0 0,1 0 1 0 0,-1 0-1 0 0,1 1 1 0 0,0-1-1 0 0,0 0 1 0 0,0 0-1 0 0,1 0 1 0 0,-1 0-1 0 0,1 0 1 0 0,-1 0-1 0 0,1-1 1 0 0,0 1-1 0 0,0 0 1 0 0,0-1-1 0 0,1 0 1 0 0,-1 1-1 0 0,1-1 1 0 0,-1 0-1 0 0,1 0 1 0 0,-1 0-1 0 0,1-1 1 0 0,0 1-1 0 0,0 0 1 0 0,0-1-1 0 0,0 0 1 0 0,0 0-1 0 0,0 0 1 0 0,1 0-1 0 0,-1 0 1 0 0,0-1-1 0 0,0 0 1 0 0,1 1-1 0 0,-1-1 1 0 0,3-1-8 0 0,3 1 73 0 0,-1-1 0 0 0,1 0 0 0 0,-1-1 0 0 0,1 0 0 0 0,-1 0 0 0 0,0-1 0 0 0,0 0 1 0 0,0-1-1 0 0,0 0 0 0 0,-1 0 0 0 0,1 0 0 0 0,5-6-73 0 0,24-21 219 0 0,-2-2 0 0 0,-2-1 0 0 0,-1-2 0 0 0,7-13-219 0 0,-11 16 96 0 0,55-47 92 0 0,-77 95-161 0 0,-10 166 297 0 0,-19 223-325 0 0,13-151-145 0 0,6-175 109 0 0,3-25 20 0 0,-3-1-1 0 0,-2 1 1 0 0,-2-2-1 0 0,-12 37 18 0 0,20-84 4 0 0,-1-1 0 0 0,0 1-1 0 0,0-1 1 0 0,-1 1-1 0 0,1-1 1 0 0,-1 0-1 0 0,1 0 1 0 0,-1 0 0 0 0,0 0-1 0 0,0 0 1 0 0,0 0-1 0 0,-1 0 1 0 0,1-1-1 0 0,-1 1 1 0 0,0-1 0 0 0,1 0-1 0 0,-1 0 1 0 0,0 0-1 0 0,0 0 1 0 0,0 0-1 0 0,-1 0 1 0 0,1-1-1 0 0,0 0 1 0 0,0 0 0 0 0,-1 0-1 0 0,1 0 1 0 0,-1 0-1 0 0,1 0 1 0 0,-1-1-1 0 0,1 0 1 0 0,-1 0 0 0 0,0 0-1 0 0,1 0 1 0 0,-1 0-1 0 0,1-1 1 0 0,-1 0-1 0 0,1 1 1 0 0,-1-1 0 0 0,1-1-1 0 0,0 1 1 0 0,-1 0-1 0 0,1-1 1 0 0,0 0-1 0 0,0 1 1 0 0,0-1 0 0 0,0-1-5 0 0,-10-12 3 0 0,0-2-1 0 0,2 1 0 0 0,0-2 1 0 0,1 0-1 0 0,0 0 0 0 0,2 0 0 0 0,0-1 1 0 0,1-1-1 0 0,1 1 0 0 0,1-1 0 0 0,0 0 1 0 0,2 0-1 0 0,0-1 0 0 0,2 1 0 0 0,0 0 1 0 0,1-1-1 0 0,1 1 0 0 0,3-21-1 0 0,-2 32-3 0 0,-1-1-1 0 0,1 0 0 0 0,1 1 1 0 0,0 0-1 0 0,0-1 0 0 0,1 1 1 0 0,0 1-1 0 0,0-1 0 0 0,1 0 1 0 0,0 1-1 0 0,1 0 1 0 0,0 0-1 0 0,0 1 0 0 0,1 0 1 0 0,0 0-1 0 0,0 0 0 0 0,0 1 1 0 0,1 0-1 0 0,0 0 0 0 0,0 1 1 0 0,1 0-1 0 0,6-3 4 0 0,175-56-469 0 0,-104 44-1093 0 0,-49 11-2798 0 0,-14 3-1818 0 0,-5 1-6478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79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3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4081 0 0,'0'0'1368'0'0,"0"0"-220"0"0,0 0-14 0 0,0 0 126 0 0,0 0 113 0 0,0 0 2 0 0,0 0-134 0 0,0 0-221 0 0,0 0-238 0 0,0 0-169 0 0,0 0-65 0 0,4-4-18 0 0,115-162 4470 0 0,-116 160-4877 0 0,11-19 371 0 0,-2-1-1 0 0,0 0 1 0 0,-2-1 0 0 0,-1 0 0 0 0,-1 0 0 0 0,3-24-494 0 0,-21 115 2430 0 0,-16 137-2053 0 0,17 386 256 0 0,9-53-159 0 0,0-534-437 0 0,0 0 11 0 0,0 0 35 0 0,0 0 19 0 0,0 0 14 0 0,0 0 23 0 0,1-17-123 0 0,2-1 0 0 0,0 0-1 0 0,1 1 1 0 0,0-1 0 0 0,2 1-1 0 0,0 1 1 0 0,1-1 0 0 0,0 1 0 0 0,2 0-1 0 0,0 0 1 0 0,0 1 0 0 0,2 1-1 0 0,-1-1 1 0 0,2 2 0 0 0,0 0 0 0 0,1 0-1 0 0,0 1 1 0 0,3-1-16 0 0,12-17-6 0 0,2 1 1 0 0,2 1-1 0 0,0 2 1 0 0,2 1-1 0 0,0 2 0 0 0,2 1 1 0 0,0 2-1 0 0,1 2 1 0 0,1 1-1 0 0,1 1 1 0 0,5 2 5 0 0,55 0-113 0 0,-97 15 111 0 0,1-1 0 0 0,-1 0 1 0 0,0 1-1 0 0,1-1 0 0 0,-1 1 0 0 0,0 0 0 0 0,1 0 0 0 0,-1 0 0 0 0,0 0 0 0 0,0 0 0 0 0,0 0 0 0 0,0 0 1 0 0,0 1-1 0 0,0-1 0 0 0,0 1 0 0 0,0 0 0 0 0,0-1 0 0 0,-1 1 0 0 0,1 0 0 0 0,-1 0 0 0 0,1 0 0 0 0,-1 0 1 0 0,0 0-1 0 0,0 1 0 0 0,0-1 0 0 0,0 0 0 0 0,0 0 0 0 0,0 1 0 0 0,-1-1 0 0 0,1 0 0 0 0,-1 1 0 0 0,0-1 1 0 0,0 1-1 0 0,1-1 0 0 0,-2 1 0 0 0,1-1 0 0 0,0 2 2 0 0,0 6 5 0 0,0 0 0 0 0,0 0 0 0 0,-1 0 0 0 0,0 0 0 0 0,-1 0 0 0 0,0 0 0 0 0,0-1 0 0 0,-1 1 0 0 0,-1-1 0 0 0,0 1 0 0 0,0 0-5 0 0,-21 29 16 0 0,0-2 1 0 0,-3-1 0 0 0,-1 0-1 0 0,-1-3 1 0 0,-2 0 0 0 0,-1-2-1 0 0,-2-2 1 0 0,-1 0 0 0 0,-1-3-1 0 0,-1-1 1 0 0,-1-2 0 0 0,-35 14-17 0 0,57-28-8 0 0,-1 0 0 0 0,-1-1 0 0 0,1-2 0 0 0,-1 0 0 0 0,-1 0 0 0 0,1-2 1 0 0,-1-1-1 0 0,1 0 0 0 0,-1-1 0 0 0,0-1 8 0 0,18-3-31 0 0,0 1 0 0 0,0 0 0 0 0,0-1 0 0 0,1 1 0 0 0,-1-1 0 0 0,0 1 0 0 0,1-1 0 0 0,-1 0 0 0 0,1 0 0 0 0,0 0 0 0 0,0 0 0 0 0,-1 0 0 0 0,1 0 0 0 0,0 0 0 0 0,1 0 0 0 0,-1 0 0 0 0,0 0 0 0 0,1 0 0 0 0,-1-1 0 0 0,1 1 0 0 0,0 0 0 0 0,-1-1 0 0 0,1 1 0 0 0,0 0 0 0 0,1 0 0 0 0,-1-1 0 0 0,0 1 0 0 0,1 0 0 0 0,-1 0 0 0 0,1-1 0 0 0,0 0 31 0 0,-1-2-110 0 0,2-7-187 0 0,0 1 1 0 0,0 0-1 0 0,1 0 1 0 0,1 0-1 0 0,0 0 0 0 0,0 0 1 0 0,1 1-1 0 0,0 0 1 0 0,1 0-1 0 0,2-2 297 0 0,22-35-4231 0 0,-8 13-2816 0 0,-9 14-5003 0 0</inkml:trace>
  <inkml:trace contextRef="#ctx0" brushRef="#br0" timeOffset="444.974">1293 771 9386 0 0,'0'0'2622'0'0,"0"0"-807"0"0,0 0-419 0 0,0 0-35 0 0,0 0-49 0 0,0 0-117 0 0,0 0-103 0 0,0 0-141 0 0,0 0-159 0 0,0 0-155 0 0,0 0-134 0 0,0 0-141 0 0,-32 32-145 0 0,-94 101-53 0 0,123-131-156 0 0,0 0 0 0 0,1 0 0 0 0,-1 0 1 0 0,1 0-1 0 0,0 0 0 0 0,0 1 0 0 0,0-1 0 0 0,0 1 0 0 0,0-1 0 0 0,1 1 0 0 0,-1 0 1 0 0,1 0-1 0 0,-1 0 0 0 0,1 0 0 0 0,0 0 0 0 0,0 0 0 0 0,1 0 0 0 0,-1 0 0 0 0,0 0 0 0 0,1 1 1 0 0,0-1-1 0 0,0 0 0 0 0,0 0 0 0 0,0 2-8 0 0,2 8 60 0 0,-2-4-6 0 0,0 0 1 0 0,1 0 0 0 0,0 0 0 0 0,0 0-1 0 0,1 0 1 0 0,0-1 0 0 0,0 1-1 0 0,1 0 1 0 0,0-1 0 0 0,1 0-1 0 0,0 0 1 0 0,0 0 0 0 0,1 0-1 0 0,0 0 1 0 0,0-1 0 0 0,1 0-1 0 0,0 0 1 0 0,0-1 0 0 0,1 1-1 0 0,0-1 1 0 0,0-1 0 0 0,0 1-1 0 0,0-1 1 0 0,1-1 0 0 0,0 1-1 0 0,0-1 1 0 0,1-1 0 0 0,-1 1-1 0 0,0-1 1 0 0,1-1 0 0 0,1 0-55 0 0,-4-1 67 0 0,1-1 1 0 0,-1 0-1 0 0,0 0 0 0 0,0-1 1 0 0,0 0-1 0 0,1 0 1 0 0,-1 0-1 0 0,0-1 1 0 0,0 0-1 0 0,-1 0 0 0 0,1-1 1 0 0,0 0-1 0 0,-1 1 1 0 0,1-2-1 0 0,-1 1 0 0 0,0-1 1 0 0,0 0-1 0 0,-1 0 1 0 0,1 0-1 0 0,-1 0 0 0 0,0-1 1 0 0,0 0-1 0 0,3-4-67 0 0,0-1 65 0 0,0 1-1 0 0,-1-1 1 0 0,-1 0-1 0 0,0 0 1 0 0,0-1-1 0 0,-1 0 1 0 0,0 0-1 0 0,-1 0 1 0 0,0 0-1 0 0,0 0 1 0 0,-2-1-1 0 0,1-5-64 0 0,-1 9 13 0 0,0-1-1 0 0,-1 1 0 0 0,0-1 0 0 0,-1 1 1 0 0,0 0-1 0 0,0-1 0 0 0,-1 1 0 0 0,0 0 1 0 0,0 0-1 0 0,-1 0 0 0 0,0 0 1 0 0,0 0-1 0 0,-1 1 0 0 0,0-1 0 0 0,-1 0-12 0 0,0 0-87 0 0,0 0 0 0 0,0 1 0 0 0,-1 0-1 0 0,0 0 1 0 0,0 0 0 0 0,-1 1 0 0 0,0-1 0 0 0,0 2-1 0 0,0-1 1 0 0,-1 1 0 0 0,0 0 0 0 0,0 1 0 0 0,0-1-1 0 0,0 2 1 0 0,-1-1 0 0 0,1 1 0 0 0,-1 1-1 0 0,0-1 1 0 0,0 1 0 0 0,0 1 0 0 0,0 0 0 0 0,-1 0-1 0 0,1 1 1 0 0,0 0 0 0 0,0 1 0 0 0,0-1-1 0 0,0 2 1 0 0,0-1 0 0 0,0 2 0 0 0,0-1 0 0 0,0 1-1 0 0,0 0 1 0 0,1 1 0 0 0,0 0 0 0 0,-7 4 87 0 0,-46 64-5862 0 0,52-58 2091 0 0,-1-2-7542 0 0</inkml:trace>
  <inkml:trace contextRef="#ctx0" brushRef="#br0" timeOffset="1002.165">1950 801 8234 0 0,'0'0'4254'0'0,"0"0"-2210"0"0,0 0-725 0 0,0 0 111 0 0,0 0 166 0 0,0 0-46 0 0,0 0-162 0 0,0 0-262 0 0,0 0-301 0 0,0 0-195 0 0,0 0-115 0 0,0 0-89 0 0,0 0-71 0 0,-5 12-57 0 0,-53 101 342 0 0,18-41-540 0 0,2 1 1 0 0,4 2-1 0 0,0 9-100 0 0,32-77-37 0 0,0-1-1 0 0,-1 0 0 0 0,0-1 1 0 0,0 1-1 0 0,0 0 1 0 0,-1-1-1 0 0,0 0 1 0 0,0 0-1 0 0,0 0 1 0 0,-1 0-1 0 0,1 0 1 0 0,-1-1-1 0 0,0 0 1 0 0,-1 0 37 0 0,4-3-168 0 0,1-1 0 0 0,0 0 0 0 0,-1 0 1 0 0,1 1-1 0 0,0-1 0 0 0,-1 0 1 0 0,1 0-1 0 0,-1-1 0 0 0,1 1 0 0 0,0 0 1 0 0,-1 0-1 0 0,1-1 0 0 0,0 1 1 0 0,-1 0-1 0 0,1-1 0 0 0,0 0 0 0 0,0 1 1 0 0,0-1-1 0 0,-1 0 0 0 0,1 1 1 0 0,0-1-1 0 0,0 0 0 0 0,0 0 0 0 0,0 0 1 0 0,0 0-1 0 0,0 0 0 0 0,0 0 1 0 0,1 0-1 0 0,-1-1 0 0 0,0 1 0 0 0,1 0 1 0 0,-1 0-1 0 0,0-1 0 0 0,1 1 1 0 0,0 0-1 0 0,-1 0 0 0 0,1-2 168 0 0,-15-53-7399 0 0,15 53 6914 0 0,-13-71-6707 0 0,-4-24 1245 0 0,3-2 4858 0 0,7 1 5853 0 0,9 0 6852 0 0,15 72-4212 0 0,4 36-5276 0 0,103 144 1293 0 0,44 123-1996 0 0,-122-235-1869 0 0,-33-38-2895 0 0,2-2-3291 0 0,-12-1-5826 0 0</inkml:trace>
  <inkml:trace contextRef="#ctx0" brushRef="#br0" timeOffset="25320.148">8973 7170 12355 0 0,'0'0'2120'0'0,"0"0"-525"0"0,0 0-277 0 0,0 0 74 0 0,0 0 119 0 0,0 0-9 0 0,0 0-159 0 0,0 0-259 0 0,0 0-273 0 0,0 0-182 0 0,0 0-75 0 0,0 0-54 0 0,0 0-56 0 0,-12 16 692 0 0,-137 120 499 0 0,76-74-1443 0 0,-3-4 0 0 0,-2-3 0 0 0,-36 16-192 0 0,86-53 30 0 0,28-17-45 0 0,0-1-42 0 0,0 0-37 0 0,0 0-2 0 0,0 0-21 0 0,0 0-27 0 0,0-19-1451 0 0,3-23-2465 0 0,-3 15-6759 0 0,0 19-1063 0 0</inkml:trace>
  <inkml:trace contextRef="#ctx0" brushRef="#br0" timeOffset="25321.148">8465 7060 10954 0 0,'0'0'2496'0'0,"0"0"-543"0"0,0 0-339 0 0,0 0-31 0 0,0 0 12 0 0,0 0-72 0 0,0 0-209 0 0,0 0-272 0 0,0 0-280 0 0,0 0-201 0 0,0 0-98 0 0,0 0-19 0 0,5-1 10 0 0,-3 1-399 0 0,0 0 1 0 0,0 1-1 0 0,0-1 0 0 0,1 0 1 0 0,-1 1-1 0 0,0-1 1 0 0,0 1-1 0 0,0-1 1 0 0,0 1-1 0 0,0 0 1 0 0,0 0-1 0 0,0 0 1 0 0,0 0-1 0 0,0 1 0 0 0,-1-1 1 0 0,1 0-1 0 0,0 1 1 0 0,-1-1-1 0 0,1 1 1 0 0,-1-1-1 0 0,1 1 1 0 0,-1 0-1 0 0,0 0 0 0 0,0 0 1 0 0,0 0-1 0 0,0 0 1 0 0,0 0-1 0 0,0 1-55 0 0,7 7 189 0 0,35 46 694 0 0,3-3-1 0 0,2-1 0 0 0,14 8-882 0 0,95 105 554 0 0,-60-51-343 0 0,-136-122-5883 0 0,31 3 702 0 0,2 4-7441 0 0</inkml:trace>
  <inkml:trace contextRef="#ctx0" brushRef="#br0" timeOffset="25083.051">2546 3109 0 0 0,'0'0'1022'0'0,"0"0"-278"0"0,0 0-84 0 0,0 0 132 0 0,0 0 230 0 0,0 0 219 0 0,0 0 122 0 0,0 0-61 0 0,0 0-179 0 0,0 0-214 0 0,0 0-189 0 0,13 0 2458 0 0,-2 59 2193 0 0,-7 30-3347 0 0,9 84-614 0 0,21 188 514 0 0,-29-78-1042 0 0,5 63-63 0 0,24-99-330 0 0,-10 58 159 0 0,-19-51-212 0 0,19 93 64 0 0,-24-249-342 0 0,5 0 0 0 0,4 1 0 0 0,5 3-158 0 0,7 90 111 0 0,-11 176 195 0 0,2-199-175 0 0,0 173 174 0 0,-16-206-306 0 0,-3 39 140 0 0,-6-81-69 0 0,13-93-87 0 0,0 5 56 0 0,0-5-50 0 0,0-1 11 0 0,0 0-23 0 0,0 0 26 0 0,0 0 17 0 0,0 0-7 0 0,0 0-14 0 0,85 7 283 0 0,12-3-201 0 0,343-4 204 0 0,-173-15-99 0 0,-81 23-48 0 0,-86-5-108 0 0,126-10 115 0 0,-10-18 0 0 0,3 21 35 0 0,-115 12-90 0 0,51-2 2 0 0,68 2 4 0 0,53-8 97 0 0,-136-11-99 0 0,495 11 198 0 0,-403-22-322 0 0,-43 14 138 0 0,23 15-76 0 0,-3-3-22 0 0,-25-15 95 0 0,-43 7-108 0 0,104-3 55 0 0,-187 7-38 0 0,-57 0-32 0 0,-1 0 26 0 0,0 0 4 0 0,0 0-30 0 0,0 0 26 0 0,0 0-8 0 0,0 0 6 0 0,0 0 0 0 0,0 0-24 0 0,0 0 32 0 0,0 0-32 0 0,0 0 13 0 0,0 0-28 0 0,0 0 23 0 0,0 0-15 0 0,0 0-11 0 0,0 0-12 0 0,0 0-4 0 0,0 0-73 0 0,-11-8-3448 0 0,0 5-8450 0 0,9 3-1078 0 0</inkml:trace>
  <inkml:trace contextRef="#ctx0" brushRef="#br0" timeOffset="26102.126">1707 2318 6049 0 0,'0'0'1770'0'0,"0"0"-94"0"0,0 0 134 0 0,0 0 205 0 0,0 0-36 0 0,0 0-241 0 0,0 0-390 0 0,0 0-376 0 0,0 0-253 0 0,0 0-188 0 0,0 0-130 0 0,-2 2-71 0 0,0 61 2624 0 0,6-28-1966 0 0,-9 219 920 0 0,21-203-1858 0 0,-15-50-41 0 0,-1 0-1 0 0,1 0 1 0 0,-1 0-1 0 0,1 0 1 0 0,-1 0-1 0 0,1 0 1 0 0,0 0-1 0 0,-1 0 1 0 0,1 0 0 0 0,0 0-1 0 0,0-1 1 0 0,0 1-1 0 0,0 0 1 0 0,0-1-1 0 0,0 1 1 0 0,0 0 0 0 0,0-1-1 0 0,0 1 1 0 0,0-1-1 0 0,0 0 1 0 0,0 1-1 0 0,0-1 1 0 0,0 0-1 0 0,0 0 1 0 0,0 1 0 0 0,1-1-1 0 0,-1 0 1 0 0,0 0-1 0 0,0 0 1 0 0,0-1-1 0 0,0 1 1 0 0,1 0-1 0 0,-1 0 1 0 0,0 0 0 0 0,0-1-1 0 0,0 1 1 0 0,0-1-1 0 0,0 1 1 0 0,0-1-1 0 0,0 1 1 0 0,0-1 0 0 0,0 0-1 0 0,0 1 1 0 0,0-1-1 0 0,0 0-8 0 0,69-102 641 0 0,-61 85-598 0 0,70-155 116 0 0,-29 19 81 0 0,-29 272 88 0 0,76 195 144 0 0,-70-241-431 0 0,-3 1 0 0 0,-3 1-1 0 0,-4 1 1 0 0,-2 1 0 0 0,-5 0-1 0 0,1 52-40 0 0,-12-103 8 0 0,0 0 0 0 0,-2-1 0 0 0,-1 1-1 0 0,-1-1 1 0 0,-1 0 0 0 0,-1 0 0 0 0,-1 0 0 0 0,-12 21-8 0 0,15-32 16 0 0,-1-1 1 0 0,-1 0 0 0 0,0-1-1 0 0,0 0 1 0 0,-2 0-1 0 0,1-1 1 0 0,-1 0 0 0 0,-1 0-1 0 0,1-1 1 0 0,-2 0 0 0 0,1-1-1 0 0,-1 0 1 0 0,0 0 0 0 0,-1-1-1 0 0,0-1 1 0 0,0 0 0 0 0,-5 1-17 0 0,14-6 3 0 0,1 0-1 0 0,-1 0 1 0 0,1 0 0 0 0,-1 0 0 0 0,1 0 0 0 0,-1 0-1 0 0,0-1 1 0 0,1 0 0 0 0,-1 1 0 0 0,0-1-1 0 0,0 0 1 0 0,1 0 0 0 0,-1 0 0 0 0,0-1 0 0 0,1 1-1 0 0,-1-1 1 0 0,0 1 0 0 0,1-1 0 0 0,-1 0 0 0 0,1 0-1 0 0,-1 0 1 0 0,1 0 0 0 0,-1-1 0 0 0,1 1 0 0 0,0-1-1 0 0,0 1 1 0 0,-1-1 0 0 0,1 0 0 0 0,0 0-1 0 0,1 0 1 0 0,-1 0 0 0 0,0 0 0 0 0,1 0 0 0 0,-1-1-1 0 0,1 1 1 0 0,-1 0 0 0 0,1-1 0 0 0,0 1 0 0 0,0-1-1 0 0,0 1 1 0 0,1-1 0 0 0,-1 0 0 0 0,0 0-3 0 0,-3-20 1 0 0,1 0 1 0 0,1 0-1 0 0,1 0 1 0 0,1 0-1 0 0,1 0 1 0 0,1 0-1 0 0,1 0 1 0 0,1 0-1 0 0,1 1 1 0 0,1-1-1 0 0,0 1 1 0 0,2 1-1 0 0,1-1 1 0 0,1 1-1 0 0,9-15-1 0 0,-5 14-180 0 0,1 0-1 0 0,0 1 1 0 0,2 0 0 0 0,0 1-1 0 0,2 1 1 0 0,9-7 180 0 0,3 11-3071 0 0,-19 12-836 0 0,-2 2-3696 0 0,-4 1-5020 0 0</inkml:trace>
  <inkml:trace contextRef="#ctx0" brushRef="#br0" timeOffset="29657.425">2528 3157 0 0 0,'0'0'315'0'0,"0"0"189"0"0,0 0 149 0 0,0 0 181 0 0,0 0 195 0 0,0 0 168 0 0,0 0 74 0 0,5-3 12 0 0,1 0-817 0 0,28-20 3845 0 0,-32 23 3094 0 0,-2 1-3609 0 0,-6 16-2918 0 0,-90 157-59 0 0,80-144-755 0 0,-2-2 0 0 0,-1 1 0 0 0,-1-2-1 0 0,-2-1 1 0 0,0 0 0 0 0,-2-1-64 0 0,8-9 393 0 0,31-10 308 0 0,237 1 113 0 0,-107 0-692 0 0,-108-3 1207 0 0,-127-75-1083 0 0,12-4-145 0 0,9-15-16 0 0,40 25-40 0 0,28 63-102 0 0,0 0 1 0 0,0 0 0 0 0,0 0-1 0 0,1 0 1 0 0,-1 0 0 0 0,0 0 0 0 0,1 0-1 0 0,0 0 1 0 0,-1 0 0 0 0,1 0 0 0 0,0 0-1 0 0,0 0 1 0 0,0-1 0 0 0,0 1-1 0 0,1 0 1 0 0,-1 0 0 0 0,0 0 0 0 0,1 0-1 0 0,0 0 1 0 0,-1 0 0 0 0,1 0 0 0 0,0 0-1 0 0,0 0 1 0 0,0 0 0 0 0,0 1 0 0 0,0-1-1 0 0,1 0 1 0 0,-1 1 0 0 0,1-1-1 0 0,-1 0 1 0 0,1 0 56 0 0,11 0-2056 0 0,-5 1-2421 0 0,1 0-7735 0 0</inkml:trace>
  <inkml:trace contextRef="#ctx0" brushRef="#br0" timeOffset="31366.126">7500 7351 0 0 0,'0'0'321'0'0,"0"0"361"0"0,0 0 79 0 0,0 0-98 0 0,0 0-139 0 0,0 0-172 0 0,0 0-96 0 0,0 0 26 0 0,0 0 95 0 0,0 0 147 0 0,0 0 167 0 0,0 0 140 0 0,0 0 95 0 0,0 0 63 0 0,0 0 19 0 0,0 0 6 0 0,0 0-10 0 0,0 0-30 0 0,0 0-50 0 0,0 0-51 0 0,0 0 4 0 0,0 0-27 0 0,0 0-20 0 0,-3 6 7547 0 0,0-5-8628 0 0,-2-1 374 0 0,0-1 1 0 0,0 0-1 0 0,0 0 1 0 0,1 0 0 0 0,-1 0-1 0 0,0-1 1 0 0,0 0-1 0 0,1 0 1 0 0,-1 0 0 0 0,1-1-1 0 0,0 0 1 0 0,0 1 0 0 0,0-1-1 0 0,0-1 1 0 0,0 1-1 0 0,-1-2-123 0 0,-61-43 810 0 0,8 18 50 0 0,39 89-224 0 0,7 41-626 0 0,11-69-2 0 0,-2 0 1 0 0,-1-1-1 0 0,-1 1 0 0 0,-2-1 0 0 0,-1-1 0 0 0,-1 1 0 0 0,-1-2 0 0 0,-2 1 0 0 0,-12 21-8 0 0,25-42 452 0 0,20-23-400 0 0,112-80 128 0 0,-102 73-135 0 0,0-1 0 0 0,-2-2 0 0 0,-1-1 0 0 0,-1-2 0 0 0,19-24-45 0 0,-40 42 109 0 0,-5 7-2576 0 0,3 8-4862 0 0,0-2-4876 0 0</inkml:trace>
  <inkml:trace contextRef="#ctx0" brushRef="#br0" timeOffset="36664.806">3402 5963 0 0 0,'0'0'914'0'0,"0"0"111"0"0,0 0 205 0 0,0 0 110 0 0,0 0 42 0 0,0 0 6 0 0,0 0-156 0 0,0 0-169 0 0,0 0-183 0 0,0 0-234 0 0,0 0-188 0 0,-2 0-117 0 0,22 0 9322 0 0,92 0-8331 0 0,-42 7-877 0 0,83 1 480 0 0,-61-16-468 0 0,-3 1-137 0 0,60-4 60 0 0,32-19 63 0 0,-19-3-175 0 0,-79 11-98 0 0,12-6-8 0 0,-58 19-86 0 0,59-27 120 0 0,35-31 160 0 0,-20 12-108 0 0,-35 7 18 0 0,5-27 149 0 0,13-30-61 0 0,-44 49-202 0 0,-18 19-64 0 0,3-10 21 0 0,-3-5 0 0 0,-3 8-99 0 0,52-66 180 0 0,-29 32-39 0 0,-19 27-93 0 0,41-60 36 0 0,-34 63-26 0 0,-3 4-28 0 0,41-63 69 0 0,-43 67-88 0 0,44-53 57 0 0,-49 57 2 0 0,39-34-123 0 0,6 11 62 0 0,53-4-6 0 0,-51 24-30 0 0,-10 17 43 0 0,28 6-41 0 0,56-5 40 0 0,-31 2-10 0 0,-47 15 32 0 0,-73 4-50 0 0,1-1-3292 0 0,-2 6-8138 0 0,1-1-829 0 0</inkml:trace>
  <inkml:trace contextRef="#ctx0" brushRef="#br0" timeOffset="38493.01">3781 6423 0 0 0,'0'0'1206'0'0,"0"0"411"0"0,0 0 250 0 0,0 0 8 0 0,0 0-196 0 0,0 0-285 0 0,0 0-216 0 0,0 0-115 0 0,0 0-34 0 0,0 0-1 0 0,0 0-10 0 0,0 1 4156 0 0,0 2-4835 0 0,-9 144 1687 0 0,9-132-1927 0 0,-1-9-69 0 0,1 0 0 0 0,0 0 0 0 0,0 0 0 0 0,0-1 0 0 0,1 1 0 0 0,0 0 0 0 0,0 0 0 0 0,0-1 0 0 0,1 1 0 0 0,0 0 0 0 0,0-1 0 0 0,0 1 0 0 0,3 3-30 0 0,-2-4 60 0 0,-1-1 0 0 0,1 0 0 0 0,0 0 0 0 0,0 0 0 0 0,0 0-1 0 0,0 0 1 0 0,1-1 0 0 0,0 1 0 0 0,-1-1 0 0 0,1 0 0 0 0,0-1-1 0 0,1 1 1 0 0,-1 0 0 0 0,0-1 0 0 0,1 0 0 0 0,0 0 0 0 0,-1-1 0 0 0,1 1-1 0 0,0-1 1 0 0,0 0 0 0 0,0 0 0 0 0,0 0 0 0 0,-1-1 0 0 0,1 0 0 0 0,4 0-60 0 0,-8 0 38 0 0,1 0 1 0 0,0 0 0 0 0,0 0 0 0 0,-1 0 0 0 0,1 0 0 0 0,0-1-1 0 0,0 1 1 0 0,-1-1 0 0 0,1 1 0 0 0,0-1 0 0 0,-1 0 0 0 0,1 1-1 0 0,-1-1 1 0 0,1 0 0 0 0,-1 0 0 0 0,1 0 0 0 0,-1 0 0 0 0,1 0 0 0 0,-1-1-1 0 0,0 1 1 0 0,0 0 0 0 0,0-1 0 0 0,0 1 0 0 0,0 0 0 0 0,0-1-1 0 0,0 0 1 0 0,0 0-39 0 0,8-11 140 0 0,50-116 284 0 0,-33 59-361 0 0,-7-3 161 0 0,-19 73-204 0 0,0 0-2 0 0,0 0 5 0 0,0 0-20 0 0,0 0 11 0 0,0 0 8 0 0,0 0-29 0 0,0 0-2 0 0,0 0-1 0 0,0 0-3 0 0,0 0-2 0 0,0 0-18 0 0,4 26 57 0 0,62 210 713 0 0,-58-175-623 0 0,-4 1-1 0 0,-2-1 1 0 0,-4 30-114 0 0,0-61 30 0 0,-3 0 1 0 0,0-1-1 0 0,-2 1 0 0 0,-1-1 1 0 0,-1-1-1 0 0,-1 0 1 0 0,-9 15-31 0 0,17-40 13 0 0,-1 1 1 0 0,1-1-1 0 0,-1 0 1 0 0,0 0-1 0 0,0 0 1 0 0,0 0-1 0 0,0-1 1 0 0,0 1-1 0 0,0-1 1 0 0,-1 0-1 0 0,1 0 1 0 0,-1 0-1 0 0,0 0 1 0 0,1-1-1 0 0,-1 1 1 0 0,0-1-1 0 0,0 0 1 0 0,0 0-1 0 0,0-1 1 0 0,0 1-1 0 0,0-1 1 0 0,-2 0-14 0 0,3 1 1 0 0,1-1 0 0 0,0 0 1 0 0,0 0-1 0 0,-1 0 0 0 0,1-1 1 0 0,0 1-1 0 0,-1 0 0 0 0,1-1 1 0 0,0 0-1 0 0,0 1 0 0 0,-1-1 1 0 0,1 0-1 0 0,0 0 0 0 0,0 0 0 0 0,0-1 1 0 0,0 1-1 0 0,0 0 0 0 0,1-1 1 0 0,-1 1-1 0 0,0-1 0 0 0,1 0 1 0 0,-1 1-1 0 0,1-1 0 0 0,-1 0 1 0 0,1 0-1 0 0,0 0 0 0 0,0 0 1 0 0,0 0-1 0 0,0 0 0 0 0,0-1 0 0 0,0 1 1 0 0,1 0-1 0 0,-1 0 0 0 0,1-1 1 0 0,-1 1-1 0 0,1 0 0 0 0,0 0 1 0 0,0-1-1 0 0,0 0-1 0 0,0-7-11 0 0,1 0-1 0 0,1 0 1 0 0,-1 0-1 0 0,2 0 1 0 0,-1 0 0 0 0,2 0-1 0 0,-1 0 1 0 0,1 1 0 0 0,0-1-1 0 0,1 1 1 0 0,0 0-1 0 0,1 1 1 0 0,0-1 0 0 0,0 1-1 0 0,1 0 1 0 0,0 1 0 0 0,0-1 11 0 0,41-40-460 0 0,-29 23-1500 0 0,-14 16-1402 0 0,0-1-3356 0 0,-4 7-3330 0 0</inkml:trace>
  <inkml:trace contextRef="#ctx0" brushRef="#br0" timeOffset="38787.429">4332 6655 6953 0 0,'0'0'3639'0'0,"0"0"-1432"0"0,0 0-627 0 0,0 0-2 0 0,0 0 33 0 0,0 0-124 0 0,0 0-295 0 0,0 0-313 0 0,0 0-111 0 0,0 0 26 0 0,0 0 22 0 0,0 0-9 0 0,0 0-115 0 0,0 12-140 0 0,-6 106 1256 0 0,-12-23-1314 0 0,16-90-1022 0 0,-2 8 242 0 0,6-10-3346 0 0,4-2-3462 0 0,-3-1-5070 0 0</inkml:trace>
  <inkml:trace contextRef="#ctx0" brushRef="#br0" timeOffset="41741.092">3886 6044 0 0 0,'0'0'477'0'0,"0"0"368"0"0,0 0 220 0 0,0 0 175 0 0,0 0 86 0 0,0 0 29 0 0,0 0-72 0 0,0 0-143 0 0,0 0-136 0 0,0 0-98 0 0,0-9 494 0 0,0 8 1856 0 0,0 0 3548 0 0,10 144-5225 0 0,-3 4-1107 0 0,-7-95-5840 0 0,-2-59-3140 0 0,2 3-1768 0 0</inkml:trace>
  <inkml:trace contextRef="#ctx0" brushRef="#br0" timeOffset="42576.477">3840 6000 0 0 0,'0'0'264'0'0,"0"0"332"0"0,0 0 196 0 0,0 0 350 0 0,0 0 352 0 0,0 0 129 0 0,0 0-156 0 0,0 0-381 0 0,0 0-359 0 0,0 0-167 0 0,0 0 5 0 0,0 0 49 0 0,0 0 42 0 0,0 2-2 0 0,-2 4-354 0 0,-1-1 1 0 0,0 1-1 0 0,-1-1 1 0 0,1 0-1 0 0,-1 0 1 0 0,0 0-1 0 0,0 0 0 0 0,-1-1 1 0 0,1 1-1 0 0,-1-1 1 0 0,0 0-1 0 0,0-1 1 0 0,0 1-1 0 0,-1-1 0 0 0,1 0 1 0 0,-1-1-1 0 0,0 1 1 0 0,0-1-1 0 0,0 0 1 0 0,0 0-1 0 0,0-1 0 0 0,-2 0-300 0 0,-8 9 2016 0 0,42-4-782 0 0,-6-3-1231 0 0,123 19 1155 0 0,-43-14-666 0 0,-89-6-293 0 0,-12-6 1972 0 0,-1 2-2197 0 0,-73-141-235 0 0,74 143-86 0 0,1 0-293 0 0,0 0-535 0 0,0 0-1232 0 0,0 0-3658 0 0,0 0-5719 0 0</inkml:trace>
  <inkml:trace contextRef="#ctx0" brushRef="#br0" timeOffset="44305.305">6593 5580 0 0 0,'-9'-3'10'0'0,"-3"-4"2391"0"0,12 6-1582 0 0,0 0 1451 0 0,0-7 13101 0 0,0 7-16573 0 0,0 0-6571 0 0,0 1-3643 0 0</inkml:trace>
  <inkml:trace contextRef="#ctx0" brushRef="#br0" timeOffset="45139.464">4006 7244 0 0 0,'0'0'433'0'0,"0"0"374"0"0,0 0 311 0 0,0 0 195 0 0,0 0 14 0 0,0 0-116 0 0,0 0-205 0 0,0 0-155 0 0,0 0-52 0 0,0 0 34 0 0,0 0 74 0 0,0 0 25 0 0,0 0-9 0 0,0 0-36 0 0,4 4 6996 0 0,-1 0-6205 0 0,-16 105-837 0 0,-3-61-713 0 0,27-43-6267 0 0,-9-6 1705 0 0,0 1-6814 0 0</inkml:trace>
  <inkml:trace contextRef="#ctx0" brushRef="#br0" timeOffset="47194.445">6591 5495 0 0 0,'0'0'465'0'0,"0"0"257"0"0,0 0 46 0 0,0 0 10 0 0,0 0 24 0 0,0 0 57 0 0,0 0 123 0 0,0 0 67 0 0,0 0-72 0 0,2-14 5010 0 0,-1 7 5072 0 0,-1 9-11043 0 0,-3 227 551 0 0,4-225-560 0 0,1 1 0 0 0,0-1 0 0 0,0 0 0 0 0,0 0 0 0 0,0-1 0 0 0,1 1 0 0 0,-1 0 0 0 0,1-1 0 0 0,0 1 0 0 0,0-1 0 0 0,1 0 0 0 0,-1 0 0 0 0,0 0 0 0 0,1-1 0 0 0,0 1 0 0 0,0-1 0 0 0,0 0 0 0 0,0 0 0 0 0,0 0 0 0 0,0 0 0 0 0,0-1 0 0 0,1 0 0 0 0,-1 0 0 0 0,0 0 0 0 0,1 0 0 0 0,-1-1 0 0 0,1 1 0 0 0,-1-1 0 0 0,1 0 0 0 0,-1-1 0 0 0,1 1 0 0 0,-1-1-7 0 0,1-2 47 0 0,-1 0 0 0 0,0 0-1 0 0,0 0 1 0 0,0 0 0 0 0,-1-1 0 0 0,1 0 0 0 0,-1 1 0 0 0,0-1 0 0 0,0-1 0 0 0,0 1 0 0 0,0 0 0 0 0,-1-1 0 0 0,0 1 0 0 0,0-1-1 0 0,0 0 1 0 0,0 0 0 0 0,-1 0 0 0 0,0 0 0 0 0,0 0 0 0 0,0 0 0 0 0,0-3-47 0 0,1-1 0 0 0,50-149 216 0 0,-39 111-82 0 0,-13 47-114 0 0,0 0 14 0 0,0 0-2 0 0,0 0-12 0 0,0 0-18 0 0,0 0 8 0 0,0 0-3 0 0,0 0-7 0 0,0 0 16 0 0,0 0-9 0 0,0 0-23 0 0,0 0-16 0 0,0 23-76 0 0,33 256 441 0 0,-24-174-291 0 0,-1-53-16 0 0,-3 0 0 0 0,-2 0 0 0 0,-3 0 0 0 0,-1 0 0 0 0,-3 0 0 0 0,-3 0 0 0 0,-10 42-26 0 0,14-81 19 0 0,-1 0 0 0 0,0 0 0 0 0,-1 0 0 0 0,0-1 0 0 0,-1 0 0 0 0,-1 0 0 0 0,0 0 0 0 0,0-1 0 0 0,-1 0 0 0 0,-1 0 0 0 0,0-1 0 0 0,0 0 0 0 0,-1 0 0 0 0,-1-1-19 0 0,9-7 6 0 0,0-1 1 0 0,-1 0-1 0 0,1 0 1 0 0,0 0-1 0 0,-1 0 1 0 0,1 0 0 0 0,0 0-1 0 0,-1-1 1 0 0,1 1-1 0 0,-1-1 1 0 0,1 0-1 0 0,-1 0 1 0 0,1 0 0 0 0,-1 0-1 0 0,0 0 1 0 0,1 0-1 0 0,-1-1 1 0 0,1 1-1 0 0,0-1 1 0 0,-1 0-1 0 0,1 0 1 0 0,-1 0 0 0 0,1 0-1 0 0,0 0 1 0 0,0 0-1 0 0,0 0 1 0 0,0-1-1 0 0,-1 1 1 0 0,2-1 0 0 0,-1 0-1 0 0,0 0 1 0 0,0 1-1 0 0,1-1 1 0 0,-1 0-1 0 0,1 0 1 0 0,-1-1 0 0 0,1 1-1 0 0,0 0 1 0 0,0 0-1 0 0,0-1 1 0 0,0 1-7 0 0,-2-7-5 0 0,0-1 1 0 0,1 0-1 0 0,0 0 0 0 0,0 1 1 0 0,1-1-1 0 0,1 0 0 0 0,0 0 1 0 0,0 0-1 0 0,1 0 1 0 0,0 0-1 0 0,0 0 0 0 0,1 0 1 0 0,1 1-1 0 0,0-1 0 0 0,0 1 1 0 0,1 0-1 0 0,0 0 0 0 0,0 0 1 0 0,1 0-1 0 0,0 0 1 0 0,1 1-1 0 0,0 0 0 0 0,3-3 5 0 0,63-84-617 0 0,-64 85-302 0 0,-2 3-2151 0 0,-4 2-3034 0 0,-2 1-4584 0 0</inkml:trace>
  <inkml:trace contextRef="#ctx0" brushRef="#br0" timeOffset="47680.759">6994 5805 8746 0 0,'0'0'2076'0'0,"0"0"-458"0"0,0 0-203 0 0,0 0 4 0 0,0 0-85 0 0,0 0-168 0 0,0 0-232 0 0,0 0-299 0 0,0 0-227 0 0,0 0-125 0 0,0 0-29 0 0,0 0 24 0 0,0 0 72 0 0,23-4 1971 0 0,119-18 585 0 0,-141 22-2889 0 0,-1 0 14 0 0,-7 22 448 0 0,-140 183 362 0 0,146-203-836 0 0,0-1 0 0 0,-1 1 1 0 0,1-1-1 0 0,0 1 0 0 0,0 0 0 0 0,0 0 0 0 0,0-1 0 0 0,1 1 0 0 0,-1 0 1 0 0,0 0-1 0 0,1 0 0 0 0,-1 0 0 0 0,1 0 0 0 0,0-1 0 0 0,0 1 0 0 0,0 0 1 0 0,0 0-1 0 0,0 0 0 0 0,0 0 0 0 0,0 0 0 0 0,0 0 0 0 0,1 0 0 0 0,-1 0 0 0 0,1 0 1 0 0,0 0-1 0 0,-1-1 0 0 0,1 1 0 0 0,0 0 0 0 0,0 0 0 0 0,0-1 0 0 0,0 1 1 0 0,0-1-1 0 0,1 1 0 0 0,-1-1 0 0 0,0 1 0 0 0,1-1 0 0 0,-1 0 0 0 0,1 0 1 0 0,-1 1-1 0 0,1-1 0 0 0,0 0 0 0 0,-1 0 0 0 0,1-1 0 0 0,0 1 0 0 0,0 0 0 0 0,0-1 1 0 0,1 1-6 0 0,11 0 94 0 0,-1 0 1 0 0,1-2 0 0 0,-1 0-1 0 0,1 0 1 0 0,-1-1 0 0 0,0-1-1 0 0,0 0 1 0 0,0 0 0 0 0,0-2-1 0 0,0 0 1 0 0,11-6-95 0 0,-15 8-168 0 0,16-13-292 0 0,-32-3-6432 0 0,3 14-608 0 0,2 3-4786 0 0</inkml:trace>
  <inkml:trace contextRef="#ctx0" brushRef="#br0" timeOffset="48903.422">6703 4435 0 0 0,'0'0'91'0'0,"-1"-7"109"0"0,-2-51 794 0 0,3 31 6478 0 0,-3 31 7080 0 0,3 7-15666 0 0,24 173 2343 0 0,-37 84-472 0 0,9-36-290 0 0,32-143-356 0 0,-23 10 474 0 0,-5-99-573 0 0,0 26 285 0 0,-2-3-309 0 0,4-39-521 0 0,13-61-5566 0 0,-15 48-5664 0 0,0 17 4517 0 0</inkml:trace>
  <inkml:trace contextRef="#ctx0" brushRef="#br0" timeOffset="49803.458">6631 4380 0 0 0,'0'0'515'0'0,"0"0"60"0"0,0 0 103 0 0,0 0 135 0 0,0 0 125 0 0,0 0 116 0 0,0 0 36 0 0,0 0-10 0 0,0 0-25 0 0,0 0-48 0 0,-5-9 596 0 0,4 7 1895 0 0,0 2 3813 0 0,-40 22-6121 0 0,-98 69 272 0 0,139-88-1432 0 0,1-1 1 0 0,-1 1-1 0 0,0-1 0 0 0,1 1 1 0 0,0-1-1 0 0,-1 0 0 0 0,1 1 1 0 0,0-1-1 0 0,0 0 0 0 0,1 1 0 0 0,-1-1 1 0 0,0 0-1 0 0,1 0 0 0 0,-1 0 1 0 0,1 0-1 0 0,-1 0 0 0 0,1-1 1 0 0,0 1-1 0 0,0 0 0 0 0,0-1 0 0 0,0 1 1 0 0,0-1-1 0 0,0 0 0 0 0,1 0 1 0 0,1 1-31 0 0,10 5 93 0 0,0 0-1 0 0,1-1 1 0 0,0-1 0 0 0,0 0 0 0 0,0-1 0 0 0,1-1 0 0 0,-1-1 0 0 0,1 0 0 0 0,-1 0 0 0 0,1-2 0 0 0,0 0 0 0 0,-1-1 0 0 0,15-2-93 0 0,27 1 163 0 0,28 2-9 0 0,-85 0-140 0 0,0 0-4 0 0,0 0-15 0 0,0 0 16 0 0,0 0 6 0 0,0 0 8 0 0,0 0 13 0 0,0 0-1 0 0,0 0-10 0 0,0 0-2 0 0,0 0 6 0 0,0 0-1 0 0,0 0-4 0 0,0 0-9 0 0,0 0-22 0 0,0 0 13 0 0,0 0 22 0 0,0 0 22 0 0,0 0 23 0 0,0 0-18 0 0,0 0 5 0 0,0 0 3 0 0,0 0 14 0 0,0 0 33 0 0,0 0 10 0 0,0 0 13 0 0,-41-18 503 0 0,34 13-629 0 0,0 0-1 0 0,-1 0 1 0 0,2-1 0 0 0,-1 0 0 0 0,1 0 0 0 0,-1-1 0 0 0,2 1 0 0 0,-1-1 0 0 0,1 0 0 0 0,0-1 0 0 0,0 0 0 0 0,-3-7-9 0 0,-10-15-145 0 0,15 24-510 0 0,-4-2-763 0 0,3 7-2704 0 0,-1 0-3595 0 0,5 1-3994 0 0</inkml:trace>
  <inkml:trace contextRef="#ctx0" brushRef="#br0" timeOffset="51246.865">6861 6637 0 0 0,'0'0'613'0'0,"0"0"297"0"0,0 0 161 0 0,0 0 85 0 0,0 0-8 0 0,0 0-59 0 0,0 0-32 0 0,0 0-74 0 0,0 0 13 0 0,0-8 6 0 0,-2-24 25 0 0,-18 22 5776 0 0,19 16 1142 0 0,6 4-7727 0 0,-1 0-1 0 0,-1 0 1 0 0,1 0 0 0 0,-2 1-1 0 0,1-1 1 0 0,-1 1 0 0 0,-1 0-1 0 0,0 0 1 0 0,-1-1 0 0 0,0 1-1 0 0,0 0 1 0 0,-1 3-218 0 0,0 11 210 0 0,-13 62 196 0 0,-3 73-25 0 0,8 21 8 0 0,7-131-306 0 0,2-49-95 0 0,0 28 133 0 0,4 26-13 0 0,-1-22-108 0 0,-3-32 6 0 0,0-1 2 0 0,0 0-26 0 0,0 0-4 0 0,0 0 6 0 0,0 0 10 0 0,0 0 18 0 0,0 0 4 0 0,0 0-9 0 0,0 0-35 0 0,0 0-1 0 0,0 0-9 0 0,0 0 1 0 0,0 0 2 0 0,0 0-27 0 0,0 0-13 0 0,0 0-49 0 0,0 0-91 0 0,-5-4-2718 0 0,1 1-4764 0 0,2 2-4842 0 0</inkml:trace>
  <inkml:trace contextRef="#ctx0" brushRef="#br0" timeOffset="54377.449">3476 5193 0 0 0,'0'0'283'0'0,"0"0"348"0"0,0 0 173 0 0,0 0 112 0 0,0 0 77 0 0,0 0 102 0 0,0 0 96 0 0,0 0 58 0 0,-2-3 28 0 0,2 2-4218 0 0,-2-4 5447 0 0,-3-2 14381 0 0,5 12-15466 0 0,0-5-1366 0 0,0 0 6 0 0,0 27 533 0 0,0 31-71 0 0,2-33-3661 0 0,0-10-855 0 0,-1 1-7472 0 0,-1-9 2516 0 0</inkml:trace>
  <inkml:trace contextRef="#ctx0" brushRef="#br0" timeOffset="54836.119">3469 5418 5369 0 0,'0'0'2174'0'0,"0"0"-335"0"0,0 0-88 0 0,0 0 45 0 0,0 0 11 0 0,0 0-153 0 0,0 0-294 0 0,0 0-311 0 0,0 0-254 0 0,0 0-130 0 0,0 0-52 0 0,0 0-3 0 0,9 12 4472 0 0,-4 42-4080 0 0,-5-54-942 0 0,0 0-39 0 0,0 0-2 0 0,0 0 6 0 0,0 0-31 0 0,0 0 11 0 0,0 0-6 0 0,0 0 6 0 0,0 0 0 0 0,0 0-11 0 0,1 14-4370 0 0,0-8 1697 0 0,-1 0-3847 0 0,0-2-4937 0 0</inkml:trace>
  <inkml:trace contextRef="#ctx0" brushRef="#br0" timeOffset="55176.936">3483 5727 4465 0 0,'0'0'3201'0'0,"0"0"-937"0"0,0 0-494 0 0,0 0-32 0 0,0 0-2 0 0,0 0-132 0 0,0 0-287 0 0,0 0-377 0 0,0 0-269 0 0,0 0-46 0 0,0 0 66 0 0,0 0 54 0 0,0 0 5 0 0,2 6-85 0 0,15 139 3191 0 0,-17-145-3854 0 0,0 0 1 0 0,0 0-11 0 0,0 0-13 0 0,0 0-5 0 0,0 0-15 0 0,0 0-56 0 0,0 0-70 0 0,1-19-3340 0 0,-1 12-2892 0 0,1 0-5169 0 0</inkml:trace>
  <inkml:trace contextRef="#ctx0" brushRef="#br0" timeOffset="55913.791">3677 5105 336 0 0,'0'0'1599'0'0,"0"0"59"0"0,0 0 158 0 0,0 0 117 0 0,0 0-54 0 0,0 0-170 0 0,0 0-214 0 0,0 0-166 0 0,0 0-146 0 0,0 0-119 0 0,0 0-105 0 0,0 0-85 0 0,-8 3 452 0 0,7-2 3918 0 0,60-12-3432 0 0,-18 11-1229 0 0,-40 0-572 0 0,-1 0-11 0 0,0 0 14 0 0,0 0 18 0 0,0 0 15 0 0,0 0 6 0 0,-30 19-1185 0 0,19-11-1264 0 0,10-5-2451 0 0,0 0-4120 0 0,1-3-647 0 0</inkml:trace>
  <inkml:trace contextRef="#ctx0" brushRef="#br0" timeOffset="56296.948">4041 5098 8578 0 0,'0'0'2267'0'0,"0"0"-552"0"0,0 0-212 0 0,0 0-43 0 0,0 0-57 0 0,0 0-138 0 0,0 0-252 0 0,0 0-263 0 0,0 0-165 0 0,0 0-55 0 0,0 0 31 0 0,0 0 44 0 0,0 0-2 0 0,11 10 2048 0 0,-11-9-2627 0 0,0 0 0 0 0,0 0-1 0 0,1 1 1 0 0,-1-1 0 0 0,0 0-1 0 0,0 0 1 0 0,1 0-1 0 0,-1 0 1 0 0,1 0 0 0 0,-1 0-1 0 0,1 0 1 0 0,-1 0-1 0 0,1 0 1 0 0,0 0 0 0 0,-1 0-1 0 0,1-1 1 0 0,0 1 0 0 0,0 0-1 0 0,0 0 1 0 0,0-1-1 0 0,0 1 1 0 0,-1 0 0 0 0,1-1-1 0 0,0 1 1 0 0,0-1 0 0 0,1 1-1 0 0,-1-1 1 0 0,0 0-1 0 0,0 1 1 0 0,0-1 0 0 0,0 0-1 0 0,0 0 1 0 0,0 0-1 0 0,0 1 1 0 0,0-1 0 0 0,1-1-1 0 0,-1 1 1 0 0,0 0 0 0 0,0 0-1 0 0,0 0 1 0 0,0 0-1 0 0,0-1 1 0 0,0 1 0 0 0,1-1-24 0 0,9 1 134 0 0,-11 0-150 0 0,0 0-12 0 0,0 0-53 0 0,0 0-78 0 0,0 0-121 0 0,-10 0-4039 0 0,7 0-2889 0 0,3 0-4387 0 0</inkml:trace>
  <inkml:trace contextRef="#ctx0" brushRef="#br0" timeOffset="56660.384">4258 5090 4489 0 0,'0'0'2182'0'0,"0"0"-272"0"0,0 0-75 0 0,0 0 30 0 0,0 0-94 0 0,0 0-226 0 0,0 0-312 0 0,0 0-295 0 0,0 0-174 0 0,0 0-57 0 0,0 0 0 0 0,0 0-19 0 0,0 0-52 0 0,9 1 1284 0 0,-9 7-5722 0 0,-2-3-5133 0 0,1-4-1518 0 0</inkml:trace>
  <inkml:trace contextRef="#ctx0" brushRef="#br0" timeOffset="56895.282">4258 5090 3857 0 0</inkml:trace>
  <inkml:trace contextRef="#ctx0" brushRef="#br0" timeOffset="57098.992">4258 5090 3857 0 0,'13'95'2018'0'0,"-2"-69"7280"0"0,-11-25-8306 0 0,0 26 8623 0 0,-1-9-8620 0 0,-2 8-1760 0 0,5-9-3822 0 0,-2-11-2489 0 0,0-5 3742 0 0,0-1-7679 0 0</inkml:trace>
  <inkml:trace contextRef="#ctx0" brushRef="#br0" timeOffset="57348.67">4291 5436 10522 0 0,'0'0'3785'0'0,"0"0"-1718"0"0,0 0-740 0 0,0 0-57 0 0,0 0-53 0 0,0 0-139 0 0,0 0-205 0 0,0 0-234 0 0,0 0-200 0 0,0 0-126 0 0,0 0-70 0 0,0 0-43 0 0,0 0-15 0 0,0 0-31 0 0,-1 11-31 0 0,-7 48 62 0 0,19-51-704 0 0,-2-3-2554 0 0,-5 0-7769 0 0,-4-4 656 0 0</inkml:trace>
  <inkml:trace contextRef="#ctx0" brushRef="#br0" timeOffset="57595.02">4277 5624 12459 0 0,'0'0'2220'0'0,"0"0"-513"0"0,0 0-212 0 0,0 0-115 0 0,0 0-135 0 0,0 0-172 0 0,0 0-227 0 0,0 0-215 0 0,0 0-175 0 0,0 0-131 0 0,0 0-100 0 0,0 0-87 0 0,0 0-75 0 0,-2 8-42 0 0,-6 24-18 0 0,7-24-25 0 0,25-4-1633 0 0,-18-4 99 0 0,-1 0-3784 0 0,0 0-5981 0 0</inkml:trace>
  <inkml:trace contextRef="#ctx0" brushRef="#br0" timeOffset="57829.212">4277 5624 12203 0 0,'33'86'3676'0'0,"-27"-56"4143"0"0,-7-25-7439 0 0,3-2-2446 0 0,0 1-7463 0 0,-2-3-2026 0 0</inkml:trace>
  <inkml:trace contextRef="#ctx0" brushRef="#br0" timeOffset="68920.758">6753 4137 0 0 0,'0'0'201'0'0,"0"0"73"0"0,0 0 35 0 0,0 0 42 0 0,0 0 44 0 0,0 0 45 0 0,0-2 506 0 0,2 0 12177 0 0,40 2-8079 0 0,56 0-3210 0 0,2-7-474 0 0,-99 7-1345 0 0,-1 0-3 0 0,0 0 4 0 0,0 0-16 0 0,22 0 203 0 0,55-4 306 0 0,-77 4-494 0 0,35 0 265 0 0,6-4 32 0 0,-5 1 51 0 0,-36 3-371 0 0,0 0 13 0 0,18 0 371 0 0,-23 0 758 0 0,-115 14-1036 0 0,36-7-51 0 0,32 0-68 0 0,-20 2 38 0 0,14 1 26 0 0,8 9 17 0 0,6-12 30 0 0,-50-3 289 0 0,94-4-364 0 0,0 0-5 0 0,0 0-2 0 0,0 0-20 0 0,0 0 18 0 0,0 0 12 0 0,0 0-12 0 0,0 0-30 0 0,0 0-23 0 0,0 0 15 0 0,0 0 20 0 0,0 0-1 0 0,0 0-26 0 0,0 0-25 0 0,0 0-29 0 0,0 0-50 0 0,0 0-61 0 0,0-13-4899 0 0,0 7-3429 0 0,0 3-3779 0 0</inkml:trace>
  <inkml:trace contextRef="#ctx0" brushRef="#br0" timeOffset="75885.502">6510 3356 0 0 0,'0'0'487'0'0,"0"0"306"0"0,0 0 205 0 0,-1 0-4109 0 0,0-1 5636 0 0,-2-2 19066 0 0,2 3-19173 0 0,1 0-2293 0 0,0 0-15 0 0,0 0 1 0 0,0 0-23 0 0,0 20 359 0 0,-2 56 6 0 0,8 102-173 0 0,9-84-190 0 0,-4 114 28 0 0,-11-154-132 0 0,9 23-25 0 0,0 11 126 0 0,-9-87-97 0 0,0-1 17 0 0,0 19 4 0 0,23-65-6387 0 0,-21 40 5027 0 0,4-12-7682 0 0,-4 10-1778 0 0</inkml:trace>
  <inkml:trace contextRef="#ctx0" brushRef="#br0" timeOffset="78290.959">6567 3456 0 0 0,'0'0'163'0'0,"0"0"5"0"0,-4-4-18 0 0,-16-18 153 0 0,0 17 1790 0 0,-12-23 7626 0 0,32 24-3292 0 0,9 3-3479 0 0,38 7-2811 0 0,-37-4 807 0 0,178 5 1195 0 0,48-3-1507 0 0,-177-11-455 0 0,68 3-90 0 0,-69-3 41 0 0,-23 3-64 0 0,-34 4-60 0 0,-1 0-4 0 0,0 0 16 0 0,0 0-4 0 0,0 0 3 0 0,0 0 2 0 0,0 0 6 0 0,0 0-2 0 0,0 0-6 0 0,0 0 14 0 0,0 0 11 0 0,0 0 9 0 0,0 0 9 0 0,0 0-14 0 0,0 0-6 0 0,0 0-2 0 0,0 0 8 0 0,0 0-4 0 0,0 0-6 0 0,0 0-1 0 0,0 0 2 0 0,0 0-13 0 0,0 0 10 0 0,0 0 7 0 0,0 0-22 0 0,0 0-5 0 0,0 0-30 0 0,0 0 10 0 0,0 0 20 0 0,0 0 10 0 0,0 0 21 0 0,0 0-24 0 0,0 0-27 0 0,0 0-14 0 0,0 0 21 0 0,0 0-7 0 0,0 78 241 0 0,9-1-144 0 0,-5 166-23 0 0,27-155-3 0 0,-7-7-6 0 0,-28 0 145 0 0,4-62-230 0 0,4 17 153 0 0,-4-36-97 0 0,0 0-24 0 0,-20 8 788 0 0,-81-8-755 0 0,40 7-7 0 0,46-2-524 0 0,20-6-1914 0 0,10-5 108 0 0,-3 0-1434 0 0,-2 3-1804 0 0,-1-1-6521 0 0</inkml:trace>
  <inkml:trace contextRef="#ctx0" brushRef="#br0" timeOffset="79602.233">7113 4126 0 0 0,'0'0'1323'0'0,"0"0"88"0"0,0 0 223 0 0,0 0 178 0 0,0 0 47 0 0,0 0-151 0 0,0 0-291 0 0,0 0-272 0 0,0 0-184 0 0,0 0-125 0 0,0 0-71 0 0,0 0-62 0 0,0 0-44 0 0,13 2 4434 0 0,14 3-3750 0 0,279-9 2910 0 0,-211-7-3724 0 0,-19-7-178 0 0,-6 15-226 0 0,-9-1-13 0 0,-3 3-6 0 0,17 1 188 0 0,-75 0-258 0 0,0 0-30 0 0,7 0-1313 0 0,-12-3-3348 0 0,3 2 855 0 0,0-2-7421 0 0</inkml:trace>
  <inkml:trace contextRef="#ctx0" brushRef="#br0" timeOffset="83290.776">2988 4173 0 0 0,'0'0'812'0'0,"0"0"574"0"0,0 0 217 0 0,0 0 115 0 0,0 0 58 0 0,0 0 51 0 0,0 0-52 0 0,0 0-169 0 0,0 0-193 0 0,0 0-250 0 0,0 0-215 0 0,-4 1 5801 0 0,17 36-5663 0 0,24 183 712 0 0,-66-212-1022 0 0,26-8-759 0 0,1 0 0 0 0,0 0 0 0 0,-1 0 0 0 0,1-1 0 0 0,-1 1-1 0 0,1 0 1 0 0,0-1 0 0 0,0 1 0 0 0,-1-1 0 0 0,1 0 0 0 0,0 0 0 0 0,0 0-1 0 0,0 0 1 0 0,0 0 0 0 0,0-1 0 0 0,0 1 0 0 0,0 0 0 0 0,0-1 0 0 0,0 0-1 0 0,1 1 1 0 0,-1-1 0 0 0,1 0 0 0 0,-1 0 0 0 0,1 0 0 0 0,0 0-1 0 0,-1 0 1 0 0,1 0 0 0 0,0 0 0 0 0,0 0 0 0 0,1 0 0 0 0,-1-1 0 0 0,0 1-1 0 0,1-1-16 0 0,-2-6 26 0 0,0-1 1 0 0,1 1-1 0 0,0-1 0 0 0,0 1 0 0 0,1 0 0 0 0,1-1 0 0 0,-1 1 0 0 0,2-1 0 0 0,-1 1 0 0 0,1 0 0 0 0,3-9-26 0 0,2-4 15 0 0,1 0 0 0 0,1 0 1 0 0,0 1-1 0 0,2 0 0 0 0,0 1 0 0 0,2 0 0 0 0,0 1 0 0 0,1 1 1 0 0,1 0-1 0 0,0 0 0 0 0,16-11-15 0 0,-24 23 31 0 0,1 1 1 0 0,-1 0-1 0 0,2 1 0 0 0,-1-1 1 0 0,0 2-1 0 0,1-1 1 0 0,0 1-1 0 0,-1 1 0 0 0,1-1 1 0 0,0 2-1 0 0,0-1 1 0 0,1 1-1 0 0,3 0-31 0 0,26 42 369 0 0,-36-32-329 0 0,-1 0-1 0 0,0 0 1 0 0,-1 0 0 0 0,0 0-1 0 0,0 0 1 0 0,-1 0-1 0 0,0 0 1 0 0,-1 0-1 0 0,0 1 1 0 0,0-1 0 0 0,-1-1-1 0 0,0 1 1 0 0,-1 0-1 0 0,0 0 1 0 0,-3 6-40 0 0,5-12 2 0 0,0-1 0 0 0,0 1 0 0 0,0-1 0 0 0,-1 0 0 0 0,1 1 0 0 0,0-1 0 0 0,-1 0 0 0 0,0 0 0 0 0,0 0 0 0 0,1 0 0 0 0,-1 0 0 0 0,0-1-1 0 0,-1 1 1 0 0,1 0 0 0 0,0-1 0 0 0,0 0 0 0 0,-1 1 0 0 0,1-1 0 0 0,0 0 0 0 0,-1 0 0 0 0,0 0 0 0 0,1-1 0 0 0,-1 1 0 0 0,1-1 0 0 0,-2 1-2 0 0,-95 17 50 0 0,43-25-193 0 0,55 7 70 0 0,0 0 0 0 0,0-1-1 0 0,0 1 1 0 0,0 0 0 0 0,0 0 0 0 0,0-1-1 0 0,0 1 1 0 0,0-1 0 0 0,0 1 0 0 0,0-1 0 0 0,0 1-1 0 0,1-1 1 0 0,-1 0 0 0 0,0 1 0 0 0,0-1-1 0 0,1 0 1 0 0,-1 0 0 0 0,0 0 0 0 0,1 1 0 0 0,-1-1-1 0 0,1 0 1 0 0,-1 0 0 0 0,1 0 0 0 0,-1 0-1 0 0,1 0 1 0 0,0 0 0 0 0,-1 0 0 0 0,1 0 0 0 0,0 0-1 0 0,0 0 1 0 0,0 0 0 0 0,0 0 0 0 0,0 0-1 0 0,0 0 1 0 0,0 0 0 0 0,0 0 0 0 0,0 0 0 0 0,0 0-1 0 0,1 0 1 0 0,-1 0 0 0 0,0 0 0 0 0,1 0-1 0 0,-1 0 1 0 0,1 0 0 0 0,-1 0 0 0 0,1 0 0 0 0,-1 0-1 0 0,1 0 1 0 0,0 1 0 0 0,-1-1 0 0 0,1 0 73 0 0,11-14-3906 0 0,-6 8-506 0 0,0-1-7652 0 0</inkml:trace>
  <inkml:trace contextRef="#ctx0" brushRef="#br0" timeOffset="83789.78">3437 3897 9370 0 0,'0'0'1983'0'0,"0"0"-501"0"0,0 0-175 0 0,0 0 32 0 0,0 0 18 0 0,0 0-90 0 0,0 0-223 0 0,0 0-226 0 0,0 0-175 0 0,0 0-115 0 0,0 0-68 0 0,0 0-44 0 0,0 0-40 0 0,-3 2-28 0 0,-5 3-185 0 0,0 2 0 0 0,1-1 0 0 0,-1 1 0 0 0,1 0 0 0 0,0 1 0 0 0,1-1 0 0 0,0 2 0 0 0,0-1 0 0 0,1 0 0 0 0,0 1 0 0 0,0 0 0 0 0,1 0 0 0 0,0 1 0 0 0,1-1 0 0 0,0 1 0 0 0,0 0 0 0 0,0 5-163 0 0,2-13 2 0 0,0 0 0 0 0,1-1 0 0 0,-1 1-1 0 0,0 0 1 0 0,1 0 0 0 0,-1 0-1 0 0,1 0 1 0 0,-1 0 0 0 0,1 0-1 0 0,0 0 1 0 0,0 0 0 0 0,0 0 0 0 0,0 0-1 0 0,0 0 1 0 0,0 0 0 0 0,1 0-1 0 0,-1 0 1 0 0,1 0 0 0 0,-1 0-1 0 0,1 0 1 0 0,0 0 0 0 0,0 0-1 0 0,0-1 1 0 0,0 1 0 0 0,0 0 0 0 0,0 0-1 0 0,0-1 1 0 0,1 1 0 0 0,-1-1-1 0 0,0 1 1 0 0,1-1 0 0 0,0 0-1 0 0,-1 0 1 0 0,1 1 0 0 0,0-1 0 0 0,-1 0-1 0 0,1 0 1 0 0,0-1 0 0 0,0 1-1 0 0,0 0 1 0 0,0-1 0 0 0,0 1-1 0 0,0-1 1 0 0,2 1-2 0 0,1-1 35 0 0,0 0 0 0 0,1 0 0 0 0,-1 0 0 0 0,0-1 0 0 0,1 1 0 0 0,-1-1 1 0 0,0-1-1 0 0,0 1 0 0 0,1-1 0 0 0,-1 0 0 0 0,0 0 0 0 0,-1 0 0 0 0,1-1 0 0 0,3-2-35 0 0,0 1 71 0 0,0-1 0 0 0,0 1-1 0 0,0-2 1 0 0,0 1 0 0 0,-1-1 0 0 0,0 0 0 0 0,0-1-1 0 0,-1 1 1 0 0,0-1 0 0 0,0-1 0 0 0,0 1 0 0 0,-1-1-1 0 0,0 0 1 0 0,-1 0 0 0 0,0-1 0 0 0,0 1 0 0 0,-1-1-1 0 0,0 0 1 0 0,0 0 0 0 0,-1 0 0 0 0,0 0 0 0 0,-1-1-71 0 0,-1 8 7 0 0,0 1 1 0 0,0-1-1 0 0,-1 1 1 0 0,1-1-1 0 0,-1 0 1 0 0,1 1 0 0 0,-1-1-1 0 0,1 1 1 0 0,-1-1-1 0 0,0 1 1 0 0,0-1-1 0 0,0 1 1 0 0,0 0 0 0 0,0-1-1 0 0,0 1 1 0 0,0 0-1 0 0,-1 0 1 0 0,1 0 0 0 0,0 0-1 0 0,-1 0 1 0 0,1 0-1 0 0,0 0 1 0 0,-1 0-1 0 0,1 1 1 0 0,-1-1 0 0 0,0 1-1 0 0,0-1-7 0 0,-74-8-316 0 0,-13 43-2490 0 0,56-11-7842 0 0,26-18-1066 0 0</inkml:trace>
  <inkml:trace contextRef="#ctx0" brushRef="#br0" timeOffset="84105.803">3710 3894 13635 0 0,'0'0'2814'0'0,"0"0"-1118"0"0,0 0-586 0 0,0 0-63 0 0,0 0 38 0 0,0 0-21 0 0,0 0-141 0 0,0 0-217 0 0,0 0-211 0 0,0 0-143 0 0,0 0-87 0 0,0 0-44 0 0,-1 20-49 0 0,-2 107 131 0 0,3-127-295 0 0,1 20-504 0 0,0-18-2701 0 0,1-12-3560 0 0,0 5-4720 0 0</inkml:trace>
  <inkml:trace contextRef="#ctx0" brushRef="#br0" timeOffset="84351.637">3671 3562 9570 0 0,'0'0'2425'0'0,"0"0"-1089"0"0,0 0-496 0 0,0 0-56 0 0,0 0-152 0 0,0 0-272 0 0,0 0-264 0 0,0 0-296 0 0,0 0-288 0 0,0 0-400 0 0,0 0-1344 0 0,0 0-8659 0 0</inkml:trace>
  <inkml:trace contextRef="#ctx0" brushRef="#br0" timeOffset="84736.269">3862 4000 8706 0 0,'0'0'1155'0'0,"0"0"-227"0"0,0 0 208 0 0,0 0 366 0 0,0 0 126 0 0,0 0-87 0 0,0 0-292 0 0,0 0-306 0 0,0 0-196 0 0,0 0-91 0 0,0 0-44 0 0,0 0-44 0 0,0 0-25 0 0,10-12-54 0 0,27-42-50 0 0,-12-1 804 0 0,-15 8-405 0 0,10 80-1233 0 0,-10-17 409 0 0,-10-14-6 0 0,1 0 1 0 0,-1 0-1 0 0,1 0 1 0 0,0 0-1 0 0,0 0 1 0 0,0 0-1 0 0,0 0 1 0 0,1 0-1 0 0,-1-1 1 0 0,0 1-1 0 0,1 0 1 0 0,-1-1-1 0 0,1 1 0 0 0,-1-1 1 0 0,1 0-1 0 0,0 1 1 0 0,0-1-1 0 0,-1 0 1 0 0,1 0-1 0 0,0 0 1 0 0,0 0-1 0 0,0 0 1 0 0,0-1-1 0 0,0 1 1 0 0,1-1-1 0 0,-1 1 1 0 0,0-1-1 0 0,0 0 1 0 0,0 0-1 0 0,0 0 1 0 0,0 0-1 0 0,1 0 1 0 0,-1 0-1 0 0,0-1 1 0 0,0 1-1 0 0,0-1 1 0 0,0 1-1 0 0,1-1-8 0 0,4-4 129 0 0,0 0 0 0 0,-1 0 0 0 0,1-1 0 0 0,-1 0-1 0 0,-1 0 1 0 0,1 0 0 0 0,-1-1 0 0 0,0 0 0 0 0,0 0 0 0 0,-1 0 0 0 0,0-1 0 0 0,0 1 0 0 0,-1-1 0 0 0,0 0-1 0 0,0 0 1 0 0,-1 0 0 0 0,0 0 0 0 0,-1 0 0 0 0,0-1 0 0 0,0 1 0 0 0,0 0 0 0 0,-1-1 0 0 0,0 1 0 0 0,-1-1-1 0 0,0 1 1 0 0,-1-6-129 0 0,-5 1-1155 0 0,5 12-3261 0 0,-2 1-4049 0 0,4 0-3778 0 0</inkml:trace>
  <inkml:trace contextRef="#ctx0" brushRef="#br0" timeOffset="85102.801">4374 3341 5649 0 0,'0'0'4298'0'0,"0"0"-1382"0"0,0 0-656 0 0,0 0-209 0 0,0 0-218 0 0,0 0-266 0 0,0 0-266 0 0,0 0-212 0 0,0 0-197 0 0,0 0-167 0 0,0 0-109 0 0,0 0-88 0 0,-3 4-54 0 0,1 1-342 0 0,0-1 0 0 0,0 1 0 0 0,0 0 0 0 0,1 0 0 0 0,0 0 0 0 0,-1 0 0 0 0,2 0 0 0 0,-1 0 0 0 0,1 0 0 0 0,-1 0 0 0 0,1 0 0 0 0,1 0 0 0 0,-1 0 0 0 0,1 1 0 0 0,0-1 0 0 0,0 0-132 0 0,34 168 958 0 0,-47-38-798 0 0,-11-61-407 0 0,22-71-600 0 0,-1 4 1769 0 0,2-4-3827 0 0,0-1-3707 0 0,0-2-4710 0 0</inkml:trace>
  <inkml:trace contextRef="#ctx0" brushRef="#br0" timeOffset="85870.481">4164 3559 744 0 0,'0'0'2205'0'0,"0"0"134"0"0,0 0 119 0 0,0 0-11 0 0,0 0-187 0 0,0 0-309 0 0,0 0-372 0 0,0 0-380 0 0,0 0-280 0 0,0 0-184 0 0,0 0-92 0 0,0 0-6 0 0,0 0 5 0 0,4-2 3 0 0,220-43 3780 0 0,-177 36-4283 0 0,1 0-942 0 0,-18 0-4014 0 0,-23 5-1868 0 0,-4 1-5216 0 0</inkml:trace>
  <inkml:trace contextRef="#ctx0" brushRef="#br0" timeOffset="89225.853">3846 4236 0 0 0,'0'0'251'0'0,"0"0"566"0"0,0 0 194 0 0,0 0 45 0 0,0 0 39 0 0,4-4 27 0 0,14-13-5 0 0,-11 13 11350 0 0,-8 13-8328 0 0,-10 20-6432 0 0,7-20 3433 0 0,-25 46-760 0 0,28-55-340 0 0,1 0 8 0 0,0 0 5 0 0,0 0-5 0 0,0 0-8 0 0,0 0-10 0 0,0 0-17 0 0,0 0-2 0 0,0 0-15 0 0,0 0-4 0 0,30-34 379 0 0,28-23-7 0 0,-37 141 2060 0 0,-3-3-2169 0 0,-11-23-120 0 0,3 57 225 0 0,-10-115-371 0 0,1 0 2 0 0,0 0 3 0 0,-1 0 9 0 0,0 0-8 0 0,0 0-10 0 0,0 0-24 0 0,0 0 7 0 0,0 0 12 0 0,6-9-292 0 0,3-2-3631 0 0,-9 10 3085 0 0,1-1-126 0 0,-1-1-6158 0 0,0 0-4303 0 0</inkml:trace>
  <inkml:trace contextRef="#ctx0" brushRef="#br0" timeOffset="89789.666">3851 4501 6881 0 0,'0'0'2181'0'0,"0"0"-467"0"0,0 0-107 0 0,0 0 65 0 0,0 0-60 0 0,0 0-194 0 0,0 0-306 0 0,0 0-302 0 0,0 0-189 0 0,0 0-98 0 0,0 0-42 0 0,0 0-20 0 0,0 0-9 0 0,0 3-23 0 0,0-3-366 0 0,0 1 1 0 0,0 0-1 0 0,0-1 0 0 0,0 1 0 0 0,0 0 0 0 0,0 0 1 0 0,0-1-1 0 0,0 1 0 0 0,0 0 0 0 0,0-1 1 0 0,1 1-1 0 0,-1 0 0 0 0,0-1 0 0 0,0 1 1 0 0,1 0-1 0 0,-1-1 0 0 0,1 1 0 0 0,-1-1 1 0 0,0 1-1 0 0,1-1 0 0 0,-1 1 0 0 0,1-1 1 0 0,0 1-1 0 0,-1-1 0 0 0,1 1 0 0 0,-1-1 1 0 0,1 0-1 0 0,-1 1 0 0 0,1-1 0 0 0,0 0 1 0 0,-1 1-1 0 0,1-1 0 0 0,0 0 0 0 0,-1 0 1 0 0,1 0-1 0 0,0 0 0 0 0,0 1 0 0 0,-1-1 1 0 0,1 0-1 0 0,0 0 0 0 0,-1-1 0 0 0,1 1 1 0 0,0 0-1 0 0,0 0 0 0 0,-1 0 0 0 0,1 0-63 0 0,10 2 256 0 0,6 0 113 0 0,0-1 0 0 0,0 0 0 0 0,-1-1 0 0 0,1-1 0 0 0,0-1 0 0 0,0 0 0 0 0,15-5-369 0 0,19-1 260 0 0,77-18 29 0 0,-87 12-58 0 0,-53 3-1868 0 0,7 6-1594 0 0,2 2-3918 0 0,3 0-4831 0 0</inkml:trace>
  <inkml:trace contextRef="#ctx0" brushRef="#br0" timeOffset="91186.523">6764 2274 10394 0 0,'0'0'1834'0'0,"0"0"-531"0"0,0 0-211 0 0,0 0 38 0 0,0 0 59 0 0,0 0-54 0 0,0 0-241 0 0,0 0-285 0 0,0 0-235 0 0,0 0-145 0 0,0 0-1 0 0,13 14 938 0 0,7 102 1306 0 0,-16-70-2150 0 0,-1 104 491 0 0,-3-149-784 0 0,0 0-1 0 0,-1 0 1 0 0,1 0-1 0 0,0 0 1 0 0,-1 0-1 0 0,1 0 1 0 0,-1 0 0 0 0,1 0-1 0 0,-1 0 1 0 0,0 0-1 0 0,1 0 1 0 0,-1-1-1 0 0,0 1 1 0 0,1 0-1 0 0,-1-1 1 0 0,0 1 0 0 0,0 0-1 0 0,0-1 1 0 0,0 1-1 0 0,0-1 1 0 0,0 1-1 0 0,0-1 1 0 0,0 1 0 0 0,0-1-1 0 0,0 0 1 0 0,0 0-1 0 0,0 1 1 0 0,0-1-1 0 0,0 0 1 0 0,0 0-1 0 0,0 0 1 0 0,0 0 0 0 0,0 0-1 0 0,0 0 1 0 0,0 0-1 0 0,0-1 1 0 0,0 1-1 0 0,0 0 1 0 0,0-1 0 0 0,0 1-1 0 0,0 0 1 0 0,0-1-1 0 0,0 1 1 0 0,0-1-1 0 0,0 0 1 0 0,0 1-1 0 0,0-1 1 0 0,1 0 0 0 0,-1 1-1 0 0,0-1 1 0 0,0 0-1 0 0,1 0 1 0 0,-1 0-1 0 0,1 0 1 0 0,-1 1-1 0 0,0-1 1 0 0,1 0 0 0 0,0 0-1 0 0,-1 0 1 0 0,1-1-29 0 0,-3-8 31 0 0,0-1 1 0 0,1 1-1 0 0,0-1 0 0 0,1 1 1 0 0,0-1-1 0 0,0 0 0 0 0,2 0 1 0 0,-1 1-1 0 0,1-1 1 0 0,1 0-1 0 0,0 1 0 0 0,0-1 1 0 0,1 0-32 0 0,2-10 32 0 0,0 0 1 0 0,1 1-1 0 0,1 0 0 0 0,1 0 1 0 0,1 1-1 0 0,0 0 0 0 0,2 0 1 0 0,0 1-1 0 0,1 1 1 0 0,1 0-1 0 0,0 0 0 0 0,1 1 1 0 0,1 1-1 0 0,1 0 1 0 0,0 2-1 0 0,0-1 0 0 0,2 2 1 0 0,8-5-33 0 0,-24 16 11 0 0,1 0 1 0 0,0-1 0 0 0,0 1 0 0 0,0 0 0 0 0,0 1 0 0 0,0-1 0 0 0,0 1 0 0 0,0-1-1 0 0,0 1 1 0 0,0 0 0 0 0,0 0 0 0 0,0 0 0 0 0,0 0 0 0 0,0 1 0 0 0,0-1 0 0 0,0 1-1 0 0,0 0 1 0 0,0 0 0 0 0,0 0 0 0 0,0 0 0 0 0,0 0 0 0 0,-1 1 0 0 0,1-1-1 0 0,0 1 1 0 0,-1-1 0 0 0,0 1 0 0 0,1 0 0 0 0,-1 0 0 0 0,0 1 0 0 0,0-1 0 0 0,0 0-1 0 0,0 1 1 0 0,0-1 0 0 0,0 1 0 0 0,-1-1 0 0 0,0 1 0 0 0,1 0 0 0 0,-1 0 0 0 0,0 0-1 0 0,0 0 1 0 0,0 0 0 0 0,-1 0 0 0 0,1 0 0 0 0,-1 0 0 0 0,0 0 0 0 0,1 0-1 0 0,-1 0 1 0 0,-1 0 0 0 0,1 0 0 0 0,0 0-12 0 0,1 6 19 0 0,-1 0-1 0 0,0 0 1 0 0,0-1 0 0 0,-1 1-1 0 0,0 0 1 0 0,0-1 0 0 0,-1 1-1 0 0,-1 0 1 0 0,1-1 0 0 0,-1 0-1 0 0,0 0 1 0 0,-1 0 0 0 0,0 0-1 0 0,0 0 1 0 0,-1-1 0 0 0,0 0-1 0 0,0 0 1 0 0,-1 0 0 0 0,0 0 0 0 0,0-1-1 0 0,0 0 1 0 0,-6 4-19 0 0,10-8-60 0 0,0-1 0 0 0,0 1 0 0 0,-1-1 0 0 0,1 1 0 0 0,0-1 0 0 0,0 0 0 0 0,-1 0 0 0 0,1 0 0 0 0,-1 0 0 0 0,1 0 0 0 0,-1-1 0 0 0,1 1 0 0 0,-1-1 0 0 0,0 0 0 0 0,1 1 0 0 0,-1-1 0 0 0,0 0 0 0 0,1-1 0 0 0,-1 1 0 0 0,1 0 0 0 0,-1-1 0 0 0,0 1 0 0 0,1-1 0 0 0,-1 0-1 0 0,1 0 1 0 0,0 0 0 0 0,-1 0 0 0 0,1-1 0 0 0,0 1 0 0 0,0 0 0 0 0,-1-1 0 0 0,1 0 0 0 0,0 1 0 0 0,0-1 0 0 0,1 0 0 0 0,-1 0 0 0 0,0 0 0 0 0,1 0 0 0 0,-1 0 0 0 0,1-1 0 0 0,0 1 0 0 0,-1 0 0 0 0,1-1 0 0 0,0 1 0 0 0,0-2 60 0 0,4-32-4357 0 0,8 16-4267 0 0,-5 12-2899 0 0</inkml:trace>
  <inkml:trace contextRef="#ctx0" brushRef="#br0" timeOffset="91574.302">7325 2182 13339 0 0,'0'0'1502'0'0,"0"0"-321"0"0,0 0-35 0 0,0 0 17 0 0,0 0-67 0 0,0 0-183 0 0,0 0-226 0 0,0 0-199 0 0,0 0-149 0 0,0 0-91 0 0,0 0-39 0 0,0 0-3 0 0,-13 16-27 0 0,-42 52-1 0 0,53-66-158 0 0,1-1 0 0 0,-1 1 0 0 0,0 0 0 0 0,1 0 1 0 0,0 0-1 0 0,-1 0 0 0 0,1 0 0 0 0,0 0 0 0 0,0 0 0 0 0,0 0 0 0 0,0 0 0 0 0,0 0 0 0 0,1 0 0 0 0,-1 1 0 0 0,1-1 0 0 0,-1 0 0 0 0,1 1 0 0 0,0-1 1 0 0,0 0-1 0 0,0 1 0 0 0,0-1 0 0 0,1 0 0 0 0,-1 2-20 0 0,2 6 90 0 0,-2-7-44 0 0,1-1 0 0 0,0 1-1 0 0,0-1 1 0 0,1 1-1 0 0,-1-1 1 0 0,0 0-1 0 0,1 1 1 0 0,-1-1 0 0 0,1 0-1 0 0,0 0 1 0 0,0 0-1 0 0,0 0 1 0 0,0-1 0 0 0,0 1-1 0 0,0 0 1 0 0,0-1-1 0 0,1 0 1 0 0,-1 1 0 0 0,1-1-1 0 0,-1 0 1 0 0,1 0-1 0 0,-1 0 1 0 0,1-1 0 0 0,-1 1-1 0 0,1-1 1 0 0,0 1-1 0 0,-1-1 1 0 0,1 0-1 0 0,0 0 1 0 0,-1 0 0 0 0,1 0-1 0 0,0 0 1 0 0,-1-1-1 0 0,1 1 1 0 0,0-1 0 0 0,-1 0-1 0 0,1 0 1 0 0,-1 0-1 0 0,1 0 1 0 0,-1 0 0 0 0,1 0-1 0 0,-1-1 1 0 0,0 0-46 0 0,4-1 67 0 0,-1 0 1 0 0,0 0 0 0 0,0-1-1 0 0,0 0 1 0 0,0 0-1 0 0,-1 0 1 0 0,1 0-1 0 0,-1-1 1 0 0,0 0 0 0 0,-1 0-1 0 0,1 0 1 0 0,-1 0-1 0 0,0-1 1 0 0,0 1 0 0 0,-1-1-1 0 0,1 0 1 0 0,-1 0-1 0 0,-1 0 1 0 0,1 0 0 0 0,-1 0-1 0 0,0 0 1 0 0,0 0-1 0 0,-1 0 1 0 0,0 0-1 0 0,0-3-67 0 0,-1 6-7 0 0,0 0 0 0 0,0 1 0 0 0,-1-1 0 0 0,0 0 0 0 0,1 1 0 0 0,-1-1 0 0 0,0 1 0 0 0,0 0 0 0 0,0-1 0 0 0,0 1 0 0 0,-1 0 0 0 0,1 0 0 0 0,-1 1 0 0 0,1-1 0 0 0,-1 0 0 0 0,0 1 0 0 0,1 0 0 0 0,-1-1 0 0 0,0 1 0 0 0,0 0 0 0 0,0 0 0 0 0,0 1 0 0 0,0-1 0 0 0,0 1 0 0 0,0-1-1 0 0,0 1 1 0 0,0 0 0 0 0,0 0 0 0 0,-1 1 7 0 0,-7-1-164 0 0,5-1-233 0 0,0 1 0 0 0,0 0 0 0 0,0 0-1 0 0,0 0 1 0 0,0 1 0 0 0,-1 0 0 0 0,1 0 0 0 0,0 1 0 0 0,1 0 0 0 0,-1 0 0 0 0,0 0 0 0 0,0 1 0 0 0,-1 1 397 0 0,-2 1-4928 0 0,0-2-6297 0 0</inkml:trace>
  <inkml:trace contextRef="#ctx0" brushRef="#br0" timeOffset="91872.602">7566 2193 9386 0 0,'0'0'3218'0'0,"0"0"-1367"0"0,0 0-539 0 0,0 0 66 0 0,0 0 66 0 0,0 0-83 0 0,0 0-214 0 0,0 0-251 0 0,0 0-212 0 0,0 0-147 0 0,0 0-94 0 0,0 0-79 0 0,0 15-88 0 0,0 72 98 0 0,-5-49-360 0 0,-3-49-7213 0 0,8 4 855 0 0,0 2-4798 0 0</inkml:trace>
  <inkml:trace contextRef="#ctx0" brushRef="#br0" timeOffset="92439.715">7697 2277 7954 0 0,'0'0'2455'0'0,"0"0"-1068"0"0,0 0-250 0 0,0 0 173 0 0,0 0 50 0 0,0 0-125 0 0,0 0-211 0 0,0 0-211 0 0,0 0-157 0 0,0 0-104 0 0,0 0-60 0 0,0 0-43 0 0,0 0-59 0 0,12-16-46 0 0,36-49-44 0 0,-29 21 778 0 0,-24 125-712 0 0,7-79-354 0 0,0 0-1 0 0,0 0 1 0 0,0 0-1 0 0,0-1 1 0 0,1 1-1 0 0,-1-1 1 0 0,1 0-1 0 0,-1 1 1 0 0,1-1-1 0 0,-1 0 1 0 0,1 0-1 0 0,-1-1 1 0 0,1 1-1 0 0,0 0 1 0 0,0-1-1 0 0,-1 0 1 0 0,1 0-1 0 0,0 1 1 0 0,0-2-1 0 0,-1 1 1 0 0,1 0-1 0 0,0-1 1 0 0,1 1-12 0 0,2 0 71 0 0,2-1 69 0 0,0 0 1 0 0,0-1-1 0 0,0 0 0 0 0,0 0 0 0 0,0 0 0 0 0,-1-1 0 0 0,1-1 0 0 0,-1 1 0 0 0,1-1 0 0 0,-1 0 0 0 0,-1-1 0 0 0,1 1 0 0 0,-1-1 1 0 0,1-1-1 0 0,-1 1 0 0 0,-1-1 0 0 0,1 0 0 0 0,-1 0 0 0 0,0-1 0 0 0,-1 0 0 0 0,1 0 0 0 0,-1 0 0 0 0,-1 0 0 0 0,3-5-140 0 0,-2-16 721 0 0,-4 16-4160 0 0,0 4-3218 0 0,0 8-5135 0 0</inkml:trace>
  <inkml:trace contextRef="#ctx0" brushRef="#br0" timeOffset="92728.625">8295 1773 8522 0 0,'0'0'4910'0'0,"0"0"-2744"0"0,0 0-1064 0 0,0 0 44 0 0,0 0 152 0 0,0 0 58 0 0,0 0-98 0 0,0 0-242 0 0,0 0-217 0 0,0 0-119 0 0,0 0-96 0 0,0 0-90 0 0,0 0-79 0 0,0 33-107 0 0,-3 104-96 0 0,-5 98 170 0 0,8-188-2371 0 0,0-46 1254 0 0,0-1-159 0 0,0 0-215 0 0,-7-3-7177 0 0,3 1 2358 0 0,1-1-1779 0 0</inkml:trace>
  <inkml:trace contextRef="#ctx0" brushRef="#br0" timeOffset="92908.991">8144 1972 2208 0 0,'0'0'3604'0'0,"0"0"-1114"0"0,0 0-657 0 0,0 0-111 0 0,0 0-37 0 0,0 0-162 0 0,0 0-249 0 0,0 0-275 0 0,0 0-234 0 0,0 0-151 0 0,0 0-122 0 0,0 0-83 0 0,0 0-104 0 0,20-2-94 0 0,97-7 9 0 0,-109 9-666 0 0,44 0 325 0 0,-34 0-3059 0 0,-2 0-3854 0 0,-11 0-2539 0 0</inkml:trace>
  <inkml:trace contextRef="#ctx0" brushRef="#br0" timeOffset="2220.157">2763 974 0 0 0,'0'0'600'0'0,"0"0"1056"0"0,0 0 377 0 0,0 0-35 0 0,0 0-182 0 0,0 0-212 0 0,0 0-222 0 0,0 0-194 0 0,0 0-138 0 0,0 0-111 0 0,0 0-54 0 0,0 0 1 0 0,10 1-22 0 0,3 1-429 0 0,9 2-125 0 0,4-4 3778 0 0,-16-26-1326 0 0,7-32-642 0 0,-17 58-2046 0 0,0 0-18 0 0,0 0 8 0 0,0 0-12 0 0,0 0-4 0 0,0 0 4 0 0,0 0 13 0 0,0 0-6 0 0,0 0 5 0 0,0 0 21 0 0,0 15 193 0 0,2 169 456 0 0,-9 260-312 0 0,-17-209-389 0 0,24-234-25 0 0,0 0 1 0 0,0 1-1 0 0,-1-1 0 0 0,1 0 0 0 0,0 0 0 0 0,0 0 1 0 0,-1 0-1 0 0,1 0 0 0 0,-1-1 0 0 0,1 1 1 0 0,-1 0-1 0 0,1 0 0 0 0,-1 0 0 0 0,1 0 0 0 0,-1 0 1 0 0,0-1-1 0 0,0 1 0 0 0,1 0 0 0 0,-1 0 1 0 0,0-1-1 0 0,0 1 0 0 0,0-1 0 0 0,0 1 1 0 0,0-1-1 0 0,1 1 0 0 0,-1-1 0 0 0,0 1 0 0 0,0-1 1 0 0,0 0-1 0 0,0 0 0 0 0,0 0 0 0 0,0 1 1 0 0,-1-1-1 0 0,1 0 0 0 0,0 0 0 0 0,0 0-8 0 0,-6-37 99 0 0,9-7-97 0 0,2 0 0 0 0,2 1 0 0 0,2 0 0 0 0,2 0 0 0 0,2 1 0 0 0,1 0 0 0 0,3 1 0 0 0,1 1 0 0 0,2 0 0 0 0,1 1 0 0 0,2 2 0 0 0,4-2-2 0 0,2-7-12 0 0,2 1 1 0 0,3 2-1 0 0,1 1 1 0 0,2 1-1 0 0,1 2 1 0 0,3 2-1 0 0,1 2 1 0 0,3 0 11 0 0,-27 22-2 0 0,0 1 0 0 0,1 1 1 0 0,0 1-1 0 0,1 0 0 0 0,0 2 0 0 0,1 0 0 0 0,0 1 1 0 0,0 1-1 0 0,0 0 0 0 0,1 2 0 0 0,-1 1 1 0 0,3 0 1 0 0,-20 3-1 0 0,1-1 0 0 0,-1 1 0 0 0,1 0 0 0 0,0 1 0 0 0,-1-1 0 0 0,1 1 0 0 0,-1-1 1 0 0,1 1-1 0 0,-1 0 0 0 0,1 0 0 0 0,-1 1 0 0 0,0-1 0 0 0,1 1 0 0 0,-1 0 1 0 0,0 0-1 0 0,0 0 0 0 0,0 0 0 0 0,0 0 0 0 0,-1 0 0 0 0,1 1 0 0 0,-1-1 0 0 0,1 1 1 0 0,-1 0-1 0 0,0 0 0 0 0,0 0 0 0 0,0 0 0 0 0,0 0 0 0 0,-1 0 0 0 0,1 1 1 0 0,-1-1-1 0 0,0 1 0 0 0,0-1 0 0 0,0 1 0 0 0,0-1 0 0 0,-1 1 0 0 0,1-1 0 0 0,-1 1 1 0 0,0-1-1 0 0,0 1 0 0 0,-1 2 1 0 0,1 9 7 0 0,-2 0 0 0 0,0-1 0 0 0,0 1 0 0 0,-2 0 0 0 0,0-1 0 0 0,0 0 0 0 0,-1 0 0 0 0,-1 0 0 0 0,0-1 0 0 0,-1 0 0 0 0,-1 0 0 0 0,0 0-1 0 0,0-1 1 0 0,-1 0 0 0 0,-1-1 0 0 0,0 0 0 0 0,-1 0-7 0 0,-20 19 3 0 0,-2-1-1 0 0,-1-1 1 0 0,-1-2-1 0 0,-1-1 1 0 0,-8 2-3 0 0,14-8-37 0 0,-1-2 0 0 0,0-2 1 0 0,-1 0-1 0 0,0-3 1 0 0,-1 0-1 0 0,-1-2 0 0 0,-24 3 37 0 0,57-12-66 0 0,0 0-1 0 0,0 0 1 0 0,0-1-1 0 0,0 1 1 0 0,0 0-1 0 0,0-1 0 0 0,0 0 1 0 0,0 1-1 0 0,-1-1 1 0 0,1 1-1 0 0,0-1 1 0 0,0 0-1 0 0,0 0 0 0 0,-1 0 1 0 0,1 0-1 0 0,0 0 1 0 0,0 0-1 0 0,-1 0 1 0 0,1 0-1 0 0,0 0 0 0 0,0-1 1 0 0,-1 1-1 0 0,1 0 1 0 0,0-1-1 0 0,0 1 1 0 0,0-1-1 0 0,0 1 0 0 0,0-1 1 0 0,-1 0-1 0 0,1 1 1 0 0,0-1-1 0 0,1 0 0 0 0,-1 0 1 0 0,0 0-1 0 0,0 0 1 0 0,0 0-1 0 0,0 0 1 0 0,1 0-1 0 0,-1 0 0 0 0,0 0 1 0 0,1 0-1 0 0,-1 0 1 0 0,1 0-1 0 0,-1 0 1 0 0,1-1-1 0 0,0 1 0 0 0,-1 0 1 0 0,1 0-1 0 0,0 0 1 0 0,0-1-1 0 0,0 1 67 0 0,30-27-3846 0 0,-13 20-1417 0 0,-4 0-6327 0 0</inkml:trace>
  <inkml:trace contextRef="#ctx0" brushRef="#br0" timeOffset="2763.258">3585 1213 14619 0 0,'0'0'1634'0'0,"0"0"-546"0"0,0 0-126 0 0,0 0 131 0 0,0 0 18 0 0,0 0-93 0 0,0 0-142 0 0,0 0-153 0 0,31-14-107 0 0,102-48-63 0 0,-52 10 374 0 0,-64 42-811 0 0,0-2 0 0 0,0 0 0 0 0,-1 0 0 0 0,0-2 0 0 0,-1 0 0 0 0,-1 0 0 0 0,0-2 0 0 0,-1 1 0 0 0,-1-2 0 0 0,0 0 0 0 0,-1 0 0 0 0,-1-1 0 0 0,-1 0 0 0 0,-1-1 0 0 0,0 0 0 0 0,-1 0 0 0 0,-1-1 0 0 0,-1 0 1 0 0,1-10-117 0 0,-17-72 111 0 0,10 99-113 0 0,0 0 1 0 0,0 0-1 0 0,0 0 1 0 0,0 1-1 0 0,-1-1 1 0 0,1 0-1 0 0,-1 1 1 0 0,0-1-1 0 0,1 1 1 0 0,-1 0-1 0 0,-1-1 1 0 0,1 1-1 0 0,0 0 1 0 0,0 0-1 0 0,-1 1 1 0 0,1-1-1 0 0,-1 0 1 0 0,1 1-1 0 0,-1 0 0 0 0,0-1 1 0 0,0 1-1 0 0,1 0 1 0 0,-1 0-1 0 0,0 1 1 0 0,0-1-1 0 0,0 1 1 0 0,0-1-1 0 0,0 1 1 0 0,0 0-1 0 0,0 0 1 0 0,0 0-1 0 0,0 0 1 0 0,-1 1 1 0 0,-3 2-11 0 0,-1 0 1 0 0,1 0-1 0 0,0 1 0 0 0,0 0 1 0 0,1 0-1 0 0,-1 1 0 0 0,1 0 1 0 0,0 0-1 0 0,0 0 0 0 0,1 1 1 0 0,-1 0-1 0 0,1 0 0 0 0,0 0 1 0 0,1 1-1 0 0,0-1 0 0 0,0 1 0 0 0,0 0 1 0 0,-1 6 10 0 0,3-9 2 0 0,0 1 1 0 0,0-1-1 0 0,1 1 0 0 0,0-1 1 0 0,0 1-1 0 0,0 0 1 0 0,0-1-1 0 0,1 1 0 0 0,0 0 1 0 0,0 0-1 0 0,0-1 1 0 0,1 1-1 0 0,-1 0 0 0 0,1 0 1 0 0,0-1-1 0 0,0 1 1 0 0,1-1-1 0 0,0 1 0 0 0,-1-1 1 0 0,1 0-1 0 0,1 1 0 0 0,-1-1 1 0 0,1 0-1 0 0,-1 0 1 0 0,1-1-1 0 0,0 1 0 0 0,1-1 1 0 0,-1 1-1 0 0,1-1 1 0 0,-1 0-1 0 0,1 0 0 0 0,0 0 1 0 0,0-1-1 0 0,3 2-2 0 0,143 48 188 0 0,-146-51-175 0 0,0 0 0 0 0,0 1-1 0 0,0-1 1 0 0,0 1 0 0 0,0 0-1 0 0,-1 0 1 0 0,1 1 0 0 0,-1-1-1 0 0,1 1 1 0 0,-1 0 0 0 0,0-1 0 0 0,0 1-1 0 0,0 1 1 0 0,0-1 0 0 0,-1 0-1 0 0,1 1 1 0 0,-1-1 0 0 0,0 1-1 0 0,0 0 1 0 0,0 0 0 0 0,0 0-1 0 0,-1 0 1 0 0,0 0 0 0 0,0 0-1 0 0,0 0 1 0 0,0 0 0 0 0,0 1 0 0 0,-1-1-1 0 0,0 0 1 0 0,0 0 0 0 0,0 2-13 0 0,-2 13 61 0 0,0-1 0 0 0,-2 1-1 0 0,0-1 1 0 0,-1 0 0 0 0,0 0 0 0 0,-2-1 0 0 0,0 1 0 0 0,-1-1 0 0 0,-1-1-61 0 0,-21 56 85 0 0,13-43-369 0 0,17-29 88 0 0,0 0-65 0 0,24 0-4281 0 0,-15-3-424 0 0,-1-1-4429 0 0</inkml:trace>
  <inkml:trace contextRef="#ctx0" brushRef="#br0" timeOffset="3061.156">4501 900 11715 0 0,'0'0'1655'0'0,"0"0"-463"0"0,0 0-127 0 0,0 0 100 0 0,0 0 59 0 0,0 0-59 0 0,-17 33-146 0 0,-54 102-229 0 0,47-64 98 0 0,24-59-703 0 0,0-8-123 0 0,-1 0 0 0 0,1 1 0 0 0,-1-1 0 0 0,1 0 0 0 0,1 0 0 0 0,-1 0 0 0 0,1 0 0 0 0,-1 0 0 0 0,1 0 0 0 0,0 0 0 0 0,0 0 0 0 0,1 0 0 0 0,-1 0 0 0 0,1 0 0 0 0,0-1 0 0 0,0 1 0 0 0,0-1 0 0 0,1 1 0 0 0,-1-1 0 0 0,1 0 0 0 0,0 0 0 0 0,-1 0 0 0 0,1 0 0 0 0,1-1 0 0 0,-1 1 0 0 0,0-1 0 0 0,1 1 0 0 0,-1-1 0 0 0,1 0 0 0 0,0-1 0 0 0,-1 1 0 0 0,1-1 0 0 0,0 1 0 0 0,0-1 0 0 0,0-1 0 0 0,3 2-62 0 0,3-1 94 0 0,0 0 0 0 0,0-1 1 0 0,0 0-1 0 0,0 0 0 0 0,0-1 1 0 0,0-1-1 0 0,0 1 0 0 0,-1-2 1 0 0,1 1-1 0 0,-1-1 0 0 0,1-1 1 0 0,-1 1-1 0 0,0-2 0 0 0,0 1 1 0 0,-1-1-1 0 0,1-1 0 0 0,-1 1 1 0 0,0-1-1 0 0,-1-1 0 0 0,1 0 1 0 0,-1 0-1 0 0,-1 0 0 0 0,1-1 1 0 0,-1 0-1 0 0,-1 0 0 0 0,1 0 1 0 0,-1-1-1 0 0,-1 0 0 0 0,1 0 1 0 0,-2 0-1 0 0,1 0 0 0 0,-1-1 1 0 0,-1 1-1 0 0,0-1 0 0 0,0 0 1 0 0,-1 0-1 0 0,0 0 0 0 0,0-2-94 0 0,-2 7-7 0 0,0 0 1 0 0,0 0-1 0 0,-1 1 0 0 0,1-1 0 0 0,-1 0 0 0 0,0 1 1 0 0,0-1-1 0 0,-1 1 0 0 0,1-1 0 0 0,-1 1 0 0 0,0 0 0 0 0,0 0 1 0 0,0 0-1 0 0,-1 1 0 0 0,1-1 0 0 0,-1 1 0 0 0,0 0 1 0 0,0 0-1 0 0,0 0 0 0 0,0 0 0 0 0,-1 1 0 0 0,1 0 0 0 0,-1 0 1 0 0,1 0-1 0 0,-1 0 0 0 0,-1 1 7 0 0,-129-21-2139 0 0,94 27-754 0 0,16 5-5645 0 0,15-2-3602 0 0</inkml:trace>
  <inkml:trace contextRef="#ctx0" brushRef="#br0" timeOffset="3699.03">5118 267 15643 0 0,'0'0'1738'0'0,"0"0"-842"0"0,0 0-474 0 0,0 0 92 0 0,0 0 268 0 0,0 0 219 0 0,0 0 73 0 0,0 0-139 0 0,0 0-186 0 0,0 0-147 0 0,0 0-69 0 0,0 0-38 0 0,-4 36-71 0 0,-13 112-77 0 0,-9-4 278 0 0,-4 67-151 0 0,1 100-474 0 0,13-215 109 0 0,16-96-98 0 0,0 0 9 0 0,18-23 203 0 0,9-17-197 0 0,1 1 1 0 0,2 1-1 0 0,1 1 1 0 0,2 2-1 0 0,2 1 1 0 0,1 2-1 0 0,1 2 1 0 0,2 1-1 0 0,4-1-26 0 0,-34 24 0 0 0,-1 0-1 0 0,1 0 1 0 0,0 1 0 0 0,0 0-1 0 0,1 1 1 0 0,-1 0-1 0 0,1 0 1 0 0,0 1 0 0 0,0 0-1 0 0,0 1 1 0 0,0 0-1 0 0,1 1 1 0 0,-1 0-1 0 0,0 1 1 0 0,1 0 0 0 0,8 1 0 0 0,-16 2 3 0 0,-1 0 0 0 0,1 1-1 0 0,-1-1 1 0 0,0 1 0 0 0,0 0 0 0 0,-1-1 0 0 0,1 1 0 0 0,-1 0 0 0 0,0 0 0 0 0,1 0 0 0 0,-2 0 0 0 0,1 0 0 0 0,0 0 0 0 0,-1 0 0 0 0,0 1 0 0 0,0-1 0 0 0,0 0 0 0 0,-1 0 0 0 0,1 0 0 0 0,-1 0-1 0 0,0 0 1 0 0,0 0 0 0 0,-1 0 0 0 0,0 2-3 0 0,-3 7 10 0 0,-2 1 0 0 0,0-1 0 0 0,0 0 0 0 0,-1-1 0 0 0,-1 0 0 0 0,0 0 0 0 0,0-1-1 0 0,-1 0 1 0 0,-1-1 0 0 0,0 0 0 0 0,0 0 0 0 0,-12 6-10 0 0,3-2 17 0 0,0-1-1 0 0,-2-1 1 0 0,1 0 0 0 0,-1-2 0 0 0,-1-1-1 0 0,0 0 1 0 0,0-2 0 0 0,-1-1-1 0 0,0-1 1 0 0,0-1 0 0 0,0 0 0 0 0,-1-2-1 0 0,1-1 1 0 0,0-1 0 0 0,-1-2-17 0 0,-35-23-92 0 0,59 24 62 0 0,0 0 0 0 0,0 0 1 0 0,0 1-1 0 0,1-1 0 0 0,-1 0 0 0 0,0 0 1 0 0,0-1-1 0 0,0 1 0 0 0,1 0 0 0 0,-1 0 1 0 0,1 0-1 0 0,-1 0 0 0 0,1-1 1 0 0,-1 1-1 0 0,1 0 0 0 0,0 0 0 0 0,0-1 1 0 0,-1 1-1 0 0,1 0 0 0 0,0-1 1 0 0,0 1-1 0 0,0 0 0 0 0,1 0 0 0 0,-1-1 1 0 0,0 1-1 0 0,0 0 0 0 0,1-1 1 0 0,-1 1-1 0 0,0 0 0 0 0,1 0 0 0 0,0 0 1 0 0,-1 0-1 0 0,1-1 0 0 0,0 1 1 0 0,-1 0-1 0 0,1 0 0 0 0,0 0 0 0 0,0 0 1 0 0,0 0-1 0 0,0 0 0 0 0,0 1 1 0 0,0-1-1 0 0,0 0 0 0 0,0 0 0 0 0,0 1 1 0 0,1-1 29 0 0,44-28-3498 0 0,-21 14-5001 0 0,-12 7-3653 0 0</inkml:trace>
  <inkml:trace contextRef="#ctx0" brushRef="#br0" timeOffset="4076.95">5818 135 12891 0 0,'0'0'2246'0'0,"0"0"-1282"0"0,0 0-481 0 0,0 0 178 0 0,0 0 299 0 0,0 0 171 0 0,0 0 55 0 0,0 0-94 0 0,0 0-157 0 0,0 0-103 0 0,0 0-56 0 0,0 0-49 0 0,0 0-58 0 0,4 15-66 0 0,26 106 788 0 0,-26-73-1077 0 0,-2 0 0 0 0,-2 0 0 0 0,-3 0 0 0 0,-1 0 0 0 0,-10 44-314 0 0,-49 260 247 0 0,44-116-286 0 0,42-248-330 0 0,18-53-1784 0 0,-21 18-6742 0 0,-16 35-2932 0 0</inkml:trace>
  <inkml:trace contextRef="#ctx0" brushRef="#br0" timeOffset="18735.914">6405 941 0 0 0,'-25'-19'0'0'0,"-17"16"5539"0"0,14 10-3834 0 0,14-2 230 0 0,-2-3 3294 0 0,16-2-4596 0 0,0 0-61 0 0,0 0-50 0 0,0 0-57 0 0,0 0-33 0 0,0 0-24 0 0,0 0-20 0 0,0 0-1 0 0,0 0 9 0 0,0 0-2 0 0,0 0 9 0 0,-9 5 2851 0 0,20-6 480 0 0,138-17-2371 0 0,-6-26-808 0 0,-141 42-539 0 0,0 1 0 0 0,0 0-1 0 0,0-1 1 0 0,0 1 0 0 0,0-1 0 0 0,-1 1-1 0 0,1-1 1 0 0,0 0 0 0 0,-1 0 0 0 0,1 0-1 0 0,-1 0 1 0 0,0 0 0 0 0,0 0 0 0 0,0 0 0 0 0,0 0-1 0 0,0-1 1 0 0,0 1 0 0 0,0 0 0 0 0,-1-1-1 0 0,1 1 1 0 0,-1 0 0 0 0,1-1 0 0 0,-1 1-1 0 0,0 0 1 0 0,0-1 0 0 0,0 1 0 0 0,-1-1-1 0 0,1 1 1 0 0,-1 0 0 0 0,1-1 0 0 0,-1 1-1 0 0,0 0 1 0 0,1-1 0 0 0,-1 1 0 0 0,0 0 0 0 0,-1 0-1 0 0,1 0 1 0 0,0 0 0 0 0,-1 0 0 0 0,1 0-1 0 0,-1 0 1 0 0,1 0 0 0 0,-1 1 0 0 0,0-1-1 0 0,0 1 1 0 0,0-1 0 0 0,0 1 0 0 0,0-1-1 0 0,0 1 1 0 0,0 0-16 0 0,-12-6-30 0 0,1 1-1 0 0,-1 0 0 0 0,0 1 1 0 0,0 0-1 0 0,0 1 0 0 0,-1 0 1 0 0,1 2-1 0 0,-1 0 0 0 0,-9 0 31 0 0,3 0-17 0 0,4-1 12 0 0,0 2 0 0 0,0 0 0 0 0,1 1-1 0 0,-1 0 1 0 0,0 2 0 0 0,0 0 0 0 0,-14 4 5 0 0,21-2 5 0 0,0 2 0 0 0,0-1-1 0 0,0 1 1 0 0,1 1 0 0 0,0 0 0 0 0,1 0 0 0 0,-1 1 0 0 0,1 0 0 0 0,-5 7-5 0 0,7-6 15 0 0,1 0 0 0 0,0 0 0 0 0,0 0-1 0 0,1 1 1 0 0,0-1 0 0 0,1 1 0 0 0,0 0 0 0 0,1 0 0 0 0,0 0 0 0 0,0 1 0 0 0,1-1 0 0 0,0 0-1 0 0,1 1 1 0 0,0-1 0 0 0,1 0 0 0 0,0 1 0 0 0,1-1 0 0 0,0 0-15 0 0,2 4 61 0 0,1 0 1 0 0,1-1-1 0 0,0 0 1 0 0,0 0-1 0 0,2 0 1 0 0,-1-1-1 0 0,2 0 1 0 0,0-1-1 0 0,0 0 0 0 0,1 0 1 0 0,0-1-1 0 0,7 6-61 0 0,20 24 432 0 0,-25-34-356 0 0,0-1 0 0 0,0-1-1 0 0,1 0 1 0 0,0-1 0 0 0,0 0-1 0 0,0-1 1 0 0,0 0 0 0 0,0-1-1 0 0,1-1 1 0 0,-1 0-1 0 0,0-1 1 0 0,0 0 0 0 0,1-1-1 0 0,6-2-75 0 0,100-19 303 0 0,-91 16-226 0 0,-29 7-41 0 0,0 0-16 0 0,0 0-9 0 0,0 0 16 0 0,0 0 39 0 0,0 0-23 0 0,0 0-24 0 0,0 0-65 0 0,0 0 40 0 0,0 0 14 0 0,0 0 4 0 0,0 0 13 0 0,0 0-13 0 0,0 0-29 0 0,-2-9-394 0 0,1 6-4464 0 0,0 1-7503 0 0,1 1-205 0 0</inkml:trace>
  <inkml:trace contextRef="#ctx0" brushRef="#br0" timeOffset="20104.756">6955 790 0 0 0,'0'0'140'0'0,"0"0"460"0"0,0 0 114 0 0,0 0 40 0 0,0 0-44 0 0,0 0-170 0 0,0 0-307 0 0,0 0-317 0 0,0 0-136 0 0,0 0-22 0 0,0 0 71 0 0,0 0 62 0 0,28-4-247 0 0,-23 3 15475 0 0,-2 11-9326 0 0,-3 36-7574 0 0,-1-43 3186 0 0,-2 45-862 0 0,-3 0 1 0 0,-2 0 0 0 0,-2-1-1 0 0,-2-1 1 0 0,-5 12-544 0 0,-13 16 516 0 0,12-48 411 0 0,17-26-808 0 0,1 0 27 0 0,0 0 16 0 0,0 0 12 0 0,0 0 8 0 0,0 0-4 0 0,0 0 2 0 0,0 0-13 0 0,1-12-97 0 0,0 0 0 0 0,1 0 0 0 0,0 0 0 0 0,0 0 0 0 0,2 0 0 0 0,-1 0 0 0 0,2 1 0 0 0,-1 0 0 0 0,1 0 0 0 0,2-1-70 0 0,9-19 14 0 0,1 0-1 0 0,2 2 1 0 0,1 0 0 0 0,1 1-1 0 0,1 1 1 0 0,2 1-1 0 0,1 2 1 0 0,0 0 0 0 0,2 1-1 0 0,29-18-13 0 0,61-6-17 0 0,-115 46 17 0 0,-1 1 0 0 0,0 0 0 0 0,1-1-1 0 0,-1 1 1 0 0,1 0 0 0 0,-1-1 0 0 0,0 1 0 0 0,1 0 0 0 0,-1 0 0 0 0,1 0-1 0 0,-1 0 1 0 0,0 1 0 0 0,1-1 0 0 0,-1 0 0 0 0,0 1 0 0 0,1-1 0 0 0,-1 0-1 0 0,0 1 1 0 0,1 0 0 0 0,-1-1 0 0 0,0 1 0 0 0,0 0 0 0 0,0-1 0 0 0,1 1 0 0 0,-1 0-1 0 0,0 0 1 0 0,0 0 0 0 0,0 0 0 0 0,0 0 0 0 0,-1 0 0 0 0,1 1 0 0 0,0-1-1 0 0,0 0 1 0 0,-1 0 0 0 0,1 0 0 0 0,-1 1 0 0 0,1-1 0 0 0,-1 0 0 0 0,1 1-1 0 0,-1-1 1 0 0,0 1 0 0 0,0-1 0 0 0,1 0 0 0 0,-1 1 0 0 0,0-1 0 0 0,0 1 0 0 0,-1-1-1 0 0,1 0 1 0 0,0 1 0 0 0,16 230 187 0 0,-54-112-32 0 0,10-78-117 0 0,31-101 634 0 0,9 36-675 0 0,2 1 0 0 0,1 0 0 0 0,0 1 0 0 0,2 1 0 0 0,0 0 0 0 0,1 1-1 0 0,5-2 4 0 0,20-24-14 0 0,-14 14 6 0 0,2 0 0 0 0,1 3 0 0 0,1 0-1 0 0,2 2 1 0 0,7-3 8 0 0,-32 23-1 0 0,0 1 0 0 0,0 0 0 0 0,1 0-1 0 0,-1 1 1 0 0,1 0 0 0 0,0 1 0 0 0,0 0 0 0 0,0 1-1 0 0,0 0 1 0 0,10 0 1 0 0,-18 4-1 0 0,-1 0 1 0 0,-1-1-1 0 0,1 1 0 0 0,0 0 0 0 0,0 0 1 0 0,-1 0-1 0 0,1 1 0 0 0,-1-1 1 0 0,0 0-1 0 0,1 1 0 0 0,-1-1 0 0 0,0 1 1 0 0,-1-1-1 0 0,1 1 0 0 0,0-1 0 0 0,-1 1 1 0 0,1-1-1 0 0,-1 1 0 0 0,0 0 1 0 0,0-1-1 0 0,0 1 0 0 0,0 0 0 0 0,0-1 1 0 0,-1 1-1 0 0,0 2 1 0 0,1-3 2 0 0,0 39 49 0 0,-3 0 1 0 0,-1-1-1 0 0,-2 0 1 0 0,-2 0-1 0 0,-1 0 0 0 0,-3 2-51 0 0,-26 64 188 0 0,37-100-564 0 0,-13 14-11001 0 0,12-20-1214 0 0</inkml:trace>
  <inkml:trace contextRef="#ctx0" brushRef="#br0" timeOffset="92124.631">7528 1865 8834 0 0,'0'0'1608'0'0,"0"0"-896"0"0,0 0-360 0 0,0 0-135 0 0,0 0-233 0 0,0 0-137 0 0,0 0-79 0 0,0 0-104 0 0,0 0-112 0 0,0 0-648 0 0,0 0-1521 0 0,0 0-4208 0 0</inkml:trace>
  <inkml:trace contextRef="#ctx0" brushRef="#br0" timeOffset="93936.098">7552 1832 0 0 0,'0'0'659'0'0,"0"0"805"0"0,0 0 474 0 0,0 0 268 0 0,0 0 31 0 0,0 0-145 0 0,0 0-257 0 0,0 0-263 0 0,0 0-242 0 0,0 0-226 0 0,0 0-200 0 0,-2 8 148 0 0,2-5 4280 0 0,16-17-4493 0 0,-16 13-718 0 0,0 1-3 0 0,0 0-10 0 0,0 0 1 0 0,0 0-8 0 0,0 0-22 0 0,0 0-26 0 0,0 0-5 0 0,0 0 3 0 0,0 0 16 0 0,-28 18 318 0 0,27-17-362 0 0,1-1-12 0 0,0 0-7 0 0,0 0-18 0 0,0 0-7 0 0,0 0 1 0 0,0 0-11 0 0,0 0-4 0 0,0 0 15 0 0,26 0-1676 0 0,-23 1-607 0 0,-1 3-6675 0 0,-2-2 6499 0 0,0 2-7766 0 0</inkml:trace>
  <inkml:trace contextRef="#ctx0" brushRef="#br0" timeOffset="95357.595">7520 2609 3529 0 0,'0'0'2503'0'0,"0"0"-525"0"0,0 0-281 0 0,0 0-39 0 0,0 0-38 0 0,0 0-118 0 0,0 0-250 0 0,0 0-313 0 0,0 0-268 0 0,0 0-171 0 0,0 0-36 0 0,0 0 30 0 0,-3-5 2004 0 0,90-20 1813 0 0,-7 22-3425 0 0,-78 3-863 0 0,0 1 0 0 0,0 0 1 0 0,0 1-1 0 0,0-1 0 0 0,-1 0 0 0 0,1 0 1 0 0,0 1-1 0 0,-1-1 0 0 0,0 1 0 0 0,1 0 1 0 0,-1-1-1 0 0,0 1 0 0 0,0 0 1 0 0,1 0-1 0 0,-1-1 0 0 0,-1 1 0 0 0,1 0 1 0 0,0 0-1 0 0,0 0 0 0 0,-1 0 1 0 0,1 0-1 0 0,-1 0 0 0 0,0 1 0 0 0,0-1 1 0 0,1 0-1 0 0,-1 0 0 0 0,-1 0 0 0 0,1 0 1 0 0,0 0-1 0 0,0 0 0 0 0,-1 0 1 0 0,1 0-1 0 0,-1 0 0 0 0,0 0 0 0 0,1 0 1 0 0,-1 0-1 0 0,0 0 0 0 0,0 0 1 0 0,-1 0-1 0 0,1 0 0 0 0,0-1 0 0 0,0 1 1 0 0,-1-1-1 0 0,0 2-23 0 0,-106 148 385 0 0,105-147-357 0 0,0-1 1 0 0,0 1-1 0 0,0 0 0 0 0,1 0 0 0 0,-1 1 0 0 0,1-1 0 0 0,0 1 0 0 0,0-1 1 0 0,1 1-1 0 0,-1-1 0 0 0,1 1 0 0 0,0 0 0 0 0,0 0 0 0 0,1 0 0 0 0,0-1 1 0 0,-1 1-1 0 0,1 0 0 0 0,1 0 0 0 0,-1 1-28 0 0,53 4 338 0 0,-40-11-226 0 0,64-13 328 0 0,16-12-56 0 0,-44 36-752 0 0,-41-22-3598 0 0,-8 2-4051 0 0,1 7-4063 0 0</inkml:trace>
  <inkml:trace contextRef="#ctx0" brushRef="#br0" timeOffset="100747.601">4571 5304 0 0 0,'-31'29'0'0'0,"0"-6"0"0"0,31-20 0 0 0,-15-3 20 0 0,15 0 151 0 0,0 0 317 0 0,0 0 147 0 0,0 0 93 0 0,0 0 47 0 0,0 0-27 0 0,0 0-15 0 0,0 0 62 0 0,0-1-63 0 0,3-5 17923 0 0,-2 6-18867 0 0,16-1 421 0 0,0-1 0 0 0,0 0 0 0 0,0-1 1 0 0,0-1-1 0 0,0 0 0 0 0,-1-2 0 0 0,14-5-209 0 0,42-16 476 0 0,-34-2-25 0 0,40-41 42 0 0,41-11-22 0 0,-52-8 76 0 0,-6 42-426 0 0,27-82 359 0 0,-65 92-386 0 0,4-7 53 0 0,2 4-67 0 0,13-16-10 0 0,-10 6 134 0 0,16-32-1 0 0,1 20-62 0 0,8-31 147 0 0,20-32-118 0 0,-36 59 47 0 0,34-38-125 0 0,-20 42-22 0 0,7-8 2 0 0,-23 38-31 0 0,9-6 27 0 0,65-18-56 0 0,-57 36 3 0 0,-27 15 18 0 0,31-9-44 0 0,-23 10 41 0 0,10 0-36 0 0,19-7 22 0 0,-42 4 616 0 0,-81-18-513 0 0,-7-5-99 0 0,12-1-12 0 0,27 17 12 0 0,25 14-13 0 0,0 0 1 0 0,0 0-3 0 0,0 0-8 0 0,0 0 6 0 0,0 0-11 0 0,0 0-8 0 0,0 0 16 0 0,-12 184-61 0 0,-4-18 51 0 0,7-126 18 0 0,9-39 4 0 0,0-1 7 0 0,0 0-11 0 0,0 0-9 0 0,0 0 7 0 0,0 0-11 0 0,0 0 10 0 0,0 0-18 0 0,0 0-10 0 0,0 0 33 0 0,0 0 31 0 0,0 0-17 0 0,0 0-13 0 0,0 0-38 0 0,0 0 26 0 0,0 0 13 0 0,0 0 12 0 0,0 0-15 0 0,0 0-14 0 0,0 0-1 0 0,0 0 9 0 0,0 0-6 0 0,0 0 1 0 0,7-16 72 0 0,53-60-158 0 0,-5 17 123 0 0,-1-3-10 0 0,-19 17-18 0 0,-24 39 453 0 0,-5 3-683 0 0,-5 2-3141 0 0,-2 0-2586 0 0,-4 1-3718 0 0,4 0-2891 0 0</inkml:trace>
  <inkml:trace contextRef="#ctx0" brushRef="#br0" timeOffset="121535.281">8290 720 9154 0 0,'0'0'2817'0'0,"0"0"-1426"0"0,0 0-602 0 0,0 0 205 0 0,0 0 249 0 0,0 0 53 0 0,0 0-153 0 0,0 0-327 0 0,0 0-255 0 0,0 0-143 0 0,0 0-61 0 0,-4 7-47 0 0,-14 23-24 0 0,23-29 4200 0 0,26-29-4659 0 0,-17 15 481 0 0,0 0 262 0 0,-22 15 918 0 0,-83 67-1113 0 0,71-43-111 0 0,60-40-244 0 0,-39 14-393 0 0,3-3-97 0 0,-3 2-3084 0 0,-1 1-3885 0 0,0 0-5413 0 0</inkml:trace>
  <inkml:trace contextRef="#ctx0" brushRef="#br0" timeOffset="122201.053">8345 1048 13435 0 0,'0'0'1846'0'0,"0"0"-514"0"0,0 0-189 0 0,0 0 72 0 0,0 0 1 0 0,0 0-108 0 0,0 0-216 0 0,0 0-258 0 0,0 0-154 0 0,0 0-56 0 0,0 0-8 0 0,0 0 0 0 0,0 2-5 0 0,-37 61 1917 0 0,106-103-1179 0 0,-52 26-1004 0 0,-16 14-109 0 0,-1 0 41 0 0,0 0 18 0 0,0 0 13 0 0,0 0 36 0 0,-19 11 243 0 0,-28 32-48 0 0,46-42-270 0 0,-42 25 917 0 0,23-18-1235 0 0,30-17-364 0 0,62-46-448 0 0,-53 34-477 0 0,-14 13-2023 0 0,-2 1-4443 0 0,-2-1-5032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15331 0 0,'0'0'2065'0'0,"0"0"-801"0"0,0 0-284 0 0,0 0 156 0 0,0 0 217 0 0,0 0 20 0 0,0 0-200 0 0,0 0-285 0 0,0 0-249 0 0,0 0-173 0 0,0 0-110 0 0,0 0-90 0 0,0 0-98 0 0,0 33-45 0 0,1 101-49 0 0,-2-65 5 0 0,-2-59-2896 0 0,-7-9-7818 0 0,8-5-1647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12707 0 0,'0'0'3472'0'0,"0"0"-2255"0"0,0 0-521 0 0,0 0-232 0 0,0 0-240 0 0,0 0-144 0 0,0 0-152 0 0,0 0-136 0 0,0 0-168 0 0,0 0-384 0 0,0 0-1289 0 0,0 0-9729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12627 0 0,'0'0'2250'0'0,"0"0"-601"0"0,0 0-254 0 0,0 0-23 0 0,0 0-67 0 0,0 0-105 0 0,0 0-172 0 0,0 0-192 0 0,0 0-142 0 0,0 0-107 0 0,0 0-90 0 0,0 0-82 0 0,-19 5-82 0 0,-60 19-57 0 0,75-24-238 0 0,1 1-1 0 0,0 0 1 0 0,0 0-1 0 0,0 0 0 0 0,0 1 1 0 0,0-1-1 0 0,0 1 1 0 0,0-1-1 0 0,1 1 0 0 0,-1 0 1 0 0,0 0-1 0 0,1 0 1 0 0,-1 0-1 0 0,1 1 0 0 0,0-1 1 0 0,0 1-1 0 0,0-1 1 0 0,0 1-1 0 0,1 0 1 0 0,-1 0-1 0 0,0 0-37 0 0,-3 7 49 0 0,4-7-45 0 0,0 0 0 0 0,0 0-1 0 0,1 0 1 0 0,-1 0 0 0 0,1 0-1 0 0,-1 0 1 0 0,1 1 0 0 0,0-1-1 0 0,1 0 1 0 0,-1 0 0 0 0,0 0-1 0 0,1 0 1 0 0,0 0 0 0 0,0 0-1 0 0,0 0 1 0 0,0 0 0 0 0,0 0-1 0 0,0 0 1 0 0,1 0 0 0 0,0-1-1 0 0,-1 1 1 0 0,1 0 0 0 0,0-1 0 0 0,0 1-1 0 0,2 0-3 0 0,67 63 96 0 0,-68-62-32 0 0,1 1 0 0 0,-1-1-1 0 0,0 1 1 0 0,0 0 0 0 0,0 0 0 0 0,-1 0 0 0 0,1 0-1 0 0,-1 1 1 0 0,0-1 0 0 0,-1 0 0 0 0,0 1-1 0 0,1 0 1 0 0,-2-1 0 0 0,1 1 0 0 0,-1 0-1 0 0,0 4-63 0 0,-1-3 51 0 0,-1 1 0 0 0,0-1-1 0 0,-1 0 1 0 0,0 0 0 0 0,0 0-1 0 0,0-1 1 0 0,-1 1 0 0 0,0-1-1 0 0,0 0 1 0 0,-1 0-1 0 0,1 0 1 0 0,-1 0 0 0 0,-1-1-1 0 0,1 0 1 0 0,-1 0 0 0 0,0 0-1 0 0,0-1 1 0 0,0 0-1 0 0,-1 0 1 0 0,1 0 0 0 0,-1-1-1 0 0,0 0 1 0 0,0-1 0 0 0,0 1-1 0 0,0-1 1 0 0,-1-1 0 0 0,1 1-1 0 0,0-1 1 0 0,-1-1-1 0 0,1 1 1 0 0,-1-1 0 0 0,-3-1-51 0 0,-4-25-1067 0 0,15 10-1816 0 0,0 7-1204 0 0,0 1-7714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19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16980 0 0,'0'0'1513'0'0,"0"0"-706"0"0,0 0-147 0 0,0 0 284 0 0,0 0 273 0 0,0 0 43 0 0,0 0-148 0 0,0 0-301 0 0,0 0-289 0 0,0 0-150 0 0,0 34-92 0 0,1 107-60 0 0,-6-36 217 0 0,-8-36-609 0 0,-4-73-3868 0 0,12-3-2728 0 0,4 0-4930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17316 0 0,'0'0'1320'0'0,"0"0"-640"0"0,0 0-312 0 0,0 0-152 0 0,0 0-96 0 0,0 0-8 0 0,0 0-88 0 0,0 0-72 0 0,0 0-48 0 0,0 0-128 0 0,0 0-288 0 0,0 0-928 0 0,0 0-4441 0 0,0 0-6074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98 112,'-30'409,"-23"-81,46-304,6-20,-1 0,1 0,0 0,0 0,1 0,-1 0,1 0,-1 0,1 0,1 0,-1 1,1-1,-1 0,1 0,0 0,1 2,7 5</inkml:trace>
  <inkml:trace contextRef="#ctx0" brushRef="#br0" timeOffset="548.051">268 140,'49'-27,"2"3,1 2,1 2,1 2,39-6,-90 23,-1 0,1 0,-1 1,1-1,0 1,-1 0,1 0,0 0,-1 0,1 0,0 0,-1 1,1-1,-1 1,1 0,-1 0,1 0,-1 0,1 0,-1 0,0 1,0-1,0 1,1-1,-1 1,-1 0,1 0,0 0,0 0,-1 0,1 0,-1 1,0-1,0 1,0-1,0 0,0 1,0 0,-1-1,1 1,-1-1,0 1,1 0,-1-1,0 1,-1 0,1-1,0 1,-1 0,-2 14,-1 0,-1 0,-1-1,0 0,-1 0,0-1,-1 0,-8 10,8-12,0 1,0 0,1 0,1 1,0-1,1 1,1 1,0-1,1 0,1 5,3-14,1-1,0 0,0 0,0 1,1-1,0-1,0 1,0 0,1-1,-1 1,1-1,0 0,1 0,-1-1,0 1,1-1,0 0,0 0,0-1,0 1,0-1,1 0,-1-1,1 1,-1-1,1 0,-1-1,1 1,0-1,-1 0,2 0,24 7,-25-7,0 0,0 1,0 0,1 0,-1 1,0 0,-1 0,1 0,0 0,-1 1,1 0,-1 0,0 1,0 0,0-1,0 2,-1-1,1 0,-1 1,0 0,-1 0,1 0,-1 0,0 1,0 0,-1-1,0 1,0 0,0 0,-1 0,1 3,-6 5,-2 1,1-1,-2 0,0-1,0 0,-1 0,-1 0,0-1,-1 0,0-1,-1 0,0 0,0-2,-2 1,-2 1,7-3,-1 0,0-1,0 0,-1 0,0-1,0 0,0-1,-1 0,0-1,0 0,0 0,0-1,0-1,-1 0,1-1,-1 0,0 0,1-1,-1-1,1 0,-7-1,16 1,0 0,0 0,0 0,1 0,-1-1,0 1,0 0,1-1,-1 1,1-1,-1 0,1 1,0-1,0 0,-1 0,1 0,0 0,1 0,-1 0,0 0,1 0,-1 0,1 0,-1 0,1-1,2-11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14939 0 0,'0'0'2982'0'0,"0"0"-1464"0"0,0 0-529 0 0,0 0-12 0 0,0 0 3 0 0,0 0-31 0 0,0 0-95 0 0,0 0-171 0 0,0 0-145 0 0,-33 27-113 0 0,-103 86-79 0 0,81-45 90 0 0,52-58-372 0 0,1-6-51 0 0,-1-1 0 0 0,1 1 0 0 0,1 0 0 0 0,-1 0 0 0 0,1 0 0 0 0,-1 0 0 0 0,1 0 0 0 0,0 0-1 0 0,1 1 1 0 0,-1-1 0 0 0,1 0 0 0 0,0 0 0 0 0,0 1 0 0 0,0-1 0 0 0,0 0 0 0 0,1 0 0 0 0,0 1 0 0 0,-1-1 0 0 0,2 0-1 0 0,-1 0 1 0 0,0 0 0 0 0,1 0 0 0 0,0 0 0 0 0,0 0 0 0 0,0-1 0 0 0,0 1 0 0 0,1-1 0 0 0,-1 1 0 0 0,1-1-1 0 0,0 0 1 0 0,0 0 0 0 0,0 0 0 0 0,1 0 0 0 0,-1-1 0 0 0,1 1 0 0 0,-1-1 0 0 0,1 0 0 0 0,0 0 0 0 0,0 0-1 0 0,-1 0 1 0 0,2-1 0 0 0,-1 0 0 0 0,1 1-13 0 0,3-2 38 0 0,1 1-1 0 0,-1-1 1 0 0,1-1-1 0 0,-1 1 1 0 0,0-1-1 0 0,1-1 1 0 0,-1 0 0 0 0,0 0-1 0 0,0 0 1 0 0,0-1-1 0 0,0 0 1 0 0,-1-1-1 0 0,1 0 1 0 0,-1 0-1 0 0,0-1 1 0 0,0 1 0 0 0,0-2-1 0 0,-1 1 1 0 0,0-1-1 0 0,0 0 1 0 0,0 0-1 0 0,-1 0 1 0 0,0-1-1 0 0,0 0 1 0 0,2-4-38 0 0,0-1 14 0 0,-1-1 1 0 0,0 0-1 0 0,-1 0 0 0 0,-1-1 0 0 0,0 1 1 0 0,0-1-1 0 0,-2 0 0 0 0,0 0 0 0 0,0 0 1 0 0,-1 0-1 0 0,-1 0 0 0 0,0 0 0 0 0,-2-8-14 0 0,1 18-79 0 0,1 1 0 0 0,-1 0 0 0 0,0 0-1 0 0,0 0 1 0 0,-1-1 0 0 0,1 1 0 0 0,-1 0 0 0 0,1 0-1 0 0,-1 1 1 0 0,0-1 0 0 0,0 0 0 0 0,0 0-1 0 0,0 1 1 0 0,-1 0 0 0 0,1-1 0 0 0,-1 1-1 0 0,1 0 1 0 0,-1 0 0 0 0,-1 0 79 0 0,-8-4-4623 0 0,-2 4-4138 0 0,9 2-3901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4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8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17068 0 0,'0'0'1773'0'0,"0"0"-504"0"0,0 0-305 0 0,0 0-64 0 0,0 0-25 0 0,0 0-6 0 0,0 0-86 0 0,0 0-157 0 0,0 0-102 0 0,0 0-57 0 0,0 0-22 0 0,-3 33-50 0 0,-8 106-50 0 0,8 6 349 0 0,47 251-112 0 0,-44-375-574 0 0,1-4-1 0 0,0 0 1 0 0,-2 1-1 0 0,0-1 0 0 0,-1 1 1 0 0,0-1-1 0 0,-2 0 1 0 0,0 0-1 0 0,-1 0 0 0 0,0-1 1 0 0,-3 3-8 0 0,-18 7 156 0 0,25-26-103 0 0,2-18 53 0 0,5 4-107 0 0,0 1 0 0 0,1 0 0 0 0,0 1 0 0 0,1 0 0 0 0,1 0 0 0 0,0 1 0 0 0,0 0 0 0 0,1 0 0 0 0,0 1 0 0 0,1 0 0 0 0,0 1 0 0 0,7-4 1 0 0,0-2-4 0 0,1 1 1 0 0,0 1-1 0 0,1 0 1 0 0,1 1-1 0 0,0 1 1 0 0,0 2-1 0 0,1 0 1 0 0,0 1-1 0 0,0 1 1 0 0,1 1-1 0 0,0 1 1 0 0,0 1-1 0 0,1 1 1 0 0,-1 1 0 0 0,16 1 3 0 0,-35 1 1 0 0,0 1 1 0 0,1-1 0 0 0,-1 1 0 0 0,0 0-1 0 0,0 0 1 0 0,0 1 0 0 0,0-1 0 0 0,0 1-1 0 0,0 0 1 0 0,0 0 0 0 0,0 1 0 0 0,-1-1-1 0 0,1 1 1 0 0,-1-1 0 0 0,1 1 0 0 0,-1 0-1 0 0,0 0 1 0 0,0 1 0 0 0,-1-1 0 0 0,1 1-1 0 0,-1-1 1 0 0,1 1 0 0 0,-1 0 0 0 0,0 0 0 0 0,-1 0-1 0 0,1 0 1 0 0,-1 0 0 0 0,0 0 0 0 0,0 0-1 0 0,0 1 1 0 0,0-1 0 0 0,-1 0 0 0 0,1 1-1 0 0,-1-1 1 0 0,0 0 0 0 0,-1 1 0 0 0,1-1-1 0 0,-1 0 1 0 0,0 1 0 0 0,0-1 0 0 0,0 0-1 0 0,-1 0 1 0 0,1 0 0 0 0,-1 0 0 0 0,0 0-1 0 0,0 0 1 0 0,0 0-2 0 0,-10 11 32 0 0,0 0 0 0 0,-1-1 0 0 0,0-1 0 0 0,-1 0-1 0 0,0-1 1 0 0,-1 0 0 0 0,-1-1 0 0 0,1-1 0 0 0,-2 0 0 0 0,0-1-1 0 0,0-1 1 0 0,0-1 0 0 0,-1 0 0 0 0,0-1 0 0 0,0-1 0 0 0,-1-1-1 0 0,1-1 1 0 0,-1 0 0 0 0,0-1 0 0 0,0-1 0 0 0,0-1 0 0 0,0-1-1 0 0,-10-1-31 0 0,26 2-1 0 0,0 0-1 0 0,0 0 1 0 0,1 0 0 0 0,-1 0-1 0 0,0-1 1 0 0,0 1-1 0 0,0-1 1 0 0,1 1-1 0 0,-1-1 1 0 0,0 0-1 0 0,1 0 1 0 0,-1 0-1 0 0,1-1 1 0 0,-1 1-1 0 0,1 0 1 0 0,-1-1 0 0 0,1 0-1 0 0,0 0 1 0 0,0 1-1 0 0,0-1 1 0 0,0 0-1 0 0,0-1 1 0 0,0 1-1 0 0,1 0 1 0 0,-1 0-1 0 0,1-1 1 0 0,-1 1 0 0 0,1-1-1 0 0,-1-1 2 0 0,-5-37-977 0 0,6-3-3332 0 0,1 24 519 0 0,0 8-8464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0 13011 0 0,'0'0'1919'0'0,"0"0"-213"0"0,0 0-111 0 0,0 0-24 0 0,0 0-96 0 0,0 0-158 0 0,0 0-235 0 0,0 0-238 0 0,0 0-181 0 0,0 0-139 0 0,0 0-108 0 0,-4 5 763 0 0,4 854 1696 0 0,-11-803-3171 0 0,4-101-7800 0 0,2 23 4218 0 0,2 5-3425 0 0,1 2-3301 0 0</inkml:trace>
  <inkml:trace contextRef="#ctx0" brushRef="#br0" timeOffset="538.214">1 63 6241 0 0,'0'0'3604'0'0,"0"0"-1080"0"0,0 0-421 0 0,0 0-161 0 0,0 0-163 0 0,0 0-285 0 0,0 0-363 0 0,0 0-374 0 0,0 0-255 0 0,0 0-73 0 0,0 0 31 0 0,0 0 84 0 0,0 0 51 0 0,15-1-19 0 0,98-2 402 0 0,347 11 1048 0 0,-360 16-1922 0 0,-98-23-92 0 0,0 0 1 0 0,0 0-1 0 0,0 0 0 0 0,0 1 0 0 0,0-1 1 0 0,0 1-1 0 0,0 0 0 0 0,0-1 1 0 0,0 1-1 0 0,-1 0 0 0 0,1 0 0 0 0,-1 0 1 0 0,1 0-1 0 0,-1 0 0 0 0,0 1 0 0 0,0-1 1 0 0,0 0-1 0 0,0 0 0 0 0,0 1 1 0 0,-1-1-1 0 0,1 1 0 0 0,-1-1 0 0 0,1 0 1 0 0,-1 1-1 0 0,0-1 0 0 0,0 1 0 0 0,0-1 1 0 0,0 1-1 0 0,0-1 0 0 0,-1 1 0 0 0,1-1 1 0 0,-1 1-1 0 0,0-1 0 0 0,1 0 1 0 0,-1 1-1 0 0,0-1 0 0 0,-1 0 0 0 0,0 2-12 0 0,-8 13 48 0 0,0-1-1 0 0,-2-1 0 0 0,0 1 0 0 0,-1-2 0 0 0,0 0 0 0 0,-1 0 0 0 0,0-1 1 0 0,-1-1-1 0 0,-14 8-47 0 0,-45 42 109 0 0,60-49-92 0 0,10-11-16 0 0,1-1 1 0 0,0 1-1 0 0,0 0 0 0 0,0 0 0 0 0,0 0 1 0 0,0 0-1 0 0,0 1 0 0 0,0-1 0 0 0,1 1 1 0 0,-1 0-1 0 0,1 0 0 0 0,0 0 0 0 0,0 0 1 0 0,0 0-1 0 0,0 0 0 0 0,1 0 1 0 0,-1 1-1 0 0,1-1 0 0 0,0 1 0 0 0,0-1 1 0 0,0 1-1 0 0,0-1 0 0 0,0 1 0 0 0,1 0 1 0 0,0-1-1 0 0,0 1 0 0 0,0 0 0 0 0,0-1 1 0 0,0 1-1 0 0,1 0 0 0 0,0-1 1 0 0,0 1-1 0 0,0-1 0 0 0,0 1 0 0 0,0-1 1 0 0,1 1-1 0 0,-1-1 0 0 0,2 3-1 0 0,144 108-28 0 0,-136-106 45 0 0,-1 0 1 0 0,1 1-1 0 0,-2 1 0 0 0,1-1 0 0 0,-1 2 0 0 0,-1-1 1 0 0,0 1-1 0 0,0 1 0 0 0,-1-1 0 0 0,-1 1 0 0 0,0 0 1 0 0,0 1-1 0 0,-1-1 0 0 0,-1 1 0 0 0,0 0 0 0 0,-1 1 1 0 0,-1-1-1 0 0,1 0 0 0 0,-2 5-17 0 0,-1-11 35 0 0,-1 0-1 0 0,0 0 1 0 0,0 1 0 0 0,0-1 0 0 0,-1 0 0 0 0,0 0-1 0 0,-1 0 1 0 0,0-1 0 0 0,0 1 0 0 0,0 0-1 0 0,-1-1 1 0 0,0 0 0 0 0,0 0 0 0 0,0 0-1 0 0,-1 0 1 0 0,0-1 0 0 0,0 0 0 0 0,-1 0-1 0 0,1 0 1 0 0,-1-1 0 0 0,0 0 0 0 0,0 0 0 0 0,0 0-1 0 0,-1-1 1 0 0,1 0 0 0 0,-1 0 0 0 0,0 0-1 0 0,-3 0-34 0 0,-137 23 266 0 0,136-25-283 0 0,0 0-1 0 0,0-1 1 0 0,0 0 0 0 0,0-1 0 0 0,0 0 0 0 0,0-1 0 0 0,1 0-1 0 0,-1-1 1 0 0,1 0 0 0 0,-1 0 0 0 0,1-1 0 0 0,0-1-1 0 0,0 0 1 0 0,1 0 0 0 0,-1-1 0 0 0,1 0 0 0 0,1 0-1 0 0,-2-3 18 0 0,8 8-62 0 0,0-1-1 0 0,1 0 0 0 0,-1 0 0 0 0,1 0 0 0 0,0 0 0 0 0,0 0 0 0 0,0 0 1 0 0,0 0-1 0 0,0 0 0 0 0,0 0 0 0 0,0 0 0 0 0,1-1 0 0 0,-1 1 0 0 0,1 0 1 0 0,-1-1-1 0 0,1 1 0 0 0,0 0 0 0 0,0-1 0 0 0,0 1 0 0 0,0 0 0 0 0,1-1 1 0 0,-1 1-1 0 0,1 0 0 0 0,-1-1 0 0 0,1 1 0 0 0,0 0 0 0 0,0 0 0 0 0,0 0 1 0 0,0 0-1 0 0,0 0 0 0 0,0 0 0 0 0,1 0 0 0 0,1-2 63 0 0,35-35-7868 0 0,-26 31-3782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79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79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1 393 15083 0 0,'0'0'1690'0'0,"0"0"-383"0"0,0 0-103 0 0,0 0 14 0 0,0 0-66 0 0,0 0-102 0 0,0 0-173 0 0,0 0-214 0 0,0 0-163 0 0,0 0-120 0 0,0 0-67 0 0,0 0-46 0 0,0 0-31 0 0,1-20-9 0 0,3-61 0 0 0,25-13 499 0 0,-21 78-683 0 0,1 0-1 0 0,1 0 0 0 0,1 1 0 0 0,0 1 0 0 0,0 0 0 0 0,2 1 0 0 0,0 0 1 0 0,0 0-1 0 0,1 2 0 0 0,3-2-42 0 0,-13 10 0 0 0,1 0 0 0 0,0 1 0 0 0,0 0 0 0 0,-1 0 0 0 0,1 0 0 0 0,0 0 0 0 0,0 1 0 0 0,1 0 0 0 0,-1 0 0 0 0,0 1 0 0 0,0-1 0 0 0,0 1 0 0 0,1 0 0 0 0,-1 0 0 0 0,0 1 0 0 0,0-1 0 0 0,-3 3 6 0 0,0-1-1 0 0,-1 0 1 0 0,0 1-1 0 0,1-1 1 0 0,-1 1 0 0 0,0-1-1 0 0,0 1 1 0 0,0 0 0 0 0,-1-1-1 0 0,1 1 1 0 0,-1 0 0 0 0,1 0-1 0 0,-1 0 1 0 0,0-1 0 0 0,0 1-1 0 0,0 0 1 0 0,0 0-1 0 0,-1 0 1 0 0,0 1-6 0 0,1 3 28 0 0,-13 188 225 0 0,13-194-251 0 0,1 0-1 0 0,-1 0 1 0 0,0 0 0 0 0,0 0 0 0 0,0 0-1 0 0,1 0 1 0 0,-1 0 0 0 0,0 0-1 0 0,1 0 1 0 0,-1 0 0 0 0,1 0 0 0 0,-1 0-1 0 0,1 0 1 0 0,0 0 0 0 0,-1 0-1 0 0,1 0 1 0 0,0 0 0 0 0,-1-1 0 0 0,1 1-1 0 0,0 0 1 0 0,0-1 0 0 0,0 1-1 0 0,0 0 1 0 0,0-1 0 0 0,0 1 0 0 0,0-1-1 0 0,0 0 1 0 0,0 1 0 0 0,0-1-1 0 0,0 0 1 0 0,0 1 0 0 0,0-1-1 0 0,0 0 1 0 0,0 0 0 0 0,0 0 0 0 0,0 0-1 0 0,0 0 1 0 0,1 0 0 0 0,-1 0-1 0 0,0-1 1 0 0,0 1 0 0 0,0 0 0 0 0,0-1-1 0 0,0 1 1 0 0,0 0 0 0 0,0-1-1 0 0,0 0-1 0 0,46-23 68 0 0,87-84-29 0 0,-120 98-22 0 0,-9 5-18 0 0,0 0 0 0 0,1 1 1 0 0,0 0-1 0 0,0 0 0 0 0,0 1 0 0 0,0-1 0 0 0,0 1 0 0 0,1 1 1 0 0,0-1-1 0 0,-1 1 0 0 0,1 0 0 0 0,0 1 0 0 0,3-1 1 0 0,-8 4 15 0 0,-1-1-1 0 0,1 1 0 0 0,-1 0 0 0 0,0 0 1 0 0,1 0-1 0 0,-1 1 0 0 0,0-1 0 0 0,0 0 1 0 0,0 0-1 0 0,-1 1 0 0 0,1-1 0 0 0,0 0 1 0 0,-1 1-1 0 0,0-1 0 0 0,1 0 0 0 0,-1 1 0 0 0,0-1 1 0 0,0 1-1 0 0,0-1 0 0 0,-1 1 0 0 0,1-1 1 0 0,-1 2-15 0 0,1 6 42 0 0,2 28 109 0 0,-3-24-154 0 0,1-1 0 0 0,0 1 1 0 0,1-1-1 0 0,1 1 1 0 0,0-1-1 0 0,1 1 0 0 0,0-1 1 0 0,1 0-1 0 0,1 0 0 0 0,0-1 1 0 0,1 2 2 0 0,18-11-2105 0 0,-9-9-6546 0 0,-11 2-3425 0 0</inkml:trace>
  <inkml:trace contextRef="#ctx0" brushRef="#br0" timeOffset="406.289">844 268 7034 0 0,'0'0'1933'0'0,"0"0"-46"0"0,0 0 90 0 0,0 0-18 0 0,0 0-141 0 0,0 0-150 0 0,0 0-217 0 0,0 0-208 0 0,0 0-131 0 0,0 0-113 0 0,0 0-122 0 0,32-3-126 0 0,101-12-105 0 0,-75-6 168 0 0,-52 15-625 0 0,1 0-118 0 0,0 1 1 0 0,-1-1-1 0 0,0-1 1 0 0,0 1 0 0 0,0-1-1 0 0,-1 0 1 0 0,0 0-1 0 0,-1-1 1 0 0,1 0 0 0 0,-2 0-1 0 0,1 0 1 0 0,-1 0-1 0 0,0 0 1 0 0,0-1 0 0 0,-1 1-1 0 0,0-1 1 0 0,-1 1-1 0 0,0-1 1 0 0,-1 0-1 0 0,1 0 1 0 0,-1 0 0 0 0,-1-2-72 0 0,-2 8-9 0 0,1-1 0 0 0,-1 1 0 0 0,0 0 0 0 0,0 0 0 0 0,0 0 0 0 0,-1 0 0 0 0,1 1 0 0 0,-1-1 0 0 0,1 1 0 0 0,-1 0 0 0 0,0 0 0 0 0,0 0 0 0 0,0 1 0 0 0,0-1 0 0 0,0 1 0 0 0,0 0 0 0 0,0 0 0 0 0,-1 0 0 0 0,1 1 0 0 0,0-1 0 0 0,0 1 0 0 0,-1 0 0 0 0,1 0 0 0 0,0 1 0 0 0,-1-1 0 0 0,1 1 0 0 0,0 0 0 0 0,0 0 0 0 0,0 1 0 0 0,0-1 0 0 0,0 1 0 0 0,0 0 0 0 0,0 0 0 0 0,0 0 0 0 0,1 0 0 0 0,-2 2 9 0 0,-9 5-9 0 0,0 0 1 0 0,0 1 0 0 0,1 1-1 0 0,1 0 1 0 0,0 1 0 0 0,1 0-1 0 0,0 0 1 0 0,0 1 0 0 0,2 1-1 0 0,0 0 1 0 0,-3 6 8 0 0,8-12 7 0 0,0 0-1 0 0,0 0 1 0 0,1 0 0 0 0,0 0 0 0 0,1 1 0 0 0,-1-1-1 0 0,2 1 1 0 0,-1 0 0 0 0,1 0 0 0 0,1-1-1 0 0,0 1 1 0 0,0 0 0 0 0,0 0 0 0 0,1 0 0 0 0,1-1-1 0 0,-1 1 1 0 0,1 0 0 0 0,1-1 0 0 0,0 0-1 0 0,0 1 1 0 0,4 6-7 0 0,1-5 25 0 0,0 0 0 0 0,0 0 0 0 0,1-1 0 0 0,0-1 0 0 0,1 1 0 0 0,0-1 0 0 0,0-1 0 0 0,1 0 1 0 0,0-1-1 0 0,0 0 0 0 0,1 0 0 0 0,-1-1 0 0 0,8 2-25 0 0,6 1 1 0 0,1-1-1 0 0,1-1 1 0 0,-1-1 0 0 0,1-2 0 0 0,0 0 0 0 0,0-2 0 0 0,0-1 0 0 0,-1-1 0 0 0,5-2-1 0 0,39-13-1435 0 0,-43 3-5815 0 0,-20 6-5113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9 7354 0 0,'0'0'2931'0'0,"0"0"-408"0"0,0 0-238 0 0,0 0-110 0 0,0 0-238 0 0,0 0-251 0 0,0 0-288 0 0,0 0-301 0 0,0 0-248 0 0,0 0-169 0 0,0 0-114 0 0,0 0-77 0 0,0 0-76 0 0,5-8 220 0 0,-2 42 132 0 0,19 414 1134 0 0,-46-153-1643 0 0,2-162-208 0 0,20-119-48 0 0,0-5-479 0 0,2-18-311 0 0,3-60-2124 0 0,0 10-3016 0 0,-4 20-4404 0 0,0 26 797 0 0</inkml:trace>
  <inkml:trace contextRef="#ctx0" brushRef="#br0" timeOffset="246.847">1 517 4729 0 0,'0'0'3102'0'0,"0"0"-819"0"0,0 0-349 0 0,0 0-30 0 0,0 0-74 0 0,0 0-210 0 0,0 0-298 0 0,0 0-356 0 0,0 0-284 0 0,0 0-103 0 0,0 0 44 0 0,0 0 97 0 0,0 0 86 0 0,10-1-10 0 0,237-19 2568 0 0,96-7-2653 0 0,-312 35-1656 0 0,-25 2-8131 0 0,-6-9-3265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5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5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8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79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79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1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497 122 0 0 0,'0'0'1235'0'0,"0"0"756"0"0,0 0 470 0 0,0 0 66 0 0,0 0-167 0 0,0 0-317 0 0,0 0-300 0 0,0 0-257 0 0,0 0-215 0 0,2-3-143 0 0,5-9 903 0 0,-6 12-1128 0 0,-1 0-100 0 0,0 2 2810 0 0,4 12-2670 0 0,3 41-321 0 0,-2 0 0 0 0,-3 0 0 0 0,-3 37-622 0 0,0-23 194 0 0,-3 8-81 0 0,-3-1 0 0 0,-4-1 0 0 0,-5 12-113 0 0,-13 87 99 0 0,-3 0-75 0 0,32-171-23 0 0,0-2 18 0 0,0-1-22 0 0,0 0-8 0 0,0 0 9 0 0,0 0-22 0 0,0 0-3 0 0,0 0-18 0 0,-4-38-3653 0 0,-3 13-5087 0 0,5 18-1915 0 0</inkml:trace>
  <inkml:trace contextRef="#ctx0" brushRef="#br0" timeOffset="396.085">0 368 5625 0 0,'0'0'4489'0'0,"0"0"-1820"0"0,0 0-700 0 0,0 0-155 0 0,0 0-128 0 0,0 0-158 0 0,0 0-231 0 0,0 0-287 0 0,0 0-297 0 0,0 0-225 0 0,0 0-131 0 0,0 0-40 0 0,0 0 56 0 0,2-7 60 0 0,-1 4-361 0 0,-1 1-37 0 0,1 0 0 0 0,-1 0 0 0 0,1 0 0 0 0,-1 0 1 0 0,1 1-1 0 0,0-1 0 0 0,-1 0 0 0 0,1 0 0 0 0,0 1 0 0 0,0-1 0 0 0,0 1 1 0 0,0-1-1 0 0,1 1 0 0 0,-1-1 0 0 0,0 1 0 0 0,1 0 0 0 0,-1-1 0 0 0,1 1 1 0 0,-1 0-1 0 0,1 0 0 0 0,0 0 0 0 0,-1 0 0 0 0,1 1 0 0 0,0-1 0 0 0,-1 0 1 0 0,2 0-36 0 0,288-64 2375 0 0,49-24-1789 0 0,-249 67-662 0 0,-25 20-3295 0 0,-38 4-1373 0 0,-17-2-1060 0 0,0 0-5795 0 0</inkml:trace>
  <inkml:trace contextRef="#ctx0" brushRef="#br0" timeOffset="1696.46">991 7 8426 0 0,'0'0'2287'0'0,"0"0"-415"0"0,0 0-65 0 0,0 0 34 0 0,0 0-141 0 0,0 0-269 0 0,0 0-329 0 0,0 0-317 0 0,0 0-169 0 0,0 0-68 0 0,0 0-29 0 0,0 0-5 0 0,0 0-24 0 0,14-7 2552 0 0,-14 7-2924 0 0,0 0 12 0 0,5 38 2441 0 0,-6-24-2428 0 0,10 133 30 0 0,-7 1-1 0 0,-6 0 1 0 0,-7 1-173 0 0,-1 149 69 0 0,12-297-54 0 0,0-1 2 0 0,0 0-15 0 0,0 0 8 0 0,0 0 4 0 0,0-1 8 0 0,0-2-14 0 0,2-13 2 0 0,2-1 0 0 0,0 0 0 0 0,1 1 0 0 0,1 0 0 0 0,0 0 0 0 0,1 1 0 0 0,1-1 0 0 0,1 1 0 0 0,0 1 0 0 0,11-14-10 0 0,-19 26 0 0 0,12-19-4 0 0,1 1 1 0 0,1 0-1 0 0,1 1 0 0 0,0 1 0 0 0,2 0 0 0 0,0 1 1 0 0,3 0 3 0 0,22 1-22 0 0,-24 50-4 0 0,5 102 198 0 0,-20 40 106 0 0,-10-90-138 0 0,6-88-171 0 0,-3-45-1117 0 0,4 11-2518 0 0,4 24 108 0 0,-1 5-5142 0 0,-2 3-3462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5521 0 0,'0'0'1859'0'0,"0"0"-656"0"0,0 0-515 0 0,0 0-117 0 0,0 0 101 0 0,0 0 256 0 0,0 0 251 0 0,0 0 95 0 0,0 0 6 0 0,0 0-105 0 0,0 0-171 0 0,10-2-182 0 0,-2 0-823 0 0,-2 1 303 0 0,1-1 1 0 0,-1 1-1 0 0,0-1 0 0 0,1-1 0 0 0,-1 1 0 0 0,0-1 0 0 0,0 0 0 0 0,-1 0 0 0 0,1-1 0 0 0,-1 0 0 0 0,0 0 0 0 0,0 0 0 0 0,0 0 0 0 0,0-1 0 0 0,1-1-302 0 0,134-207 2529 0 0,-126 192-2406 0 0,1 0 50 0 0,-8 27 1047 0 0,-7 854 954 0 0,-20-717-1962 0 0,19-143-204 0 0,1 0 1 0 0,0 0-1 0 0,-1 1 1 0 0,1-1-1 0 0,0 0 1 0 0,-1 0-1 0 0,1 0 1 0 0,-1 0-1 0 0,1 1 1 0 0,0-1-1 0 0,-1 0 1 0 0,1 0-1 0 0,-1 0 1 0 0,1 0-1 0 0,0 0 1 0 0,-1 0-1 0 0,1 0 1 0 0,-1 0-1 0 0,1 0 1 0 0,0 0-1 0 0,-1 0 1 0 0,1 0-1 0 0,-1-1 1 0 0,1 1-1 0 0,0 0 1 0 0,-1 0-1 0 0,1 0 1 0 0,0 0-1 0 0,-1-1 1 0 0,1 1 0 0 0,0 0-1 0 0,-1 0 1 0 0,1-1-1 0 0,0 1 1 0 0,-1 0-1 0 0,1-1 1 0 0,0 1-1 0 0,0 0 1 0 0,0-1-1 0 0,-1 1 1 0 0,1 0-1 0 0,0-1 1 0 0,0 1-1 0 0,0 0 1 0 0,0-1-1 0 0,-1 1 1 0 0,1-1-1 0 0,0 1 1 0 0,0 0-1 0 0,0-1 1 0 0,0 1-1 0 0,0-1 1 0 0,0 1-1 0 0,0 0 1 0 0,0-1-1 0 0,0 1 1 0 0,1-1-1 0 0,-1 1 1 0 0,0 0-1 0 0,0-1 1 0 0,0 1-9 0 0,-3-48 1 0 0,2 1 1 0 0,2-1-1 0 0,2 0 1 0 0,2 1 0 0 0,2 0-1 0 0,2 0 1 0 0,2 1-1 0 0,2 0 1 0 0,2 1 0 0 0,6-7-2 0 0,-11 18-7 0 0,2 0 0 0 0,1 1 1 0 0,2 0-1 0 0,1 1 1 0 0,2 1-1 0 0,0 1 1 0 0,3 0-1 0 0,0 2 0 0 0,2 0 1 0 0,0 2-1 0 0,2 0 1 0 0,1 2-1 0 0,1 0 0 0 0,1 2 1 0 0,1 2-1 0 0,1 0 1 0 0,1 2-1 0 0,3 0 7 0 0,-30 16-1 0 0,-1 0-1 0 0,0 0 1 0 0,0 1-1 0 0,1 0 1 0 0,-1 0 0 0 0,1 0-1 0 0,-1 0 1 0 0,1 0 0 0 0,-1 1-1 0 0,1 0 1 0 0,-1-1 0 0 0,1 1-1 0 0,0 0 1 0 0,-1 1-1 0 0,1-1 1 0 0,-1 1 0 0 0,1 0-1 0 0,-1-1 1 0 0,1 2 0 0 0,-1-1-1 0 0,0 0 1 0 0,1 1-1 0 0,-1-1 1 0 0,0 1 0 0 0,0 0-1 0 0,0 0 1 0 0,0 0 0 0 0,0 0-1 0 0,-1 1 1 0 0,1-1-1 0 0,-1 1 1 0 0,1 0 0 0 0,-1 0-1 0 0,0 0 1 0 0,0 0 0 0 0,1 2 1 0 0,1 9 8 0 0,-1 1 0 0 0,-1-1 0 0 0,0 1 0 0 0,-1-1 0 0 0,-1 1 0 0 0,0 0 1 0 0,-1-1-1 0 0,0 1 0 0 0,-2-1 0 0 0,1 1 0 0 0,-2-1 0 0 0,0 0 0 0 0,0 0 0 0 0,-1 0 1 0 0,-1-1-1 0 0,-1 0 0 0 0,0 0 0 0 0,0 0 0 0 0,-1-1 0 0 0,-1 0 0 0 0,0-1 1 0 0,0 0-1 0 0,-1 0 0 0 0,-1-1 0 0 0,0 0 0 0 0,0-1 0 0 0,-1 0 0 0 0,0-1 0 0 0,-1 0 1 0 0,1-1-1 0 0,-4 1-8 0 0,-78 32-12 0 0,-36-33-746 0 0,130-7 690 0 0,-1 0 1 0 0,1-1-1 0 0,-1 1 0 0 0,0 0 1 0 0,1 0-1 0 0,-1 0 0 0 0,0 0 1 0 0,1-1-1 0 0,-1 1 0 0 0,1 0 1 0 0,-1-1-1 0 0,1 1 0 0 0,-1 0 0 0 0,0-1 1 0 0,1 1-1 0 0,0 0 0 0 0,-1-1 1 0 0,1 1-1 0 0,-1-1 0 0 0,1 1 1 0 0,-1-1-1 0 0,1 0 0 0 0,0 1 0 0 0,-1-1 1 0 0,1 1-1 0 0,0-1 0 0 0,0 1 1 0 0,0-1-1 0 0,-1 0 0 0 0,1 1 1 0 0,0-1-1 0 0,0 0 0 0 0,0 1 0 0 0,0-1 1 0 0,0 0-1 0 0,0 1 0 0 0,0-1 1 0 0,0 0-1 0 0,0 1 0 0 0,0-1 1 0 0,1 1-1 0 0,-1-1 0 0 0,0 0 1 0 0,0 1-1 0 0,0-1 0 0 0,1 1 0 0 0,-1-1 1 0 0,0 0-1 0 0,1 1 0 0 0,-1-1 1 0 0,1 1-1 0 0,-1-1 0 0 0,1 1 1 0 0,-1 0-1 0 0,0-1 0 0 0,1 1 68 0 0,14-17-3201 0 0,-2 6-3548 0 0,-2 4-5055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13635 0 0,'0'0'1531'0'0,"0"0"-368"0"0,0 0 85 0 0,0 0 200 0 0,0 0 82 0 0,0 0-74 0 0,0 0-267 0 0,0 0-333 0 0,0 0-236 0 0,0 0-160 0 0,0 0-129 0 0,0 0-111 0 0,0 0-81 0 0,-9 4-33 0 0,-154 83 249 0 0,160-86-356 0 0,1 0 1 0 0,0 0-1 0 0,0 1 0 0 0,0-1 1 0 0,0 0-1 0 0,0 1 0 0 0,0 0 1 0 0,0-1-1 0 0,0 1 0 0 0,0 0 1 0 0,1 0-1 0 0,-1 0 0 0 0,1 0 1 0 0,0 0-1 0 0,-1 0 1 0 0,1 1-1 0 0,0-1 0 0 0,0 0 1 0 0,0 1-1 0 0,1-1 0 0 0,-1 0 1 0 0,1 1-1 0 0,-1-1 0 0 0,1 1 1 0 0,0-1-1 0 0,0 1 0 0 0,0-1 1 0 0,0 1-1 0 0,0-1 0 0 0,0 1 1 0 0,1-1-1 0 0,0 1 0 0 0,-1-1 1 0 0,1 1-1 0 0,0-1 1 0 0,0 0-1 0 0,0 0 0 0 0,0 1 1 0 0,0-1-1 0 0,1 0 0 0 0,-1 0 1 0 0,1 0-1 0 0,0 1 1 0 0,63 78 83 0 0,-57-69-73 0 0,-4-6 82 0 0,1 0 1 0 0,-1 0-1 0 0,0 0 0 0 0,0 0 0 0 0,-1 1 0 0 0,0 0 0 0 0,0 0 1 0 0,0 0-1 0 0,-1 0 0 0 0,0 0 0 0 0,-1 0 0 0 0,1 1 0 0 0,-1-1 1 0 0,-1 0-1 0 0,1 1 0 0 0,-1-1 0 0 0,-1 1 0 0 0,0 2-92 0 0,-1-4 63 0 0,-1-1 1 0 0,0 0-1 0 0,-1 0 0 0 0,1-1 0 0 0,-1 1 0 0 0,0-1 0 0 0,0 1 1 0 0,0-1-1 0 0,-1 0 0 0 0,1-1 0 0 0,-1 1 0 0 0,0-1 0 0 0,0 0 0 0 0,0 0 1 0 0,0-1-1 0 0,-1 1 0 0 0,-2 0-63 0 0,5-2-83 0 0,0 0 0 0 0,0 0 1 0 0,-1 0-1 0 0,1 0 0 0 0,0 0 0 0 0,0-1 0 0 0,-1 1 1 0 0,1-1-1 0 0,0 0 0 0 0,-1 0 0 0 0,1-1 1 0 0,0 1-1 0 0,0 0 0 0 0,-1-1 0 0 0,1 0 0 0 0,0 0 1 0 0,0 0-1 0 0,0 0 0 0 0,0 0 0 0 0,0-1 1 0 0,0 0-1 0 0,0 1 0 0 0,0-1 0 0 0,1 0 0 0 0,-1 0 1 0 0,1 0-1 0 0,-1-1 0 0 0,1 1 0 0 0,-1-2 83 0 0,-2-3-1693 0 0,-3-5-7388 0 0,4 5-3804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2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13171 0 0,'0'0'1579'0'0,"0"0"-235"0"0,0 0 4 0 0,0 0 94 0 0,0 0-24 0 0,0 0-118 0 0,0 0-266 0 0,0 0-277 0 0,0 0-172 0 0,0 0-64 0 0,0 0 12 0 0,0 0 14 0 0,0 0-28 0 0,2 10-89 0 0,20 160 1307 0 0,-28-67-1554 0 0,-3 0 0 0 0,-6-1 0 0 0,-12 35-183 0 0,15-70 26 0 0,2 51-1 0 0,30-123 79 0 0,54-60 100 0 0,-64 56-198 0 0,13-13 1 0 0,0 1-1 0 0,2 1 0 0 0,0 1 1 0 0,2 1-1 0 0,0 1 1 0 0,0 2-1 0 0,2 0 0 0 0,1 2-6 0 0,-29 12 1 0 0,0 1-1 0 0,1-1 0 0 0,-1 1 1 0 0,1 0-1 0 0,-1 0 0 0 0,0-1 1 0 0,1 1-1 0 0,-1 0 0 0 0,1 0 1 0 0,-1 1-1 0 0,1-1 0 0 0,-1 0 1 0 0,0 0-1 0 0,1 1 0 0 0,-1-1 1 0 0,1 0-1 0 0,-1 1 1 0 0,0 0-1 0 0,1-1 0 0 0,-1 1 1 0 0,0 0-1 0 0,0-1 0 0 0,0 1 1 0 0,0 0-1 0 0,0 0 0 0 0,1 0 1 0 0,-1 0-1 0 0,-1 0 0 0 0,1 0 1 0 0,0 1-1 0 0,0-1 0 0 0,0 0 1 0 0,-1 0-1 0 0,1 1 0 0 0,0-1 1 0 0,-1 0-1 0 0,1 1 0 0 0,-1-1 1 0 0,0 0-1 0 0,0 1 1 0 0,1-1-1 0 0,-1 1 0 0 0,0-1 1 0 0,0 1-1 0 0,0-1 0 0 0,0 0 1 0 0,0 1-1 0 0,-1-1 0 0 0,1 1 1 0 0,0-1-1 0 0,-1 0 0 0 0,1 1 1 0 0,-1-1-1 0 0,1 0 0 0 0,-1 1 1 0 0,0-1-1 0 0,0 1 0 0 0,1 12 6 0 0,-13 122 40 0 0,4-16 16 0 0,10-119-112 0 0,-1 0 0 0 0,1-1 0 0 0,0 1 1 0 0,-1 0-1 0 0,1-1 0 0 0,0 1 0 0 0,0-1 1 0 0,-1 0-1 0 0,1 1 0 0 0,0-1 0 0 0,0 1 1 0 0,0-1-1 0 0,0 0 0 0 0,-1 0 1 0 0,1 0-1 0 0,0 1 0 0 0,0-1 0 0 0,0 0 1 0 0,0 0-1 0 0,0 0 0 0 0,0 0 0 0 0,0-1 1 0 0,0 1-1 0 0,-1 0 0 0 0,1 0 0 0 0,0 0 1 0 0,0-1-1 0 0,0 1 0 0 0,0 0 0 0 0,-1-1 1 0 0,1 1-1 0 0,0-1 0 0 0,0 1 0 0 0,0-1 1 0 0,-1 1-1 0 0,1-1 0 0 0,0 0 1 0 0,-1 1-1 0 0,1-1 0 0 0,-1 0 0 0 0,1 1 1 0 0,-1-1-1 0 0,1 0 0 0 0,-1 0 50 0 0,18-19-3717 0 0,-8 4-5397 0 0,-6 6-2813 0 0</inkml:trace>
  <inkml:trace contextRef="#ctx0" brushRef="#br0" timeOffset="386.46">592 696 2777 0 0,'0'0'3070'0'0,"0"0"-857"0"0,0 0-100 0 0,0 0 181 0 0,0 0-27 0 0,0 0-205 0 0,0 0-282 0 0,0 0-304 0 0,0 0-269 0 0,0 0-171 0 0,0 0-130 0 0,0 0-114 0 0,25 9-80 0 0,78 28-69 0 0,-99-35-556 0 0,0 0-1 0 0,1-1 1 0 0,-1 1 0 0 0,0-1-1 0 0,1 0 1 0 0,0 0 0 0 0,-1 0-1 0 0,1-1 1 0 0,-1 0 0 0 0,1 0-1 0 0,0 0 1 0 0,-1 0-1 0 0,1-1 1 0 0,0 0 0 0 0,-1 0-1 0 0,1 0 1 0 0,-1 0 0 0 0,0-1-1 0 0,1 0 1 0 0,1 0-87 0 0,7-4 193 0 0,-2 2-112 0 0,0-1-1 0 0,-1 0 1 0 0,0 0 0 0 0,0-1 0 0 0,0 0 0 0 0,0-1 0 0 0,-1 0-1 0 0,0-1 1 0 0,-1 0 0 0 0,0 0 0 0 0,0 0 0 0 0,0-1-1 0 0,-1-1 1 0 0,-1 1 0 0 0,6-11-81 0 0,-11 18-4 0 0,0 1 1 0 0,0-1-1 0 0,0 0 0 0 0,0 0 0 0 0,-1 0 1 0 0,1 0-1 0 0,-1 0 0 0 0,1 0 0 0 0,-1 0 1 0 0,0 0-1 0 0,1 0 0 0 0,-1 0 0 0 0,0 0 1 0 0,-1 0-1 0 0,1 0 0 0 0,0-1 0 0 0,0 1 0 0 0,-1 0 1 0 0,1 0-1 0 0,-1 0 0 0 0,0 1 0 0 0,0-1 1 0 0,0 0-1 0 0,0 0 0 0 0,0 0 0 0 0,0 0 1 0 0,0 1-1 0 0,0-1 0 0 0,-1 0 0 0 0,1 1 1 0 0,0 0-1 0 0,-1-1 0 0 0,0 1 0 0 0,1 0 1 0 0,-1-1-1 0 0,0 1 0 0 0,0 0 0 0 0,1 0 1 0 0,-1 0-1 0 0,0 1 0 0 0,0-1 0 0 0,0 0 1 0 0,0 1-1 0 0,0-1 0 0 0,-1 1 4 0 0,-96-6-475 0 0,86 11 459 0 0,0 1 0 0 0,0 0 0 0 0,1 1 0 0 0,0 0-1 0 0,0 1 1 0 0,0 0 0 0 0,1 1 0 0 0,0 0 0 0 0,1 1 0 0 0,0 0 0 0 0,1 1 0 0 0,0 0 0 0 0,0 0 0 0 0,-3 9 16 0 0,7-13-3 0 0,0 1 0 0 0,1 0 0 0 0,0 0 0 0 0,1 1 0 0 0,-1-1 0 0 0,2 1 0 0 0,-1 0 0 0 0,1 0 0 0 0,1 0 0 0 0,-1 0 1 0 0,1 0-1 0 0,1 2 3 0 0,0-8-14 0 0,0 1 0 0 0,0-1 1 0 0,1 1-1 0 0,-1-1 0 0 0,1 0 1 0 0,0 0-1 0 0,0 1 0 0 0,0-1 0 0 0,0 0 1 0 0,1 0-1 0 0,-1 0 0 0 0,1 0 1 0 0,0 0-1 0 0,0-1 0 0 0,0 1 1 0 0,0 0-1 0 0,0-1 0 0 0,1 0 1 0 0,-1 1-1 0 0,1-1 0 0 0,-1 0 0 0 0,1 0 1 0 0,0 0-1 0 0,0-1 0 0 0,0 1 1 0 0,0-1-1 0 0,0 1 0 0 0,0-1 1 0 0,0 0-1 0 0,1 0 0 0 0,-1-1 0 0 0,0 1 1 0 0,3 0 13 0 0,127 3-1877 0 0,-47-26-3510 0 0,-67 14-159 0 0,-7 4-5821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15 133 12683 0 0,'0'0'1563'0'0,"0"0"-167"0"0,0 0 30 0 0,0 0 77 0 0,0 0-7 0 0,0 0-108 0 0,0 0-206 0 0,0 0-238 0 0,0 0-226 0 0,0 0-166 0 0,0 0-116 0 0,0 0-84 0 0,-3 30-51 0 0,-9 96-50 0 0,19-71 57 0 0,-1-50-252 0 0,-2 1-4 0 0,1 0 0 0 0,0-1-1 0 0,0 1 1 0 0,0-1 0 0 0,0-1 0 0 0,1 1 0 0 0,0-1-1 0 0,0 0 1 0 0,0 0 0 0 0,1-1 0 0 0,-1 1 0 0 0,1-2 0 0 0,0 1-1 0 0,-1-1 1 0 0,1 0 0 0 0,0 0 0 0 0,1-1 0 0 0,-1 1-1 0 0,0-2 1 0 0,0 1 0 0 0,1-1 0 0 0,-1 0 0 0 0,0-1-1 0 0,0 0 1 0 0,0 0 0 0 0,1 0 0 0 0,-1-1 0 0 0,0 0-1 0 0,-1 0 1 0 0,1-1 0 0 0,0 0 0 0 0,-1 0 0 0 0,5-3-52 0 0,2-1 42 0 0,0 0 1 0 0,0-1-1 0 0,-1 0 0 0 0,0-1 1 0 0,-1 0-1 0 0,0-1 1 0 0,0-1-1 0 0,-1 1 1 0 0,0-2-1 0 0,-1 1 0 0 0,0-1 1 0 0,-1-1-1 0 0,0 0 1 0 0,-1 0-1 0 0,-1 0 1 0 0,1-2-43 0 0,-4 8-13 0 0,0-1 1 0 0,0 1-1 0 0,-1-1 1 0 0,1 0-1 0 0,-2 1 1 0 0,1-1 0 0 0,-1 0-1 0 0,-1 0 1 0 0,1 0-1 0 0,-1 0 1 0 0,0 0 0 0 0,-1 0-1 0 0,-1-5 13 0 0,2 12-62 0 0,0 1 0 0 0,-1-1 0 0 0,1 0-1 0 0,0 0 1 0 0,0 1 0 0 0,-1-1 0 0 0,1 0-1 0 0,-1 1 1 0 0,1-1 0 0 0,0 0 0 0 0,-1 1 0 0 0,0-1-1 0 0,1 0 1 0 0,-1 1 0 0 0,1-1 0 0 0,-1 1 0 0 0,0-1-1 0 0,1 1 1 0 0,-1 0 0 0 0,0-1 0 0 0,1 1 0 0 0,-1 0-1 0 0,0-1 1 0 0,0 1 0 0 0,1 0 0 0 0,-1 0-1 0 0,0-1 1 0 0,0 1 0 0 0,1 0 0 0 0,-1 0 0 0 0,0 0-1 0 0,0 0 1 0 0,0 0 0 0 0,1 0 0 0 0,-1 0 0 0 0,0 1-1 0 0,0-1 1 0 0,0 0 0 0 0,0 1 62 0 0,-17 8-9423 0 0,15-5-2493 0 0</inkml:trace>
  <inkml:trace contextRef="#ctx0" brushRef="#br0" timeOffset="451.685">911 0 12003 0 0,'0'0'2779'0'0,"0"0"-1057"0"0,0 0-420 0 0,0 0-5 0 0,0 0-38 0 0,0 0-144 0 0,0 0-191 0 0,0 0-203 0 0,0 0-151 0 0,0 0-78 0 0,0 0-72 0 0,0 0-61 0 0,0 0-63 0 0,-19 5-59 0 0,-61 17-38 0 0,16 18 220 0 0,62-40-414 0 0,0 2 0 0 0,1-1 0 0 0,-1 0 0 0 0,0 0-1 0 0,0 0 1 0 0,1 1 0 0 0,-1-1 0 0 0,0 1 0 0 0,1 0 0 0 0,0-1 0 0 0,-1 1 0 0 0,1 0 0 0 0,0 0 0 0 0,0 0 0 0 0,0 0 0 0 0,0-1 0 0 0,0 2 0 0 0,1-1 0 0 0,-1 0 0 0 0,0 0 0 0 0,1 0 0 0 0,0 0 0 0 0,-1 0 0 0 0,1 0 0 0 0,0 1 0 0 0,0-1 0 0 0,0 0 0 0 0,0 0 0 0 0,1 0 0 0 0,-1 0 0 0 0,1 1 0 0 0,-1-1 0 0 0,1 0 0 0 0,0 0 0 0 0,0 0 0 0 0,0 0 0 0 0,0 0 0 0 0,0-1 0 0 0,0 1 0 0 0,0 0 0 0 0,1 0 0 0 0,-1-1 0 0 0,0 1 0 0 0,1 0 0 0 0,0-1 0 0 0,-1 0 0 0 0,1 1 0 0 0,0-1 0 0 0,0 0 0 0 0,0 0 0 0 0,0 0 0 0 0,0 0 0 0 0,1 0-5 0 0,31 15 52 0 0,-27-14-22 0 0,0 0-1 0 0,-1 1 1 0 0,1 0 0 0 0,0 0 0 0 0,-1 0-1 0 0,1 1 1 0 0,-1 0 0 0 0,0 1 0 0 0,-1-1-1 0 0,1 1 1 0 0,-1 0 0 0 0,0 0 0 0 0,0 1-1 0 0,0 0 1 0 0,-1 0 0 0 0,0 0 0 0 0,0 0-1 0 0,-1 0 1 0 0,2 4-30 0 0,-4-3 49 0 0,0 0-1 0 0,0 0 0 0 0,-1 0 1 0 0,0 0-1 0 0,0 0 1 0 0,-1-1-1 0 0,0 1 1 0 0,0 0-1 0 0,0 0 1 0 0,-1 0-1 0 0,0-1 1 0 0,-1 1-1 0 0,1-1 1 0 0,-1 1-1 0 0,0-1 1 0 0,-1 0-1 0 0,0 0 1 0 0,0-1-1 0 0,0 1 0 0 0,0-1 1 0 0,-1 0-1 0 0,0 0 1 0 0,0 0-1 0 0,0 0 1 0 0,-1-1-1 0 0,0 0 1 0 0,1 0-1 0 0,-1-1 1 0 0,-1 0-1 0 0,1 0 1 0 0,0 0-1 0 0,-1-1 1 0 0,1 0-1 0 0,-1 0 0 0 0,-4 0-48 0 0,-2 4-10 0 0,4-2-14 0 0,-1 1 0 0 0,1-2 1 0 0,-1 1-1 0 0,1-1 0 0 0,-1-1 0 0 0,0 1 0 0 0,0-2 1 0 0,-1 0-1 0 0,1 0 0 0 0,0 0 0 0 0,0-1 0 0 0,-8-2 24 0 0,17 2-58 0 0,0 0-1 0 0,1 0 0 0 0,-1-1 0 0 0,0 1 1 0 0,0 0-1 0 0,1-1 0 0 0,-1 1 1 0 0,0-1-1 0 0,0 1 0 0 0,1-1 0 0 0,-1 1 1 0 0,0-1-1 0 0,1 0 0 0 0,-1 1 0 0 0,1-1 1 0 0,-1 0-1 0 0,1 1 0 0 0,-1-1 0 0 0,1 0 1 0 0,0 0-1 0 0,-1 1 0 0 0,1-1 1 0 0,0 0-1 0 0,-1 0 0 0 0,1 0 0 0 0,0 0 1 0 0,0 1-1 0 0,0-1 0 0 0,0 0 0 0 0,0 0 1 0 0,0 0-1 0 0,0 0 0 0 0,0 0 0 0 0,0 1 1 0 0,0-1-1 0 0,1 0 0 0 0,-1 0 0 0 0,0 0 1 0 0,0 0-1 0 0,1 1 0 0 0,-1-1 1 0 0,1 0-1 0 0,-1 0 0 0 0,0 1 0 0 0,1-1 1 0 0,0 0-1 0 0,-1 1 59 0 0,26-37-7166 0 0,-24 35 5750 0 0,7-7-10180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50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2318 67,'-16'-66,"22"99,86 306,-60-107,-33-229,0 0,1 0,-1 1,0-1,1 0,0 1,0-1,0 0,0 1,1-1,-1 0,1 1,0-1,0 0,0 0,0 0,0 0,1 0,-1 0,1 0,0 0,0 0,0-1,0 1,1-1,-1 0,0 1,1-1,0 0,0 0,-1-1,1 1,0-1,1 1,-1-1,0 0,0 0,0 0,1-1,-1 1,0-1,2 0,153-43,545-94,-345 76,-208 43,145 2,0-11,-255 22,-1-2,-1-1,1-2,-1-1,27-14,-63 25,-1-1,1 0,-1 1,0-1,1 0,-1 0,0 0,0 0,0 0,1 0,-1 0,0 0,0 0,0-1,-1 1,1 0,0-1,0 1,-1-1,1 1,-1-1,1 1,-1-1,0 1,0-1,1 1,-1-1,0 1,0-1,-1 1,1-1,0 0,0 1,-1-1,1 1,-1 0,1-1,-1 1,0-1,0 1,1 0,-1-1,0 1,-1-1,-6-20,4 2,0 0,2 0,0 0,1 0,1 0,0 0,2 0,0 0,2 0,0-1,3-4</inkml:trace>
  <inkml:trace contextRef="#ctx0" brushRef="#br0" timeOffset="86712.387">427 2550,'-14'2,"0"1,1 0,-1 1,1 0,0 1,0 0,0 1,1 1,0 0,0 1,1 0,0 1,0 0,1 0,0 1,1 1,0 0,1 0,0 0,0 1,2 0,-1 1,2 0,-1-1,0 6,-22 41,3 2,2 1,3 0,3 1,2 2,3-1,4 1,1 1,4-1,3 6,-1-62,1 1,0-1,1 1,0-1,0 0,1 1,0-1,1 0,0 0,1 0,-1 0,2-1,-1 0,1 0,0 0,1 0,0-1,0 1,0-2,1 1,0-1,1 0,-1 0,1-1,0 0,1 0,-1-1,1 0,0-1,0 0,0 0,2 0,6-3,0 0,0 0,-1-2,1 0,0-1,-1-1,0 0,0-1,0-1,0 0,-1-1,10-7,4-1</inkml:trace>
  <inkml:trace contextRef="#ctx0" brushRef="#br0" timeOffset="87012.513">992 2974,'-23'34,"2"2,1 0,2 1,1 2,3-1,-5 19,13-41,1 1,1 0,0-1,1 1,1 0,1 1,0 15,1-29,1 1,-1-1,1 1,0-1,0 1,1-1,-1 0,1 0,0 0,0 0,0 0,1 0,-1 0,1-1,0 1,0-1,0 0,1 1,-1-2,1 1,0 0,-1-1,1 0,0 1,0-2,1 1,-1 0,0-1,1 0,-1 0,0 0,2 0,8-1,0 0,1 0,-1-2,0 1,0-2,0 0,0-1,0 0,-1-1,1-1,-1 0,-1 0,1-1,-1-1,0 0,-1-1,0 0,0-1,-1 0,-1-1,1 0,-2 0,1-1,-2 0,1 0,-2-1,5-12,-5 8,-1 0,0-1,-2 0,0 0,-1 0,0 0,-2 0,0 0,-1 0,-1 0,-1 0,0-1,0 12,1 0,-1 0,0 1,-1-1,1 1,-1 0,-1 0,1 0,-1 1,0-1,0 1,-1 0,1 1,-1-1,0 1,0 0,-1 1,1-1,-1 1,0 0,1 1,-1 0,-1 0,-4 0,0-1,-1 1,0 1,0 0,0 0,0 2,0 0,1 0,-1 1,0 0,1 1,-1 1,1 0,-10 5,-27 29,33-17</inkml:trace>
  <inkml:trace contextRef="#ctx0" brushRef="#br0" timeOffset="87432.63">1500 3255,'19'-84,"-9"37,2 1,1 0,3 1,3-3,3 14,-21 33,-1 1,0-1,1 1,-1-1,1 1,-1-1,1 1,-1 0,0-1,1 1,-1 0,1-1,0 1,-1 0,1 0,-1-1,1 1,-1 0,1 0,0 0,-1 0,1 0,-1 0,1 0,0 0,-1 0,1 0,-1 0,1 0,-1 1,1-1,0 0,-1 0,1 0,-1 1,1-1,-1 0,1 1,-1-1,1 0,-1 1,0-1,1 1,-1-1,1 1,-1-1,0 1,1-1,-1 1,0-1,0 1,0-1,1 1,-1 0,0-1,0 1,0-1,0 1,0 0,0-1,0 1,10 35,-9-28,-1-1,2 1,-1-1,1 1,0-1,0 0,1 0,0 0,0 0,1 0,0-1,0 0,0 1,1-1,0-1,0 1,0-1,1 0,0 0,0-1,0 1,1-1,-1-1,1 1,0-1,0 0,0-1,5 2,-3-5,0 1,0-1,-1-1,1 0,0 0,-1-1,1 0,-1 0,0-1,0 0,-1 0,1-1,-1 0,0 0,0-1,0 0,-1 0,0 0,0-1,-1 0,1 0,-2-1,1 1,0-3,5-13,0-1,-2 0,-1 0,-1 0,-1-1,-1 0,-1 0,-1-1,-2 1,0 0,-2 0,-2-17,-1 20,-1 4</inkml:trace>
  <inkml:trace contextRef="#ctx0" brushRef="#br0" timeOffset="87846.555">2403 2466,'-16'15,"5"-5,0-1,1 1,0 1,0 0,1 0,1 1,0 0,0 1,1 0,1 0,0 0,1 1,-1 5,6-15,0-1,0 1,0-1,1 1,0-1,0 1,0-1,0 0,0 0,1 1,-1-1,1 0,0 0,0 0,0 0,0-1,0 1,1-1,-1 1,1-1,0 0,0 0,0 0,0 0,0 0,0-1,0 0,0 1,1-1,-1 0,1-1,-1 1,1 0,-1-1,1 0,0 0,63 30,-65-27,1 0,0 0,-1 0,0 1,0-1,0 1,0-1,0 1,-1 0,1 0,-1-1,0 1,0 0,-1 0,1 0,-1 1,0-1,0 0,0 0,-1 0,1 0,-1 0,0 0,0 0,-1-1,1 1,-1 0,1 0,-1-1,0 1,-1-1,1 0,-1 0,1 0,-1 0,0 0,0 0,0-1,0 1,-1-1,-1 1,-60 48,48-44</inkml:trace>
  <inkml:trace contextRef="#ctx0" brushRef="#br0" timeOffset="88485.087">2601 2804,'18'-8,"194"-97,-198 96,-1 0,0-1,0 0,-1-1,0 0,-1-1,-1-1,0 1,0-2,-1 1,-1-1,0-1,1-3,-8 12,0 0,0 1,-1-1,1 0,-1 1,-1-1,1 0,-1 1,0-1,0 1,0-1,-1 1,0-1,0 1,0 0,-1 0,0 0,0 0,0 1,0-1,-1 1,0-1,0 1,0 1,0-1,-1 0,1 1,-1 0,0 0,0 0,0 1,-1 0,1 0,0 0,-1 1,1-1,-1 1,1 1,-1-1,0 1,1 0,-1 0,0 0,1 1,-1 0,0 0,1 1,-1-1,1 1,0 0,-1 1,-7 2,1 1,0 0,0 1,0 0,1 1,0 0,1 1,0 0,0 1,1 0,0 0,1 1,0 0,0 1,2 0,-1 0,1 0,1 1,0-1,1 1,1 0,0 1,0-1,1 8,2-15,1-1,-1 0,1 0,1 0,-1 0,1 0,0 0,0 0,0 0,1-1,-1 1,1-1,0 0,0 0,1 0,0 0,-1 0,1-1,0 1,1-1,-1 0,0-1,1 1,0-1,-1 0,1 0,0 0,0-1,0 1,0-1,1 0,-1-1,0 0,0 1,1-2,-1 1,0 0,0-1,0 0,0 0,0-1,0 0,4-1,22-10,-1-1,0-1,-1-1,-1-2,0-1,-1-1,-2-2,0 0,16-20,-8 4,-2-1,-1-2,-2 0,11-26,-31 54,0-1,-1 0,0-1,-1 1,-1-1,-1 0,0-1,-1 1,0-1,-1 1,-1-11,-1 23,-1 0,0 0,0 0,0 0,0 0,-1 0,1 0,-1 1,0-1,0 1,0-1,0 1,0 0,0-1,-1 1,1 0,-1 1,1-1,-1 0,0 1,0-1,0 1,0 0,0 0,0 0,0 1,0-1,0 0,0 1,0 0,0 0,0 0,-1 0,1 1,0-1,0 1,0 0,0 0,0 0,0 0,0 0,0 0,1 1,-1 0,0-1,1 1,0 0,-1 0,1 1,0-1,0 0,0 1,-1 1,-7 5,1 0,0 1,1 0,0 0,1 1,0 0,0 0,1 0,1 1,0 0,0 0,1 1,1-1,0 1,1 0,0 5,2-15,0 0,0 0,0 0,0 0,1 0,-1 1,1-1,0 0,0 0,0 0,1-1,-1 1,1 0,-1 0,1-1,0 1,0-1,0 1,0-1,0 0,1 0,-1 0,1 0,-1 0,1-1,0 1,0-1,0 0,1 1,97 13,-53-11,-37-2,-6-2,-1 0,1 0,0 1,0 0,0 0,0 0,0 1,-1-1,1 1,-1 0,1 0,-1 1,0-1,0 1,0 0,0 0,0 0,0 1,-1 0,0-1,0 1,1 2,3 12</inkml:trace>
  <inkml:trace contextRef="#ctx0" brushRef="#br0" timeOffset="89761.201">3616 1986,'123'155,"-109"-137,-9-10,0-1,0 0,1 0,0-1,0 0,0 0,1 0,0-1,0 0,0 0,1 0,-7-5,1 0,-1 1,0-1,1 0,-1 0,0 0,1 0,-1 0,0 0,0 0,1-1,-1 1,0 0,1-1,-1 1,0-1,0 1,0-1,0 0,1 0,-1 1,0-1,0 0,0 0,-1 0,1 0,0 0,0 0,0 0,-1 0,1 0,0 0,-1-1,1 1,-1 0,0 0,1-1,-1 1,0 0,0-1,0 1,0-1,6-62,-6 59,-1-49,-1 42,0 0,1 0,1 0,0 0,1 0,0 0,1 0,0 0,0 0,2 1,-1-1,2 1,-1 0,1 0,1 1,0-1,6-6,1 5</inkml:trace>
  <inkml:trace contextRef="#ctx0" brushRef="#br0" timeOffset="90310.582">4180 1732,'-11'15,"0"1,1 1,0 0,1 0,1 0,1 1,1 0,0 1,1 0,1-1,1 1,0 17,3-35,-1-1,1 1,0 0,0 0,0 0,0-1,0 1,0 0,0 0,0-1,1 1,-1 0,0 0,0-1,1 1,-1 0,0-1,1 1,-1 0,1-1,-1 1,1 0,-1-1,1 1,-1-1,1 1,-1-1,1 1,0-1,-1 0,1 1,0-1,-1 0,1 0,0 1,0-1,-1 0,1 0,0 0,0 0,-1 0,1 0,0 0,0 0,0 0,-1 0,1 0,0 0,0-1,-1 1,1 0,0-1,-1 1,1 0,35-28,-36 28,46-44,-3-2,-1-1,-3-2,0-4,-38 51,-1 1,0 0,0 0,0-1,0 1,0 0,1 0,-1 0,0 0,1-1,-1 1,1 0,0 0,-1 0,1 0,0 0,-1 0,1 0,0 0,0 1,0-1,0 0,0 0,0 1,0-1,0 0,0 1,0-1,0 1,0 0,1-1,-1 1,0 0,0-1,0 1,1 0,-1 0,0 0,0 0,1 1,-1-1,0 0,0 0,0 1,0-1,1 0,-1 1,0-1,0 1,0 0,0-1,1 2,6 186,-7-187,-1 1,1 0,0 0,-1-1,1 1,0-1,0 1,0 0,0-1,0 0,1 1,-1-1,0 0,1 1,-1-1,1 0,-1 0,1 0,-1 0,1-1,0 1,0 0,-1-1,1 1,0-1,0 1,0-1,-1 0,1 0,0 0,0 0,0 0,0 0,-1-1,1 1,0 0,0-1,0 0,-1 1,2-2,62-42,-40 12,-3-2,0 0,-2-2,-2 0,-1-1,-2-1,-2 0,-1-1,-2-1,-2 0,-1 0,-2 0,-2-18,1 27,-2-1,-2 1,0-1,-3 1,0-1,-2 1,-1 0,-9-25,14 54,1-1,0 1,-1 0,0-1,1 1,-1-1,0 1,0 0,0 0,-1 0,1-1,0 1,-1 0,0 1,1-1,-1 0,0 0,0 1,0-1,0 1,0 0,0-1,0 1,0 0,-1 0,1 0,0 1,-1-1,1 0,-1 1,1 0,-1-1,1 1,-1 0,1 1,-1-1,1 0,-1 1,1-1,0 1,-1-1,1 1,0 0,-1 0,1 1,0-1,0 0,0 1,0-1,0 1,0-1,0 2,-7 9,1 0,0 0,1 1,0 0,1 0,0 0,1 1,1 0,0 0,1 0,1 1,0-1,0 1,2-1,0 1,1-1,0 1,3 13,-1-4,2 0,0 0,1-1,1 0,1 0,1-1,2 0,0 0,1-1,1-1,0 0,2-1,1 0,0-1,1-1,1-1,15 11,-16-14</inkml:trace>
  <inkml:trace contextRef="#ctx0" brushRef="#br0" timeOffset="90497.094">4406 1365,'44'-10,"18"-2,-1-1</inkml:trace>
  <inkml:trace contextRef="#ctx0" brushRef="#br0" timeOffset="90673.138">5056 1478,'0'0</inkml:trace>
  <inkml:trace contextRef="#ctx0" brushRef="#br0" timeOffset="90846.614">4999 942,'-9'0,"-4"0</inkml:trace>
  <inkml:trace contextRef="#ctx0" brushRef="#br0" timeOffset="91095.324">5253 1167,'2'8,"1"1,0 0,0-1,1 0,-1 0,2 0,-1 0,1 0,1-1,-1 0,1 0,0-1,1 1,-1-2,1 1,1 0,-1-1,1-1,0 1,3 0,-8-4,-1-1,0 1,1-1,-1 0,1 0,-1 0,1 0,-1 0,0-1,1 1,-1-1,0 1,1-1,-1 0,0 0,1 0,-1 0,0-1,0 1,0 0,0-1,-1 1,1-1,0 0,0 0,-1 0,0 0,1 0,-1 0,0 0,0 0,0 0,0-1,0 1,0 0,-1-1,1 0,14-91,-14 88,-1 1,0 0,1-1,-2 1,1-1,-1 1,0 0,0-1,0 1,0 0,-1 0,0 0,-1 0,1 0,-1 0,1 1,-1-1,-1 1,1-1,-1 1,0 1,1-1,-2 0,1 1,0 0,-1 0,1 0,-1 0,0 1,0 0,0 0,0 0,0 1,-1 0,1 0,0 0,-1 0,1 1,-1 0,1 0,-4 1,-9 5</inkml:trace>
  <inkml:trace contextRef="#ctx0" brushRef="#br0" timeOffset="91397.168">5705 1111,'7'-25,"2"0,0 0,2 1,1 1,0 0,11-13,-23 35,0 1,0-1,1 0,-1 0,0 1,1-1,-1 0,1 1,-1-1,1 1,-1-1,1 0,-1 1,1-1,-1 1,1-1,0 1,-1 0,1-1,0 1,-1 0,1-1,0 1,0 0,-1 0,1 0,0-1,0 1,0 0,-1 0,1 0,0 0,0 0,-1 1,1-1,0 0,0 0,-1 0,1 1,0-1,0 0,-1 1,1-1,0 1,-1-1,1 1,-1-1,1 1,0-1,-1 1,1-1,-1 1,0 0,1-1,-1 2,16 44,-13-36,-3-6,0 0,0-1,0 1,1 0,-1 0,1-1,0 1,0 0,1-1,-1 1,1-1,-1 1,1-1,0 0,1 0,-1 0,0 0,1 0,0-1,-1 1,1-1,0 1,0-1,1 0,-1 0,0 0,1-1,-1 1,1-1,-1 0,1 0,0 0,-1-1,1 1,0-1,0 0,-1 0,1 0,0 0,0-1,-1 1,1-1,0 0,1-1,10-9,0-1,-1-1,0 0,-2 0,1-2,-2 0,0 0,0-1,7-15,-2 2,-3 3</inkml:trace>
  <inkml:trace contextRef="#ctx0" brushRef="#br0" timeOffset="92378.387">1161 4666,'-9'26,"2"-1,1 1,0 0,3 1,0-1,1 1,2-1,0 1,2 0,1-1,1 0,2 4,-5-27,-1 0,0-1,1 1,0 0,0 0,0 0,0-1,0 1,0 0,1-1,-1 1,1-1,0 1,-1-1,1 0,0 0,1 0,-1 0,0 0,1 0,-1-1,1 1,-1-1,1 1,-1-1,1 0,0 0,0 0,0-1,0 1,0-1,-1 1,1-1,0 0,0 0,0-1,0 1,0 0,0-1,0 0,0 0,-1 0,1 0,0 0,0 0,14-11,0-1,-1 0,-1-1,0 0,-1-2,0 1,-1-2,-1 0,-1 0,-1-1,1-2,1 2,0-1,-2-1,0 0,-1 0,-1-1,-1 0,0-1,-2 1,-1-1,0 0,-2 0,-1-1,0 1,-2 0,-3-22,3 39,-1-1,0 1,0 0,-1-1,0 1,0 0,0 1,0-1,-1 1,1-1,-1 1,0 0,-1 0,1 1,-1-1,0 1,1 0,-1 1,-1-1,1 1,0 0,-1 0,1 0,-1 1,1 0,-1 0,0 0,1 1,-1 0,-3 0,-1 0,0 1,-1 0,1 1,0 0,0 1,0 0,1 0,-1 1,1 0,0 1,0 0,0 1,0-1,1 2,0-1,-5 6,8-7,-1 0,1 1,1 0,-1 0,1 0,0 0,0 1,0 0,1-1,0 1,1 0,0 1,0-1,0 0,1 1,0-1,0 1,1-1,0 5,1-10,-1 0,1 0,0 0,0 0,0 0,0 0,0 0,0 0,1-1,-1 1,1 0,-1-1,1 1,-1-1,1 0,0 0,0 1,0-1,0 0,0-1,0 1,0 0,0 0,0-1,0 1,0-1,0 0,0 0,0 0,1 0,-1 0,0 0,0 0,0-1,0 1,1-1,74-29,-34 0,-2-3,-1-2,-2-1,-1-1,-2-3,-2-1,-2-1,-1-1,16-35,-18 34,-1 0,-3-2,-2 0,-2-2,-1 0,-3-2,-3 1,-1-2,-2-5,-10 106,2-1,2 1,3-1,1 0,3 0,2-1,5 9,39 98,6-3,70 119,-66-143,-5 3,-7 2,-5 2,-5 4,-37-112,-2 0,0 1,-2 0,-1 0,-1 0,-1 0,-1 0,-2 0,-1 0,-5 21,6-46,1 1,-1 0,0-1,0 1,0-1,-1 1,1-1,-1 0,0 0,0 0,0-1,0 1,0-1,0 1,-1-1,1 0,-1-1,1 1,-1 0,0-1,0 0,0 0,0 0,0 0,0-1,0 0,0 1,0-2,0 1,0 0,0-1,0 1,0-1,0-1,0 1,1 0,-1-1,0 0,1 1,-1-2,1 1,-1 0,1-1,0 1,0-1,0 0,-1-3,-13-12,0 0,2-2,0 0,2-1,0 0,1-1,1 0,2-1,0 0,1-1,1 0,1 0,2 0,0-1,1-4,-4-35,3 0,3 0,3 0,2 0,3 0,3 1,2 0,17-45,-18 72</inkml:trace>
  <inkml:trace contextRef="#ctx0" brushRef="#br0" timeOffset="93152.227">3136 4272,'24'-30,"-2"-1,-1-1,-2 0,0-1,-3-2,-1 0,-1 0,-1-5,-11 37,-1 1,0-1,0 1,1-1,-2 0,1 1,0-1,0 0,-1 0,0 0,1 1,-1-1,0 0,-1 0,1 0,0 0,-1 1,1-1,-1 0,0 0,0 1,0-1,-1 0,1 1,0-1,-1 1,0 0,1-1,-1 1,0 0,0 0,0 0,-1 1,1-1,0 0,-1 1,1-1,-1 1,1 0,-1 0,0 0,0 0,1 0,-1 1,0-1,0 1,0 0,1 0,-1 0,0 0,0 0,-2 1,-8 6,1 0,0 1,1 1,-1 0,1 0,1 1,0 0,1 1,0 0,0 1,1 0,1 0,0 1,0 0,1 0,1 0,1 1,0-1,-2 10,1-10,0-1,0 1,1 0,1 0,0 1,1-1,1 1,0-1,0 1,2 0,0-1,0 1,1-1,1 0,0 1,1-1,0 0,1-1,0 1,1-1,1 0,0 0,0-1,1 0,9 10,-7-16,0-1,-1 0,2 0,-1-1,0 0,0-1,1 0,-1-1,1 0,0-1,-1 0,1 0,0-1,-1-1,1 0,-1 0,0-1,1 0,-1-1,-1 0,1 0,0-1,-1-1,0 1,-1-2,1 1,1-3,60-79,-51 58</inkml:trace>
  <inkml:trace contextRef="#ctx0" brushRef="#br0" timeOffset="93517.49">3645 4159,'135'-306,"-94"238,-41 68,1-1,-1 1,1-1,-1 1,1-1,0 1,-1-1,1 1,0 0,-1 0,1-1,0 1,-1 0,1 0,0 0,0-1,-1 1,1 0,0 0,0 0,-1 0,1 1,0-1,0 0,-1 0,1 0,0 1,-1-1,1 0,0 0,-1 1,1-1,0 1,-1-1,1 1,-1-1,1 1,-1-1,1 1,-1-1,1 1,-1 0,1-1,-1 1,0 0,0-1,1 1,-1 0,0-1,0 2,14 37,-11-21,34 102,-35-116,0-1,-1 0,1 0,1 0,-1 0,0 0,1 0,-1-1,1 1,0-1,0 0,0 0,0 0,0 0,1 0,-1-1,0 1,1-1,-1 0,1 0,0 0,-1-1,1 1,0-1,-1 0,1 0,0 0,-1-1,1 1,0-1,2 0,1-3,0 1,-1-1,1 0,-1 0,0-1,0 0,0 0,-1 0,0-1,0 0,0 0,-1 0,0 0,0-1,0 0,-1 0,0 0,0 0,-1 0,0 0,0-1,-1 1,0-3,16-39,22-115,-33 146</inkml:trace>
  <inkml:trace contextRef="#ctx0" brushRef="#br0" timeOffset="94201.241">4576 3735,'12'-15,"11"-12,-2 0,-1-2,-1 0,-1-1,-2-1,-1 0,7-23,-21 52,0 0,0 0,0 0,-1 0,1 0,-1 0,1 0,-1-1,0 1,0 0,0 0,0 0,0-1,0 1,-1 0,1 0,-1 0,1 0,-1 0,0 0,0-1,0 2,0-1,0 0,-1 0,1 0,0 0,-1 1,1-1,-1 1,0-1,0 1,1 0,-1 0,0-1,0 1,0 1,0-1,0 0,0 0,-1 1,1-1,0 1,0 0,0-1,-1 1,-5 0,0 0,1 0,-1 1,0 0,0 1,1 0,-1 0,1 0,-1 1,1 0,0 0,0 1,0 0,1 0,-1 1,1 0,0 0,0 0,1 1,-1 0,1 0,-5 5,1 1,0 1,1-1,1 1,0 0,0 1,1 0,1 0,0 0,-1 11,4-19,0 1,1 0,0-1,0 1,0 0,1 0,0 0,1 0,-1-1,1 1,1 0,-1 0,1-1,0 1,0-1,1 0,0 1,0-1,1 0,-1-1,1 1,1-1,-1 1,1-1,0-1,0 1,0-1,1 1,-1-2,1 1,4 1,4 3,0-2,1 0,0-1,0 0,0-2,1 1,-1-2,1 0,0-1,0 0,-1-2,1 1,0-2,-1 0,1-1,-1-1,0 0,0-1,0-1,0 0,-1-1,0 0,-1-1,1-1,4-5,2-1,-2 0,0-2,-1 0,0-1,-2-1,0 0,-1-1,-1-1,-1 0,-1 0,1-4,9-29,-2 0,-2-1,-3-1,-2-1,-2 0,-4 0,-1-1,-4-43,-15 37,14 63,0 0,-1 0,1 0,0 0,-1 0,1 0,-1 0,1 0,-1 0,1 0,-1 0,0 1,1-1,-1 0,0 0,0 1,0-1,1 0,-1 1,0-1,0 1,0-1,0 1,0-1,0 1,0 0,0-1,0 1,-1 0,1 0,0 0,0 0,0 0,0 0,0 0,0 0,0 1,0-1,0 0,0 1,0-1,0 0,0 1,0-1,0 1,0 0,0-1,0 1,1 0,-1 0,0-1,0 1,1 0,-1 0,0 1,-12 13,1 1,1 0,0 1,1 0,1 0,1 1,0 1,1-1,1 1,-1 7,6-22,0 0,0 0,0 1,1-1,-1 0,1 0,0 0,0 0,0 1,1-1,-1 0,1 0,0 0,0 0,1 0,-1 0,1 0,0 0,0-1,0 1,0-1,1 1,0-1,-1 0,1 0,0 0,1 0,-1-1,0 1,1-1,-1 0,1 0,0 0,0 0,0-1,-1 0,2 1,2-1,95 16,-91-17,1 0,0 1,-1 1,0 0,1 0,-1 1,0 0,0 1,-1 1,1 0,-1 0,8 6,-10-4,0 1,0-1,-1 2,0-1,-1 1,0 0,0 0,-1 0,3 9,3 7</inkml:trace>
  <inkml:trace contextRef="#ctx0" brushRef="#br0" timeOffset="94746.23">5790 2747,'-19'27,"1"0,1 2,1-1,2 2,1 0,1 1,2 0,1 0,-4 30,18 32,-5-90,1-1,0 0,0 0,0 1,0-1,0 0,0 0,1 0,-1 0,1-1,-1 1,1 0,0-1,0 1,-1-1,1 1,0-1,0 0,0 0,1 0,-1 0,0 0,0 0,1-1,-1 1,0-1,1 0,-1 1,0-1,1 0,-1 0,0-1,1 1,-1 0,0-1,3 0,6-5,1 0,-1 0,0-2,0 1,-1-1,0-1,-1 0,1 0,-2-1,1 0,-2 0,1-1,-1 0,-1-1,0 1,-1-1,3-8,7-8,111-216,-126 242,1 1,0-1,-1 1,1 0,0-1,0 1,0 0,0 0,0 0,0 0,0-1,1 2,-1-1,0 0,0 0,1 0,-1 0,1 1,-1-1,1 1,-1-1,1 1,-1 0,1-1,-1 1,1 0,-1 0,1 0,-1 0,1 0,0 1,-1-1,1 0,-1 1,1-1,-1 1,0-1,1 1,-1 0,1 0,-1 0,0-1,0 1,1 1,-1-1,0 0,0 0,0 0,0 0,0 1,-1-1,1 0,0 1,77 198,138 331,-198-489,-2-1,-1 2,-3 0,6 39,-15-68,-2-1,1 0,-2 1,0-1,-1 1,0-1,-1 1,0-1,-1 0,0 0,-2 0,1 0,-1-1,-1 0,0 0,-1 0,0-1,-4 4,10-13,0 0,0 0,-1 0,1 0,-1 0,0 0,1 0,-1 0,0-1,0 1,0 0,0-1,-1 0,1 0,0 0,0 0,-1 0,1 0,-1 0,1-1,-1 1,1-1,-1 1,1-1,-1 0,1 0,-1-1,1 1,-1 0,1-1,-1 1,1-1,0 0,-1 0,1 0,0 0,-1 0,1-1,0 1,0-1,0 1,0-1,1 0,-1 0,0 1,1-1,-1-1,0 1,-1-12,-1 1,2-1,0 0,1 0,0 0,1 0,0 0,2-8,-1-11,54-446,-51 426</inkml:trace>
  <inkml:trace contextRef="#ctx0" brushRef="#br0" timeOffset="95314.723">6438 2296,'60'303,"-27"-231,-32-70,0 0,0-1,0 1,0-1,0 1,0-1,1 0,-1 1,0-1,1 0,-1 0,1 0,-1 0,1 0,0 0,-1 0,1-1,0 1,0-1,-1 1,1-1,0 0,0 1,0-1,0 0,-1 0,1 0,0-1,0 1,0 0,-1-1,1 1,0-1,0 1,-1-1,1 0,0 0,-1 0,1 0,-1 0,8-9,-1 0,0 0,0-1,-1 0,-1-1,0 1,-1-1,0 0,-1-1,0 1,0-1,-2 0,0 0,1-7,-1 5,3-7,-4 5,2 1,0-1,1 1,0 0,1 0,1 1,1 0,0 0,1 0,0 1,1 0,1 0,10-11,-16 23,-1 0,1 0,-1 0,1 0,-1 1,1 0,0 0,0 0,0 0,0 0,0 1,-1-1,1 1,0 0,0 0,0 1,0-1,0 1,0 0,0 0,0 0,-1 1,1-1,0 1,-1 0,1 0,-1 0,0 0,0 1,0-1,0 1,0 0,0 0,-1 0,0 0,1 0,-1 1,0-1,0 1,-1-1,1 1,-1 0,1 2,83 218,-52-126,158 410,-180-483,-1 1,-1 1,-1-1,-2 1,0 0,-2 1,-1-1,-1 1,-1 0,-2-1,0 1,-2 0,-1-1,-2 0,0 0,-2 0,-1-1,-1 0,-9 16,14-34,-2 1,1 0,-1-1,0 0,-1-1,1 0,-1 0,-1 0,0-1,0-1,0 1,0-1,-1-1,-2 1,9-4,0 0,1-1,-1 1,0-1,0 0,1 0,-1 0,0 0,0 0,0-1,1 0,-1 1,0-1,1 0,-1 0,1 0,-1 0,1-1,-1 1,1-1,0 1,0-1,0 0,0 0,0 0,0 0,0 0,1 0,-1-1,1 1,-1-1,-31-82,24 32,3 0,2-1,3 0,2 1,2-1,3 0,9-37,14-56,47-139,-57 223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6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37 0 0 0,'0'0'1172'0'0,"0"0"558"0"0,0 0 398 0 0,0 0 173 0 0,0 0-29 0 0,0 0-180 0 0,0 0-293 0 0,0 0-308 0 0,0 0-271 0 0,0 0-263 0 0,-8 26 2316 0 0,-2 159 386 0 0,11-123-3125 0 0,8 305 893 0 0,-9-252-1071 0 0,-11-130-692 0 0,-2-19-3758 0 0,10 10-7278 0 0,3 20 763 0 0</inkml:trace>
  <inkml:trace contextRef="#ctx0" brushRef="#br0" timeOffset="268.814">0 527 10154 0 0,'0'0'2069'0'0,"0"0"-533"0"0,0 0-372 0 0,0 0 11 0 0,0 0 93 0 0,0 0 74 0 0,0 0-78 0 0,0 0-177 0 0,0 0-196 0 0,0 0-169 0 0,35-10-105 0 0,112-31-96 0 0,173-48 1479 0 0,-141 52-2990 0 0,-179 37 120 0 0,0 0-665 0 0,0 0-1441 0 0,0 0-3550 0 0,0 0-5163 0 0</inkml:trace>
  <inkml:trace contextRef="#ctx0" brushRef="#br0" timeOffset="892.481">691 1 8394 0 0,'0'0'3309'0'0,"0"0"-1248"0"0,0 0-604 0 0,0 0-80 0 0,0 0-32 0 0,0 0-89 0 0,0 0-176 0 0,0 0-241 0 0,0 0-174 0 0,0 0-50 0 0,0 0 1 0 0,0 0 2 0 0,0 0-38 0 0,5 14-79 0 0,29 104 724 0 0,-24 339 268 0 0,16-277-1378 0 0,-26-180-111 0 0,0 1-1 0 0,0 0 1 0 0,0-1 0 0 0,0 1 0 0 0,0 0-1 0 0,0-1 1 0 0,0 1 0 0 0,0 0 0 0 0,0-1-1 0 0,0 1 1 0 0,1 0 0 0 0,-1-1 0 0 0,0 1-1 0 0,0-1 1 0 0,1 1 0 0 0,-1 0 0 0 0,0-1-1 0 0,1 1 1 0 0,-1-1 0 0 0,1 1 0 0 0,-1-1-1 0 0,1 1 1 0 0,-1-1 0 0 0,1 1 0 0 0,-1-1-1 0 0,1 0 1 0 0,-1 1 0 0 0,1-1 0 0 0,0 0-1 0 0,-1 1 1 0 0,1-1 0 0 0,-1 0 0 0 0,1 0-1 0 0,0 1 1 0 0,-1-1 0 0 0,1 0-1 0 0,0 0 1 0 0,-1 0 0 0 0,1 0 0 0 0,0 0-1 0 0,-1 0 1 0 0,1 0 0 0 0,0 0 0 0 0,-1 0-1 0 0,1 0 1 0 0,0-1 0 0 0,-1 1 0 0 0,1 0-1 0 0,0 0 1 0 0,-1-1 0 0 0,1 1 0 0 0,-1 0-1 0 0,1-1 1 0 0,0 1 0 0 0,-1-1-4 0 0,33-31 332 0 0,-26 24-313 0 0,167-153 152 0 0,-171 158-168 0 0,0 0-4 0 0,-1 0 0 0 0,1 0 0 0 0,0 1 0 0 0,0-1 0 0 0,0 1 1 0 0,0 0-1 0 0,0 0 0 0 0,1 0 0 0 0,-1 0 0 0 0,0 0 0 0 0,1 1 0 0 0,0-1 0 0 0,-1 1 0 0 0,1 0 0 0 0,0 0 0 0 0,-1 0 0 0 0,1 1 0 0 0,0-1 0 0 0,0 1 0 0 0,2 0 1 0 0,-2 47 77 0 0,-32 97 222 0 0,27-142-320 0 0,1-1 0 0 0,0 1 0 0 0,-1 0 0 0 0,1-1 0 0 0,0 1 0 0 0,0 0 1 0 0,0-1-1 0 0,0 1 0 0 0,0 0 0 0 0,0 0 0 0 0,0-1 0 0 0,1 1 0 0 0,-1 0 0 0 0,1-1 0 0 0,-1 1 0 0 0,1 0 0 0 0,-1-1 0 0 0,1 1 0 0 0,0-1 0 0 0,0 1 0 0 0,0-1 0 0 0,0 0 0 0 0,0 1 0 0 0,0-1 1 0 0,0 0-1 0 0,1 0 0 0 0,-1 0 0 0 0,0 1 0 0 0,1-1 0 0 0,-1 0 0 0 0,1-1 0 0 0,-1 1 0 0 0,1 0 0 0 0,-1 0 0 0 0,1-1 0 0 0,-1 1 0 0 0,1-1 0 0 0,0 1 0 0 0,-1-1 0 0 0,1 0 0 0 0,0 0 1 0 0,0 0-1 0 0,-1 1 0 0 0,1-2 0 0 0,0 1 0 0 0,-1 0 0 0 0,1 0 0 0 0,0 0 0 0 0,-1-1 0 0 0,1 1 0 0 0,0-1 0 0 0,-1 0 0 0 0,1 1 0 0 0,-1-1 21 0 0,10-4-1106 0 0,8-3-3260 0 0,-7 2-6777 0 0,-8 3 255 0 0</inkml:trace>
  <inkml:trace contextRef="#ctx0" brushRef="#br0" timeOffset="1275.754">1270 697 3513 0 0,'0'0'1440'0'0,"0"0"-202"0"0,0 0 87 0 0,0 0 306 0 0,0 0 248 0 0,0 0-10 0 0,0 0-170 0 0,0 0-263 0 0,0 0-226 0 0,0 0-169 0 0,0 0-119 0 0,0 0-103 0 0,0 0-85 0 0,25-7-56 0 0,74-21-58 0 0,-46 1 474 0 0,-47 24-985 0 0,0-1 1 0 0,-1 0 0 0 0,1-1-1 0 0,-1 1 1 0 0,0-1 0 0 0,0 0-1 0 0,-1 0 1 0 0,1 0 0 0 0,-1-1-1 0 0,0 0 1 0 0,0 0 0 0 0,-1 0-1 0 0,0 0 1 0 0,0 0 0 0 0,-1-1-1 0 0,1 1 1 0 0,-1-1 0 0 0,-1 0-1 0 0,1 1 1 0 0,-1-1 0 0 0,0 0-1 0 0,-1 0 1 0 0,0 0 0 0 0,0 0-1 0 0,0 0 1 0 0,-2-5-110 0 0,-1 9 7 0 0,0 0 1 0 0,0 1-1 0 0,0-1 1 0 0,-1 1-1 0 0,1 0 1 0 0,-1 0-1 0 0,0 0 1 0 0,0 0-1 0 0,0 0 1 0 0,0 1-1 0 0,0 0 1 0 0,0 0-1 0 0,0 0 1 0 0,0 0-1 0 0,0 1 1 0 0,0 0-1 0 0,-1 0 1 0 0,1 0-1 0 0,0 0 1 0 0,0 0-1 0 0,0 1 1 0 0,0 0-1 0 0,-1 0 1 0 0,1 0-1 0 0,0 0 1 0 0,1 1-1 0 0,-1 0 1 0 0,0-1-1 0 0,-1 2-7 0 0,-7 3 0 0 0,1 0-1 0 0,-1 1 1 0 0,1 0-1 0 0,1 1 1 0 0,0 0-1 0 0,0 1 0 0 0,0 0 1 0 0,1 0-1 0 0,0 1 1 0 0,1 0-1 0 0,0 1 1 0 0,1-1-1 0 0,0 2 1 0 0,1-1-1 0 0,0 1 1 0 0,1 0-1 0 0,0 0 0 0 0,1 0 1 0 0,0 1-1 0 0,1 0 1 0 0,0-1-1 0 0,0 6 1 0 0,6-10 27 0 0,1 0-1 0 0,0 0 0 0 0,0-1 0 0 0,0 1 1 0 0,1-1-1 0 0,0 0 0 0 0,0 0 1 0 0,0-1-1 0 0,1 1 0 0 0,0-1 0 0 0,1 0 1 0 0,-1-1-1 0 0,1 0 0 0 0,0 0 1 0 0,1 0-1 0 0,-1-1 0 0 0,1 0 1 0 0,0 0-1 0 0,0-1 0 0 0,0 0 0 0 0,0-1 1 0 0,0 0-1 0 0,1 0 0 0 0,-1 0-26 0 0,13 6 156 0 0,5 2-45 0 0,1-2 0 0 0,0 0 0 0 0,1-1 0 0 0,0-2 1 0 0,0-1-1 0 0,0-1 0 0 0,0-2 0 0 0,0-1 0 0 0,0 0 0 0 0,1-3-111 0 0,2-9-816 0 0,-28 6-3179 0 0,-1-1-3821 0 0,-2 3-4922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19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9:06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314 533 0 0 0,'0'0'360'0'0,"0"0"822"0"0,0 0 303 0 0,0 0 98 0 0,0 0 19 0 0,0 0-38 0 0,0 0-91 0 0,0 0-108 0 0,0 0-104 0 0,0 0-64 0 0,3-3-57 0 0,14-9 1956 0 0,-17 12-2171 0 0,0 0-62 0 0,0 0-84 0 0,0 0-131 0 0,0 0-109 0 0,0 0-96 0 0,-25-3 1060 0 0,15 2-1460 0 0,0 1 1 0 0,0 0 0 0 0,1 1 0 0 0,-1 0 0 0 0,0 1 0 0 0,0 0-1 0 0,1 0 1 0 0,-1 1 0 0 0,1 0 0 0 0,0 1 0 0 0,0 0 0 0 0,0 0 0 0 0,-4 3-44 0 0,-14 5 107 0 0,18-9-78 0 0,1 0-1 0 0,0 1 1 0 0,0 0-1 0 0,1 0 1 0 0,-1 0-1 0 0,1 1 1 0 0,0 1 0 0 0,0-1-1 0 0,1 1 1 0 0,-1 0-1 0 0,1 0 1 0 0,0 1-1 0 0,1 0 1 0 0,0 0 0 0 0,0 0-1 0 0,0 1 1 0 0,1-1-1 0 0,0 1 1 0 0,-1 6-29 0 0,2-9 29 0 0,1 0 0 0 0,-1 0 0 0 0,1 0 0 0 0,1 0 1 0 0,-1 1-1 0 0,1-1 0 0 0,0 1 0 0 0,0-1 0 0 0,0 1 0 0 0,1-1 0 0 0,0 1 1 0 0,0-1-1 0 0,0 1 0 0 0,1-1 0 0 0,0 1 0 0 0,0-1 0 0 0,0 1 0 0 0,1-1 1 0 0,0 0-1 0 0,0 0 0 0 0,0 0 0 0 0,0 0 0 0 0,1 0 0 0 0,0 0 0 0 0,0-1 1 0 0,0 1-1 0 0,1-1 0 0 0,0 0 0 0 0,-1 0 0 0 0,1 0 0 0 0,1 0 0 0 0,-1-1 1 0 0,1 1-1 0 0,3 1-29 0 0,0-3 111 0 0,0 0-1 0 0,1-1 1 0 0,-1 0 0 0 0,0-1 0 0 0,0 1 0 0 0,1-2 0 0 0,-1 1 0 0 0,0-1 0 0 0,0 0-1 0 0,0-1 1 0 0,0 0 0 0 0,0 0 0 0 0,0-1 0 0 0,0 0 0 0 0,-1 0 0 0 0,1-1-1 0 0,-1 0 1 0 0,0 0 0 0 0,0 0 0 0 0,0-1 0 0 0,-1 0 0 0 0,0-1 0 0 0,2-2-111 0 0,15-15 100 0 0,-2 0 0 0 0,-1-2 0 0 0,-1 0 1 0 0,-1-2-1 0 0,7-13-100 0 0,26-58 88 0 0,-65 193-457 0 0,15-86 369 0 0,1-1 0 0 0,1 1-1 0 0,0-1 1 0 0,0 1 0 0 0,1-1 0 0 0,0 0 0 0 0,0 0 0 0 0,1-1 0 0 0,0 1 0 0 0,0-1 0 0 0,1 0 0 0 0,0 0 0 0 0,0-1 0 0 0,0 0 0 0 0,1 0 0 0 0,0 0 0 0 0,0-1-1 0 0,1 0 1 0 0,-1 0 0 0 0,4 0 0 0 0,-4-1 9 0 0,1-1-1 0 0,0 0 1 0 0,-1 0-1 0 0,2-1 1 0 0,-1 0-1 0 0,0 0 1 0 0,0-1 0 0 0,0 0-1 0 0,1-1 1 0 0,-1 0-1 0 0,0 0 1 0 0,1-1-1 0 0,-1 0 1 0 0,0 0-1 0 0,0 0 1 0 0,0-2-1 0 0,0 1 1 0 0,0-1-1 0 0,0 0 1 0 0,0 0-1 0 0,-1-1 1 0 0,0 0-1 0 0,0 0 1 0 0,0-1-1 0 0,0 0 1 0 0,-1 0-1 0 0,1-1 1 0 0,1-1-9 0 0,14-20 33 0 0,0-1 0 0 0,-2-1 0 0 0,-1-1 0 0 0,-2 0 0 0 0,-1-2 0 0 0,-1 0 0 0 0,1-6-33 0 0,2-10 8 0 0,-2-1 0 0 0,-2 0 0 0 0,-2-1 0 0 0,-3-1 0 0 0,-1 1 0 0 0,-3-1 0 0 0,-2 0 0 0 0,-3-33-8 0 0,-1 85 1 0 0,1-1 0 0 0,-1 1 0 0 0,1 0 0 0 0,-1-1 0 0 0,0 1 0 0 0,1-1 0 0 0,-1 1 0 0 0,0-1 0 0 0,1 0 0 0 0,-1 1 0 0 0,0-1 0 0 0,1 0 0 0 0,-1 1 0 0 0,0-1 0 0 0,1 0 0 0 0,-1 0 0 0 0,0 0 0 0 0,0 0 0 0 0,1 0 0 0 0,-1 1 0 0 0,0-1 0 0 0,0-1 0 0 0,0 1 0 0 0,1 0 0 0 0,-1 0 0 0 0,0 0 0 0 0,0 0 0 0 0,1 0 0 0 0,-1-1 0 0 0,0 1 0 0 0,1 0 0 0 0,-1-1 0 0 0,0 1 0 0 0,1 0 1 0 0,-1-1-1 0 0,0 1 0 0 0,1-1 0 0 0,-1 1 0 0 0,1-1 0 0 0,-1 1 0 0 0,1-1 0 0 0,-1 0 0 0 0,1 1 0 0 0,-1-1 0 0 0,1 0 0 0 0,0 1 0 0 0,-1-1 0 0 0,1 0 0 0 0,0 1 0 0 0,-1-1 0 0 0,1 0 0 0 0,0 0 0 0 0,0 1 0 0 0,0-1 0 0 0,0 0 0 0 0,0 0 0 0 0,0 1 0 0 0,0-1 0 0 0,0 0 0 0 0,0 0 0 0 0,0 1 0 0 0,0-1 0 0 0,0 0 0 0 0,1 0-1 0 0,-9 14 3 0 0,1 1-1 0 0,1 0 1 0 0,0 1-1 0 0,1-1 1 0 0,0 1-1 0 0,1 0 1 0 0,1 1-1 0 0,0-1 1 0 0,1 1 0 0 0,1-1-1 0 0,1 9-2 0 0,17 171 105 0 0,20 69-58 0 0,-34-105-84 0 0,-16-189-767 0 0,8-76-4602 0 0,6 65 880 0 0,-1 20 943 0 0,0 6-1701 0 0,0 4-3842 0 0</inkml:trace>
  <inkml:trace contextRef="#ctx0" brushRef="#br0" timeOffset="269.861">678 341 792 0 0,'0'0'2935'0'0,"0"0"-527"0"0,0 0-165 0 0,0 0 24 0 0,0 0-3 0 0,0 0-124 0 0,0 0-267 0 0,0 0-400 0 0,0 0-384 0 0,0 0-285 0 0,0 0-181 0 0,0 0-128 0 0,-7-2-90 0 0,-2 0-348 0 0,-11-4 492 0 0,34 13 1058 0 0,9 0-1146 0 0,1-1 1 0 0,0-1-1 0 0,0-2 1 0 0,0 0-1 0 0,0-1 0 0 0,1-2 1 0 0,-1 0-1 0 0,0-2 1 0 0,8-2-462 0 0,298-45 17 0 0,-320 49-687 0 0,5-2-457 0 0,-11-1-2967 0 0,-3 0-3360 0 0,-1-1-4970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11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11 256 0 0,'0'0'1331'0'0,"0"0"-5"0"0,0 0 115 0 0,0 0 305 0 0,0 0 297 0 0,0 0 60 0 0,0 0-138 0 0,0 0-336 0 0,0 0-343 0 0,0 0-266 0 0,0 0-165 0 0,0-3-112 0 0,0-2-1477 0 0,5 2 8259 0 0,-1 13-7279 0 0,0 0 0 0 0,-1 1 1 0 0,0-1-1 0 0,-1 1 1 0 0,0 0-1 0 0,0-1 1 0 0,-1 1-1 0 0,-1 0 0 0 0,0 5-246 0 0,-2 307 1207 0 0,-21-118-793 0 0,15-137-384 0 0,8-68-91 0 0,-5-26-2838 0 0,-2-7-3672 0 0,6 11-4809 0 0,1 18 3888 0 0</inkml:trace>
  <inkml:trace contextRef="#ctx0" brushRef="#br0" timeOffset="304.877">1 423 3529 0 0,'0'0'4655'0'0,"0"0"-2185"0"0,0 0-823 0 0,0 0-160 0 0,0 0-74 0 0,0 0-160 0 0,0 0-235 0 0,0 0-173 0 0,0 0-83 0 0,0 0 6 0 0,0 0 39 0 0,0 0-24 0 0,18-4-57 0 0,130-29 1055 0 0,-117 25-1259 0 0,139-24 432 0 0,-138 26-274 0 0,-17 2-4160 0 0,-9 3-2061 0 0,1 1-3595 0 0,-3 0 1193 0 0</inkml:trace>
  <inkml:trace contextRef="#ctx0" brushRef="#br0" timeOffset="974.218">566 40 8130 0 0,'0'0'1843'0'0,"0"0"-315"0"0,0 0-85 0 0,0 0 48 0 0,0 0-17 0 0,0 0-182 0 0,0 0-328 0 0,0 0-341 0 0,0 0-188 0 0,0 0-15 0 0,0 0 41 0 0,0 0 61 0 0,0 0 19 0 0,3 7-55 0 0,26 149 2208 0 0,-30 340-955 0 0,18-434-1715 0 0,12-80 112 0 0,0-17-91 0 0,1 1 0 0 0,2 2 0 0 0,1 1 0 0 0,2 1 0 0 0,1 2 0 0 0,12-6-45 0 0,-48 34 2 0 0,1-1 0 0 0,-1 1 0 0 0,0 0 0 0 0,1-1 0 0 0,-1 1 0 0 0,1-1 0 0 0,-1 1 0 0 0,1 0 0 0 0,-1-1 0 0 0,0 1 0 0 0,1 0 0 0 0,0 0 0 0 0,-1-1 0 0 0,1 1 0 0 0,-1 0 0 0 0,1 0 0 0 0,-1 0 0 0 0,1 0 0 0 0,-1 0 0 0 0,1 0 0 0 0,-1-1 0 0 0,1 1 0 0 0,0 1 0 0 0,-1-1 0 0 0,1 0 0 0 0,-1 0 0 0 0,1 0 0 0 0,-1 0 0 0 0,1 0 0 0 0,0 0 0 0 0,-1 1 0 0 0,1-1 0 0 0,-1 0 0 0 0,1 0 0 0 0,-1 1 0 0 0,1-1 0 0 0,-1 0 0 0 0,0 1 0 0 0,1-1 0 0 0,-1 0 0 0 0,1 1 0 0 0,-1-1 0 0 0,0 1 0 0 0,1-1 0 0 0,-1 1 0 0 0,0-1 0 0 0,1 1 0 0 0,-1-1 0 0 0,0 1 0 0 0,0-1 0 0 0,0 1 0 0 0,1-1 0 0 0,-1 1 0 0 0,0 0-2 0 0,1 37 356 0 0,-2-26-264 0 0,-15 123 814 0 0,25-87-807 0 0,17-52-950 0 0,9-33-2700 0 0,-24 24-736 0 0,1 1-4088 0 0,-8 4-2638 0 0</inkml:trace>
  <inkml:trace contextRef="#ctx0" brushRef="#br0" timeOffset="1447.992">1087 637 1832 0 0,'0'0'2406'0'0,"0"0"-651"0"0,0 0 6 0 0,0 0 240 0 0,0 0 91 0 0,0 0-160 0 0,0 0-341 0 0,0 0-333 0 0,0 0-236 0 0,0 0-120 0 0,0 0-75 0 0,0 0-58 0 0,0 0-54 0 0,20 2-71 0 0,62 7-65 0 0,-29-23 455 0 0,-42 6-817 0 0,-1 2-83 0 0,0 0-1 0 0,-1 0 1 0 0,1-1-1 0 0,-1-1 1 0 0,-1 1-1 0 0,1-2 1 0 0,-1 1-1 0 0,-1-1 1 0 0,1 0-1 0 0,-2-1 1 0 0,1 1-1 0 0,-1-1 1 0 0,-1-1-1 0 0,0 1 1 0 0,0-1-1 0 0,0-1-133 0 0,-4 9 16 0 0,0 1 0 0 0,0 0 0 0 0,0-1 0 0 0,0 1 0 0 0,-1-1 0 0 0,1 1 0 0 0,-1-1-1 0 0,1 1 1 0 0,-1-1 0 0 0,0 1 0 0 0,0-1 0 0 0,0 1 0 0 0,0-1 0 0 0,0 1 0 0 0,-1-1-1 0 0,1 1 1 0 0,-1-1 0 0 0,0 1 0 0 0,1-1 0 0 0,-1 1 0 0 0,0-1 0 0 0,-1 1 0 0 0,1 0 0 0 0,0 0-1 0 0,-1 0 1 0 0,1 0 0 0 0,-1 0 0 0 0,1 0 0 0 0,-1 0 0 0 0,0 0 0 0 0,0 0 0 0 0,0 1-1 0 0,0-1 1 0 0,0 1 0 0 0,0 0 0 0 0,-1-1 0 0 0,1 1 0 0 0,0 0 0 0 0,-1 0 0 0 0,1 1-1 0 0,-1-1 1 0 0,1 0 0 0 0,-2 1-16 0 0,-11 1-10 0 0,1 0 0 0 0,0 1 0 0 0,0 1 0 0 0,0 1 0 0 0,1 0 0 0 0,-1 1 0 0 0,1 0-1 0 0,0 1 1 0 0,0 0 0 0 0,0 1 0 0 0,1 0 0 0 0,0 1 0 0 0,1 1 0 0 0,0 0 0 0 0,0 1 0 0 0,1-1 0 0 0,0 2 0 0 0,1 0-1 0 0,0 0 1 0 0,0 0 0 0 0,1 2 10 0 0,1-5 2 0 0,0 0 1 0 0,0 1-1 0 0,0 0 0 0 0,1 0 0 0 0,1 0 0 0 0,-1 1 0 0 0,2 0 0 0 0,-1 0 1 0 0,1 0-1 0 0,1 1 0 0 0,0-1 0 0 0,0 1 0 0 0,1 0 0 0 0,1 0 0 0 0,0 0 1 0 0,0-1-1 0 0,1 1 0 0 0,0 7-2 0 0,3-13 33 0 0,1 0 0 0 0,-1 0 0 0 0,1 0 0 0 0,0 0 0 0 0,0 0 0 0 0,0-1 0 0 0,1 0 0 0 0,-1 0 0 0 0,1 0 0 0 0,0 0 0 0 0,0-1 1 0 0,1 0-1 0 0,-1 0 0 0 0,1 0 0 0 0,-1-1 0 0 0,1 1 0 0 0,0-1 0 0 0,0-1 0 0 0,0 1 0 0 0,0-1 0 0 0,0 0 0 0 0,1-1-33 0 0,5 4 122 0 0,10 2 79 0 0,0-2-1 0 0,0 0 0 0 0,1-1 0 0 0,0-1 0 0 0,0-1 0 0 0,0-1 1 0 0,-1-1-1 0 0,1-1 0 0 0,0-1 0 0 0,18-5-200 0 0,-34 7-23 0 0,0-1 0 0 0,0 0 0 0 0,0-1 0 0 0,-1 0 0 0 0,1 0 1 0 0,-1 0-1 0 0,0 0 0 0 0,0-1 0 0 0,0 0 0 0 0,0-1 0 0 0,-1 1 0 0 0,0-1 0 0 0,0 0 0 0 0,0-1 0 0 0,2-3 23 0 0,-3-12-4268 0 0,-4 17 957 0 0,0-1-9126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4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5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1017 9562 0 0,'0'0'1544'0'0,"0"0"-157"0"0,0 0 127 0 0,0 0 169 0 0,0 0-40 0 0,0 0-227 0 0,0 0-343 0 0,0 0-317 0 0,0 0-217 0 0,0 0-138 0 0,0 0-52 0 0,0 0-3 0 0,0 0 28 0 0,8-13 11 0 0,48-102 1027 0 0,-50 94-1268 0 0,2 1 1 0 0,0 0-1 0 0,1 0 1 0 0,0 1-1 0 0,2 0 1 0 0,1 1-1 0 0,0 0 1 0 0,1 0-1 0 0,6-4-144 0 0,-19 20-5 0 0,1 1 1 0 0,0 0-1 0 0,-1-1 0 0 0,1 1 1 0 0,0 0-1 0 0,0 0 0 0 0,-1-1 0 0 0,1 1 1 0 0,0 0-1 0 0,0 0 0 0 0,0 0 1 0 0,1 0-1 0 0,-1 0 0 0 0,0 0 0 0 0,0 1 1 0 0,0-1-1 0 0,1 0 0 0 0,-1 1 1 0 0,0-1-1 0 0,1 0 0 0 0,-1 1 1 0 0,1 0-1 0 0,-1-1 0 0 0,1 1 0 0 0,-1 0 1 0 0,0 0-1 0 0,1 0 0 0 0,-1 0 1 0 0,1 0-1 0 0,-1 0 0 0 0,1 0 0 0 0,-1 0 1 0 0,1 1-1 0 0,-1-1 0 0 0,1 0 1 0 0,-1 1-1 0 0,0-1 0 0 0,1 1 0 0 0,-1 0 1 0 0,0-1-1 0 0,0 1 0 0 0,1 0 1 0 0,-1 0-1 0 0,0 0 0 0 0,0 0 0 0 0,0 0 1 0 0,0 0 4 0 0,8 73 172 0 0,-9-66-160 0 0,-1-1 0 0 0,1 0 0 0 0,0 1 0 0 0,1-1 0 0 0,0 1 0 0 0,0-1 0 0 0,1 0 0 0 0,-1 1 0 0 0,2-1 0 0 0,-1 0 0 0 0,1 0 0 0 0,0-1 1 0 0,0 1-1 0 0,1 0 0 0 0,0-1 0 0 0,0 0 0 0 0,0 0 0 0 0,1 0 0 0 0,0-1 0 0 0,0 1 0 0 0,1-1 0 0 0,-1-1 0 0 0,3 2-12 0 0,-5-4 52 0 0,0 1 0 0 0,1-1 0 0 0,-1 0 0 0 0,1-1-1 0 0,0 1 1 0 0,-1-1 0 0 0,1 1 0 0 0,0-1 0 0 0,0 0 0 0 0,0-1 0 0 0,0 1-1 0 0,0-1 1 0 0,0 1 0 0 0,0-1 0 0 0,0-1 0 0 0,0 1 0 0 0,0 0 0 0 0,0-1-1 0 0,0 0 1 0 0,0 0 0 0 0,0 0 0 0 0,0 0 0 0 0,0-1 0 0 0,-1 1-1 0 0,3-2-51 0 0,6-7 126 0 0,1-1-1 0 0,-2 0 0 0 0,1-1 0 0 0,-2 0 0 0 0,1-1 0 0 0,-2 0 0 0 0,0-1 0 0 0,0 0 0 0 0,-2 0 0 0 0,1-1 0 0 0,-2 0 0 0 0,0 0 0 0 0,-1 0 0 0 0,0-1 0 0 0,-1 0 0 0 0,0-8-125 0 0,3 15-3577 0 0,3 18-10226 0 0,-8-8 1974 0 0</inkml:trace>
  <inkml:trace contextRef="#ctx0" brushRef="#br0" timeOffset="695.56">984 594 12683 0 0,'0'0'2198'0'0,"0"0"-477"0"0,0 0-310 0 0,0 0-101 0 0,0 0-131 0 0,0 0-151 0 0,0 0-188 0 0,0 0-153 0 0,0 0-96 0 0,0 0-109 0 0,0 0-80 0 0,-32 11-94 0 0,-97 39-79 0 0,67-11 41 0 0,55-29-217 0 0,2-4-43 0 0,0 0 0 0 0,0 0 0 0 0,0 0 0 0 0,1 1 0 0 0,0-1 0 0 0,0 1 0 0 0,1 0 0 0 0,0 1 0 0 0,0-1 0 0 0,0 0 0 0 0,1 1 0 0 0,0 0 0 0 0,1-1 1 0 0,0 1-1 0 0,0 0 0 0 0,1 0 0 0 0,-1-1 0 0 0,2 1 0 0 0,-1 0 0 0 0,1 0 0 0 0,0 0 0 0 0,1-1 0 0 0,0 3-10 0 0,1-6 5 0 0,-1-1 1 0 0,1 0-1 0 0,0 0 1 0 0,0 0 0 0 0,0 0-1 0 0,1-1 1 0 0,-1 1-1 0 0,0-1 1 0 0,1 0-1 0 0,0 0 1 0 0,-1 0-1 0 0,1 0 1 0 0,0-1 0 0 0,0 0-1 0 0,0 1 1 0 0,0-1-1 0 0,0-1 1 0 0,0 1-1 0 0,1 0 1 0 0,-1-1-1 0 0,0 0 1 0 0,0 0-1 0 0,0-1 1 0 0,0 1 0 0 0,3-1-6 0 0,98-34 226 0 0,-17-27-27 0 0,13-15-162 0 0,-100 78-37 0 0,0 0-1 0 0,1 0 1 0 0,-1 0 0 0 0,0 0-1 0 0,0 1 1 0 0,0-1-1 0 0,0 0 1 0 0,0 0-1 0 0,0 1 1 0 0,0-1 0 0 0,0 0-1 0 0,-1 1 1 0 0,1-1-1 0 0,-1 1 1 0 0,1-1-1 0 0,-1 1 1 0 0,1 0 0 0 0,-1-1-1 0 0,0 1 1 0 0,0-1-1 0 0,0 1 1 0 0,1 0-1 0 0,-2-1 1 0 0,1 1 0 0 0,0-1-1 0 0,0 1 1 0 0,0 0-1 0 0,-1-1 1 0 0,1 4-6 0 0,0-1 4 0 0,-1 0 1 0 0,1 0-1 0 0,0 1 1 0 0,0-1 0 0 0,0 0-1 0 0,0 1 1 0 0,1-1-1 0 0,0 0 1 0 0,0 0 0 0 0,0 0-1 0 0,0 0 1 0 0,1 0-1 0 0,0 0 1 0 0,-1 0 0 0 0,1 0-1 0 0,1 0 1 0 0,-1-1-1 0 0,0 1 1 0 0,1-1-1 0 0,0 0 1 0 0,0 1 0 0 0,0-1-1 0 0,0-1 1 0 0,1 1-1 0 0,-1 0 1 0 0,1-1 0 0 0,-1 0-1 0 0,1 1 1 0 0,0-2-1 0 0,0 1 1 0 0,0 0 0 0 0,0-1-1 0 0,0 0 1 0 0,0 0-1 0 0,0 0 1 0 0,0 0 0 0 0,2 0 1 0 0,6-4 60 0 0,1 0 1 0 0,0 0-1 0 0,-1-1 0 0 0,0-1 1 0 0,0 0-1 0 0,0-1 1 0 0,0 0-1 0 0,-1-1 1 0 0,0 0-1 0 0,-1 0 1 0 0,1-1-1 0 0,-2-1 1 0 0,1 0-1 0 0,-1 0 1 0 0,0-1-1 0 0,-1 0 1 0 0,2-4-61 0 0,23-20 305 0 0,2-1-149 0 0,-2-2 1 0 0,-1-2-1 0 0,-2-1 0 0 0,-1-1 1 0 0,-3-2-1 0 0,4-10-156 0 0,-19 31-3 0 0,0 0 0 0 0,-2-1 0 0 0,-1 0 0 0 0,0-1 0 0 0,-2 0 0 0 0,-1 0 0 0 0,-1 0 0 0 0,-1-1 0 0 0,-1 1 0 0 0,-1-1 0 0 0,-1 0 0 0 0,-1 0 0 0 0,-3-13 3 0 0,4 33-4 0 0,0 1 0 0 0,0-1 0 0 0,-1 0-1 0 0,0 1 1 0 0,1-1 0 0 0,-2 1 0 0 0,1-1 0 0 0,0 1-1 0 0,-1-1 1 0 0,0 1 0 0 0,0 0 0 0 0,0 0 0 0 0,-1 0 0 0 0,1 0-1 0 0,-1 0 1 0 0,0 1 0 0 0,0-1 0 0 0,0 1 0 0 0,-1 0-1 0 0,1 0 1 0 0,-1 0 0 0 0,0 0 0 0 0,1 0 0 0 0,-1 1 0 0 0,0 0-1 0 0,-1 0 1 0 0,1 0 0 0 0,0 0 0 0 0,-1 0 0 0 0,1 1 0 0 0,-1 0-1 0 0,1 0 1 0 0,-1 0 0 0 0,0 1 0 0 0,1 0 0 0 0,-1 0-1 0 0,1 0 1 0 0,-1 0 0 0 0,0 1 0 0 0,1-1 0 0 0,-1 1 0 0 0,1 0-1 0 0,-1 1 1 0 0,1-1 0 0 0,-2 1 4 0 0,-4 4-7 0 0,1 1 0 0 0,1-1 1 0 0,-1 2-1 0 0,1-1 0 0 0,0 1 0 0 0,1 0 0 0 0,0 0 1 0 0,0 1-1 0 0,1 0 0 0 0,0 0 0 0 0,1 1 0 0 0,-1 0 0 0 0,2 0 1 0 0,0 0-1 0 0,0 0 0 0 0,1 1 0 0 0,0-1 0 0 0,0 4 7 0 0,-3 20 14 0 0,1 0-1 0 0,2 1 0 0 0,1-1 1 0 0,2 1-1 0 0,2 5-13 0 0,3 3 94 0 0,3-1 0 0 0,1 0 1 0 0,2-1-1 0 0,2 0 0 0 0,1-1 0 0 0,2 0 0 0 0,2-2 0 0 0,2 0 1 0 0,1-1-1 0 0,2 0 0 0 0,2-2 0 0 0,0-1 0 0 0,9 6-94 0 0,78 74 256 0 0,-81-110-2039 0 0,-26-18-8240 0 0,-5 10-2624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0,'0'0'575'0'0,"0"0"1240"0"0,0 0 693 0 0,0 0 194 0 0,0 0-166 0 0,0 0-384 0 0,0 0-469 0 0,0 0-419 0 0,0 0-300 0 0,2 0-223 0 0,103 33 4496 0 0,-85-31-5037 0 0,0-1-1 0 0,0-1 1 0 0,0-1 0 0 0,0 0 0 0 0,0-2 0 0 0,0 0 0 0 0,0-1-1 0 0,-1-1 1 0 0,0-1 0 0 0,0 0 0 0 0,0-2 0 0 0,-1 0 0 0 0,0-1-1 0 0,-1-1 1 0 0,0-1 0 0 0,0 0 0 0 0,-1-1 0 0 0,-1-1 0 0 0,0 0-200 0 0,-9 8 43 0 0,0-1 0 0 0,0 0 0 0 0,-1 0 0 0 0,0 0 0 0 0,0-1 0 0 0,0 1 0 0 0,-1-1 0 0 0,0 0 0 0 0,-1-1 0 0 0,1 1 0 0 0,-1-1 1 0 0,-1 1-1 0 0,1-1 0 0 0,-1 0 0 0 0,-1 0 0 0 0,1 0 0 0 0,-2 0 0 0 0,1 0 0 0 0,-1 0 0 0 0,0 0 0 0 0,0 0 0 0 0,-1 0 0 0 0,-1-3-43 0 0,1 8 12 0 0,0 1 0 0 0,0 0 0 0 0,0 0 0 0 0,0 0-1 0 0,0 0 1 0 0,-1 0 0 0 0,1 0 0 0 0,-1 0 0 0 0,1 1 0 0 0,-1-1-1 0 0,0 1 1 0 0,1-1 0 0 0,-1 1 0 0 0,0-1 0 0 0,0 1-1 0 0,0 0 1 0 0,0 0 0 0 0,-1 0 0 0 0,1 0 0 0 0,0 0-1 0 0,0 1 1 0 0,0-1 0 0 0,-1 1 0 0 0,1-1 0 0 0,0 1-1 0 0,-1 0 1 0 0,1 0 0 0 0,0 0 0 0 0,-1 0 0 0 0,1 0-1 0 0,0 0 1 0 0,-1 1 0 0 0,1-1 0 0 0,0 1 0 0 0,0 0 0 0 0,-1 0-1 0 0,1-1 1 0 0,0 1 0 0 0,0 1 0 0 0,0-1 0 0 0,0 0-1 0 0,0 0 1 0 0,0 1 0 0 0,0-1 0 0 0,1 1 0 0 0,-1 0-1 0 0,1-1 1 0 0,-2 2-12 0 0,-7 21-3 0 0,1 0-1 0 0,1 0 0 0 0,1 0 1 0 0,1 1-1 0 0,1 0 1 0 0,1 0-1 0 0,2 1 0 0 0,0-1 1 0 0,2 1-1 0 0,0-1 0 0 0,2 1 1 0 0,1-1-1 0 0,4 15 4 0 0,0 53 13 0 0,1-6-23 0 0,-5 0 1 0 0,-3 0 0 0 0,-4 0 0 0 0,-4 0 0 0 0,-4 0 0 0 0,-3-1-1 0 0,-5-1 1 0 0,-25 71 9 0 0,38-140-3 0 0,0-1 0 0 0,-1 0 0 0 0,-1-1 0 0 0,0 0 1 0 0,-1 0-1 0 0,0-1 0 0 0,-1 0 0 0 0,-1-1 0 0 0,0 0 0 0 0,-11 8 3 0 0,17-16 3 0 0,0 0 1 0 0,1-1 0 0 0,-1 0-1 0 0,0 0 1 0 0,-1 0-1 0 0,1-1 1 0 0,-1 0 0 0 0,1 0-1 0 0,-1-1 1 0 0,1 1-1 0 0,-1-1 1 0 0,0-1 0 0 0,-5 1-4 0 0,10-1-2 0 0,0-1 0 0 0,0 1 0 0 0,0 0 0 0 0,0-1 1 0 0,-1 1-1 0 0,1-1 0 0 0,0 1 0 0 0,0-1 0 0 0,0 0 1 0 0,1 0-1 0 0,-1 0 0 0 0,0 0 0 0 0,0 0 0 0 0,0-1 1 0 0,1 1-1 0 0,-1-1 0 0 0,1 1 0 0 0,-1-1 1 0 0,1 1-1 0 0,-1-1 0 0 0,1 0 0 0 0,0 1 0 0 0,0-1 1 0 0,0 0-1 0 0,0 0 0 0 0,0 0 0 0 0,0 0 0 0 0,1 0 1 0 0,-1 0-1 0 0,1 0 0 0 0,-1 0 0 0 0,1-2 2 0 0,-4-74-100 0 0,4 61 100 0 0,2-5 10 0 0,1 0-1 0 0,0 0 1 0 0,2 0 0 0 0,1 1-1 0 0,0 0 1 0 0,2 0 0 0 0,1-1-10 0 0,15-48 19 0 0,-21 62 10 0 0,0 1 1 0 0,1-1-1 0 0,0 1 1 0 0,0 0-1 0 0,1 0 1 0 0,0 0-1 0 0,0 0 1 0 0,1 1-1 0 0,-1 0 1 0 0,1 0-1 0 0,1 0 1 0 0,-1 1-1 0 0,1 0 1 0 0,0 0-1 0 0,0 1 1 0 0,0 0-1 0 0,1 0 0 0 0,0 1 1 0 0,6-2-30 0 0,121-55 537 0 0,-52 31-349 0 0,-32 11 83 0 0,29-23 845 0 0,-101 38-3926 0 0,3 8-432 0 0,8-1-5730 0 0,7-3-3029 0 0</inkml:trace>
  <inkml:trace contextRef="#ctx0" brushRef="#br0" timeOffset="277.186">851 817 13091 0 0,'0'0'2066'0'0,"0"0"-721"0"0,0 0-334 0 0,0 0 181 0 0,0 0 266 0 0,0 0 45 0 0,0 0-180 0 0,0 0-262 0 0,0 0-227 0 0,0 0-217 0 0,0 0-128 0 0,0 0-129 0 0,0 0-103 0 0,3 32-84 0 0,7 99-53 0 0,-17-66 23 0 0,-30 16-655 0 0,11-56-3341 0 0,19-24-965 0 0,5-1-2484 0 0,0 0-3256 0 0</inkml:trace>
  <inkml:trace contextRef="#ctx0" brushRef="#br0" timeOffset="460.334">871 486 13923 0 0,'0'0'1480'0'0,"0"0"-311"0"0,0 0-201 0 0,0 0 16 0 0,0 0-104 0 0,0 0-160 0 0,0 0-232 0 0,0 0-320 0 0,0 0-248 0 0,0 0-72 0 0,0 0-32 0 0,0 0-8 0 0,0 0 0 0 0,13-44-232 0 0,-3 58-424 0 0,-1 8-768 0 0,2-7-2161 0 0,-7-4-8090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09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58 0 0 0,'0'0'197'0'0,"0"0"605"0"0,0 0 166 0 0,0 0-22 0 0,0 0 10 0 0,0 0-41 0 0,0 0-8 0 0,0 0 18 0 0,0 0-67 0 0,0 0-53 0 0,-4-9 578 0 0,2 7 7295 0 0,-25-12-5208 0 0,-28-5-1554 0 0,49 16-1853 0 0,0 1-1 0 0,-1 0 1 0 0,1 0-1 0 0,-1 1 1 0 0,1-1-1 0 0,-1 1 1 0 0,0 1-1 0 0,1 0 1 0 0,-1 0-1 0 0,0 0 0 0 0,1 0 1 0 0,-1 1-1 0 0,0 0 1 0 0,1 1-1 0 0,-1 0 1 0 0,1 0-1 0 0,0 0 1 0 0,-1 1-63 0 0,-72 52 701 0 0,73-45-627 0 0,0 0 1 0 0,1 0-1 0 0,0 1 0 0 0,0 0 1 0 0,1 0-1 0 0,1 0 0 0 0,0 1 0 0 0,0-1 1 0 0,1 1-1 0 0,1-1 0 0 0,0 1 1 0 0,0 0-1 0 0,1 0 0 0 0,1-1 0 0 0,0 1 1 0 0,0 0-1 0 0,4 10-74 0 0,22 174 752 0 0,-28-187-715 0 0,0 0 0 0 0,-1-1 0 0 0,-1 1 0 0 0,1-1 0 0 0,-1 1 1 0 0,-1-1-1 0 0,1 0 0 0 0,-2 0 0 0 0,1-1 0 0 0,-1 1 0 0 0,0-1 0 0 0,0 0 0 0 0,-1 0 0 0 0,0-1 0 0 0,0 0 0 0 0,-1 0 0 0 0,0 0 0 0 0,0-1 0 0 0,0 1 0 0 0,0-2 0 0 0,-1 1 0 0 0,0-1 0 0 0,-3 1-37 0 0,3-1 48 0 0,9-4-45 0 0,-1 0 21 0 0,34 15 43 0 0,87-1 329 0 0,-82-3-284 0 0,-38-11-97 0 0,-1 0-5 0 0,0 0 0 0 0,0 0 10 0 0,0 0 17 0 0,0 0-12 0 0,-3 23 70 0 0,-16 32 70 0 0,-28 70 19 0 0,41-111-178 0 0,2 1 0 0 0,0 0-1 0 0,1-1 1 0 0,0 1-1 0 0,1 1 1 0 0,1-1 0 0 0,0 0-1 0 0,1 0 1 0 0,1 6-6 0 0,-1-19 4 0 0,1 1 0 0 0,-1 0 1 0 0,1-1-1 0 0,0 1 0 0 0,0 0 0 0 0,0-1 0 0 0,0 1 0 0 0,0-1 1 0 0,0 0-1 0 0,1 1 0 0 0,-1-1 0 0 0,1 0 0 0 0,-1 0 0 0 0,1 0 0 0 0,0 0 1 0 0,0 0-1 0 0,0 0 0 0 0,0 0 0 0 0,0-1 0 0 0,1 1 0 0 0,-1-1 1 0 0,0 1-1 0 0,1-1 0 0 0,-1 0 0 0 0,1 0 0 0 0,-1 0 0 0 0,1 0 1 0 0,0-1-1 0 0,1 1-4 0 0,85 5 444 0 0,-71-6-276 0 0,96-25 439 0 0,-106 11-2615 0 0,0-1-3048 0 0,-4 10-1185 0 0,0 2-6146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79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79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0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319 630 13211 0 0,'0'0'1947'0'0,"0"0"-401"0"0,0 0-217 0 0,0 0-90 0 0,0 0-120 0 0,0 0-157 0 0,0 0-133 0 0,0 0-129 0 0,0 0-112 0 0,0 0-89 0 0,0 0-69 0 0,0 0-52 0 0,0 0-50 0 0,-33 2-8 0 0,-104 10-49 0 0,75 11 99 0 0,55-16-273 0 0,-1-1-59 0 0,1 1 0 0 0,0 1 0 0 0,1-1 1 0 0,0 1-1 0 0,0 0 0 0 0,0 0 0 0 0,1 1 0 0 0,1-1 1 0 0,-1 1-1 0 0,2 1 0 0 0,-1-1 0 0 0,1 0 0 0 0,0 1 1 0 0,1-1-1 0 0,0 1 0 0 0,1 0 0 0 0,0 0 0 0 0,0 0 0 0 0,1 8-38 0 0,0-15 14 0 0,1 0 0 0 0,-1 0-1 0 0,0 0 1 0 0,1 0-1 0 0,0 0 1 0 0,0 0 0 0 0,0-1-1 0 0,0 1 1 0 0,0 0-1 0 0,0 0 1 0 0,1-1 0 0 0,0 1-1 0 0,-1 0 1 0 0,1-1-1 0 0,0 0 1 0 0,0 1-1 0 0,0-1 1 0 0,0 0 0 0 0,1 0-1 0 0,-1 0 1 0 0,1 0-1 0 0,-1-1 1 0 0,1 1 0 0 0,0-1-1 0 0,-1 1 1 0 0,1-1-1 0 0,0 0 1 0 0,0 0 0 0 0,0 0-1 0 0,0-1 1 0 0,0 1-1 0 0,0-1 1 0 0,0 1-14 0 0,102-7 750 0 0,-74-7-674 0 0,0-2-1 0 0,-1 0 0 0 0,-1-2 0 0 0,0-1 0 0 0,-1-2 0 0 0,-1-1 1 0 0,-1 0-1 0 0,5-9-75 0 0,63-49-15 0 0,-94 79 10 0 0,0 0 1 0 0,0 0-1 0 0,0 1 1 0 0,0-1-1 0 0,0 0 0 0 0,0 1 1 0 0,0-1-1 0 0,0 0 0 0 0,0 0 1 0 0,0 1-1 0 0,0-1 0 0 0,0 0 1 0 0,1 0-1 0 0,-1 1 0 0 0,0-1 1 0 0,0 0-1 0 0,0 0 1 0 0,0 1-1 0 0,0-1 0 0 0,1 0 1 0 0,-1 0-1 0 0,0 0 0 0 0,0 1 1 0 0,0-1-1 0 0,1 0 0 0 0,-1 0 1 0 0,0 0-1 0 0,0 0 0 0 0,0 0 1 0 0,1 1-1 0 0,-1-1 1 0 0,0 0-1 0 0,0 0 0 0 0,1 0 1 0 0,-1 0-1 0 0,0 0 0 0 0,1 0 1 0 0,-1 0-1 0 0,0 0 0 0 0,0 0 1 0 0,1 0-1 0 0,-1 0 0 0 0,0 0 1 0 0,0 0-1 0 0,1 0 0 0 0,-1 0 1 0 0,0 0-1 0 0,0 0 1 0 0,1-1-1 0 0,-1 1 0 0 0,0 0 1 0 0,0 0-1 0 0,1 0 0 0 0,-1 0 1 0 0,0 0-1 0 0,0-1 5 0 0,0 10 21 0 0,-1-4-21 0 0,0-1 0 0 0,1 1 0 0 0,0 0-1 0 0,0-1 1 0 0,0 1 0 0 0,0-1 0 0 0,1 1-1 0 0,0-1 1 0 0,0 1 0 0 0,0-1-1 0 0,0 1 1 0 0,1-1 0 0 0,0 0 0 0 0,0 0-1 0 0,0 0 1 0 0,0 0 0 0 0,0 0 0 0 0,1 0-1 0 0,0 0 1 0 0,0-1 0 0 0,0 1 0 0 0,0-1-1 0 0,0 0 1 0 0,1 0 0 0 0,-1 0-1 0 0,1-1 1 0 0,0 1 0 0 0,0-1 0 0 0,0 0-1 0 0,0 0 1 0 0,0 0 0 0 0,1-1 0 0 0,-1 1-1 0 0,1-1 1 0 0,1 0 0 0 0,6 0 17 0 0,1-1 0 0 0,0 0 0 0 0,-1-1 0 0 0,1 0 0 0 0,-1-1 0 0 0,0-1-1 0 0,0 0 1 0 0,0-1 0 0 0,0 0 0 0 0,0 0 0 0 0,-1-1 0 0 0,1-1 0 0 0,-1 0 0 0 0,-1-1 0 0 0,1 0 0 0 0,-1 0 0 0 0,-1-1 0 0 0,1 0-1 0 0,1-4-16 0 0,18-12 20 0 0,-2-2 0 0 0,0-1 0 0 0,-2-1 0 0 0,-1-1 0 0 0,-1-1 0 0 0,-2-1-1 0 0,-1-1 1 0 0,-2-1 0 0 0,-1 0 0 0 0,-1-2 0 0 0,-2 0 0 0 0,-1 0 0 0 0,-2-1-1 0 0,-2-1 1 0 0,-1 1 0 0 0,-2-1 0 0 0,-2-1 0 0 0,-1-2-20 0 0,-2 35 3 0 0,-1 0 0 0 0,-1-1 0 0 0,1 1 0 0 0,-1 0 0 0 0,0 0 0 0 0,0 0 0 0 0,0 0 0 0 0,-1 0 0 0 0,0 0 0 0 0,0 0 0 0 0,0 1 0 0 0,0-1 0 0 0,-1 1 0 0 0,0-1 0 0 0,0 1 0 0 0,0 0 0 0 0,0 0 0 0 0,-1 0 0 0 0,0 0 0 0 0,-2-1-3 0 0,4 5-5 0 0,-1 0 0 0 0,1 0-1 0 0,-1 0 1 0 0,1 0 0 0 0,0 1 0 0 0,-1-1 0 0 0,1 1 0 0 0,0-1 0 0 0,0 1 0 0 0,-1 0-1 0 0,1 0 1 0 0,0 0 0 0 0,0 0 0 0 0,0 1 0 0 0,0-1 0 0 0,0 1 0 0 0,0-1-1 0 0,1 1 1 0 0,-1-1 0 0 0,0 1 0 0 0,1 0 0 0 0,-1 0 0 0 0,1 0 0 0 0,0 0-1 0 0,0 0 1 0 0,-1 0 0 0 0,1 0 0 0 0,1 0 0 0 0,-1 1 0 0 0,0-1 0 0 0,0 0-1 0 0,1 0 1 0 0,0 1 0 0 0,-1-1 0 0 0,1 0 0 0 0,0 1 0 0 0,0 0 5 0 0,-2 3 9 0 0,-8 33 5 0 0,1 0 1 0 0,2 1-1 0 0,2 0 1 0 0,2 0-1 0 0,1 0 1 0 0,2 1-1 0 0,2-1 1 0 0,2 2-15 0 0,19 270 81 0 0,-19-205-120 0 0,-4-107 42 0 0,0 0-12 0 0,0 0-5 0 0,0 0-12 0 0,0 0 2 0 0,0 0-7 0 0,-2-23-1424 0 0,-4-7-515 0 0,-3-14-2321 0 0,3 17-4187 0 0,3 19-2921 0 0</inkml:trace>
  <inkml:trace contextRef="#ctx0" brushRef="#br0" timeOffset="246.018">731 416 12771 0 0,'0'0'1995'0'0,"0"0"-563"0"0,0 0-360 0 0,0 0 10 0 0,0 0 138 0 0,0 0 94 0 0,0 0-19 0 0,0 0-194 0 0,0 0-199 0 0,0 0-141 0 0,0 0-115 0 0,0 0-98 0 0,34 6-103 0 0,107 18-91 0 0,-52-26 21 0 0,-71-3-294 0 0,166-43 165 0 0,-88 22-4652 0 0,-79 21-2300 0 0,-5-2-5773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5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5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8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79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3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344 553 6625 0 0,'0'0'2838'0'0,"0"0"-520"0"0,0 0-399 0 0,0 0-241 0 0,0 0-184 0 0,0 0-247 0 0,0 0-266 0 0,0 0-214 0 0,0 0-94 0 0,0 0-83 0 0,0 0-66 0 0,0 0-52 0 0,-33 6-79 0 0,-104 21-82 0 0,68 2 49 0 0,60-20-290 0 0,0-3-37 0 0,1 2 1 0 0,1-1 0 0 0,-1 1-1 0 0,1 0 1 0 0,0 1 0 0 0,1-1 0 0 0,0 1-1 0 0,0 1 1 0 0,1-1 0 0 0,0 1-1 0 0,1 0 1 0 0,0 0 0 0 0,1 0 0 0 0,0 1-1 0 0,0-1 1 0 0,1 1 0 0 0,1-1-1 0 0,-1 9-33 0 0,4-17 47 0 0,0 1 0 0 0,0-1-1 0 0,0 0 1 0 0,0 1 0 0 0,0-1-1 0 0,0 0 1 0 0,1 0 0 0 0,-1 0 0 0 0,1-1-1 0 0,-1 1 1 0 0,1 0 0 0 0,0-1-1 0 0,0 0 1 0 0,0 0 0 0 0,0 0-1 0 0,0 0 1 0 0,0 0 0 0 0,0 0-1 0 0,0-1 1 0 0,0 0 0 0 0,0 1-1 0 0,0-1 1 0 0,0 0 0 0 0,0 0-1 0 0,0-1 1 0 0,0 1 0 0 0,0-1-1 0 0,0 0 1 0 0,0 1 0 0 0,0-1-1 0 0,0-1 1 0 0,0 1 0 0 0,0 0-1 0 0,0-1 1 0 0,0 1-47 0 0,42-18 236 0 0,-1-2-1 0 0,0-1 1 0 0,-2-2-1 0 0,0-3 1 0 0,20-17-236 0 0,37-22 86 0 0,-98 65-92 0 0,0-1 0 0 0,0 1-1 0 0,0 0 1 0 0,1 0 0 0 0,-1 0-1 0 0,0 0 1 0 0,1 0-1 0 0,-1 0 1 0 0,1 0 0 0 0,0 0-1 0 0,-1 1 1 0 0,1-1 0 0 0,-1 1-1 0 0,1-1 1 0 0,0 1 0 0 0,0-1-1 0 0,-1 1 1 0 0,1 0 0 0 0,0 0-1 0 0,-1 0 1 0 0,1 0-1 0 0,0 0 1 0 0,0 0 0 0 0,-1 1-1 0 0,1-1 1 0 0,0 1 0 0 0,-1-1-1 0 0,1 1 1 0 0,0-1 0 0 0,-1 1-1 0 0,1 0 1 0 0,-1 0-1 0 0,1 0 1 0 0,-1 0 0 0 0,0 0-1 0 0,1 0 1 0 0,-1 0 0 0 0,0 0-1 0 0,2 2 7 0 0,19 65-133 0 0,-22-61 131 0 0,1 0-1 0 0,1 1 1 0 0,-1-1-1 0 0,1 0 1 0 0,0 0 0 0 0,1 0-1 0 0,0 0 1 0 0,0-1-1 0 0,0 1 1 0 0,1-1-1 0 0,0 1 1 0 0,0-1-1 0 0,1 0 1 0 0,0-1-1 0 0,0 1 1 0 0,0-1-1 0 0,0 0 1 0 0,1 0-1 0 0,0-1 1 0 0,0 0-1 0 0,0 0 1 0 0,1 0 0 0 0,-1-1-1 0 0,1 0 1 0 0,1 1 2 0 0,6-2 6 0 0,1 1 0 0 0,-1-2-1 0 0,0 0 1 0 0,1 0 0 0 0,-1-2 0 0 0,0 0 0 0 0,1 0 0 0 0,-1-1 0 0 0,0-1 0 0 0,0 0 0 0 0,0-1 0 0 0,0-1 0 0 0,0-1-6 0 0,19-9 61 0 0,-2-2 0 0 0,1-1-1 0 0,-2-2 1 0 0,-1-1 0 0 0,11-10-61 0 0,-21 13 55 0 0,0-1 0 0 0,0 0-1 0 0,-2-2 1 0 0,-1 0 0 0 0,0-1 0 0 0,-2 0 0 0 0,0-1 0 0 0,-2-1-1 0 0,0 0 1 0 0,3-13-55 0 0,-5 1 26 0 0,0-1 0 0 0,-3 0 1 0 0,-1 0-1 0 0,-1 0 0 0 0,-3-1 0 0 0,-1 1 0 0 0,-1-1 1 0 0,-2-2-27 0 0,2 36 6 0 0,0 1 0 0 0,1-1 1 0 0,-1 1-1 0 0,0-1 1 0 0,-1 0-1 0 0,1 1 0 0 0,0-1 1 0 0,-1 0-1 0 0,0 1 1 0 0,0-1-1 0 0,0 1 0 0 0,-1-1 1 0 0,1 1-1 0 0,-1 0 1 0 0,1 0-1 0 0,-1-1 0 0 0,0 1 1 0 0,-1 0-1 0 0,1 1 1 0 0,0-1-1 0 0,-1 0 0 0 0,1 1 1 0 0,-1-1-1 0 0,0 1 1 0 0,0 0-1 0 0,0 0 0 0 0,0 0 1 0 0,0 0-1 0 0,-1 1 1 0 0,-2-2-7 0 0,2 5-8 0 0,1 1 1 0 0,-1-1 0 0 0,1 1 0 0 0,0 0 0 0 0,0 0 0 0 0,0 1 0 0 0,0-1-1 0 0,1 1 1 0 0,-1-1 0 0 0,1 1 0 0 0,0 0 0 0 0,0 0 0 0 0,0 0 0 0 0,1 0-1 0 0,-1 0 1 0 0,1 0 0 0 0,-1 4 7 0 0,-4 18 8 0 0,1 0 0 0 0,1 0 0 0 0,2 0 0 0 0,0 1 0 0 0,2-1 0 0 0,0 1 0 0 0,2-1 0 0 0,2 5-8 0 0,4 50 84 0 0,4 1-1 0 0,4-2 1 0 0,18 55-84 0 0,20-22-63 0 0,-54-114 19 0 0,0 1-1 0 0,0-1 0 0 0,0 1 1 0 0,0-1-1 0 0,0 1 0 0 0,0 0 1 0 0,0-1-1 0 0,0 1 0 0 0,1-1 1 0 0,-1 1-1 0 0,0 0 0 0 0,0-1 0 0 0,0 1 1 0 0,0 0-1 0 0,1-1 0 0 0,-1 1 1 0 0,0 0-1 0 0,0-1 0 0 0,1 1 1 0 0,-1 0-1 0 0,0-1 0 0 0,1 1 1 0 0,-1 0-1 0 0,0 0 0 0 0,1-1 1 0 0,-1 1-1 0 0,0 0 0 0 0,1 0 1 0 0,-1 0-1 0 0,1-1 0 0 0,-1 1 1 0 0,0 0-1 0 0,1 0 0 0 0,-1 0 1 0 0,1 0-1 0 0,-1 0 0 0 0,0 0 1 0 0,1 0-1 0 0,-1 0 0 0 0,1 0 1 0 0,-1 0-1 0 0,1 0 0 0 0,-1 0 1 0 0,0 0-1 0 0,1 0 0 0 0,-1 1 0 0 0,1-1 1 0 0,-1 0-1 0 0,0 0 0 0 0,1 0 1 0 0,-1 1-1 0 0,0-1 0 0 0,1 0 1 0 0,-1 0-1 0 0,0 1 0 0 0,1-1 1 0 0,-1 0-1 0 0,0 1 45 0 0,-26-56-5553 0 0,-3 26-5864 0 0,20 21 3195 0 0</inkml:trace>
  <inkml:trace contextRef="#ctx0" brushRef="#br0" timeOffset="245.872">740 336 10626 0 0,'0'0'1993'0'0,"0"0"-440"0"0,0 0-155 0 0,0 0 125 0 0,0 0-15 0 0,0 0-165 0 0,0 0-291 0 0,37 0-302 0 0,118 0-189 0 0,6 1 412 0 0,145-5-2396 0 0,-275 3-3061 0 0,-8-3-6896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79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1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23 10698 0 0,'0'0'4114'0'0,"0"0"-2104"0"0,0 0-860 0 0,0 0-17 0 0,0 0 62 0 0,0 0-49 0 0,0 0-171 0 0,0 0-222 0 0,0 0-170 0 0,0 0-64 0 0,0 0-27 0 0,-16 4 587 0 0,-1-2-969 0 0,1 0-1 0 0,0 2 1 0 0,0 0 0 0 0,0 1-1 0 0,0 1 1 0 0,1 0 0 0 0,0 1-1 0 0,-1 1-109 0 0,9-5 36 0 0,-78 48 194 0 0,74-23-222 0 0,29 12-30 0 0,167 76 953 0 0,-184-115-914 0 0,0 0 0 0 0,0 0 0 0 0,0 0 0 0 0,0 0 0 0 0,0 0 0 0 0,0 0-1 0 0,0 1 1 0 0,0-1 0 0 0,-1 0 0 0 0,1 0 0 0 0,-1 0 0 0 0,1 1 0 0 0,-1-1 0 0 0,1 0-1 0 0,-1 1 1 0 0,1-1 0 0 0,-1 0 0 0 0,0 1 0 0 0,0-1 0 0 0,0 1 0 0 0,0-1 0 0 0,0 0 0 0 0,0 1-1 0 0,0-1 1 0 0,-1 0 0 0 0,1 1 0 0 0,0-1 0 0 0,-1 1 0 0 0,1-1 0 0 0,-1 0 0 0 0,1 0-1 0 0,-1 1 1 0 0,0-1 0 0 0,1 0 0 0 0,-1 0 0 0 0,0 0 0 0 0,0 0 0 0 0,0 0 0 0 0,0 0 0 0 0,0 0-1 0 0,0 0 1 0 0,0 0 0 0 0,0 0 0 0 0,0-1 0 0 0,-1 1 0 0 0,1 0 0 0 0,-1 0-17 0 0,-62 33 604 0 0,41-25-658 0 0,-2-2 1 0 0,1 0-1 0 0,-1-1 1 0 0,0-2-1 0 0,0 0 1 0 0,0-2-1 0 0,0-1 1 0 0,-5-1 53 0 0,30 0-439 0 0,0 0-196 0 0,6-11-5031 0 0,2 7 2054 0 0,0 1-2877 0 0,-1-1-5019 0 0</inkml:trace>
  <inkml:trace contextRef="#ctx0" brushRef="#br0" timeOffset="380.374">892 30 11106 0 0,'0'0'2434'0'0,"0"0"-473"0"0,0 0-262 0 0,0 0-172 0 0,0 0-190 0 0,0 0-244 0 0,0 0-221 0 0,0 0-120 0 0,0 0-88 0 0,0 0-57 0 0,0 0-67 0 0,-32 14-107 0 0,-99 42-89 0 0,52-5 86 0 0,65-35-362 0 0,9-11-75 0 0,0 1 1 0 0,0-1-1 0 0,0 1 1 0 0,1 0-1 0 0,0 1 1 0 0,0-1-1 0 0,1 1 1 0 0,-1 0-1 0 0,1-1 1 0 0,1 1-1 0 0,0 0 1 0 0,0 1-1 0 0,0-1 1 0 0,1 0-1 0 0,0 1 1 0 0,0-1-1 0 0,0 1 1 0 0,1-1-1 0 0,1 0 1 0 0,-1 1-1 0 0,1-1 1 0 0,0 1-1 0 0,1-1 1 0 0,0 0 6 0 0,1-2 23 0 0,1-1 0 0 0,0-1 0 0 0,0 1 1 0 0,0 0-1 0 0,0-1 0 0 0,0 0 0 0 0,1 0 0 0 0,0 0 1 0 0,-1 0-1 0 0,1-1 0 0 0,0 0 0 0 0,0 0 0 0 0,0 0 1 0 0,1-1-1 0 0,-1 1 0 0 0,0-1 0 0 0,1-1 0 0 0,-1 1 1 0 0,0-1-1 0 0,1 0 0 0 0,-1 0 0 0 0,1 0 0 0 0,-1-1 1 0 0,4 0-24 0 0,-3 1 66 0 0,9-1 63 0 0,1-1 1 0 0,-1 0 0 0 0,0-1 0 0 0,0 0 0 0 0,0-1 0 0 0,-1-1 0 0 0,1 0-1 0 0,-1-1 1 0 0,0-1 0 0 0,-1 0 0 0 0,0-1 0 0 0,0 0 0 0 0,0-1 0 0 0,-1-1-1 0 0,0 0 1 0 0,-1 0 0 0 0,0-1 0 0 0,-1 0 0 0 0,7-11-130 0 0,-13 17-24 0 0,0 0 1 0 0,0-1-1 0 0,-1 1 0 0 0,1-1 1 0 0,-2 1-1 0 0,1-1 1 0 0,0 0-1 0 0,-1 0 0 0 0,0 0 1 0 0,-1 0-1 0 0,1 0 1 0 0,-1-1-1 0 0,0 1 0 0 0,-1 0 1 0 0,0-1-1 0 0,0 1 1 0 0,0-1-1 0 0,-1 1 0 0 0,1 0 1 0 0,-2-1-1 0 0,1 1 1 0 0,-1 0-1 0 0,0 0 0 0 0,0 0 1 0 0,0 0-1 0 0,-1 0 1 0 0,0 1-1 0 0,0-1 0 0 0,0 1 1 0 0,-1 0-1 0 0,0 0 1 0 0,0 0-1 0 0,0 0 0 0 0,-1 0 1 0 0,0 1-1 0 0,0 0 1 0 0,0 0-1 0 0,0 1 0 0 0,0-1 1 0 0,-1 1-1 0 0,0 0 1 0 0,1 0-1 0 0,-6-1 24 0 0,-56-1-3589 0 0,26 13-6692 0 0,24 0-2155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62 0 0 0,'0'0'460'0'0,"0"0"760"0"0,0 0 186 0 0,0 0-150 0 0,0 0-118 0 0,0 0-67 0 0,0 0-47 0 0,0 0 0 0 0,-5-5-50 0 0,-19-23 751 0 0,16 5 6720 0 0,-39 17-3366 0 0,-27 43-4118 0 0,57-26-500 0 0,-135 110 555 0 0,138-106-957 0 0,1 0-1 0 0,0 1 0 0 0,1 0 1 0 0,1 1-1 0 0,1 0 0 0 0,0 1 1 0 0,1 0-1 0 0,1 2-58 0 0,-14 100 231 0 0,21-105-204 0 0,1 0 0 0 0,0 1 0 0 0,1-1-1 0 0,1 0 1 0 0,0 0 0 0 0,1 0 0 0 0,0 0 0 0 0,2 0 0 0 0,0-1-1 0 0,0 0 1 0 0,1 0 0 0 0,1 0 0 0 0,1-1 0 0 0,-1 1 0 0 0,2-1-27 0 0,1-1 35 0 0,0-1 0 0 0,0 1 1 0 0,1-2-1 0 0,0 0 1 0 0,1 0-1 0 0,0-1 0 0 0,1 0 1 0 0,0-1-1 0 0,0-1 1 0 0,1 0-1 0 0,0-1 0 0 0,0 0 1 0 0,0-1-1 0 0,1-1 0 0 0,0 0 1 0 0,-1-1-1 0 0,4 0-35 0 0,2 0 39 0 0,0 0 1 0 0,1-1-1 0 0,-1-2 0 0 0,1 0 0 0 0,-1-1 0 0 0,1-1 0 0 0,-1-1 1 0 0,0-1-1 0 0,0 0 0 0 0,0-2 0 0 0,0 0 0 0 0,-1-2 0 0 0,0 0 1 0 0,-1-1-1 0 0,0 0 0 0 0,6-5-39 0 0,-8 6 45 0 0,0-1-1 0 0,0-1 1 0 0,-1 0 0 0 0,0-1 0 0 0,-1-1-1 0 0,0 0 1 0 0,-1-1 0 0 0,0 0 0 0 0,-1-1-1 0 0,-1 0 1 0 0,0-1 0 0 0,-1-1 0 0 0,0 1-1 0 0,-2-2 1 0 0,1 1 0 0 0,-2-1 0 0 0,-1 0-1 0 0,0-1 1 0 0,-1 1 0 0 0,2-15-45 0 0,-7 21 9 0 0,-1-1 1 0 0,0 1-1 0 0,-1 0 1 0 0,0-1-1 0 0,-1 1 1 0 0,0 0-1 0 0,-1 0 1 0 0,0 0-1 0 0,-1 1 1 0 0,0 0-1 0 0,0 0 1 0 0,-1 0-1 0 0,-1 0 1 0 0,1 1-1 0 0,-2 0 1 0 0,-2-2-10 0 0,-8-11-225 0 0,-1 1 1 0 0,-1 2-1 0 0,-1 0 1 0 0,-1 0-1 0 0,-1 2 1 0 0,0 1-1 0 0,-1 1 0 0 0,0 1 1 0 0,-2 1-1 0 0,1 1 1 0 0,-2 2-1 0 0,1 0 1 0 0,-1 2-1 0 0,-1 1 1 0 0,1 1-1 0 0,-11-1 225 0 0,-26 6-3216 0 0,36 1-2200 0 0,9 0-6050 0 0</inkml:trace>
  <inkml:trace contextRef="#ctx0" brushRef="#br0" timeOffset="536.313">1 430 6489 0 0,'0'0'1805'0'0,"0"0"-181"0"0,0 0 79 0 0,0 0 91 0 0,0 0-90 0 0,0 0-321 0 0,0 0-384 0 0,0 0-269 0 0,0 0-98 0 0,0 0 1 0 0,0 0 25 0 0,0 0 15 0 0,3 15 4676 0 0,49 18-3323 0 0,-26-26-1814 0 0,1-1 0 0 0,-1-1 1 0 0,1-2-1 0 0,0 0 0 0 0,0-2 0 0 0,0-1 0 0 0,23-3-212 0 0,-38 2 53 0 0,84-7 343 0 0,-1-5 0 0 0,74-20-396 0 0,-151 29 24 0 0,399-58 345 0 0,-142 54-258 0 0,-209 15-40 0 0,-69-37-2179 0 0,0 17-4784 0 0,3 9-5749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1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31 270 5041 0 0,'0'0'1731'0'0,"0"0"-357"0"0,0 0-143 0 0,0 0 25 0 0,0 0 54 0 0,0 0-62 0 0,0 0-147 0 0,0 0-143 0 0,0 0-133 0 0,0 0-67 0 0,0 0-63 0 0,0 0-74 0 0,0 0-82 0 0,-2 28-80 0 0,-10 139 256 0 0,-3-62 1130 0 0,14-105 2677 0 0,8-58-3609 0 0,5 16-750 0 0,2 1 0 0 0,2 0 0 0 0,1 1-1 0 0,2 1 1 0 0,2 1 0 0 0,12-15-163 0 0,-19 31 33 0 0,6-10 59 0 0,0 1 0 0 0,3 1 0 0 0,0 1 0 0 0,2 1-1 0 0,5-2-91 0 0,-30 29-3 0 0,1 1-1 0 0,-1 0 0 0 0,0-1 0 0 0,1 1 0 0 0,-1 0 0 0 0,1-1 1 0 0,-1 1-1 0 0,1 0 0 0 0,-1 0 0 0 0,1 0 0 0 0,-1 0 0 0 0,1-1 0 0 0,-1 1 1 0 0,1 0-1 0 0,-1 0 0 0 0,1 0 0 0 0,-1 0 0 0 0,1 0 0 0 0,-1 0 1 0 0,1 0-1 0 0,-1 0 0 0 0,1 0 0 0 0,-1 0 0 0 0,1 1 0 0 0,-1-1 1 0 0,1 0-1 0 0,-1 0 0 0 0,0 0 0 0 0,1 1 0 0 0,-1-1 0 0 0,1 0 0 0 0,-1 0 1 0 0,1 1-1 0 0,-1-1 0 0 0,0 0 0 0 0,1 1 0 0 0,-1-1 0 0 0,0 1 1 0 0,1-1-1 0 0,-1 0 0 0 0,0 1 0 0 0,0-1 0 0 0,1 1 0 0 0,-1-1 0 0 0,0 1 1 0 0,0-1-1 0 0,0 1 0 0 0,1-1 0 0 0,-1 1 0 0 0,0-1 0 0 0,0 1 1 0 0,0-1-1 0 0,0 1 0 0 0,0-1 0 0 0,0 1 0 0 0,0-1 0 0 0,0 1 1 0 0,0-1-1 0 0,-1 1 0 0 0,1-1 0 0 0,0 1 0 0 0,0-1 0 0 0,0 1 0 0 0,0-1 1 0 0,-1 1-1 0 0,1-1 0 0 0,0 0 0 0 0,-1 1 0 0 0,1-1 0 0 0,0 1 4 0 0,3 19 11 0 0,37 57-2170 0 0,-22-66-2723 0 0,-10-7-3835 0 0,-2-4-2502 0 0</inkml:trace>
  <inkml:trace contextRef="#ctx0" brushRef="#br0" timeOffset="339.27">508 358 0 0 0,'0'0'2000'0'0,"0"0"286"0"0,0 0 201 0 0,0 0 59 0 0,0 0-221 0 0,0 0-247 0 0,0 0-249 0 0,0 0-244 0 0,0 0-180 0 0,0 0-150 0 0,0 0-184 0 0,32 7-180 0 0,100 21-132 0 0,-130-27-729 0 0,0 0 0 0 0,0 0 0 0 0,0-1 0 0 0,-1 1 0 0 0,1-1 0 0 0,1 1 0 0 0,-1-1 0 0 0,0 1 0 0 0,0-1 0 0 0,0 0 0 0 0,0 0 0 0 0,0 0 0 0 0,0 0 0 0 0,0-1 0 0 0,0 1 0 0 0,0 0 0 0 0,0-1 0 0 0,0 0 0 0 0,0 1 0 0 0,0-1 0 0 0,0 0 0 0 0,0 0 0 0 0,-1 0 0 0 0,1 0 1 0 0,0 0-1 0 0,0-1 0 0 0,-1 1 0 0 0,1 0 0 0 0,1-2-30 0 0,2-4 166 0 0,59-74 1411 0 0,-63 79-1546 0 0,1-1-1 0 0,-1 0 1 0 0,0 0 0 0 0,0 0-1 0 0,0 0 1 0 0,-1 0 0 0 0,1 0-1 0 0,0 0 1 0 0,-1 0 0 0 0,0 0-1 0 0,0 0 1 0 0,0-1 0 0 0,0 1-1 0 0,-1 0 1 0 0,1 0 0 0 0,-1 0-1 0 0,1 0 1 0 0,-1 0 0 0 0,0 0-1 0 0,0 0 1 0 0,-1 0 0 0 0,1 1-1 0 0,-1-1 1 0 0,1 0 0 0 0,-1 1-1 0 0,0-1 1 0 0,0 1 0 0 0,0-1-1 0 0,0 1 1 0 0,0 0 0 0 0,-3-2-31 0 0,1 1-10 0 0,0 1 1 0 0,0-1-1 0 0,-1 1 1 0 0,1-1-1 0 0,-1 1 1 0 0,0 0-1 0 0,0 1 0 0 0,0 0 1 0 0,0-1-1 0 0,0 1 1 0 0,0 1-1 0 0,0-1 1 0 0,0 1-1 0 0,0 0 1 0 0,0 0-1 0 0,0 0 1 0 0,0 1-1 0 0,0 0 1 0 0,0 0-1 0 0,0 0 1 0 0,0 0-1 0 0,0 1 1 0 0,0 0-1 0 0,1 0 1 0 0,-1 0-1 0 0,1 1 1 0 0,-1 0-1 0 0,1-1 1 0 0,-3 4 9 0 0,-4 2-27 0 0,1 0 0 0 0,0 0 0 0 0,1 1 0 0 0,0 1 1 0 0,0-1-1 0 0,1 2 0 0 0,0-1 0 0 0,1 1 0 0 0,0 0 1 0 0,0 0-1 0 0,0 4 27 0 0,3-8-7 0 0,1 1 1 0 0,0-1-1 0 0,0 1 1 0 0,1 0-1 0 0,0 0 1 0 0,0 0-1 0 0,0 0 1 0 0,1 0-1 0 0,1 0 1 0 0,-1 0-1 0 0,1 0 1 0 0,1 1-1 0 0,0-1 1 0 0,0 0-1 0 0,0 0 0 0 0,1 0 1 0 0,0 0-1 0 0,1 0 1 0 0,-1-1-1 0 0,2 1 1 0 0,-1-1-1 0 0,1 0 1 0 0,0 1-1 0 0,1-2 1 0 0,-1 1-1 0 0,1 0 1 0 0,1-1 6 0 0,2 0-29 0 0,1-1 0 0 0,0 0 0 0 0,0-1 0 0 0,0 1 0 0 0,1-2 0 0 0,-1 0 0 0 0,1 0 0 0 0,0 0 1 0 0,0-1-1 0 0,0-1 0 0 0,0 0 0 0 0,0 0 0 0 0,0-1 0 0 0,0 0 0 0 0,0 0 0 0 0,0-2 0 0 0,1 1 0 0 0,4-2 29 0 0,18-5-933 0 0,-2-1 0 0 0,1-2 1 0 0,-2-1-1 0 0,1-1 0 0 0,1-3 933 0 0,-8 5-1650 0 0,15-8-5293 0 0,-19 5-3982 0 0</inkml:trace>
  <inkml:trace contextRef="#ctx0" brushRef="#br0" timeOffset="705.48">1434 67 10194 0 0,'0'0'2306'0'0,"0"0"-344"0"0,0 0-230 0 0,0 0-194 0 0,0 0-195 0 0,-31 19-200 0 0,-96 61-207 0 0,28-2 850 0 0,97-77-1751 0 0,0 0 1 0 0,0 1-1 0 0,-1-1 1 0 0,1 1-1 0 0,0 0 1 0 0,1-1-1 0 0,-1 1 1 0 0,0 0-1 0 0,0 0 1 0 0,1 0-1 0 0,-1 0 1 0 0,1 0-1 0 0,0 1 1 0 0,-1-1-1 0 0,1 0 1 0 0,0 1-1 0 0,0-1 1 0 0,1 1-1 0 0,-1-1 1 0 0,1 1-1 0 0,-1-1 1 0 0,1 1-1 0 0,0-1 1 0 0,-1 1-1 0 0,1 0 1 0 0,1-1-1 0 0,-1 1 1 0 0,0-1-1 0 0,1 1 1 0 0,-1-1 0 0 0,1 1-1 0 0,0-1 1 0 0,0 1-1 0 0,0-1 1 0 0,0 1-1 0 0,0-1 1 0 0,0 0-1 0 0,1 0 1 0 0,-1 0-1 0 0,1 0 1 0 0,-1 0-1 0 0,1 0 1 0 0,0 0-1 0 0,0 0 1 0 0,0-1-1 0 0,2 2-35 0 0,178 34 967 0 0,-176-35-950 0 0,-3-3-9 0 0,0 1 0 0 0,0 0 0 0 0,0 0 0 0 0,0 0 1 0 0,0 0-1 0 0,-1 1 0 0 0,1-1 0 0 0,0 1 0 0 0,0-1 0 0 0,0 1 1 0 0,0 0-1 0 0,-1 0 0 0 0,1 1 0 0 0,0-1 0 0 0,-1 0 0 0 0,1 1 1 0 0,-1 0-1 0 0,0-1 0 0 0,0 1 0 0 0,1 0 0 0 0,-1 0 1 0 0,0 0-1 0 0,0 1 0 0 0,-1-1 0 0 0,1 0 0 0 0,0 1 0 0 0,-1-1 1 0 0,0 1-1 0 0,1-1 0 0 0,-1 1 0 0 0,0 0 0 0 0,0 0 0 0 0,-1-1 1 0 0,1 1-1 0 0,0 0 0 0 0,-1 0 0 0 0,0 0 0 0 0,0 0 1 0 0,0 0-1 0 0,0 0 0 0 0,0 0 0 0 0,0-1 0 0 0,-1 3-8 0 0,-3 0 37 0 0,0 1-1 0 0,0-1 1 0 0,0 0-1 0 0,-1-1 1 0 0,0 1 0 0 0,0-1-1 0 0,0 0 1 0 0,0 0-1 0 0,-1 0 1 0 0,1-1 0 0 0,-1 0-1 0 0,0 0 1 0 0,0 0-1 0 0,-4 0-36 0 0,-8 6 60 0 0,-175 64 148 0 0,149-69-548 0 0,43-4 54 0 0,1 0-273 0 0,35-44-9530 0 0,-21 33 3760 0 0,-4 0-2756 0 0</inkml:trace>
  <inkml:trace contextRef="#ctx0" brushRef="#br0" timeOffset="973.396">1872 1 9266 0 0,'0'0'5124'0'0,"0"0"-2576"0"0,0 0-1118 0 0,0 0-235 0 0,0 0-198 0 0,0 0-206 0 0,0 0-40 0 0,0 0-12 0 0,0 0 50 0 0,0 0 30 0 0,0 0-88 0 0,0 0-107 0 0,0 0-102 0 0,8 23-98 0 0,24 75-86 0 0,-30-93-301 0 0,0-1-1 0 0,-1 1 1 0 0,0 0-1 0 0,0 0 1 0 0,0 1-1 0 0,-1-1 1 0 0,1 0-1 0 0,-1 0 1 0 0,0 0-1 0 0,-1 0 1 0 0,1 0-1 0 0,-1 0 1 0 0,0 0-1 0 0,0 0 0 0 0,-1 1-36 0 0,-4 16 111 0 0,-12 115 260 0 0,16 50-642 0 0,-4-206-7765 0 0,-2 8 4117 0 0,3 2-1538 0 0,2 1-4977 0 0</inkml:trace>
  <inkml:trace contextRef="#ctx0" brushRef="#br0" timeOffset="1160.658">1596 236 10162 0 0,'0'0'2718'0'0,"0"0"-656"0"0,0 0-478 0 0,0 0-320 0 0,0 0-225 0 0,0 0-120 0 0,0 0 9 0 0,0 0 6 0 0,0 0-17 0 0,0 0-64 0 0,0 0-189 0 0,0 0-125 0 0,0 0-89 0 0,28 2-67 0 0,91 6-44 0 0,13-19 326 0 0,54-26-1125 0 0,-108 20-7205 0 0,-65 14-4173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3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0,'0'0'284'0'0,"0"0"1126"0"0,0 0 357 0 0,0 0 9 0 0,0 0-14 0 0,0 0-138 0 0,0 0-204 0 0,0 0-211 0 0,0 0-149 0 0,0 0-105 0 0,0 0-64 0 0,0 0-74 0 0,0 0-66 0 0,18 8 4379 0 0,88 28 704 0 0,-70-34-5209 0 0,1-2 0 0 0,0-1 0 0 0,0-1 0 0 0,35-8-625 0 0,17-1 454 0 0,25 0-638 0 0,-115 11-412 0 0,-7-5-3692 0 0,3 3-6413 0 0,2 2-926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6793 0 0,'0'0'2205'0'0,"0"0"-297"0"0,0 0-38 0 0,0 0-2 0 0,0 0-171 0 0,0 0-321 0 0,0 0-392 0 0,0 0-293 0 0,0 0-63 0 0,0 0 54 0 0,0 0 119 0 0,0 0 53 0 0,0 0-61 0 0,7 4-54 0 0,9 2-124 0 0,-1-1 0 0 0,1 0 1 0 0,-1-1-1 0 0,1-1 0 0 0,0 0 0 0 0,1-1 0 0 0,15-1-615 0 0,103-7 1430 0 0,-65-2-1225 0 0,-37-8-1327 0 0,-25 6-7922 0 0,-8 6-3619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7 236 4337 0 0,'0'0'2259'0'0,"0"0"-70"0"0,0 0 43 0 0,0 0 3 0 0,0 0-205 0 0,0 0-346 0 0,0 0-421 0 0,0 0-337 0 0,0 0-239 0 0,0 0-133 0 0,0 0-86 0 0,0 0-41 0 0,0 0-47 0 0,-7 0 991 0 0,117 8 2845 0 0,227-5-3064 0 0,-253 1-1092 0 0,-89-8 1407 0 0,-52-70-1188 0 0,-28-32-77 0 0,73 58-960 0 0,39 34-3013 0 0,-7 10-6611 0 0,-10 3-2580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7522 0 0,'0'0'2872'0'0,"0"0"-527"0"0,0 0-334 0 0,0 0-192 0 0,0 0-312 0 0,0 0-339 0 0,0 0-322 0 0,0 0-242 0 0,0 0-95 0 0,0 0 33 0 0,0 0 99 0 0,0 0 74 0 0,0 0 1 0 0,11 0-64 0 0,319 0 3114 0 0,-115 3-3279 0 0,-215-3-431 0 0,0 0 21 0 0,0 0 16 0 0,0 0 24 0 0,0 0 14 0 0,0 0 2 0 0,-20-8 338 0 0,-1-3-289 0 0,-23-47 80 0 0,21-23-1034 0 0,22 72 133 0 0,1-3-935 0 0,1 4-3338 0 0,2 0-7561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1 391 4153 0 0,'0'0'2211'0'0,"0"0"-20"0"0,0 0 4 0 0,0 0 0 0 0,0 0-113 0 0,0 0-261 0 0,0 0-308 0 0,0 0-298 0 0,0 0-252 0 0,0 0-159 0 0,0 0-92 0 0,0 0-70 0 0,0-11 992 0 0,112 9 2386 0 0,149-22-2282 0 0,-183 13-1490 0 0,-132-4-5965 0 0,46 13 4337 0 0,-3 1-1876 0 0,4 1-1717 0 0,0 0-7013 0 0</inkml:trace>
  <inkml:trace contextRef="#ctx0" brushRef="#br0" timeOffset="239.73">284 96 11090 0 0,'0'0'2730'0'0,"0"0"-701"0"0,0 0-442 0 0,0 0-126 0 0,0 0 1 0 0,0 0-58 0 0,0 0-214 0 0,0 0-255 0 0,0 0-216 0 0,0 0-139 0 0,-8 35-84 0 0,-25 108-96 0 0,-7-3 307 0 0,30-112-910 0 0,0 1 1 0 0,2 0-1 0 0,1 1 1 0 0,1-1-1 0 0,2 1 1 0 0,0 22 202 0 0,4-52-755 0 0,0 0-433 0 0,3 0-4926 0 0,-1 0-3282 0 0</inkml:trace>
  <inkml:trace contextRef="#ctx0" brushRef="#br0" timeOffset="1193.522">833 115 3401 0 0,'0'0'2395'0'0,"0"0"-360"0"0,0 0-15 0 0,0 0 93 0 0,0 0-107 0 0,0 0-242 0 0,0 0-294 0 0,0 0-249 0 0,0 0-189 0 0,0 0-66 0 0,0 0 25 0 0,0 0-18 0 0,0 4-24 0 0,-18 62 2126 0 0,-88 129-1319 0 0,-56 52-1649 0 0,144-163-178 0 0,62-73 102 0 0,95-25 161 0 0,-124 13-188 0 0,0 0 1 0 0,0 1-1 0 0,0 1 0 0 0,0 0 0 0 0,0 1 1 0 0,0 1-1 0 0,-1 0 0 0 0,2 2-4 0 0,4-1 31 0 0,51 4-57 0 0,-42-4-8 0 0,-29-4 42 0 0,0 0 6 0 0,0 0-5 0 0,0 0-5 0 0,0 0-12 0 0,0 0 15 0 0,-2-11 121 0 0,0 0 0 0 0,-1 0 0 0 0,0 0 1 0 0,-1 1-1 0 0,0-1 0 0 0,-1 1 0 0 0,0 0 1 0 0,0 0-1 0 0,-7-8-128 0 0,-15-31 82 0 0,-65-201 142 0 0,26 87-59 0 0,53 131-302 0 0,13 31 34 0 0,4 0-3027 0 0,4-1 1179 0 0,-1 2-2755 0 0,0 0-6451 0 0</inkml:trace>
  <inkml:trace contextRef="#ctx0" brushRef="#br0" timeOffset="1837.763">1179 1 6225 0 0,'0'0'2497'0'0,"0"0"-363"0"0,0 0-107 0 0,0 0 73 0 0,0 0-74 0 0,0 0-292 0 0,0 0-425 0 0,0 0-378 0 0,0 0-269 0 0,0 0-154 0 0,0 0-71 0 0,0 0 13 0 0,0 0 80 0 0,2 2 45 0 0,1 4-404 0 0,0 1 0 0 0,-1-1-1 0 0,0 1 1 0 0,0 0 0 0 0,0-1-1 0 0,-1 1 1 0 0,0 0 0 0 0,-1 0 0 0 0,1 0-1 0 0,-1 0 1 0 0,-1 0 0 0 0,1 0-1 0 0,-2 6-170 0 0,1 16 290 0 0,-30 244 654 0 0,8-82-968 0 0,81-184 147 0 0,100-22 222 0 0,8-11 1015 0 0,-143 20-1173 0 0,-23 6-152 0 0,0 0-19 0 0,0 0 1 0 0,0 0 10 0 0,0 0-5 0 0,0 0 14 0 0,-23 0-520 0 0,-2 2-1319 0 0,11 2-7041 0 0,10-3-3622 0 0</inkml:trace>
  <inkml:trace contextRef="#ctx0" brushRef="#br0" timeOffset="2138.643">1694 328 17476 0 0,'0'0'1715'0'0,"0"0"-472"0"0,0 0-115 0 0,0 0 60 0 0,0 0 36 0 0,0 0-98 0 0,0 0-250 0 0,0 0-216 0 0,0 0-126 0 0,0 0-114 0 0,0 0-92 0 0,0 0-56 0 0,-2 20-48 0 0,-16 97 100 0 0,13 65-36 0 0,21-141-1004 0 0,-15-40 582 0 0,-1-1-1 0 0,1 0 1 0 0,-1 0-1 0 0,1 1 1 0 0,-1-1-1 0 0,1 0 1 0 0,-1 0 0 0 0,1 0-1 0 0,-1 0 1 0 0,1 0-1 0 0,0 0 1 0 0,-1 0-1 0 0,1 0 1 0 0,-1 0 0 0 0,1 0-1 0 0,-1 0 1 0 0,1 0-1 0 0,-1-1 1 0 0,1 1-1 0 0,-1 0 1 0 0,1 0 0 0 0,-1 0-1 0 0,1-1 1 0 0,-1 1-1 0 0,1 0 1 0 0,-1-1-1 0 0,1 1 1 0 0,-1 0-1 0 0,1-1 1 0 0,-1 1 0 0 0,0-1-1 0 0,1 1 1 0 0,-1-1-1 0 0,0 1 1 0 0,1-1-1 0 0,-1 1 1 0 0,0-1 0 0 0,0 1-1 0 0,0-1 1 0 0,1 1-1 0 0,-1-1 1 0 0,0 1-1 0 0,0-1 1 0 0,0 1 0 0 0,0-1-1 0 0,0 1 1 0 0,0-1-1 0 0,0 1 1 0 0,0-1-1 0 0,0 0 1 0 0,0 1 0 0 0,0-1 133 0 0,4-16-9173 0 0,-3 12-2283 0 0</inkml:trace>
  <inkml:trace contextRef="#ctx0" brushRef="#br0" timeOffset="2653.734">1635 358 9698 0 0,'0'0'2906'0'0,"0"0"-505"0"0,0 0-417 0 0,0 0-341 0 0,0 0-352 0 0,0 0-336 0 0,0 0-263 0 0,0 0-133 0 0,0 0-64 0 0,0 0 2 0 0,0 0 19 0 0,0 0-4 0 0,0 0-41 0 0,19-5-51 0 0,59-12-48 0 0,27 18 833 0 0,-73 4-939 0 0,-30-5-249 0 0,0 0 0 0 0,0 0 1 0 0,0 0-1 0 0,0 0 0 0 0,1 0 0 0 0,-1 1 1 0 0,0-1-1 0 0,0 1 0 0 0,0-1 0 0 0,0 1 0 0 0,0 0 1 0 0,0 0-1 0 0,0 0 0 0 0,0 0 0 0 0,0 0 0 0 0,-1 0 1 0 0,1 0-1 0 0,0 0 0 0 0,-1 1 0 0 0,1-1 0 0 0,-1 1 1 0 0,1 0-1 0 0,-1-1 0 0 0,1 1 0 0 0,-1 0 0 0 0,0 0 1 0 0,0-1-1 0 0,0 1 0 0 0,0 0 0 0 0,0 0 1 0 0,-1 0-1 0 0,1 0 0 0 0,-1 1 0 0 0,1-1 0 0 0,-1 0 1 0 0,0 0-1 0 0,0 0 0 0 0,1 0 0 0 0,-2 0 0 0 0,1 1 1 0 0,0-1-1 0 0,0 0 0 0 0,-1 0 0 0 0,1 0 0 0 0,-1 0 1 0 0,1 0-1 0 0,-1 0 0 0 0,0 0 0 0 0,0 0 0 0 0,0 0 1 0 0,0 0-1 0 0,0 0-17 0 0,-40 43 242 0 0,36-41-233 0 0,0 0-1 0 0,0 1 1 0 0,0 0 0 0 0,1 0 0 0 0,0 0 0 0 0,0 1 0 0 0,0-1 0 0 0,0 1 0 0 0,1 0 0 0 0,0 0 0 0 0,0 0-1 0 0,1 1 1 0 0,0-1-9 0 0,3-3-3 0 0,0 0 0 0 0,0 0 0 0 0,0 0 0 0 0,0 0 0 0 0,1 0 0 0 0,0 0 0 0 0,-1-1-1 0 0,1 1 1 0 0,0-1 0 0 0,0 1 0 0 0,0-1 0 0 0,1 0 0 0 0,-1 1 0 0 0,1-1 0 0 0,-1 0-1 0 0,1-1 1 0 0,0 1 0 0 0,-1 0 0 0 0,1-1 0 0 0,0 0 0 0 0,0 0 0 0 0,0 1 0 0 0,0-2-1 0 0,0 1 1 0 0,0 0 0 0 0,1-1 0 0 0,-1 1 3 0 0,25 11 14 0 0,-24-10-4 0 0,-1 0-1 0 0,1 0 1 0 0,0 1 0 0 0,-1-1 0 0 0,1 1 0 0 0,-1 0 0 0 0,0 0 0 0 0,0 0 0 0 0,0 1-1 0 0,0-1 1 0 0,-1 0 0 0 0,1 1 0 0 0,-1 0 0 0 0,0 0 0 0 0,0 0 0 0 0,-1 0 0 0 0,1 0-1 0 0,-1 0 1 0 0,1 0 0 0 0,-1 0 0 0 0,-1 0 0 0 0,1 1 0 0 0,0-1 0 0 0,-1 0 0 0 0,0 1 0 0 0,0-1-1 0 0,-1 1-9 0 0,-1 1 44 0 0,0 1-1 0 0,-1-1 1 0 0,0 0 0 0 0,0 1-1 0 0,-1-1 1 0 0,1 0-1 0 0,-1-1 1 0 0,-1 1-1 0 0,1-1 1 0 0,-1 0-1 0 0,0 0 1 0 0,0 0 0 0 0,-1-1-1 0 0,1 1 1 0 0,-1-1-1 0 0,0-1 1 0 0,0 1-1 0 0,0-1 1 0 0,-1 0-1 0 0,1-1 1 0 0,-1 1-1 0 0,1-1 1 0 0,-1 0 0 0 0,0-1-1 0 0,0 0 1 0 0,0 0-1 0 0,0 0 1 0 0,0-1-1 0 0,-5 0-43 0 0,-24 0 33 0 0,25 2-90 0 0,0-2 0 0 0,-1 1 0 0 0,1-2 0 0 0,0 1 0 0 0,0-1 0 0 0,0-1 0 0 0,0 0 0 0 0,0-1 0 0 0,0 0 0 0 0,0-1 0 0 0,-4-2 57 0 0,-8-14-2028 0 0,12 4-5516 0 0,8 8-4883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23 3457 0 0,'0'0'1857'0'0,"0"0"-9"0"0,0 0 75 0 0,0 0 74 0 0,0 0-86 0 0,0 0-252 0 0,0 0-362 0 0,0 0-257 0 0,0 0-173 0 0,0 0-86 0 0,0 0-41 0 0,0 0-26 0 0,-5 9-43 0 0,-74 130 2585 0 0,-165 181-1765 0 0,170-225-1094 0 0,73-94-383 0 0,1 0 0 0 0,0-1 0 0 0,0 1 1 0 0,-1 0-1 0 0,1-1 0 0 0,0 1 1 0 0,0 0-1 0 0,0 0 0 0 0,0-1 1 0 0,0 1-1 0 0,0 0 0 0 0,0 0 1 0 0,0-1-1 0 0,0 1 0 0 0,0 0 1 0 0,0 0-1 0 0,0-1 0 0 0,1 1 1 0 0,-1 0-1 0 0,0-1 0 0 0,1 1 0 0 0,-1 0 1 0 0,0-1-1 0 0,1 1 0 0 0,-1 0 1 0 0,1-1-1 0 0,-1 1 0 0 0,1-1 1 0 0,-1 1-1 0 0,1-1 0 0 0,-1 1 1 0 0,1-1-1 0 0,0 1 0 0 0,-1-1 1 0 0,1 1-1 0 0,0-1 0 0 0,-1 0 1 0 0,1 0-1 0 0,0 1 0 0 0,-1-1 0 0 0,1 0 1 0 0,0 0-1 0 0,0 0 0 0 0,-1 0 1 0 0,1 1-1 0 0,0-1 0 0 0,0 0 1 0 0,-1-1-1 0 0,1 1 0 0 0,0 0-14 0 0,52 1 455 0 0,-40-1-369 0 0,226-33 605 0 0,-165 27-534 0 0,109-7 785 0 0,-187-2-570 0 0,-38-32-299 0 0,-29-42-22 0 0,47 63-36 0 0,2-1 1 0 0,0 0 0 0 0,2-2-1 0 0,2 0 1 0 0,0-2 0 0 0,2 0-1 0 0,1 0 1 0 0,-1-10-16 0 0,8-63-237 0 0,8 104 197 0 0,0-1 1 0 0,0 0 0 0 0,0 1 0 0 0,1-1-1 0 0,-1 1 1 0 0,0-1 0 0 0,0 0 0 0 0,1 1-1 0 0,-1-1 1 0 0,0 1 0 0 0,1-1 0 0 0,-1 0-1 0 0,0 1 1 0 0,1-1 0 0 0,-1 1 0 0 0,1-1-1 0 0,-1 1 1 0 0,1 0 0 0 0,-1-1 0 0 0,1 1-1 0 0,-1-1 1 0 0,1 1 0 0 0,-1 0 0 0 0,1 0-1 0 0,-1-1 1 0 0,1 1 0 0 0,0 0 0 0 0,-1 0 0 0 0,1 0-1 0 0,0-1 1 0 0,-1 1 0 0 0,1 0 0 0 0,0 0-1 0 0,-1 0 1 0 0,1 0 0 0 0,-1 0 0 0 0,1 0-1 0 0,0 0 1 0 0,-1 1 0 0 0,1-1 0 0 0,0 0-1 0 0,-1 0 1 0 0,1 0 0 0 0,-1 1 0 0 0,1-1-1 0 0,0 0 1 0 0,-1 1 0 0 0,1-1 39 0 0,18 11-8696 0 0,-13-10-3579 0 0</inkml:trace>
  <inkml:trace contextRef="#ctx0" brushRef="#br0" timeOffset="598.134">857 1 10466 0 0,'0'0'3820'0'0,"0"0"-1748"0"0,0 0-821 0 0,0 0-220 0 0,0 0 16 0 0,0 0 0 0 0,0 0-139 0 0,0 0-264 0 0,0 0-208 0 0,0 0-42 0 0,0 0 35 0 0,0 0 63 0 0,0 0 38 0 0,3 10-28 0 0,17 156 1887 0 0,-37-25-1866 0 0,-64 79-389 0 0,81-218-132 0 0,-1-1 0 0 0,1 1 0 0 0,0-1 1 0 0,0 1-1 0 0,0-1 0 0 0,0 0 0 0 0,0 1 0 0 0,0-1 0 0 0,0 1 0 0 0,0-1 0 0 0,1 1 0 0 0,-1-1 0 0 0,1 0 0 0 0,-1 1 0 0 0,1-1 0 0 0,-1 0 0 0 0,1 1 0 0 0,0-1 0 0 0,0 0 0 0 0,-1 0 0 0 0,1 0 0 0 0,0 1 0 0 0,0-1 0 0 0,0 0 1 0 0,0 0-1 0 0,1 0 0 0 0,-1-1 0 0 0,0 1 0 0 0,0 0 0 0 0,0 0 0 0 0,1-1 0 0 0,-1 1 0 0 0,0-1 0 0 0,1 1 0 0 0,-1-1 0 0 0,1 1 0 0 0,-1-1 0 0 0,0 0 0 0 0,1 0 0 0 0,-1 1 0 0 0,1-1 0 0 0,-1 0 0 0 0,1 0 0 0 0,-1-1 0 0 0,1 1 0 0 0,-1 0 1 0 0,0 0-1 0 0,1-1 0 0 0,-1 1 0 0 0,1-1 0 0 0,-1 1 0 0 0,0-1 0 0 0,2 0-2 0 0,11 0 66 0 0,267-22 729 0 0,-248 17-1287 0 0,-53 6-7425 0 0,17 0-1221 0 0</inkml:trace>
  <inkml:trace contextRef="#ctx0" brushRef="#br0" timeOffset="1281.127">1430 362 15611 0 0,'0'0'1917'0'0,"0"0"-701"0"0,0 0-328 0 0,0 0 28 0 0,0 0 99 0 0,0 0-44 0 0,0 0-171 0 0,0 0-206 0 0,0 0-138 0 0,0 0-85 0 0,0 0-65 0 0,-25 33-51 0 0,-77 105-50 0 0,35-54 193 0 0,4 25-138 0 0,62-109-269 0 0,1 0 14 0 0,0 0 15 0 0,0 0 24 0 0,18-26 279 0 0,143-155 399 0 0,-34 35-235 0 0,-63 90-200 0 0,-58 50-307 0 0,3 27 19 0 0,9 90 141 0 0,1 43 20 0 0,-10-95 68 0 0,-9-59-207 0 0,0 0 16 0 0,0 0 13 0 0,0 0 18 0 0,0 0 24 0 0,0 0-13 0 0,0 0 1 0 0,0 0 12 0 0,0 0 21 0 0,0 0 4 0 0,0 0 15 0 0,0 0-4 0 0,0 0-14 0 0,0 0 55 0 0,-22-3 371 0 0,-79-50-350 0 0,21-5-1247 0 0,69 34-2299 0 0,10 8-6956 0 0,1 8-2749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8:32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26 0 0 0,'0'0'1115'0'0,"0"0"403"0"0,0 0 266 0 0,0 0 94 0 0,0 0-59 0 0,0 0-162 0 0,0 0-146 0 0,0 0-128 0 0,0 0-81 0 0,-4-4-114 0 0,-8-13-140 0 0,9 12-139 0 0,6 12 7022 0 0,11 28-7782 0 0,-2 32 175 0 0,-2 1 1 0 0,-4 1-1 0 0,-2 0 1 0 0,-6 62-325 0 0,-2-72 136 0 0,-4 1 0 0 0,-1-2 1 0 0,-4 1-1 0 0,-2-2 0 0 0,-4 6-136 0 0,-11 8 183 0 0,54-113-122 0 0,3 2 0 0 0,2 1 0 0 0,1 1 0 0 0,2 1 0 0 0,1 2 1 0 0,21-17-62 0 0,-48 46-3 0 0,1 1 1 0 0,-1-1 0 0 0,1 1-1 0 0,0 0 1 0 0,0 1-1 0 0,0 0 1 0 0,1 0 0 0 0,0 0-1 0 0,-1 1 1 0 0,1 0 0 0 0,0 1-1 0 0,1 0 1 0 0,-1 0 0 0 0,0 0-1 0 0,1 1 1 0 0,-1 1 0 0 0,8-1 2 0 0,-12 4-2 0 0,0 0 1 0 0,-1-1-1 0 0,1 2 0 0 0,-1-1 1 0 0,1 0-1 0 0,-1 1 1 0 0,0-1-1 0 0,0 1 1 0 0,0 0-1 0 0,-1 0 1 0 0,1 0-1 0 0,-1 0 1 0 0,0 0-1 0 0,0 1 1 0 0,-1-1-1 0 0,1 1 1 0 0,-1-1-1 0 0,0 1 0 0 0,0 0 1 0 0,-1 2 1 0 0,5 22 41 0 0,-1 0 1 0 0,-2-1 0 0 0,-1 1-1 0 0,-1 0 1 0 0,-2 0-1 0 0,-1 0 1 0 0,-4 15-42 0 0,5-37 17 0 0,-1 0 1 0 0,1 0-1 0 0,-2 0 1 0 0,1 0-1 0 0,-1-1 1 0 0,0 0-1 0 0,0 0 1 0 0,0 0-1 0 0,-1 0 1 0 0,0-1-1 0 0,0 1 1 0 0,-1-1-1 0 0,0-1 1 0 0,0 1-1 0 0,0-1 1 0 0,0 0-1 0 0,0 0 1 0 0,-1-1 0 0 0,0 0-1 0 0,1 0 1 0 0,-1 0-1 0 0,0-1 1 0 0,-1 0-1 0 0,1-1 1 0 0,0 1-1 0 0,-1-1 1 0 0,1-1-1 0 0,0 1 1 0 0,-1-1-18 0 0,0 1-17 0 0,0-1 0 0 0,0 1 0 0 0,0-1 1 0 0,0-1-1 0 0,0 0 0 0 0,0 0 0 0 0,0 0 1 0 0,1-1-1 0 0,-1 0 0 0 0,0 0 0 0 0,1-1 1 0 0,-1 0-1 0 0,1 0 0 0 0,0-1 0 0 0,0 0 1 0 0,1 0-1 0 0,-1-1 0 0 0,1 0 0 0 0,0 0 0 0 0,0 0 1 0 0,-4-5 16 0 0,3 1-158 0 0,5 7-32 0 0,1 1 1 0 0,-1 0 0 0 0,1 0-1 0 0,-1-1 1 0 0,1 1 0 0 0,0-1-1 0 0,0 1 1 0 0,0-1 0 0 0,0 0-1 0 0,0 1 1 0 0,0-1 0 0 0,0 0-1 0 0,1 0 1 0 0,-1 0 0 0 0,1 1-1 0 0,-1-1 1 0 0,1 0-1 0 0,0 0 1 0 0,-1 0 0 0 0,1 0-1 0 0,0 0 1 0 0,0 0 0 0 0,1 0-1 0 0,-1 0 1 0 0,0 0 189 0 0,10-3-8016 0 0,-6 5-3420 0 0</inkml:trace>
  <inkml:trace contextRef="#ctx0" brushRef="#br0" timeOffset="395.44">741 652 12235 0 0,'0'0'1208'0'0,"0"0"-288"0"0,0 0-50 0 0,0 0 112 0 0,0 0 136 0 0,0 0 10 0 0,0 0-112 0 0,0 0-145 0 0,0 0-175 0 0,0 0-151 0 0,0 0-133 0 0,0 0-82 0 0,0 0-55 0 0,-15 16-35 0 0,-42 51-2 0 0,55-64-200 0 0,-1 0 0 0 0,0 1 1 0 0,1-1-1 0 0,0 1 1 0 0,0 0-1 0 0,0-1 0 0 0,0 1 1 0 0,1 0-1 0 0,-1 0 0 0 0,1 0 1 0 0,0 0-1 0 0,0 1 1 0 0,1-1-1 0 0,-1 0 0 0 0,1 0 1 0 0,0 0-1 0 0,0 2-38 0 0,0 10 126 0 0,-1-12-98 0 0,1 0 0 0 0,0 0 0 0 0,0 0-1 0 0,1 1 1 0 0,-1-1 0 0 0,1 0 0 0 0,0 0-1 0 0,0 0 1 0 0,1 0 0 0 0,-1 0 0 0 0,1 0-1 0 0,0 0 1 0 0,0 0 0 0 0,0-1 0 0 0,0 1-1 0 0,1-1 1 0 0,-1 0 0 0 0,1 1 0 0 0,0-1-1 0 0,0 0 1 0 0,0 0 0 0 0,0-1-1 0 0,1 1 1 0 0,-1-1 0 0 0,1 0 0 0 0,-1 0-1 0 0,1 0 1 0 0,0 0 0 0 0,0 0 0 0 0,0-1-1 0 0,0 0 1 0 0,0 0 0 0 0,0 0 0 0 0,0 0-1 0 0,1-1-27 0 0,6 2 86 0 0,-1 0-1 0 0,0-1 0 0 0,0 0 0 0 0,1-1 1 0 0,-1 0-1 0 0,0-1 0 0 0,1 0 0 0 0,-1-1 1 0 0,0 0-1 0 0,0 0 0 0 0,0-1 0 0 0,0 0 1 0 0,-1-1-1 0 0,4-2-85 0 0,-6 3 54 0 0,0-1 1 0 0,-1 1 0 0 0,1-2-1 0 0,-1 1 1 0 0,0-1-1 0 0,0 1 1 0 0,-1-2 0 0 0,1 1-1 0 0,-1-1 1 0 0,0 0-1 0 0,-1 0 1 0 0,0 0 0 0 0,0 0-1 0 0,0-1 1 0 0,0 0-1 0 0,-1 0 1 0 0,0 0-1 0 0,-1 0 1 0 0,0 0 0 0 0,0 0-1 0 0,0-1 1 0 0,-1 1-1 0 0,0-1 1 0 0,0 1 0 0 0,-1-1-1 0 0,0 1 1 0 0,-1-1-1 0 0,1 0 1 0 0,-2-3-55 0 0,-1 6-11 0 0,-1-1 0 0 0,0 1 0 0 0,0 0 1 0 0,0 1-1 0 0,-1-1 0 0 0,0 1 0 0 0,0 0 0 0 0,0 0 0 0 0,0 0 0 0 0,0 1 1 0 0,-1 0-1 0 0,0 0 0 0 0,1 0 0 0 0,-1 1 0 0 0,-1-1 11 0 0,-1 0-156 0 0,-1 0 0 0 0,0 1 0 0 0,-1 0 0 0 0,1 0 0 0 0,0 1-1 0 0,-1 0 1 0 0,1 0 0 0 0,0 1 0 0 0,-1 1 0 0 0,-6 0 156 0 0,-19 8-3481 0 0,1 6-4256 0 0,22-8-3962 0 0</inkml:trace>
  <inkml:trace contextRef="#ctx0" brushRef="#br0" timeOffset="730.358">1304 575 7466 0 0,'0'0'2376'0'0,"0"0"-1060"0"0,0 0-338 0 0,0 0 285 0 0,0 0 380 0 0,0 0 116 0 0,0 0-108 0 0,0 0-268 0 0,0 0-314 0 0,0 0-218 0 0,0 0-117 0 0,0 0-85 0 0,0 20-97 0 0,1 64-85 0 0,-21 4 475 0 0,-53 62-257 0 0,26-103-1356 0 0,5-35-4012 0 0,29-27-2725 0 0,12 5 1546 0 0,0 9 5323 0 0,0-6-6082 0 0</inkml:trace>
  <inkml:trace contextRef="#ctx0" brushRef="#br0" timeOffset="1066.836">1087 549 3113 0 0,'0'0'3315'0'0,"0"0"-661"0"0,0 0-550 0 0,0 0-207 0 0,0 0-118 0 0,0 0-184 0 0,0 0-287 0 0,0 0-312 0 0,0 0-254 0 0,0 0-150 0 0,0 0 27 0 0,0 0 73 0 0,0 0 61 0 0,2 5 40 0 0,-1-4-758 0 0,11 22 697 0 0,1-1 0 0 0,1 0-1 0 0,1-1 1 0 0,0-1 0 0 0,2 0 0 0 0,13 12-732 0 0,118 86 1068 0 0,-80-63-913 0 0,-67-54-1395 0 0,5 6 3436 0 0,-6-5-6532 0 0,-3-1-6551 0 0,2-1-918 0 0</inkml:trace>
  <inkml:trace contextRef="#ctx0" brushRef="#br0" timeOffset="8845.987">4216 37 0 0 0,'0'0'543'0'0,"0"0"248"0"0,0 0 358 0 0,0 0 378 0 0,0 0 286 0 0,0 0 102 0 0,0 0-167 0 0,0 0-329 0 0,0 0-337 0 0,0 0-274 0 0,0 0-148 0 0,3-3-37 0 0,6-9 11 0 0,-6 9 28 0 0,-3 3 5 0 0,7 22 3399 0 0,10 55-1469 0 0,-1 41-1315 0 0,4 132 72 0 0,-32 70-288 0 0,10-258-951 0 0,0 31 111 0 0,-2-126-2983 0 0,0 13-1631 0 0,3 0-6344 0 0,1 16 1862 0 0</inkml:trace>
  <inkml:trace contextRef="#ctx0" brushRef="#br0" timeOffset="9150.705">4030 560 2817 0 0,'0'0'2970'0'0,"0"0"-1199"0"0,0 0-781 0 0,0 0-276 0 0,0 0 79 0 0,0 0 238 0 0,0 0 199 0 0,0 0 65 0 0,0 0-49 0 0,0 0-142 0 0,0 0-156 0 0,0 0-132 0 0,0 0-100 0 0,23-10-100 0 0,147-61 961 0 0,-147 61-1417 0 0,1 1 1 0 0,0 2 0 0 0,0 0 0 0 0,0 1-1 0 0,1 1 1 0 0,0 2 0 0 0,0 0-1 0 0,13 2-160 0 0,-32 0-549 0 0,-1 1-906 0 0,-1 1-9150 0 0,-4-1 1295 0 0</inkml:trace>
  <inkml:trace contextRef="#ctx0" brushRef="#br0" timeOffset="9823.502">4564 30 10578 0 0,'0'0'1790'0'0,"0"0"-435"0"0,0 0-239 0 0,0 0 79 0 0,0 0 179 0 0,0 0 17 0 0,0 0-204 0 0,0 0-334 0 0,0 0-318 0 0,0 0-115 0 0,0 0 12 0 0,0 0 32 0 0,3 12 20 0 0,18 91 761 0 0,-15-74-876 0 0,16 82 646 0 0,-5 1 1 0 0,-3 32-1016 0 0,-5 192 560 0 0,6-245-444 0 0,-14-90-100 0 0,1 0 1 0 0,-1 0-1 0 0,1 0 0 0 0,-1 0 0 0 0,1 0 0 0 0,0-1 1 0 0,-1 1-1 0 0,1-1 0 0 0,0 1 0 0 0,-1-1 0 0 0,1 1 1 0 0,0-1-1 0 0,0 0 0 0 0,-1 0 0 0 0,1 0 0 0 0,0 0 1 0 0,0 0-1 0 0,-1 0 0 0 0,1-1 0 0 0,0 1 0 0 0,0-1 1 0 0,-1 1-1 0 0,1-1 0 0 0,0 1 0 0 0,-1-1 0 0 0,1 0 1 0 0,-1 0-1 0 0,1 0 0 0 0,-1 0 0 0 0,1 0 0 0 0,-1 0 1 0 0,0 0-1 0 0,0-1 0 0 0,1 1 0 0 0,-1 0 0 0 0,0-1 1 0 0,0 1-1 0 0,0-1 0 0 0,0 1 0 0 0,-1-1 0 0 0,1 1 1 0 0,0-1-1 0 0,-1 0 0 0 0,1 0-16 0 0,9-7 23 0 0,48-46 36 0 0,82-62 52 0 0,-54 63-135 0 0,-69 49 33 0 0,-17 5-24 0 0,0 0 11 0 0,-1 16 19 0 0,-14 39 86 0 0,11-45-73 0 0,0 1 0 0 0,1 0 0 0 0,0 0 0 0 0,1 0 0 0 0,0 0 0 0 0,1 1-1 0 0,0-1 1 0 0,1 0 0 0 0,1 1 0 0 0,-1-1 0 0 0,3 9-28 0 0,43 44 22 0 0,-32-51-32 0 0,28-19-1258 0 0,-22-24-2535 0 0,-12 16-3635 0 0,-2 6-4230 0 0</inkml:trace>
  <inkml:trace contextRef="#ctx0" brushRef="#br0" timeOffset="10273.21">5236 873 6705 0 0,'0'0'2073'0'0,"0"0"-553"0"0,0 0-164 0 0,0 0 3 0 0,0 0-26 0 0,0 0-68 0 0,0 0-128 0 0,0 0-139 0 0,0 0-104 0 0,0 0-78 0 0,0 0-65 0 0,0 0-43 0 0,0 0-42 0 0,22 7-18 0 0,68 22-40 0 0,-41-31 235 0 0,-41-2-635 0 0,3 0-101 0 0,-1 1 0 0 0,-1-1 0 0 0,1-1 0 0 0,-1 0 0 0 0,1 0 0 0 0,-1-1 0 0 0,-1 0 0 0 0,1 0 0 0 0,-1-1 0 0 0,0 0 0 0 0,-1-1 0 0 0,1 1 0 0 0,-2-1 0 0 0,1-1 0 0 0,-1 0 1 0 0,0 1-1 0 0,-1-2 0 0 0,0 1 0 0 0,0-1 0 0 0,-1 0 0 0 0,-1 1 0 0 0,1-2 0 0 0,-2 1 0 0 0,1 0 0 0 0,-1-1 0 0 0,-1-2-107 0 0,-1 11-1 0 0,0 0 1 0 0,-1 0-1 0 0,1 0 0 0 0,-1 0 0 0 0,1 0 1 0 0,-1 0-1 0 0,0 1 0 0 0,0-1 0 0 0,1 0 1 0 0,-1 1-1 0 0,-1-1 0 0 0,1 0 1 0 0,0 1-1 0 0,0-1 0 0 0,-1 1 0 0 0,1 0 1 0 0,0-1-1 0 0,-1 1 0 0 0,1 0 0 0 0,-1 0 1 0 0,0 0-1 0 0,1 0 0 0 0,-1 0 0 0 0,0 0 1 0 0,0 1-1 0 0,0-1 0 0 0,1 0 1 0 0,-1 1-1 0 0,0 0 0 0 0,0-1 0 0 0,0 1 1 0 0,0 0-1 0 0,0 0 0 0 0,-2 0 1 0 0,-68 8-235 0 0,54 1 222 0 0,0 1-1 0 0,1 1 1 0 0,1 0-1 0 0,0 1 1 0 0,0 0-1 0 0,1 2 1 0 0,1 0-1 0 0,0 0 1 0 0,1 2 0 0 0,0-1-1 0 0,1 2 1 0 0,1 0-1 0 0,-5 10 14 0 0,14-23 20 0 0,-1 0 0 0 0,1 1 0 0 0,-1-1-1 0 0,1 1 1 0 0,1 0 0 0 0,-1-1 0 0 0,1 1-1 0 0,-1 0 1 0 0,2 0 0 0 0,-1 0 0 0 0,0 0 0 0 0,1 0-1 0 0,0 0 1 0 0,0 0 0 0 0,0 0 0 0 0,1 0-1 0 0,0 0 1 0 0,0 0 0 0 0,0-1 0 0 0,0 1-1 0 0,1 0 1 0 0,0 0 0 0 0,0-1 0 0 0,0 1 0 0 0,0-1-1 0 0,1 0 1 0 0,0 0 0 0 0,0 0 0 0 0,0 0-1 0 0,0 0 1 0 0,1 0 0 0 0,-1-1 0 0 0,1 0-1 0 0,0 1 1 0 0,0-1 0 0 0,0-1 0 0 0,0 1 0 0 0,1-1-1 0 0,-1 0 1 0 0,2 1-20 0 0,16 4 190 0 0,0-1 0 0 0,1-1 0 0 0,-1-1-1 0 0,1-1 1 0 0,0-1 0 0 0,1-1 0 0 0,-1-1 0 0 0,13-1-190 0 0,4 0 107 0 0,33-13-589 0 0,-70 13 230 0 0,-3 1-3891 0 0,0 0-4360 0 0,0 0-4121 0 0</inkml:trace>
  <inkml:trace contextRef="#ctx0" brushRef="#br0" timeOffset="12239.186">6501 118 1392 0 0,'0'0'995'0'0,"0"0"-84"0"0,0 0 33 0 0,0 0 251 0 0,0 0 308 0 0,0 0 276 0 0,0 0 108 0 0,0 0-125 0 0,0 0-212 0 0,0 0-246 0 0,0 0-185 0 0,-1-6-132 0 0,-4-18-82 0 0,3 17-61 0 0,2 7-49 0 0,0 0-68 0 0,0 0-73 0 0,0 0-64 0 0,0 0-84 0 0,0 0-62 0 0,0 0-63 0 0,0 0-45 0 0,0 0-41 0 0,0 0-43 0 0,27 58 1577 0 0,-12-21-1516 0 0,-2 1 0 0 0,-2 0 0 0 0,-1 1 0 0 0,-2 1 0 0 0,0 22-313 0 0,5 113 466 0 0,-13 310 298 0 0,8-500-209 0 0,3-13-537 0 0,2 0 1 0 0,1 1 0 0 0,1 0-1 0 0,1 2 1 0 0,1-1 0 0 0,1 2-1 0 0,21-21-18 0 0,30-37-66 0 0,-67 80 45 0 0,-2 1 17 0 0,0 0 1 0 0,1 0-1 0 0,-1 1 1 0 0,0-1-1 0 0,1 0 0 0 0,-1 1 1 0 0,0-1-1 0 0,1 0 1 0 0,-1 1-1 0 0,1-1 0 0 0,-1 0 1 0 0,1 1-1 0 0,-1-1 1 0 0,1 1-1 0 0,-1-1 0 0 0,1 1 1 0 0,-1-1-1 0 0,1 1 1 0 0,0-1-1 0 0,-1 1 0 0 0,1 0 1 0 0,0-1-1 0 0,0 1 0 0 0,-1 0 1 0 0,1-1-1 0 0,0 1 1 0 0,0 0-1 0 0,-1 0 0 0 0,1 0 1 0 0,0 0-1 0 0,0 0 1 0 0,-1 0-1 0 0,1 0 0 0 0,0 0 1 0 0,0 0-1 0 0,0 0 1 0 0,-1 0-1 0 0,1 1 0 0 0,0-1 1 0 0,-1 0-1 0 0,1 0 1 0 0,1 1 3 0 0,7 14 29 0 0,-1 0 1 0 0,0 1-1 0 0,-1 0 1 0 0,0 0-1 0 0,-2 1 1 0 0,0 0-1 0 0,0 0 1 0 0,-2 0-1 0 0,0 0 1 0 0,-1 1-1 0 0,-1-1 1 0 0,0 1-1 0 0,-2-1 1 0 0,-1 18-30 0 0,2-11 44 0 0,0 103 191 0 0,0-126-247 0 0,0-9-1038 0 0,2-21-3239 0 0,3 11-4165 0 0,-3 14-3096 0 0</inkml:trace>
  <inkml:trace contextRef="#ctx0" brushRef="#br0" timeOffset="12481.372">7156 906 9842 0 0,'0'0'2635'0'0,"0"0"-1112"0"0,0 0-517 0 0,0 0 9 0 0,0 0 153 0 0,0 0 59 0 0,0 0-73 0 0,0 0-197 0 0,0 0-243 0 0,0 0-181 0 0,0 0-126 0 0,0 0-69 0 0,-1 21-64 0 0,-3 105 314 0 0,4-93-569 0 0,0-32-174 0 0,0-1-93 0 0,0 0-139 0 0,0 0-181 0 0,0 0-323 0 0,0-8-11637 0 0,0 5 3905 0 0</inkml:trace>
  <inkml:trace contextRef="#ctx0" brushRef="#br0" timeOffset="12734.686">7151 472 13003 0 0,'0'0'1344'0'0,"0"0"-544"0"0,0 0-440 0 0,0 0-224 0 0,0 0-96 0 0,0 0-144 0 0,0 0-120 0 0,0 0-80 0 0,0 0-104 0 0,0 0-96 0 0,0 0-584 0 0,0 0-2209 0 0,0 0-6457 0 0</inkml:trace>
  <inkml:trace contextRef="#ctx0" brushRef="#br0" timeOffset="13055.474">7541 266 10994 0 0,'0'0'1461'0'0,"0"0"-476"0"0,0 0-134 0 0,0 0 119 0 0,0 0 181 0 0,0 0 109 0 0,0 0-89 0 0,0 0-178 0 0,0 0-146 0 0,0 0-105 0 0,0 0-80 0 0,0 0-75 0 0,4 25-67 0 0,18 127 347 0 0,-13-96-497 0 0,-3 1-1 0 0,-2 0 0 0 0,-3 0 1 0 0,-2 0-1 0 0,-3 0 1 0 0,-2 0-1 0 0,-4 8-369 0 0,-10 119 67 0 0,20-184-66 0 0,0 0-1187 0 0,11-48-4249 0 0,-5 31-897 0 0,-4 9-2325 0 0</inkml:trace>
  <inkml:trace contextRef="#ctx0" brushRef="#br0" timeOffset="13544.603">7826 277 5281 0 0,'0'0'2475'0'0,"0"0"-672"0"0,0 0-305 0 0,0 0 82 0 0,0 0 159 0 0,0 0-8 0 0,0 0-194 0 0,0 0-348 0 0,0 0-347 0 0,0 0-277 0 0,0 0-143 0 0,0 0-85 0 0,0 0-23 0 0,11 44 3860 0 0,-9 165-1952 0 0,-16 112-1350 0 0,-3-108-760 0 0,13-172-42 0 0,4-45-2673 0 0,1-4-1978 0 0,1 2-4191 0 0,-1 2-3099 0 0</inkml:trace>
  <inkml:trace contextRef="#ctx0" brushRef="#br0" timeOffset="23692.314">9150 612 0 0 0,'0'0'958'0'0,"0"0"577"0"0,0 0 316 0 0,0 0 38 0 0,0 0-170 0 0,0 0-264 0 0,0 0-212 0 0,0 0-144 0 0,0 0-87 0 0,1 0-1279 0 0,5-4 9682 0 0,-24-12-8151 0 0,-7 3 322 0 0,24 13-1522 0 0,1 0-3 0 0,0 0-29 0 0,0 0 16 0 0,0 0-1 0 0,0 0-10 0 0,0 0 8 0 0,0 0-1 0 0,0 0-13 0 0,0 0 5 0 0,0 0-1 0 0,0 0 6 0 0,0 0 12 0 0,0 0 11 0 0,0 0 27 0 0,0 0-8 0 0,0 0 15 0 0,0 0 7 0 0,0 0 1 0 0,0 0 13 0 0,0 0 9 0 0,0 0-1 0 0,0 0-21 0 0,0 0 30 0 0,0 0-12 0 0,0 0-4 0 0,0 0 19 0 0,0 0-18 0 0,0 0 5 0 0,0 0 6 0 0,-25 0 424 0 0,-82 0-365 0 0,48 32-123 0 0,39-17-60 0 0,18-12-7 0 0,-1-1 1 0 0,1 0-1 0 0,0 1 1 0 0,0-1-1 0 0,0 1 1 0 0,1 0-1 0 0,-1-1 1 0 0,1 1-1 0 0,-1 0 1 0 0,1 0-1 0 0,0 0 1 0 0,0 0-1 0 0,0 0 1 0 0,1 0-1 0 0,-1 0 1 0 0,1 1-1 0 0,0-1 1 0 0,-1 0-1 0 0,1 0 1 0 0,1 0-1 0 0,-1 0 1 0 0,0 1-1 0 0,1-1 1 0 0,0 0-1 0 0,0 2-1 0 0,47 61 69 0 0,33 5-1 0 0,4-2 4 0 0,-83-67-44 0 0,-1 1 0 0 0,1-1-1 0 0,0 0 1 0 0,-1 1-1 0 0,0 0 1 0 0,1-1 0 0 0,-1 1-1 0 0,0 0 1 0 0,0 0-1 0 0,-1-1 1 0 0,1 1 0 0 0,-1 0-1 0 0,1 0 1 0 0,-1 0-1 0 0,0 0 1 0 0,0 0 0 0 0,0 0-1 0 0,0 0 1 0 0,-1 0 0 0 0,1 0-1 0 0,-1 0 1 0 0,0-1-1 0 0,0 1 1 0 0,0 0 0 0 0,0 0-1 0 0,0-1 1 0 0,-1 1-1 0 0,1-1 1 0 0,-1 1 0 0 0,0 0-28 0 0,-85 52 513 0 0,74-50-484 0 0,0-2 0 0 0,-1 0 0 0 0,1-1 0 0 0,0 0-1 0 0,-1-1 1 0 0,1 0 0 0 0,-1-1 0 0 0,1-1 0 0 0,-1 0 0 0 0,1 0 0 0 0,-1-2 0 0 0,-1 0-29 0 0,-15-2 78 0 0,30-1-26 0 0,0 5-38 0 0,0 1-17 0 0,0 0 19 0 0,20-16-6128 0 0,-13 10-1437 0 0,-3 2-4810 0 0</inkml:trace>
  <inkml:trace contextRef="#ctx0" brushRef="#br0" timeOffset="24719.544">9557 700 0 0 0,'0'0'509'0'0,"0"0"721"0"0,0 0 308 0 0,0 0 161 0 0,0 0 100 0 0,0 0-74 0 0,0 0-120 0 0,0 0-117 0 0,0 0-126 0 0,0 0-66 0 0,0 0-57 0 0,0 0-99 0 0,-2-4-134 0 0,-1-3-1792 0 0,3 7 925 0 0,0 1 0 0 0,0-1 1 0 0,0 0-1 0 0,0 0 0 0 0,0 1 1 0 0,-1-1-1 0 0,1 0 0 0 0,0 0 1 0 0,0 0-1 0 0,0 1 0 0 0,-1-1 1 0 0,1 0-1 0 0,0 0 0 0 0,0 0 1 0 0,-1 1-1 0 0,1-1 0 0 0,0 0 1 0 0,0 0-1 0 0,-1 0 0 0 0,1 0 1 0 0,0 0-1 0 0,0 0 0 0 0,-1 0 1 0 0,1 0-1 0 0,0 0 0 0 0,-1 1 1 0 0,1-1-1 0 0,0 0 0 0 0,-1 0 1 0 0,1-1-1 0 0,0 1 0 0 0,0 0 1 0 0,-1 0-1 0 0,1 0 0 0 0,0 0 1 0 0,-1 0-1 0 0,1 0 0 0 0,0 0 1 0 0,0 0-1 0 0,-1-1 0 0 0,1 1 1 0 0,0 0-1 0 0,0 0 0 0 0,-1 0 1 0 0,1 0-1 0 0,0-1 0 0 0,0 1 1 0 0,0 0-1 0 0,-1 0 1 0 0,1-1-1 0 0,0 1 0 0 0,0 0 1 0 0,0 0-140 0 0,-5 9 72 0 0,1 1 0 0 0,0 0 0 0 0,1 0 1 0 0,0 0-1 0 0,1 0 0 0 0,0 1 0 0 0,1-1 1 0 0,0 1-1 0 0,0-1 0 0 0,1 6-72 0 0,-1-4 49 0 0,0 0 1 0 0,1 0-1 0 0,0 0 0 0 0,1 0 0 0 0,0 0 0 0 0,1 0 0 0 0,0 0 0 0 0,1-1 0 0 0,0 1 0 0 0,1-1 1 0 0,1 0-1 0 0,-1 0 0 0 0,2 0 0 0 0,0 0 0 0 0,0-1 0 0 0,0 0 0 0 0,6 5-49 0 0,-8-12 85 0 0,1-1 0 0 0,0 0 0 0 0,0 0 0 0 0,1 0 0 0 0,-1 0 0 0 0,0-1 0 0 0,1 0 0 0 0,-1 0 0 0 0,0 0 0 0 0,1-1 1 0 0,-1 0-1 0 0,1 0 0 0 0,-1 0 0 0 0,1-1 0 0 0,-1 0 0 0 0,1 0 0 0 0,-1 0 0 0 0,0-1 0 0 0,0 1 0 0 0,0-1 0 0 0,0 0 0 0 0,0-1 0 0 0,0 1 0 0 0,0-1 0 0 0,1-2-85 0 0,9-4 108 0 0,-1 0 0 0 0,0-1 1 0 0,-1-1-1 0 0,0 0 0 0 0,0-1 1 0 0,-2 0-1 0 0,1-1 0 0 0,-2 0 0 0 0,1-1 1 0 0,-2 0-1 0 0,0-1 0 0 0,-1 0 0 0 0,0 0 1 0 0,-1-1-1 0 0,-1 0 0 0 0,0 0 0 0 0,2-16-108 0 0,-7-12 284 0 0,-1 43-236 0 0,-20 5-846 0 0,-3 31-2349 0 0,23-28-1976 0 0,5-2-4034 0 0,0-4-2708 0 0</inkml:trace>
  <inkml:trace contextRef="#ctx0" brushRef="#br0" timeOffset="25484.274">10363 704 0 0 0,'0'0'811'0'0,"0"0"689"0"0,0 0 330 0 0,0 0 84 0 0,0 0-42 0 0,0 0-196 0 0,0 0-139 0 0,0 0-76 0 0,0 0-122 0 0,0 0-116 0 0,0 0-159 0 0,0 0-99 0 0,0 0-45 0 0,1-5-63 0 0,5-17 614 0 0,-31 12 3902 0 0,4 14-4980 0 0,-62 33 724 0 0,73-27-1029 0 0,0 0 1 0 0,1 0-1 0 0,0 1 0 0 0,1 1 1 0 0,0-1-1 0 0,1 1 0 0 0,0 1 0 0 0,1-1 1 0 0,1 1-1 0 0,-1 1-88 0 0,3-5 51 0 0,1 1 1 0 0,-1 0-1 0 0,1 0 0 0 0,1 0 1 0 0,0 0-1 0 0,0 0 0 0 0,1 0 1 0 0,0 0-1 0 0,1 0 0 0 0,0 0 1 0 0,1 0-1 0 0,0 0 1 0 0,1 0-1 0 0,2 7-51 0 0,-5-16 3 0 0,3 8 53 0 0,1 0 0 0 0,-1 0 0 0 0,2-1 0 0 0,-1 1 0 0 0,1-1 0 0 0,0 0 0 0 0,1 0 0 0 0,0-1 0 0 0,0 0 0 0 0,0 0 0 0 0,1 0 0 0 0,0-1 0 0 0,6 5-56 0 0,-8-8 51 0 0,-1 0 1 0 0,1-1 0 0 0,-1 1 0 0 0,1-1-1 0 0,0 1 1 0 0,0-2 0 0 0,0 1-1 0 0,0 0 1 0 0,0-1 0 0 0,0 0 0 0 0,1 0-1 0 0,-1-1 1 0 0,0 1 0 0 0,3-1-52 0 0,32-8-588 0 0,-26-10-842 0 0,6-7-1856 0 0,-9 6-5278 0 0,-8 11-3307 0 0</inkml:trace>
  <inkml:trace contextRef="#ctx0" brushRef="#br0" timeOffset="26074.358">10692 225 12779 0 0,'0'0'1857'0'0,"0"0"-235"0"0,0 0-126 0 0,0 0-43 0 0,0 0-113 0 0,0 0-168 0 0,0 0-245 0 0,0 0-224 0 0,0 0-155 0 0,0 0-112 0 0,0 0-52 0 0,0 0-6 0 0,0 0 4 0 0,-6 7-5 0 0,-20 23-35 0 0,17 34 549 0 0,10-46-693 0 0,10 158 750 0 0,12 310-431 0 0,-9-428-461 0 0,12-62 348 0 0,242-185 312 0 0,-220 169-696 0 0,-35 54-80 0 0,-9 177 260 0 0,29-139-210 0 0,-20-76-2727 0 0,-10-10-5073 0 0,-3 14 7193 0 0,0-4-11646 0 0</inkml:trace>
  <inkml:trace contextRef="#ctx0" brushRef="#br0" timeOffset="27571.333">12014 284 2849 0 0,'0'0'1505'0'0,"0"0"-31"0"0,0 0 125 0 0,0 0 187 0 0,0 0 153 0 0,0 0 42 0 0,0 0-185 0 0,0 0-293 0 0,0 0-297 0 0,0 0-235 0 0,0 0-192 0 0,0 0-105 0 0,3-7-49 0 0,8-20-30 0 0,-8 20-24 0 0,-3 7-45 0 0,0 0-56 0 0,0 0-66 0 0,3 212 3878 0 0,-1 107-3775 0 0,-20-135-214 0 0,18-157-264 0 0,-1 0 0 0 0,-1 0 0 0 0,-1 0 0 0 0,-2 0-1 0 0,-6 21-28 0 0,5-35-215 0 0,6-22-1189 0 0,6-24-1312 0 0,-4 0-669 0 0,0 7-5482 0 0,-1 19 368 0 0</inkml:trace>
  <inkml:trace contextRef="#ctx0" brushRef="#br0" timeOffset="27876.796">11773 726 6825 0 0,'0'0'1853'0'0,"0"0"-209"0"0,0 0-26 0 0,0 0 90 0 0,0 0-46 0 0,0 0-187 0 0,0 0-328 0 0,0 0-364 0 0,0 0-286 0 0,0 0-138 0 0,0 0 14 0 0,0 0 79 0 0,6-1 123 0 0,344-76 3646 0 0,-236 63-6879 0 0,-110 11 262 0 0,-4 2-160 0 0,1 1-3371 0 0,-1 0-5240 0 0</inkml:trace>
  <inkml:trace contextRef="#ctx0" brushRef="#br0" timeOffset="28371.051">12346 358 5953 0 0,'0'0'4052'0'0,"0"0"-1981"0"0,0 0-922 0 0,0 0-256 0 0,0 0 4 0 0,0 0 43 0 0,0 0 65 0 0,0 0-18 0 0,0 0-77 0 0,0 0-35 0 0,0 0-52 0 0,0 0-89 0 0,0 0-73 0 0,4 27-53 0 0,16 89-77 0 0,-10 70 1001 0 0,-11-125-1201 0 0,1 273 668 0 0,0-332-990 0 0,0-1 1 0 0,0 0-1 0 0,0 0 1 0 0,0 0-1 0 0,0 0 1 0 0,1 1-1 0 0,-1-1 1 0 0,0 0-1 0 0,1 0 0 0 0,-1 0 1 0 0,0 0-1 0 0,1 0 1 0 0,-1 0-1 0 0,1 0 1 0 0,0 0-1 0 0,-1 0 1 0 0,1 0-1 0 0,0 0 1 0 0,0 0-1 0 0,0 0 1 0 0,0 0-1 0 0,-1-1 0 0 0,1 1 1 0 0,0 0-1 0 0,0-1 1 0 0,1 1-1 0 0,-1 0 1 0 0,0-1-1 0 0,0 1 1 0 0,0-1-1 0 0,0 0 1 0 0,0 1-1 0 0,0-1 1 0 0,1 0-1 0 0,-1 0 0 0 0,0 0 1 0 0,0 0-1 0 0,0 0 1 0 0,1 0-1 0 0,-1 0 1 0 0,0 0-1 0 0,0 0 1 0 0,0-1-1 0 0,0 1 1 0 0,0 0-1 0 0,1-1 1 0 0,-1 1-1 0 0,1-1-9 0 0,53-28 652 0 0,-53 28-638 0 0,238-164 412 0 0,-209 154-437 0 0,-26 33-10 0 0,8 90 172 0 0,-10-44 39 0 0,-4-67-265 0 0,1 0 1 0 0,0-1-1 0 0,0 1 1 0 0,0 0-1 0 0,0 0 1 0 0,0-1-1 0 0,0 1 1 0 0,0 0-1 0 0,0 0 0 0 0,0 0 1 0 0,0-1-1 0 0,0 1 1 0 0,0 0-1 0 0,0 0 1 0 0,1-1-1 0 0,-1 1 1 0 0,0 0-1 0 0,0-1 0 0 0,1 1 1 0 0,-1 0-1 0 0,1-1 1 0 0,-1 1-1 0 0,1 0 1 0 0,-1-1-1 0 0,1 1 1 0 0,-1-1-1 0 0,1 1 0 0 0,-1-1 1 0 0,1 1-1 0 0,0-1 1 0 0,-1 1-1 0 0,1-1 1 0 0,0 1-1 0 0,-1-1 1 0 0,1 0-1 0 0,0 0 0 0 0,0 1 1 0 0,-1-1-1 0 0,1 0 1 0 0,0 0-1 0 0,0 0 1 0 0,0 0-1 0 0,-1 0 1 0 0,1 0-1 0 0,0 0 0 0 0,0 0 1 0 0,-1 0-1 0 0,1 0 1 0 0,0 0-1 0 0,0-1 1 0 0,-1 1-1 0 0,1 0 1 0 0,0 0-1 0 0,0-1 0 0 0,-1 1 1 0 0,1 0-1 0 0,0-1 1 0 0,-1 1-1 0 0,1-1 1 0 0,-1 1-1 0 0,1-1 1 0 0,0 0 74 0 0,27-16-5764 0 0,-10 6-2343 0 0,-11 6-1206 0 0</inkml:trace>
  <inkml:trace contextRef="#ctx0" brushRef="#br0" timeOffset="-87447.364">339 2055 11090 0 0,'0'0'1702'0'0,"0"0"-227"0"0,0 0-129 0 0,0 0 62 0 0,0 0 71 0 0,0 0-95 0 0,0 0-257 0 0,0 0-295 0 0,0 0-266 0 0,0 0-139 0 0,0 0-57 0 0,1 5 4 0 0,8 289 2691 0 0,-8-105-4675 0 0,-2-218-1545 0 0,1 14 70 0 0,-1-2-3734 0 0,1 2-4765 0 0</inkml:trace>
  <inkml:trace contextRef="#ctx0" brushRef="#br0" timeOffset="-87211.86">199 1587 15635 0 0,'0'0'953'0'0,"0"0"-369"0"0,0 0-152 0 0,0 0 32 0 0,0 0-40 0 0,0 0-64 0 0,0 0-200 0 0,0 0-192 0 0,0 0-112 0 0,0 0-64 0 0,0 0-168 0 0,0 0-216 0 0,0 0-464 0 0,32 111-1441 0 0,-16-100-2760 0 0,-5-4-3593 0 0</inkml:trace>
  <inkml:trace contextRef="#ctx0" brushRef="#br0" timeOffset="-86647.676">540 2511 10362 0 0,'0'0'1881'0'0,"0"0"-200"0"0,0 0 29 0 0,0 0-90 0 0,0 0-285 0 0,0 0-453 0 0,0 0-358 0 0,0 0-164 0 0,0 0-12 0 0,0 0 71 0 0,0 0 9 0 0,0 0 0 0 0,0 0-16 0 0,8-20-40 0 0,42-102 230 0 0,42-44 757 0 0,-45 96-1141 0 0,-45 66-200 0 0,-1 4 2 0 0,0 0-10 0 0,-1 0-4 0 0,0 0-6 0 0,-2 38 379 0 0,1-32-347 0 0,0 1 0 0 0,0 0 0 0 0,0 0 0 0 0,1-1 0 0 0,0 1 0 0 0,0 0 0 0 0,1 0 0 0 0,0 0 0 0 0,0-1 0 0 0,1 1 0 0 0,0 0 0 0 0,0-1 0 0 0,0 1 0 0 0,1-1 0 0 0,0 0 0 0 0,0 0 0 0 0,0 0 0 0 0,1 0 0 0 0,0-1 0 0 0,0 1 0 0 0,1-1 0 0 0,-1 0 0 0 0,5 3-32 0 0,-6-5 76 0 0,1 0 0 0 0,-1-1 0 0 0,1 1 1 0 0,0-1-1 0 0,0 0 0 0 0,0 0 0 0 0,0 0 1 0 0,1-1-1 0 0,-1 1 0 0 0,0-1 0 0 0,1 0 1 0 0,-1 0-1 0 0,1-1 0 0 0,-1 1 0 0 0,1-1 1 0 0,-1 0-1 0 0,1 0 0 0 0,-1-1 0 0 0,1 1 0 0 0,-1-1 1 0 0,1 0-1 0 0,-1 0 0 0 0,0-1 0 0 0,1 1 1 0 0,-1-1-1 0 0,0 0 0 0 0,0 0 0 0 0,0 0 1 0 0,0 0-1 0 0,-1-1 0 0 0,1 0 0 0 0,-1 0 1 0 0,1 0-1 0 0,-1 0 0 0 0,2-3-76 0 0,6-8 130 0 0,0-2-1 0 0,-1 0 1 0 0,0 0-1 0 0,-2 0 1 0 0,0-1-1 0 0,-1-1 1 0 0,3-9-130 0 0,-5 11 65 0 0,-1 0 1 0 0,0-1-1 0 0,-1 0 0 0 0,-1 0 1 0 0,0 0-1 0 0,-2 0 0 0 0,0 0 1 0 0,0 0-1 0 0,-3-11-65 0 0,-13 6 99 0 0,15 22-129 0 0,11 50-5451 0 0,7-31-4302 0 0,-13-15-2078 0 0</inkml:trace>
  <inkml:trace contextRef="#ctx0" brushRef="#br0" timeOffset="-86372.958">1462 2169 11466 0 0,'0'0'4751'0'0,"0"0"-2719"0"0,0 0-965 0 0,0 0 36 0 0,0 0 119 0 0,0 0 6 0 0,0 0-185 0 0,0 0-326 0 0,0 0-277 0 0,0 0-153 0 0,0 0-70 0 0,0 0-43 0 0,-4 25-22 0 0,-19 119 60 0 0,16-107 26 0 0,2-15 802 0 0,2-7-3294 0 0,2-2-2804 0 0,0 0-3893 0 0,1-13-2175 0 0</inkml:trace>
  <inkml:trace contextRef="#ctx0" brushRef="#br0" timeOffset="-86129.142">1403 1764 13571 0 0,'0'0'1744'0'0,"0"0"-519"0"0,0 0-281 0 0,0 0-136 0 0,0 0-192 0 0,0 0-256 0 0,0 0-392 0 0,0 0-248 0 0,0 0-168 0 0,0 0-304 0 0,0 0-560 0 0,0 0-1905 0 0,0 0-8418 0 0</inkml:trace>
  <inkml:trace contextRef="#ctx0" brushRef="#br0" timeOffset="6092.23">2158 630 0 0 0,'0'0'775'0'0,"0"0"710"0"0,0 0 364 0 0,0 0 109 0 0,0 0-55 0 0,0 0-92 0 0,0 0-88 0 0,0 0-111 0 0,0 0-138 0 0,4-1 4947 0 0,-32 65-5146 0 0,24 75-796 0 0,4-135-461 0 0,0 0 0 0 0,1 0 0 0 0,0 1 0 0 0,0-1 1 0 0,0 0-1 0 0,0 0 0 0 0,1 0 0 0 0,0 0 0 0 0,-1-1 1 0 0,2 1-1 0 0,-1 0 0 0 0,0-1 0 0 0,1 1 1 0 0,-1-1-1 0 0,1 0 0 0 0,0 0 0 0 0,0 0 0 0 0,0 0 1 0 0,0 0-1 0 0,1-1 0 0 0,-1 0 0 0 0,1 1 0 0 0,0-1 1 0 0,-1 0-1 0 0,1-1 0 0 0,0 1 0 0 0,0-1 0 0 0,0 0 1 0 0,0 0-1 0 0,1 0 0 0 0,0 0-18 0 0,6-1 102 0 0,-1 0 0 0 0,0-1 0 0 0,0 0 1 0 0,0 0-1 0 0,0-1 0 0 0,0-1 0 0 0,0 1 0 0 0,-1-2 0 0 0,1 1 0 0 0,-1-1 1 0 0,0-1-1 0 0,0 0 0 0 0,0 0 0 0 0,-1-1 0 0 0,1 0 0 0 0,-2 0 1 0 0,1-1-1 0 0,1-1-102 0 0,11-12 176 0 0,0-1 1 0 0,-1 0 0 0 0,-2-2-1 0 0,0 0 1 0 0,12-23-177 0 0,23-61 497 0 0,-85 180-205 0 0,20 10-249 0 0,16-27-16 0 0,-2-48-25 0 0,1-1 0 0 0,-1 0 1 0 0,1 0-1 0 0,1 0 0 0 0,0 0 0 0 0,0 0 1 0 0,0-1-1 0 0,0 1 0 0 0,1-1 1 0 0,0 0-1 0 0,1 0 0 0 0,0 0 0 0 0,-1 0 1 0 0,2-1-1 0 0,-1 0 0 0 0,1 0 0 0 0,2 2-2 0 0,-4-6 15 0 0,0 0-1 0 0,-1 0 0 0 0,1 0 1 0 0,0 0-1 0 0,0-1 0 0 0,0 1 0 0 0,-1-1 1 0 0,1 0-1 0 0,0-1 0 0 0,0 1 0 0 0,0 0 1 0 0,-1-1-1 0 0,1 0 0 0 0,0 0 1 0 0,0 0-1 0 0,-1-1 0 0 0,4-1-14 0 0,31-33 252 0 0,9-27-101 0 0,-34 40-96 0 0,-5 11-24 0 0,0-1-1 0 0,-1 0 1 0 0,0-1-1 0 0,-1 0 1 0 0,0 0-1 0 0,-1 0 1 0 0,-1-1-1 0 0,0 1 0 0 0,-1-1 1 0 0,0-8-31 0 0,-3 23 28 0 0,0 0 9 0 0,0-11 471 0 0,15 356-518 0 0,-15-334 15 0 0,0 94 72 0 0,-4 0-1 0 0,-11 47-76 0 0,10-84-1 0 0,5-66 14 0 0,0-2 7 0 0,0 0-2 0 0,0 0 27 0 0,0 0 20 0 0,0 0 1 0 0,0-13 163 0 0,4-38-223 0 0,4 0-1 0 0,1 0 1 0 0,3 1-1 0 0,1 1 1 0 0,3 0-1 0 0,2 0 1 0 0,2 2-1 0 0,14-21-5 0 0,-27 45-5 0 0,2 0 0 0 0,0 1 0 0 0,2 1 0 0 0,0 0 0 0 0,1 0 0 0 0,1 1 0 0 0,1 1 0 0 0,1 0-1 0 0,1 1 1 0 0,0 0 0 0 0,2 1 0 0 0,0 1 0 0 0,0 1 0 0 0,1 1 0 0 0,1 0 0 0 0,14-6 5 0 0,-32 19 2 0 0,1 1 0 0 0,0-1 0 0 0,-1 1 1 0 0,1-1-1 0 0,0 1 0 0 0,-1 0 0 0 0,1 0 0 0 0,0 0 1 0 0,-1 0-1 0 0,1 1 0 0 0,0-1 0 0 0,-1 1 0 0 0,1-1 1 0 0,-1 1-1 0 0,1 0 0 0 0,-1 0 0 0 0,1 0 0 0 0,-1 0 1 0 0,1 1-1 0 0,-1-1 0 0 0,0 1 0 0 0,0-1 0 0 0,0 1 1 0 0,0 0-1 0 0,0 0 0 0 0,0 0 0 0 0,0 0 0 0 0,-1 0 1 0 0,1 0-1 0 0,-1 0 0 0 0,1 1 0 0 0,-1-1 0 0 0,0 0 1 0 0,0 1-1 0 0,0-1 0 0 0,0 1 0 0 0,-1 0 0 0 0,1-1 1 0 0,0 1-1 0 0,-1-1 0 0 0,0 1 0 0 0,0 0 0 0 0,0-1 1 0 0,0 1-1 0 0,0 0 0 0 0,0-1 0 0 0,-1 1 0 0 0,1 0 1 0 0,-1-1-1 0 0,0 1 0 0 0,0 0-2 0 0,-1 23 33 0 0,-2-1-1 0 0,0 0 1 0 0,-1 0 0 0 0,-2 0 0 0 0,-1 0-1 0 0,0-1 1 0 0,-2-1 0 0 0,-1 1 0 0 0,-5 7-33 0 0,13-25 12 0 0,0 0 0 0 0,-1-1 1 0 0,1 1-1 0 0,-1-1 1 0 0,0 0-1 0 0,-1 0 0 0 0,1-1 1 0 0,-1 1-1 0 0,0-1 1 0 0,0 0-1 0 0,0 0 0 0 0,0-1 1 0 0,-1 1-1 0 0,0-1 1 0 0,0 0-1 0 0,0-1 0 0 0,0 1 1 0 0,0-1-1 0 0,0 0 0 0 0,0-1 1 0 0,-1 0-1 0 0,1 0 1 0 0,-1 0-1 0 0,1-1-12 0 0,-3-1-63 0 0,0-2-1 0 0,1 1 1 0 0,-1-1 0 0 0,1 0-1 0 0,0-1 1 0 0,0 0 0 0 0,0 0-1 0 0,1-1 1 0 0,-1 0 0 0 0,1 0-1 0 0,0-1 1 0 0,1 0 0 0 0,-1 0-1 0 0,1 0 1 0 0,0-1-1 0 0,1 0 1 0 0,0 0 0 0 0,0-1-1 0 0,0 1 1 0 0,1-1 0 0 0,0 0-1 0 0,0 0 1 0 0,1-1 0 0 0,1 1-1 0 0,-1-1 1 0 0,0-6 63 0 0,1-4-1787 0 0,2 12-3001 0 0,0 2-872 0 0,0 2-6798 0 0</inkml:trace>
  <inkml:trace contextRef="#ctx0" brushRef="#br0" timeOffset="-85860.704">1825 1683 16932 0 0,'0'0'1153'0'0,"0"0"-370"0"0,0 0-17 0 0,0 0 219 0 0,0 0 175 0 0,0 0 22 0 0,0 0-182 0 0,0 0-242 0 0,0 0-184 0 0,0 0-108 0 0,0 0-83 0 0,0 0-58 0 0,6 30-61 0 0,18 92-57 0 0,-16-85-24 0 0,-2 0 0 0 0,-2 1 0 0 0,-2-1 1 0 0,-1 1-1 0 0,-2 4-183 0 0,1 11 116 0 0,-10 242 147 0 0,5-237-343 0 0,5-57 28 0 0,0-27-3758 0 0,0-4-687 0 0,0 17-1669 0 0,0 8-3077 0 0</inkml:trace>
  <inkml:trace contextRef="#ctx0" brushRef="#br0" timeOffset="-85625.595">1641 2055 10810 0 0,'0'0'2701'0'0,"0"0"-589"0"0,0 0-546 0 0,0 0-342 0 0,0 0-188 0 0,0 0-86 0 0,0 0-68 0 0,0 0-28 0 0,0 0-3 0 0,0 0-55 0 0,0 0-83 0 0,0 0-93 0 0,0 0-104 0 0,20 3-91 0 0,137 12 307 0 0,66-48-2067 0 0,-200 28-175 0 0,-9 1-914 0 0,1 2-4317 0 0,-7 2-5212 0 0</inkml:trace>
  <inkml:trace contextRef="#ctx0" brushRef="#br0" timeOffset="-85374.415">2296 2169 15059 0 0,'0'0'1649'0'0,"0"0"-333"0"0,0 0-124 0 0,0 0-13 0 0,0 0-99 0 0,0 0-212 0 0,0 0-317 0 0,0 0-239 0 0,0 0-146 0 0,0 0-93 0 0,3 33-18 0 0,10 99-13 0 0,4-77-250 0 0,-6-44-1193 0 0,-5-10-6742 0 0,-6-1-3022 0 0</inkml:trace>
  <inkml:trace contextRef="#ctx0" brushRef="#br0" timeOffset="-85128.116">2246 1908 10162 0 0,'0'0'5137'0'0,"0"0"-3472"0"0,0 0-657 0 0,0 0-192 0 0,0 0-232 0 0,0 0-184 0 0,0 0-328 0 0,0 0-368 0 0,0 0-216 0 0,0 0-488 0 0,0 0-1113 0 0,0 0-4112 0 0,0 0-3473 0 0</inkml:trace>
  <inkml:trace contextRef="#ctx0" brushRef="#br0" timeOffset="-84553.551">2769 2103 10074 0 0,'0'0'6623'0'0,"0"0"-4069"0"0,0 0-1234 0 0,0 0-76 0 0,0 0-70 0 0,0 0-121 0 0,0 0-220 0 0,0 0-217 0 0,0 0-193 0 0,0 0-125 0 0,0 0-68 0 0,0 0-68 0 0,-33 17-55 0 0,-101 55-36 0 0,77-26 5 0 0,50-35-63 0 0,2-5-16 0 0,0 0 0 0 0,0-1 0 0 0,1 1 1 0 0,0 1-1 0 0,1-1 0 0 0,-1 1 0 0 0,1-1 0 0 0,0 1 0 0 0,1 0 0 0 0,-1 0 1 0 0,2 0-1 0 0,-1 0 0 0 0,1 1 0 0 0,0-1 0 0 0,0 0 0 0 0,1 1 0 0 0,0-1 0 0 0,0 1 1 0 0,1-1-1 0 0,0 1 3 0 0,2-5-8 0 0,-1 0 0 0 0,1 0 0 0 0,0 0 0 0 0,1-1 0 0 0,-1 0 0 0 0,0 1 0 0 0,1-1 1 0 0,-1 0-1 0 0,1 0 0 0 0,0-1 0 0 0,-1 1 0 0 0,1-1 0 0 0,0 0 0 0 0,0 0 0 0 0,0 0 0 0 0,0-1 1 0 0,0 1-1 0 0,0-1 0 0 0,0 0 0 0 0,0 0 0 0 0,1 0 0 0 0,-1-1 0 0 0,0 1 0 0 0,0-1 0 0 0,3-1 8 0 0,9-3 12 0 0,0-1-1 0 0,0-1 0 0 0,0 0 0 0 0,-1-1 1 0 0,0 0-1 0 0,-1-2 0 0 0,1 0 0 0 0,-2 0 1 0 0,0-1-1 0 0,0-1 0 0 0,-1 0 0 0 0,0 0 1 0 0,-1-2-1 0 0,-1 1 0 0 0,0-1 0 0 0,5-10-11 0 0,34-64-9 0 0,-53 137-312 0 0,-3 61 66 0 0,10-105 249 0 0,0 0 1 0 0,1 1-1 0 0,-1-1 1 0 0,1 0-1 0 0,1-1 1 0 0,-1 1 0 0 0,1-1-1 0 0,-1 0 1 0 0,1 0-1 0 0,0 0 1 0 0,1-1-1 0 0,-1 1 1 0 0,0-1-1 0 0,1-1 1 0 0,0 1-1 0 0,0-1 1 0 0,0 0-1 0 0,0 0 1 0 0,0-1-1 0 0,0 1 1 0 0,0-1-1 0 0,1-1 1 0 0,-1 1-1 0 0,0-1 1 0 0,0 0-1 0 0,4-1 6 0 0,6 0 33 0 0,0-1 0 0 0,-1-1-1 0 0,1 0 1 0 0,-1-1 0 0 0,0-1-1 0 0,0 0 1 0 0,0-1 0 0 0,-1 0-1 0 0,1-1 1 0 0,-2-1 0 0 0,1 0-1 0 0,-1-1 1 0 0,0-1 0 0 0,-1 0-1 0 0,0 0 1 0 0,-1-1 0 0 0,0-1-1 0 0,2-3-32 0 0,27-34 117 0 0,-3-2 1 0 0,-1-2-1 0 0,-3 0 0 0 0,-3-3 0 0 0,0-3-117 0 0,-21 39-34 0 0,-1 0 0 0 0,-1 0 0 0 0,-1-1 0 0 0,0 0 0 0 0,-1-1 0 0 0,-2 1-1 0 0,0-1 1 0 0,-1 0 0 0 0,-2 0 0 0 0,0 1 0 0 0,-1-1 0 0 0,-1 0 0 0 0,-1 0 0 0 0,-1 1 0 0 0,-4-13 34 0 0,7 30-11 0 0,0-1 0 0 0,0 1 0 0 0,0-1 0 0 0,0 1-1 0 0,-1 0 1 0 0,1 0 0 0 0,-1 0 0 0 0,0 0 0 0 0,-1 0 0 0 0,1 0 0 0 0,-1 1 0 0 0,1-1 0 0 0,-1 1-1 0 0,0 0 1 0 0,0-1 0 0 0,-1 1 0 0 0,1 1 0 0 0,0-1 0 0 0,-1 0 0 0 0,0 1 0 0 0,0 0 0 0 0,0 0-1 0 0,0 0 1 0 0,0 0 0 0 0,0 1 0 0 0,0-1 0 0 0,0 1 0 0 0,-1 0 0 0 0,1 0 0 0 0,-1 1 0 0 0,1-1-1 0 0,0 1 1 0 0,-1 0 0 0 0,1 0 0 0 0,-1 1 0 0 0,1-1 0 0 0,-1 1 0 0 0,1 0 0 0 0,0 0 0 0 0,0 1-1 0 0,-1-1 1 0 0,-1 2 11 0 0,-4 3 4 0 0,1 0-1 0 0,0 1 1 0 0,0 0 0 0 0,1 1-1 0 0,0-1 1 0 0,0 2-1 0 0,1-1 1 0 0,0 1 0 0 0,0 0-1 0 0,1 1 1 0 0,0-1-1 0 0,1 1 1 0 0,0 0 0 0 0,1 1-1 0 0,0-1 1 0 0,-2 10-4 0 0,-28 180 388 0 0,33-174-261 0 0,0 0 0 0 0,2 0 1 0 0,1-1-1 0 0,1 1 1 0 0,1-1-1 0 0,1 1 0 0 0,1-1 1 0 0,2-1-1 0 0,0 1 0 0 0,2-1 1 0 0,0-1-1 0 0,6 8-127 0 0,-6-12 77 0 0,1-1 0 0 0,1 0 0 0 0,0 0 0 0 0,1-1 1 0 0,1-1-1 0 0,1-1 0 0 0,0 0 0 0 0,1 0 0 0 0,1-2 0 0 0,0 0 0 0 0,1-1 0 0 0,0 0 0 0 0,1-2 0 0 0,0 0 1 0 0,0-1-1 0 0,3 0-77 0 0,-15-7-83 0 0,-1 0 0 0 0,1-1 0 0 0,0 0 0 0 0,-1 0 0 0 0,1 0 0 0 0,0-1 0 0 0,0 1 0 0 0,0-2 0 0 0,0 1 1 0 0,-1-1-1 0 0,1 0 0 0 0,3-1 83 0 0,2-13-4864 0 0,-10 12 1501 0 0,0-1-9029 0 0</inkml:trace>
  <inkml:trace contextRef="#ctx0" brushRef="#br0" timeOffset="-79140.997">4255 1808 0 0 0,'0'0'420'0'0,"0"0"331"0"0,0 0 232 0 0,0 0 265 0 0,0 0 227 0 0,0 0 72 0 0,0 0-96 0 0,0 0-224 0 0,0 0-290 0 0,0 0-251 0 0,0 0-177 0 0,0-3 982 0 0,47-2 4034 0 0,9-31-3067 0 0,-43 18-2250 0 0,-2-1 0 0 0,0 0 0 0 0,-1-1-1 0 0,0-1 1 0 0,-2 1 0 0 0,-1-1-1 0 0,0 0 1 0 0,-2-1 0 0 0,0 0 0 0 0,-1 0-1 0 0,-1-6-207 0 0,6-20 240 0 0,-6 32 319 0 0,-5 24 176 0 0,-5 25-219 0 0,-12 90 18 0 0,15 17 109 0 0,6 0 0 0 0,16 93-643 0 0,-2-38 304 0 0,-39-142-140 0 0,15-96-508 0 0,40-86-4138 0 0,-21 99-555 0 0,-1 0-3825 0 0,-8 19 256 0 0</inkml:trace>
  <inkml:trace contextRef="#ctx0" brushRef="#br0" timeOffset="-78356.774">4732 1643 6217 0 0,'0'0'1111'0'0,"0"0"-236"0"0,0 0 89 0 0,0 0 294 0 0,0 0 286 0 0,0 0 85 0 0,0 0-145 0 0,0 0-247 0 0,0 0-274 0 0,0 0-178 0 0,-20 31-145 0 0,-61 97-104 0 0,44-52 768 0 0,-2 16 532 0 0,22-56-1397 0 0,78-21 2567 0 0,-49-10-2842 0 0,1 2-1 0 0,-1 0 0 0 0,-1 0 1 0 0,1 1-1 0 0,-1 0 1 0 0,-1 1-1 0 0,1 0 0 0 0,-2 1 1 0 0,1 0-1 0 0,-1 1 1 0 0,-1 0-1 0 0,0 0 1 0 0,0 1-1 0 0,-1 0 0 0 0,4 10-163 0 0,-7-10 126 0 0,1 1 1 0 0,-2 0-1 0 0,0 0 0 0 0,-1 0 0 0 0,0 1 0 0 0,-1-1 0 0 0,0 0 0 0 0,-1 1 0 0 0,-1 1-126 0 0,5-4 394 0 0,-4-11-546 0 0,0-4-2084 0 0,0-3-3995 0 0,0 4-2687 0 0,0 2-3129 0 0</inkml:trace>
  <inkml:trace contextRef="#ctx0" brushRef="#br0" timeOffset="-69692.6">5089 2162 0 0 0,'-3'-22'3683'0'0,"2"-27"21196"0"0,1 28-24228 0 0,0 21-635 0 0,0 0-3 0 0,0 0 9 0 0,0 0-21 0 0,0 0 4 0 0,0 0 5 0 0,0 0 8 0 0,0 0 9 0 0,0 0-27 0 0,0 0 20 0 0,0 0 7 0 0,0 0-31 0 0,-1 10 262 0 0,-3 97 328 0 0,4 141-291 0 0,9-157-222 0 0,-9-91-44 0 0,0 1-13 0 0,0 1 3 0 0,0-1-2 0 0,0-1 19 0 0,0 0-14 0 0,0 0 2 0 0,0 0 22 0 0,0 0-24 0 0,0-7-17 0 0,0 7-40 0 0,0-23-3395 0 0,-1 11 1521 0 0,0-1-5643 0 0,1 5-4377 0 0</inkml:trace>
  <inkml:trace contextRef="#ctx0" brushRef="#br0" timeOffset="-68899.676">5059 1834 7538 0 0,'0'0'1977'0'0,"0"0"-79"0"0,0 0 23 0 0,0 0 2 0 0,0 0-106 0 0,0 0-216 0 0,0 0-357 0 0,0 0-349 0 0,0 0-228 0 0,0 0-90 0 0,0 0-22 0 0,0 0-3 0 0,-5-7 2481 0 0,10 6-358 0 0,-50 46-2424 0 0,13-13-246 0 0,32-31 2 0 0,0-1-1 0 0,0 0-30 0 0,0 0-10 0 0,39-19-126 0 0,39-36 274 0 0,-76 52-106 0 0,-1 3 4 0 0,-1 0 8 0 0,0 0-28 0 0,0 0-10 0 0,0 0-17 0 0,0 0-29 0 0,0 0-42 0 0,0 0-75 0 0,0 0-86 0 0,0 0-111 0 0,0 14-3094 0 0,0-10-7721 0 0,0-4-683 0 0</inkml:trace>
  <inkml:trace contextRef="#ctx0" brushRef="#br0" timeOffset="-66370.773">7077 1878 18028 0 0,'0'0'1560'0'0,"0"0"-568"0"0,0 0-287 0 0,0 0-201 0 0,0 0-216 0 0,0 0-240 0 0,0 0-152 0 0,0 0-216 0 0,0 0-192 0 0,0 0-449 0 0,0 0-1519 0 0,0 0-5386 0 0,0 0-2016 0 0</inkml:trace>
  <inkml:trace contextRef="#ctx0" brushRef="#br0" timeOffset="-65052.65">8540 2342 864 0 0,'0'0'1052'0'0,"0"0"198"0"0,0 0 430 0 0,0 0 322 0 0,0 0 13 0 0,0 0-85 0 0,0 0-179 0 0,0 0-203 0 0,0 0-201 0 0,0 0-229 0 0,0 0-158 0 0,0 0-128 0 0,33 4-98 0 0,99 12-85 0 0,-75-20 268 0 0,-49-1-674 0 0,-2 3-133 0 0,-1 0 0 0 0,0-1 0 0 0,0 0-1 0 0,-1 0 1 0 0,1 0 0 0 0,0-1 0 0 0,-1 0-1 0 0,0 0 1 0 0,0 0 0 0 0,0 0-1 0 0,0 0 1 0 0,-1-1 0 0 0,0 1 0 0 0,0-1-1 0 0,0 0 1 0 0,0 0 0 0 0,-1 0 0 0 0,0-1-1 0 0,0 1 1 0 0,0-1 0 0 0,-1 1-1 0 0,0-1 1 0 0,0 1 0 0 0,0-1 0 0 0,0 0-1 0 0,-1 1 1 0 0,0-1 0 0 0,0 0-1 0 0,-1-3-109 0 0,0 4 4 0 0,1 0-1 0 0,-1 0 0 0 0,0 0 0 0 0,0 1 0 0 0,0-1 1 0 0,-1 0-1 0 0,0 0 0 0 0,0 1 0 0 0,0-1 0 0 0,0 1 1 0 0,-1 0-1 0 0,0 0 0 0 0,1-1 0 0 0,-2 2 0 0 0,1-1 1 0 0,0 0-1 0 0,-1 1 0 0 0,0-1 0 0 0,1 1 1 0 0,-1 0-1 0 0,-1 0 0 0 0,1 1 0 0 0,0-1 0 0 0,-1 1 1 0 0,1 0-1 0 0,-1 0 0 0 0,0 1 0 0 0,1-1 0 0 0,-1 1 1 0 0,0 0-1 0 0,0 0 0 0 0,0 1 0 0 0,0-1 0 0 0,0 1 1 0 0,-4 0-4 0 0,-2 0-14 0 0,-1 1 0 0 0,1-1 0 0 0,-1 2 0 0 0,1-1 1 0 0,0 2-1 0 0,-1-1 0 0 0,1 2 0 0 0,1-1 1 0 0,-1 2-1 0 0,0-1 0 0 0,1 1 0 0 0,0 1 1 0 0,0 0-1 0 0,1 0 0 0 0,-1 1 0 0 0,2 1 0 0 0,-1-1 1 0 0,1 1-1 0 0,0 0 0 0 0,0 1 0 0 0,1 0 1 0 0,0 0-1 0 0,1 1 0 0 0,0 0 0 0 0,1 0 1 0 0,-1 0-1 0 0,2 1 0 0 0,0 0 0 0 0,0-1 0 0 0,1 2 1 0 0,0-1-1 0 0,1 0 0 0 0,0 0 0 0 0,1 2 14 0 0,0-7 9 0 0,1 0 0 0 0,0 0 0 0 0,0 0-1 0 0,0 0 1 0 0,1-1 0 0 0,0 1 0 0 0,0 0-1 0 0,0 0 1 0 0,1 0 0 0 0,0-1 0 0 0,0 1-1 0 0,0-1 1 0 0,1 1 0 0 0,-1-1 0 0 0,1 0-1 0 0,1 0 1 0 0,-1 0 0 0 0,1 0-1 0 0,0-1 1 0 0,0 0 0 0 0,0 1 0 0 0,1-1-1 0 0,-1-1 1 0 0,1 1 0 0 0,0-1 0 0 0,0 0-1 0 0,1 1-8 0 0,7 2 43 0 0,1 0 0 0 0,-1-1 0 0 0,1-1-1 0 0,0 0 1 0 0,1 0 0 0 0,-1-2 0 0 0,1 0-1 0 0,-1 0 1 0 0,1-2 0 0 0,-1 0 0 0 0,1 0 0 0 0,0-1-1 0 0,-1-1 1 0 0,1 0 0 0 0,-1-1 0 0 0,0-1-1 0 0,1-1-42 0 0,48-15-1672 0 0,-39 14-6228 0 0,-19 3-3184 0 0</inkml:trace>
  <inkml:trace contextRef="#ctx0" brushRef="#br0" timeOffset="-64445.423">8938 2578 3193 0 0,'0'0'2599'0'0,"0"0"-517"0"0,0 0-122 0 0,0 0 10 0 0,0 0-108 0 0,0 0-157 0 0,0 0-207 0 0,0 0-298 0 0,0 0-276 0 0,0 0-203 0 0,0 0-125 0 0,0 0-75 0 0,0 0-11 0 0,3-10-34 0 0,27-77 1352 0 0,40-48 378 0 0,89-115-1383 0 0,-187 408-814 0 0,27-152-6 0 0,1 1 1 0 0,-1 0-1 0 0,1-1 1 0 0,1 1-1 0 0,-1 0 0 0 0,1-1 1 0 0,0 1-1 0 0,0 0 1 0 0,1-1-1 0 0,0 0 1 0 0,0 1-1 0 0,1-1 0 0 0,0 0 1 0 0,0 0-1 0 0,0 0 1 0 0,1-1-1 0 0,-1 1 0 0 0,3 1-3 0 0,0-1 46 0 0,0-1-1 0 0,0-1 1 0 0,0 1-1 0 0,0-1 0 0 0,1 0 1 0 0,0-1-1 0 0,0 1 0 0 0,0-1 1 0 0,0 0-1 0 0,1-1 1 0 0,-1 0-1 0 0,1 0 0 0 0,-1-1 1 0 0,1 0-1 0 0,0 0 0 0 0,-1-1 1 0 0,1 0-1 0 0,0 0 1 0 0,-1-1-1 0 0,1 0 0 0 0,0 0 1 0 0,-1 0-1 0 0,1-1 0 0 0,-1-1 1 0 0,0 1-1 0 0,1-1 1 0 0,-1 0-1 0 0,-1-1 0 0 0,1 0 1 0 0,0 0-1 0 0,-1 0 0 0 0,0-1 1 0 0,0 0-1 0 0,0 0 1 0 0,-1 0-1 0 0,1-1 0 0 0,-1 0 1 0 0,-1 0-1 0 0,1 0 0 0 0,1-4-45 0 0,0 1 42 0 0,0-1 0 0 0,-1 0 0 0 0,0 0 0 0 0,0 0 0 0 0,-1-1 0 0 0,-1 1 0 0 0,0-1-1 0 0,0 0 1 0 0,-1 0 0 0 0,0 0 0 0 0,-1-1 0 0 0,0 1 0 0 0,-1 0 0 0 0,0 0 0 0 0,-2-6-42 0 0,3 12-37 0 0,-1 1 0 0 0,0-1 0 0 0,0 1 0 0 0,0-1 0 0 0,-1 0 0 0 0,0 1 0 0 0,0-1 1 0 0,0 1-1 0 0,0 0 0 0 0,0-1 0 0 0,-1 1 0 0 0,0 0 0 0 0,0 0 0 0 0,0 0 1 0 0,-1 0-1 0 0,1 0 0 0 0,-4-3 37 0 0,3 17-9624 0 0,3-6-423 0 0</inkml:trace>
  <inkml:trace contextRef="#ctx0" brushRef="#br0" timeOffset="-63645.715">9663 2327 5385 0 0,'0'0'1519'0'0,"0"0"-253"0"0,0 0-9 0 0,0 0 136 0 0,0 0 119 0 0,0 0-38 0 0,0 0-190 0 0,0 0-177 0 0,0 0-75 0 0,0 0-78 0 0,0 0-76 0 0,0 0-56 0 0,18 7-85 0 0,57 20-58 0 0,-73-27-624 0 0,0 1-1 0 0,0 0 1 0 0,0 0-1 0 0,0-1 0 0 0,0 1 1 0 0,0-1-1 0 0,0 0 1 0 0,1 1-1 0 0,-1-1 1 0 0,0 0-1 0 0,0 0 0 0 0,0 0 1 0 0,0-1-1 0 0,0 1 1 0 0,0 0-1 0 0,0-1 1 0 0,0 0-1 0 0,0 1 0 0 0,0-1 1 0 0,0 0-1 0 0,0 0 1 0 0,0 0-1 0 0,0 0 1 0 0,-1 0-1 0 0,1 0 1 0 0,0-1-1 0 0,1-1-54 0 0,4-2 227 0 0,0-1-136 0 0,0 1 1 0 0,0-2-1 0 0,-1 1 0 0 0,0-1 1 0 0,0 1-1 0 0,0-2 1 0 0,-1 1-1 0 0,0-1 1 0 0,0 1-1 0 0,-1-2 1 0 0,0 1-1 0 0,0 0 1 0 0,-1-1-1 0 0,0 1 1 0 0,-1-1-1 0 0,0 0 0 0 0,0 0 1 0 0,-1 0-1 0 0,0 0 1 0 0,0 0-1 0 0,-1 0 1 0 0,0 0-1 0 0,-1 0 1 0 0,-1-4-92 0 0,1 10-16 0 0,-1-1 0 0 0,0 1 1 0 0,0 0-1 0 0,0 0 0 0 0,-1 0 1 0 0,1 0-1 0 0,-1 0 0 0 0,0 0 1 0 0,0 1-1 0 0,0-1 0 0 0,0 1 1 0 0,0 0-1 0 0,0-1 0 0 0,0 2 1 0 0,-1-1-1 0 0,1 0 0 0 0,-1 1 1 0 0,0-1-1 0 0,1 1 0 0 0,-1 0 1 0 0,0 0-1 0 0,0 1 0 0 0,1-1 1 0 0,-1 1-1 0 0,0 0 1 0 0,0 0-1 0 0,0 0 0 0 0,0 0 1 0 0,1 1-1 0 0,-1 0 0 0 0,0 0 1 0 0,0 0-1 0 0,1 0 0 0 0,-1 0 1 0 0,0 1-1 0 0,1-1 0 0 0,-1 1 1 0 0,1 0-1 0 0,-1 0 16 0 0,-8 6-20 0 0,0-1 1 0 0,0 1-1 0 0,1 1 0 0 0,0 0 0 0 0,1 1 1 0 0,-1 0-1 0 0,2 0 0 0 0,0 1 1 0 0,0 0-1 0 0,1 1 0 0 0,0 0 1 0 0,1 0-1 0 0,0 1 0 0 0,1-1 0 0 0,1 2 1 0 0,0-1-1 0 0,1 0 0 0 0,0 1 1 0 0,1 0-1 0 0,0 0 0 0 0,1 0 1 0 0,1 0-1 0 0,0 0 0 0 0,1 1 1 0 0,1-1-1 0 0,2 14 20 0 0,-2-23 5 0 0,1 0-1 0 0,0 0 1 0 0,0 0 0 0 0,0-1 0 0 0,0 1 0 0 0,1 0-1 0 0,0-1 1 0 0,0 0 0 0 0,0 0 0 0 0,1 0 0 0 0,-1 0-1 0 0,1 0 1 0 0,0-1 0 0 0,0 1 0 0 0,0-1 0 0 0,0 0-1 0 0,1 0 1 0 0,-1-1 0 0 0,1 1 0 0 0,0-1 0 0 0,-1 0 0 0 0,1 0-1 0 0,0-1 1 0 0,0 1 0 0 0,1-1 0 0 0,1 0-5 0 0,4 1 37 0 0,0 0 0 0 0,0-1 0 0 0,-1 0-1 0 0,1 0 1 0 0,0-2 0 0 0,0 1 0 0 0,0-1 0 0 0,0-1 0 0 0,0 0 0 0 0,0 0 0 0 0,-1-1 0 0 0,3-1-37 0 0,16-11 82 0 0,0-1 1 0 0,-1-1-1 0 0,0-2 0 0 0,-2-1 0 0 0,0 0 1 0 0,-2-2-1 0 0,0-1 0 0 0,-1-1 1 0 0,-2-1-1 0 0,0-1 0 0 0,-2 0 1 0 0,-1-2-1 0 0,-1 0 0 0 0,10-24-82 0 0,-23 45 0 0 0,-1 0-1 0 0,-1 1 1 0 0,1-1-1 0 0,-1 0 1 0 0,0 0-1 0 0,-1-1 1 0 0,0 1-1 0 0,0 0 1 0 0,0 0-1 0 0,-1-1 1 0 0,0 1-1 0 0,0 0 1 0 0,-2-4 0 0 0,1 9-14 0 0,-1 0 0 0 0,0 0 0 0 0,0 0 0 0 0,-1 0 0 0 0,1 1 0 0 0,0-1 0 0 0,-1 1 0 0 0,1-1 0 0 0,0 1 0 0 0,-1 0 0 0 0,0 0 0 0 0,1 0 0 0 0,-1 0 0 0 0,0 0 0 0 0,1 1 0 0 0,-1-1 0 0 0,0 1 0 0 0,0 0 0 0 0,0-1 0 0 0,1 1 1 0 0,-1 1-1 0 0,0-1 0 0 0,0 0 0 0 0,0 1 0 0 0,1-1 0 0 0,-1 1 0 0 0,0 0 0 0 0,1 0 0 0 0,-1 0 0 0 0,0 0 0 0 0,1 1 0 0 0,-1-1 0 0 0,1 1 0 0 0,0-1 0 0 0,0 1 0 0 0,-1 0 0 0 0,1 0 0 0 0,0 0 0 0 0,-1 2 14 0 0,-3-1-8 0 0,1 1 0 0 0,0 0-1 0 0,0 0 1 0 0,0 0 0 0 0,1 1 0 0 0,0 0-1 0 0,-1-1 1 0 0,1 2 0 0 0,1-1-1 0 0,-1 0 1 0 0,1 1 0 0 0,0-1-1 0 0,0 1 1 0 0,1 0 0 0 0,0 0-1 0 0,0 0 1 0 0,0 1 0 0 0,1-1-1 0 0,0 0 1 0 0,0 0 0 0 0,0 1 0 0 0,1-1-1 0 0,0 1 1 0 0,0-1 0 0 0,1 0-1 0 0,0 2 9 0 0,3-2 0 0 0,1-1-1 0 0,1 0 1 0 0,-1 0-1 0 0,1 0 1 0 0,-1 0-1 0 0,1-1 1 0 0,1 0-1 0 0,-1 0 1 0 0,0-1 0 0 0,1 0-1 0 0,0 0 1 0 0,0 0-1 0 0,0-1 1 0 0,0 0-1 0 0,0 0 1 0 0,0-1-1 0 0,4 0 1 0 0,1 2 2 0 0,-6-2 3 0 0,1-1 1 0 0,-1 1-1 0 0,1 0 1 0 0,-1 1 0 0 0,0-1-1 0 0,1 1 1 0 0,-1 0-1 0 0,0 1 1 0 0,0 0-1 0 0,0 0 1 0 0,-1 0 0 0 0,1 1-1 0 0,-1-1 1 0 0,0 1-1 0 0,0 1 1 0 0,0-1 0 0 0,0 1-1 0 0,-1-1 1 0 0,0 1-1 0 0,0 1 1 0 0,0-1-1 0 0,-1 1 1 0 0,1-1 0 0 0,-1 1-1 0 0,0 0 1 0 0,-1 0-1 0 0,2 6-5 0 0,-17 90 192 0 0,6-69-2975 0 0,7-32 845 0 0,0-1-1645 0 0,0 0-3041 0 0,0 0-3805 0 0</inkml:trace>
  <inkml:trace contextRef="#ctx0" brushRef="#br0" timeOffset="-62949.671">10777 2184 3177 0 0,'0'0'1603'0'0,"0"0"50"0"0,0 0 212 0 0,0 0 218 0 0,0 0-35 0 0,0 0-182 0 0,0 0-300 0 0,0 0-337 0 0,0 0-227 0 0,0 0-177 0 0,0 0-100 0 0,0 0-72 0 0,-34 7-80 0 0,-103 24-92 0 0,75-7 220 0 0,55-17-645 0 0,1 1 1 0 0,0 0-1 0 0,0-1 0 0 0,0 2 0 0 0,1-1 1 0 0,1 1-1 0 0,-1-1 0 0 0,1 1 0 0 0,1 0 1 0 0,0 1-1 0 0,0-1 0 0 0,1 1 1 0 0,0-1-1 0 0,0 1 0 0 0,1 0 0 0 0,0 0 1 0 0,1-1-1 0 0,0 1 0 0 0,1 0 0 0 0,0 0 1 0 0,1 0-57 0 0,-2-7 15 0 0,1 0 0 0 0,-1 0 0 0 0,1 0 0 0 0,0 0 0 0 0,0 0 0 0 0,0 0 0 0 0,0 0 0 0 0,1 0 0 0 0,-1-1 0 0 0,1 1 0 0 0,0 0 0 0 0,-1-1 0 0 0,1 1 0 0 0,1-1 0 0 0,-1 0 0 0 0,0 1 0 0 0,0-1 0 0 0,1 0 0 0 0,-1-1 0 0 0,1 1 0 0 0,0 0 0 0 0,0-1 0 0 0,-1 1 0 0 0,1-1 0 0 0,0 0 0 0 0,0 0 0 0 0,0 0 0 0 0,0 0 0 0 0,0-1 0 0 0,1 1 0 0 0,-1-1 0 0 0,0 0 0 0 0,0 0 0 0 0,0 0 0 0 0,3 0-15 0 0,1-1 77 0 0,0 0 0 0 0,1 0 1 0 0,-1-1-1 0 0,0 0 0 0 0,0 0 0 0 0,0 0 0 0 0,0-1 0 0 0,0 0 1 0 0,-1-1-1 0 0,1 0 0 0 0,-1 0 0 0 0,0 0 0 0 0,0 0 0 0 0,5-5-77 0 0,135-164 934 0 0,-65 111-767 0 0,-47 46-155 0 0,-21 46 37 0 0,-14 114 602 0 0,-46 217-561 0 0,14-24-136 0 0,2-87 19 0 0,30-245 31 0 0,1 1 1 0 0,-1-1-1 0 0,0 0 0 0 0,0 0 1 0 0,-1 0-1 0 0,1 0 0 0 0,-1 0 1 0 0,0 0-1 0 0,0 0 0 0 0,-1 0 1 0 0,1-1-1 0 0,-1 1 0 0 0,0-1 1 0 0,-1 0-1 0 0,1 0 0 0 0,-1 0 1 0 0,1 0-1 0 0,-1-1 0 0 0,0 1 0 0 0,-1-1 1 0 0,1 0-1 0 0,0 0 0 0 0,-1-1 1 0 0,0 1-1 0 0,0-1 0 0 0,1 0 1 0 0,-1-1-1 0 0,0 1 0 0 0,-5 0-4 0 0,7-2 6 0 0,1 0-1 0 0,-1 0 1 0 0,1 0-1 0 0,-1 0 1 0 0,0-1-1 0 0,1 1 1 0 0,-1-1-1 0 0,1 0 1 0 0,-1 0-1 0 0,1 0 1 0 0,0 0 0 0 0,-1 0-1 0 0,1 0 1 0 0,0-1-1 0 0,0 1 1 0 0,0-1-1 0 0,0 1 1 0 0,0-1-1 0 0,0 0 1 0 0,0 0-1 0 0,1 0 1 0 0,-1 0-1 0 0,1 0 1 0 0,-1 0-1 0 0,1-1 1 0 0,0 1-1 0 0,0 0 1 0 0,0-1-1 0 0,0 0-5 0 0,-3-4 0 0 0,-3-8 0 0 0,1-1 0 0 0,0 0 0 0 0,2-1 0 0 0,0 1-1 0 0,1-1 1 0 0,0 0 0 0 0,2 0 0 0 0,0 0 0 0 0,0 0-1 0 0,2 0 1 0 0,0-1 0 0 0,-1-4 9 0 0,3-13-69 0 0,1 0 0 0 0,1 1 0 0 0,2-1 0 0 0,2 1 0 0 0,1 0 0 0 0,1 1 0 0 0,2 0 0 0 0,1 1 0 0 0,2 1 0 0 0,1 0 0 0 0,1 1 0 0 0,2 1 0 0 0,12-14 60 0 0,16-10-1141 0 0,-31 37-1986 0 0,0 3-4053 0 0,-14 10-4430 0 0</inkml:trace>
  <inkml:trace contextRef="#ctx0" brushRef="#br0" timeOffset="-62275.311">11143 2327 6553 0 0,'0'0'3333'0'0,"0"0"-928"0"0,0 0-440 0 0,0 0-195 0 0,0 0-242 0 0,0 0-313 0 0,0 0-396 0 0,0 0-289 0 0,0 0-146 0 0,0 0-52 0 0,0 0-17 0 0,0 0-15 0 0,9 13 1128 0 0,-21 206 740 0 0,11-216-2150 0 0,0-1-1 0 0,1 0 1 0 0,-1 1-1 0 0,1-1 1 0 0,0 1 0 0 0,0-1-1 0 0,0 0 1 0 0,0 1-1 0 0,0-1 1 0 0,0 1-1 0 0,1-1 1 0 0,-1 0-1 0 0,1 1 1 0 0,0-1-1 0 0,0 0 1 0 0,-1 0-1 0 0,2 1 1 0 0,-1-1 0 0 0,0 0-1 0 0,0 0 1 0 0,0 0-1 0 0,1 0 1 0 0,0 0-1 0 0,-1-1 1 0 0,1 1-1 0 0,0 0 1 0 0,-1-1-1 0 0,1 1 1 0 0,0-1-1 0 0,0 0 1 0 0,0 1 0 0 0,1-1-1 0 0,-1 0 1 0 0,0 0-1 0 0,0 0 1 0 0,1-1-1 0 0,-1 1 1 0 0,0-1-1 0 0,1 1 1 0 0,-1-1-1 0 0,0 0 1 0 0,1 1-1 0 0,-1-1 1 0 0,1-1-1 0 0,-1 1 1 0 0,1 0 0 0 0,1-1-18 0 0,5-4 127 0 0,0-1-1 0 0,-1-1 1 0 0,1 1 0 0 0,-1-2 0 0 0,0 1 0 0 0,-1-1 0 0 0,1 0 0 0 0,-2 0 0 0 0,1-1 0 0 0,-1 0 0 0 0,4-8-127 0 0,-5 9 51 0 0,122-182 573 0 0,-57 113-516 0 0,-64 114-100 0 0,-29 389 198 0 0,8-169-408 0 0,7-139 44 0 0,7-67 53 0 0,-3 1-1 0 0,-2-1 1 0 0,-12 46 105 0 0,17-91 2 0 0,-1 0-1 0 0,0 0 0 0 0,0 0 1 0 0,0 0-1 0 0,0-1 1 0 0,-1 1-1 0 0,0-1 0 0 0,0 1 1 0 0,-1-1-1 0 0,1 0 1 0 0,-1 0-1 0 0,0 0 0 0 0,-1-1 1 0 0,1 1-1 0 0,-1-1 0 0 0,0 0 1 0 0,0-1-1 0 0,0 1 1 0 0,0-1-1 0 0,0 0 0 0 0,-1 0 1 0 0,0 0-1 0 0,-2 0-1 0 0,-109 21 193 0 0,114-24-188 0 0,0 0 0 0 0,0 0 0 0 0,-1 0 0 0 0,1 0 0 0 0,0-1 0 0 0,0 1 0 0 0,0-1 0 0 0,0 0 0 0 0,0 0 1 0 0,0 0-1 0 0,0 0 0 0 0,0-1 0 0 0,0 1 0 0 0,0-1 0 0 0,1 0 0 0 0,-1 0 0 0 0,1 0 0 0 0,-1 0 0 0 0,1 0 0 0 0,0-1 0 0 0,0 1 0 0 0,0 0 0 0 0,0-1 0 0 0,0 0 0 0 0,0 0 0 0 0,1 1 0 0 0,-1-1 0 0 0,1 0 0 0 0,0 0 0 0 0,0 0 0 0 0,0 0 0 0 0,0 0 1 0 0,1-1-1 0 0,-1 1 0 0 0,1-2-5 0 0,0-13 4 0 0,1 0 0 0 0,1 1 0 0 0,1-1 1 0 0,0 1-1 0 0,1-1 0 0 0,1 1 1 0 0,1 0-1 0 0,1 1 0 0 0,0 0 1 0 0,1 0-1 0 0,0 0 0 0 0,2 1 0 0 0,-1 0 1 0 0,5-3-5 0 0,30-44-38 0 0,2 2 1 0 0,4 2 0 0 0,15-12 37 0 0,-42 46-70 0 0,15-20-156 0 0,0 0-1608 0 0,-12 18-3219 0 0,-16 15-3085 0 0,-4 3-4334 0 0</inkml:trace>
  <inkml:trace contextRef="#ctx0" brushRef="#br0" timeOffset="-66517.72">7092 2158 15283 0 0,'0'0'1419'0'0,"0"0"-126"0"0,0 0 41 0 0,0 0-37 0 0,0 0-128 0 0,0 0-242 0 0,0 0-331 0 0,0 0-298 0 0,0 0-157 0 0,5 32-93 0 0,18 97-48 0 0,-2-69-719 0 0,-18-57-952 0 0,0-2-2346 0 0,-2-1 2042 0 0,0 0-9279 0 0</inkml:trace>
  <inkml:trace contextRef="#ctx0" brushRef="#br0" timeOffset="-66070.838">7622 2077 15843 0 0,'0'0'2154'0'0,"0"0"-585"0"0,0 0-205 0 0,0 0-40 0 0,0 0-102 0 0,0 0-225 0 0,0 0-257 0 0,0 0-237 0 0,0 0-189 0 0,0 0-109 0 0,0 0-66 0 0,0 0-42 0 0,0 0-1 0 0,-17 0 8 0 0,-53 2 3 0 0,8 30 127 0 0,49-21-167 0 0,-1-1-23 0 0,0 1-1 0 0,1 1 0 0 0,0 0 1 0 0,1 0-1 0 0,0 1 1 0 0,1 1-1 0 0,1 0 0 0 0,0 1 1 0 0,1 0-1 0 0,1 0 1 0 0,-1 3-44 0 0,7-13 19 0 0,0 1 1 0 0,0-1 0 0 0,1 1-1 0 0,0 0 1 0 0,0 0 0 0 0,1 0-1 0 0,-1 0 1 0 0,1 0 0 0 0,0-1-1 0 0,1 1 1 0 0,0 0 0 0 0,-1 0-1 0 0,2 0 1 0 0,-1 0 0 0 0,1-1-1 0 0,0 1 1 0 0,0-1 0 0 0,1 1 0 0 0,-1-1-1 0 0,1 0 1 0 0,0 0 0 0 0,1 0-1 0 0,-1 0 1 0 0,1-1 0 0 0,0 1-1 0 0,0-1 1 0 0,0 0 0 0 0,1 0-1 0 0,4 3-19 0 0,2-1 58 0 0,1 1 0 0 0,0-1-1 0 0,0-1 1 0 0,0 0-1 0 0,1-1 1 0 0,-1 0 0 0 0,1-1-1 0 0,0 0 1 0 0,0-1-1 0 0,0-1 1 0 0,0 0 0 0 0,1-1-1 0 0,-1 0 1 0 0,0-1 0 0 0,7-1-58 0 0,50-23-264 0 0,-58 15-3598 0 0,-4-1-3883 0 0,-8 10-5119 0 0</inkml:trace>
  <inkml:trace contextRef="#ctx0" brushRef="#br0" timeOffset="-67963.234">5477 2007 5217 0 0,'0'0'1863'0'0,"0"0"159"0"0,0 0 310 0 0,0 0 85 0 0,0 0-269 0 0,0 0-498 0 0,0 0-472 0 0,0 0-303 0 0,0 0-141 0 0,0 0-25 0 0,0 0-28 0 0,0 0-61 0 0,0 0-74 0 0,1 3-49 0 0,1 5-317 0 0,-1 1 0 0 0,-1 0 0 0 0,1 0 0 0 0,-1 0 0 0 0,-1 0-1 0 0,0-1 1 0 0,0 1 0 0 0,-1 0 0 0 0,0 0 0 0 0,0-1 0 0 0,-2 4-180 0 0,-3 17 112 0 0,-10 41 33 0 0,-2 0 0 0 0,-3-1 0 0 0,-25 49-145 0 0,20-55-336 0 0,25-103-1577 0 0,4 22 1781 0 0,0 1 0 0 0,1 0 0 0 0,1 0 0 0 0,1 0 0 0 0,0 0 0 0 0,2 1 0 0 0,2-6 132 0 0,7-21-164 0 0,83-211-443 0 0,-67 170 1007 0 0,-30 124 781 0 0,37 244-4 0 0,1-149-1107 0 0,-40-134-63 0 0,0 0 1 0 0,1 0-1 0 0,-1 0 1 0 0,0 0 0 0 0,0-1-1 0 0,1 1 1 0 0,-1 0-1 0 0,0 0 1 0 0,1 0 0 0 0,-1 0-1 0 0,1-1 1 0 0,-1 1-1 0 0,1 0 1 0 0,-1-1 0 0 0,1 1-1 0 0,0 0 1 0 0,-1-1-1 0 0,1 1 1 0 0,0-1 0 0 0,-1 1-1 0 0,1-1 1 0 0,0 1-1 0 0,0-1 1 0 0,-1 1 0 0 0,1-1-1 0 0,0 0 1 0 0,0 1-1 0 0,0-1 1 0 0,0 0 0 0 0,0 0-1 0 0,0 0 1 0 0,-1 0-1 0 0,1 0 1 0 0,0 0 0 0 0,0 0-1 0 0,0 0 1 0 0,0 0 0 0 0,0 0-1 0 0,0 0 1 0 0,0 0-1 0 0,-1-1 1 0 0,1 1 0 0 0,0 0-1 0 0,0-1 1 0 0,0 1-1 0 0,0-1 1 0 0,-1 1 0 0 0,1-1-1 0 0,0 1 1 0 0,0-1-8 0 0,66-114 1025 0 0,-53 82-903 0 0,1-6 51 0 0,-1 0 0 0 0,-2-1 0 0 0,-2-1 0 0 0,1-19-173 0 0,1-83 269 0 0,-12 142-310 0 0,0 1-31 0 0,0 0-74 0 0,0 0-131 0 0,-4 27-3146 0 0,2-13 298 0 0,1-3-2855 0 0,0 0-5822 0 0</inkml:trace>
  <inkml:trace contextRef="#ctx0" brushRef="#br0" timeOffset="-67500.476">5998 2272 2577 0 0,'0'0'1904'0'0,"0"0"412"0"0,0 0 200 0 0,0 0-60 0 0,0 0-273 0 0,0 0-378 0 0,0 0-362 0 0,0 0-264 0 0,0 0-171 0 0,0 0-144 0 0,0 0-107 0 0,0 0-78 0 0,27-10-81 0 0,80-35-89 0 0,-63 8 315 0 0,-40 30-700 0 0,-1 0 0 0 0,0-1 0 0 0,0 1 0 0 0,-1 0 1 0 0,0-1-1 0 0,0 0 0 0 0,0 1 0 0 0,-1-1 0 0 0,0 0 0 0 0,-1 0 0 0 0,0 1 0 0 0,0-1 0 0 0,-1 0 0 0 0,-1-7-124 0 0,1 12 7 0 0,1 0 1 0 0,-1 0-1 0 0,0 1 1 0 0,0-1-1 0 0,-1 1 1 0 0,1-1-1 0 0,0 1 1 0 0,-1-1-1 0 0,0 1 1 0 0,1 0 0 0 0,-1 0-1 0 0,0 0 1 0 0,0 0-1 0 0,0 0 1 0 0,0 0-1 0 0,-1 0 1 0 0,1 1-1 0 0,0-1 1 0 0,-1 1-1 0 0,1 0 1 0 0,-1 0-1 0 0,0-1 1 0 0,1 2-1 0 0,-1-1 1 0 0,0 0-1 0 0,0 0 1 0 0,1 1-1 0 0,-1 0 1 0 0,0-1-1 0 0,0 1 1 0 0,-1 1-8 0 0,-88 17-293 0 0,80-12 280 0 0,0 0 1 0 0,0 0 0 0 0,1 1-1 0 0,0 1 1 0 0,0 0 0 0 0,1 0-1 0 0,0 1 1 0 0,0 1 0 0 0,1 0-1 0 0,0 0 1 0 0,1 0 0 0 0,0 1-1 0 0,1 0 1 0 0,0 1 0 0 0,0 0-1 0 0,1 0 1 0 0,1 0 0 0 0,0 1-1 0 0,1 0 1 0 0,1 0 0 0 0,-1 0-1 0 0,2 0 1 0 0,0 0 0 0 0,0 13 12 0 0,5-19 8 0 0,1-1 1 0 0,-1 1-1 0 0,1-1 0 0 0,0 0 1 0 0,1 0-1 0 0,0 0 1 0 0,0 0-1 0 0,0-1 0 0 0,0 0 1 0 0,1 0-1 0 0,0-1 1 0 0,0 1-1 0 0,0-1 0 0 0,1 0 1 0 0,-1-1-1 0 0,1 0 1 0 0,0 0-1 0 0,0 0 1 0 0,0-1-1 0 0,0 0 0 0 0,1 0 1 0 0,-1-1-1 0 0,0 0 1 0 0,1 0-1 0 0,-1-1 0 0 0,3 0-8 0 0,3 3-30 0 0,0 0-1 0 0,0-1 1 0 0,0 0 0 0 0,0-1-1 0 0,0-1 1 0 0,0 0-1 0 0,0-1 1 0 0,0 0-1 0 0,0-1 1 0 0,0 0-1 0 0,0-1 1 0 0,0-1 0 0 0,-1 0-1 0 0,0-1 1 0 0,0 0-1 0 0,0-1 1 0 0,0 0-1 0 0,-1-1 1 0 0,0 0-1 0 0,0 0 1 0 0,-1-1-1 0 0,0-1 1 0 0,-1 0 0 0 0,8-9 30 0 0,-5-9-3436 0 0,-8 15-2807 0 0,-1 4-5500 0 0</inkml:trace>
  <inkml:trace contextRef="#ctx0" brushRef="#br0" timeOffset="-67051.656">6729 1609 14675 0 0,'0'0'1439'0'0,"0"0"-295"0"0,0 0-63 0 0,0 0 63 0 0,0 0 17 0 0,0 0-148 0 0,0 0-303 0 0,0 0-223 0 0,0 0-76 0 0,0 0 81 0 0,0 0 92 0 0,0 0 52 0 0,1 8 0 0 0,-9 194 2145 0 0,-9 9-2286 0 0,1-80-418 0 0,-3 9-63 0 0,14 7-20 0 0,5-146-26 0 0,0-1 23 0 0,0 0-23 0 0,0 0 8 0 0,0 0-28 0 0,0 0-2 0 0,0 0-6 0 0,0 0-8 0 0,0 0-44 0 0,-9-22-1860 0 0,-5-4-1261 0 0,5 9-551 0 0,-1 2-4608 0 0,7 10-2558 0 0</inkml:trace>
  <inkml:trace contextRef="#ctx0" brushRef="#br0" timeOffset="-66765.186">6344 2162 6361 0 0,'0'0'3706'0'0,"0"0"-1113"0"0,0 0-546 0 0,0 0-248 0 0,0 0-305 0 0,0 0-286 0 0,0 0-288 0 0,0 0-186 0 0,0 0 19 0 0,0 0 87 0 0,0 0 26 0 0,0 0-45 0 0,0 0-143 0 0,17-1-110 0 0,113-6 835 0 0,-10-9-1266 0 0,1 5-1 0 0,26 5-136 0 0,-146 12-3237 0 0,-1-5-317 0 0,0 0-4102 0 0,0-1-4657 0 0</inkml:trace>
  <inkml:trace contextRef="#ctx0" brushRef="#br0" timeOffset="-59891.633">12224 2294 3625 0 0,'0'0'2407'0'0,"0"0"-748"0"0,0 0-171 0 0,0 0 187 0 0,0 0 146 0 0,0 0-46 0 0,0 0-246 0 0,0 0-387 0 0,0 0-349 0 0,0 0-231 0 0,0 0-61 0 0,0 0 68 0 0,0 0 115 0 0,6 0 89 0 0,270-3 5854 0 0,-79-4-5414 0 0,-83 3-3577 0 0,-169 26-7697 0 0,43-16 4572 0 0,5-1-5408 0 0</inkml:trace>
  <inkml:trace contextRef="#ctx0" brushRef="#br0" timeOffset="-59617.241">12277 2585 9050 0 0,'0'0'2168'0'0,"0"0"-259"0"0,0 0-194 0 0,0 0-32 0 0,0 0-129 0 0,0 0-258 0 0,0 0-319 0 0,0 0-326 0 0,0 0-213 0 0,0 0-130 0 0,0 0-50 0 0,0 0 136 0 0,3 3 95 0 0,3 2-242 0 0,1-1 0 0 0,0 0 0 0 0,1 0 0 0 0,-1-1-1 0 0,1 1 1 0 0,-1-2 0 0 0,1 1 0 0 0,0-1 0 0 0,0 0-1 0 0,0-1 1 0 0,0 0 0 0 0,0 0 0 0 0,0-1 0 0 0,0 0 0 0 0,1 0-1 0 0,-1-1 1 0 0,0 0 0 0 0,4-2-247 0 0,22 2 302 0 0,134-9 265 0 0,-161 9-1022 0 0,54-9-38 0 0,-41 5-3455 0 0,0-2-4858 0 0,-12 3-3806 0 0</inkml:trace>
  <inkml:trace contextRef="#ctx0" brushRef="#br0" timeOffset="-55031.915">102 3325 9018 0 0,'0'0'1218'0'0,"0"0"-176"0"0,0 0 152 0 0,0 0 170 0 0,0 0 62 0 0,0 0-39 0 0,0 0-136 0 0,0 0-148 0 0,31-4-151 0 0,102-13-145 0 0,-127 16-725 0 0,0 0 1 0 0,-1 0-1 0 0,1 0 0 0 0,0 0 1 0 0,0-1-1 0 0,-1 0 0 0 0,1 0 1 0 0,-1-1-1 0 0,1 0 0 0 0,-1 0 1 0 0,0 0-1 0 0,0 0 1 0 0,4-4-83 0 0,2-2 186 0 0,13-11 71 0 0,-1-1 0 0 0,0-2 0 0 0,-2 0 0 0 0,0-1-1 0 0,-2-1 1 0 0,-1-1 0 0 0,-1 0 0 0 0,-1-1-1 0 0,-1-1 1 0 0,-2-1 0 0 0,4-11-257 0 0,1-22 1186 0 0,-18 61-1074 0 0,0 1-18 0 0,0 24 158 0 0,1 501 1142 0 0,-3-470-1360 0 0,-2 1 1 0 0,-3-1-1 0 0,-2-1 1 0 0,-3 1-1 0 0,-2-1 0 0 0,-2-1 1 0 0,-2-1-1 0 0,-3 0 1 0 0,-2-2-1 0 0,-16 24-34 0 0,-5-11-9 0 0,44-63-11 0 0,0 0-19 0 0,12-100-1177 0 0,101-142-3287 0 0,-73 164-82 0 0,1 3-3787 0 0,-25 44-1110 0 0</inkml:trace>
  <inkml:trace contextRef="#ctx0" brushRef="#br0" timeOffset="-54633.874">967 3130 10002 0 0,'0'0'4125'0'0,"0"0"-2167"0"0,0 0-919 0 0,0 0-47 0 0,0 0 112 0 0,0 0 46 0 0,0 0-59 0 0,-31 29-135 0 0,-98 91-157 0 0,-42 46 1725 0 0,167-162-2463 0 0,0-1-1 0 0,0 1 1 0 0,0 0-1 0 0,1 0 1 0 0,-1 0-1 0 0,1 1 1 0 0,0-1-1 0 0,0 1 1 0 0,1-1-1 0 0,-1 1 1 0 0,1 0-1 0 0,0 0 1 0 0,0 0-1 0 0,1 0 1 0 0,0 1-1 0 0,-1-1 1 0 0,2 0-1 0 0,-1 1 1 0 0,1-1-1 0 0,-1 0 1 0 0,2 1-1 0 0,-1 2-60 0 0,64 44 584 0 0,-50-38-391 0 0,0 0-1 0 0,-1 1 0 0 0,-1 0 1 0 0,-1 1-1 0 0,0 0 0 0 0,-1 1 1 0 0,0 0-1 0 0,0 5-192 0 0,28 45 772 0 0,47 22-153 0 0,-74-85-434 0 0,-7-1-1181 0 0,-12-3-3374 0 0,7-4-4725 0 0,1 1-3109 0 0</inkml:trace>
  <inkml:trace contextRef="#ctx0" brushRef="#br0" timeOffset="-54381.134">1247 3653 14011 0 0,'0'0'2163'0'0,"0"0"-528"0"0,0 0-215 0 0,0 0 25 0 0,0 0-106 0 0,0 0-267 0 0,0 0-329 0 0,0 0-320 0 0,-5 33-213 0 0,-15 102-104 0 0,15-50-284 0 0,5-79-728 0 0,0-5-3103 0 0,0 0-3940 0 0,0-4-3512 0 0</inkml:trace>
  <inkml:trace contextRef="#ctx0" brushRef="#br0" timeOffset="-54235.804">1219 3171 11522 0 0,'0'0'3273'0'0,"0"0"-1392"0"0,0 0-601 0 0,0 0-208 0 0,0 0-184 0 0,0 0-232 0 0,0 0-336 0 0,0 0-288 0 0,0 0-184 0 0,0 0-176 0 0,0 0-256 0 0,0 0-752 0 0,0 0-2513 0 0,24 7-8385 0 0</inkml:trace>
  <inkml:trace contextRef="#ctx0" brushRef="#br0" timeOffset="-53813.663">1514 3903 16644 0 0,'0'0'2313'0'0,"0"0"-779"0"0,0 0-390 0 0,0 0-117 0 0,0 0-159 0 0,0 0-153 0 0,0 0-115 0 0,0 0-128 0 0,0 0-100 0 0,0 0-75 0 0,0 0-72 0 0,0 0-58 0 0,0 0-29 0 0,-3-15-18 0 0,-9-49-41 0 0,23 19 9 0 0,-4 37-75 0 0,153-227 31 0 0,-160 235-49 0 0,0 1 0 0 0,0-1 0 0 0,0 1 0 0 0,0-1 0 0 0,1 1 0 0 0,-1-1-1 0 0,0 0 1 0 0,0 1 0 0 0,0-1 0 0 0,0 1 0 0 0,0-1 0 0 0,1 1 0 0 0,-1-1-1 0 0,0 0 1 0 0,0 1 0 0 0,1-1 0 0 0,-1 1 0 0 0,0-1 0 0 0,1 0 0 0 0,-1 1-1 0 0,0-1 1 0 0,1 0 0 0 0,-1 0 0 0 0,1 1 0 0 0,-1-1 0 0 0,0 0 0 0 0,1 0 0 0 0,-1 1-1 0 0,1-1 1 0 0,-1 0 0 0 0,1 0 0 0 0,-1 0 0 0 0,1 0 0 0 0,-1 0 0 0 0,1 0-1 0 0,-1 0 1 0 0,1 0 0 0 0,-1 0 0 0 0,1 0 0 0 0,-1 0 0 0 0,0 0 0 0 0,1 0-1 0 0,-1 0 1 0 0,1 0 0 0 0,0-1 5 0 0,-11 52 57 0 0,7-37-57 0 0,-1 0 1 0 0,2 0 0 0 0,0 0-1 0 0,1 1 1 0 0,0-1 0 0 0,1 0-1 0 0,0 1 1 0 0,2-1 0 0 0,-1 0-1 0 0,2 3 0 0 0,-1-13 37 0 0,1 0 0 0 0,-1 1 0 0 0,0-1 0 0 0,1-1-1 0 0,0 1 1 0 0,0 0 0 0 0,0-1 0 0 0,1 1 0 0 0,-1-1 0 0 0,1 0-1 0 0,-1 0 1 0 0,1-1 0 0 0,0 1 0 0 0,0-1 0 0 0,0 1 0 0 0,1-1-1 0 0,-1-1 1 0 0,1 1 0 0 0,-1-1 0 0 0,1 1 0 0 0,-1-1-1 0 0,1-1 1 0 0,0 1 0 0 0,-1 0 0 0 0,1-1 0 0 0,0 0 0 0 0,-1 0-1 0 0,1-1 1 0 0,0 1 0 0 0,-1-1 0 0 0,1 0 0 0 0,0 0-1 0 0,-1-1 1 0 0,1 0 0 0 0,-1 1 0 0 0,0-1 0 0 0,0 0 0 0 0,1-1-1 0 0,-1 1 1 0 0,-1-1 0 0 0,3-2-37 0 0,3-1 98 0 0,-1 0 1 0 0,0-1-1 0 0,-1-1 0 0 0,0 1 0 0 0,0-1 0 0 0,-1 0 1 0 0,1 0-1 0 0,-2-1 0 0 0,1 0 0 0 0,-1 0 1 0 0,-1 0-1 0 0,0-1 0 0 0,0 1 0 0 0,-1-1 1 0 0,1-5-99 0 0,3-66 152 0 0,-13 65-587 0 0,3 13-6596 0 0,3 3-4857 0 0</inkml:trace>
  <inkml:trace contextRef="#ctx0" brushRef="#br0" timeOffset="-52812.896">2178 3771 0 0 0,'0'0'808'0'0,"0"0"-58"0"0,0 0 53 0 0,0 0 258 0 0,0 0 355 0 0,0 0 309 0 0,0 0 44 0 0,0 0-108 0 0,0 0-152 0 0,0 0-164 0 0,0 0-158 0 0,0 0-114 0 0,8 9-99 0 0,23 32-94 0 0,-28-38-703 0 0,0 0 0 0 0,1-1 0 0 0,-1 1 0 0 0,1-1-1 0 0,0 1 1 0 0,-1-1 0 0 0,1-1 0 0 0,0 1 0 0 0,1 0 0 0 0,-1-1 0 0 0,0 0 0 0 0,0 0 0 0 0,0 0 0 0 0,1-1 0 0 0,-1 1-1 0 0,0-1 1 0 0,1 0 0 0 0,-1 0 0 0 0,1 0 0 0 0,-1-1 0 0 0,0 0 0 0 0,0 0 0 0 0,1 0 0 0 0,-1 0 0 0 0,0 0-1 0 0,0-1 1 0 0,0 0 0 0 0,0 0 0 0 0,0 0 0 0 0,-1 0 0 0 0,1-1 0 0 0,-1 0 0 0 0,1 1 0 0 0,-1-1 0 0 0,0 0 0 0 0,0 0-1 0 0,0-1 1 0 0,-1 1 0 0 0,1-1 0 0 0,1-1-177 0 0,0-1 54 0 0,1 0 0 0 0,-1 0-1 0 0,-1-1 1 0 0,1 1 0 0 0,-1-1-1 0 0,0 1 1 0 0,0-1 0 0 0,-1 0 0 0 0,0 0-1 0 0,0-1 1 0 0,0 1 0 0 0,-1 0-1 0 0,-1 0 1 0 0,1-1 0 0 0,-1 1 0 0 0,0-1-1 0 0,-1 1 1 0 0,0-5-54 0 0,1 9-7 0 0,-1 1 1 0 0,1-1-1 0 0,-1 1 0 0 0,1-1 1 0 0,-1 1-1 0 0,0 0 0 0 0,0-1 1 0 0,0 1-1 0 0,0 0 0 0 0,0 0 1 0 0,-1-1-1 0 0,1 1 0 0 0,-1 0 1 0 0,1 0-1 0 0,-1 1 0 0 0,0-1 1 0 0,0 0-1 0 0,1 0 0 0 0,-1 1 1 0 0,-1-1-1 0 0,1 1 0 0 0,0 0 1 0 0,0 0-1 0 0,0 0 0 0 0,-1 0 0 0 0,1 0 1 0 0,0 0-1 0 0,-1 0 0 0 0,1 1 1 0 0,-1-1-1 0 0,1 1 0 0 0,-1 0 1 0 0,1 0-1 0 0,-1 0 0 0 0,-1 0 7 0 0,-2 0-35 0 0,-1 0 0 0 0,1 0 0 0 0,-1 1 0 0 0,1 0 0 0 0,-1 0 0 0 0,1 0 0 0 0,0 1 0 0 0,0 0 0 0 0,0 1 0 0 0,0-1 0 0 0,0 1 0 0 0,0 0 0 0 0,-2 2 35 0 0,0 2-7 0 0,0-1 1 0 0,1 1 0 0 0,0 0 0 0 0,0 1 0 0 0,0 0-1 0 0,1 0 1 0 0,0 0 0 0 0,1 1 0 0 0,0 0-1 0 0,1 0 1 0 0,-1 0 0 0 0,2 0 0 0 0,-1 1 0 0 0,1 0-1 0 0,1 0 1 0 0,0 0 0 0 0,0 0 0 0 0,1 0 0 0 0,0 0-1 0 0,0 0 1 0 0,2 0 0 0 0,-1 0 0 0 0,2 7 6 0 0,-1-12 13 0 0,1 0-1 0 0,0 0 1 0 0,0 0 0 0 0,0 0 0 0 0,0 0 0 0 0,1 0-1 0 0,0-1 1 0 0,0 1 0 0 0,0-1 0 0 0,0 0-1 0 0,1 0 1 0 0,0 0 0 0 0,0 0 0 0 0,0-1 0 0 0,0 1-1 0 0,0-1 1 0 0,1 0 0 0 0,-1-1 0 0 0,1 1-1 0 0,0-1 1 0 0,0 0 0 0 0,0 0 0 0 0,1 0-13 0 0,123 19 439 0 0,-100-25-267 0 0,0 0 0 0 0,-1-2 0 0 0,0-1-1 0 0,0-1 1 0 0,-1-2 0 0 0,0 0 0 0 0,-1-2-1 0 0,0-1 1 0 0,0-1 0 0 0,-2-1 0 0 0,0-2-1 0 0,-1 0 1 0 0,0-1 0 0 0,5-8-172 0 0,5-3 108 0 0,-2-3 0 0 0,-1 0 0 0 0,-1-2 0 0 0,-2-1 1 0 0,-2-1-1 0 0,-1-1 0 0 0,-2-1 0 0 0,-2-2 0 0 0,-1 0 0 0 0,-2 0 0 0 0,-2-2 0 0 0,6-28-108 0 0,-14 46-7 0 0,-1-1-1 0 0,-1-1 0 0 0,-2 1 0 0 0,0-1 0 0 0,-2 1 0 0 0,-1-1 0 0 0,-1 0 1 0 0,-1 1-1 0 0,-2-10 8 0 0,4 32 0 0 0,0 1 1 0 0,-1-1 0 0 0,1 0-1 0 0,0 1 1 0 0,-1-1 0 0 0,0 0-1 0 0,1 1 1 0 0,-1-1 0 0 0,0 1-1 0 0,0-1 1 0 0,-1 1 0 0 0,1-1-1 0 0,0 1 1 0 0,-1 0 0 0 0,1 0-1 0 0,-1 0 1 0 0,0 0 0 0 0,0 0-1 0 0,0 0 1 0 0,0 0-1 0 0,0 0 1 0 0,0 1 0 0 0,0-1-1 0 0,-1 1 1 0 0,1 0 0 0 0,-1 0-1 0 0,1-1 1 0 0,-1 1 0 0 0,1 1-1 0 0,-1-1 1 0 0,1 0 0 0 0,-1 1-1 0 0,0-1 1 0 0,1 1 0 0 0,-1 0-1 0 0,0 0 1 0 0,1 0 0 0 0,-1 0-1 0 0,0 1 1 0 0,0-1 0 0 0,1 0-1 0 0,-1 1 1 0 0,1 0-1 0 0,-1 0 1 0 0,-2 1-1 0 0,-7 15 16 0 0,1 0 1 0 0,1 1-1 0 0,0 1 0 0 0,1 0 1 0 0,1 0-1 0 0,1 0 0 0 0,1 1 1 0 0,1 0-1 0 0,0 0 0 0 0,1 1 0 0 0,2-1 1 0 0,0 1-1 0 0,1 0 0 0 0,1 0 1 0 0,1-1-1 0 0,2 14-16 0 0,-3-29 6 0 0,5 71 121 0 0,3-1 0 0 0,4-1 0 0 0,2 0 0 0 0,4 0 0 0 0,8 12-127 0 0,-3 0 72 0 0,9 112 13 0 0,-32-197-105 0 0,0-1-13 0 0,0 0-11 0 0,0 0-3 0 0,0 0-17 0 0,0 0-5 0 0,0-26-716 0 0,-1 14-129 0 0,-2 0-1 0 0,1 0 1 0 0,-1 0-1 0 0,-1 0 1 0 0,-1 0-1 0 0,1 1 1 0 0,-2-1-1 0 0,1 1 1 0 0,-4-4 914 0 0,-11-25-10660 0 0,12 25 987 0 0</inkml:trace>
  <inkml:trace contextRef="#ctx0" brushRef="#br0" timeOffset="-52563.605">2747 3421 11474 0 0,'0'0'2268'0'0,"0"0"-568"0"0,0 0-378 0 0,0 0-23 0 0,0 0 59 0 0,0 0 29 0 0,0 0-104 0 0,0 0-185 0 0,0 0-179 0 0,0 0-123 0 0,0 0-119 0 0,0 0-91 0 0,0 0-51 0 0,20 2-54 0 0,131 11 581 0 0,90-40-189 0 0,-95 25-1857 0 0,-122 10-2139 0 0,-17-2-7985 0 0,-5-2-1699 0 0</inkml:trace>
  <inkml:trace contextRef="#ctx0" brushRef="#br0" timeOffset="-52327.676">3500 3778 16235 0 0,'0'0'3256'0'0,"0"0"-1464"0"0,0 0-573 0 0,0 0-167 0 0,0 0-169 0 0,0 0-220 0 0,0 0-207 0 0,0 0-189 0 0,0 0-136 0 0,0 0-82 0 0,0 0-62 0 0,0 0-47 0 0,10 29-35 0 0,29 84-89 0 0,-27-90-92 0 0,-6-30-406 0 0,-4 2 102 0 0,6-13-2699 0 0,-4 6-3711 0 0,0 3-5350 0 0</inkml:trace>
  <inkml:trace contextRef="#ctx0" brushRef="#br0" timeOffset="-52169.077">3531 3380 17676 0 0,'0'0'752'0'0,"0"0"-576"0"0,0 0-152 0 0,0 0 80 0 0,0 0-16 0 0,0 0 0 0 0,0 0-96 0 0,0 0-144 0 0,0 0-208 0 0,0 0-392 0 0,0 0-729 0 0,0 0-2047 0 0,0 0-8091 0 0</inkml:trace>
  <inkml:trace contextRef="#ctx0" brushRef="#br0" timeOffset="-51919.801">4082 3509 10114 0 0,'0'0'2837'0'0,"0"0"-689"0"0,0 0-299 0 0,0 0-66 0 0,0 0-31 0 0,0 0-129 0 0,0 0-300 0 0,0 0-291 0 0,0 0-241 0 0,0 0-191 0 0,0 0-117 0 0,0 0-91 0 0,0 0-80 0 0,-9-3-47 0 0,5 1-238 0 0,1 1-11 0 0,0-1-1 0 0,1 1 1 0 0,-1 0-1 0 0,0 0 1 0 0,0 0-1 0 0,0 1 1 0 0,0-1-1 0 0,0 1 0 0 0,0-1 1 0 0,0 1-1 0 0,0 0 1 0 0,0 0-1 0 0,0 0 1 0 0,1 1-1 0 0,-1-1 1 0 0,0 1-1 0 0,0 0 1 0 0,0-1-1 0 0,0 1 1 0 0,0 1-1 0 0,1-1 1 0 0,-1 0-1 0 0,-1 2-15 0 0,-14 7 31 0 0,1 1 0 0 0,1 1 0 0 0,0 0 0 0 0,0 1 1 0 0,2 1-1 0 0,-1 0 0 0 0,2 2 0 0 0,0-1 0 0 0,1 1 0 0 0,0 1 0 0 0,2 0 0 0 0,0 1 0 0 0,1 0 0 0 0,-3 7-31 0 0,11-20 0 0 0,0 1 0 0 0,0-1 1 0 0,0 0-1 0 0,1 0 0 0 0,0 0 0 0 0,0 0 0 0 0,0 0 1 0 0,1 0-1 0 0,-1 1 0 0 0,1-1 0 0 0,1 0 1 0 0,-1 0-1 0 0,1 0 0 0 0,-1-1 0 0 0,1 1 0 0 0,1 0 1 0 0,-1-1-1 0 0,1 1 0 0 0,0-1 0 0 0,0 0 0 0 0,0 0 1 0 0,0 0-1 0 0,1 0 0 0 0,-1 0 0 0 0,1-1 1 0 0,0 0-1 0 0,0 0 0 0 0,1 0 0 0 0,-1 0 0 0 0,1 0 1 0 0,-1-1-1 0 0,2 0 0 0 0,3 3 8 0 0,1-1 1 0 0,0 0-1 0 0,0 0 0 0 0,1-1 1 0 0,-1-1-1 0 0,1 0 0 0 0,-1 0 1 0 0,1-1-1 0 0,0 0 0 0 0,-1-1 1 0 0,1 0-1 0 0,0-1 0 0 0,0 0 1 0 0,-1-1-1 0 0,5-1-8 0 0,3-3-70 0 0,-1 0-1 0 0,0-1 1 0 0,0 0-1 0 0,0-2 1 0 0,-1 0 0 0 0,-1 0-1 0 0,0-2 1 0 0,0 0-1 0 0,-1 0 1 0 0,1-3 70 0 0,-3-2-1620 0 0,-7 4-7112 0 0,-3 7-3913 0 0</inkml:trace>
  <inkml:trace contextRef="#ctx0" brushRef="#br0" timeOffset="-50844.063">4916 3741 0 0 0,'0'0'1191'0'0,"0"0"381"0"0,0 0 278 0 0,0 0 262 0 0,0 0 106 0 0,0 0-129 0 0,0 0-273 0 0,0 0-406 0 0,0 0-391 0 0,0 0-313 0 0,0 0-151 0 0,0 0 44 0 0,1 3 78 0 0,4 1-388 0 0,-1 1-1 0 0,1-1 0 0 0,1 0 1 0 0,-1 0-1 0 0,1 0 0 0 0,-1-1 0 0 0,1 0 1 0 0,0 0-1 0 0,0 0 0 0 0,0-1 0 0 0,1 0 1 0 0,-1 0-1 0 0,0-1 0 0 0,1 1 0 0 0,0-1 1 0 0,-1-1-1 0 0,1 1 0 0 0,-1-1 1 0 0,1-1-1 0 0,0 1 0 0 0,-1-1 0 0 0,1 0 1 0 0,-1 0-1 0 0,1-1 0 0 0,-1 0 0 0 0,2-1-288 0 0,16-8 160 0 0,-1-1-1 0 0,0-2 0 0 0,-1 0 0 0 0,0-1 0 0 0,-1-1 1 0 0,-1-1-1 0 0,-1-1 0 0 0,0 0 0 0 0,-1-2 0 0 0,-1 0 0 0 0,11-18-159 0 0,-27 36 6 0 0,1 0 1 0 0,-1 0-1 0 0,1 0 0 0 0,-1 0 0 0 0,1-1 0 0 0,-1 1 0 0 0,0 0 0 0 0,0-1 0 0 0,-1 1 0 0 0,1-1 0 0 0,0 1 0 0 0,-1-1 0 0 0,1 0 0 0 0,-1 1 0 0 0,0-1 0 0 0,0 1 0 0 0,0-1 0 0 0,0 0 0 0 0,0 1 0 0 0,-1-1 0 0 0,1 1 0 0 0,-1-1 0 0 0,0 1 0 0 0,1-1 1 0 0,-1 1-1 0 0,0-1 0 0 0,-1 1 0 0 0,1 0 0 0 0,0-1 0 0 0,-1 1 0 0 0,1 0 0 0 0,-2-2-6 0 0,-9 1-39 0 0,1 0 1 0 0,0 0-1 0 0,-1 1 1 0 0,1 0-1 0 0,-1 1 1 0 0,1 1-1 0 0,-1 0 1 0 0,1 0-1 0 0,-1 1 1 0 0,0 0-1 0 0,1 1 1 0 0,0 1-1 0 0,-1 0 1 0 0,1 0-1 0 0,0 1 1 0 0,0 0-1 0 0,1 1 1 0 0,0 1-1 0 0,-1-1 1 0 0,2 2-1 0 0,-1-1 1 0 0,1 1-1 0 0,-9 8 39 0 0,10-8-2 0 0,0-1-1 0 0,0 1 1 0 0,0 0 0 0 0,1 0-1 0 0,0 1 1 0 0,1 0-1 0 0,-1 1 1 0 0,2-1-1 0 0,-1 1 1 0 0,1 0 0 0 0,0 0-1 0 0,1 1 1 0 0,0 0-1 0 0,1-1 1 0 0,0 1-1 0 0,0 0 1 0 0,1 1-1 0 0,1-1 1 0 0,0 0 0 0 0,0 1-1 0 0,0-1 1 0 0,2 0-1 0 0,0 11 3 0 0,4-8 14 0 0,0-1-1 0 0,0 1 1 0 0,1-1-1 0 0,1 0 1 0 0,0 0-1 0 0,1-1 1 0 0,0 0-1 0 0,0 0 1 0 0,2-1-1 0 0,-1 0 1 0 0,1-1-1 0 0,0 0 1 0 0,1 0-1 0 0,0-1 1 0 0,12 6-14 0 0,-2 0-17 0 0,2-2 0 0 0,-1-1 1 0 0,1-1-1 0 0,1 0 0 0 0,0-2 0 0 0,0-1 1 0 0,0-1-1 0 0,1-1 0 0 0,0-1 0 0 0,0-1 0 0 0,1-1 1 0 0,1-2 16 0 0,10-12-1770 0 0,-16-1-6401 0 0,-17 9-2801 0 0</inkml:trace>
  <inkml:trace contextRef="#ctx0" brushRef="#br0" timeOffset="-50306.149">5573 3977 2913 0 0,'0'0'2614'0'0,"0"0"-546"0"0,0 0-96 0 0,0 0-1 0 0,0 0-130 0 0,0 0-113 0 0,0 0-253 0 0,0 0-300 0 0,0 0-237 0 0,0 0-169 0 0,0 0-83 0 0,0 0-50 0 0,0 0-48 0 0,5-20-12 0 0,35-125 926 0 0,7 56-94 0 0,47-47-336 0 0,-81 119-1003 0 0,-10 33-138 0 0,-9 58 203 0 0,4-64-131 0 0,0 0 0 0 0,0 0 1 0 0,1 0-1 0 0,1 0 0 0 0,0 1 1 0 0,0-1-1 0 0,1 0 0 0 0,0 0 1 0 0,1 0-1 0 0,0 0 0 0 0,1 0 1 0 0,0 0-1 0 0,0-1 0 0 0,3 6-3 0 0,-5-12 28 0 0,0 0 0 0 0,0 0 0 0 0,0-1 0 0 0,1 1 0 0 0,-1 0 0 0 0,1-1 0 0 0,0 1 0 0 0,-1 0 0 0 0,1-1 0 0 0,0 0 0 0 0,0 0 0 0 0,1 1 0 0 0,-1-1 0 0 0,0-1 0 0 0,1 1 0 0 0,0 0 0 0 0,-1 0 0 0 0,1-1 0 0 0,0 0 0 0 0,-1 1 0 0 0,1-1 0 0 0,0 0 0 0 0,0 0 0 0 0,0-1 0 0 0,0 1 0 0 0,0-1 0 0 0,0 1 0 0 0,0-1-1 0 0,0 0 1 0 0,1 0 0 0 0,-1 0 0 0 0,0-1 0 0 0,0 1 0 0 0,0-1 0 0 0,0 0 0 0 0,0 1 0 0 0,0-1 0 0 0,-1-1 0 0 0,1 1 0 0 0,0 0 0 0 0,0-1 0 0 0,0 0-28 0 0,14-13 175 0 0,-1 0 0 0 0,-1-2 0 0 0,0 0 0 0 0,-2 0 0 0 0,0-2 0 0 0,0 1 0 0 0,-2-2 0 0 0,0 1-1 0 0,-2-2 1 0 0,0 1 0 0 0,-1-1 0 0 0,4-17-175 0 0,2-38-1869 0 0,-15 98-771 0 0,1-10-314 0 0,-1 0-3644 0 0,1-4-5502 0 0</inkml:trace>
  <inkml:trace contextRef="#ctx0" brushRef="#br0" timeOffset="-49616.209">6228 3738 6761 0 0,'0'0'2142'0'0,"0"0"-268"0"0,0 0-79 0 0,0 0-57 0 0,0 0-167 0 0,0 0-250 0 0,0 0-284 0 0,0 0-255 0 0,0 0-140 0 0,0 0-53 0 0,0 0-39 0 0,0 0-25 0 0,0 0-21 0 0,18-11-1 0 0,83-45 361 0 0,-95 53-763 0 0,1 0-1 0 0,-1-1 1 0 0,1 1-1 0 0,-1-1 1 0 0,0 0-1 0 0,0-1 1 0 0,-1 1-1 0 0,1-1 0 0 0,-1 0 1 0 0,0-1-1 0 0,-1 1 1 0 0,1-1-1 0 0,-1 0 1 0 0,0 0-1 0 0,-1 0 1 0 0,1-1-1 0 0,-1 1 1 0 0,0-1-1 0 0,-1 0 1 0 0,0 0-1 0 0,0 0 1 0 0,0 0-1 0 0,-1 0 0 0 0,1-6-100 0 0,-4 10 1 0 0,0 1 0 0 0,0 0-1 0 0,0 0 1 0 0,0 0-1 0 0,0 0 1 0 0,-1 0-1 0 0,1 1 1 0 0,-1-1-1 0 0,1 1 1 0 0,-1-1-1 0 0,1 1 1 0 0,-1 0-1 0 0,0 0 1 0 0,1 0-1 0 0,-1 0 1 0 0,0 1 0 0 0,0-1-1 0 0,0 1 1 0 0,0-1-1 0 0,0 1 1 0 0,0 0-1 0 0,1 0 1 0 0,-1 1-1 0 0,0-1 1 0 0,-2 1-1 0 0,-2-1-32 0 0,-1 0 0 0 0,1 1 0 0 0,0 0 0 0 0,-1 0 1 0 0,1 0-1 0 0,0 1 0 0 0,0 0 0 0 0,0 1 0 0 0,0 0 0 0 0,0 0 0 0 0,0 0 1 0 0,1 1-1 0 0,0 0 0 0 0,0 0 0 0 0,0 1 0 0 0,0-1 0 0 0,-2 4 32 0 0,-4 1-9 0 0,2 1 0 0 0,-1 0-1 0 0,2 1 1 0 0,-1 0 0 0 0,1 1-1 0 0,1-1 1 0 0,0 2 0 0 0,1-1-1 0 0,0 1 1 0 0,1 0 0 0 0,0 1-1 0 0,1-1 1 0 0,1 1 0 0 0,0 0-1 0 0,1 0 1 0 0,1 1 0 0 0,0-1-1 0 0,0 0 1 0 0,2 1 0 0 0,0-1-1 0 0,1 13 10 0 0,3-18 14 0 0,0 1 0 0 0,1-1 0 0 0,0 0 0 0 0,1-1 0 0 0,-1 1-1 0 0,2-1 1 0 0,-1 0 0 0 0,1 0 0 0 0,0-1 0 0 0,1 0 0 0 0,-1 0 0 0 0,2-1-1 0 0,-1 0 1 0 0,1 0 0 0 0,-1-1 0 0 0,2 0 0 0 0,-1-1 0 0 0,0 0 0 0 0,1 0 0 0 0,0-1-1 0 0,0 0 1 0 0,0-1 0 0 0,0 0 0 0 0,0-1 0 0 0,0 0 0 0 0,0 0 0 0 0,1-1-1 0 0,6-1-13 0 0,5-2 62 0 0,-1-1 0 0 0,0-1 0 0 0,-1-1-1 0 0,1-1 1 0 0,-1-1 0 0 0,0-1 0 0 0,-1 0 0 0 0,0-2-1 0 0,-1 0 1 0 0,0-1 0 0 0,-1-1 0 0 0,0 0-1 0 0,-1-2 1 0 0,0 1 0 0 0,-1-2 0 0 0,8-12-62 0 0,4-5 50 0 0,-1-1 1 0 0,-2-1 0 0 0,-2-2-1 0 0,-1 0 1 0 0,-2-1 0 0 0,-1-1-51 0 0,-14 29-2 0 0,0 4 4 0 0,-1 0-1 0 0,0 0 1 0 0,-1 0 0 0 0,1-1 0 0 0,-1 1 0 0 0,0-1-1 0 0,-1 1 1 0 0,0-1 0 0 0,0 0 0 0 0,0 0 0 0 0,-1 1 0 0 0,0-1-1 0 0,0 0 1 0 0,0 0 0 0 0,-1 0-2 0 0,-2 6-13 0 0,1 0 1 0 0,0-1-1 0 0,-1 1 1 0 0,1 1-1 0 0,-1-1 1 0 0,0 0-1 0 0,1 1 1 0 0,-1-1-1 0 0,0 1 1 0 0,1 0-1 0 0,-1 0 1 0 0,1 0-1 0 0,-1 0 1 0 0,0 0-1 0 0,1 1 1 0 0,-1-1-1 0 0,0 1 1 0 0,1 0-1 0 0,-1-1 1 0 0,1 1-1 0 0,-1 0 0 0 0,1 1 1 0 0,-2 0 12 0 0,-7 4-18 0 0,0 1-1 0 0,1 0 1 0 0,-1 1-1 0 0,2 0 1 0 0,-1 0 0 0 0,1 1-1 0 0,1 0 1 0 0,0 1-1 0 0,0-1 1 0 0,1 2 0 0 0,0-1-1 0 0,0 1 1 0 0,1 0 0 0 0,-2 8 18 0 0,7-15-4 0 0,1-1 0 0 0,0 1 0 0 0,0 0 0 0 0,1 0 0 0 0,-1 0 1 0 0,1 0-1 0 0,0 0 0 0 0,0 0 0 0 0,0-1 0 0 0,1 1 0 0 0,-1 0 1 0 0,1-1-1 0 0,0 1 0 0 0,0-1 0 0 0,0 0 0 0 0,0 1 0 0 0,0-1 1 0 0,1 0-1 0 0,0 0 0 0 0,0-1 0 0 0,-1 1 0 0 0,1 0 0 0 0,1-1 1 0 0,-1 0-1 0 0,0 0 0 0 0,1 0 0 0 0,-1 0 0 0 0,1 0 0 0 0,-1-1 1 0 0,1 1-1 0 0,0-1 0 0 0,0 0 0 0 0,-1 0 0 0 0,1-1 0 0 0,0 1 1 0 0,0-1-1 0 0,0 0 0 0 0,0 0 0 0 0,0 0 0 0 0,2-1 4 0 0,42 9 27 0 0,-43-8-22 0 0,1-1-1 0 0,-1 1 1 0 0,0 0 0 0 0,0 0-1 0 0,0 0 1 0 0,0 1-1 0 0,0-1 1 0 0,0 1-1 0 0,0 1 1 0 0,0-1-1 0 0,0 1 1 0 0,0 0-1 0 0,-1 0 1 0 0,1 0-1 0 0,0 1 1 0 0,-1-1-1 0 0,0 1 1 0 0,0 0 0 0 0,0 0-1 0 0,0 1 1 0 0,0-1-1 0 0,-1 1 1 0 0,1 0-1 0 0,-1 0 1 0 0,0 0-1 0 0,0 0 1 0 0,-1 1-1 0 0,1-1 1 0 0,-1 1-1 0 0,0 0 1 0 0,0 0-1 0 0,0-1 1 0 0,-1 1 0 0 0,0 1-5 0 0,0 4 10 0 0,-2-1 0 0 0,1 0 0 0 0,-2 0 1 0 0,1 0-1 0 0,-1 1 0 0 0,0-1 1 0 0,-1-1-1 0 0,0 1 0 0 0,0 0 1 0 0,-1-1-1 0 0,-4 8-10 0 0,0 17-1727 0 0,13-33-1635 0 0,-2 0-2845 0 0,0 0-5427 0 0</inkml:trace>
  <inkml:trace contextRef="#ctx0" brushRef="#br0" timeOffset="-48949.74">7346 3598 12219 0 0,'0'0'2199'0'0,"0"0"-306"0"0,0 0-172 0 0,0 0-254 0 0,0 0-228 0 0,0 0-240 0 0,0 0-215 0 0,0 0-157 0 0,0 0-75 0 0,0 0-67 0 0,0 0-99 0 0,0 0-78 0 0,-34 14-79 0 0,-104 46-61 0 0,80-19-7 0 0,50-31-127 0 0,-1 0-32 0 0,1 0 1 0 0,0 1 0 0 0,0 0-1 0 0,1 0 1 0 0,0 0 0 0 0,1 1-1 0 0,0 0 1 0 0,1 1 0 0 0,1-1-1 0 0,0 1 1 0 0,0 0 0 0 0,1 0-1 0 0,1 0 1 0 0,0 0 0 0 0,1 0-1 0 0,0 0 1 0 0,1 1 0 0 0,1 7-3 0 0,2-19 9 0 0,-1 1 0 0 0,0 0 0 0 0,1 0 0 0 0,0-1 1 0 0,0 1-1 0 0,-1-1 0 0 0,1 0 0 0 0,0 0 0 0 0,1 0 0 0 0,-1 0 0 0 0,0 0 1 0 0,1-1-1 0 0,-1 0 0 0 0,1 1 0 0 0,-1-1 0 0 0,1 0 0 0 0,-1-1 0 0 0,1 1 1 0 0,0-1-1 0 0,-1 0 0 0 0,1 1 0 0 0,0-2 0 0 0,0 1 0 0 0,-1 0 0 0 0,1-1 1 0 0,0 0-1 0 0,-1 1 0 0 0,1-2 0 0 0,-1 1 0 0 0,1 0 0 0 0,-1-1 0 0 0,0 1 1 0 0,1-1-1 0 0,-1 0 0 0 0,3-2-9 0 0,27-18 377 0 0,-1-2 1 0 0,-2-1-1 0 0,0-1 1 0 0,23-27-378 0 0,103-84 1032 0 0,-147 131-998 0 0,-1 0 0 0 0,1 1 0 0 0,1 0 0 0 0,-1 1 0 0 0,1-1 0 0 0,0 2 0 0 0,-1-1 0 0 0,2 1 0 0 0,-1 1 0 0 0,0 0 0 0 0,1 1 0 0 0,-1-1-34 0 0,-6 4 17 0 0,-1 0-1 0 0,0 0 1 0 0,0 0 0 0 0,0 1 0 0 0,0-1 0 0 0,0 1-1 0 0,-1 0 1 0 0,1-1 0 0 0,-1 1 0 0 0,0 0 0 0 0,0 0-1 0 0,0 1 1 0 0,0-1 0 0 0,0 0 0 0 0,0 1 0 0 0,-1-1-1 0 0,0 1 1 0 0,0 0 0 0 0,0-1 0 0 0,0 1 0 0 0,0 0-1 0 0,-1-1 1 0 0,0 1 0 0 0,0 0 0 0 0,0 0 0 0 0,0-1-1 0 0,0 1 1 0 0,-1 0 0 0 0,0 0 0 0 0,1-1 0 0 0,-2 1-17 0 0,2 1 12 0 0,-16 270 116 0 0,-4 42-162 0 0,17-283 19 0 0,-2 0 0 0 0,-1 0 0 0 0,-2 0 0 0 0,-1-1 0 0 0,-1 0 0 0 0,-5 7 15 0 0,9-31 3 0 0,0-1-1 0 0,0 0 0 0 0,0 0 1 0 0,-1-1-1 0 0,0 0 0 0 0,-1 0 1 0 0,0-1-1 0 0,0 0 0 0 0,0 0 1 0 0,0 0-1 0 0,-1-1 1 0 0,0-1-1 0 0,0 0 0 0 0,-1 0 1 0 0,1-1-1 0 0,-1 0 0 0 0,0 0 1 0 0,1-1-1 0 0,-1 0 0 0 0,0-1 1 0 0,0 0-1 0 0,0-1 1 0 0,-1 0-1 0 0,1 0 0 0 0,0-1 1 0 0,0-1-3 0 0,6 0-3 0 0,0-1-1 0 0,0 0 1 0 0,1 0 0 0 0,-1 0 0 0 0,1 0 0 0 0,0-1 0 0 0,0 1 0 0 0,0-1 0 0 0,0 0 0 0 0,1 0-1 0 0,-1 0 1 0 0,1 0 0 0 0,0 0 0 0 0,0 0 0 0 0,1-1 0 0 0,-1 1 0 0 0,1-1 0 0 0,0 1 0 0 0,0-1-1 0 0,0 0 1 0 0,1 1 0 0 0,0-1 0 0 0,0 0 0 0 0,0 1 0 0 0,0-1 0 0 0,1 0 0 0 0,0 1-1 0 0,0-1 1 0 0,0 0 0 0 0,1-2 3 0 0,7-37-18 0 0,2-1 1 0 0,2 2-1 0 0,1-1 0 0 0,3 2 0 0 0,21-40 18 0 0,140-221-3011 0 0,-151 271-996 0 0,-17 22-249 0 0,1 1-3849 0 0,-3 1-1721 0 0</inkml:trace>
  <inkml:trace contextRef="#ctx0" brushRef="#br0" timeOffset="-48326.054">7902 3668 8586 0 0,'0'0'2352'0'0,"0"0"-405"0"0,0 0-178 0 0,0 0-27 0 0,0 0-90 0 0,0 0-170 0 0,0 0-241 0 0,0 0-229 0 0,0 0-147 0 0,0 0-123 0 0,0 0-98 0 0,0 0-106 0 0,0 0-95 0 0,5-5-61 0 0,2 0-296 0 0,-7 6-69 0 0,0-1 1 0 0,0 0-1 0 0,0 1 1 0 0,0-1-1 0 0,1 1 1 0 0,-1-1 0 0 0,0 0-1 0 0,0 1 1 0 0,0-1-1 0 0,1 0 1 0 0,-1 1-1 0 0,0-1 1 0 0,1 0-1 0 0,-1 0 1 0 0,0 1-1 0 0,1-1 1 0 0,-1 0-1 0 0,0 0 1 0 0,1 1-1 0 0,-1-1 1 0 0,1 0-1 0 0,-1 0 1 0 0,0 0-1 0 0,1 0 1 0 0,-1 0-1 0 0,1 0 1 0 0,-1 1-1 0 0,0-1 1 0 0,1 0-1 0 0,-1 0 1 0 0,1 0-1 0 0,-1 0 1 0 0,0-1 0 0 0,1 1-1 0 0,-1 0 1 0 0,1 0-18 0 0,-6 9 29 0 0,1 0 1 0 0,-1 0-1 0 0,2 0 1 0 0,0 0-1 0 0,0 1 1 0 0,0-1 0 0 0,1 1-1 0 0,1 0 1 0 0,-1 0-1 0 0,2-1 1 0 0,-1 1 0 0 0,1 0-1 0 0,1 0 1 0 0,0 0-1 0 0,0 0 1 0 0,1 0-1 0 0,0-1 1 0 0,1 1 0 0 0,0-1-1 0 0,1 0 1 0 0,0 1-1 0 0,4 6-29 0 0,-6-14 7 0 0,1 1 0 0 0,-1-1 0 0 0,1 0 0 0 0,-1 0 0 0 0,1 0 0 0 0,0-1 0 0 0,0 1 0 0 0,0-1 0 0 0,0 1 0 0 0,0-1 1 0 0,0 0-1 0 0,1 0 0 0 0,-1 0 0 0 0,0-1 0 0 0,1 1 0 0 0,-1-1 0 0 0,0 0 0 0 0,1 0 0 0 0,-1 0 0 0 0,0 0 0 0 0,1 0 0 0 0,-1-1 0 0 0,0 0 0 0 0,0 1 0 0 0,1-1 0 0 0,-1 0 0 0 0,0-1 0 0 0,0 1 0 0 0,0-1 0 0 0,0 1 0 0 0,0-1-7 0 0,14-16 179 0 0,-1 1 0 0 0,-1-2 0 0 0,-1 0 0 0 0,-1-1 0 0 0,0 0 0 0 0,-2-1 0 0 0,7-15-179 0 0,78-114 442 0 0,-14 70-312 0 0,-81 80-126 0 0,1 1-1 0 0,-1 0 0 0 0,0 0 0 0 0,0 0 1 0 0,0 0-1 0 0,0 0 0 0 0,0 0 0 0 0,0 1 1 0 0,0-1-1 0 0,0 0 0 0 0,0 0 0 0 0,-1 1 1 0 0,1-1-1 0 0,-1 1 0 0 0,1-1 0 0 0,-1 0 1 0 0,1 1-1 0 0,-1-1 0 0 0,0 1 0 0 0,1-1 1 0 0,-1 1-1 0 0,0-1 0 0 0,0 1 0 0 0,0-1 1 0 0,0 1-1 0 0,-1-1 0 0 0,1 1 0 0 0,0-1 1 0 0,-1 1-1 0 0,1-1 0 0 0,-1 1 0 0 0,1-1 0 0 0,-1 1-3 0 0,1 4 8 0 0,-34 464 115 0 0,32-378-176 0 0,-4-1 1 0 0,-5 0-1 0 0,-3-1 1 0 0,-4 0-1 0 0,-19 53 53 0 0,33-131 8 0 0,0 0 0 0 0,-1-1 0 0 0,0 1 0 0 0,0-1 0 0 0,-1 0 0 0 0,-1 0 0 0 0,0-1 0 0 0,0 0 0 0 0,-1 0 0 0 0,0-1 0 0 0,-2 1-8 0 0,9-9 5 0 0,-1 1 0 0 0,1-1-1 0 0,-1 0 1 0 0,1 0 0 0 0,-1 0 0 0 0,0 0-1 0 0,0 0 1 0 0,0 0 0 0 0,1 0 0 0 0,-1-1 0 0 0,0 1-1 0 0,0-1 1 0 0,0 1 0 0 0,0-1 0 0 0,0 0-1 0 0,0 0 1 0 0,0 0 0 0 0,0 0 0 0 0,0 0-1 0 0,0 0 1 0 0,0 0 0 0 0,0-1 0 0 0,0 1-1 0 0,0-1 1 0 0,0 0 0 0 0,0 1 0 0 0,0-1-1 0 0,1 0 1 0 0,-1 0 0 0 0,0 0 0 0 0,0 0-1 0 0,1 0 1 0 0,-1-1 0 0 0,1 1 0 0 0,-1 0-1 0 0,1-1 1 0 0,0 1 0 0 0,-1-2-5 0 0,-28-73 49 0 0,25 50-66 0 0,1-1 0 0 0,2 0 0 0 0,0 0 0 0 0,2 0 0 0 0,1 0 0 0 0,1 0 0 0 0,1 0 0 0 0,1 0 0 0 0,2 0 0 0 0,1 1 0 0 0,0 0 0 0 0,2 1 0 0 0,2 0 0 0 0,0 0 0 0 0,1 1-1 0 0,1 0 1 0 0,2 1 0 0 0,0 1 0 0 0,1 0 0 0 0,8-7 17 0 0,64-40-1632 0 0,-40 53-8959 0 0,-39 12-1448 0 0</inkml:trace>
  <inkml:trace contextRef="#ctx0" brushRef="#br0" timeOffset="-47855.364">8769 3756 8762 0 0,'0'0'2815'0'0,"0"0"-668"0"0,0 0-414 0 0,0 0-270 0 0,0 0-251 0 0,0 0-208 0 0,0 0-216 0 0,0 0-189 0 0,0 0-3 0 0,0 0 59 0 0,0 0 52 0 0,0 0 5 0 0,0 0-96 0 0,13 0-113 0 0,215-7 2156 0 0,62-30-1544 0 0,-267 34-2878 0 0,-21 5-4514 0 0,-14 6-4382 0 0,5-4 1272 0 0</inkml:trace>
  <inkml:trace contextRef="#ctx0" brushRef="#br0" timeOffset="-47617.746">8815 3973 13931 0 0,'0'0'1998'0'0,"0"0"-554"0"0,0 0-242 0 0,0 0 17 0 0,0 0 17 0 0,0 0-79 0 0,0 0-146 0 0,0 0-177 0 0,0 0-163 0 0,0 0-107 0 0,0 0-100 0 0,0 0-73 0 0,32 5-69 0 0,103 13-56 0 0,-32-26 130 0 0,164-48-125 0 0,-156 28-2881 0 0,-94 24-2226 0 0,-7 4-7253 0 0</inkml:trace>
  <inkml:trace contextRef="#ctx0" brushRef="#br0" timeOffset="-39380.004">10127 3693 2104 0 0,'0'0'1093'0'0,"0"0"-58"0"0,0 0 106 0 0,0 0 191 0 0,0 0 149 0 0,0 0 83 0 0,0 0-26 0 0,0 0-133 0 0,0 0-127 0 0,0 0-100 0 0,0 0-76 0 0,-8 0-32 0 0,-24 0-94 0 0,24 0-114 0 0,14-3 2854 0 0,8-5-2869 0 0,205-57 1111 0 0,-57 57-1403 0 0,-160 7-547 0 0,0 1 0 0 0,0 0 0 0 0,0 0 0 0 0,-1 0 0 0 0,1 0 0 0 0,0 0 1 0 0,0 0-1 0 0,0 0 0 0 0,0 1 0 0 0,-1-1 0 0 0,1 1 0 0 0,0-1 0 0 0,0 1 0 0 0,-1 0 0 0 0,1-1 0 0 0,0 1 1 0 0,-1 0-1 0 0,1 0 0 0 0,-1 0 0 0 0,1 1 0 0 0,-1-1 0 0 0,1 0 0 0 0,-1 0 0 0 0,0 1 0 0 0,0-1 0 0 0,0 1 0 0 0,0-1 1 0 0,0 1-1 0 0,0 0 0 0 0,0-1 0 0 0,0 1 0 0 0,0 0 0 0 0,-1-1 0 0 0,1 1 0 0 0,-1 0 0 0 0,1 0 0 0 0,-1 0 0 0 0,0 0 1 0 0,0-1-1 0 0,0 1 0 0 0,0 0 0 0 0,0 0 0 0 0,0 0 0 0 0,0 0 0 0 0,-1 0-8 0 0,-33 79 575 0 0,-173 232-115 0 0,135-199-200 0 0,71-112-244 0 0,0 1 0 0 0,0-1 0 0 0,1 0 1 0 0,-1 0-1 0 0,0 1 0 0 0,1-1 0 0 0,-1 0 0 0 0,1 0 0 0 0,0 1 0 0 0,0-1 1 0 0,0 0-1 0 0,0 1 0 0 0,0-1 0 0 0,1 0 0 0 0,-1 1 0 0 0,1-1 0 0 0,-1 0 1 0 0,1 1-1 0 0,0-1 0 0 0,0 0 0 0 0,0 0 0 0 0,0 0 0 0 0,0 0 0 0 0,1 0 1 0 0,-1 0-1 0 0,0 0 0 0 0,1 0 0 0 0,0-1 0 0 0,-1 1 0 0 0,1-1 0 0 0,0 1 1 0 0,0-1-1 0 0,0 1 0 0 0,0-1 0 0 0,0 0 0 0 0,0 0 0 0 0,0 0 0 0 0,0 0 1 0 0,1 0-17 0 0,91 22 820 0 0,49-38-136 0 0,64-19-107 0 0,-181 27-1173 0 0,-54-6-6008 0 0,13 8-2651 0 0,7 1-2591 0 0</inkml:trace>
  <inkml:trace contextRef="#ctx0" brushRef="#br0" timeOffset="-39078.425">9986 3944 7242 0 0,'0'0'2436'0'0,"0"0"-163"0"0,0 0-112 0 0,0 0-35 0 0,0 0-200 0 0,0 0-332 0 0,0 0-396 0 0,0 0-337 0 0,0 0-257 0 0,0 0-143 0 0,0 0-41 0 0,0 0-29 0 0,0 0-14 0 0,17-4 1213 0 0,299 3 360 0 0,-143-17-5671 0 0,-146 15 684 0 0,-9-1-3152 0 0,-4 1-5665 0 0</inkml:trace>
  <inkml:trace contextRef="#ctx0" brushRef="#br0" timeOffset="-37972.544">10867 3969 0 0 0,'0'0'1550'0'0,"0"0"315"0"0,0 0 120 0 0,0 0 26 0 0,0 0-195 0 0,0 0-283 0 0,0 0-205 0 0,0 0-221 0 0,0 0-154 0 0,0 0-79 0 0,0 0-21 0 0,0 0-60 0 0,0 0-32 0 0,14 7-74 0 0,64 26 923 0 0,-11-32 1672 0 0,66-36-1324 0 0,-98 22-1588 0 0,76-46 568 0 0,-106 56-896 0 0,0 0 1 0 0,0 0-1 0 0,0-1 1 0 0,-1 1-1 0 0,0-1 1 0 0,1 0-1 0 0,-1 0 1 0 0,-1 0-1 0 0,1-1 1 0 0,-1 1 0 0 0,1-1-1 0 0,-1 0 1 0 0,-1 0-1 0 0,1 0 1 0 0,-1 0-1 0 0,1-1 1 0 0,-2 1-1 0 0,1-1 1 0 0,-1 1-1 0 0,1-6-42 0 0,-3 6 6 0 0,-1 1 0 0 0,-1 0 0 0 0,1 0-1 0 0,0 0 1 0 0,-1 0 0 0 0,0 0 0 0 0,0 1-1 0 0,0-1 1 0 0,-1 1 0 0 0,1 0 0 0 0,-1 0-1 0 0,0 0 1 0 0,1 0 0 0 0,-1 0-1 0 0,0 1 1 0 0,-1 0 0 0 0,1 0 0 0 0,0 0-1 0 0,-1 0 1 0 0,-3 0-6 0 0,-3 0-22 0 0,-1 1-1 0 0,1 1 1 0 0,-1-1 0 0 0,1 2-1 0 0,-1 0 1 0 0,1 0 0 0 0,-1 1-1 0 0,1 0 1 0 0,0 1 0 0 0,-1 0-1 0 0,2 1 1 0 0,-1 0 0 0 0,0 1-1 0 0,1 0 1 0 0,0 1 0 0 0,0 0-1 0 0,0 0 1 0 0,-6 7 22 0 0,9-9-6 0 0,-3 3 7 0 0,2 0 0 0 0,-1 1-1 0 0,1 0 1 0 0,0 0 0 0 0,1 1-1 0 0,0 0 1 0 0,0 0 0 0 0,1 0 0 0 0,0 1-1 0 0,0 0 1 0 0,1 1 0 0 0,1-1 0 0 0,0 1-1 0 0,0 0 1 0 0,1 0 0 0 0,0 0-1 0 0,1 0 1 0 0,1 0 0 0 0,-1 1 0 0 0,2-1-1 0 0,0 0 1 0 0,0 9-1 0 0,0-12 10 0 0,-1-1-1 0 0,1 1 1 0 0,0-1 0 0 0,1 0-1 0 0,0 1 1 0 0,0-1 0 0 0,0 1-1 0 0,1-1 1 0 0,0 0 0 0 0,1 0-1 0 0,-1 0 1 0 0,1 0 0 0 0,1 0-1 0 0,-1-1 1 0 0,1 1 0 0 0,0-1-1 0 0,1 0 1 0 0,0 0-1 0 0,-1-1 1 0 0,2 1 0 0 0,0-1-10 0 0,7 4 41 0 0,0 0 1 0 0,1-2 0 0 0,0 1-1 0 0,0-2 1 0 0,0 0 0 0 0,1-1 0 0 0,0 0-1 0 0,0-1 1 0 0,1-1 0 0 0,-1 0-1 0 0,1-1 1 0 0,0-1 0 0 0,-1 0-1 0 0,1-1 1 0 0,0-1 0 0 0,15-2-42 0 0,-4-1 87 0 0,-1 0 1 0 0,1-2 0 0 0,-1-1-1 0 0,0-1 1 0 0,-1-1 0 0 0,0-1-1 0 0,0-1 1 0 0,14-10-88 0 0,-13 5 40 0 0,-1-1 1 0 0,0-1-1 0 0,-2-1 0 0 0,0-1 0 0 0,-1-1 0 0 0,-2-1 1 0 0,0-1-1 0 0,-1-1 0 0 0,-1-1 0 0 0,-2 0 0 0 0,0-1 1 0 0,-2-1-1 0 0,1-4-40 0 0,-12 28 1 0 0,-1 0 1 0 0,0 0-1 0 0,-1 0 0 0 0,1 0 1 0 0,0 0-1 0 0,-1 0 0 0 0,0 0 1 0 0,0-1-1 0 0,0 1 0 0 0,0 0 1 0 0,0-1-1 0 0,-1 1 0 0 0,1-1 1 0 0,-1 1-1 0 0,0-1 0 0 0,0 1 1 0 0,0-1-1 0 0,-1 1 0 0 0,1-1 1 0 0,-1 1-1 0 0,0 0 0 0 0,0-1 1 0 0,0 1-1 0 0,0 0 0 0 0,0-1 1 0 0,-1 1-1 0 0,0 0 0 0 0,1 0 1 0 0,-1 0-1 0 0,0 1 0 0 0,-1-1 1 0 0,1 0-1 0 0,0 1 0 0 0,-1-1 1 0 0,1 1-1 0 0,-1 0 0 0 0,0 0 1 0 0,0 0-1 0 0,0 0 0 0 0,0 0 1 0 0,0 1-1 0 0,0-1 0 0 0,-4 0-1 0 0,-5 2-17 0 0,0 0 1 0 0,1 0-1 0 0,-1 1 0 0 0,0 1 0 0 0,0 0 1 0 0,1 1-1 0 0,-1 0 0 0 0,1 0 0 0 0,-1 2 0 0 0,1-1 1 0 0,1 1-1 0 0,-6 4 17 0 0,14-8-4 0 0,1-1 0 0 0,0 1 0 0 0,0 0 0 0 0,0 0 1 0 0,0 0-1 0 0,0 0 0 0 0,0 0 0 0 0,0 1 0 0 0,0-1 0 0 0,0 0 0 0 0,0 0 1 0 0,1 1-1 0 0,-1-1 0 0 0,0 0 0 0 0,1 1 0 0 0,-1-1 0 0 0,1 0 0 0 0,-1 1 1 0 0,1-1-1 0 0,0 1 0 0 0,0-1 0 0 0,0 1 0 0 0,0-1 0 0 0,0 1 0 0 0,0-1 1 0 0,0 1-1 0 0,0-1 0 0 0,0 0 0 0 0,1 1 0 0 0,-1-1 0 0 0,1 1 1 0 0,-1-1-1 0 0,1 0 0 0 0,-1 1 0 0 0,1-1 0 0 0,0 0 0 0 0,0 1 0 0 0,0-1 1 0 0,0 0-1 0 0,-1 0 0 0 0,1 0 0 0 0,1 0 0 0 0,-1 0 0 0 0,0 0 0 0 0,0 0 1 0 0,0 0-1 0 0,0 0 0 0 0,1-1 0 0 0,-1 1 0 0 0,0 0 0 0 0,1-1 0 0 0,-1 1 1 0 0,1-1-1 0 0,-1 0 0 0 0,1 1 0 0 0,-1-1 0 0 0,0 0 0 0 0,1 0 0 0 0,-1 0 1 0 0,1 0-1 0 0,-1 0 0 0 0,1 0 0 0 0,0 0 4 0 0,166 44 59 0 0,-164-41-57 0 0,-1 0 1 0 0,-1 1 0 0 0,1-1-1 0 0,0 1 1 0 0,-1 0-1 0 0,0 0 1 0 0,0 0 0 0 0,0 0-1 0 0,0 0 1 0 0,-1 0 0 0 0,0 1-1 0 0,0-1 1 0 0,0 0-1 0 0,0 1 1 0 0,-1-1 0 0 0,1 1-1 0 0,-1-1 1 0 0,0 1-1 0 0,0-1 1 0 0,-1 1 0 0 0,0-1-1 0 0,1 0 1 0 0,-1 1-1 0 0,-1-1 1 0 0,0 3-3 0 0,-34 73 105 0 0,30-72-107 0 0,1 1 0 0 0,0 1 0 0 0,1-1 0 0 0,0 1-1 0 0,0 0 1 0 0,1 0 0 0 0,0 0 0 0 0,1 0 0 0 0,0 0 0 0 0,-1 9 2 0 0,4-17-3 0 0,-1 0 0 0 0,0-1-1 0 0,1 1 1 0 0,-1 0 0 0 0,1 0-1 0 0,0 0 1 0 0,0 0 0 0 0,0 0-1 0 0,0-1 1 0 0,0 1 0 0 0,0-1 0 0 0,0 1-1 0 0,0 0 1 0 0,1-1 0 0 0,-1 0-1 0 0,0 1 1 0 0,1-1 0 0 0,0 0-1 0 0,-1 0 1 0 0,1 0 0 0 0,0 0-1 0 0,-1 0 1 0 0,1 0 0 0 0,0 0 0 0 0,0 0-1 0 0,0-1 1 0 0,0 1 0 0 0,-1-1-1 0 0,1 0 1 0 0,0 1 0 0 0,0-1-1 0 0,0 0 1 0 0,2 0 3 0 0,68 0-774 0 0,-8-21-2276 0 0,-27-1-7048 0 0,-26 17-1536 0 0</inkml:trace>
  <inkml:trace contextRef="#ctx0" brushRef="#br0" timeOffset="-37640.855">12294 3822 9490 0 0,'0'0'2569'0'0,"0"0"-562"0"0,0 0-511 0 0,0 0-380 0 0,0 0-234 0 0,0 0-133 0 0,0 0-90 0 0,0 0-75 0 0,0 0-77 0 0,0 0-91 0 0,0 0-65 0 0,0 0-67 0 0,0 0-72 0 0,-30 34-35 0 0,-91 105-45 0 0,118-137-125 0 0,0 0 1 0 0,0 1-1 0 0,1-1 0 0 0,-1 0 0 0 0,1 1 0 0 0,0 0 0 0 0,0-1 0 0 0,0 1 0 0 0,0 0 1 0 0,0 0-1 0 0,0 0 0 0 0,1 1 0 0 0,0-1 0 0 0,-1 0 0 0 0,1 0 0 0 0,0 1 0 0 0,1-1 0 0 0,-1 1 1 0 0,1-1-1 0 0,-1 1 0 0 0,1 1-7 0 0,1 6 38 0 0,-1-7-6 0 0,1 0 0 0 0,-1 0 0 0 0,1 0 0 0 0,0 1 0 0 0,0-1 0 0 0,1 0-1 0 0,-1 0 1 0 0,1 0 0 0 0,0-1 0 0 0,0 1 0 0 0,0 0 0 0 0,0-1 0 0 0,1 1-1 0 0,-1-1 1 0 0,1 0 0 0 0,0 1 0 0 0,0-1 0 0 0,0-1 0 0 0,1 1 0 0 0,-1 0-1 0 0,1-1 1 0 0,-1 0 0 0 0,1 0 0 0 0,0 0 0 0 0,0 0 0 0 0,0 0 0 0 0,0-1 0 0 0,0 0-1 0 0,0 0-31 0 0,127 18 1508 0 0,-114-20-1294 0 0,1 0 1 0 0,-1-1 0 0 0,1-1 0 0 0,-1-1 0 0 0,0 0-1 0 0,0-1 1 0 0,-1-1 0 0 0,1-1 0 0 0,-1 0 0 0 0,-1-1-1 0 0,1-1 1 0 0,-2 0 0 0 0,4-3-215 0 0,-9 5 88 0 0,0 0 0 0 0,0 0 0 0 0,-1-1-1 0 0,0 0 1 0 0,0 0 0 0 0,-1-1 0 0 0,0 0 0 0 0,-1 0 0 0 0,0-1 0 0 0,0 0 0 0 0,-1 0 0 0 0,0 0 0 0 0,-1-1-1 0 0,0 0 1 0 0,-1 1 0 0 0,0-1 0 0 0,0-1 0 0 0,-1 1 0 0 0,-1 0 0 0 0,0-9-88 0 0,-2 14 5 0 0,0 0 0 0 0,-1-1 0 0 0,0 1 0 0 0,0 0-1 0 0,-1 0 1 0 0,0 0 0 0 0,0 0 0 0 0,0 0 0 0 0,-1 1 0 0 0,1 0 0 0 0,-1-1 0 0 0,-1 1 0 0 0,1 1 0 0 0,-1-1 0 0 0,0 1 0 0 0,0-1 0 0 0,0 1 0 0 0,0 1-1 0 0,-1-1 1 0 0,1 1 0 0 0,-1 0 0 0 0,0 0 0 0 0,0 1 0 0 0,0 0 0 0 0,-1 0 0 0 0,1 0 0 0 0,0 1 0 0 0,-1-1 0 0 0,1 2 0 0 0,-1-1 0 0 0,0 1 0 0 0,1 0-1 0 0,-6 1-3 0 0,0-2-88 0 0,1 1 1 0 0,-1 0-1 0 0,1 1 1 0 0,0 0-1 0 0,-1 1 1 0 0,1 0-1 0 0,0 1 1 0 0,0 0 0 0 0,0 1-1 0 0,0 0 1 0 0,-3 2 86 0 0,-59 44-2146 0 0,29-12-5836 0 0,29-22-4150 0 0</inkml:trace>
  <inkml:trace contextRef="#ctx0" brushRef="#br0" timeOffset="-26092.874">608 4938 7794 0 0,'0'0'1719'0'0,"0"0"-244"0"0,0 0-96 0 0,0 0 69 0 0,0 0 20 0 0,0 0-91 0 0,0 0-199 0 0,0 0-293 0 0,0 0-295 0 0,0 0-241 0 0,0 0-159 0 0,-1 5 213 0 0,16 72 542 0 0,-3 0 0 0 0,-4 1 0 0 0,-1 35-945 0 0,-6-83 99 0 0,2-4-40 0 0,-1 1 1 0 0,-2-1-1 0 0,0 0 0 0 0,-2 0 1 0 0,0 0-1 0 0,-2 0 0 0 0,-1 0 1 0 0,-1 0-1 0 0,-2-1 0 0 0,-2 4-59 0 0,10-28 32 0 0,0 1-1 0 0,-1 0 0 0 0,0 0 1 0 0,1-1-1 0 0,-1 1 0 0 0,0 0 0 0 0,0-1 1 0 0,0 1-1 0 0,0-1 0 0 0,0 1 1 0 0,0-1-1 0 0,-1 1 0 0 0,1-1 1 0 0,0 0-1 0 0,-1 0 0 0 0,1 1 0 0 0,-1-1 1 0 0,1 0-1 0 0,-1 0 0 0 0,0-1 1 0 0,1 1-1 0 0,-1 0 0 0 0,0-1 1 0 0,0 1-1 0 0,1-1 0 0 0,-1 1 0 0 0,0-1 1 0 0,0 0-1 0 0,0 1 0 0 0,0-1 1 0 0,1 0-1 0 0,-2-1-31 0 0,-10-57 403 0 0,18 20-386 0 0,1 1-1 0 0,2 1 1 0 0,1-1 0 0 0,2 1 0 0 0,2 1 0 0 0,1 0 0 0 0,1 1 0 0 0,2 0 0 0 0,14-18-17 0 0,-5 1 22 0 0,3 1 0 0 0,2 2 0 0 0,2 1 0 0 0,1 2 0 0 0,3 1 0 0 0,2 2 0 0 0,1 1 0 0 0,3 2 0 0 0,31-21-22 0 0,-62 51 39 0 0,0 1 0 0 0,1 0-1 0 0,0 1 1 0 0,0 0-1 0 0,1 1 1 0 0,-1 1-1 0 0,1 0 1 0 0,1 1-1 0 0,-1 0 1 0 0,11-1-39 0 0,-22 5 13 0 0,-1 0 0 0 0,1 0 0 0 0,0 1-1 0 0,-1-1 1 0 0,1 0 0 0 0,-1 1 0 0 0,1 0 0 0 0,0-1 0 0 0,-1 1 0 0 0,0 0 0 0 0,1 0-1 0 0,-1 1 1 0 0,1-1 0 0 0,-1 0 0 0 0,0 1 0 0 0,0-1 0 0 0,0 1 0 0 0,0 0 0 0 0,0 0 0 0 0,0 0-1 0 0,-1 0 1 0 0,1 0 0 0 0,0 0 0 0 0,-1 0 0 0 0,0 1 0 0 0,1-1 0 0 0,-1 0 0 0 0,0 1 0 0 0,0-1-1 0 0,-1 1 1 0 0,1-1 0 0 0,0 1 0 0 0,-1-1 0 0 0,1 1 0 0 0,-1 2-13 0 0,-3 98 557 0 0,-3-80-535 0 0,-2-2-1 0 0,0 1 1 0 0,-1-1 0 0 0,-1 0-1 0 0,-1-1 1 0 0,-1 0 0 0 0,-1-1-1 0 0,-1 0 1 0 0,0-1-1 0 0,-1-1 1 0 0,-1 0 0 0 0,-1-1-1 0 0,0-1 1 0 0,-1 0 0 0 0,-1-1-1 0 0,0-2 1 0 0,-1 1 0 0 0,0-2-1 0 0,-1-1 1 0 0,0-1 0 0 0,-1 0-1 0 0,-18 4-21 0 0,-83-6-1216 0 0,96-25-1015 0 0,22-4-5120 0 0,5 15-1288 0 0</inkml:trace>
  <inkml:trace contextRef="#ctx0" brushRef="#br0" timeOffset="-25717.861">1586 4894 7082 0 0,'0'0'3908'0'0,"0"0"-2130"0"0,0 0-635 0 0,0 0 103 0 0,0 0 129 0 0,0 0-3 0 0,0 0-155 0 0,0 0-232 0 0,0 0-205 0 0,0 0-144 0 0,0 0-116 0 0,0 0-108 0 0,0 0-88 0 0,-21 18-61 0 0,-64 59-31 0 0,82-75-211 0 0,0 0 0 0 0,1 1 1 0 0,-1-1-1 0 0,1 0 0 0 0,-1 1 0 0 0,1 0 1 0 0,0-1-1 0 0,0 1 0 0 0,0 0 0 0 0,0 0 0 0 0,1 0 1 0 0,-1 0-1 0 0,1 1 0 0 0,0-1 0 0 0,0 0 1 0 0,0 0-1 0 0,0 1 0 0 0,1-1 0 0 0,-1 1 0 0 0,1-1 1 0 0,0 1-1 0 0,0-1-21 0 0,-1 10 97 0 0,0-9-71 0 0,1 1 0 0 0,-1 0-1 0 0,1 0 1 0 0,-1 0 0 0 0,1 0-1 0 0,1-1 1 0 0,-1 1 0 0 0,1 0 0 0 0,0 0-1 0 0,0 0 1 0 0,0-1 0 0 0,1 1-1 0 0,-1-1 1 0 0,1 1 0 0 0,0-1 0 0 0,1 1-1 0 0,-1-1 1 0 0,1 0 0 0 0,0 0-1 0 0,0 0 1 0 0,0-1 0 0 0,0 1 0 0 0,0-1-1 0 0,1 1 1 0 0,0-1 0 0 0,0 0-1 0 0,0-1 1 0 0,0 1 0 0 0,0-1 0 0 0,0 1-1 0 0,1-1 1 0 0,-1-1 0 0 0,1 1-1 0 0,-1-1 1 0 0,1 1 0 0 0,0-1 0 0 0,0-1-1 0 0,0 1 1 0 0,4 0-26 0 0,-2-1 63 0 0,0 0 1 0 0,0 0-1 0 0,0-1 0 0 0,-1 0 0 0 0,1 0 1 0 0,0-1-1 0 0,-1 1 0 0 0,1-1 1 0 0,-1-1-1 0 0,1 1 0 0 0,-1-1 0 0 0,0 0 1 0 0,0-1-1 0 0,0 1 0 0 0,-1-1 1 0 0,1-1-1 0 0,-1 1 0 0 0,0-1 0 0 0,0 1 1 0 0,-1-1-1 0 0,1-1 0 0 0,1-2-63 0 0,-1 2 29 0 0,0 0 1 0 0,0 0-1 0 0,-1-1 0 0 0,0 1 0 0 0,-1-1 1 0 0,1 0-1 0 0,-1 0 0 0 0,0 0 0 0 0,-1 0 0 0 0,0 0 1 0 0,0-1-1 0 0,-1 1 0 0 0,1-1 0 0 0,-2 0 0 0 0,1 1 1 0 0,-1-1-1 0 0,0 1 0 0 0,-1-1 0 0 0,1 0 0 0 0,-2 1 1 0 0,1-1-1 0 0,-1 1 0 0 0,0 0 0 0 0,-1-1 1 0 0,1 1-1 0 0,-1 0 0 0 0,-1 0 0 0 0,0 1 0 0 0,0-1 1 0 0,0 1-1 0 0,-3-4-29 0 0,1 3-74 0 0,0 0 0 0 0,0 0 0 0 0,-1 0 0 0 0,0 1 1 0 0,-1 0-1 0 0,1 0 0 0 0,-1 0 0 0 0,0 1 0 0 0,0 1 0 0 0,-1-1 1 0 0,0 1-1 0 0,1 1 0 0 0,-1 0 0 0 0,0 0 0 0 0,-1 0 0 0 0,1 1 1 0 0,0 1-1 0 0,-1 0 0 0 0,-6 0 74 0 0,-42 8-3371 0 0,41 2-872 0 0,0 4-3959 0 0,10-6-1717 0 0</inkml:trace>
  <inkml:trace contextRef="#ctx0" brushRef="#br0" timeOffset="-25478.555">2129 4971 8610 0 0,'0'0'1531'0'0,"0"0"-340"0"0,0 0-50 0 0,0 0 122 0 0,0 0-1 0 0,0 0-137 0 0,0 0-262 0 0,0 0-275 0 0,0 0-194 0 0,0 0-158 0 0,0 0-100 0 0,0 0-56 0 0,0 0-48 0 0,-8 31-48 0 0,-23 92-55 0 0,24-83-366 0 0,15-35-4190 0 0,-6-5 1850 0 0,0 0-7355 0 0</inkml:trace>
  <inkml:trace contextRef="#ctx0" brushRef="#br0" timeOffset="-25326.115">1996 4529 14571 0 0,'0'0'896'0'0,"0"0"-448"0"0,0 0-280 0 0,0 0-112 0 0,0 0-144 0 0,0 0-128 0 0,0 0-200 0 0,0 0-184 0 0,0 0-320 0 0,0 0-904 0 0,0 0-3386 0 0,0 0-1655 0 0</inkml:trace>
  <inkml:trace contextRef="#ctx0" brushRef="#br0" timeOffset="-24885.843">2366 5129 10810 0 0,'0'0'1806'0'0,"0"0"-247"0"0,0 0-127 0 0,0 0-115 0 0,0 0-148 0 0,0 0-175 0 0,0 0-170 0 0,0 0-136 0 0,0 0-122 0 0,0 0-100 0 0,0 0-82 0 0,0 0-73 0 0,0 0-48 0 0,4-20-44 0 0,13-64-31 0 0,-16 78-159 0 0,1 0 0 0 0,0 0 1 0 0,0 0-1 0 0,0 1 1 0 0,1-1-1 0 0,0 1 1 0 0,0 0-1 0 0,1-1 0 0 0,-1 1 1 0 0,1 1-1 0 0,0-1 1 0 0,0 1-1 0 0,1-1 1 0 0,-1 1-1 0 0,1 0 1 0 0,2-1-30 0 0,15-14 69 0 0,-19 16-74 0 0,-1 0 1 0 0,2 0-1 0 0,-1 1 1 0 0,0-1-1 0 0,0 1 1 0 0,1-1-1 0 0,-1 1 1 0 0,1 0-1 0 0,0 0 1 0 0,0 1-1 0 0,0-1 1 0 0,0 1-1 0 0,0 0 1 0 0,0 0-1 0 0,0 0 1 0 0,3 0 4 0 0,12 46-206 0 0,-20-39 214 0 0,0-1 0 0 0,1 1 0 0 0,0 0 0 0 0,0-1 1 0 0,0 1-1 0 0,0-1 0 0 0,1 1 0 0 0,0 0 0 0 0,1-1 0 0 0,-1 0 0 0 0,1 1 0 0 0,0-1 0 0 0,0 0 0 0 0,0 0 0 0 0,1 0 0 0 0,0 0 0 0 0,0 0 0 0 0,0 0 0 0 0,1-1 0 0 0,-1 0 0 0 0,1 1 0 0 0,0-2 0 0 0,0 1 0 0 0,1 0 0 0 0,-1-1 0 0 0,1 0 1 0 0,0 0-1 0 0,0 0 0 0 0,0 0 0 0 0,0-1 0 0 0,2 1-8 0 0,1-3 124 0 0,0 0 0 0 0,0 0 0 0 0,0-1 0 0 0,0 0 0 0 0,0 0 0 0 0,0-1-1 0 0,0 0 1 0 0,-1 0 0 0 0,1-1 0 0 0,-1 0 0 0 0,0 0 0 0 0,0-1 0 0 0,0 0 0 0 0,0 0 0 0 0,0-1 0 0 0,-1 0 0 0 0,0 0 0 0 0,0 0 0 0 0,0-1 0 0 0,-1 0 0 0 0,0 0 0 0 0,0 0 0 0 0,2-5-124 0 0,1 2 23 0 0,-1 0-1 0 0,0 0 1 0 0,-1-1-1 0 0,0 0 1 0 0,0-1-1 0 0,-1 0 1 0 0,0 1 0 0 0,-1-1-1 0 0,-1-1 1 0 0,1 1-1 0 0,-2-1 1 0 0,0 1-1 0 0,0-1 1 0 0,0-5-23 0 0,3 11-3805 0 0,-1 5-5439 0 0,-2 1-3014 0 0</inkml:trace>
  <inkml:trace contextRef="#ctx0" brushRef="#br0" timeOffset="-24588.774">3301 4433 17988 0 0,'0'0'937'0'0,"0"0"-302"0"0,0 0-5 0 0,0 0 163 0 0,0 0 245 0 0,0 0 90 0 0,0 0-101 0 0,0 0-146 0 0,0 0-188 0 0,0 0-153 0 0,0 0-107 0 0,0 0-49 0 0,5 34-86 0 0,15 104-66 0 0,-15-3 161 0 0,-16 313-270 0 0,2-461-6166 0 0,0-3-3499 0 0,5 8-2226 0 0</inkml:trace>
  <inkml:trace contextRef="#ctx0" brushRef="#br0" timeOffset="-24338.283">2957 4831 10338 0 0,'0'0'3478'0'0,"0"0"-1553"0"0,0 0-774 0 0,0 0-111 0 0,0 0-48 0 0,0 0-96 0 0,0 0-145 0 0,0 0-183 0 0,0 0-156 0 0,35-4-122 0 0,112-10-89 0 0,-12 10-62 0 0,-38 11-1536 0 0,-67-4-1829 0 0,-14-2-4554 0 0</inkml:trace>
  <inkml:trace contextRef="#ctx0" brushRef="#br0" timeOffset="-24089.773">3857 4872 13955 0 0,'0'0'2014'0'0,"0"0"-423"0"0,0 0-239 0 0,0 0-168 0 0,0 0-161 0 0,0 0-135 0 0,0 0-123 0 0,0 0-108 0 0,0 0-98 0 0,0 0-96 0 0,-31 3-79 0 0,-95 10-99 0 0,75 1 40 0 0,45 6-177 0 0,7-12-160 0 0,0-6 12 0 0,-1 0 0 0 0,1 0 0 0 0,0-1 0 0 0,1 1 0 0 0,-1 0 0 0 0,0 0 0 0 0,1-1 0 0 0,-1 1-1 0 0,0-1 1 0 0,1 1 0 0 0,0-1 0 0 0,-1 0 0 0 0,1 1 0 0 0,0-1 0 0 0,0 0 0 0 0,0 0 0 0 0,0 0-1 0 0,0-1 1 0 0,0 1 0 0 0,0 0 0 0 0,0-1 0 0 0,0 1 0 0 0,0-1 0 0 0,1 0 0 0 0,6 4 16 0 0,18 5-2 0 0,-11-4-17 0 0,1 1 1 0 0,-1 1 0 0 0,-1 0 0 0 0,1 1-1 0 0,-1 1 1 0 0,0 0 0 0 0,-1 1 0 0 0,10 9 2 0 0,-20-15 19 0 0,-1 0 0 0 0,0 0 1 0 0,0 0-1 0 0,-1 0 0 0 0,1 0 1 0 0,-1 1-1 0 0,0-1 0 0 0,0 1 0 0 0,-1 0 1 0 0,1-1-1 0 0,-1 1 0 0 0,0 0 1 0 0,0 0-1 0 0,-1 0 0 0 0,0 0 0 0 0,1 0 1 0 0,-2 0-1 0 0,1 0 0 0 0,0 0 1 0 0,-1-1-1 0 0,0 1 0 0 0,0 0 0 0 0,-1 0 1 0 0,1 0-1 0 0,-1-1 0 0 0,0 1 1 0 0,0-1-1 0 0,-1 0 0 0 0,1 1 0 0 0,-1-1 1 0 0,0 0-1 0 0,0 0 0 0 0,0-1 1 0 0,0 1-1 0 0,-1-1 0 0 0,0 1 0 0 0,0-1 1 0 0,0 0-1 0 0,0 0 0 0 0,0-1 1 0 0,-3 2-20 0 0,-6 4-5 0 0,0-1 1 0 0,0 0-1 0 0,-1-1 1 0 0,0 0 0 0 0,-1-1-1 0 0,1 0 1 0 0,-1-2-1 0 0,0 0 1 0 0,0 0 0 0 0,-9 0 4 0 0,12-13-1557 0 0,11-3-6715 0 0,1 10 5293 0 0,0-1-9543 0 0</inkml:trace>
  <inkml:trace contextRef="#ctx0" brushRef="#br0" timeOffset="-22626.326">4866 4702 88 0 0,'0'0'1790'0'0,"0"0"-522"0"0,0 0 59 0 0,0 0 348 0 0,0 0 316 0 0,0 0 92 0 0,0 0-188 0 0,0 0-333 0 0,0 0-323 0 0,0 0-287 0 0,0 0-162 0 0,0 0-129 0 0,0 0-94 0 0,3-6-146 0 0,-1 1-377 0 0,-2 5-30 0 0,-1 0 1 0 0,1 0 0 0 0,0 0 0 0 0,-1 0 0 0 0,1 0 0 0 0,-1 0 0 0 0,1 0 0 0 0,-1 0-1 0 0,1-1 1 0 0,-1 1 0 0 0,1 0 0 0 0,0 0 0 0 0,-1 0 0 0 0,1-1 0 0 0,-1 1-1 0 0,1 0 1 0 0,0 0 0 0 0,-1-1 0 0 0,1 1 0 0 0,0 0 0 0 0,-1 0 0 0 0,1-1-1 0 0,0 1 1 0 0,-1-1 0 0 0,1 1 0 0 0,0 0 0 0 0,0-1 0 0 0,0 1 0 0 0,-1-1 0 0 0,1 1-1 0 0,0 0 1 0 0,0-1 0 0 0,0 1 0 0 0,0-1 0 0 0,0 1 0 0 0,0-1 0 0 0,0 1-1 0 0,0-1-14 0 0,-120 85 1253 0 0,140-91 700 0 0,95-59 4 0 0,-51 29-894 0 0,-63 37-938 0 0,-1 0-4 0 0,0 0-10 0 0,0 0-40 0 0,0 0-19 0 0,0 0 0 0 0,0 0-12 0 0,0 0-15 0 0,0 19 131 0 0,14 151 926 0 0,-19 123-451 0 0,-5-109-509 0 0,8-184-2462 0 0,3-15-3757 0 0,-1 9-2844 0 0,0 2-1412 0 0</inkml:trace>
  <inkml:trace contextRef="#ctx0" brushRef="#br0" timeOffset="-22401.238">4662 5332 6841 0 0,'0'0'5828'0'0,"0"0"-3482"0"0,0 0-1234 0 0,0 0-27 0 0,0 0 98 0 0,0 0-34 0 0,0 0-117 0 0,0 0-159 0 0,0 0-153 0 0,0 0-93 0 0,32-5-97 0 0,100-12-88 0 0,35 13 343 0 0,-55 4-1571 0 0,-74 0-2487 0 0,-2 0-4382 0 0,-23 0-3928 0 0</inkml:trace>
  <inkml:trace contextRef="#ctx0" brushRef="#br0" timeOffset="-21733.755">6225 4997 3585 0 0,'0'0'1660'0'0,"0"0"-188"0"0,0 0 85 0 0,0 0 256 0 0,0 0 68 0 0,0 0-203 0 0,0 0-282 0 0,0 0-309 0 0,0 0-218 0 0,0 0-139 0 0,0 0-114 0 0,0 0-85 0 0,0 0-90 0 0,-3-10-59 0 0,-10-29-57 0 0,12 37-284 0 0,0 1 0 0 0,0 0 0 0 0,-1 0-1 0 0,1 0 1 0 0,0 0 0 0 0,-1 0 0 0 0,1 1 0 0 0,-1-1 0 0 0,1 0 0 0 0,-1 1-1 0 0,1-1 1 0 0,-1 1 0 0 0,1-1 0 0 0,-1 1 0 0 0,0 0 0 0 0,1-1 0 0 0,-1 1 0 0 0,1 0-1 0 0,-1 0 1 0 0,0 0 0 0 0,1 0 0 0 0,-1 1 0 0 0,0-1 0 0 0,1 0 0 0 0,-1 1 0 0 0,-1 0-41 0 0,0-1 99 0 0,-179 48 2960 0 0,-68 28 96 0 0,308-71-3011 0 0,105 7-9 0 0,-160-12-130 0 0,-1 1 0 0 0,1-1-1 0 0,-1 1 1 0 0,1 0 0 0 0,-1 0 0 0 0,0 0 0 0 0,1 0 0 0 0,-1 0-1 0 0,0 1 1 0 0,0-1 0 0 0,0 0 0 0 0,0 1 0 0 0,0 0 0 0 0,0 0 0 0 0,0-1-1 0 0,0 1 1 0 0,-1 0 0 0 0,1 0 0 0 0,-1 0 0 0 0,0 1 0 0 0,1-1-1 0 0,-1 0 1 0 0,0 0 0 0 0,0 1 0 0 0,0-1 0 0 0,-1 1 0 0 0,1-1-1 0 0,-1 1 1 0 0,1-1 0 0 0,-1 1 0 0 0,0-1 0 0 0,0 1 0 0 0,0-1-1 0 0,0 1 1 0 0,0-1 0 0 0,-1 1 0 0 0,1-1 0 0 0,-1 1 0 0 0,1-1 0 0 0,-1 1-1 0 0,0-1 1 0 0,0 1 0 0 0,0-1 0 0 0,-1 0 0 0 0,1 0 0 0 0,0 0-1 0 0,-1 0 1 0 0,1 0 0 0 0,-1 0 0 0 0,0 0 0 0 0,0 0 0 0 0,0 0-1 0 0,0-1 1 0 0,0 1-5 0 0,-65 63 186 0 0,56-57-169 0 0,0 0-1 0 0,1 1 1 0 0,0 0-1 0 0,1 0 1 0 0,0 1-1 0 0,0 1 1 0 0,1 0-1 0 0,1 0 1 0 0,0 0-1 0 0,0 1 0 0 0,1 0 1 0 0,1 0-1 0 0,-4 11-16 0 0,8-20 6 0 0,0-1 0 0 0,1 1-1 0 0,-1 0 1 0 0,1-1-1 0 0,-1 1 1 0 0,1 0-1 0 0,0 0 1 0 0,0-1 0 0 0,0 1-1 0 0,1 0 1 0 0,-1 0-1 0 0,1-1 1 0 0,-1 1-1 0 0,1 0 1 0 0,0-1 0 0 0,0 1-1 0 0,0-1 1 0 0,1 1-1 0 0,-1-1 1 0 0,0 1-1 0 0,1-1 1 0 0,0 0 0 0 0,-1 0-1 0 0,1 0 1 0 0,0 0-1 0 0,0 0 1 0 0,0 0 0 0 0,0 0-1 0 0,1-1 1 0 0,-1 1-1 0 0,0-1 1 0 0,1 0-1 0 0,-1 1 1 0 0,1-1 0 0 0,-1 0-1 0 0,1 0 1 0 0,0-1-1 0 0,-1 1 1 0 0,1-1-1 0 0,0 1 1 0 0,-1-1 0 0 0,1 0-1 0 0,0 0 1 0 0,2 0-6 0 0,-3 0-4 0 0,7 1-81 0 0,-1 0 0 0 0,1-1 0 0 0,-1 0 0 0 0,1 0 0 0 0,0-1 0 0 0,-1 0 0 0 0,1 0 0 0 0,-1-1-1 0 0,1-1 1 0 0,-1 1 0 0 0,0-1 0 0 0,0-1 0 0 0,0 1 0 0 0,-1-1 0 0 0,1-1 0 0 0,-1 1 0 0 0,0-1 0 0 0,3-3 85 0 0,3-14-3400 0 0,-9 4-5391 0 0,-2 14-2747 0 0</inkml:trace>
  <inkml:trace contextRef="#ctx0" brushRef="#br0" timeOffset="-21441.267">5904 4750 6657 0 0,'0'0'5623'0'0,"0"0"-3275"0"0,0 0-1081 0 0,0 0-174 0 0,0 0-26 0 0,0 0 5 0 0,0 0-48 0 0,0 0-164 0 0,0 0-194 0 0,0 0-44 0 0,0 0-3 0 0,0 0 4 0 0,-7 29-10 0 0,-23 92-50 0 0,24-25 397 0 0,35 294 720 0 0,-29-98-1595 0 0,0-291-128 0 0,0 0 1 0 0,0 0-1 0 0,0 0 1 0 0,0 1-1 0 0,0-1 1 0 0,1 0-1 0 0,-1 0 1 0 0,0 0-1 0 0,1 0 1 0 0,-1 0-1 0 0,1 0 0 0 0,-1 0 1 0 0,1 0-1 0 0,0 0 1 0 0,-1 0-1 0 0,1 0 1 0 0,0 0-1 0 0,0-1 1 0 0,-1 1-1 0 0,1 0 1 0 0,0 0-1 0 0,0-1 1 0 0,0 1-1 0 0,0-1 1 0 0,0 1-1 0 0,0-1 1 0 0,0 1-1 0 0,0-1 0 0 0,0 1 1 0 0,0-1-1 0 0,0 0 1 0 0,1 0-1 0 0,-1 1 1 0 0,0-1-1 0 0,0 0 1 0 0,0 0-1 0 0,1 0 43 0 0,26-8-6601 0 0,-20 4-1976 0 0</inkml:trace>
  <inkml:trace contextRef="#ctx0" brushRef="#br0" timeOffset="-20901.853">6816 4982 9514 0 0,'0'0'2086'0'0,"0"0"-240"0"0,0 0-85 0 0,0 0-56 0 0,0 0-190 0 0,0 0-254 0 0,0 0-285 0 0,0 0-237 0 0,0 0-225 0 0,0 0-154 0 0,0 0-102 0 0,0 0-65 0 0,0 0-5 0 0,13-12 1 0 0,46-35 15 0 0,-54 44-139 0 0,0 0 1 0 0,0 0-1 0 0,0 0 1 0 0,0 1-1 0 0,1 0 0 0 0,-1 0 1 0 0,1 0-1 0 0,-1 1 1 0 0,1-1-1 0 0,0 1 1 0 0,-1 1-1 0 0,1-1 0 0 0,0 1 1 0 0,0 0-1 0 0,0 0 1 0 0,-1 1-1 0 0,1 0-65 0 0,18 0 411 0 0,-22-1-373 0 0,1 0-1 0 0,0 0 1 0 0,-1 0 0 0 0,1 0 0 0 0,-1 1-1 0 0,1-1 1 0 0,-1 1 0 0 0,1 0-1 0 0,-1-1 1 0 0,1 1 0 0 0,-1 0-1 0 0,1 1 1 0 0,-1-1 0 0 0,0 0 0 0 0,0 1-1 0 0,0-1 1 0 0,0 1 0 0 0,0 0-1 0 0,0-1 1 0 0,0 1 0 0 0,0 0 0 0 0,-1 0-1 0 0,1 0 1 0 0,-1 1 0 0 0,1-1-1 0 0,-1 0 1 0 0,0 0 0 0 0,0 1 0 0 0,0-1-1 0 0,0 1 1 0 0,0-1 0 0 0,-1 1-1 0 0,1-1 1 0 0,-1 1 0 0 0,0 0 0 0 0,1-1-1 0 0,-1 1 1 0 0,0-1 0 0 0,-1 1-1 0 0,1 0 1 0 0,0-1 0 0 0,-1 1-1 0 0,1-1 1 0 0,-1 1 0 0 0,0-1 0 0 0,0 1-1 0 0,0 0-37 0 0,-11 19 89 0 0,0-1-1 0 0,-2 0 0 0 0,0-1 1 0 0,-1 0-1 0 0,-1-2 0 0 0,0 1 1 0 0,-8 4-90 0 0,-48 58 170 0 0,67-75-152 0 0,-43 71 224 0 0,47-75-233 0 0,0 0 0 0 0,1 1 0 0 0,-1-1 0 0 0,0 1 0 0 0,1 0 0 0 0,-1-1 0 0 0,1 1 0 0 0,0-1 0 0 0,0 1 0 0 0,0 0 0 0 0,0-1 0 0 0,1 1 0 0 0,-1-1 0 0 0,1 1 0 0 0,-1-1 0 0 0,1 1 0 0 0,0-1 0 0 0,0 1 0 0 0,0-1 1 0 0,0 1-1 0 0,0-1 0 0 0,1 0 0 0 0,-1 0 0 0 0,1 0 0 0 0,-1 0 0 0 0,1 0 0 0 0,0 0 0 0 0,0 0 0 0 0,0 0 0 0 0,0-1 0 0 0,2 2-8 0 0,12 6 63 0 0,1-1 1 0 0,0-1-1 0 0,0-1 1 0 0,1 0-1 0 0,0-1 1 0 0,-1-1-1 0 0,2-1 1 0 0,-1 0-1 0 0,0-1 0 0 0,1-1 1 0 0,-1-1-1 0 0,1-1 1 0 0,-1 0-1 0 0,10-3-63 0 0,63-22-204 0 0,-54 9-3001 0 0,-1 1-6449 0 0,-26 9-2748 0 0</inkml:trace>
  <inkml:trace contextRef="#ctx0" brushRef="#br0" timeOffset="-19807.394">7677 4791 2024 0 0,'0'0'2388'0'0,"0"0"-621"0"0,0 0-95 0 0,0 0 139 0 0,0 0 127 0 0,0 0-43 0 0,0 0-165 0 0,0 0-247 0 0,0 0-266 0 0,0 0-193 0 0,0 0-142 0 0,0 0-118 0 0,0 0-72 0 0,-8-4-70 0 0,-25-11-54 0 0,24 11-57 0 0,9 4-86 0 0,17-8 937 0 0,84-6-213 0 0,-92 14-1074 0 0,0 0-1 0 0,0 0 1 0 0,0 0-1 0 0,0 1 1 0 0,0 1-1 0 0,-1-1 0 0 0,1 1 1 0 0,-1 1-1 0 0,1 0 1 0 0,-1 0-1 0 0,0 0 1 0 0,0 1-75 0 0,-5-3 18 0 0,-1 0-1 0 0,0 0 1 0 0,0 0 0 0 0,0 1 0 0 0,0-1-1 0 0,-1 0 1 0 0,1 1 0 0 0,0-1 0 0 0,0 1 0 0 0,-1 0-1 0 0,1-1 1 0 0,-1 1 0 0 0,0 0 0 0 0,1 0-1 0 0,-1 0 1 0 0,0 0 0 0 0,0 0 0 0 0,0 0 0 0 0,-1 0-1 0 0,1 1 1 0 0,0-1 0 0 0,-1 0 0 0 0,1 0-1 0 0,-1 1 1 0 0,0-1 0 0 0,0 0 0 0 0,0 0 0 0 0,0 1-1 0 0,0-1 1 0 0,0 2-18 0 0,-2 7 70 0 0,1 1-1 0 0,-1-1 1 0 0,-1 0 0 0 0,0 0-1 0 0,-1 0 1 0 0,0 0 0 0 0,-1-1-1 0 0,0 1 1 0 0,0-1 0 0 0,-4 5-70 0 0,-17 34 121 0 0,22-37-94 0 0,0-1 0 0 0,0 0 0 0 0,1 1 0 0 0,1 0 0 0 0,0 0 0 0 0,0 0 0 0 0,1 0 0 0 0,1 0 1 0 0,0 0-1 0 0,1 0 0 0 0,0 4-27 0 0,0-11 17 0 0,0 1 0 0 0,0 0 1 0 0,0-1-1 0 0,1 1 0 0 0,0-1 1 0 0,0 1-1 0 0,0-1 0 0 0,1 0 1 0 0,0 0-1 0 0,0 0 0 0 0,0 0 0 0 0,0 0 1 0 0,1-1-1 0 0,0 1 0 0 0,0-1 1 0 0,0 0-1 0 0,0 0 0 0 0,1 0 1 0 0,-1-1-1 0 0,1 0 0 0 0,0 0 1 0 0,0 0-1 0 0,0 0 0 0 0,4 0-17 0 0,62 31 408 0 0,-119-67 815 0 0,-6 28-1252 0 0,36 39 58 0 0,16-28-23 0 0,1 0 0 0 0,-1 0-1 0 0,1 0 1 0 0,0 0 0 0 0,0 0 0 0 0,0 0 0 0 0,1 1-1 0 0,0-1 1 0 0,0 0 0 0 0,1 0 0 0 0,0 0-1 0 0,0 0 1 0 0,0 0 0 0 0,1 0 0 0 0,0 0-1 0 0,0 0 1 0 0,0 0 0 0 0,1-1 0 0 0,0 1-1 0 0,0-1 1 0 0,0 0 0 0 0,1 0 0 0 0,-1 0 0 0 0,1 0-1 0 0,1 0 1 0 0,-1-1 0 0 0,1 0 0 0 0,4 3-6 0 0,-3-4 22 0 0,1 0 1 0 0,-1 0 0 0 0,1 1-1 0 0,-1 0 1 0 0,0 0 0 0 0,-1 0 0 0 0,1 1-1 0 0,-1 0 1 0 0,0 0 0 0 0,0 0 0 0 0,0 1-1 0 0,-1-1 1 0 0,0 1 0 0 0,0 0 0 0 0,0 0-1 0 0,-1 1 1 0 0,0-1 0 0 0,0 1-1 0 0,0 0 1 0 0,-1 0 0 0 0,0 0 0 0 0,0 3-23 0 0,-5-2 28 0 0,0 0 1 0 0,-1 0 0 0 0,1-1 0 0 0,-2 0 0 0 0,1 0-1 0 0,-1 0 1 0 0,0 0 0 0 0,0-1 0 0 0,-1 0 0 0 0,0 0 0 0 0,0 0-1 0 0,0-1 1 0 0,-1 0 0 0 0,0 0 0 0 0,0-1 0 0 0,0 1-1 0 0,0-2 1 0 0,-1 1 0 0 0,0-1 0 0 0,0 0 0 0 0,1-1-1 0 0,-2 1 1 0 0,1-2 0 0 0,0 1 0 0 0,-4-1-29 0 0,-96 29-322 0 0,112-48-1679 0 0,17-6-2948 0 0,-14 18-154 0 0,1-1-7720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3:44.4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28 216,'0'1,"-1"-1,1 1,0-1,0 1,-1-1,1 0,0 1,-1-1,1 1,0-1,-1 0,1 1,-1-1,1 0,0 1,-1-1,1 0,-1 0,1 1,-1-1,1 0,-1 0,1 0,-1 0,0 0,1 1,-1-1,1 0,-1 0,1-1,-1 1,1 0,-1 0,1 0,-1 0,1 0,-1-1,1 1,-1 0,1 0,-1-1,1 1,-1 0,1-1,-1 1,1 0,0-1,-1 1,1-1,0 1,-1 0,1-1,0 1,0-1,-1 0,-3 53,9-19,1 1,2-1,1 0,1-1,2 0,14 27,-12-25,34 162,-45-191,0 0,0-1,1 1,0 0,0-1,0 0,0 0,1 0,-1-1,1 1,0-1,0 0,1 0,-1-1,0 0,1 0,0 0,-1-1,1 1,0-1,0-1,-1 1,1-1,0 0,0 0,0-1,0 1,0-1,-1-1,1 1,0-1,0 0,27 0,356-39,-243 16,46-9,159-6,812-82,-1063 109,300-27,-183 15,-222 25,-1-1,1 0,0-1,0 1,1-1,-1 0,0 0,0-1,1 1,-1-1,1 0,0 0,0 0,0-1,1 0,-1 1,1-1,0-1,0 1,0 0,0-1,1 1,-1-1,1 0,0-3,-19-154,17 131,-2 0,-1 0,-1 1,-1 0,-9-16,10 28</inkml:trace>
  <inkml:trace contextRef="#ctx0" brushRef="#br0" timeOffset="11880.315">3303 1627,'42'85,"-12"-31,-3 1,-3 1,-2 1,-2 1,-3 0,-3 2,0 32,-5 1,-4 0,-4 43,-1-125</inkml:trace>
  <inkml:trace contextRef="#ctx0" brushRef="#br0" timeOffset="12197.839">2850 2023,'74'-67,"2"4,49-30,-40 31,260-214,-306 245,-28 20,1 1,0 1,0 0,1 1,0 0,0 1,1 0,0 1,10-3,-23 9,1 0,0-1,-1 1,1 0,0 0,-1 0,1 0,0 0,-1 0,1 0,0 1,-1-1,1 1,0-1,-1 1,1 0,-1-1,1 1,-1 0,1 0,-1 0,0 0,0 0,1 1,-1-1,0 0,0 0,0 1,0-1,0 1,0-1,-1 1,1-1,0 2,5 15</inkml:trace>
  <inkml:trace contextRef="#ctx0" brushRef="#br0" timeOffset="12446.173">3133 2869,'34'-29,"49"-43,20-14,-3-2,-8 10,-10 12,-15 13,-14 11,-11 8,-8 9,-4 10,-4 6,-5 1,-7 1</inkml:trace>
  <inkml:trace contextRef="#ctx0" brushRef="#br0" timeOffset="12912.709">4092 2361,'14'-73,"3"0,3 1,4 1,9-14,-30 76,4-15,2 2,0-1,1 1,1 0,2 1,0 1,1 0,13-15,-26 34,-1 1,0-1,0 0,1 1,-1-1,1 1,-1-1,0 0,1 1,-1-1,1 1,-1 0,1-1,0 1,-1-1,1 1,-1 0,1-1,0 1,-1 0,1 0,0 0,-1-1,1 1,0 0,-1 0,1 0,0 0,-1 0,1 0,0 0,-1 0,1 1,0-1,-1 0,1 0,0 1,-1-1,1 0,0 0,-1 1,1-1,-1 1,1-1,-1 1,1-1,-1 1,1-1,-1 1,9 36,-6-23,17 165,-20-178,0 1,-1-1,1 1,0-1,0 1,0 0,0-1,0 1,1-1,-1 1,0-1,1 1,-1 0,1-1,0 0,-1 1,1-1,0 1,0-1,0 0,0 0,0 1,0-1,0 0,0 0,1 0,-1 0,0 0,1 0,-1-1,0 1,1 0,-1-1,1 1,0-1,-1 0,1 1,-1-1,1 0,-1 0,1 0,0 0,-1 0,1 0,-1 0,1-1,-1 1,1-1,-1 1,1-1,-1 1,1-1,-1 0,1 0,-1 0,0 1,0-1,1-1,-1 1,0 0,0 0,0 0,0-1,0 1,0 0,-1-1,1 0,172-316,-173 317,0 0,0 0,1 0,-1 0,0 0,0 1,0-1,1 0,-1 0,0 0,1 0,-1 0,1 1,-1-1,1 0,-1 0,1 1,-1-1,1 0,0 1,-1-1,1 0,0 1,0-1,0 1,-1-1,1 1,0 0,0-1,0 1,0 0,0 0,0 0,0-1,-1 1,1 0,0 0,0 0,0 0,0 1,0-1,0 0,0 0,0 0,0 1,-1-1,1 0,0 1,0-1,0 1,-1-1,1 1,0 0,0-1,-1 1,1 0,0-1,-1 1,1 0,-1 0,1-1,31 127,-25-107</inkml:trace>
  <inkml:trace contextRef="#ctx0" brushRef="#br0" timeOffset="13403.364">4939 1627,'78'474,"-69"-355,-22-142,6-8,2 0,1 0,1 0,1-1,2 1,2-4,-2-6,2-17,2 0,3 0,3 1,2 0,2 1,3 0,2 2,3 0,9-14,-29 65,-1-2,0 1,0 0,1 0,-1 0,1 0,0 0,0 0,1 1,-1-1,1 1,0 0,0-1,0 1,0 0,0 1,1-1,-1 1,1-1,0 1,0 0,0 0,0 1,0-1,0 1,0 0,0 0,2 0,-2 4,-1 1,0-1,0 1,0 0,0 0,-1 0,0 0,1 1,-1-1,-1 1,1-1,-1 1,0-1,0 1,0 0,-1 0,1-1,-1 1,0 0,-1 0,1 2,0 0,0 19,0 1,-2-1,-1 0,-1 0,-2 0,0 0,-2 0,-6 14,-19 15,27-53,1-6</inkml:trace>
  <inkml:trace contextRef="#ctx0" brushRef="#br0" timeOffset="14063.656">5447 1063,'0'24,"2"0,1 0,1-1,1 1,2-1,0 0,1 0,1-1,1 0,2 1,-11-20,1 0,-1 0,1 0,0 0,0 0,0 0,1-1,-1 1,1-1,-1 0,1 1,0-1,0 0,0-1,0 1,0 0,0-1,0 0,0 0,1 0,-1 0,1 0,-1-1,0 1,1-1,-1 0,1 0,-1-1,1 1,-1 0,1-1,-1 0,0 0,1 0,-1 0,0-1,0 1,0-1,0 0,0 0,0 0,-1 0,1 0,-1-1,1 1,-1-1,1 0,12-16,0 0,-1-1,-1 0,-1-1,-1-1,-1 0,0 0,-2-1,-1 0,-1 0,0-1,-2 0,-1 0,-1 0,-1 0,-1-9,-1-22,0 30</inkml:trace>
  <inkml:trace contextRef="#ctx0" brushRef="#br0" timeOffset="14319.2">5786 75,'0'39,"4"40,3 18,-1 1,-1-11,3-11,1-13,3-13,-1-9,-1-9,2-3,3-3,0 0,2-5,-2-1,-4-5</inkml:trace>
  <inkml:trace contextRef="#ctx0" brushRef="#br0" timeOffset="14697.46">6350 301,'-211'310,"210"-308,-31 70,31-71,1 1,0 0,-1-1,1 1,0-1,0 1,0 0,0-1,0 1,0 0,0-1,1 1,-1-1,1 1,-1-1,1 1,-1-1,1 1,0-1,0 1,0-1,0 0,0 1,0-1,0 0,0 0,0 0,1 0,-1 0,0 0,1 0,-1 0,1-1,-1 1,1 0,-1-1,1 0,-1 1,1-1,-1 0,1 1,0-1,-1 0,1 0,171-3,-171 3,0 1,-1-1,1 1,0 0,-1 0,1-1,-1 1,1 0,-1 0,1 0,-1 0,0 1,1-1,-1 0,0 1,0-1,0 0,0 1,0-1,0 1,-1 0,1-1,0 1,-1 0,1-1,-1 1,0 0,0 0,1-1,-1 1,0 0,0 0,-1-1,1 1,0 0,-1 0,1-1,-1 1,1 0,-1-1,0 1,0 0,-42 62,21-45</inkml:trace>
  <inkml:trace contextRef="#ctx0" brushRef="#br0" timeOffset="15015.922">6547 696,'49'-44,"-2"-2,-2-3,-2-1,-2-2,25-43,-66 93,6-4,-1-1,0 0,0 0,-1-1,0 1,0-1,-1 0,0 0,0 0,-1-1,0 1,0-1,-1 1,0-1,-1 0,0 1,0-1,-1 1,0-1,-2-6,2 14,-1-1,1 0,-1 0,0 0,1 1,-1-1,0 1,0 0,0-1,0 1,0 0,0 0,0 0,-1 0,1 1,0-1,-1 1,1-1,0 1,-1 0,1 0,0 0,-1 0,1 0,0 0,-1 1,1-1,0 1,-1 0,1 0,0 0,0 0,0 0,-71 40,50-20,1 0,1 1,1 1,0 0,2 2,1 1,1 0,1 0,2 2,0 0,2 0,-2 11,10-32,1-1,0 0,0 1,0 0,1-1,0 1,0 0,0 0,1 0,0-1,1 1,-1 0,1 0,1-1,-1 1,1 0,0-1,1 1,-1-1,1 0,1 0,-1 0,1 0,0-1,0 0,1 1,-1-1,1-1,0 1,1-1,1 1,9 3,1-1,1 0,-1-2,1 0,0-1,0-1,1 0,-1-2,0 0,1-1,-1-1,1 0,-1-2,0 0,0-1,7-3,3 2</inkml:trace>
  <inkml:trace contextRef="#ctx0" brushRef="#br0" timeOffset="15770.751">6040 2051,'-69'35,"2"4,2 2,2 3,-51 46,113-88,-3 0,1 0,0 1,0-1,0 1,0 0,0 0,1 0,-1 0,1 0,0 1,0-1,0 1,0 0,1-1,-1 1,1 0,0 0,0 3,2-6,0 0,1 0,-1 0,0 0,1 0,-1 0,1 0,0 0,-1-1,1 1,0 0,-1-1,1 1,0-1,-1 0,1 0,0 0,0 0,-1 0,1 0,0 0,0 0,-1-1,1 1,0-1,0 1,-1-1,1 0,187-79,-172 72,-12 5,-1 0,0 1,1 0,0 0,-1 0,1 0,0 1,0 0,0 0,0 0,0 0,1 1,-1 0,0 0,0 0,0 1,0 0,3 0,-7 1,0 0,0 0,-1 0,1 0,0 0,-1 0,1 1,-1-1,0 0,0 0,0 0,0 0,0 0,0 1,-1-1,1 0,-1 0,1 0,-1 0,0 0,0 0,0 0,0 0,0-1,0 1,-1 0,1 0,-1 0,-2 4,-296 516,298-517,-27 72,28-75,1 0,0 0,0 0,0-1,0 1,0 0,0 0,0 0,1-1,-1 1,1 0,-1 0,1-1,0 1,0 0,-1-1,1 1,0-1,1 1,-1-1,0 1,0-1,1 0,-1 0,0 1,1-1,-1 0,1 0,0-1,-1 1,1 0,0 0,-1-1,1 1,0-1,0 0,-1 1,1-1,0 0,0 0,0 0,14-1,0-1,0-1,0 0,0-1,-1-1,1 0,-1-1,-1-1,1 0,-1-1,0-1,-1 0,10-9,20-13,-3-1,0-3,-3 0,0-3,-3-1,-1-2,-2-1,17-32,-43 66,0-1,-1 1,0-1,0 0,-1 0,0 0,-1 0,0 0,0-1,-1 1,0-1,-1 1,0-1,0 0,-5-19</inkml:trace>
  <inkml:trace contextRef="#ctx0" brushRef="#br0" timeOffset="16023.856">5786 1797,'19'43,"21"48,8 18,1 5,-3-3,-5-10,-4-8,-4-6,-7-7,-4-4,-5-4,-1-6,-3-4,-4-3,-3-6,-3-8,-2-12</inkml:trace>
  <inkml:trace contextRef="#ctx0" brushRef="#br0" timeOffset="16719.609">6773 3349,'-1'-86,"2"0,5 0,3 0,4 1,4 1,10-25,-26 107,0-2,0-1,0 1,0 0,0-1,1 1,0 0,0 0,0 0,0 1,1-1,-1 0,1 1,0 0,0-1,0 1,1 0,-1 1,1-1,1 0,26 45,-6 49,20 44,-44-133,0 0,0-1,0 1,0-1,0 0,0 1,0-1,1 0,-1 0,1 1,-1-1,0 0,1 0,0-1,-1 1,1 0,0 0,-1-1,1 1,0-1,-1 0,1 1,0-1,0 0,0 0,-1 0,1 0,0 0,0-1,0 1,-1-1,1 1,0-1,-1 1,1-1,0 0,-1 0,1 0,-1 0,1 0,-1 0,0 0,1 0,-1-1,0 1,0 0,0-1,1-1,52-77,51-172,-19 45,-86 206,0 0,0 0,0-1,0 1,0 0,1 0,-1-1,0 1,1 0,-1 0,1 0,-1 0,1 0,-1 0,1 0,0 0,0 0,-1 0,1 0,0 0,0 0,0 0,0 1,0-1,0 0,0 1,0-1,0 1,1-1,-1 1,0-1,0 1,0 0,1 0,-1-1,0 1,0 0,0 0,1 0,-1 1,0-1,0 0,1 0,-1 1,0-1,0 0,0 1,0-1,0 1,0 0,1-1,-1 1,-1 0,1 0,0 0,0-1,0 1,0 0,0 0,-1 0,1 1,28 112,-27-101,-1 0,2 0,-1 0,2 0,0 0,0-1,1 1,1-1,2 3,-7-12,0 0,0-1,1 1,-1-1,0 0,1 1,0-1,0 0,-1 0,1 0,0 0,1 0,-1-1,0 1,1-1,-1 1,0-1,1 0,0 0,-1 0,1 0,0 0,-1-1,1 1,0-1,0 1,-1-1,1 0,0 0,0-1,0 1,12-8</inkml:trace>
  <inkml:trace contextRef="#ctx0" brushRef="#br0" timeOffset="16984.64">7789 2107,'0'1,"-6"33,2 1,2 0,1 0,1 0,2 0,7 32,-9-62,1-1,0 1,1-1,-1 1,1-1,-1 1,2-1,-1 0,0 0,1 0,-1 0,1 0,0-1,1 1,-1-1,1 0,-1 0,1 0,0 0,0 0,0-1,0 0,1 0,-1 0,0-1,1 1,-1-1,1 0,0 0,-1-1,1 1,0-1,0 0,-1 0,4-1,8-3,0 0,-1-1,1 0,-1-2,0 0,-1 0,0-1,0-1,0-1,-1 0,-1 0,0-1,0-1,-1 0,-1 0,0-1,8-13,-15 20,1 1,-1-1,0 0,0 0,-1 0,0 0,0 0,-1-1,1 1,-1 0,-1-1,1 1,-1-1,0 1,-1-1,1 1,-1-1,0 1,-1 0,0-1,0 1,0 0,-1 0,0 0,0 1,0-1,-1 1,0 0,0 0,0 0,0 0,-1 0,0 1,0 0,0 0,-1 1,-5-4,1 1,-1 1,-1 0,1 1,-1 0,0 1,0 0,0 1,0 0,0 1,-1 1,1 0,0 0,0 1,-1 1,1 0,0 0,1 1,-1 1,0 0,1 1,0 0,0 0,0 1,-2 3,-12 5</inkml:trace>
  <inkml:trace contextRef="#ctx0" brushRef="#br0" timeOffset="17432.133">8325 2333,'49'-324,"-30"248,-19 76,0 0,0 1,0-1,0 0,0 1,0-1,0 0,0 1,0-1,1 0,-1 1,0-1,0 0,0 0,0 1,0-1,1 0,-1 0,0 1,0-1,0 0,1 0,-1 0,0 1,0-1,1 0,-1 0,0 0,1 0,-1 0,0 0,0 1,1-1,-1 0,0 0,1 0,-1 0,0 0,1 0,-1 0,0 0,1 0,-1 0,0-1,0 1,1 0,-1 0,0 0,1 0,-1 0,0 0,0-1,1 1,-1 0,0 0,0 0,0-1,1 1,-1 0,5 35,-4-30,25 64,-25-68,-1 0,1 0,0 1,0-1,0 0,0 0,0 0,0 0,1 0,-1 0,0 0,1 0,-1-1,0 1,1-1,-1 1,1-1,-1 1,1-1,-1 0,1 1,-1-1,1 0,-1 0,1 0,-1 0,1 0,-1-1,1 1,-1 0,1-1,-1 1,0-1,1 0,-1 1,0-1,1 0,-1 0,0 0,0 0,1 0,-1 0,0 0,0 0,0 0,0-1,102-149,-68 92,85-127,-120 184,0 0,1 0,-1 0,1 1,-1-1,1 0,-1 1,1-1,0 0,0 1,0-1,0 1,0-1,0 1,0-1,0 1,1 0,-1 0,0-1,1 1,-1 0,1 0,-1 1,1-1,0 0,-1 0,1 1,0-1,0 1,-1-1,1 1,0 0,0 0,0 0,0 0,-1 0,1 0,0 0,0 1,-1-1,1 1,0-1,0 1,-1 0,1-1,0 1,-1 0,1 0,-1 0,1 0,-1 1,0-1,1 1,56 190,-23-162,-16-23</inkml:trace>
  <inkml:trace contextRef="#ctx0" brushRef="#br0" timeOffset="17720.446">9059 1740,'42'-42,"-2"-3,-1-1,-3-2,17-31,-52 77,4-5,0 1,-1-1,0 0,0 0,0 0,-1-1,0 1,0-1,-1 0,0 0,-1 0,1 0,-2 0,1 0,-1 0,0 0,-1-7,0 14,0 0,1 0,-1 0,0-1,0 1,0 0,0 0,0 1,0-1,0 0,0 0,0 0,0 1,0-1,0 1,-1-1,1 1,0-1,0 1,-1 0,1-1,0 1,-1 0,1 0,0 0,-1 0,1 0,0 0,-1 1,1-1,0 0,-1 1,1-1,0 1,0-1,-1 1,1-1,0 1,0 0,-1 0,-45 34,34-21,1 0,0 0,1 1,1 1,0 0,2 0,-1 1,2 0,0 1,1-1,1 1,1 1,1-1,0 0,1 1,1 2,1-17,0 1,0-1,0 0,1 0,-1 0,1 0,0 0,0 0,1-1,-1 1,1 0,0 0,0-1,0 1,0-1,1 0,0 0,-1 0,1 0,0 0,0 0,1-1,-1 0,0 1,1-1,-1 0,1-1,0 1,0-1,0 1,0-1,0-1,0 1,0 0,0-1,0 0,0 0,4 0,49-1,-32-1</inkml:trace>
  <inkml:trace contextRef="#ctx0" brushRef="#br0" timeOffset="18086.045">9596 1543,'162'-319,"-137"291,-6 52,-16-13,-2-6,-1 0,1 0,0 0,0 0,1 0,-1 0,1 0,0-1,0 1,1 0,0-1,-1 0,1 0,1 0,-1 0,1 0,-1 0,1-1,0 0,0 0,1 0,-1 0,1-1,-1 1,1-1,0-1,0 1,0 0,0-1,3 0,-1-2,0 0,0 0,-1-1,1 0,-1 0,1-1,-1 0,0 0,0-1,0 1,0-1,-1 0,0-1,0 0,0 1,0-2,-1 1,1 0,-2-1,4-4,57-132,-57 123,8-24,-2 0,-2 0,-2-1,-2-1,0-15,-5 26</inkml:trace>
  <inkml:trace contextRef="#ctx0" brushRef="#br0" timeOffset="18336.31">10104 273,'19'43,"11"38,6 11,-4-6,-2-8,-2-13,-1-12,-4-10,-2-13,0-7,-3-2,0-4,2-2,2 3,-3 3,-4-3</inkml:trace>
  <inkml:trace contextRef="#ctx0" brushRef="#br0" timeOffset="18522.235">9991 893,'28'-33,"25"-21,8-6,-3 7,-5 13,-12 13</inkml:trace>
  <inkml:trace contextRef="#ctx0" brushRef="#br0" timeOffset="18769.369">10640 526,'7'13,"0"-1,1 0,1 0,-1-1,2 0,0-1,0 0,1 0,0-1,0-1,1 0,0 0,1-2,-1 1,1-1,12 3,-22-8,0-1,0 1,0-1,0 0,0 0,0 0,0 0,0-1,0 1,-1-1,1 0,0 0,0 0,0 0,-1 0,1-1,-1 1,1-1,-1 1,0-1,1 0,-1 0,0 0,0 0,0-1,0 1,-1 0,1-1,-1 1,1-1,-1 0,0 1,0-1,18-103,-15 68,3 1,-4 24,0-1,-1 1,-1-1,0 0,0 0,-2 1,0-1,-1-7,-4 3</inkml:trace>
  <inkml:trace contextRef="#ctx0" brushRef="#br0" timeOffset="19238.409">11064 583,'262'-384,"-257"375,-3 6,0-1,0 0,0 1,0 0,1-1,0 1,-1 0,1 0,0 1,0-1,1 0,-1 1,0 0,1 0,-1 0,2 0,-3 3,0 0,-1 0,1 0,0 1,-1-1,1 0,-1 1,1-1,-1 1,0-1,1 1,-1 0,0 0,0 0,0-1,-1 1,1 0,0 0,-1 0,1 0,-1 0,0 0,1 0,-1 1,0-1,0 0,-1 0,1 0,0 0,-1 1,2 6,15 50,-16-58,0 0,1 1,0-1,-1 0,1 0,0 0,-1 0,1 0,0 0,0 0,0 0,0 0,0 0,0 0,0-1,0 1,0 0,0-1,1 1,-1-1,0 1,0-1,1 0,-1 1,0-1,0 0,1 0,-1 0,0 0,1 0,-1 0,0 0,1-1,-1 1,0 0,0-1,1 1,-1-1,0 1,0-1,0 0,1 0,78-85,-50 57,1 1,2 2,0 1,2 1,25-12,8 10,-66 26,0 0,0 0,0 0,0 1,-1-1,1 0,0 1,0-1,0 1,-1-1,1 1,0 0,-1 0,1 0,-1 0,1 0,-1 0,1 0,-1 1,0-1,0 0,0 1,1-1,-1 1,0-1,-1 1,1 0,0-1,0 1,-1 0,1-1,-1 1,1 0,-1 0,0 0,0 0,0 0,5 136,0-119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2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16 5761 0 0,'0'0'2573'0'0,"0"0"-1186"0"0,0 0-595 0 0,0 0-3 0 0,0 0 248 0 0,0 0 164 0 0,0 0-67 0 0,0 0-235 0 0,0 0-293 0 0,0 0-193 0 0,0 0-80 0 0,6 9 813 0 0,-2-4 5842 0 0,34-34-5413 0 0,-38 29-1419 0 0,0 0 30 0 0,0 0 17 0 0,0 0-15 0 0,0 0-37 0 0,-9 11 370 0 0,-32 34-302 0 0,29-28-23 0 0,26-20 211 0 0,28-19-287 0 0,-41 22-242 0 0,-1 0-130 0 0,-14 0-4842 0 0,7 0-2925 0 0,2 0-5010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6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2 196 4937 0 0,'0'0'1530'0'0,"0"0"3"0"0,0 0 122 0 0,0 0 63 0 0,0 0 28 0 0,0 0-106 0 0,0 0-178 0 0,0 0-126 0 0,0 0-162 0 0,0 0-159 0 0,0 0-166 0 0,-2-4-182 0 0,3-4-455 0 0,0-1 1 0 0,1 1-1 0 0,0 0 1 0 0,0 0-1 0 0,1 0 0 0 0,0 0 1 0 0,0 0-1 0 0,0 1 1 0 0,1-1-1 0 0,1 1 0 0 0,-1 0 1 0 0,1 0-1 0 0,0 0 1 0 0,1 1-1 0 0,1-2-212 0 0,3-6 292 0 0,-7 10-230 0 0,0 0 0 0 0,0 0 0 0 0,0 0 0 0 0,0 0 0 0 0,1 1 0 0 0,-1-1 0 0 0,1 1 0 0 0,0 0 0 0 0,0 0 0 0 0,0 0 0 0 0,0 1 0 0 0,1-1 0 0 0,-1 1 0 0 0,1 0 0 0 0,0 1 0 0 0,-1-1 0 0 0,1 1 0 0 0,0-1 0 0 0,0 2 0 0 0,1-1-62 0 0,-2 2 15 0 0,-1 1 0 0 0,0 0-1 0 0,0 1 1 0 0,0-1 0 0 0,0 0-1 0 0,-1 1 1 0 0,1 0 0 0 0,-1 0 0 0 0,1 0-1 0 0,-1 0 1 0 0,0 0 0 0 0,0 0-1 0 0,0 0 1 0 0,0 1 0 0 0,-1-1 0 0 0,0 0-1 0 0,1 3-14 0 0,3 4 41 0 0,4 14 12 0 0,-1 0 0 0 0,-2 1 0 0 0,0 0 0 0 0,-1 0 0 0 0,-2 0 0 0 0,-1 1 0 0 0,0-1 0 0 0,-2 0 0 0 0,-1 1 0 0 0,-4 20-53 0 0,5-40 5 0 0,-3 23 44 0 0,-2 0 0 0 0,-1-1 0 0 0,-1 1 0 0 0,-1-1 1 0 0,-1 0-1 0 0,-2-1 0 0 0,-11 21-49 0 0,22-47 30 0 0,0-1 9 0 0,0 0 24 0 0,1-20 246 0 0,7-10-285 0 0,3 1 1 0 0,0 0-1 0 0,2 0 0 0 0,0 2 1 0 0,3-1-1 0 0,0 2 0 0 0,8-9-24 0 0,-5 4 10 0 0,134-174-2 0 0,-149 200-14 0 0,0 0 0 0 0,0 0 0 0 0,1 1-1 0 0,-1 0 1 0 0,1 0 0 0 0,0 0 0 0 0,1 0-1 0 0,-1 1 1 0 0,0 0 0 0 0,1 0 0 0 0,0 0 0 0 0,0 1-1 0 0,0-1 1 0 0,0 2 0 0 0,5-2 6 0 0,6 36-3 0 0,-14-19 27 0 0,-1 1-1 0 0,0 0 1 0 0,-1-1-1 0 0,-1 1 1 0 0,0 0-1 0 0,-1-1 1 0 0,-1 1-1 0 0,0-1 1 0 0,-2 6-24 0 0,-4 43-33 0 0,4 54 12 0 0,5-116 21 0 0,0 0 0 0 0,0 0 0 0 0,0 0 1 0 0,1 0-1 0 0,-1 0 0 0 0,0-1 1 0 0,0 1-1 0 0,1 0 0 0 0,-1-1 0 0 0,1 1 1 0 0,-1-1-1 0 0,0 1 0 0 0,1-1 1 0 0,-1 0-1 0 0,1 0 0 0 0,-1 0 0 0 0,1 0 1 0 0,-1 0-1 0 0,0 0 0 0 0,1 0 1 0 0,-1 0-1 0 0,1 0 0 0 0,-1-1 0 0 0,1 1 1 0 0,-1-1-1 0 0,0 1 0 0 0,1-1 1 0 0,-1 1-1 0 0,0-1 0 0 0,0 0 0 0 0,1 1 1 0 0,-1-1-1 0 0,0 0 0 0 0,0 0 1 0 0,0 0-1 0 0,0 0 0 0 0,0 0 0 0 0,0 0 1 0 0,0-1-1 0 0,0 1 0 0 0,0 0 1 0 0,0-1-1 0 0,66-65 47 0 0,-2-3 0 0 0,-4-3 0 0 0,42-66-47 0 0,-80 110-9 0 0,-22 29-2 0 0,-14 250 159 0 0,13-235-189 0 0,1 0 1 0 0,0 0-1 0 0,1 0 0 0 0,1 0 1 0 0,1 0-1 0 0,0-1 0 0 0,0 1 1 0 0,6 9 40 0 0,-7-9-2686 0 0,-2-12-1389 0 0,-1-2-3479 0 0,0-1 7502 0 0,0 0-11346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25 215 0 0 0,'0'0'1716'0'0,"0"0"580"0"0,0 0 368 0 0,0 0 143 0 0,0 0-209 0 0,0 0-337 0 0,0 0-344 0 0,0 0-244 0 0,0 0-164 0 0,0 0-144 0 0,33 7-108 0 0,101 18-119 0 0,-131-24-1059 0 0,1 0-1 0 0,-1 0 1 0 0,0-1 0 0 0,1 1 0 0 0,-1-1-1 0 0,0 0 1 0 0,1 0 0 0 0,-1 0 0 0 0,0 0-1 0 0,1 0 1 0 0,-1-1 0 0 0,0 1-1 0 0,1-1 1 0 0,-1 0 0 0 0,0 0 0 0 0,0-1-1 0 0,0 1 1 0 0,0 0 0 0 0,0-1 0 0 0,1-1-79 0 0,5-2 311 0 0,-1 1-172 0 0,0 1 0 0 0,0-1 0 0 0,0-1 0 0 0,-1 0 0 0 0,0 0 0 0 0,1 0 0 0 0,-2-1 0 0 0,1 0 0 0 0,-1 0 0 0 0,0-1 0 0 0,0 0 0 0 0,0 0 0 0 0,-1 0 0 0 0,0-1 0 0 0,-1 1 0 0 0,0-1 0 0 0,0 0 0 0 0,-1-1 0 0 0,0 1 0 0 0,0-1 0 0 0,-1 1 0 0 0,1-5-139 0 0,-3 10 5 0 0,1 1 1 0 0,-1-1-1 0 0,-1 0 1 0 0,1 0-1 0 0,0 0 1 0 0,-1 1 0 0 0,1-1-1 0 0,-1 0 1 0 0,0 1-1 0 0,0-1 1 0 0,0 0-1 0 0,0 1 1 0 0,0-1-1 0 0,-1 1 1 0 0,1-1-1 0 0,-1 1 1 0 0,1 0 0 0 0,-1 0-1 0 0,0 0 1 0 0,0 0-1 0 0,0 0 1 0 0,0 0-1 0 0,0 0 1 0 0,-1 1-1 0 0,1-1 1 0 0,0 1-1 0 0,-1-1 1 0 0,1 1 0 0 0,-1 0-1 0 0,0 0 1 0 0,0 0-6 0 0,-5-1-21 0 0,1 0 0 0 0,0 0 0 0 0,-1 1 1 0 0,1 0-1 0 0,-1 1 0 0 0,1-1 0 0 0,-1 1 1 0 0,1 1-1 0 0,0-1 0 0 0,-1 2 0 0 0,1-1 1 0 0,-1 1-1 0 0,1 0 0 0 0,0 0 0 0 0,0 1 1 0 0,0-1-1 0 0,0 2 0 0 0,1-1 0 0 0,-5 4 21 0 0,-5 3-35 0 0,0 0-1 0 0,1 2 0 0 0,0 0 1 0 0,1 0-1 0 0,1 2 0 0 0,0-1 1 0 0,-3 5 35 0 0,6-5-41 0 0,1 1 0 0 0,0 0 0 0 0,0 0 1 0 0,2 0-1 0 0,0 1 0 0 0,0 0 1 0 0,2 1-1 0 0,0-1 0 0 0,0 1 0 0 0,2 0 1 0 0,0 0-1 0 0,0 1 0 0 0,2-1 1 0 0,0 0-1 0 0,1 14 41 0 0,1-24-25 0 0,0-1 1 0 0,0 0-1 0 0,1 0 1 0 0,-1 0-1 0 0,1-1 1 0 0,0 1-1 0 0,0 0 1 0 0,1 0-1 0 0,-1-1 1 0 0,1 0-1 0 0,0 1 1 0 0,0-1-1 0 0,1 0 1 0 0,-1-1-1 0 0,1 1 1 0 0,0-1-1 0 0,0 1 1 0 0,0-1-1 0 0,0 0 1 0 0,1-1-1 0 0,-1 1 1 0 0,1-1-1 0 0,0 1 1 0 0,-1-2-1 0 0,1 1 1 0 0,0 0-1 0 0,0-1 1 0 0,0 0-1 0 0,2 0 25 0 0,5 1-166 0 0,1 0 0 0 0,-1 0 0 0 0,1-2 0 0 0,0 0 0 0 0,-1 0 0 0 0,1-1-1 0 0,-1 0 1 0 0,1-2 0 0 0,-1 1 0 0 0,0-1 0 0 0,11-4 166 0 0,92-47-5386 0 0,-70 32-2367 0 0,-25 13-3296 0 0</inkml:trace>
  <inkml:trace contextRef="#ctx0" brushRef="#br0" timeOffset="396.382">905 82 11939 0 0,'0'0'1811'0'0,"0"0"-252"0"0,0 0-122 0 0,0 0-156 0 0,0 0-131 0 0,0 0-148 0 0,0 0-149 0 0,0 0-116 0 0,0 0-76 0 0,0 0-54 0 0,0 0-82 0 0,0 0-63 0 0,0 0-57 0 0,-32 12-110 0 0,-101 34-67 0 0,75-17 29 0 0,51-20-214 0 0,-2-2-26 0 0,0 1 0 0 0,1 0 0 0 0,0 0 0 0 0,0 1 0 0 0,1 0 0 0 0,0 1 0 0 0,0-1 0 0 0,1 1 0 0 0,1 0 0 0 0,0 1 0 0 0,0-1 0 0 0,1 1 0 0 0,0 0 0 0 0,0 0 0 0 0,2 1 0 0 0,-1-1 0 0 0,1 5-17 0 0,2-14 6 0 0,0 1-1 0 0,0 0 0 0 0,0 0 0 0 0,0 0 1 0 0,1 0-1 0 0,-1 0 0 0 0,1-1 0 0 0,0 1 1 0 0,0 0-1 0 0,0-1 0 0 0,0 1 0 0 0,0 0 1 0 0,1-1-1 0 0,-1 1 0 0 0,1-1 0 0 0,0 0 0 0 0,-1 0 1 0 0,1 1-1 0 0,0-1 0 0 0,0 0 0 0 0,1-1 1 0 0,-1 1-1 0 0,0 0 0 0 0,1-1 0 0 0,-1 1 1 0 0,1-1-1 0 0,-1 1 0 0 0,1-1 0 0 0,-1 0 0 0 0,1 0 1 0 0,0-1-1 0 0,0 1 0 0 0,-1 0 0 0 0,1-1 1 0 0,0 0-1 0 0,0 0 0 0 0,0 0 0 0 0,0 0 1 0 0,0 0-1 0 0,1 0-5 0 0,5-1 111 0 0,1 1 0 0 0,-1-1-1 0 0,0-1 1 0 0,0 0 0 0 0,0 0 0 0 0,0-1 0 0 0,-1 0 0 0 0,1 0 0 0 0,-1-1 0 0 0,1 0 0 0 0,-1 0-1 0 0,0-1 1 0 0,-1 0 0 0 0,6-5-111 0 0,21-18 150 0 0,-1-2 0 0 0,-1-1 1 0 0,-2-2-1 0 0,-1-1 0 0 0,8-14-150 0 0,-36 46 3 0 0,12-12-27 0 0,-9 22-203 0 0,-7 2 159 0 0,-16 117-1274 0 0,47-48-4291 0 0,-22-70 4053 0 0,7 8-6207 0 0,-4-9-3393 0 0</inkml:trace>
  <inkml:trace contextRef="#ctx0" brushRef="#br0" timeOffset="845.013">1180 480 6409 0 0,'0'0'5852'0'0,"0"0"-2994"0"0,0 0-1133 0 0,0 0-309 0 0,0 0-268 0 0,0 0-96 0 0,0 0-119 0 0,0 0-109 0 0,0 0-43 0 0,0 0-37 0 0,0 0-46 0 0,0 0-83 0 0,0 0-122 0 0,21-29-103 0 0,69-90-84 0 0,28-45 528 0 0,-86 112-800 0 0,-32 52-67 0 0,0 0 1 0 0,0 0-19 0 0,0 0 9 0 0,0 22-344 0 0,-13 63 338 0 0,12-80 54 0 0,1 1-1 0 0,0-1 1 0 0,0 0-1 0 0,0 0 1 0 0,1 1 0 0 0,0-1-1 0 0,0 0 1 0 0,0 0-1 0 0,0 0 1 0 0,1 1-1 0 0,0-2 1 0 0,0 1-1 0 0,0 0 1 0 0,1 0-1 0 0,-1-1 1 0 0,1 1-1 0 0,0-1 1 0 0,1 0 0 0 0,-1 0-1 0 0,1 0 1 0 0,0 0-1 0 0,0-1 1 0 0,0 1-1 0 0,0-1 1 0 0,0 0-1 0 0,5 2-5 0 0,-3-3 81 0 0,0-1 0 0 0,0 0-1 0 0,0 0 1 0 0,0 0 0 0 0,0-1-1 0 0,0 0 1 0 0,0 0 0 0 0,0 0-1 0 0,0-1 1 0 0,0 0 0 0 0,0 0-1 0 0,0-1 1 0 0,0 0 0 0 0,0 0-1 0 0,0 0 1 0 0,-1 0 0 0 0,1-1-1 0 0,-1 0 1 0 0,0 0 0 0 0,0-1-1 0 0,0 1 1 0 0,0-1 0 0 0,-1 0-1 0 0,1-1 1 0 0,-1 1 0 0 0,0-1-1 0 0,1-1-80 0 0,88-128-957 0 0,-89 127-121 0 0,4-5-1321 0 0,-4 7-5043 0 0,0 5-4707 0 0</inkml:trace>
  <inkml:trace contextRef="#ctx0" brushRef="#br0" timeOffset="1229.822">2188 82 17492 0 0,'0'0'2242'0'0,"0"0"-578"0"0,0 0-324 0 0,0 0-218 0 0,0 0-253 0 0,0 0-273 0 0,0 0-178 0 0,0 0-155 0 0,0 0-66 0 0,0 0-26 0 0,0 0-38 0 0,0 0-26 0 0,0 0-39 0 0,-18 4-24 0 0,-60 12-3 0 0,8 9 123 0 0,70-24-167 0 0,-1 0 0 0 0,0 0-1 0 0,1 0 1 0 0,0 0 0 0 0,-1 1 0 0 0,1-1 0 0 0,-1 0-1 0 0,1 0 1 0 0,0 1 0 0 0,0-1 0 0 0,0 0 0 0 0,0 1-1 0 0,0-1 1 0 0,0 0 0 0 0,0 0 0 0 0,0 1 0 0 0,0-1-1 0 0,1 0 1 0 0,-1 0 0 0 0,0 1 0 0 0,1-1 0 0 0,-1 0-1 0 0,1 0 1 0 0,0 0 0 0 0,-1 0 0 0 0,1 0 0 0 0,0 1-1 0 0,0-1 1 0 0,-1-1 0 0 0,1 1 0 0 0,0 0 0 0 0,0 0-1 0 0,0 0 1 0 0,0 0 0 0 0,0-1 0 0 0,0 1 0 0 0,1 0-1 0 0,-1-1 1 0 0,0 1 0 0 0,0-1 0 0 0,0 1-1 0 0,1-1 1 0 0,-1 0 0 0 0,0 1 0 0 0,0-1 0 0 0,1 0-1 0 0,-1 0 1 0 0,1 0 3 0 0,12 10 14 0 0,4 4 12 0 0,-5-5 20 0 0,1 2 0 0 0,-2 0-1 0 0,1 0 1 0 0,-1 1-1 0 0,-1 1 1 0 0,-1 0-1 0 0,1 0 1 0 0,5 12-46 0 0,-10-15 86 0 0,-1-1-1 0 0,0 1 1 0 0,-1 0 0 0 0,0 0 0 0 0,-1 1 0 0 0,0-1 0 0 0,0 1-1 0 0,-1-1 1 0 0,-1 1 0 0 0,0 0 0 0 0,0 0 0 0 0,-1-1 0 0 0,0 1-1 0 0,-2 10-85 0 0,-1-16 55 0 0,0 0 0 0 0,0 0 0 0 0,0 0 0 0 0,0 0 0 0 0,-1-1 0 0 0,1 1 0 0 0,-1-1 0 0 0,-1 0 0 0 0,1 0 0 0 0,0 0 0 0 0,-1-1 0 0 0,0 0 0 0 0,0 0 0 0 0,0 0 0 0 0,0 0 0 0 0,0-1 0 0 0,-1 0 0 0 0,1 0 0 0 0,0 0 0 0 0,-1-1 0 0 0,0 0 0 0 0,1 0 0 0 0,-1 0 0 0 0,0-1 0 0 0,0 1 0 0 0,0-2-55 0 0,-3 1-203 0 0,-93-10 1072 0 0,64-15-1909 0 0,23-23-3980 0 0,15 43-1008 0 0,2 1-6410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96 373 15235 0 0,'0'0'1509'0'0,"0"0"-413"0"0,0 0 16 0 0,0 0 210 0 0,0 0 78 0 0,0 0-110 0 0,0 0-270 0 0,0 0-307 0 0,0 0-247 0 0,0 0-137 0 0,0 0-101 0 0,0 0-76 0 0,1 23-46 0 0,2 119-839 0 0,-3-142-261 0 0,0 0-1579 0 0,0 0-4164 0 0,0 0-5427 0 0</inkml:trace>
  <inkml:trace contextRef="#ctx0" brushRef="#br0" timeOffset="141.623">21 1 12595 0 0,'0'0'8'0'0,"0"0"-568"0"0,0 0-81 0 0,0 0 17 0 0,0 0 376 0 0,0 0-376 0 0,0 0-1368 0 0,0 0-5922 0 0</inkml:trace>
  <inkml:trace contextRef="#ctx0" brushRef="#br0" timeOffset="565.012">547 225 8674 0 0,'0'0'4850'0'0,"0"0"-2232"0"0,0 0-828 0 0,0 0-275 0 0,0 0-298 0 0,0 0-262 0 0,0 0-199 0 0,0 0-135 0 0,0 0-104 0 0,0 0-68 0 0,0 0-34 0 0,0 0-52 0 0,0 0-24 0 0,-16 2-39 0 0,-53 7-52 0 0,6 21 577 0 0,68 10-777 0 0,21-15-41 0 0,-20-21 8 0 0,-1 0 0 0 0,1 1 0 0 0,-1-1 0 0 0,0 1 0 0 0,-1 1 0 0 0,1-1 0 0 0,-1 1 0 0 0,0 0 0 0 0,0 0 0 0 0,-1 0 0 0 0,0 0 0 0 0,0 0 0 0 0,0 1 0 0 0,-1-1 0 0 0,0 1-15 0 0,11 114 790 0 0,-13-115-720 0 0,0-1 0 0 0,0 0 0 0 0,0 0-1 0 0,-1 1 1 0 0,1-1 0 0 0,-1 0 0 0 0,-1 0 0 0 0,1 0 0 0 0,-1 0 0 0 0,0 0 0 0 0,0 0 0 0 0,0-1 0 0 0,0 1 0 0 0,-1-1-1 0 0,0 1 1 0 0,0-1 0 0 0,0 0 0 0 0,-1 0 0 0 0,1 0 0 0 0,-1 0 0 0 0,0-1 0 0 0,0 0 0 0 0,0 1 0 0 0,-5 1-70 0 0,1 0 52 0 0,0-1 0 0 0,0-1 0 0 0,0 1 1 0 0,-1-1-1 0 0,1-1 0 0 0,-1 1 1 0 0,0-1-1 0 0,0-1 0 0 0,0 0 0 0 0,0 0 1 0 0,0-1-1 0 0,0 0 0 0 0,0-1 0 0 0,0 1 1 0 0,-6-3-53 0 0,13 3-32 0 0,1 0 1 0 0,-1 0 0 0 0,0 0-1 0 0,0-1 1 0 0,0 1-1 0 0,0-1 1 0 0,1 1 0 0 0,-1-1-1 0 0,0 0 1 0 0,1 0 0 0 0,-1 0-1 0 0,0 0 1 0 0,1 0 0 0 0,-1 0-1 0 0,1 0 1 0 0,0 0-1 0 0,-1-1 1 0 0,1 1 0 0 0,0 0-1 0 0,0-1 1 0 0,0 1 0 0 0,0-1-1 0 0,0 0 1 0 0,0 1-1 0 0,0-1 1 0 0,0 0 0 0 0,1 1-1 0 0,-1-1 1 0 0,0 0 0 0 0,1 0-1 0 0,0 0 1 0 0,-1 1-1 0 0,1-1 1 0 0,0 0 0 0 0,0 0-1 0 0,0 0 1 0 0,0 0 0 0 0,1 0-1 0 0,-1 1 1 0 0,1-2 31 0 0,16-46-9305 0 0,-13 41-2805 0 0</inkml:trace>
  <inkml:trace contextRef="#ctx0" brushRef="#br0" timeOffset="1238.357">70 119 632 0 0,'0'0'2073'0'0,"0"0"-186"0"0,0 0 102 0 0,0 0 48 0 0,0 0-38 0 0,0 0-88 0 0,0 0-229 0 0,0 0-270 0 0,0 0-200 0 0,0 0-181 0 0,0 0-120 0 0,0 0-76 0 0,0 0-60 0 0,0-9 337 0 0,0 8 1977 0 0,-49 25-2336 0 0,49-24-682 0 0,0 0-11 0 0,0 0 0 0 0,0 0-12 0 0,0 0-11 0 0,0 0 12 0 0,0 0 21 0 0,0 0 17 0 0,0 0 37 0 0,0 0 24 0 0,6-12 277 0 0,29-38-97 0 0,-34 50-237 0 0,-1 0 22 0 0,0 0 23 0 0,0 0 0 0 0,0 0 18 0 0,-15 3 127 0 0,-32 16-269 0 0,55-19-1706 0 0,14-6-1388 0 0,-7 1-5905 0 0,-7 1-3468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19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566 170 1080 0 0,'0'0'1529'0'0,"0"0"56"0"0,0 0 281 0 0,0 0 286 0 0,0 0 161 0 0,0 0-22 0 0,0 0-284 0 0,0 0-332 0 0,0 0-369 0 0,0 0-326 0 0,0 0-208 0 0,-1-5-74 0 0,0-15-44 0 0,1 15-45 0 0,0 5-55 0 0,0 0-68 0 0,0 0-54 0 0,0 0-44 0 0,0 0-31 0 0,5 16 1533 0 0,11 105-8 0 0,-13 97-957 0 0,-46 167-342 0 0,21-208-441 0 0,19-157-181 0 0,1-29-851 0 0,-3-46-2061 0 0,2 27-321 0 0,1 1-4022 0 0,2 16-3351 0 0</inkml:trace>
  <inkml:trace contextRef="#ctx0" brushRef="#br0" timeOffset="374.62">0 387 8050 0 0,'0'0'2952'0'0,"0"0"-811"0"0,0 0-390 0 0,0 0-148 0 0,0 0-116 0 0,0 0-142 0 0,0 0-236 0 0,0 0-266 0 0,0 0-202 0 0,0 0-81 0 0,0 0-17 0 0,0 0 17 0 0,0 0 1 0 0,23-8-80 0 0,127-47 332 0 0,266-76 1254 0 0,-185 68-2019 0 0,-224 61 399 0 0,-4 1-2886 0 0,-2 4-3444 0 0,1 0 1097 0 0,-1-3-6683 0 0</inkml:trace>
  <inkml:trace contextRef="#ctx0" brushRef="#br0" timeOffset="1068.129">980 1 12899 0 0,'0'0'1966'0'0,"0"0"-293"0"0,0 0-313 0 0,0 0-175 0 0,0 0-125 0 0,0 0-173 0 0,0 0-223 0 0,0 0-220 0 0,0 0-169 0 0,0 0-93 0 0,0 0 120 0 0,0 0 118 0 0,0 0 75 0 0,4 8 78 0 0,29 90 1168 0 0,-25 373 200 0 0,-24-132-1687 0 0,23-283-240 0 0,-7-56-12 0 0,0 0 0 0 0,0 1 0 0 0,0-1-1 0 0,0 1 1 0 0,0-1 0 0 0,0 0 0 0 0,1 1 0 0 0,-1-1-1 0 0,0 1 1 0 0,0-1 0 0 0,0 0 0 0 0,0 1-1 0 0,0-1 1 0 0,1 0 0 0 0,-1 1 0 0 0,0-1 0 0 0,0 0-1 0 0,1 1 1 0 0,-1-1 0 0 0,0 0 0 0 0,1 0-1 0 0,-1 1 1 0 0,0-1 0 0 0,1 0 0 0 0,-1 0 0 0 0,0 1-1 0 0,1-1 1 0 0,-1 0 0 0 0,0 0 0 0 0,1 0-1 0 0,-1 0 1 0 0,0 0 0 0 0,1 0 0 0 0,-1 1 0 0 0,1-1-1 0 0,-1 0 1 0 0,0 0 0 0 0,1 0 0 0 0,-1 0-1 0 0,1 0 1 0 0,-1-1 0 0 0,0 1 0 0 0,1 0 0 0 0,-1 0-1 0 0,1 0 1 0 0,-1 0 0 0 0,0 0 0 0 0,1 0-1 0 0,-1-1 1 0 0,0 1 0 0 0,1 0 0 0 0,-1 0-1 0 0,0-1 1 0 0,1 1 0 0 0,-1 0 0 0 0,0 0 0 0 0,1-1-1 0 0,-1 1 1 0 0,0 0 0 0 0,0-1 0 0 0,0 1-1 0 0,1 0 1 0 0,-1-1-2 0 0,2 0 36 0 0,211-193 633 0 0,-129 135-608 0 0,-76 96-25 0 0,23 255 625 0 0,-29-258-646 0 0,-2-33-3 0 0,0-1 16 0 0,0 0-8 0 0,0 0-24 0 0,0 0-13 0 0,0 0-17 0 0,0 0-18 0 0,0 0-13 0 0,0 0-47 0 0,0-23-4341 0 0,0 15 2885 0 0,0-6-1125 0 0,2 3-4752 0 0,-1 4-4305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1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112 214 0 0 0,'0'0'632'0'0,"0"0"291"0"0,0 0 143 0 0,0 0 331 0 0,0 0 486 0 0,0 0 383 0 0,0 0 120 0 0,0 0-179 0 0,0 0-372 0 0,0 0-403 0 0,0 0-298 0 0,6-11-203 0 0,17-33-119 0 0,-17 33-108 0 0,-6 11-82 0 0,-4 19 1749 0 0,-83 231-904 0 0,72-199-1370 0 0,3 1 0 0 0,2 0 0 0 0,2 0-1 0 0,2 1 1 0 0,2 0 0 0 0,3 8-97 0 0,3-54 22 0 0,-1 1 0 0 0,1-1 0 0 0,0 0 0 0 0,1 0 0 0 0,0 0 0 0 0,0 0 0 0 0,0 0 0 0 0,1-1 0 0 0,0 1 0 0 0,0-1 0 0 0,1 0 0 0 0,0 0 0 0 0,0-1 0 0 0,0 1 0 0 0,1-1 0 0 0,-1-1 0 0 0,1 1 0 0 0,0-1 0 0 0,1 1 0 0 0,-1-2 0 0 0,1 1 0 0 0,0-1 0 0 0,0 0 0 0 0,0 0 0 0 0,0-1 0 0 0,0 0 0 0 0,0 0 0 0 0,1-1 0 0 0,-1 0 0 0 0,1 0 0 0 0,-1-1 0 0 0,1 0 0 0 0,-1 0 0 0 0,1-1 0 0 0,-1 0 0 0 0,1 0 0 0 0,-1-1 0 0 0,0 0 0 0 0,0 0 0 0 0,0 0 0 0 0,0-1 0 0 0,0 0 0 0 0,1-1-22 0 0,12-6 70 0 0,0-1 1 0 0,-1-1 0 0 0,-1 0-1 0 0,0-1 1 0 0,0-1-1 0 0,-1-1 1 0 0,-1-1-1 0 0,-1 0 1 0 0,0-1 0 0 0,-1 0-1 0 0,-1-1 1 0 0,0-1-1 0 0,1-5-70 0 0,22-42 114 0 0,-3-3-1 0 0,-2-1 0 0 0,2-18-113 0 0,-31 83 4 0 0,16-43 41 0 0,-2 0 1 0 0,-2-1-1 0 0,-3-1 0 0 0,-1 0 0 0 0,1-35-45 0 0,-10 67 72 0 0,2-38 627 0 0,-12 67-683 0 0,1 17 1 0 0,-15 47 83 0 0,3 1 0 0 0,3 0 0 0 0,2 15-100 0 0,7-37 94 0 0,3 1 1 0 0,2 0-1 0 0,3 0 0 0 0,2 1 0 0 0,2-2 0 0 0,3 1 1 0 0,2 0-1 0 0,3-2 0 0 0,9 25-94 0 0,24 54 166 0 0,-53-143 245 0 0,-16-24-1769 0 0,28 9-9095 0 0,1 22-1386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4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17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5 8066 0 0,'0'0'2663'0'0,"0"0"-559"0"0,0 0-182 0 0,0 0-59 0 0,0 0-134 0 0,0 0-320 0 0,0 0-391 0 0,0 0-290 0 0,0 0-181 0 0,0 0-81 0 0,0 0-12 0 0,0 0 14 0 0,0 0 3 0 0,-11-4 2572 0 0,14 75-1185 0 0,-1 25-1393 0 0,-13 200 9 0 0,0-232-718 0 0,21-121-3714 0 0,7 23-4482 0 0,-12 26-136 0 0</inkml:trace>
  <inkml:trace contextRef="#ctx0" brushRef="#br0" timeOffset="704.864">236 307 7978 0 0,'0'0'2942'0'0,"0"0"-677"0"0,0 0-279 0 0,0 0-111 0 0,0 0-146 0 0,0 0-258 0 0,0 0-302 0 0,0 0-243 0 0,0 0-223 0 0,0 0-154 0 0,0 0-81 0 0,0 0-45 0 0,0 0-19 0 0,25-4 1272 0 0,173-7-463 0 0,-138 11-1019 0 0,-63-22 1017 0 0,-2 14-1196 0 0,-1-1 0 0 0,0 1 0 0 0,0 0 0 0 0,0 0-1 0 0,-1 1 1 0 0,0 0 0 0 0,-1 0 0 0 0,0 1 0 0 0,0 0-1 0 0,0 0 1 0 0,-1 1 0 0 0,1 0 0 0 0,-1 0 0 0 0,-1 1 0 0 0,1 1-1 0 0,0-1 1 0 0,-1 1 0 0 0,-10-1-15 0 0,0 3 37 0 0,20 1-17 0 0,0 0 3 0 0,0 0-48 0 0,0 0-14 0 0,0 0-20 0 0,0 16-37 0 0,-2 288 231 0 0,-3-216-78 0 0,31-126 157 0 0,139-170-162 0 0,-158 198-282 0 0,12-16-470 0 0,-1 14-3734 0 0,-15 9 244 0 0,-2 3-5086 0 0</inkml:trace>
  <inkml:trace contextRef="#ctx0" brushRef="#br0" timeOffset="1636.64">731 141 13315 0 0,'0'0'2346'0'0,"0"0"-485"0"0,0 0-280 0 0,0 0-73 0 0,0 0-76 0 0,0 0-193 0 0,0 0-288 0 0,0 0-285 0 0,0 0-169 0 0,0 0-69 0 0,0 0-29 0 0,0 0-12 0 0,0 0-63 0 0,11-3-84 0 0,34-12-57 0 0,-42 14-140 0 0,1-1 1 0 0,0 1-1 0 0,0 0 1 0 0,0 1-1 0 0,0-1 1 0 0,1 1-1 0 0,-1 0 1 0 0,0 0-1 0 0,0 0 1 0 0,0 0-1 0 0,0 1 1 0 0,0 0-1 0 0,0 0 1 0 0,0 0-1 0 0,0 0 1 0 0,0 0-1 0 0,0 1 1 0 0,-1 0-1 0 0,4 1-43 0 0,-4 1 22 0 0,0 0 0 0 0,0 1 0 0 0,0-1 0 0 0,0 0-1 0 0,-1 1 1 0 0,0-1 0 0 0,0 1 0 0 0,0 0 0 0 0,0 0-1 0 0,-1 0 1 0 0,0 0 0 0 0,0 0 0 0 0,0 0 0 0 0,-1 0-1 0 0,0 0 1 0 0,1 0 0 0 0,-2 0 0 0 0,1 1 0 0 0,-1-1-1 0 0,0 0 1 0 0,0 0 0 0 0,0 0 0 0 0,0 0 0 0 0,-1-1-1 0 0,0 1 1 0 0,0 0 0 0 0,-1-1 0 0 0,1 1 0 0 0,-1 0-23 0 0,-25 38 180 0 0,19-32-88 0 0,1 1 1 0 0,1 0-1 0 0,0 0 1 0 0,0 0 0 0 0,1 1-1 0 0,1 0 1 0 0,0 0-1 0 0,-2 10-91 0 0,6-20 24 0 0,1-1 0 0 0,-1 1 0 0 0,1 0 0 0 0,-1-1 0 0 0,1 1-1 0 0,0 0 1 0 0,0-1 0 0 0,0 1 0 0 0,0 0 0 0 0,0-1 0 0 0,1 1-1 0 0,-1-1 1 0 0,1 1 0 0 0,0 0 0 0 0,0-1 0 0 0,-1 1 0 0 0,2-1-1 0 0,-1 0 1 0 0,0 1 0 0 0,0-1 0 0 0,1 0 0 0 0,0 0 0 0 0,-1 0-1 0 0,3 2-23 0 0,4-1 78 0 0,0-1-1 0 0,0 0 0 0 0,1 0 0 0 0,-1-1 0 0 0,1 0 0 0 0,-1 0 0 0 0,1-1 0 0 0,0 0 0 0 0,-1-1 1 0 0,1 0-1 0 0,-1 0 0 0 0,0-1 0 0 0,1 0 0 0 0,-1 0 0 0 0,0-1 0 0 0,0 0 0 0 0,0-1 0 0 0,0 0 0 0 0,2-1-77 0 0,61-20 328 0 0,-58 15-622 0 0,-13 10 40 0 0,0 0-80 0 0,-7-8-4862 0 0,5 5-3120 0 0,2-1-4476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0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3649 0 0,'0'0'1741'0'0,"0"0"-96"0"0,0 0 46 0 0,0 0 168 0 0,0 0 77 0 0,0 0-89 0 0,0 0-217 0 0,0 0-342 0 0,0 0-350 0 0,0 0-265 0 0,-3 0-165 0 0,-3-4 3647 0 0,56 22-1496 0 0,21-9-1810 0 0,1-3 1 0 0,0-3-1 0 0,61-6-849 0 0,-38-12 287 0 0,-64 9-191 0 0,-31 6-76 0 0,0 0 14 0 0,0 0-10 0 0,0 0-12 0 0,0 0 4 0 0,0 0 0 0 0,0 0-24 0 0,0 0-2 0 0,0 0 2 0 0,0 0-6 0 0,0 0-26 0 0,0 0-7 0 0,0 0-28 0 0,0 0-39 0 0,-22 0-9028 0 0,16 3 3982 0 0,1 1-5189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0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4937 0 0,'0'0'2594'0'0,"0"0"-176"0"0,0 0-144 0 0,0 0-170 0 0,0 0-358 0 0,0 0-389 0 0,0 0-311 0 0,0 0-215 0 0,0 0-183 0 0,0 0-108 0 0,0 0-43 0 0,0 0-23 0 0,0 0-17 0 0,-1 4 1729 0 0,232-2 3421 0 0,-114-1-6878 0 0,-1 0-7211 0 0,-115-1-3543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79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79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 5057 0 0,'0'0'1535'0'0,"0"0"-421"0"0,0 0-65 0 0,0 0 195 0 0,0 0 182 0 0,0 0 105 0 0,0 0-88 0 0,0 0-269 0 0,0 0-274 0 0,0 0-215 0 0,0 0-157 0 0,-13 21-59 0 0,-41 69-45 0 0,39-25 507 0 0,16-50-649 0 0,13 283 2611 0 0,-14-283-2841 0 0,1 0 1 0 0,1-1 0 0 0,0 1-1 0 0,1 0 1 0 0,1-1-1 0 0,0 1 1 0 0,0-1 0 0 0,2 0-1 0 0,3 6-52 0 0,-8-19 29 0 0,0 1 1 0 0,0 0-1 0 0,0-1 0 0 0,0 1 0 0 0,0-1 0 0 0,1 1 1 0 0,-1-1-1 0 0,1 1 0 0 0,-1-1 0 0 0,1 0 1 0 0,-1 0-1 0 0,1 0 0 0 0,0 0 0 0 0,-1 0 0 0 0,1 0 1 0 0,0 0-1 0 0,0-1 0 0 0,0 1 0 0 0,-1-1 0 0 0,1 1 1 0 0,0-1-1 0 0,0 0 0 0 0,0 1 0 0 0,0-1 0 0 0,0 0 1 0 0,0 0-1 0 0,0-1 0 0 0,0 1 0 0 0,0 0 0 0 0,0-1 1 0 0,0 1-1 0 0,-1-1 0 0 0,1 1 0 0 0,0-1 0 0 0,0 0 1 0 0,0 0-1 0 0,-1 0 0 0 0,1 0 0 0 0,-1 0 0 0 0,2-1-29 0 0,58-56 1042 0 0,-57 52-1008 0 0,48-60 347 0 0,-3-3 0 0 0,39-73-381 0 0,-64 97 54 0 0,-1 3 36 0 0,-1-2 0 0 0,-2 0 1 0 0,-2-1-1 0 0,7-30-90 0 0,-23 66-48 0 0,1-3 626 0 0,-2 23-178 0 0,-27 146 236 0 0,19 226 147 0 0,7-367-758 0 0,0-1 1 0 0,1 1 0 0 0,1-1 0 0 0,1 0 0 0 0,0 1 0 0 0,0-1-1 0 0,2-1 1 0 0,0 1 0 0 0,1 0 0 0 0,0-1 0 0 0,1-1 0 0 0,0 1 0 0 0,7 7-26 0 0,1-3 34 0 0,-15-18-4 0 0,0 0 7 0 0,0 0 3 0 0,0 0 28 0 0,0 0 19 0 0,0 0 7 0 0,0 0 2 0 0,0 0-1 0 0,0 0-7 0 0,0 0-7 0 0,0 0-3 0 0,0 0-18 0 0,-9-14-455 0 0,-13 5-762 0 0,10 5-1542 0 0,2-1-5432 0 0,8 4-4014 0 0</inkml:trace>
  <inkml:trace contextRef="#ctx0" brushRef="#br0" timeOffset="375.12">733 485 13259 0 0,'0'0'2040'0'0,"0"0"-489"0"0,0 0-148 0 0,0 0 20 0 0,0 0-48 0 0,0 0-163 0 0,0 0-287 0 0,0 0-285 0 0,0 0-193 0 0,0 0-78 0 0,0 0-16 0 0,0 0 3 0 0,0 0 8 0 0,15-1 702 0 0,8 76 496 0 0,-9 72-1017 0 0,-14-126-542 0 0,-3-4-267 0 0,4-18-3081 0 0,2-4 889 0 0,1-1-271 0 0,0 3-3151 0 0,-2 2-5472 0 0</inkml:trace>
  <inkml:trace contextRef="#ctx0" brushRef="#br0" timeOffset="1060.447">925 603 3849 0 0,'0'0'2891'0'0,"0"0"-488"0"0,0 0-66 0 0,0 0 3 0 0,0 0-178 0 0,0 0-358 0 0,0 0-450 0 0,0 0-382 0 0,0 0-261 0 0,0 0-144 0 0,0 0-86 0 0,0 0-43 0 0,21 4 1926 0 0,285-16 706 0 0,-305 12-3080 0 0,0-3 2 0 0,-1 3 30 0 0,0 0 30 0 0,0 0 14 0 0,0 0 16 0 0,0 0 26 0 0,0 0 16 0 0,-8-26 543 0 0,-99-55-561 0 0,106 80-111 0 0,1 1 1 0 0,0-1 0 0 0,-1 1-1 0 0,1-1 1 0 0,-1 1 0 0 0,1-1 0 0 0,-1 1-1 0 0,1-1 1 0 0,-1 1 0 0 0,0 0 0 0 0,1-1-1 0 0,-1 1 1 0 0,0 0 0 0 0,1-1 0 0 0,-1 1-1 0 0,0 0 1 0 0,1 0 0 0 0,-1 0 0 0 0,0-1-1 0 0,1 1 1 0 0,-1 0 0 0 0,0 0-1 0 0,0 0 1 0 0,1 0 0 0 0,-1 0 0 0 0,0 0-1 0 0,1 1 1 0 0,-1-1 0 0 0,0 0 0 0 0,1 0-1 0 0,-1 0 1 0 0,0 1 0 0 0,1-1 0 0 0,-1 0-1 0 0,0 1 1 0 0,1-1 0 0 0,-1 0 0 0 0,1 1-1 0 0,-1-1 1 0 0,1 1 0 0 0,-1-1-1 0 0,1 1 1 0 0,-1-1 0 0 0,1 1 0 0 0,-1 0-1 0 0,1-1 1 0 0,0 1 0 0 0,-1-1 0 0 0,1 1-1 0 0,0 0 1 0 0,-1-1 0 0 0,1 1 0 0 0,0 0-1 0 0,0-1 1 0 0,0 1 0 0 0,0 0-1 0 0,0 0 1 0 0,0-1 0 0 0,0 1 0 0 0,0 0-1 0 0,0 0 5 0 0,-14 206 63 0 0,13-108-82 0 0,12-107 97 0 0,122-140 355 0 0,-115 91-1637 0 0,-23 53-2067 0 0,1 3-2137 0 0,4 1 4906 0 0,-2 0-10461 0 0</inkml:trace>
  <inkml:trace contextRef="#ctx0" brushRef="#br0" timeOffset="1512.241">1455 463 13339 0 0,'0'0'1954'0'0,"0"0"-415"0"0,0 0-104 0 0,0 0 62 0 0,0 0 8 0 0,0 0-211 0 0,0 0-307 0 0,0 0-244 0 0,0 0-185 0 0,0 0-122 0 0,0 0-87 0 0,0 0-57 0 0,0 0-41 0 0,4-1-36 0 0,139-2 1474 0 0,-142 3-1684 0 0,0 0 0 0 0,0 0 0 0 0,0 0-1 0 0,0 0 1 0 0,0 0 0 0 0,0 0 0 0 0,0 1-1 0 0,0-1 1 0 0,0 0 0 0 0,0 0 0 0 0,0 1-1 0 0,0-1 1 0 0,0 1 0 0 0,0-1 0 0 0,-1 1-1 0 0,1-1 1 0 0,0 1 0 0 0,0 0 0 0 0,0-1-1 0 0,-1 1 1 0 0,1 0 0 0 0,0-1 0 0 0,-1 1-1 0 0,1 0 1 0 0,0 0 0 0 0,-1 0 0 0 0,1 0-1 0 0,-1 0 1 0 0,0-1 0 0 0,1 1 0 0 0,-1 0-1 0 0,0 0 1 0 0,1 0 0 0 0,-1 0 0 0 0,0 0-1 0 0,0 0 1 0 0,0 0 0 0 0,0 0 0 0 0,0 0-1 0 0,0 0 1 0 0,0 0 0 0 0,0 0-1 0 0,0 0 1 0 0,0 0 0 0 0,-1 0 0 0 0,1 0-1 0 0,0 0 1 0 0,-1 0-5 0 0,-20 47 324 0 0,3-26-247 0 0,13-17-62 0 0,1 0-1 0 0,-1 0 0 0 0,1 0 0 0 0,0 1 0 0 0,1-1 1 0 0,-1 1-1 0 0,1 0 0 0 0,0 0 0 0 0,0 0 1 0 0,1 1-1 0 0,0-1 0 0 0,0 0 0 0 0,0 1 0 0 0,1 0 1 0 0,0-1-1 0 0,0 1 0 0 0,1 3-14 0 0,3-6 25 0 0,-1 0-1 0 0,1-1 0 0 0,0 0 0 0 0,0 0 1 0 0,1 0-1 0 0,-1 0 0 0 0,1 0 1 0 0,-1 0-1 0 0,1-1 0 0 0,0 0 1 0 0,0 0-1 0 0,0 0 0 0 0,0 0 1 0 0,1-1-1 0 0,-1 1 0 0 0,0-1 1 0 0,1 0-1 0 0,-1-1 0 0 0,0 1 1 0 0,1-1-1 0 0,-1 1 0 0 0,1-2 1 0 0,-1 1-1 0 0,1 0 0 0 0,-1-1 1 0 0,1 0-1 0 0,-1 0 0 0 0,0 0 1 0 0,1 0-25 0 0,79-43-691 0 0,-60 26-1435 0 0,-14 10-2518 0 0,-3 2-3052 0 0,-3 1-5431 0 0</inkml:trace>
  <inkml:trace contextRef="#ctx0" brushRef="#br0" timeOffset="2746.5">59 1023 240 0 0,'0'0'1836'0'0,"0"0"40"0"0,0 0 100 0 0,0 0 32 0 0,0 0-93 0 0,0 0-178 0 0,0 0-212 0 0,0 0-156 0 0,0 0-109 0 0,0 0-85 0 0,0 0-91 0 0,0 0-113 0 0,0 0-135 0 0,15 8 7282 0 0,-7 125-6952 0 0,0 67-790 0 0,-5-144-268 0 0,-3-56-98 0 0,0 0-11 0 0,0 0 9 0 0,0 0 13 0 0,0 0 2 0 0,0 0-7 0 0,0 0-7 0 0,0 0 1 0 0,0 0 6 0 0,0 0 8 0 0,0 0 6 0 0,0 0 0 0 0,0 0-13 0 0,0 0-6 0 0,0 0 5 0 0,0 0 5 0 0,0 0 4 0 0,0 0 22 0 0,-2-29-3206 0 0,-2 22 1327 0 0,0-3-204 0 0,3 0-5128 0 0,1 4-4569 0 0</inkml:trace>
  <inkml:trace contextRef="#ctx0" brushRef="#br0" timeOffset="3482.083">12 960 6025 0 0,'0'0'2107'0'0,"0"0"-21"0"0,0 0-1 0 0,0 0-33 0 0,0 0-248 0 0,0 0-362 0 0,0 0-412 0 0,0 0-316 0 0,0 0-164 0 0,0 0-43 0 0,0 0 18 0 0,0 0 21 0 0,20-11 3265 0 0,18-6-3195 0 0,-17 6-478 0 0,1 1 0 0 0,0 0-1 0 0,0 2 1 0 0,1 1 0 0 0,1 1 0 0 0,-1 0 0 0 0,1 2 0 0 0,0 1-1 0 0,9 0-137 0 0,-32 3 6 0 0,1 0-1 0 0,-1 0 0 0 0,1 0 0 0 0,-1 0 1 0 0,1 0-1 0 0,-1 1 0 0 0,1-1 0 0 0,-1 0 1 0 0,1 1-1 0 0,-1-1 0 0 0,1 1 0 0 0,-1-1 0 0 0,1 1 1 0 0,-1 0-1 0 0,0-1 0 0 0,0 1 0 0 0,1 0 1 0 0,-1 0-1 0 0,0 0 0 0 0,0 0 0 0 0,0 0 0 0 0,0 1 1 0 0,0-1-1 0 0,0 0 0 0 0,0 0 0 0 0,0 1 1 0 0,0-1-1 0 0,-1 0 0 0 0,1 1 0 0 0,-1-1 1 0 0,1 1-1 0 0,-1-1 0 0 0,1 1 0 0 0,-1-1 0 0 0,0 1 1 0 0,0-1-1 0 0,0 1 0 0 0,0-1 0 0 0,0 1 1 0 0,0-1-1 0 0,0 1 0 0 0,0-1 0 0 0,0 1 1 0 0,-1-1-1 0 0,1 1 0 0 0,-1-1 0 0 0,1 1 0 0 0,-1-1 1 0 0,1 0-1 0 0,-1 1-5 0 0,-56 81 271 0 0,24-35-241 0 0,33-48-44 0 0,0 0-20 0 0,5 16-92 0 0,64 23 208 0 0,-22-19-23 0 0,-36-13-50 0 0,0 0-1 0 0,-1 1 1 0 0,0 0 0 0 0,-1 1 0 0 0,0 0-1 0 0,0 1 1 0 0,-1 0 0 0 0,0 0-1 0 0,-1 1 1 0 0,0 0 0 0 0,0 2-9 0 0,-6-9 22 0 0,-1-1 0 0 0,0 1-1 0 0,0 0 1 0 0,-1-1 0 0 0,1 1 0 0 0,-1-1 0 0 0,1 1-1 0 0,-1-1 1 0 0,0 1 0 0 0,-1-1 0 0 0,1 1 0 0 0,-1-1-1 0 0,1 0 1 0 0,-1 0 0 0 0,0 0 0 0 0,0 0 0 0 0,0 0-1 0 0,-1 0 1 0 0,1 0 0 0 0,-1-1 0 0 0,1 1 0 0 0,-1-1-1 0 0,0 0 1 0 0,0 0 0 0 0,0 0 0 0 0,0 0 0 0 0,0 0-1 0 0,0-1 1 0 0,-1 1 0 0 0,1-1 0 0 0,-1 0 0 0 0,1 0 0 0 0,-1 0-1 0 0,1-1 1 0 0,-3 1-22 0 0,-8 6 44 0 0,-2 0-24 0 0,0 0 0 0 0,0-1 1 0 0,-1-1-1 0 0,0 0 0 0 0,0-2 1 0 0,0 1-1 0 0,0-2 0 0 0,-14 0-20 0 0,31-2-34 0 0,0 0-14 0 0,0 0-18 0 0,0 0-55 0 0,0 0-80 0 0,3-12-2563 0 0,11-1-720 0 0,-4 6-1804 0 0,-4 2-6248 0 0</inkml:trace>
  <inkml:trace contextRef="#ctx0" brushRef="#br0" timeOffset="3792.127">687 1159 6969 0 0,'0'0'2049'0'0,"0"0"-285"0"0,0 0 89 0 0,0 0 124 0 0,0 0-60 0 0,0 0-313 0 0,0 0-401 0 0,0 0-348 0 0,0 0-228 0 0,0 0-131 0 0,0 0-105 0 0,0 0-77 0 0,0 0-50 0 0,-3 32-14 0 0,-10 96-3 0 0,19-92-5 0 0,0-34-119 0 0,1-1 1 0 0,-1 1-1 0 0,1-1 0 0 0,0 0 0 0 0,0 0 0 0 0,-1-1 1 0 0,1 0-1 0 0,0 0 0 0 0,0-1 0 0 0,0 0 0 0 0,-1 0 1 0 0,1 0-1 0 0,0-1 0 0 0,-1 0 0 0 0,0 0 0 0 0,1-1 1 0 0,-1 0-1 0 0,0 0 0 0 0,0 0 0 0 0,0-1 0 0 0,-1 0 1 0 0,1 0-1 0 0,-1 0 0 0 0,0-1 0 0 0,0 0 0 0 0,-1 0 0 0 0,1 0 1 0 0,-1 0-1 0 0,0-1 0 0 0,0 0 0 0 0,-1 1 0 0 0,2-6-123 0 0,-3 8 5 0 0,-1 0-1 0 0,1-1 0 0 0,-1 1 0 0 0,0-1 1 0 0,0 1-1 0 0,0-1 0 0 0,0 1 0 0 0,-1-1 0 0 0,0 1 1 0 0,1-1-1 0 0,-1 0 0 0 0,-1 1 0 0 0,1-1 0 0 0,0 0 1 0 0,-1 1-1 0 0,0-1 0 0 0,0 1 0 0 0,0-1 1 0 0,0 1-1 0 0,-1-1 0 0 0,1 1 0 0 0,-1 0 0 0 0,0 0 1 0 0,0-1-1 0 0,0 1 0 0 0,0 1 0 0 0,0-1 0 0 0,-1 0 1 0 0,1 0-1 0 0,-1 1 0 0 0,0 0 0 0 0,0-1 1 0 0,0 1-1 0 0,0 0 0 0 0,0 1 0 0 0,0-1 0 0 0,-1 0-4 0 0,-52-12-1511 0 0,37 14-1699 0 0,0-1-3791 0 0,19 1 7000 0 0,-7 0-12131 0 0</inkml:trace>
  <inkml:trace contextRef="#ctx0" brushRef="#br0" timeOffset="4346.013">1070 964 11490 0 0,'0'0'1774'0'0,"0"0"-299"0"0,0 0 77 0 0,0 0 152 0 0,0 0-52 0 0,0 0-272 0 0,0 0-433 0 0,0 0-366 0 0,0 0-210 0 0,0 0-101 0 0,0 0-58 0 0,0 0-31 0 0,0 0 0 0 0,7 16 832 0 0,-26 288 1319 0 0,18-299-2358 0 0,1-5 32 0 0,1 0 0 0 0,-1 0 0 0 0,0 0 1 0 0,0 0-1 0 0,1 0 0 0 0,-1 0 0 0 0,0 0 0 0 0,1 0 1 0 0,-1 0-1 0 0,0 0 0 0 0,1 0 0 0 0,-1 1 0 0 0,0-1 1 0 0,0 0-1 0 0,1 0 0 0 0,-1 0 0 0 0,0 0 0 0 0,0 0 1 0 0,1 1-1 0 0,-1-1 0 0 0,0 0 0 0 0,0 0 0 0 0,1 1 1 0 0,-1-1-1 0 0,0 0 0 0 0,0 0 0 0 0,0 1 1 0 0,0-1-1 0 0,1 0 0 0 0,-1 0 0 0 0,0 1 0 0 0,0-1 1 0 0,0 0-1 0 0,0 1 0 0 0,0-1 0 0 0,0 0 0 0 0,0 1 1 0 0,0-1-1 0 0,0 0 0 0 0,0 1 0 0 0,0-1 0 0 0,0 0 1 0 0,0 0-1 0 0,0 1 0 0 0,0-1 0 0 0,0 0 0 0 0,0 1-5 0 0,11-12 19 0 0,2 0 1 0 0,-1 2 0 0 0,1-1 0 0 0,1 2-1 0 0,0-1 1 0 0,0 2 0 0 0,0 0 0 0 0,1 1 0 0 0,0 0-1 0 0,0 1 1 0 0,1 1 0 0 0,12-2-21 0 0,-25 5 0 0 0,-1 1-1 0 0,1-1 1 0 0,-1 1 0 0 0,1 0-1 0 0,0 0 1 0 0,-1 0 0 0 0,1 0-1 0 0,0 0 1 0 0,-1 0 0 0 0,1 1-1 0 0,-1-1 1 0 0,1 1 0 0 0,-1 0-1 0 0,1 0 1 0 0,-1 0 0 0 0,1 0-1 0 0,-1 0 1 0 0,0 0 0 0 0,0 1-1 0 0,1-1 1 0 0,-1 1 0 0 0,0-1-1 0 0,0 1 1 0 0,0 0 0 0 0,-1 0-1 0 0,1 0 1 0 0,0 0 0 0 0,-1 0-1 0 0,1 1 1 0 0,-1-1 0 0 0,0 0-1 0 0,0 1 1 0 0,0-1 0 0 0,0 0-1 0 0,0 1 1 0 0,0 0 0 0 0,-1-1 0 0 0,1 1-1 0 0,-1-1 1 0 0,0 1 0 0 0,0 0-1 0 0,0-1 1 0 0,0 1 0 0 0,0-1-1 0 0,-1 3 1 0 0,-1 4 17 0 0,0-1 0 0 0,0 1-1 0 0,-1-1 1 0 0,0 0-1 0 0,-1 0 1 0 0,0 0 0 0 0,0 0-1 0 0,-1 0 1 0 0,0-1 0 0 0,0 0-1 0 0,0 0 1 0 0,-1-1 0 0 0,0 1-1 0 0,-1-1 1 0 0,1 0 0 0 0,-1-1-1 0 0,0 0 1 0 0,-1 0 0 0 0,1 0-1 0 0,-1-1 1 0 0,0 0 0 0 0,0-1-1 0 0,0 0 1 0 0,-1 0 0 0 0,1-1-1 0 0,-1 1 1 0 0,1-2-1 0 0,-1 1 1 0 0,0-2 0 0 0,1 1-1 0 0,-1-1 1 0 0,0 0 0 0 0,0-1-1 0 0,0 0 1 0 0,-6-1-17 0 0,-38-34-1363 0 0,32-1-7320 0 0,18 29-3132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5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5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8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4:47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673 457,'0'-12,"0"36,0-10,-1 26,-1 0,-2-1,-3 0,0 0,-3 0,-1-1,-1 0,-10 16,-78 205,99-256,-1-1,1 1,0 0,0 0,0 0,0 0,0 0,1 0,-1 0,1 0,0 0,0 0,0 0,0 0,1 0,-1 0,1 1,0-1,-1-1,1 1,1 0,-1 0,0 0,1-1,0 1,-1 0,1-1,0 0,0 1,0-1,1 0,-1 0,0 0,1 0,0-1,-1 1,1-1,1 1,12 3,0-2,0 0,0 0,0-2,1 0,-1-1,1 0,-1-2,0 0,1 0,-1-2,7-2,48-6,118-8,15 3,-181 13,-6-2</inkml:trace>
  <inkml:trace contextRef="#ctx0" brushRef="#br0" timeOffset="1">2141 400,'-31'-9,"0"1,0 2,-1 1,1 1,-1 2,0 1,0 2,0 1,-8 2,26-1,1 0,-1 1,0 0,1 1,0 1,0 0,0 1,1 0,0 1,1 0,-1 1,1 0,-3 5,7-8,1 0,1 1,-1-1,1 1,1 0,-1 1,1-1,0 1,1 0,0 0,0 0,0 0,1 0,1 1,-1-1,1 1,1-1,0 1,0 0,0-1,1 1,2 5,-2-10,0 0,0-1,1 1,0-1,-1 1,1-1,1 0,-1 1,0-1,1 0,-1-1,1 1,0 0,0-1,0 1,0-1,1 0,-1 0,1-1,-1 1,1 0,-1-1,1 0,0 0,0 0,0-1,-1 1,1-1,0 0,0 0,0 0,0 0,0-1,1 0,11-1,0-1,0 0,0-1,-1-1,1 0,-1-2,11-5,14-12,-2-2,-1-2,-1-1,-2-1,-1-2,5-9,104-92,-142 133,1 0,-1 1,0-1,0 0,0 1,0-1,0 0,0 0,0 1,0-1,0 0,1 1,-1-1,0 0,0 0,0 1,0-1,1 0,-1 0,0 0,0 1,1-1,-1 0,0 0,0 0,1 0,-1 0,0 1,1-1,-1 0,0 0,1 0,-1 0,0 0,0 0,1 0,-1 0,0 0,1 0,-1 0,0 0,1 0,-1 0,0-1,0 1,1 0,-1 0,0 0,1 0,-1 0,0-1,0 1,1 0,-1 0,0 0,0-1,0 1,1 0,-1 0,0-1,0 1,0 0,0-1,-8 29,7-23,-92 279,6 134,82-387,-6 82,12-112,-1-1,1 1,-1-1,1 1,-1-1,1 1,-1-1,1 0,-1 1,1-1,-1 0,1 1,0-1,-1 0,1 0,0 0,-1 1,1-1,0 0,-1 0,1 0,0 0,-1 0,1 0,0 0,-1-1,1 1,-1 0,1 0,0 0,-1-1,1 1,0 0,-1-1,1 1,-1 0,1-1,-1 1,1-1,-1 1,1-1,-1 1,0-1,1 1,-1-1,0 1,1-1,-1 0,0 1,1-1,-1 1,0-1,0 0,0 1,0-1,0 0,0 1,0-1,0 0,0 1,0-1,0 0,0 1,0-1,-1 0,1 1,0-1,0 0,1-1,9-17</inkml:trace>
  <inkml:trace contextRef="#ctx0" brushRef="#br0" timeOffset="2">194 62,'-2'2,"0"-1,1 1,-1 0,0 0,1 0,-1 0,1 0,0 0,0 0,-1 1,1-1,1 0,-1 1,0-1,1 1,-1-1,1 0,0 1,-1-1,1 3,0-2,-12 388,-67 125,3-199,75-315,0 1,0 0,1-1,-1 1,1 0,-1 0,1 0,0 0,0-1,0 1,1 0,-1 0,1 0,-1-1,1 1,0 0,0-1,0 1,1 0,-1-1,0 0,1 1,0-1,-1 0,1 0,0 0,0 0,1 0,-1 0,0 0,0-1,1 1,-1-1,1 0,0 0,-1 1,1-2,2 2,166 31,60-5,-93-21,1-6,-1-6,1-6,-2-6,51-16,-73 15,131-18,2 11,203 6,-335 33,-115-15,1 0,-1 0,0 0,0 0,0 0,1 0,-1 0,0 0,0-1,-1 1,1 0,0-1,0 1,-1-1,1 1,0-1,-1 1,0-1,1 1,-1-1,0 1,0-1,0 1,0-1,0 0,0 1,0-1,0 1,-1-1,1 1,-1-1,1 1,-1-1,1 1,-1-1,0 1,0 0,0-1,-2-10,-5-83,4 0,6-54,0 27,15-262,-5 98,-11 281,-1-1,1 0,-1 1,0-1,-1 0,1 1,-1-1,0 0,-1 1,1-1,-1 1,0 0,-1 0,1-1,-1 1,0 1,0-1,-1 0,1 1,-1 0,0 0,0 0,-1 0,1 0,-1 1,1 0,-1 0,0 0,0 1,-1 0,0-1,-15 2,-1 1,0 0,0 1,0 2,1 0,-13 4,-68 9,-254 14,-211 0,203-31,279-11,74 9,0 0,0 1,-1 0,1 1,0 1,-1 0,1 0,0 1,0 0,-6 2,-137 43,14-17,-132-30,260 1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4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10 306 16396 0 0,'0'0'1321'0'0,"0"0"-485"0"0,0 0-1 0 0,0 0 169 0 0,0 0-34 0 0,0 0-166 0 0,0 0-260 0 0,0 0-260 0 0,0 0-158 0 0,0 0-57 0 0,0 0-42 0 0,0 0-41 0 0,6 23-64 0 0,19 71-98 0 0,-17-61-679 0 0,-8-32-191 0 0,0-1-1282 0 0,0 0-3583 0 0,0 0-5425 0 0</inkml:trace>
  <inkml:trace contextRef="#ctx0" brushRef="#br0" timeOffset="169.227">1 78 16195 0 0,'0'0'1745'0'0,"0"0"-1177"0"0,0 0-240 0 0,0 0 24 0 0,0 0-48 0 0,0 0-104 0 0,0 0-200 0 0,0 0-232 0 0,0 0-216 0 0,0 0-400 0 0,0 0-1009 0 0,0 0-3736 0 0,0 0-5121 0 0</inkml:trace>
  <inkml:trace contextRef="#ctx0" brushRef="#br0" timeOffset="418.651">296 0 17764 0 0,'0'0'1815'0'0,"0"0"-667"0"0,0 0-257 0 0,0 0-56 0 0,0 0 28 0 0,0 0 28 0 0,0 0-33 0 0,0 0-75 0 0,0 0-119 0 0,0 0-125 0 0,0 0-109 0 0,0 0-86 0 0,0 0-78 0 0,0 33-58 0 0,1 101-33 0 0,3 67 65 0 0,25-109-661 0 0,-43-96-7157 0 0,-4-1 3024 0 0,10 4-1870 0 0,1 1-3313 0 0</inkml:trace>
  <inkml:trace contextRef="#ctx0" brushRef="#br0" timeOffset="985.8">132 302 5785 0 0,'0'0'2865'0'0,"0"0"-377"0"0,0 0-360 0 0,0 0-347 0 0,0 0-346 0 0,0 0-304 0 0,0 0-272 0 0,0 0-215 0 0,0 0-146 0 0,0 0-85 0 0,0 0-28 0 0,0 0-39 0 0,32-15-42 0 0,99-46-48 0 0,-130 60-249 0 0,0 0 0 0 0,-1 0-1 0 0,1 0 1 0 0,0 0 0 0 0,0 0 0 0 0,0 0 0 0 0,0 0 0 0 0,1 0 0 0 0,-1 0-1 0 0,0 0 1 0 0,0 1 0 0 0,0-1 0 0 0,1 0 0 0 0,-1 1 0 0 0,0-1 0 0 0,1 1-1 0 0,-1-1 1 0 0,1 1 0 0 0,-1 0 0 0 0,0 0 0 0 0,1 0 0 0 0,-1 0 0 0 0,1 0-1 0 0,-1 0 1 0 0,1 0 0 0 0,-1 0 0 0 0,0 0 0 0 0,1 0 0 0 0,-1 1 0 0 0,1-1-1 0 0,-1 1 1 0 0,0-1 0 0 0,0 1 0 0 0,1 0 0 0 0,-1-1 0 0 0,0 1 0 0 0,0 0-1 0 0,1 0 1 0 0,-1 0 0 0 0,0 0-7 0 0,2 4 47 0 0,2 0-24 0 0,-1 0 1 0 0,0 1-1 0 0,0 0 0 0 0,0-1 0 0 0,-1 1 0 0 0,0 0 1 0 0,0 1-1 0 0,-1-1 0 0 0,0 0 0 0 0,0 1 0 0 0,0 0 0 0 0,-1-1 1 0 0,0 1-1 0 0,0 0 0 0 0,0 2-23 0 0,4 18 64 0 0,-5-25-16 0 0,1 0 1 0 0,-1-1-1 0 0,1 1 0 0 0,0-1 0 0 0,-1 1 0 0 0,1-1 0 0 0,0 1 0 0 0,0-1 0 0 0,0 0 0 0 0,0 1 0 0 0,0-1 0 0 0,1 0 0 0 0,-1 0 1 0 0,0 0-1 0 0,1 0 0 0 0,-1 0 0 0 0,1 0 0 0 0,-1 0 0 0 0,1 0 0 0 0,-1 0 0 0 0,1-1 0 0 0,-1 1 0 0 0,1-1 0 0 0,0 1 0 0 0,-1-1 1 0 0,1 0-1 0 0,0 1 0 0 0,-1-1 0 0 0,1 0 0 0 0,0 0 0 0 0,0 0 0 0 0,-1 0 0 0 0,1-1 0 0 0,0 1 0 0 0,-1 0 0 0 0,1-1 0 0 0,0 1 1 0 0,-1-1-1 0 0,1 0 0 0 0,-1 1 0 0 0,1-1 0 0 0,-1 0 0 0 0,1 0 0 0 0,-1 0 0 0 0,0 0 0 0 0,1 0 0 0 0,-1 0 0 0 0,0-1 1 0 0,0 1-1 0 0,0 0 0 0 0,0-1 0 0 0,0 1 0 0 0,0 0 0 0 0,1-2-48 0 0,102-115 2943 0 0,-103 117-2933 0 0,0 0-1 0 0,0-1 1 0 0,0 1-1 0 0,1 0 0 0 0,-1 0 1 0 0,0 0-1 0 0,0 0 1 0 0,1 0-1 0 0,-1 0 1 0 0,1 0-1 0 0,-1 0 1 0 0,1 0-1 0 0,-1 1 1 0 0,1-1-1 0 0,-1 1 0 0 0,1-1 1 0 0,0 1-1 0 0,-1-1 1 0 0,1 1-1 0 0,0 0 1 0 0,-1 0-1 0 0,1 0 1 0 0,0 0-1 0 0,-1 0 1 0 0,1 0-1 0 0,0 1 0 0 0,-1-1 1 0 0,1 0-1 0 0,0 1 1 0 0,-1-1-1 0 0,1 1 1 0 0,-1 0-1 0 0,1 0 1 0 0,0 0-10 0 0,74 96 321 0 0,36 10-84 0 0,-97-94-212 0 0,-2 0 0 0 0,0 2 0 0 0,0 0 0 0 0,-2 0 0 0 0,0 1 0 0 0,0 0 0 0 0,-2 1 0 0 0,0 0 0 0 0,-1 1 0 0 0,0 0 0 0 0,-2 0 0 0 0,0 1 0 0 0,-1-1 0 0 0,-1 1 0 0 0,-1 0 0 0 0,-1 1 0 0 0,0-1 0 0 0,-1 0 0 0 0,-2 19-25 0 0,-2-31 10 0 0,0-1-1 0 0,0 1 1 0 0,-1-1 0 0 0,0 0-1 0 0,0 0 1 0 0,-1 0-1 0 0,1 0 1 0 0,-1-1 0 0 0,-1 0-1 0 0,1 0 1 0 0,-1 0 0 0 0,1-1-1 0 0,-1 0 1 0 0,0 0-1 0 0,-1 0 1 0 0,1-1 0 0 0,-1 0-1 0 0,0 0 1 0 0,1-1-1 0 0,-1 0 1 0 0,0 0 0 0 0,-1 0-1 0 0,1-1 1 0 0,0 0-1 0 0,0 0 1 0 0,0-1 0 0 0,-1 0-1 0 0,1 0 1 0 0,-3-2-10 0 0,8 2 4 0 0,0 0 0 0 0,0 0 0 0 0,1 0 0 0 0,-1-1 0 0 0,0 1 0 0 0,0-1-1 0 0,1 0 1 0 0,-1 1 0 0 0,1-1 0 0 0,-1 0 0 0 0,0 0 0 0 0,1 0 0 0 0,-1 0 0 0 0,1 0 0 0 0,0 0 0 0 0,-1 0 0 0 0,1-1 0 0 0,0 1 0 0 0,0 0 0 0 0,0-1 0 0 0,0 1 0 0 0,0-1-1 0 0,0 0 1 0 0,0 1 0 0 0,0-1 0 0 0,1 1 0 0 0,-1-1 0 0 0,1 0 0 0 0,-1 0 0 0 0,1 1 0 0 0,0-1 0 0 0,-1 0 0 0 0,1 0 0 0 0,0 0 0 0 0,0 1 0 0 0,0-3-4 0 0,13-68-1 0 0,7 32-248 0 0,3 0 0 0 0,1 2 0 0 0,2 1 0 0 0,2 0 0 0 0,1 3 0 0 0,2 0 249 0 0,-21 22-335 0 0,18-19-1792 0 0,-14 16-1471 0 0,-1 0-4215 0 0,-5 6-5154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79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79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1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23 10698 0 0,'0'0'4114'0'0,"0"0"-2104"0"0,0 0-860 0 0,0 0-17 0 0,0 0 62 0 0,0 0-49 0 0,0 0-171 0 0,0 0-222 0 0,0 0-170 0 0,0 0-64 0 0,0 0-27 0 0,-16 4 587 0 0,-1-2-969 0 0,1 0-1 0 0,0 2 1 0 0,0 0 0 0 0,0 1-1 0 0,0 1 1 0 0,1 0 0 0 0,0 1-1 0 0,-1 1-109 0 0,9-5 36 0 0,-78 48 194 0 0,74-23-222 0 0,29 12-30 0 0,167 76 953 0 0,-184-115-914 0 0,0 0 0 0 0,0 0 0 0 0,0 0 0 0 0,0 0 0 0 0,0 0 0 0 0,0 0-1 0 0,0 1 1 0 0,0-1 0 0 0,-1 0 0 0 0,1 0 0 0 0,-1 0 0 0 0,1 1 0 0 0,-1-1 0 0 0,1 0-1 0 0,-1 1 1 0 0,1-1 0 0 0,-1 0 0 0 0,0 1 0 0 0,0-1 0 0 0,0 1 0 0 0,0-1 0 0 0,0 0 0 0 0,0 1-1 0 0,0-1 1 0 0,-1 0 0 0 0,1 1 0 0 0,0-1 0 0 0,-1 1 0 0 0,1-1 0 0 0,-1 0 0 0 0,1 0-1 0 0,-1 1 1 0 0,0-1 0 0 0,1 0 0 0 0,-1 0 0 0 0,0 0 0 0 0,0 0 0 0 0,0 0 0 0 0,0 0 0 0 0,0 0-1 0 0,0 0 1 0 0,0 0 0 0 0,0 0 0 0 0,0-1 0 0 0,-1 1 0 0 0,1 0 0 0 0,-1 0-17 0 0,-62 33 604 0 0,41-25-658 0 0,-2-2 1 0 0,1 0-1 0 0,-1-1 1 0 0,0-2-1 0 0,0 0 1 0 0,0-2-1 0 0,0-1 1 0 0,-5-1 53 0 0,30 0-439 0 0,0 0-196 0 0,6-11-5031 0 0,2 7 2054 0 0,0 1-2877 0 0,-1-1-5019 0 0</inkml:trace>
  <inkml:trace contextRef="#ctx0" brushRef="#br0" timeOffset="380.374">892 30 11106 0 0,'0'0'2434'0'0,"0"0"-473"0"0,0 0-262 0 0,0 0-172 0 0,0 0-190 0 0,0 0-244 0 0,0 0-221 0 0,0 0-120 0 0,0 0-88 0 0,0 0-57 0 0,0 0-67 0 0,-32 14-107 0 0,-99 42-89 0 0,52-5 86 0 0,65-35-362 0 0,9-11-75 0 0,0 1 1 0 0,0-1-1 0 0,0 1 1 0 0,1 0-1 0 0,0 1 1 0 0,0-1-1 0 0,1 1 1 0 0,-1 0-1 0 0,1-1 1 0 0,1 1-1 0 0,0 0 1 0 0,0 1-1 0 0,0-1 1 0 0,1 0-1 0 0,0 1 1 0 0,0-1-1 0 0,0 1 1 0 0,1-1-1 0 0,1 0 1 0 0,-1 1-1 0 0,1-1 1 0 0,0 1-1 0 0,1-1 1 0 0,0 0 6 0 0,1-2 23 0 0,1-1 0 0 0,0-1 0 0 0,0 1 1 0 0,0 0-1 0 0,0-1 0 0 0,0 0 0 0 0,1 0 0 0 0,0 0 1 0 0,-1 0-1 0 0,1-1 0 0 0,0 0 0 0 0,0 0 0 0 0,0 0 1 0 0,1-1-1 0 0,-1 1 0 0 0,0-1 0 0 0,1-1 0 0 0,-1 1 1 0 0,0-1-1 0 0,1 0 0 0 0,-1 0 0 0 0,1 0 0 0 0,-1-1 1 0 0,4 0-24 0 0,-3 1 66 0 0,9-1 63 0 0,1-1 1 0 0,-1 0 0 0 0,0-1 0 0 0,0 0 0 0 0,0-1 0 0 0,-1-1 0 0 0,1 0-1 0 0,-1-1 1 0 0,0-1 0 0 0,-1 0 0 0 0,0-1 0 0 0,0 0 0 0 0,0-1 0 0 0,-1-1-1 0 0,0 0 1 0 0,-1 0 0 0 0,0-1 0 0 0,-1 0 0 0 0,7-11-130 0 0,-13 17-24 0 0,0 0 1 0 0,0-1-1 0 0,-1 1 0 0 0,1-1 1 0 0,-2 1-1 0 0,1-1 1 0 0,0 0-1 0 0,-1 0 0 0 0,0 0 1 0 0,-1 0-1 0 0,1 0 1 0 0,-1-1-1 0 0,0 1 0 0 0,-1 0 1 0 0,0-1-1 0 0,0 1 1 0 0,0-1-1 0 0,-1 1 0 0 0,1 0 1 0 0,-2-1-1 0 0,1 1 1 0 0,-1 0-1 0 0,0 0 0 0 0,0 0 1 0 0,0 0-1 0 0,-1 0 1 0 0,0 1-1 0 0,0-1 0 0 0,0 1 1 0 0,-1 0-1 0 0,0 0 1 0 0,0 0-1 0 0,0 0 0 0 0,-1 0 1 0 0,0 1-1 0 0,0 0 1 0 0,0 0-1 0 0,0 1 0 0 0,0-1 1 0 0,-1 1-1 0 0,0 0 1 0 0,1 0-1 0 0,-6-1 24 0 0,-56-1-3589 0 0,26 13-6692 0 0,24 0-2155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52 4849 0 0,'0'0'2330'0'0,"0"0"-447"0"0,0 0-96 0 0,0 0 127 0 0,0 0 37 0 0,0 0-153 0 0,0 0-314 0 0,0 0-303 0 0,0 0-282 0 0,0 0-207 0 0,0 0-165 0 0,0 0-116 0 0,-4-3-43 0 0,2 2-329 0 0,1 0 0 0 0,0 1-1 0 0,-1-1 1 0 0,1 0 0 0 0,-1 0 0 0 0,1 0 0 0 0,-1 1 0 0 0,1-1-1 0 0,-1 1 1 0 0,0-1 0 0 0,1 1 0 0 0,-1 0 0 0 0,0 0-1 0 0,1 0 1 0 0,-1 0 0 0 0,0 0 0 0 0,1 0 0 0 0,-1 0 0 0 0,0 0-1 0 0,1 0 1 0 0,-1 1 0 0 0,0-1 0 0 0,1 1 0 0 0,-1-1-1 0 0,1 1 1 0 0,-1 0 0 0 0,1 0 0 0 0,-1 0 0 0 0,0 0-39 0 0,-6 3 62 0 0,0 1 0 0 0,1 0 0 0 0,-1 0 0 0 0,1 1 0 0 0,0 0 0 0 0,1 0 0 0 0,-1 0 0 0 0,1 1 0 0 0,1 0 1 0 0,-1 0-1 0 0,1 0 0 0 0,0 1 0 0 0,1 0 0 0 0,0 0 0 0 0,0 0 0 0 0,1 0 0 0 0,0 1 0 0 0,0-1 0 0 0,1 1 1 0 0,0 0-1 0 0,0 0 0 0 0,1 0 0 0 0,1 0 0 0 0,-1 0 0 0 0,2 7-62 0 0,1-12 68 0 0,1 0 0 0 0,0-1 1 0 0,0 0-1 0 0,0 0 0 0 0,0 0 0 0 0,1 0 0 0 0,-1 0 1 0 0,1-1-1 0 0,-1 1 0 0 0,1-1 0 0 0,0 0 0 0 0,0 0 1 0 0,0-1-1 0 0,0 1 0 0 0,1-1 0 0 0,-1 0 0 0 0,0 0 1 0 0,1 0-1 0 0,-1-1 0 0 0,0 1 0 0 0,1-1 0 0 0,-1 0 1 0 0,1 0-1 0 0,-1-1 0 0 0,0 1 0 0 0,1-1 0 0 0,-1 0 1 0 0,0 0-1 0 0,0-1 0 0 0,1 1 0 0 0,-1-1 1 0 0,0 0-1 0 0,-1 0 0 0 0,1 0 0 0 0,3-2-68 0 0,20-15 111 0 0,-1-1-1 0 0,-1-1 1 0 0,0-2-1 0 0,-2 0 1 0 0,0-1-1 0 0,-2-2 0 0 0,10-15-110 0 0,-24 33 25 0 0,48-59 172 0 0,-30 120-48 0 0,-12-6-106 0 0,-2 0-1 0 0,-2 2 0 0 0,-2-1 0 0 0,-2 1 0 0 0,-2 19-42 0 0,-3 127-7 0 0,-4-170-5 0 0,-1 0-1 0 0,-1 0 1 0 0,-2-1-1 0 0,0 0 0 0 0,-1 0 1 0 0,-2-1-1 0 0,0 0 0 0 0,-1-1 1 0 0,-1 0-1 0 0,-2-1 1 0 0,0 0-1 0 0,-1-2 0 0 0,-13 13 13 0 0,26-28-3 0 0,0 0 0 0 0,-1-1 0 0 0,1 0-1 0 0,-1 1 1 0 0,0-2 0 0 0,0 1 0 0 0,0 0-1 0 0,0-1 1 0 0,-1 0 0 0 0,1 1 0 0 0,-1-2-1 0 0,1 1 1 0 0,-1-1 0 0 0,0 1-1 0 0,1-1 1 0 0,-1-1 0 0 0,0 1 0 0 0,-4 0 3 0 0,7-4 0 0 0,-1 1 0 0 0,1 0 0 0 0,-1-1 0 0 0,1 0 0 0 0,0 0 0 0 0,0 1 1 0 0,0-1-1 0 0,0 0 0 0 0,0-1 0 0 0,1 1 0 0 0,0 0 0 0 0,-1 0 0 0 0,1-1 0 0 0,0 1 1 0 0,1-1-1 0 0,-1 1 0 0 0,0-1 0 0 0,1 1 0 0 0,0-1 0 0 0,0 1 0 0 0,0-1 0 0 0,1-2 0 0 0,1-23-16 0 0,1 0-1 0 0,1 0 1 0 0,2 0-1 0 0,1 0 1 0 0,1 1-1 0 0,2 0 1 0 0,0 1-1 0 0,15-26 17 0 0,8-9-139 0 0,0 0-1261 0 0,-18 19-4952 0 0,-13 37-630 0 0,1 1-4968 0 0</inkml:trace>
  <inkml:trace contextRef="#ctx0" brushRef="#br0" timeOffset="437.994">591 225 0 0 0,'0'0'984'0'0,"0"0"730"0"0,0 0 549 0 0,0 0 218 0 0,0 0-54 0 0,0 0-391 0 0,0 0-331 0 0,0 0-281 0 0,0 0-205 0 0,0 0-151 0 0,0 0-150 0 0,0 0-136 0 0,0 0-128 0 0,2 17-110 0 0,11 117 1174 0 0,-17-94-266 0 0,4-40-1173 0 0,0 0 11 0 0,0 0 53 0 0,0 0 80 0 0,0 0 56 0 0,0 0 68 0 0,0-15 989 0 0,2-9-1375 0 0,2 0 1 0 0,0 0 0 0 0,2 0-1 0 0,0 0 1 0 0,2 1 0 0 0,1 0-1 0 0,0 0 1 0 0,2 1 0 0 0,0 1-1 0 0,4-4-161 0 0,-11 17-16 0 0,1 0-1 0 0,0 0 1 0 0,1 1 0 0 0,-1 0-1 0 0,2 0 1 0 0,-1 0 0 0 0,1 0-1 0 0,0 1 1 0 0,0 1 0 0 0,0-1-1 0 0,6-2 17 0 0,-13 8-54 0 0,1 0 0 0 0,0 0 1 0 0,0 0-1 0 0,0 0 0 0 0,0 0 0 0 0,0 0 0 0 0,0 0 0 0 0,0 0 0 0 0,0 0 0 0 0,0 0 1 0 0,0 1-1 0 0,0-1 0 0 0,0 0 0 0 0,0 1 0 0 0,-1-1 0 0 0,1 1 0 0 0,0-1 0 0 0,0 1 1 0 0,0-1-1 0 0,-1 1 0 0 0,1 0 0 0 0,0-1 0 0 0,-1 1 0 0 0,1 0 0 0 0,-1-1 0 0 0,1 1 1 0 0,0 0-1 0 0,-1 0 0 0 0,0 0 0 0 0,1 0 0 0 0,-1 0 0 0 0,1-1 0 0 0,-1 1 1 0 0,0 0-1 0 0,0 0 0 0 0,0 0 0 0 0,1 0 0 0 0,-1 0 0 0 0,0 0 0 0 0,0 0 0 0 0,0 0 54 0 0,4 20-4170 0 0,-1-7-5233 0 0,-1-10-2521 0 0</inkml:trace>
  <inkml:trace contextRef="#ctx0" brushRef="#br0" timeOffset="1018.93">1084 70 7834 0 0,'0'0'3695'0'0,"0"0"-1202"0"0,0 0-485 0 0,0 0-137 0 0,0 0-228 0 0,0 0-348 0 0,0 0-385 0 0,0 0-277 0 0,0 0-118 0 0,0 0-70 0 0,0 0-43 0 0,0 0-40 0 0,0 0-48 0 0,-10 3-19 0 0,-74 42 679 0 0,72-32-885 0 0,0 0 0 0 0,1 0 0 0 0,1 1 0 0 0,0 1 0 0 0,0 0 0 0 0,2 0-1 0 0,0 0 1 0 0,-5 16-89 0 0,-1 46-24 0 0,15-75 47 0 0,0-1-1 0 0,0 0 0 0 0,0 1 0 0 0,0-1 0 0 0,0 0 1 0 0,0 0-1 0 0,1 0 0 0 0,-1 0 0 0 0,1 0 1 0 0,-1 0-1 0 0,0 0 0 0 0,1 0 0 0 0,0-1 1 0 0,-1 1-1 0 0,1-1 0 0 0,-1 1 0 0 0,1-1 1 0 0,0 1-1 0 0,-1-1 0 0 0,1 0 0 0 0,0 0 1 0 0,-1 0-1 0 0,1 0 0 0 0,0 0 0 0 0,-1 0 0 0 0,1 0 1 0 0,0 0-1 0 0,-1-1 0 0 0,1 1 0 0 0,0-1 1 0 0,-1 1-1 0 0,1-1 0 0 0,-1 0 0 0 0,1 0 1 0 0,-1 1-1 0 0,1-1 0 0 0,-1 0 0 0 0,0 0 1 0 0,1-1-1 0 0,0 0-22 0 0,12-10 107 0 0,0-1 1 0 0,-1 0 0 0 0,-1-1-1 0 0,0-1 1 0 0,-1 0 0 0 0,0-1-1 0 0,-1 0 1 0 0,-1 0 0 0 0,4-11-108 0 0,9-13 146 0 0,-5 3-76 0 0,-19 85-890 0 0,0-44 804 0 0,0 1-1 0 0,0 0 1 0 0,0 0 0 0 0,1 0-1 0 0,0 0 1 0 0,0 0-1 0 0,0 1 1 0 0,1-1 0 0 0,-1 0-1 0 0,1 0 1 0 0,1 0-1 0 0,-1 1 1 0 0,1-1 0 0 0,-1 0-1 0 0,2 0 1 0 0,-1 0-1 0 0,0 0 1 0 0,1 0 0 0 0,0 0-1 0 0,3 4 17 0 0,46 83 219 0 0,-38-81-151 0 0,-11-17-1749 0 0,0 1-1979 0 0,-2 2-3766 0 0,0 3-4372 0 0</inkml:trace>
  <inkml:trace contextRef="#ctx0" brushRef="#br0" timeOffset="1554.37">1211 30 8826 0 0,'0'0'2434'0'0,"0"0"-543"0"0,0 0-294 0 0,0 0-174 0 0,0 0-258 0 0,0 0-274 0 0,0 0-267 0 0,0 0-144 0 0,0 0 16 0 0,0 0 57 0 0,0 0-11 0 0,0 0 14 0 0,0 0 0 0 0,7 15-53 0 0,22 50-67 0 0,-11 43 728 0 0,0-4-918 0 0,0-65 94 0 0,-10-54 1331 0 0,58-221 114 0 0,-64 222-1791 0 0,2-7-1177 0 0,-3 19-3311 0 0,0 13-4568 0 0,-1-6-2964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62 0 0 0,'0'0'460'0'0,"0"0"760"0"0,0 0 186 0 0,0 0-150 0 0,0 0-118 0 0,0 0-67 0 0,0 0-47 0 0,0 0 0 0 0,-5-5-50 0 0,-19-23 751 0 0,16 5 6720 0 0,-39 17-3366 0 0,-27 43-4118 0 0,57-26-500 0 0,-135 110 555 0 0,138-106-957 0 0,1 0-1 0 0,0 1 0 0 0,1 0 1 0 0,1 1-1 0 0,1 0 0 0 0,0 1 1 0 0,1 0-1 0 0,1 2-58 0 0,-14 100 231 0 0,21-105-204 0 0,1 0 0 0 0,0 1 0 0 0,1-1-1 0 0,1 0 1 0 0,0 0 0 0 0,1 0 0 0 0,0 0 0 0 0,2 0 0 0 0,0-1-1 0 0,0 0 1 0 0,1 0 0 0 0,1 0 0 0 0,1-1 0 0 0,-1 1 0 0 0,2-1-27 0 0,1-1 35 0 0,0-1 0 0 0,0 1 1 0 0,1-2-1 0 0,0 0 1 0 0,1 0-1 0 0,0-1 0 0 0,1 0 1 0 0,0-1-1 0 0,0-1 1 0 0,1 0-1 0 0,0-1 0 0 0,0 0 1 0 0,0-1-1 0 0,1-1 0 0 0,0 0 1 0 0,-1-1-1 0 0,4 0-35 0 0,2 0 39 0 0,0 0 1 0 0,1-1-1 0 0,-1-2 0 0 0,1 0 0 0 0,-1-1 0 0 0,1-1 0 0 0,-1-1 1 0 0,0-1-1 0 0,0 0 0 0 0,0-2 0 0 0,0 0 0 0 0,-1-2 0 0 0,0 0 1 0 0,-1-1-1 0 0,0 0 0 0 0,6-5-39 0 0,-8 6 45 0 0,0-1-1 0 0,0-1 1 0 0,-1 0 0 0 0,0-1 0 0 0,-1-1-1 0 0,0 0 1 0 0,-1-1 0 0 0,0 0 0 0 0,-1-1-1 0 0,-1 0 1 0 0,0-1 0 0 0,-1-1 0 0 0,0 1-1 0 0,-2-2 1 0 0,1 1 0 0 0,-2-1 0 0 0,-1 0-1 0 0,0-1 1 0 0,-1 1 0 0 0,2-15-45 0 0,-7 21 9 0 0,-1-1 1 0 0,0 1-1 0 0,-1 0 1 0 0,0-1-1 0 0,-1 1 1 0 0,0 0-1 0 0,-1 0 1 0 0,0 0-1 0 0,-1 1 1 0 0,0 0-1 0 0,0 0 1 0 0,-1 0-1 0 0,-1 0 1 0 0,1 1-1 0 0,-2 0 1 0 0,-2-2-10 0 0,-8-11-225 0 0,-1 1 1 0 0,-1 2-1 0 0,-1 0 1 0 0,-1 0-1 0 0,-1 2 1 0 0,0 1-1 0 0,-1 1 0 0 0,0 1 1 0 0,-2 1-1 0 0,1 1 1 0 0,-2 2-1 0 0,1 0 1 0 0,-1 2-1 0 0,-1 1 1 0 0,1 1-1 0 0,-11-1 225 0 0,-26 6-3216 0 0,36 1-2200 0 0,9 0-6050 0 0</inkml:trace>
  <inkml:trace contextRef="#ctx0" brushRef="#br0" timeOffset="536.313">1 430 6489 0 0,'0'0'1805'0'0,"0"0"-181"0"0,0 0 79 0 0,0 0 91 0 0,0 0-90 0 0,0 0-321 0 0,0 0-384 0 0,0 0-269 0 0,0 0-98 0 0,0 0 1 0 0,0 0 25 0 0,0 0 15 0 0,3 15 4676 0 0,49 18-3323 0 0,-26-26-1814 0 0,1-1 0 0 0,-1-1 1 0 0,1-2-1 0 0,0 0 0 0 0,0-2 0 0 0,0-1 0 0 0,23-3-212 0 0,-38 2 53 0 0,84-7 343 0 0,-1-5 0 0 0,74-20-396 0 0,-151 29 24 0 0,399-58 345 0 0,-142 54-258 0 0,-209 15-40 0 0,-69-37-2179 0 0,0 17-4784 0 0,3 9-5749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3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0,'0'0'284'0'0,"0"0"1126"0"0,0 0 357 0 0,0 0 9 0 0,0 0-14 0 0,0 0-138 0 0,0 0-204 0 0,0 0-211 0 0,0 0-149 0 0,0 0-105 0 0,0 0-64 0 0,0 0-74 0 0,0 0-66 0 0,18 8 4379 0 0,88 28 704 0 0,-70-34-5209 0 0,1-2 0 0 0,0-1 0 0 0,0-1 0 0 0,35-8-625 0 0,17-1 454 0 0,25 0-638 0 0,-115 11-412 0 0,-7-5-3692 0 0,3 3-6413 0 0,2 2-926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6793 0 0,'0'0'2205'0'0,"0"0"-297"0"0,0 0-38 0 0,0 0-2 0 0,0 0-171 0 0,0 0-321 0 0,0 0-392 0 0,0 0-293 0 0,0 0-63 0 0,0 0 54 0 0,0 0 119 0 0,0 0 53 0 0,0 0-61 0 0,7 4-54 0 0,9 2-124 0 0,-1-1 0 0 0,1 0 1 0 0,-1-1-1 0 0,1-1 0 0 0,0 0 0 0 0,1-1 0 0 0,15-1-615 0 0,103-7 1430 0 0,-65-2-1225 0 0,-37-8-1327 0 0,-25 6-7922 0 0,-8 6-3619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7 236 4337 0 0,'0'0'2259'0'0,"0"0"-70"0"0,0 0 43 0 0,0 0 3 0 0,0 0-205 0 0,0 0-346 0 0,0 0-421 0 0,0 0-337 0 0,0 0-239 0 0,0 0-133 0 0,0 0-86 0 0,0 0-41 0 0,0 0-47 0 0,-7 0 991 0 0,117 8 2845 0 0,227-5-3064 0 0,-253 1-1092 0 0,-89-8 1407 0 0,-52-70-1188 0 0,-28-32-77 0 0,73 58-960 0 0,39 34-3013 0 0,-7 10-6611 0 0,-10 3-2580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7522 0 0,'0'0'2872'0'0,"0"0"-527"0"0,0 0-334 0 0,0 0-192 0 0,0 0-312 0 0,0 0-339 0 0,0 0-322 0 0,0 0-242 0 0,0 0-95 0 0,0 0 33 0 0,0 0 99 0 0,0 0 74 0 0,0 0 1 0 0,11 0-64 0 0,319 0 3114 0 0,-115 3-3279 0 0,-215-3-431 0 0,0 0 21 0 0,0 0 16 0 0,0 0 24 0 0,0 0 14 0 0,0 0 2 0 0,-20-8 338 0 0,-1-3-289 0 0,-23-47 80 0 0,21-23-1034 0 0,22 72 133 0 0,1-3-935 0 0,1 4-3338 0 0,2 0-7561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1 391 4153 0 0,'0'0'2211'0'0,"0"0"-20"0"0,0 0 4 0 0,0 0 0 0 0,0 0-113 0 0,0 0-261 0 0,0 0-308 0 0,0 0-298 0 0,0 0-252 0 0,0 0-159 0 0,0 0-92 0 0,0 0-70 0 0,0-11 992 0 0,112 9 2386 0 0,149-22-2282 0 0,-183 13-1490 0 0,-132-4-5965 0 0,46 13 4337 0 0,-3 1-1876 0 0,4 1-1717 0 0,0 0-7013 0 0</inkml:trace>
  <inkml:trace contextRef="#ctx0" brushRef="#br0" timeOffset="239.73">284 96 11090 0 0,'0'0'2730'0'0,"0"0"-701"0"0,0 0-442 0 0,0 0-126 0 0,0 0 1 0 0,0 0-58 0 0,0 0-214 0 0,0 0-255 0 0,0 0-216 0 0,0 0-139 0 0,-8 35-84 0 0,-25 108-96 0 0,-7-3 307 0 0,30-112-910 0 0,0 1 1 0 0,2 0-1 0 0,1 1 1 0 0,1-1-1 0 0,2 1 1 0 0,0 22 202 0 0,4-52-755 0 0,0 0-433 0 0,3 0-4926 0 0,-1 0-3282 0 0</inkml:trace>
  <inkml:trace contextRef="#ctx0" brushRef="#br0" timeOffset="1193.522">833 115 3401 0 0,'0'0'2395'0'0,"0"0"-360"0"0,0 0-15 0 0,0 0 93 0 0,0 0-107 0 0,0 0-242 0 0,0 0-294 0 0,0 0-249 0 0,0 0-189 0 0,0 0-66 0 0,0 0 25 0 0,0 0-18 0 0,0 4-24 0 0,-18 62 2126 0 0,-88 129-1319 0 0,-56 52-1649 0 0,144-163-178 0 0,62-73 102 0 0,95-25 161 0 0,-124 13-188 0 0,0 0 1 0 0,0 1-1 0 0,0 1 0 0 0,0 0 0 0 0,0 1 1 0 0,0 1-1 0 0,-1 0 0 0 0,2 2-4 0 0,4-1 31 0 0,51 4-57 0 0,-42-4-8 0 0,-29-4 42 0 0,0 0 6 0 0,0 0-5 0 0,0 0-5 0 0,0 0-12 0 0,0 0 15 0 0,-2-11 121 0 0,0 0 0 0 0,-1 0 0 0 0,0 0 1 0 0,-1 1-1 0 0,0-1 0 0 0,-1 1 0 0 0,0 0 1 0 0,0 0-1 0 0,-7-8-128 0 0,-15-31 82 0 0,-65-201 142 0 0,26 87-59 0 0,53 131-302 0 0,13 31 34 0 0,4 0-3027 0 0,4-1 1179 0 0,-1 2-2755 0 0,0 0-6451 0 0</inkml:trace>
  <inkml:trace contextRef="#ctx0" brushRef="#br0" timeOffset="1837.763">1179 1 6225 0 0,'0'0'2497'0'0,"0"0"-363"0"0,0 0-107 0 0,0 0 73 0 0,0 0-74 0 0,0 0-292 0 0,0 0-425 0 0,0 0-378 0 0,0 0-269 0 0,0 0-154 0 0,0 0-71 0 0,0 0 13 0 0,0 0 80 0 0,2 2 45 0 0,1 4-404 0 0,0 1 0 0 0,-1-1-1 0 0,0 1 1 0 0,0 0 0 0 0,0-1-1 0 0,-1 1 1 0 0,0 0 0 0 0,-1 0 0 0 0,1 0-1 0 0,-1 0 1 0 0,-1 0 0 0 0,1 0-1 0 0,-2 6-170 0 0,1 16 290 0 0,-30 244 654 0 0,8-82-968 0 0,81-184 147 0 0,100-22 222 0 0,8-11 1015 0 0,-143 20-1173 0 0,-23 6-152 0 0,0 0-19 0 0,0 0 1 0 0,0 0 10 0 0,0 0-5 0 0,0 0 14 0 0,-23 0-520 0 0,-2 2-1319 0 0,11 2-7041 0 0,10-3-3622 0 0</inkml:trace>
  <inkml:trace contextRef="#ctx0" brushRef="#br0" timeOffset="2138.643">1694 328 17476 0 0,'0'0'1715'0'0,"0"0"-472"0"0,0 0-115 0 0,0 0 60 0 0,0 0 36 0 0,0 0-98 0 0,0 0-250 0 0,0 0-216 0 0,0 0-126 0 0,0 0-114 0 0,0 0-92 0 0,0 0-56 0 0,-2 20-48 0 0,-16 97 100 0 0,13 65-36 0 0,21-141-1004 0 0,-15-40 582 0 0,-1-1-1 0 0,1 0 1 0 0,-1 0-1 0 0,1 1 1 0 0,-1-1-1 0 0,1 0 1 0 0,-1 0 0 0 0,1 0-1 0 0,-1 0 1 0 0,1 0-1 0 0,0 0 1 0 0,-1 0-1 0 0,1 0 1 0 0,-1 0 0 0 0,1 0-1 0 0,-1 0 1 0 0,1 0-1 0 0,-1-1 1 0 0,1 1-1 0 0,-1 0 1 0 0,1 0 0 0 0,-1 0-1 0 0,1-1 1 0 0,-1 1-1 0 0,1 0 1 0 0,-1-1-1 0 0,1 1 1 0 0,-1 0-1 0 0,1-1 1 0 0,-1 1 0 0 0,0-1-1 0 0,1 1 1 0 0,-1-1-1 0 0,0 1 1 0 0,1-1-1 0 0,-1 1 1 0 0,0-1 0 0 0,0 1-1 0 0,0-1 1 0 0,1 1-1 0 0,-1-1 1 0 0,0 1-1 0 0,0-1 1 0 0,0 1 0 0 0,0-1-1 0 0,0 1 1 0 0,0-1-1 0 0,0 1 1 0 0,0-1-1 0 0,0 0 1 0 0,0 1 0 0 0,0-1 133 0 0,4-16-9173 0 0,-3 12-2283 0 0</inkml:trace>
  <inkml:trace contextRef="#ctx0" brushRef="#br0" timeOffset="2653.734">1635 358 9698 0 0,'0'0'2906'0'0,"0"0"-505"0"0,0 0-417 0 0,0 0-341 0 0,0 0-352 0 0,0 0-336 0 0,0 0-263 0 0,0 0-133 0 0,0 0-64 0 0,0 0 2 0 0,0 0 19 0 0,0 0-4 0 0,0 0-41 0 0,19-5-51 0 0,59-12-48 0 0,27 18 833 0 0,-73 4-939 0 0,-30-5-249 0 0,0 0 0 0 0,0 0 1 0 0,0 0-1 0 0,0 0 0 0 0,1 0 0 0 0,-1 1 1 0 0,0-1-1 0 0,0 1 0 0 0,0-1 0 0 0,0 1 0 0 0,0 0 1 0 0,0 0-1 0 0,0 0 0 0 0,0 0 0 0 0,0 0 0 0 0,-1 0 1 0 0,1 0-1 0 0,0 0 0 0 0,-1 1 0 0 0,1-1 0 0 0,-1 1 1 0 0,1 0-1 0 0,-1-1 0 0 0,1 1 0 0 0,-1 0 0 0 0,0 0 1 0 0,0-1-1 0 0,0 1 0 0 0,0 0 0 0 0,0 0 1 0 0,-1 0-1 0 0,1 0 0 0 0,-1 1 0 0 0,1-1 0 0 0,-1 0 1 0 0,0 0-1 0 0,0 0 0 0 0,1 0 0 0 0,-2 0 0 0 0,1 1 1 0 0,0-1-1 0 0,0 0 0 0 0,-1 0 0 0 0,1 0 0 0 0,-1 0 1 0 0,1 0-1 0 0,-1 0 0 0 0,0 0 0 0 0,0 0 0 0 0,0 0 1 0 0,0 0-1 0 0,0 0-17 0 0,-40 43 242 0 0,36-41-233 0 0,0 0-1 0 0,0 1 1 0 0,0 0 0 0 0,1 0 0 0 0,0 0 0 0 0,0 1 0 0 0,0-1 0 0 0,0 1 0 0 0,1 0 0 0 0,0 0 0 0 0,0 0-1 0 0,1 1 1 0 0,0-1-9 0 0,3-3-3 0 0,0 0 0 0 0,0 0 0 0 0,0 0 0 0 0,0 0 0 0 0,1 0 0 0 0,0 0 0 0 0,-1-1-1 0 0,1 1 1 0 0,0-1 0 0 0,0 1 0 0 0,0-1 0 0 0,1 0 0 0 0,-1 1 0 0 0,1-1 0 0 0,-1 0-1 0 0,1-1 1 0 0,0 1 0 0 0,-1 0 0 0 0,1-1 0 0 0,0 0 0 0 0,0 0 0 0 0,0 1 0 0 0,0-2-1 0 0,0 1 1 0 0,0 0 0 0 0,1-1 0 0 0,-1 1 3 0 0,25 11 14 0 0,-24-10-4 0 0,-1 0-1 0 0,1 0 1 0 0,0 1 0 0 0,-1-1 0 0 0,1 1 0 0 0,-1 0 0 0 0,0 0 0 0 0,0 0 0 0 0,0 1-1 0 0,0-1 1 0 0,-1 0 0 0 0,1 1 0 0 0,-1 0 0 0 0,0 0 0 0 0,0 0 0 0 0,-1 0 0 0 0,1 0-1 0 0,-1 0 1 0 0,1 0 0 0 0,-1 0 0 0 0,-1 0 0 0 0,1 1 0 0 0,0-1 0 0 0,-1 0 0 0 0,0 1 0 0 0,0-1-1 0 0,-1 1-9 0 0,-1 1 44 0 0,0 1-1 0 0,-1-1 1 0 0,0 0 0 0 0,0 1-1 0 0,-1-1 1 0 0,1 0-1 0 0,-1-1 1 0 0,-1 1-1 0 0,1-1 1 0 0,-1 0-1 0 0,0 0 1 0 0,0 0 0 0 0,-1-1-1 0 0,1 1 1 0 0,-1-1-1 0 0,0-1 1 0 0,0 1-1 0 0,0-1 1 0 0,-1 0-1 0 0,1-1 1 0 0,-1 1-1 0 0,1-1 1 0 0,-1 0 0 0 0,0-1-1 0 0,0 0 1 0 0,0 0-1 0 0,0 0 1 0 0,0-1-1 0 0,-5 0-43 0 0,-24 0 33 0 0,25 2-90 0 0,0-2 0 0 0,-1 1 0 0 0,1-2 0 0 0,0 1 0 0 0,0-1 0 0 0,0-1 0 0 0,0 0 0 0 0,0-1 0 0 0,0 0 0 0 0,0-1 0 0 0,-4-2 57 0 0,-8-14-2028 0 0,12 4-5516 0 0,8 8-4883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23 3457 0 0,'0'0'1857'0'0,"0"0"-9"0"0,0 0 75 0 0,0 0 74 0 0,0 0-86 0 0,0 0-252 0 0,0 0-362 0 0,0 0-257 0 0,0 0-173 0 0,0 0-86 0 0,0 0-41 0 0,0 0-26 0 0,-5 9-43 0 0,-74 130 2585 0 0,-165 181-1765 0 0,170-225-1094 0 0,73-94-383 0 0,1 0 0 0 0,0-1 0 0 0,0 1 1 0 0,-1 0-1 0 0,1-1 0 0 0,0 1 1 0 0,0 0-1 0 0,0 0 0 0 0,0-1 1 0 0,0 1-1 0 0,0 0 0 0 0,0 0 1 0 0,0-1-1 0 0,0 1 0 0 0,0 0 1 0 0,0 0-1 0 0,0-1 0 0 0,1 1 1 0 0,-1 0-1 0 0,0-1 0 0 0,1 1 0 0 0,-1 0 1 0 0,0-1-1 0 0,1 1 0 0 0,-1 0 1 0 0,1-1-1 0 0,-1 1 0 0 0,1-1 1 0 0,-1 1-1 0 0,1-1 0 0 0,-1 1 1 0 0,1-1-1 0 0,0 1 0 0 0,-1-1 1 0 0,1 1-1 0 0,0-1 0 0 0,-1 0 1 0 0,1 0-1 0 0,0 1 0 0 0,-1-1 0 0 0,1 0 1 0 0,0 0-1 0 0,0 0 0 0 0,-1 0 1 0 0,1 1-1 0 0,0-1 0 0 0,0 0 1 0 0,-1-1-1 0 0,1 1 0 0 0,0 0-14 0 0,52 1 455 0 0,-40-1-369 0 0,226-33 605 0 0,-165 27-534 0 0,109-7 785 0 0,-187-2-570 0 0,-38-32-299 0 0,-29-42-22 0 0,47 63-36 0 0,2-1 1 0 0,0 0 0 0 0,2-2-1 0 0,2 0 1 0 0,0-2 0 0 0,2 0-1 0 0,1 0 1 0 0,-1-10-16 0 0,8-63-237 0 0,8 104 197 0 0,0-1 1 0 0,0 0 0 0 0,0 1 0 0 0,1-1-1 0 0,-1 1 1 0 0,0-1 0 0 0,0 0 0 0 0,1 1-1 0 0,-1-1 1 0 0,0 1 0 0 0,1-1 0 0 0,-1 0-1 0 0,0 1 1 0 0,1-1 0 0 0,-1 1 0 0 0,1-1-1 0 0,-1 1 1 0 0,1 0 0 0 0,-1-1 0 0 0,1 1-1 0 0,-1-1 1 0 0,1 1 0 0 0,-1 0 0 0 0,1 0-1 0 0,-1-1 1 0 0,1 1 0 0 0,0 0 0 0 0,-1 0 0 0 0,1 0-1 0 0,0-1 1 0 0,-1 1 0 0 0,1 0 0 0 0,0 0-1 0 0,-1 0 1 0 0,1 0 0 0 0,-1 0 0 0 0,1 0-1 0 0,0 0 1 0 0,-1 1 0 0 0,1-1 0 0 0,0 0-1 0 0,-1 0 1 0 0,1 0 0 0 0,-1 1 0 0 0,1-1-1 0 0,0 0 1 0 0,-1 1 0 0 0,1-1 39 0 0,18 11-8696 0 0,-13-10-3579 0 0</inkml:trace>
  <inkml:trace contextRef="#ctx0" brushRef="#br0" timeOffset="598.134">857 1 10466 0 0,'0'0'3820'0'0,"0"0"-1748"0"0,0 0-821 0 0,0 0-220 0 0,0 0 16 0 0,0 0 0 0 0,0 0-139 0 0,0 0-264 0 0,0 0-208 0 0,0 0-42 0 0,0 0 35 0 0,0 0 63 0 0,0 0 38 0 0,3 10-28 0 0,17 156 1887 0 0,-37-25-1866 0 0,-64 79-389 0 0,81-218-132 0 0,-1-1 0 0 0,1 1 0 0 0,0-1 1 0 0,0 1-1 0 0,0-1 0 0 0,0 0 0 0 0,0 1 0 0 0,0-1 0 0 0,0 1 0 0 0,0-1 0 0 0,1 1 0 0 0,-1-1 0 0 0,1 0 0 0 0,-1 1 0 0 0,1-1 0 0 0,-1 0 0 0 0,1 1 0 0 0,0-1 0 0 0,0 0 0 0 0,-1 0 0 0 0,1 0 0 0 0,0 1 0 0 0,0-1 0 0 0,0 0 1 0 0,0 0-1 0 0,1 0 0 0 0,-1-1 0 0 0,0 1 0 0 0,0 0 0 0 0,0 0 0 0 0,1-1 0 0 0,-1 1 0 0 0,0-1 0 0 0,1 1 0 0 0,-1-1 0 0 0,1 1 0 0 0,-1-1 0 0 0,0 0 0 0 0,1 0 0 0 0,-1 1 0 0 0,1-1 0 0 0,-1 0 0 0 0,1 0 0 0 0,-1-1 0 0 0,1 1 0 0 0,-1 0 1 0 0,0 0-1 0 0,1-1 0 0 0,-1 1 0 0 0,1-1 0 0 0,-1 1 0 0 0,0-1 0 0 0,2 0-2 0 0,11 0 66 0 0,267-22 729 0 0,-248 17-1287 0 0,-53 6-7425 0 0,17 0-1221 0 0</inkml:trace>
  <inkml:trace contextRef="#ctx0" brushRef="#br0" timeOffset="1281.127">1430 362 15611 0 0,'0'0'1917'0'0,"0"0"-701"0"0,0 0-328 0 0,0 0 28 0 0,0 0 99 0 0,0 0-44 0 0,0 0-171 0 0,0 0-206 0 0,0 0-138 0 0,0 0-85 0 0,0 0-65 0 0,-25 33-51 0 0,-77 105-50 0 0,35-54 193 0 0,4 25-138 0 0,62-109-269 0 0,1 0 14 0 0,0 0 15 0 0,0 0 24 0 0,18-26 279 0 0,143-155 399 0 0,-34 35-235 0 0,-63 90-200 0 0,-58 50-307 0 0,3 27 19 0 0,9 90 141 0 0,1 43 20 0 0,-10-95 68 0 0,-9-59-207 0 0,0 0 16 0 0,0 0 13 0 0,0 0 18 0 0,0 0 24 0 0,0 0-13 0 0,0 0 1 0 0,0 0 12 0 0,0 0 21 0 0,0 0 4 0 0,0 0 15 0 0,0 0-4 0 0,0 0-14 0 0,0 0 55 0 0,-22-3 371 0 0,-79-50-350 0 0,21-5-1247 0 0,69 34-2299 0 0,10 8-6956 0 0,1 8-2749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8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10 222 2232 0 0,'0'0'1904'0'0,"0"0"-243"0"0,0 0-107 0 0,0 0-28 0 0,0 0-51 0 0,0 0-150 0 0,0 0-199 0 0,0 0-155 0 0,0 0-118 0 0,0 0-50 0 0,0 0 4 0 0,10 15 6722 0 0,71 11-4608 0 0,127-16-1531 0 0,-42 4-1141 0 0,-132-16-1952 0 0,-47-7-1345 0 0,1 1-3010 0 0,0 6-3691 0 0,8 2 1981 0 0</inkml:trace>
  <inkml:trace contextRef="#ctx0" brushRef="#br0" timeOffset="319.942">1 428 8818 0 0,'0'0'3386'0'0,"0"0"-1179"0"0,0 0-549 0 0,0 0-159 0 0,0 0-194 0 0,0 0-216 0 0,0 0-216 0 0,0 0-83 0 0,0 0-25 0 0,0 0 3 0 0,0 0-12 0 0,0 0-87 0 0,18 2-88 0 0,131 7 823 0 0,-129-9-1259 0 0,41-1-206 0 0,0 3 1 0 0,0 3-1 0 0,32 7 61 0 0,-72-12-1559 0 0,-17 0-2975 0 0,-3 0-4352 0 0,-1-3-1978 0 0</inkml:trace>
  <inkml:trace contextRef="#ctx0" brushRef="#br0" timeOffset="1021.415">374 60 5897 0 0,'0'0'2251'0'0,"0"0"-409"0"0,0 0-112 0 0,0 0 10 0 0,0 0-39 0 0,0 0-140 0 0,0 0-286 0 0,0 0-236 0 0,0 0-149 0 0,0 0-84 0 0,0 0-27 0 0,0 0-61 0 0,-4-10-66 0 0,-12-29-103 0 0,12 29-94 0 0,4 10-95 0 0,0 0-85 0 0,0 0-44 0 0,0 0-39 0 0,0 0-36 0 0,0 0-23 0 0,0 0-30 0 0,5 26 589 0 0,10-5-489 0 0,0-1 1 0 0,2-1-1 0 0,0 0 1 0 0,1-1-1 0 0,0-1 1 0 0,2-1-1 0 0,0-1 0 0 0,0-1 1 0 0,2 0-1 0 0,-1-2 1 0 0,11 5-204 0 0,128 67 169 0 0,-151-76 305 0 0,-68 26-30 0 0,-117 119-328 0 0,21-26 109 0 0,119-92-142 0 0,37-41-4491 0 0,59-16-3849 0 0,-35 11-228 0 0,-20 7-141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 1976 0 0,'0'0'2210'0'0,"0"0"-292"0"0,0 0 30 0 0,0 0 102 0 0,0 0 3 0 0,0 0-186 0 0,0 0-338 0 0,0 0-351 0 0,0 0-293 0 0,0 0-194 0 0,0 0-149 0 0,0 0-90 0 0,0 0-57 0 0,-4-2-43 0 0,-1-1-382 0 0,5 3 90 0 0,1 0-1 0 0,-1 0 1 0 0,0 0-1 0 0,1 0 1 0 0,-1-1-1 0 0,0 1 1 0 0,0 0-1 0 0,1 0 1 0 0,-1 0 0 0 0,0 0-1 0 0,0-1 1 0 0,1 1-1 0 0,-1 0 1 0 0,0 0-1 0 0,0-1 1 0 0,0 1-1 0 0,1 0 1 0 0,-1 0-1 0 0,0-1 1 0 0,0 1 0 0 0,0 0-1 0 0,0-1 1 0 0,0 1-1 0 0,0 0 1 0 0,0-1-1 0 0,0 1 1 0 0,1 0-1 0 0,-1 0 1 0 0,0-1 0 0 0,0 1-1 0 0,0 0 1 0 0,0-1-1 0 0,-1 1 1 0 0,1 0-1 0 0,0-1 1 0 0,0 1-1 0 0,0 0-59 0 0,132 0 3976 0 0,181 0-1885 0 0,-312 0-2080 0 0,-1 0-22 0 0,0 0-5 0 0,0 0-5 0 0,0 0-25 0 0,0 0-19 0 0,0 0-27 0 0,0 0-49 0 0,-2 0-1760 0 0,-19 0-4452 0 0,10 0-2746 0 0,6 3-1453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5633 0 0,'0'0'2510'0'0,"0"0"-780"0"0,0 0-281 0 0,0 0 152 0 0,0 0 128 0 0,0 0-43 0 0,0 0-212 0 0,0 0-233 0 0,0 0-180 0 0,0 0-120 0 0,0 0-81 0 0,0 0-65 0 0,22 6-81 0 0,141 28 867 0 0,13-26-527 0 0,-123-6-1041 0 0,-27-1-1919 0 0,-1 0-5111 0 0,-19-1-4691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7106 0 0,'0'0'2377'0'0,"0"0"-466"0"0,0 0-217 0 0,0 0-86 0 0,0 0-118 0 0,0 0-214 0 0,0 0-313 0 0,0 0-220 0 0,0 0-116 0 0,0 0-24 0 0,0 0-7 0 0,0 0-51 0 0,0 0-58 0 0,-5 27-62 0 0,-31 172 534 0 0,34-187-874 0 0,-14 63 153 0 0,3 2 0 0 0,4-1 1 0 0,3 1-1 0 0,3 16-238 0 0,4-88 11 0 0,0 1-1 0 0,1-1 1 0 0,0 0-1 0 0,0 1 1 0 0,0-1 0 0 0,1 0-1 0 0,0 0 1 0 0,0-1 0 0 0,0 1-1 0 0,0-1 1 0 0,1 1 0 0 0,-1-1-1 0 0,1 0 1 0 0,0 0 0 0 0,1 0-1 0 0,-1-1 1 0 0,1 0-1 0 0,-1 0 1 0 0,1 0 0 0 0,0 0-1 0 0,0-1 1 0 0,0 1 0 0 0,1-1-1 0 0,-1-1 1 0 0,0 1 0 0 0,1-1-1 0 0,-1 0 1 0 0,1 0-1 0 0,-1 0 1 0 0,1-1 0 0 0,0 0-1 0 0,-1 0 1 0 0,1-1 0 0 0,-1 1-1 0 0,1-1 1 0 0,-1 0 0 0 0,1-1-1 0 0,-1 1 1 0 0,1-1 0 0 0,-1 0-1 0 0,0-1 1 0 0,0 1-1 0 0,0-1 1 0 0,0 0 0 0 0,-1 0-1 0 0,1-1-10 0 0,23-15 82 0 0,-1-2 1 0 0,-1-1-1 0 0,-1-1 0 0 0,-1-1 0 0 0,-1-1 0 0 0,-2-1 0 0 0,0-1 0 0 0,-2-1 0 0 0,14-24-82 0 0,-33 51 0 0 0,17-26 28 0 0,-2-2 1 0 0,0 0-1 0 0,-2-1 0 0 0,-1 0 0 0 0,-1-1 1 0 0,-2 0-1 0 0,-1-1 0 0 0,-2 0 0 0 0,-1 0 0 0 0,-1 0 1 0 0,-2-1-1 0 0,-2-29-28 0 0,-6-4 364 0 0,4 66-356 0 0,0 0-1 0 0,1 1 1 0 0,-1-1 0 0 0,1 0 0 0 0,-1 1-1 0 0,1-1 1 0 0,-1 1 0 0 0,1-1-1 0 0,-1 1 1 0 0,1 0 0 0 0,0 0-1 0 0,-1-1 1 0 0,1 1 0 0 0,0 0 0 0 0,0 0-1 0 0,-1 0 1 0 0,1 1 0 0 0,0-1-1 0 0,0 0 1 0 0,0 0 0 0 0,1 1 0 0 0,-1-1-1 0 0,0 0 1 0 0,0 1 0 0 0,1-1-1 0 0,-1 1 1 0 0,0-1 0 0 0,1 1 0 0 0,0-1-1 0 0,-1 1-7 0 0,-2 5 21 0 0,-17 27 45 0 0,1 1 1 0 0,2 0-1 0 0,2 2 1 0 0,1 0-1 0 0,2 0 1 0 0,2 1-1 0 0,1 1 1 0 0,2 0-1 0 0,2 0 0 0 0,1 0 1 0 0,2 34-67 0 0,1-28 67 0 0,3 1-1 0 0,1-1 1 0 0,2 1 0 0 0,4 7-67 0 0,10 24-219 0 0,-10-95-7221 0 0,-2 8-766 0 0,-5 5-3054 0 0</inkml:trace>
  <inkml:trace contextRef="#ctx0" brushRef="#br0" timeOffset="288.739">783 482 14219 0 0,'0'0'1960'0'0,"0"0"-605"0"0,0 0-245 0 0,0 0 52 0 0,0 0 78 0 0,0 0-48 0 0,0 0-201 0 0,0 0-231 0 0,0 0-190 0 0,0 0-144 0 0,0 0-118 0 0,-4 32-93 0 0,-12 98-62 0 0,11 21 116 0 0,0-133-485 0 0,4-15-4027 0 0,1-2-4353 0 0,0-1-2823 0 0</inkml:trace>
  <inkml:trace contextRef="#ctx0" brushRef="#br0" timeOffset="921.71">847 666 13243 0 0,'0'0'1854'0'0,"0"0"-610"0"0,0 0-228 0 0,0 0 23 0 0,0 0 22 0 0,0 0-95 0 0,0 0-160 0 0,0 0-150 0 0,0 0-132 0 0,0 0-83 0 0,0 0-70 0 0,0 0-78 0 0,0 0-34 0 0,31-4-44 0 0,95-14-47 0 0,-10-1 339 0 0,-41 2-346 0 0,-75 14-111 0 0,-1 0-1 0 0,0 0 1 0 0,0 0 0 0 0,-1 0 0 0 0,1 0-1 0 0,-1 1 1 0 0,1-1 0 0 0,-1 0 0 0 0,0 1-1 0 0,0 0 1 0 0,0-1 0 0 0,0 1 0 0 0,0 0-1 0 0,-1 0 1 0 0,1 0 0 0 0,-1 0 0 0 0,1 0-1 0 0,-1 1 1 0 0,0-1 0 0 0,1 1 0 0 0,-1 0-1 0 0,0 0 1 0 0,-2-1-50 0 0,-5-3 7 0 0,-2 1 0 0 0,1-1 0 0 0,0 2 0 0 0,-1-1 0 0 0,1 2 0 0 0,-1-1 0 0 0,0 2 0 0 0,0 0 0 0 0,0 0 0 0 0,-5 1-7 0 0,17 0 2 0 0,0 0-50 0 0,0 45-69 0 0,13 137 168 0 0,-7-141-63 0 0,20-66 578 0 0,108-125-199 0 0,-132 147-809 0 0,0-1 346 0 0,-1 3-3667 0 0,0 1-3454 0 0,0 0-4623 0 0</inkml:trace>
  <inkml:trace contextRef="#ctx0" brushRef="#br0" timeOffset="1303.796">1379 526 16636 0 0,'0'0'1669'0'0,"0"0"-499"0"0,0 0-157 0 0,0 0 22 0 0,0 0 56 0 0,0 0-47 0 0,0 0-181 0 0,0 0-207 0 0,0 0-164 0 0,0 0-103 0 0,0 0-72 0 0,0 0-45 0 0,0 0-39 0 0,29-9-33 0 0,89-25-37 0 0,-53 25 115 0 0,-63 11-271 0 0,-1 0 1 0 0,0 0-1 0 0,0 0 1 0 0,0 0 0 0 0,0 0-1 0 0,0 0 1 0 0,0 0-1 0 0,-1 0 1 0 0,1 0 0 0 0,0 1-1 0 0,-1-1 1 0 0,0 0 0 0 0,0 0-1 0 0,1 0 1 0 0,-1 1-1 0 0,-1-1 1 0 0,1 0 0 0 0,0 0-1 0 0,0 1 1 0 0,-1-1-1 0 0,1 0 1 0 0,-1 0 0 0 0,0 0-1 0 0,0 0 1 0 0,0 0 0 0 0,0 0-1 0 0,0 0 1 0 0,0 0-1 0 0,0 0 1 0 0,-1 0 0 0 0,1 0-8 0 0,-156 182 130 0 0,156-183-129 0 0,-1 0-1 0 0,1 0 0 0 0,0 0 0 0 0,0 1 1 0 0,0-1-1 0 0,0 0 0 0 0,0 1 0 0 0,0-1 1 0 0,0 1-1 0 0,0-1 0 0 0,1 1 0 0 0,-1-1 1 0 0,0 1-1 0 0,1 0 0 0 0,0-1 0 0 0,-1 1 1 0 0,1 0-1 0 0,0-1 0 0 0,0 1 0 0 0,0 0 1 0 0,0 0-1 0 0,0-1 0 0 0,0 1 0 0 0,0 0 1 0 0,1-1-1 0 0,-1 1 0 0 0,1 0 1 0 0,-1-1-1 0 0,1 1 0 0 0,-1-1 0 0 0,1 1 1 0 0,0-1-1 0 0,0 1 0 0 0,0-1 0 0 0,0 1 1 0 0,0-1-1 0 0,0 0 0 0 0,0 0 0 0 0,1 1 1 0 0,-1-1-1 0 0,0 0 0 0 0,1 0 0 0 0,-1 0 1 0 0,0 0-1 0 0,1-1 0 0 0,-1 1 0 0 0,1 0 1 0 0,0-1-1 0 0,-1 1 0 0 0,1 0 0 0 0,0-1 1 0 0,-1 0-1 0 0,1 0 0 0 0,0 1 0 0 0,-1-1 1 0 0,1 0-1 0 0,0 0 0 0 0,15-2-42 0 0,0 0-1 0 0,-1-1 1 0 0,1 0-1 0 0,-1-1 1 0 0,0-1 0 0 0,0-1-1 0 0,0-1 1 0 0,-1 0-1 0 0,1-1 43 0 0,35-14-4496 0 0,-43 21-2687 0 0,-5 1-5409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2312 0 0,'0'0'2590'0'0,"0"0"-441"0"0,0 0-122 0 0,0 0 165 0 0,0 0 13 0 0,0 0-261 0 0,0 0-411 0 0,0 0-429 0 0,0 0-305 0 0,0 0-147 0 0,0 0-63 0 0,0 0-23 0 0,0 0-5 0 0,2 16 952 0 0,-29 57 167 0 0,-76 229-233 0 0,92-280-1438 0 0,-9 17 11 0 0,2 1-1 0 0,2 1 1 0 0,1 0-1 0 0,2 1 1 0 0,2 0 0 0 0,1 7-20 0 0,10-48 15 0 0,-1 0 1 0 0,1 1 0 0 0,0-1-1 0 0,0 0 1 0 0,0 0 0 0 0,0 0-1 0 0,0 0 1 0 0,1 0 0 0 0,-1 0-1 0 0,0 0 1 0 0,0 0 0 0 0,1 0-1 0 0,-1 0 1 0 0,1 0 0 0 0,-1 0-1 0 0,1 0 1 0 0,-1 0 0 0 0,1 0-1 0 0,0 0 1 0 0,-1 0 0 0 0,1 0-1 0 0,0 0 1 0 0,0-1 0 0 0,-1 1-1 0 0,1 0 1 0 0,0-1 0 0 0,0 1-1 0 0,0-1 1 0 0,0 1 0 0 0,0-1-1 0 0,0 1 1 0 0,0-1 0 0 0,0 1-1 0 0,0-1 1 0 0,0 0 0 0 0,0 0-1 0 0,0 1 1 0 0,1-1 0 0 0,-1 0-1 0 0,0 0 1 0 0,0 0 0 0 0,0 0-1 0 0,0-1 1 0 0,0 1 0 0 0,0 0-1 0 0,0 0 1 0 0,0-1 0 0 0,0 1-1 0 0,0 0 1 0 0,0-1 0 0 0,0 1-1 0 0,1-1-15 0 0,15 0 126 0 0,278-22 926 0 0,-204 17-908 0 0,-51 2-75 0 0,-39 4-95 0 0,-5-8-8007 0 0,3 5 866 0 0,0-1-4562 0 0</inkml:trace>
  <inkml:trace contextRef="#ctx0" brushRef="#br0" timeOffset="814.282">564 516 3401 0 0,'0'0'2995'0'0,"0"0"-960"0"0,0 0-385 0 0,0 0 5 0 0,0 0-72 0 0,0 0-254 0 0,0 0-374 0 0,0 0-361 0 0,0 0-231 0 0,0 0-79 0 0,0 0 33 0 0,0 0 76 0 0,0 0 81 0 0,7 11 1969 0 0,-38 59 1621 0 0,-43 66-3180 0 0,-5-33-786 0 0,79-104-80 0 0,0 1-1 0 0,0 0 0 0 0,0-1 1 0 0,0 1-1 0 0,0 0 0 0 0,0-1 1 0 0,0 1-1 0 0,0 0 1 0 0,0-1-1 0 0,-1 1 0 0 0,1 0 1 0 0,0 0-1 0 0,0-1 0 0 0,0 1 1 0 0,0 0-1 0 0,-1 0 0 0 0,1-1 1 0 0,0 1-1 0 0,0 0 0 0 0,0 0 1 0 0,-1 0-1 0 0,1-1 0 0 0,0 1 1 0 0,0 0-1 0 0,-1 0 0 0 0,1 0 1 0 0,0 0-1 0 0,-1-1-17 0 0,6-6-51 0 0,127-151 55 0 0,47-26 78 0 0,-138 151-54 0 0,-36 59-52 0 0,0 18 117 0 0,23 96 96 0 0,-9-15 7 0 0,-19-124-174 0 0,-1 1 0 0 0,1 0-1 0 0,0-1 1 0 0,-1 1 0 0 0,1-1-1 0 0,-1 1 1 0 0,0-1-1 0 0,1 0 1 0 0,-1 1 0 0 0,0-1-1 0 0,0 0 1 0 0,0 1 0 0 0,0-1-1 0 0,0 0 1 0 0,0 0 0 0 0,0 0-1 0 0,0 0 1 0 0,0 0-1 0 0,-1 0 1 0 0,1 0 0 0 0,0 0-1 0 0,-1 0 1 0 0,1-1 0 0 0,0 1-1 0 0,-1-1 1 0 0,1 1 0 0 0,-1-1-1 0 0,1 1 1 0 0,-1-1 0 0 0,0 0-1 0 0,1 0 1 0 0,-1 0-1 0 0,1 0 1 0 0,-1 0 0 0 0,1 0-1 0 0,-1 0 1 0 0,1 0 0 0 0,-1 0-1 0 0,0-1 1 0 0,1 1 0 0 0,0-1-1 0 0,-2 0-21 0 0,-67-21 190 0 0,-56-40-207 0 0,24 25-329 0 0,90 34 139 0 0,1-1-616 0 0,10 1-3514 0 0,0-1-3530 0 0,1 3-3650 0 0</inkml:trace>
  <inkml:trace contextRef="#ctx0" brushRef="#br0" timeOffset="1166.549">1009 523 13619 0 0,'0'0'1380'0'0,"0"0"-530"0"0,0 0-114 0 0,0 0 147 0 0,0 0 166 0 0,0 0 40 0 0,0 0-149 0 0,0 0-191 0 0,0 0-137 0 0,0 0-98 0 0,0 0-58 0 0,0 0-47 0 0,2 20-33 0 0,11 104 543 0 0,-11-110-837 0 0,0-1-1 0 0,-1 0 0 0 0,-1 1 1 0 0,0-1-1 0 0,-1 1 0 0 0,0-1 1 0 0,-1 1-1 0 0,-1-1 0 0 0,0 0 1 0 0,-1 0-82 0 0,-7 27-128 0 0,11-39 46 0 0,0-1-22 0 0,0 0-26 0 0,0 0-38 0 0,0 0-48 0 0,0 0-107 0 0,-5-19-6127 0 0,4 12 512 0 0,1 3-4478 0 0</inkml:trace>
  <inkml:trace contextRef="#ctx0" brushRef="#br0" timeOffset="1403.228">989 512 4609 0 0,'0'0'1216'0'0,"0"0"-50"0"0,0 0 353 0 0,0 0 363 0 0,0 0-39 0 0,0 0-227 0 0,0 0-270 0 0,0 0-222 0 0,0 0-129 0 0,0 0-94 0 0,0 0-79 0 0,0 0-117 0 0,0 0-118 0 0,28 9-116 0 0,85 29-143 0 0,-41-16 121 0 0,-54-18-328 0 0,-15-3-3319 0 0,-1-1-3428 0 0,-4 0-4298 0 0</inkml:trace>
  <inkml:trace contextRef="#ctx0" brushRef="#br0" timeOffset="1652.11">963 704 6521 0 0,'0'0'2585'0'0,"0"0"-465"0"0,0 0 17 0 0,0 0-361 0 0,0 0-399 0 0,0 0-409 0 0,0 0-304 0 0,0 0-248 0 0,0 0-192 0 0,188 3-104 0 0,-164-6-112 0 0,2 3-88 0 0,-6-4-144 0 0,-2 4-328 0 0,-1-4-728 0 0,-6 4-2753 0 0,-6 0-7730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5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308 354 0 0 0,'0'0'513'0'0,"0"0"640"0"0,0 0 287 0 0,0 0 171 0 0,0 0 81 0 0,0 0-11 0 0,0 0-118 0 0,0 0-134 0 0,0 0-138 0 0,6-5-126 0 0,19-15-111 0 0,-19 15-104 0 0,-2 5 7794 0 0,5 8-7438 0 0,-5 0-1087 0 0,-1 1 0 0 0,0 0 0 0 0,0 0 0 0 0,0 0-1 0 0,-1 0 1 0 0,-1 0 0 0 0,1 0 0 0 0,-2 1 0 0 0,1-1 0 0 0,-1 8-219 0 0,-1 9 114 0 0,-1 0 0 0 0,-1-1 1 0 0,-2 1-1 0 0,0 0 0 0 0,-2-1 0 0 0,0 0 1 0 0,-7 13-115 0 0,-4 7 62 0 0,-36 134 141 0 0,54-142-157 0 0,0-37-29 0 0,11 12 59 0 0,0-8-14 0 0,0-1 0 0 0,1 0 0 0 0,-1-1 0 0 0,1 0 0 0 0,-1 0 0 0 0,1-2 0 0 0,0 1 0 0 0,0-1 0 0 0,-1-1 0 0 0,1 0 0 0 0,-1-1 0 0 0,2 0-62 0 0,155-35 443 0 0,-163 36-400 0 0,-4 0-843 0 0,-17-1-5763 0 0,12 2 432 0 0,-1 0-6005 0 0</inkml:trace>
  <inkml:trace contextRef="#ctx0" brushRef="#br0" timeOffset="841.026">814 803 8194 0 0,'0'0'2356'0'0,"0"0"-529"0"0,0 0-246 0 0,0 0-10 0 0,0 0-84 0 0,0 0-140 0 0,0 0-223 0 0,0 0-213 0 0,0 0-147 0 0,0 0-111 0 0,0 0-79 0 0,0 0-51 0 0,-16 18-38 0 0,-50 55-49 0 0,3 5 654 0 0,-51 59-505 0 0,228-266 647 0 0,65-48-1002 0 0,-172 171-209 0 0,-7 5-21 0 0,1 1 1 0 0,-1-1 0 0 0,0 1 0 0 0,0-1-1 0 0,1 1 1 0 0,-1-1 0 0 0,1 1 0 0 0,-1 0-1 0 0,0-1 1 0 0,1 1 0 0 0,-1-1 0 0 0,1 1-1 0 0,-1 0 1 0 0,1-1 0 0 0,-1 1 0 0 0,1 0-1 0 0,-1 0 1 0 0,1-1 0 0 0,0 1 0 0 0,-1 0-1 0 0,1 0 1 0 0,-1 0 0 0 0,1 0 0 0 0,0 0-1 0 0,-1 0 1 0 0,1 0 0 0 0,-1 0 0 0 0,1 0-1 0 0,0 0 1 0 0,-1 0 0 0 0,1 0 0 0 0,-1 0-1 0 0,1 0 1 0 0,-1 0 0 0 0,1 1 0 0 0,0-1-1 0 0,-1 0 1 0 0,1 0 0 0 0,-1 1 0 0 0,1-1-1 0 0,-1 0 1 0 0,1 1 0 0 0,-1-1 0 0 0,0 1-1 0 0,1-1 1 0 0,-1 1 0 0 0,1-1 0 0 0,-1 1-1 0 0,0-1 1 0 0,1 1 0 0 0,-1-1 0 0 0,0 1-1 0 0,0-1 1 0 0,1 1 0 0 0,-1-1 0 0 0,0 1-1 0 0,0-1 1 0 0,0 1 0 0 0,0 0 0 0 0,0-1-1 0 0,0 1 1 0 0,0-1 0 0 0,0 1 0 0 0,0 0-1 0 0,0-1 1 0 0,0 1 0 0 0,0-1 0 0 0,0 1-1 0 0,0-1 1 0 0,-1 1-1 0 0,53 208 498 0 0,-38-146-425 0 0,-10-38 24 0 0,-4-24-75 0 0,0-1-4 0 0,0 0 2 0 0,0 0-1 0 0,0 0 30 0 0,0 0 13 0 0,0 0 0 0 0,0 0 17 0 0,0 0-10 0 0,0 0 5 0 0,0 0 7 0 0,0 0-13 0 0,0 0-7 0 0,0 0-7 0 0,0 0 6 0 0,0 0 0 0 0,0 0 10 0 0,0 0 9 0 0,0 0-4 0 0,-24-11 36 0 0,-44-33-18 0 0,-54-12-200 0 0,83 42-1281 0 0,35 14-1001 0 0,4 0-5140 0 0,0 0-3894 0 0</inkml:trace>
  <inkml:trace contextRef="#ctx0" brushRef="#br0" timeOffset="1777.135">1201 917 0 0 0,'0'0'1840'0'0,"0"0"182"0"0,0 0 107 0 0,0 0-86 0 0,0 0-204 0 0,0 0-299 0 0,0 0-233 0 0,0 0-159 0 0,0 0-85 0 0,0 0-17 0 0,0 0-13 0 0,0 0-18 0 0,3-1-55 0 0,11-4-69 0 0,-11 4-85 0 0,-3 1-69 0 0,0 0-59 0 0,0 0-69 0 0,0 19 1862 0 0,-7 183-302 0 0,1-184-2416 0 0,6-18 154 0 0,0 0-38 0 0,0 0-32 0 0,0 0-70 0 0,0 0-98 0 0,0-22-3847 0 0,1 0-1172 0 0,0 8-1276 0 0,-1 10-3368 0 0</inkml:trace>
  <inkml:trace contextRef="#ctx0" brushRef="#br0" timeOffset="2097.275">1074 851 1568 0 0,'0'0'2042'0'0,"0"0"-168"0"0,0 0 56 0 0,0 0 135 0 0,0 0 26 0 0,0 0-149 0 0,0 0-324 0 0,0 0-367 0 0,0 0-283 0 0,0 0-193 0 0,0 0-132 0 0,0 0-59 0 0,0 0-75 0 0,19-4 1274 0 0,61 12 1153 0 0,108 3-1411 0 0,-173-2-2492 0 0,-14-3-3122 0 0,-1 1-5171 0 0,-1-4-2368 0 0</inkml:trace>
  <inkml:trace contextRef="#ctx0" brushRef="#br0" timeOffset="2382.107">1018 1164 7714 0 0,'0'0'1681'0'0,"0"0"-452"0"0,0 0-146 0 0,0 0 35 0 0,0 0 69 0 0,0 0 3 0 0,0 0-94 0 0,0 0-137 0 0,0 0-111 0 0,0 0-72 0 0,0 0-54 0 0,0 0-21 0 0,0 0-21 0 0,14 4-25 0 0,43 13-36 0 0,38-13 1417 0 0,-76-6-1870 0 0,74-6-700 0 0,-76 6-634 0 0,-3 0-4646 0 0,-10 2-5625 0 0</inkml:trace>
  <inkml:trace contextRef="#ctx0" brushRef="#br0" timeOffset="6253.716">0 210 2665 0 0,'0'0'1345'0'0,"0"0"-357"0"0,0 0-71 0 0,0 0 279 0 0,0 0 323 0 0,0 0 121 0 0,0 0-126 0 0,0 0-325 0 0,0 0-235 0 0,0 0-119 0 0,0 0-16 0 0,0 0 26 0 0,8 0-42 0 0,96 0 4211 0 0,-41 8-3712 0 0,-28-2-891 0 0,168 13 857 0 0,-85-11-853 0 0,-94-5 561 0 0,-35-3 358 0 0,-136-114-948 0 0,115 74-384 0 0,34 33-3465 0 0,7 6-4017 0 0,-2 1-4665 0 0</inkml:trace>
  <inkml:trace contextRef="#ctx0" brushRef="#br0" timeOffset="6831.956">1547 641 3297 0 0,'0'0'1931'0'0,"0"0"-252"0"0,0 0-88 0 0,0 0-26 0 0,0 0-114 0 0,0 0-230 0 0,0 0-269 0 0,0 0-141 0 0,0 0-48 0 0,0 0 41 0 0,0 0 55 0 0,0 0-29 0 0,0 0-52 0 0,10 2-46 0 0,169 18 3837 0 0,41-16-2414 0 0,-180-3-786 0 0,-23 0-4556 0 0,-1 0-8910 0 0,-16-1 600 0 0</inkml:trace>
  <inkml:trace contextRef="#ctx0" brushRef="#br0" timeOffset="7171.307">1819 464 5937 0 0,'0'0'4185'0'0,"0"0"-1884"0"0,0 0-965 0 0,0 0-226 0 0,0 0 19 0 0,0 0 42 0 0,0 0-65 0 0,0 0-172 0 0,0 0-159 0 0,0 0-116 0 0,0 0-61 0 0,0 0-41 0 0,1 12-62 0 0,11 98 1288 0 0,-7-81-1410 0 0,-2 0 0 0 0,-1 1 0 0 0,-1 0 0 0 0,-1-1 0 0 0,-4 16-373 0 0,3-16 85 0 0,-10 92-65 0 0,11-74-1973 0 0,7-46-2282 0 0,-3-1-146 0 0,-2 0-1473 0 0,1 0-3769 0 0</inkml:trace>
  <inkml:trace contextRef="#ctx0" brushRef="#br0" timeOffset="11068.942">2211 140 752 0 0,'0'0'2283'0'0,"0"0"-222"0"0,0 0 55 0 0,0 0 119 0 0,0 0-74 0 0,0 0-318 0 0,0 0-419 0 0,0 0-414 0 0,0 0-325 0 0,0 0-206 0 0,0 0-123 0 0,0 0-77 0 0,0 0 6 0 0,46 0 3404 0 0,155 30 767 0 0,-6-8-3608 0 0,-195-22-846 0 0,-8-1 1207 0 0,-5-11-1187 0 0,1-1 0 0 0,0 0 0 0 0,1-1 0 0 0,0 0 0 0 0,1-1 0 0 0,0 0 0 0 0,2-1 1 0 0,0 0-1 0 0,-5-13-22 0 0,-1 0 57 0 0,13 26 562 0 0,1 2-2805 0 0,-1 0-9219 0 0,1 1-611 0 0</inkml:trace>
  <inkml:trace contextRef="#ctx0" brushRef="#br0" timeOffset="7748.899">2493 306 11034 0 0,'0'0'1930'0'0,"0"0"-695"0"0,0 0-364 0 0,0 0 125 0 0,0 0 256 0 0,0 0 171 0 0,0 0-88 0 0,0 0-316 0 0,0 0-273 0 0,0 0-172 0 0,0 0-89 0 0,0 0-60 0 0,0 0-46 0 0,-12 33-37 0 0,-35 103-36 0 0,14-43 395 0 0,-13 94 52 0 0,-9-54-703 0 0,42-75-34 0 0,13-57-17 0 0,0-1-20 0 0,0 0 9 0 0,24 3 221 0 0,199-57 570 0 0,-154 53-614 0 0,-45 12-89 0 0,-1-35-5477 0 0,-20 16-244 0 0,-1 7-5879 0 0</inkml:trace>
  <inkml:trace contextRef="#ctx0" brushRef="#br0" timeOffset="8133.956">2859 751 7442 0 0,'0'0'3811'0'0,"0"0"-1578"0"0,0 0-718 0 0,0 0-79 0 0,0 0 67 0 0,0 0-20 0 0,0 0-203 0 0,0 0-306 0 0,0 0-301 0 0,0 0-155 0 0,0 0-62 0 0,0 0-16 0 0,-1 8-9 0 0,-29 124 1816 0 0,-5-11-1662 0 0,24-47-569 0 0,11-73-35 0 0,7-46-7505 0 0,0 24-1731 0 0,-4 13-990 0 0</inkml:trace>
  <inkml:trace contextRef="#ctx0" brushRef="#br0" timeOffset="8888.733">2863 729 0 0 0,'0'0'1474'0'0,"0"0"383"0"0,0 0 214 0 0,0 0 86 0 0,0 0-54 0 0,0 0-171 0 0,0 0-256 0 0,0 0-231 0 0,0 0-187 0 0,0 0-142 0 0,0 0-113 0 0,0 0-107 0 0,0 0-130 0 0,-5 2-110 0 0,-16 3-71 0 0,16-4-53 0 0,5-1-36 0 0,0 0-37 0 0,0 0-63 0 0,0 0-74 0 0,0 0-46 0 0,24 0 877 0 0,27-3-322 0 0,69 9-119 0 0,-118-5-699 0 0,0 0-1 0 0,-1 0 1 0 0,1-1-1 0 0,0 1 1 0 0,0 0 0 0 0,0 0-1 0 0,-1 1 1 0 0,1-1-1 0 0,0 0 1 0 0,-1 1-1 0 0,1-1 1 0 0,-1 1-1 0 0,1-1 1 0 0,-1 1 0 0 0,0 0-1 0 0,0-1 1 0 0,0 1-1 0 0,0 0 1 0 0,0 0-1 0 0,0 0 1 0 0,0 0 0 0 0,-1 0-1 0 0,1 0 1 0 0,-1 0-1 0 0,1 0 1 0 0,-1 0-1 0 0,0 0 1 0 0,0 0-1 0 0,0 0 1 0 0,0 0 0 0 0,0 0-1 0 0,0 0 1 0 0,-1 0-1 0 0,1 0 1 0 0,-1 0-1 0 0,1 0 1 0 0,-1 0-1 0 0,0 0 1 0 0,0 0 0 0 0,0 0-1 0 0,0 0 1 0 0,0 0-1 0 0,0-1 1 0 0,0 1-1 0 0,-1 0 1 0 0,1-1-1 0 0,0 1 1 0 0,-1-1 0 0 0,0 0-1 0 0,1 1 1 0 0,-1-1-1 0 0,0 0 1 0 0,-1 1-13 0 0,-164 116 285 0 0,166-118-288 0 0,0 1 0 0 0,0 0-1 0 0,0 0 1 0 0,0-1 0 0 0,1 1 0 0 0,-1 0 0 0 0,0 0-1 0 0,0 0 1 0 0,1 0 0 0 0,-1 0 0 0 0,1 0-1 0 0,-1 0 1 0 0,1 0 0 0 0,-1 0 0 0 0,1 1 0 0 0,0-1-1 0 0,-1 0 1 0 0,1 0 0 0 0,0 0 0 0 0,0 0-1 0 0,0 1 1 0 0,0-1 0 0 0,0 0 0 0 0,0 0 0 0 0,0 0-1 0 0,0 0 1 0 0,1 1 0 0 0,-1-1 0 0 0,0 0 0 0 0,1 0-1 0 0,-1 0 1 0 0,1 0 0 0 0,-1 0 0 0 0,1 0-1 0 0,-1 0 1 0 0,1 0 0 0 0,0 0 0 0 0,0 0 0 0 0,-1 0-1 0 0,1 0 1 0 0,0 0 0 0 0,0-1 0 0 0,0 1 3 0 0,51 28-34 0 0,-35-21 50 0 0,55 43-41 0 0,-65-43 12 0 0,-6-7 18 0 0,0 0 0 0 0,1 0-1 0 0,-1 0 1 0 0,0 0 0 0 0,0 0-1 0 0,1 0 1 0 0,-1 0 0 0 0,0 0-1 0 0,0 0 1 0 0,0 1 0 0 0,0-1-1 0 0,-1 0 1 0 0,1 1-1 0 0,0-1 1 0 0,-1 1 0 0 0,1-1-1 0 0,0 1 1 0 0,-1-1 0 0 0,0 1-1 0 0,1-1 1 0 0,-1 1 0 0 0,0-1-1 0 0,0 1 1 0 0,0-1 0 0 0,0 1-1 0 0,0 0 1 0 0,0-1 0 0 0,0 1-1 0 0,0-1 1 0 0,-1 1 0 0 0,1-1-1 0 0,-1 1 1 0 0,1-1-1 0 0,-1 1 1 0 0,0-1 0 0 0,1 0-1 0 0,-1 1 1 0 0,0-1 0 0 0,0 0-1 0 0,0 1 1 0 0,0-1 0 0 0,0 0-1 0 0,0 0 1 0 0,0 0 0 0 0,-1 0-1 0 0,1 0 1 0 0,0 0 0 0 0,-1 0-1 0 0,1 0 1 0 0,-2 0-5 0 0,-76 25 227 0 0,-57-16-141 0 0,135-10-136 0 0,0 0 0 0 0,-1-1 0 0 0,1 1-1 0 0,0 0 1 0 0,-1-1 0 0 0,1 1 0 0 0,0-1 0 0 0,0 1 0 0 0,0-1-1 0 0,-1 1 1 0 0,1-1 0 0 0,0 0 0 0 0,0 0 0 0 0,0 0-1 0 0,0 1 1 0 0,0-1 0 0 0,0 0 0 0 0,0 0 0 0 0,0-1-1 0 0,1 1 1 0 0,-1 0 0 0 0,0 0 0 0 0,1 0 0 0 0,-1 0 0 0 0,0-1-1 0 0,1 1 1 0 0,0 0 0 0 0,-1 0 0 0 0,1-1 0 0 0,0 1-1 0 0,-1-1 51 0 0,4-11-4159 0 0,4-1-4477 0 0,-3 7-3248 0 0</inkml:trace>
  <inkml:trace contextRef="#ctx0" brushRef="#br0" timeOffset="9604.946">3268 910 2945 0 0,'0'0'2227'0'0,"0"0"-442"0"0,0 0-107 0 0,0 0 64 0 0,0 0-16 0 0,0 0-171 0 0,0 0-323 0 0,0 0-347 0 0,0 0-172 0 0,0 0-7 0 0,0 0 41 0 0,0 0 36 0 0,0 0-34 0 0,0 8-67 0 0,-5 65 1298 0 0,5 48 128 0 0,-24-77-1915 0 0,24-44-228 0 0,-19-3-4718 0 0,5-14-7763 0 0,13 15 5384 0 0</inkml:trace>
  <inkml:trace contextRef="#ctx0" brushRef="#br0" timeOffset="9867.001">3091 866 1264 0 0,'0'0'1838'0'0,"0"0"-275"0"0,0 0 64 0 0,0 0 219 0 0,0 0 115 0 0,0 0-117 0 0,0 0-287 0 0,0 0-307 0 0,0 0-226 0 0,0 0-136 0 0,0 0-81 0 0,0 0-49 0 0,26 5-58 0 0,127 26 457 0 0,-2-13 281 0 0,-137-13-4493 0 0,-22-1-3353 0 0,-9 3 1553 0 0,8-4-2349 0 0</inkml:trace>
  <inkml:trace contextRef="#ctx0" brushRef="#br0" timeOffset="10103.988">3034 1145 5385 0 0,'0'0'3540'0'0,"0"0"-1517"0"0,0 0-839 0 0,0 0-148 0 0,0 0 115 0 0,0 0 64 0 0,0 0-79 0 0,0 0-197 0 0,0 0-205 0 0,0 0-177 0 0,0 0-148 0 0,0 0-130 0 0,0 0-99 0 0,31 3-73 0 0,96 9-56 0 0,-9-17-306 0 0,-88-1-240 0 0,-3 1-443 0 0,6-2-5691 0 0,-21 4-3892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2729 0 0,'0'0'2392'0'0,"0"0"-358"0"0,0 0-91 0 0,0 0 72 0 0,0 0-108 0 0,0 0-345 0 0,0 0-443 0 0,0 0-411 0 0,0 0-283 0 0,0 0-71 0 0,0 0 71 0 0,0 0 105 0 0,3 0 95 0 0,174 0 5243 0 0,-59 29-4796 0 0,-69-21-886 0 0,-48-8-146 0 0,-1 0 40 0 0,0 0 46 0 0,0 0 37 0 0,0 0 16 0 0,0 0 18 0 0,0 0 6 0 0,0 0-21 0 0,0 0-28 0 0,-21-22 159 0 0,-37-44-43 0 0,41 32-284 0 0,13 22-35 0 0,0-33-1115 0 0,26 22-3415 0 0,-14 18-1581 0 0,1 2-5818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15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0 0 0,'0'0'517'0'0,"0"0"324"0"0,0 0 344 0 0,0 0 493 0 0,0 0 402 0 0,0 0 189 0 0,0 0-130 0 0,0 0-355 0 0,0 0-326 0 0,0 0-256 0 0,0 0-174 0 0,0 0-136 0 0,-3 1-116 0 0,4-1-693 0 0,-1 0 0 0 0,0 0 0 0 0,1 0-1 0 0,-1 0 1 0 0,1 0 0 0 0,-1-1 0 0 0,0 1-1 0 0,1 0 1 0 0,-1 0 0 0 0,1 0 0 0 0,-1 0 0 0 0,0 0-1 0 0,1 0 1 0 0,-1 0 0 0 0,1 1 0 0 0,-1-1 0 0 0,0 0-1 0 0,1 0 1 0 0,-1 0 0 0 0,0 0 0 0 0,1 0 0 0 0,-1 0-1 0 0,0 1 1 0 0,1-1 0 0 0,-1 0 0 0 0,0 0-1 0 0,1 1 1 0 0,-1-1 0 0 0,0 0 0 0 0,1 0 0 0 0,-1 1-1 0 0,0-1 1 0 0,0 0 0 0 0,0 1 0 0 0,1-1 0 0 0,-1 0-1 0 0,0 1 1 0 0,0-1 0 0 0,0 1 0 0 0,0-1 0 0 0,0 0-1 0 0,1 1 1 0 0,-1-1 0 0 0,0 0 0 0 0,0 1 0 0 0,0-1-1 0 0,0 1 1 0 0,0-1 0 0 0,0 0 0 0 0,0 1-1 0 0,0-1 1 0 0,-1 1 0 0 0,1-1 0 0 0,0 0 0 0 0,0 1-1 0 0,0-1 1 0 0,0 0 0 0 0,0 1 0 0 0,-1-1 0 0 0,1 0-1 0 0,0 1 1 0 0,0-1-83 0 0,13 4 584 0 0,177 32 3573 0 0,1-14-3386 0 0,-13-7-510 0 0,-136-8-171 0 0,-40-6-88 0 0,0-1 8 0 0,-2 0 9 0 0,0 0-9 0 0,0 0 2 0 0,-49-53 2134 0 0,36 38-2984 0 0,-69-103 2598 0 0,65 74-5782 0 0,11-3-6468 0 0,6 36-2699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6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2689 0 0,'0'0'1871'0'0,"0"0"53"0"0,0 0 136 0 0,0 0 98 0 0,0 0-117 0 0,0 0-325 0 0,0 0-378 0 0,0 0-351 0 0,0 0-226 0 0,0 0-119 0 0,0 0-58 0 0,20 4 2016 0 0,-1 3-1845 0 0,1 0 0 0 0,0-2 0 0 0,0 0 0 0 0,1-2 0 0 0,-1 0 0 0 0,1-1 0 0 0,17-1-755 0 0,45 6 580 0 0,39 11-202 0 0,-159-24-3505 0 0,-5-6-5559 0 0,31 6 2714 0 0,6 5-3857 0 0</inkml:trace>
  <inkml:trace contextRef="#ctx0" brushRef="#br0" timeOffset="298.844">195 222 1728 0 0,'0'0'1826'0'0,"0"0"-135"0"0,0 0 73 0 0,0 0 169 0 0,0 0 93 0 0,0 0-86 0 0,0 0-196 0 0,0 0-298 0 0,0 0-291 0 0,0 0-231 0 0,0 0-153 0 0,0 0-75 0 0,0 0-82 0 0,-3-3-78 0 0,-12-10-103 0 0,3 47 1732 0 0,-2 128-181 0 0,-28 67-1434 0 0,36-171-1521 0 0,24-70-2047 0 0,-2-10-567 0 0,-6 5-3770 0 0,-6 10-3562 0 0</inkml:trace>
  <inkml:trace contextRef="#ctx0" brushRef="#br0" timeOffset="889.058">573 1 3753 0 0,'0'0'1480'0'0,"0"0"-361"0"0,0 0 67 0 0,0 0 361 0 0,0 0 285 0 0,0 0 63 0 0,0 0-196 0 0,0 0-433 0 0,0 0-397 0 0,0 0-269 0 0,0 0-137 0 0,0 0-23 0 0,7 18 1455 0 0,-7 23-947 0 0,-1-1-1 0 0,-2 0 0 0 0,-2 0 1 0 0,-2-1-1 0 0,-7 23-947 0 0,-99 331 544 0 0,85-264-521 0 0,28-128-11 0 0,0-1-9 0 0,0 0 14 0 0,0 0 3 0 0,0 0 8 0 0,0 0 4 0 0,0 0 24 0 0,0 0 5 0 0,105-30 1106 0 0,80-13-498 0 0,-165 42-1558 0 0,-7 1-3495 0 0,-3-3-5040 0 0,-6 2-1700 0 0</inkml:trace>
  <inkml:trace contextRef="#ctx0" brushRef="#br0" timeOffset="1186.983">946 494 4601 0 0,'0'0'3843'0'0,"0"0"-1359"0"0,0 0-567 0 0,0 0-102 0 0,0 0-125 0 0,0 0-176 0 0,0 0-214 0 0,0 0-225 0 0,0 0-176 0 0,0 0-116 0 0,0 0-66 0 0,0 0-9 0 0,-5 17-18 0 0,-16 55-45 0 0,14 46 1468 0 0,20 94-1787 0 0,-24-219-4893 0 0,7-32-3961 0 0,4 28 3348 0 0,0 3-3665 0 0</inkml:trace>
  <inkml:trace contextRef="#ctx0" brushRef="#br0" timeOffset="6080.762">814 631 0 0 0,'0'0'284'0'0,"0"0"471"0"0,0 0 145 0 0,0 0 12 0 0,0 0-25 0 0,0 0-39 0 0,7-5-41 0 0,20-12-43 0 0,-2 10 15080 0 0,-15 5-15419 0 0,14-4-15 0 0,1 0-1 0 0,-1 1 1 0 0,1 2 0 0 0,1 0-1 0 0,-1 2 1 0 0,2 0-410 0 0,6-2 256 0 0,-35 28 200 0 0,-50 56 58 0 0,31-52-380 0 0,20-28-98 0 0,1-1 6 0 0,0 0-16 0 0,0 0-8 0 0,0 0-8 0 0,0 0-22 0 0,0 0-12 0 0,22 0-52 0 0,90 22 123 0 0,-109-21-40 0 0,0-1-1 0 0,0 1 1 0 0,-1 0 0 0 0,1 0-1 0 0,0 1 1 0 0,-1-1 0 0 0,1 0-1 0 0,-1 1 1 0 0,1 0 0 0 0,-1 0-1 0 0,0-1 1 0 0,0 1 0 0 0,1 1-1 0 0,-1-1 1 0 0,-1 0 0 0 0,1 0-1 0 0,0 1 1 0 0,-1-1 0 0 0,1 1-1 0 0,-1-1 1 0 0,0 1 0 0 0,1 0-1 0 0,-1-1 1 0 0,-1 1 0 0 0,1 0-1 0 0,0 0 1 0 0,-1 0 0 0 0,1 0-1 0 0,-1 0 1 0 0,0 0 0 0 0,0 0-1 0 0,0-1 1 0 0,0 1 0 0 0,-1 0-1 0 0,1 0 1 0 0,-2 3-7 0 0,-50 41 423 0 0,38-40-377 0 0,1-1 0 0 0,-1-1 1 0 0,0 0-1 0 0,-1-1 0 0 0,1 0 1 0 0,-1-1-1 0 0,0-1 1 0 0,1 0-1 0 0,-1-1 0 0 0,0-1 1 0 0,0 0-1 0 0,-4-2-46 0 0,-13-16 56 0 0,31 18-101 0 0,12-15-2817 0 0,12 0-667 0 0,-8 9-4841 0 0,-10 5-2722 0 0</inkml:trace>
  <inkml:trace contextRef="#ctx0" brushRef="#br0" timeOffset="6510.012">1353 572 2328 0 0,'0'0'3209'0'0,"0"0"-670"0"0,0 0-286 0 0,0 0-105 0 0,0 0-211 0 0,0 0-317 0 0,0 0-368 0 0,0 0-307 0 0,0 0-185 0 0,0 0-84 0 0,0 0-20 0 0,0 0-8 0 0,0 0-13 0 0,0 8-38 0 0,-14 72 1253 0 0,-5 28-402 0 0,16-90-1405 0 0,-2-1 0 0 0,1 0 0 0 0,-2 1 0 0 0,-1-2 0 0 0,0 1-1 0 0,-1-1 1 0 0,-5 8-43 0 0,-4 8-7 0 0,17-32-46 0 0,0 0-8 0 0,0 0-22 0 0,0 0-10 0 0,0 0-36 0 0,0 0-90 0 0,8-14-1252 0 0,23-27-2973 0 0,-10 15-4062 0 0,-19 23 6992 0 0,4-5-7707 0 0</inkml:trace>
  <inkml:trace contextRef="#ctx0" brushRef="#br0" timeOffset="6784.344">1355 568 1208 0 0,'0'0'3256'0'0,"0"0"-582"0"0,0 0-159 0 0,0 0-113 0 0,0 0-335 0 0,0 0-468 0 0,0 0-478 0 0,0 0-382 0 0,0 0-229 0 0,0 0-72 0 0,0 0 34 0 0,0 0 110 0 0,3 0 106 0 0,155 22 4050 0 0,-96-18-4852 0 0,-31-1-748 0 0,-30-3-4518 0 0,-7 0-5313 0 0,4 0 2733 0 0</inkml:trace>
  <inkml:trace contextRef="#ctx0" brushRef="#br0" timeOffset="7037.875">1281 748 4793 0 0,'0'0'3049'0'0,"0"0"-662"0"0,0 0-395 0 0,0 0-221 0 0,0 0-270 0 0,0 0-240 0 0,0 0-211 0 0,0 0-202 0 0,0 0-85 0 0,0 0-71 0 0,0 0-55 0 0,0 0-40 0 0,0 0-88 0 0,14 5-114 0 0,42 15-129 0 0,14-24-81 0 0,-48-2-306 0 0,29-10-1767 0 0,-30 6-7579 0 0,-13 7-1753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9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1 340 2993 0 0,'0'0'1773'0'0,"0"0"6"0"0,0 0 218 0 0,0 0 175 0 0,0 0-71 0 0,0 0-254 0 0,0 0-346 0 0,0 0-327 0 0,0 0-248 0 0,0 0-140 0 0,0 0-71 0 0,9 0 4743 0 0,32 0-3933 0 0,113-40 169 0 0,30 17-1098 0 0,-184 23-587 0 0,0 0 11 0 0,0 0 12 0 0,0 0-12 0 0,0 0-4 0 0,0 0-4 0 0,0 0-13 0 0,0 0 6 0 0,0 0 1 0 0,0 0-9 0 0,0 0 6 0 0,0 0-10 0 0,0 0-1 0 0,0 0 23 0 0,0 0-9 0 0,0 0-18 0 0,0 0 3 0 0,0 0 21 0 0,0 0-16 0 0,0 0-7 0 0,0 0 5 0 0,0 0-34 0 0,0 0 8 0 0,0 0-8 0 0,0 0-20 0 0,0 0-30 0 0,0 0-19 0 0,0 0-69 0 0,0 0-92 0 0,-5-4-3906 0 0,-3-3-5447 0 0,6 3-2050 0 0</inkml:trace>
  <inkml:trace contextRef="#ctx0" brushRef="#br0" timeOffset="360.803">210 1 7306 0 0,'0'0'2384'0'0,"0"0"-797"0"0,0 0-287 0 0,0 0 75 0 0,0 0 70 0 0,0 0-36 0 0,0 0-139 0 0,0 0-246 0 0,0 0-189 0 0,0 0-96 0 0,0 0-62 0 0,0 0-39 0 0,0 0-42 0 0,-2 33-36 0 0,-5 103-65 0 0,16-61 320 0 0,-3-36-483 0 0,-2 1 1 0 0,-1 0 0 0 0,-2 0 0 0 0,-2 0 0 0 0,-2 7-333 0 0,-5-7-64 0 0,14-55-4480 0 0,16-12-36 0 0,-12 15-737 0 0,-2 4-5577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5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49 9082 0 0,'0'0'2078'0'0,"0"0"-406"0"0,0 0-125 0 0,0 0 47 0 0,0 0-38 0 0,0 0-161 0 0,0 0-264 0 0,0 0-260 0 0,0 0-191 0 0,0 0-131 0 0,0 0-62 0 0,9-7-20 0 0,35-27 932 0 0,-54 57 632 0 0,-72 72-995 0 0,82-95-1028 0 0,0 0 12 0 0,23-8 464 0 0,140-110 943 0 0,-200 160-3574 0 0,33-34 237 0 0,-1 0-2416 0 0,3-3-2483 0 0,0-1-5817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5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9826 0 0,'0'0'5337'0'0,"0"0"-2775"0"0,0 0-911 0 0,0 0-129 0 0,0 0-150 0 0,0 0-186 0 0,0 0-234 0 0,0 0-277 0 0,0 0-169 0 0,0 0-61 0 0,0 0-25 0 0,0 0-11 0 0,0 0-33 0 0,5 18 522 0 0,-56 34 295 0 0,71-60-890 0 0,57-31 314 0 0,-107 57 184 0 0,47-11-2438 0 0,-12-7 1020 0 0,12 0-2170 0 0,-5-3-6069 0 0,-3-1-4401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4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1000 273 0 0 0,'0'0'1628'0'0,"0"0"-270"0"0,0 0 116 0 0,0 0 322 0 0,0 0 294 0 0,0 0 92 0 0,0 0-149 0 0,0 0-311 0 0,0 0-326 0 0,0 0-255 0 0,0 0-153 0 0,2-6-88 0 0,5-16-93 0 0,-5 17-112 0 0,-3 16 930 0 0,-36 88-283 0 0,-70 184-355 0 0,-46 92-642 0 0,134-334-353 0 0,10-26 123 0 0,8-22 460 0 0,83-245-300 0 0,-59 194-244 0 0,5-18-16 0 0,112-252 45 0 0,-118 286-34 0 0,2 2 0 0 0,1 0 0 0 0,2 2 0 0 0,2 0-1 0 0,23-21-25 0 0,-43 48-1 0 0,-1 25-51 0 0,26 173 979 0 0,18 60-428 0 0,44-8-264 0 0,-12-62-119 0 0,-84-177-64 0 0,0 0 0 0 0,0 0 0 0 0,-1 0 0 0 0,1 0 0 0 0,0 0 0 0 0,0 0 1 0 0,-1 0-1 0 0,1 0 0 0 0,0 0 0 0 0,0 0 0 0 0,0 0 0 0 0,-1 0 1 0 0,1 0-1 0 0,0 0 0 0 0,0 0 0 0 0,-1 0 0 0 0,1 0 0 0 0,0 0 0 0 0,0 0 1 0 0,0 0-1 0 0,-1 0 0 0 0,1 0 0 0 0,0 0 0 0 0,0 0 0 0 0,0 1 0 0 0,-1-1 1 0 0,1 0-1 0 0,0 0 0 0 0,0 0 0 0 0,0 0 0 0 0,0 0 0 0 0,-1 1 1 0 0,1-1-1 0 0,0 0-52 0 0,-9-7-110 0 0,-219-147 147 0 0,-18 8-340 0 0,227 134-787 0 0,33 6-4002 0 0,-4 5 248 0 0,1 1-6783 0 0</inkml:trace>
  <inkml:trace contextRef="#ctx0" brushRef="#br0" timeOffset="3284.425">6537 740 13971 0 0,'0'0'1607'0'0,"0"0"-285"0"0,0 0 122 0 0,0 0 194 0 0,0 0-94 0 0,0 0-270 0 0,0 0-330 0 0,0 0-243 0 0,0 0-185 0 0,0 0-133 0 0,0 0-119 0 0,0 0-86 0 0,-12 32-72 0 0,-40 95-54 0 0,36-68-133 0 0,17-45-1266 0 0,1-17-10069 0 0,-2-1-116 0 0</inkml:trace>
  <inkml:trace contextRef="#ctx0" brushRef="#br0" timeOffset="3786.384">6736 932 15891 0 0,'0'0'1534'0'0,"0"0"-124"0"0,0 0 162 0 0,0 0 111 0 0,0 0-75 0 0,0 0-298 0 0,0 0-450 0 0,0 0-345 0 0,0 0-186 0 0,0 0-54 0 0,0 0-28 0 0,0 0-56 0 0,0 0-41 0 0,16-33-38 0 0,46-104-36 0 0,6-1-20 0 0,-68 137-64 0 0,0 1 0 0 0,1-1-1 0 0,-1 0 1 0 0,0 1 0 0 0,1-1 0 0 0,-1 0-1 0 0,0 1 1 0 0,1-1 0 0 0,-1 0-1 0 0,1 1 1 0 0,-1-1 0 0 0,1 1 0 0 0,-1-1-1 0 0,1 1 1 0 0,-1-1 0 0 0,1 1 0 0 0,0 0-1 0 0,-1-1 1 0 0,1 1 0 0 0,0 0-1 0 0,-1-1 1 0 0,1 1 0 0 0,0 0 0 0 0,-1 0-1 0 0,1 0 1 0 0,0-1 0 0 0,-1 1-1 0 0,1 0 1 0 0,0 0 0 0 0,0 0 0 0 0,-1 0-1 0 0,1 0 1 0 0,0 0 0 0 0,-1 1-1 0 0,1-1 1 0 0,0 0 0 0 0,0 0 0 0 0,-1 0-1 0 0,1 1 1 0 0,0-1 0 0 0,-1 0-1 0 0,1 1 1 0 0,-1-1 0 0 0,1 1 0 0 0,0-1-1 0 0,-1 0 1 0 0,1 1 0 0 0,-1-1 0 0 0,1 1-1 0 0,-1 0 1 0 0,1-1 0 0 0,-1 1-1 0 0,0-1 1 0 0,1 1 0 0 0,-1 0 0 0 0,0-1-1 0 0,1 1 1 0 0,-1 0 0 0 0,0-1-1 0 0,0 1 1 0 0,0 0 0 0 0,1-1 0 0 0,-1 1-1 0 0,0 0 9 0 0,11 48-225 0 0,-11-48 224 0 0,0 1-3 0 0,0 7 1 0 0,0 0 0 0 0,1-1 0 0 0,0 1 0 0 0,0 0 0 0 0,1-1 0 0 0,0 1 0 0 0,0-1 0 0 0,1 1 0 0 0,0-1 0 0 0,1 0 0 0 0,-1 0 0 0 0,2-1 0 0 0,-1 1 0 0 0,1-1 0 0 0,0 0 0 0 0,0 0 1 0 0,1 0-1 0 0,0-1 0 0 0,1 0 0 0 0,-1 0 0 0 0,1 0 0 0 0,2 0 3 0 0,-5-4 43 0 0,0-1 1 0 0,0 0-1 0 0,1 0 1 0 0,-1 0-1 0 0,0-1 0 0 0,1 1 1 0 0,-1-1-1 0 0,0 0 1 0 0,1 0-1 0 0,-1 0 1 0 0,1-1-1 0 0,-1 0 0 0 0,0 0 1 0 0,1 0-1 0 0,-1 0 1 0 0,0-1-1 0 0,0 1 1 0 0,0-1-1 0 0,0 0 1 0 0,0 0-1 0 0,-1-1 0 0 0,1 1 1 0 0,0-1-1 0 0,-1 0 1 0 0,0 0-1 0 0,0 0 1 0 0,3-3-44 0 0,69-105 1061 0 0,-63 90-1015 0 0,13-55-721 0 0,-23 59-3808 0 0,-2 1-4339 0 0,0 11-3863 0 0</inkml:trace>
  <inkml:trace contextRef="#ctx0" brushRef="#br0" timeOffset="4046.475">7622 221 18420 0 0,'0'0'1724'0'0,"0"0"-631"0"0,0 0-169 0 0,0 0 97 0 0,0 0 122 0 0,0 0 4 0 0,0 0-121 0 0,0 0-201 0 0,0 0-198 0 0,0 0-138 0 0,0 0-61 0 0,0 0-63 0 0,10 35-76 0 0,29 111-56 0 0,-30-36-15 0 0,-10 118-138 0 0,34-110-507 0 0,-25-112-2778 0 0,-15-34-2380 0 0,2 18-499 0 0,0 2-5666 0 0</inkml:trace>
  <inkml:trace contextRef="#ctx0" brushRef="#br0" timeOffset="4230.062">7404 442 15355 0 0,'0'0'1853'0'0,"0"0"-506"0"0,0 0-171 0 0,0 0-57 0 0,0 0-68 0 0,33-7-108 0 0,101-23-171 0 0,3 12 844 0 0,45 15-1173 0 0,-164 13-2200 0 0,-16-6-2452 0 0,-1 0-3713 0 0,-1-1-3865 0 0</inkml:trace>
  <inkml:trace contextRef="#ctx0" brushRef="#br0" timeOffset="3516.489">6464 335 7970 0 0,'0'0'2120'0'0,"0"0"-536"0"0,0 0-279 0 0,0 0-257 0 0,0 0-296 0 0,0 0-480 0 0,0 0-488 0 0,0 0-432 0 0,0 0-560 0 0,0 0-1361 0 0,0 0-7841 0 0</inkml:trace>
  <inkml:trace contextRef="#ctx0" brushRef="#br0" timeOffset="4901.824">6486 380 0 0 0,'0'0'608'0'0,"0"0"211"0"0,0 0-11 0 0,0 0-72 0 0,0 0-26 0 0,0 0 51 0 0,0 0 82 0 0,0 0-103 0 0,0 0-102 0 0,0 0-62 0 0,2-5-7 0 0,5-12 69 0 0,-7 17-444 0 0,-1 1 1 0 0,1-1-1 0 0,0 0 0 0 0,-1 0 1 0 0,1 0-1 0 0,-1 0 0 0 0,1 1 1 0 0,0-1-1 0 0,-1 0 1 0 0,1 0-1 0 0,-1 0 0 0 0,1 0 1 0 0,-1 0-1 0 0,1 0 1 0 0,0 0-1 0 0,-1 0 0 0 0,1 0 1 0 0,-1 0-1 0 0,1-1 0 0 0,-1 1 1 0 0,1 0-1 0 0,0 0 1 0 0,-1 0-1 0 0,1 0 0 0 0,-1-1 1 0 0,1 1-1 0 0,0 0 1 0 0,-1 0-1 0 0,1-1 0 0 0,0 1 1 0 0,-1 0-1 0 0,1-1 0 0 0,0 1 1 0 0,0 0-1 0 0,-1-1 1 0 0,1 1-1 0 0,0 0 0 0 0,0-1 1 0 0,0 1-1 0 0,-1 0 1 0 0,1-1-1 0 0,0 1 0 0 0,0-1 1 0 0,0 1-1 0 0,0-1 0 0 0,0 1 1 0 0,0 0-1 0 0,0-1 1 0 0,0 1-1 0 0,0-1 0 0 0,0 1 1 0 0,0-1-1 0 0,0 1 1 0 0,0 0-1 0 0,0-1 0 0 0,0 1 1 0 0,0-1-1 0 0,1 1 0 0 0,-1 0 1 0 0,0-1-1 0 0,0 1 1 0 0,0-1-1 0 0,1 1 0 0 0,-1 0 1 0 0,0-1-1 0 0,1 1-194 0 0,-11 7-661 0 0,6-3 790 0 0,4-3 931 0 0,17-13 1764 0 0,-17 12-2606 0 0,0 0 24 0 0,0 0-25 0 0,0 0-26 0 0,0 0-11 0 0,0 0-44 0 0,0 0-28 0 0,0 0-36 0 0,0 0-33 0 0,0 0-11 0 0,0 0-20 0 0,0 0-22 0 0,0 0-11 0 0,0 0-15 0 0,0 0-11 0 0,0 0 1 0 0,0 0-36 0 0,22-1-1600 0 0,-18 1 1043 0 0,3-2-2236 0 0,-2 1-2171 0 0,-3-3-7027 0 0</inkml:trace>
  <inkml:trace contextRef="#ctx0" brushRef="#br0" timeOffset="2682.261">4899 763 0 0 0,'0'0'1091'0'0,"0"0"495"0"0,0 0 299 0 0,0 0 182 0 0,0 0-101 0 0,0 0-344 0 0,0 0-410 0 0,0 0-325 0 0,0 0-226 0 0,0 0-95 0 0,0 0 101 0 0,0 0 330 0 0,0 0 237 0 0,5 4 118 0 0,39 55 1843 0 0,-29-3-2661 0 0,-2-1-1 0 0,-2 2 0 0 0,-3 0 0 0 0,-2 0 0 0 0,-3 0 0 0 0,-2 0 0 0 0,-6 46-533 0 0,-15-8 235 0 0,20-96-213 0 0,-1 0 0 0 0,1 0 1 0 0,0 1-1 0 0,-1-1 1 0 0,1 0-1 0 0,0 1 1 0 0,-1-1-1 0 0,1 0 0 0 0,-1 0 1 0 0,1 1-1 0 0,-1-1 1 0 0,1 1-1 0 0,-1-1 0 0 0,0 1 1 0 0,1-1-1 0 0,-1 1 1 0 0,1-1-1 0 0,-1 1 0 0 0,0-1 1 0 0,0 1-1 0 0,1 0 1 0 0,-1-1-1 0 0,0 1 0 0 0,0 0 1 0 0,1 0-1 0 0,-1-1 1 0 0,0 1-1 0 0,0 0 0 0 0,0 0 1 0 0,0 0-1 0 0,1 0 1 0 0,-1 0-1 0 0,0 0 0 0 0,0 0 1 0 0,0 1-1 0 0,1-1 1 0 0,-1 0-1 0 0,0 0 0 0 0,0 1 1 0 0,1-1-1 0 0,-1 0 1 0 0,0 1-1 0 0,0-1 1 0 0,1 1-1 0 0,-1-1 0 0 0,0 1 1 0 0,1-1-1 0 0,-1 1 1 0 0,1-1-1 0 0,-1 1 0 0 0,1 0 1 0 0,-1-1-1 0 0,1 1 1 0 0,-1 0-1 0 0,1-1 0 0 0,0 1 1 0 0,-1 0-1 0 0,1 0 1 0 0,0-1-1 0 0,-1 1 0 0 0,1 0 1 0 0,0 0-1 0 0,0-1 1 0 0,0 1-1 0 0,0 0 0 0 0,0 0 1 0 0,0 0-1 0 0,0 0 1 0 0,0-1-1 0 0,0 2-22 0 0,-2-22 23 0 0,2 0 1 0 0,0 0-1 0 0,0 0 0 0 0,2 0 0 0 0,1 0 0 0 0,0 0 1 0 0,2 0-1 0 0,0 1 0 0 0,1 0 0 0 0,1 0 1 0 0,0 1-1 0 0,2-1 0 0 0,9-14-23 0 0,-1-4 43 0 0,7-15-10 0 0,3 0-1 0 0,2 2 0 0 0,3 1 0 0 0,1 2 0 0 0,2 0 0 0 0,3 3 0 0 0,1 1 1 0 0,2 2-1 0 0,25-18-32 0 0,-54 48 29 0 0,1 1-1 0 0,0 0 1 0 0,0 0 0 0 0,1 2 0 0 0,1-1 0 0 0,-1 2 0 0 0,1 0-1 0 0,0 1 1 0 0,1 0 0 0 0,-1 1 0 0 0,1 1 0 0 0,0 1 0 0 0,10-1-29 0 0,-24 4 11 0 0,1 0 1 0 0,0 1-1 0 0,-1-1 1 0 0,1 1 0 0 0,0 0-1 0 0,-1 0 1 0 0,1 0-1 0 0,-1 0 1 0 0,0 0 0 0 0,1 0-1 0 0,-1 1 1 0 0,0-1 0 0 0,0 1-1 0 0,1 0 1 0 0,-2-1-1 0 0,1 1 1 0 0,0 0 0 0 0,0 0-1 0 0,0 1 1 0 0,-1-1-1 0 0,1 0 1 0 0,-1 0 0 0 0,0 1-1 0 0,0-1 1 0 0,0 1-1 0 0,0-1 1 0 0,0 1 0 0 0,0-1-1 0 0,-1 1 1 0 0,1 0 0 0 0,-1-1-1 0 0,1 1 1 0 0,-1 0-1 0 0,0 1-11 0 0,-7 98 424 0 0,-2-72-372 0 0,-2-1-1 0 0,-1 0 0 0 0,-1-1 0 0 0,-1 0 1 0 0,-2-1-1 0 0,-1 0 0 0 0,-1-2 1 0 0,-1 0-1 0 0,-3 1-51 0 0,17-18 3 0 0,-1-1-1 0 0,0 0 1 0 0,0 0 0 0 0,-1 0 0 0 0,0-1 0 0 0,0 0 0 0 0,0 0-1 0 0,-1-1 1 0 0,0 0 0 0 0,0 0 0 0 0,0 0 0 0 0,-1-2-1 0 0,0 1 1 0 0,1-1 0 0 0,-1 0 0 0 0,0-1 0 0 0,-1 0 0 0 0,-1 0-3 0 0,7-1-35 0 0,1-1 0 0 0,-1 0 1 0 0,0 0-1 0 0,1 0 1 0 0,-1-1-1 0 0,1 1 0 0 0,-1-1 1 0 0,0 0-1 0 0,1 0 1 0 0,0 0-1 0 0,-1 0 1 0 0,1-1-1 0 0,0 1 0 0 0,-1-1 1 0 0,1 0-1 0 0,0 0 1 0 0,0 0-1 0 0,0 0 1 0 0,1-1-1 0 0,-1 1 0 0 0,1-1 1 0 0,-1 0-1 0 0,1 0 1 0 0,0 1-1 0 0,0-2 1 0 0,0 1-1 0 0,-1-2 35 0 0,0-2-282 0 0,-1-1 1 0 0,1 1 0 0 0,0-1-1 0 0,1 0 1 0 0,0 0-1 0 0,0 0 1 0 0,1-1-1 0 0,0 1 1 0 0,0 0-1 0 0,1-1 1 0 0,0 1-1 0 0,1 0 1 0 0,0-1 281 0 0,5-30-4157 0 0,6 3-3910 0 0,-5 20-3548 0 0</inkml:trace>
  <inkml:trace contextRef="#ctx0" brushRef="#br0" timeOffset="3031.533">5987 619 3361 0 0,'0'0'2932'0'0,"0"0"-456"0"0,0 0-195 0 0,0 0 41 0 0,0 0 23 0 0,0 0-17 0 0,0 0-178 0 0,0 0-474 0 0,0 0-531 0 0,0 0-428 0 0,0 0-309 0 0,0 0-114 0 0,0 0 12 0 0,-22 17 34 0 0,-70 53-12 0 0,82-63-269 0 0,-4 2 70 0 0,0 1-1 0 0,0 0 1 0 0,2 1 0 0 0,-1 1 0 0 0,1 0-1 0 0,1 0 1 0 0,0 1 0 0 0,-9 14-129 0 0,18-23 9 0 0,-1-1 0 0 0,1 1 0 0 0,0 0 0 0 0,0 0 0 0 0,0 0 0 0 0,1 1 0 0 0,-1-1 0 0 0,1 0 0 0 0,0 1 0 0 0,0-1 0 0 0,1 1 0 0 0,-1-1 0 0 0,1 1 0 0 0,0-1 0 0 0,0 1 0 0 0,1-1 0 0 0,-1 1 0 0 0,1-1 0 0 0,0 1 0 0 0,0-1 0 0 0,0 0 0 0 0,1 0 0 0 0,0 1 0 0 0,-1-1 0 0 0,1 0 0 0 0,1 0 0 0 0,-1 0 0 0 0,1-1 0 0 0,-1 1 0 0 0,1-1 0 0 0,0 1 0 0 0,0-1 0 0 0,1 0 0 0 0,-1 0 0 0 0,1 0 0 0 0,-1-1 0 0 0,1 1 0 0 0,4 1-9 0 0,4 0 44 0 0,0 0 0 0 0,0-1 0 0 0,1-1-1 0 0,-1 0 1 0 0,1-1 0 0 0,0 0-1 0 0,-1-1 1 0 0,1 0 0 0 0,0-1 0 0 0,-1 0-1 0 0,1-1 1 0 0,-1 0 0 0 0,1-1 0 0 0,-1-1-1 0 0,0 0 1 0 0,0-1 0 0 0,-1 0-1 0 0,1 0 1 0 0,-1-2 0 0 0,0 1 0 0 0,-1-1-1 0 0,0-1 1 0 0,0 0 0 0 0,0 0 0 0 0,-1-1-1 0 0,0 0 1 0 0,-1-1 0 0 0,0 1-1 0 0,0-2 1 0 0,-1 1 0 0 0,-1-1 0 0 0,0 0-1 0 0,1-2-43 0 0,-5 5-12 0 0,0 0 0 0 0,0-1 0 0 0,0 1 0 0 0,-1-1-1 0 0,0 1 1 0 0,-1-1 0 0 0,0 0 0 0 0,0 1 0 0 0,-1-1-1 0 0,0 0 1 0 0,-1 1 0 0 0,1-1 0 0 0,-2 1 0 0 0,1 0-1 0 0,-1 0 1 0 0,0 0 0 0 0,-1 0 0 0 0,0 0 0 0 0,0 1 0 0 0,-1-1-1 0 0,0 1 1 0 0,0 0 0 0 0,-1 1 0 0 0,0-1 0 0 0,0 1-1 0 0,0 0 1 0 0,-1 1 0 0 0,-2-3 12 0 0,6 7-143 0 0,0-1 0 0 0,0 1 0 0 0,0 0 0 0 0,-1 0-1 0 0,1 0 1 0 0,0 0 0 0 0,0 0 0 0 0,-1 0 0 0 0,1 1 0 0 0,0 0 0 0 0,-1 0 0 0 0,1 0 0 0 0,0 0 0 0 0,-1 0-1 0 0,1 1 1 0 0,0-1 0 0 0,-1 1 0 0 0,1 0 0 0 0,-1 0 143 0 0,-17 8-3662 0 0,3 2-3656 0 0,9-4-4556 0 0</inkml:trace>
  <inkml:trace contextRef="#ctx0" brushRef="#br0" timeOffset="945.081">2176 1017 2377 0 0,'0'0'2851'0'0,"0"0"-851"0"0,0 0-182 0 0,0 0 84 0 0,0 0-2 0 0,0 0-166 0 0,0 0-353 0 0,0 0-415 0 0,0 0-222 0 0,0 0-34 0 0,0 0 50 0 0,0 0 59 0 0,8-13 3116 0 0,50-220-558 0 0,-2 104-2920 0 0,-45 121-485 0 0,-8 35-76 0 0,-2-17 151 0 0,0 9-42 0 0,1 0 0 0 0,1 0 1 0 0,0-1-1 0 0,2 1 0 0 0,0-1 0 0 0,1 0 0 0 0,1 0 1 0 0,1-1-1 0 0,0 0 0 0 0,1 0 0 0 0,1-1 1 0 0,1 1-6 0 0,-8-13 10 0 0,0 0 0 0 0,0 0 0 0 0,1-1 0 0 0,-1 1 0 0 0,1-1 0 0 0,0 1 0 0 0,0-1 0 0 0,0 0 0 0 0,0-1 0 0 0,0 1 0 0 0,1-1 0 0 0,-1 1 0 0 0,1-1 0 0 0,0-1 0 0 0,0 1 0 0 0,-1-1 0 0 0,1 0 0 0 0,0 0 0 0 0,0 0 0 0 0,0 0 0 0 0,0-1 0 0 0,0 0 0 0 0,0 0 0 0 0,0-1 0 0 0,0 1 0 0 0,1-1-10 0 0,2-3 79 0 0,0 1 0 0 0,-1-1 0 0 0,1-1 0 0 0,-1 1 0 0 0,0-1 1 0 0,0 0-1 0 0,0-1 0 0 0,-1 0 0 0 0,0 0 0 0 0,0 0 0 0 0,3-6-79 0 0,2 1 133 0 0,6-10-7 0 0,0-2 1 0 0,-2 0 0 0 0,0 0 0 0 0,-2-2 0 0 0,-1 0-1 0 0,0 0 1 0 0,-2-1 0 0 0,-1 0 0 0 0,-1-1 0 0 0,2-15-127 0 0,-9 52-5151 0 0,-2 2-883 0 0,1-5-6004 0 0</inkml:trace>
  <inkml:trace contextRef="#ctx0" brushRef="#br0" timeOffset="1298.395">2957 847 3097 0 0,'0'0'2803'0'0,"0"0"-169"0"0,0 0-154 0 0,0 0-198 0 0,0 0-228 0 0,0 0-302 0 0,0 0-305 0 0,0 0-242 0 0,0 0-193 0 0,0 0-112 0 0,0 0-99 0 0,0 0-63 0 0,31-12-58 0 0,97-39-78 0 0,-78 19 232 0 0,-48 25-672 0 0,1 3-116 0 0,0 0 0 0 0,-1 0-1 0 0,0 0 1 0 0,0-1 0 0 0,0 1 0 0 0,0 0 0 0 0,-1-1 0 0 0,1 0 0 0 0,-1 1-1 0 0,0-1 1 0 0,-1 0 0 0 0,1 1 0 0 0,-1-1 0 0 0,0 0 0 0 0,0 0 0 0 0,0 1-1 0 0,-1-1 1 0 0,0 0 0 0 0,0 0 0 0 0,0 1 0 0 0,0-1 0 0 0,-1 1 0 0 0,0-1 0 0 0,1 1-1 0 0,-2 0 1 0 0,1 0 0 0 0,0 0 0 0 0,-1 0 0 0 0,0 0 0 0 0,0 0 0 0 0,0 1-1 0 0,-1-1 1 0 0,1 1 0 0 0,-1 0 0 0 0,1 0 0 0 0,-1 0 0 0 0,0 1 0 0 0,0-1-1 0 0,-1 1 1 0 0,1 0 0 0 0,0 0 0 0 0,-1 0 0 0 0,1 1 0 0 0,-1-1 0 0 0,1 1 0 0 0,-3 0-46 0 0,-3 4-6 0 0,1 1 0 0 0,-1 0 0 0 0,1 0 0 0 0,0 1 1 0 0,1 0-1 0 0,-1 0 0 0 0,1 1 0 0 0,0 0 0 0 0,0 1 1 0 0,1-1-1 0 0,0 2 0 0 0,0-1 0 0 0,1 1 0 0 0,-1 0 1 0 0,2 0-1 0 0,-1 1 0 0 0,1-1 0 0 0,1 1 0 0 0,-1 0 1 0 0,2 1-1 0 0,-1-1 0 0 0,1 1 0 0 0,-2 9 6 0 0,1-6-10 0 0,0-1 0 0 0,1 0-1 0 0,0 1 1 0 0,1 0 0 0 0,0 0-1 0 0,1 0 1 0 0,1-1 0 0 0,0 1-1 0 0,0 0 1 0 0,2 2 10 0 0,-2-10-6 0 0,1 0 0 0 0,0-1 0 0 0,1 1 0 0 0,-1 0 1 0 0,1-1-1 0 0,0 1 0 0 0,0-1 0 0 0,0 1 0 0 0,1-1 0 0 0,0 0 0 0 0,-1 0 0 0 0,1 0 0 0 0,1-1 0 0 0,-1 1 0 0 0,0-1 0 0 0,1 1 1 0 0,0-1-1 0 0,0 0 0 0 0,0-1 0 0 0,0 1 0 0 0,0-1 0 0 0,1 1 0 0 0,-1-1 0 0 0,1-1 0 0 0,-1 1 0 0 0,1-1 0 0 0,4 2 6 0 0,3-1-98 0 0,0-1-1 0 0,0 0 0 0 0,0 0 0 0 0,0-1 1 0 0,0 0-1 0 0,0-1 0 0 0,-1-1 0 0 0,1 0 0 0 0,0 0 1 0 0,-1-1-1 0 0,1-1 0 0 0,-1 0 0 0 0,0 0 1 0 0,0-1-1 0 0,7-5 99 0 0,55-31-10114 0 0,-59 33-1686 0 0</inkml:trace>
  <inkml:trace contextRef="#ctx0" brushRef="#br0" timeOffset="1754.255">3452 704 8034 0 0,'0'0'3239'0'0,"0"0"-1170"0"0,0 0-456 0 0,0 0-18 0 0,0 0-48 0 0,0 0-192 0 0,0 0-275 0 0,0 0-271 0 0,0 0-189 0 0,0 0-83 0 0,0 0-31 0 0,0 0-50 0 0,0 0-48 0 0,-3 24-36 0 0,-6 73-87 0 0,9-96-267 0 0,-1 0 0 0 0,1 0 1 0 0,0 0-1 0 0,-1 1 0 0 0,1-1 0 0 0,0 0 0 0 0,0 0 0 0 0,0 0 0 0 0,0 1 0 0 0,0-1 0 0 0,0 0 1 0 0,1 0-1 0 0,-1 1 0 0 0,0-1 0 0 0,0 0 0 0 0,1 0 0 0 0,-1 0 0 0 0,1 0 0 0 0,-1 1 0 0 0,1-1 1 0 0,0 0-1 0 0,-1 0 0 0 0,1 0 0 0 0,0 0 0 0 0,0 0 0 0 0,0 0 0 0 0,0-1 0 0 0,-1 1 0 0 0,1 0 1 0 0,0 0-1 0 0,1-1 0 0 0,-1 1 0 0 0,0 0 0 0 0,0-1 0 0 0,0 1 0 0 0,0-1 0 0 0,0 0 0 0 0,0 1 0 0 0,1-1 1 0 0,-1 0-1 0 0,0 0 0 0 0,0 1 0 0 0,1-1 0 0 0,-1 0 0 0 0,0 0 0 0 0,0 0 0 0 0,1-1 0 0 0,-1 1 1 0 0,0 0-1 0 0,1-1-18 0 0,3 1 114 0 0,1 0-13 0 0,0 1-1 0 0,0-2 0 0 0,0 1 0 0 0,0-1 0 0 0,0 1 0 0 0,0-2 0 0 0,-1 1 0 0 0,1-1 1 0 0,0 0-1 0 0,-1 0 0 0 0,1 0 0 0 0,-1-1 0 0 0,0 0 0 0 0,4-2-100 0 0,139-122 1171 0 0,-116 101-1104 0 0,-19 69-175 0 0,-9-36 109 0 0,0 0-1 0 0,1 0 1 0 0,0 0 0 0 0,1 0 0 0 0,-1-1 0 0 0,1 0 0 0 0,0 0 0 0 0,1 0 0 0 0,-1-1 0 0 0,1 0-1 0 0,0 0 1 0 0,0-1 0 0 0,1 0 0 0 0,-1 0 0 0 0,1-1 0 0 0,0 0 0 0 0,0 0 0 0 0,0-1 0 0 0,0 0-1 0 0,1 0 1 0 0,-1-1 0 0 0,0 0 0 0 0,1 0 0 0 0,-1-1 0 0 0,1 0 0 0 0,-1-1 0 0 0,1 0 0 0 0,-1 0-1 0 0,0-1 1 0 0,7-2-1 0 0,-6 2 22 0 0,0-1-1 0 0,0 0 1 0 0,-1 0-1 0 0,1-1 1 0 0,-1 0-1 0 0,0 0 1 0 0,0-1-1 0 0,-1 0 1 0 0,1-1-1 0 0,-1 1 1 0 0,0-2-1 0 0,-1 1 1 0 0,1-1-1 0 0,-1 1 1 0 0,0-2-1 0 0,-1 1 1 0 0,0-1 0 0 0,0 0-1 0 0,-1 0 1 0 0,0 0-1 0 0,0 0 1 0 0,-1-1-1 0 0,0 1 1 0 0,0-1-1 0 0,-1 0 1 0 0,0 0-1 0 0,-1 0 1 0 0,0 0-1 0 0,-1-1 1 0 0,1 1-1 0 0,-2-1-21 0 0,-1-3-1895 0 0,0 8-3623 0 0,1 1-6861 0 0</inkml:trace>
  <inkml:trace contextRef="#ctx0" brushRef="#br0" timeOffset="6125.57">8828 641 2737 0 0,'0'0'2420'0'0,"0"0"-302"0"0,0 0-166 0 0,0 0 47 0 0,0 0-105 0 0,0 0-204 0 0,0 0-251 0 0,0 0-288 0 0,0 0-267 0 0,0 0-219 0 0,0 0-108 0 0,-17 9-69 0 0,-51 32-63 0 0,14 20 315 0 0,46-46-612 0 0,3-7-95 0 0,1 0 0 0 0,1 0 0 0 0,-1 1 0 0 0,1-1 0 0 0,1 1 0 0 0,0 0 0 0 0,0 0 0 0 0,1 0 0 0 0,0 0 0 0 0,0 0 0 0 0,1 0 0 0 0,1 9-33 0 0,-1-14 19 0 0,1 0 0 0 0,-1-1 0 0 0,1 1 0 0 0,0-1 0 0 0,0 1-1 0 0,0-1 1 0 0,1 1 0 0 0,-1-1 0 0 0,1 0 0 0 0,0 0 0 0 0,0 0 0 0 0,0 0 0 0 0,0 0-1 0 0,0 0 1 0 0,1 0 0 0 0,-1-1 0 0 0,1 1 0 0 0,0-1 0 0 0,-1 1 0 0 0,1-1 0 0 0,1 0-1 0 0,-1 0 1 0 0,0-1 0 0 0,0 1 0 0 0,1-1 0 0 0,-1 1 0 0 0,0-1 0 0 0,1 0 0 0 0,0-1-1 0 0,-1 1 1 0 0,1 0 0 0 0,-1-1 0 0 0,2 0-19 0 0,1 0 77 0 0,0 1 0 0 0,0-2-1 0 0,0 1 1 0 0,-1-1 0 0 0,1 0 0 0 0,0 0-1 0 0,0 0 1 0 0,-1-1 0 0 0,1 0 0 0 0,-1 0-1 0 0,1-1 1 0 0,-1 1 0 0 0,0-1 0 0 0,0 0 0 0 0,0-1-1 0 0,0 1 1 0 0,-1-1 0 0 0,1 0 0 0 0,-1 0-1 0 0,0 0 1 0 0,0-1 0 0 0,-1 0 0 0 0,1 1-1 0 0,-1-1 1 0 0,2-5-77 0 0,5-4 39 0 0,0 0 0 0 0,-2-1 0 0 0,0 0 0 0 0,0-1 0 0 0,-2 0 0 0 0,0 0 0 0 0,-1 0 0 0 0,0 0 0 0 0,-1-1 0 0 0,-1 0 0 0 0,-1 0-1 0 0,0 0 1 0 0,-1 0 0 0 0,-1 0 0 0 0,-1-7-39 0 0,-1 17-39 0 0,1 0-1 0 0,-1 0 1 0 0,0 1-1 0 0,0-1 1 0 0,-1 1-1 0 0,1 0 1 0 0,-2 0-1 0 0,1 0 1 0 0,-1 0-1 0 0,1 0 1 0 0,-2 0-1 0 0,1 1 1 0 0,-1 0-1 0 0,1 0 1 0 0,-1 0 0 0 0,-1 1-1 0 0,1 0 1 0 0,-1 0-1 0 0,0 0 1 0 0,1 0-1 0 0,-2 1 1 0 0,1 0-1 0 0,-1 0 40 0 0,6 2-16 0 0,0 1 1 0 0,0-1-1 0 0,-1 0 1 0 0,1 1-1 0 0,0-1 0 0 0,-1 1 1 0 0,1 0-1 0 0,0-1 1 0 0,-1 1-1 0 0,1 0 0 0 0,0 0 1 0 0,-1 0-1 0 0,1 0 0 0 0,0 0 1 0 0,-1 0-1 0 0,1 0 1 0 0,0 0-1 0 0,-1 1 0 0 0,1-1 1 0 0,0 0-1 0 0,-1 1 1 0 0,1-1-1 0 0,0 1 0 0 0,0 0 1 0 0,-1-1-1 0 0,1 1 1 0 0,0 0-1 0 0,0 0 0 0 0,0-1 1 0 0,0 1-1 0 0,0 0 0 0 0,0 0 1 0 0,0 0-1 0 0,0 0 1 0 0,1 1-1 0 0,-1-1 0 0 0,0 0 1 0 0,1 0-1 0 0,-1 0 1 0 0,0 1-1 0 0,1-1 0 0 0,0 0 1 0 0,-1 0-1 0 0,1 1 0 0 0,0-1 1 0 0,0 1-1 0 0,-1-1 1 0 0,1 0-1 0 0,0 1 0 0 0,0-1 1 0 0,0 0-1 0 0,1 1 1 0 0,-1-1-1 0 0,0 0 0 0 0,1 2 16 0 0,1-1 22 0 0,1 0 0 0 0,-1 1 0 0 0,1-1 0 0 0,0 0 0 0 0,0-1-1 0 0,-1 1 1 0 0,1 0 0 0 0,0-1 0 0 0,1 0 0 0 0,-1 1 0 0 0,0-1-1 0 0,0 0 1 0 0,0-1 0 0 0,1 1 0 0 0,-1-1 0 0 0,1 1 0 0 0,-1-1 0 0 0,0 0-1 0 0,1 0 1 0 0,-1-1 0 0 0,0 1 0 0 0,1-1 0 0 0,-1 1 0 0 0,0-1 0 0 0,0 0-1 0 0,4-2-21 0 0,9-4 102 0 0,1-1-1 0 0,-2 0 1 0 0,1-2-1 0 0,-1 0 1 0 0,0 0-1 0 0,-1-2 0 0 0,0 1 1 0 0,-1-2-1 0 0,-1 0 1 0 0,0 0-1 0 0,0-2 1 0 0,-2 1-1 0 0,0-1 1 0 0,0-1-1 0 0,3-7-101 0 0,0-5 50 0 0,-1-1 0 0 0,-1 0 0 0 0,-1-1 0 0 0,-2 0-1 0 0,-1 0 1 0 0,-1-1 0 0 0,-1 0 0 0 0,-2 0 0 0 0,-2 0 0 0 0,-1-28-50 0 0,0 57-15 0 0,0 2-46 0 0,0 9-234 0 0,16 175 231 0 0,68 595 47 0 0,-69-667-20 0 0,-5 1 1 0 0,-4 0-1 0 0,-7 53 37 0 0,0-153 12 0 0,-1 1 0 0 0,0 0-1 0 0,0-1 1 0 0,-2 0-1 0 0,0 1 1 0 0,0-1 0 0 0,-1-1-1 0 0,-1 1 1 0 0,0-1-1 0 0,-5 8-11 0 0,10-19 17 0 0,0 0-1 0 0,0-1 0 0 0,-1 1 1 0 0,1 0-1 0 0,0 0 0 0 0,-1 0 1 0 0,1-1-1 0 0,0 1 0 0 0,-1-1 1 0 0,1 1-1 0 0,-1-1 0 0 0,1 0 1 0 0,-1 1-1 0 0,1-1 1 0 0,-1 0-1 0 0,1 0 0 0 0,-1 0 1 0 0,1 0-1 0 0,-1 0 0 0 0,1 0 1 0 0,-1-1-1 0 0,1 1 0 0 0,0 0 1 0 0,-1-1-1 0 0,1 1 0 0 0,-1-1 1 0 0,1 0-1 0 0,0 1 0 0 0,-1-1 1 0 0,1 0-1 0 0,0 0 0 0 0,0 0 1 0 0,-1 0-1 0 0,1 0 0 0 0,0 0 1 0 0,0 0-1 0 0,0 0 0 0 0,0 0 1 0 0,1 0-1 0 0,-1-1 0 0 0,0 1 1 0 0,0 0-1 0 0,1-1 0 0 0,-1 1 1 0 0,1 0-1 0 0,-1-1 1 0 0,1 1-1 0 0,-1-1 0 0 0,1 1 1 0 0,0-1-1 0 0,0 1 0 0 0,0-1 1 0 0,0 1-1 0 0,0-1 0 0 0,0 1-16 0 0,-4-15 21 0 0,1-1 0 0 0,1 1 0 0 0,0-1 0 0 0,1 1 0 0 0,1-1 0 0 0,0 1-1 0 0,2-1 1 0 0,-1 1 0 0 0,5-16-21 0 0,8-39-143 0 0,4 2-1 0 0,2 0 0 0 0,13-25 144 0 0,21-28-3924 0 0,-43 99-2108 0 0,-3 7-5932 0 0</inkml:trace>
  <inkml:trace contextRef="#ctx0" brushRef="#br0" timeOffset="6888.111">10149 619 8618 0 0,'0'0'2206'0'0,"0"0"-318"0"0,0 0-176 0 0,0 0-150 0 0,0 0-158 0 0,0 0-195 0 0,0 0-296 0 0,0 0-293 0 0,0 0-169 0 0,0 0 41 0 0,0 0 147 0 0,0 0 101 0 0,0 0 64 0 0,5 12-80 0 0,36 83 869 0 0,-21-54-1244 0 0,-2 1 1 0 0,-2 0 0 0 0,-2 2-1 0 0,-2-1 1 0 0,-2 2 0 0 0,3 32-350 0 0,2-157 1695 0 0,43-153-1406 0 0,9 36-149 0 0,-64 183 77 0 0,-1 5-890 0 0,-1 9-2710 0 0,10 9-622 0 0,-4-4-6622 0 0,-3-4-699 0 0</inkml:trace>
  <inkml:trace contextRef="#ctx0" brushRef="#br0" timeOffset="7133.633">10808 582 6353 0 0,'0'0'3843'0'0,"0"0"-1430"0"0,0 0-695 0 0,0 0-111 0 0,0 0-39 0 0,0 0-94 0 0,0 0-200 0 0,0 0-249 0 0,0 31-246 0 0,-3 144 177 0 0,3-169-937 0 0,0-1-1 0 0,0 0 0 0 0,1 1 1 0 0,-1-1-1 0 0,1 0 0 0 0,1 0 0 0 0,-1 0 1 0 0,1 0-1 0 0,0 0 0 0 0,0 0 1 0 0,0 0-1 0 0,1 0 0 0 0,0-1 1 0 0,0 1-1 0 0,0 0-18 0 0,11-11-4310 0 0,-11-6-4847 0 0,-3 5-661 0 0</inkml:trace>
  <inkml:trace contextRef="#ctx0" brushRef="#br0" timeOffset="7653.981">11156 733 8730 0 0,'0'0'2142'0'0,"0"0"-290"0"0,0 0-200 0 0,0 0-243 0 0,0 0-281 0 0,35-15-209 0 0,108-47-127 0 0,-65 13 595 0 0,-71 44-1207 0 0,-1-2 0 0 0,1 1 0 0 0,-1-1 0 0 0,0 1 0 0 0,-1-2 0 0 0,1 1 0 0 0,-1-1 0 0 0,-1 1 0 0 0,0-2 0 0 0,0 1 0 0 0,0 0 0 0 0,-1-1 0 0 0,0 1 0 0 0,-1-1 0 0 0,0 0-1 0 0,0 0 1 0 0,-1 0 0 0 0,0 0 0 0 0,0 0 0 0 0,-1-2-180 0 0,-1 9 31 0 0,1 0-1 0 0,-1 0 0 0 0,0-1 0 0 0,1 1 0 0 0,-1 0 1 0 0,0 0-1 0 0,0 0 0 0 0,0 0 0 0 0,-1 0 1 0 0,1 1-1 0 0,0-1 0 0 0,-1 0 0 0 0,1 0 1 0 0,-1 1-1 0 0,0-1 0 0 0,1 1 0 0 0,-1 0 0 0 0,0-1 1 0 0,0 1-1 0 0,0 0 0 0 0,0 0 0 0 0,0 0 1 0 0,0 0-1 0 0,0 0 0 0 0,0 1 0 0 0,0-1 0 0 0,-1 1 1 0 0,1-1-1 0 0,0 1 0 0 0,0 0 0 0 0,-1 0 1 0 0,1 0-1 0 0,0 0 0 0 0,0 0 0 0 0,-1 1 0 0 0,1-1 1 0 0,-1 1-31 0 0,-3-1-1 0 0,0 1 1 0 0,0 1-1 0 0,-1-1 0 0 0,1 1 1 0 0,0 0-1 0 0,1 0 1 0 0,-1 1-1 0 0,0 0 1 0 0,1 0-1 0 0,-1 0 0 0 0,1 0 1 0 0,0 1-1 0 0,0 0 1 0 0,-8 9-4 0 0,2 1 1 0 0,-1 0-1 0 0,2 1 0 0 0,0 0 0 0 0,1 1 0 0 0,0 0 1 0 0,1 0-1 0 0,1 0 0 0 0,1 1 0 0 0,0 0 0 0 0,1 1 1 0 0,1-1-1 0 0,1 1 0 0 0,0 0 0 0 0,1 0 0 0 0,1 0 1 0 0,1 0-1 0 0,1 0 0 0 0,0 0 0 0 0,4 16 4 0 0,-2-25-23 0 0,0-1 0 0 0,1 0 0 0 0,0 0 0 0 0,1 0 0 0 0,-1 0-1 0 0,2-1 1 0 0,-1 1 0 0 0,1-1 0 0 0,0-1 0 0 0,1 1 0 0 0,-1-1 0 0 0,1 0 0 0 0,0-1-1 0 0,1 0 1 0 0,-1 0 0 0 0,1 0 0 0 0,0-1 0 0 0,1 0 0 0 0,-1-1 0 0 0,0 1 0 0 0,1-2-1 0 0,0 1 1 0 0,0-1 0 0 0,0-1 0 0 0,0 0 0 0 0,0 0 0 0 0,0 0 0 0 0,0-1 0 0 0,0-1-1 0 0,0 1 1 0 0,0-2 0 0 0,0 1 0 0 0,0-1 0 0 0,0 0 0 0 0,3-2 23 0 0,38-25-2999 0 0,-21 7-6684 0 0,-20 14-1471 0 0</inkml:trace>
  <inkml:trace contextRef="#ctx0" brushRef="#br0" timeOffset="8137.375">11802 483 10706 0 0,'0'0'1899'0'0,"0"0"-884"0"0,0 0-152 0 0,0 0 339 0 0,0 0 419 0 0,0 0 178 0 0,0 0-124 0 0,0 0-292 0 0,0 0-373 0 0,0 0-221 0 0,0 0-130 0 0,0 0-136 0 0,2 29-130 0 0,4 93-112 0 0,-5-83-79 0 0,-2-33-185 0 0,1-1 0 0 0,-1 0 0 0 0,1 0 0 0 0,0 1 0 0 0,0-1 0 0 0,1 0 0 0 0,-1 1 1 0 0,1-1-1 0 0,0 0 0 0 0,1 0 0 0 0,-1 0 0 0 0,1 0 0 0 0,0 0 0 0 0,0 0 0 0 0,1 0 0 0 0,-1 0 0 0 0,1-1 0 0 0,0 1 0 0 0,0-1 0 0 0,1 0 0 0 0,-1 0 0 0 0,1 0 0 0 0,2 1-17 0 0,1-2 42 0 0,-1-1-1 0 0,1 0 0 0 0,-1 0 0 0 0,1 0 1 0 0,0-1-1 0 0,-1 0 0 0 0,1-1 0 0 0,0 0 1 0 0,0 0-1 0 0,0 0 0 0 0,-1-1 0 0 0,1 0 1 0 0,0 0-1 0 0,-1 0 0 0 0,1-1 0 0 0,-1 0 1 0 0,1 0-1 0 0,-1-1 0 0 0,0 0 0 0 0,0 0 0 0 0,0-1 1 0 0,0 1-1 0 0,-1-1 0 0 0,1 0 0 0 0,-1-1 1 0 0,0 1-1 0 0,0-1 0 0 0,0-1-41 0 0,49-48 194 0 0,23-44-105 0 0,-76 97-89 0 0,-1 1-4 0 0,0 1 0 0 0,1-1 0 0 0,-1 0-1 0 0,0 1 1 0 0,0-1 0 0 0,0 0 0 0 0,1 1 0 0 0,-1-1 0 0 0,0 0 0 0 0,1 0 0 0 0,-1 1 0 0 0,0-1 0 0 0,1 0-1 0 0,-1 0 1 0 0,0 0 0 0 0,1 1 0 0 0,-1-1 0 0 0,0 0 0 0 0,1 0 0 0 0,-1 0 0 0 0,0 0 0 0 0,1 0 0 0 0,-1 0-1 0 0,1 0 1 0 0,-1 0 0 0 0,0 0 0 0 0,1 0 0 0 0,-1 0 0 0 0,1 0 0 0 0,-1 0 0 0 0,0 0 0 0 0,1 0 0 0 0,-1 0-1 0 0,0 0 1 0 0,1-1 0 0 0,-1 1 0 0 0,0 0 0 0 0,1 0 0 0 0,-1 0 0 0 0,0-1 0 0 0,1 1 0 0 0,-1 0 0 0 0,0 0-1 0 0,1-1 1 0 0,-1 1 0 0 0,0 0 0 0 0,0-1 0 0 0,1 1 0 0 0,-1 0 0 0 0,0-1 0 0 0,0 1 0 0 0,0 0 0 0 0,0-1-1 0 0,1 1 1 0 0,-1 0 0 0 0,0-1 0 0 0,0 1 0 0 0,0-1 0 0 0,0 1 0 0 0,0 0 0 0 0,0-1 0 0 0,0 1 0 0 0,0 0 0 0 0,0-1-1 0 0,0 1 1 0 0,0-1 0 0 0,0 1 4 0 0,0 15-21 0 0,-2-9 21 0 0,1 1-1 0 0,1-1 0 0 0,-1 0 1 0 0,1 0-1 0 0,0 1 1 0 0,0-1-1 0 0,1 0 1 0 0,0 0-1 0 0,0 1 1 0 0,1-1-1 0 0,-1 0 1 0 0,1 0-1 0 0,1 0 1 0 0,-1-1-1 0 0,1 1 1 0 0,0 0-1 0 0,0-1 1 0 0,0 0-1 0 0,1 0 1 0 0,0 0-1 0 0,0 0 1 0 0,1-1-1 0 0,-1 1 1 0 0,1-1-1 0 0,0 0 1 0 0,3 2 0 0 0,-1-2 35 0 0,1-1 0 0 0,-1 0 0 0 0,1 0 1 0 0,-1-1-1 0 0,1 0 0 0 0,0 0 0 0 0,0-1 1 0 0,-1 0-1 0 0,1-1 0 0 0,0 1 1 0 0,0-1-1 0 0,0-1 0 0 0,0 0 0 0 0,0 0 1 0 0,0 0-1 0 0,0-1 0 0 0,-1 0 1 0 0,1-1-1 0 0,-1 1 0 0 0,1-2 0 0 0,-1 1 1 0 0,0-1-1 0 0,0 0 0 0 0,-1 0 0 0 0,1-1 1 0 0,-1 0-1 0 0,0 0 0 0 0,0 0 1 0 0,-1-1-1 0 0,1 0 0 0 0,3-6-35 0 0,-1 4 22 0 0,0-1 0 0 0,-1 0 0 0 0,0-1 0 0 0,-1 1 0 0 0,0-2-1 0 0,0 1 1 0 0,-1 0 0 0 0,-1-1 0 0 0,1 0 0 0 0,-2 0 0 0 0,1 0 0 0 0,-2-1 0 0 0,0 1 0 0 0,0-1-1 0 0,-1 1 1 0 0,0-1 0 0 0,-1-5-22 0 0,-19-24-1456 0 0,-4 23-5626 0 0,16 14-5176 0 0</inkml:trace>
  <inkml:trace contextRef="#ctx0" brushRef="#br0" timeOffset="7385.848">10784 181 9698 0 0,'0'0'1864'0'0,"0"0"-735"0"0,0 0-353 0 0,0 0-232 0 0,0 0-272 0 0,0 0-448 0 0,0 0-360 0 0,0 0-176 0 0,0 0-192 0 0,0 0-345 0 0,0 0-1903 0 0,0 0-4402 0 0</inkml:trace>
  <inkml:trace contextRef="#ctx0" brushRef="#br0" timeOffset="8773.054">10832 173 0 0 0,'0'0'1322'0'0,"0"0"-301"0"0,0 0 311 0 0,0 0 476 0 0,0 0 213 0 0,0 0-58 0 0,0 0-289 0 0,0 0-352 0 0,0 0-301 0 0,0 0-183 0 0,0 0-71 0 0,0 0 26 0 0,0 0 206 0 0,2-4 121 0 0,-1 0-442 0 0,3-7-604 0 0,2 8 5513 0 0,-5 3-5540 0 0,-1 0 1 0 0,0 0-1 0 0,1 0 1 0 0,-1-1-1 0 0,0 1 0 0 0,1 0 1 0 0,-1-1-1 0 0,0 1 1 0 0,0 0-1 0 0,1-1 0 0 0,-1 1 1 0 0,0 0-1 0 0,0-1 1 0 0,1 1-1 0 0,-1 0 0 0 0,0-1 1 0 0,0 1-1 0 0,0-1 1 0 0,0 1-1 0 0,1 0 1 0 0,-1-1-1 0 0,0 1 0 0 0,0-1 1 0 0,0 1-1 0 0,0-1 1 0 0,0 1-1 0 0,0 0 0 0 0,0-1 1 0 0,0 1-1 0 0,-1-1 1 0 0,1 1-1 0 0,0-1 0 0 0,0 1 1 0 0,0 0-1 0 0,0-1 1 0 0,0 1-1 0 0,-1-1 1 0 0,1 1-1 0 0,0 0 0 0 0,0-1 1 0 0,-1 1-1 0 0,1 0 1 0 0,0-1-1 0 0,-1 1 0 0 0,1 0 1 0 0,0 0-1 0 0,-1-1 1 0 0,1 1-1 0 0,0 0 0 0 0,-1 0 1 0 0,1-1-1 0 0,0 1 1 0 0,-1 0-1 0 0,1 0 1 0 0,-1 0-1 0 0,1 0 0 0 0,-1 0 1 0 0,1 0-1 0 0,0 0 1 0 0,-1 0-1 0 0,1 0 0 0 0,-1 0 1 0 0,1 0-1 0 0,-1 0 1 0 0,1 0-1 0 0,0 0 1 0 0,-1 0-48 0 0,-41 26-721 0 0,11-5-2686 0 0,30-20 2201 0 0,1-1-485 0 0,0 0-931 0 0,0 0-2976 0 0,0 0-5378 0 0</inkml:trace>
  <inkml:trace contextRef="#ctx0" brushRef="#br0" timeOffset="11829.847">0 1330 4601 0 0,'0'0'645'0'0,"0"0"-431"0"0,0 0 61 0 0,0 0 318 0 0,0 0 151 0 0,0 0 127 0 0,0 0 123 0 0,0 0 78 0 0,0 0 5 0 0,35-7-34 0 0,108-18-89 0 0,37-6 2691 0 0,236-2 709 0 0,-11 29-2618 0 0,177-18-222 0 0,-176 15-1051 0 0,-85 0-370 0 0,134-5 160 0 0,399-2-90 0 0,-621 23-36 0 0,112 24-127 0 0,-66-5 37 0 0,568 1 54 0 0,-540-58 26 0 0,457-38 133 0 0,485 52 157 0 0,-997 16-304 0 0,502-16 117 0 0,42 4-5 0 0,-261 3-26 0 0,180 2-18 0 0,74-10 355 0 0,-353 5-274 0 0,31-15 349 0 0,-427 26-490 0 0,-40 0-122 0 0,0 0 28 0 0,0 0 18 0 0,0 0 2 0 0,0 0-38 0 0,0 0 45 0 0,0 0 2 0 0,0 0 14 0 0,0 0 38 0 0,0 0-48 0 0,0 0-14 0 0,0 0-3 0 0,0 0 19 0 0,0 0-16 0 0,0 0-9 0 0,0 0-6 0 0,0 0-28 0 0,0 0 25 0 0,0 0 4 0 0,0 0-24 0 0,0 0 16 0 0,0 0 20 0 0,0 0-8 0 0,0 0-3 0 0,0 0-7 0 0,0 0 13 0 0,0 0 61 0 0,0 0-60 0 0,0 0-28 0 0,0 0 3 0 0,0 0-37 0 0,0 0 29 0 0,0 0 13 0 0,0 0-2 0 0,0 0-18 0 0,0 0 25 0 0,0 0-3 0 0,0 0-13 0 0,0 0 27 0 0,0 0-11 0 0,0 0-24 0 0,0 0-5 0 0,0 0-6 0 0,0 0 28 0 0,0 0-1 0 0,0 0-27 0 0,0 0 35 0 0,0 0 5 0 0,0 0-38 0 0,0 0 4 0 0,0 0-5 0 0,0 0 6 0 0,0 0-6 0 0,0 0 11 0 0,0 0 13 0 0,0 0 5 0 0,0 0 4 0 0,0 0 6 0 0,0 0 11 0 0,0 0-15 0 0,0 0 3 0 0,0 0-7 0 0,0 0 2 0 0,0 0 2 0 0,0 0-5 0 0,0 0-16 0 0,0 0 14 0 0,0 0 2 0 0,0 0 2 0 0,0 0-4 0 0,0 0-1 0 0,0 0 3 0 0,0 0 5 0 0,0 0-13 0 0,0 0 10 0 0,0 0-13 0 0,0 0 1 0 0,0 0-7 0 0,0 0 11 0 0,0 0-10 0 0,0 0 15 0 0,0 0 6 0 0,0 0-1 0 0,0 0-10 0 0,0 0-13 0 0,0 0 6 0 0,0 0-17 0 0,0 0 23 0 0,0 0 12 0 0,0 0-15 0 0,0 0 10 0 0,0 0-2 0 0,0 0-3 0 0,0 0-13 0 0,0 0-4 0 0,0 0 15 0 0,0 0 4 0 0,0 0 0 0 0,0 0-4 0 0,0 0-18 0 0,0 0-8 0 0,0 0 30 0 0,0 0 11 0 0,0 0 2 0 0,0 0-27 0 0,0 0-4 0 0,0 0 5 0 0,0 0 8 0 0,0 0-6 0 0,0 0 8 0 0,0 0 5 0 0,0 0-6 0 0,0 0-35 0 0,0 0 14 0 0,0 0 10 0 0,0 0 40 0 0,0 0-41 0 0,0 0 16 0 0,0 0 8 0 0,0 0-5 0 0,0 0-32 0 0,0 0-33 0 0,0 0 54 0 0,0 0 24 0 0,0 0 16 0 0,0 0-52 0 0,0 0 0 0 0,0 0 8 0 0,0 0 16 0 0,0 0 4 0 0,0 0-1 0 0,0 0-4 0 0,0 0-1 0 0,0 0-26 0 0,0 0-37 0 0,0 0 46 0 0,0 0 29 0 0,0 0 35 0 0,0 0-54 0 0,0 0-10 0 0,0 0 8 0 0,0 0-17 0 0,0 0-10 0 0,0 0 32 0 0,0 0 9 0 0,0 0 1 0 0,0 0 15 0 0,0 0-35 0 0,0 0-6 0 0,0 0 0 0 0,0 0-9 0 0,0 0 8 0 0,0 0 7 0 0,0 0 20 0 0,0 0 15 0 0,0 0-20 0 0,0 0-22 0 0,0 0-14 0 0,0 0 27 0 0,0 0-2 0 0,0 0 8 0 0,0 0-12 0 0,0 0-6 0 0,0 0-5 0 0,0 0 23 0 0,0 0-1 0 0,0 0-19 0 0,0 0-27 0 0,0 0 3 0 0,0 0 1 0 0,0 0 2 0 0,0 0-63 0 0,0 0-76 0 0,0 0-77 0 0,0 0-168 0 0,-2-3-1154 0 0,1 1-1577 0 0,0 0-5279 0 0,1-2-4437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0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145 263 2633 0 0,'0'0'1928'0'0,"0"0"-330"0"0,0 0-114 0 0,0 0 46 0 0,0 0 82 0 0,0 0-12 0 0,0 0-134 0 0,0 0-203 0 0,0 0-271 0 0,0 0-248 0 0,0 0-202 0 0,-1-3-162 0 0,6-5 692 0 0,22 22 432 0 0,1 1-565 0 0,-5-8-696 0 0,1-1 1 0 0,0-2-1 0 0,1 0 0 0 0,-1-1 1 0 0,1-2-1 0 0,0-1 0 0 0,-1 0 0 0 0,1-2 1 0 0,-1-1-1 0 0,1-1 0 0 0,-1-1 1 0 0,6-2-244 0 0,-29 6 4 0 0,11-1 40 0 0,-1 0-1 0 0,0-2 1 0 0,0 1 0 0 0,0-1 0 0 0,0-1 0 0 0,-1 0 0 0 0,0-1-1 0 0,0 0 1 0 0,0 0 0 0 0,-1-1 0 0 0,0 0 0 0 0,0-1 0 0 0,0 0-1 0 0,-1 0 1 0 0,-1-1 0 0 0,3-3-44 0 0,-5 5 48 0 0,-1-1 1 0 0,0 0-1 0 0,0 0 0 0 0,-1 0 1 0 0,0-1-1 0 0,-1 1 0 0 0,1-1 0 0 0,-2 0 1 0 0,1 1-1 0 0,-1-1 0 0 0,-1 0 1 0 0,1-5-49 0 0,-2 11 14 0 0,1 0 1 0 0,0 1 0 0 0,0-1-1 0 0,-1 0 1 0 0,0 0 0 0 0,0 0 0 0 0,1 0-1 0 0,-2 1 1 0 0,1-1 0 0 0,0 0 0 0 0,0 1-1 0 0,-1-1 1 0 0,0 1 0 0 0,1-1-1 0 0,-1 1 1 0 0,0 0 0 0 0,0 0 0 0 0,0 0-1 0 0,0 0 1 0 0,-1 0 0 0 0,1 0-1 0 0,-1 0 1 0 0,1 1 0 0 0,-1-1 0 0 0,1 1-1 0 0,-1 0 1 0 0,0 0 0 0 0,1 0-1 0 0,-1 0 1 0 0,0 0 0 0 0,0 1 0 0 0,0-1-1 0 0,0 1 1 0 0,0 0 0 0 0,0 0-1 0 0,0 0 1 0 0,0 0 0 0 0,0 0-15 0 0,-1 1-5 0 0,-1-1-1 0 0,0 1 1 0 0,1 0 0 0 0,-1 1-1 0 0,1-1 1 0 0,0 1 0 0 0,-1-1-1 0 0,1 1 1 0 0,0 1 0 0 0,0-1-1 0 0,0 0 1 0 0,0 1 0 0 0,1 0-1 0 0,-1 0 1 0 0,1 0 0 0 0,0 1 0 0 0,0-1-1 0 0,0 1 1 0 0,0-1 0 0 0,0 1-1 0 0,1 0 1 0 0,-1 0 0 0 0,1 0-1 0 0,0 0 1 0 0,-1 4 5 0 0,-35 119-6 0 0,37-119 0 0 0,-58 370 7 0 0,53-336 1 0 0,-2 1 1 0 0,-1-2 0 0 0,-3 1-1 0 0,-1-2 1 0 0,-2 1-1 0 0,-2-2 1 0 0,-1 0-1 0 0,-2-2 1 0 0,-2 0-1 0 0,-1-1 1 0 0,-7 6-3 0 0,21-30 7 0 0,-1 0 0 0 0,0-1 0 0 0,0 0-1 0 0,-1 0 1 0 0,-1-1 0 0 0,0-1 0 0 0,0 0 0 0 0,-1-1 0 0 0,0 0 0 0 0,0 0 0 0 0,-1-2 0 0 0,0 0 0 0 0,0 0 0 0 0,0-1-1 0 0,-1-1 1 0 0,0-1 0 0 0,-10 2-7 0 0,23-6-3 0 0,0 0-1 0 0,0 0 1 0 0,1 0-1 0 0,-1 0 1 0 0,0 0 0 0 0,0-1-1 0 0,1 1 1 0 0,-1 0-1 0 0,1-1 1 0 0,-1 0-1 0 0,1 1 1 0 0,0-1 0 0 0,-1 0-1 0 0,1 1 1 0 0,0-1-1 0 0,0 0 1 0 0,0 0-1 0 0,1 0 1 0 0,-1 0-1 0 0,0 0 1 0 0,1 0 0 0 0,-1 0-1 0 0,1 0 1 0 0,0-1-1 0 0,-1 1 1 0 0,1 0-1 0 0,0 0 1 0 0,1 0 0 0 0,-1 0-1 0 0,0 0 1 0 0,0 0-1 0 0,1 0 1 0 0,-1 0-1 0 0,1-1 1 0 0,0 1-1 0 0,0 1 1 0 0,0-1 0 0 0,0 0-1 0 0,0 0 1 0 0,0 0-1 0 0,0 0 1 0 0,0 1-1 0 0,1-1 1 0 0,-1 0 0 0 0,1 1 3 0 0,5-9-11 0 0,0 0 1 0 0,0 1 0 0 0,1 0 0 0 0,1 1 0 0 0,-1 0 0 0 0,1 0-1 0 0,1 0 1 0 0,-1 1 0 0 0,1 1 0 0 0,1 0 0 0 0,-1 0 0 0 0,1 1-1 0 0,0 0 1 0 0,0 1 0 0 0,0 0 0 0 0,1 1 0 0 0,0 0 0 0 0,-1 1-1 0 0,1 0 1 0 0,0 1 0 0 0,11 0 10 0 0,-16 4 3 0 0,0 0 0 0 0,1 0-1 0 0,-1 1 1 0 0,0 0 0 0 0,-1 0 0 0 0,1 1 0 0 0,-1-1-1 0 0,0 1 1 0 0,0 1 0 0 0,0-1 0 0 0,-1 1-1 0 0,4 4-2 0 0,1 1 23 0 0,4 3 25 0 0,0 0 1 0 0,1-1-1 0 0,0 0 0 0 0,1-1 1 0 0,0-1-1 0 0,1 0 0 0 0,1-1 1 0 0,-1-1-1 0 0,1-1 0 0 0,1-1 1 0 0,0 0-1 0 0,0-1 0 0 0,0-1 1 0 0,0-1-1 0 0,1-1 0 0 0,0-1 1 0 0,10 0-49 0 0,-16-1 101 0 0,-12-1-75 0 0,1 1-1 0 0,-1-1 1 0 0,1 1 0 0 0,-1-1-1 0 0,1 0 1 0 0,0 0-1 0 0,-1 0 1 0 0,1 0 0 0 0,-1-1-1 0 0,1 1 1 0 0,-1-1 0 0 0,1 1-1 0 0,-1-1 1 0 0,0 0-1 0 0,1 0 1 0 0,-1 0 0 0 0,0 0-1 0 0,0-1 1 0 0,0 1 0 0 0,1-1-1 0 0,-1 1 1 0 0,-1-1 0 0 0,2 0-27 0 0,-3 2 60 0 0,0 0 21 0 0,0 0-54 0 0,1-9-4152 0 0,3 2-6460 0 0,-2 4-1023 0 0</inkml:trace>
  <inkml:trace contextRef="#ctx0" brushRef="#br0" timeOffset="4654.549">716 1006 0 0 0,'0'0'1263'0'0,"0"0"588"0"0,0 0 189 0 0,0 0-120 0 0,0 0-265 0 0,0 0-289 0 0,0 0-245 0 0,0 0-168 0 0,0 0-107 0 0,14 0-74 0 0,47 0 232 0 0,-6 0 2757 0 0,6 15-1310 0 0,-46-14-2182 0 0,0-2 0 0 0,0 1 0 0 0,0-2 0 0 0,0 0 0 0 0,0-1 1 0 0,0 0-1 0 0,-1-1 0 0 0,2-2-269 0 0,-14 6 16 0 0,4-1 46 0 0,0 0-1 0 0,0-1 0 0 0,0 0 0 0 0,-1 1 0 0 0,1-2 0 0 0,-1 1 0 0 0,1-1 0 0 0,-1 1 1 0 0,0-2-1 0 0,0 1 0 0 0,0 0 0 0 0,0-1 0 0 0,0 0 0 0 0,-1 0 0 0 0,0-1 0 0 0,0 1 1 0 0,0-1-1 0 0,0 0 0 0 0,-1 0 0 0 0,0 0 0 0 0,0 0 0 0 0,0-1 0 0 0,-1 1 0 0 0,0-1 1 0 0,0 1-1 0 0,0-1 0 0 0,0 0 0 0 0,-1-3-61 0 0,0 5 13 0 0,-1 1 0 0 0,1-1-1 0 0,-1 1 1 0 0,0-1 0 0 0,0 1 0 0 0,-1-1-1 0 0,1 0 1 0 0,-1 1 0 0 0,0-1 0 0 0,0 1 0 0 0,0 0-1 0 0,0-1 1 0 0,0 1 0 0 0,-1 0 0 0 0,0 0-1 0 0,1-1 1 0 0,-1 1 0 0 0,0 1 0 0 0,-1-1 0 0 0,1 0-1 0 0,0 0 1 0 0,-1 1 0 0 0,0-1 0 0 0,-1 0-13 0 0,-3-1-7 0 0,1 0-1 0 0,-1 1 1 0 0,0 0 0 0 0,-1 0 0 0 0,1 1 0 0 0,0 0-1 0 0,-1 0 1 0 0,1 0 0 0 0,-1 1 0 0 0,0 0 0 0 0,1 1-1 0 0,-1 0 1 0 0,0 0 0 0 0,1 1 0 0 0,-1-1-1 0 0,0 2 1 0 0,1-1 0 0 0,-1 1 0 0 0,1 0 0 0 0,0 1-1 0 0,-1 0 1 0 0,1 0 0 0 0,0 0 0 0 0,1 1 0 0 0,-1 0-1 0 0,1 0 1 0 0,0 1 0 0 0,0 0 0 0 0,0 0 0 0 0,0 0-1 0 0,1 1 1 0 0,0 0 0 0 0,0 0 0 0 0,1 0 0 0 0,-3 4 7 0 0,-8 85 34 0 0,15-84-26 0 0,1 0 13 0 0,0 0-1 0 0,1 1 0 0 0,1-1 1 0 0,0 0-1 0 0,0-1 1 0 0,1 1-1 0 0,0-1 0 0 0,1 1 1 0 0,0-1-1 0 0,1-1 1 0 0,0 1-1 0 0,1-1 0 0 0,0 0 1 0 0,1 1-21 0 0,-2-4 47 0 0,0 0-1 0 0,0-1 1 0 0,1 0 0 0 0,0 0 0 0 0,0 0 0 0 0,1-1 0 0 0,-1 0-1 0 0,1 0 1 0 0,0 0 0 0 0,0-1 0 0 0,0-1 0 0 0,0 0 0 0 0,1 0-1 0 0,-1 0 1 0 0,0-1 0 0 0,1 0 0 0 0,0-1 0 0 0,-1 1 0 0 0,1-2-1 0 0,2 0-46 0 0,7 0 95 0 0,0-2 1 0 0,-1 0-1 0 0,0-1 0 0 0,0 0 0 0 0,0-2 0 0 0,0 0 0 0 0,-1-1 0 0 0,1 0 0 0 0,5-5-95 0 0,124-85 346 0 0,-120 77-317 0 0,-1-2 0 0 0,-2 0 0 0 0,0-2 0 0 0,-1-1 0 0 0,-2 0 0 0 0,0-1 0 0 0,-2-2 0 0 0,-1 1 1 0 0,-1-2-1 0 0,-1 0 0 0 0,-2-1 0 0 0,-1-1 0 0 0,-2 0 0 0 0,0 0 0 0 0,-3-1 0 0 0,0 0 1 0 0,-2 0-1 0 0,0-15-29 0 0,-5 39 6 0 0,2-15 30 0 0,0 1 1 0 0,-2-1-1 0 0,0 1 0 0 0,-2 0 1 0 0,-1-1-1 0 0,0 1 0 0 0,-2 0 1 0 0,0 0-1 0 0,-8-18-36 0 0,-2 24 181 0 0,15 16-217 0 0,-7 19-261 0 0,-3 38 305 0 0,3-1 0 0 0,2 1 0 0 0,3 0 0 0 0,2 0 0 0 0,4 26-8 0 0,45 311 208 0 0,-46-370-204 0 0,0 0 0 0 0,2 0-1 0 0,1 0 1 0 0,0 0 0 0 0,2-1 0 0 0,5 11-4 0 0,-15-53-2202 0 0,-17-24-1628 0 0,12 26 102 0 0,0 1-4003 0 0,2 8-3159 0 0</inkml:trace>
  <inkml:trace contextRef="#ctx0" brushRef="#br0" timeOffset="4916.597">1373 517 7930 0 0,'0'0'4269'0'0,"0"0"-1981"0"0,0 0-934 0 0,0 0-262 0 0,0 0-98 0 0,0 0-52 0 0,0 0-97 0 0,0 0-149 0 0,0 0 9 0 0,0 0 115 0 0,0 0 123 0 0,0 0 100 0 0,15 5-91 0 0,47 15-189 0 0,-46-15-523 0 0,0-1-1 0 0,1-1 1 0 0,-1-1-1 0 0,1 0 1 0 0,0-1-1 0 0,-1-1 1 0 0,13-1-240 0 0,9 0 189 0 0,270-14-1735 0 0,-280 22-1610 0 0,-12 1-7085 0 0,-12-4-1294 0 0</inkml:trace>
  <inkml:trace contextRef="#ctx0" brushRef="#br0" timeOffset="5581.765">2264 756 784 0 0,'0'0'1805'0'0,"0"0"-85"0"0,0 0 252 0 0,0 0 255 0 0,0 0 26 0 0,0 0-203 0 0,0 0-375 0 0,0 0-316 0 0,0 0-188 0 0,0 0-83 0 0,0 0-36 0 0,0 0-45 0 0,0 0-65 0 0,8 11 1825 0 0,-20-11-2607 0 0,-1 1 0 0 0,1 0 0 0 0,-1 1-1 0 0,1 0 1 0 0,-1 1 0 0 0,1 0 0 0 0,0 1 0 0 0,1 0 0 0 0,-1 1 0 0 0,0 1 0 0 0,-7 4-160 0 0,16-5 12 0 0,0 0 0 0 0,0 0 0 0 0,0 0 0 0 0,1 0 1 0 0,0 0-1 0 0,0 0 0 0 0,0 1 0 0 0,1-1 0 0 0,-1 1 0 0 0,1-1 0 0 0,1 1 1 0 0,-1 0-1 0 0,1-1 0 0 0,0 1 0 0 0,0 0 0 0 0,0 0 0 0 0,1-1 0 0 0,0 1 1 0 0,2 5-13 0 0,-1-4 45 0 0,1-1 0 0 0,0 1 0 0 0,0-1 1 0 0,0 1-1 0 0,1-1 0 0 0,0 0 1 0 0,0 0-1 0 0,0-1 0 0 0,1 1 1 0 0,0-1-1 0 0,0 0 0 0 0,1 0 1 0 0,-1-1-1 0 0,4 3-45 0 0,16 16 238 0 0,36 43 208 0 0,-53 25 155 0 0,-10-85-544 0 0,0 0 1 0 0,-1 0 0 0 0,0 0-1 0 0,-1 0 1 0 0,1-1 0 0 0,-1 1-1 0 0,0-1 1 0 0,0 0 0 0 0,-1 0-1 0 0,1 0 1 0 0,-1-1 0 0 0,0 0-1 0 0,0 0 1 0 0,-1 0 0 0 0,1 0-1 0 0,-1-1 1 0 0,0 0 0 0 0,0 0-1 0 0,0-1 1 0 0,-4 2-58 0 0,2-1 54 0 0,0 1-1 0 0,-1-1 0 0 0,1-1 1 0 0,-1 1-1 0 0,0-1 0 0 0,0-1 1 0 0,1 0-1 0 0,-1 0 0 0 0,0-1 1 0 0,0 0-1 0 0,0 0 0 0 0,-7-2-53 0 0,-46-45-1164 0 0,59 40-1202 0 0,3-1-3965 0 0,0 6 2488 0 0,0 0-8754 0 0</inkml:trace>
  <inkml:trace contextRef="#ctx0" brushRef="#br0" timeOffset="9355.632">2237 204 3361 0 0,'0'0'3320'0'0,"0"0"-1264"0"0,0 0-512 0 0,0 0-94 0 0,0 0-53 0 0,0 0-74 0 0,0 0-144 0 0,0 0-208 0 0,0 0-212 0 0,0 0-201 0 0,0 0-128 0 0,0 0-58 0 0,0 0-21 0 0,0 0 11 0 0,0 0 28 0 0,-1 19 1596 0 0,-36 69-133 0 0,-24-15-3953 0 0,59-73 1670 0 0,1 0-7531 0 0,1 0-2825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19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15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1 556 2369 0 0,'0'0'1217'0'0,"0"0"-67"0"0,0 0 103 0 0,0 0 185 0 0,0 0 82 0 0,0 0-110 0 0,0 0-211 0 0,0 0-216 0 0,0 0-142 0 0,0 0-54 0 0,0 0-23 0 0,2 0-12 0 0,34-16 3794 0 0,15-35-2888 0 0,-47 47-1479 0 0,183-238 2572 0 0,-83 96-1568 0 0,-97 135-1109 0 0,0 1 0 0 0,0 0 0 0 0,1 0 0 0 0,0 1 0 0 0,0 0 0 0 0,1 0 0 0 0,1 1 0 0 0,-1 0 0 0 0,9-4-74 0 0,-13 11 32 0 0,0 1 1 0 0,0 0-1 0 0,0 1 1 0 0,0-1-1 0 0,0 1 1 0 0,-1 0-1 0 0,1 0 1 0 0,0 0-1 0 0,0 1 1 0 0,-1-1-1 0 0,1 1 0 0 0,-1 0 1 0 0,1 1-1 0 0,2 1-32 0 0,2 3 38 0 0,0 1 0 0 0,0 0 0 0 0,-1 0 0 0 0,0 1 0 0 0,0 0 0 0 0,-1 0-1 0 0,0 1 1 0 0,-1 0 0 0 0,0 0 0 0 0,0 1 0 0 0,-1-1 0 0 0,-1 1-1 0 0,0 1 1 0 0,0-1 0 0 0,-1 0 0 0 0,0 1 0 0 0,-1 0 0 0 0,-1-1-1 0 0,0 1 1 0 0,0 0 0 0 0,-1 0 0 0 0,-1 0 0 0 0,0 0 0 0 0,-1 4-38 0 0,-1-4 30 0 0,-1 0 0 0 0,0-1 0 0 0,-1 1 0 0 0,-1-1 0 0 0,1 0 0 0 0,-2 0-1 0 0,1 0 1 0 0,-2-1 0 0 0,1 0 0 0 0,-1-1 0 0 0,-1 0 0 0 0,0 0 0 0 0,0 0 0 0 0,0-1 0 0 0,-7 3-30 0 0,-163 94 89 0 0,170-101-95 0 0,-85 23-716 0 0,77-54-2219 0 0,18 0-2302 0 0,-1 19 849 0 0,0 0-7338 0 0</inkml:trace>
  <inkml:trace contextRef="#ctx0" brushRef="#br0" timeOffset="1342.601">1221 48 6377 0 0,'0'0'1587'0'0,"0"0"-61"0"0,0 0 89 0 0,0 0 57 0 0,0 0-114 0 0,0 0-182 0 0,0 0-235 0 0,0 0-197 0 0,0 0-153 0 0,0 0-134 0 0,0 0-65 0 0,0 0-42 0 0,0 0-21 0 0,-23 10-13 0 0,-73 32-30 0 0,25 6 702 0 0,55-31-924 0 0,2-3-123 0 0,1-1 1 0 0,1 2-1 0 0,0 0 0 0 0,1 0 1 0 0,0 1-1 0 0,2 0 0 0 0,0 1 1 0 0,-6 15-142 0 0,-11 88 223 0 0,25-118-211 0 0,1 0 1 0 0,0 1 0 0 0,0-1 0 0 0,0 0-1 0 0,0 0 1 0 0,1 0 0 0 0,-1 0 0 0 0,1 0-1 0 0,-1 0 1 0 0,1 0 0 0 0,-1 0 0 0 0,1 0-1 0 0,0-1 1 0 0,0 1 0 0 0,0 0 0 0 0,0 0-1 0 0,0-1 1 0 0,1 1 0 0 0,-1 0-1 0 0,0-1 1 0 0,1 1 0 0 0,-1-1 0 0 0,1 0-1 0 0,-1 1 1 0 0,1-1 0 0 0,0 0 0 0 0,0 0-1 0 0,-1 0 1 0 0,1 0 0 0 0,0 0 0 0 0,0-1-1 0 0,0 1 1 0 0,0-1 0 0 0,0 1 0 0 0,0-1-1 0 0,0 0 1 0 0,0 1 0 0 0,1-1-13 0 0,76-22 891 0 0,-47 3-787 0 0,-2-1 1 0 0,0-1-1 0 0,-1-1 1 0 0,-2-2 0 0 0,0-1-1 0 0,-1-1 1 0 0,-2-1 0 0 0,-1-1-1 0 0,-1-1 1 0 0,-1-2-1 0 0,6-13-104 0 0,6-13 63 0 0,-28 62-78 0 0,-4 20 9 0 0,-1-24 14 0 0,0 28 17 0 0,1 0 1 0 0,2 0-1 0 0,1 0 0 0 0,1 0 1 0 0,2 0-1 0 0,7 21-25 0 0,-13-46 4 0 0,0 0 0 0 0,0-1 0 0 0,1 1 0 0 0,-1 0 0 0 0,1-1 0 0 0,0 1 0 0 0,0-1 0 0 0,0 0 0 0 0,0 1 0 0 0,1-1 0 0 0,-1 0 0 0 0,1-1 0 0 0,0 1 0 0 0,0 0 0 0 0,0-1 0 0 0,0 1 0 0 0,0-1 0 0 0,0 0 0 0 0,1 0 0 0 0,-1 0 0 0 0,1-1 0 0 0,-1 1 0 0 0,1-1 0 0 0,0 0 0 0 0,0 0 0 0 0,-1 0 0 0 0,3 0-4 0 0,3-3 27 0 0,0-1 1 0 0,0 0-1 0 0,-1 0 1 0 0,1 0-1 0 0,-1-1 1 0 0,1-1-1 0 0,-1 1 1 0 0,0-1-1 0 0,-1-1 0 0 0,1 1 1 0 0,-1-1-1 0 0,0-1 1 0 0,-1 1-1 0 0,1-1 1 0 0,-1 0-1 0 0,-1-1 1 0 0,1 1-1 0 0,-1-1 1 0 0,-1 0-1 0 0,2-2-27 0 0,10-13 35 0 0,43-99 234 0 0,-61 262-221 0 0,2-135-46 0 0,0-1-1 0 0,0 1 1 0 0,0 0-1 0 0,0-1 1 0 0,1 1-1 0 0,0 0 1 0 0,0-1-1 0 0,0 1 0 0 0,0-1 1 0 0,1 1-1 0 0,0-1 1 0 0,0 0-1 0 0,0 0 1 0 0,0 0-1 0 0,1 0 1 0 0,-1 0-1 0 0,1 0 0 0 0,0-1 1 0 0,0 1-1 0 0,1-1 1 0 0,-1 0-1 0 0,1 0 1 0 0,-1 0-1 0 0,1 0 1 0 0,0-1-1 0 0,0 0 0 0 0,0 1 1 0 0,1-1-1 0 0,-1-1 1 0 0,0 1-1 0 0,1-1 1 0 0,-1 1-1 0 0,1-1 1 0 0,0-1-1 0 0,0 1-1 0 0,2-3 25 0 0,1-1-1 0 0,-1 0 1 0 0,0 0 0 0 0,0-1-1 0 0,0 0 1 0 0,0 0 0 0 0,-1-1-1 0 0,1 0 1 0 0,-1 0-1 0 0,0 0 1 0 0,-1-1 0 0 0,0 0-1 0 0,1 0 1 0 0,-2 0 0 0 0,1 0-1 0 0,-1-1 1 0 0,0 0-1 0 0,0 0 1 0 0,-1 0 0 0 0,1-2-25 0 0,0 2 25 0 0,80-171 236 0 0,-80 164-276 0 0,-1 4 299 0 0,0 23-98 0 0,35 138 222 0 0,-25-67-374 0 0,-4 0-1 0 0,-3 1 1 0 0,-4 0 0 0 0,-4-1 0 0 0,-3 1-1 0 0,-8 31-33 0 0,10-94-4 0 0,-36 188 47 0 0,38-207-38 0 0,1-1-1 0 0,-1 1 1 0 0,0 0 0 0 0,0 0-1 0 0,0 0 1 0 0,0 0 0 0 0,0-1-1 0 0,-1 1 1 0 0,1 0 0 0 0,-1-1-1 0 0,0 0 1 0 0,0 1-1 0 0,0-1 1 0 0,0 0 0 0 0,0 0-1 0 0,0 0 1 0 0,0 0 0 0 0,-1 0-1 0 0,1 0 1 0 0,-1-1 0 0 0,1 1-1 0 0,-1-1 1 0 0,0 0 0 0 0,0 0-1 0 0,1 0 1 0 0,-1 0-1 0 0,0 0 1 0 0,0-1 0 0 0,0 1-1 0 0,0-1 1 0 0,0 0 0 0 0,0 0-1 0 0,0 0 1 0 0,0 0 0 0 0,0 0-1 0 0,0-1 1 0 0,0 1 0 0 0,0-1-1 0 0,0 0 1 0 0,0 0-1 0 0,1 0 1 0 0,-1 0 0 0 0,0 0-1 0 0,0-1 1 0 0,1 1 0 0 0,-1-1-1 0 0,1 0 1 0 0,-1 0-5 0 0,-5-9 3 0 0,0 0-1 0 0,0-1 1 0 0,1 0 0 0 0,1 0 0 0 0,0-1-1 0 0,0 0 1 0 0,1 0 0 0 0,1 0 0 0 0,0 0-1 0 0,1-1 1 0 0,1 1 0 0 0,0-1 0 0 0,0 0-1 0 0,2 0 1 0 0,0 0 0 0 0,0 0 0 0 0,2-5-3 0 0,1-1-5 0 0,2 0 0 0 0,0 0 1 0 0,2 0-1 0 0,0 0 0 0 0,1 1 1 0 0,1 0-1 0 0,1 1 1 0 0,0 0-1 0 0,1 0 0 0 0,2 1 1 0 0,-1 1-1 0 0,2 0 0 0 0,0 1 1 0 0,1 0-1 0 0,0 1 0 0 0,1 1 1 0 0,7-5 4 0 0,-3 3-5 0 0,1 0 0 0 0,1 1 0 0 0,0 1 1 0 0,1 1-1 0 0,0 1 0 0 0,0 1 0 0 0,1 1 0 0 0,1 1 1 0 0,-1 1-1 0 0,12-1 5 0 0,129-22-324 0 0,-112 28-485 0 0,-19 1-3515 0 0,-28 2-1145 0 0,-1 2-6915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19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463 162 0 0 0,'0'0'668'0'0,"0"0"496"0"0,0 0 283 0 0,0 0 215 0 0,0 0 160 0 0,0 0 49 0 0,0 0-77 0 0,0 0-129 0 0,0 0-122 0 0,0 0-93 0 0,0 0-80 0 0,7 0 6929 0 0,-35 103-6326 0 0,23 515-447 0 0,-19-537-1441 0 0,20-118-1740 0 0,-1 6 120 0 0,-1-13-2699 0 0,3 16-4137 0 0,3 17-2725 0 0</inkml:trace>
  <inkml:trace contextRef="#ctx0" brushRef="#br0" timeOffset="292.034">1 570 6353 0 0,'0'0'1763'0'0,"0"0"-220"0"0,0 0 60 0 0,0 0 98 0 0,0 0-24 0 0,0 0-87 0 0,0 0-199 0 0,0 0-211 0 0,0 0-135 0 0,0 0-127 0 0,0 0-91 0 0,0 0-41 0 0,0 0-31 0 0,27-3-54 0 0,90-12-75 0 0,186-11 1677 0 0,-151-3-3303 0 0,-135 24-114 0 0,16-8-5761 0 0,-27 9 688 0 0,-2 4-5047 0 0</inkml:trace>
  <inkml:trace contextRef="#ctx0" brushRef="#br0" timeOffset="800.396">816 117 6497 0 0,'0'0'2356'0'0,"0"0"-616"0"0,0 0-206 0 0,0 0 41 0 0,0 0 44 0 0,0 0-75 0 0,0 0-236 0 0,0 0-297 0 0,0 0-223 0 0,0 0-145 0 0,0 0-85 0 0,0 0-54 0 0,-2 21-46 0 0,-7 135 679 0 0,16 50 99 0 0,-1-138-997 0 0,-6-43-189 0 0,1-1 0 0 0,1 0 1 0 0,1 1-1 0 0,2-1 0 0 0,0 0 0 0 0,2-1 0 0 0,0 0 0 0 0,1 0 0 0 0,2 0 0 0 0,2 2-50 0 0,-11-23 19 0 0,0 0 0 0 0,1 0 0 0 0,0 0 0 0 0,-1 0 0 0 0,1 0-1 0 0,0 0 1 0 0,0 0 0 0 0,0-1 0 0 0,0 1 0 0 0,0-1 0 0 0,0 0 0 0 0,0 1 0 0 0,1-1 0 0 0,-1 0 0 0 0,0 0-1 0 0,1-1 1 0 0,-1 1 0 0 0,1 0 0 0 0,-1-1 0 0 0,0 1 0 0 0,1-1 0 0 0,0 0 0 0 0,-1 0 0 0 0,1 0 0 0 0,-1 0 0 0 0,1-1-1 0 0,-1 1 1 0 0,1 0 0 0 0,-1-1 0 0 0,1 0 0 0 0,-1 0 0 0 0,0 0 0 0 0,1 0 0 0 0,-1 0 0 0 0,0 0 0 0 0,0 0-1 0 0,0-1 1 0 0,0 1 0 0 0,0-1 0 0 0,0 1 0 0 0,0-1 0 0 0,0 0 0 0 0,-1 0 0 0 0,1 0 0 0 0,0 0 0 0 0,0-2-19 0 0,162-183 618 0 0,-153 174-607 0 0,-9 10-8 0 0,0 0 1 0 0,0 0 0 0 0,0 0 0 0 0,1 1 0 0 0,-1-1-1 0 0,1 1 1 0 0,0 0 0 0 0,0-1 0 0 0,0 1 0 0 0,0 0-1 0 0,0 1 1 0 0,0-1 0 0 0,0 0 0 0 0,1 1 0 0 0,-1 0-1 0 0,0 0 1 0 0,1 0 0 0 0,3-1-4 0 0,20 57 341 0 0,24 129 200 0 0,-48-182-671 0 0,0-1 1 0 0,-1 0 0 0 0,1 0 0 0 0,0 0-1 0 0,0 0 1 0 0,0 0 0 0 0,-1 0 0 0 0,1-1 0 0 0,0 1-1 0 0,0-1 1 0 0,0 0 0 0 0,0 0 0 0 0,0 0-1 0 0,0 0 1 0 0,0-1 0 0 0,0 1 0 0 0,0-1 0 0 0,0 0-1 0 0,0 0 1 0 0,1-1 129 0 0,13-4-3116 0 0,-6 1-2705 0 0,-5 2-5577 0 0</inkml:trace>
  <inkml:trace contextRef="#ctx0" brushRef="#br0" timeOffset="1631.379">1735 578 3289 0 0,'0'0'2356'0'0,"0"0"-347"0"0,0 0 134 0 0,0 0 149 0 0,0 0-66 0 0,0 0-307 0 0,0 0-407 0 0,0 0-338 0 0,0 0-224 0 0,0 0-154 0 0,0 0-148 0 0,0 0-113 0 0,-29 25-87 0 0,-89 79-97 0 0,67-39 179 0 0,47-58-480 0 0,1 0-1 0 0,1 0 1 0 0,-1 1-1 0 0,1-1 1 0 0,0 0-1 0 0,1 1 1 0 0,0 0-1 0 0,0-1 0 0 0,0 1 1 0 0,1 0-1 0 0,1 6-49 0 0,0-12 28 0 0,1 0 0 0 0,-1 0 0 0 0,1 0-1 0 0,0 0 1 0 0,0-1 0 0 0,0 1 0 0 0,0-1-1 0 0,0 1 1 0 0,0-1 0 0 0,0 0-1 0 0,1 0 1 0 0,-1 1 0 0 0,0-2 0 0 0,1 1-1 0 0,-1 0 1 0 0,1 0 0 0 0,-1-1 0 0 0,1 1-1 0 0,-1-1 1 0 0,1 0 0 0 0,-1 0-1 0 0,1 0 1 0 0,-1 0 0 0 0,1 0 0 0 0,-1-1-1 0 0,1 1 1 0 0,-1-1 0 0 0,1 1 0 0 0,0-2-28 0 0,11-3 123 0 0,0 0 0 0 0,0-1 1 0 0,0-1-1 0 0,-1 0 1 0 0,0-1-1 0 0,-1-1 1 0 0,0 0-1 0 0,8-7-123 0 0,-5 4 65 0 0,12-9 23 0 0,-1-1 0 0 0,-2-1 1 0 0,0-1-1 0 0,-1-2 0 0 0,15-22-88 0 0,-38 48-1 0 0,0 0 0 0 0,1 1 0 0 0,-1-1 0 0 0,0 0 0 0 0,0 1 0 0 0,1-1 0 0 0,-1 0 0 0 0,0 0 0 0 0,1 0 1 0 0,-1 1-1 0 0,0-1 0 0 0,0 0 0 0 0,1 0 0 0 0,-1 0 0 0 0,0 0 0 0 0,1 0 0 0 0,-1 0 0 0 0,0 1 0 0 0,1-1 0 0 0,-1 0 0 0 0,1 0 0 0 0,-1 0 0 0 0,0 0 0 0 0,1 0 0 0 0,-1 0 0 0 0,0 0 0 0 0,1-1 0 0 0,-1 1 0 0 0,0 0 0 0 0,1 0 0 0 0,-1 0 0 0 0,0 0 0 0 0,1 0 0 0 0,-1 0 0 0 0,0-1 0 0 0,1 1 0 0 0,-1 0 0 0 0,0 0 0 0 0,0-1 0 0 0,1 1 0 0 0,-1 0 0 0 0,0 0 0 0 0,0-1 1 0 0,1 1-1 0 0,-1 0 0 0 0,0 0 0 0 0,0-1 0 0 0,0 1 0 0 0,0 0 0 0 0,1-1 0 0 0,-1 1 0 0 0,0 0 0 0 0,0-1 0 0 0,0 1 0 0 0,0-1 1 0 0,0 11 5 0 0,1 0 1 0 0,0-1-1 0 0,0 1 1 0 0,1-1-1 0 0,1 1 0 0 0,-1-1 1 0 0,2 0-1 0 0,-1 1 1 0 0,1-2-1 0 0,0 1 1 0 0,1 0-1 0 0,0-1 0 0 0,1 0 1 0 0,2 4-6 0 0,-5-8 4 0 0,0 1-1 0 0,1-1 1 0 0,0 1 0 0 0,0-1-1 0 0,0 0 1 0 0,0 0 0 0 0,0-1-1 0 0,1 1 1 0 0,-1-1 0 0 0,1 0-1 0 0,0 0 1 0 0,0-1 0 0 0,0 1 0 0 0,1-1-1 0 0,-1 0 1 0 0,0-1 0 0 0,1 1-1 0 0,-1-1 1 0 0,1 0 0 0 0,0 0-1 0 0,-1-1 1 0 0,1 0 0 0 0,0 0-1 0 0,-1 0 1 0 0,1 0 0 0 0,-1-1 0 0 0,1 0-1 0 0,0-1 1 0 0,-1 1 0 0 0,1-1-4 0 0,15-11 77 0 0,0-1 1 0 0,-1-1 0 0 0,0-1 0 0 0,-2 0 0 0 0,0-2-1 0 0,0 0 1 0 0,-2-1 0 0 0,0-1 0 0 0,-1 0 0 0 0,-2-1-1 0 0,0 0 1 0 0,-1-1 0 0 0,-1-1 0 0 0,-1 0 0 0 0,2-7-78 0 0,0-8 13 0 0,-1-1 0 0 0,-1 0 0 0 0,-3-1 0 0 0,-1 0 0 0 0,-2 0 1 0 0,-2 0-1 0 0,-1 0 0 0 0,-2 0 0 0 0,-2-4-13 0 0,3 36 7 0 0,-1 0 0 0 0,0 0 0 0 0,0 0 0 0 0,0 0-1 0 0,-1 1 1 0 0,0-1 0 0 0,-1 0 0 0 0,1 1 0 0 0,-2 0 0 0 0,1 0-1 0 0,-1 0 1 0 0,0 0 0 0 0,0 0 0 0 0,-1 1 0 0 0,-3-5-7 0 0,6 11 7 0 0,0 0 0 0 0,0 1-1 0 0,0-1 1 0 0,0 0 0 0 0,0 1 0 0 0,0-1 0 0 0,0 1 0 0 0,0 0 0 0 0,0-1 0 0 0,0 1-1 0 0,0 0 1 0 0,0 0 0 0 0,1 1 0 0 0,-1-1 0 0 0,0 0 0 0 0,1 0 0 0 0,-1 1 0 0 0,1-1-1 0 0,-1 1 1 0 0,1-1 0 0 0,0 1 0 0 0,0 0 0 0 0,-1-1 0 0 0,1 1 0 0 0,0 0-1 0 0,1 0 1 0 0,-1 0 0 0 0,0 0 0 0 0,1 0 0 0 0,-1 0 0 0 0,1 0 0 0 0,-1 0 0 0 0,1 0-1 0 0,0 0 1 0 0,0 0 0 0 0,0 0 0 0 0,0 0 0 0 0,0 1-7 0 0,-2 2 24 0 0,-2 16 29 0 0,0 0 1 0 0,2 1-1 0 0,0-1 0 0 0,1 1 0 0 0,1-1 0 0 0,1 1 0 0 0,4 19-53 0 0,4 3 165 0 0,1 0-1 0 0,3-1 0 0 0,1 0 0 0 0,3-2 0 0 0,9 19-164 0 0,-25-59 2 0 0,34 70 131 0 0,-26-56-114 0 0,0 0 0 0 0,-2 0-1 0 0,0 1 1 0 0,0 0-1 0 0,-2 0 1 0 0,0 0-1 0 0,-1 1 1 0 0,0-1-1 0 0,-2 1 1 0 0,1 7-19 0 0,-3-15-6 0 0,1-6 8 0 0,-1-1 1 0 0,0 1-1 0 0,0-1 0 0 0,0 1 0 0 0,0 0 1 0 0,0-1-1 0 0,0 1 0 0 0,0-1 0 0 0,-1 1 1 0 0,0-1-1 0 0,1 1 0 0 0,-1-1 0 0 0,0 1 1 0 0,0-1-1 0 0,0 0 0 0 0,0 0 0 0 0,-1 1 1 0 0,1-1-1 0 0,-1 0 0 0 0,1 0 0 0 0,-1 0-2 0 0,-10-42-1675 0 0,10-6-349 0 0,-1-7-2701 0 0,-1 18-4647 0 0,2 26-1934 0 0</inkml:trace>
  <inkml:trace contextRef="#ctx0" brushRef="#br0" timeOffset="1882.04">2094 357 10162 0 0,'0'0'3129'0'0,"0"0"-763"0"0,0 0-446 0 0,0 0-232 0 0,0 0-223 0 0,0 0-294 0 0,0 0-320 0 0,0 0-227 0 0,0 0 12 0 0,0 0 91 0 0,0 0 97 0 0,0 0-17 0 0,0 0-131 0 0,17 3-113 0 0,60 12-109 0 0,-55-12-219 0 0,0-1-1 0 0,0-1 1 0 0,0-1-1 0 0,0-1 0 0 0,0-1 1 0 0,18-4-235 0 0,-29 5 43 0 0,236-50-386 0 0,-234 48-247 0 0,7-1-1884 0 0,-8 1-5699 0 0,-7 2-4687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4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31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8 188 0 0 0,'0'0'719'0'0,"0"0"182"0"0,0 0 42 0 0,0 0 49 0 0,0 0 77 0 0,0 0 122 0 0,-2-1 114 0 0,-4-6 2211 0 0,20 7 2513 0 0,0 1-3365 0 0,-2-3-3421 0 0,94-37 3790 0 0,-28-27-1624 0 0,-68 50 853 0 0,-10 17-2274 0 0,-2 32 204 0 0,3 68 535 0 0,-15 347 157 0 0,-9-177-482 0 0,22-253-296 0 0,2-27 132 0 0,-2-12-771 0 0,3-58-1803 0 0,7 29-7215 0 0,-7 41-401 0 0</inkml:trace>
  <inkml:trace contextRef="#ctx0" brushRef="#br0" timeOffset="715.798">201 166 2649 0 0,'0'0'2163'0'0,"0"0"-384"0"0,0 0-100 0 0,0 0 146 0 0,0 0 95 0 0,0 0 8 0 0,0 0-130 0 0,0 0-289 0 0,0 0-299 0 0,0 0-279 0 0,0 0-216 0 0,0 0-129 0 0,0 0-91 0 0,-3-4-64 0 0,-11-14-60 0 0,26 5 992 0 0,-2 5-1210 0 0,0 0 0 0 0,1 1 0 0 0,0 0 0 0 0,1 0 0 0 0,-1 1 0 0 0,1 1 0 0 0,0 0 0 0 0,1 1 0 0 0,-1 0 0 0 0,1 1 1 0 0,0 0-1 0 0,0 1 0 0 0,0 0 0 0 0,1 1-153 0 0,-10 1 19 0 0,0 0 0 0 0,0 1 1 0 0,0 0-1 0 0,0-1 0 0 0,0 1 0 0 0,0 1 1 0 0,-1-1-1 0 0,1 0 0 0 0,0 1 0 0 0,-1 0 1 0 0,1 0-1 0 0,-1 0 0 0 0,0 0 0 0 0,1 1 1 0 0,-1-1-1 0 0,0 1 0 0 0,0 0 0 0 0,-1 0 1 0 0,1 0-1 0 0,-1 0 0 0 0,1 0 0 0 0,-1 0 1 0 0,0 1-1 0 0,0-1 0 0 0,0 2-19 0 0,2 4 41 0 0,0 0 0 0 0,-1 0 1 0 0,0 0-1 0 0,0 1 0 0 0,-1-1 0 0 0,-1 1 0 0 0,1 0 0 0 0,-1-1 0 0 0,-1 1 1 0 0,0 0-1 0 0,0-1 0 0 0,-1 1 0 0 0,-1 0 0 0 0,1-1 0 0 0,-1 1 0 0 0,-1-1 0 0 0,-3 9-41 0 0,-2 4 40 0 0,-1 0-1 0 0,-1-1 0 0 0,-1 0 1 0 0,0-1-1 0 0,-2 0 0 0 0,-14 17-39 0 0,-30 8 127 0 0,57-45-117 0 0,0 0-12 0 0,0 0 23 0 0,0 0 2 0 0,0 0 3 0 0,0 0-31 0 0,22-7-358 0 0,110-8 421 0 0,-124 18-41 0 0,0 0 0 0 0,0 0 0 0 0,-1 0 0 0 0,1 1 1 0 0,-1 0-1 0 0,0 0 0 0 0,0 1 0 0 0,0 0 0 0 0,-1 0 0 0 0,1 1 1 0 0,-1 0-1 0 0,-1 0 0 0 0,1 0 0 0 0,-1 1 0 0 0,0 0 0 0 0,0 0-17 0 0,2 6 44 0 0,0 0 0 0 0,-1 0-1 0 0,0 1 1 0 0,-1-1-1 0 0,-1 1 1 0 0,0 0 0 0 0,-1 0-1 0 0,-1 1 1 0 0,0-1-1 0 0,-1 1 1 0 0,0-1 0 0 0,-1 1-1 0 0,-2 10-43 0 0,1-13 65 0 0,-2 0-1 0 0,0 0 0 0 0,0 0 1 0 0,-1 0-1 0 0,0 0 0 0 0,-1-1 1 0 0,-1 0-1 0 0,0 0 1 0 0,0 0-1 0 0,-1-1 0 0 0,0 0 1 0 0,-1 0-1 0 0,0-1 0 0 0,-1 0 1 0 0,-4 4-65 0 0,6-8 33 0 0,0-1 1 0 0,0 1 0 0 0,-1-1-1 0 0,1-1 1 0 0,-1 1-1 0 0,0-1 1 0 0,0-1-1 0 0,0 0 1 0 0,0 0 0 0 0,0 0-1 0 0,-1-1 1 0 0,1 0-1 0 0,-1-1 1 0 0,1 1-1 0 0,0-2 1 0 0,-1 1 0 0 0,1-1-1 0 0,0-1 1 0 0,-1 1-1 0 0,1-1 1 0 0,0-1-1 0 0,0 0 1 0 0,-2-1-34 0 0,-182-99-244 0 0,177 84-2061 0 0,28 13-6863 0 0,-4 6-2579 0 0</inkml:trace>
  <inkml:trace contextRef="#ctx0" brushRef="#br0" timeOffset="1865.201">1028 563 4561 0 0,'0'0'2008'0'0,"0"0"-253"0"0,0 0 79 0 0,0 0 76 0 0,0 0-44 0 0,0 0-193 0 0,0 0-350 0 0,0 0-297 0 0,0 0-207 0 0,0 0-174 0 0,0 0-147 0 0,0 0-126 0 0,0 0-72 0 0,-24 16-43 0 0,-71 51-27 0 0,61-30 76 0 0,32-28-243 0 0,-1-2-31 0 0,1-1-1 0 0,0 2 1 0 0,0-1 0 0 0,1 0-1 0 0,0 0 1 0 0,0 0 0 0 0,0 1 0 0 0,1-1-1 0 0,0 0 1 0 0,1 1 0 0 0,0-1-1 0 0,0 4-31 0 0,0-8 28 0 0,-1 0 0 0 0,1-1 0 0 0,0 1 0 0 0,-1 0 0 0 0,1-1 0 0 0,1 1-1 0 0,-1 0 1 0 0,0-1 0 0 0,0 1 0 0 0,1-1 0 0 0,0 0 0 0 0,-1 0 0 0 0,1 1 0 0 0,0-1-1 0 0,0 0 1 0 0,0 0 0 0 0,0 0 0 0 0,0-1 0 0 0,1 1 0 0 0,-1-1 0 0 0,1 1-1 0 0,-1-1 1 0 0,1 0 0 0 0,-1 0 0 0 0,1 0 0 0 0,0 0 0 0 0,-1 0 0 0 0,1 0 0 0 0,0-1-1 0 0,0 1 1 0 0,-1-1 0 0 0,3 0-28 0 0,5-2 164 0 0,0 0-1 0 0,0-1 0 0 0,0-1 1 0 0,-1 1-1 0 0,0-1 0 0 0,1-1 1 0 0,-1 0-1 0 0,0 0 0 0 0,-1-1 1 0 0,0 0-1 0 0,0 0 0 0 0,0-1 1 0 0,0 0-1 0 0,-1 0 0 0 0,-1-1 1 0 0,1 0-1 0 0,-1 0 0 0 0,2-4-163 0 0,-6 10 34 0 0,6-9 25 0 0,-1 0 0 0 0,0-1 0 0 0,-1 1-1 0 0,0-1 1 0 0,0 0 0 0 0,-2-1 0 0 0,1 1-1 0 0,-2-1 1 0 0,1 0 0 0 0,-2 0 0 0 0,0 0 0 0 0,0 0-1 0 0,-1-13-58 0 0,-2 23-12 0 0,0-1 0 0 0,1 0 0 0 0,-1 1 0 0 0,-1-1 0 0 0,1 1-1 0 0,-1-1 1 0 0,1 1 0 0 0,-1 0 0 0 0,0 0 0 0 0,0 0 0 0 0,0 0-1 0 0,-1 0 1 0 0,1 0 0 0 0,-1 0 0 0 0,1 1 0 0 0,-1-1 0 0 0,0 1-1 0 0,0 0 1 0 0,0 0 0 0 0,-1 0 0 0 0,1 0 0 0 0,0 0 0 0 0,-1 1-1 0 0,1-1 1 0 0,-1 1 0 0 0,1 0 0 0 0,-1 0 0 0 0,1 1 0 0 0,-1-1-1 0 0,0 1 1 0 0,0 0 0 0 0,1-1 0 0 0,-5 2 12 0 0,5-2-56 0 0,0 1-1 0 0,-1 0 1 0 0,1 0 0 0 0,0 1-1 0 0,-1-1 1 0 0,1 0 0 0 0,0 1-1 0 0,-1 0 1 0 0,1 0 0 0 0,0 0-1 0 0,0 0 1 0 0,0 1 0 0 0,0-1-1 0 0,0 1 1 0 0,0 0 0 0 0,0-1 0 0 0,0 1-1 0 0,1 1 1 0 0,-1-1 0 0 0,1 0-1 0 0,-1 1 1 0 0,0 1 56 0 0,3-2-9 0 0,0 0 1 0 0,1 0-1 0 0,0-1 1 0 0,-1 1-1 0 0,1 0 1 0 0,0-1-1 0 0,0 1 1 0 0,0 0-1 0 0,0-1 0 0 0,0 1 1 0 0,0-1-1 0 0,1 0 1 0 0,-1 1-1 0 0,0-1 1 0 0,1 0-1 0 0,-1 0 1 0 0,1 0-1 0 0,-1 0 1 0 0,1 0-1 0 0,0 0 0 0 0,-1 0 1 0 0,1 0-1 0 0,0-1 1 0 0,-1 1-1 0 0,1-1 1 0 0,0 1-1 0 0,0-1 1 0 0,0 0-1 0 0,0 1 1 0 0,-1-1-1 0 0,1 0 0 0 0,0 0 1 0 0,0-1-1 0 0,0 1 1 0 0,0 0-1 0 0,0-1 1 0 0,1 0 8 0 0,0 2-12 0 0,18-1 68 0 0,-1 0 0 0 0,0-2-1 0 0,0 0 1 0 0,0-1 0 0 0,-1-1 0 0 0,1-1 0 0 0,-1-1-1 0 0,0-1 1 0 0,0 0 0 0 0,0-1 0 0 0,-1-1 0 0 0,-1-1-1 0 0,0 0 1 0 0,0-2 0 0 0,-1 0 0 0 0,0 0 0 0 0,-1-2-1 0 0,-1 0 1 0 0,6-6-56 0 0,-1-4 34 0 0,0 0 0 0 0,-1-1 0 0 0,-2-1 0 0 0,-1-1 0 0 0,0 0 1 0 0,-2-1-1 0 0,-2 0 0 0 0,0-1 0 0 0,-2 0 0 0 0,-1-1 0 0 0,0-8-34 0 0,-4-10 139 0 0,-4 47-51 0 0,0 1-28 0 0,-8 15-114 0 0,-48 106 172 0 0,30-57-22 0 0,3 0 1 0 0,3 2 0 0 0,2 0-1 0 0,-5 54-96 0 0,15 67-6 0 0,9-181 11 0 0,1 0 1 0 0,-1 0-1 0 0,1 0 0 0 0,0 0 1 0 0,1-1-1 0 0,-1 1 1 0 0,1-1-1 0 0,0 0 1 0 0,1 0-1 0 0,-1 0 1 0 0,1 0-1 0 0,0 0 1 0 0,0-1-1 0 0,0 0 0 0 0,1 0 1 0 0,-1 0-1 0 0,1 0 1 0 0,0-1-1 0 0,1 1 1 0 0,-1-1-1 0 0,0-1 1 0 0,1 1-1 0 0,-1-1 1 0 0,1 0-1 0 0,0 0 0 0 0,0 0 1 0 0,0-1-1 0 0,0 0 1 0 0,0 0-1 0 0,0-1 1 0 0,0 0-1 0 0,0 0 1 0 0,0 0-1 0 0,0-1 0 0 0,0 0 1 0 0,0 0-1 0 0,0 0 1 0 0,0-1-1 0 0,0 0 1 0 0,-1 0-1 0 0,1 0 1 0 0,-1-1-1 0 0,1 0 1 0 0,-1 0-1 0 0,0 0 0 0 0,1-1-5 0 0,4-2 40 0 0,0 1-1 0 0,-1-2 1 0 0,0 1-1 0 0,0-1 1 0 0,-1-1-1 0 0,0 0 0 0 0,0 0 1 0 0,-1 0-1 0 0,0-1 1 0 0,0 0-1 0 0,-1 0 0 0 0,0-1 1 0 0,-1 0-1 0 0,0 0 1 0 0,0 0-1 0 0,-1 0 1 0 0,0-1-1 0 0,-1 0 0 0 0,-1 0 1 0 0,1 0-1 0 0,-2 0 1 0 0,0 0-1 0 0,0 0 1 0 0,-1 0-1 0 0,0-7-39 0 0,-1 14 2 0 0,0 0 0 0 0,1 0 0 0 0,-2 0 0 0 0,1 1 0 0 0,0-1 0 0 0,-1 0 0 0 0,1 1 0 0 0,-1-1 0 0 0,0 1-1 0 0,-1 0 1 0 0,1 0 0 0 0,0-1 0 0 0,-1 2 0 0 0,0-1 0 0 0,1 0 0 0 0,-1 0 0 0 0,0 1 0 0 0,-1 0 0 0 0,1-1 0 0 0,0 1 0 0 0,-1 0 0 0 0,1 1 0 0 0,-1-1 0 0 0,1 1 0 0 0,-1-1 0 0 0,0 1 0 0 0,-2 0-2 0 0,-3-2-59 0 0,-1 1-1 0 0,0 1 1 0 0,0-1 0 0 0,0 1 0 0 0,0 1 0 0 0,0 0 0 0 0,0 1-1 0 0,0-1 1 0 0,1 2 0 0 0,-5 0 59 0 0,-83 45-1672 0 0,41-3-7146 0 0,47-33-2898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39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0 0 0,'0'0'205'0'0,"0"0"788"0"0,0 0 492 0 0,0 0 342 0 0,0 0 74 0 0,0 0-246 0 0,0 0-400 0 0,0 0-375 0 0,0 0-243 0 0,0 0-54 0 0,0 0 143 0 0,0 0 114 0 0,0 0 93 0 0,6 0 36 0 0,44 3 1547 0 0,-34-1-1900 0 0,0-1-1 0 0,0-1 1 0 0,0 0-1 0 0,0 0 1 0 0,-1-2 0 0 0,1 0-1 0 0,0-1 1 0 0,2-1-616 0 0,-17 4 11 0 0,133-63 1551 0 0,-128 59-1515 0 0,-1 1 0 0 0,0-1 1 0 0,0 0-1 0 0,0-1 1 0 0,-1 1-1 0 0,1-1 0 0 0,-1 0 1 0 0,0 0-1 0 0,-1 0 1 0 0,1 0-1 0 0,-1-1 0 0 0,0 0 1 0 0,0 1-1 0 0,-1-1 1 0 0,0 0-1 0 0,0-1 0 0 0,0 1 1 0 0,-1 0-1 0 0,0 0 1 0 0,0-1-1 0 0,0 1 0 0 0,-1-1-47 0 0,0 3 5 0 0,0 1-1 0 0,0 0 1 0 0,-1-1-1 0 0,1 1 1 0 0,-1-1-1 0 0,0 1 1 0 0,0 0-1 0 0,0-1 1 0 0,0 1-1 0 0,-1 0 1 0 0,0 0-1 0 0,1 0 1 0 0,-1 0-1 0 0,0 0 1 0 0,0 1-1 0 0,0-1 1 0 0,-1 0-1 0 0,1 1 1 0 0,-1 0-1 0 0,1-1 1 0 0,-1 1-1 0 0,0 0 1 0 0,0 0-1 0 0,0 1 1 0 0,0-1-1 0 0,0 1 1 0 0,0-1-1 0 0,-1 1 1 0 0,1 0-1 0 0,0 0 1 0 0,-1 0-1 0 0,-1 1-4 0 0,-5-2-15 0 0,-1 1 0 0 0,0 0 0 0 0,0 1 0 0 0,0 1 0 0 0,0-1-1 0 0,1 2 1 0 0,-1-1 0 0 0,0 2 0 0 0,1-1 0 0 0,-1 1 0 0 0,1 1-1 0 0,0 0 1 0 0,0 1 0 0 0,0 0 0 0 0,1 0 0 0 0,-1 1 0 0 0,1 0-1 0 0,1 0 1 0 0,-1 1 0 0 0,1 0 0 0 0,0 1 0 0 0,1 0 0 0 0,0 0 0 0 0,0 1-1 0 0,1 0 1 0 0,0 0 0 0 0,0 0 0 0 0,1 1 0 0 0,0-1 0 0 0,-1 6 15 0 0,4-9 22 0 0,0 1 0 0 0,0-1 0 0 0,1 1 0 0 0,-1 0 0 0 0,1 0 0 0 0,1-1 0 0 0,-1 1 0 0 0,1 0 0 0 0,1 0 0 0 0,-1 0 0 0 0,1 0 1 0 0,0-1-1 0 0,1 1 0 0 0,-1 0 0 0 0,1-1 0 0 0,1 1 0 0 0,-1-1 0 0 0,1 0 0 0 0,0 1 0 0 0,1-1 0 0 0,-1-1 0 0 0,4 4-22 0 0,6 10 89 0 0,1-2 0 0 0,1 0-1 0 0,0-1 1 0 0,2 0 0 0 0,0-2-1 0 0,7 5-88 0 0,-11-10 91 0 0,-1-1 1 0 0,2 0-1 0 0,-1-1 0 0 0,1-1 0 0 0,0 0 0 0 0,1-1 1 0 0,-1 0-1 0 0,1-1 0 0 0,0-1 0 0 0,0 0 0 0 0,0-2 1 0 0,0 1-1 0 0,13-2-91 0 0,-14-2 58 0 0,0-2 0 0 0,-1 1 1 0 0,1-2-1 0 0,-1 0 0 0 0,0-1 0 0 0,0 0 1 0 0,-1-1-1 0 0,1 0 0 0 0,-2-1 1 0 0,1 0-1 0 0,-1-1 0 0 0,0 0 0 0 0,-1-1 1 0 0,2-2-59 0 0,-1 2 31 0 0,151-162 194 0 0,-64 99-168 0 0,-1 65-142 0 0,-96 10 92 0 0,1-1 0 0 0,0 1 1 0 0,-1 0-1 0 0,1 0 0 0 0,-1 1 0 0 0,0-1 0 0 0,1 0 0 0 0,-1 0 1 0 0,0 1-1 0 0,0-1 0 0 0,-1 0 0 0 0,1 1 0 0 0,0-1 1 0 0,-1 1-1 0 0,0-1 0 0 0,1 1 0 0 0,-1-1 0 0 0,0 1 1 0 0,0-1-1 0 0,0 1 0 0 0,-1-1 0 0 0,0 3-7 0 0,1-4 1 0 0,-1 12 23 0 0,0 0 0 0 0,-1 1-1 0 0,-1-1 1 0 0,-1 0 0 0 0,0 0 0 0 0,0 0 0 0 0,-1-1 0 0 0,-1 0 0 0 0,-1 3-24 0 0,5-11-2 0 0,-62 114-30 0 0,164-237-213 0 0,-74 90 234 0 0,2 1-1 0 0,0 1 1 0 0,2 1 0 0 0,1 2 0 0 0,1 1 0 0 0,27-14 11 0 0,-14 19-132 0 0,-37 48 111 0 0,-60 234 331 0 0,52-256-754 0 0,8 14-7840 0 0,-8-22-2101 0 0</inkml:trace>
  <inkml:trace contextRef="#ctx0" brushRef="#br0" timeOffset="1110.942">1462 275 0 0 0,'0'0'884'0'0,"0"0"518"0"0,0 0 82 0 0,0 0-49 0 0,0 0-60 0 0,0 0-45 0 0,0 0-77 0 0,0 0-126 0 0,0 0-151 0 0,0 0-181 0 0,0 0-171 0 0,29 0 2745 0 0,-18-1-2956 0 0,-1 0-1 0 0,0-1 1 0 0,-1 0-1 0 0,1-1 0 0 0,0 0 1 0 0,-1 0-1 0 0,1-1 1 0 0,-1 0-1 0 0,0-1 1 0 0,0 0-1 0 0,-1 0 1 0 0,1-1-1 0 0,-1 0 1 0 0,5-6-413 0 0,-11 11 23 0 0,32-38 702 0 0,-33 39-716 0 0,0-1 0 0 0,-1 0 1 0 0,1 0-1 0 0,-1 1 0 0 0,1-1 0 0 0,-1 0 1 0 0,1 0-1 0 0,-1 0 0 0 0,1 0 0 0 0,-1 0 0 0 0,0 0 1 0 0,1 0-1 0 0,-1 0 0 0 0,0 0 0 0 0,0 0 1 0 0,0 0-1 0 0,0 0 0 0 0,0 1 0 0 0,0-1 0 0 0,0 0 1 0 0,0 0-1 0 0,0 0 0 0 0,0 0 0 0 0,-1 0 1 0 0,1 0-1 0 0,0 0 0 0 0,-1 0 0 0 0,1 0 0 0 0,-1 0 1 0 0,1 0-1 0 0,-1 1 0 0 0,1-1 0 0 0,-1 0 1 0 0,1 0-1 0 0,-1 0 0 0 0,0 1 0 0 0,1-1 0 0 0,-1 0 1 0 0,0 1-1 0 0,0-1 0 0 0,0 1 0 0 0,0-1 1 0 0,1 1-1 0 0,-1-1 0 0 0,0 1 0 0 0,0 0 0 0 0,0-1 1 0 0,0 1-1 0 0,0 0-9 0 0,-9-2-30 0 0,0 0 0 0 0,0 1 0 0 0,1 0 0 0 0,-1 1 0 0 0,0 0 0 0 0,0 1 0 0 0,0 0 0 0 0,0 0 0 0 0,1 1 0 0 0,-1 0 0 0 0,0 1 0 0 0,1 0 0 0 0,0 1 0 0 0,0-1 0 0 0,0 2 0 0 0,0-1 0 0 0,1 1 0 0 0,-1 1 0 0 0,1 0 0 0 0,0 0 0 0 0,1 0 0 0 0,-4 4 30 0 0,8-6 5 0 0,1 0 0 0 0,-1 0 0 0 0,0 0 1 0 0,1 0-1 0 0,0 0 0 0 0,0 0 0 0 0,0 0 0 0 0,1 1 0 0 0,-1-1 1 0 0,1 1-1 0 0,0-1 0 0 0,1 1 0 0 0,-1-1 0 0 0,1 1 1 0 0,-1 0-1 0 0,1-1 0 0 0,1 1 0 0 0,-1 0 0 0 0,1-1 0 0 0,0 1 1 0 0,0-1-1 0 0,0 1 0 0 0,0-1 0 0 0,1 1 0 0 0,0-1 1 0 0,0 0-1 0 0,0 1-5 0 0,8 8 123 0 0,0 0 0 0 0,1 0 1 0 0,0 0-1 0 0,1-2 0 0 0,0 1 0 0 0,1-2 0 0 0,0 0 1 0 0,1 0-1 0 0,0-1 0 0 0,0-1 0 0 0,1 0 1 0 0,0-1-1 0 0,1-1 0 0 0,0 0 0 0 0,0-1 1 0 0,0-1-1 0 0,0 0 0 0 0,0-1 0 0 0,1-1 1 0 0,0-1-1 0 0,-1 0 0 0 0,17-2-123 0 0,-17-2 67 0 0,-2 0 0 0 0,1-2 0 0 0,0 0 0 0 0,-1-1 0 0 0,0 0 0 0 0,0-1 0 0 0,0 0 0 0 0,-1-1 0 0 0,-1-1 0 0 0,1 0 0 0 0,-1-1 0 0 0,-1 0 0 0 0,0-1 0 0 0,0 0 0 0 0,-1 0 0 0 0,7-11-67 0 0,9-10 21 0 0,-2 0 0 0 0,-2-1-1 0 0,0-1 1 0 0,-3-2 0 0 0,0 0-1 0 0,10-33-20 0 0,-28 68-3 0 0,0 0 0 0 0,0 0-1 0 0,0 0 1 0 0,0 0-1 0 0,0 0 1 0 0,0 0 0 0 0,0 0-1 0 0,-1 0 1 0 0,1-1 0 0 0,0 1-1 0 0,-1 0 1 0 0,1 0 0 0 0,-1-1-1 0 0,1 1 1 0 0,-1 0-1 0 0,0-1 1 0 0,0 1 0 0 0,1 0-1 0 0,-1-1 1 0 0,0 1 0 0 0,0-1-1 0 0,0 1 1 0 0,0 0 0 0 0,-1-1-1 0 0,1 1 1 0 0,0 0-1 0 0,-1-1 1 0 0,1 1 0 0 0,-1 0-1 0 0,1-1 1 0 0,-1 1 0 0 0,1 0-1 0 0,-1 0 1 0 0,0 0 0 0 0,0 0-1 0 0,0 0 1 0 0,1-1-1 0 0,-1 1 1 0 0,0 1 0 0 0,0-1-1 0 0,0 0 1 0 0,-1 0 0 0 0,1 0-1 0 0,0 0 1 0 0,0 1 0 0 0,0-1-1 0 0,-1 1 1 0 0,1-1-1 0 0,0 1 1 0 0,-1-1 0 0 0,1 1-1 0 0,0 0 1 0 0,-1-1 0 0 0,1 1-1 0 0,0 0 1 0 0,-1 0-1 0 0,1 0 1 0 0,0 0 0 0 0,-1 0-1 0 0,1 1 1 0 0,-1-1 0 0 0,1 0-1 0 0,-1 1 4 0 0,-10 2-42 0 0,-1 1 0 0 0,1 1-1 0 0,0 0 1 0 0,0 0-1 0 0,0 2 1 0 0,1-1 0 0 0,0 1-1 0 0,0 1 1 0 0,-8 7 42 0 0,15-12-8 0 0,0-1 1 0 0,0 1-1 0 0,1-1 0 0 0,0 1 1 0 0,-1 0-1 0 0,1 0 0 0 0,0 1 1 0 0,0-1-1 0 0,1 1 0 0 0,-1-1 1 0 0,1 1-1 0 0,-1 0 0 0 0,1 0 1 0 0,1 0-1 0 0,-1 0 0 0 0,0 0 1 0 0,1 0-1 0 0,0 1 0 0 0,0-1 0 0 0,0 3 8 0 0,51 11-10 0 0,182-6 110 0 0,-229-11-94 0 0,1 0 1 0 0,-1-1-1 0 0,0 2 1 0 0,1-1-1 0 0,-1 0 1 0 0,0 1-1 0 0,0-1 1 0 0,0 1-1 0 0,0 0 0 0 0,0 0 1 0 0,0 0-1 0 0,0 1 1 0 0,-1-1-1 0 0,1 1 1 0 0,-1-1-1 0 0,0 1 1 0 0,0 0-1 0 0,0 0 1 0 0,0 0-1 0 0,0 0 1 0 0,0 0-1 0 0,-1 0 0 0 0,0 0 1 0 0,1 1-1 0 0,-1-1 1 0 0,-1 0-1 0 0,1 1 1 0 0,0-1-1 0 0,-1 1 1 0 0,0-1-1 0 0,1 1 1 0 0,-1-1-1 0 0,-1 1 1 0 0,1-1-1 0 0,0 1 0 0 0,-1-1 1 0 0,0 1-1 0 0,0-1 1 0 0,0 1-1 0 0,0-1 1 0 0,-1 0-1 0 0,1 0 1 0 0,-1 0-1 0 0,0 0 1 0 0,0 1-7 0 0,-9 18-7 0 0,5-13-23 0 0,1 1-1 0 0,0 0 0 0 0,0 1 1 0 0,1-1-1 0 0,0 1 1 0 0,1 0-1 0 0,0 0 1 0 0,1 0-1 0 0,0 8 31 0 0,26-19-3010 0 0,-5-8-490 0 0,-7 2-4538 0 0,-3 2-3182 0 0</inkml:trace>
  <inkml:trace contextRef="#ctx0" brushRef="#br0" timeOffset="2481.005">2740 135 6609 0 0,'0'0'2266'0'0,"0"0"-260"0"0,0 0 10 0 0,0 0-67 0 0,0 0-307 0 0,0 0-472 0 0,0 0-425 0 0,0 0-153 0 0,0 0-32 0 0,0 0-40 0 0,0 0-19 0 0,0 0-21 0 0,0 0-19 0 0,-24 8-17 0 0,-74 29-54 0 0,91-35-314 0 0,0 0 0 0 0,0 0-1 0 0,1 1 1 0 0,-1 0 0 0 0,1 1-1 0 0,0-1 1 0 0,0 1 0 0 0,0 1 0 0 0,0-1-1 0 0,1 1 1 0 0,-1 0 0 0 0,1 0-1 0 0,-2 3-75 0 0,1-1 69 0 0,-2 3-45 0 0,1 0-1 0 0,1 1 1 0 0,0 0 0 0 0,0 0 0 0 0,1 0 0 0 0,0 0 0 0 0,1 1 0 0 0,0 0 0 0 0,1 0 0 0 0,1 0 0 0 0,-1 0 0 0 0,2 1 0 0 0,0-1-1 0 0,0 12-23 0 0,2-21 5 0 0,-1 0-1 0 0,0 0 0 0 0,0 0 1 0 0,1 0-1 0 0,0 0 0 0 0,0 0 1 0 0,0 0-1 0 0,0 0 1 0 0,0 0-1 0 0,0 0 0 0 0,1 0 1 0 0,-1-1-1 0 0,1 1 0 0 0,0 0 1 0 0,0-1-1 0 0,0 0 0 0 0,0 1 1 0 0,0-1-1 0 0,1 0 0 0 0,-1 0 1 0 0,1 0-1 0 0,-1 0 0 0 0,1-1 1 0 0,0 1-1 0 0,-1-1 0 0 0,1 0 1 0 0,0 1-1 0 0,0-1 0 0 0,0-1 1 0 0,0 1-1 0 0,0 0 1 0 0,0-1-1 0 0,4 1-4 0 0,0 0 67 0 0,1 0-1 0 0,0-1 1 0 0,0 0-1 0 0,0 0 1 0 0,0-1 0 0 0,0 0-1 0 0,0 0 1 0 0,-1-1-1 0 0,1 0 1 0 0,0 0 0 0 0,-1-1-1 0 0,0 0 1 0 0,2-1-67 0 0,34-25 312 0 0,-1-2 1 0 0,-1-2-1 0 0,-2-1 0 0 0,-2-2 1 0 0,-1-2-1 0 0,28-38-312 0 0,-39 47 73 0 0,-24 29-69 0 0,-1 0-1 0 0,1 0 1 0 0,-1 0 0 0 0,1-1-1 0 0,-1 1 1 0 0,1 0-1 0 0,-1 0 1 0 0,1 0 0 0 0,-1 0-1 0 0,1 0 1 0 0,-1 0 0 0 0,1 0-1 0 0,-1 0 1 0 0,1 0 0 0 0,-1 1-1 0 0,1-1 1 0 0,-1 0-1 0 0,1 0 1 0 0,-1 0 0 0 0,1 0-1 0 0,-1 1 1 0 0,1-1 0 0 0,-1 0-1 0 0,0 0 1 0 0,1 1 0 0 0,-1-1-1 0 0,1 0 1 0 0,-1 1-1 0 0,0-1 1 0 0,1 1 0 0 0,-1-1-1 0 0,0 0 1 0 0,0 1 0 0 0,1-1-1 0 0,-1 1 1 0 0,0-1 0 0 0,0 1-1 0 0,1-1 1 0 0,-1 1-1 0 0,0-1 1 0 0,0 1 0 0 0,0-1-1 0 0,0 1 1 0 0,0-1 0 0 0,0 1-1 0 0,0-1 1 0 0,0 1-1 0 0,0-1 1 0 0,0 1 0 0 0,0-1-1 0 0,0 1 1 0 0,0-1 0 0 0,0 1-1 0 0,-1-1 1 0 0,1 1 0 0 0,0-1-1 0 0,0 1 1 0 0,-1-1-1 0 0,1 1 1 0 0,0-1 0 0 0,0 0-1 0 0,-1 1 1 0 0,1-1 0 0 0,-1 0-1 0 0,1 1 1 0 0,0-1 0 0 0,-1 0-1 0 0,1 1-3 0 0,-5 56 221 0 0,5-52-201 0 0,-9 60 9 0 0,2 0 1 0 0,4 1-1 0 0,2-1 0 0 0,3 1 1 0 0,3-1-1 0 0,3 1 1 0 0,3-2-1 0 0,3 5-29 0 0,-11-61 3 0 0,4 13-1 0 0,0 1 1 0 0,-1-1-1 0 0,-1 1 0 0 0,-1 0 0 0 0,-2 0 0 0 0,0 1 0 0 0,-1-1 0 0 0,-1 1 1 0 0,-1-1-3 0 0,-1-16 2 0 0,0 0 0 0 0,-1 0 1 0 0,0-1-1 0 0,0 0 0 0 0,0 1 1 0 0,-1-1-1 0 0,0 0 0 0 0,0-1 1 0 0,0 1-1 0 0,0-1 0 0 0,-1 0 1 0 0,0 0-1 0 0,0 0 0 0 0,0 0 1 0 0,0-1-1 0 0,0 0 0 0 0,-1 0 1 0 0,1 0-1 0 0,-1-1 1 0 0,0 0-1 0 0,-2 0-2 0 0,5-1 1 0 0,0-1 1 0 0,-1 0-1 0 0,1 0 1 0 0,0 0-1 0 0,-1 0 1 0 0,1-1-1 0 0,0 1 1 0 0,-1-1 0 0 0,1 0-1 0 0,0 0 1 0 0,0 0-1 0 0,0 0 1 0 0,0-1-1 0 0,0 1 1 0 0,0-1-1 0 0,0 0 1 0 0,0 0-1 0 0,0 0 1 0 0,1 0-1 0 0,-1 0 1 0 0,1-1-1 0 0,0 1 1 0 0,0-1-1 0 0,0 0 1 0 0,0 1-1 0 0,0-1 1 0 0,0 0-1 0 0,1 0 1 0 0,-1 0-1 0 0,0-2-1 0 0,-31-102-66 0 0,31 85 57 0 0,1 1 1 0 0,0-1 0 0 0,2 0 0 0 0,0 0 0 0 0,2 0 0 0 0,0 1 0 0 0,2-1 0 0 0,0 1-1 0 0,1 0 1 0 0,1 1 0 0 0,7-13 8 0 0,5-3-16 0 0,1 2 0 0 0,2 0 1 0 0,1 1-1 0 0,2 1 0 0 0,1 2 0 0 0,1 0 0 0 0,2 2 0 0 0,0 1 0 0 0,2 2 0 0 0,19-12 16 0 0,-30 23 10 0 0,0-1 0 0 0,-2-1 0 0 0,1-1 0 0 0,-2 0-1 0 0,0-1 1 0 0,13-20-10 0 0,-30 38 3 0 0,1 0 0 0 0,0 0 0 0 0,-1-1 0 0 0,1 1 0 0 0,-1 0 0 0 0,1-1 0 0 0,-1 1 0 0 0,1 0 0 0 0,-1-1 0 0 0,0 1 0 0 0,1-1 0 0 0,-1 1 0 0 0,1-1 0 0 0,-1 1 0 0 0,0-1 0 0 0,1 1 0 0 0,-1-1 0 0 0,0 1 0 0 0,0-1 0 0 0,1 1 0 0 0,-1-1 0 0 0,0 1 0 0 0,0-1 0 0 0,0 0 0 0 0,0 1 0 0 0,0-1 0 0 0,0 1 0 0 0,0-1 0 0 0,0 0 0 0 0,0 1 0 0 0,0-1 0 0 0,0 1 0 0 0,0-1 0 0 0,0 0 0 0 0,0 1 0 0 0,-1-1 0 0 0,1 1 0 0 0,0-1 0 0 0,0 1 0 0 0,-1-1 0 0 0,1 1 0 0 0,0-1 0 0 0,-1 1 0 0 0,1-1 0 0 0,0 1 0 0 0,-1-1 0 0 0,1 1 0 0 0,-1-1 0 0 0,1 1 0 0 0,-1 0 0 0 0,1-1 0 0 0,-1 1 0 0 0,1 0 0 0 0,-1 0 0 0 0,1-1 0 0 0,-1 1-1 0 0,1 0 1 0 0,-1 0 0 0 0,0 0 0 0 0,1-1 0 0 0,-1 1 0 0 0,1 0 0 0 0,-1 0 0 0 0,0 0 0 0 0,1 0 0 0 0,-1 0-3 0 0,-35 14 21 0 0,51 53-33 0 0,-14-48 13 0 0,1 0 0 0 0,1 0 1 0 0,0 0-1 0 0,2 0 0 0 0,0-1 1 0 0,1 1-1 0 0,1 0-1 0 0,-4-16 9 0 0,-1 0 1 0 0,1-1-1 0 0,0 1 1 0 0,0 0-1 0 0,0-1 1 0 0,1 0-1 0 0,-1 0 1 0 0,1 0-1 0 0,-1 0 1 0 0,1 0-1 0 0,-1-1 1 0 0,1 0-1 0 0,0 1 1 0 0,0-1-1 0 0,0-1 1 0 0,0 1-1 0 0,0 0 1 0 0,0-1-1 0 0,-1 0 1 0 0,1 0-1 0 0,0 0 1 0 0,0-1-1 0 0,0 1 1 0 0,0-1-1 0 0,0 0 1 0 0,0 0-1 0 0,0 0 1 0 0,-1 0-1 0 0,1-1 1 0 0,0 0-1 0 0,-1 0 1 0 0,1 0-1 0 0,-1 0 1 0 0,0 0-1 0 0,0-1 1 0 0,0 1-1 0 0,0-1 1 0 0,0 0-1 0 0,0 0 1 0 0,-1 0-1 0 0,1 0 1 0 0,1-3-10 0 0,13-15 99 0 0,0 1 0 0 0,-1-2 0 0 0,-1 0 0 0 0,-2-1 0 0 0,0 0 0 0 0,6-17-99 0 0,-14 31 18 0 0,25-41 56 0 0,16-47 190 0 0,-47 120-218 0 0,1-1 0 0 0,0 1 0 0 0,2-1-1 0 0,1 1 1 0 0,1-1 0 0 0,0 0 0 0 0,2 0-1 0 0,1-1 1 0 0,0 1 0 0 0,7 11-46 0 0,2 6 7 0 0,-2 1 1 0 0,-2 1-1 0 0,-1 0 1 0 0,-3 1-1 0 0,-1 0 1 0 0,-2 0-1 0 0,-2 1 1 0 0,-1 26-8 0 0,-2-56 0 0 0,0 0 0 0 0,-1 1 0 0 0,0-1 0 0 0,-1 0 0 0 0,0 0 0 0 0,-1-1 0 0 0,0 1 0 0 0,-1-1 0 0 0,-1 1 0 0 0,0-1 0 0 0,-1 0 0 0 0,0-1 0 0 0,0 1 0 0 0,-2-1 0 0 0,1-1 0 0 0,-1 1 0 0 0,-1-1 0 0 0,0-1 0 0 0,-7 7 0 0 0,13-14-3 0 0,0 0 0 0 0,0 0 1 0 0,0-1-1 0 0,0 1 0 0 0,0-1 0 0 0,0 0 1 0 0,0 0-1 0 0,0 0 0 0 0,-1 0 0 0 0,1 0 1 0 0,0-1-1 0 0,-1 1 0 0 0,1-1 0 0 0,0 0 1 0 0,-1 0-1 0 0,1 0 0 0 0,0-1 0 0 0,-1 1 0 0 0,1-1 1 0 0,0 0-1 0 0,0 0 0 0 0,-1 0 0 0 0,1 0 1 0 0,0 0-1 0 0,0-1 0 0 0,0 0 0 0 0,0 1 1 0 0,1-1-1 0 0,-1 0 0 0 0,0 0 0 0 0,1-1 1 0 0,-1 1-1 0 0,1 0 0 0 0,0-1 0 0 0,0 0 1 0 0,0 1-1 0 0,0-1 0 0 0,0 0 0 0 0,1 0 0 0 0,-1 0 1 0 0,1 0-1 0 0,-1-2 3 0 0,-3-10-16 0 0,0 0 1 0 0,2-1-1 0 0,0 1 1 0 0,0-1-1 0 0,1 0 1 0 0,1 0-1 0 0,1 0 0 0 0,0 0 1 0 0,2 0-1 0 0,-1 0 1 0 0,2 1-1 0 0,0-1 1 0 0,1 0-1 0 0,0 1 1 0 0,4-7 15 0 0,-3 6-79 0 0,2-1 1 0 0,0 1 0 0 0,1 0-1 0 0,0 1 1 0 0,1 0 0 0 0,1 0 0 0 0,0 1-1 0 0,1 1 1 0 0,1-1 0 0 0,0 2 0 0 0,1-1-1 0 0,0 2 1 0 0,0 0 0 0 0,2 0 0 0 0,-1 2-1 0 0,1 0 1 0 0,0 0 0 0 0,1 1 0 0 0,0 1-1 0 0,1 1 1 0 0,-1 0 0 0 0,4 1 78 0 0,7 0-1419 0 0,-11 2-1402 0 0,0 0-5633 0 0,-7 3-3846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36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24 648 0 0 0,'0'0'600'0'0,"0"0"656"0"0,0 0 221 0 0,0 0-25 0 0,0 0-120 0 0,0 0-107 0 0,0 0-40 0 0,0 0-15 0 0,-4 0-22 0 0,-12 0-86 0 0,12 0-164 0 0,19 26 5298 0 0,-11-22-6025 0 0,0-1 0 0 0,0 0-1 0 0,1 0 1 0 0,-1 0-1 0 0,1 0 1 0 0,-1-1-1 0 0,1 0 1 0 0,0 0 0 0 0,0 0-1 0 0,0-1 1 0 0,0 0-1 0 0,0 0 1 0 0,1 0-1 0 0,-1 0 1 0 0,0-1-1 0 0,0 0 1 0 0,0 0 0 0 0,1 0-1 0 0,-1-1 1 0 0,0 0-1 0 0,0 0 1 0 0,0 0-1 0 0,0 0 1 0 0,0-1 0 0 0,0 0-1 0 0,0 0 1 0 0,0 0-1 0 0,-1-1 1 0 0,1 0-1 0 0,0 0-170 0 0,8-9 171 0 0,0 0 0 0 0,0-2 0 0 0,-1 1 0 0 0,-1-2 0 0 0,0 1-1 0 0,-1-1 1 0 0,-1-1 0 0 0,0 0 0 0 0,-1 0 0 0 0,-1-1 0 0 0,2-6-171 0 0,0 9 268 0 0,-4 33 131 0 0,0 3-185 0 0,15 53-15 0 0,-4 1 0 0 0,-3 0 0 0 0,-3 1 0 0 0,-4 0 0 0 0,-3 1 0 0 0,-7 60-199 0 0,4-62 38 0 0,-20 27 53 0 0,20-104-83 0 0,0 1 1 0 0,-1-1-1 0 0,1 1 1 0 0,0-1-1 0 0,0 0 0 0 0,0 1 1 0 0,0-1-1 0 0,-1 1 1 0 0,1-1-1 0 0,0 0 0 0 0,-1 1 1 0 0,1-1-1 0 0,0 1 1 0 0,-1-1-1 0 0,1 1 0 0 0,-1-1 1 0 0,1 1-1 0 0,-1 0 0 0 0,1-1 1 0 0,-1 1-1 0 0,1-1 1 0 0,-1 1-1 0 0,1 0 0 0 0,-1 0 1 0 0,1-1-1 0 0,-1 1 1 0 0,0 0-1 0 0,1 0 0 0 0,-1 0 1 0 0,0-1-1 0 0,1 1 1 0 0,-1 0-1 0 0,1 0 0 0 0,-1 0 1 0 0,0 0-1 0 0,1 0 1 0 0,-1 0-1 0 0,0 1 0 0 0,1-1 1 0 0,-1 0-1 0 0,0 0 1 0 0,1 0-1 0 0,-1 0 0 0 0,1 1 1 0 0,-1-1-1 0 0,1 0 0 0 0,-1 1 1 0 0,1-1-1 0 0,-1 0 1 0 0,1 1-1 0 0,-1-1 0 0 0,1 1 1 0 0,-1-1-1 0 0,1 1 1 0 0,-1-1-1 0 0,1 1 0 0 0,0-1 1 0 0,-1 1-1 0 0,1-1 1 0 0,0 1-1 0 0,-1-1 0 0 0,1 1 1 0 0,0 0-1 0 0,0-1 1 0 0,0 1-1 0 0,0 0 0 0 0,0-1 1 0 0,-1 1-1 0 0,1 0-8 0 0,-16-55 99 0 0,15 6-97 0 0,2 0 0 0 0,2 1 0 0 0,2 0 0 0 0,2-1 0 0 0,2 2 0 0 0,2-1 0 0 0,2 2 0 0 0,9-17-2 0 0,-17 43-3 0 0,2 0 1 0 0,0 0 0 0 0,1 1-1 0 0,1 0 1 0 0,0 1 0 0 0,2 0-1 0 0,0 0 1 0 0,0 1 0 0 0,2 0-1 0 0,0 1 1 0 0,1 1 0 0 0,0 0 0 0 0,1 1-1 0 0,1 1 1 0 0,0 0 0 0 0,1 1-1 0 0,0 0 1 0 0,0 2 0 0 0,1 0-1 0 0,0 1 1 0 0,1 1 0 0 0,14-4 2 0 0,-30 11 2 0 0,0-1 1 0 0,0 1-1 0 0,1 0 1 0 0,-1 0-1 0 0,0 0 1 0 0,1 1 0 0 0,-1-1-1 0 0,0 1 1 0 0,0 0-1 0 0,0 0 1 0 0,1 0-1 0 0,-1 0 1 0 0,0 0-1 0 0,0 1 1 0 0,-1-1-1 0 0,1 1 1 0 0,0 0-1 0 0,0 0 1 0 0,-1 0-1 0 0,1 0 1 0 0,-1 0-1 0 0,0 1 1 0 0,0-1 0 0 0,1 1-1 0 0,-2-1 1 0 0,1 1-1 0 0,0 0 1 0 0,0 0-1 0 0,-1 0 1 0 0,0 0-1 0 0,1 0 1 0 0,-1 0-1 0 0,-1 0 1 0 0,1 1-1 0 0,0 2-2 0 0,9 119 205 0 0,-14-111-182 0 0,0 1 1 0 0,-1-1-1 0 0,0 0 0 0 0,-1 0 0 0 0,0 0 0 0 0,-2-1 0 0 0,1 0 1 0 0,-2-1-1 0 0,1 1 0 0 0,-2-1 0 0 0,0-1 0 0 0,0 0 0 0 0,-1-1 1 0 0,0 0-1 0 0,-1 0 0 0 0,0-1 0 0 0,0-1 0 0 0,-1 0 0 0 0,-5 2-23 0 0,6-5-30 0 0,0 0-1 0 0,0-1 1 0 0,-1 0-1 0 0,1-1 1 0 0,-1-1-1 0 0,0 0 1 0 0,0-1-1 0 0,0 0 0 0 0,1-1 1 0 0,-8 0 30 0 0,18 0-52 0 0,1 0 0 0 0,-1 0 0 0 0,0-1 0 0 0,1 1 0 0 0,-1 0 0 0 0,1 0 1 0 0,-1-1-1 0 0,1 1 0 0 0,-1-1 0 0 0,1 1 0 0 0,0-1 0 0 0,-1 0 0 0 0,1 0 0 0 0,0 1 0 0 0,-1-1 0 0 0,1 0 0 0 0,0 0 0 0 0,0 0 1 0 0,0 0-1 0 0,0-1 0 0 0,0 1 0 0 0,0 0 0 0 0,0 0 0 0 0,0-1 0 0 0,0 1 0 0 0,1 0 0 0 0,-1-1 0 0 0,0 1 0 0 0,1-1 0 0 0,-1 1 1 0 0,1-1-1 0 0,0 1 0 0 0,-1-1 0 0 0,1 1 0 0 0,0-1 0 0 0,0 1 0 0 0,0-1 0 0 0,0 1 0 0 0,0-1 0 0 0,0 1 0 0 0,1-1 1 0 0,-1 1-1 0 0,0-1 0 0 0,1 1 0 0 0,0-2 52 0 0,10-36-3812 0 0,5 10-4609 0 0,-7 18-3514 0 0</inkml:trace>
  <inkml:trace contextRef="#ctx0" brushRef="#br0" timeOffset="879.748">952 549 6705 0 0,'0'0'1706'0'0,"0"0"-75"0"0,0 0 335 0 0,0 0 293 0 0,0 0-18 0 0,0 0-374 0 0,0 0-476 0 0,0 0-358 0 0,0 0-155 0 0,0 0-70 0 0,0 0-83 0 0,0 0-74 0 0,0 0-89 0 0,-5 16-97 0 0,-23 85 218 0 0,27-97-640 0 0,-1 0 0 0 0,1 0 0 0 0,0 0 0 0 0,0 0 0 0 0,0 1 0 0 0,1-1 0 0 0,0 0 0 0 0,0 0 0 0 0,0 1 0 0 0,0-1 0 0 0,0 0 0 0 0,1 0 0 0 0,0 1 0 0 0,0-1 0 0 0,0 0 0 0 0,0 0 0 0 0,1 0 0 0 0,-1 0 0 0 0,1 0 0 0 0,0-1 0 0 0,1 1 0 0 0,-1 0 0 0 0,0-1 0 0 0,1 1 0 0 0,0-1 0 0 0,0 0 0 0 0,0 0 0 0 0,0 0 0 0 0,0-1 0 0 0,1 1 0 0 0,-1-1 0 0 0,1 1 0 0 0,0-1 0 0 0,0 0 0 0 0,0-1 0 0 0,0 1 0 0 0,4 0-43 0 0,-1-1 69 0 0,1-1 0 0 0,-1 0 1 0 0,1-1-1 0 0,-1 0 1 0 0,1 0-1 0 0,-1 0 0 0 0,0-1 1 0 0,1 0-1 0 0,-1-1 0 0 0,0 1 1 0 0,0-1-1 0 0,-1-1 0 0 0,1 1 1 0 0,-1-1-1 0 0,1-1 0 0 0,-1 1 1 0 0,0-1-1 0 0,-1 0 0 0 0,6-5-69 0 0,86-119 362 0 0,-68 83-315 0 0,-16 89-168 0 0,-12-36 125 0 0,0 1-1 0 0,1 0 0 0 0,0-1 1 0 0,1 1-1 0 0,0-1 0 0 0,0 0 0 0 0,0 0 1 0 0,1 0-1 0 0,0 0 0 0 0,0-1 0 0 0,1 1 1 0 0,0-1-1 0 0,0 0 0 0 0,0-1 0 0 0,1 1 1 0 0,0-1-1 0 0,0 0 0 0 0,0 0 0 0 0,1-1 1 0 0,0 0-1 0 0,-1 0 0 0 0,1-1 0 0 0,1 0 1 0 0,-1 0-1 0 0,0 0 0 0 0,1-1 0 0 0,-1 0 1 0 0,1 0-1 0 0,0-1 0 0 0,0 0 0 0 0,0-1 1 0 0,-1 0-1 0 0,1 0 0 0 0,0 0 0 0 0,0-1 1 0 0,0 0-1 0 0,-1-1 0 0 0,1 0 0 0 0,-1 0 1 0 0,1 0-1 0 0,-1-1 0 0 0,0 0 0 0 0,1-1-2 0 0,110-102 132 0 0,-95 80-116 0 0,-2-1 0 0 0,0 0 1 0 0,-2-2-1 0 0,-1 0 0 0 0,-2-1 0 0 0,0-1 1 0 0,-2 0-1 0 0,-2-1 0 0 0,-1-1 0 0 0,-1 0 1 0 0,-2 0-1 0 0,-1-1 0 0 0,-2 1 0 0 0,-1-2 1 0 0,-1 1-1 0 0,-3-31-17 0 0,0 60 15 0 0,0 1 0 0 0,0 0 1 0 0,0 0-1 0 0,-1 0 0 0 0,1 0 0 0 0,-1 0 1 0 0,0 0-1 0 0,0 0 0 0 0,-1 0 0 0 0,1 0 0 0 0,-1 0 1 0 0,0 0-1 0 0,0 1 0 0 0,0-1 0 0 0,0 1 1 0 0,-1 0-1 0 0,1-1 0 0 0,-1 1 0 0 0,-3-2-15 0 0,6 5 3 0 0,-1 0 0 0 0,0 0 0 0 0,0 0-1 0 0,1 0 1 0 0,-1 0 0 0 0,0 0 0 0 0,0 0-1 0 0,1 0 1 0 0,-1 0 0 0 0,0 1 0 0 0,1-1 0 0 0,-1 0-1 0 0,0 0 1 0 0,1 1 0 0 0,-1-1 0 0 0,1 1-1 0 0,-1-1 1 0 0,0 0 0 0 0,1 1 0 0 0,-1-1 0 0 0,1 1-1 0 0,-1-1 1 0 0,1 1 0 0 0,0 0 0 0 0,-1-1-1 0 0,1 1 1 0 0,-1-1 0 0 0,1 1 0 0 0,0 0-1 0 0,0-1 1 0 0,-1 1 0 0 0,1 0 0 0 0,0-1 0 0 0,0 1-1 0 0,0 0 1 0 0,0 0 0 0 0,0-1 0 0 0,-1 1-1 0 0,2 0 1 0 0,-1-1 0 0 0,0 1 0 0 0,0 0-1 0 0,0 0 1 0 0,0 0-3 0 0,-1 3 12 0 0,-4 16-5 0 0,1 0 1 0 0,0 1 0 0 0,1-1 0 0 0,2 0-1 0 0,0 1 1 0 0,1-1 0 0 0,1 1 0 0 0,1-1-1 0 0,1 1 1 0 0,2 7-8 0 0,48 225 127 0 0,-37-131-75 0 0,-11 25-23 0 0,-5-146-28 0 0,0-1-14 0 0,0 0-10 0 0,0 0 1 0 0,0 0 3 0 0,0 0-4 0 0,0 0-1 0 0,0 0 0 0 0,0 0-5 0 0,-8-33-943 0 0,-25-99-3879 0 0,22 93 394 0 0,1 1-3596 0 0,7 22-3159 0 0</inkml:trace>
  <inkml:trace contextRef="#ctx0" brushRef="#br0" timeOffset="1126.273">1528 232 5113 0 0,'0'0'2251'0'0,"0"0"-101"0"0,0 0 176 0 0,0 0 90 0 0,0 0-238 0 0,0 0-504 0 0,0 0-569 0 0,0 0-390 0 0,0 0-176 0 0,0 0 119 0 0,0 0 174 0 0,0 0 112 0 0,6 0 44 0 0,71-2 485 0 0,0-3 1 0 0,0-4-1 0 0,30-9-1473 0 0,-34 9 198 0 0,-4 0-2117 0 0,-26-3-7655 0 0,-34 6-3023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79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79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44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46 443 584 0 0,'0'0'1555'0'0,"0"0"24"0"0,0 0 218 0 0,0 0 208 0 0,0 0-6 0 0,0 0-229 0 0,0 0-323 0 0,0 0-295 0 0,0 0-214 0 0,0 0-157 0 0,0 0-121 0 0,0 3 2827 0 0,0 27-3137 0 0,2 0 1 0 0,0 0 0 0 0,2-1 0 0 0,1 1 0 0 0,2-1 0 0 0,0 0 0 0 0,2-1 0 0 0,2 0 0 0 0,0 0-351 0 0,-8-23 14 0 0,0 0 1 0 0,0 0 0 0 0,0 0 0 0 0,0-1 0 0 0,1 1 0 0 0,0-1 0 0 0,0 0-1 0 0,0 0 1 0 0,0 0 0 0 0,1 0 0 0 0,0-1 0 0 0,0 0 0 0 0,0 0-1 0 0,0 0 1 0 0,0-1 0 0 0,0 1 0 0 0,0-1 0 0 0,1-1 0 0 0,0 1 0 0 0,-1-1-1 0 0,1 0 1 0 0,2 0-15 0 0,-4-1 66 0 0,1 0-1 0 0,-1-1 0 0 0,1 1 1 0 0,-1-1-1 0 0,0 0 0 0 0,1-1 1 0 0,-1 1-1 0 0,0-1 0 0 0,0 0 1 0 0,0 0-1 0 0,0 0 0 0 0,0 0 1 0 0,0-1-1 0 0,0 1 1 0 0,-1-1-1 0 0,1 0 0 0 0,-1 0 1 0 0,0-1-1 0 0,0 1 0 0 0,0-1 1 0 0,-1 1-1 0 0,3-4-65 0 0,93-142 743 0 0,-1 3-513 0 0,-91 138-231 0 0,1 1-1 0 0,0 0 0 0 0,0 0 0 0 0,1 0 0 0 0,0 1 0 0 0,0 0 1 0 0,0 1-1 0 0,1-1 0 0 0,0 2 0 0 0,0-1 0 0 0,0 1 0 0 0,0 1 0 0 0,10-3 2 0 0,-17 5 1 0 0,1 0 0 0 0,-1-1 0 0 0,1 1-1 0 0,0 0 1 0 0,-1 1 0 0 0,1-1-1 0 0,0 0 1 0 0,0 1 0 0 0,0 0 0 0 0,0-1-1 0 0,0 1 1 0 0,-1 0 0 0 0,1 1-1 0 0,0-1 1 0 0,0 0 0 0 0,0 1-1 0 0,0 0 1 0 0,-1-1 0 0 0,1 1 0 0 0,0 0-1 0 0,-1 1 1 0 0,1-1 0 0 0,0 0-1 0 0,-1 1 1 0 0,0-1 0 0 0,1 1 0 0 0,-1 0-1 0 0,0 0 1 0 0,0 0 0 0 0,0 0-1 0 0,0 0 1 0 0,0 0 0 0 0,0 1-1 0 0,0-1 0 0 0,1 9 55 0 0,-1-1 0 0 0,0 1 0 0 0,0 0 0 0 0,-1 0 0 0 0,0 0 0 0 0,-1 0 0 0 0,0 0 0 0 0,-1 0 0 0 0,0-1 0 0 0,0 1 0 0 0,-1 0 0 0 0,-1 0 0 0 0,0-1 0 0 0,-1 0 0 0 0,0 1-1 0 0,-4 7-54 0 0,-11 40 94 0 0,9-4-162 0 0,10-54 29 0 0,0 0-5 0 0,0 0 7 0 0,26-22 47 0 0,196-195 96 0 0,-209 205-112 0 0,-5 3 4 0 0,1 1-1 0 0,0 0 1 0 0,0 1 0 0 0,1 0-1 0 0,0 0 1 0 0,1 1 0 0 0,-1 1-1 0 0,1-1 1 0 0,3 1 2 0 0,-12 7 1 0 0,0 0 1 0 0,0 1-1 0 0,0-1 1 0 0,-1 1-1 0 0,1-1 1 0 0,-1 1-1 0 0,0 0 1 0 0,1-1-1 0 0,-1 1 1 0 0,-1 0-1 0 0,1 0 1 0 0,0 0-1 0 0,-1 0 1 0 0,1 0-1 0 0,-1 0 1 0 0,0 0-1 0 0,0 0 1 0 0,0 0-1 0 0,0 0 1 0 0,-1 0-1 0 0,1 0 1 0 0,-1 0-1 0 0,0 0 1 0 0,0 0-1 0 0,0 0 1 0 0,0 1-2 0 0,-26 172 132 0 0,45-92-151 0 0,-14-78-1061 0 0,-6-7-8238 0 0,0 0-2438 0 0</inkml:trace>
  <inkml:trace contextRef="#ctx0" brushRef="#br0" timeOffset="487.085">8 64 6833 0 0,'0'0'1645'0'0,"0"0"-114"0"0,0 0 116 0 0,0 0 169 0 0,0 0 106 0 0,0 0-74 0 0,0 0-297 0 0,0 0-340 0 0,0 0-284 0 0,0 0-199 0 0,0 0-117 0 0,0 0-76 0 0,0 0-23 0 0,-2-5-39 0 0,-3-15-36 0 0,4 15-32 0 0,1 5-64 0 0,2 7 820 0 0,-2-8-3196 0 0,8 13-3002 0 0,5-7-1766 0 0,-4-5 244 0 0,-4 0 859 0 0</inkml:trace>
  <inkml:trace contextRef="#ctx0" brushRef="#br0" timeOffset="1403.053">1633 16 3441 0 0,'0'0'2252'0'0,"0"0"15"0"0,0 0 130 0 0,0 0 51 0 0,0 0-122 0 0,0 0-288 0 0,0 0-411 0 0,0 0-387 0 0,0 0-333 0 0,0 0-263 0 0,0 0-158 0 0,0 0-81 0 0,0 0-37 0 0,0-5 15 0 0,-1-5 780 0 0,-2 56 677 0 0,2-18-1293 0 0,-10 171 1079 0 0,8-177-1537 0 0,-45 198 272 0 0,8-106-291 0 0,34-83 258 0 0,14-45-1506 0 0,14-13-8981 0 0,-14 23-443 0 0</inkml:trace>
  <inkml:trace contextRef="#ctx0" brushRef="#br0" timeOffset="2070.12">1267 358 0 0 0,'0'0'3475'0'0,"0"0"-1277"0"0,0 0-281 0 0,0 0 271 0 0,0 0 66 0 0,0 0-200 0 0,0 0-419 0 0,0 0-550 0 0,0 0-333 0 0,0 0-101 0 0,0 0 11 0 0,0 0 18 0 0,0 0 11 0 0,21-10-18 0 0,71-32-49 0 0,6 21 876 0 0,-71 20-1126 0 0,149-2-1067 0 0,-169 1-373 0 0,-3 1-1323 0 0,0 0-5876 0 0,1 1-2735 0 0</inkml:trace>
  <inkml:trace contextRef="#ctx0" brushRef="#br0" timeOffset="2482.819">1990 370 6409 0 0,'0'0'3598'0'0,"0"0"-1158"0"0,0 0-392 0 0,0 0-62 0 0,0 0-259 0 0,0 0-360 0 0,0 0-375 0 0,0 0-238 0 0,0 0-134 0 0,0 0-107 0 0,0 0-123 0 0,0 0-100 0 0,-7 4-52 0 0,-5 5-148 0 0,0 0 0 0 0,0 1 1 0 0,1 0-1 0 0,0 1 1 0 0,1 0-1 0 0,0 1 0 0 0,1 0 1 0 0,1 0-1 0 0,-7 13-90 0 0,11-17 1 0 0,0 1 1 0 0,1 0-1 0 0,0 0 0 0 0,0 0 0 0 0,1 0 1 0 0,1 0-1 0 0,-1 0 0 0 0,1 1 1 0 0,1-1-1 0 0,0 9-1 0 0,1-15 0 0 0,-1 1 1 0 0,1-1 0 0 0,0 0-1 0 0,0 1 1 0 0,0-1 0 0 0,0 0-1 0 0,0 0 1 0 0,1 0 0 0 0,-1 1-1 0 0,1-2 1 0 0,0 1 0 0 0,0 0-1 0 0,0 0 1 0 0,1 0-1 0 0,-1-1 1 0 0,0 0 0 0 0,1 1-1 0 0,0-1 1 0 0,0 0 0 0 0,-1 0-1 0 0,1 0 1 0 0,0-1 0 0 0,0 1-1 0 0,1-1 1 0 0,-1 1 0 0 0,0-1-1 0 0,0 0 1 0 0,1 0 0 0 0,-1-1-1 0 0,3 1 0 0 0,4 0 108 0 0,0 0 0 0 0,0 0 0 0 0,0-1 0 0 0,0-1 0 0 0,0 0 0 0 0,0 0 0 0 0,-1-1 0 0 0,1 0 0 0 0,0-1 0 0 0,-1 0 0 0 0,1 0 0 0 0,-1-1 0 0 0,0-1 0 0 0,0 1 1 0 0,-1-1-1 0 0,1-1 0 0 0,-1 1 0 0 0,0-2 0 0 0,0 1 0 0 0,-1-1 0 0 0,0 0 0 0 0,0 0 0 0 0,-1-1 0 0 0,0 0 0 0 0,0 0 0 0 0,-1-1 0 0 0,0 1 0 0 0,0-1 0 0 0,-1 0 0 0 0,0-1 0 0 0,-1 1 0 0 0,0-1 0 0 0,0 1 0 0 0,-1-1 0 0 0,0-2-108 0 0,-2 8-6 0 0,0 0 0 0 0,0 0-1 0 0,0 0 1 0 0,-1 1 0 0 0,1-1 0 0 0,-1 0-1 0 0,0 0 1 0 0,0 1 0 0 0,0-1 0 0 0,-1 0-1 0 0,1 1 1 0 0,-1-1 0 0 0,0 1 0 0 0,0 0-1 0 0,0-1 1 0 0,-1 1 0 0 0,1 0 0 0 0,-1 0-1 0 0,1 1 1 0 0,-1-1 0 0 0,0 0 0 0 0,0 1-1 0 0,0 0 1 0 0,0 0 0 0 0,-1 0 0 0 0,1 0 0 0 0,0 0-1 0 0,-4-1 7 0 0,-97-14-2317 0 0,63 22-5720 0 0,28-1-4063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5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5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8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79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5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41 1776 0 0,'0'0'1655'0'0,"0"0"-89"0"0,0 0 50 0 0,0 0 167 0 0,0 0 194 0 0,0 0 6 0 0,0 0-107 0 0,0 0-254 0 0,0 0-370 0 0,0 0-301 0 0,0 0-216 0 0,0 0-160 0 0,0 0-86 0 0,0-7-30 0 0,-4-20-3 0 0,3 21 30 0 0,1 6 24 0 0,0 2 2489 0 0,2 14-2481 0 0,-1 98 938 0 0,-11 214-543 0 0,-25-74-737 0 0,33-221-130 0 0,45-88 185 0 0,-10 16-211 0 0,1 2 0 0 0,2 2-1 0 0,1 0 1 0 0,2 3 0 0 0,1 1 0 0 0,2 3 0 0 0,31-17-20 0 0,-71 43 1 0 0,1 0 1 0 0,-1 1-1 0 0,1-1 1 0 0,-1 1 0 0 0,1 0-1 0 0,0 0 1 0 0,0 0-1 0 0,-1 0 1 0 0,1 0-1 0 0,0 1 1 0 0,0-1 0 0 0,0 1-1 0 0,-1 0 1 0 0,1 0-1 0 0,0 0 1 0 0,0 0 0 0 0,0 0-1 0 0,0 1 1 0 0,0-1-1 0 0,-1 1 1 0 0,1 0-1 0 0,0 0 1 0 0,0 0 0 0 0,-1 0-1 0 0,1 0 1 0 0,-1 1-1 0 0,1-1 1 0 0,-1 1 0 0 0,1-1-1 0 0,-1 1 1 0 0,0 0-1 0 0,0 0 1 0 0,0 0-1 0 0,0 0 1 0 0,0 1 0 0 0,0-1-1 0 0,-1 0 1 0 0,2 3-2 0 0,0 4 12 0 0,0 0 1 0 0,0 0 0 0 0,0 1-1 0 0,-1-1 1 0 0,-1 1-1 0 0,0 0 1 0 0,0-1-1 0 0,-1 1 1 0 0,0 0 0 0 0,-1 0-1 0 0,0-1 1 0 0,0 1-1 0 0,-1 0 1 0 0,0-1 0 0 0,-1 1-1 0 0,0-1 1 0 0,0 0-1 0 0,-3 4-12 0 0,-54 76 87 0 0,48-75-94 0 0,-1 0 0 0 0,0 0 0 0 0,-1-1 0 0 0,0 0 1 0 0,-1-2-1 0 0,0 1 0 0 0,-1-2 0 0 0,0 0 0 0 0,-1-1 0 0 0,0-1 0 0 0,0 0 0 0 0,-1-2 0 0 0,0 0 0 0 0,0 0 1 0 0,-1-2-1 0 0,1 0 0 0 0,-2-1 7 0 0,18-4-49 0 0,-1 1 1 0 0,1-1 0 0 0,-1 1-1 0 0,1-1 1 0 0,-1 0 0 0 0,1 0 0 0 0,0 0-1 0 0,-1 0 1 0 0,1 0 0 0 0,0-1-1 0 0,0 1 1 0 0,0 0 0 0 0,0-1-1 0 0,0 0 1 0 0,0 0 0 0 0,0 1-1 0 0,1-1 1 0 0,-1 0 0 0 0,1 0-1 0 0,-1-1 1 0 0,1 1 0 0 0,0 0-1 0 0,0 0 1 0 0,0-1 0 0 0,0 1-1 0 0,0 0 1 0 0,0-1 0 0 0,1 1 0 0 0,-1-1-1 0 0,1-2 49 0 0,-8-78-3659 0 0,9 57 1062 0 0,1 9-2655 0 0,2 5-6306 0 0</inkml:trace>
  <inkml:trace contextRef="#ctx0" brushRef="#br0" timeOffset="383.104">823 409 11346 0 0,'0'0'1934'0'0,"0"0"-327"0"0,0 0-98 0 0,0 0-161 0 0,0 0-211 0 0,0 0-207 0 0,0 0-190 0 0,0 0-125 0 0,0 0-60 0 0,0 0-67 0 0,0 0-71 0 0,0 0-73 0 0,0 0-100 0 0,-21 27-86 0 0,-64 82-62 0 0,63-55-39 0 0,23-45-48 0 0,-1-4-1 0 0,0-1 0 0 0,1 0 0 0 0,0 0 0 0 0,0 1 0 0 0,0-1 0 0 0,0 0 0 0 0,1 0 0 0 0,-1 0 0 0 0,1 0 0 0 0,0-1 0 0 0,0 1 0 0 0,1 0 0 0 0,-1-1 0 0 0,1 1 0 0 0,0-1 0 0 0,0 0 0 0 0,0 0 0 0 0,0 0 0 0 0,0 0 0 0 0,1-1 0 0 0,-1 1 0 0 0,1-1 0 0 0,0 0 0 0 0,-1 0 0 0 0,1 0-1 0 0,0 0 1 0 0,0-1 0 0 0,1 0 0 0 0,-1 0 0 0 0,2 1-8 0 0,2 0 84 0 0,0 0-1 0 0,1-1 0 0 0,-1 0 0 0 0,1 0 1 0 0,-1-1-1 0 0,1 0 0 0 0,0-1 1 0 0,-1 1-1 0 0,1-2 0 0 0,-1 1 1 0 0,0-1-1 0 0,0 0 0 0 0,1-1 0 0 0,-1 0 1 0 0,1-1-84 0 0,-5 1 53 0 0,1 0 1 0 0,0 0 0 0 0,-1-1-1 0 0,1 0 1 0 0,-1 1 0 0 0,0-2-1 0 0,-1 1 1 0 0,1 0 0 0 0,-1-1-1 0 0,1 0 1 0 0,-1 0 0 0 0,-1 0-1 0 0,1 0 1 0 0,-1 0 0 0 0,0 0-1 0 0,0-1 1 0 0,0 1 0 0 0,-1-1-1 0 0,0 1 1 0 0,0-1 0 0 0,0 0-1 0 0,-1 1 1 0 0,0-1 0 0 0,0 0-1 0 0,0 1 1 0 0,-1-1 0 0 0,0 0-1 0 0,0 1 1 0 0,0-1-54 0 0,-3-2-50 0 0,-1 1 1 0 0,1 0-1 0 0,-2 0 0 0 0,1 0 0 0 0,-1 1 1 0 0,0-1-1 0 0,0 1 0 0 0,0 1 0 0 0,-1-1 1 0 0,0 1-1 0 0,0 0 0 0 0,-1 1 1 0 0,1 0-1 0 0,-1 0 0 0 0,0 0 0 0 0,0 1 1 0 0,0 0-1 0 0,0 1 0 0 0,-1 0 1 0 0,1 0-1 0 0,-3 0 50 0 0,-38-2-1515 0 0,27 4-2008 0 0,4 0-3971 0 0,10 0-4093 0 0</inkml:trace>
  <inkml:trace contextRef="#ctx0" brushRef="#br0" timeOffset="720.595">1528 325 17132 0 0,'0'0'1499'0'0,"0"0"-702"0"0,0 0-146 0 0,0 0 252 0 0,0 0 177 0 0,0 0 74 0 0,0 0-114 0 0,0 0-231 0 0,0 0-169 0 0,0 0-97 0 0,0 0-111 0 0,0 0-88 0 0,0 0-82 0 0,-17 28-83 0 0,-50 89-51 0 0,-30 51 90 0 0,54-87-595 0 0,41-81 79 0 0,1 1 1 0 0,-1-1-1 0 0,0 1 0 0 0,1-1 0 0 0,-1 1 1 0 0,0-1-1 0 0,1 0 0 0 0,-1 0 1 0 0,0 0-1 0 0,1 0 0 0 0,-1 0 1 0 0,0 0-1 0 0,1 0 0 0 0,-1-1 1 0 0,0 1-1 0 0,1-1 0 0 0,-1 1 1 0 0,1-1-1 0 0,-1 1 0 0 0,1-1 1 0 0,-1 0-1 0 0,1 0 0 0 0,-1 0 1 0 0,1 0-1 0 0,0 0 0 0 0,-1 0 1 0 0,1 0-1 0 0,0 0 0 0 0,0-1 1 0 0,0 1-1 0 0,0 0 0 0 0,0-1 1 0 0,0 0 297 0 0,-17-17-8256 0 0,13 14 829 0 0</inkml:trace>
  <inkml:trace contextRef="#ctx0" brushRef="#br0" timeOffset="1057.745">1169 373 1248 0 0,'0'0'3686'0'0,"0"0"-202"0"0,0 0-392 0 0,0 0-563 0 0,0 0-583 0 0,0 0-485 0 0,0 0-328 0 0,0 0-205 0 0,0 0-105 0 0,0 0-12 0 0,0 0 57 0 0,0 0 0 0 0,0 0-20 0 0,14-8-88 0 0,43-22-120 0 0,-56 29-613 0 0,0 1 0 0 0,0-1 0 0 0,0 1-1 0 0,0-1 1 0 0,0 1 0 0 0,0 0-1 0 0,0 0 1 0 0,1 0 0 0 0,-1-1 0 0 0,0 1-1 0 0,0 0 1 0 0,0 0 0 0 0,0 1 0 0 0,0-1-1 0 0,0 0 1 0 0,0 0 0 0 0,1 0-1 0 0,-1 1 1 0 0,0-1 0 0 0,0 1 0 0 0,0-1-1 0 0,0 1 1 0 0,0-1 0 0 0,0 1-1 0 0,0-1 1 0 0,-1 1 0 0 0,1 0 0 0 0,0 0-1 0 0,0-1 1 0 0,0 1 0 0 0,-1 0 0 0 0,1 0-1 0 0,0 0 1 0 0,0 1-27 0 0,3 3 185 0 0,294 246 4209 0 0,-217-159-4092 0 0,-55-52-190 0 0,-33-55-5143 0 0,5 10 3585 0 0,0 0-3925 0 0,0 1-6574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79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1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23 10698 0 0,'0'0'4114'0'0,"0"0"-2104"0"0,0 0-860 0 0,0 0-17 0 0,0 0 62 0 0,0 0-49 0 0,0 0-171 0 0,0 0-222 0 0,0 0-170 0 0,0 0-64 0 0,0 0-27 0 0,-16 4 587 0 0,-1-2-969 0 0,1 0-1 0 0,0 2 1 0 0,0 0 0 0 0,0 1-1 0 0,0 1 1 0 0,1 0 0 0 0,0 1-1 0 0,-1 1-109 0 0,9-5 36 0 0,-78 48 194 0 0,74-23-222 0 0,29 12-30 0 0,167 76 953 0 0,-184-115-914 0 0,0 0 0 0 0,0 0 0 0 0,0 0 0 0 0,0 0 0 0 0,0 0 0 0 0,0 0-1 0 0,0 1 1 0 0,0-1 0 0 0,-1 0 0 0 0,1 0 0 0 0,-1 0 0 0 0,1 1 0 0 0,-1-1 0 0 0,1 0-1 0 0,-1 1 1 0 0,1-1 0 0 0,-1 0 0 0 0,0 1 0 0 0,0-1 0 0 0,0 1 0 0 0,0-1 0 0 0,0 0 0 0 0,0 1-1 0 0,0-1 1 0 0,-1 0 0 0 0,1 1 0 0 0,0-1 0 0 0,-1 1 0 0 0,1-1 0 0 0,-1 0 0 0 0,1 0-1 0 0,-1 1 1 0 0,0-1 0 0 0,1 0 0 0 0,-1 0 0 0 0,0 0 0 0 0,0 0 0 0 0,0 0 0 0 0,0 0 0 0 0,0 0-1 0 0,0 0 1 0 0,0 0 0 0 0,0 0 0 0 0,0-1 0 0 0,-1 1 0 0 0,1 0 0 0 0,-1 0-17 0 0,-62 33 604 0 0,41-25-658 0 0,-2-2 1 0 0,1 0-1 0 0,-1-1 1 0 0,0-2-1 0 0,0 0 1 0 0,0-2-1 0 0,0-1 1 0 0,-5-1 53 0 0,30 0-439 0 0,0 0-196 0 0,6-11-5031 0 0,2 7 2054 0 0,0 1-2877 0 0,-1-1-5019 0 0</inkml:trace>
  <inkml:trace contextRef="#ctx0" brushRef="#br0" timeOffset="380.374">892 30 11106 0 0,'0'0'2434'0'0,"0"0"-473"0"0,0 0-262 0 0,0 0-172 0 0,0 0-190 0 0,0 0-244 0 0,0 0-221 0 0,0 0-120 0 0,0 0-88 0 0,0 0-57 0 0,0 0-67 0 0,-32 14-107 0 0,-99 42-89 0 0,52-5 86 0 0,65-35-362 0 0,9-11-75 0 0,0 1 1 0 0,0-1-1 0 0,0 1 1 0 0,1 0-1 0 0,0 1 1 0 0,0-1-1 0 0,1 1 1 0 0,-1 0-1 0 0,1-1 1 0 0,1 1-1 0 0,0 0 1 0 0,0 1-1 0 0,0-1 1 0 0,1 0-1 0 0,0 1 1 0 0,0-1-1 0 0,0 1 1 0 0,1-1-1 0 0,1 0 1 0 0,-1 1-1 0 0,1-1 1 0 0,0 1-1 0 0,1-1 1 0 0,0 0 6 0 0,1-2 23 0 0,1-1 0 0 0,0-1 0 0 0,0 1 1 0 0,0 0-1 0 0,0-1 0 0 0,0 0 0 0 0,1 0 0 0 0,0 0 1 0 0,-1 0-1 0 0,1-1 0 0 0,0 0 0 0 0,0 0 0 0 0,0 0 1 0 0,1-1-1 0 0,-1 1 0 0 0,0-1 0 0 0,1-1 0 0 0,-1 1 1 0 0,0-1-1 0 0,1 0 0 0 0,-1 0 0 0 0,1 0 0 0 0,-1-1 1 0 0,4 0-24 0 0,-3 1 66 0 0,9-1 63 0 0,1-1 1 0 0,-1 0 0 0 0,0-1 0 0 0,0 0 0 0 0,0-1 0 0 0,-1-1 0 0 0,1 0-1 0 0,-1-1 1 0 0,0-1 0 0 0,-1 0 0 0 0,0-1 0 0 0,0 0 0 0 0,0-1 0 0 0,-1-1-1 0 0,0 0 1 0 0,-1 0 0 0 0,0-1 0 0 0,-1 0 0 0 0,7-11-130 0 0,-13 17-24 0 0,0 0 1 0 0,0-1-1 0 0,-1 1 0 0 0,1-1 1 0 0,-2 1-1 0 0,1-1 1 0 0,0 0-1 0 0,-1 0 0 0 0,0 0 1 0 0,-1 0-1 0 0,1 0 1 0 0,-1-1-1 0 0,0 1 0 0 0,-1 0 1 0 0,0-1-1 0 0,0 1 1 0 0,0-1-1 0 0,-1 1 0 0 0,1 0 1 0 0,-2-1-1 0 0,1 1 1 0 0,-1 0-1 0 0,0 0 0 0 0,0 0 1 0 0,0 0-1 0 0,-1 0 1 0 0,0 1-1 0 0,0-1 0 0 0,0 1 1 0 0,-1 0-1 0 0,0 0 1 0 0,0 0-1 0 0,0 0 0 0 0,-1 0 1 0 0,0 1-1 0 0,0 0 1 0 0,0 0-1 0 0,0 1 0 0 0,0-1 1 0 0,-1 1-1 0 0,0 0 1 0 0,1 0-1 0 0,-6-1 24 0 0,-56-1-3589 0 0,26 13-6692 0 0,24 0-2155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62 0 0 0,'0'0'460'0'0,"0"0"760"0"0,0 0 186 0 0,0 0-150 0 0,0 0-118 0 0,0 0-67 0 0,0 0-47 0 0,0 0 0 0 0,-5-5-50 0 0,-19-23 751 0 0,16 5 6720 0 0,-39 17-3366 0 0,-27 43-4118 0 0,57-26-500 0 0,-135 110 555 0 0,138-106-957 0 0,1 0-1 0 0,0 1 0 0 0,1 0 1 0 0,1 1-1 0 0,1 0 0 0 0,0 1 1 0 0,1 0-1 0 0,1 2-58 0 0,-14 100 231 0 0,21-105-204 0 0,1 0 0 0 0,0 1 0 0 0,1-1-1 0 0,1 0 1 0 0,0 0 0 0 0,1 0 0 0 0,0 0 0 0 0,2 0 0 0 0,0-1-1 0 0,0 0 1 0 0,1 0 0 0 0,1 0 0 0 0,1-1 0 0 0,-1 1 0 0 0,2-1-27 0 0,1-1 35 0 0,0-1 0 0 0,0 1 1 0 0,1-2-1 0 0,0 0 1 0 0,1 0-1 0 0,0-1 0 0 0,1 0 1 0 0,0-1-1 0 0,0-1 1 0 0,1 0-1 0 0,0-1 0 0 0,0 0 1 0 0,0-1-1 0 0,1-1 0 0 0,0 0 1 0 0,-1-1-1 0 0,4 0-35 0 0,2 0 39 0 0,0 0 1 0 0,1-1-1 0 0,-1-2 0 0 0,1 0 0 0 0,-1-1 0 0 0,1-1 0 0 0,-1-1 1 0 0,0-1-1 0 0,0 0 0 0 0,0-2 0 0 0,0 0 0 0 0,-1-2 0 0 0,0 0 1 0 0,-1-1-1 0 0,0 0 0 0 0,6-5-39 0 0,-8 6 45 0 0,0-1-1 0 0,0-1 1 0 0,-1 0 0 0 0,0-1 0 0 0,-1-1-1 0 0,0 0 1 0 0,-1-1 0 0 0,0 0 0 0 0,-1-1-1 0 0,-1 0 1 0 0,0-1 0 0 0,-1-1 0 0 0,0 1-1 0 0,-2-2 1 0 0,1 1 0 0 0,-2-1 0 0 0,-1 0-1 0 0,0-1 1 0 0,-1 1 0 0 0,2-15-45 0 0,-7 21 9 0 0,-1-1 1 0 0,0 1-1 0 0,-1 0 1 0 0,0-1-1 0 0,-1 1 1 0 0,0 0-1 0 0,-1 0 1 0 0,0 0-1 0 0,-1 1 1 0 0,0 0-1 0 0,0 0 1 0 0,-1 0-1 0 0,-1 0 1 0 0,1 1-1 0 0,-2 0 1 0 0,-2-2-10 0 0,-8-11-225 0 0,-1 1 1 0 0,-1 2-1 0 0,-1 0 1 0 0,-1 0-1 0 0,-1 2 1 0 0,0 1-1 0 0,-1 1 0 0 0,0 1 1 0 0,-2 1-1 0 0,1 1 1 0 0,-2 2-1 0 0,1 0 1 0 0,-1 2-1 0 0,-1 1 1 0 0,1 1-1 0 0,-11-1 225 0 0,-26 6-3216 0 0,36 1-2200 0 0,9 0-6050 0 0</inkml:trace>
  <inkml:trace contextRef="#ctx0" brushRef="#br0" timeOffset="536.313">1 430 6489 0 0,'0'0'1805'0'0,"0"0"-181"0"0,0 0 79 0 0,0 0 91 0 0,0 0-90 0 0,0 0-321 0 0,0 0-384 0 0,0 0-269 0 0,0 0-98 0 0,0 0 1 0 0,0 0 25 0 0,0 0 15 0 0,3 15 4676 0 0,49 18-3323 0 0,-26-26-1814 0 0,1-1 0 0 0,-1-1 1 0 0,1-2-1 0 0,0 0 0 0 0,0-2 0 0 0,0-1 0 0 0,23-3-212 0 0,-38 2 53 0 0,84-7 343 0 0,-1-5 0 0 0,74-20-396 0 0,-151 29 24 0 0,399-58 345 0 0,-142 54-258 0 0,-209 15-40 0 0,-69-37-2179 0 0,0 17-4784 0 0,3 9-5749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4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 3809 0 0,'0'0'1572'0'0,"0"0"-138"0"0,0 0 166 0 0,0 0 325 0 0,0 0 222 0 0,0 0-43 0 0,0 0-354 0 0,0 0-442 0 0,0 0-353 0 0,0 0-230 0 0,0 0-95 0 0,2-3-62 0 0,0-1-1170 0 0,-2 4 734 0 0,0 0 1 0 0,0 1-1 0 0,0-1 1 0 0,1 0-1 0 0,-1 0 1 0 0,0 0 0 0 0,0 1-1 0 0,0-1 1 0 0,0 0-1 0 0,0 0 1 0 0,1 0-1 0 0,-1 1 1 0 0,0-1 0 0 0,0 0-1 0 0,0 0 1 0 0,0 0-1 0 0,1 0 1 0 0,-1 1-1 0 0,0-1 1 0 0,0 0 0 0 0,1 0-1 0 0,-1 0 1 0 0,0 0-1 0 0,0 0 1 0 0,1 0-1 0 0,-1 0 1 0 0,0 0 0 0 0,0 0-1 0 0,1 0 1 0 0,-1 0-1 0 0,0 0 1 0 0,0 0-1 0 0,1 0 1 0 0,-1 0 0 0 0,0 0-1 0 0,0 0 1 0 0,1 0-1 0 0,-1 0 1 0 0,0 0 0 0 0,0 0-1 0 0,0 0-132 0 0,-4 74 404 0 0,-4 1 0 0 0,-3-1 0 0 0,-3-1 0 0 0,-4 0 1 0 0,-3-1-1 0 0,-17 38-404 0 0,-38 130 182 0 0,61-203-174 0 0,14-35 19 0 0,1-1-40 0 0,0-1-17 0 0,0 0 5 0 0,0 0 1 0 0,0 0 1 0 0,0 0-3 0 0,0-26-1945 0 0,3-15-1813 0 0,-1 23-283 0 0,0 4-2748 0 0,-1 6-4081 0 0</inkml:trace>
  <inkml:trace contextRef="#ctx0" brushRef="#br0" timeOffset="247.874">0 442 6025 0 0,'0'0'1943'0'0,"0"0"-408"0"0,0 0-314 0 0,0 0-186 0 0,0 0-173 0 0,0 0 63 0 0,0 0 11 0 0,0 0-24 0 0,0 0 25 0 0,0 0-86 0 0,0 0-50 0 0,0 0-39 0 0,26 0-54 0 0,173-1 1041 0 0,-8-47-575 0 0,-112 23-1329 0 0,-28-9-1738 0 0,-32 17-5767 0 0,-15 13-1239 0 0</inkml:trace>
  <inkml:trace contextRef="#ctx0" brushRef="#br0" timeOffset="821.591">746 48 6585 0 0,'0'0'2510'0'0,"0"0"-636"0"0,0 0-319 0 0,0 0 61 0 0,0 0 46 0 0,0 0-108 0 0,0 0-278 0 0,0 0-356 0 0,0 0-228 0 0,0 0-106 0 0,0 0-41 0 0,0 0 5 0 0,-8 24 0 0 0,-46 159 900 0 0,36-115-1062 0 0,4 2 0 0 0,2-1-1 0 0,4 2 1 0 0,0 58-388 0 0,5-51-41 0 0,31-78-18 0 0,-21-1 75 0 0,0-1-1 0 0,0 1 1 0 0,0-2-1 0 0,0 1 1 0 0,-1-1-1 0 0,1 0 1 0 0,-1 0-1 0 0,0-1 1 0 0,0 0 0 0 0,0 0-1 0 0,0 0 1 0 0,0-1-16 0 0,17-11 14 0 0,164-105 108 0 0,-180 168 253 0 0,-16 42 21 0 0,20 15-194 0 0,-8-91-1016 0 0,4 13 2718 0 0,-5-24-6160 0 0,-1-15-7539 0 0,-1 10 844 0 0</inkml:trace>
  <inkml:trace contextRef="#ctx0" brushRef="#br0" timeOffset="1213.949">1116 667 4273 0 0,'0'0'1440'0'0,"0"0"119"0"0,0 0 240 0 0,0 0 58 0 0,0 0-122 0 0,0 0-268 0 0,0 0-247 0 0,0 0-172 0 0,0 0-93 0 0,0 0-60 0 0,0 0-28 0 0,0 0-8 0 0,0 0-5 0 0,28 12-36 0 0,87 36-33 0 0,-112-47-733 0 0,-1 0 0 0 0,0 1-1 0 0,1-1 1 0 0,-1 0 0 0 0,1-1-1 0 0,-1 1 1 0 0,1 0 0 0 0,-1-1-1 0 0,1 1 1 0 0,0-1-1 0 0,-1 0 1 0 0,1 0 0 0 0,-1 0-1 0 0,1 0 1 0 0,0 0 0 0 0,-1-1-1 0 0,1 1 1 0 0,-1-1 0 0 0,1 0-1 0 0,-1 1 1 0 0,1-1 0 0 0,1-1-52 0 0,5-2 285 0 0,-2 1-205 0 0,0 1 1 0 0,0-1-1 0 0,0 0 1 0 0,-1 0-1 0 0,1-1 0 0 0,-1 0 1 0 0,1 0-1 0 0,-1 0 0 0 0,0-1 1 0 0,-1 0-1 0 0,1 0 0 0 0,-1 0 1 0 0,0-1-1 0 0,-1 0 0 0 0,1 0 1 0 0,-1 0-1 0 0,0-1 0 0 0,-1 1 1 0 0,1-1-1 0 0,-1 0 0 0 0,-1 0 1 0 0,1 0-1 0 0,-1 0 1 0 0,0 0-1 0 0,-1-1 0 0 0,0 1 1 0 0,0-1-1 0 0,0-2-80 0 0,-3 6-9 0 0,-1 1-1 0 0,1 0 1 0 0,0 0 0 0 0,-1 0-1 0 0,1 0 1 0 0,-1 1 0 0 0,0-1-1 0 0,0 1 1 0 0,0-1 0 0 0,0 1-1 0 0,-1 0 1 0 0,1 0 0 0 0,-1 1-1 0 0,1-1 1 0 0,-1 1 0 0 0,1-1-1 0 0,-1 1 1 0 0,0 0 0 0 0,0 1-1 0 0,1-1 1 0 0,-1 1 0 0 0,0-1-1 0 0,0 1 1 0 0,0 0 0 0 0,0 1-1 0 0,1-1 1 0 0,-1 1 0 0 0,0-1-1 0 0,0 1 1 0 0,-1 1 9 0 0,-8 1-21 0 0,-1 1 0 0 0,1 0 1 0 0,0 1-1 0 0,0 0 0 0 0,1 1 0 0 0,0 1 0 0 0,0 0 1 0 0,0 1-1 0 0,1 0 0 0 0,0 1 0 0 0,0 0 0 0 0,-2 3 21 0 0,8-8 3 0 0,0 0-1 0 0,0 0 0 0 0,0 1 0 0 0,0 0 0 0 0,1 0 0 0 0,-1 0 0 0 0,1 0 0 0 0,1 1 1 0 0,-1 0-1 0 0,1 0 0 0 0,0 0 0 0 0,0 0 0 0 0,1 0 0 0 0,0 0 0 0 0,0 1 0 0 0,0-1 1 0 0,1 1-1 0 0,0-1 0 0 0,0 1 0 0 0,0 0 0 0 0,1-1 0 0 0,0 1 0 0 0,1 0 0 0 0,-1-1 0 0 0,1 1 1 0 0,1 0-1 0 0,-1-1 0 0 0,1 1 0 0 0,0-1 0 0 0,1 0 0 0 0,-1 0 0 0 0,1 0 0 0 0,0 0 1 0 0,1 0-1 0 0,0 0 0 0 0,0-1 0 0 0,0 0 0 0 0,0 0 0 0 0,2 1-2 0 0,8 2-28 0 0,0 0 0 0 0,1-2 0 0 0,-1 0 0 0 0,1-1 0 0 0,1 0 0 0 0,-1-1-1 0 0,1-1 1 0 0,-1 0 0 0 0,1-1 0 0 0,0-1 0 0 0,0 0 0 0 0,0-1 0 0 0,0-1 0 0 0,0-1 0 0 0,9-2 28 0 0,3-3-1544 0 0,-11 0-5966 0 0,-10 3-4518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3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0,'0'0'284'0'0,"0"0"1126"0"0,0 0 357 0 0,0 0 9 0 0,0 0-14 0 0,0 0-138 0 0,0 0-204 0 0,0 0-211 0 0,0 0-149 0 0,0 0-105 0 0,0 0-64 0 0,0 0-74 0 0,0 0-66 0 0,18 8 4379 0 0,88 28 704 0 0,-70-34-5209 0 0,1-2 0 0 0,0-1 0 0 0,0-1 0 0 0,35-8-625 0 0,17-1 454 0 0,25 0-638 0 0,-115 11-412 0 0,-7-5-3692 0 0,3 3-6413 0 0,2 2-926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6793 0 0,'0'0'2205'0'0,"0"0"-297"0"0,0 0-38 0 0,0 0-2 0 0,0 0-171 0 0,0 0-321 0 0,0 0-392 0 0,0 0-293 0 0,0 0-63 0 0,0 0 54 0 0,0 0 119 0 0,0 0 53 0 0,0 0-61 0 0,7 4-54 0 0,9 2-124 0 0,-1-1 0 0 0,1 0 1 0 0,-1-1-1 0 0,1-1 0 0 0,0 0 0 0 0,1-1 0 0 0,15-1-615 0 0,103-7 1430 0 0,-65-2-1225 0 0,-37-8-1327 0 0,-25 6-7922 0 0,-8 6-3619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7 236 4337 0 0,'0'0'2259'0'0,"0"0"-70"0"0,0 0 43 0 0,0 0 3 0 0,0 0-205 0 0,0 0-346 0 0,0 0-421 0 0,0 0-337 0 0,0 0-239 0 0,0 0-133 0 0,0 0-86 0 0,0 0-41 0 0,0 0-47 0 0,-7 0 991 0 0,117 8 2845 0 0,227-5-3064 0 0,-253 1-1092 0 0,-89-8 1407 0 0,-52-70-1188 0 0,-28-32-77 0 0,73 58-960 0 0,39 34-3013 0 0,-7 10-6611 0 0,-10 3-2580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7522 0 0,'0'0'2872'0'0,"0"0"-527"0"0,0 0-334 0 0,0 0-192 0 0,0 0-312 0 0,0 0-339 0 0,0 0-322 0 0,0 0-242 0 0,0 0-95 0 0,0 0 33 0 0,0 0 99 0 0,0 0 74 0 0,0 0 1 0 0,11 0-64 0 0,319 0 3114 0 0,-115 3-3279 0 0,-215-3-431 0 0,0 0 21 0 0,0 0 16 0 0,0 0 24 0 0,0 0 14 0 0,0 0 2 0 0,-20-8 338 0 0,-1-3-289 0 0,-23-47 80 0 0,21-23-1034 0 0,22 72 133 0 0,1-3-935 0 0,1 4-3338 0 0,2 0-7561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1 391 4153 0 0,'0'0'2211'0'0,"0"0"-20"0"0,0 0 4 0 0,0 0 0 0 0,0 0-113 0 0,0 0-261 0 0,0 0-308 0 0,0 0-298 0 0,0 0-252 0 0,0 0-159 0 0,0 0-92 0 0,0 0-70 0 0,0-11 992 0 0,112 9 2386 0 0,149-22-2282 0 0,-183 13-1490 0 0,-132-4-5965 0 0,46 13 4337 0 0,-3 1-1876 0 0,4 1-1717 0 0,0 0-7013 0 0</inkml:trace>
  <inkml:trace contextRef="#ctx0" brushRef="#br0" timeOffset="239.73">284 96 11090 0 0,'0'0'2730'0'0,"0"0"-701"0"0,0 0-442 0 0,0 0-126 0 0,0 0 1 0 0,0 0-58 0 0,0 0-214 0 0,0 0-255 0 0,0 0-216 0 0,0 0-139 0 0,-8 35-84 0 0,-25 108-96 0 0,-7-3 307 0 0,30-112-910 0 0,0 1 1 0 0,2 0-1 0 0,1 1 1 0 0,1-1-1 0 0,2 1 1 0 0,0 22 202 0 0,4-52-755 0 0,0 0-433 0 0,3 0-4926 0 0,-1 0-3282 0 0</inkml:trace>
  <inkml:trace contextRef="#ctx0" brushRef="#br0" timeOffset="1193.522">833 115 3401 0 0,'0'0'2395'0'0,"0"0"-360"0"0,0 0-15 0 0,0 0 93 0 0,0 0-107 0 0,0 0-242 0 0,0 0-294 0 0,0 0-249 0 0,0 0-189 0 0,0 0-66 0 0,0 0 25 0 0,0 0-18 0 0,0 4-24 0 0,-18 62 2126 0 0,-88 129-1319 0 0,-56 52-1649 0 0,144-163-178 0 0,62-73 102 0 0,95-25 161 0 0,-124 13-188 0 0,0 0 1 0 0,0 1-1 0 0,0 1 0 0 0,0 0 0 0 0,0 1 1 0 0,0 1-1 0 0,-1 0 0 0 0,2 2-4 0 0,4-1 31 0 0,51 4-57 0 0,-42-4-8 0 0,-29-4 42 0 0,0 0 6 0 0,0 0-5 0 0,0 0-5 0 0,0 0-12 0 0,0 0 15 0 0,-2-11 121 0 0,0 0 0 0 0,-1 0 0 0 0,0 0 1 0 0,-1 1-1 0 0,0-1 0 0 0,-1 1 0 0 0,0 0 1 0 0,0 0-1 0 0,-7-8-128 0 0,-15-31 82 0 0,-65-201 142 0 0,26 87-59 0 0,53 131-302 0 0,13 31 34 0 0,4 0-3027 0 0,4-1 1179 0 0,-1 2-2755 0 0,0 0-6451 0 0</inkml:trace>
  <inkml:trace contextRef="#ctx0" brushRef="#br0" timeOffset="1837.763">1179 1 6225 0 0,'0'0'2497'0'0,"0"0"-363"0"0,0 0-107 0 0,0 0 73 0 0,0 0-74 0 0,0 0-292 0 0,0 0-425 0 0,0 0-378 0 0,0 0-269 0 0,0 0-154 0 0,0 0-71 0 0,0 0 13 0 0,0 0 80 0 0,2 2 45 0 0,1 4-404 0 0,0 1 0 0 0,-1-1-1 0 0,0 1 1 0 0,0 0 0 0 0,0-1-1 0 0,-1 1 1 0 0,0 0 0 0 0,-1 0 0 0 0,1 0-1 0 0,-1 0 1 0 0,-1 0 0 0 0,1 0-1 0 0,-2 6-170 0 0,1 16 290 0 0,-30 244 654 0 0,8-82-968 0 0,81-184 147 0 0,100-22 222 0 0,8-11 1015 0 0,-143 20-1173 0 0,-23 6-152 0 0,0 0-19 0 0,0 0 1 0 0,0 0 10 0 0,0 0-5 0 0,0 0 14 0 0,-23 0-520 0 0,-2 2-1319 0 0,11 2-7041 0 0,10-3-3622 0 0</inkml:trace>
  <inkml:trace contextRef="#ctx0" brushRef="#br0" timeOffset="2138.643">1694 328 17476 0 0,'0'0'1715'0'0,"0"0"-472"0"0,0 0-115 0 0,0 0 60 0 0,0 0 36 0 0,0 0-98 0 0,0 0-250 0 0,0 0-216 0 0,0 0-126 0 0,0 0-114 0 0,0 0-92 0 0,0 0-56 0 0,-2 20-48 0 0,-16 97 100 0 0,13 65-36 0 0,21-141-1004 0 0,-15-40 582 0 0,-1-1-1 0 0,1 0 1 0 0,-1 0-1 0 0,1 1 1 0 0,-1-1-1 0 0,1 0 1 0 0,-1 0 0 0 0,1 0-1 0 0,-1 0 1 0 0,1 0-1 0 0,0 0 1 0 0,-1 0-1 0 0,1 0 1 0 0,-1 0 0 0 0,1 0-1 0 0,-1 0 1 0 0,1 0-1 0 0,-1-1 1 0 0,1 1-1 0 0,-1 0 1 0 0,1 0 0 0 0,-1 0-1 0 0,1-1 1 0 0,-1 1-1 0 0,1 0 1 0 0,-1-1-1 0 0,1 1 1 0 0,-1 0-1 0 0,1-1 1 0 0,-1 1 0 0 0,0-1-1 0 0,1 1 1 0 0,-1-1-1 0 0,0 1 1 0 0,1-1-1 0 0,-1 1 1 0 0,0-1 0 0 0,0 1-1 0 0,0-1 1 0 0,1 1-1 0 0,-1-1 1 0 0,0 1-1 0 0,0-1 1 0 0,0 1 0 0 0,0-1-1 0 0,0 1 1 0 0,0-1-1 0 0,0 1 1 0 0,0-1-1 0 0,0 0 1 0 0,0 1 0 0 0,0-1 133 0 0,4-16-9173 0 0,-3 12-2283 0 0</inkml:trace>
  <inkml:trace contextRef="#ctx0" brushRef="#br0" timeOffset="2653.734">1635 358 9698 0 0,'0'0'2906'0'0,"0"0"-505"0"0,0 0-417 0 0,0 0-341 0 0,0 0-352 0 0,0 0-336 0 0,0 0-263 0 0,0 0-133 0 0,0 0-64 0 0,0 0 2 0 0,0 0 19 0 0,0 0-4 0 0,0 0-41 0 0,19-5-51 0 0,59-12-48 0 0,27 18 833 0 0,-73 4-939 0 0,-30-5-249 0 0,0 0 0 0 0,0 0 1 0 0,0 0-1 0 0,0 0 0 0 0,1 0 0 0 0,-1 1 1 0 0,0-1-1 0 0,0 1 0 0 0,0-1 0 0 0,0 1 0 0 0,0 0 1 0 0,0 0-1 0 0,0 0 0 0 0,0 0 0 0 0,0 0 0 0 0,-1 0 1 0 0,1 0-1 0 0,0 0 0 0 0,-1 1 0 0 0,1-1 0 0 0,-1 1 1 0 0,1 0-1 0 0,-1-1 0 0 0,1 1 0 0 0,-1 0 0 0 0,0 0 1 0 0,0-1-1 0 0,0 1 0 0 0,0 0 0 0 0,0 0 1 0 0,-1 0-1 0 0,1 0 0 0 0,-1 1 0 0 0,1-1 0 0 0,-1 0 1 0 0,0 0-1 0 0,0 0 0 0 0,1 0 0 0 0,-2 0 0 0 0,1 1 1 0 0,0-1-1 0 0,0 0 0 0 0,-1 0 0 0 0,1 0 0 0 0,-1 0 1 0 0,1 0-1 0 0,-1 0 0 0 0,0 0 0 0 0,0 0 0 0 0,0 0 1 0 0,0 0-1 0 0,0 0-17 0 0,-40 43 242 0 0,36-41-233 0 0,0 0-1 0 0,0 1 1 0 0,0 0 0 0 0,1 0 0 0 0,0 0 0 0 0,0 1 0 0 0,0-1 0 0 0,0 1 0 0 0,1 0 0 0 0,0 0 0 0 0,0 0-1 0 0,1 1 1 0 0,0-1-9 0 0,3-3-3 0 0,0 0 0 0 0,0 0 0 0 0,0 0 0 0 0,0 0 0 0 0,1 0 0 0 0,0 0 0 0 0,-1-1-1 0 0,1 1 1 0 0,0-1 0 0 0,0 1 0 0 0,0-1 0 0 0,1 0 0 0 0,-1 1 0 0 0,1-1 0 0 0,-1 0-1 0 0,1-1 1 0 0,0 1 0 0 0,-1 0 0 0 0,1-1 0 0 0,0 0 0 0 0,0 0 0 0 0,0 1 0 0 0,0-2-1 0 0,0 1 1 0 0,0 0 0 0 0,1-1 0 0 0,-1 1 3 0 0,25 11 14 0 0,-24-10-4 0 0,-1 0-1 0 0,1 0 1 0 0,0 1 0 0 0,-1-1 0 0 0,1 1 0 0 0,-1 0 0 0 0,0 0 0 0 0,0 0 0 0 0,0 1-1 0 0,0-1 1 0 0,-1 0 0 0 0,1 1 0 0 0,-1 0 0 0 0,0 0 0 0 0,0 0 0 0 0,-1 0 0 0 0,1 0-1 0 0,-1 0 1 0 0,1 0 0 0 0,-1 0 0 0 0,-1 0 0 0 0,1 1 0 0 0,0-1 0 0 0,-1 0 0 0 0,0 1 0 0 0,0-1-1 0 0,-1 1-9 0 0,-1 1 44 0 0,0 1-1 0 0,-1-1 1 0 0,0 0 0 0 0,0 1-1 0 0,-1-1 1 0 0,1 0-1 0 0,-1-1 1 0 0,-1 1-1 0 0,1-1 1 0 0,-1 0-1 0 0,0 0 1 0 0,0 0 0 0 0,-1-1-1 0 0,1 1 1 0 0,-1-1-1 0 0,0-1 1 0 0,0 1-1 0 0,0-1 1 0 0,-1 0-1 0 0,1-1 1 0 0,-1 1-1 0 0,1-1 1 0 0,-1 0 0 0 0,0-1-1 0 0,0 0 1 0 0,0 0-1 0 0,0 0 1 0 0,0-1-1 0 0,-5 0-43 0 0,-24 0 33 0 0,25 2-90 0 0,0-2 0 0 0,-1 1 0 0 0,1-2 0 0 0,0 1 0 0 0,0-1 0 0 0,0-1 0 0 0,0 0 0 0 0,0-1 0 0 0,0 0 0 0 0,0-1 0 0 0,-4-2 57 0 0,-8-14-2028 0 0,12 4-5516 0 0,8 8-4883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23 3457 0 0,'0'0'1857'0'0,"0"0"-9"0"0,0 0 75 0 0,0 0 74 0 0,0 0-86 0 0,0 0-252 0 0,0 0-362 0 0,0 0-257 0 0,0 0-173 0 0,0 0-86 0 0,0 0-41 0 0,0 0-26 0 0,-5 9-43 0 0,-74 130 2585 0 0,-165 181-1765 0 0,170-225-1094 0 0,73-94-383 0 0,1 0 0 0 0,0-1 0 0 0,0 1 1 0 0,-1 0-1 0 0,1-1 0 0 0,0 1 1 0 0,0 0-1 0 0,0 0 0 0 0,0-1 1 0 0,0 1-1 0 0,0 0 0 0 0,0 0 1 0 0,0-1-1 0 0,0 1 0 0 0,0 0 1 0 0,0 0-1 0 0,0-1 0 0 0,1 1 1 0 0,-1 0-1 0 0,0-1 0 0 0,1 1 0 0 0,-1 0 1 0 0,0-1-1 0 0,1 1 0 0 0,-1 0 1 0 0,1-1-1 0 0,-1 1 0 0 0,1-1 1 0 0,-1 1-1 0 0,1-1 0 0 0,-1 1 1 0 0,1-1-1 0 0,0 1 0 0 0,-1-1 1 0 0,1 1-1 0 0,0-1 0 0 0,-1 0 1 0 0,1 0-1 0 0,0 1 0 0 0,-1-1 0 0 0,1 0 1 0 0,0 0-1 0 0,0 0 0 0 0,-1 0 1 0 0,1 1-1 0 0,0-1 0 0 0,0 0 1 0 0,-1-1-1 0 0,1 1 0 0 0,0 0-14 0 0,52 1 455 0 0,-40-1-369 0 0,226-33 605 0 0,-165 27-534 0 0,109-7 785 0 0,-187-2-570 0 0,-38-32-299 0 0,-29-42-22 0 0,47 63-36 0 0,2-1 1 0 0,0 0 0 0 0,2-2-1 0 0,2 0 1 0 0,0-2 0 0 0,2 0-1 0 0,1 0 1 0 0,-1-10-16 0 0,8-63-237 0 0,8 104 197 0 0,0-1 1 0 0,0 0 0 0 0,0 1 0 0 0,1-1-1 0 0,-1 1 1 0 0,0-1 0 0 0,0 0 0 0 0,1 1-1 0 0,-1-1 1 0 0,0 1 0 0 0,1-1 0 0 0,-1 0-1 0 0,0 1 1 0 0,1-1 0 0 0,-1 1 0 0 0,1-1-1 0 0,-1 1 1 0 0,1 0 0 0 0,-1-1 0 0 0,1 1-1 0 0,-1-1 1 0 0,1 1 0 0 0,-1 0 0 0 0,1 0-1 0 0,-1-1 1 0 0,1 1 0 0 0,0 0 0 0 0,-1 0 0 0 0,1 0-1 0 0,0-1 1 0 0,-1 1 0 0 0,1 0 0 0 0,0 0-1 0 0,-1 0 1 0 0,1 0 0 0 0,-1 0 0 0 0,1 0-1 0 0,0 0 1 0 0,-1 1 0 0 0,1-1 0 0 0,0 0-1 0 0,-1 0 1 0 0,1 0 0 0 0,-1 1 0 0 0,1-1-1 0 0,0 0 1 0 0,-1 1 0 0 0,1-1 39 0 0,18 11-8696 0 0,-13-10-3579 0 0</inkml:trace>
  <inkml:trace contextRef="#ctx0" brushRef="#br0" timeOffset="598.134">857 1 10466 0 0,'0'0'3820'0'0,"0"0"-1748"0"0,0 0-821 0 0,0 0-220 0 0,0 0 16 0 0,0 0 0 0 0,0 0-139 0 0,0 0-264 0 0,0 0-208 0 0,0 0-42 0 0,0 0 35 0 0,0 0 63 0 0,0 0 38 0 0,3 10-28 0 0,17 156 1887 0 0,-37-25-1866 0 0,-64 79-389 0 0,81-218-132 0 0,-1-1 0 0 0,1 1 0 0 0,0-1 1 0 0,0 1-1 0 0,0-1 0 0 0,0 0 0 0 0,0 1 0 0 0,0-1 0 0 0,0 1 0 0 0,0-1 0 0 0,1 1 0 0 0,-1-1 0 0 0,1 0 0 0 0,-1 1 0 0 0,1-1 0 0 0,-1 0 0 0 0,1 1 0 0 0,0-1 0 0 0,0 0 0 0 0,-1 0 0 0 0,1 0 0 0 0,0 1 0 0 0,0-1 0 0 0,0 0 1 0 0,0 0-1 0 0,1 0 0 0 0,-1-1 0 0 0,0 1 0 0 0,0 0 0 0 0,0 0 0 0 0,1-1 0 0 0,-1 1 0 0 0,0-1 0 0 0,1 1 0 0 0,-1-1 0 0 0,1 1 0 0 0,-1-1 0 0 0,0 0 0 0 0,1 0 0 0 0,-1 1 0 0 0,1-1 0 0 0,-1 0 0 0 0,1 0 0 0 0,-1-1 0 0 0,1 1 0 0 0,-1 0 1 0 0,0 0-1 0 0,1-1 0 0 0,-1 1 0 0 0,1-1 0 0 0,-1 1 0 0 0,0-1 0 0 0,2 0-2 0 0,11 0 66 0 0,267-22 729 0 0,-248 17-1287 0 0,-53 6-7425 0 0,17 0-1221 0 0</inkml:trace>
  <inkml:trace contextRef="#ctx0" brushRef="#br0" timeOffset="1281.127">1430 362 15611 0 0,'0'0'1917'0'0,"0"0"-701"0"0,0 0-328 0 0,0 0 28 0 0,0 0 99 0 0,0 0-44 0 0,0 0-171 0 0,0 0-206 0 0,0 0-138 0 0,0 0-85 0 0,0 0-65 0 0,-25 33-51 0 0,-77 105-50 0 0,35-54 193 0 0,4 25-138 0 0,62-109-269 0 0,1 0 14 0 0,0 0 15 0 0,0 0 24 0 0,18-26 279 0 0,143-155 399 0 0,-34 35-235 0 0,-63 90-200 0 0,-58 50-307 0 0,3 27 19 0 0,9 90 141 0 0,1 43 20 0 0,-10-95 68 0 0,-9-59-207 0 0,0 0 16 0 0,0 0 13 0 0,0 0 18 0 0,0 0 24 0 0,0 0-13 0 0,0 0 1 0 0,0 0 12 0 0,0 0 21 0 0,0 0 4 0 0,0 0 15 0 0,0 0-4 0 0,0 0-14 0 0,0 0 55 0 0,-22-3 371 0 0,-79-50-350 0 0,21-5-1247 0 0,69 34-2299 0 0,10 8-6956 0 0,1 8-2749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8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10 222 2232 0 0,'0'0'1904'0'0,"0"0"-243"0"0,0 0-107 0 0,0 0-28 0 0,0 0-51 0 0,0 0-150 0 0,0 0-199 0 0,0 0-155 0 0,0 0-118 0 0,0 0-50 0 0,0 0 4 0 0,10 15 6722 0 0,71 11-4608 0 0,127-16-1531 0 0,-42 4-1141 0 0,-132-16-1952 0 0,-47-7-1345 0 0,1 1-3010 0 0,0 6-3691 0 0,8 2 1981 0 0</inkml:trace>
  <inkml:trace contextRef="#ctx0" brushRef="#br0" timeOffset="319.942">1 428 8818 0 0,'0'0'3386'0'0,"0"0"-1179"0"0,0 0-549 0 0,0 0-159 0 0,0 0-194 0 0,0 0-216 0 0,0 0-216 0 0,0 0-83 0 0,0 0-25 0 0,0 0 3 0 0,0 0-12 0 0,0 0-87 0 0,18 2-88 0 0,131 7 823 0 0,-129-9-1259 0 0,41-1-206 0 0,0 3 1 0 0,0 3-1 0 0,32 7 61 0 0,-72-12-1559 0 0,-17 0-2975 0 0,-3 0-4352 0 0,-1-3-1978 0 0</inkml:trace>
  <inkml:trace contextRef="#ctx0" brushRef="#br0" timeOffset="1021.415">374 60 5897 0 0,'0'0'2251'0'0,"0"0"-409"0"0,0 0-112 0 0,0 0 10 0 0,0 0-39 0 0,0 0-140 0 0,0 0-286 0 0,0 0-236 0 0,0 0-149 0 0,0 0-84 0 0,0 0-27 0 0,0 0-61 0 0,-4-10-66 0 0,-12-29-103 0 0,12 29-94 0 0,4 10-95 0 0,0 0-85 0 0,0 0-44 0 0,0 0-39 0 0,0 0-36 0 0,0 0-23 0 0,0 0-30 0 0,5 26 589 0 0,10-5-489 0 0,0-1 1 0 0,2-1-1 0 0,0 0 1 0 0,1-1-1 0 0,0-1 1 0 0,2-1-1 0 0,0-1 0 0 0,0-1 1 0 0,2 0-1 0 0,-1-2 1 0 0,11 5-204 0 0,128 67 169 0 0,-151-76 305 0 0,-68 26-30 0 0,-117 119-328 0 0,21-26 109 0 0,119-92-142 0 0,37-41-4491 0 0,59-16-3849 0 0,-35 11-228 0 0,-20 7-141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 1976 0 0,'0'0'2210'0'0,"0"0"-292"0"0,0 0 30 0 0,0 0 102 0 0,0 0 3 0 0,0 0-186 0 0,0 0-338 0 0,0 0-351 0 0,0 0-293 0 0,0 0-194 0 0,0 0-149 0 0,0 0-90 0 0,0 0-57 0 0,-4-2-43 0 0,-1-1-382 0 0,5 3 90 0 0,1 0-1 0 0,-1 0 1 0 0,0 0-1 0 0,1 0 1 0 0,-1-1-1 0 0,0 1 1 0 0,0 0-1 0 0,1 0 1 0 0,-1 0 0 0 0,0 0-1 0 0,0-1 1 0 0,1 1-1 0 0,-1 0 1 0 0,0 0-1 0 0,0-1 1 0 0,0 1-1 0 0,1 0 1 0 0,-1 0-1 0 0,0-1 1 0 0,0 1 0 0 0,0 0-1 0 0,0-1 1 0 0,0 1-1 0 0,0 0 1 0 0,0-1-1 0 0,0 1 1 0 0,1 0-1 0 0,-1 0 1 0 0,0-1 0 0 0,0 1-1 0 0,0 0 1 0 0,0-1-1 0 0,-1 1 1 0 0,1 0-1 0 0,0-1 1 0 0,0 1-1 0 0,0 0-59 0 0,132 0 3976 0 0,181 0-1885 0 0,-312 0-2080 0 0,-1 0-22 0 0,0 0-5 0 0,0 0-5 0 0,0 0-25 0 0,0 0-19 0 0,0 0-27 0 0,0 0-49 0 0,-2 0-1760 0 0,-19 0-4452 0 0,10 0-2746 0 0,6 3-1453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5633 0 0,'0'0'2510'0'0,"0"0"-780"0"0,0 0-281 0 0,0 0 152 0 0,0 0 128 0 0,0 0-43 0 0,0 0-212 0 0,0 0-233 0 0,0 0-180 0 0,0 0-120 0 0,0 0-81 0 0,0 0-65 0 0,22 6-81 0 0,141 28 867 0 0,13-26-527 0 0,-123-6-1041 0 0,-27-1-1919 0 0,-1 0-5111 0 0,-19-1-4691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2312 0 0,'0'0'2590'0'0,"0"0"-441"0"0,0 0-122 0 0,0 0 165 0 0,0 0 13 0 0,0 0-261 0 0,0 0-411 0 0,0 0-429 0 0,0 0-305 0 0,0 0-147 0 0,0 0-63 0 0,0 0-23 0 0,0 0-5 0 0,2 16 952 0 0,-29 57 167 0 0,-76 229-233 0 0,92-280-1438 0 0,-9 17 11 0 0,2 1-1 0 0,2 1 1 0 0,1 0-1 0 0,2 1 1 0 0,2 0 0 0 0,1 7-20 0 0,10-48 15 0 0,-1 0 1 0 0,1 1 0 0 0,0-1-1 0 0,0 0 1 0 0,0 0 0 0 0,0 0-1 0 0,0 0 1 0 0,1 0 0 0 0,-1 0-1 0 0,0 0 1 0 0,0 0 0 0 0,1 0-1 0 0,-1 0 1 0 0,1 0 0 0 0,-1 0-1 0 0,1 0 1 0 0,-1 0 0 0 0,1 0-1 0 0,0 0 1 0 0,-1 0 0 0 0,1 0-1 0 0,0 0 1 0 0,0-1 0 0 0,-1 1-1 0 0,1 0 1 0 0,0-1 0 0 0,0 1-1 0 0,0-1 1 0 0,0 1 0 0 0,0-1-1 0 0,0 1 1 0 0,0-1 0 0 0,0 1-1 0 0,0-1 1 0 0,0 0 0 0 0,0 0-1 0 0,0 1 1 0 0,1-1 0 0 0,-1 0-1 0 0,0 0 1 0 0,0 0 0 0 0,0 0-1 0 0,0-1 1 0 0,0 1 0 0 0,0 0-1 0 0,0 0 1 0 0,0-1 0 0 0,0 1-1 0 0,0 0 1 0 0,0-1 0 0 0,0 1-1 0 0,1-1-15 0 0,15 0 126 0 0,278-22 926 0 0,-204 17-908 0 0,-51 2-75 0 0,-39 4-95 0 0,-5-8-8007 0 0,3 5 866 0 0,0-1-4562 0 0</inkml:trace>
  <inkml:trace contextRef="#ctx0" brushRef="#br0" timeOffset="814.282">564 516 3401 0 0,'0'0'2995'0'0,"0"0"-960"0"0,0 0-385 0 0,0 0 5 0 0,0 0-72 0 0,0 0-254 0 0,0 0-374 0 0,0 0-361 0 0,0 0-231 0 0,0 0-79 0 0,0 0 33 0 0,0 0 76 0 0,0 0 81 0 0,7 11 1969 0 0,-38 59 1621 0 0,-43 66-3180 0 0,-5-33-786 0 0,79-104-80 0 0,0 1-1 0 0,0 0 0 0 0,0-1 1 0 0,0 1-1 0 0,0 0 0 0 0,0-1 1 0 0,0 1-1 0 0,0 0 1 0 0,0-1-1 0 0,-1 1 0 0 0,1 0 1 0 0,0 0-1 0 0,0-1 0 0 0,0 1 1 0 0,0 0-1 0 0,-1 0 0 0 0,1-1 1 0 0,0 1-1 0 0,0 0 0 0 0,0 0 1 0 0,-1 0-1 0 0,1-1 0 0 0,0 1 1 0 0,0 0-1 0 0,-1 0 0 0 0,1 0 1 0 0,0 0-1 0 0,-1-1-17 0 0,6-6-51 0 0,127-151 55 0 0,47-26 78 0 0,-138 151-54 0 0,-36 59-52 0 0,0 18 117 0 0,23 96 96 0 0,-9-15 7 0 0,-19-124-174 0 0,-1 1 0 0 0,1 0-1 0 0,0-1 1 0 0,-1 1 0 0 0,1-1-1 0 0,-1 1 1 0 0,0-1-1 0 0,1 0 1 0 0,-1 1 0 0 0,0-1-1 0 0,0 0 1 0 0,0 1 0 0 0,0-1-1 0 0,0 0 1 0 0,0 0 0 0 0,0 0-1 0 0,0 0 1 0 0,0 0-1 0 0,-1 0 1 0 0,1 0 0 0 0,0 0-1 0 0,-1 0 1 0 0,1-1 0 0 0,0 1-1 0 0,-1-1 1 0 0,1 1 0 0 0,-1-1-1 0 0,1 1 1 0 0,-1-1 0 0 0,0 0-1 0 0,1 0 1 0 0,-1 0-1 0 0,1 0 1 0 0,-1 0 0 0 0,1 0-1 0 0,-1 0 1 0 0,1 0 0 0 0,-1 0-1 0 0,0-1 1 0 0,1 1 0 0 0,0-1-1 0 0,-2 0-21 0 0,-67-21 190 0 0,-56-40-207 0 0,24 25-329 0 0,90 34 139 0 0,1-1-616 0 0,10 1-3514 0 0,0-1-3530 0 0,1 3-3650 0 0</inkml:trace>
  <inkml:trace contextRef="#ctx0" brushRef="#br0" timeOffset="1166.549">1009 523 13619 0 0,'0'0'1380'0'0,"0"0"-530"0"0,0 0-114 0 0,0 0 147 0 0,0 0 166 0 0,0 0 40 0 0,0 0-149 0 0,0 0-191 0 0,0 0-137 0 0,0 0-98 0 0,0 0-58 0 0,0 0-47 0 0,2 20-33 0 0,11 104 543 0 0,-11-110-837 0 0,0-1-1 0 0,-1 0 0 0 0,-1 1 1 0 0,0-1-1 0 0,-1 1 0 0 0,0-1 1 0 0,-1 1-1 0 0,-1-1 0 0 0,0 0 1 0 0,-1 0-82 0 0,-7 27-128 0 0,11-39 46 0 0,0-1-22 0 0,0 0-26 0 0,0 0-38 0 0,0 0-48 0 0,0 0-107 0 0,-5-19-6127 0 0,4 12 512 0 0,1 3-4478 0 0</inkml:trace>
  <inkml:trace contextRef="#ctx0" brushRef="#br0" timeOffset="1403.228">989 512 4609 0 0,'0'0'1216'0'0,"0"0"-50"0"0,0 0 353 0 0,0 0 363 0 0,0 0-39 0 0,0 0-227 0 0,0 0-270 0 0,0 0-222 0 0,0 0-129 0 0,0 0-94 0 0,0 0-79 0 0,0 0-117 0 0,0 0-118 0 0,28 9-116 0 0,85 29-143 0 0,-41-16 121 0 0,-54-18-328 0 0,-15-3-3319 0 0,-1-1-3428 0 0,-4 0-4298 0 0</inkml:trace>
  <inkml:trace contextRef="#ctx0" brushRef="#br0" timeOffset="1652.11">963 704 6521 0 0,'0'0'2585'0'0,"0"0"-465"0"0,0 0 17 0 0,0 0-361 0 0,0 0-399 0 0,0 0-409 0 0,0 0-304 0 0,0 0-248 0 0,0 0-192 0 0,188 3-104 0 0,-164-6-112 0 0,2 3-88 0 0,-6-4-144 0 0,-2 4-328 0 0,-1-4-728 0 0,-6 4-2753 0 0,-6 0-7730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56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0,'0'0'834'0'0,"0"0"55"0"0,0 0 105 0 0,0 0 111 0 0,0 0 74 0 0,0 0 7 0 0,0 0-55 0 0,0 0-146 0 0,8 1 1410 0 0,-1 1 4902 0 0,-7-1-7011 0 0,0-1-31 0 0,0 0-59 0 0,0 0-49 0 0,0 0-34 0 0,0 0-16 0 0,0 0 18 0 0,0 0 5 0 0,0 8 2503 0 0,-1-7-2598 0 0,1-1-1 0 0,0 0 1 0 0,0 1 0 0 0,-1-1 0 0 0,1 1-1 0 0,0-1 1 0 0,0 1 0 0 0,0-1-1 0 0,-1 1 1 0 0,1-1 0 0 0,0 1 0 0 0,0-1-1 0 0,0 1 1 0 0,0-1 0 0 0,0 1-1 0 0,0-1 1 0 0,0 1 0 0 0,0-1 0 0 0,0 1-1 0 0,1 0 1 0 0,-1-1 0 0 0,0 1-1 0 0,0-1 1 0 0,0 0 0 0 0,0 1 0 0 0,1-1-1 0 0,-1 1 1 0 0,0-1 0 0 0,1 1-1 0 0,-1-1 1 0 0,0 1 0 0 0,1-1 0 0 0,-1 0-1 0 0,0 1 1 0 0,1-1 0 0 0,-1 0-1 0 0,1 1 1 0 0,-1-1 0 0 0,0 0 0 0 0,1 0-1 0 0,-1 1 1 0 0,1-1 0 0 0,-1 0 0 0 0,1 0-1 0 0,-1 0 1 0 0,1 0 0 0 0,-1 0-1 0 0,1 0 1 0 0,-1 0 0 0 0,1 1 0 0 0,-1-1-1 0 0,1-1 1 0 0,-1 1 0 0 0,1 0-1 0 0,0 0 1 0 0,-1 0 0 0 0,1 0 0 0 0,-1 0-1 0 0,1 0 1 0 0,-1-1 0 0 0,0 1-1 0 0,1 0 1 0 0,-1 0 0 0 0,1-1 0 0 0,-1 1-1 0 0,1 0 1 0 0,-1-1 0 0 0,0 1-25 0 0,51-31 625 0 0,-45 30 1326 0 0,-6 1-1867 0 0,-32 15 528 0 0,28-12-612 0 0,3-2-4 0 0,1-1 14 0 0,0 0 16 0 0,0 0-3 0 0,0 0-11 0 0,0 0 4 0 0,0 0-3 0 0,0 0-27 0 0,0 0 16 0 0,0 0-11 0 0,0 0-2 0 0,0 0 9 0 0,0 0 34 0 0,0 0-38 0 0,0 0-15 0 0,0 0-3 0 0,0 0-17 0 0,7-16-5586 0 0,-3 10 398 0 0,-2 2-6240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5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308 354 0 0 0,'0'0'513'0'0,"0"0"640"0"0,0 0 287 0 0,0 0 171 0 0,0 0 81 0 0,0 0-11 0 0,0 0-118 0 0,0 0-134 0 0,0 0-138 0 0,6-5-126 0 0,19-15-111 0 0,-19 15-104 0 0,-2 5 7794 0 0,5 8-7438 0 0,-5 0-1087 0 0,-1 1 0 0 0,0 0 0 0 0,0 0 0 0 0,0 0-1 0 0,-1 0 1 0 0,-1 0 0 0 0,1 0 0 0 0,-2 1 0 0 0,1-1 0 0 0,-1 8-219 0 0,-1 9 114 0 0,-1 0 0 0 0,-1-1 1 0 0,-2 1-1 0 0,0 0 0 0 0,-2-1 0 0 0,0 0 1 0 0,-7 13-115 0 0,-4 7 62 0 0,-36 134 141 0 0,54-142-157 0 0,0-37-29 0 0,11 12 59 0 0,0-8-14 0 0,0-1 0 0 0,1 0 0 0 0,-1-1 0 0 0,1 0 0 0 0,-1 0 0 0 0,1-2 0 0 0,0 1 0 0 0,0-1 0 0 0,-1-1 0 0 0,1 0 0 0 0,-1-1 0 0 0,2 0-62 0 0,155-35 443 0 0,-163 36-400 0 0,-4 0-843 0 0,-17-1-5763 0 0,12 2 432 0 0,-1 0-6005 0 0</inkml:trace>
  <inkml:trace contextRef="#ctx0" brushRef="#br0" timeOffset="841.026">814 803 8194 0 0,'0'0'2356'0'0,"0"0"-529"0"0,0 0-246 0 0,0 0-10 0 0,0 0-84 0 0,0 0-140 0 0,0 0-223 0 0,0 0-213 0 0,0 0-147 0 0,0 0-111 0 0,0 0-79 0 0,0 0-51 0 0,-16 18-38 0 0,-50 55-49 0 0,3 5 654 0 0,-51 59-505 0 0,228-266 647 0 0,65-48-1002 0 0,-172 171-209 0 0,-7 5-21 0 0,1 1 1 0 0,-1-1 0 0 0,0 1 0 0 0,0-1-1 0 0,1 1 1 0 0,-1-1 0 0 0,1 1 0 0 0,-1 0-1 0 0,0-1 1 0 0,1 1 0 0 0,-1-1 0 0 0,1 1-1 0 0,-1 0 1 0 0,1-1 0 0 0,-1 1 0 0 0,1 0-1 0 0,-1 0 1 0 0,1-1 0 0 0,0 1 0 0 0,-1 0-1 0 0,1 0 1 0 0,-1 0 0 0 0,1 0 0 0 0,0 0-1 0 0,-1 0 1 0 0,1 0 0 0 0,-1 0 0 0 0,1 0-1 0 0,0 0 1 0 0,-1 0 0 0 0,1 0 0 0 0,-1 0-1 0 0,1 0 1 0 0,-1 0 0 0 0,1 1 0 0 0,0-1-1 0 0,-1 0 1 0 0,1 0 0 0 0,-1 1 0 0 0,1-1-1 0 0,-1 0 1 0 0,1 1 0 0 0,-1-1 0 0 0,0 1-1 0 0,1-1 1 0 0,-1 1 0 0 0,1-1 0 0 0,-1 1-1 0 0,0-1 1 0 0,1 1 0 0 0,-1-1 0 0 0,0 1-1 0 0,0-1 1 0 0,1 1 0 0 0,-1-1 0 0 0,0 1-1 0 0,0-1 1 0 0,0 1 0 0 0,0 0 0 0 0,0-1-1 0 0,0 1 1 0 0,0-1 0 0 0,0 1 0 0 0,0 0-1 0 0,0-1 1 0 0,0 1 0 0 0,0-1 0 0 0,0 1-1 0 0,0-1 1 0 0,-1 1-1 0 0,53 208 498 0 0,-38-146-425 0 0,-10-38 24 0 0,-4-24-75 0 0,0-1-4 0 0,0 0 2 0 0,0 0-1 0 0,0 0 30 0 0,0 0 13 0 0,0 0 0 0 0,0 0 17 0 0,0 0-10 0 0,0 0 5 0 0,0 0 7 0 0,0 0-13 0 0,0 0-7 0 0,0 0-7 0 0,0 0 6 0 0,0 0 0 0 0,0 0 10 0 0,0 0 9 0 0,0 0-4 0 0,-24-11 36 0 0,-44-33-18 0 0,-54-12-200 0 0,83 42-1281 0 0,35 14-1001 0 0,4 0-5140 0 0,0 0-3894 0 0</inkml:trace>
  <inkml:trace contextRef="#ctx0" brushRef="#br0" timeOffset="1777.135">1201 917 0 0 0,'0'0'1840'0'0,"0"0"182"0"0,0 0 107 0 0,0 0-86 0 0,0 0-204 0 0,0 0-299 0 0,0 0-233 0 0,0 0-159 0 0,0 0-85 0 0,0 0-17 0 0,0 0-13 0 0,0 0-18 0 0,3-1-55 0 0,11-4-69 0 0,-11 4-85 0 0,-3 1-69 0 0,0 0-59 0 0,0 0-69 0 0,0 19 1862 0 0,-7 183-302 0 0,1-184-2416 0 0,6-18 154 0 0,0 0-38 0 0,0 0-32 0 0,0 0-70 0 0,0 0-98 0 0,0-22-3847 0 0,1 0-1172 0 0,0 8-1276 0 0,-1 10-3368 0 0</inkml:trace>
  <inkml:trace contextRef="#ctx0" brushRef="#br0" timeOffset="2097.275">1074 851 1568 0 0,'0'0'2042'0'0,"0"0"-168"0"0,0 0 56 0 0,0 0 135 0 0,0 0 26 0 0,0 0-149 0 0,0 0-324 0 0,0 0-367 0 0,0 0-283 0 0,0 0-193 0 0,0 0-132 0 0,0 0-59 0 0,0 0-75 0 0,19-4 1274 0 0,61 12 1153 0 0,108 3-1411 0 0,-173-2-2492 0 0,-14-3-3122 0 0,-1 1-5171 0 0,-1-4-2368 0 0</inkml:trace>
  <inkml:trace contextRef="#ctx0" brushRef="#br0" timeOffset="2382.107">1018 1164 7714 0 0,'0'0'1681'0'0,"0"0"-452"0"0,0 0-146 0 0,0 0 35 0 0,0 0 69 0 0,0 0 3 0 0,0 0-94 0 0,0 0-137 0 0,0 0-111 0 0,0 0-72 0 0,0 0-54 0 0,0 0-21 0 0,0 0-21 0 0,14 4-25 0 0,43 13-36 0 0,38-13 1417 0 0,-76-6-1870 0 0,74-6-700 0 0,-76 6-634 0 0,-3 0-4646 0 0,-10 2-5625 0 0</inkml:trace>
  <inkml:trace contextRef="#ctx0" brushRef="#br0" timeOffset="6253.716">0 210 2665 0 0,'0'0'1345'0'0,"0"0"-357"0"0,0 0-71 0 0,0 0 279 0 0,0 0 323 0 0,0 0 121 0 0,0 0-126 0 0,0 0-325 0 0,0 0-235 0 0,0 0-119 0 0,0 0-16 0 0,0 0 26 0 0,8 0-42 0 0,96 0 4211 0 0,-41 8-3712 0 0,-28-2-891 0 0,168 13 857 0 0,-85-11-853 0 0,-94-5 561 0 0,-35-3 358 0 0,-136-114-948 0 0,115 74-384 0 0,34 33-3465 0 0,7 6-4017 0 0,-2 1-4665 0 0</inkml:trace>
  <inkml:trace contextRef="#ctx0" brushRef="#br0" timeOffset="6831.956">1547 641 3297 0 0,'0'0'1931'0'0,"0"0"-252"0"0,0 0-88 0 0,0 0-26 0 0,0 0-114 0 0,0 0-230 0 0,0 0-269 0 0,0 0-141 0 0,0 0-48 0 0,0 0 41 0 0,0 0 55 0 0,0 0-29 0 0,0 0-52 0 0,10 2-46 0 0,169 18 3837 0 0,41-16-2414 0 0,-180-3-786 0 0,-23 0-4556 0 0,-1 0-8910 0 0,-16-1 600 0 0</inkml:trace>
  <inkml:trace contextRef="#ctx0" brushRef="#br0" timeOffset="7171.307">1819 464 5937 0 0,'0'0'4185'0'0,"0"0"-1884"0"0,0 0-965 0 0,0 0-226 0 0,0 0 19 0 0,0 0 42 0 0,0 0-65 0 0,0 0-172 0 0,0 0-159 0 0,0 0-116 0 0,0 0-61 0 0,0 0-41 0 0,1 12-62 0 0,11 98 1288 0 0,-7-81-1410 0 0,-2 0 0 0 0,-1 1 0 0 0,-1 0 0 0 0,-1-1 0 0 0,-4 16-373 0 0,3-16 85 0 0,-10 92-65 0 0,11-74-1973 0 0,7-46-2282 0 0,-3-1-146 0 0,-2 0-1473 0 0,1 0-3769 0 0</inkml:trace>
  <inkml:trace contextRef="#ctx0" brushRef="#br0" timeOffset="11068.942">2211 140 752 0 0,'0'0'2283'0'0,"0"0"-222"0"0,0 0 55 0 0,0 0 119 0 0,0 0-74 0 0,0 0-318 0 0,0 0-419 0 0,0 0-414 0 0,0 0-325 0 0,0 0-206 0 0,0 0-123 0 0,0 0-77 0 0,0 0 6 0 0,46 0 3404 0 0,155 30 767 0 0,-6-8-3608 0 0,-195-22-846 0 0,-8-1 1207 0 0,-5-11-1187 0 0,1-1 0 0 0,0 0 0 0 0,1-1 0 0 0,0 0 0 0 0,1-1 0 0 0,0 0 0 0 0,2-1 1 0 0,0 0-1 0 0,-5-13-22 0 0,-1 0 57 0 0,13 26 562 0 0,1 2-2805 0 0,-1 0-9219 0 0,1 1-611 0 0</inkml:trace>
  <inkml:trace contextRef="#ctx0" brushRef="#br0" timeOffset="7748.899">2493 306 11034 0 0,'0'0'1930'0'0,"0"0"-695"0"0,0 0-364 0 0,0 0 125 0 0,0 0 256 0 0,0 0 171 0 0,0 0-88 0 0,0 0-316 0 0,0 0-273 0 0,0 0-172 0 0,0 0-89 0 0,0 0-60 0 0,0 0-46 0 0,-12 33-37 0 0,-35 103-36 0 0,14-43 395 0 0,-13 94 52 0 0,-9-54-703 0 0,42-75-34 0 0,13-57-17 0 0,0-1-20 0 0,0 0 9 0 0,24 3 221 0 0,199-57 570 0 0,-154 53-614 0 0,-45 12-89 0 0,-1-35-5477 0 0,-20 16-244 0 0,-1 7-5879 0 0</inkml:trace>
  <inkml:trace contextRef="#ctx0" brushRef="#br0" timeOffset="8133.956">2859 751 7442 0 0,'0'0'3811'0'0,"0"0"-1578"0"0,0 0-718 0 0,0 0-79 0 0,0 0 67 0 0,0 0-20 0 0,0 0-203 0 0,0 0-306 0 0,0 0-301 0 0,0 0-155 0 0,0 0-62 0 0,0 0-16 0 0,-1 8-9 0 0,-29 124 1816 0 0,-5-11-1662 0 0,24-47-569 0 0,11-73-35 0 0,7-46-7505 0 0,0 24-1731 0 0,-4 13-990 0 0</inkml:trace>
  <inkml:trace contextRef="#ctx0" brushRef="#br0" timeOffset="8888.733">2863 729 0 0 0,'0'0'1474'0'0,"0"0"383"0"0,0 0 214 0 0,0 0 86 0 0,0 0-54 0 0,0 0-171 0 0,0 0-256 0 0,0 0-231 0 0,0 0-187 0 0,0 0-142 0 0,0 0-113 0 0,0 0-107 0 0,0 0-130 0 0,-5 2-110 0 0,-16 3-71 0 0,16-4-53 0 0,5-1-36 0 0,0 0-37 0 0,0 0-63 0 0,0 0-74 0 0,0 0-46 0 0,24 0 877 0 0,27-3-322 0 0,69 9-119 0 0,-118-5-699 0 0,0 0-1 0 0,-1 0 1 0 0,1-1-1 0 0,0 1 1 0 0,0 0 0 0 0,0 0-1 0 0,-1 1 1 0 0,1-1-1 0 0,0 0 1 0 0,-1 1-1 0 0,1-1 1 0 0,-1 1-1 0 0,1-1 1 0 0,-1 1 0 0 0,0 0-1 0 0,0-1 1 0 0,0 1-1 0 0,0 0 1 0 0,0 0-1 0 0,0 0 1 0 0,0 0 0 0 0,-1 0-1 0 0,1 0 1 0 0,-1 0-1 0 0,1 0 1 0 0,-1 0-1 0 0,0 0 1 0 0,0 0-1 0 0,0 0 1 0 0,0 0 0 0 0,0 0-1 0 0,0 0 1 0 0,-1 0-1 0 0,1 0 1 0 0,-1 0-1 0 0,1 0 1 0 0,-1 0-1 0 0,0 0 1 0 0,0 0 0 0 0,0 0-1 0 0,0 0 1 0 0,0 0-1 0 0,0-1 1 0 0,0 1-1 0 0,-1 0 1 0 0,1-1-1 0 0,0 1 1 0 0,-1-1 0 0 0,0 0-1 0 0,1 1 1 0 0,-1-1-1 0 0,0 0 1 0 0,-1 1-13 0 0,-164 116 285 0 0,166-118-288 0 0,0 1 0 0 0,0 0-1 0 0,0 0 1 0 0,0-1 0 0 0,1 1 0 0 0,-1 0 0 0 0,0 0-1 0 0,0 0 1 0 0,1 0 0 0 0,-1 0 0 0 0,1 0-1 0 0,-1 0 1 0 0,1 0 0 0 0,-1 0 0 0 0,1 1 0 0 0,0-1-1 0 0,-1 0 1 0 0,1 0 0 0 0,0 0 0 0 0,0 0-1 0 0,0 1 1 0 0,0-1 0 0 0,0 0 0 0 0,0 0 0 0 0,0 0-1 0 0,0 0 1 0 0,1 1 0 0 0,-1-1 0 0 0,0 0 0 0 0,1 0-1 0 0,-1 0 1 0 0,1 0 0 0 0,-1 0 0 0 0,1 0-1 0 0,-1 0 1 0 0,1 0 0 0 0,0 0 0 0 0,0 0 0 0 0,-1 0-1 0 0,1 0 1 0 0,0 0 0 0 0,0-1 0 0 0,0 1 3 0 0,51 28-34 0 0,-35-21 50 0 0,55 43-41 0 0,-65-43 12 0 0,-6-7 18 0 0,0 0 0 0 0,1 0-1 0 0,-1 0 1 0 0,0 0 0 0 0,0 0-1 0 0,1 0 1 0 0,-1 0 0 0 0,0 0-1 0 0,0 0 1 0 0,0 1 0 0 0,0-1-1 0 0,-1 0 1 0 0,1 1-1 0 0,0-1 1 0 0,-1 1 0 0 0,1-1-1 0 0,0 1 1 0 0,-1-1 0 0 0,0 1-1 0 0,1-1 1 0 0,-1 1 0 0 0,0-1-1 0 0,0 1 1 0 0,0-1 0 0 0,0 1-1 0 0,0 0 1 0 0,0-1 0 0 0,0 1-1 0 0,0-1 1 0 0,-1 1 0 0 0,1-1-1 0 0,-1 1 1 0 0,1-1-1 0 0,-1 1 1 0 0,0-1 0 0 0,1 0-1 0 0,-1 1 1 0 0,0-1 0 0 0,0 0-1 0 0,0 1 1 0 0,0-1 0 0 0,0 0-1 0 0,0 0 1 0 0,0 0 0 0 0,-1 0-1 0 0,1 0 1 0 0,0 0 0 0 0,-1 0-1 0 0,1 0 1 0 0,-2 0-5 0 0,-76 25 227 0 0,-57-16-141 0 0,135-10-136 0 0,0 0 0 0 0,-1-1 0 0 0,1 1-1 0 0,0 0 1 0 0,-1-1 0 0 0,1 1 0 0 0,0-1 0 0 0,0 1 0 0 0,0-1-1 0 0,-1 1 1 0 0,1-1 0 0 0,0 0 0 0 0,0 0 0 0 0,0 0-1 0 0,0 1 1 0 0,0-1 0 0 0,0 0 0 0 0,0 0 0 0 0,0-1-1 0 0,1 1 1 0 0,-1 0 0 0 0,0 0 0 0 0,1 0 0 0 0,-1 0 0 0 0,0-1-1 0 0,1 1 1 0 0,0 0 0 0 0,-1 0 0 0 0,1-1 0 0 0,0 1-1 0 0,-1-1 51 0 0,4-11-4159 0 0,4-1-4477 0 0,-3 7-3248 0 0</inkml:trace>
  <inkml:trace contextRef="#ctx0" brushRef="#br0" timeOffset="9604.946">3268 910 2945 0 0,'0'0'2227'0'0,"0"0"-442"0"0,0 0-107 0 0,0 0 64 0 0,0 0-16 0 0,0 0-171 0 0,0 0-323 0 0,0 0-347 0 0,0 0-172 0 0,0 0-7 0 0,0 0 41 0 0,0 0 36 0 0,0 0-34 0 0,0 8-67 0 0,-5 65 1298 0 0,5 48 128 0 0,-24-77-1915 0 0,24-44-228 0 0,-19-3-4718 0 0,5-14-7763 0 0,13 15 5384 0 0</inkml:trace>
  <inkml:trace contextRef="#ctx0" brushRef="#br0" timeOffset="9867.001">3091 866 1264 0 0,'0'0'1838'0'0,"0"0"-275"0"0,0 0 64 0 0,0 0 219 0 0,0 0 115 0 0,0 0-117 0 0,0 0-287 0 0,0 0-307 0 0,0 0-226 0 0,0 0-136 0 0,0 0-81 0 0,0 0-49 0 0,26 5-58 0 0,127 26 457 0 0,-2-13 281 0 0,-137-13-4493 0 0,-22-1-3353 0 0,-9 3 1553 0 0,8-4-2349 0 0</inkml:trace>
  <inkml:trace contextRef="#ctx0" brushRef="#br0" timeOffset="10103.988">3034 1145 5385 0 0,'0'0'3540'0'0,"0"0"-1517"0"0,0 0-839 0 0,0 0-148 0 0,0 0 115 0 0,0 0 64 0 0,0 0-79 0 0,0 0-197 0 0,0 0-205 0 0,0 0-177 0 0,0 0-148 0 0,0 0-130 0 0,0 0-99 0 0,31 3-73 0 0,96 9-56 0 0,-9-17-306 0 0,-88-1-240 0 0,-3 1-443 0 0,6-2-5691 0 0,-21 4-3892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2729 0 0,'0'0'2392'0'0,"0"0"-358"0"0,0 0-91 0 0,0 0 72 0 0,0 0-108 0 0,0 0-345 0 0,0 0-443 0 0,0 0-411 0 0,0 0-283 0 0,0 0-71 0 0,0 0 71 0 0,0 0 105 0 0,3 0 95 0 0,174 0 5243 0 0,-59 29-4796 0 0,-69-21-886 0 0,-48-8-146 0 0,-1 0 40 0 0,0 0 46 0 0,0 0 37 0 0,0 0 16 0 0,0 0 18 0 0,0 0 6 0 0,0 0-21 0 0,0 0-28 0 0,-21-22 159 0 0,-37-44-43 0 0,41 32-284 0 0,13 22-35 0 0,0-33-1115 0 0,26 22-3415 0 0,-14 18-1581 0 0,1 2-5818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15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0 0 0,'0'0'517'0'0,"0"0"324"0"0,0 0 344 0 0,0 0 493 0 0,0 0 402 0 0,0 0 189 0 0,0 0-130 0 0,0 0-355 0 0,0 0-326 0 0,0 0-256 0 0,0 0-174 0 0,0 0-136 0 0,-3 1-116 0 0,4-1-693 0 0,-1 0 0 0 0,0 0 0 0 0,1 0-1 0 0,-1 0 1 0 0,1 0 0 0 0,-1-1 0 0 0,0 1-1 0 0,1 0 1 0 0,-1 0 0 0 0,1 0 0 0 0,-1 0 0 0 0,0 0-1 0 0,1 0 1 0 0,-1 0 0 0 0,1 1 0 0 0,-1-1 0 0 0,0 0-1 0 0,1 0 1 0 0,-1 0 0 0 0,0 0 0 0 0,1 0 0 0 0,-1 0-1 0 0,0 1 1 0 0,1-1 0 0 0,-1 0 0 0 0,0 0-1 0 0,1 1 1 0 0,-1-1 0 0 0,0 0 0 0 0,1 0 0 0 0,-1 1-1 0 0,0-1 1 0 0,0 0 0 0 0,0 1 0 0 0,1-1 0 0 0,-1 0-1 0 0,0 1 1 0 0,0-1 0 0 0,0 1 0 0 0,0-1 0 0 0,0 0-1 0 0,1 1 1 0 0,-1-1 0 0 0,0 0 0 0 0,0 1 0 0 0,0-1-1 0 0,0 1 1 0 0,0-1 0 0 0,0 0 0 0 0,0 1-1 0 0,0-1 1 0 0,-1 1 0 0 0,1-1 0 0 0,0 0 0 0 0,0 1-1 0 0,0-1 1 0 0,0 0 0 0 0,0 1 0 0 0,-1-1 0 0 0,1 0-1 0 0,0 1 1 0 0,0-1-83 0 0,13 4 584 0 0,177 32 3573 0 0,1-14-3386 0 0,-13-7-510 0 0,-136-8-171 0 0,-40-6-88 0 0,0-1 8 0 0,-2 0 9 0 0,0 0-9 0 0,0 0 2 0 0,-49-53 2134 0 0,36 38-2984 0 0,-69-103 2598 0 0,65 74-5782 0 0,11-3-6468 0 0,6 36-2699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6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2689 0 0,'0'0'1871'0'0,"0"0"53"0"0,0 0 136 0 0,0 0 98 0 0,0 0-117 0 0,0 0-325 0 0,0 0-378 0 0,0 0-351 0 0,0 0-226 0 0,0 0-119 0 0,0 0-58 0 0,20 4 2016 0 0,-1 3-1845 0 0,1 0 0 0 0,0-2 0 0 0,0 0 0 0 0,1-2 0 0 0,-1 0 0 0 0,1-1 0 0 0,17-1-755 0 0,45 6 580 0 0,39 11-202 0 0,-159-24-3505 0 0,-5-6-5559 0 0,31 6 2714 0 0,6 5-3857 0 0</inkml:trace>
  <inkml:trace contextRef="#ctx0" brushRef="#br0" timeOffset="298.844">195 222 1728 0 0,'0'0'1826'0'0,"0"0"-135"0"0,0 0 73 0 0,0 0 169 0 0,0 0 93 0 0,0 0-86 0 0,0 0-196 0 0,0 0-298 0 0,0 0-291 0 0,0 0-231 0 0,0 0-153 0 0,0 0-75 0 0,0 0-82 0 0,-3-3-78 0 0,-12-10-103 0 0,3 47 1732 0 0,-2 128-181 0 0,-28 67-1434 0 0,36-171-1521 0 0,24-70-2047 0 0,-2-10-567 0 0,-6 5-3770 0 0,-6 10-3562 0 0</inkml:trace>
  <inkml:trace contextRef="#ctx0" brushRef="#br0" timeOffset="889.058">573 1 3753 0 0,'0'0'1480'0'0,"0"0"-361"0"0,0 0 67 0 0,0 0 361 0 0,0 0 285 0 0,0 0 63 0 0,0 0-196 0 0,0 0-433 0 0,0 0-397 0 0,0 0-269 0 0,0 0-137 0 0,0 0-23 0 0,7 18 1455 0 0,-7 23-947 0 0,-1-1-1 0 0,-2 0 0 0 0,-2 0 1 0 0,-2-1-1 0 0,-7 23-947 0 0,-99 331 544 0 0,85-264-521 0 0,28-128-11 0 0,0-1-9 0 0,0 0 14 0 0,0 0 3 0 0,0 0 8 0 0,0 0 4 0 0,0 0 24 0 0,0 0 5 0 0,105-30 1106 0 0,80-13-498 0 0,-165 42-1558 0 0,-7 1-3495 0 0,-3-3-5040 0 0,-6 2-1700 0 0</inkml:trace>
  <inkml:trace contextRef="#ctx0" brushRef="#br0" timeOffset="1186.983">946 494 4601 0 0,'0'0'3843'0'0,"0"0"-1359"0"0,0 0-567 0 0,0 0-102 0 0,0 0-125 0 0,0 0-176 0 0,0 0-214 0 0,0 0-225 0 0,0 0-176 0 0,0 0-116 0 0,0 0-66 0 0,0 0-9 0 0,-5 17-18 0 0,-16 55-45 0 0,14 46 1468 0 0,20 94-1787 0 0,-24-219-4893 0 0,7-32-3961 0 0,4 28 3348 0 0,0 3-3665 0 0</inkml:trace>
  <inkml:trace contextRef="#ctx0" brushRef="#br0" timeOffset="6080.762">814 631 0 0 0,'0'0'284'0'0,"0"0"471"0"0,0 0 145 0 0,0 0 12 0 0,0 0-25 0 0,0 0-39 0 0,7-5-41 0 0,20-12-43 0 0,-2 10 15080 0 0,-15 5-15419 0 0,14-4-15 0 0,1 0-1 0 0,-1 1 1 0 0,1 2 0 0 0,1 0-1 0 0,-1 2 1 0 0,2 0-410 0 0,6-2 256 0 0,-35 28 200 0 0,-50 56 58 0 0,31-52-380 0 0,20-28-98 0 0,1-1 6 0 0,0 0-16 0 0,0 0-8 0 0,0 0-8 0 0,0 0-22 0 0,0 0-12 0 0,22 0-52 0 0,90 22 123 0 0,-109-21-40 0 0,0-1-1 0 0,0 1 1 0 0,-1 0 0 0 0,1 0-1 0 0,0 1 1 0 0,-1-1 0 0 0,1 0-1 0 0,-1 1 1 0 0,1 0 0 0 0,-1 0-1 0 0,0-1 1 0 0,0 1 0 0 0,1 1-1 0 0,-1-1 1 0 0,-1 0 0 0 0,1 0-1 0 0,0 1 1 0 0,-1-1 0 0 0,1 1-1 0 0,-1-1 1 0 0,0 1 0 0 0,1 0-1 0 0,-1-1 1 0 0,-1 1 0 0 0,1 0-1 0 0,0 0 1 0 0,-1 0 0 0 0,1 0-1 0 0,-1 0 1 0 0,0 0 0 0 0,0 0-1 0 0,0-1 1 0 0,0 1 0 0 0,-1 0-1 0 0,1 0 1 0 0,-2 3-7 0 0,-50 41 423 0 0,38-40-377 0 0,1-1 0 0 0,-1-1 1 0 0,0 0-1 0 0,-1-1 0 0 0,1 0 1 0 0,-1-1-1 0 0,0-1 1 0 0,1 0-1 0 0,-1-1 0 0 0,0-1 1 0 0,0 0-1 0 0,-4-2-46 0 0,-13-16 56 0 0,31 18-101 0 0,12-15-2817 0 0,12 0-667 0 0,-8 9-4841 0 0,-10 5-2722 0 0</inkml:trace>
  <inkml:trace contextRef="#ctx0" brushRef="#br0" timeOffset="6510.012">1353 572 2328 0 0,'0'0'3209'0'0,"0"0"-670"0"0,0 0-286 0 0,0 0-105 0 0,0 0-211 0 0,0 0-317 0 0,0 0-368 0 0,0 0-307 0 0,0 0-185 0 0,0 0-84 0 0,0 0-20 0 0,0 0-8 0 0,0 0-13 0 0,0 8-38 0 0,-14 72 1253 0 0,-5 28-402 0 0,16-90-1405 0 0,-2-1 0 0 0,1 0 0 0 0,-2 1 0 0 0,-1-2 0 0 0,0 1-1 0 0,-1-1 1 0 0,-5 8-43 0 0,-4 8-7 0 0,17-32-46 0 0,0 0-8 0 0,0 0-22 0 0,0 0-10 0 0,0 0-36 0 0,0 0-90 0 0,8-14-1252 0 0,23-27-2973 0 0,-10 15-4062 0 0,-19 23 6992 0 0,4-5-7707 0 0</inkml:trace>
  <inkml:trace contextRef="#ctx0" brushRef="#br0" timeOffset="6784.344">1355 568 1208 0 0,'0'0'3256'0'0,"0"0"-582"0"0,0 0-159 0 0,0 0-113 0 0,0 0-335 0 0,0 0-468 0 0,0 0-478 0 0,0 0-382 0 0,0 0-229 0 0,0 0-72 0 0,0 0 34 0 0,0 0 110 0 0,3 0 106 0 0,155 22 4050 0 0,-96-18-4852 0 0,-31-1-748 0 0,-30-3-4518 0 0,-7 0-5313 0 0,4 0 2733 0 0</inkml:trace>
  <inkml:trace contextRef="#ctx0" brushRef="#br0" timeOffset="7037.875">1281 748 4793 0 0,'0'0'3049'0'0,"0"0"-662"0"0,0 0-395 0 0,0 0-221 0 0,0 0-270 0 0,0 0-240 0 0,0 0-211 0 0,0 0-202 0 0,0 0-85 0 0,0 0-71 0 0,0 0-55 0 0,0 0-40 0 0,0 0-88 0 0,14 5-114 0 0,42 15-129 0 0,14-24-81 0 0,-48-2-306 0 0,29-10-1767 0 0,-30 6-7579 0 0,-13 7-1753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3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380 166 7306 0 0,'0'0'1525'0'0,"0"0"-198"0"0,0 0 141 0 0,0 0 292 0 0,0 0 148 0 0,0 0-170 0 0,0 0-439 0 0,0 0-418 0 0,0 0-241 0 0,0 0-68 0 0,0 0 18 0 0,7 22 4299 0 0,2 43-4076 0 0,-3 0 0 0 0,-3 0 1 0 0,-5 55-814 0 0,1-27 239 0 0,-1-51-210 0 0,-1 0 0 0 0,-2-1 1 0 0,-2 1-1 0 0,-2-1 0 0 0,-1 0 0 0 0,-3-1 0 0 0,-1-1 0 0 0,-3 5-29 0 0,3-20-248 0 0,9-40-1525 0 0,27-90-7763 0 0,-17 91 3250 0 0,-1 3-4686 0 0</inkml:trace>
  <inkml:trace contextRef="#ctx0" brushRef="#br0" timeOffset="386.229">15 192 5489 0 0,'0'0'1885'0'0,"0"0"-48"0"0,0 0 124 0 0,0 0 43 0 0,0 0-150 0 0,0 0-314 0 0,0 0-397 0 0,0 0-312 0 0,0 0-210 0 0,0 0-96 0 0,0 0-23 0 0,0 0 9 0 0,-3 0-24 0 0,-8 0 647 0 0,29 0 283 0 0,32-1 355 0 0,161-42 730 0 0,-167 36-2326 0 0,0 3 0 0 0,0 1-1 0 0,0 2 1 0 0,43 5-176 0 0,-1 6-24 0 0,-44-7-260 0 0,14 0-1243 0 0,-20-9-8162 0 0,-31 3-2112 0 0</inkml:trace>
  <inkml:trace contextRef="#ctx0" brushRef="#br0" timeOffset="986.221">777 0 12371 0 0,'0'0'1896'0'0,"0"0"-408"0"0,0 0-187 0 0,0 0-5 0 0,0 0-9 0 0,0 0-174 0 0,0 0-315 0 0,0 0-265 0 0,0 0-110 0 0,0 0 17 0 0,0 0 67 0 0,0 0 42 0 0,1 15-15 0 0,-2 110 680 0 0,-28 519 507 0 0,25-497-1666 0 0,4-146-53 0 0,0-1 0 0 0,0 1 0 0 0,0-1 0 0 0,1 1 0 0 0,-1-1 0 0 0,0 1 0 0 0,0-1 0 0 0,0 1 0 0 0,0-1 1 0 0,1 1-1 0 0,-1-1 0 0 0,0 0 0 0 0,0 1 0 0 0,1-1 0 0 0,-1 1 0 0 0,0-1 0 0 0,1 1 0 0 0,-1-1 0 0 0,0 0 0 0 0,1 1 0 0 0,-1-1 0 0 0,1 0 0 0 0,-1 1 1 0 0,1-1-1 0 0,-1 0 0 0 0,0 0 0 0 0,1 1 0 0 0,-1-1 0 0 0,1 0 0 0 0,-1 0 0 0 0,1 0 0 0 0,-1 0 0 0 0,1 0 0 0 0,-1 0 0 0 0,1 0 0 0 0,0 0 0 0 0,-1 0 0 0 0,1 0 1 0 0,-1 0-1 0 0,1 0 0 0 0,-1 0 0 0 0,1 0 0 0 0,-1 0 0 0 0,1 0 0 0 0,-1-1 0 0 0,1 1 0 0 0,-1 0 0 0 0,1 0 0 0 0,-1-1 0 0 0,0 1 0 0 0,1 0 0 0 0,-1-1 1 0 0,1 1-1 0 0,-1 0 0 0 0,0-1 0 0 0,1 1 0 0 0,-1-1 0 0 0,0 1 0 0 0,1 0 0 0 0,-1-1 0 0 0,0 0-2 0 0,30-23 303 0 0,0-8-159 0 0,7-10-54 0 0,3 2 0 0 0,1 1 0 0 0,38-26-90 0 0,29 9 78 0 0,-107 56-75 0 0,0 1-1 0 0,0-1 1 0 0,1 1-1 0 0,-1 0 1 0 0,0 0-1 0 0,0 0 1 0 0,0-1-1 0 0,0 1 1 0 0,0 0 0 0 0,-1 0-1 0 0,1 0 1 0 0,0 1-1 0 0,0-1 1 0 0,-1 0-1 0 0,1 0 1 0 0,0 0-1 0 0,-1 0 1 0 0,1 1-1 0 0,-1-1 1 0 0,0 0-1 0 0,1 0 1 0 0,-1 1-1 0 0,0-1 1 0 0,0 0-1 0 0,0 1 1 0 0,0-1-1 0 0,0 0 1 0 0,0 1-1 0 0,0-1 1 0 0,0 0-1 0 0,-1 1 1 0 0,1-1-1 0 0,0 0 1 0 0,-1 0-1 0 0,1 1-2 0 0,-1 1 22 0 0,-21 200 646 0 0,20-174-691 0 0,-1 3 272 0 0,9-31-3230 0 0,-3-8 2015 0 0,4-7-1917 0 0,-2 6-2805 0 0,0 1-6276 0 0</inkml:trace>
  <inkml:trace contextRef="#ctx0" brushRef="#br0" timeOffset="1427.996">1321 854 6897 0 0,'0'0'2177'0'0,"0"0"-149"0"0,0 0 15 0 0,0 0 11 0 0,0 0-159 0 0,0 0-294 0 0,0 0-316 0 0,0 0-265 0 0,0 0-139 0 0,0 0-78 0 0,0 0-58 0 0,0 0-60 0 0,31 9-91 0 0,95 25-77 0 0,-68-29 250 0 0,-53-6-705 0 0,1-1 0 0 0,0 0 0 0 0,-1-1 0 0 0,0 1 0 0 0,1-1 0 0 0,-1 0 0 0 0,0 0 0 0 0,0-1-1 0 0,-1 1 1 0 0,1-1 0 0 0,-1 0 0 0 0,1-1 0 0 0,-1 1 0 0 0,-1-1 0 0 0,1 1 0 0 0,-1-1 0 0 0,0 0 0 0 0,0-1 0 0 0,0 1 0 0 0,0 0 0 0 0,-1-1-1 0 0,0 0 1 0 0,0 1 0 0 0,-1-1 0 0 0,0 0 0 0 0,0 0 0 0 0,0 0 0 0 0,-1 0 0 0 0,1 0 0 0 0,-1 0 0 0 0,-1 1 0 0 0,1-1 0 0 0,-1 0-1 0 0,0 0 1 0 0,-1-3-62 0 0,-3 4-3 0 0,1-1-1 0 0,-1 1 1 0 0,0 0-1 0 0,0 0 0 0 0,-1 1 1 0 0,0-1-1 0 0,1 1 1 0 0,-2 0-1 0 0,1 1 1 0 0,0-1-1 0 0,-1 1 0 0 0,1 1 1 0 0,-1-1-1 0 0,0 1 1 0 0,0 0-1 0 0,0 1 1 0 0,0 0-1 0 0,0 0 0 0 0,0 0 1 0 0,0 1-1 0 0,0 0 1 0 0,0 0-1 0 0,-1 1 1 0 0,1 0-1 0 0,-4 1 4 0 0,2-1-7 0 0,0 1-1 0 0,0 0 1 0 0,0 0 0 0 0,0 1 0 0 0,0 0-1 0 0,1 1 1 0 0,0 0 0 0 0,-1 0 0 0 0,1 0-1 0 0,0 1 1 0 0,1 1 0 0 0,0-1 0 0 0,-1 1-1 0 0,2 1 1 0 0,-1-1 0 0 0,1 1 0 0 0,0 0-1 0 0,0 1 1 0 0,1-1 0 0 0,0 1 0 0 0,0 0-1 0 0,1 0 1 0 0,0 1 0 0 0,1-1-1 0 0,-1 1 1 0 0,2 0 0 0 0,-1 0 0 0 0,1 0-1 0 0,1 0 1 0 0,-1 0 0 0 0,2 0 0 0 0,-1 1-1 0 0,1-1 1 0 0,1 0 0 0 0,0 0 0 0 0,1 7 7 0 0,0-10 5 0 0,1 0 0 0 0,-1-1 0 0 0,1 1 0 0 0,1 0 0 0 0,-1-1 1 0 0,1 0-1 0 0,0 0 0 0 0,0 0 0 0 0,1 0 0 0 0,-1-1 0 0 0,1 1 1 0 0,0-1-1 0 0,0-1 0 0 0,1 1 0 0 0,-1-1 0 0 0,1 1 0 0 0,0-2 1 0 0,0 1-1 0 0,0 0 0 0 0,0-1 0 0 0,0-1 0 0 0,0 1 0 0 0,6 0-5 0 0,151 12 95 0 0,-159-14-98 0 0,115-28-1277 0 0,-73 6-7665 0 0,-36 17-3648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9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1 309 23389 0 0,'0'0'1036'0'0,"0"0"-156"0"0,0 0 17 0 0,0 0-71 0 0,0 0-95 0 0,0 0-196 0 0,0 0-180 0 0,0 0-91 0 0,0 0-36 0 0,0 0-20 0 0,0 0-39 0 0,0 0-19 0 0,0 0-44 0 0,15-31-15 0 0,47-97-26 0 0,6 23 81 0 0,-65 101-155 0 0,-1 1 0 0 0,2-1 0 0 0,-1 1 0 0 0,0 0 0 0 0,0 0 0 0 0,1 0 0 0 0,0 0 0 0 0,0 0 0 0 0,-1 1 0 0 0,1 0 0 0 0,1 0 0 0 0,-1 0 0 0 0,0 0 0 0 0,0 1 0 0 0,1 0 0 0 0,-1-1 0 0 0,1 2 0 0 0,-1-1 0 0 0,1 0 0 0 0,1 1 9 0 0,1 45-126 0 0,-21 45 124 0 0,53-81 83 0 0,140-68 651 0 0,-177 59-728 0 0,-1-1-1 0 0,1 1 1 0 0,0 0 0 0 0,-1 1-1 0 0,1-1 1 0 0,0 0-1 0 0,-1 0 1 0 0,1 1-1 0 0,-1-1 1 0 0,1 1 0 0 0,-1 0-1 0 0,1-1 1 0 0,-1 1-1 0 0,1 0 1 0 0,-1 0 0 0 0,1 0-1 0 0,-1 0 1 0 0,0 0-1 0 0,0 0 1 0 0,0 0-1 0 0,1 0 1 0 0,-1 0 0 0 0,0 1-1 0 0,0-1 1 0 0,0 0-1 0 0,-1 1 1 0 0,1-1 0 0 0,0 1-1 0 0,-1-1 1 0 0,1 1-1 0 0,0-1 1 0 0,-1 1-1 0 0,0-1 1 0 0,1 1 0 0 0,-1 0-1 0 0,0 0-3 0 0,3 7 18 0 0,8 108 67 0 0,1-96-1346 0 0,-7-22-3214 0 0,0-4-3960 0 0,-1 2-4622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2176 0 0,'0'0'2129'0'0,"0"0"77"0"0,0 0 65 0 0,0 0-47 0 0,0 0-246 0 0,0 0-375 0 0,0 0-368 0 0,0 0-265 0 0,0 0-132 0 0,0 0-40 0 0,0 0-14 0 0,14-7 2125 0 0,-3-2-2188 0 0,-10 6-648 0 0,1 1 1 0 0,0-1 0 0 0,0 1 0 0 0,1 0-1 0 0,-1-1 1 0 0,0 1 0 0 0,1 0 0 0 0,-1 0-1 0 0,1 1 1 0 0,-1-1 0 0 0,1 0 0 0 0,0 1-1 0 0,0 0 1 0 0,0-1 0 0 0,0 1 0 0 0,0 0 0 0 0,0 1-1 0 0,0-1 1 0 0,0 0 0 0 0,0 1 0 0 0,1 0-1 0 0,-1 0 1 0 0,0 0 0 0 0,0 0 0 0 0,0 0-1 0 0,0 1 1 0 0,1-1 0 0 0,-1 1 0 0 0,0 0-1 0 0,0 0 1 0 0,0 0 0 0 0,0 0 0 0 0,-1 1-1 0 0,3 0-73 0 0,4 12 74 0 0,0 1-1 0 0,0 0 0 0 0,-2 1 0 0 0,0-1 0 0 0,0 1 0 0 0,-2 1 0 0 0,0-1 0 0 0,-1 1 1 0 0,0 0-1 0 0,-2 0 0 0 0,0 0 0 0 0,-1 0 0 0 0,0 0 0 0 0,-2 0 0 0 0,0 1 0 0 0,-1 6-73 0 0,1 7 51 0 0,-1-1-7 0 0,-1 0 1 0 0,-2 1-1 0 0,-1-1 1 0 0,-1-1-1 0 0,-2 0 0 0 0,-2 4-44 0 0,-3 12 27 0 0,8-32 147 0 0,3-21 318 0 0,5-23-172 0 0,5 1-314 0 0,2 1 0 0 0,1 0 1 0 0,2 1-1 0 0,0 0 0 0 0,2 1 0 0 0,1 0 1 0 0,1 1-1 0 0,1 1 0 0 0,2 1 1 0 0,0 0-1 0 0,2 1 0 0 0,0 1 1 0 0,1 1-1 0 0,1 2 0 0 0,2-1-6 0 0,-4 11-88 0 0,-19 28 60 0 0,-20 153 267 0 0,3-44-234 0 0,15-127-29 0 0,0-1 6 0 0,34-38 148 0 0,151-170 52 0 0,-103 142-141 0 0,-46 50-65 0 0,-36 40 31 0 0,-2 9 80 0 0,-1 0 0 0 0,-2 1 0 0 0,-1-2 1 0 0,-2 1-1 0 0,-5 13-87 0 0,-14 124-84 0 0,27-170-3 0 0,0 0-44 0 0,39-35-2747 0 0,-19 13 454 0 0,3-4-2549 0 0,-9 8-2483 0 0,-7 9-3312 0 0</inkml:trace>
  <inkml:trace contextRef="#ctx0" brushRef="#br0" timeOffset="277.365">1039 486 7586 0 0,'0'0'1913'0'0,"0"0"-168"0"0,0 0 30 0 0,0 0 28 0 0,0 0-124 0 0,0 0-267 0 0,0 0-314 0 0,0 0-213 0 0,0 0-126 0 0,-19 33-76 0 0,-58 104-39 0 0,47-61 558 0 0,31-62-978 0 0,0-9-148 0 0,0 0 0 0 0,1-1 0 0 0,0 1 0 0 0,-1-1 1 0 0,1 0-1 0 0,1 0 0 0 0,-1 0 0 0 0,1 0 0 0 0,0 0 1 0 0,-1 0-1 0 0,2 0 0 0 0,-1-1 0 0 0,0 0 0 0 0,1 1 1 0 0,-1-1-1 0 0,1-1 0 0 0,0 1 0 0 0,0 0 0 0 0,0-1 0 0 0,1 0 1 0 0,-1 0-1 0 0,0 0 0 0 0,1-1 0 0 0,-1 1 0 0 0,1-1 1 0 0,0 0-1 0 0,-1 0 0 0 0,1-1 0 0 0,0 1 0 0 0,0-1 1 0 0,-1 0-1 0 0,1-1 0 0 0,0 1 0 0 0,0-1 0 0 0,-1 0 1 0 0,1 0-1 0 0,0 0 0 0 0,-1 0 0 0 0,1-1 0 0 0,-1 0 1 0 0,0 0-1 0 0,0 0 0 0 0,0-1 0 0 0,0 1 0 0 0,0-1 0 0 0,3-2-76 0 0,0-1 50 0 0,-1-1-1 0 0,1 1 1 0 0,-1-1-1 0 0,0 0 1 0 0,0-1-1 0 0,-1 1 1 0 0,0-1-1 0 0,-1 0 1 0 0,1-1-1 0 0,-2 1 1 0 0,1-1-1 0 0,-1 0 1 0 0,0 1-1 0 0,-1-1 1 0 0,0-1-1 0 0,0 1 1 0 0,-1 0-1 0 0,-1 0 1 0 0,1-1 0 0 0,-1 1-1 0 0,-1 0 1 0 0,0 0-1 0 0,0-1 1 0 0,-1 1-1 0 0,0-1-49 0 0,1 5-51 0 0,-1 1 1 0 0,1 0-1 0 0,-1-1 0 0 0,0 1 0 0 0,0 0 1 0 0,0 0-1 0 0,-1 0 0 0 0,0 1 1 0 0,1-1-1 0 0,-1 0 0 0 0,0 1 0 0 0,-1 0 1 0 0,1 0-1 0 0,-1 0 0 0 0,1 0 1 0 0,-1 0-1 0 0,0 1 0 0 0,0-1 0 0 0,0 1 1 0 0,0 0-1 0 0,0 1 0 0 0,-1-1 1 0 0,1 1-1 0 0,0-1 0 0 0,-1 1 0 0 0,1 1 1 0 0,-1-1-1 0 0,1 1 0 0 0,-1-1 0 0 0,0 1 1 0 0,-2 1 50 0 0,-24 5-4344 0 0,2 8-3740 0 0,19-7-4114 0 0</inkml:trace>
  <inkml:trace contextRef="#ctx0" brushRef="#br0" timeOffset="871.91">1273 921 10426 0 0,'0'0'3118'0'0,"0"0"-481"0"0,0 0-399 0 0,0 0-419 0 0,0 0-408 0 0,0 0-312 0 0,0 0-215 0 0,0 0-167 0 0,0 0-107 0 0,0 0-92 0 0,0 0-80 0 0,0 0-41 0 0,0 0-59 0 0,3-26-36 0 0,10-77-35 0 0,15 40 143 0 0,-20 49-364 0 0,1-1 1 0 0,0 2 0 0 0,1-1-1 0 0,1 1 1 0 0,0 1 0 0 0,0 0-1 0 0,1 0 1 0 0,1 1 0 0 0,0 1-1 0 0,1 0 1 0 0,-1 1 0 0 0,2 0-1 0 0,-1 1 1 0 0,1 1 0 0 0,2 0-47 0 0,-16 9-1 0 0,0-1 1 0 0,0 1 0 0 0,1 0-1 0 0,-1 0 1 0 0,0-1 0 0 0,0 1-1 0 0,-1 0 1 0 0,1 0 0 0 0,0 0-1 0 0,-1 0 1 0 0,1 0 0 0 0,-1 0-1 0 0,0 0 1 0 0,0 1 0 0 0,1-1-1 0 0,-1 0 1 0 0,-1 0-1 0 0,1 0 1 0 0,0 0 0 0 0,0 0-1 0 0,-1 0 1 0 0,1 0 0 0 0,-1 2 0 0 0,-16 45 125 0 0,14-43-123 0 0,0 1 0 0 0,1-1 0 0 0,-1 1 0 0 0,1 0 0 0 0,1 0 0 0 0,-1 0-1 0 0,1 0 1 0 0,0 0 0 0 0,1 0 0 0 0,0 0 0 0 0,0 1 0 0 0,1 6-2 0 0,43-11 9 0 0,-37-6 6 0 0,-1 1-1 0 0,1-1 1 0 0,-1-1-1 0 0,0 1 1 0 0,0-1 0 0 0,0 0-1 0 0,-1 0 1 0 0,1-1-1 0 0,-1 0 1 0 0,0 0 0 0 0,0 0-1 0 0,1-2-14 0 0,21-19 62 0 0,59-43 45 0 0,-62 60-128 0 0,-24 9 14 0 0,-33 239 230 0 0,32-225-327 0 0,1-13 73 0 0,-1 0 1 0 0,1 0-1 0 0,-1 0 1 0 0,1 1-1 0 0,0-1 1 0 0,-1 0-1 0 0,1 0 1 0 0,0 1-1 0 0,0-1 0 0 0,0 0 1 0 0,0 0-1 0 0,0 1 1 0 0,0-1-1 0 0,0 0 1 0 0,1 0-1 0 0,-1 0 1 0 0,0 1-1 0 0,1-1 1 0 0,-1 0-1 0 0,0 0 0 0 0,1 0 1 0 0,0 0-1 0 0,-1 0 1 0 0,1 0-1 0 0,0 1 1 0 0,-1-2-1 0 0,1 1 1 0 0,0 0-1 0 0,0 0 1 0 0,0 0-1 0 0,0 0 0 0 0,0 0 1 0 0,0-1-1 0 0,0 1 1 0 0,0 0-1 0 0,0-1 1 0 0,0 1-1 0 0,0-1 1 0 0,1 1-1 0 0,-1-1 1 0 0,1 0 30 0 0,20-5-4111 0 0,-13-1-4628 0 0,-2 3-3631 0 0</inkml:trace>
  <inkml:trace contextRef="#ctx0" brushRef="#br0" timeOffset="1270.535">1974 799 9234 0 0,'0'0'1956'0'0,"0"0"-446"0"0,0 0 113 0 0,0 0 187 0 0,0 0-89 0 0,0 0-211 0 0,0 0-239 0 0,0 0-215 0 0,0 0-85 0 0,0 0-49 0 0,0 0-66 0 0,0 0-55 0 0,0 0-103 0 0,27 0-117 0 0,83-1-119 0 0,-54-13 178 0 0,-51 12-589 0 0,-1 0 0 0 0,1-1 0 0 0,-1 0 0 0 0,0 0 0 0 0,0 0-1 0 0,0 0 1 0 0,-1-1 0 0 0,1 1 0 0 0,-1-1 0 0 0,0 0 0 0 0,0 0 0 0 0,0 0 0 0 0,0 0 0 0 0,-1-1 0 0 0,0 1 0 0 0,0-1 0 0 0,0 0 0 0 0,0 1-1 0 0,-1-1 1 0 0,1 0 0 0 0,-1 0 0 0 0,-1 0 0 0 0,1 0 0 0 0,-1 0 0 0 0,0 0 0 0 0,0 0 0 0 0,0-3-51 0 0,-3 4 1 0 0,1 0 1 0 0,-1 0-1 0 0,0 0 1 0 0,0 1-1 0 0,0 0 1 0 0,-1-1-1 0 0,1 1 1 0 0,-1 0-1 0 0,0 1 0 0 0,1-1 1 0 0,-1 1-1 0 0,0-1 1 0 0,-1 1-1 0 0,1 1 1 0 0,0-1-1 0 0,-1 0 1 0 0,1 1-1 0 0,-1 0 1 0 0,1 0-1 0 0,-1 0 1 0 0,1 1-1 0 0,-1 0 1 0 0,0-1-1 0 0,1 2 0 0 0,-1-1 1 0 0,1 0-1 0 0,-1 1 1 0 0,0 0-1 0 0,1 0 1 0 0,-1 0-1 0 0,1 1-1 0 0,-8 2-23 0 0,0 0 1 0 0,1 0-1 0 0,-1 2 0 0 0,1-1 0 0 0,0 1 1 0 0,1 1-1 0 0,-1 0 0 0 0,1 0 0 0 0,1 1 1 0 0,0 1-1 0 0,0 0 0 0 0,0 0 0 0 0,1 0 1 0 0,0 1-1 0 0,-5 10 23 0 0,8-14-18 0 0,1 0 0 0 0,0 0 1 0 0,0 1-1 0 0,0-1 1 0 0,1 1-1 0 0,0 0 0 0 0,0 0 1 0 0,1 0-1 0 0,0 1 0 0 0,0-1 1 0 0,1 0-1 0 0,0 1 0 0 0,0-1 1 0 0,1 1-1 0 0,0-1 0 0 0,0 1 1 0 0,1 1 17 0 0,1-5-8 0 0,1-1 1 0 0,0 1-1 0 0,1-1 0 0 0,-1 0 1 0 0,0 0-1 0 0,1 0 1 0 0,0 0-1 0 0,0 0 0 0 0,0-1 1 0 0,0 0-1 0 0,0 0 1 0 0,0 0-1 0 0,1 0 0 0 0,-1-1 1 0 0,0 0-1 0 0,1 0 1 0 0,-1 0-1 0 0,1 0 0 0 0,0-1 1 0 0,-1 1-1 0 0,1-1 1 0 0,-1 0-1 0 0,1-1 8 0 0,15 2-289 0 0,0-1-1 0 0,0 0 1 0 0,0-2 0 0 0,0 0-1 0 0,0-2 1 0 0,0 0 0 0 0,9-4 289 0 0,40-19-10664 0 0,-58 22-1064 0 0</inkml:trace>
  <inkml:trace contextRef="#ctx0" brushRef="#br0" timeOffset="1707.346">2300 917 10730 0 0,'0'0'2374'0'0,"0"0"-271"0"0,0 0 40 0 0,0 0-1 0 0,0 0-225 0 0,0 0-377 0 0,0 0-365 0 0,0 0-258 0 0,0 0-178 0 0,0 0-148 0 0,0 0-118 0 0,0 0-102 0 0,26-16-87 0 0,81-50-62 0 0,-57 18 162 0 0,-43 34-296 0 0,48-125 306 0 0,-54 137-395 0 0,8-14-241 0 0,-6 30-1 0 0,-9 46 105 0 0,7 45 13 0 0,2-99 149 0 0,1 0-1 0 0,0 0 1 0 0,1-1 0 0 0,-1 0 0 0 0,1 0-1 0 0,0 0 1 0 0,0 0 0 0 0,1-1 0 0 0,-1 0-1 0 0,1 0 1 0 0,0 0 0 0 0,0-1-1 0 0,1 0 1 0 0,-1 0 0 0 0,1-1 0 0 0,-1 1-1 0 0,1-1 1 0 0,0-1 0 0 0,-1 1 0 0 0,1-1-1 0 0,0-1 1 0 0,0 1 0 0 0,0-1-1 0 0,0 0 1 0 0,0-1 0 0 0,0 1 0 0 0,0-2-1 0 0,0 1 1 0 0,5-2-24 0 0,-3-1-4 0 0,-1 0 0 0 0,1 0 0 0 0,-1-1 0 0 0,0 0 0 0 0,0-1 0 0 0,-1 0 0 0 0,1 0 0 0 0,-1-1 0 0 0,-1 1 0 0 0,1-1 0 0 0,-1-1 0 0 0,-1 1 0 0 0,1-1 0 0 0,-1 0 0 0 0,0-1 0 0 0,-1 1 0 0 0,0-1 0 0 0,0 0 0 0 0,-1 0 0 0 0,0 0 0 0 0,-1 0 0 0 0,0 0 0 0 0,0-1 0 0 0,-1-6 4 0 0,18-44-5072 0 0,-15 48-2592 0 0,-4 4-5157 0 0</inkml:trace>
  <inkml:trace contextRef="#ctx0" brushRef="#br0" timeOffset="2024.075">3414 0 20700 0 0,'0'0'950'0'0,"0"0"-174"0"0,0 0 92 0 0,0 0 146 0 0,0 0 58 0 0,0 0-137 0 0,0 0-251 0 0,0 0-166 0 0,0 0-132 0 0,-15 33-60 0 0,-45 105-61 0 0,22-11 211 0 0,-35 282-240 0 0,60-303-976 0 0,10-98-1000 0 0,-3-18-14969 0 0,6 9 6692 0 0</inkml:trace>
  <inkml:trace contextRef="#ctx0" brushRef="#br0" timeOffset="2271.107">2897 471 11891 0 0,'0'0'2946'0'0,"0"0"-1174"0"0,0 0-520 0 0,0 0-73 0 0,0 0 53 0 0,0 0 33 0 0,0 0-137 0 0,0 0-197 0 0,0 0-159 0 0,0 0-131 0 0,0 0-110 0 0,30 7-69 0 0,99 17-73 0 0,74-11 450 0 0,-159-10-1195 0 0,35 1-394 0 0,-28-3-8514 0 0,-46-1-2435 0 0</inkml:trace>
  <inkml:trace contextRef="#ctx0" brushRef="#br0" timeOffset="2524.578">3445 597 9090 0 0,'0'0'1715'0'0,"0"0"-395"0"0,0 0-50 0 0,0 0 30 0 0,0 0-73 0 0,0 0-159 0 0,0 0-81 0 0,0 0 16 0 0,0 0 48 0 0,0 0 49 0 0,0 0-20 0 0,0 0-126 0 0,18 25-139 0 0,57 79-107 0 0,-74-102-675 0 0,0-1 0 0 0,-1 1 1 0 0,1 0-1 0 0,0-1 0 0 0,0 1 1 0 0,-1-1-1 0 0,1 1 0 0 0,0-1 0 0 0,1 1 1 0 0,-1-1-1 0 0,0 0 0 0 0,0 0 0 0 0,1 1 1 0 0,-1-1-1 0 0,0 0 0 0 0,1 0 1 0 0,-1 0-1 0 0,1-1 0 0 0,0 1 0 0 0,-1 0 1 0 0,1 0-1 0 0,0-1 0 0 0,-1 1 0 0 0,1-1 1 0 0,0 0-1 0 0,-1 1 0 0 0,1-1 0 0 0,0 0 1 0 0,0 0-1 0 0,0 0-33 0 0,5-1 241 0 0,-2 1-109 0 0,1-1 0 0 0,0 1 0 0 0,0-1 0 0 0,0-1 0 0 0,-1 1 0 0 0,1-1 0 0 0,-1 0 0 0 0,1 0 0 0 0,-1 0 0 0 0,0-1 0 0 0,0 0 0 0 0,0 0 0 0 0,0 0-1 0 0,0-1 1 0 0,-1 1 0 0 0,1-1 0 0 0,-1 0 0 0 0,0-1 0 0 0,0 1 0 0 0,-1-1 0 0 0,1 1 0 0 0,-1-1 0 0 0,0 0 0 0 0,1-4-132 0 0,14-24 236 0 0,-11 22-270 0 0,-1 0 1 0 0,0-1-1 0 0,-1 1 1 0 0,0-1 0 0 0,-1-1-1 0 0,0 1 1 0 0,-1 0-1 0 0,0-1 1 0 0,-1 0 0 0 0,0-6 33 0 0,-14 14-3575 0 0,7 5-1180 0 0,4 0 2062 0 0,-5 0-9935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2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165 432 1840 0 0,'0'0'1477'0'0,"0"0"-154"0"0,0 0 77 0 0,0 0 180 0 0,0 0 154 0 0,0 0-74 0 0,0 0-237 0 0,0 0-276 0 0,0 0-271 0 0,0 0-153 0 0,0 0-79 0 0,-14 5-54 0 0,-40 17-61 0 0,49-20-419 0 0,0 0 0 0 0,1 1 0 0 0,0 0 0 0 0,-1 0 0 0 0,1 0 1 0 0,0 0-1 0 0,1 1 0 0 0,-1-1 0 0 0,1 1 0 0 0,-1 0 0 0 0,1 0 0 0 0,0 1 0 0 0,0-1 0 0 0,1 1 0 0 0,-2 3-110 0 0,-4 5 211 0 0,4-6-157 0 0,0-1-1 0 0,1 1 1 0 0,0 0 0 0 0,0-1-1 0 0,0 2 1 0 0,1-1 0 0 0,0 0-1 0 0,0 0 1 0 0,1 1 0 0 0,0-1-1 0 0,0 1 1 0 0,1-1 0 0 0,0 1 0 0 0,0-1-1 0 0,1 1 1 0 0,1 5-54 0 0,0-10 54 0 0,0-1 1 0 0,1 0-1 0 0,-1 1 0 0 0,0-1 0 0 0,1 0 1 0 0,0 0-1 0 0,-1-1 0 0 0,1 1 1 0 0,0-1-1 0 0,0 1 0 0 0,0-1 1 0 0,0 0-1 0 0,0 0 0 0 0,0 0 1 0 0,0-1-1 0 0,0 1 0 0 0,0-1 1 0 0,0 1-1 0 0,1-1 0 0 0,-1 0 1 0 0,0 0-1 0 0,0-1 0 0 0,0 1 1 0 0,1 0-1 0 0,-1-1 0 0 0,0 0 0 0 0,0 0 1 0 0,0 0-1 0 0,0 0 0 0 0,0-1 1 0 0,0 1-1 0 0,-1-1 0 0 0,1 1 1 0 0,0-1-1 0 0,-1 0 0 0 0,1 0 1 0 0,-1-1-55 0 0,10-11 86 0 0,-1-1 0 0 0,-1 0-1 0 0,-1 0 1 0 0,0-1 0 0 0,-1 0 0 0 0,-1-1 0 0 0,0 0 0 0 0,-1 0 0 0 0,-1 0 0 0 0,-1-1 0 0 0,0 0 0 0 0,-1 0 0 0 0,-1 0 0 0 0,-1 0 0 0 0,0 0 0 0 0,-2 0 0 0 0,0 0 0 0 0,-3-13-86 0 0,4 26-36 0 0,0 0 1 0 0,0 1 0 0 0,-1-1 0 0 0,0 0 0 0 0,0 0 0 0 0,0 0 0 0 0,-1 1 0 0 0,1-1-1 0 0,-1 0 1 0 0,0 1 0 0 0,-1 0 0 0 0,1-1 0 0 0,-1 1 0 0 0,0 0 0 0 0,0 0-1 0 0,0 0 1 0 0,0 1 0 0 0,-1-1 0 0 0,1 1 0 0 0,-1 0 0 0 0,0 0 0 0 0,0 0 0 0 0,0 0-1 0 0,0 1 1 0 0,-1 0 0 0 0,1 0 0 0 0,-1 0 0 0 0,0 0 0 0 0,0 0 35 0 0,3 2-15 0 0,1 0 1 0 0,-1-1-1 0 0,1 1 1 0 0,-1 0-1 0 0,1 0 1 0 0,-1 0-1 0 0,1 0 1 0 0,-1 0-1 0 0,1 0 1 0 0,-1 1-1 0 0,1-1 1 0 0,-1 0-1 0 0,1 1 1 0 0,-1-1-1 0 0,1 1 1 0 0,-1 0-1 0 0,1-1 1 0 0,0 1-1 0 0,-1 0 1 0 0,1 0-1 0 0,0 0 1 0 0,0 0-1 0 0,-1 0 1 0 0,1 0-1 0 0,0 0 1 0 0,0 0-1 0 0,0 0 0 0 0,0 1 1 0 0,1-1-1 0 0,-1 0 1 0 0,0 1-1 0 0,1-1 1 0 0,-1 1-1 0 0,0-1 1 0 0,1 1-1 0 0,0-1 1 0 0,-1 1-1 0 0,1-1 1 0 0,0 1-1 0 0,0-1 1 0 0,0 1-1 0 0,0-1 1 0 0,0 1-1 0 0,0-1 1 0 0,0 1-1 0 0,0-1 1 0 0,1 1-1 0 0,-1-1 1 0 0,0 1-1 0 0,2 1 15 0 0,0 0 17 0 0,0 1-1 0 0,1-1 0 0 0,0 0 1 0 0,0 1-1 0 0,0-1 1 0 0,0-1-1 0 0,0 1 1 0 0,1 0-1 0 0,0-1 0 0 0,-1 0 1 0 0,1 1-1 0 0,0-1 1 0 0,0-1-1 0 0,0 1 0 0 0,0-1 1 0 0,0 1-1 0 0,0-1 1 0 0,0-1-1 0 0,1 1 0 0 0,-1 0 1 0 0,0-1-1 0 0,0 0 1 0 0,1 0-1 0 0,-1 0 0 0 0,1-1-16 0 0,107-27 1084 0 0,-94 17-940 0 0,-1-1 0 0 0,0-1 0 0 0,-1-1 0 0 0,-1 0 0 0 0,0-1 0 0 0,-1 0 0 0 0,-1-1 0 0 0,0-1 0 0 0,-1 0 0 0 0,-1-1 0 0 0,0 0 0 0 0,-2 0 0 0 0,0-1 0 0 0,-1-1 0 0 0,1-6-144 0 0,-8 23 5 0 0,8-19 300 0 0,-3 39-132 0 0,33 505 1 0 0,-29-368-349 0 0,-8 155 175 0 0,-3-299 9 0 0,0 1 0 0 0,0-1 0 0 0,-1 1 0 0 0,0-1 0 0 0,-1 0 0 0 0,0 1 0 0 0,0-1 0 0 0,-1-1 0 0 0,-1 1 0 0 0,0 0 0 0 0,0-1 0 0 0,-1 0 0 0 0,0 0 0 0 0,0-1 0 0 0,-7 7-9 0 0,10-13 11 0 0,1 0 0 0 0,-1-1 0 0 0,1 1 1 0 0,-1-1-1 0 0,0 1 0 0 0,0-1 0 0 0,0 0 0 0 0,0 0 1 0 0,0 0-1 0 0,0-1 0 0 0,0 1 0 0 0,0-1 1 0 0,0 0-1 0 0,0 0 0 0 0,0 0 0 0 0,0 0 1 0 0,0 0-1 0 0,0 0 0 0 0,-1-1 0 0 0,1 0 1 0 0,0 1-1 0 0,1-1 0 0 0,-1-1 0 0 0,0 1 1 0 0,0 0-1 0 0,0-1 0 0 0,1 1 0 0 0,-1-1 1 0 0,0 0-1 0 0,1 1 0 0 0,0-1 0 0 0,-1-1 1 0 0,1 1-1 0 0,0 0 0 0 0,0-1 0 0 0,0 1 1 0 0,0-1-1 0 0,1 1 0 0 0,-1-1 0 0 0,1 0 1 0 0,0 1-1 0 0,-1-1 0 0 0,1 0 0 0 0,1 0 1 0 0,-1 0-1 0 0,0-2-11 0 0,-2-5 45 0 0,0 0 0 0 0,1 0 1 0 0,1-1-1 0 0,0 1 0 0 0,0 0 0 0 0,1-1 0 0 0,0 1 0 0 0,1 0 1 0 0,0-1-1 0 0,1 1 0 0 0,0 0 0 0 0,0 0 0 0 0,1 0 1 0 0,1 0-1 0 0,-1 0 0 0 0,2 1 0 0 0,-1-1 0 0 0,6-6-45 0 0,2-4 73 0 0,0 0-1 0 0,2 2 1 0 0,0-1-1 0 0,2 2 0 0 0,0 0 1 0 0,0 1-1 0 0,1 0 1 0 0,1 1-1 0 0,1 2 0 0 0,0-1 1 0 0,1 2-1 0 0,0 1 1 0 0,1 0-1 0 0,11-3-72 0 0,13 0 584 0 0,-42 3-2288 0 0,14-12-3362 0 0,-15 20 3592 0 0,6-6-6125 0 0,-3 4-4668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4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473 295 0 0 0,'0'0'982'0'0,"0"0"650"0"0,0 0 491 0 0,0 0 116 0 0,0 0-26 0 0,0 0-185 0 0,0 0-310 0 0,0 0-167 0 0,0 0-136 0 0,0 0-171 0 0,0 0-161 0 0,0 0-150 0 0,-1-4-147 0 0,-1-13-109 0 0,1 13-72 0 0,1 4-53 0 0,0 0-46 0 0,0 0-33 0 0,0 0-36 0 0,0 0-42 0 0,0 0-38 0 0,-1 16 1034 0 0,-129 347 533 0 0,29-117-1795 0 0,87-157-41 0 0,39-82 164 0 0,1-9-32 0 0,0-1 1 0 0,0-1 0 0 0,-1-2 0 0 0,0 0 0 0 0,0-2 0 0 0,2-1-221 0 0,70-19 364 0 0,-4 17-260 0 0,-93 11-117 0 0,0 0 6 0 0,0 0 18 0 0,0 0 1 0 0,0 0 0 0 0,0 0-31 0 0,0 0-1 0 0,0 0-25 0 0,-1-8-4607 0 0,1 4-7113 0 0,0 1 213 0 0</inkml:trace>
  <inkml:trace contextRef="#ctx0" brushRef="#br0" timeOffset="733.929">907 733 3433 0 0,'0'0'3136'0'0,"0"0"-1273"0"0,0 0-476 0 0,0 0 235 0 0,0 0 312 0 0,0 0 33 0 0,0 0-251 0 0,0 0-402 0 0,0 0-353 0 0,0 0-163 0 0,0 0-73 0 0,0 0-70 0 0,0 0-77 0 0,-14 21-77 0 0,-45 66-81 0 0,-100 159 1183 0 0,111-188-1493 0 0,54-80 913 0 0,147-162-97 0 0,-15 48-503 0 0,-116 114-356 0 0,-22 22-49 0 0,0 0-6 0 0,0 0-24 0 0,6 26 24 0 0,7 14 89 0 0,30 70 27 0 0,-2 5-32 0 0,-28-38 168 0 0,-13-76-219 0 0,0-1 14 0 0,0 0-5 0 0,0 0-6 0 0,0 0 22 0 0,0 0 24 0 0,0 0 40 0 0,0 0 10 0 0,0 0 20 0 0,0 0-19 0 0,0 0-21 0 0,-61-45 236 0 0,47 38-325 0 0,-313-167-2386 0 0,314 166 68 0 0,7 2-6386 0 0,6 3-3612 0 0</inkml:trace>
  <inkml:trace contextRef="#ctx0" brushRef="#br0" timeOffset="1783.349">5 155 168 0 0,'0'0'1632'0'0,"0"0"-241"0"0,0 0 175 0 0,0 0 338 0 0,0 0 282 0 0,0 0 60 0 0,0 0-234 0 0,0 0-367 0 0,0 0-352 0 0,0 0-240 0 0,0 0-125 0 0,0 0-40 0 0,-5-7 2589 0 0,123-6 1089 0 0,0 0-3772 0 0,-69 12-557 0 0,-35-1-197 0 0,1 1 0 0 0,-1 1 0 0 0,0 0 1 0 0,0 0-1 0 0,0 2 0 0 0,1 0 0 0 0,-1 0 0 0 0,-1 1 0 0 0,1 1 0 0 0,0 1 0 0 0,-1 0 0 0 0,0 0 0 0 0,6 4-40 0 0,-14-3 1341 0 0,-20-11-1086 0 0,-24-14-320 0 0,-61-51-32 0 0,99 69 20 0 0,0 0 0 0 0,0 0 0 0 0,1-1 0 0 0,-1 1-1 0 0,0 0 1 0 0,1 0 0 0 0,-1-1 0 0 0,1 1 0 0 0,0 0 0 0 0,-1-1 0 0 0,1 1 0 0 0,0 0 0 0 0,0-1-1 0 0,0 1 1 0 0,0-1 0 0 0,0 1 0 0 0,0 0 0 0 0,0-1 0 0 0,1 1 0 0 0,-1 0 0 0 0,0-1 0 0 0,1 1-1 0 0,-1 0 1 0 0,1-1 0 0 0,0 1 0 0 0,-1 0 0 0 0,1 0 0 0 0,0 0 0 0 0,-1 0 0 0 0,1-1 0 0 0,0 1-1 0 0,0 0 1 0 0,0 0 0 0 0,0 1 0 0 0,0-1 0 0 0,0 0 0 0 0,1 0 0 0 0,-1 0 0 0 0,0 1-1 0 0,0-1 1 0 0,0 1 0 0 0,1-1 0 0 0,-1 1 0 0 0,1-1 77 0 0,36-14-10957 0 0,-28 14-1473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0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34 1096 0 0,'0'0'1675'0'0,"0"0"194"0"0,0 0 428 0 0,0 0 319 0 0,0 0 38 0 0,0 0-253 0 0,0 0-448 0 0,0 0-435 0 0,0 0-316 0 0,0 0-185 0 0,0 0-144 0 0,0 0-71 0 0,0 0-47 0 0,3-6-41 0 0,8-16-64 0 0,-8 17-95 0 0,-3 5-94 0 0,0 0-94 0 0,0 0-70 0 0,-41 166 1656 0 0,26-116-1832 0 0,-2-1 0 0 0,-2 0 0 0 0,-3-2 0 0 0,-24 41-121 0 0,6-11 16 0 0,34-66-13 0 0,0 1 1 0 0,1 0 0 0 0,1 0 0 0 0,0 1-1 0 0,0 0 1 0 0,1-1 0 0 0,1 1 0 0 0,0 0-1 0 0,1 0 1 0 0,0 3-4 0 0,54-8 443 0 0,206-37 643 0 0,-131 9-801 0 0,-93 13-195 0 0,-35 7-64 0 0,0 0 11 0 0,0 0-5 0 0,0 0-8 0 0,0 0-7 0 0,-29 4-425 0 0,29-4 194 0 0,0 0-136 0 0,0 0-199 0 0,0 0-230 0 0,1-12-4010 0 0,4 4 1179 0 0,1-1-5420 0 0,-4 1-1543 0 0</inkml:trace>
  <inkml:trace contextRef="#ctx0" brushRef="#br0" timeOffset="299.994">628 476 10898 0 0,'0'0'2761'0'0,"0"0"-1225"0"0,0 0-556 0 0,0 0 47 0 0,0 0 188 0 0,0 0 68 0 0,0 0-116 0 0,0 0-183 0 0,0 0-143 0 0,0 0-76 0 0,0 0-64 0 0,0 0-52 0 0,0 0-80 0 0,-2 27-81 0 0,-6 83-84 0 0,-8-37 330 0 0,-9 36-334 0 0,36-145-7520 0 0,-4 18-279 0 0,-2 11-3596 0 0</inkml:trace>
  <inkml:trace contextRef="#ctx0" brushRef="#br0" timeOffset="797.183">558 435 5913 0 0,'0'0'3562'0'0,"0"0"-994"0"0,0 0-567 0 0,0 0-299 0 0,0 0-251 0 0,0 0-244 0 0,0 0-266 0 0,0 0-198 0 0,0 0-77 0 0,0 0 18 0 0,0 0 45 0 0,0 0 1 0 0,0 0-90 0 0,12 0-80 0 0,93 4 1135 0 0,6 22-465 0 0,-109-25-1215 0 0,0 0-1 0 0,0 1 1 0 0,0-1 0 0 0,0 1 0 0 0,-1-1 0 0 0,1 1-1 0 0,0 0 1 0 0,-1 0 0 0 0,1 0 0 0 0,-1 0 0 0 0,0 0 0 0 0,1 0-1 0 0,-1 0 1 0 0,0 0 0 0 0,0 1 0 0 0,-1-1 0 0 0,1 0-1 0 0,0 1 1 0 0,-1-1 0 0 0,1 0 0 0 0,-1 1 0 0 0,0-1-1 0 0,0 1 1 0 0,0-1 0 0 0,0 0 0 0 0,0 1 0 0 0,-1-1 0 0 0,1 1-1 0 0,-1-1 1 0 0,1 0 0 0 0,-1 1 0 0 0,0-1 0 0 0,0 0-1 0 0,0 0 1 0 0,0 0 0 0 0,0 1 0 0 0,0-1 0 0 0,-1 0 0 0 0,1 0-1 0 0,-1-1 1 0 0,0 1 0 0 0,1 0 0 0 0,-1-1 0 0 0,0 1-1 0 0,0-1 1 0 0,-1 1-15 0 0,-63 79 204 0 0,66-78-206 0 0,-1-1 0 0 0,1 1-1 0 0,0-1 1 0 0,0 1 0 0 0,0-1-1 0 0,0 1 1 0 0,1-1 0 0 0,-1 0-1 0 0,1 1 1 0 0,-1-1 0 0 0,1 1-1 0 0,0-1 1 0 0,0 0 0 0 0,0 0-1 0 0,0 1 1 0 0,0-1 0 0 0,1 0 0 0 0,-1 0-1 0 0,0 0 1 0 0,1 0 0 0 0,0 0-1 0 0,-1-1 1 0 0,1 1 0 0 0,0 0-1 0 0,0-1 1 0 0,0 0 0 0 0,0 1-1 0 0,0-1 1 0 0,0 0 0 0 0,1 0-1 0 0,-1 0 1 0 0,3 1 2 0 0,17 13 0 0 0,-20-13 11 0 0,0-1 1 0 0,0 1-1 0 0,0-1 1 0 0,0 1-1 0 0,0 0 1 0 0,0 0-1 0 0,0-1 1 0 0,-1 1-1 0 0,1 1 1 0 0,-1-1-1 0 0,1 0 1 0 0,-1 0-1 0 0,0 0 1 0 0,0 1-1 0 0,0-1 0 0 0,0 1 1 0 0,0-1-1 0 0,0 1 1 0 0,-1-1-1 0 0,1 1 1 0 0,-1-1-1 0 0,0 1 1 0 0,0 0-1 0 0,0-1 1 0 0,0 1-1 0 0,0-1 1 0 0,0 1-1 0 0,-1-1 1 0 0,1 1-1 0 0,-1 0 1 0 0,0-1-1 0 0,0 0 1 0 0,0 1-1 0 0,-1 1-11 0 0,-3 2 21 0 0,0 0 1 0 0,0 0-1 0 0,-1-1 0 0 0,1 0 0 0 0,-1 0 0 0 0,-1-1 0 0 0,1 1 0 0 0,0-1 0 0 0,-1-1 1 0 0,0 1-1 0 0,0-1 0 0 0,0 0 0 0 0,0-1 0 0 0,-1 0 0 0 0,1 0 0 0 0,-1 0 0 0 0,1-1 0 0 0,-1 0 1 0 0,1-1-1 0 0,-1 0 0 0 0,0 0 0 0 0,1 0 0 0 0,-1-1 0 0 0,-3-1-21 0 0,8 1-39 0 0,-1 1-1 0 0,1-2 1 0 0,0 1 0 0 0,0 0 0 0 0,0 0-1 0 0,0-1 1 0 0,0 0 0 0 0,0 1-1 0 0,1-1 1 0 0,-1 0 0 0 0,0-1-1 0 0,1 1 1 0 0,0 0 0 0 0,-1-1-1 0 0,1 1 1 0 0,0-1 0 0 0,0 0-1 0 0,0 1 1 0 0,1-1 0 0 0,-1 0-1 0 0,1 0 1 0 0,0 0 0 0 0,0-1-1 0 0,0 1 1 0 0,0 0 0 0 0,0 0-1 0 0,0 0 1 0 0,1-3 39 0 0,-3-29-3355 0 0,6 4-4199 0 0,-1 23-4213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159 196 2336 0 0,'0'0'2266'0'0,"0"0"-187"0"0,0 0-46 0 0,0 0 10 0 0,0 0 9 0 0,0 0-166 0 0,0 0-254 0 0,0 0-273 0 0,0 0-285 0 0,0 0-191 0 0,0 0-152 0 0,0 0-131 0 0,0 0-93 0 0,-14 1-75 0 0,-43 5-74 0 0,55-5-327 0 0,-1 0-1 0 0,1 0 0 0 0,-1 0 0 0 0,1 0 0 0 0,-1 1 0 0 0,1-1 0 0 0,0 1 1 0 0,0 0-1 0 0,0 0 0 0 0,0 0 0 0 0,0 0 0 0 0,0 0 0 0 0,0 0 0 0 0,1 0 1 0 0,-1 0-1 0 0,1 1 0 0 0,0-1 0 0 0,-1 1 0 0 0,1-1 0 0 0,0 1 0 0 0,0 0 0 0 0,1 0-30 0 0,-4 6 98 0 0,-4 9-27 0 0,1 1 1 0 0,0 0-1 0 0,2 0 1 0 0,0 1-1 0 0,1 0 0 0 0,1 0 1 0 0,1 0-1 0 0,1 0 1 0 0,0 0-1 0 0,2 0 1 0 0,0 0-1 0 0,1 1 1 0 0,1-2-1 0 0,1 1 1 0 0,5 14-72 0 0,-6-29 51 0 0,0 0 0 0 0,0 0 0 0 0,1 0 0 0 0,-1 0 0 0 0,1 0-1 0 0,0-1 1 0 0,1 1 0 0 0,-1-1 0 0 0,1 0 0 0 0,0-1 0 0 0,0 1 0 0 0,0-1 0 0 0,0 0 0 0 0,0 0 0 0 0,1-1 0 0 0,-1 1 0 0 0,1-1 0 0 0,0 0 0 0 0,0-1 0 0 0,0 1 0 0 0,0-1 0 0 0,0 0 0 0 0,0-1-1 0 0,0 0 1 0 0,0 0 0 0 0,0 0 0 0 0,0 0 0 0 0,0-1 0 0 0,0 0 0 0 0,1-1-51 0 0,2-2 111 0 0,-1-1 0 0 0,1 0 0 0 0,-1-1-1 0 0,-1 0 1 0 0,1 0 0 0 0,-1 0 0 0 0,0-1 0 0 0,0 0 0 0 0,-1-1-1 0 0,0 0 1 0 0,0 0 0 0 0,-1 0 0 0 0,0 0 0 0 0,-1-1 0 0 0,1 0-1 0 0,-2 0 1 0 0,1 0 0 0 0,-1 0 0 0 0,-1 0 0 0 0,2-9-111 0 0,1 3 23 0 0,-1 0 1 0 0,0-1-1 0 0,-1 0 1 0 0,-1 1 0 0 0,0-1-1 0 0,-1 0 1 0 0,-1 0-1 0 0,0 0 1 0 0,-2 0 0 0 0,0 0-1 0 0,0 0 1 0 0,-1 0-1 0 0,-1 1 1 0 0,-1-1 0 0 0,0 1-1 0 0,-1 0 1 0 0,-1 1-1 0 0,0-1 1 0 0,-1 1 0 0 0,0 1-1 0 0,-1 0 1 0 0,-1 0-1 0 0,-6-7-23 0 0,12 17-15 0 0,1 1 0 0 0,-1-1-1 0 0,0 1 1 0 0,0-1-1 0 0,0 1 1 0 0,0 1-1 0 0,0-1 1 0 0,0 0-1 0 0,-1 1 1 0 0,1 0 0 0 0,0 0-1 0 0,-1 0 1 0 0,1 1-1 0 0,-1-1 1 0 0,1 1-1 0 0,-1 0 1 0 0,1 1-1 0 0,-1-1 1 0 0,1 1 0 0 0,-1 0-1 0 0,1 0 1 0 0,-1 0-1 0 0,1 0 1 0 0,0 1-1 0 0,0 0 1 0 0,0 0-1 0 0,0 0 1 0 0,0 0 0 0 0,0 1-1 0 0,0-1 1 0 0,1 1-1 0 0,-1 0 1 0 0,1 0-1 0 0,0 0 1 0 0,0 1-1 0 0,0-1 1 0 0,0 1 0 0 0,1-1-1 0 0,0 1 1 0 0,-1 0-1 0 0,1 0 1 0 0,0 0-1 0 0,1 1 1 0 0,-1-1-1 0 0,1 0 1 0 0,0 1 0 0 0,0-1-1 0 0,0 0 1 0 0,1 1-1 0 0,-1 3 16 0 0,1-5 0 0 0,0 0-1 0 0,0-1 1 0 0,0 1-1 0 0,1-1 0 0 0,-1 1 1 0 0,0 0-1 0 0,1-1 1 0 0,0 1-1 0 0,0-1 1 0 0,0 1-1 0 0,0-1 0 0 0,0 0 1 0 0,0 1-1 0 0,0-1 1 0 0,1 0-1 0 0,-1 0 1 0 0,1 0-1 0 0,0 0 0 0 0,0 0 1 0 0,-1 0-1 0 0,1 0 1 0 0,0-1-1 0 0,1 1 1 0 0,-1-1-1 0 0,0 1 0 0 0,0-1 1 0 0,1 0-1 0 0,-1 0 1 0 0,0 0-1 0 0,1 0 0 0 0,-1 0 1 0 0,1-1-1 0 0,0 1 1 0 0,-1-1-1 0 0,2 0 1 0 0,14 4 35 0 0,1-2 0 0 0,0 0 1 0 0,0-1-1 0 0,0-2 0 0 0,0 1 0 0 0,0-2 0 0 0,0-1 0 0 0,0 0 0 0 0,-1-1 0 0 0,0-1 0 0 0,1-1 0 0 0,11-6-35 0 0,37-8 161 0 0,-29 9 296 0 0,-38 33-453 0 0,0 196 191 0 0,0-210-190 0 0,0-1 0 0 0,0 1 1 0 0,1 0-1 0 0,-1-1 0 0 0,2 1 0 0 0,-1-1 1 0 0,1 1-1 0 0,1-1 0 0 0,-1 0 0 0 0,1 0 1 0 0,0 0-1 0 0,1 0 0 0 0,0 0 0 0 0,0-1 1 0 0,0 1-1 0 0,1-1 0 0 0,4 4-5 0 0,-5-9 6 0 0,0 0 1 0 0,0-1-1 0 0,0 1 0 0 0,1-1 0 0 0,-1 0 0 0 0,0 0 1 0 0,0 0-1 0 0,1-1 0 0 0,-1 0 0 0 0,0 1 0 0 0,0-1 1 0 0,0-1-1 0 0,0 1 0 0 0,0-1 0 0 0,0 1 0 0 0,0-1 1 0 0,-1 0-1 0 0,1-1 0 0 0,-1 1 0 0 0,1-1 0 0 0,-1 1 1 0 0,0-1-1 0 0,0 0 0 0 0,0 0 0 0 0,1-2-6 0 0,4-1 13 0 0,28-25 45 0 0,-1-1-1 0 0,-2-3 0 0 0,-1 0 1 0 0,-1-2-1 0 0,18-32-57 0 0,-45 65 11 0 0,-1-2 0 0 0,1 1 0 0 0,-1 0 0 0 0,-1-1 0 0 0,1 1 0 0 0,-1-1 0 0 0,0 0 0 0 0,0 0 0 0 0,0 0-1 0 0,-1 0 1 0 0,0 0 0 0 0,0 0 0 0 0,-1 0 0 0 0,0-4-11 0 0,-15 11-52 0 0,5 9 40 0 0,2 1 0 0 0,-1 0 0 0 0,1 0 0 0 0,1 1 0 0 0,0 0-1 0 0,1 0 1 0 0,0 0 0 0 0,1 1 0 0 0,0 0 0 0 0,0 4 12 0 0,2-5-8 0 0,0 0 0 0 0,1 1 0 0 0,1-1 0 0 0,0 1 0 0 0,0-1 0 0 0,1 1 0 0 0,1-1 0 0 0,0 1 0 0 0,1 1 8 0 0,-1-8-1 0 0,1 1-1 0 0,0-1 1 0 0,1 0 0 0 0,-1 0-1 0 0,1 1 1 0 0,0-2 0 0 0,1 1 0 0 0,-1 0-1 0 0,1-1 1 0 0,0 1 0 0 0,1-1-1 0 0,-1 0 1 0 0,1-1 0 0 0,0 1 0 0 0,0-1-1 0 0,1 0 1 0 0,-1 0 0 0 0,1-1-1 0 0,0 1 1 0 0,0-1 0 0 0,0-1 0 0 0,0 1-1 0 0,0-1 1 0 0,1 0 0 0 0,-1 0-1 0 0,1-1 1 0 0,-1 0 0 0 0,1 0 0 0 0,2 0 1 0 0,-1-1-3 0 0,-1-1 1 0 0,0 1 0 0 0,1-1-1 0 0,-1-1 1 0 0,0 1 0 0 0,0-1 0 0 0,0 0-1 0 0,0-1 1 0 0,0 0 0 0 0,-1 0 0 0 0,1 0-1 0 0,-1-1 1 0 0,0 0 0 0 0,0 0-1 0 0,0-1 1 0 0,0 1 0 0 0,0-2 2 0 0,27-22 22 0 0,-2-2 1 0 0,-1-1-1 0 0,-2-1 1 0 0,0-1 0 0 0,-3-2-1 0 0,-1-1 1 0 0,-1 0-1 0 0,-2-2 1 0 0,15-38-23 0 0,-28 57 0 0 0,-2 10 4 0 0,-1-1 0 0 0,-1-1 0 0 0,0 1-1 0 0,0 0 1 0 0,-1-1 0 0 0,-1 0 0 0 0,0 0 0 0 0,0 0 0 0 0,-1 0-1 0 0,0 0 1 0 0,-1-5-4 0 0,-2 14-2 0 0,1 0-1 0 0,0 0 0 0 0,-1 1 1 0 0,0-1-1 0 0,0 0 0 0 0,1 1 1 0 0,-1-1-1 0 0,0 1 0 0 0,0 0 1 0 0,0 0-1 0 0,0 0 0 0 0,0 0 1 0 0,-1 0-1 0 0,1 0 0 0 0,0 0 1 0 0,0 1-1 0 0,-1-1 0 0 0,1 1 1 0 0,0-1-1 0 0,-1 1 0 0 0,1 0 1 0 0,0 0-1 0 0,-1 0 0 0 0,1 0 1 0 0,-1 1-1 0 0,1-1 0 0 0,0 1 1 0 0,0-1-1 0 0,-1 1 0 0 0,1 0 1 0 0,0 0-1 0 0,0 0 0 0 0,0 0 1 0 0,-2 1 2 0 0,-7 3-20 0 0,1 0 1 0 0,0 1 0 0 0,1 0 0 0 0,-1 1 0 0 0,1 0 0 0 0,0 0 0 0 0,1 1 0 0 0,0 0 0 0 0,0 0-1 0 0,1 1 1 0 0,0 0 0 0 0,-2 4 19 0 0,8-11-4 0 0,0-1-1 0 0,1 0 1 0 0,-1 0-1 0 0,1 1 1 0 0,-1-1 0 0 0,1 0-1 0 0,-1 1 1 0 0,1-1-1 0 0,0 0 1 0 0,0 1-1 0 0,0-1 1 0 0,-1 1 0 0 0,2-1-1 0 0,-1 0 1 0 0,0 1-1 0 0,0-1 1 0 0,0 0-1 0 0,0 1 1 0 0,1-1 0 0 0,-1 0-1 0 0,1 1 1 0 0,-1-1-1 0 0,1 0 1 0 0,0 1-1 0 0,-1-1 1 0 0,1 0 0 0 0,0 0-1 0 0,0 0 1 0 0,0 0-1 0 0,0 0 1 0 0,0 0-1 0 0,0 0 1 0 0,0 0-1 0 0,0 0 1 0 0,0 0 0 0 0,0-1-1 0 0,0 1 1 0 0,1 0-1 0 0,-1-1 1 0 0,0 1-1 0 0,0-1 1 0 0,1 1 0 0 0,-1-1-1 0 0,1 0 1 0 0,-1 0-1 0 0,0 1 1 0 0,2-1 4 0 0,71 6-32 0 0,-69-6 24 0 0,1-1 10 0 0,0 0 0 0 0,-1 0 0 0 0,1 1 0 0 0,0-1-1 0 0,0 1 1 0 0,-1 0 0 0 0,1 1 0 0 0,0 0 0 0 0,0-1 0 0 0,-1 2-1 0 0,1-1 1 0 0,0 1 0 0 0,-1 0 0 0 0,0 0 0 0 0,1 0 0 0 0,-1 1-1 0 0,0 0 1 0 0,0 0 0 0 0,0 0 0 0 0,-1 1 0 0 0,1-1 0 0 0,-1 1-1 0 0,0 0 1 0 0,0 0 0 0 0,0 1 0 0 0,0-1 0 0 0,-1 1 0 0 0,0 0 0 0 0,2 3-2 0 0,-1 17 45 0 0,-1 1 0 0 0,0 1 0 0 0,-2-1 0 0 0,-1 0 0 0 0,-2 0 0 0 0,-1 10-45 0 0,0 102 116 0 0,42-48-57 0 0,-14-50-10 0 0,-24-39 226 0 0,-12-21-1147 0 0,7 12-893 0 0,3 2-5307 0 0,1 2-4650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404 361 0 0 0,'0'0'1255'0'0,"0"0"423"0"0,0 0 126 0 0,0 0-121 0 0,0 0-207 0 0,0 0-183 0 0,0 0-93 0 0,0 0-33 0 0,0 0-2 0 0,0 0-10 0 0,2 1-33 0 0,12 2 1928 0 0,-14-3-2177 0 0,0 0-106 0 0,0 0-113 0 0,0 0-96 0 0,0 0-83 0 0,0 0-47 0 0,-7-8 1074 0 0,-15 2-1311 0 0,1 1 0 0 0,-1 0 0 0 0,0 2 0 0 0,0 0 0 0 0,0 2 0 0 0,-1 0 0 0 0,1 2 0 0 0,0 0 0 0 0,0 2 0 0 0,0 0 0 0 0,0 2 0 0 0,0 0 0 0 0,-10 5-191 0 0,21-7 52 0 0,6-2-14 0 0,0 0 0 0 0,0 0 0 0 0,1 1 0 0 0,-1 0-1 0 0,0 0 1 0 0,0 0 0 0 0,1 0 0 0 0,-1 1 0 0 0,1 0-1 0 0,0 0 1 0 0,0 0 0 0 0,0 0 0 0 0,0 1 0 0 0,-1 2-38 0 0,3 49 94 0 0,5-49-84 0 0,1-1 0 0 0,0 1 0 0 0,0-1 0 0 0,0 0 0 0 0,0 0 0 0 0,1-1 0 0 0,0 1 0 0 0,0-1 0 0 0,0 0 0 0 0,0 0 0 0 0,1-1 0 0 0,-1 1 0 0 0,1-1 0 0 0,0-1 0 0 0,0 1 0 0 0,0-1 0 0 0,0 0 0 0 0,2 0-10 0 0,131 35 455 0 0,-138-38-442 0 0,0 1 0 0 0,1 0-1 0 0,-1 0 1 0 0,0-1 0 0 0,0 1-1 0 0,0 0 1 0 0,0 0 0 0 0,0 1 0 0 0,0-1-1 0 0,0 0 1 0 0,0 0 0 0 0,0 0-1 0 0,0 1 1 0 0,0-1 0 0 0,0 0 0 0 0,0 1-1 0 0,0-1 1 0 0,0 1 0 0 0,0-1-1 0 0,0 1 1 0 0,0 0 0 0 0,0-1 0 0 0,-1 1-1 0 0,1 0 1 0 0,0 0 0 0 0,0-1 0 0 0,-1 1-1 0 0,1 0 1 0 0,0 0 0 0 0,-1 0-1 0 0,1 0 1 0 0,-1 0 0 0 0,1 0 0 0 0,-1 0-1 0 0,0 0 1 0 0,1 0 0 0 0,-1 0-1 0 0,0 0 1 0 0,0 0 0 0 0,0 0 0 0 0,0 0-1 0 0,0 0 1 0 0,0 0 0 0 0,0 0-1 0 0,0 0 1 0 0,0 1 0 0 0,0-1 0 0 0,0 0-1 0 0,-1 0 1 0 0,1 0 0 0 0,-1 0-1 0 0,1 0 1 0 0,0 0 0 0 0,-1 0-13 0 0,-210 125 539 0 0,206-125-542 0 0,1 1 0 0 0,0 1 1 0 0,-1-1-1 0 0,1 1 0 0 0,0 0 0 0 0,1 0 1 0 0,-1 0-1 0 0,0 0 0 0 0,1 1 0 0 0,0-1 1 0 0,-1 1-1 0 0,2 0 0 0 0,-1 0 0 0 0,0 0 1 0 0,1 0-1 0 0,0 1 0 0 0,0-1 1 0 0,0 1-1 0 0,0-1 0 0 0,0 5 3 0 0,4-6 5 0 0,0 0-1 0 0,0 1 1 0 0,1-1-1 0 0,-1 0 1 0 0,1-1-1 0 0,0 1 1 0 0,0 0 0 0 0,0-1-1 0 0,0 0 1 0 0,1 1-1 0 0,-1-1 1 0 0,1 0-1 0 0,-1-1 1 0 0,1 1 0 0 0,-1-1-1 0 0,1 0 1 0 0,0 1-1 0 0,2-1-4 0 0,-5-1-2 0 0,27 8 102 0 0,0-2 1 0 0,1 0-1 0 0,-1-2 0 0 0,1-2 0 0 0,0 0 1 0 0,28-3-101 0 0,-55 1 1 0 0,12-49-3720 0 0,-13 42 2377 0 0,-1-9-2509 0 0,0 10-181 0 0,0-1-7576 0 0</inkml:trace>
  <inkml:trace contextRef="#ctx0" brushRef="#br0" timeOffset="509.262">240 1 8498 0 0,'0'0'1520'0'0,"0"0"-374"0"0,0 0 1 0 0,0 0 301 0 0,0 0 276 0 0,0 0 34 0 0,0 0-259 0 0,0 0-349 0 0,0 0-258 0 0,0 0-141 0 0,0 0-65 0 0,0 0-48 0 0,0 0-34 0 0,0 30-41 0 0,-2 97-36 0 0,5 183 2613 0 0,-58-37-2680 0 0,18-1-378 0 0,32-214-176 0 0,14-57-2003 0 0,-5-28-3092 0 0,-2 18-1565 0 0,-2 4-4904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46 129 0 0 0,'0'0'852'0'0,"0"0"571"0"0,0 0 311 0 0,0 0 82 0 0,0 0 7 0 0,0 0-150 0 0,0 0-164 0 0,0 0-167 0 0,0 0-151 0 0,0 0-44 0 0,0 0-52 0 0,0 0-18 0 0,-8 1-63 0 0,-22 4-155 0 0,22-4-190 0 0,8-1-155 0 0,0 0-78 0 0,0 0-39 0 0,0 0-17 0 0,26 0 1499 0 0,181-2 2097 0 0,-2 1-3408 0 0,-143 8-539 0 0,-75-7 1230 0 0,-21-19-1690 0 0,-40-32 882 0 0,72 48-817 0 0,1 1 0 0 0,-1 0-1 0 0,1-1 1 0 0,0 1 0 0 0,0-1-1 0 0,0 0 1 0 0,0 1-1 0 0,0-1 1 0 0,1 0 0 0 0,-1 1-1 0 0,1-1 1 0 0,0 0 0 0 0,0 1-1 0 0,0-1 1 0 0,0 0-1 0 0,0 0 1 0 0,1 1 0 0 0,-1-1-1 0 0,1 0 1 0 0,-1 1-1 0 0,1-1 367 0 0,3-5-7444 0 0,-1 4-4820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9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381 649 0 0 0,'0'0'568'0'0,"0"0"283"0"0,0 0 48 0 0,0 0-16 0 0,0 0 10 0 0,0 0 78 0 0,0 0 131 0 0,0 0 126 0 0,0 0 91 0 0,0 0 6 0 0,0 0-64 0 0,0 0-137 0 0,0 0-200 0 0,0 0-209 0 0,0 0-134 0 0,0 0-64 0 0,-2-25 6227 0 0,-9 20-6453 0 0,1 1 0 0 0,-1 1-1 0 0,1 0 1 0 0,-1 0 0 0 0,0 1 0 0 0,0 1 0 0 0,0 0 0 0 0,0 0 0 0 0,-1 1 0 0 0,1 0 0 0 0,0 1 0 0 0,0 0 0 0 0,0 1-291 0 0,-5 2 108 0 0,0 0 1 0 0,0 1-1 0 0,1 0 1 0 0,0 2-1 0 0,0-1 0 0 0,1 2 1 0 0,0 0-1 0 0,0 1 1 0 0,0 0-1 0 0,-6 7-108 0 0,16-13 26 0 0,-1 1 0 0 0,0 1 0 0 0,1-1 0 0 0,0 1 0 0 0,0-1 0 0 0,0 1 0 0 0,1 0 0 0 0,-1 1 0 0 0,1-1 0 0 0,0 0 0 0 0,1 1 0 0 0,-1 0 0 0 0,1 0 1 0 0,1 0-1 0 0,-1 0 0 0 0,1 0 0 0 0,0 0 0 0 0,0 0 0 0 0,0 0 0 0 0,1 0 0 0 0,0 0 0 0 0,0 1 0 0 0,1-1 0 0 0,0 0 0 0 0,1 5-26 0 0,55 47 436 0 0,-47-50-348 0 0,1 0 1 0 0,0-1-1 0 0,0 0 0 0 0,1-1 1 0 0,0-1-1 0 0,0 0 0 0 0,1 0 0 0 0,-1-1 1 0 0,7 1-89 0 0,117-2 504 0 0,-133-3-558 0 0,-1 0 0 0 0,0 0 0 0 0,0 0 1 0 0,0-1-1 0 0,1 1 0 0 0,-1-1 0 0 0,0 1 0 0 0,0-1 1 0 0,0 0-1 0 0,0 0 0 0 0,0 0 0 0 0,0 0 0 0 0,0 0 1 0 0,0-1-1 0 0,0 1 0 0 0,-1 0 0 0 0,1-1 0 0 0,-1 0 1 0 0,1 1-1 0 0,-1-1 0 0 0,1 0 0 0 0,-1 0 0 0 0,1-1 54 0 0,5-14-5495 0 0,-5-2-6685 0 0,-2 15 1936 0 0</inkml:trace>
  <inkml:trace contextRef="#ctx0" brushRef="#br0" timeOffset="654.669">701 104 6409 0 0,'0'0'2550'0'0,"0"0"-365"0"0,0 0-234 0 0,0 0-88 0 0,0 0-73 0 0,0 0-207 0 0,0 0-270 0 0,0 0-333 0 0,0 0-231 0 0,0 0-147 0 0,0 0-79 0 0,0 0-24 0 0,0 0-8 0 0,-12 7-27 0 0,-36 22-33 0 0,46-28-400 0 0,1 0 1 0 0,-1 0 0 0 0,1 1 0 0 0,0-1 0 0 0,0 0 0 0 0,0 1 0 0 0,0-1 0 0 0,0 1-1 0 0,0-1 1 0 0,0 1 0 0 0,0-1 0 0 0,0 1 0 0 0,0 0 0 0 0,1-1 0 0 0,-1 1 0 0 0,1 0 0 0 0,0-1-1 0 0,-1 1 1 0 0,1 0 0 0 0,0 0 0 0 0,0 0 0 0 0,0-1 0 0 0,0 1 0 0 0,0 0 0 0 0,0 0 0 0 0,1-1-1 0 0,0 3-31 0 0,0 7 188 0 0,13 618 2419 0 0,-10-549-2586 0 0,-4-79-18 0 0,0 0-1 0 0,0 0 1 0 0,0 0 0 0 0,0-1-1 0 0,0 1 1 0 0,0 0-1 0 0,1 0 1 0 0,-1 0-1 0 0,0 0 1 0 0,0 0-1 0 0,1 0 1 0 0,-1-1 0 0 0,0 1-1 0 0,1 0 1 0 0,-1 0-1 0 0,1 0 1 0 0,-1-1-1 0 0,1 1 1 0 0,-1 0-1 0 0,1-1 1 0 0,0 1 0 0 0,-1 0-1 0 0,1-1 1 0 0,0 1-1 0 0,0-1 1 0 0,-1 1-1 0 0,1-1 1 0 0,0 1 0 0 0,0-1-1 0 0,0 0 1 0 0,-1 1-1 0 0,1-1 1 0 0,0 0-1 0 0,0 0 1 0 0,0 1-1 0 0,0-1 1 0 0,0 0 0 0 0,0 0-1 0 0,0 0 1 0 0,-1 0-1 0 0,1 0 1 0 0,0 0-1 0 0,0-1 1 0 0,0 1-1 0 0,0 0 1 0 0,0 0 0 0 0,0-1-1 0 0,-1 1 1 0 0,2-1-3 0 0,156-127 440 0 0,-132 108-437 0 0,1 0 0 0 0,1 2 0 0 0,1 1 0 0 0,0 1-1 0 0,26-9-2 0 0,-55 24 0 0 0,1 0 0 0 0,0 0 0 0 0,0 1 0 0 0,0-1-1 0 0,0 1 1 0 0,0-1 0 0 0,0 1 0 0 0,0-1 0 0 0,0 1-1 0 0,0-1 1 0 0,0 1 0 0 0,0 0 0 0 0,0 0 0 0 0,0-1-1 0 0,0 1 1 0 0,0 0 0 0 0,0 0 0 0 0,0 0 0 0 0,0 0-1 0 0,1 0 1 0 0,-1 1 0 0 0,0-1 0 0 0,0 0 0 0 0,0 0-1 0 0,0 1 1 0 0,0-1 0 0 0,0 1 0 0 0,0-1 0 0 0,0 1-1 0 0,0-1 1 0 0,0 1 0 0 0,0-1 0 0 0,-1 1 0 0 0,1 0-1 0 0,0-1 1 0 0,0 1 0 0 0,-1 0 0 0 0,1 0 0 0 0,0 0-1 0 0,-1 0 1 0 0,1 0 0 0 0,-1 0 0 0 0,1 0 0 0 0,-1 0-1 0 0,1 0 1 0 0,-1 0 0 0 0,0 0 0 0 0,1 0 0 0 0,-1 0-1 0 0,0 0 1 0 0,0 0 0 0 0,0 0 0 0 0,0 1 0 0 0,0 10 15 0 0,-1 0 1 0 0,0 0-1 0 0,-1 0 1 0 0,-1-1-1 0 0,1 1 1 0 0,-2 0-1 0 0,0-1 1 0 0,0 0-1 0 0,-1 0 0 0 0,-1 1-15 0 0,-15 58-109 0 0,21-70 40 0 0,33 0-2317 0 0,56-46-6039 0 0,-61 30 1524 0 0,-14 8-3856 0 0</inkml:trace>
  <inkml:trace contextRef="#ctx0" brushRef="#br0" timeOffset="1479.896">1454 689 2080 0 0,'0'0'2850'0'0,"0"0"-420"0"0,0 0-291 0 0,0 0-186 0 0,0 0-170 0 0,0 0-254 0 0,0 0-227 0 0,0 0-168 0 0,0 0-154 0 0,0 0-111 0 0,0 0-106 0 0,0 0-87 0 0,0 0-31 0 0,-8 6-8 0 0,-127 73 2829 0 0,48-10-2770 0 0,82-64-687 0 0,1 0 0 0 0,0 0 0 0 0,0 0 0 0 0,1 0 0 0 0,0 1 0 0 0,0-1 0 0 0,0 1 0 0 0,0 0-1 0 0,1 0 1 0 0,0 0 0 0 0,0 0 0 0 0,1 0 0 0 0,0 1 0 0 0,0-1 0 0 0,0 0 0 0 0,1 1 0 0 0,0-1 0 0 0,0 0 0 0 0,1 6-9 0 0,2-9 46 0 0,0 0 0 0 0,0 0 1 0 0,0-1-1 0 0,0 1 1 0 0,1-1-1 0 0,-1 0 1 0 0,1 0-1 0 0,0 0 1 0 0,0 0-1 0 0,-1-1 0 0 0,1 1 1 0 0,0-1-1 0 0,0 0 1 0 0,1 0-1 0 0,-1-1 1 0 0,0 1-1 0 0,0-1 1 0 0,0 0-1 0 0,0 0 0 0 0,0 0 1 0 0,1 0-1 0 0,-1-1 1 0 0,0 0-1 0 0,0 0 1 0 0,0 0-1 0 0,0 0 1 0 0,0-1-1 0 0,0 1 1 0 0,3-3-47 0 0,26-14 218 0 0,-1-2 0 0 0,0-1 1 0 0,-2-1-1 0 0,-1-2 0 0 0,0-1 1 0 0,-2-1-1 0 0,7-10-218 0 0,-34 37-9 0 0,0-1 1 0 0,0 0-1 0 0,0 0 1 0 0,0 0-1 0 0,1 1 1 0 0,-1-1-1 0 0,0 0 0 0 0,0 0 1 0 0,0 0-1 0 0,1 0 1 0 0,-1 1-1 0 0,0-1 1 0 0,0 0-1 0 0,1 0 0 0 0,-1 0 1 0 0,0 0-1 0 0,0 0 1 0 0,1 0-1 0 0,-1 0 1 0 0,0 0-1 0 0,0 0 1 0 0,1 0-1 0 0,-1 0 0 0 0,0 0 1 0 0,0 0-1 0 0,1 0 1 0 0,-1 0-1 0 0,0 0 1 0 0,0 0-1 0 0,1 0 1 0 0,-1 0-1 0 0,0 0 0 0 0,0 0 1 0 0,1-1 8 0 0,-4 11-12 0 0,-2 12 6 0 0,3-20-45 0 0,1 0 1 0 0,0 0-1 0 0,0 1 0 0 0,0-1 1 0 0,1 1-1 0 0,-1-1 1 0 0,0 0-1 0 0,1 1 1 0 0,0-1-1 0 0,0 1 1 0 0,-1-1-1 0 0,1 1 1 0 0,1-1-1 0 0,-1 1 1 0 0,0-1-1 0 0,1 1 1 0 0,-1-1-1 0 0,1 1 1 0 0,-1-1-1 0 0,1 1 1 0 0,0-1-1 0 0,0 0 1 0 0,1 0-1 0 0,-1 1 1 0 0,0-1-1 0 0,1 0 1 0 0,-1 0-1 0 0,1 0 0 0 0,-1 0 1 0 0,1-1-1 0 0,0 1 1 0 0,0 0-1 0 0,1 0 51 0 0,40 19-2473 0 0,74-2-15446 0 0,-129-29 34614 0 0,13 0-12875 0 0,5 0-3656 0 0,67-60 374 0 0,34-24-398 0 0,-98 136-258 0 0,-9-41 114 0 0,-2 17 32 0 0,1-15-22 0 0,-1 0 0 0 0,1 0-1 0 0,0 0 1 0 0,0 0 0 0 0,0 0-1 0 0,0 0 1 0 0,1 0 0 0 0,-1 1-1 0 0,1-1 1 0 0,0 0 0 0 0,0 0-1 0 0,0 0 1 0 0,1 1 0 0 0,-1-1-1 0 0,1 0 1 0 0,-1 0-1 0 0,1 0 1 0 0,0 0 0 0 0,0 0-1 0 0,0 0 1 0 0,1 0 0 0 0,-1 0-1 0 0,1 0 1 0 0,0-1 0 0 0,0 1-1 0 0,0 0 1 0 0,0-1 0 0 0,0 0-1 0 0,0 1 1 0 0,0-1 0 0 0,1 0-1 0 0,-1 0 1 0 0,1 0-1 0 0,0-1 1 0 0,0 1 0 0 0,-1-1-1 0 0,1 1 1 0 0,0-1 0 0 0,0 0-1 0 0,0 0 1 0 0,1 0 0 0 0,0 0-6 0 0,4-2 82 0 0,0 1 1 0 0,-1-1-1 0 0,1 0 1 0 0,0 0 0 0 0,0-1-1 0 0,0 0 1 0 0,-1-1-1 0 0,1 0 1 0 0,-1 0 0 0 0,0 0-1 0 0,0-1 1 0 0,0 0-1 0 0,0-1 1 0 0,4-3-83 0 0,119-80-1190 0 0,-128 87 655 0 0,10-7-1191 0 0,-5 6-5937 0 0,-2 2-4359 0 0</inkml:trace>
  <inkml:trace contextRef="#ctx0" brushRef="#br0" timeOffset="2762.854">2375 756 6017 0 0,'0'0'4711'0'0,"0"0"-1504"0"0,0 0-756 0 0,0 0-405 0 0,0 0-355 0 0,0 0-300 0 0,0 0-257 0 0,0 0-210 0 0,0 0-131 0 0,0 0-134 0 0,0 0-127 0 0,0 0-112 0 0,0 0-114 0 0,-3-6-81 0 0,2 4-208 0 0,1 0-8 0 0,-1 1 1 0 0,1 0 0 0 0,0 0-1 0 0,-1 0 1 0 0,1 0-1 0 0,-1 0 1 0 0,1-1 0 0 0,-1 1-1 0 0,0 0 1 0 0,1 0-1 0 0,-1 0 1 0 0,0 1 0 0 0,0-1-1 0 0,1 0 1 0 0,-1 0-1 0 0,0 0 1 0 0,0 0 0 0 0,0 1-1 0 0,0-1 1 0 0,0 1 0 0 0,0-1-1 0 0,-1 0 1 0 0,1 1-1 0 0,0 0 1 0 0,0-1 0 0 0,0 1-1 0 0,0 0 1 0 0,-1 0-1 0 0,1-1 1 0 0,0 1 0 0 0,0 0-1 0 0,0 0 1 0 0,-1 0-1 0 0,1 0 1 0 0,0 1 0 0 0,0-1-1 0 0,-1 0 1 0 0,1 0 0 0 0,0 1-1 0 0,0-1 1 0 0,0 1-10 0 0,-9 3 20 0 0,-1 0-1 0 0,1 1 1 0 0,1 0 0 0 0,-1 0 0 0 0,1 1-1 0 0,0 0 1 0 0,0 1 0 0 0,1 0 0 0 0,0 1 0 0 0,0 0-1 0 0,0 0 1 0 0,1 0 0 0 0,1 1 0 0 0,-1 0-1 0 0,2 0 1 0 0,-1 1 0 0 0,1 0 0 0 0,-2 5-20 0 0,6-13-1 0 0,1-1 0 0 0,-1 0 1 0 0,0 1-1 0 0,1-1 0 0 0,0 1 0 0 0,-1-1 1 0 0,1 1-1 0 0,0-1 0 0 0,0 1 1 0 0,-1-1-1 0 0,1 1 0 0 0,0-1 0 0 0,1 1 1 0 0,-1-1-1 0 0,0 1 0 0 0,0-1 1 0 0,1 1-1 0 0,-1-1 0 0 0,1 0 0 0 0,-1 1 1 0 0,1-1-1 0 0,-1 1 0 0 0,1-1 0 0 0,0 0 1 0 0,0 0-1 0 0,0 1 0 0 0,0-1 1 0 0,0 0-1 0 0,0 0 0 0 0,0 0 0 0 0,0 0 1 0 0,0 0-1 0 0,0 0 0 0 0,1 0 0 0 0,0 0 1 0 0,8 1 83 0 0,1-1-1 0 0,-1 0 0 0 0,0-1 0 0 0,1 0 0 0 0,-1-1 0 0 0,0 0 0 0 0,0 0 0 0 0,0-1 0 0 0,1 0 0 0 0,-2-1 0 0 0,1 0 0 0 0,0-1 0 0 0,-1 0 0 0 0,1-1 0 0 0,-1 0 0 0 0,0 0 0 0 0,4-4-82 0 0,11-7 118 0 0,2 2-1 0 0,-1 0 1 0 0,1 2-1 0 0,1 1 0 0 0,0 1 1 0 0,5 0-118 0 0,-31 9 1 0 0,1 1 0 0 0,-1-1 0 0 0,0 0 0 0 0,0 1 1 0 0,0 0-1 0 0,1-1 0 0 0,-1 1 0 0 0,0 0 0 0 0,1-1 1 0 0,-1 1-1 0 0,0 0 0 0 0,1 0 0 0 0,-1 0 1 0 0,0 0-1 0 0,1 0 0 0 0,-1 0 0 0 0,0 1 0 0 0,1-1 1 0 0,-1 0-1 0 0,0 1 0 0 0,0-1 0 0 0,1 1 0 0 0,-1-1 1 0 0,0 1-1 0 0,0 0 0 0 0,0-1 0 0 0,0 1 0 0 0,0 0 1 0 0,0 0-1 0 0,0 0 0 0 0,0 0 0 0 0,0 0 0 0 0,0 0 1 0 0,0 0-1 0 0,0 0 0 0 0,-1 0 0 0 0,1 0 0 0 0,-1 0 1 0 0,1 1-1 0 0,0-1 0 0 0,-1 0 0 0 0,0 0 1 0 0,1 1-1 0 0,-1-1 0 0 0,0 0 0 0 0,0 1 0 0 0,0-1 1 0 0,1 0-1 0 0,-2 1 0 0 0,1-1 0 0 0,0 0 0 0 0,0 0 1 0 0,0 1-2 0 0,0 22 41 0 0,-1 0 0 0 0,-2 0 0 0 0,0 0 0 0 0,-1 0 1 0 0,-2-1-1 0 0,-4 14-41 0 0,-5 23 18 0 0,-3 20-30 0 0,-3-2-1 0 0,-4-1 1 0 0,-3 0 0 0 0,-3-2 0 0 0,-7 5 12 0 0,-30 3-40 0 0,65-80 34 0 0,0-1 0 0 0,0-1 0 0 0,0 1 0 0 0,-1 0 0 0 0,1-1-1 0 0,-1 0 1 0 0,1 1 0 0 0,-1-1 0 0 0,1-1 0 0 0,-1 1 0 0 0,0 0 0 0 0,0-1 0 0 0,1 0 0 0 0,-1 0 0 0 0,0 0 0 0 0,1 0 0 0 0,-4-1 6 0 0,4-1-14 0 0,1 1 0 0 0,0-1 0 0 0,0 0 1 0 0,1 1-1 0 0,-1-1 0 0 0,0 0 0 0 0,0 0 0 0 0,1 0 0 0 0,-1 0 1 0 0,1 0-1 0 0,0-1 0 0 0,-1 1 0 0 0,1 0 0 0 0,0-1 0 0 0,1 1 1 0 0,-1-1-1 0 0,0 1 0 0 0,1-1 0 0 0,-1 1 0 0 0,1-1 0 0 0,0 1 1 0 0,0-1-1 0 0,0-1 14 0 0,-1-2-34 0 0,-1-12 18 0 0,1 0 1 0 0,0 1 0 0 0,2-1-1 0 0,0 0 1 0 0,1 0-1 0 0,0 0 1 0 0,2 1-1 0 0,0-1 1 0 0,1 1-1 0 0,1 0 1 0 0,0 1-1 0 0,2-1 1 0 0,0 1 0 0 0,0 0-1 0 0,6-6 16 0 0,6-8-12 0 0,1 2-1 0 0,1 0 0 0 0,1 1 1 0 0,2 2-1 0 0,0 0 0 0 0,2 2 1 0 0,11-8 12 0 0,-32 26-33 0 0,0 0 1 0 0,1 1-1 0 0,0-1 1 0 0,0 1-1 0 0,0 0 0 0 0,0 1 1 0 0,1 0-1 0 0,0 0 1 0 0,-1 1-1 0 0,1 0 0 0 0,0 0 1 0 0,0 0-1 0 0,0 1 1 0 0,7 0 32 0 0,0 38-555 0 0,76-48 1079 0 0,-37-8-243 0 0,-61-12-411 0 0,3 25 90 0 0,65-15 613 0 0,-52 15-555 0 0,0 1 0 0 0,-1-1-1 0 0,0-1 1 0 0,0 0 0 0 0,-1 0 0 0 0,0 0-1 0 0,0-1 1 0 0,-1 0 0 0 0,0-1-1 0 0,0 1 1 0 0,-1-1 0 0 0,0 0 0 0 0,0 0-1 0 0,-1-1 1 0 0,0 0 0 0 0,-1 1 0 0 0,0-1-1 0 0,-1 0 1 0 0,0 0 0 0 0,0-1-1 0 0,-1 1 1 0 0,0 0 0 0 0,-1-1 0 0 0,-1 0-18 0 0,0 9-4 0 0,0 1 0 0 0,-1-1 0 0 0,1 1 0 0 0,-1 0 0 0 0,1 0 0 0 0,-1 0 1 0 0,1 0-1 0 0,-1 0 0 0 0,0 0 0 0 0,0 0 0 0 0,1 1 0 0 0,-1-1 0 0 0,0 0 1 0 0,0 1-1 0 0,0 0 0 0 0,0-1 0 0 0,0 1 0 0 0,1 0 0 0 0,-1 0 0 0 0,0 0 1 0 0,0 0-1 0 0,0 0 0 0 0,0 1 0 0 0,0-1 0 0 0,0 1 0 0 0,0-1 0 0 0,1 1 1 0 0,-1-1-1 0 0,0 1 0 0 0,0 0 0 0 0,1 0 0 0 0,-1 0 0 0 0,0 0 0 0 0,1 0 0 0 0,-1 0 1 0 0,1 1-1 0 0,0-1 0 0 0,-1 1 4 0 0,-104 95-169 0 0,103-94 167 0 0,0 1 0 0 0,0 0 0 0 0,1 0 0 0 0,-1 0 0 0 0,1 1 0 0 0,0-1-1 0 0,0 1 1 0 0,1-1 0 0 0,-1 1 0 0 0,1-1 0 0 0,0 1 0 0 0,0 0 0 0 0,0 0 0 0 0,1-1 0 0 0,0 1 0 0 0,0 0 0 0 0,0 0 0 0 0,1 0 0 0 0,-1 0 0 0 0,1-1 0 0 0,0 1 0 0 0,0 0-1 0 0,1-1 1 0 0,0 1 0 0 0,-1-1 0 0 0,2 1 0 0 0,-1-1 0 0 0,2 2 2 0 0,2 3 2 0 0,1-1 0 0 0,1 0 0 0 0,-1 0 0 0 0,1 0 1 0 0,0-1-1 0 0,1-1 0 0 0,0 0 0 0 0,0 0 0 0 0,0 0 0 0 0,1-1 0 0 0,0-1 0 0 0,0 1 0 0 0,0-2 0 0 0,0 1 0 0 0,0-1 0 0 0,1-1 0 0 0,0 0 0 0 0,-1-1 0 0 0,1 0 1 0 0,7 0-3 0 0,-14-1-29 0 0,-1-1 0 0 0,0 0 0 0 0,0 1 0 0 0,0-1 0 0 0,0-1 0 0 0,0 1 0 0 0,0 0 1 0 0,0-1-1 0 0,0 1 0 0 0,0-1 0 0 0,-1 0 0 0 0,1 0 0 0 0,-1 0 0 0 0,1 0 1 0 0,-1 0-1 0 0,0-1 0 0 0,0 1 0 0 0,0-1 0 0 0,0 1 0 0 0,0-1 0 0 0,0 0 1 0 0,0-2 28 0 0,9-20-3186 0 0,-8 1-4304 0 0,-3 13-4538 0 0</inkml:trace>
  <inkml:trace contextRef="#ctx0" brushRef="#br0" timeOffset="3312.462">3358 855 9842 0 0,'0'0'4522'0'0,"0"0"-2515"0"0,0 0-784 0 0,0 0 186 0 0,0 0 115 0 0,0 0-142 0 0,0 0-289 0 0,0 0-345 0 0,0 0-194 0 0,0 0-58 0 0,0 0-37 0 0,0 0-62 0 0,0 0-65 0 0,-7-11-29 0 0,-22-34-48 0 0,28 44-235 0 0,-1-1 0 0 0,1 1 0 0 0,-1-1 0 0 0,0 1 0 0 0,0 0 0 0 0,1-1 0 0 0,-1 1 0 0 0,0 0 0 0 0,0 0 0 0 0,0 1 0 0 0,0-1 0 0 0,0 0 0 0 0,-1 1 1 0 0,1-1-1 0 0,0 1 0 0 0,0 0 0 0 0,0-1 0 0 0,0 1 0 0 0,-1 0 0 0 0,1 0 0 0 0,0 1 0 0 0,0-1 0 0 0,0 0 0 0 0,-2 1-20 0 0,-7 0 88 0 0,1 0-52 0 0,1-1-1 0 0,-1 2 1 0 0,1-1 0 0 0,-1 2-1 0 0,1-1 1 0 0,0 1 0 0 0,0 0 0 0 0,0 1-1 0 0,0 0 1 0 0,0 1 0 0 0,1 0-1 0 0,0 0 1 0 0,-4 4-36 0 0,8-7-2 0 0,0 1 0 0 0,0 1-1 0 0,1-1 1 0 0,-1 0 0 0 0,1 1 0 0 0,0 0 0 0 0,0 0 0 0 0,0 0-1 0 0,1 0 1 0 0,-1 0 0 0 0,1 0 0 0 0,0 1 0 0 0,0-1 0 0 0,1 1-1 0 0,-1-1 1 0 0,1 1 0 0 0,0 0 0 0 0,0 0 0 0 0,0-1 0 0 0,1 1 0 0 0,0 0-1 0 0,0 0 1 0 0,0 0 0 0 0,1 0 0 0 0,-1-1 0 0 0,1 1 0 0 0,1 3 2 0 0,0-2-4 0 0,1 0 1 0 0,-1-1 0 0 0,1 1 0 0 0,0-1 0 0 0,1 0 0 0 0,-1 0 0 0 0,1 0-1 0 0,0-1 1 0 0,0 1 0 0 0,0-1 0 0 0,1 0 0 0 0,-1 0 0 0 0,1 0 0 0 0,0-1-1 0 0,0 0 1 0 0,1 0 0 0 0,-1 0 0 0 0,1-1 0 0 0,-1 1 0 0 0,1-1 0 0 0,0 0-1 0 0,2-1 4 0 0,133 16 172 0 0,-127-18-79 0 0,0 0 1 0 0,0-1-1 0 0,0 0 0 0 0,0-2 0 0 0,-1 1 0 0 0,1-2 1 0 0,-1 0-1 0 0,0 0 0 0 0,0-1 0 0 0,-1-1 0 0 0,0 0 1 0 0,0-1-1 0 0,0 0 0 0 0,-1-1 0 0 0,9-8-93 0 0,8-10 125 0 0,-2-2 0 0 0,-1 0 0 0 0,-1-2 0 0 0,-1 0 0 0 0,2-8-125 0 0,-16 27-1 0 0,-1 0 1 0 0,0 0-1 0 0,-1-1 0 0 0,0 1 0 0 0,-1-2 0 0 0,0 1 0 0 0,-1-1 0 0 0,-1 0 0 0 0,0 0 0 0 0,-1 0 1 0 0,-1-1-1 0 0,0 1 0 0 0,-1-1 0 0 0,0 1 0 0 0,-1-1 0 0 0,-1 1 0 0 0,0-1 0 0 0,-1 1 0 0 0,-1-1 1 0 0,0 1-1 0 0,-1 0 0 0 0,0 0 0 0 0,-1 0 0 0 0,-1 1 0 0 0,0 0 0 0 0,-1 0 0 0 0,-1-2 1 0 0,3 9-7 0 0,0 1 0 0 0,0 0 0 0 0,0 0 0 0 0,-1 1 0 0 0,0 0 0 0 0,0 0 0 0 0,0 0-1 0 0,0 1 1 0 0,0-1 0 0 0,-1 1 0 0 0,1 1 0 0 0,-1-1 0 0 0,0 1 0 0 0,0 1 0 0 0,0-1 0 0 0,0 1-1 0 0,0 0 1 0 0,0 1 0 0 0,0 0 0 0 0,0 0 0 0 0,0 0 0 0 0,0 1 0 0 0,0 0 0 0 0,0 0 0 0 0,0 1-1 0 0,0 0 1 0 0,-2 1 7 0 0,-1 0-3 0 0,1 1-1 0 0,0 0 0 0 0,0 0 0 0 0,0 1 0 0 0,0 0 1 0 0,1 0-1 0 0,0 1 0 0 0,0 0 0 0 0,1 1 0 0 0,0-1 1 0 0,0 1-1 0 0,0 1 0 0 0,1 0 0 0 0,0 0 0 0 0,0 0 1 0 0,1 0-1 0 0,0 1 0 0 0,1 0 0 0 0,-2 3 4 0 0,2 3 19 0 0,0 0 0 0 0,0 1 0 0 0,2-1 0 0 0,0 1 0 0 0,0-1 0 0 0,2 1 0 0 0,0 0 0 0 0,1-1 0 0 0,0 1 0 0 0,1-1 0 0 0,1 1 0 0 0,1-1 0 0 0,0 0 0 0 0,1 0-1 0 0,0 0 1 0 0,1-1 0 0 0,1 1 0 0 0,0-1 0 0 0,7 9-19 0 0,10 12 184 0 0,1 0 0 0 0,1-2 0 0 0,2-1 0 0 0,1-1 1 0 0,2-2-1 0 0,27 21-184 0 0,11 2 178 0 0,2-4 0 0 0,2-2 1 0 0,1-3-1 0 0,15 2-178 0 0,-69-34-97 0 0,-19-10 45 0 0,-1-1-36 0 0,-17-8-2139 0 0,3 3 24 0 0,5 0-2115 0 0,3 1-8223 0 0</inkml:trace>
  <inkml:trace contextRef="#ctx0" brushRef="#br0" timeOffset="25019.817">4998 446 1464 0 0,'0'0'2395'0'0,"0"0"-271"0"0,0 0-8 0 0,0 0 150 0 0,0 0-88 0 0,0 0-261 0 0,0 0-350 0 0,0 0-330 0 0,0 0-264 0 0,0 0-185 0 0,0 0-121 0 0,0 0-85 0 0,0 0-28 0 0,-6 19 1762 0 0,0 202 2150 0 0,-54 47-3798 0 0,53-249-649 0 0,0 0 1 0 0,2 1-1 0 0,0-1 0 0 0,1 1 0 0 0,2 0 1 0 0,0 0-1 0 0,0 1 0 0 0,2-1 0 0 0,1 1-19 0 0,-1-21 15 0 0,142-14 952 0 0,-12 2-694 0 0,-130 12-242 0 0,0 0-8 0 0,0 0-19 0 0,0 0-56 0 0,0 0 46 0 0,0 0 0 0 0,0 0-4 0 0,0 0 36 0 0,0 0-26 0 0,10 0-914 0 0,-10-1 791 0 0,0 1 0 0 0,0 0 0 0 0,0 0 0 0 0,0 0 0 0 0,0-1 0 0 0,0 1 0 0 0,0 0 0 0 0,0 0 0 0 0,0-1 0 0 0,0 1 0 0 0,0 0 0 0 0,0 0 0 0 0,0-1 0 0 0,0 1 0 0 0,0 0 0 0 0,0 0 0 0 0,0 0 0 0 0,0-1 0 0 0,1 1 0 0 0,-1 0 1 0 0,0 0-1 0 0,0 0 0 0 0,0 0 0 0 0,0-1 0 0 0,1 1 0 0 0,-1 0 0 0 0,0 0 0 0 0,0 0 123 0 0,-6-2-3105 0 0,-1 0-3098 0 0,5 1-6039 0 0</inkml:trace>
  <inkml:trace contextRef="#ctx0" brushRef="#br0" timeOffset="25750.61">5335 1043 6737 0 0,'0'0'2965'0'0,"0"0"-880"0"0,0 0-466 0 0,0 0-104 0 0,0 0-109 0 0,0 0-169 0 0,0 0-229 0 0,0 0-231 0 0,0 0-184 0 0,0 0-133 0 0,0 0-75 0 0,0 0-46 0 0,0 0-14 0 0,-17 23-41 0 0,-53 73-36 0 0,-39 49 758 0 0,105-140-1094 0 0,-5 7 612 0 0,11-22 566 0 0,83-107 351 0 0,77-59-1151 0 0,-109 143-288 0 0,-52 33-12 0 0,6 22 115 0 0,13 67 230 0 0,-3 10-130 0 0,-3-56-168 0 0,-14-42-37 0 0,0-1 10 0 0,0 0 20 0 0,0 0 18 0 0,0 0 22 0 0,0 0 32 0 0,0 0 14 0 0,0 0 43 0 0,0 0 20 0 0,-230-26 408 0 0,183 22-1375 0 0,57-7-6630 0 0,-2 7 1403 0 0,-1 1-5504 0 0</inkml:trace>
  <inkml:trace contextRef="#ctx0" brushRef="#br0" timeOffset="26144.704">5773 1061 13243 0 0,'0'0'2144'0'0,"0"0"-751"0"0,0 0-373 0 0,0 0-60 0 0,0 0-1 0 0,0 0-86 0 0,0 0-174 0 0,0 0-113 0 0,0 0-53 0 0,0 0-13 0 0,0 0 11 0 0,0 0-39 0 0,0 0-57 0 0,0 12-24 0 0,-8 90 922 0 0,-8-32-990 0 0,1-33-347 0 0,9-32 151 0 0,-16-6-5010 0 0,4-15-1508 0 0,11 3-2738 0 0,5 9 2834 0 0</inkml:trace>
  <inkml:trace contextRef="#ctx0" brushRef="#br0" timeOffset="26430.464">5559 1035 6809 0 0,'0'0'2456'0'0,"0"0"-447"0"0,0 0-336 0 0,0 0-138 0 0,0 0-123 0 0,0 0-196 0 0,0 0-183 0 0,0 0-167 0 0,0 0-117 0 0,0 0-85 0 0,0 0-50 0 0,0 0-43 0 0,21-1-41 0 0,124-5 791 0 0,-42 25-1311 0 0,-83-12-1 0 0,-3-1-3223 0 0,-6-5-8236 0 0,-11-1 2637 0 0</inkml:trace>
  <inkml:trace contextRef="#ctx0" brushRef="#br0" timeOffset="26667.808">5469 1352 2649 0 0,'0'0'2708'0'0,"0"0"-485"0"0,0 0-33 0 0,0 0 169 0 0,0 0-177 0 0,0 0-482 0 0,0 0-478 0 0,0 0-383 0 0,0 0-236 0 0,0 0-158 0 0,0 0-116 0 0,34-2-84 0 0,107-9-113 0 0,-34-6-368 0 0,-79 10-377 0 0,-2 1-2236 0 0,-9 2-4076 0 0,-9 3-2278 0 0</inkml:trace>
  <inkml:trace contextRef="#ctx0" brushRef="#br0" timeOffset="29280.658">4738 248 2393 0 0,'0'0'2195'0'0,"0"0"-186"0"0,0 0 103 0 0,0 0 183 0 0,0 0-74 0 0,0 0-324 0 0,0 0-471 0 0,0 0-492 0 0,0 0-353 0 0,0 0-211 0 0,0 0-30 0 0,0 0 88 0 0,0 0 125 0 0,6 0 99 0 0,249 18 3589 0 0,-17 19-3164 0 0,-209-35-582 0 0,-43-1 656 0 0,-76-16-1090 0 0,30-32-3 0 0,37 7-204 0 0,23 39 41 0 0,9-6-3473 0 0,5 7 276 0 0,-5 0-3357 0 0,-4 0-4695 0 0</inkml:trace>
  <inkml:trace contextRef="#ctx0" brushRef="#br0" timeOffset="36559.847">4504 159 0 0 0,'10'-37'1014'0'0,"3"17"3981"0"0,-8 19 538 0 0,1 0 5560 0 0,-24 24-8697 0 0,-50 46-1159 0 0,47-50-1071 0 0,2 0 0 0 0,0 1-1 0 0,2 0 1 0 0,0 2 0 0 0,1 0 0 0 0,1 1 0 0 0,-5 13-166 0 0,3 8 167 0 0,1 2 1 0 0,3 0-1 0 0,2 1 1 0 0,2 0 0 0 0,1 0-1 0 0,3 1 1 0 0,2 0 0 0 0,2 0-1 0 0,3-1 1 0 0,2 11-168 0 0,0-33 123 0 0,1 0 1 0 0,1 0-1 0 0,2 0 1 0 0,0 0-1 0 0,2-1 0 0 0,1-1 1 0 0,0 0-1 0 0,2 0 1 0 0,0-1-1 0 0,8 8-123 0 0,14 28 370 0 0,1 4 157 0 0,-30-56-457 0 0,-2-11-47 0 0,-4 4-259 0 0,0-11-1355 0 0,1-4-301 0 0,1 4-3420 0 0,0 5-5312 0 0</inkml:trace>
  <inkml:trace contextRef="#ctx0" brushRef="#br0" timeOffset="38826.788">5942 704 0 0 0,'0'0'399'0'0,"0"0"328"0"0,0 0 149 0 0,0 0 81 0 0,0 0 20 0 0,0 0 35 0 0,0 0 64 0 0,0 0 86 0 0,0 0 87 0 0,4-7 7426 0 0,4 7-6498 0 0,27 0 3564 0 0,45-8-4925 0 0,-12-1-373 0 0,1 3 0 0 0,-1 3-1 0 0,19 3-442 0 0,-73 2-538 0 0,-22 0-4399 0 0,-4-1-936 0 0,6 1 952 0 0,4-1 2297 0 0,-3 2-5655 0 0</inkml:trace>
  <inkml:trace contextRef="#ctx0" brushRef="#br0" timeOffset="39215.626">5992 892 5449 0 0,'0'0'2295'0'0,"0"0"-220"0"0,0 0-179 0 0,0 0-233 0 0,0 0-291 0 0,0 0-309 0 0,0 0-270 0 0,0 0-173 0 0,0 0-70 0 0,0 0-19 0 0,0 0 18 0 0,0 0-16 0 0,9 7 2431 0 0,139-7 1325 0 0,-51-11-3664 0 0,-97 11-620 0 0,0 0-23 0 0,0 0-38 0 0,0 0-12 0 0,0 0-20 0 0,0 0-24 0 0,0 0-30 0 0,0 0-51 0 0,0-18-8239 0 0,0 10 350 0 0,0 5-1999 0 0</inkml:trace>
  <inkml:trace contextRef="#ctx0" brushRef="#br0" timeOffset="39690.092">6216 428 2425 0 0,'0'0'2191'0'0,"0"0"-54"0"0,0 0-93 0 0,0 0-131 0 0,0 0-184 0 0,0 0-280 0 0,0 0-248 0 0,0 0-168 0 0,0 0-105 0 0,0 0-60 0 0,0 0-49 0 0,0 0-91 0 0,0 0-61 0 0,0 2-15 0 0,-47 154 3556 0 0,-3 61-3373 0 0,18-107-698 0 0,-2-10-73 0 0,32-96-1674 0 0,-2 4 4153 0 0,1-1-2147 0 0,1-3-3783 0 0,2-2-2989 0 0,0-2-4191 0 0,1-3 3540 0 0</inkml:trace>
  <inkml:trace contextRef="#ctx0" brushRef="#br0" timeOffset="40321.636">6802 369 7570 0 0,'0'0'2862'0'0,"0"0"-446"0"0,0 0-355 0 0,0 0-325 0 0,0 0-334 0 0,0 0-349 0 0,0 0-298 0 0,0 0-252 0 0,0 0-142 0 0,0 0-44 0 0,0 0 18 0 0,0 0 107 0 0,0 0 96 0 0,-1 6 60 0 0,-3 23 22 0 0,-1-1 0 0 0,-1 1 0 0 0,-2-1 0 0 0,-1 0 1 0 0,-6 13-621 0 0,-147 326 610 0 0,91-202-544 0 0,61-117-124 0 0,10-47 26 0 0,0-1-9 0 0,0 0 9 0 0,0 0-25 0 0,0 0 35 0 0,0 0 13 0 0,29-2 158 0 0,0-1-1 0 0,-1-1 1 0 0,1-1-1 0 0,-1-2 1 0 0,25-9-149 0 0,31-2 50 0 0,-71 17 102 0 0,-2-2-2923 0 0,-9-8-7794 0 0,-2 11-814 0 0</inkml:trace>
  <inkml:trace contextRef="#ctx0" brushRef="#br0" timeOffset="41103.909">7032 951 10018 0 0,'0'0'2617'0'0,"0"0"-656"0"0,0 0-487 0 0,0 0-223 0 0,0 0-164 0 0,0 0-164 0 0,0 0-163 0 0,0 0-175 0 0,0 0-104 0 0,0 0-60 0 0,0 0-56 0 0,0 0-45 0 0,0 0-65 0 0,-16 21-49 0 0,-75 101 88 0 0,-34 25 298 0 0,115-143-121 0 0,18-23-125 0 0,112-123 168 0 0,6 43-336 0 0,-22 29-81 0 0,-99 109 30 0 0,-10 57 54 0 0,20-52-192 0 0,-2 44 63 0 0,-13-87-46 0 0,0-1-8 0 0,0 0 14 0 0,0 0 8 0 0,0 0 15 0 0,0 0 0 0 0,0 0 5 0 0,0 0 8 0 0,0 0 17 0 0,-113-16 721 0 0,-12-16-910 0 0,76 21-2250 0 0,47 5-2267 0 0,4 4-2679 0 0,3-1-3767 0 0</inkml:trace>
  <inkml:trace contextRef="#ctx0" brushRef="#br0" timeOffset="41436.153">7389 1061 11378 0 0,'0'0'2745'0'0,"0"0"-923"0"0,0 0-574 0 0,0 0-113 0 0,0 0-70 0 0,0 0-120 0 0,0 0-196 0 0,0 0-207 0 0,0 0-150 0 0,0 0-90 0 0,0 0-22 0 0,0 0-14 0 0,0 0-34 0 0,-5 17-17 0 0,-20 80 78 0 0,7-1 31 0 0,16-90 390 0 0,2-3-3286 0 0,0-12-10972 0 0,0 5 5013 0 0</inkml:trace>
  <inkml:trace contextRef="#ctx0" brushRef="#br0" timeOffset="41699.682">7317 1024 4273 0 0,'0'0'1734'0'0,"0"0"-326"0"0,0 0-26 0 0,0 0 173 0 0,0 0 129 0 0,0 0-106 0 0,0 0-241 0 0,0 0-217 0 0,0 0-170 0 0,0 0-138 0 0,0 0-126 0 0,0 0-160 0 0,0 0-134 0 0,26 4-99 0 0,81 11-99 0 0,-14-11 62 0 0,-68-5-9276 0 0,-25 1-1260 0 0</inkml:trace>
  <inkml:trace contextRef="#ctx0" brushRef="#br0" timeOffset="41939.704">7328 1153 3489 0 0,'0'0'3537'0'0,"0"0"-1105"0"0,0 0-592 0 0,0 0-519 0 0,0 0-369 0 0,0 0-312 0 0,0 0-184 0 0,0 0-240 0 0,0 0-160 0 0,190-22-144 0 0,-173 18-384 0 0,-3 4-616 0 0,-5-3-2377 0 0,-1 3-6361 0 0</inkml:trace>
  <inkml:trace contextRef="#ctx0" brushRef="#br0" timeOffset="43017.75">6651 229 0 0 0,'0'0'898'0'0,"0"0"787"0"0,0 0 233 0 0,0 0-108 0 0,0 0-227 0 0,0 0-212 0 0,0 0-147 0 0,0 0-63 0 0,0 0-10 0 0,0 0-5 0 0,0 0-22 0 0,-3-2-97 0 0,-1 0-1714 0 0,4 2 902 0 0,1 0 0 0 0,-1 0 1 0 0,0 0-1 0 0,0 0 1 0 0,1 0-1 0 0,-1 0 0 0 0,0-1 1 0 0,0 1-1 0 0,1 0 1 0 0,-1 0-1 0 0,0 0 0 0 0,0 0 1 0 0,0 0-1 0 0,1-1 1 0 0,-1 1-1 0 0,0 0 0 0 0,0 0 1 0 0,0 0-1 0 0,0-1 1 0 0,0 1-1 0 0,1 0 0 0 0,-1 0 1 0 0,0-1-1 0 0,0 1 1 0 0,0 0-1 0 0,0 0 0 0 0,0-1 1 0 0,0 1-1 0 0,0 0 1 0 0,0 0-1 0 0,0-1 0 0 0,0 1 1 0 0,0 0-1 0 0,0 0 1 0 0,0-1-1 0 0,0 1-215 0 0,269 7 3367 0 0,-205-7-3308 0 0,-74 3 1213 0 0,-1-7-1248 0 0,-1-1-1 0 0,1-1 0 0 0,0 0 1 0 0,0 0-1 0 0,1-1 1 0 0,0 0-1 0 0,0-1 0 0 0,1 0 1 0 0,0-1-24 0 0,-22-17 87 0 0,-18-17-66 0 0,49 43-54 0 0,1 0 0 0 0,-1-1 0 0 0,0 1 0 0 0,0 0 0 0 0,1 0 0 0 0,-1 0 0 0 0,0-1 0 0 0,0 1 0 0 0,0 0 1 0 0,1 0-1 0 0,-1-1 0 0 0,0 1 0 0 0,0 0 0 0 0,0-1 0 0 0,0 1 0 0 0,0 0 0 0 0,1 0 0 0 0,-1-1 0 0 0,0 1 0 0 0,0 0 0 0 0,0-1 0 0 0,0 1 0 0 0,0 0 0 0 0,0-1 0 0 0,0 1 0 0 0,0 0 0 0 0,0 0 0 0 0,0-1 0 0 0,0 1 0 0 0,0 0 1 0 0,-1-1-1 0 0,1 1 0 0 0,0 0 0 0 0,0-1 0 0 0,0 1 0 0 0,0 0 0 0 0,0 0 0 0 0,-1-1 0 0 0,1 1 0 0 0,0 0 0 0 0,0 0 0 0 0,0-1 0 0 0,-1 1 0 0 0,1 0 0 0 0,0 0 0 0 0,0 0 0 0 0,-1-1 0 0 0,1 1 0 0 0,0 0 0 0 0,0 0 0 0 0,-1 0 33 0 0,30 2-3460 0 0,-16 2-1711 0 0,-5-1-6690 0 0</inkml:trace>
  <inkml:trace contextRef="#ctx0" brushRef="#br0" timeOffset="44069.742">8043 557 0 0 0,'0'0'1182'0'0,"0"0"785"0"0,0 0 49 0 0,0 0-99 0 0,0 0-130 0 0,0 0-242 0 0,0 0-110 0 0,0 0-84 0 0,0 0-153 0 0,0 0-78 0 0,0 0-113 0 0,0 0-112 0 0,0 0-43 0 0,-1-3-85 0 0,-16-16 3008 0 0,-21 11-1680 0 0,13 8-1769 0 0,1 1 0 0 0,-1 1 0 0 0,1 1 0 0 0,0 1 0 0 0,0 1-1 0 0,-14 5-325 0 0,-49 24 398 0 0,85-33-396 0 0,1 0 1 0 0,-1 1-1 0 0,1 0 0 0 0,-1-1 1 0 0,1 1-1 0 0,0 0 1 0 0,-1-1-1 0 0,1 1 0 0 0,0 0 1 0 0,0 0-1 0 0,0 0 1 0 0,1 0-1 0 0,-1 0 0 0 0,0 0 1 0 0,1 0-1 0 0,0 0 1 0 0,-1 1-1 0 0,1-1 0 0 0,0 0 1 0 0,0 0-1 0 0,0 0 1 0 0,0 0-1 0 0,0 0 0 0 0,1 1 1 0 0,-1-1-1 0 0,1 0 1 0 0,-1 0-1 0 0,1 0 0 0 0,0 0 1 0 0,0 0-1 0 0,0 0 1 0 0,0 0-1 0 0,0 0 0 0 0,0-1 1 0 0,0 1-1 0 0,1 0 0 0 0,-1-1 1 0 0,1 1-1 0 0,-1-1 1 0 0,1 1-1 0 0,0-1 0 0 0,-1 0 1 0 0,1 1-1 0 0,0-1 1 0 0,0 0-1 0 0,0 0 0 0 0,0-1 1 0 0,0 1-1 0 0,0 0 1 0 0,0-1-1 0 0,0 1 0 0 0,0-1 1 0 0,0 1-1 0 0,2-1-2 0 0,184 56 278 0 0,-141-31-158 0 0,-48-22-89 0 0,0 1 0 0 0,0-1 1 0 0,0 0-1 0 0,0 1 1 0 0,0-1-1 0 0,-1 0 1 0 0,1 0-1 0 0,-1 0 1 0 0,0 0-1 0 0,0 0 1 0 0,0-1-1 0 0,0 1 0 0 0,-1-1 1 0 0,1 1-1 0 0,-1-1 1 0 0,1 0-1 0 0,-1 0 1 0 0,0 0-1 0 0,0 0-31 0 0,-154 107 228 0 0,154-105-230 0 0,1 0 1 0 0,-1 0-1 0 0,1 0 1 0 0,0 1-1 0 0,0-1 0 0 0,0 0 1 0 0,0 1-1 0 0,1 0 0 0 0,0-1 1 0 0,0 1-1 0 0,0 0 1 0 0,1 0-1 0 0,-1 0 0 0 0,1 0 1 0 0,0-1-1 0 0,0 1 0 0 0,1 0 1 0 0,0 4 1 0 0,2-4 5 0 0,0-1 0 0 0,0 1 1 0 0,1-1-1 0 0,0 1 0 0 0,-1-1 0 0 0,1 0 1 0 0,0 0-1 0 0,1-1 0 0 0,-1 1 0 0 0,1-1 1 0 0,0 0-1 0 0,-1 0 0 0 0,1 0 0 0 0,1-1 1 0 0,-1 0-1 0 0,0 0 0 0 0,2 0-5 0 0,95 17-195 0 0,-101-21-80 0 0,0 1-1 0 0,0-1 0 0 0,1 0 0 0 0,-1 0 0 0 0,0 1 1 0 0,0-1-1 0 0,-1 0 0 0 0,1 0 0 0 0,0 0 0 0 0,-1 0 1 0 0,1 0-1 0 0,-1 0 0 0 0,1 0 0 0 0,-1 0 0 0 0,0 0 1 0 0,0 0-1 0 0,0 0 0 0 0,0 0 0 0 0,0 0 0 0 0,-1 0 1 0 0,1 0-1 0 0,0 0 0 0 0,-1 0 0 0 0,0 0 0 0 0,1 0 1 0 0,-1-1 275 0 0,-6-11-3105 0 0,4 5 196 0 0,-1 0-3404 0 0,0 2-2669 0 0</inkml:trace>
  <inkml:trace contextRef="#ctx0" brushRef="#br0" timeOffset="44518.871">7813 259 3161 0 0,'0'0'2530'0'0,"0"0"-374"0"0,0 0-76 0 0,0 0-43 0 0,0 0-205 0 0,0 0-291 0 0,0 0-364 0 0,0 0-281 0 0,0 0-117 0 0,0 0-12 0 0,0 0 5 0 0,0 0 12 0 0,0 0-7 0 0,-2 9 13 0 0,11 110 2384 0 0,9-41-2377 0 0,-3 0-1 0 0,-4 0 1 0 0,-3 1-1 0 0,-3 69-796 0 0,24 31 312 0 0,7-46-322 0 0,-34-129 6 0 0,-1 1 1 0 0,1 0-1 0 0,-1-1 1 0 0,0 1-1 0 0,0 0 1 0 0,-1 0-1 0 0,1 0 1 0 0,-1-1-1 0 0,0 1 1 0 0,0 0 0 0 0,-1 0-1 0 0,0 0 1 0 0,1-1-1 0 0,-2 1 1 0 0,1 0-1 0 0,0-1 1 0 0,-1 1-1 0 0,0-1 1 0 0,0 1-1 0 0,0-1 1 0 0,-1 0-1 0 0,1 0 1 0 0,-1 0 3 0 0,-5-5-4669 0 0,6-5-4526 0 0,2 3-1905 0 0</inkml:trace>
  <inkml:trace contextRef="#ctx0" brushRef="#br0" timeOffset="45850.905">8385 365 0 0 0,'0'0'411'0'0,"0"0"121"0"0,0 0 272 0 0,0 0 360 0 0,0 0 273 0 0,0 0 115 0 0,0 0-17 0 0,0 0-81 0 0,0 0-73 0 0,0 0 31 0 0,0 0 3 0 0,3-8-48 0 0,2-2-798 0 0,2-6-84 0 0,-2-1 6470 0 0,-46 140-3134 0 0,-39 235-2537 0 0,34-137-1023 0 0,42-132-177 0 0,4-89-78 0 0,76-14 1015 0 0,124-13-869 0 0,-152 24-64 0 0,-48 3-72 0 0,0 0 0 0 0,0 0 0 0 0,0 0-1 0 0,0 0-3 0 0,0 0 11 0 0,0 0 6 0 0,0 0-6 0 0,0 0-13 0 0,0 0-2 0 0,0 0 10 0 0,0 0 22 0 0,0 0-55 0 0,0 0-25 0 0,0 0 35 0 0,0 0 2 0 0,0 0 4 0 0,0 0-13 0 0,0 0-8 0 0,0 0-13 0 0,-1 0-2 0 0,-23 0-4444 0 0,9 0-5810 0 0,9 0-1684 0 0</inkml:trace>
  <inkml:trace contextRef="#ctx0" brushRef="#br0" timeOffset="46121.518">8621 866 11370 0 0,'0'0'1665'0'0,"0"0"-625"0"0,0 0-165 0 0,0 0 236 0 0,0 0 256 0 0,0 0 42 0 0,0 0-190 0 0,0 0-244 0 0,0 0-176 0 0,0 0-96 0 0,0 0-59 0 0,0 0-69 0 0,0 0-79 0 0,8 23-89 0 0,24 70-111 0 0,-18-1 389 0 0,-13-61-642 0 0,-1 21-1119 0 0,-4-56-14292 0 0,4 1 6133 0 0</inkml:trace>
  <inkml:trace contextRef="#ctx0" brushRef="#br0" timeOffset="46623.988">8599 833 2425 0 0,'0'0'2099'0'0,"0"0"-632"0"0,0 0-124 0 0,0 0 201 0 0,0 0 152 0 0,0 0-29 0 0,0 0-208 0 0,0 0-222 0 0,0 0-159 0 0,0 0-80 0 0,0 0-42 0 0,0 0-26 0 0,22 0-54 0 0,71 1-80 0 0,19 16 1389 0 0,-110-16-2156 0 0,0-1 0 0 0,1 1 1 0 0,-1-1-1 0 0,0 1 0 0 0,0 0 1 0 0,0 0-1 0 0,0 0 0 0 0,0 0 1 0 0,0 0-1 0 0,0 0 1 0 0,0 1-1 0 0,-1-1 0 0 0,1 1 1 0 0,0-1-1 0 0,-1 1 0 0 0,1 0 1 0 0,-1-1-1 0 0,0 1 1 0 0,1 0-1 0 0,-1 0 0 0 0,0 0 1 0 0,0 0-1 0 0,0 0 0 0 0,-1 0 1 0 0,1 0-1 0 0,0 1 1 0 0,-1-1-1 0 0,1 0 0 0 0,-1 0 1 0 0,0 0-1 0 0,0 1 0 0 0,0-1 1 0 0,0 0-1 0 0,0 0 0 0 0,0 1 1 0 0,-1-1-1 0 0,1 0 1 0 0,-1 0-1 0 0,1 0 0 0 0,-1 0 1 0 0,0 1-1 0 0,0-1 0 0 0,0 0 1 0 0,0 0-1 0 0,-1 1-29 0 0,-99 93 542 0 0,100-95-545 0 0,0-1 1 0 0,0 1 0 0 0,0-1 0 0 0,1 1 0 0 0,-1 0-1 0 0,0 0 1 0 0,0-1 0 0 0,1 1 0 0 0,-1 0-1 0 0,1 0 1 0 0,-1 0 0 0 0,0 0 0 0 0,1 0 0 0 0,0 0-1 0 0,-1-1 1 0 0,1 1 0 0 0,-1 0 0 0 0,1 0 0 0 0,0 1-1 0 0,0-1 1 0 0,0 0 0 0 0,0 0 0 0 0,0 0-1 0 0,0 0 1 0 0,0 0 0 0 0,0 0 0 0 0,0 0 0 0 0,0 0-1 0 0,0 0 1 0 0,1 0 0 0 0,-1 0 0 0 0,0 0 0 0 0,1 0-1 0 0,-1 0 1 0 0,1 0 0 0 0,-1 0 0 0 0,1 0-1 0 0,-1-1 1 0 0,1 1 0 0 0,0 0 0 0 0,-1 0 0 0 0,1 0-1 0 0,0-1 1 0 0,0 1 0 0 0,-1 0 0 0 0,1-1-1 0 0,0 1 1 0 0,0-1 0 0 0,0 1 0 0 0,0-1 0 0 0,0 1-1 0 0,0-1 1 0 0,1 0 2 0 0,59 17 71 0 0,-54-15-67 0 0,33 3 17 0 0,47 19 129 0 0,-87-23-137 0 0,1 0 1 0 0,-1 0-1 0 0,1 1 1 0 0,-1-1-1 0 0,0 0 1 0 0,0 0-1 0 0,1 0 1 0 0,-1 1-1 0 0,0-1 1 0 0,0 0-1 0 0,0 0 1 0 0,0 1-1 0 0,0-1 1 0 0,-1 0-1 0 0,1 0 1 0 0,0 0-1 0 0,0 1 1 0 0,-1-1-1 0 0,1 0 1 0 0,-1 0-1 0 0,1 0 1 0 0,-1 0-1 0 0,0 0 1 0 0,1 0-1 0 0,-1 0 1 0 0,0 0-1 0 0,0 0 1 0 0,1 0-1 0 0,-1 0 1 0 0,0 0-1 0 0,0-1 1 0 0,0 1-1 0 0,0 0 1 0 0,0 0 0 0 0,0-1-1 0 0,0 1 1 0 0,0-1-1 0 0,-2 1-13 0 0,-74 32 319 0 0,61-28-388 0 0,-1 0 1 0 0,0-1-1 0 0,0-1 1 0 0,0-1 0 0 0,-1 0-1 0 0,1-1 1 0 0,0-1-1 0 0,-1-1 1 0 0,-11-1 68 0 0,-23-21-2649 0 0,39 2-7928 0 0,13 14-720 0 0</inkml:trace>
  <inkml:trace contextRef="#ctx0" brushRef="#br0" timeOffset="47618.659">9153 958 1400 0 0,'0'0'2921'0'0,"0"0"-387"0"0,0 0-116 0 0,0 0-87 0 0,0 0-261 0 0,0 0-366 0 0,0 0-369 0 0,0 0-399 0 0,0 0-258 0 0,0 0-100 0 0,0 0-24 0 0,0 0-10 0 0,0 0-12 0 0,-2 6-40 0 0,-4 183 3724 0 0,3-159-4272 0 0,-10-32-5832 0 0,12-5 2687 0 0,0 1-4235 0 0,1 2-1226 0 0</inkml:trace>
  <inkml:trace contextRef="#ctx0" brushRef="#br0" timeOffset="47928.795">8917 980 8786 0 0,'0'0'2692'0'0,"0"0"-738"0"0,0 0-525 0 0,0 0-237 0 0,0 0-160 0 0,0 0-66 0 0,0 0-49 0 0,0 0-29 0 0,0 0-44 0 0,0 0-119 0 0,0 0-128 0 0,0 0-129 0 0,0 0-112 0 0,26 3-92 0 0,82 6-84 0 0,17-6 50 0 0,-38-10-2555 0 0,-87 7 1248 0 0,0 0-572 0 0,0 0-1035 0 0,0 0-2541 0 0,0 0-5255 0 0</inkml:trace>
  <inkml:trace contextRef="#ctx0" brushRef="#br0" timeOffset="48174.431">8867 1271 5721 0 0,'0'0'2646'0'0,"0"0"-848"0"0,0 0-322 0 0,0 0 72 0 0,0 0-58 0 0,0 0-211 0 0,0 0-283 0 0,0 0-222 0 0,0 0-205 0 0,0 0-165 0 0,34 1-128 0 0,108 1-78 0 0,-23-12 27 0 0,-41 7-1194 0 0,-45 2-8597 0 0,-30 1 701 0 0</inkml:trace>
  <inkml:trace contextRef="#ctx0" brushRef="#br0" timeOffset="49373.092">8068 185 5873 0 0,'0'0'2287'0'0,"0"0"-381"0"0,0 0-213 0 0,0 0-177 0 0,0 0-213 0 0,0 0-170 0 0,0 0-171 0 0,0 0-181 0 0,0 0-100 0 0,0 0-72 0 0,0 0-33 0 0,0 0-22 0 0,0 0-21 0 0,17-3-40 0 0,122-16 749 0 0,237 67 732 0 0,-262-29-1895 0 0,-101-15 181 0 0,-20-4 316 0 0,-24-5 276 0 0,18 1-821 0 0,1-1 0 0 0,-1-1 0 0 0,1 0 0 0 0,0-1 0 0 0,1 0 0 0 0,-1-1 0 0 0,1 0 0 0 0,1 0 0 0 0,0-2 0 0 0,0 1 0 0 0,-3-4-31 0 0,7 1-665 0 0,5 7-2596 0 0,1 0-3907 0 0,0 4-4097 0 0</inkml:trace>
  <inkml:trace contextRef="#ctx0" brushRef="#br0" timeOffset="49843.315">9210 579 4297 0 0,'0'0'2147'0'0,"0"0"-656"0"0,0 0-71 0 0,0 0 333 0 0,0 0 180 0 0,0 0-117 0 0,0 0-291 0 0,0 0-330 0 0,0 0-209 0 0,0 0-96 0 0,0 0-112 0 0,0 0-86 0 0,0 0-69 0 0,23 3-94 0 0,109 16 336 0 0,-75-10-568 0 0,2-3 0 0 0,-1-3 0 0 0,39-3-297 0 0,-91 0-115 0 0,7-3-1590 0 0,-11 0-8235 0 0,-2 2-315 0 0</inkml:trace>
  <inkml:trace contextRef="#ctx0" brushRef="#br0" timeOffset="50096.718">9223 792 8322 0 0,'0'0'2051'0'0,"0"0"-633"0"0,0 0-118 0 0,0 0 228 0 0,0 0 62 0 0,0 0-151 0 0,0 0-290 0 0,0 0-310 0 0,0 0-237 0 0,32 4-152 0 0,102 11-114 0 0,-1-19 235 0 0,-89-3-469 0 0,76-3-246 0 0,-69 9-2701 0 0,-50 1 873 0 0,-1 0-2724 0 0,0 0-5520 0 0</inkml:trace>
  <inkml:trace contextRef="#ctx0" brushRef="#br0" timeOffset="50443.447">9340 373 3977 0 0,'0'0'1926'0'0,"0"0"-123"0"0,0 0 20 0 0,0 0-58 0 0,0 0-198 0 0,0 0-257 0 0,0 0-235 0 0,0 0-163 0 0,0 0-57 0 0,0 0-39 0 0,0 0-41 0 0,0 0-50 0 0,-2 34-62 0 0,-9 109-72 0 0,10 19 991 0 0,1-135-1600 0 0,-1 0 1 0 0,-1 0-1 0 0,-1-1 0 0 0,-2 1 1 0 0,0-1-1 0 0,-2 0 1 0 0,-1 0-1 0 0,-1-1 1 0 0,-1 0-1 0 0,-1 0 0 0 0,-2 0 18 0 0,4-12-580 0 0,-3 7-1162 0 0,8-10-6649 0 0,3-8-2243 0 0</inkml:trace>
  <inkml:trace contextRef="#ctx0" brushRef="#br0" timeOffset="51278.848">9926 266 0 0 0,'0'0'880'0'0,"0"0"423"0"0,0 0 143 0 0,0 0 62 0 0,0 0 43 0 0,0 0-5 0 0,0 0-41 0 0,0 0-52 0 0,0 0-105 0 0,0 0-133 0 0,2-2-144 0 0,-1 2-953 0 0,0 0 0 0 0,-1-1 0 0 0,1 1 0 0 0,0 0 0 0 0,-1 0 0 0 0,1 0 0 0 0,0 0 0 0 0,-1 0 0 0 0,1 0 0 0 0,0 0 0 0 0,-1 0 0 0 0,1 0 0 0 0,0 0-1 0 0,-1 0 1 0 0,1 1 0 0 0,0-1 0 0 0,-1 0 0 0 0,1 0 0 0 0,0 1 0 0 0,-1-1 0 0 0,1 0 0 0 0,-1 1 0 0 0,1-1 0 0 0,0 0 0 0 0,-1 1 0 0 0,1-1 0 0 0,-1 1 0 0 0,0-1 0 0 0,1 1 0 0 0,-1-1 0 0 0,1 1 0 0 0,-1 0 0 0 0,0-1 0 0 0,1 1 0 0 0,-1-1 0 0 0,0 1 0 0 0,0 0 0 0 0,1-1 0 0 0,-1 1 0 0 0,0 0 0 0 0,0-1 0 0 0,0 1 0 0 0,0 0 0 0 0,0-1 0 0 0,0 1 0 0 0,0 0 0 0 0,0 0 0 0 0,0-1 0 0 0,0 1 0 0 0,0 0 0 0 0,0-1 0 0 0,-1 1 0 0 0,1 0-1 0 0,0-1 1 0 0,0 1 0 0 0,-1-1 0 0 0,1 1 0 0 0,-1 0 0 0 0,1-1 0 0 0,0 1 0 0 0,-1-1 0 0 0,1 1 0 0 0,-1-1 0 0 0,0 1-118 0 0,1 7-282 0 0,-8 235 2812 0 0,-54 22-2530 0 0,31-202 33 0 0,17-41 717 0 0,-20 21-685 0 0,82-43 353 0 0,58-25-126 0 0,0 3-234 0 0,-100 19 106 0 0,-5 3-4032 0 0,-1-1-4181 0 0,0 1 8018 0 0,0 0-11608 0 0</inkml:trace>
  <inkml:trace contextRef="#ctx0" brushRef="#br0" timeOffset="51575.156">10121 796 7202 0 0,'0'0'3915'0'0,"0"0"-2063"0"0,0 0-799 0 0,0 0 148 0 0,0 0 180 0 0,0 0-71 0 0,0 0-231 0 0,0 0-277 0 0,0 0-211 0 0,0 0-153 0 0,0 0-85 0 0,0 0-72 0 0,0 0-65 0 0,2 33-56 0 0,4 102-36 0 0,-14-72-55 0 0,-14 22-1166 0 0,20-81 482 0 0,-1-2-3350 0 0,1-1-80 0 0,2 0-6692 0 0</inkml:trace>
  <inkml:trace contextRef="#ctx0" brushRef="#br0" timeOffset="52111.208">10104 778 4569 0 0,'0'0'1674'0'0,"0"0"-250"0"0,0 0-36 0 0,0 0 90 0 0,0 0 17 0 0,0 0-97 0 0,0 0-212 0 0,0 0-181 0 0,0 0-116 0 0,0 0-70 0 0,0 0-83 0 0,0 0-88 0 0,0 0-82 0 0,14 6-65 0 0,44 22-70 0 0,17-4 495 0 0,-73-24-910 0 0,0 0 0 0 0,0 1 0 0 0,0-1 0 0 0,0 0 0 0 0,-1 1 0 0 0,1-1 0 0 0,0 1 0 0 0,0 0 0 0 0,-1 0 0 0 0,1-1 0 0 0,0 1 0 0 0,-1 0 0 0 0,1 0 0 0 0,-1 1 1 0 0,1-1-1 0 0,-1 0 0 0 0,0 0 0 0 0,1 1 0 0 0,-1-1 0 0 0,0 1 0 0 0,0-1 0 0 0,0 1 0 0 0,0-1 0 0 0,0 1 0 0 0,-1 0 0 0 0,1 0 0 0 0,0-1 0 0 0,-1 1 0 0 0,1 0 0 0 0,-1 0 1 0 0,0 0-1 0 0,1-1 0 0 0,-1 1 0 0 0,0 0 0 0 0,0 0 0 0 0,0 0 0 0 0,0 0 0 0 0,-1 0 0 0 0,1-1 0 0 0,0 1 0 0 0,-1 0 0 0 0,1 0 0 0 0,-1 0-16 0 0,-92 73 712 0 0,89-72-705 0 0,2-3-9 0 0,1 0 1 0 0,0 0-1 0 0,0 1 1 0 0,-1-1-1 0 0,1 0 1 0 0,0 1 0 0 0,0-1-1 0 0,0 1 1 0 0,0-1-1 0 0,0 1 1 0 0,0-1-1 0 0,0 1 1 0 0,0 0-1 0 0,0 0 1 0 0,0-1 0 0 0,0 1-1 0 0,0 0 1 0 0,0 0-1 0 0,0 0 1 0 0,1 0-1 0 0,-1 0 1 0 0,0 0-1 0 0,1 0 1 0 0,-1 0 0 0 0,1 0-1 0 0,-1 1 1 0 0,1-1-1 0 0,0 0 1 0 0,-1 0-1 0 0,1 0 1 0 0,0 1-1 0 0,0-1 1 0 0,0 0 0 0 0,0 0-1 0 0,0 0 1 0 0,0 1-1 0 0,0-1 1 0 0,0 0-1 0 0,0 0 1 0 0,1 1-1 0 0,-1-1 1 0 0,0 0 0 0 0,1 0-1 0 0,-1 0 1 0 0,1 0-1 0 0,-1 0 1 0 0,1 0-1 0 0,0 0 1 0 0,-1 0-1 0 0,1 0 1 0 0,0 0 0 0 0,0 0-1 0 0,0 0 1 0 0,0 0-1 0 0,0 0 1 0 0,0-1 1 0 0,59 39 403 0 0,-59-37-390 0 0,0-1-1 0 0,0 0 0 0 0,0 1 1 0 0,0-1-1 0 0,0 1 1 0 0,0-1-1 0 0,0 1 0 0 0,-1-1 1 0 0,1 1-1 0 0,0 0 1 0 0,-1-1-1 0 0,1 1 1 0 0,-1 0-1 0 0,0 0 0 0 0,0-1 1 0 0,0 1-1 0 0,1 0 1 0 0,-2-1-1 0 0,1 1 0 0 0,0 0 1 0 0,0 0-1 0 0,0-1 1 0 0,-1 1-1 0 0,1 0 0 0 0,-1-1 1 0 0,0 1-1 0 0,1 0 1 0 0,-1-1-1 0 0,0 1 0 0 0,0-1 1 0 0,0 1-1 0 0,0-1 1 0 0,0 0-1 0 0,0 1 0 0 0,0-1 1 0 0,0 0-1 0 0,-1 0 1 0 0,0 1-13 0 0,-6 6 56 0 0,-1-2 0 0 0,0 1 0 0 0,0-1 0 0 0,0-1 0 0 0,0 0 1 0 0,-1 0-1 0 0,0 0 0 0 0,0-1 0 0 0,0-1 0 0 0,-10 2-56 0 0,-34 2-1355 0 0,30-7-9188 0 0,20 0-512 0 0</inkml:trace>
  <inkml:trace contextRef="#ctx0" brushRef="#br0" timeOffset="52396.686">10427 962 5993 0 0,'0'0'2571'0'0,"0"0"-383"0"0,0 0-141 0 0,0 0-58 0 0,0 0-177 0 0,0 0-296 0 0,0 0-321 0 0,0 0-267 0 0,0 0-189 0 0,0 0-147 0 0,0 0-88 0 0,0 0-95 0 0,0 0-72 0 0,-11 29-95 0 0,-31 88-84 0 0,25-17 24 0 0,3-74-678 0 0,2-22-9070 0 0,10-4 995 0 0</inkml:trace>
  <inkml:trace contextRef="#ctx0" brushRef="#br0" timeOffset="52646.903">10416 943 7634 0 0,'0'0'2249'0'0,"0"0"-650"0"0,0 0-350 0 0,0 0-81 0 0,0 0-12 0 0,0 0-36 0 0,0 0-118 0 0,0 0-182 0 0,0 0-138 0 0,0 0-88 0 0,0 0-65 0 0,0 0-71 0 0,0 0-92 0 0,27 0-102 0 0,85 0-81 0 0,-25 5-121 0 0,-63 4-2194 0 0,-35-1-8137 0 0,7-4 1535 0 0</inkml:trace>
  <inkml:trace contextRef="#ctx0" brushRef="#br0" timeOffset="52808.138">10362 1116 3569 0 0,'0'0'2216'0'0,"0"0"289"0"0,0 0 159 0 0,0 0-327 0 0,0 0-537 0 0,0 0-520 0 0,0 0-447 0 0,0 0-257 0 0,0 0-224 0 0,0 0-128 0 0,190-11-152 0 0,-166 8-104 0 0,-4-1-128 0 0,-3 0-384 0 0,-5 1-448 0 0,-1-1-1225 0 0,-7 0-3192 0 0,0 1-3665 0 0</inkml:trace>
  <inkml:trace contextRef="#ctx0" brushRef="#br0" timeOffset="53844.68">9642 152 136 0 0,'0'0'2130'0'0,"0"0"-154"0"0,0 0 106 0 0,0 0 90 0 0,0 0-99 0 0,0 0-269 0 0,0 0-307 0 0,0 0-270 0 0,0 0-198 0 0,0 0-94 0 0,0 0-44 0 0,0 0-31 0 0,17-8 2710 0 0,418 23-1895 0 0,-419-15-1965 0 0,6-1 1317 0 0,-41-13-144 0 0,10 9-873 0 0,0-1-1 0 0,1 0 0 0 0,0-1 0 0 0,0 0 0 0 0,1 0 0 0 0,-1-1 0 0 0,1 0 0 0 0,1 0 0 0 0,0-1 0 0 0,0 0 0 0 0,1 0 0 0 0,-1-2-9 0 0,2 5-39 0 0,-2-2-555 0 0,-4-7 202 0 0,8 4-10010 0 0,2 8-1196 0 0</inkml:trace>
  <inkml:trace contextRef="#ctx0" brushRef="#br0" timeOffset="54912.774">10478 56 0 0 0,'0'0'912'0'0,"0"0"731"0"0,0 0 299 0 0,0 0 93 0 0,0 0 28 0 0,0 0-17 0 0,0 0-128 0 0,0 0-177 0 0,0 0-230 0 0,0 0-262 0 0,0 0-204 0 0,0 0-166 0 0,-5-4-156 0 0,-17-13-112 0 0,16 12-82 0 0,6 5-42 0 0,0 0-31 0 0,19 1 2525 0 0,10 11-2500 0 0,0 2 1 0 0,-1 0-1 0 0,-1 2 1 0 0,0 1 0 0 0,-1 2-1 0 0,-1 0 1 0 0,-1 2-1 0 0,18 19-481 0 0,-19-19 96 0 0,-1 1-1 0 0,-1 1 0 0 0,-1 0 0 0 0,-1 2 1 0 0,-1 0-1 0 0,-2 1 0 0 0,0 1 0 0 0,-2 0 0 0 0,-1 1 1 0 0,9 27-96 0 0,-10-12 74 0 0,-2-1 1 0 0,-2 2-1 0 0,-1-1 1 0 0,-3 1-1 0 0,-1 0 1 0 0,-2 0-1 0 0,-3 17-74 0 0,0-48 22 0 0,0-1 0 0 0,-1 1 0 0 0,-1-1 0 0 0,1 0 0 0 0,-2 0-1 0 0,0-1 1 0 0,0 1 0 0 0,-1-1 0 0 0,0 0 0 0 0,-1-1 0 0 0,-1 1 0 0 0,0 0-22 0 0,-93 136 124 0 0,38-65-49 0 0,-18-2 53 0 0,2-35-80 0 0,27-17-7 0 0,13-5 186 0 0,32-20-219 0 0,7-3 2 0 0,0 0 0 0 0,0 0-6 0 0,0 0-16 0 0,0 0 0 0 0,0 0 17 0 0,0 0 4 0 0,0 0-22 0 0,0 0-18 0 0,0 0-17 0 0,0 0-33 0 0,34-26-2340 0 0,-9 12 11 0 0,-12 7-965 0 0,0-1-4225 0 0,-2 1-5406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78 1736 0 0,'0'0'1385'0'0,"0"0"-38"0"0,0 0 141 0 0,0 0 252 0 0,0 0 143 0 0,0 0-10 0 0,0 0-201 0 0,0 0-270 0 0,0 0-247 0 0,0 0-134 0 0,0 0-78 0 0,0 0-41 0 0,0 0-21 0 0,2-13-41 0 0,5-39-50 0 0,-5 39-61 0 0,-2 13-67 0 0,0 0-99 0 0,0 0-67 0 0,0 0-64 0 0,0 0-76 0 0,0 0-16 0 0,0 0-37 0 0,0 0-19 0 0,0 0 1 0 0,0 22 2525 0 0,-13 458-898 0 0,2-357-1774 0 0,-6 0 1 0 0,-10 27-139 0 0,-13 13 32 0 0,37-155-1056 0 0,4-18-382 0 0,6-18-1970 0 0,-1 2-2960 0 0,-5 15 270 0 0,1 0-5593 0 0</inkml:trace>
  <inkml:trace contextRef="#ctx0" brushRef="#br0" timeOffset="206.046">0 545 10762 0 0,'0'0'2580'0'0,"0"0"-1396"0"0,0 0-529 0 0,0 0 190 0 0,0 0 299 0 0,0 0 177 0 0,0 0-8 0 0,0 0-163 0 0,0 0-214 0 0,35 6-229 0 0,110 16-162 0 0,23-17 373 0 0,162-30-1400 0 0,-277 23-495 0 0,4 0-1944 0 0,-21-1-3760 0 0,-20 2-3109 0 0</inkml:trace>
  <inkml:trace contextRef="#ctx0" brushRef="#br0" timeOffset="490.597">983 523 5705 0 0,'0'0'2996'0'0,"0"0"-608"0"0,0 0-456 0 0,0 0-231 0 0,0 0-229 0 0,0 0-196 0 0,0 0-142 0 0,0 0-136 0 0,0 0-125 0 0,-32 31-141 0 0,-101 96-133 0 0,130-124-561 0 0,-1-1 0 0 0,0 1-1 0 0,1 0 1 0 0,-1 0 0 0 0,1 0 0 0 0,0 0-1 0 0,0 1 1 0 0,1-1 0 0 0,-1 1 0 0 0,1 0-1 0 0,-1 0 1 0 0,1 0 0 0 0,0 0 0 0 0,1 0-1 0 0,-1 0 1 0 0,1 0 0 0 0,-1 1 0 0 0,1-1-1 0 0,0 2-37 0 0,1 5 122 0 0,-2-3-52 0 0,1 1-1 0 0,1-1 1 0 0,-1 0 0 0 0,1 0 0 0 0,1 1 0 0 0,0-1 0 0 0,0 0-1 0 0,0 0 1 0 0,1 0 0 0 0,0 0 0 0 0,1 0 0 0 0,0 0 0 0 0,0 0-1 0 0,0-1 1 0 0,1 1 0 0 0,1-1 0 0 0,-1 0 0 0 0,1-1-1 0 0,0 1 1 0 0,0-1 0 0 0,1 0 0 0 0,0 0 0 0 0,0 0 0 0 0,0-1-1 0 0,1 0 1 0 0,0 0 0 0 0,0-1 0 0 0,5 3-70 0 0,2-2 125 0 0,0 1-1 0 0,1-2 1 0 0,-1 0-1 0 0,1-1 1 0 0,0 0 0 0 0,0-1-1 0 0,0-1 1 0 0,0 0 0 0 0,1-1-1 0 0,-1-1 1 0 0,0 0 0 0 0,0-1-1 0 0,0-1 1 0 0,0 0-1 0 0,-1-1 1 0 0,1-1 0 0 0,-1 0-1 0 0,0-1 1 0 0,0-1 0 0 0,-1 0-1 0 0,0 0 1 0 0,10-8-125 0 0,-13 7 81 0 0,-1 0 1 0 0,1 0-1 0 0,-1-1 1 0 0,-1-1-1 0 0,1 1 1 0 0,-2-1-1 0 0,1-1 0 0 0,-2 1 1 0 0,1-1-1 0 0,2-8-81 0 0,-6 14 16 0 0,-1 0 0 0 0,0 0-1 0 0,-1 0 1 0 0,1-1-1 0 0,-1 1 1 0 0,0 0 0 0 0,0-1-1 0 0,-1 1 1 0 0,0-1-1 0 0,0 0 1 0 0,0 1-1 0 0,0-1 1 0 0,-1 1 0 0 0,0-1-1 0 0,0 1 1 0 0,-1 0-1 0 0,1-1 1 0 0,-1 1 0 0 0,0 0-1 0 0,-1 0 1 0 0,1 0-1 0 0,-1 0 1 0 0,0 1 0 0 0,0-1-1 0 0,-1 0-15 0 0,-7-6-70 0 0,0 1 1 0 0,-1 1-1 0 0,0 0 0 0 0,-1 0 0 0 0,0 1 1 0 0,0 1-1 0 0,-1 0 0 0 0,0 1 0 0 0,0 0 1 0 0,0 1-1 0 0,-1 1 0 0 0,1 0 0 0 0,-1 1 1 0 0,0 1-1 0 0,0 0 0 0 0,0 1 0 0 0,0 0 1 0 0,-1 2-1 0 0,1 0 0 0 0,-8 1 70 0 0,-64 23-1681 0 0,63-7-1617 0 0,3 4-4079 0 0,15-10-4729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45 156 2112 0 0,'0'0'5047'0'0,"0"0"-2555"0"0,0 0-791 0 0,0 0 52 0 0,0 0 72 0 0,0 0-65 0 0,0 0-242 0 0,0 0-389 0 0,0 0-416 0 0,0 0-289 0 0,0 0-78 0 0,0 0 73 0 0,0 0 101 0 0,-1 6 67 0 0,9 168 2372 0 0,-1-66-2336 0 0,-6 1-1 0 0,-4-1 0 0 0,-4 0 0 0 0,-16 69-622 0 0,-3-27 204 0 0,124-280 423 0 0,-64 94-610 0 0,2 1 1 0 0,2 2 0 0 0,0 1 0 0 0,3 2-1 0 0,0 2 1 0 0,2 2 0 0 0,40-18-18 0 0,-75 39-2 0 0,1 1 0 0 0,-1 1 0 0 0,1 0 0 0 0,-1 0 0 0 0,1 0 0 0 0,0 1-1 0 0,0 0 1 0 0,0 1 0 0 0,0 0 0 0 0,1 1 0 0 0,-1 0 0 0 0,0 0 0 0 0,3 1 2 0 0,-8 3 9 0 0,0-1 0 0 0,-1 1 1 0 0,1 0-1 0 0,-1 0 0 0 0,0 1 0 0 0,0-1 0 0 0,-1 1 0 0 0,1-1 0 0 0,-1 1 0 0 0,0 0 1 0 0,0 0-1 0 0,0 0 0 0 0,-1 0 0 0 0,0 0 0 0 0,0 0 0 0 0,0 1 0 0 0,-1-1 0 0 0,0 0 1 0 0,0 5-10 0 0,1 4 32 0 0,-1 1 0 0 0,0 0 0 0 0,-2-1 0 0 0,1 1 0 0 0,-2-1 0 0 0,0 1 0 0 0,-1-1 0 0 0,0 0 0 0 0,-1 0 0 0 0,0-1 0 0 0,-2 1 0 0 0,1-1 0 0 0,-2 0 0 0 0,-2 4-32 0 0,-5 5 26 0 0,0 0 0 0 0,-2-1 1 0 0,0 0-1 0 0,-1-2 0 0 0,-1 0 0 0 0,-1-1 1 0 0,-1-1-1 0 0,0 0 0 0 0,-1-2 1 0 0,-1-1-1 0 0,-4 2-26 0 0,21-13-3 0 0,1 0-1 0 0,0 0 1 0 0,-1-1 0 0 0,1 0-1 0 0,-1 0 1 0 0,0 0 0 0 0,1 0 0 0 0,-1-1-1 0 0,0 0 1 0 0,0 0 0 0 0,0-1-1 0 0,0 1 1 0 0,0-2 0 0 0,0 1-1 0 0,0 0 1 0 0,0-1 0 0 0,0 0-1 0 0,0-1 1 0 0,0 1 0 0 0,1-1 0 0 0,-1 0-1 0 0,0 0 1 0 0,1-1 0 0 0,0 0-1 0 0,-1 0 1 0 0,1 0 0 0 0,0-1 3 0 0,-2-3-101 0 0,1 0 0 0 0,-1-1 1 0 0,1 0-1 0 0,1 0 0 0 0,0-1 1 0 0,0 1-1 0 0,0-1 1 0 0,1 0-1 0 0,1 0 0 0 0,-1-1 1 0 0,2 1-1 0 0,-1-1 0 0 0,1 0 1 0 0,1 1-1 0 0,-1-9 101 0 0,8-36-3513 0 0,18 3-4308 0 0,-14 40-3798 0 0</inkml:trace>
  <inkml:trace contextRef="#ctx0" brushRef="#br0" timeOffset="1409.586">1109 715 2369 0 0,'0'0'3720'0'0,"0"0"-1247"0"0,0 0-573 0 0,0 0-158 0 0,0 0-102 0 0,0 0-126 0 0,0 0-143 0 0,0 0-192 0 0,0 0-188 0 0,0 0-156 0 0,0 0-118 0 0,-33 7-41 0 0,-105 22-64 0 0,50 9 479 0 0,78-33-991 0 0,0 1 0 0 0,0 0 0 0 0,1 1 0 0 0,-1 0 0 0 0,1 0 0 0 0,1 1 0 0 0,-1 0 0 0 0,2 1 0 0 0,-1-1 0 0 0,1 2 0 0 0,0-1 0 0 0,1 1-1 0 0,0 0 1 0 0,1 0 0 0 0,0 1 0 0 0,0-1 0 0 0,-1 7-100 0 0,4-13 11 0 0,0 1-1 0 0,1-1 0 0 0,-1 1 1 0 0,1 0-1 0 0,0 0 1 0 0,0 0-1 0 0,0 0 1 0 0,1 0-1 0 0,-1 0 0 0 0,1 0 1 0 0,1 0-1 0 0,-1 0 1 0 0,1 0-1 0 0,0 0 0 0 0,0 0 1 0 0,0-1-1 0 0,0 1 1 0 0,1 0-1 0 0,0-1 1 0 0,0 1-1 0 0,0-1 0 0 0,1 1 1 0 0,0-1-1 0 0,0 0 1 0 0,0 0-1 0 0,0 0 0 0 0,0 0 1 0 0,1-1-1 0 0,-1 0 1 0 0,1 1-1 0 0,0-1 1 0 0,0 0-1 0 0,0-1 0 0 0,1 1 1 0 0,-1-1-1 0 0,1 0 1 0 0,3 2-11 0 0,5-5 73 0 0,0 0 0 0 0,-1 0 1 0 0,1-1-1 0 0,-1 0 1 0 0,1-1-1 0 0,-1-1 0 0 0,0 0 1 0 0,0 0-1 0 0,0-1 0 0 0,-1-1 1 0 0,1 0-1 0 0,-2-1 0 0 0,1 0 1 0 0,-1 0-1 0 0,0-1 1 0 0,0-1-1 0 0,-1 1 0 0 0,0-2 1 0 0,0 1-1 0 0,-1-1 0 0 0,2-5-73 0 0,35-29 123 0 0,110-103 41 0 0,-154 148-167 0 0,1-1 0 0 0,-1 1-1 0 0,0-1 1 0 0,0 1 0 0 0,0-1 0 0 0,0 1 0 0 0,0 0 0 0 0,1 0 0 0 0,-1-1 0 0 0,0 1 0 0 0,-1 0 0 0 0,1 0-1 0 0,0 0 1 0 0,0 0 0 0 0,0 0 0 0 0,0 0 0 0 0,-1 0 0 0 0,1 0 0 0 0,-1 1 0 0 0,1-1 0 0 0,-1 0 0 0 0,1 0-1 0 0,-1 0 1 0 0,1 1 0 0 0,-1-1 0 0 0,0 0 0 0 0,0 1 0 0 0,0-1 0 0 0,0 0 0 0 0,0 1 0 0 0,0-1 0 0 0,0 0-1 0 0,0 0 1 0 0,0 1 0 0 0,-1-1 0 0 0,1 0 0 0 0,0 0 0 0 0,-1 1 0 0 0,1-1 0 0 0,-1 0 0 0 0,0 0 0 0 0,0 1 3 0 0,1 2-8 0 0,-12 173 111 0 0,12-176-95 0 0,0 1 0 0 0,0 0 0 0 0,0-1 0 0 0,0 1-1 0 0,0 0 1 0 0,1-1 0 0 0,-1 1 0 0 0,1-1 0 0 0,-1 1 0 0 0,1-1 0 0 0,-1 1 0 0 0,1-1-1 0 0,0 1 1 0 0,0-1 0 0 0,0 0 0 0 0,0 1 0 0 0,0-1 0 0 0,0 0 0 0 0,0 0 0 0 0,0 0-1 0 0,0 0 1 0 0,0 0 0 0 0,1 0 0 0 0,-1 0 0 0 0,0 0 0 0 0,1 0 0 0 0,-1 0 0 0 0,1-1 0 0 0,-1 1-1 0 0,1-1 1 0 0,-1 1 0 0 0,1-1 0 0 0,-1 0 0 0 0,1 1 0 0 0,0-1 0 0 0,-1 0 0 0 0,1 0-1 0 0,-1 0 1 0 0,1 0 0 0 0,0 0 0 0 0,-1-1 0 0 0,1 1 0 0 0,-1 0 0 0 0,1-1 0 0 0,0 1-1 0 0,-1-1 1 0 0,1 1 0 0 0,-1-1 0 0 0,0 0 0 0 0,1 0 0 0 0,-1 0 0 0 0,0 0 0 0 0,1 0-1 0 0,-1 0-7 0 0,101-83 510 0 0,-39 29-361 0 0,2 4 0 0 0,3 2 0 0 0,60-32-149 0 0,-128 80 6 0 0,1 0 0 0 0,0 0 0 0 0,0 0 0 0 0,0-1 0 0 0,0 1 0 0 0,0 0 0 0 0,0 0 0 0 0,0 1-1 0 0,0-1 1 0 0,0 0 0 0 0,0 0 0 0 0,0 0 0 0 0,0 1 0 0 0,1-1 0 0 0,-1 1 0 0 0,0-1 0 0 0,0 1 0 0 0,1-1 0 0 0,-1 1 0 0 0,0 0 0 0 0,1-1 0 0 0,-1 1 0 0 0,1 0 0 0 0,-1 0 0 0 0,0 0 0 0 0,1 0 0 0 0,-1 0 0 0 0,1 1 0 0 0,-1-1 0 0 0,0 0 0 0 0,1 1 0 0 0,-1-1 0 0 0,0 1 0 0 0,0-1 0 0 0,1 1 0 0 0,-1-1 0 0 0,0 1 0 0 0,0 0 0 0 0,0 0 0 0 0,0 0 0 0 0,0-1 0 0 0,0 1 0 0 0,0 0 0 0 0,0 0 0 0 0,0 1 0 0 0,0-1 0 0 0,0 0 0 0 0,0 0 0 0 0,-1 0 0 0 0,1 0 0 0 0,-1 1 0 0 0,1-1 0 0 0,-1 0 0 0 0,1 1 0 0 0,-1-1 0 0 0,0 0 0 0 0,1 1 0 0 0,-1-1 0 0 0,0 1-1 0 0,0-1 1 0 0,0 0 0 0 0,0 1-6 0 0,0 0 34 0 0,-1-1-1 0 0,1 1 0 0 0,0-1 1 0 0,0 1-1 0 0,-1-1 0 0 0,1 1 1 0 0,-1-1-1 0 0,1 1 0 0 0,-1-1 1 0 0,0 0-1 0 0,0 1 1 0 0,1-1-1 0 0,-1 0 0 0 0,0 0 1 0 0,0 1-1 0 0,0-1 0 0 0,0 0 1 0 0,-1 0-1 0 0,1 0 0 0 0,0 0 1 0 0,0 0-1 0 0,-1 0 0 0 0,1-1 1 0 0,0 1-1 0 0,-1 0 0 0 0,1-1 1 0 0,-1 1-1 0 0,1-1 0 0 0,-1 1 1 0 0,1-1-1 0 0,-1 0 0 0 0,1 0 1 0 0,-1 1-1 0 0,1-1 0 0 0,-1 0 1 0 0,1 0-1 0 0,-1-1 0 0 0,1 1 1 0 0,-1 0-1 0 0,1 0 0 0 0,-1-1 1 0 0,0 1-34 0 0,-2-2 0 0 0,0 0 0 0 0,-1 1 0 0 0,1 0 0 0 0,0 0 1 0 0,-1 0-1 0 0,1 1 0 0 0,-1-1 0 0 0,1 1 0 0 0,-1 0 1 0 0,1 0-1 0 0,-1 1 0 0 0,1-1 0 0 0,-1 1 0 0 0,1 0 0 0 0,-1 0 1 0 0,1 1-1 0 0,0-1 0 0 0,0 1 0 0 0,0 0 0 0 0,0 0 1 0 0,0 0-1 0 0,-3 3 0 0 0,-26 17 13 0 0,14-2-24 0 0,-26 42-71 0 0,43-56 80 0 0,0-1 1 0 0,0 1-1 0 0,0 0 1 0 0,0 0-1 0 0,1 0 1 0 0,0 0-1 0 0,1 0 1 0 0,-1 0-1 0 0,1 0 1 0 0,0 1-1 0 0,1-1 1 0 0,-1 0-1 0 0,1 0 1 0 0,0 0-1 0 0,1 0 1 0 0,0 0-1 0 0,0 0 1 0 0,0-1-1 0 0,0 1 1 0 0,1 0-1 0 0,0-1 1 0 0,0 0-1 0 0,3 3 2 0 0,-1-2-3 0 0,1-1 0 0 0,-1 1 0 0 0,1-2 0 0 0,0 1 0 0 0,0-1 0 0 0,1 0 0 0 0,-1 0 1 0 0,1 0-1 0 0,0-1 0 0 0,0 0 0 0 0,0-1 0 0 0,1 1 0 0 0,-1-2 0 0 0,0 1 0 0 0,1-1 0 0 0,0 0 0 0 0,-1 0 0 0 0,1-1 0 0 0,-1 0 0 0 0,1 0 3 0 0,15-1 30 0 0,0-1 0 0 0,0-1 0 0 0,0-1 0 0 0,-1-1 0 0 0,0-1 0 0 0,0-1-1 0 0,0 0 1 0 0,-1-2 0 0 0,0-1 0 0 0,9-6-30 0 0,5-2 65 0 0,0-1-1 0 0,-1-2 1 0 0,-1-2 0 0 0,-1 0-1 0 0,-2-3 1 0 0,2-2-65 0 0,-1-3 62 0 0,-2-2 0 0 0,0-1-1 0 0,-3-2 1 0 0,11-18-62 0 0,-17 22 9 0 0,3-3-14 0 0,-2-2 0 0 0,-2 0 0 0 0,-1 0 0 0 0,4-17 5 0 0,-12 19-13 0 0,-2-1 0 0 0,-1 0 0 0 0,-2 0 0 0 0,-1-1-1 0 0,-2 1 1 0 0,-2-1 0 0 0,-3-18 13 0 0,3 48 0 0 0,0-1-1 0 0,-1 1 0 0 0,0 0 1 0 0,0 0-1 0 0,0 0 0 0 0,-1 0 1 0 0,0 0-1 0 0,-1 0 0 0 0,1 0 1 0 0,-1 1-1 0 0,-1-1 1 0 0,1 1-1 0 0,-1 0 0 0 0,0 0 1 0 0,-1 0-1 0 0,1 1 0 0 0,-1-1 1 0 0,0 1-1 0 0,-2-1 1 0 0,5 5-4 0 0,-1 0 1 0 0,1 1-1 0 0,-1-1 0 0 0,1 0 1 0 0,-1 1-1 0 0,1-1 0 0 0,-1 1 0 0 0,0 0 1 0 0,1 0-1 0 0,-1 0 0 0 0,0 0 0 0 0,1 1 1 0 0,-1-1-1 0 0,1 1 0 0 0,-1-1 0 0 0,1 1 1 0 0,-1 0-1 0 0,1 0 0 0 0,-1 0 0 0 0,1 0 1 0 0,0 1-1 0 0,0-1 0 0 0,-1 1 1 0 0,1-1-1 0 0,0 1 0 0 0,0 0 0 0 0,1-1 1 0 0,-1 1-1 0 0,0 1 4 0 0,-49 60-36 0 0,40-38 44 0 0,0 0 0 0 0,2 0-1 0 0,1 0 1 0 0,1 1 0 0 0,1 1-1 0 0,1-1 1 0 0,1 1 0 0 0,2 0 0 0 0,1 5-8 0 0,-2 43 6 0 0,4 1 0 0 0,3-1 0 0 0,3-1 0 0 0,4 1 0 0 0,8 25-6 0 0,-10-58 16 0 0,-3 0-1 0 0,-1 1 1 0 0,-2 0-1 0 0,-1 0 1 0 0,-3 0 0 0 0,-3 13-16 0 0,-41 84 18 0 0,42-181-270 0 0,6 23-74 0 0,0 0-1 0 0,2 0 0 0 0,0 0 1 0 0,1 0-1 0 0,1 1 1 0 0,1 0-1 0 0,3-6 327 0 0,41-67-4699 0 0,-12 20-4055 0 0,-30 50-2647 0 0</inkml:trace>
  <inkml:trace contextRef="#ctx0" brushRef="#br0" timeOffset="1831.379">2661 502 6913 0 0,'0'0'4421'0'0,"0"0"-1687"0"0,0 0-829 0 0,0 0-214 0 0,0 0-132 0 0,0 0-166 0 0,0 0-184 0 0,0 0-250 0 0,0 0-242 0 0,0 0-114 0 0,0 0-50 0 0,0 0-61 0 0,-18 12-57 0 0,-121 83 419 0 0,112-78-671 0 0,16-11-149 0 0,1-1 0 0 0,0 2 0 0 0,1 0 0 0 0,-1 0 0 0 0,1 0 0 0 0,0 1 1 0 0,1 0-1 0 0,0 1 0 0 0,0 0 0 0 0,1 0 0 0 0,0 1 0 0 0,-2 6-34 0 0,8-13 0 0 0,1-1 0 0 0,0 1 1 0 0,-1 0-1 0 0,1 0 0 0 0,0 0 0 0 0,1 0 1 0 0,-1 0-1 0 0,0 0 0 0 0,1 0 1 0 0,0 0-1 0 0,0-1 0 0 0,0 1 0 0 0,0 0 1 0 0,0-1-1 0 0,0 1 0 0 0,1 0 1 0 0,-1-1-1 0 0,1 1 0 0 0,0-1 0 0 0,-1 0 1 0 0,1 0-1 0 0,0 0 0 0 0,1 0 1 0 0,-1 0-1 0 0,0 0 0 0 0,0 0 0 0 0,1-1 1 0 0,-1 1-1 0 0,1-1 0 0 0,0 1 1 0 0,-1-1-1 0 0,1 0 0 0 0,0 0 0 0 0,0 0 1 0 0,0-1-1 0 0,2 1 0 0 0,16 10 27 0 0,-9-4-10 0 0,59 53 214 0 0,-61-41 134 0 0,0 1 0 0 0,-2 0 0 0 0,0 0 0 0 0,-1 1 0 0 0,-1 0 0 0 0,-1 0-1 0 0,-1 1 1 0 0,0 14-365 0 0,-1-19 247 0 0,42 61 508 0 0,-14-56-707 0 0,-23-13-2 0 0,-2-19-3535 0 0,-6 0 140 0 0,0 2-4242 0 0,0 1-5509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2">311 199,'34'-14,"49"-10,20-6,3 3,-8 0,-11 6,-10 6,-9 5,-7 5,-8-1,-9-1,-6 2,-6 1,-3 2,-2 1,-5 5,-7 7,-5 2</inkml:trace>
  <inkml:trace contextRef="#ctx0" brushRef="#br0" timeOffset="711.344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5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5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766 166 0 0 0,'0'0'579'0'0,"0"0"664"0"0,0 0 364 0 0,0 0 186 0 0,0 0 155 0 0,0 0 32 0 0,0 0-122 0 0,0 0-134 0 0,0 0-169 0 0,0 0-163 0 0,0 0-134 0 0,-3-17-148 0 0,-10-54-130 0 0,13 68-828 0 0,0-1 1 0 0,-1 0 0 0 0,0 1-1 0 0,0-1 1 0 0,0 1-1 0 0,0 0 1 0 0,0-1 0 0 0,-1 1-1 0 0,0 0 1 0 0,0 0 0 0 0,1 0-1 0 0,-2 0 1 0 0,1 0-1 0 0,0 0 1 0 0,-1 0 0 0 0,1 1-1 0 0,-1-1 1 0 0,0 1 0 0 0,0 0-1 0 0,1 0 1 0 0,-2 0-1 0 0,1 0 1 0 0,0 0 0 0 0,0 1-1 0 0,-1-1 1 0 0,1 1-1 0 0,0 0 1 0 0,-1 0 0 0 0,1 0-1 0 0,-1 1 1 0 0,0-1 0 0 0,1 1-1 0 0,-1 0 1 0 0,1 0-1 0 0,-1 0 1 0 0,0 0 0 0 0,1 1-1 0 0,-1 0 1 0 0,-1 0-153 0 0,-8-1 44 0 0,0 2 23 0 0,0 1 1 0 0,0 0 0 0 0,1 0 0 0 0,-1 2 0 0 0,1 0-1 0 0,0 0 1 0 0,0 1 0 0 0,1 0 0 0 0,-1 1 0 0 0,2 0-1 0 0,-1 1 1 0 0,-1 1-68 0 0,-10 7 71 0 0,-16 10 16 0 0,1 2 0 0 0,2 2 1 0 0,0 1-1 0 0,2 1 0 0 0,2 2 0 0 0,1 1 1 0 0,2 2-1 0 0,1 1 0 0 0,2 1 0 0 0,2 1 1 0 0,1 0-1 0 0,2 2 0 0 0,3 1 0 0 0,-3 10-87 0 0,12-25 43 0 0,1 0-1 0 0,0 1 0 0 0,3-1 0 0 0,0 2 0 0 0,2-1 0 0 0,1 0 0 0 0,1 0 0 0 0,4 30-42 0 0,-1-43 20 0 0,0 0 0 0 0,0 0 0 0 0,1 0 0 0 0,1 0 0 0 0,1-1 0 0 0,0 1 0 0 0,1-2 0 0 0,1 1 0 0 0,0-1 1 0 0,1 0-1 0 0,0 0 0 0 0,2-1 0 0 0,-1-1 0 0 0,1 1 0 0 0,1-2 0 0 0,7 6-20 0 0,9 1 53 0 0,1-2 1 0 0,0-1 0 0 0,1-1-1 0 0,1-2 1 0 0,0 0-1 0 0,1-3 1 0 0,0 0-1 0 0,0-2 1 0 0,1-2-1 0 0,0-1 1 0 0,0-1-1 0 0,0-2 1 0 0,0-1-1 0 0,10-3-53 0 0,-7 2 62 0 0,-1-2 1 0 0,1-1-1 0 0,-1-2 0 0 0,0-1 0 0 0,-1-2 0 0 0,0-2 0 0 0,0-1 0 0 0,-1-1 0 0 0,0-2 0 0 0,-2-1 0 0 0,0-2 0 0 0,0-1 0 0 0,9-9-62 0 0,-32 22 24 0 0,1-1 1 0 0,-2 0-1 0 0,1 0 0 0 0,-1-1 0 0 0,0 0 0 0 0,0 0 1 0 0,-1-1-1 0 0,0 0 0 0 0,0 0 0 0 0,-1 0 0 0 0,-1 0 1 0 0,1-1-1 0 0,-2 0 0 0 0,1 0 0 0 0,-1 0 0 0 0,-1-1 1 0 0,0 1-1 0 0,0-1 0 0 0,-1 1 0 0 0,0-1 0 0 0,-1-6-24 0 0,-3 10-1 0 0,0 0 0 0 0,0 1 0 0 0,-1-1 0 0 0,1 1 0 0 0,-1 0 0 0 0,-1 0 0 0 0,1 0 0 0 0,-1 0 0 0 0,0 1 0 0 0,-1 0 0 0 0,1 0 0 0 0,-1 0 0 0 0,0 1 0 0 0,0 0 0 0 0,0 0 0 0 0,-1 0 0 0 0,1 1 0 0 0,-1 0 0 0 0,0 0 0 0 0,0 1-1 0 0,0 0 1 0 0,0 0 0 0 0,-3 0 1 0 0,-39-11-156 0 0,1 3 0 0 0,-2 1 0 0 0,1 2-1 0 0,-1 3 1 0 0,0 2 0 0 0,-15 2 156 0 0,65 0-116 0 0,21 4-212 0 0,49 0 404 0 0,-1-3 0 0 0,1-4 0 0 0,17-3-76 0 0,19-2 184 0 0,10 2-37 0 0,-44 2-570 0 0,-56-6-4487 0 0,-12 5-325 0 0,0 2-6192 0 0</inkml:trace>
  <inkml:trace contextRef="#ctx0" brushRef="#br0" timeOffset="395.388">1744 656 5889 0 0,'0'0'3326'0'0,"0"0"-884"0"0,0 0-389 0 0,0 0-136 0 0,0 0-214 0 0,0 0-252 0 0,0 0-270 0 0,0 0-248 0 0,0 0-183 0 0,0 0-148 0 0,-32 21-123 0 0,-97 65-96 0 0,78-35 20 0 0,48-41-347 0 0,0-3-17 0 0,1 0-1 0 0,-1-1 1 0 0,1 1 0 0 0,1 0 0 0 0,-1 0 0 0 0,1 0 0 0 0,1 0-1 0 0,-1 0 1 0 0,1 0 0 0 0,0 0 0 0 0,1 0 0 0 0,0 0 0 0 0,0 0-1 0 0,0 0 1 0 0,1 0 0 0 0,0 0 0 0 0,0-1 0 0 0,1 1 0 0 0,0-1-1 0 0,0 1 1 0 0,0-1 0 0 0,1 0 0 0 0,0 0 0 0 0,0-1 0 0 0,1 1-1 0 0,0-1 1 0 0,-1 0 0 0 0,2 0 0 0 0,-1 0 0 0 0,1-1 0 0 0,-1 0-1 0 0,1 0 1 0 0,0 0 0 0 0,0-1 0 0 0,1 0 0 0 0,-1 0 0 0 0,1 0 0 0 0,0-1-1 0 0,-1 0 1 0 0,1-1 0 0 0,7 2-39 0 0,-5-3 117 0 0,1 0-1 0 0,-1-1 1 0 0,1 0 0 0 0,-1 0 0 0 0,1-1-1 0 0,-1 0 1 0 0,0-1 0 0 0,0 0 0 0 0,0-1-1 0 0,0 1 1 0 0,0-2 0 0 0,-1 1-1 0 0,0-1 1 0 0,0 0 0 0 0,0-1 0 0 0,-1 0-1 0 0,1 0 1 0 0,-1-1 0 0 0,-1 0 0 0 0,0 0-1 0 0,3-3-116 0 0,1-2 122 0 0,0-1-1 0 0,0 0 1 0 0,-1-1 0 0 0,-1 1-1 0 0,0-2 1 0 0,-1 1-1 0 0,0-1 1 0 0,2-10-122 0 0,-7 19 18 0 0,0 0 1 0 0,0 0-1 0 0,-1 0 0 0 0,0-1 0 0 0,0 1 1 0 0,-1 0-1 0 0,0 0 0 0 0,0-1 0 0 0,0 1 0 0 0,-1 0 1 0 0,0 0-1 0 0,0-1 0 0 0,0 1 0 0 0,-1 0 1 0 0,0 0-1 0 0,0 0 0 0 0,-1 1 0 0 0,1-1 1 0 0,-1 0-1 0 0,0 1 0 0 0,-1 0 0 0 0,0 0 1 0 0,-2-3-19 0 0,-1 2-100 0 0,0 1 0 0 0,0 0 0 0 0,-1 0 1 0 0,0 0-1 0 0,0 1 0 0 0,0 1 0 0 0,0-1 1 0 0,-1 1-1 0 0,1 1 0 0 0,-1-1 0 0 0,0 2 1 0 0,0-1-1 0 0,0 1 0 0 0,1 0 0 0 0,-1 1 1 0 0,0 0-1 0 0,0 1 0 0 0,0-1 0 0 0,0 2 1 0 0,0-1-1 0 0,0 1 0 0 0,1 1 1 0 0,-1-1-1 0 0,1 2 0 0 0,0-1 0 0 0,-1 1 1 0 0,2 0-1 0 0,-1 1 0 0 0,0 0 0 0 0,1 0 1 0 0,0 0-1 0 0,0 1 0 0 0,-6 6 100 0 0,-17 28-3372 0 0,14-11-7113 0 0,12-13-1370 0 0</inkml:trace>
  <inkml:trace contextRef="#ctx0" brushRef="#br0" timeOffset="840.526">2193 630 2577 0 0,'0'0'2970'0'0,"0"0"-661"0"0,0 0-292 0 0,0 0-195 0 0,0 0-211 0 0,0 0-201 0 0,0 0-175 0 0,0 0-120 0 0,0 0-54 0 0,0 0 11 0 0,0 0 48 0 0,0 0 10 0 0,0 0-58 0 0,5 5-83 0 0,14 19-128 0 0,-27 21 974 0 0,-13 125-122 0 0,4 9-1353 0 0,17-179-419 0 0,0 0 0 0 0,-1-1-1 0 0,1 1 1 0 0,0 0 0 0 0,0 0-1 0 0,0-1 1 0 0,-1 1 0 0 0,1 0-1 0 0,0 0 1 0 0,-1-1 0 0 0,1 1 0 0 0,0 0-1 0 0,0 0 1 0 0,-1 0 0 0 0,1-1-1 0 0,0 1 1 0 0,-1 0 0 0 0,1 0-1 0 0,0 0 1 0 0,-1 0 0 0 0,1 0-1 0 0,-1 0 1 0 0,1 0 0 0 0,0 0-1 0 0,-1 0 1 0 0,1 0 0 0 0,0 0-1 0 0,-1 0 1 0 0,1 0 59 0 0,-1-35-3583 0 0,2 20-1940 0 0,-1 7-3216 0 0</inkml:trace>
  <inkml:trace contextRef="#ctx0" brushRef="#br0" timeOffset="1043.951">2178 299 13443 0 0,'0'0'1942'0'0,"0"0"-363"0"0,0 0-234 0 0,0 0-136 0 0,0 0-115 0 0,0 0-185 0 0,0 0-255 0 0,0 0-262 0 0,0 0-222 0 0,0 0-153 0 0,0 0-45 0 0,0 0-36 0 0,0 0-33 0 0,-5 3-22 0 0,4-3 77 0 0,0 1 0 0 0,0-1-1 0 0,-1 1 1 0 0,1 0 0 0 0,0 0 0 0 0,0 0-1 0 0,0-1 1 0 0,0 1 0 0 0,0 0 0 0 0,0 0-1 0 0,0 1 1 0 0,0-1 0 0 0,0 0 0 0 0,0 0 0 0 0,1 0-1 0 0,-1 1 1 0 0,1-1 0 0 0,-1 0 0 0 0,0 0-1 0 0,1 1 1 0 0,0-1 0 0 0,-1 1 0 0 0,1-1-1 0 0,0 0 1 0 0,0 1 0 0 0,0-1 0 0 0,0 1-1 0 0,0-1 1 0 0,0 0 0 0 0,0 1 0 0 0,0-1-1 0 0,1 1 1 0 0,-1-1 0 0 0,0 0 0 0 0,1 1-1 0 0,0-1 1 0 0,-1 0 0 0 0,1 1 0 0 0,-1-1-1 0 0,1 0 1 0 0,0 0 0 0 0,0 0 0 0 0,0 1 42 0 0,12 19-6755 0 0,-9-16-4215 0 0</inkml:trace>
  <inkml:trace contextRef="#ctx0" brushRef="#br0" timeOffset="1613.306">2351 1142 0 0 0,'0'0'4242'0'0,"0"0"-2079"0"0,0 0-464 0 0,0 0 334 0 0,0 0 301 0 0,0 0 76 0 0,0 0-162 0 0,0 0-372 0 0,0 0-433 0 0,0 0-322 0 0,0 0-228 0 0,0 0-175 0 0,6-10-112 0 0,39-80 839 0 0,-36 58-966 0 0,10-37 55 0 0,4 0 0 0 0,3 1-1 0 0,8-10-533 0 0,-10 38-363 0 0,-7 154 366 0 0,-17-106-1 0 0,1-1 0 0 0,0 1 0 0 0,0-1-1 0 0,1 0 1 0 0,-1 1 0 0 0,2-1 0 0 0,-1 0 0 0 0,1 0-1 0 0,0-1 1 0 0,1 1 0 0 0,-1-1 0 0 0,1 1 0 0 0,1-1-1 0 0,-1 0 1 0 0,1-1 0 0 0,0 1 0 0 0,4 3-2 0 0,-5-8 57 0 0,0 0 0 0 0,0 0 0 0 0,0 0 1 0 0,-1 0-1 0 0,1-1 0 0 0,0 1 0 0 0,0-1 1 0 0,0 0-1 0 0,0 0 0 0 0,0-1 0 0 0,0 1 0 0 0,0-1 1 0 0,0 0-1 0 0,-1 0 0 0 0,1 0 0 0 0,0 0 0 0 0,0-1 1 0 0,-1 1-1 0 0,1-1 0 0 0,-1 0 0 0 0,2-2-57 0 0,101-117 1457 0 0,-98 112-1431 0 0,-1 1 1 0 0,0-1-1 0 0,0-1 1 0 0,0 0-1 0 0,-1 1 1 0 0,-1-2-1 0 0,0 1 1 0 0,0-1-1 0 0,-1 0 1 0 0,0 0-1 0 0,-1 0 1 0 0,0 0-1 0 0,-1-1 1 0 0,0 1-1 0 0,0-12-26 0 0,-3 22-84 0 0,0 1 0 0 0,1-1 0 0 0,-1 1 0 0 0,1-1 0 0 0,-1 0 0 0 0,0 1 0 0 0,0-1 0 0 0,1 1 0 0 0,-1 0 0 0 0,0-1 0 0 0,0 1-1 0 0,1 0 1 0 0,-1-1 0 0 0,0 1 0 0 0,0 0 0 0 0,0 0 0 0 0,0 0 0 0 0,0-1 0 0 0,1 1 0 0 0,-1 0 0 0 0,0 0 0 0 0,0 0 0 0 0,0 1 0 0 0,0-1 0 0 0,0 0 0 0 0,0 0 0 0 0,1 0 0 0 0,-1 1 0 0 0,0-1 0 0 0,0 0 0 0 0,0 1-1 0 0,1-1 1 0 0,-1 1 0 0 0,0-1 0 0 0,0 1 0 0 0,1-1 0 0 0,-1 1 0 0 0,0-1 0 0 0,1 1 0 0 0,-1 0 0 0 0,0 0 84 0 0,-9 16-3281 0 0,4-5-5194 0 0,5-5-3775 0 0</inkml:trace>
  <inkml:trace contextRef="#ctx0" brushRef="#br0" timeOffset="2309.313">3351 652 6641 0 0,'0'0'3519'0'0,"0"0"-1420"0"0,0 0-474 0 0,0 0-34 0 0,0 0-49 0 0,0 0-106 0 0,0 0-151 0 0,0 0-233 0 0,0 0-220 0 0,0 0-153 0 0,0 0-126 0 0,0 0-61 0 0,0 0-56 0 0,-21-1-45 0 0,-64 0-47 0 0,81 1-296 0 0,-1 0-1 0 0,1 0 0 0 0,0 1 0 0 0,-1-1 1 0 0,1 1-1 0 0,0 0 0 0 0,-1 0 1 0 0,1 0-1 0 0,0 1 0 0 0,0-1 0 0 0,0 1 1 0 0,0 0-1 0 0,0 1 0 0 0,1-1 1 0 0,-1 0-1 0 0,0 2-47 0 0,-14 7 211 0 0,8-4-179 0 0,1 0-1 0 0,0 0 1 0 0,0 0-1 0 0,1 1 1 0 0,0 1-1 0 0,0-1 1 0 0,1 1-1 0 0,0 0 1 0 0,1 1 0 0 0,0 0-1 0 0,0 0 1 0 0,1 0-1 0 0,0 1 1 0 0,1 0-1 0 0,0 0 1 0 0,1 0-1 0 0,0 0 1 0 0,1 0-1 0 0,0 1 1 0 0,0-1-1 0 0,2 1 1 0 0,-1-1-1 0 0,2 1 1 0 0,0 8-32 0 0,-1-17 7 0 0,1 0 1 0 0,-1 0-1 0 0,1 1 1 0 0,0-1-1 0 0,0 0 1 0 0,0 0-1 0 0,1 0 1 0 0,-1 0-1 0 0,1 0 1 0 0,-1 0-1 0 0,1-1 1 0 0,0 1-1 0 0,0 0 1 0 0,0-1-1 0 0,1 0 1 0 0,-1 1-1 0 0,1-1 1 0 0,-1 0-1 0 0,1 0 1 0 0,-1 0-1 0 0,1-1 1 0 0,0 1-1 0 0,0 0 1 0 0,0-1-1 0 0,0 0 1 0 0,0 0-1 0 0,0 0 1 0 0,1 0-1 0 0,-1 0 1 0 0,0-1-1 0 0,0 0 1 0 0,1 1-1 0 0,-1-1 1 0 0,3-1-8 0 0,3 1 73 0 0,-1-1 0 0 0,1 0 0 0 0,-1-1 0 0 0,1 0 0 0 0,-1 0 0 0 0,0-1 0 0 0,0 0 1 0 0,0-1-1 0 0,0 0 0 0 0,-1 0 0 0 0,1 0 0 0 0,5-6-73 0 0,24-21 219 0 0,-2-2 0 0 0,-2-1 0 0 0,-1-2 0 0 0,7-13-219 0 0,-11 16 96 0 0,55-47 92 0 0,-77 95-161 0 0,-10 166 297 0 0,-19 223-325 0 0,13-151-145 0 0,6-175 109 0 0,3-25 20 0 0,-3-1-1 0 0,-2 1 1 0 0,-2-2-1 0 0,-12 37 18 0 0,20-84 4 0 0,-1-1 0 0 0,0 1-1 0 0,0-1 1 0 0,-1 1-1 0 0,1-1 1 0 0,-1 0-1 0 0,1 0 1 0 0,-1 0 0 0 0,0 0-1 0 0,0 0 1 0 0,0 0-1 0 0,-1 0 1 0 0,1-1-1 0 0,-1 1 1 0 0,0-1 0 0 0,1 0-1 0 0,-1 0 1 0 0,0 0-1 0 0,0 0 1 0 0,0 0-1 0 0,-1 0 1 0 0,1-1-1 0 0,0 0 1 0 0,0 0 0 0 0,-1 0-1 0 0,1 0 1 0 0,-1 0-1 0 0,1 0 1 0 0,-1-1-1 0 0,1 0 1 0 0,-1 0 0 0 0,0 0-1 0 0,1 0 1 0 0,-1 0-1 0 0,1-1 1 0 0,-1 0-1 0 0,1 1 1 0 0,-1-1 0 0 0,1-1-1 0 0,0 1 1 0 0,-1 0-1 0 0,1-1 1 0 0,0 0-1 0 0,0 1 1 0 0,0-1 0 0 0,0-1-5 0 0,-10-12 3 0 0,0-2-1 0 0,2 1 0 0 0,0-2 1 0 0,1 0-1 0 0,0 0 0 0 0,2 0 0 0 0,0-1 1 0 0,1-1-1 0 0,1 1 0 0 0,1-1 0 0 0,0 0 1 0 0,2 0-1 0 0,0-1 0 0 0,2 1 0 0 0,0 0 1 0 0,1-1-1 0 0,1 1 0 0 0,3-21-1 0 0,-2 32-3 0 0,-1-1-1 0 0,1 0 0 0 0,1 1 1 0 0,0 0-1 0 0,0-1 0 0 0,1 1 1 0 0,0 1-1 0 0,0-1 0 0 0,1 0 1 0 0,0 1-1 0 0,1 0 1 0 0,0 0-1 0 0,0 1 0 0 0,1 0 1 0 0,0 0-1 0 0,0 0 0 0 0,0 1 1 0 0,1 0-1 0 0,0 0 0 0 0,0 1 1 0 0,1 0-1 0 0,6-3 4 0 0,175-56-469 0 0,-104 44-1093 0 0,-49 11-2798 0 0,-14 3-1818 0 0,-5 1-6478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1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1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4:03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4081 0 0,'0'0'1368'0'0,"0"0"-220"0"0,0 0-14 0 0,0 0 126 0 0,0 0 113 0 0,0 0 2 0 0,0 0-134 0 0,0 0-221 0 0,0 0-238 0 0,0 0-169 0 0,0 0-65 0 0,4-4-18 0 0,115-162 4470 0 0,-116 160-4877 0 0,11-19 371 0 0,-2-1-1 0 0,0 0 1 0 0,-2-1 0 0 0,-1 0 0 0 0,-1 0 0 0 0,3-24-494 0 0,-21 115 2430 0 0,-16 137-2053 0 0,17 386 256 0 0,9-53-159 0 0,0-534-437 0 0,0 0 11 0 0,0 0 35 0 0,0 0 19 0 0,0 0 14 0 0,0 0 23 0 0,1-17-123 0 0,2-1 0 0 0,0 0-1 0 0,1 1 1 0 0,0-1 0 0 0,2 1-1 0 0,0 1 1 0 0,1-1 0 0 0,0 1 0 0 0,2 0-1 0 0,0 0 1 0 0,0 1 0 0 0,2 1-1 0 0,-1-1 1 0 0,2 2 0 0 0,0 0 0 0 0,1 0-1 0 0,0 1 1 0 0,3-1-16 0 0,12-17-6 0 0,2 1 1 0 0,2 1-1 0 0,0 2 1 0 0,2 1-1 0 0,0 2 0 0 0,2 1 1 0 0,0 2-1 0 0,1 2 1 0 0,1 1-1 0 0,1 1 1 0 0,5 2 5 0 0,55 0-113 0 0,-97 15 111 0 0,1-1 0 0 0,-1 0 1 0 0,0 1-1 0 0,1-1 0 0 0,-1 1 0 0 0,0 0 0 0 0,1 0 0 0 0,-1 0 0 0 0,0 0 0 0 0,0 0 0 0 0,0 0 0 0 0,0 0 1 0 0,0 1-1 0 0,0-1 0 0 0,0 1 0 0 0,0 0 0 0 0,0-1 0 0 0,-1 1 0 0 0,1 0 0 0 0,-1 0 0 0 0,1 0 0 0 0,-1 0 1 0 0,0 0-1 0 0,0 1 0 0 0,0-1 0 0 0,0 0 0 0 0,0 0 0 0 0,0 1 0 0 0,-1-1 0 0 0,1 0 0 0 0,-1 1 0 0 0,0-1 1 0 0,0 1-1 0 0,1-1 0 0 0,-2 1 0 0 0,1-1 0 0 0,0 2 2 0 0,0 6 5 0 0,0 0 0 0 0,0 0 0 0 0,-1 0 0 0 0,0 0 0 0 0,-1 0 0 0 0,0 0 0 0 0,0-1 0 0 0,-1 1 0 0 0,-1-1 0 0 0,0 1 0 0 0,0 0-5 0 0,-21 29 16 0 0,0-2 1 0 0,-3-1 0 0 0,-1 0-1 0 0,-1-3 1 0 0,-2 0 0 0 0,-1-2-1 0 0,-2-2 1 0 0,-1 0 0 0 0,-1-3-1 0 0,-1-1 1 0 0,-1-2 0 0 0,-35 14-17 0 0,57-28-8 0 0,-1 0 0 0 0,-1-1 0 0 0,1-2 0 0 0,-1 0 0 0 0,-1 0 0 0 0,1-2 1 0 0,-1-1-1 0 0,1 0 0 0 0,-1-1 0 0 0,0-1 8 0 0,18-3-31 0 0,0 1 0 0 0,0 0 0 0 0,0-1 0 0 0,1 1 0 0 0,-1-1 0 0 0,0 1 0 0 0,1-1 0 0 0,-1 0 0 0 0,1 0 0 0 0,0 0 0 0 0,0 0 0 0 0,-1 0 0 0 0,1 0 0 0 0,0 0 0 0 0,1 0 0 0 0,-1 0 0 0 0,0 0 0 0 0,1 0 0 0 0,-1-1 0 0 0,1 1 0 0 0,0 0 0 0 0,-1-1 0 0 0,1 1 0 0 0,0 0 0 0 0,1 0 0 0 0,-1-1 0 0 0,0 1 0 0 0,1 0 0 0 0,-1 0 0 0 0,1-1 0 0 0,0 0 31 0 0,-1-2-110 0 0,2-7-187 0 0,0 1 1 0 0,0 0-1 0 0,1 0 1 0 0,1 0-1 0 0,0 0 0 0 0,0 0 1 0 0,1 1-1 0 0,0 0 1 0 0,1 0-1 0 0,2-2 297 0 0,22-35-4231 0 0,-8 13-2816 0 0,-9 14-5003 0 0</inkml:trace>
  <inkml:trace contextRef="#ctx0" brushRef="#br0" timeOffset="444.974">1293 771 9386 0 0,'0'0'2622'0'0,"0"0"-807"0"0,0 0-419 0 0,0 0-35 0 0,0 0-49 0 0,0 0-117 0 0,0 0-103 0 0,0 0-141 0 0,0 0-159 0 0,0 0-155 0 0,0 0-134 0 0,0 0-141 0 0,-32 32-145 0 0,-94 101-53 0 0,123-131-156 0 0,0 0 0 0 0,1 0 0 0 0,-1 0 1 0 0,1 0-1 0 0,0 0 0 0 0,0 1 0 0 0,0-1 0 0 0,0 1 0 0 0,0-1 0 0 0,1 1 0 0 0,-1 0 1 0 0,1 0-1 0 0,-1 0 0 0 0,1 0 0 0 0,0 0 0 0 0,0 0 0 0 0,1 0 0 0 0,-1 0 0 0 0,0 0 0 0 0,1 1 1 0 0,0-1-1 0 0,0 0 0 0 0,0 0 0 0 0,0 2-8 0 0,2 8 60 0 0,-2-4-6 0 0,0 0 1 0 0,1 0 0 0 0,0 0 0 0 0,0 0-1 0 0,1 0 1 0 0,0-1 0 0 0,0 1-1 0 0,1 0 1 0 0,0-1 0 0 0,1 0-1 0 0,0 0 1 0 0,0 0 0 0 0,1 0-1 0 0,0 0 1 0 0,0-1 0 0 0,1 0-1 0 0,0 0 1 0 0,0-1 0 0 0,1 1-1 0 0,0-1 1 0 0,0-1 0 0 0,0 1-1 0 0,0-1 1 0 0,1-1 0 0 0,0 1-1 0 0,0-1 1 0 0,1-1 0 0 0,-1 1-1 0 0,0-1 1 0 0,1-1 0 0 0,1 0-55 0 0,-4-1 67 0 0,1-1 1 0 0,-1 0-1 0 0,0 0 0 0 0,0-1 1 0 0,0 0-1 0 0,1 0 1 0 0,-1 0-1 0 0,0-1 1 0 0,0 0-1 0 0,-1 0 0 0 0,1-1 1 0 0,0 0-1 0 0,-1 1 1 0 0,1-2-1 0 0,-1 1 0 0 0,0-1 1 0 0,0 0-1 0 0,-1 0 1 0 0,1 0-1 0 0,-1 0 0 0 0,0-1 1 0 0,0 0-1 0 0,3-4-67 0 0,0-1 65 0 0,0 1-1 0 0,-1-1 1 0 0,-1 0-1 0 0,0 0 1 0 0,0-1-1 0 0,-1 0 1 0 0,0 0-1 0 0,-1 0 1 0 0,0 0-1 0 0,0 0 1 0 0,-2-1-1 0 0,1-5-64 0 0,-1 9 13 0 0,0-1-1 0 0,-1 1 0 0 0,0-1 0 0 0,-1 1 1 0 0,0 0-1 0 0,0-1 0 0 0,-1 1 0 0 0,0 0 1 0 0,0 0-1 0 0,-1 0 0 0 0,0 0 1 0 0,0 0-1 0 0,-1 1 0 0 0,0-1 0 0 0,-1 0-12 0 0,0 0-87 0 0,0 0 0 0 0,0 1 0 0 0,-1 0-1 0 0,0 0 1 0 0,0 0 0 0 0,-1 1 0 0 0,0-1 0 0 0,0 2-1 0 0,0-1 1 0 0,-1 1 0 0 0,0 0 0 0 0,0 1 0 0 0,0-1-1 0 0,0 2 1 0 0,-1-1 0 0 0,1 1 0 0 0,-1 1-1 0 0,0-1 1 0 0,0 1 0 0 0,0 1 0 0 0,0 0 0 0 0,-1 0-1 0 0,1 1 1 0 0,0 0 0 0 0,0 1 0 0 0,0-1-1 0 0,0 2 1 0 0,0-1 0 0 0,0 2 0 0 0,0-1 0 0 0,0 1-1 0 0,0 0 1 0 0,1 1 0 0 0,0 0 0 0 0,-7 4 87 0 0,-46 64-5862 0 0,52-58 2091 0 0,-1-2-7542 0 0</inkml:trace>
  <inkml:trace contextRef="#ctx0" brushRef="#br0" timeOffset="1002.165">1950 801 8234 0 0,'0'0'4254'0'0,"0"0"-2210"0"0,0 0-725 0 0,0 0 111 0 0,0 0 166 0 0,0 0-46 0 0,0 0-162 0 0,0 0-262 0 0,0 0-301 0 0,0 0-195 0 0,0 0-115 0 0,0 0-89 0 0,0 0-71 0 0,-5 12-57 0 0,-53 101 342 0 0,18-41-540 0 0,2 1 1 0 0,4 2-1 0 0,0 9-100 0 0,32-77-37 0 0,0-1-1 0 0,-1 0 0 0 0,0-1 1 0 0,0 1-1 0 0,0 0 1 0 0,-1-1-1 0 0,0 0 1 0 0,0 0-1 0 0,0 0 1 0 0,-1 0-1 0 0,1 0 1 0 0,-1-1-1 0 0,0 0 1 0 0,-1 0 37 0 0,4-3-168 0 0,1-1 0 0 0,0 0 0 0 0,-1 0 1 0 0,1 1-1 0 0,0-1 0 0 0,-1 0 1 0 0,1 0-1 0 0,-1-1 0 0 0,1 1 0 0 0,0 0 1 0 0,-1 0-1 0 0,1-1 0 0 0,0 1 1 0 0,-1 0-1 0 0,1-1 0 0 0,0 0 0 0 0,0 1 1 0 0,0-1-1 0 0,-1 0 0 0 0,1 1 1 0 0,0-1-1 0 0,0 0 0 0 0,0 0 0 0 0,0 0 1 0 0,0 0-1 0 0,0 0 0 0 0,0 0 1 0 0,1 0-1 0 0,-1-1 0 0 0,0 1 0 0 0,1 0 1 0 0,-1 0-1 0 0,0-1 0 0 0,1 1 1 0 0,0 0-1 0 0,-1 0 0 0 0,1-2 168 0 0,-15-53-7399 0 0,15 53 6914 0 0,-13-71-6707 0 0,-4-24 1245 0 0,3-2 4858 0 0,7 1 5853 0 0,9 0 6852 0 0,15 72-4212 0 0,4 36-5276 0 0,103 144 1293 0 0,44 123-1996 0 0,-122-235-1869 0 0,-33-38-2895 0 0,2-2-3291 0 0,-12-1-5826 0 0</inkml:trace>
  <inkml:trace contextRef="#ctx0" brushRef="#br0" timeOffset="25320.148">8973 7170 12355 0 0,'0'0'2120'0'0,"0"0"-525"0"0,0 0-277 0 0,0 0 74 0 0,0 0 119 0 0,0 0-9 0 0,0 0-159 0 0,0 0-259 0 0,0 0-273 0 0,0 0-182 0 0,0 0-75 0 0,0 0-54 0 0,0 0-56 0 0,-12 16 692 0 0,-137 120 499 0 0,76-74-1443 0 0,-3-4 0 0 0,-2-3 0 0 0,-36 16-192 0 0,86-53 30 0 0,28-17-45 0 0,0-1-42 0 0,0 0-37 0 0,0 0-2 0 0,0 0-21 0 0,0 0-27 0 0,0-19-1451 0 0,3-23-2465 0 0,-3 15-6759 0 0,0 19-1063 0 0</inkml:trace>
  <inkml:trace contextRef="#ctx0" brushRef="#br0" timeOffset="25321.148">8465 7060 10954 0 0,'0'0'2496'0'0,"0"0"-543"0"0,0 0-339 0 0,0 0-31 0 0,0 0 12 0 0,0 0-72 0 0,0 0-209 0 0,0 0-272 0 0,0 0-280 0 0,0 0-201 0 0,0 0-98 0 0,0 0-19 0 0,5-1 10 0 0,-3 1-399 0 0,0 0 1 0 0,0 1-1 0 0,0-1 0 0 0,1 0 1 0 0,-1 1-1 0 0,0-1 1 0 0,0 1-1 0 0,0-1 1 0 0,0 1-1 0 0,0 0 1 0 0,0 0-1 0 0,0 0 1 0 0,0 0-1 0 0,0 1 0 0 0,-1-1 1 0 0,1 0-1 0 0,0 1 1 0 0,-1-1-1 0 0,1 1 1 0 0,-1-1-1 0 0,1 1 1 0 0,-1 0-1 0 0,0 0 0 0 0,0 0 1 0 0,0 0-1 0 0,0 0 1 0 0,0 0-1 0 0,0 1-55 0 0,7 7 189 0 0,35 46 694 0 0,3-3-1 0 0,2-1 0 0 0,14 8-882 0 0,95 105 554 0 0,-60-51-343 0 0,-136-122-5883 0 0,31 3 702 0 0,2 4-7441 0 0</inkml:trace>
  <inkml:trace contextRef="#ctx0" brushRef="#br0" timeOffset="25083.051">2546 3109 0 0 0,'0'0'1022'0'0,"0"0"-278"0"0,0 0-84 0 0,0 0 132 0 0,0 0 230 0 0,0 0 219 0 0,0 0 122 0 0,0 0-61 0 0,0 0-179 0 0,0 0-214 0 0,0 0-189 0 0,13 0 2458 0 0,-2 59 2193 0 0,-7 30-3347 0 0,9 84-614 0 0,21 188 514 0 0,-29-78-1042 0 0,5 63-63 0 0,24-99-330 0 0,-10 58 159 0 0,-19-51-212 0 0,19 93 64 0 0,-24-249-342 0 0,5 0 0 0 0,4 1 0 0 0,5 3-158 0 0,7 90 111 0 0,-11 176 195 0 0,2-199-175 0 0,0 173 174 0 0,-16-206-306 0 0,-3 39 140 0 0,-6-81-69 0 0,13-93-87 0 0,0 5 56 0 0,0-5-50 0 0,0-1 11 0 0,0 0-23 0 0,0 0 26 0 0,0 0 17 0 0,0 0-7 0 0,0 0-14 0 0,85 7 283 0 0,12-3-201 0 0,343-4 204 0 0,-173-15-99 0 0,-81 23-48 0 0,-86-5-108 0 0,126-10 115 0 0,-10-18 0 0 0,3 21 35 0 0,-115 12-90 0 0,51-2 2 0 0,68 2 4 0 0,53-8 97 0 0,-136-11-99 0 0,495 11 198 0 0,-403-22-322 0 0,-43 14 138 0 0,23 15-76 0 0,-3-3-22 0 0,-25-15 95 0 0,-43 7-108 0 0,104-3 55 0 0,-187 7-38 0 0,-57 0-32 0 0,-1 0 26 0 0,0 0 4 0 0,0 0-30 0 0,0 0 26 0 0,0 0-8 0 0,0 0 6 0 0,0 0 0 0 0,0 0-24 0 0,0 0 32 0 0,0 0-32 0 0,0 0 13 0 0,0 0-28 0 0,0 0 23 0 0,0 0-15 0 0,0 0-11 0 0,0 0-12 0 0,0 0-4 0 0,0 0-73 0 0,-11-8-3448 0 0,0 5-8450 0 0,9 3-1078 0 0</inkml:trace>
  <inkml:trace contextRef="#ctx0" brushRef="#br0" timeOffset="26102.126">1707 2318 6049 0 0,'0'0'1770'0'0,"0"0"-94"0"0,0 0 134 0 0,0 0 205 0 0,0 0-36 0 0,0 0-241 0 0,0 0-390 0 0,0 0-376 0 0,0 0-253 0 0,0 0-188 0 0,0 0-130 0 0,-2 2-71 0 0,0 61 2624 0 0,6-28-1966 0 0,-9 219 920 0 0,21-203-1858 0 0,-15-50-41 0 0,-1 0-1 0 0,1 0 1 0 0,-1 0-1 0 0,1 0 1 0 0,-1 0-1 0 0,1 0 1 0 0,0 0-1 0 0,-1 0 1 0 0,1 0 0 0 0,0 0-1 0 0,0-1 1 0 0,0 1-1 0 0,0 0 1 0 0,0-1-1 0 0,0 1 1 0 0,0 0 0 0 0,0-1-1 0 0,0 1 1 0 0,0-1-1 0 0,0 0 1 0 0,0 1-1 0 0,0-1 1 0 0,0 0-1 0 0,0 0 1 0 0,0 1 0 0 0,1-1-1 0 0,-1 0 1 0 0,0 0-1 0 0,0 0 1 0 0,0-1-1 0 0,0 1 1 0 0,1 0-1 0 0,-1 0 1 0 0,0 0 0 0 0,0-1-1 0 0,0 1 1 0 0,0-1-1 0 0,0 1 1 0 0,0-1-1 0 0,0 1 1 0 0,0-1 0 0 0,0 0-1 0 0,0 1 1 0 0,0-1-1 0 0,0 0-8 0 0,69-102 641 0 0,-61 85-598 0 0,70-155 116 0 0,-29 19 81 0 0,-29 272 88 0 0,76 195 144 0 0,-70-241-431 0 0,-3 1 0 0 0,-3 1-1 0 0,-4 1 1 0 0,-2 1 0 0 0,-5 0-1 0 0,1 52-40 0 0,-12-103 8 0 0,0 0 0 0 0,-2-1 0 0 0,-1 1-1 0 0,-1-1 1 0 0,-1 0 0 0 0,-1 0 0 0 0,-1 0 0 0 0,-12 21-8 0 0,15-32 16 0 0,-1-1 1 0 0,-1 0 0 0 0,0-1-1 0 0,0 0 1 0 0,-2 0-1 0 0,1-1 1 0 0,-1 0 0 0 0,-1 0-1 0 0,1-1 1 0 0,-2 0 0 0 0,1-1-1 0 0,-1 0 1 0 0,0 0 0 0 0,-1-1-1 0 0,0-1 1 0 0,0 0 0 0 0,-5 1-17 0 0,14-6 3 0 0,1 0-1 0 0,-1 0 1 0 0,1 0 0 0 0,-1 0 0 0 0,1 0 0 0 0,-1 0-1 0 0,0-1 1 0 0,1 0 0 0 0,-1 1 0 0 0,0-1-1 0 0,0 0 1 0 0,1 0 0 0 0,-1 0 0 0 0,0-1 0 0 0,1 1-1 0 0,-1-1 1 0 0,0 1 0 0 0,1-1 0 0 0,-1 0 0 0 0,1 0-1 0 0,-1 0 1 0 0,1 0 0 0 0,-1-1 0 0 0,1 1 0 0 0,0-1-1 0 0,0 1 1 0 0,-1-1 0 0 0,1 0 0 0 0,0 0-1 0 0,1 0 1 0 0,-1 0 0 0 0,0 0 0 0 0,1 0 0 0 0,-1-1-1 0 0,1 1 1 0 0,-1 0 0 0 0,1-1 0 0 0,0 1 0 0 0,0-1-1 0 0,0 1 1 0 0,1-1 0 0 0,-1 0 0 0 0,0 0-3 0 0,-3-20 1 0 0,1 0 1 0 0,1 0-1 0 0,1 0 1 0 0,1 0-1 0 0,1 0 1 0 0,1 0-1 0 0,1 0 1 0 0,1 0-1 0 0,1 1 1 0 0,1-1-1 0 0,0 1 1 0 0,2 1-1 0 0,1-1 1 0 0,1 1-1 0 0,9-15-1 0 0,-5 14-180 0 0,1 0-1 0 0,0 1 1 0 0,2 0 0 0 0,0 1-1 0 0,2 1 1 0 0,9-7 180 0 0,3 11-3071 0 0,-19 12-836 0 0,-2 2-3696 0 0,-4 1-5020 0 0</inkml:trace>
  <inkml:trace contextRef="#ctx0" brushRef="#br0" timeOffset="29657.425">2528 3157 0 0 0,'0'0'315'0'0,"0"0"189"0"0,0 0 149 0 0,0 0 181 0 0,0 0 195 0 0,0 0 168 0 0,0 0 74 0 0,5-3 12 0 0,1 0-817 0 0,28-20 3845 0 0,-32 23 3094 0 0,-2 1-3609 0 0,-6 16-2918 0 0,-90 157-59 0 0,80-144-755 0 0,-2-2 0 0 0,-1 1 0 0 0,-1-2-1 0 0,-2-1 1 0 0,0 0 0 0 0,-2-1-64 0 0,8-9 393 0 0,31-10 308 0 0,237 1 113 0 0,-107 0-692 0 0,-108-3 1207 0 0,-127-75-1083 0 0,12-4-145 0 0,9-15-16 0 0,40 25-40 0 0,28 63-102 0 0,0 0 1 0 0,0 0 0 0 0,0 0-1 0 0,1 0 1 0 0,-1 0 0 0 0,0 0 0 0 0,1 0-1 0 0,0 0 1 0 0,-1 0 0 0 0,1 0 0 0 0,0 0-1 0 0,0 0 1 0 0,0-1 0 0 0,0 1-1 0 0,1 0 1 0 0,-1 0 0 0 0,0 0 0 0 0,1 0-1 0 0,0 0 1 0 0,-1 0 0 0 0,1 0 0 0 0,0 0-1 0 0,0 0 1 0 0,0 0 0 0 0,0 1 0 0 0,0-1-1 0 0,1 0 1 0 0,-1 1 0 0 0,1-1-1 0 0,-1 0 1 0 0,1 0 56 0 0,11 0-2056 0 0,-5 1-2421 0 0,1 0-7735 0 0</inkml:trace>
  <inkml:trace contextRef="#ctx0" brushRef="#br0" timeOffset="31366.126">7500 7351 0 0 0,'0'0'321'0'0,"0"0"361"0"0,0 0 79 0 0,0 0-98 0 0,0 0-139 0 0,0 0-172 0 0,0 0-96 0 0,0 0 26 0 0,0 0 95 0 0,0 0 147 0 0,0 0 167 0 0,0 0 140 0 0,0 0 95 0 0,0 0 63 0 0,0 0 19 0 0,0 0 6 0 0,0 0-10 0 0,0 0-30 0 0,0 0-50 0 0,0 0-51 0 0,0 0 4 0 0,0 0-27 0 0,0 0-20 0 0,-3 6 7547 0 0,0-5-8628 0 0,-2-1 374 0 0,0-1 1 0 0,0 0-1 0 0,0 0 1 0 0,1 0 0 0 0,-1 0-1 0 0,0-1 1 0 0,0 0-1 0 0,1 0 1 0 0,-1 0 0 0 0,1-1-1 0 0,0 0 1 0 0,0 1 0 0 0,0-1-1 0 0,0-1 1 0 0,0 1-1 0 0,-1-2-123 0 0,-61-43 810 0 0,8 18 50 0 0,39 89-224 0 0,7 41-626 0 0,11-69-2 0 0,-2 0 1 0 0,-1-1-1 0 0,-1 1 0 0 0,-2-1 0 0 0,-1-1 0 0 0,-1 1 0 0 0,-1-2 0 0 0,-2 1 0 0 0,-12 21-8 0 0,25-42 452 0 0,20-23-400 0 0,112-80 128 0 0,-102 73-135 0 0,0-1 0 0 0,-2-2 0 0 0,-1-1 0 0 0,-1-2 0 0 0,19-24-45 0 0,-40 42 109 0 0,-5 7-2576 0 0,3 8-4862 0 0,0-2-4876 0 0</inkml:trace>
  <inkml:trace contextRef="#ctx0" brushRef="#br0" timeOffset="36664.806">3402 5963 0 0 0,'0'0'914'0'0,"0"0"111"0"0,0 0 205 0 0,0 0 110 0 0,0 0 42 0 0,0 0 6 0 0,0 0-156 0 0,0 0-169 0 0,0 0-183 0 0,0 0-234 0 0,0 0-188 0 0,-2 0-117 0 0,22 0 9322 0 0,92 0-8331 0 0,-42 7-877 0 0,83 1 480 0 0,-61-16-468 0 0,-3 1-137 0 0,60-4 60 0 0,32-19 63 0 0,-19-3-175 0 0,-79 11-98 0 0,12-6-8 0 0,-58 19-86 0 0,59-27 120 0 0,35-31 160 0 0,-20 12-108 0 0,-35 7 18 0 0,5-27 149 0 0,13-30-61 0 0,-44 49-202 0 0,-18 19-64 0 0,3-10 21 0 0,-3-5 0 0 0,-3 8-99 0 0,52-66 180 0 0,-29 32-39 0 0,-19 27-93 0 0,41-60 36 0 0,-34 63-26 0 0,-3 4-28 0 0,41-63 69 0 0,-43 67-88 0 0,44-53 57 0 0,-49 57 2 0 0,39-34-123 0 0,6 11 62 0 0,53-4-6 0 0,-51 24-30 0 0,-10 17 43 0 0,28 6-41 0 0,56-5 40 0 0,-31 2-10 0 0,-47 15 32 0 0,-73 4-50 0 0,1-1-3292 0 0,-2 6-8138 0 0,1-1-829 0 0</inkml:trace>
  <inkml:trace contextRef="#ctx0" brushRef="#br0" timeOffset="38493.01">3781 6423 0 0 0,'0'0'1206'0'0,"0"0"411"0"0,0 0 250 0 0,0 0 8 0 0,0 0-196 0 0,0 0-285 0 0,0 0-216 0 0,0 0-115 0 0,0 0-34 0 0,0 0-1 0 0,0 0-10 0 0,0 1 4156 0 0,0 2-4835 0 0,-9 144 1687 0 0,9-132-1927 0 0,-1-9-69 0 0,1 0 0 0 0,0 0 0 0 0,0 0 0 0 0,0-1 0 0 0,1 1 0 0 0,0 0 0 0 0,0 0 0 0 0,0-1 0 0 0,1 1 0 0 0,0 0 0 0 0,0-1 0 0 0,0 1 0 0 0,3 3-30 0 0,-2-4 60 0 0,-1-1 0 0 0,1 0 0 0 0,0 0 0 0 0,0 0 0 0 0,0 0-1 0 0,0 0 1 0 0,1-1 0 0 0,0 1 0 0 0,-1-1 0 0 0,1 0 0 0 0,0-1-1 0 0,1 1 1 0 0,-1 0 0 0 0,0-1 0 0 0,1 0 0 0 0,0 0 0 0 0,-1-1 0 0 0,1 1-1 0 0,0-1 1 0 0,0 0 0 0 0,0 0 0 0 0,0 0 0 0 0,-1-1 0 0 0,1 0 0 0 0,4 0-60 0 0,-8 0 38 0 0,1 0 1 0 0,0 0 0 0 0,0 0 0 0 0,-1 0 0 0 0,1 0 0 0 0,0-1-1 0 0,0 1 1 0 0,-1-1 0 0 0,1 1 0 0 0,0-1 0 0 0,-1 0 0 0 0,1 1-1 0 0,-1-1 1 0 0,1 0 0 0 0,-1 0 0 0 0,1 0 0 0 0,-1 0 0 0 0,1 0 0 0 0,-1-1-1 0 0,0 1 1 0 0,0 0 0 0 0,0-1 0 0 0,0 1 0 0 0,0 0 0 0 0,0-1-1 0 0,0 0 1 0 0,0 0-39 0 0,8-11 140 0 0,50-116 284 0 0,-33 59-361 0 0,-7-3 161 0 0,-19 73-204 0 0,0 0-2 0 0,0 0 5 0 0,0 0-20 0 0,0 0 11 0 0,0 0 8 0 0,0 0-29 0 0,0 0-2 0 0,0 0-1 0 0,0 0-3 0 0,0 0-2 0 0,0 0-18 0 0,4 26 57 0 0,62 210 713 0 0,-58-175-623 0 0,-4 1-1 0 0,-2-1 1 0 0,-4 30-114 0 0,0-61 30 0 0,-3 0 1 0 0,0-1-1 0 0,-2 1 0 0 0,-1-1 1 0 0,-1-1-1 0 0,-1 0 1 0 0,-9 15-31 0 0,17-40 13 0 0,-1 1 1 0 0,1-1-1 0 0,-1 0 1 0 0,0 0-1 0 0,0 0 1 0 0,0 0-1 0 0,0-1 1 0 0,0 1-1 0 0,0-1 1 0 0,-1 0-1 0 0,1 0 1 0 0,-1 0-1 0 0,0 0 1 0 0,1-1-1 0 0,-1 1 1 0 0,0-1-1 0 0,0 0 1 0 0,0 0-1 0 0,0-1 1 0 0,0 1-1 0 0,0-1 1 0 0,-2 0-14 0 0,3 1 1 0 0,1-1 0 0 0,0 0 1 0 0,0 0-1 0 0,-1 0 0 0 0,1-1 1 0 0,0 1-1 0 0,-1 0 0 0 0,1-1 1 0 0,0 0-1 0 0,0 1 0 0 0,-1-1 1 0 0,1 0-1 0 0,0 0 0 0 0,0 0 0 0 0,0-1 1 0 0,0 1-1 0 0,0 0 0 0 0,1-1 1 0 0,-1 1-1 0 0,0-1 0 0 0,1 0 1 0 0,-1 1-1 0 0,1-1 0 0 0,-1 0 1 0 0,1 0-1 0 0,0 0 0 0 0,0 0 1 0 0,0 0-1 0 0,0 0 0 0 0,0-1 0 0 0,0 1 1 0 0,1 0-1 0 0,-1 0 0 0 0,1-1 1 0 0,-1 1-1 0 0,1 0 0 0 0,0 0 1 0 0,0-1-1 0 0,0 0-1 0 0,0-7-11 0 0,1 0-1 0 0,1 0 1 0 0,-1 0-1 0 0,2 0 1 0 0,-1 0 0 0 0,2 0-1 0 0,-1 0 1 0 0,1 1 0 0 0,0-1-1 0 0,1 1 1 0 0,0 0-1 0 0,1 1 1 0 0,0-1 0 0 0,0 1-1 0 0,1 0 1 0 0,0 1 0 0 0,0-1 11 0 0,41-40-460 0 0,-29 23-1500 0 0,-14 16-1402 0 0,0-1-3356 0 0,-4 7-3330 0 0</inkml:trace>
  <inkml:trace contextRef="#ctx0" brushRef="#br0" timeOffset="38787.429">4332 6655 6953 0 0,'0'0'3639'0'0,"0"0"-1432"0"0,0 0-627 0 0,0 0-2 0 0,0 0 33 0 0,0 0-124 0 0,0 0-295 0 0,0 0-313 0 0,0 0-111 0 0,0 0 26 0 0,0 0 22 0 0,0 0-9 0 0,0 0-115 0 0,0 12-140 0 0,-6 106 1256 0 0,-12-23-1314 0 0,16-90-1022 0 0,-2 8 242 0 0,6-10-3346 0 0,4-2-3462 0 0,-3-1-5070 0 0</inkml:trace>
  <inkml:trace contextRef="#ctx0" brushRef="#br0" timeOffset="41741.092">3886 6044 0 0 0,'0'0'477'0'0,"0"0"368"0"0,0 0 220 0 0,0 0 175 0 0,0 0 86 0 0,0 0 29 0 0,0 0-72 0 0,0 0-143 0 0,0 0-136 0 0,0 0-98 0 0,0-9 494 0 0,0 8 1856 0 0,0 0 3548 0 0,10 144-5225 0 0,-3 4-1107 0 0,-7-95-5840 0 0,-2-59-3140 0 0,2 3-1768 0 0</inkml:trace>
  <inkml:trace contextRef="#ctx0" brushRef="#br0" timeOffset="42576.477">3840 6000 0 0 0,'0'0'264'0'0,"0"0"332"0"0,0 0 196 0 0,0 0 350 0 0,0 0 352 0 0,0 0 129 0 0,0 0-156 0 0,0 0-381 0 0,0 0-359 0 0,0 0-167 0 0,0 0 5 0 0,0 0 49 0 0,0 0 42 0 0,0 2-2 0 0,-2 4-354 0 0,-1-1 1 0 0,0 1-1 0 0,-1-1 1 0 0,1 0-1 0 0,-1 0 1 0 0,0 0-1 0 0,0 0 0 0 0,-1-1 1 0 0,1 1-1 0 0,-1-1 1 0 0,0 0-1 0 0,0-1 1 0 0,0 1-1 0 0,-1-1 0 0 0,1 0 1 0 0,-1-1-1 0 0,0 1 1 0 0,0-1-1 0 0,0 0 1 0 0,0 0-1 0 0,0-1 0 0 0,-2 0-300 0 0,-8 9 2016 0 0,42-4-782 0 0,-6-3-1231 0 0,123 19 1155 0 0,-43-14-666 0 0,-89-6-293 0 0,-12-6 1972 0 0,-1 2-2197 0 0,-73-141-235 0 0,74 143-86 0 0,1 0-293 0 0,0 0-535 0 0,0 0-1232 0 0,0 0-3658 0 0,0 0-5719 0 0</inkml:trace>
  <inkml:trace contextRef="#ctx0" brushRef="#br0" timeOffset="44305.305">6593 5580 0 0 0,'-9'-3'10'0'0,"-3"-4"2391"0"0,12 6-1582 0 0,0 0 1451 0 0,0-7 13101 0 0,0 7-16573 0 0,0 0-6571 0 0,0 1-3643 0 0</inkml:trace>
  <inkml:trace contextRef="#ctx0" brushRef="#br0" timeOffset="45139.464">4006 7244 0 0 0,'0'0'433'0'0,"0"0"374"0"0,0 0 311 0 0,0 0 195 0 0,0 0 14 0 0,0 0-116 0 0,0 0-205 0 0,0 0-155 0 0,0 0-52 0 0,0 0 34 0 0,0 0 74 0 0,0 0 25 0 0,0 0-9 0 0,0 0-36 0 0,4 4 6996 0 0,-1 0-6205 0 0,-16 105-837 0 0,-3-61-713 0 0,27-43-6267 0 0,-9-6 1705 0 0,0 1-6814 0 0</inkml:trace>
  <inkml:trace contextRef="#ctx0" brushRef="#br0" timeOffset="47194.445">6591 5495 0 0 0,'0'0'465'0'0,"0"0"257"0"0,0 0 46 0 0,0 0 10 0 0,0 0 24 0 0,0 0 57 0 0,0 0 123 0 0,0 0 67 0 0,0 0-72 0 0,2-14 5010 0 0,-1 7 5072 0 0,-1 9-11043 0 0,-3 227 551 0 0,4-225-560 0 0,1 1 0 0 0,0-1 0 0 0,0 0 0 0 0,0 0 0 0 0,0-1 0 0 0,1 1 0 0 0,-1 0 0 0 0,1-1 0 0 0,0 1 0 0 0,0-1 0 0 0,1 0 0 0 0,-1 0 0 0 0,0 0 0 0 0,1-1 0 0 0,0 1 0 0 0,0-1 0 0 0,0 0 0 0 0,0 0 0 0 0,0 0 0 0 0,0 0 0 0 0,0-1 0 0 0,1 0 0 0 0,-1 0 0 0 0,0 0 0 0 0,1 0 0 0 0,-1-1 0 0 0,1 1 0 0 0,-1-1 0 0 0,1 0 0 0 0,-1-1 0 0 0,1 1 0 0 0,-1-1-7 0 0,1-2 47 0 0,-1 0 0 0 0,0 0-1 0 0,0 0 1 0 0,0 0 0 0 0,-1-1 0 0 0,1 0 0 0 0,-1 1 0 0 0,0-1 0 0 0,0-1 0 0 0,0 1 0 0 0,0 0 0 0 0,-1-1 0 0 0,0 1 0 0 0,0-1-1 0 0,0 0 1 0 0,0 0 0 0 0,-1 0 0 0 0,0 0 0 0 0,0 0 0 0 0,0 0 0 0 0,0-3-47 0 0,1-1 0 0 0,50-149 216 0 0,-39 111-82 0 0,-13 47-114 0 0,0 0 14 0 0,0 0-2 0 0,0 0-12 0 0,0 0-18 0 0,0 0 8 0 0,0 0-3 0 0,0 0-7 0 0,0 0 16 0 0,0 0-9 0 0,0 0-23 0 0,0 0-16 0 0,0 23-76 0 0,33 256 441 0 0,-24-174-291 0 0,-1-53-16 0 0,-3 0 0 0 0,-2 0 0 0 0,-3 0 0 0 0,-1 0 0 0 0,-3 0 0 0 0,-3 0 0 0 0,-10 42-26 0 0,14-81 19 0 0,-1 0 0 0 0,0 0 0 0 0,-1 0 0 0 0,0-1 0 0 0,-1 0 0 0 0,-1 0 0 0 0,0 0 0 0 0,0-1 0 0 0,-1 0 0 0 0,-1 0 0 0 0,0-1 0 0 0,0 0 0 0 0,-1 0 0 0 0,-1-1-19 0 0,9-7 6 0 0,0-1 1 0 0,-1 0-1 0 0,1 0 1 0 0,0 0-1 0 0,-1 0 1 0 0,1 0 0 0 0,0 0-1 0 0,-1-1 1 0 0,1 1-1 0 0,-1-1 1 0 0,1 0-1 0 0,-1 0 1 0 0,1 0 0 0 0,-1 0-1 0 0,0 0 1 0 0,1 0-1 0 0,-1-1 1 0 0,1 1-1 0 0,0-1 1 0 0,-1 0-1 0 0,1 0 1 0 0,-1 0 0 0 0,1 0-1 0 0,0 0 1 0 0,0 0-1 0 0,0 0 1 0 0,0-1-1 0 0,-1 1 1 0 0,2-1 0 0 0,-1 0-1 0 0,0 0 1 0 0,0 1-1 0 0,1-1 1 0 0,-1 0-1 0 0,1 0 1 0 0,-1-1 0 0 0,1 1-1 0 0,0 0 1 0 0,0 0-1 0 0,0-1 1 0 0,0 1-7 0 0,-2-7-5 0 0,0-1 1 0 0,1 0-1 0 0,0 0 0 0 0,0 1 1 0 0,1-1-1 0 0,1 0 0 0 0,0 0 1 0 0,0 0-1 0 0,1 0 1 0 0,0 0-1 0 0,0 0 0 0 0,1 0 1 0 0,1 1-1 0 0,0-1 0 0 0,0 1 1 0 0,1 0-1 0 0,0 0 0 0 0,0 0 1 0 0,1 0-1 0 0,0 0 1 0 0,1 1-1 0 0,0 0 0 0 0,3-3 5 0 0,63-84-617 0 0,-64 85-302 0 0,-2 3-2151 0 0,-4 2-3034 0 0,-2 1-4584 0 0</inkml:trace>
  <inkml:trace contextRef="#ctx0" brushRef="#br0" timeOffset="47680.759">6994 5805 8746 0 0,'0'0'2076'0'0,"0"0"-458"0"0,0 0-203 0 0,0 0 4 0 0,0 0-85 0 0,0 0-168 0 0,0 0-232 0 0,0 0-299 0 0,0 0-227 0 0,0 0-125 0 0,0 0-29 0 0,0 0 24 0 0,0 0 72 0 0,23-4 1971 0 0,119-18 585 0 0,-141 22-2889 0 0,-1 0 14 0 0,-7 22 448 0 0,-140 183 362 0 0,146-203-836 0 0,0-1 0 0 0,-1 1 1 0 0,1-1-1 0 0,0 1 0 0 0,0 0 0 0 0,0 0 0 0 0,0-1 0 0 0,1 1 0 0 0,-1 0 1 0 0,0 0-1 0 0,1 0 0 0 0,-1 0 0 0 0,1 0 0 0 0,0-1 0 0 0,0 1 0 0 0,0 0 1 0 0,0 0-1 0 0,0 0 0 0 0,0 0 0 0 0,0 0 0 0 0,0 0 0 0 0,1 0 0 0 0,-1 0 0 0 0,1 0 1 0 0,0 0-1 0 0,-1-1 0 0 0,1 1 0 0 0,0 0 0 0 0,0 0 0 0 0,0-1 0 0 0,0 1 1 0 0,0-1-1 0 0,1 1 0 0 0,-1-1 0 0 0,0 1 0 0 0,1-1 0 0 0,-1 0 0 0 0,1 0 1 0 0,-1 1-1 0 0,1-1 0 0 0,0 0 0 0 0,-1 0 0 0 0,1-1 0 0 0,0 1 0 0 0,0 0 0 0 0,0-1 1 0 0,1 1-6 0 0,11 0 94 0 0,-1 0 1 0 0,1-2 0 0 0,-1 0-1 0 0,1 0 1 0 0,-1-1 0 0 0,0-1-1 0 0,0 0 1 0 0,0 0 0 0 0,0-2-1 0 0,0 0 1 0 0,11-6-95 0 0,-15 8-168 0 0,16-13-292 0 0,-32-3-6432 0 0,3 14-608 0 0,2 3-4786 0 0</inkml:trace>
  <inkml:trace contextRef="#ctx0" brushRef="#br0" timeOffset="48903.422">6703 4435 0 0 0,'0'0'91'0'0,"-1"-7"109"0"0,-2-51 794 0 0,3 31 6478 0 0,-3 31 7080 0 0,3 7-15666 0 0,24 173 2343 0 0,-37 84-472 0 0,9-36-290 0 0,32-143-356 0 0,-23 10 474 0 0,-5-99-573 0 0,0 26 285 0 0,-2-3-309 0 0,4-39-521 0 0,13-61-5566 0 0,-15 48-5664 0 0,0 17 4517 0 0</inkml:trace>
  <inkml:trace contextRef="#ctx0" brushRef="#br0" timeOffset="49803.458">6631 4380 0 0 0,'0'0'515'0'0,"0"0"60"0"0,0 0 103 0 0,0 0 135 0 0,0 0 125 0 0,0 0 116 0 0,0 0 36 0 0,0 0-10 0 0,0 0-25 0 0,0 0-48 0 0,-5-9 596 0 0,4 7 1895 0 0,0 2 3813 0 0,-40 22-6121 0 0,-98 69 272 0 0,139-88-1432 0 0,1-1 1 0 0,-1 1-1 0 0,0-1 0 0 0,1 1 1 0 0,0-1-1 0 0,-1 0 0 0 0,1 1 1 0 0,0-1-1 0 0,0 0 0 0 0,1 1 0 0 0,-1-1 1 0 0,0 0-1 0 0,1 0 0 0 0,-1 0 1 0 0,1 0-1 0 0,-1 0 0 0 0,1-1 1 0 0,0 1-1 0 0,0 0 0 0 0,0-1 0 0 0,0 1 1 0 0,0-1-1 0 0,0 0 0 0 0,1 0 1 0 0,1 1-31 0 0,10 5 93 0 0,0 0-1 0 0,1-1 1 0 0,0-1 0 0 0,0 0 0 0 0,0-1 0 0 0,1-1 0 0 0,-1-1 0 0 0,1 0 0 0 0,-1 0 0 0 0,1-2 0 0 0,0 0 0 0 0,-1-1 0 0 0,15-2-93 0 0,27 1 163 0 0,28 2-9 0 0,-85 0-140 0 0,0 0-4 0 0,0 0-15 0 0,0 0 16 0 0,0 0 6 0 0,0 0 8 0 0,0 0 13 0 0,0 0-1 0 0,0 0-10 0 0,0 0-2 0 0,0 0 6 0 0,0 0-1 0 0,0 0-4 0 0,0 0-9 0 0,0 0-22 0 0,0 0 13 0 0,0 0 22 0 0,0 0 22 0 0,0 0 23 0 0,0 0-18 0 0,0 0 5 0 0,0 0 3 0 0,0 0 14 0 0,0 0 33 0 0,0 0 10 0 0,0 0 13 0 0,-41-18 503 0 0,34 13-629 0 0,0 0-1 0 0,-1 0 1 0 0,2-1 0 0 0,-1 0 0 0 0,1 0 0 0 0,-1-1 0 0 0,2 1 0 0 0,-1-1 0 0 0,1 0 0 0 0,0-1 0 0 0,0 0 0 0 0,-3-7-9 0 0,-10-15-145 0 0,15 24-510 0 0,-4-2-763 0 0,3 7-2704 0 0,-1 0-3595 0 0,5 1-3994 0 0</inkml:trace>
  <inkml:trace contextRef="#ctx0" brushRef="#br0" timeOffset="51246.865">6861 6637 0 0 0,'0'0'613'0'0,"0"0"297"0"0,0 0 161 0 0,0 0 85 0 0,0 0-8 0 0,0 0-59 0 0,0 0-32 0 0,0 0-74 0 0,0 0 13 0 0,0-8 6 0 0,-2-24 25 0 0,-18 22 5776 0 0,19 16 1142 0 0,6 4-7727 0 0,-1 0-1 0 0,-1 0 1 0 0,1 0 0 0 0,-2 1-1 0 0,1-1 1 0 0,-1 1 0 0 0,-1 0-1 0 0,0 0 1 0 0,-1-1 0 0 0,0 1-1 0 0,0 0 1 0 0,-1 3-218 0 0,0 11 210 0 0,-13 62 196 0 0,-3 73-25 0 0,8 21 8 0 0,7-131-306 0 0,2-49-95 0 0,0 28 133 0 0,4 26-13 0 0,-1-22-108 0 0,-3-32 6 0 0,0-1 2 0 0,0 0-26 0 0,0 0-4 0 0,0 0 6 0 0,0 0 10 0 0,0 0 18 0 0,0 0 4 0 0,0 0-9 0 0,0 0-35 0 0,0 0-1 0 0,0 0-9 0 0,0 0 1 0 0,0 0 2 0 0,0 0-27 0 0,0 0-13 0 0,0 0-49 0 0,0 0-91 0 0,-5-4-2718 0 0,1 1-4764 0 0,2 2-4842 0 0</inkml:trace>
  <inkml:trace contextRef="#ctx0" brushRef="#br0" timeOffset="54377.449">3476 5193 0 0 0,'0'0'283'0'0,"0"0"348"0"0,0 0 173 0 0,0 0 112 0 0,0 0 77 0 0,0 0 102 0 0,0 0 96 0 0,0 0 58 0 0,-2-3 28 0 0,2 2-4218 0 0,-2-4 5447 0 0,-3-2 14381 0 0,5 12-15466 0 0,0-5-1366 0 0,0 0 6 0 0,0 27 533 0 0,0 31-71 0 0,2-33-3661 0 0,0-10-855 0 0,-1 1-7472 0 0,-1-9 2516 0 0</inkml:trace>
  <inkml:trace contextRef="#ctx0" brushRef="#br0" timeOffset="54836.119">3469 5418 5369 0 0,'0'0'2174'0'0,"0"0"-335"0"0,0 0-88 0 0,0 0 45 0 0,0 0 11 0 0,0 0-153 0 0,0 0-294 0 0,0 0-311 0 0,0 0-254 0 0,0 0-130 0 0,0 0-52 0 0,0 0-3 0 0,9 12 4472 0 0,-4 42-4080 0 0,-5-54-942 0 0,0 0-39 0 0,0 0-2 0 0,0 0 6 0 0,0 0-31 0 0,0 0 11 0 0,0 0-6 0 0,0 0 6 0 0,0 0 0 0 0,0 0-11 0 0,1 14-4370 0 0,0-8 1697 0 0,-1 0-3847 0 0,0-2-4937 0 0</inkml:trace>
  <inkml:trace contextRef="#ctx0" brushRef="#br0" timeOffset="55176.936">3483 5727 4465 0 0,'0'0'3201'0'0,"0"0"-937"0"0,0 0-494 0 0,0 0-32 0 0,0 0-2 0 0,0 0-132 0 0,0 0-287 0 0,0 0-377 0 0,0 0-269 0 0,0 0-46 0 0,0 0 66 0 0,0 0 54 0 0,0 0 5 0 0,2 6-85 0 0,15 139 3191 0 0,-17-145-3854 0 0,0 0 1 0 0,0 0-11 0 0,0 0-13 0 0,0 0-5 0 0,0 0-15 0 0,0 0-56 0 0,0 0-70 0 0,1-19-3340 0 0,-1 12-2892 0 0,1 0-5169 0 0</inkml:trace>
  <inkml:trace contextRef="#ctx0" brushRef="#br0" timeOffset="55913.791">3677 5105 336 0 0,'0'0'1599'0'0,"0"0"59"0"0,0 0 158 0 0,0 0 117 0 0,0 0-54 0 0,0 0-170 0 0,0 0-214 0 0,0 0-166 0 0,0 0-146 0 0,0 0-119 0 0,0 0-105 0 0,0 0-85 0 0,-8 3 452 0 0,7-2 3918 0 0,60-12-3432 0 0,-18 11-1229 0 0,-40 0-572 0 0,-1 0-11 0 0,0 0 14 0 0,0 0 18 0 0,0 0 15 0 0,0 0 6 0 0,-30 19-1185 0 0,19-11-1264 0 0,10-5-2451 0 0,0 0-4120 0 0,1-3-647 0 0</inkml:trace>
  <inkml:trace contextRef="#ctx0" brushRef="#br0" timeOffset="56296.948">4041 5098 8578 0 0,'0'0'2267'0'0,"0"0"-552"0"0,0 0-212 0 0,0 0-43 0 0,0 0-57 0 0,0 0-138 0 0,0 0-252 0 0,0 0-263 0 0,0 0-165 0 0,0 0-55 0 0,0 0 31 0 0,0 0 44 0 0,0 0-2 0 0,11 10 2048 0 0,-11-9-2627 0 0,0 0 0 0 0,0 0-1 0 0,1 1 1 0 0,-1-1 0 0 0,0 0-1 0 0,0 0 1 0 0,1 0-1 0 0,-1 0 1 0 0,1 0 0 0 0,-1 0-1 0 0,1 0 1 0 0,-1 0-1 0 0,1 0 1 0 0,0 0 0 0 0,-1 0-1 0 0,1-1 1 0 0,0 1 0 0 0,0 0-1 0 0,0 0 1 0 0,0-1-1 0 0,0 1 1 0 0,-1 0 0 0 0,1-1-1 0 0,0 1 1 0 0,0-1 0 0 0,1 1-1 0 0,-1-1 1 0 0,0 0-1 0 0,0 1 1 0 0,0-1 0 0 0,0 0-1 0 0,0 0 1 0 0,0 0-1 0 0,0 1 1 0 0,0-1 0 0 0,1-1-1 0 0,-1 1 1 0 0,0 0 0 0 0,0 0-1 0 0,0 0 1 0 0,0 0-1 0 0,0-1 1 0 0,0 1 0 0 0,1-1-24 0 0,9 1 134 0 0,-11 0-150 0 0,0 0-12 0 0,0 0-53 0 0,0 0-78 0 0,0 0-121 0 0,-10 0-4039 0 0,7 0-2889 0 0,3 0-4387 0 0</inkml:trace>
  <inkml:trace contextRef="#ctx0" brushRef="#br0" timeOffset="56660.384">4258 5090 4489 0 0,'0'0'2182'0'0,"0"0"-272"0"0,0 0-75 0 0,0 0 30 0 0,0 0-94 0 0,0 0-226 0 0,0 0-312 0 0,0 0-295 0 0,0 0-174 0 0,0 0-57 0 0,0 0 0 0 0,0 0-19 0 0,0 0-52 0 0,9 1 1284 0 0,-9 7-5722 0 0,-2-3-5133 0 0,1-4-1518 0 0</inkml:trace>
  <inkml:trace contextRef="#ctx0" brushRef="#br0" timeOffset="56895.282">4258 5090 3857 0 0</inkml:trace>
  <inkml:trace contextRef="#ctx0" brushRef="#br0" timeOffset="57098.992">4258 5090 3857 0 0,'13'95'2018'0'0,"-2"-69"7280"0"0,-11-25-8306 0 0,0 26 8623 0 0,-1-9-8620 0 0,-2 8-1760 0 0,5-9-3822 0 0,-2-11-2489 0 0,0-5 3742 0 0,0-1-7679 0 0</inkml:trace>
  <inkml:trace contextRef="#ctx0" brushRef="#br0" timeOffset="57348.67">4291 5436 10522 0 0,'0'0'3785'0'0,"0"0"-1718"0"0,0 0-740 0 0,0 0-57 0 0,0 0-53 0 0,0 0-139 0 0,0 0-205 0 0,0 0-234 0 0,0 0-200 0 0,0 0-126 0 0,0 0-70 0 0,0 0-43 0 0,0 0-15 0 0,0 0-31 0 0,-1 11-31 0 0,-7 48 62 0 0,19-51-704 0 0,-2-3-2554 0 0,-5 0-7769 0 0,-4-4 656 0 0</inkml:trace>
  <inkml:trace contextRef="#ctx0" brushRef="#br0" timeOffset="57595.02">4277 5624 12459 0 0,'0'0'2220'0'0,"0"0"-513"0"0,0 0-212 0 0,0 0-115 0 0,0 0-135 0 0,0 0-172 0 0,0 0-227 0 0,0 0-215 0 0,0 0-175 0 0,0 0-131 0 0,0 0-100 0 0,0 0-87 0 0,0 0-75 0 0,-2 8-42 0 0,-6 24-18 0 0,7-24-25 0 0,25-4-1633 0 0,-18-4 99 0 0,-1 0-3784 0 0,0 0-5981 0 0</inkml:trace>
  <inkml:trace contextRef="#ctx0" brushRef="#br0" timeOffset="57829.212">4277 5624 12203 0 0,'33'86'3676'0'0,"-27"-56"4143"0"0,-7-25-7439 0 0,3-2-2446 0 0,0 1-7463 0 0,-2-3-2026 0 0</inkml:trace>
  <inkml:trace contextRef="#ctx0" brushRef="#br0" timeOffset="68920.758">6753 4137 0 0 0,'0'0'201'0'0,"0"0"73"0"0,0 0 35 0 0,0 0 42 0 0,0 0 44 0 0,0 0 45 0 0,0-2 506 0 0,2 0 12177 0 0,40 2-8079 0 0,56 0-3210 0 0,2-7-474 0 0,-99 7-1345 0 0,-1 0-3 0 0,0 0 4 0 0,0 0-16 0 0,22 0 203 0 0,55-4 306 0 0,-77 4-494 0 0,35 0 265 0 0,6-4 32 0 0,-5 1 51 0 0,-36 3-371 0 0,0 0 13 0 0,18 0 371 0 0,-23 0 758 0 0,-115 14-1036 0 0,36-7-51 0 0,32 0-68 0 0,-20 2 38 0 0,14 1 26 0 0,8 9 17 0 0,6-12 30 0 0,-50-3 289 0 0,94-4-364 0 0,0 0-5 0 0,0 0-2 0 0,0 0-20 0 0,0 0 18 0 0,0 0 12 0 0,0 0-12 0 0,0 0-30 0 0,0 0-23 0 0,0 0 15 0 0,0 0 20 0 0,0 0-1 0 0,0 0-26 0 0,0 0-25 0 0,0 0-29 0 0,0 0-50 0 0,0 0-61 0 0,0-13-4899 0 0,0 7-3429 0 0,0 3-3779 0 0</inkml:trace>
  <inkml:trace contextRef="#ctx0" brushRef="#br0" timeOffset="75885.502">6510 3356 0 0 0,'0'0'487'0'0,"0"0"306"0"0,0 0 205 0 0,-1 0-4109 0 0,0-1 5636 0 0,-2-2 19066 0 0,2 3-19173 0 0,1 0-2293 0 0,0 0-15 0 0,0 0 1 0 0,0 0-23 0 0,0 20 359 0 0,-2 56 6 0 0,8 102-173 0 0,9-84-190 0 0,-4 114 28 0 0,-11-154-132 0 0,9 23-25 0 0,0 11 126 0 0,-9-87-97 0 0,0-1 17 0 0,0 19 4 0 0,23-65-6387 0 0,-21 40 5027 0 0,4-12-7682 0 0,-4 10-1778 0 0</inkml:trace>
  <inkml:trace contextRef="#ctx0" brushRef="#br0" timeOffset="78290.959">6567 3456 0 0 0,'0'0'163'0'0,"0"0"5"0"0,-4-4-18 0 0,-16-18 153 0 0,0 17 1790 0 0,-12-23 7626 0 0,32 24-3292 0 0,9 3-3479 0 0,38 7-2811 0 0,-37-4 807 0 0,178 5 1195 0 0,48-3-1507 0 0,-177-11-455 0 0,68 3-90 0 0,-69-3 41 0 0,-23 3-64 0 0,-34 4-60 0 0,-1 0-4 0 0,0 0 16 0 0,0 0-4 0 0,0 0 3 0 0,0 0 2 0 0,0 0 6 0 0,0 0-2 0 0,0 0-6 0 0,0 0 14 0 0,0 0 11 0 0,0 0 9 0 0,0 0 9 0 0,0 0-14 0 0,0 0-6 0 0,0 0-2 0 0,0 0 8 0 0,0 0-4 0 0,0 0-6 0 0,0 0-1 0 0,0 0 2 0 0,0 0-13 0 0,0 0 10 0 0,0 0 7 0 0,0 0-22 0 0,0 0-5 0 0,0 0-30 0 0,0 0 10 0 0,0 0 20 0 0,0 0 10 0 0,0 0 21 0 0,0 0-24 0 0,0 0-27 0 0,0 0-14 0 0,0 0 21 0 0,0 0-7 0 0,0 78 241 0 0,9-1-144 0 0,-5 166-23 0 0,27-155-3 0 0,-7-7-6 0 0,-28 0 145 0 0,4-62-230 0 0,4 17 153 0 0,-4-36-97 0 0,0 0-24 0 0,-20 8 788 0 0,-81-8-755 0 0,40 7-7 0 0,46-2-524 0 0,20-6-1914 0 0,10-5 108 0 0,-3 0-1434 0 0,-2 3-1804 0 0,-1-1-6521 0 0</inkml:trace>
  <inkml:trace contextRef="#ctx0" brushRef="#br0" timeOffset="79602.233">7113 4126 0 0 0,'0'0'1323'0'0,"0"0"88"0"0,0 0 223 0 0,0 0 178 0 0,0 0 47 0 0,0 0-151 0 0,0 0-291 0 0,0 0-272 0 0,0 0-184 0 0,0 0-125 0 0,0 0-71 0 0,0 0-62 0 0,0 0-44 0 0,13 2 4434 0 0,14 3-3750 0 0,279-9 2910 0 0,-211-7-3724 0 0,-19-7-178 0 0,-6 15-226 0 0,-9-1-13 0 0,-3 3-6 0 0,17 1 188 0 0,-75 0-258 0 0,0 0-30 0 0,7 0-1313 0 0,-12-3-3348 0 0,3 2 855 0 0,0-2-7421 0 0</inkml:trace>
  <inkml:trace contextRef="#ctx0" brushRef="#br0" timeOffset="83290.776">2988 4173 0 0 0,'0'0'812'0'0,"0"0"574"0"0,0 0 217 0 0,0 0 115 0 0,0 0 58 0 0,0 0 51 0 0,0 0-52 0 0,0 0-169 0 0,0 0-193 0 0,0 0-250 0 0,0 0-215 0 0,-4 1 5801 0 0,17 36-5663 0 0,24 183 712 0 0,-66-212-1022 0 0,26-8-759 0 0,1 0 0 0 0,0 0 0 0 0,-1 0 0 0 0,1-1 0 0 0,-1 1-1 0 0,1 0 1 0 0,0-1 0 0 0,0 1 0 0 0,-1-1 0 0 0,1 0 0 0 0,0 0 0 0 0,0 0-1 0 0,0 0 1 0 0,0 0 0 0 0,0-1 0 0 0,0 1 0 0 0,0 0 0 0 0,0-1 0 0 0,0 0-1 0 0,1 1 1 0 0,-1-1 0 0 0,1 0 0 0 0,-1 0 0 0 0,1 0 0 0 0,0 0-1 0 0,-1 0 1 0 0,1 0 0 0 0,0 0 0 0 0,0 0 0 0 0,1 0 0 0 0,-1-1 0 0 0,0 1-1 0 0,1-1-16 0 0,-2-6 26 0 0,0-1 1 0 0,1 1-1 0 0,0-1 0 0 0,0 1 0 0 0,1 0 0 0 0,1-1 0 0 0,-1 1 0 0 0,2-1 0 0 0,-1 1 0 0 0,1 0 0 0 0,3-9-26 0 0,2-4 15 0 0,1 0 0 0 0,1 0 1 0 0,0 1-1 0 0,2 0 0 0 0,0 1 0 0 0,2 0 0 0 0,0 1 0 0 0,1 1 1 0 0,1 0-1 0 0,0 0 0 0 0,16-11-15 0 0,-24 23 31 0 0,1 1 1 0 0,-1 0-1 0 0,2 1 0 0 0,-1-1 1 0 0,0 2-1 0 0,1-1 1 0 0,0 1-1 0 0,-1 1 0 0 0,1-1 1 0 0,0 2-1 0 0,0-1 1 0 0,1 1-1 0 0,3 0-31 0 0,26 42 369 0 0,-36-32-329 0 0,-1 0-1 0 0,0 0 1 0 0,-1 0 0 0 0,0 0-1 0 0,0 0 1 0 0,-1 0-1 0 0,0 0 1 0 0,-1 0-1 0 0,0 1 1 0 0,0-1 0 0 0,-1-1-1 0 0,0 1 1 0 0,-1 0-1 0 0,0 0 1 0 0,-3 6-40 0 0,5-12 2 0 0,0-1 0 0 0,0 1 0 0 0,0-1 0 0 0,-1 0 0 0 0,1 1 0 0 0,0-1 0 0 0,-1 0 0 0 0,0 0 0 0 0,0 0 0 0 0,1 0 0 0 0,-1 0 0 0 0,0-1-1 0 0,-1 1 1 0 0,1 0 0 0 0,0-1 0 0 0,0 0 0 0 0,-1 1 0 0 0,1-1 0 0 0,0 0 0 0 0,-1 0 0 0 0,0 0 0 0 0,1-1 0 0 0,-1 1 0 0 0,1-1 0 0 0,-2 1-2 0 0,-95 17 50 0 0,43-25-193 0 0,55 7 70 0 0,0 0 0 0 0,0-1-1 0 0,0 1 1 0 0,0 0 0 0 0,0 0 0 0 0,0-1-1 0 0,0 1 1 0 0,0-1 0 0 0,0 1 0 0 0,0-1 0 0 0,0 1-1 0 0,1-1 1 0 0,-1 0 0 0 0,0 1 0 0 0,0-1-1 0 0,1 0 1 0 0,-1 0 0 0 0,0 0 0 0 0,1 1 0 0 0,-1-1-1 0 0,1 0 1 0 0,-1 0 0 0 0,1 0 0 0 0,-1 0-1 0 0,1 0 1 0 0,0 0 0 0 0,-1 0 0 0 0,1 0 0 0 0,0 0-1 0 0,0 0 1 0 0,0 0 0 0 0,0 0 0 0 0,0 0-1 0 0,0 0 1 0 0,0 0 0 0 0,0 0 0 0 0,0 0 0 0 0,0 0-1 0 0,1 0 1 0 0,-1 0 0 0 0,0 0 0 0 0,1 0-1 0 0,-1 0 1 0 0,1 0 0 0 0,-1 0 0 0 0,1 0 0 0 0,-1 0-1 0 0,1 0 1 0 0,0 1 0 0 0,-1-1 0 0 0,1 0 73 0 0,11-14-3906 0 0,-6 8-506 0 0,0-1-7652 0 0</inkml:trace>
  <inkml:trace contextRef="#ctx0" brushRef="#br0" timeOffset="83789.78">3437 3897 9370 0 0,'0'0'1983'0'0,"0"0"-501"0"0,0 0-175 0 0,0 0 32 0 0,0 0 18 0 0,0 0-90 0 0,0 0-223 0 0,0 0-226 0 0,0 0-175 0 0,0 0-115 0 0,0 0-68 0 0,0 0-44 0 0,0 0-40 0 0,-3 2-28 0 0,-5 3-185 0 0,0 2 0 0 0,1-1 0 0 0,-1 1 0 0 0,1 0 0 0 0,0 1 0 0 0,1-1 0 0 0,0 2 0 0 0,0-1 0 0 0,1 0 0 0 0,0 1 0 0 0,0 0 0 0 0,1 0 0 0 0,0 1 0 0 0,1-1 0 0 0,0 1 0 0 0,0 0 0 0 0,0 5-163 0 0,2-13 2 0 0,0 0 0 0 0,1-1 0 0 0,-1 1-1 0 0,0 0 1 0 0,1 0 0 0 0,-1 0-1 0 0,1 0 1 0 0,-1 0 0 0 0,1 0-1 0 0,0 0 1 0 0,0 0 0 0 0,0 0 0 0 0,0 0-1 0 0,0 0 1 0 0,0 0 0 0 0,1 0-1 0 0,-1 0 1 0 0,1 0 0 0 0,-1 0-1 0 0,1 0 1 0 0,0 0 0 0 0,0 0-1 0 0,0-1 1 0 0,0 1 0 0 0,0 0 0 0 0,0 0-1 0 0,0-1 1 0 0,1 1 0 0 0,-1-1-1 0 0,0 1 1 0 0,1-1 0 0 0,0 0-1 0 0,-1 0 1 0 0,1 1 0 0 0,0-1 0 0 0,-1 0-1 0 0,1 0 1 0 0,0-1 0 0 0,0 1-1 0 0,0 0 1 0 0,0-1 0 0 0,0 1-1 0 0,0-1 1 0 0,2 1-2 0 0,1-1 35 0 0,0 0 0 0 0,1 0 0 0 0,-1 0 0 0 0,0-1 0 0 0,1 1 0 0 0,-1-1 1 0 0,0-1-1 0 0,0 1 0 0 0,1-1 0 0 0,-1 0 0 0 0,0 0 0 0 0,-1 0 0 0 0,1-1 0 0 0,3-2-35 0 0,0 1 71 0 0,0-1 0 0 0,0 1-1 0 0,0-2 1 0 0,0 1 0 0 0,-1-1 0 0 0,0 0 0 0 0,0-1-1 0 0,-1 1 1 0 0,0-1 0 0 0,0-1 0 0 0,0 1 0 0 0,-1-1-1 0 0,0 0 1 0 0,-1 0 0 0 0,0-1 0 0 0,0 1 0 0 0,-1-1-1 0 0,0 0 1 0 0,0 0 0 0 0,-1 0 0 0 0,0 0 0 0 0,-1-1-71 0 0,-1 8 7 0 0,0 1 1 0 0,0-1-1 0 0,-1 1 1 0 0,1-1-1 0 0,-1 0 1 0 0,1 1 0 0 0,-1-1-1 0 0,1 1 1 0 0,-1-1-1 0 0,0 1 1 0 0,0-1-1 0 0,0 1 1 0 0,0 0 0 0 0,0-1-1 0 0,0 1 1 0 0,0 0-1 0 0,-1 0 1 0 0,1 0 0 0 0,0 0-1 0 0,-1 0 1 0 0,1 0-1 0 0,0 0 1 0 0,-1 0-1 0 0,1 1 1 0 0,-1-1 0 0 0,0 1-1 0 0,0-1-7 0 0,-74-8-316 0 0,-13 43-2490 0 0,56-11-7842 0 0,26-18-1066 0 0</inkml:trace>
  <inkml:trace contextRef="#ctx0" brushRef="#br0" timeOffset="84105.803">3710 3894 13635 0 0,'0'0'2814'0'0,"0"0"-1118"0"0,0 0-586 0 0,0 0-63 0 0,0 0 38 0 0,0 0-21 0 0,0 0-141 0 0,0 0-217 0 0,0 0-211 0 0,0 0-143 0 0,0 0-87 0 0,0 0-44 0 0,-1 20-49 0 0,-2 107 131 0 0,3-127-295 0 0,1 20-504 0 0,0-18-2701 0 0,1-12-3560 0 0,0 5-4720 0 0</inkml:trace>
  <inkml:trace contextRef="#ctx0" brushRef="#br0" timeOffset="84351.637">3671 3562 9570 0 0,'0'0'2425'0'0,"0"0"-1089"0"0,0 0-496 0 0,0 0-56 0 0,0 0-152 0 0,0 0-272 0 0,0 0-264 0 0,0 0-296 0 0,0 0-288 0 0,0 0-400 0 0,0 0-1344 0 0,0 0-8659 0 0</inkml:trace>
  <inkml:trace contextRef="#ctx0" brushRef="#br0" timeOffset="84736.269">3862 4000 8706 0 0,'0'0'1155'0'0,"0"0"-227"0"0,0 0 208 0 0,0 0 366 0 0,0 0 126 0 0,0 0-87 0 0,0 0-292 0 0,0 0-306 0 0,0 0-196 0 0,0 0-91 0 0,0 0-44 0 0,0 0-44 0 0,0 0-25 0 0,10-12-54 0 0,27-42-50 0 0,-12-1 804 0 0,-15 8-405 0 0,10 80-1233 0 0,-10-17 409 0 0,-10-14-6 0 0,1 0 1 0 0,-1 0-1 0 0,1 0 1 0 0,0 0-1 0 0,0 0 1 0 0,0 0-1 0 0,0 0 1 0 0,1 0-1 0 0,-1-1 1 0 0,0 1-1 0 0,1 0 1 0 0,-1-1-1 0 0,1 1 0 0 0,-1-1 1 0 0,1 0-1 0 0,0 1 1 0 0,0-1-1 0 0,-1 0 1 0 0,1 0-1 0 0,0 0 1 0 0,0 0-1 0 0,0 0 1 0 0,0-1-1 0 0,0 1 1 0 0,1-1-1 0 0,-1 1 1 0 0,0-1-1 0 0,0 0 1 0 0,0 0-1 0 0,0 0 1 0 0,0 0-1 0 0,1 0 1 0 0,-1 0-1 0 0,0-1 1 0 0,0 1-1 0 0,0-1 1 0 0,0 1-1 0 0,1-1-8 0 0,4-4 129 0 0,0 0 0 0 0,-1 0 0 0 0,1-1 0 0 0,-1 0-1 0 0,-1 0 1 0 0,1 0 0 0 0,-1-1 0 0 0,0 0 0 0 0,0 0 0 0 0,-1 0 0 0 0,0-1 0 0 0,0 1 0 0 0,-1-1 0 0 0,0 0-1 0 0,0 0 1 0 0,-1 0 0 0 0,0 0 0 0 0,-1 0 0 0 0,0-1 0 0 0,0 1 0 0 0,0 0 0 0 0,-1-1 0 0 0,0 1 0 0 0,-1-1-1 0 0,0 1 1 0 0,-1-6-129 0 0,-5 1-1155 0 0,5 12-3261 0 0,-2 1-4049 0 0,4 0-3778 0 0</inkml:trace>
  <inkml:trace contextRef="#ctx0" brushRef="#br0" timeOffset="85102.801">4374 3341 5649 0 0,'0'0'4298'0'0,"0"0"-1382"0"0,0 0-656 0 0,0 0-209 0 0,0 0-218 0 0,0 0-266 0 0,0 0-266 0 0,0 0-212 0 0,0 0-197 0 0,0 0-167 0 0,0 0-109 0 0,0 0-88 0 0,-3 4-54 0 0,1 1-342 0 0,0-1 0 0 0,0 1 0 0 0,0 0 0 0 0,1 0 0 0 0,0 0 0 0 0,-1 0 0 0 0,2 0 0 0 0,-1 0 0 0 0,1 0 0 0 0,-1 0 0 0 0,1 0 0 0 0,1 0 0 0 0,-1 0 0 0 0,1 1 0 0 0,0-1 0 0 0,0 0-132 0 0,34 168 958 0 0,-47-38-798 0 0,-11-61-407 0 0,22-71-600 0 0,-1 4 1769 0 0,2-4-3827 0 0,0-1-3707 0 0,0-2-4710 0 0</inkml:trace>
  <inkml:trace contextRef="#ctx0" brushRef="#br0" timeOffset="85870.481">4164 3559 744 0 0,'0'0'2205'0'0,"0"0"134"0"0,0 0 119 0 0,0 0-11 0 0,0 0-187 0 0,0 0-309 0 0,0 0-372 0 0,0 0-380 0 0,0 0-280 0 0,0 0-184 0 0,0 0-92 0 0,0 0-6 0 0,0 0 5 0 0,4-2 3 0 0,220-43 3780 0 0,-177 36-4283 0 0,1 0-942 0 0,-18 0-4014 0 0,-23 5-1868 0 0,-4 1-5216 0 0</inkml:trace>
  <inkml:trace contextRef="#ctx0" brushRef="#br0" timeOffset="89225.853">3846 4236 0 0 0,'0'0'251'0'0,"0"0"566"0"0,0 0 194 0 0,0 0 45 0 0,0 0 39 0 0,4-4 27 0 0,14-13-5 0 0,-11 13 11350 0 0,-8 13-8328 0 0,-10 20-6432 0 0,7-20 3433 0 0,-25 46-760 0 0,28-55-340 0 0,1 0 8 0 0,0 0 5 0 0,0 0-5 0 0,0 0-8 0 0,0 0-10 0 0,0 0-17 0 0,0 0-2 0 0,0 0-15 0 0,0 0-4 0 0,30-34 379 0 0,28-23-7 0 0,-37 141 2060 0 0,-3-3-2169 0 0,-11-23-120 0 0,3 57 225 0 0,-10-115-371 0 0,1 0 2 0 0,0 0 3 0 0,-1 0 9 0 0,0 0-8 0 0,0 0-10 0 0,0 0-24 0 0,0 0 7 0 0,0 0 12 0 0,6-9-292 0 0,3-2-3631 0 0,-9 10 3085 0 0,1-1-126 0 0,-1-1-6158 0 0,0 0-4303 0 0</inkml:trace>
  <inkml:trace contextRef="#ctx0" brushRef="#br0" timeOffset="89789.666">3851 4501 6881 0 0,'0'0'2181'0'0,"0"0"-467"0"0,0 0-107 0 0,0 0 65 0 0,0 0-60 0 0,0 0-194 0 0,0 0-306 0 0,0 0-302 0 0,0 0-189 0 0,0 0-98 0 0,0 0-42 0 0,0 0-20 0 0,0 0-9 0 0,0 3-23 0 0,0-3-366 0 0,0 1 1 0 0,0 0-1 0 0,0-1 0 0 0,0 1 0 0 0,0 0 0 0 0,0 0 1 0 0,0-1-1 0 0,0 1 0 0 0,0 0 0 0 0,0-1 1 0 0,1 1-1 0 0,-1 0 0 0 0,0-1 0 0 0,0 1 1 0 0,1 0-1 0 0,-1-1 0 0 0,1 1 0 0 0,-1-1 1 0 0,0 1-1 0 0,1-1 0 0 0,-1 1 0 0 0,1-1 1 0 0,0 1-1 0 0,-1-1 0 0 0,1 1 0 0 0,-1-1 1 0 0,1 0-1 0 0,-1 1 0 0 0,1-1 0 0 0,0 0 1 0 0,-1 1-1 0 0,1-1 0 0 0,0 0 0 0 0,-1 0 1 0 0,1 0-1 0 0,0 0 0 0 0,0 1 0 0 0,-1-1 1 0 0,1 0-1 0 0,0 0 0 0 0,-1-1 0 0 0,1 1 1 0 0,0 0-1 0 0,0 0 0 0 0,-1 0 0 0 0,1 0-63 0 0,10 2 256 0 0,6 0 113 0 0,0-1 0 0 0,0 0 0 0 0,-1-1 0 0 0,1-1 0 0 0,0-1 0 0 0,0 0 0 0 0,15-5-369 0 0,19-1 260 0 0,77-18 29 0 0,-87 12-58 0 0,-53 3-1868 0 0,7 6-1594 0 0,2 2-3918 0 0,3 0-4831 0 0</inkml:trace>
  <inkml:trace contextRef="#ctx0" brushRef="#br0" timeOffset="91186.523">6764 2274 10394 0 0,'0'0'1834'0'0,"0"0"-531"0"0,0 0-211 0 0,0 0 38 0 0,0 0 59 0 0,0 0-54 0 0,0 0-241 0 0,0 0-285 0 0,0 0-235 0 0,0 0-145 0 0,0 0-1 0 0,13 14 938 0 0,7 102 1306 0 0,-16-70-2150 0 0,-1 104 491 0 0,-3-149-784 0 0,0 0-1 0 0,-1 0 1 0 0,1 0-1 0 0,0 0 1 0 0,-1 0-1 0 0,1 0 1 0 0,-1 0 0 0 0,1 0-1 0 0,-1 0 1 0 0,0 0-1 0 0,1 0 1 0 0,-1-1-1 0 0,0 1 1 0 0,1 0-1 0 0,-1-1 1 0 0,0 1 0 0 0,0 0-1 0 0,0-1 1 0 0,0 1-1 0 0,0-1 1 0 0,0 1-1 0 0,0-1 1 0 0,0 1 0 0 0,0-1-1 0 0,0 0 1 0 0,0 0-1 0 0,0 1 1 0 0,0-1-1 0 0,0 0 1 0 0,0 0-1 0 0,0 0 1 0 0,0 0 0 0 0,0 0-1 0 0,0 0 1 0 0,0 0-1 0 0,0-1 1 0 0,0 1-1 0 0,0 0 1 0 0,0-1 0 0 0,0 1-1 0 0,0 0 1 0 0,0-1-1 0 0,0 1 1 0 0,0-1-1 0 0,0 0 1 0 0,0 1-1 0 0,0-1 1 0 0,1 0 0 0 0,-1 1-1 0 0,0-1 1 0 0,0 0-1 0 0,1 0 1 0 0,-1 0-1 0 0,1 0 1 0 0,-1 1-1 0 0,0-1 1 0 0,1 0 0 0 0,0 0-1 0 0,-1 0 1 0 0,1-1-29 0 0,-3-8 31 0 0,0-1 1 0 0,1 1-1 0 0,0-1 0 0 0,1 1 1 0 0,0-1-1 0 0,0 0 0 0 0,2 0 1 0 0,-1 1-1 0 0,1-1 1 0 0,1 0-1 0 0,0 1 0 0 0,0-1 1 0 0,1 0-32 0 0,2-10 32 0 0,0 0 1 0 0,1 1-1 0 0,1 0 0 0 0,1 0 1 0 0,1 1-1 0 0,0 0 0 0 0,2 0 1 0 0,0 1-1 0 0,1 1 1 0 0,1 0-1 0 0,0 0 0 0 0,1 1 1 0 0,1 1-1 0 0,1 0 1 0 0,0 2-1 0 0,0-1 0 0 0,2 2 1 0 0,8-5-33 0 0,-24 16 11 0 0,1 0 1 0 0,0-1 0 0 0,0 1 0 0 0,0 0 0 0 0,0 1 0 0 0,0-1 0 0 0,0 1 0 0 0,0-1-1 0 0,0 1 1 0 0,0 0 0 0 0,0 0 0 0 0,0 0 0 0 0,0 0 0 0 0,0 1 0 0 0,0-1 0 0 0,0 1-1 0 0,0 0 1 0 0,0 0 0 0 0,0 0 0 0 0,0 0 0 0 0,0 0 0 0 0,-1 1 0 0 0,1-1-1 0 0,0 1 1 0 0,-1-1 0 0 0,0 1 0 0 0,1 0 0 0 0,-1 0 0 0 0,0 1 0 0 0,0-1 0 0 0,0 0-1 0 0,0 1 1 0 0,0-1 0 0 0,0 1 0 0 0,-1-1 0 0 0,0 1 0 0 0,1 0 0 0 0,-1 0 0 0 0,0 0-1 0 0,0 0 1 0 0,0 0 0 0 0,-1 0 0 0 0,1 0 0 0 0,-1 0 0 0 0,0 0 0 0 0,1 0-1 0 0,-1 0 1 0 0,-1 0 0 0 0,1 0 0 0 0,0 0-12 0 0,1 6 19 0 0,-1 0-1 0 0,0 0 1 0 0,0-1 0 0 0,-1 1-1 0 0,0 0 1 0 0,0-1 0 0 0,-1 1-1 0 0,-1 0 1 0 0,1-1 0 0 0,-1 0-1 0 0,0 0 1 0 0,-1 0 0 0 0,0 0-1 0 0,0 0 1 0 0,-1-1 0 0 0,0 0-1 0 0,0 0 1 0 0,-1 0 0 0 0,0 0 0 0 0,0-1-1 0 0,0 0 1 0 0,-6 4-19 0 0,10-8-60 0 0,0-1 0 0 0,0 1 0 0 0,-1-1 0 0 0,1 1 0 0 0,0-1 0 0 0,0 0 0 0 0,-1 0 0 0 0,1 0 0 0 0,-1 0 0 0 0,1 0 0 0 0,-1-1 0 0 0,1 1 0 0 0,-1-1 0 0 0,0 0 0 0 0,1 1 0 0 0,-1-1 0 0 0,0 0 0 0 0,1-1 0 0 0,-1 1 0 0 0,1 0 0 0 0,-1-1 0 0 0,0 1 0 0 0,1-1 0 0 0,-1 0-1 0 0,1 0 1 0 0,0 0 0 0 0,-1 0 0 0 0,1-1 0 0 0,0 1 0 0 0,0 0 0 0 0,-1-1 0 0 0,1 0 0 0 0,0 1 0 0 0,0-1 0 0 0,1 0 0 0 0,-1 0 0 0 0,0 0 0 0 0,1 0 0 0 0,-1 0 0 0 0,1-1 0 0 0,0 1 0 0 0,-1 0 0 0 0,1-1 0 0 0,0 1 0 0 0,0-2 60 0 0,4-32-4357 0 0,8 16-4267 0 0,-5 12-2899 0 0</inkml:trace>
  <inkml:trace contextRef="#ctx0" brushRef="#br0" timeOffset="91574.302">7325 2182 13339 0 0,'0'0'1502'0'0,"0"0"-321"0"0,0 0-35 0 0,0 0 17 0 0,0 0-67 0 0,0 0-183 0 0,0 0-226 0 0,0 0-199 0 0,0 0-149 0 0,0 0-91 0 0,0 0-39 0 0,0 0-3 0 0,-13 16-27 0 0,-42 52-1 0 0,53-66-158 0 0,1-1 0 0 0,-1 1 0 0 0,0 0 0 0 0,1 0 1 0 0,0 0-1 0 0,-1 0 0 0 0,1 0 0 0 0,0 0 0 0 0,0 0 0 0 0,0 0 0 0 0,0 0 0 0 0,0 0 0 0 0,1 0 0 0 0,-1 1 0 0 0,1-1 0 0 0,-1 0 0 0 0,1 1 0 0 0,0-1 1 0 0,0 0-1 0 0,0 1 0 0 0,0-1 0 0 0,1 0 0 0 0,-1 2-20 0 0,2 6 90 0 0,-2-7-44 0 0,1-1 0 0 0,0 1-1 0 0,0-1 1 0 0,1 1-1 0 0,-1-1 1 0 0,0 0-1 0 0,1 1 1 0 0,-1-1 0 0 0,1 0-1 0 0,0 0 1 0 0,0 0-1 0 0,0 0 1 0 0,0-1 0 0 0,0 1-1 0 0,0 0 1 0 0,0-1-1 0 0,1 0 1 0 0,-1 1 0 0 0,1-1-1 0 0,-1 0 1 0 0,1 0-1 0 0,-1 0 1 0 0,1-1 0 0 0,-1 1-1 0 0,1-1 1 0 0,0 1-1 0 0,-1-1 1 0 0,1 0-1 0 0,0 0 1 0 0,-1 0 0 0 0,1 0-1 0 0,0 0 1 0 0,-1-1-1 0 0,1 1 1 0 0,0-1 0 0 0,-1 0-1 0 0,1 0 1 0 0,-1 0-1 0 0,1 0 1 0 0,-1 0 0 0 0,1 0-1 0 0,-1-1 1 0 0,0 0-46 0 0,4-1 67 0 0,-1 0 1 0 0,0 0 0 0 0,0-1-1 0 0,0 0 1 0 0,0 0-1 0 0,-1 0 1 0 0,1 0-1 0 0,-1-1 1 0 0,0 0 0 0 0,-1 0-1 0 0,1 0 1 0 0,-1 0-1 0 0,0-1 1 0 0,0 1 0 0 0,-1-1-1 0 0,1 0 1 0 0,-1 0-1 0 0,-1 0 1 0 0,1 0 0 0 0,-1 0-1 0 0,0 0 1 0 0,0 0-1 0 0,-1 0 1 0 0,0 0-1 0 0,0-3-67 0 0,-1 6-7 0 0,0 0 0 0 0,0 1 0 0 0,-1-1 0 0 0,0 0 0 0 0,1 1 0 0 0,-1-1 0 0 0,0 1 0 0 0,0 0 0 0 0,0-1 0 0 0,0 1 0 0 0,-1 0 0 0 0,1 0 0 0 0,-1 1 0 0 0,1-1 0 0 0,-1 0 0 0 0,0 1 0 0 0,1 0 0 0 0,-1-1 0 0 0,0 1 0 0 0,0 0 0 0 0,0 0 0 0 0,0 1 0 0 0,0-1 0 0 0,0 1 0 0 0,0-1-1 0 0,0 1 1 0 0,0 0 0 0 0,0 0 0 0 0,-1 1 7 0 0,-7-1-164 0 0,5-1-233 0 0,0 1 0 0 0,0 0 0 0 0,0 0-1 0 0,0 0 1 0 0,0 1 0 0 0,-1 0 0 0 0,1 0 0 0 0,0 1 0 0 0,1 0 0 0 0,-1 0 0 0 0,0 0 0 0 0,0 1 0 0 0,-1 1 397 0 0,-2 1-4928 0 0,0-2-6297 0 0</inkml:trace>
  <inkml:trace contextRef="#ctx0" brushRef="#br0" timeOffset="91872.602">7566 2193 9386 0 0,'0'0'3218'0'0,"0"0"-1367"0"0,0 0-539 0 0,0 0 66 0 0,0 0 66 0 0,0 0-83 0 0,0 0-214 0 0,0 0-251 0 0,0 0-212 0 0,0 0-147 0 0,0 0-94 0 0,0 0-79 0 0,0 15-88 0 0,0 72 98 0 0,-5-49-360 0 0,-3-49-7213 0 0,8 4 855 0 0,0 2-4798 0 0</inkml:trace>
  <inkml:trace contextRef="#ctx0" brushRef="#br0" timeOffset="92439.715">7697 2277 7954 0 0,'0'0'2455'0'0,"0"0"-1068"0"0,0 0-250 0 0,0 0 173 0 0,0 0 50 0 0,0 0-125 0 0,0 0-211 0 0,0 0-211 0 0,0 0-157 0 0,0 0-104 0 0,0 0-60 0 0,0 0-43 0 0,0 0-59 0 0,12-16-46 0 0,36-49-44 0 0,-29 21 778 0 0,-24 125-712 0 0,7-79-354 0 0,0 0-1 0 0,0 0 1 0 0,0 0-1 0 0,0-1 1 0 0,1 1-1 0 0,-1-1 1 0 0,1 0-1 0 0,-1 1 1 0 0,1-1-1 0 0,-1 0 1 0 0,1 0-1 0 0,-1-1 1 0 0,1 1-1 0 0,0 0 1 0 0,0-1-1 0 0,-1 0 1 0 0,1 0-1 0 0,0 1 1 0 0,0-2-1 0 0,-1 1 1 0 0,1 0-1 0 0,0-1 1 0 0,1 1-12 0 0,2 0 71 0 0,2-1 69 0 0,0 0 1 0 0,0-1-1 0 0,0 0 0 0 0,0 0 0 0 0,0 0 0 0 0,-1-1 0 0 0,1-1 0 0 0,-1 1 0 0 0,1-1 0 0 0,-1 0 0 0 0,-1-1 0 0 0,1 1 0 0 0,-1-1 1 0 0,1-1-1 0 0,-1 1 0 0 0,-1-1 0 0 0,1 0 0 0 0,-1 0 0 0 0,0-1 0 0 0,-1 0 0 0 0,1 0 0 0 0,-1 0 0 0 0,-1 0 0 0 0,3-5-140 0 0,-2-16 721 0 0,-4 16-4160 0 0,0 4-3218 0 0,0 8-5135 0 0</inkml:trace>
  <inkml:trace contextRef="#ctx0" brushRef="#br0" timeOffset="92728.625">8295 1773 8522 0 0,'0'0'4910'0'0,"0"0"-2744"0"0,0 0-1064 0 0,0 0 44 0 0,0 0 152 0 0,0 0 58 0 0,0 0-98 0 0,0 0-242 0 0,0 0-217 0 0,0 0-119 0 0,0 0-96 0 0,0 0-90 0 0,0 0-79 0 0,0 33-107 0 0,-3 104-96 0 0,-5 98 170 0 0,8-188-2371 0 0,0-46 1254 0 0,0-1-159 0 0,0 0-215 0 0,-7-3-7177 0 0,3 1 2358 0 0,1-1-1779 0 0</inkml:trace>
  <inkml:trace contextRef="#ctx0" brushRef="#br0" timeOffset="92908.991">8144 1972 2208 0 0,'0'0'3604'0'0,"0"0"-1114"0"0,0 0-657 0 0,0 0-111 0 0,0 0-37 0 0,0 0-162 0 0,0 0-249 0 0,0 0-275 0 0,0 0-234 0 0,0 0-151 0 0,0 0-122 0 0,0 0-83 0 0,0 0-104 0 0,20-2-94 0 0,97-7 9 0 0,-109 9-666 0 0,44 0 325 0 0,-34 0-3059 0 0,-2 0-3854 0 0,-11 0-2539 0 0</inkml:trace>
  <inkml:trace contextRef="#ctx0" brushRef="#br0" timeOffset="2220.157">2763 974 0 0 0,'0'0'600'0'0,"0"0"1056"0"0,0 0 377 0 0,0 0-35 0 0,0 0-182 0 0,0 0-212 0 0,0 0-222 0 0,0 0-194 0 0,0 0-138 0 0,0 0-111 0 0,0 0-54 0 0,0 0 1 0 0,10 1-22 0 0,3 1-429 0 0,9 2-125 0 0,4-4 3778 0 0,-16-26-1326 0 0,7-32-642 0 0,-17 58-2046 0 0,0 0-18 0 0,0 0 8 0 0,0 0-12 0 0,0 0-4 0 0,0 0 4 0 0,0 0 13 0 0,0 0-6 0 0,0 0 5 0 0,0 0 21 0 0,0 15 193 0 0,2 169 456 0 0,-9 260-312 0 0,-17-209-389 0 0,24-234-25 0 0,0 0 1 0 0,0 1-1 0 0,-1-1 0 0 0,1 0 0 0 0,0 0 0 0 0,0 0 1 0 0,-1 0-1 0 0,1 0 0 0 0,-1-1 0 0 0,1 1 1 0 0,-1 0-1 0 0,1 0 0 0 0,-1 0 0 0 0,1 0 0 0 0,-1 0 1 0 0,0-1-1 0 0,0 1 0 0 0,1 0 0 0 0,-1 0 1 0 0,0-1-1 0 0,0 1 0 0 0,0-1 0 0 0,0 1 1 0 0,0-1-1 0 0,1 1 0 0 0,-1-1 0 0 0,0 1 0 0 0,0-1 1 0 0,0 0-1 0 0,0 0 0 0 0,0 0 0 0 0,0 1 1 0 0,-1-1-1 0 0,1 0 0 0 0,0 0 0 0 0,0 0-8 0 0,-6-37 99 0 0,9-7-97 0 0,2 0 0 0 0,2 1 0 0 0,2 0 0 0 0,2 0 0 0 0,2 1 0 0 0,1 0 0 0 0,3 1 0 0 0,1 1 0 0 0,2 0 0 0 0,1 1 0 0 0,2 2 0 0 0,4-2-2 0 0,2-7-12 0 0,2 1 1 0 0,3 2-1 0 0,1 1 1 0 0,2 1-1 0 0,1 2 1 0 0,3 2-1 0 0,1 2 1 0 0,3 0 11 0 0,-27 22-2 0 0,0 1 0 0 0,1 1 1 0 0,0 1-1 0 0,1 0 0 0 0,0 2 0 0 0,1 0 0 0 0,0 1 1 0 0,0 1-1 0 0,0 0 0 0 0,1 2 0 0 0,-1 1 1 0 0,3 0 1 0 0,-20 3-1 0 0,1-1 0 0 0,-1 1 0 0 0,1 0 0 0 0,0 1 0 0 0,-1-1 0 0 0,1 1 0 0 0,-1-1 1 0 0,1 1-1 0 0,-1 0 0 0 0,1 0 0 0 0,-1 1 0 0 0,0-1 0 0 0,1 1 0 0 0,-1 0 1 0 0,0 0-1 0 0,0 0 0 0 0,0 0 0 0 0,0 0 0 0 0,-1 0 0 0 0,1 1 0 0 0,-1-1 0 0 0,1 1 1 0 0,-1 0-1 0 0,0 0 0 0 0,0 0 0 0 0,0 0 0 0 0,0 0 0 0 0,-1 0 0 0 0,1 1 1 0 0,-1-1-1 0 0,0 1 0 0 0,0-1 0 0 0,0 1 0 0 0,0-1 0 0 0,-1 1 0 0 0,1-1 0 0 0,-1 1 1 0 0,0-1-1 0 0,0 1 0 0 0,-1 2 1 0 0,1 9 7 0 0,-2 0 0 0 0,0-1 0 0 0,0 1 0 0 0,-2 0 0 0 0,0-1 0 0 0,0 0 0 0 0,-1 0 0 0 0,-1 0 0 0 0,0-1 0 0 0,-1 0 0 0 0,-1 0 0 0 0,0 0-1 0 0,0-1 1 0 0,-1 0 0 0 0,-1-1 0 0 0,0 0 0 0 0,-1 0-7 0 0,-20 19 3 0 0,-2-1-1 0 0,-1-1 1 0 0,-1-2-1 0 0,-1-1 1 0 0,-8 2-3 0 0,14-8-37 0 0,-1-2 0 0 0,0-2 1 0 0,-1 0-1 0 0,0-3 1 0 0,-1 0-1 0 0,-1-2 0 0 0,-24 3 37 0 0,57-12-66 0 0,0 0-1 0 0,0 0 1 0 0,0-1-1 0 0,0 1 1 0 0,0 0-1 0 0,0-1 0 0 0,0 0 1 0 0,0 1-1 0 0,-1-1 1 0 0,1 1-1 0 0,0-1 1 0 0,0 0-1 0 0,0 0 0 0 0,-1 0 1 0 0,1 0-1 0 0,0 0 1 0 0,0 0-1 0 0,-1 0 1 0 0,1 0-1 0 0,0 0 0 0 0,0-1 1 0 0,-1 1-1 0 0,1 0 1 0 0,0-1-1 0 0,0 1 1 0 0,0-1-1 0 0,0 1 0 0 0,0-1 1 0 0,-1 0-1 0 0,1 1 1 0 0,0-1-1 0 0,1 0 0 0 0,-1 0 1 0 0,0 0-1 0 0,0 0 1 0 0,0 0-1 0 0,0 0 1 0 0,1 0-1 0 0,-1 0 0 0 0,0 0 1 0 0,1 0-1 0 0,-1 0 1 0 0,1 0-1 0 0,-1 0 1 0 0,1-1-1 0 0,0 1 0 0 0,-1 0 1 0 0,1 0-1 0 0,0 0 1 0 0,0-1-1 0 0,0 1 67 0 0,30-27-3846 0 0,-13 20-1417 0 0,-4 0-6327 0 0</inkml:trace>
  <inkml:trace contextRef="#ctx0" brushRef="#br0" timeOffset="2763.258">3585 1213 14619 0 0,'0'0'1634'0'0,"0"0"-546"0"0,0 0-126 0 0,0 0 131 0 0,0 0 18 0 0,0 0-93 0 0,0 0-142 0 0,0 0-153 0 0,31-14-107 0 0,102-48-63 0 0,-52 10 374 0 0,-64 42-811 0 0,0-2 0 0 0,0 0 0 0 0,-1 0 0 0 0,0-2 0 0 0,-1 0 0 0 0,-1 0 0 0 0,0-2 0 0 0,-1 1 0 0 0,-1-2 0 0 0,0 0 0 0 0,-1 0 0 0 0,-1-1 0 0 0,-1 0 0 0 0,-1-1 0 0 0,0 0 0 0 0,-1 0 0 0 0,-1-1 0 0 0,-1 0 1 0 0,1-10-117 0 0,-17-72 111 0 0,10 99-113 0 0,0 0 1 0 0,0 0-1 0 0,0 0 1 0 0,0 1-1 0 0,-1-1 1 0 0,1 0-1 0 0,-1 1 1 0 0,0-1-1 0 0,1 1 1 0 0,-1 0-1 0 0,-1-1 1 0 0,1 1-1 0 0,0 0 1 0 0,0 0-1 0 0,-1 1 1 0 0,1-1-1 0 0,-1 0 1 0 0,1 1-1 0 0,-1 0 0 0 0,0-1 1 0 0,0 1-1 0 0,1 0 1 0 0,-1 0-1 0 0,0 1 1 0 0,0-1-1 0 0,0 1 1 0 0,0-1-1 0 0,0 1 1 0 0,0 0-1 0 0,0 0 1 0 0,0 0-1 0 0,0 0 1 0 0,-1 1 1 0 0,-3 2-11 0 0,-1 0 1 0 0,1 0-1 0 0,0 1 0 0 0,0 0 1 0 0,1 0-1 0 0,-1 1 0 0 0,1 0 1 0 0,0 0-1 0 0,0 0 0 0 0,1 1 1 0 0,-1 0-1 0 0,1 0 0 0 0,0 0 1 0 0,1 1-1 0 0,0-1 0 0 0,0 1 0 0 0,0 0 1 0 0,-1 6 10 0 0,3-9 2 0 0,0 1 1 0 0,0-1-1 0 0,1 1 0 0 0,0-1 1 0 0,0 1-1 0 0,0 0 1 0 0,0-1-1 0 0,1 1 0 0 0,0 0 1 0 0,0 0-1 0 0,0-1 1 0 0,1 1-1 0 0,-1 0 0 0 0,1 0 1 0 0,0-1-1 0 0,0 1 1 0 0,1-1-1 0 0,0 1 0 0 0,-1-1 1 0 0,1 0-1 0 0,1 1 0 0 0,-1-1 1 0 0,1 0-1 0 0,-1 0 1 0 0,1-1-1 0 0,0 1 0 0 0,1-1 1 0 0,-1 1-1 0 0,1-1 1 0 0,-1 0-1 0 0,1 0 0 0 0,0 0 1 0 0,0-1-1 0 0,3 2-2 0 0,143 48 188 0 0,-146-51-175 0 0,0 0 0 0 0,0 1-1 0 0,0-1 1 0 0,0 1 0 0 0,0 0-1 0 0,-1 0 1 0 0,1 1 0 0 0,-1-1-1 0 0,1 1 1 0 0,-1 0 0 0 0,0-1 0 0 0,0 1-1 0 0,0 1 1 0 0,0-1 0 0 0,-1 0-1 0 0,1 1 1 0 0,-1-1 0 0 0,0 1-1 0 0,0 0 1 0 0,0 0 0 0 0,0 0-1 0 0,-1 0 1 0 0,0 0 0 0 0,0 0-1 0 0,0 0 1 0 0,0 0 0 0 0,0 1 0 0 0,-1-1-1 0 0,0 0 1 0 0,0 0 0 0 0,0 2-13 0 0,-2 13 61 0 0,0-1 0 0 0,-2 1-1 0 0,0-1 1 0 0,-1 0 0 0 0,0 0 0 0 0,-2-1 0 0 0,0 1 0 0 0,-1-1 0 0 0,-1-1-61 0 0,-21 56 85 0 0,13-43-369 0 0,17-29 88 0 0,0 0-65 0 0,24 0-4281 0 0,-15-3-424 0 0,-1-1-4429 0 0</inkml:trace>
  <inkml:trace contextRef="#ctx0" brushRef="#br0" timeOffset="3061.156">4501 900 11715 0 0,'0'0'1655'0'0,"0"0"-463"0"0,0 0-127 0 0,0 0 100 0 0,0 0 59 0 0,0 0-59 0 0,-17 33-146 0 0,-54 102-229 0 0,47-64 98 0 0,24-59-703 0 0,0-8-123 0 0,-1 0 0 0 0,1 1 0 0 0,-1-1 0 0 0,1 0 0 0 0,1 0 0 0 0,-1 0 0 0 0,1 0 0 0 0,-1 0 0 0 0,1 0 0 0 0,0 0 0 0 0,0 0 0 0 0,1 0 0 0 0,-1 0 0 0 0,1 0 0 0 0,0-1 0 0 0,0 1 0 0 0,0-1 0 0 0,1 1 0 0 0,-1-1 0 0 0,1 0 0 0 0,0 0 0 0 0,-1 0 0 0 0,1 0 0 0 0,1-1 0 0 0,-1 1 0 0 0,0-1 0 0 0,1 1 0 0 0,-1-1 0 0 0,1 0 0 0 0,0-1 0 0 0,-1 1 0 0 0,1-1 0 0 0,0 1 0 0 0,0-1 0 0 0,0-1 0 0 0,3 2-62 0 0,3-1 94 0 0,0 0 0 0 0,0-1 1 0 0,0 0-1 0 0,0 0 0 0 0,0-1 1 0 0,0-1-1 0 0,0 1 0 0 0,-1-2 1 0 0,1 1-1 0 0,-1-1 0 0 0,1-1 1 0 0,-1 1-1 0 0,0-2 0 0 0,0 1 1 0 0,-1-1-1 0 0,1-1 0 0 0,-1 1 1 0 0,0-1-1 0 0,-1-1 0 0 0,1 0 1 0 0,-1 0-1 0 0,-1 0 0 0 0,1-1 1 0 0,-1 0-1 0 0,-1 0 0 0 0,1 0 1 0 0,-1-1-1 0 0,-1 0 0 0 0,1 0 1 0 0,-2 0-1 0 0,1 0 0 0 0,-1-1 1 0 0,-1 1-1 0 0,0-1 0 0 0,0 0 1 0 0,-1 0-1 0 0,0 0 0 0 0,0-2-94 0 0,-2 7-7 0 0,0 0 1 0 0,0 0-1 0 0,-1 1 0 0 0,1-1 0 0 0,-1 0 0 0 0,0 1 1 0 0,0-1-1 0 0,-1 1 0 0 0,1-1 0 0 0,-1 1 0 0 0,0 0 0 0 0,0 0 1 0 0,0 0-1 0 0,-1 1 0 0 0,1-1 0 0 0,-1 1 0 0 0,0 0 1 0 0,0 0-1 0 0,0 0 0 0 0,0 0 0 0 0,-1 1 0 0 0,1 0 0 0 0,-1 0 1 0 0,1 0-1 0 0,-1 0 0 0 0,-1 1 7 0 0,-129-21-2139 0 0,94 27-754 0 0,16 5-5645 0 0,15-2-3602 0 0</inkml:trace>
  <inkml:trace contextRef="#ctx0" brushRef="#br0" timeOffset="3699.03">5118 267 15643 0 0,'0'0'1738'0'0,"0"0"-842"0"0,0 0-474 0 0,0 0 92 0 0,0 0 268 0 0,0 0 219 0 0,0 0 73 0 0,0 0-139 0 0,0 0-186 0 0,0 0-147 0 0,0 0-69 0 0,0 0-38 0 0,-4 36-71 0 0,-13 112-77 0 0,-9-4 278 0 0,-4 67-151 0 0,1 100-474 0 0,13-215 109 0 0,16-96-98 0 0,0 0 9 0 0,18-23 203 0 0,9-17-197 0 0,1 1 1 0 0,2 1-1 0 0,1 1 1 0 0,2 2-1 0 0,2 1 1 0 0,1 2-1 0 0,1 2 1 0 0,2 1-1 0 0,4-1-26 0 0,-34 24 0 0 0,-1 0-1 0 0,1 0 1 0 0,0 1 0 0 0,0 0-1 0 0,1 1 1 0 0,-1 0-1 0 0,1 0 1 0 0,0 1 0 0 0,0 0-1 0 0,0 1 1 0 0,0 0-1 0 0,1 1 1 0 0,-1 0-1 0 0,0 1 1 0 0,1 0 0 0 0,8 1 0 0 0,-16 2 3 0 0,-1 0 0 0 0,1 1-1 0 0,-1-1 1 0 0,0 1 0 0 0,0 0 0 0 0,-1-1 0 0 0,1 1 0 0 0,-1 0 0 0 0,0 0 0 0 0,1 0 0 0 0,-2 0 0 0 0,1 0 0 0 0,0 0 0 0 0,-1 0 0 0 0,0 1 0 0 0,0-1 0 0 0,0 0 0 0 0,-1 0 0 0 0,1 0 0 0 0,-1 0-1 0 0,0 0 1 0 0,0 0 0 0 0,-1 0 0 0 0,0 2-3 0 0,-3 7 10 0 0,-2 1 0 0 0,0-1 0 0 0,0 0 0 0 0,-1-1 0 0 0,-1 0 0 0 0,0 0 0 0 0,0-1-1 0 0,-1 0 1 0 0,-1-1 0 0 0,0 0 0 0 0,0 0 0 0 0,-12 6-10 0 0,3-2 17 0 0,0-1-1 0 0,-2-1 1 0 0,1 0 0 0 0,-1-2 0 0 0,-1-1-1 0 0,0 0 1 0 0,0-2 0 0 0,-1-1-1 0 0,0-1 1 0 0,0-1 0 0 0,0 0 0 0 0,-1-2-1 0 0,1-1 1 0 0,0-1 0 0 0,-1-2-17 0 0,-35-23-92 0 0,59 24 62 0 0,0 0 0 0 0,0 0 1 0 0,0 1-1 0 0,1-1 0 0 0,-1 0 0 0 0,0 0 1 0 0,0-1-1 0 0,0 1 0 0 0,1 0 0 0 0,-1 0 1 0 0,1 0-1 0 0,-1 0 0 0 0,1-1 1 0 0,-1 1-1 0 0,1 0 0 0 0,0 0 0 0 0,0-1 1 0 0,-1 1-1 0 0,1 0 0 0 0,0-1 1 0 0,0 1-1 0 0,0 0 0 0 0,1 0 0 0 0,-1-1 1 0 0,0 1-1 0 0,0 0 0 0 0,1-1 1 0 0,-1 1-1 0 0,0 0 0 0 0,1 0 0 0 0,0 0 1 0 0,-1 0-1 0 0,1-1 0 0 0,0 1 1 0 0,-1 0-1 0 0,1 0 0 0 0,0 0 0 0 0,0 0 1 0 0,0 0-1 0 0,0 0 0 0 0,0 1 1 0 0,0-1-1 0 0,0 0 0 0 0,0 0 0 0 0,0 1 1 0 0,1-1 29 0 0,44-28-3498 0 0,-21 14-5001 0 0,-12 7-3653 0 0</inkml:trace>
  <inkml:trace contextRef="#ctx0" brushRef="#br0" timeOffset="4076.95">5818 135 12891 0 0,'0'0'2246'0'0,"0"0"-1282"0"0,0 0-481 0 0,0 0 178 0 0,0 0 299 0 0,0 0 171 0 0,0 0 55 0 0,0 0-94 0 0,0 0-157 0 0,0 0-103 0 0,0 0-56 0 0,0 0-49 0 0,0 0-58 0 0,4 15-66 0 0,26 106 788 0 0,-26-73-1077 0 0,-2 0 0 0 0,-2 0 0 0 0,-3 0 0 0 0,-1 0 0 0 0,-10 44-314 0 0,-49 260 247 0 0,44-116-286 0 0,42-248-330 0 0,18-53-1784 0 0,-21 18-6742 0 0,-16 35-2932 0 0</inkml:trace>
  <inkml:trace contextRef="#ctx0" brushRef="#br0" timeOffset="18735.914">6405 941 0 0 0,'-25'-19'0'0'0,"-17"16"5539"0"0,14 10-3834 0 0,14-2 230 0 0,-2-3 3294 0 0,16-2-4596 0 0,0 0-61 0 0,0 0-50 0 0,0 0-57 0 0,0 0-33 0 0,0 0-24 0 0,0 0-20 0 0,0 0-1 0 0,0 0 9 0 0,0 0-2 0 0,0 0 9 0 0,-9 5 2851 0 0,20-6 480 0 0,138-17-2371 0 0,-6-26-808 0 0,-141 42-539 0 0,0 1 0 0 0,0 0-1 0 0,0-1 1 0 0,0 1 0 0 0,0-1 0 0 0,-1 1-1 0 0,1-1 1 0 0,0 0 0 0 0,-1 0 0 0 0,1 0-1 0 0,-1 0 1 0 0,0 0 0 0 0,0 0 0 0 0,0 0 0 0 0,0 0-1 0 0,0-1 1 0 0,0 1 0 0 0,0 0 0 0 0,-1-1-1 0 0,1 1 1 0 0,-1 0 0 0 0,1-1 0 0 0,-1 1-1 0 0,0 0 1 0 0,0-1 0 0 0,0 1 0 0 0,-1-1-1 0 0,1 1 1 0 0,-1 0 0 0 0,1-1 0 0 0,-1 1-1 0 0,0 0 1 0 0,1-1 0 0 0,-1 1 0 0 0,0 0 0 0 0,-1 0-1 0 0,1 0 1 0 0,0 0 0 0 0,-1 0 0 0 0,1 0-1 0 0,-1 0 1 0 0,1 0 0 0 0,-1 1 0 0 0,0-1-1 0 0,0 1 1 0 0,0-1 0 0 0,0 1 0 0 0,0-1-1 0 0,0 1 1 0 0,0 0-16 0 0,-12-6-30 0 0,1 1-1 0 0,-1 0 0 0 0,0 1 1 0 0,0 0-1 0 0,0 1 0 0 0,-1 0 1 0 0,1 2-1 0 0,-1 0 0 0 0,-9 0 31 0 0,3 0-17 0 0,4-1 12 0 0,0 2 0 0 0,0 0 0 0 0,1 1-1 0 0,-1 0 1 0 0,0 2 0 0 0,0 0 0 0 0,-14 4 5 0 0,21-2 5 0 0,0 2 0 0 0,0-1-1 0 0,0 1 1 0 0,1 1 0 0 0,0 0 0 0 0,1 0 0 0 0,-1 1 0 0 0,1 0 0 0 0,-5 7-5 0 0,7-6 15 0 0,1 0 0 0 0,0 0 0 0 0,0 0-1 0 0,1 1 1 0 0,0-1 0 0 0,1 1 0 0 0,0 0 0 0 0,1 0 0 0 0,0 0 0 0 0,0 1 0 0 0,1-1 0 0 0,0 0-1 0 0,1 1 1 0 0,0-1 0 0 0,1 0 0 0 0,0 1 0 0 0,1-1 0 0 0,0 0-15 0 0,2 4 61 0 0,1 0 1 0 0,1-1-1 0 0,0 0 1 0 0,0 0-1 0 0,2 0 1 0 0,-1-1-1 0 0,2 0 1 0 0,0-1-1 0 0,0 0 0 0 0,1 0 1 0 0,0-1-1 0 0,7 6-61 0 0,20 24 432 0 0,-25-34-356 0 0,0-1 0 0 0,0-1-1 0 0,1 0 1 0 0,0-1 0 0 0,0 0-1 0 0,0-1 1 0 0,0 0 0 0 0,0-1-1 0 0,1-1 1 0 0,-1 0-1 0 0,0-1 1 0 0,0 0 0 0 0,1-1-1 0 0,6-2-75 0 0,100-19 303 0 0,-91 16-226 0 0,-29 7-41 0 0,0 0-16 0 0,0 0-9 0 0,0 0 16 0 0,0 0 39 0 0,0 0-23 0 0,0 0-24 0 0,0 0-65 0 0,0 0 40 0 0,0 0 14 0 0,0 0 4 0 0,0 0 13 0 0,0 0-13 0 0,0 0-29 0 0,-2-9-394 0 0,1 6-4464 0 0,0 1-7503 0 0,1 1-205 0 0</inkml:trace>
  <inkml:trace contextRef="#ctx0" brushRef="#br0" timeOffset="20104.756">6955 790 0 0 0,'0'0'140'0'0,"0"0"460"0"0,0 0 114 0 0,0 0 40 0 0,0 0-44 0 0,0 0-170 0 0,0 0-307 0 0,0 0-317 0 0,0 0-136 0 0,0 0-22 0 0,0 0 71 0 0,0 0 62 0 0,28-4-247 0 0,-23 3 15475 0 0,-2 11-9326 0 0,-3 36-7574 0 0,-1-43 3186 0 0,-2 45-862 0 0,-3 0 1 0 0,-2 0 0 0 0,-2-1-1 0 0,-2-1 1 0 0,-5 12-544 0 0,-13 16 516 0 0,12-48 411 0 0,17-26-808 0 0,1 0 27 0 0,0 0 16 0 0,0 0 12 0 0,0 0 8 0 0,0 0-4 0 0,0 0 2 0 0,0 0-13 0 0,1-12-97 0 0,0 0 0 0 0,1 0 0 0 0,0 0 0 0 0,0 0 0 0 0,2 0 0 0 0,-1 0 0 0 0,2 1 0 0 0,-1 0 0 0 0,1 0 0 0 0,2-1-70 0 0,9-19 14 0 0,1 0-1 0 0,2 2 1 0 0,1 0 0 0 0,1 1-1 0 0,1 1 1 0 0,2 1-1 0 0,1 2 1 0 0,0 0 0 0 0,2 1-1 0 0,29-18-13 0 0,61-6-17 0 0,-115 46 17 0 0,-1 1 0 0 0,0 0 0 0 0,1-1-1 0 0,-1 1 1 0 0,1 0 0 0 0,-1-1 0 0 0,0 1 0 0 0,1 0 0 0 0,-1 0 0 0 0,1 0-1 0 0,-1 0 1 0 0,0 1 0 0 0,1-1 0 0 0,-1 0 0 0 0,0 1 0 0 0,1-1 0 0 0,-1 0-1 0 0,0 1 1 0 0,1 0 0 0 0,-1-1 0 0 0,0 1 0 0 0,0 0 0 0 0,0-1 0 0 0,1 1 0 0 0,-1 0-1 0 0,0 0 1 0 0,0 0 0 0 0,0 0 0 0 0,0 0 0 0 0,-1 0 0 0 0,1 1 0 0 0,0-1-1 0 0,0 0 1 0 0,-1 0 0 0 0,1 0 0 0 0,-1 1 0 0 0,1-1 0 0 0,-1 0 0 0 0,1 1-1 0 0,-1-1 1 0 0,0 1 0 0 0,0-1 0 0 0,1 0 0 0 0,-1 1 0 0 0,0-1 0 0 0,0 1 0 0 0,-1-1-1 0 0,1 0 1 0 0,0 1 0 0 0,16 230 187 0 0,-54-112-32 0 0,10-78-117 0 0,31-101 634 0 0,9 36-675 0 0,2 1 0 0 0,1 0 0 0 0,0 1 0 0 0,2 1 0 0 0,0 0 0 0 0,1 1-1 0 0,5-2 4 0 0,20-24-14 0 0,-14 14 6 0 0,2 0 0 0 0,1 3 0 0 0,1 0-1 0 0,2 2 1 0 0,7-3 8 0 0,-32 23-1 0 0,0 1 0 0 0,0 0 0 0 0,1 0-1 0 0,-1 1 1 0 0,1 0 0 0 0,0 1 0 0 0,0 0 0 0 0,0 1-1 0 0,0 0 1 0 0,10 0 1 0 0,-18 4-1 0 0,-1 0 1 0 0,-1-1-1 0 0,1 1 0 0 0,0 0 0 0 0,0 0 1 0 0,-1 0-1 0 0,1 1 0 0 0,-1-1 1 0 0,0 0-1 0 0,1 1 0 0 0,-1-1 0 0 0,0 1 1 0 0,-1-1-1 0 0,1 1 0 0 0,0-1 0 0 0,-1 1 1 0 0,1-1-1 0 0,-1 1 0 0 0,0 0 1 0 0,0-1-1 0 0,0 1 0 0 0,0 0 0 0 0,0-1 1 0 0,-1 1-1 0 0,0 2 1 0 0,1-3 2 0 0,0 39 49 0 0,-3 0 1 0 0,-1-1-1 0 0,-2 0 1 0 0,-2 0-1 0 0,-1 0 0 0 0,-3 2-51 0 0,-26 64 188 0 0,37-100-564 0 0,-13 14-11001 0 0,12-20-1214 0 0</inkml:trace>
  <inkml:trace contextRef="#ctx0" brushRef="#br0" timeOffset="92124.631">7528 1865 8834 0 0,'0'0'1608'0'0,"0"0"-896"0"0,0 0-360 0 0,0 0-135 0 0,0 0-233 0 0,0 0-137 0 0,0 0-79 0 0,0 0-104 0 0,0 0-112 0 0,0 0-648 0 0,0 0-1521 0 0,0 0-4208 0 0</inkml:trace>
  <inkml:trace contextRef="#ctx0" brushRef="#br0" timeOffset="93936.098">7552 1832 0 0 0,'0'0'659'0'0,"0"0"805"0"0,0 0 474 0 0,0 0 268 0 0,0 0 31 0 0,0 0-145 0 0,0 0-257 0 0,0 0-263 0 0,0 0-242 0 0,0 0-226 0 0,0 0-200 0 0,-2 8 148 0 0,2-5 4280 0 0,16-17-4493 0 0,-16 13-718 0 0,0 1-3 0 0,0 0-10 0 0,0 0 1 0 0,0 0-8 0 0,0 0-22 0 0,0 0-26 0 0,0 0-5 0 0,0 0 3 0 0,0 0 16 0 0,-28 18 318 0 0,27-17-362 0 0,1-1-12 0 0,0 0-7 0 0,0 0-18 0 0,0 0-7 0 0,0 0 1 0 0,0 0-11 0 0,0 0-4 0 0,0 0 15 0 0,26 0-1676 0 0,-23 1-607 0 0,-1 3-6675 0 0,-2-2 6499 0 0,0 2-7766 0 0</inkml:trace>
  <inkml:trace contextRef="#ctx0" brushRef="#br0" timeOffset="95357.595">7520 2609 3529 0 0,'0'0'2503'0'0,"0"0"-525"0"0,0 0-281 0 0,0 0-39 0 0,0 0-38 0 0,0 0-118 0 0,0 0-250 0 0,0 0-313 0 0,0 0-268 0 0,0 0-171 0 0,0 0-36 0 0,0 0 30 0 0,-3-5 2004 0 0,90-20 1813 0 0,-7 22-3425 0 0,-78 3-863 0 0,0 1 0 0 0,0 0 1 0 0,0 1-1 0 0,0-1 0 0 0,-1 0 0 0 0,1 0 1 0 0,0 1-1 0 0,-1-1 0 0 0,0 1 0 0 0,1 0 1 0 0,-1-1-1 0 0,0 1 0 0 0,0 0 1 0 0,1 0-1 0 0,-1-1 0 0 0,-1 1 0 0 0,1 0 1 0 0,0 0-1 0 0,0 0 0 0 0,-1 0 1 0 0,1 0-1 0 0,-1 0 0 0 0,0 1 0 0 0,0-1 1 0 0,1 0-1 0 0,-1 0 0 0 0,-1 0 0 0 0,1 0 1 0 0,0 0-1 0 0,0 0 0 0 0,-1 0 1 0 0,1 0-1 0 0,-1 0 0 0 0,0 0 0 0 0,1 0 1 0 0,-1 0-1 0 0,0 0 0 0 0,0 0 1 0 0,-1 0-1 0 0,1 0 0 0 0,0-1 0 0 0,0 1 1 0 0,-1-1-1 0 0,0 2-23 0 0,-106 148 385 0 0,105-147-357 0 0,0-1 1 0 0,0 1-1 0 0,0 0 0 0 0,1 0 0 0 0,-1 1 0 0 0,1-1 0 0 0,0 1 0 0 0,0-1 1 0 0,1 1-1 0 0,-1-1 0 0 0,1 1 0 0 0,0 0 0 0 0,0 0 0 0 0,1 0 0 0 0,0-1 1 0 0,-1 1-1 0 0,1 0 0 0 0,1 0 0 0 0,-1 1-28 0 0,53 4 338 0 0,-40-11-226 0 0,64-13 328 0 0,16-12-56 0 0,-44 36-752 0 0,-41-22-3598 0 0,-8 2-4051 0 0,1 7-4063 0 0</inkml:trace>
  <inkml:trace contextRef="#ctx0" brushRef="#br0" timeOffset="100747.601">4571 5304 0 0 0,'-31'29'0'0'0,"0"-6"0"0"0,31-20 0 0 0,-15-3 20 0 0,15 0 151 0 0,0 0 317 0 0,0 0 147 0 0,0 0 93 0 0,0 0 47 0 0,0 0-27 0 0,0 0-15 0 0,0 0 62 0 0,0-1-63 0 0,3-5 17923 0 0,-2 6-18867 0 0,16-1 421 0 0,0-1 0 0 0,0 0 0 0 0,0-1 1 0 0,0-1-1 0 0,0 0 0 0 0,-1-2 0 0 0,14-5-209 0 0,42-16 476 0 0,-34-2-25 0 0,40-41 42 0 0,41-11-22 0 0,-52-8 76 0 0,-6 42-426 0 0,27-82 359 0 0,-65 92-386 0 0,4-7 53 0 0,2 4-67 0 0,13-16-10 0 0,-10 6 134 0 0,16-32-1 0 0,1 20-62 0 0,8-31 147 0 0,20-32-118 0 0,-36 59 47 0 0,34-38-125 0 0,-20 42-22 0 0,7-8 2 0 0,-23 38-31 0 0,9-6 27 0 0,65-18-56 0 0,-57 36 3 0 0,-27 15 18 0 0,31-9-44 0 0,-23 10 41 0 0,10 0-36 0 0,19-7 22 0 0,-42 4 616 0 0,-81-18-513 0 0,-7-5-99 0 0,12-1-12 0 0,27 17 12 0 0,25 14-13 0 0,0 0 1 0 0,0 0-3 0 0,0 0-8 0 0,0 0 6 0 0,0 0-11 0 0,0 0-8 0 0,0 0 16 0 0,-12 184-61 0 0,-4-18 51 0 0,7-126 18 0 0,9-39 4 0 0,0-1 7 0 0,0 0-11 0 0,0 0-9 0 0,0 0 7 0 0,0 0-11 0 0,0 0 10 0 0,0 0-18 0 0,0 0-10 0 0,0 0 33 0 0,0 0 31 0 0,0 0-17 0 0,0 0-13 0 0,0 0-38 0 0,0 0 26 0 0,0 0 13 0 0,0 0 12 0 0,0 0-15 0 0,0 0-14 0 0,0 0-1 0 0,0 0 9 0 0,0 0-6 0 0,0 0 1 0 0,7-16 72 0 0,53-60-158 0 0,-5 17 123 0 0,-1-3-10 0 0,-19 17-18 0 0,-24 39 453 0 0,-5 3-683 0 0,-5 2-3141 0 0,-2 0-2586 0 0,-4 1-3718 0 0,4 0-2891 0 0</inkml:trace>
  <inkml:trace contextRef="#ctx0" brushRef="#br0" timeOffset="121535.281">8290 720 9154 0 0,'0'0'2817'0'0,"0"0"-1426"0"0,0 0-602 0 0,0 0 205 0 0,0 0 249 0 0,0 0 53 0 0,0 0-153 0 0,0 0-327 0 0,0 0-255 0 0,0 0-143 0 0,0 0-61 0 0,-4 7-47 0 0,-14 23-24 0 0,23-29 4200 0 0,26-29-4659 0 0,-17 15 481 0 0,0 0 262 0 0,-22 15 918 0 0,-83 67-1113 0 0,71-43-111 0 0,60-40-244 0 0,-39 14-393 0 0,3-3-97 0 0,-3 2-3084 0 0,-1 1-3885 0 0,0 0-5413 0 0</inkml:trace>
  <inkml:trace contextRef="#ctx0" brushRef="#br0" timeOffset="122201.053">8345 1048 13435 0 0,'0'0'1846'0'0,"0"0"-514"0"0,0 0-189 0 0,0 0 72 0 0,0 0 1 0 0,0 0-108 0 0,0 0-216 0 0,0 0-258 0 0,0 0-154 0 0,0 0-56 0 0,0 0-8 0 0,0 0 0 0 0,0 2-5 0 0,-37 61 1917 0 0,106-103-1179 0 0,-52 26-1004 0 0,-16 14-109 0 0,-1 0 41 0 0,0 0 18 0 0,0 0 13 0 0,0 0 36 0 0,-19 11 243 0 0,-28 32-48 0 0,46-42-270 0 0,-42 25 917 0 0,23-18-1235 0 0,30-17-364 0 0,62-46-448 0 0,-53 34-477 0 0,-14 13-2023 0 0,-2 1-4443 0 0,-2-1-5032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15331 0 0,'0'0'2065'0'0,"0"0"-801"0"0,0 0-284 0 0,0 0 156 0 0,0 0 217 0 0,0 0 20 0 0,0 0-200 0 0,0 0-285 0 0,0 0-249 0 0,0 0-173 0 0,0 0-110 0 0,0 0-90 0 0,0 0-98 0 0,0 33-45 0 0,1 101-49 0 0,-2-65 5 0 0,-2-59-2896 0 0,-7-9-7818 0 0,8-5-1647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19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12707 0 0,'0'0'3472'0'0,"0"0"-2255"0"0,0 0-521 0 0,0 0-232 0 0,0 0-240 0 0,0 0-144 0 0,0 0-152 0 0,0 0-136 0 0,0 0-168 0 0,0 0-384 0 0,0 0-1289 0 0,0 0-9729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12627 0 0,'0'0'2250'0'0,"0"0"-601"0"0,0 0-254 0 0,0 0-23 0 0,0 0-67 0 0,0 0-105 0 0,0 0-172 0 0,0 0-192 0 0,0 0-142 0 0,0 0-107 0 0,0 0-90 0 0,0 0-82 0 0,-19 5-82 0 0,-60 19-57 0 0,75-24-238 0 0,1 1-1 0 0,0 0 1 0 0,0 0-1 0 0,0 0 0 0 0,0 1 1 0 0,0-1-1 0 0,0 1 1 0 0,0-1-1 0 0,1 1 0 0 0,-1 0 1 0 0,0 0-1 0 0,1 0 1 0 0,-1 0-1 0 0,1 1 0 0 0,0-1 1 0 0,0 1-1 0 0,0-1 1 0 0,0 1-1 0 0,1 0 1 0 0,-1 0-1 0 0,0 0-37 0 0,-3 7 49 0 0,4-7-45 0 0,0 0 0 0 0,0 0-1 0 0,1 0 1 0 0,-1 0 0 0 0,1 0-1 0 0,-1 0 1 0 0,1 1 0 0 0,0-1-1 0 0,1 0 1 0 0,-1 0 0 0 0,0 0-1 0 0,1 0 1 0 0,0 0 0 0 0,0 0-1 0 0,0 0 1 0 0,0 0 0 0 0,0 0-1 0 0,0 0 1 0 0,1 0 0 0 0,0-1-1 0 0,-1 1 1 0 0,1 0 0 0 0,0-1 0 0 0,0 1-1 0 0,2 0-3 0 0,67 63 96 0 0,-68-62-32 0 0,1 1 0 0 0,-1-1-1 0 0,0 1 1 0 0,0 0 0 0 0,0 0 0 0 0,-1 0 0 0 0,1 0-1 0 0,-1 1 1 0 0,0-1 0 0 0,-1 0 0 0 0,0 1-1 0 0,1 0 1 0 0,-2-1 0 0 0,1 1 0 0 0,-1 0-1 0 0,0 4-63 0 0,-1-3 51 0 0,-1 1 0 0 0,0-1-1 0 0,-1 0 1 0 0,0 0 0 0 0,0 0-1 0 0,0-1 1 0 0,-1 1 0 0 0,0-1-1 0 0,0 0 1 0 0,-1 0-1 0 0,1 0 1 0 0,-1 0 0 0 0,-1-1-1 0 0,1 0 1 0 0,-1 0 0 0 0,0 0-1 0 0,0-1 1 0 0,0 0-1 0 0,-1 0 1 0 0,1 0 0 0 0,-1-1-1 0 0,0 0 1 0 0,0-1 0 0 0,0 1-1 0 0,0-1 1 0 0,-1-1 0 0 0,1 1-1 0 0,0-1 1 0 0,-1-1-1 0 0,1 1 1 0 0,-1-1 0 0 0,-3-1-51 0 0,-4-25-1067 0 0,15 10-1816 0 0,0 7-1204 0 0,0 1-7714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4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16980 0 0,'0'0'1513'0'0,"0"0"-706"0"0,0 0-147 0 0,0 0 284 0 0,0 0 273 0 0,0 0 43 0 0,0 0-148 0 0,0 0-301 0 0,0 0-289 0 0,0 0-150 0 0,0 34-92 0 0,1 107-60 0 0,-6-36 217 0 0,-8-36-609 0 0,-4-73-3868 0 0,12-3-2728 0 0,4 0-4930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17316 0 0,'0'0'1320'0'0,"0"0"-640"0"0,0 0-312 0 0,0 0-152 0 0,0 0-96 0 0,0 0-8 0 0,0 0-88 0 0,0 0-72 0 0,0 0-48 0 0,0 0-128 0 0,0 0-288 0 0,0 0-928 0 0,0 0-4441 0 0,0 0-6074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79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14939 0 0,'0'0'2982'0'0,"0"0"-1464"0"0,0 0-529 0 0,0 0-12 0 0,0 0 3 0 0,0 0-31 0 0,0 0-95 0 0,0 0-171 0 0,0 0-145 0 0,-33 27-113 0 0,-103 86-79 0 0,81-45 90 0 0,52-58-372 0 0,1-6-51 0 0,-1-1 0 0 0,1 1 0 0 0,1 0 0 0 0,-1 0 0 0 0,1 0 0 0 0,-1 0 0 0 0,1 0 0 0 0,0 0-1 0 0,1 1 1 0 0,-1-1 0 0 0,1 0 0 0 0,0 0 0 0 0,0 1 0 0 0,0-1 0 0 0,0 0 0 0 0,1 0 0 0 0,0 1 0 0 0,-1-1 0 0 0,2 0-1 0 0,-1 0 1 0 0,0 0 0 0 0,1 0 0 0 0,0 0 0 0 0,0 0 0 0 0,0-1 0 0 0,0 1 0 0 0,1-1 0 0 0,-1 1 0 0 0,1-1-1 0 0,0 0 1 0 0,0 0 0 0 0,0 0 0 0 0,1 0 0 0 0,-1-1 0 0 0,1 1 0 0 0,-1-1 0 0 0,1 0 0 0 0,0 0 0 0 0,0 0-1 0 0,-1 0 1 0 0,2-1 0 0 0,-1 0 0 0 0,1 1-13 0 0,3-2 38 0 0,1 1-1 0 0,-1-1 1 0 0,1-1-1 0 0,-1 1 1 0 0,0-1-1 0 0,1-1 1 0 0,-1 0 0 0 0,0 0-1 0 0,0 0 1 0 0,0-1-1 0 0,0 0 1 0 0,-1-1-1 0 0,1 0 1 0 0,-1 0-1 0 0,0-1 1 0 0,0 1 0 0 0,0-2-1 0 0,-1 1 1 0 0,0-1-1 0 0,0 0 1 0 0,0 0-1 0 0,-1 0 1 0 0,0-1-1 0 0,0 0 1 0 0,2-4-38 0 0,0-1 14 0 0,-1-1 1 0 0,0 0-1 0 0,-1 0 0 0 0,-1-1 0 0 0,0 1 1 0 0,0-1-1 0 0,-2 0 0 0 0,0 0 0 0 0,0 0 1 0 0,-1 0-1 0 0,-1 0 0 0 0,0 0 0 0 0,-2-8-14 0 0,1 18-79 0 0,1 1 0 0 0,-1 0 0 0 0,0 0-1 0 0,0 0 1 0 0,-1-1 0 0 0,1 1 0 0 0,-1 0 0 0 0,1 0-1 0 0,-1 1 1 0 0,0-1 0 0 0,0 0 0 0 0,0 0-1 0 0,0 1 1 0 0,-1 0 0 0 0,1-1 0 0 0,-1 1-1 0 0,1 0 1 0 0,-1 0 0 0 0,-1 0 79 0 0,-8-4-4623 0 0,-2 4-4138 0 0,9 2-3901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79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8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17068 0 0,'0'0'1773'0'0,"0"0"-504"0"0,0 0-305 0 0,0 0-64 0 0,0 0-25 0 0,0 0-6 0 0,0 0-86 0 0,0 0-157 0 0,0 0-102 0 0,0 0-57 0 0,0 0-22 0 0,-3 33-50 0 0,-8 106-50 0 0,8 6 349 0 0,47 251-112 0 0,-44-375-574 0 0,1-4-1 0 0,0 0 1 0 0,-2 1-1 0 0,0-1 0 0 0,-1 1 1 0 0,0-1-1 0 0,-2 0 1 0 0,0 0-1 0 0,-1 0 0 0 0,0-1 1 0 0,-3 3-8 0 0,-18 7 156 0 0,25-26-103 0 0,2-18 53 0 0,5 4-107 0 0,0 1 0 0 0,1 0 0 0 0,0 1 0 0 0,1 0 0 0 0,1 0 0 0 0,0 1 0 0 0,0 0 0 0 0,1 0 0 0 0,0 1 0 0 0,1 0 0 0 0,0 1 0 0 0,7-4 1 0 0,0-2-4 0 0,1 1 1 0 0,0 1-1 0 0,1 0 1 0 0,1 1-1 0 0,0 1 1 0 0,0 2-1 0 0,1 0 1 0 0,0 1-1 0 0,0 1 1 0 0,1 1-1 0 0,0 1 1 0 0,0 1-1 0 0,1 1 1 0 0,-1 1 0 0 0,16 1 3 0 0,-35 1 1 0 0,0 1 1 0 0,1-1 0 0 0,-1 1 0 0 0,0 0-1 0 0,0 0 1 0 0,0 1 0 0 0,0-1 0 0 0,0 1-1 0 0,0 0 1 0 0,0 0 0 0 0,0 1 0 0 0,-1-1-1 0 0,1 1 1 0 0,-1-1 0 0 0,1 1 0 0 0,-1 0-1 0 0,0 0 1 0 0,0 1 0 0 0,-1-1 0 0 0,1 1-1 0 0,-1-1 1 0 0,1 1 0 0 0,-1 0 0 0 0,0 0 0 0 0,-1 0-1 0 0,1 0 1 0 0,-1 0 0 0 0,0 0 0 0 0,0 0-1 0 0,0 1 1 0 0,0-1 0 0 0,-1 0 0 0 0,1 1-1 0 0,-1-1 1 0 0,0 0 0 0 0,-1 1 0 0 0,1-1-1 0 0,-1 0 1 0 0,0 1 0 0 0,0-1 0 0 0,0 0-1 0 0,-1 0 1 0 0,1 0 0 0 0,-1 0 0 0 0,0 0-1 0 0,0 0 1 0 0,0 0-2 0 0,-10 11 32 0 0,0 0 0 0 0,-1-1 0 0 0,0-1 0 0 0,-1 0-1 0 0,0-1 1 0 0,-1 0 0 0 0,-1-1 0 0 0,1-1 0 0 0,-2 0 0 0 0,0-1-1 0 0,0-1 1 0 0,0-1 0 0 0,-1 0 0 0 0,0-1 0 0 0,0-1 0 0 0,-1-1-1 0 0,1-1 1 0 0,-1 0 0 0 0,0-1 0 0 0,0-1 0 0 0,0-1 0 0 0,0-1-1 0 0,-10-1-31 0 0,26 2-1 0 0,0 0-1 0 0,0 0 1 0 0,1 0 0 0 0,-1 0-1 0 0,0-1 1 0 0,0 1-1 0 0,0-1 1 0 0,1 1-1 0 0,-1-1 1 0 0,0 0-1 0 0,1 0 1 0 0,-1 0-1 0 0,1-1 1 0 0,-1 1-1 0 0,1 0 1 0 0,-1-1 0 0 0,1 0-1 0 0,0 0 1 0 0,0 1-1 0 0,0-1 1 0 0,0 0-1 0 0,0-1 1 0 0,0 1-1 0 0,1 0 1 0 0,-1 0-1 0 0,1-1 1 0 0,-1 1 0 0 0,1-1-1 0 0,-1-1 2 0 0,-5-37-977 0 0,6-3-3332 0 0,1 24 519 0 0,0 8-8464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5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5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8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79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79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0 13011 0 0,'0'0'1919'0'0,"0"0"-213"0"0,0 0-111 0 0,0 0-24 0 0,0 0-96 0 0,0 0-158 0 0,0 0-235 0 0,0 0-238 0 0,0 0-181 0 0,0 0-139 0 0,0 0-108 0 0,-4 5 763 0 0,4 854 1696 0 0,-11-803-3171 0 0,4-101-7800 0 0,2 23 4218 0 0,2 5-3425 0 0,1 2-3301 0 0</inkml:trace>
  <inkml:trace contextRef="#ctx0" brushRef="#br0" timeOffset="538.214">1 63 6241 0 0,'0'0'3604'0'0,"0"0"-1080"0"0,0 0-421 0 0,0 0-161 0 0,0 0-163 0 0,0 0-285 0 0,0 0-363 0 0,0 0-374 0 0,0 0-255 0 0,0 0-73 0 0,0 0 31 0 0,0 0 84 0 0,0 0 51 0 0,15-1-19 0 0,98-2 402 0 0,347 11 1048 0 0,-360 16-1922 0 0,-98-23-92 0 0,0 0 1 0 0,0 0-1 0 0,0 0 0 0 0,0 1 0 0 0,0-1 1 0 0,0 1-1 0 0,0 0 0 0 0,0-1 1 0 0,0 1-1 0 0,-1 0 0 0 0,1 0 0 0 0,-1 0 1 0 0,1 0-1 0 0,-1 0 0 0 0,0 1 0 0 0,0-1 1 0 0,0 0-1 0 0,0 0 0 0 0,0 1 1 0 0,-1-1-1 0 0,1 1 0 0 0,-1-1 0 0 0,1 0 1 0 0,-1 1-1 0 0,0-1 0 0 0,0 1 0 0 0,0-1 1 0 0,0 1-1 0 0,0-1 0 0 0,-1 1 0 0 0,1-1 1 0 0,-1 1-1 0 0,0-1 0 0 0,1 0 1 0 0,-1 1-1 0 0,0-1 0 0 0,-1 0 0 0 0,0 2-12 0 0,-8 13 48 0 0,0-1-1 0 0,-2-1 0 0 0,0 1 0 0 0,-1-2 0 0 0,0 0 0 0 0,-1 0 0 0 0,0-1 1 0 0,-1-1-1 0 0,-14 8-47 0 0,-45 42 109 0 0,60-49-92 0 0,10-11-16 0 0,1-1 1 0 0,0 1-1 0 0,0 0 0 0 0,0 0 0 0 0,0 0 1 0 0,0 0-1 0 0,0 1 0 0 0,0-1 0 0 0,1 1 1 0 0,-1 0-1 0 0,1 0 0 0 0,0 0 0 0 0,0 0 1 0 0,0 0-1 0 0,0 0 0 0 0,1 0 1 0 0,-1 1-1 0 0,1-1 0 0 0,0 1 0 0 0,0-1 1 0 0,0 1-1 0 0,0-1 0 0 0,0 1 0 0 0,1 0 1 0 0,0-1-1 0 0,0 1 0 0 0,0 0 0 0 0,0-1 1 0 0,0 1-1 0 0,1 0 0 0 0,0-1 1 0 0,0 1-1 0 0,0-1 0 0 0,0 1 0 0 0,0-1 1 0 0,1 1-1 0 0,-1-1 0 0 0,2 3-1 0 0,144 108-28 0 0,-136-106 45 0 0,-1 0 1 0 0,1 1-1 0 0,-2 1 0 0 0,1-1 0 0 0,-1 2 0 0 0,-1-1 1 0 0,0 1-1 0 0,0 1 0 0 0,-1-1 0 0 0,-1 1 0 0 0,0 0 1 0 0,0 1-1 0 0,-1-1 0 0 0,-1 1 0 0 0,0 0 0 0 0,-1 1 1 0 0,-1-1-1 0 0,1 0 0 0 0,-2 5-17 0 0,-1-11 35 0 0,-1 0-1 0 0,0 0 1 0 0,0 1 0 0 0,0-1 0 0 0,-1 0 0 0 0,0 0-1 0 0,-1 0 1 0 0,0-1 0 0 0,0 1 0 0 0,0 0-1 0 0,-1-1 1 0 0,0 0 0 0 0,0 0 0 0 0,0 0-1 0 0,-1 0 1 0 0,0-1 0 0 0,0 0 0 0 0,-1 0-1 0 0,1 0 1 0 0,-1-1 0 0 0,0 0 0 0 0,0 0 0 0 0,0 0-1 0 0,-1-1 1 0 0,1 0 0 0 0,-1 0 0 0 0,0 0-1 0 0,-3 0-34 0 0,-137 23 266 0 0,136-25-283 0 0,0 0-1 0 0,0-1 1 0 0,0 0 0 0 0,0-1 0 0 0,0 0 0 0 0,0-1 0 0 0,1 0-1 0 0,-1-1 1 0 0,1 0 0 0 0,-1 0 0 0 0,1-1 0 0 0,0-1-1 0 0,0 0 1 0 0,1 0 0 0 0,-1-1 0 0 0,1 0 0 0 0,1 0-1 0 0,-2-3 18 0 0,8 8-62 0 0,0-1-1 0 0,1 0 0 0 0,-1 0 0 0 0,1 0 0 0 0,0 0 0 0 0,0 0 0 0 0,0 0 1 0 0,0 0-1 0 0,0 0 0 0 0,0 0 0 0 0,0 0 0 0 0,1-1 0 0 0,-1 1 0 0 0,1 0 1 0 0,-1-1-1 0 0,1 1 0 0 0,0 0 0 0 0,0-1 0 0 0,0 1 0 0 0,0 0 0 0 0,1-1 1 0 0,-1 1-1 0 0,1 0 0 0 0,-1-1 0 0 0,1 1 0 0 0,0 0 0 0 0,0 0 0 0 0,0 0 1 0 0,0 0-1 0 0,0 0 0 0 0,0 0 0 0 0,1 0 0 0 0,1-2 63 0 0,35-35-7868 0 0,-26 31-3782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1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23 10698 0 0,'0'0'4114'0'0,"0"0"-2104"0"0,0 0-860 0 0,0 0-17 0 0,0 0 62 0 0,0 0-49 0 0,0 0-171 0 0,0 0-222 0 0,0 0-170 0 0,0 0-64 0 0,0 0-27 0 0,-16 4 587 0 0,-1-2-969 0 0,1 0-1 0 0,0 2 1 0 0,0 0 0 0 0,0 1-1 0 0,0 1 1 0 0,1 0 0 0 0,0 1-1 0 0,-1 1-109 0 0,9-5 36 0 0,-78 48 194 0 0,74-23-222 0 0,29 12-30 0 0,167 76 953 0 0,-184-115-914 0 0,0 0 0 0 0,0 0 0 0 0,0 0 0 0 0,0 0 0 0 0,0 0 0 0 0,0 0-1 0 0,0 1 1 0 0,0-1 0 0 0,-1 0 0 0 0,1 0 0 0 0,-1 0 0 0 0,1 1 0 0 0,-1-1 0 0 0,1 0-1 0 0,-1 1 1 0 0,1-1 0 0 0,-1 0 0 0 0,0 1 0 0 0,0-1 0 0 0,0 1 0 0 0,0-1 0 0 0,0 0 0 0 0,0 1-1 0 0,0-1 1 0 0,-1 0 0 0 0,1 1 0 0 0,0-1 0 0 0,-1 1 0 0 0,1-1 0 0 0,-1 0 0 0 0,1 0-1 0 0,-1 1 1 0 0,0-1 0 0 0,1 0 0 0 0,-1 0 0 0 0,0 0 0 0 0,0 0 0 0 0,0 0 0 0 0,0 0 0 0 0,0 0-1 0 0,0 0 1 0 0,0 0 0 0 0,0 0 0 0 0,0-1 0 0 0,-1 1 0 0 0,1 0 0 0 0,-1 0-17 0 0,-62 33 604 0 0,41-25-658 0 0,-2-2 1 0 0,1 0-1 0 0,-1-1 1 0 0,0-2-1 0 0,0 0 1 0 0,0-2-1 0 0,0-1 1 0 0,-5-1 53 0 0,30 0-439 0 0,0 0-196 0 0,6-11-5031 0 0,2 7 2054 0 0,0 1-2877 0 0,-1-1-5019 0 0</inkml:trace>
  <inkml:trace contextRef="#ctx0" brushRef="#br0" timeOffset="380.374">892 30 11106 0 0,'0'0'2434'0'0,"0"0"-473"0"0,0 0-262 0 0,0 0-172 0 0,0 0-190 0 0,0 0-244 0 0,0 0-221 0 0,0 0-120 0 0,0 0-88 0 0,0 0-57 0 0,0 0-67 0 0,-32 14-107 0 0,-99 42-89 0 0,52-5 86 0 0,65-35-362 0 0,9-11-75 0 0,0 1 1 0 0,0-1-1 0 0,0 1 1 0 0,1 0-1 0 0,0 1 1 0 0,0-1-1 0 0,1 1 1 0 0,-1 0-1 0 0,1-1 1 0 0,1 1-1 0 0,0 0 1 0 0,0 1-1 0 0,0-1 1 0 0,1 0-1 0 0,0 1 1 0 0,0-1-1 0 0,0 1 1 0 0,1-1-1 0 0,1 0 1 0 0,-1 1-1 0 0,1-1 1 0 0,0 1-1 0 0,1-1 1 0 0,0 0 6 0 0,1-2 23 0 0,1-1 0 0 0,0-1 0 0 0,0 1 1 0 0,0 0-1 0 0,0-1 0 0 0,0 0 0 0 0,1 0 0 0 0,0 0 1 0 0,-1 0-1 0 0,1-1 0 0 0,0 0 0 0 0,0 0 0 0 0,0 0 1 0 0,1-1-1 0 0,-1 1 0 0 0,0-1 0 0 0,1-1 0 0 0,-1 1 1 0 0,0-1-1 0 0,1 0 0 0 0,-1 0 0 0 0,1 0 0 0 0,-1-1 1 0 0,4 0-24 0 0,-3 1 66 0 0,9-1 63 0 0,1-1 1 0 0,-1 0 0 0 0,0-1 0 0 0,0 0 0 0 0,0-1 0 0 0,-1-1 0 0 0,1 0-1 0 0,-1-1 1 0 0,0-1 0 0 0,-1 0 0 0 0,0-1 0 0 0,0 0 0 0 0,0-1 0 0 0,-1-1-1 0 0,0 0 1 0 0,-1 0 0 0 0,0-1 0 0 0,-1 0 0 0 0,7-11-130 0 0,-13 17-24 0 0,0 0 1 0 0,0-1-1 0 0,-1 1 0 0 0,1-1 1 0 0,-2 1-1 0 0,1-1 1 0 0,0 0-1 0 0,-1 0 0 0 0,0 0 1 0 0,-1 0-1 0 0,1 0 1 0 0,-1-1-1 0 0,0 1 0 0 0,-1 0 1 0 0,0-1-1 0 0,0 1 1 0 0,0-1-1 0 0,-1 1 0 0 0,1 0 1 0 0,-2-1-1 0 0,1 1 1 0 0,-1 0-1 0 0,0 0 0 0 0,0 0 1 0 0,0 0-1 0 0,-1 0 1 0 0,0 1-1 0 0,0-1 0 0 0,0 1 1 0 0,-1 0-1 0 0,0 0 1 0 0,0 0-1 0 0,0 0 0 0 0,-1 0 1 0 0,0 1-1 0 0,0 0 1 0 0,0 0-1 0 0,0 1 0 0 0,0-1 1 0 0,-1 1-1 0 0,0 0 1 0 0,1 0-1 0 0,-6-1 24 0 0,-56-1-3589 0 0,26 13-6692 0 0,24 0-2155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62 0 0 0,'0'0'460'0'0,"0"0"760"0"0,0 0 186 0 0,0 0-150 0 0,0 0-118 0 0,0 0-67 0 0,0 0-47 0 0,0 0 0 0 0,-5-5-50 0 0,-19-23 751 0 0,16 5 6720 0 0,-39 17-3366 0 0,-27 43-4118 0 0,57-26-500 0 0,-135 110 555 0 0,138-106-957 0 0,1 0-1 0 0,0 1 0 0 0,1 0 1 0 0,1 1-1 0 0,1 0 0 0 0,0 1 1 0 0,1 0-1 0 0,1 2-58 0 0,-14 100 231 0 0,21-105-204 0 0,1 0 0 0 0,0 1 0 0 0,1-1-1 0 0,1 0 1 0 0,0 0 0 0 0,1 0 0 0 0,0 0 0 0 0,2 0 0 0 0,0-1-1 0 0,0 0 1 0 0,1 0 0 0 0,1 0 0 0 0,1-1 0 0 0,-1 1 0 0 0,2-1-27 0 0,1-1 35 0 0,0-1 0 0 0,0 1 1 0 0,1-2-1 0 0,0 0 1 0 0,1 0-1 0 0,0-1 0 0 0,1 0 1 0 0,0-1-1 0 0,0-1 1 0 0,1 0-1 0 0,0-1 0 0 0,0 0 1 0 0,0-1-1 0 0,1-1 0 0 0,0 0 1 0 0,-1-1-1 0 0,4 0-35 0 0,2 0 39 0 0,0 0 1 0 0,1-1-1 0 0,-1-2 0 0 0,1 0 0 0 0,-1-1 0 0 0,1-1 0 0 0,-1-1 1 0 0,0-1-1 0 0,0 0 0 0 0,0-2 0 0 0,0 0 0 0 0,-1-2 0 0 0,0 0 1 0 0,-1-1-1 0 0,0 0 0 0 0,6-5-39 0 0,-8 6 45 0 0,0-1-1 0 0,0-1 1 0 0,-1 0 0 0 0,0-1 0 0 0,-1-1-1 0 0,0 0 1 0 0,-1-1 0 0 0,0 0 0 0 0,-1-1-1 0 0,-1 0 1 0 0,0-1 0 0 0,-1-1 0 0 0,0 1-1 0 0,-2-2 1 0 0,1 1 0 0 0,-2-1 0 0 0,-1 0-1 0 0,0-1 1 0 0,-1 1 0 0 0,2-15-45 0 0,-7 21 9 0 0,-1-1 1 0 0,0 1-1 0 0,-1 0 1 0 0,0-1-1 0 0,-1 1 1 0 0,0 0-1 0 0,-1 0 1 0 0,0 0-1 0 0,-1 1 1 0 0,0 0-1 0 0,0 0 1 0 0,-1 0-1 0 0,-1 0 1 0 0,1 1-1 0 0,-2 0 1 0 0,-2-2-10 0 0,-8-11-225 0 0,-1 1 1 0 0,-1 2-1 0 0,-1 0 1 0 0,-1 0-1 0 0,-1 2 1 0 0,0 1-1 0 0,-1 1 0 0 0,0 1 1 0 0,-2 1-1 0 0,1 1 1 0 0,-2 2-1 0 0,1 0 1 0 0,-1 2-1 0 0,-1 1 1 0 0,1 1-1 0 0,-11-1 225 0 0,-26 6-3216 0 0,36 1-2200 0 0,9 0-6050 0 0</inkml:trace>
  <inkml:trace contextRef="#ctx0" brushRef="#br0" timeOffset="536.313">1 430 6489 0 0,'0'0'1805'0'0,"0"0"-181"0"0,0 0 79 0 0,0 0 91 0 0,0 0-90 0 0,0 0-321 0 0,0 0-384 0 0,0 0-269 0 0,0 0-98 0 0,0 0 1 0 0,0 0 25 0 0,0 0 15 0 0,3 15 4676 0 0,49 18-3323 0 0,-26-26-1814 0 0,1-1 0 0 0,-1-1 1 0 0,1-2-1 0 0,0 0 0 0 0,0-2 0 0 0,0-1 0 0 0,23-3-212 0 0,-38 2 53 0 0,84-7 343 0 0,-1-5 0 0 0,74-20-396 0 0,-151 29 24 0 0,399-58 345 0 0,-142 54-258 0 0,-209 15-40 0 0,-69-37-2179 0 0,0 17-4784 0 0,3 9-5749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3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0,'0'0'284'0'0,"0"0"1126"0"0,0 0 357 0 0,0 0 9 0 0,0 0-14 0 0,0 0-138 0 0,0 0-204 0 0,0 0-211 0 0,0 0-149 0 0,0 0-105 0 0,0 0-64 0 0,0 0-74 0 0,0 0-66 0 0,18 8 4379 0 0,88 28 704 0 0,-70-34-5209 0 0,1-2 0 0 0,0-1 0 0 0,0-1 0 0 0,35-8-625 0 0,17-1 454 0 0,25 0-638 0 0,-115 11-412 0 0,-7-5-3692 0 0,3 3-6413 0 0,2 2-926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6793 0 0,'0'0'2205'0'0,"0"0"-297"0"0,0 0-38 0 0,0 0-2 0 0,0 0-171 0 0,0 0-321 0 0,0 0-392 0 0,0 0-293 0 0,0 0-63 0 0,0 0 54 0 0,0 0 119 0 0,0 0 53 0 0,0 0-61 0 0,7 4-54 0 0,9 2-124 0 0,-1-1 0 0 0,1 0 1 0 0,-1-1-1 0 0,1-1 0 0 0,0 0 0 0 0,1-1 0 0 0,15-1-615 0 0,103-7 1430 0 0,-65-2-1225 0 0,-37-8-1327 0 0,-25 6-7922 0 0,-8 6-3619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1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1 141,'2'-7,"0"-1,0 1,1-1,0 1,1 0,0 0,0 1,0-1,1 1,0 0,0 0,0 0,1 1,0 0,0 0,0 0,1 1,-1 0,1 0,0 0,0 1,1 0,-1 1,1 0,-1 0,1 0,0 1,-1 0,5 0,97 3,-105-2,0 0,0 1,0 0,0 0,0 0,0 0,0 1,-1-1,1 1,0 0,-1 0,0 1,1-1,-1 1,0-1,0 1,0 0,-1 0,1 0,-1 1,0-1,1 0,-2 1,3 3,-4 0,0 1,0-1,0 0,-1 1,0-1,0 0,-1 0,0 0,0 0,-1 0,0 0,0 0,0-1,-1 0,0 1,-1-1,-2 3,-1 3,-108 170,61-88,34-61,1 0,2 2,2 0,-12 35,26-67,0 1,1 0,-1 0,1 0,0 0,0 0,1 0,-1 0,1 0,0 0,0 0,0 0,0 0,1 0,0 0,0 0,0 0,0 0,0 0,1 0,0 0,0-1,0 1,0-1,0 1,1-1,-1 0,1 0,0 0,0-1,0 1,1 0,-1-1,0 0,1 0,1 1,12-1,-1 0,0-1,0-1,1 0,-1-1,0-1,0-1,0 0,0-1,-1 0,1-2,-1 0,0 0,0-2,-1 0,0 0,-1-1,5-5,11-2,3-1,-23 14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1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1 141,'2'-7,"0"-1,0 1,1-1,0 1,1 0,0 0,0 1,0-1,1 1,0 0,0 0,0 0,1 1,0 0,0 0,0 0,1 1,-1 0,1 0,0 0,0 1,1 0,-1 1,1 0,-1 0,1 0,0 1,-1 0,5 0,97 3,-105-2,0 0,0 1,0 0,0 0,0 0,0 0,0 1,-1-1,1 1,0 0,-1 0,0 1,1-1,-1 1,0-1,0 1,0 0,-1 0,1 0,-1 1,0-1,1 0,-2 1,3 3,-4 0,0 1,0-1,0 0,-1 1,0-1,0 0,-1 0,0 0,0 0,-1 0,0 0,0 0,0-1,-1 0,0 1,-1-1,-2 3,-1 3,-108 170,61-88,34-61,1 0,2 2,2 0,-12 35,26-67,0 1,1 0,-1 0,1 0,0 0,0 0,1 0,-1 0,1 0,0 0,0 0,0 0,0 0,1 0,0 0,0 0,0 0,0 0,0 0,1 0,0 0,0-1,0 1,0-1,0 1,1-1,-1 0,1 0,0 0,0-1,0 1,1 0,-1-1,0 0,1 0,1 1,12-1,-1 0,0-1,0-1,1 0,-1-1,0-1,0-1,0 0,0-1,-1 0,1-2,-1 0,0 0,0-2,-1 0,0 0,-1-1,5-5,11-2,3-1,-23 14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1 393 15083 0 0,'0'0'1690'0'0,"0"0"-383"0"0,0 0-103 0 0,0 0 14 0 0,0 0-66 0 0,0 0-102 0 0,0 0-173 0 0,0 0-214 0 0,0 0-163 0 0,0 0-120 0 0,0 0-67 0 0,0 0-46 0 0,0 0-31 0 0,1-20-9 0 0,3-61 0 0 0,25-13 499 0 0,-21 78-683 0 0,1 0-1 0 0,1 0 0 0 0,1 1 0 0 0,0 1 0 0 0,0 0 0 0 0,2 1 0 0 0,0 0 1 0 0,0 0-1 0 0,1 2 0 0 0,3-2-42 0 0,-13 10 0 0 0,1 0 0 0 0,0 1 0 0 0,0 0 0 0 0,-1 0 0 0 0,1 0 0 0 0,0 0 0 0 0,0 1 0 0 0,1 0 0 0 0,-1 0 0 0 0,0 1 0 0 0,0-1 0 0 0,0 1 0 0 0,1 0 0 0 0,-1 0 0 0 0,0 1 0 0 0,0-1 0 0 0,-3 3 6 0 0,0-1-1 0 0,-1 0 1 0 0,0 1-1 0 0,1-1 1 0 0,-1 1 0 0 0,0-1-1 0 0,0 1 1 0 0,0 0 0 0 0,-1-1-1 0 0,1 1 1 0 0,-1 0 0 0 0,1 0-1 0 0,-1 0 1 0 0,0-1 0 0 0,0 1-1 0 0,0 0 1 0 0,0 0-1 0 0,-1 0 1 0 0,0 1-6 0 0,1 3 28 0 0,-13 188 225 0 0,13-194-251 0 0,1 0-1 0 0,-1 0 1 0 0,0 0 0 0 0,0 0 0 0 0,0 0-1 0 0,1 0 1 0 0,-1 0 0 0 0,0 0-1 0 0,1 0 1 0 0,-1 0 0 0 0,1 0 0 0 0,-1 0-1 0 0,1 0 1 0 0,0 0 0 0 0,-1 0-1 0 0,1 0 1 0 0,0 0 0 0 0,-1-1 0 0 0,1 1-1 0 0,0 0 1 0 0,0-1 0 0 0,0 1-1 0 0,0 0 1 0 0,0-1 0 0 0,0 1 0 0 0,0-1-1 0 0,0 0 1 0 0,0 1 0 0 0,0-1-1 0 0,0 0 1 0 0,0 1 0 0 0,0-1-1 0 0,0 0 1 0 0,0 0 0 0 0,0 0 0 0 0,0 0-1 0 0,0 0 1 0 0,1 0 0 0 0,-1 0-1 0 0,0-1 1 0 0,0 1 0 0 0,0 0 0 0 0,0-1-1 0 0,0 1 1 0 0,0 0 0 0 0,0-1-1 0 0,0 0-1 0 0,46-23 68 0 0,87-84-29 0 0,-120 98-22 0 0,-9 5-18 0 0,0 0 0 0 0,1 1 1 0 0,0 0-1 0 0,0 0 0 0 0,0 1 0 0 0,0-1 0 0 0,0 1 0 0 0,1 1 1 0 0,0-1-1 0 0,-1 1 0 0 0,1 0 0 0 0,0 1 0 0 0,3-1 1 0 0,-8 4 15 0 0,-1-1-1 0 0,1 1 0 0 0,-1 0 0 0 0,0 0 1 0 0,1 0-1 0 0,-1 1 0 0 0,0-1 0 0 0,0 0 1 0 0,0 0-1 0 0,-1 1 0 0 0,1-1 0 0 0,0 0 1 0 0,-1 1-1 0 0,0-1 0 0 0,1 0 0 0 0,-1 1 0 0 0,0-1 1 0 0,0 1-1 0 0,0-1 0 0 0,-1 1 0 0 0,1-1 1 0 0,-1 2-15 0 0,1 6 42 0 0,2 28 109 0 0,-3-24-154 0 0,1-1 0 0 0,0 1 1 0 0,1-1-1 0 0,1 1 1 0 0,0-1-1 0 0,1 1 0 0 0,0-1 1 0 0,1 0-1 0 0,1 0 0 0 0,0-1 1 0 0,1 2 2 0 0,18-11-2105 0 0,-9-9-6546 0 0,-11 2-3425 0 0</inkml:trace>
  <inkml:trace contextRef="#ctx0" brushRef="#br0" timeOffset="406.289">844 268 7034 0 0,'0'0'1933'0'0,"0"0"-46"0"0,0 0 90 0 0,0 0-18 0 0,0 0-141 0 0,0 0-150 0 0,0 0-217 0 0,0 0-208 0 0,0 0-131 0 0,0 0-113 0 0,0 0-122 0 0,32-3-126 0 0,101-12-105 0 0,-75-6 168 0 0,-52 15-625 0 0,1 0-118 0 0,0 1 1 0 0,-1-1-1 0 0,0-1 1 0 0,0 1 0 0 0,0-1-1 0 0,-1 0 1 0 0,0 0-1 0 0,-1-1 1 0 0,1 0 0 0 0,-2 0-1 0 0,1 0 1 0 0,-1 0-1 0 0,0 0 1 0 0,0-1 0 0 0,-1 1-1 0 0,0-1 1 0 0,-1 1-1 0 0,0-1 1 0 0,-1 0-1 0 0,1 0 1 0 0,-1 0 0 0 0,-1-2-72 0 0,-2 8-9 0 0,1-1 0 0 0,-1 1 0 0 0,0 0 0 0 0,0 0 0 0 0,0 0 0 0 0,-1 0 0 0 0,1 1 0 0 0,-1-1 0 0 0,1 1 0 0 0,-1 0 0 0 0,0 0 0 0 0,0 0 0 0 0,0 1 0 0 0,0-1 0 0 0,0 1 0 0 0,0 0 0 0 0,0 0 0 0 0,-1 0 0 0 0,1 1 0 0 0,0-1 0 0 0,0 1 0 0 0,-1 0 0 0 0,1 0 0 0 0,0 1 0 0 0,-1-1 0 0 0,1 1 0 0 0,0 0 0 0 0,0 0 0 0 0,0 1 0 0 0,0-1 0 0 0,0 1 0 0 0,0 0 0 0 0,0 0 0 0 0,0 0 0 0 0,1 0 0 0 0,-2 2 9 0 0,-9 5-9 0 0,0 0 1 0 0,0 1 0 0 0,1 1-1 0 0,1 0 1 0 0,0 1 0 0 0,1 0-1 0 0,0 0 1 0 0,0 1 0 0 0,2 1-1 0 0,0 0 1 0 0,-3 6 8 0 0,8-12 7 0 0,0 0-1 0 0,0 0 1 0 0,1 0 0 0 0,0 0 0 0 0,1 1 0 0 0,-1-1-1 0 0,2 1 1 0 0,-1 0 0 0 0,1 0 0 0 0,1-1-1 0 0,0 1 1 0 0,0 0 0 0 0,0 0 0 0 0,1 0 0 0 0,1-1-1 0 0,-1 1 1 0 0,1 0 0 0 0,1-1 0 0 0,0 0-1 0 0,0 1 1 0 0,4 6-7 0 0,1-5 25 0 0,0 0 0 0 0,0 0 0 0 0,1-1 0 0 0,0-1 0 0 0,1 1 0 0 0,0-1 0 0 0,0-1 0 0 0,1 0 1 0 0,0-1-1 0 0,0 0 0 0 0,1 0 0 0 0,-1-1 0 0 0,8 2-25 0 0,6 1 1 0 0,1-1-1 0 0,1-1 1 0 0,-1-1 0 0 0,1-2 0 0 0,0 0 0 0 0,0-2 0 0 0,0-1 0 0 0,-1-1 0 0 0,5-2-1 0 0,39-13-1435 0 0,-43 3-5815 0 0,-20 6-5113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7 236 4337 0 0,'0'0'2259'0'0,"0"0"-70"0"0,0 0 43 0 0,0 0 3 0 0,0 0-205 0 0,0 0-346 0 0,0 0-421 0 0,0 0-337 0 0,0 0-239 0 0,0 0-133 0 0,0 0-86 0 0,0 0-41 0 0,0 0-47 0 0,-7 0 991 0 0,117 8 2845 0 0,227-5-3064 0 0,-253 1-1092 0 0,-89-8 1407 0 0,-52-70-1188 0 0,-28-32-77 0 0,73 58-960 0 0,39 34-3013 0 0,-7 10-6611 0 0,-10 3-2580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7522 0 0,'0'0'2872'0'0,"0"0"-527"0"0,0 0-334 0 0,0 0-192 0 0,0 0-312 0 0,0 0-339 0 0,0 0-322 0 0,0 0-242 0 0,0 0-95 0 0,0 0 33 0 0,0 0 99 0 0,0 0 74 0 0,0 0 1 0 0,11 0-64 0 0,319 0 3114 0 0,-115 3-3279 0 0,-215-3-431 0 0,0 0 21 0 0,0 0 16 0 0,0 0 24 0 0,0 0 14 0 0,0 0 2 0 0,-20-8 338 0 0,-1-3-289 0 0,-23-47 80 0 0,21-23-1034 0 0,22 72 133 0 0,1-3-935 0 0,1 4-3338 0 0,2 0-7561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1 391 4153 0 0,'0'0'2211'0'0,"0"0"-20"0"0,0 0 4 0 0,0 0 0 0 0,0 0-113 0 0,0 0-261 0 0,0 0-308 0 0,0 0-298 0 0,0 0-252 0 0,0 0-159 0 0,0 0-92 0 0,0 0-70 0 0,0-11 992 0 0,112 9 2386 0 0,149-22-2282 0 0,-183 13-1490 0 0,-132-4-5965 0 0,46 13 4337 0 0,-3 1-1876 0 0,4 1-1717 0 0,0 0-7013 0 0</inkml:trace>
  <inkml:trace contextRef="#ctx0" brushRef="#br0" timeOffset="239.73">284 96 11090 0 0,'0'0'2730'0'0,"0"0"-701"0"0,0 0-442 0 0,0 0-126 0 0,0 0 1 0 0,0 0-58 0 0,0 0-214 0 0,0 0-255 0 0,0 0-216 0 0,0 0-139 0 0,-8 35-84 0 0,-25 108-96 0 0,-7-3 307 0 0,30-112-910 0 0,0 1 1 0 0,2 0-1 0 0,1 1 1 0 0,1-1-1 0 0,2 1 1 0 0,0 22 202 0 0,4-52-755 0 0,0 0-433 0 0,3 0-4926 0 0,-1 0-3282 0 0</inkml:trace>
  <inkml:trace contextRef="#ctx0" brushRef="#br0" timeOffset="1193.522">833 115 3401 0 0,'0'0'2395'0'0,"0"0"-360"0"0,0 0-15 0 0,0 0 93 0 0,0 0-107 0 0,0 0-242 0 0,0 0-294 0 0,0 0-249 0 0,0 0-189 0 0,0 0-66 0 0,0 0 25 0 0,0 0-18 0 0,0 4-24 0 0,-18 62 2126 0 0,-88 129-1319 0 0,-56 52-1649 0 0,144-163-178 0 0,62-73 102 0 0,95-25 161 0 0,-124 13-188 0 0,0 0 1 0 0,0 1-1 0 0,0 1 0 0 0,0 0 0 0 0,0 1 1 0 0,0 1-1 0 0,-1 0 0 0 0,2 2-4 0 0,4-1 31 0 0,51 4-57 0 0,-42-4-8 0 0,-29-4 42 0 0,0 0 6 0 0,0 0-5 0 0,0 0-5 0 0,0 0-12 0 0,0 0 15 0 0,-2-11 121 0 0,0 0 0 0 0,-1 0 0 0 0,0 0 1 0 0,-1 1-1 0 0,0-1 0 0 0,-1 1 0 0 0,0 0 1 0 0,0 0-1 0 0,-7-8-128 0 0,-15-31 82 0 0,-65-201 142 0 0,26 87-59 0 0,53 131-302 0 0,13 31 34 0 0,4 0-3027 0 0,4-1 1179 0 0,-1 2-2755 0 0,0 0-6451 0 0</inkml:trace>
  <inkml:trace contextRef="#ctx0" brushRef="#br0" timeOffset="1837.763">1179 1 6225 0 0,'0'0'2497'0'0,"0"0"-363"0"0,0 0-107 0 0,0 0 73 0 0,0 0-74 0 0,0 0-292 0 0,0 0-425 0 0,0 0-378 0 0,0 0-269 0 0,0 0-154 0 0,0 0-71 0 0,0 0 13 0 0,0 0 80 0 0,2 2 45 0 0,1 4-404 0 0,0 1 0 0 0,-1-1-1 0 0,0 1 1 0 0,0 0 0 0 0,0-1-1 0 0,-1 1 1 0 0,0 0 0 0 0,-1 0 0 0 0,1 0-1 0 0,-1 0 1 0 0,-1 0 0 0 0,1 0-1 0 0,-2 6-170 0 0,1 16 290 0 0,-30 244 654 0 0,8-82-968 0 0,81-184 147 0 0,100-22 222 0 0,8-11 1015 0 0,-143 20-1173 0 0,-23 6-152 0 0,0 0-19 0 0,0 0 1 0 0,0 0 10 0 0,0 0-5 0 0,0 0 14 0 0,-23 0-520 0 0,-2 2-1319 0 0,11 2-7041 0 0,10-3-3622 0 0</inkml:trace>
  <inkml:trace contextRef="#ctx0" brushRef="#br0" timeOffset="2138.643">1694 328 17476 0 0,'0'0'1715'0'0,"0"0"-472"0"0,0 0-115 0 0,0 0 60 0 0,0 0 36 0 0,0 0-98 0 0,0 0-250 0 0,0 0-216 0 0,0 0-126 0 0,0 0-114 0 0,0 0-92 0 0,0 0-56 0 0,-2 20-48 0 0,-16 97 100 0 0,13 65-36 0 0,21-141-1004 0 0,-15-40 582 0 0,-1-1-1 0 0,1 0 1 0 0,-1 0-1 0 0,1 1 1 0 0,-1-1-1 0 0,1 0 1 0 0,-1 0 0 0 0,1 0-1 0 0,-1 0 1 0 0,1 0-1 0 0,0 0 1 0 0,-1 0-1 0 0,1 0 1 0 0,-1 0 0 0 0,1 0-1 0 0,-1 0 1 0 0,1 0-1 0 0,-1-1 1 0 0,1 1-1 0 0,-1 0 1 0 0,1 0 0 0 0,-1 0-1 0 0,1-1 1 0 0,-1 1-1 0 0,1 0 1 0 0,-1-1-1 0 0,1 1 1 0 0,-1 0-1 0 0,1-1 1 0 0,-1 1 0 0 0,0-1-1 0 0,1 1 1 0 0,-1-1-1 0 0,0 1 1 0 0,1-1-1 0 0,-1 1 1 0 0,0-1 0 0 0,0 1-1 0 0,0-1 1 0 0,1 1-1 0 0,-1-1 1 0 0,0 1-1 0 0,0-1 1 0 0,0 1 0 0 0,0-1-1 0 0,0 1 1 0 0,0-1-1 0 0,0 1 1 0 0,0-1-1 0 0,0 0 1 0 0,0 1 0 0 0,0-1 133 0 0,4-16-9173 0 0,-3 12-2283 0 0</inkml:trace>
  <inkml:trace contextRef="#ctx0" brushRef="#br0" timeOffset="2653.734">1635 358 9698 0 0,'0'0'2906'0'0,"0"0"-505"0"0,0 0-417 0 0,0 0-341 0 0,0 0-352 0 0,0 0-336 0 0,0 0-263 0 0,0 0-133 0 0,0 0-64 0 0,0 0 2 0 0,0 0 19 0 0,0 0-4 0 0,0 0-41 0 0,19-5-51 0 0,59-12-48 0 0,27 18 833 0 0,-73 4-939 0 0,-30-5-249 0 0,0 0 0 0 0,0 0 1 0 0,0 0-1 0 0,0 0 0 0 0,1 0 0 0 0,-1 1 1 0 0,0-1-1 0 0,0 1 0 0 0,0-1 0 0 0,0 1 0 0 0,0 0 1 0 0,0 0-1 0 0,0 0 0 0 0,0 0 0 0 0,0 0 0 0 0,-1 0 1 0 0,1 0-1 0 0,0 0 0 0 0,-1 1 0 0 0,1-1 0 0 0,-1 1 1 0 0,1 0-1 0 0,-1-1 0 0 0,1 1 0 0 0,-1 0 0 0 0,0 0 1 0 0,0-1-1 0 0,0 1 0 0 0,0 0 0 0 0,0 0 1 0 0,-1 0-1 0 0,1 0 0 0 0,-1 1 0 0 0,1-1 0 0 0,-1 0 1 0 0,0 0-1 0 0,0 0 0 0 0,1 0 0 0 0,-2 0 0 0 0,1 1 1 0 0,0-1-1 0 0,0 0 0 0 0,-1 0 0 0 0,1 0 0 0 0,-1 0 1 0 0,1 0-1 0 0,-1 0 0 0 0,0 0 0 0 0,0 0 0 0 0,0 0 1 0 0,0 0-1 0 0,0 0-17 0 0,-40 43 242 0 0,36-41-233 0 0,0 0-1 0 0,0 1 1 0 0,0 0 0 0 0,1 0 0 0 0,0 0 0 0 0,0 1 0 0 0,0-1 0 0 0,0 1 0 0 0,1 0 0 0 0,0 0 0 0 0,0 0-1 0 0,1 1 1 0 0,0-1-9 0 0,3-3-3 0 0,0 0 0 0 0,0 0 0 0 0,0 0 0 0 0,0 0 0 0 0,1 0 0 0 0,0 0 0 0 0,-1-1-1 0 0,1 1 1 0 0,0-1 0 0 0,0 1 0 0 0,0-1 0 0 0,1 0 0 0 0,-1 1 0 0 0,1-1 0 0 0,-1 0-1 0 0,1-1 1 0 0,0 1 0 0 0,-1 0 0 0 0,1-1 0 0 0,0 0 0 0 0,0 0 0 0 0,0 1 0 0 0,0-2-1 0 0,0 1 1 0 0,0 0 0 0 0,1-1 0 0 0,-1 1 3 0 0,25 11 14 0 0,-24-10-4 0 0,-1 0-1 0 0,1 0 1 0 0,0 1 0 0 0,-1-1 0 0 0,1 1 0 0 0,-1 0 0 0 0,0 0 0 0 0,0 0 0 0 0,0 1-1 0 0,0-1 1 0 0,-1 0 0 0 0,1 1 0 0 0,-1 0 0 0 0,0 0 0 0 0,0 0 0 0 0,-1 0 0 0 0,1 0-1 0 0,-1 0 1 0 0,1 0 0 0 0,-1 0 0 0 0,-1 0 0 0 0,1 1 0 0 0,0-1 0 0 0,-1 0 0 0 0,0 1 0 0 0,0-1-1 0 0,-1 1-9 0 0,-1 1 44 0 0,0 1-1 0 0,-1-1 1 0 0,0 0 0 0 0,0 1-1 0 0,-1-1 1 0 0,1 0-1 0 0,-1-1 1 0 0,-1 1-1 0 0,1-1 1 0 0,-1 0-1 0 0,0 0 1 0 0,0 0 0 0 0,-1-1-1 0 0,1 1 1 0 0,-1-1-1 0 0,0-1 1 0 0,0 1-1 0 0,0-1 1 0 0,-1 0-1 0 0,1-1 1 0 0,-1 1-1 0 0,1-1 1 0 0,-1 0 0 0 0,0-1-1 0 0,0 0 1 0 0,0 0-1 0 0,0 0 1 0 0,0-1-1 0 0,-5 0-43 0 0,-24 0 33 0 0,25 2-90 0 0,0-2 0 0 0,-1 1 0 0 0,1-2 0 0 0,0 1 0 0 0,0-1 0 0 0,0-1 0 0 0,0 0 0 0 0,0-1 0 0 0,0 0 0 0 0,0-1 0 0 0,-4-2 57 0 0,-8-14-2028 0 0,12 4-5516 0 0,8 8-4883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23 3457 0 0,'0'0'1857'0'0,"0"0"-9"0"0,0 0 75 0 0,0 0 74 0 0,0 0-86 0 0,0 0-252 0 0,0 0-362 0 0,0 0-257 0 0,0 0-173 0 0,0 0-86 0 0,0 0-41 0 0,0 0-26 0 0,-5 9-43 0 0,-74 130 2585 0 0,-165 181-1765 0 0,170-225-1094 0 0,73-94-383 0 0,1 0 0 0 0,0-1 0 0 0,0 1 1 0 0,-1 0-1 0 0,1-1 0 0 0,0 1 1 0 0,0 0-1 0 0,0 0 0 0 0,0-1 1 0 0,0 1-1 0 0,0 0 0 0 0,0 0 1 0 0,0-1-1 0 0,0 1 0 0 0,0 0 1 0 0,0 0-1 0 0,0-1 0 0 0,1 1 1 0 0,-1 0-1 0 0,0-1 0 0 0,1 1 0 0 0,-1 0 1 0 0,0-1-1 0 0,1 1 0 0 0,-1 0 1 0 0,1-1-1 0 0,-1 1 0 0 0,1-1 1 0 0,-1 1-1 0 0,1-1 0 0 0,-1 1 1 0 0,1-1-1 0 0,0 1 0 0 0,-1-1 1 0 0,1 1-1 0 0,0-1 0 0 0,-1 0 1 0 0,1 0-1 0 0,0 1 0 0 0,-1-1 0 0 0,1 0 1 0 0,0 0-1 0 0,0 0 0 0 0,-1 0 1 0 0,1 1-1 0 0,0-1 0 0 0,0 0 1 0 0,-1-1-1 0 0,1 1 0 0 0,0 0-14 0 0,52 1 455 0 0,-40-1-369 0 0,226-33 605 0 0,-165 27-534 0 0,109-7 785 0 0,-187-2-570 0 0,-38-32-299 0 0,-29-42-22 0 0,47 63-36 0 0,2-1 1 0 0,0 0 0 0 0,2-2-1 0 0,2 0 1 0 0,0-2 0 0 0,2 0-1 0 0,1 0 1 0 0,-1-10-16 0 0,8-63-237 0 0,8 104 197 0 0,0-1 1 0 0,0 0 0 0 0,0 1 0 0 0,1-1-1 0 0,-1 1 1 0 0,0-1 0 0 0,0 0 0 0 0,1 1-1 0 0,-1-1 1 0 0,0 1 0 0 0,1-1 0 0 0,-1 0-1 0 0,0 1 1 0 0,1-1 0 0 0,-1 1 0 0 0,1-1-1 0 0,-1 1 1 0 0,1 0 0 0 0,-1-1 0 0 0,1 1-1 0 0,-1-1 1 0 0,1 1 0 0 0,-1 0 0 0 0,1 0-1 0 0,-1-1 1 0 0,1 1 0 0 0,0 0 0 0 0,-1 0 0 0 0,1 0-1 0 0,0-1 1 0 0,-1 1 0 0 0,1 0 0 0 0,0 0-1 0 0,-1 0 1 0 0,1 0 0 0 0,-1 0 0 0 0,1 0-1 0 0,0 0 1 0 0,-1 1 0 0 0,1-1 0 0 0,0 0-1 0 0,-1 0 1 0 0,1 0 0 0 0,-1 1 0 0 0,1-1-1 0 0,0 0 1 0 0,-1 1 0 0 0,1-1 39 0 0,18 11-8696 0 0,-13-10-3579 0 0</inkml:trace>
  <inkml:trace contextRef="#ctx0" brushRef="#br0" timeOffset="598.134">857 1 10466 0 0,'0'0'3820'0'0,"0"0"-1748"0"0,0 0-821 0 0,0 0-220 0 0,0 0 16 0 0,0 0 0 0 0,0 0-139 0 0,0 0-264 0 0,0 0-208 0 0,0 0-42 0 0,0 0 35 0 0,0 0 63 0 0,0 0 38 0 0,3 10-28 0 0,17 156 1887 0 0,-37-25-1866 0 0,-64 79-389 0 0,81-218-132 0 0,-1-1 0 0 0,1 1 0 0 0,0-1 1 0 0,0 1-1 0 0,0-1 0 0 0,0 0 0 0 0,0 1 0 0 0,0-1 0 0 0,0 1 0 0 0,0-1 0 0 0,1 1 0 0 0,-1-1 0 0 0,1 0 0 0 0,-1 1 0 0 0,1-1 0 0 0,-1 0 0 0 0,1 1 0 0 0,0-1 0 0 0,0 0 0 0 0,-1 0 0 0 0,1 0 0 0 0,0 1 0 0 0,0-1 0 0 0,0 0 1 0 0,0 0-1 0 0,1 0 0 0 0,-1-1 0 0 0,0 1 0 0 0,0 0 0 0 0,0 0 0 0 0,1-1 0 0 0,-1 1 0 0 0,0-1 0 0 0,1 1 0 0 0,-1-1 0 0 0,1 1 0 0 0,-1-1 0 0 0,0 0 0 0 0,1 0 0 0 0,-1 1 0 0 0,1-1 0 0 0,-1 0 0 0 0,1 0 0 0 0,-1-1 0 0 0,1 1 0 0 0,-1 0 1 0 0,0 0-1 0 0,1-1 0 0 0,-1 1 0 0 0,1-1 0 0 0,-1 1 0 0 0,0-1 0 0 0,2 0-2 0 0,11 0 66 0 0,267-22 729 0 0,-248 17-1287 0 0,-53 6-7425 0 0,17 0-1221 0 0</inkml:trace>
  <inkml:trace contextRef="#ctx0" brushRef="#br0" timeOffset="1281.127">1430 362 15611 0 0,'0'0'1917'0'0,"0"0"-701"0"0,0 0-328 0 0,0 0 28 0 0,0 0 99 0 0,0 0-44 0 0,0 0-171 0 0,0 0-206 0 0,0 0-138 0 0,0 0-85 0 0,0 0-65 0 0,-25 33-51 0 0,-77 105-50 0 0,35-54 193 0 0,4 25-138 0 0,62-109-269 0 0,1 0 14 0 0,0 0 15 0 0,0 0 24 0 0,18-26 279 0 0,143-155 399 0 0,-34 35-235 0 0,-63 90-200 0 0,-58 50-307 0 0,3 27 19 0 0,9 90 141 0 0,1 43 20 0 0,-10-95 68 0 0,-9-59-207 0 0,0 0 16 0 0,0 0 13 0 0,0 0 18 0 0,0 0 24 0 0,0 0-13 0 0,0 0 1 0 0,0 0 12 0 0,0 0 21 0 0,0 0 4 0 0,0 0 15 0 0,0 0-4 0 0,0 0-14 0 0,0 0 55 0 0,-22-3 371 0 0,-79-50-350 0 0,21-5-1247 0 0,69 34-2299 0 0,10 8-6956 0 0,1 8-2749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8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10 222 2232 0 0,'0'0'1904'0'0,"0"0"-243"0"0,0 0-107 0 0,0 0-28 0 0,0 0-51 0 0,0 0-150 0 0,0 0-199 0 0,0 0-155 0 0,0 0-118 0 0,0 0-50 0 0,0 0 4 0 0,10 15 6722 0 0,71 11-4608 0 0,127-16-1531 0 0,-42 4-1141 0 0,-132-16-1952 0 0,-47-7-1345 0 0,1 1-3010 0 0,0 6-3691 0 0,8 2 1981 0 0</inkml:trace>
  <inkml:trace contextRef="#ctx0" brushRef="#br0" timeOffset="319.942">1 428 8818 0 0,'0'0'3386'0'0,"0"0"-1179"0"0,0 0-549 0 0,0 0-159 0 0,0 0-194 0 0,0 0-216 0 0,0 0-216 0 0,0 0-83 0 0,0 0-25 0 0,0 0 3 0 0,0 0-12 0 0,0 0-87 0 0,18 2-88 0 0,131 7 823 0 0,-129-9-1259 0 0,41-1-206 0 0,0 3 1 0 0,0 3-1 0 0,32 7 61 0 0,-72-12-1559 0 0,-17 0-2975 0 0,-3 0-4352 0 0,-1-3-1978 0 0</inkml:trace>
  <inkml:trace contextRef="#ctx0" brushRef="#br0" timeOffset="1021.415">374 60 5897 0 0,'0'0'2251'0'0,"0"0"-409"0"0,0 0-112 0 0,0 0 10 0 0,0 0-39 0 0,0 0-140 0 0,0 0-286 0 0,0 0-236 0 0,0 0-149 0 0,0 0-84 0 0,0 0-27 0 0,0 0-61 0 0,-4-10-66 0 0,-12-29-103 0 0,12 29-94 0 0,4 10-95 0 0,0 0-85 0 0,0 0-44 0 0,0 0-39 0 0,0 0-36 0 0,0 0-23 0 0,0 0-30 0 0,5 26 589 0 0,10-5-489 0 0,0-1 1 0 0,2-1-1 0 0,0 0 1 0 0,1-1-1 0 0,0-1 1 0 0,2-1-1 0 0,0-1 0 0 0,0-1 1 0 0,2 0-1 0 0,-1-2 1 0 0,11 5-204 0 0,128 67 169 0 0,-151-76 305 0 0,-68 26-30 0 0,-117 119-328 0 0,21-26 109 0 0,119-92-142 0 0,37-41-4491 0 0,59-16-3849 0 0,-35 11-228 0 0,-20 7-141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 1976 0 0,'0'0'2210'0'0,"0"0"-292"0"0,0 0 30 0 0,0 0 102 0 0,0 0 3 0 0,0 0-186 0 0,0 0-338 0 0,0 0-351 0 0,0 0-293 0 0,0 0-194 0 0,0 0-149 0 0,0 0-90 0 0,0 0-57 0 0,-4-2-43 0 0,-1-1-382 0 0,5 3 90 0 0,1 0-1 0 0,-1 0 1 0 0,0 0-1 0 0,1 0 1 0 0,-1-1-1 0 0,0 1 1 0 0,0 0-1 0 0,1 0 1 0 0,-1 0 0 0 0,0 0-1 0 0,0-1 1 0 0,1 1-1 0 0,-1 0 1 0 0,0 0-1 0 0,0-1 1 0 0,0 1-1 0 0,1 0 1 0 0,-1 0-1 0 0,0-1 1 0 0,0 1 0 0 0,0 0-1 0 0,0-1 1 0 0,0 1-1 0 0,0 0 1 0 0,0-1-1 0 0,0 1 1 0 0,1 0-1 0 0,-1 0 1 0 0,0-1 0 0 0,0 1-1 0 0,0 0 1 0 0,0-1-1 0 0,-1 1 1 0 0,1 0-1 0 0,0-1 1 0 0,0 1-1 0 0,0 0-59 0 0,132 0 3976 0 0,181 0-1885 0 0,-312 0-2080 0 0,-1 0-22 0 0,0 0-5 0 0,0 0-5 0 0,0 0-25 0 0,0 0-19 0 0,0 0-27 0 0,0 0-49 0 0,-2 0-1760 0 0,-19 0-4452 0 0,10 0-2746 0 0,6 3-1453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5633 0 0,'0'0'2510'0'0,"0"0"-780"0"0,0 0-281 0 0,0 0 152 0 0,0 0 128 0 0,0 0-43 0 0,0 0-212 0 0,0 0-233 0 0,0 0-180 0 0,0 0-120 0 0,0 0-81 0 0,0 0-65 0 0,22 6-81 0 0,141 28 867 0 0,13-26-527 0 0,-123-6-1041 0 0,-27-1-1919 0 0,-1 0-5111 0 0,-19-1-4691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2312 0 0,'0'0'2590'0'0,"0"0"-441"0"0,0 0-122 0 0,0 0 165 0 0,0 0 13 0 0,0 0-261 0 0,0 0-411 0 0,0 0-429 0 0,0 0-305 0 0,0 0-147 0 0,0 0-63 0 0,0 0-23 0 0,0 0-5 0 0,2 16 952 0 0,-29 57 167 0 0,-76 229-233 0 0,92-280-1438 0 0,-9 17 11 0 0,2 1-1 0 0,2 1 1 0 0,1 0-1 0 0,2 1 1 0 0,2 0 0 0 0,1 7-20 0 0,10-48 15 0 0,-1 0 1 0 0,1 1 0 0 0,0-1-1 0 0,0 0 1 0 0,0 0 0 0 0,0 0-1 0 0,0 0 1 0 0,1 0 0 0 0,-1 0-1 0 0,0 0 1 0 0,0 0 0 0 0,1 0-1 0 0,-1 0 1 0 0,1 0 0 0 0,-1 0-1 0 0,1 0 1 0 0,-1 0 0 0 0,1 0-1 0 0,0 0 1 0 0,-1 0 0 0 0,1 0-1 0 0,0 0 1 0 0,0-1 0 0 0,-1 1-1 0 0,1 0 1 0 0,0-1 0 0 0,0 1-1 0 0,0-1 1 0 0,0 1 0 0 0,0-1-1 0 0,0 1 1 0 0,0-1 0 0 0,0 1-1 0 0,0-1 1 0 0,0 0 0 0 0,0 0-1 0 0,0 1 1 0 0,1-1 0 0 0,-1 0-1 0 0,0 0 1 0 0,0 0 0 0 0,0 0-1 0 0,0-1 1 0 0,0 1 0 0 0,0 0-1 0 0,0 0 1 0 0,0-1 0 0 0,0 1-1 0 0,0 0 1 0 0,0-1 0 0 0,0 1-1 0 0,1-1-15 0 0,15 0 126 0 0,278-22 926 0 0,-204 17-908 0 0,-51 2-75 0 0,-39 4-95 0 0,-5-8-8007 0 0,3 5 866 0 0,0-1-4562 0 0</inkml:trace>
  <inkml:trace contextRef="#ctx0" brushRef="#br0" timeOffset="814.282">564 516 3401 0 0,'0'0'2995'0'0,"0"0"-960"0"0,0 0-385 0 0,0 0 5 0 0,0 0-72 0 0,0 0-254 0 0,0 0-374 0 0,0 0-361 0 0,0 0-231 0 0,0 0-79 0 0,0 0 33 0 0,0 0 76 0 0,0 0 81 0 0,7 11 1969 0 0,-38 59 1621 0 0,-43 66-3180 0 0,-5-33-786 0 0,79-104-80 0 0,0 1-1 0 0,0 0 0 0 0,0-1 1 0 0,0 1-1 0 0,0 0 0 0 0,0-1 1 0 0,0 1-1 0 0,0 0 1 0 0,0-1-1 0 0,-1 1 0 0 0,1 0 1 0 0,0 0-1 0 0,0-1 0 0 0,0 1 1 0 0,0 0-1 0 0,-1 0 0 0 0,1-1 1 0 0,0 1-1 0 0,0 0 0 0 0,0 0 1 0 0,-1 0-1 0 0,1-1 0 0 0,0 1 1 0 0,0 0-1 0 0,-1 0 0 0 0,1 0 1 0 0,0 0-1 0 0,-1-1-17 0 0,6-6-51 0 0,127-151 55 0 0,47-26 78 0 0,-138 151-54 0 0,-36 59-52 0 0,0 18 117 0 0,23 96 96 0 0,-9-15 7 0 0,-19-124-174 0 0,-1 1 0 0 0,1 0-1 0 0,0-1 1 0 0,-1 1 0 0 0,1-1-1 0 0,-1 1 1 0 0,0-1-1 0 0,1 0 1 0 0,-1 1 0 0 0,0-1-1 0 0,0 0 1 0 0,0 1 0 0 0,0-1-1 0 0,0 0 1 0 0,0 0 0 0 0,0 0-1 0 0,0 0 1 0 0,0 0-1 0 0,-1 0 1 0 0,1 0 0 0 0,0 0-1 0 0,-1 0 1 0 0,1-1 0 0 0,0 1-1 0 0,-1-1 1 0 0,1 1 0 0 0,-1-1-1 0 0,1 1 1 0 0,-1-1 0 0 0,0 0-1 0 0,1 0 1 0 0,-1 0-1 0 0,1 0 1 0 0,-1 0 0 0 0,1 0-1 0 0,-1 0 1 0 0,1 0 0 0 0,-1 0-1 0 0,0-1 1 0 0,1 1 0 0 0,0-1-1 0 0,-2 0-21 0 0,-67-21 190 0 0,-56-40-207 0 0,24 25-329 0 0,90 34 139 0 0,1-1-616 0 0,10 1-3514 0 0,0-1-3530 0 0,1 3-3650 0 0</inkml:trace>
  <inkml:trace contextRef="#ctx0" brushRef="#br0" timeOffset="1166.549">1009 523 13619 0 0,'0'0'1380'0'0,"0"0"-530"0"0,0 0-114 0 0,0 0 147 0 0,0 0 166 0 0,0 0 40 0 0,0 0-149 0 0,0 0-191 0 0,0 0-137 0 0,0 0-98 0 0,0 0-58 0 0,0 0-47 0 0,2 20-33 0 0,11 104 543 0 0,-11-110-837 0 0,0-1-1 0 0,-1 0 0 0 0,-1 1 1 0 0,0-1-1 0 0,-1 1 0 0 0,0-1 1 0 0,-1 1-1 0 0,-1-1 0 0 0,0 0 1 0 0,-1 0-82 0 0,-7 27-128 0 0,11-39 46 0 0,0-1-22 0 0,0 0-26 0 0,0 0-38 0 0,0 0-48 0 0,0 0-107 0 0,-5-19-6127 0 0,4 12 512 0 0,1 3-4478 0 0</inkml:trace>
  <inkml:trace contextRef="#ctx0" brushRef="#br0" timeOffset="1403.228">989 512 4609 0 0,'0'0'1216'0'0,"0"0"-50"0"0,0 0 353 0 0,0 0 363 0 0,0 0-39 0 0,0 0-227 0 0,0 0-270 0 0,0 0-222 0 0,0 0-129 0 0,0 0-94 0 0,0 0-79 0 0,0 0-117 0 0,0 0-118 0 0,28 9-116 0 0,85 29-143 0 0,-41-16 121 0 0,-54-18-328 0 0,-15-3-3319 0 0,-1-1-3428 0 0,-4 0-4298 0 0</inkml:trace>
  <inkml:trace contextRef="#ctx0" brushRef="#br0" timeOffset="1652.11">963 704 6521 0 0,'0'0'2585'0'0,"0"0"-465"0"0,0 0 17 0 0,0 0-361 0 0,0 0-399 0 0,0 0-409 0 0,0 0-304 0 0,0 0-248 0 0,0 0-192 0 0,188 3-104 0 0,-164-6-112 0 0,2 3-88 0 0,-6-4-144 0 0,-2 4-328 0 0,-1-4-728 0 0,-6 4-2753 0 0,-6 0-7730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5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308 354 0 0 0,'0'0'513'0'0,"0"0"640"0"0,0 0 287 0 0,0 0 171 0 0,0 0 81 0 0,0 0-11 0 0,0 0-118 0 0,0 0-134 0 0,0 0-138 0 0,6-5-126 0 0,19-15-111 0 0,-19 15-104 0 0,-2 5 7794 0 0,5 8-7438 0 0,-5 0-1087 0 0,-1 1 0 0 0,0 0 0 0 0,0 0 0 0 0,0 0-1 0 0,-1 0 1 0 0,-1 0 0 0 0,1 0 0 0 0,-2 1 0 0 0,1-1 0 0 0,-1 8-219 0 0,-1 9 114 0 0,-1 0 0 0 0,-1-1 1 0 0,-2 1-1 0 0,0 0 0 0 0,-2-1 0 0 0,0 0 1 0 0,-7 13-115 0 0,-4 7 62 0 0,-36 134 141 0 0,54-142-157 0 0,0-37-29 0 0,11 12 59 0 0,0-8-14 0 0,0-1 0 0 0,1 0 0 0 0,-1-1 0 0 0,1 0 0 0 0,-1 0 0 0 0,1-2 0 0 0,0 1 0 0 0,0-1 0 0 0,-1-1 0 0 0,1 0 0 0 0,-1-1 0 0 0,2 0-62 0 0,155-35 443 0 0,-163 36-400 0 0,-4 0-843 0 0,-17-1-5763 0 0,12 2 432 0 0,-1 0-6005 0 0</inkml:trace>
  <inkml:trace contextRef="#ctx0" brushRef="#br0" timeOffset="841.026">814 803 8194 0 0,'0'0'2356'0'0,"0"0"-529"0"0,0 0-246 0 0,0 0-10 0 0,0 0-84 0 0,0 0-140 0 0,0 0-223 0 0,0 0-213 0 0,0 0-147 0 0,0 0-111 0 0,0 0-79 0 0,0 0-51 0 0,-16 18-38 0 0,-50 55-49 0 0,3 5 654 0 0,-51 59-505 0 0,228-266 647 0 0,65-48-1002 0 0,-172 171-209 0 0,-7 5-21 0 0,1 1 1 0 0,-1-1 0 0 0,0 1 0 0 0,0-1-1 0 0,1 1 1 0 0,-1-1 0 0 0,1 1 0 0 0,-1 0-1 0 0,0-1 1 0 0,1 1 0 0 0,-1-1 0 0 0,1 1-1 0 0,-1 0 1 0 0,1-1 0 0 0,-1 1 0 0 0,1 0-1 0 0,-1 0 1 0 0,1-1 0 0 0,0 1 0 0 0,-1 0-1 0 0,1 0 1 0 0,-1 0 0 0 0,1 0 0 0 0,0 0-1 0 0,-1 0 1 0 0,1 0 0 0 0,-1 0 0 0 0,1 0-1 0 0,0 0 1 0 0,-1 0 0 0 0,1 0 0 0 0,-1 0-1 0 0,1 0 1 0 0,-1 0 0 0 0,1 1 0 0 0,0-1-1 0 0,-1 0 1 0 0,1 0 0 0 0,-1 1 0 0 0,1-1-1 0 0,-1 0 1 0 0,1 1 0 0 0,-1-1 0 0 0,0 1-1 0 0,1-1 1 0 0,-1 1 0 0 0,1-1 0 0 0,-1 1-1 0 0,0-1 1 0 0,1 1 0 0 0,-1-1 0 0 0,0 1-1 0 0,0-1 1 0 0,1 1 0 0 0,-1-1 0 0 0,0 1-1 0 0,0-1 1 0 0,0 1 0 0 0,0 0 0 0 0,0-1-1 0 0,0 1 1 0 0,0-1 0 0 0,0 1 0 0 0,0 0-1 0 0,0-1 1 0 0,0 1 0 0 0,0-1 0 0 0,0 1-1 0 0,0-1 1 0 0,-1 1-1 0 0,53 208 498 0 0,-38-146-425 0 0,-10-38 24 0 0,-4-24-75 0 0,0-1-4 0 0,0 0 2 0 0,0 0-1 0 0,0 0 30 0 0,0 0 13 0 0,0 0 0 0 0,0 0 17 0 0,0 0-10 0 0,0 0 5 0 0,0 0 7 0 0,0 0-13 0 0,0 0-7 0 0,0 0-7 0 0,0 0 6 0 0,0 0 0 0 0,0 0 10 0 0,0 0 9 0 0,0 0-4 0 0,-24-11 36 0 0,-44-33-18 0 0,-54-12-200 0 0,83 42-1281 0 0,35 14-1001 0 0,4 0-5140 0 0,0 0-3894 0 0</inkml:trace>
  <inkml:trace contextRef="#ctx0" brushRef="#br0" timeOffset="1777.135">1201 917 0 0 0,'0'0'1840'0'0,"0"0"182"0"0,0 0 107 0 0,0 0-86 0 0,0 0-204 0 0,0 0-299 0 0,0 0-233 0 0,0 0-159 0 0,0 0-85 0 0,0 0-17 0 0,0 0-13 0 0,0 0-18 0 0,3-1-55 0 0,11-4-69 0 0,-11 4-85 0 0,-3 1-69 0 0,0 0-59 0 0,0 0-69 0 0,0 19 1862 0 0,-7 183-302 0 0,1-184-2416 0 0,6-18 154 0 0,0 0-38 0 0,0 0-32 0 0,0 0-70 0 0,0 0-98 0 0,0-22-3847 0 0,1 0-1172 0 0,0 8-1276 0 0,-1 10-3368 0 0</inkml:trace>
  <inkml:trace contextRef="#ctx0" brushRef="#br0" timeOffset="2097.275">1074 851 1568 0 0,'0'0'2042'0'0,"0"0"-168"0"0,0 0 56 0 0,0 0 135 0 0,0 0 26 0 0,0 0-149 0 0,0 0-324 0 0,0 0-367 0 0,0 0-283 0 0,0 0-193 0 0,0 0-132 0 0,0 0-59 0 0,0 0-75 0 0,19-4 1274 0 0,61 12 1153 0 0,108 3-1411 0 0,-173-2-2492 0 0,-14-3-3122 0 0,-1 1-5171 0 0,-1-4-2368 0 0</inkml:trace>
  <inkml:trace contextRef="#ctx0" brushRef="#br0" timeOffset="2382.107">1018 1164 7714 0 0,'0'0'1681'0'0,"0"0"-452"0"0,0 0-146 0 0,0 0 35 0 0,0 0 69 0 0,0 0 3 0 0,0 0-94 0 0,0 0-137 0 0,0 0-111 0 0,0 0-72 0 0,0 0-54 0 0,0 0-21 0 0,0 0-21 0 0,14 4-25 0 0,43 13-36 0 0,38-13 1417 0 0,-76-6-1870 0 0,74-6-700 0 0,-76 6-634 0 0,-3 0-4646 0 0,-10 2-5625 0 0</inkml:trace>
  <inkml:trace contextRef="#ctx0" brushRef="#br0" timeOffset="6253.716">0 210 2665 0 0,'0'0'1345'0'0,"0"0"-357"0"0,0 0-71 0 0,0 0 279 0 0,0 0 323 0 0,0 0 121 0 0,0 0-126 0 0,0 0-325 0 0,0 0-235 0 0,0 0-119 0 0,0 0-16 0 0,0 0 26 0 0,8 0-42 0 0,96 0 4211 0 0,-41 8-3712 0 0,-28-2-891 0 0,168 13 857 0 0,-85-11-853 0 0,-94-5 561 0 0,-35-3 358 0 0,-136-114-948 0 0,115 74-384 0 0,34 33-3465 0 0,7 6-4017 0 0,-2 1-4665 0 0</inkml:trace>
  <inkml:trace contextRef="#ctx0" brushRef="#br0" timeOffset="6831.956">1547 641 3297 0 0,'0'0'1931'0'0,"0"0"-252"0"0,0 0-88 0 0,0 0-26 0 0,0 0-114 0 0,0 0-230 0 0,0 0-269 0 0,0 0-141 0 0,0 0-48 0 0,0 0 41 0 0,0 0 55 0 0,0 0-29 0 0,0 0-52 0 0,10 2-46 0 0,169 18 3837 0 0,41-16-2414 0 0,-180-3-786 0 0,-23 0-4556 0 0,-1 0-8910 0 0,-16-1 600 0 0</inkml:trace>
  <inkml:trace contextRef="#ctx0" brushRef="#br0" timeOffset="7171.307">1819 464 5937 0 0,'0'0'4185'0'0,"0"0"-1884"0"0,0 0-965 0 0,0 0-226 0 0,0 0 19 0 0,0 0 42 0 0,0 0-65 0 0,0 0-172 0 0,0 0-159 0 0,0 0-116 0 0,0 0-61 0 0,0 0-41 0 0,1 12-62 0 0,11 98 1288 0 0,-7-81-1410 0 0,-2 0 0 0 0,-1 1 0 0 0,-1 0 0 0 0,-1-1 0 0 0,-4 16-373 0 0,3-16 85 0 0,-10 92-65 0 0,11-74-1973 0 0,7-46-2282 0 0,-3-1-146 0 0,-2 0-1473 0 0,1 0-3769 0 0</inkml:trace>
  <inkml:trace contextRef="#ctx0" brushRef="#br0" timeOffset="11068.942">2211 140 752 0 0,'0'0'2283'0'0,"0"0"-222"0"0,0 0 55 0 0,0 0 119 0 0,0 0-74 0 0,0 0-318 0 0,0 0-419 0 0,0 0-414 0 0,0 0-325 0 0,0 0-206 0 0,0 0-123 0 0,0 0-77 0 0,0 0 6 0 0,46 0 3404 0 0,155 30 767 0 0,-6-8-3608 0 0,-195-22-846 0 0,-8-1 1207 0 0,-5-11-1187 0 0,1-1 0 0 0,0 0 0 0 0,1-1 0 0 0,0 0 0 0 0,1-1 0 0 0,0 0 0 0 0,2-1 1 0 0,0 0-1 0 0,-5-13-22 0 0,-1 0 57 0 0,13 26 562 0 0,1 2-2805 0 0,-1 0-9219 0 0,1 1-611 0 0</inkml:trace>
  <inkml:trace contextRef="#ctx0" brushRef="#br0" timeOffset="7748.899">2493 306 11034 0 0,'0'0'1930'0'0,"0"0"-695"0"0,0 0-364 0 0,0 0 125 0 0,0 0 256 0 0,0 0 171 0 0,0 0-88 0 0,0 0-316 0 0,0 0-273 0 0,0 0-172 0 0,0 0-89 0 0,0 0-60 0 0,0 0-46 0 0,-12 33-37 0 0,-35 103-36 0 0,14-43 395 0 0,-13 94 52 0 0,-9-54-703 0 0,42-75-34 0 0,13-57-17 0 0,0-1-20 0 0,0 0 9 0 0,24 3 221 0 0,199-57 570 0 0,-154 53-614 0 0,-45 12-89 0 0,-1-35-5477 0 0,-20 16-244 0 0,-1 7-5879 0 0</inkml:trace>
  <inkml:trace contextRef="#ctx0" brushRef="#br0" timeOffset="8133.956">2859 751 7442 0 0,'0'0'3811'0'0,"0"0"-1578"0"0,0 0-718 0 0,0 0-79 0 0,0 0 67 0 0,0 0-20 0 0,0 0-203 0 0,0 0-306 0 0,0 0-301 0 0,0 0-155 0 0,0 0-62 0 0,0 0-16 0 0,-1 8-9 0 0,-29 124 1816 0 0,-5-11-1662 0 0,24-47-569 0 0,11-73-35 0 0,7-46-7505 0 0,0 24-1731 0 0,-4 13-990 0 0</inkml:trace>
  <inkml:trace contextRef="#ctx0" brushRef="#br0" timeOffset="8888.733">2863 729 0 0 0,'0'0'1474'0'0,"0"0"383"0"0,0 0 214 0 0,0 0 86 0 0,0 0-54 0 0,0 0-171 0 0,0 0-256 0 0,0 0-231 0 0,0 0-187 0 0,0 0-142 0 0,0 0-113 0 0,0 0-107 0 0,0 0-130 0 0,-5 2-110 0 0,-16 3-71 0 0,16-4-53 0 0,5-1-36 0 0,0 0-37 0 0,0 0-63 0 0,0 0-74 0 0,0 0-46 0 0,24 0 877 0 0,27-3-322 0 0,69 9-119 0 0,-118-5-699 0 0,0 0-1 0 0,-1 0 1 0 0,1-1-1 0 0,0 1 1 0 0,0 0 0 0 0,0 0-1 0 0,-1 1 1 0 0,1-1-1 0 0,0 0 1 0 0,-1 1-1 0 0,1-1 1 0 0,-1 1-1 0 0,1-1 1 0 0,-1 1 0 0 0,0 0-1 0 0,0-1 1 0 0,0 1-1 0 0,0 0 1 0 0,0 0-1 0 0,0 0 1 0 0,0 0 0 0 0,-1 0-1 0 0,1 0 1 0 0,-1 0-1 0 0,1 0 1 0 0,-1 0-1 0 0,0 0 1 0 0,0 0-1 0 0,0 0 1 0 0,0 0 0 0 0,0 0-1 0 0,0 0 1 0 0,-1 0-1 0 0,1 0 1 0 0,-1 0-1 0 0,1 0 1 0 0,-1 0-1 0 0,0 0 1 0 0,0 0 0 0 0,0 0-1 0 0,0 0 1 0 0,0 0-1 0 0,0-1 1 0 0,0 1-1 0 0,-1 0 1 0 0,1-1-1 0 0,0 1 1 0 0,-1-1 0 0 0,0 0-1 0 0,1 1 1 0 0,-1-1-1 0 0,0 0 1 0 0,-1 1-13 0 0,-164 116 285 0 0,166-118-288 0 0,0 1 0 0 0,0 0-1 0 0,0 0 1 0 0,0-1 0 0 0,1 1 0 0 0,-1 0 0 0 0,0 0-1 0 0,0 0 1 0 0,1 0 0 0 0,-1 0 0 0 0,1 0-1 0 0,-1 0 1 0 0,1 0 0 0 0,-1 0 0 0 0,1 1 0 0 0,0-1-1 0 0,-1 0 1 0 0,1 0 0 0 0,0 0 0 0 0,0 0-1 0 0,0 1 1 0 0,0-1 0 0 0,0 0 0 0 0,0 0 0 0 0,0 0-1 0 0,0 0 1 0 0,1 1 0 0 0,-1-1 0 0 0,0 0 0 0 0,1 0-1 0 0,-1 0 1 0 0,1 0 0 0 0,-1 0 0 0 0,1 0-1 0 0,-1 0 1 0 0,1 0 0 0 0,0 0 0 0 0,0 0 0 0 0,-1 0-1 0 0,1 0 1 0 0,0 0 0 0 0,0-1 0 0 0,0 1 3 0 0,51 28-34 0 0,-35-21 50 0 0,55 43-41 0 0,-65-43 12 0 0,-6-7 18 0 0,0 0 0 0 0,1 0-1 0 0,-1 0 1 0 0,0 0 0 0 0,0 0-1 0 0,1 0 1 0 0,-1 0 0 0 0,0 0-1 0 0,0 0 1 0 0,0 1 0 0 0,0-1-1 0 0,-1 0 1 0 0,1 1-1 0 0,0-1 1 0 0,-1 1 0 0 0,1-1-1 0 0,0 1 1 0 0,-1-1 0 0 0,0 1-1 0 0,1-1 1 0 0,-1 1 0 0 0,0-1-1 0 0,0 1 1 0 0,0-1 0 0 0,0 1-1 0 0,0 0 1 0 0,0-1 0 0 0,0 1-1 0 0,0-1 1 0 0,-1 1 0 0 0,1-1-1 0 0,-1 1 1 0 0,1-1-1 0 0,-1 1 1 0 0,0-1 0 0 0,1 0-1 0 0,-1 1 1 0 0,0-1 0 0 0,0 0-1 0 0,0 1 1 0 0,0-1 0 0 0,0 0-1 0 0,0 0 1 0 0,0 0 0 0 0,-1 0-1 0 0,1 0 1 0 0,0 0 0 0 0,-1 0-1 0 0,1 0 1 0 0,-2 0-5 0 0,-76 25 227 0 0,-57-16-141 0 0,135-10-136 0 0,0 0 0 0 0,-1-1 0 0 0,1 1-1 0 0,0 0 1 0 0,-1-1 0 0 0,1 1 0 0 0,0-1 0 0 0,0 1 0 0 0,0-1-1 0 0,-1 1 1 0 0,1-1 0 0 0,0 0 0 0 0,0 0 0 0 0,0 0-1 0 0,0 1 1 0 0,0-1 0 0 0,0 0 0 0 0,0 0 0 0 0,0-1-1 0 0,1 1 1 0 0,-1 0 0 0 0,0 0 0 0 0,1 0 0 0 0,-1 0 0 0 0,0-1-1 0 0,1 1 1 0 0,0 0 0 0 0,-1 0 0 0 0,1-1 0 0 0,0 1-1 0 0,-1-1 51 0 0,4-11-4159 0 0,4-1-4477 0 0,-3 7-3248 0 0</inkml:trace>
  <inkml:trace contextRef="#ctx0" brushRef="#br0" timeOffset="9604.946">3268 910 2945 0 0,'0'0'2227'0'0,"0"0"-442"0"0,0 0-107 0 0,0 0 64 0 0,0 0-16 0 0,0 0-171 0 0,0 0-323 0 0,0 0-347 0 0,0 0-172 0 0,0 0-7 0 0,0 0 41 0 0,0 0 36 0 0,0 0-34 0 0,0 8-67 0 0,-5 65 1298 0 0,5 48 128 0 0,-24-77-1915 0 0,24-44-228 0 0,-19-3-4718 0 0,5-14-7763 0 0,13 15 5384 0 0</inkml:trace>
  <inkml:trace contextRef="#ctx0" brushRef="#br0" timeOffset="9867.001">3091 866 1264 0 0,'0'0'1838'0'0,"0"0"-275"0"0,0 0 64 0 0,0 0 219 0 0,0 0 115 0 0,0 0-117 0 0,0 0-287 0 0,0 0-307 0 0,0 0-226 0 0,0 0-136 0 0,0 0-81 0 0,0 0-49 0 0,26 5-58 0 0,127 26 457 0 0,-2-13 281 0 0,-137-13-4493 0 0,-22-1-3353 0 0,-9 3 1553 0 0,8-4-2349 0 0</inkml:trace>
  <inkml:trace contextRef="#ctx0" brushRef="#br0" timeOffset="10103.988">3034 1145 5385 0 0,'0'0'3540'0'0,"0"0"-1517"0"0,0 0-839 0 0,0 0-148 0 0,0 0 115 0 0,0 0 64 0 0,0 0-79 0 0,0 0-197 0 0,0 0-205 0 0,0 0-177 0 0,0 0-148 0 0,0 0-130 0 0,0 0-99 0 0,31 3-73 0 0,96 9-56 0 0,-9-17-306 0 0,-88-1-240 0 0,-3 1-443 0 0,6-2-5691 0 0,-21 4-3892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2729 0 0,'0'0'2392'0'0,"0"0"-358"0"0,0 0-91 0 0,0 0 72 0 0,0 0-108 0 0,0 0-345 0 0,0 0-443 0 0,0 0-411 0 0,0 0-283 0 0,0 0-71 0 0,0 0 71 0 0,0 0 105 0 0,3 0 95 0 0,174 0 5243 0 0,-59 29-4796 0 0,-69-21-886 0 0,-48-8-146 0 0,-1 0 40 0 0,0 0 46 0 0,0 0 37 0 0,0 0 16 0 0,0 0 18 0 0,0 0 6 0 0,0 0-21 0 0,0 0-28 0 0,-21-22 159 0 0,-37-44-43 0 0,41 32-284 0 0,13 22-35 0 0,0-33-1115 0 0,26 22-3415 0 0,-14 18-1581 0 0,1 2-5818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9 7354 0 0,'0'0'2931'0'0,"0"0"-408"0"0,0 0-238 0 0,0 0-110 0 0,0 0-238 0 0,0 0-251 0 0,0 0-288 0 0,0 0-301 0 0,0 0-248 0 0,0 0-169 0 0,0 0-114 0 0,0 0-77 0 0,0 0-76 0 0,5-8 220 0 0,-2 42 132 0 0,19 414 1134 0 0,-46-153-1643 0 0,2-162-208 0 0,20-119-48 0 0,0-5-479 0 0,2-18-311 0 0,3-60-2124 0 0,0 10-3016 0 0,-4 20-4404 0 0,0 26 797 0 0</inkml:trace>
  <inkml:trace contextRef="#ctx0" brushRef="#br0" timeOffset="246.847">1 517 4729 0 0,'0'0'3102'0'0,"0"0"-819"0"0,0 0-349 0 0,0 0-30 0 0,0 0-74 0 0,0 0-210 0 0,0 0-298 0 0,0 0-356 0 0,0 0-284 0 0,0 0-103 0 0,0 0 44 0 0,0 0 97 0 0,0 0 86 0 0,10-1-10 0 0,237-19 2568 0 0,96-7-2653 0 0,-312 35-1656 0 0,-25 2-8131 0 0,-6-9-3265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15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0 0 0,'0'0'517'0'0,"0"0"324"0"0,0 0 344 0 0,0 0 493 0 0,0 0 402 0 0,0 0 189 0 0,0 0-130 0 0,0 0-355 0 0,0 0-326 0 0,0 0-256 0 0,0 0-174 0 0,0 0-136 0 0,-3 1-116 0 0,4-1-693 0 0,-1 0 0 0 0,0 0 0 0 0,1 0-1 0 0,-1 0 1 0 0,1 0 0 0 0,-1-1 0 0 0,0 1-1 0 0,1 0 1 0 0,-1 0 0 0 0,1 0 0 0 0,-1 0 0 0 0,0 0-1 0 0,1 0 1 0 0,-1 0 0 0 0,1 1 0 0 0,-1-1 0 0 0,0 0-1 0 0,1 0 1 0 0,-1 0 0 0 0,0 0 0 0 0,1 0 0 0 0,-1 0-1 0 0,0 1 1 0 0,1-1 0 0 0,-1 0 0 0 0,0 0-1 0 0,1 1 1 0 0,-1-1 0 0 0,0 0 0 0 0,1 0 0 0 0,-1 1-1 0 0,0-1 1 0 0,0 0 0 0 0,0 1 0 0 0,1-1 0 0 0,-1 0-1 0 0,0 1 1 0 0,0-1 0 0 0,0 1 0 0 0,0-1 0 0 0,0 0-1 0 0,1 1 1 0 0,-1-1 0 0 0,0 0 0 0 0,0 1 0 0 0,0-1-1 0 0,0 1 1 0 0,0-1 0 0 0,0 0 0 0 0,0 1-1 0 0,0-1 1 0 0,-1 1 0 0 0,1-1 0 0 0,0 0 0 0 0,0 1-1 0 0,0-1 1 0 0,0 0 0 0 0,0 1 0 0 0,-1-1 0 0 0,1 0-1 0 0,0 1 1 0 0,0-1-83 0 0,13 4 584 0 0,177 32 3573 0 0,1-14-3386 0 0,-13-7-510 0 0,-136-8-171 0 0,-40-6-88 0 0,0-1 8 0 0,-2 0 9 0 0,0 0-9 0 0,0 0 2 0 0,-49-53 2134 0 0,36 38-2984 0 0,-69-103 2598 0 0,65 74-5782 0 0,11-3-6468 0 0,6 36-2699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6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2689 0 0,'0'0'1871'0'0,"0"0"53"0"0,0 0 136 0 0,0 0 98 0 0,0 0-117 0 0,0 0-325 0 0,0 0-378 0 0,0 0-351 0 0,0 0-226 0 0,0 0-119 0 0,0 0-58 0 0,20 4 2016 0 0,-1 3-1845 0 0,1 0 0 0 0,0-2 0 0 0,0 0 0 0 0,1-2 0 0 0,-1 0 0 0 0,1-1 0 0 0,17-1-755 0 0,45 6 580 0 0,39 11-202 0 0,-159-24-3505 0 0,-5-6-5559 0 0,31 6 2714 0 0,6 5-3857 0 0</inkml:trace>
  <inkml:trace contextRef="#ctx0" brushRef="#br0" timeOffset="298.844">195 222 1728 0 0,'0'0'1826'0'0,"0"0"-135"0"0,0 0 73 0 0,0 0 169 0 0,0 0 93 0 0,0 0-86 0 0,0 0-196 0 0,0 0-298 0 0,0 0-291 0 0,0 0-231 0 0,0 0-153 0 0,0 0-75 0 0,0 0-82 0 0,-3-3-78 0 0,-12-10-103 0 0,3 47 1732 0 0,-2 128-181 0 0,-28 67-1434 0 0,36-171-1521 0 0,24-70-2047 0 0,-2-10-567 0 0,-6 5-3770 0 0,-6 10-3562 0 0</inkml:trace>
  <inkml:trace contextRef="#ctx0" brushRef="#br0" timeOffset="889.058">573 1 3753 0 0,'0'0'1480'0'0,"0"0"-361"0"0,0 0 67 0 0,0 0 361 0 0,0 0 285 0 0,0 0 63 0 0,0 0-196 0 0,0 0-433 0 0,0 0-397 0 0,0 0-269 0 0,0 0-137 0 0,0 0-23 0 0,7 18 1455 0 0,-7 23-947 0 0,-1-1-1 0 0,-2 0 0 0 0,-2 0 1 0 0,-2-1-1 0 0,-7 23-947 0 0,-99 331 544 0 0,85-264-521 0 0,28-128-11 0 0,0-1-9 0 0,0 0 14 0 0,0 0 3 0 0,0 0 8 0 0,0 0 4 0 0,0 0 24 0 0,0 0 5 0 0,105-30 1106 0 0,80-13-498 0 0,-165 42-1558 0 0,-7 1-3495 0 0,-3-3-5040 0 0,-6 2-1700 0 0</inkml:trace>
  <inkml:trace contextRef="#ctx0" brushRef="#br0" timeOffset="1186.983">946 494 4601 0 0,'0'0'3843'0'0,"0"0"-1359"0"0,0 0-567 0 0,0 0-102 0 0,0 0-125 0 0,0 0-176 0 0,0 0-214 0 0,0 0-225 0 0,0 0-176 0 0,0 0-116 0 0,0 0-66 0 0,0 0-9 0 0,-5 17-18 0 0,-16 55-45 0 0,14 46 1468 0 0,20 94-1787 0 0,-24-219-4893 0 0,7-32-3961 0 0,4 28 3348 0 0,0 3-3665 0 0</inkml:trace>
  <inkml:trace contextRef="#ctx0" brushRef="#br0" timeOffset="6080.762">814 631 0 0 0,'0'0'284'0'0,"0"0"471"0"0,0 0 145 0 0,0 0 12 0 0,0 0-25 0 0,0 0-39 0 0,7-5-41 0 0,20-12-43 0 0,-2 10 15080 0 0,-15 5-15419 0 0,14-4-15 0 0,1 0-1 0 0,-1 1 1 0 0,1 2 0 0 0,1 0-1 0 0,-1 2 1 0 0,2 0-410 0 0,6-2 256 0 0,-35 28 200 0 0,-50 56 58 0 0,31-52-380 0 0,20-28-98 0 0,1-1 6 0 0,0 0-16 0 0,0 0-8 0 0,0 0-8 0 0,0 0-22 0 0,0 0-12 0 0,22 0-52 0 0,90 22 123 0 0,-109-21-40 0 0,0-1-1 0 0,0 1 1 0 0,-1 0 0 0 0,1 0-1 0 0,0 1 1 0 0,-1-1 0 0 0,1 0-1 0 0,-1 1 1 0 0,1 0 0 0 0,-1 0-1 0 0,0-1 1 0 0,0 1 0 0 0,1 1-1 0 0,-1-1 1 0 0,-1 0 0 0 0,1 0-1 0 0,0 1 1 0 0,-1-1 0 0 0,1 1-1 0 0,-1-1 1 0 0,0 1 0 0 0,1 0-1 0 0,-1-1 1 0 0,-1 1 0 0 0,1 0-1 0 0,0 0 1 0 0,-1 0 0 0 0,1 0-1 0 0,-1 0 1 0 0,0 0 0 0 0,0 0-1 0 0,0-1 1 0 0,0 1 0 0 0,-1 0-1 0 0,1 0 1 0 0,-2 3-7 0 0,-50 41 423 0 0,38-40-377 0 0,1-1 0 0 0,-1-1 1 0 0,0 0-1 0 0,-1-1 0 0 0,1 0 1 0 0,-1-1-1 0 0,0-1 1 0 0,1 0-1 0 0,-1-1 0 0 0,0-1 1 0 0,0 0-1 0 0,-4-2-46 0 0,-13-16 56 0 0,31 18-101 0 0,12-15-2817 0 0,12 0-667 0 0,-8 9-4841 0 0,-10 5-2722 0 0</inkml:trace>
  <inkml:trace contextRef="#ctx0" brushRef="#br0" timeOffset="6510.012">1353 572 2328 0 0,'0'0'3209'0'0,"0"0"-670"0"0,0 0-286 0 0,0 0-105 0 0,0 0-211 0 0,0 0-317 0 0,0 0-368 0 0,0 0-307 0 0,0 0-185 0 0,0 0-84 0 0,0 0-20 0 0,0 0-8 0 0,0 0-13 0 0,0 8-38 0 0,-14 72 1253 0 0,-5 28-402 0 0,16-90-1405 0 0,-2-1 0 0 0,1 0 0 0 0,-2 1 0 0 0,-1-2 0 0 0,0 1-1 0 0,-1-1 1 0 0,-5 8-43 0 0,-4 8-7 0 0,17-32-46 0 0,0 0-8 0 0,0 0-22 0 0,0 0-10 0 0,0 0-36 0 0,0 0-90 0 0,8-14-1252 0 0,23-27-2973 0 0,-10 15-4062 0 0,-19 23 6992 0 0,4-5-7707 0 0</inkml:trace>
  <inkml:trace contextRef="#ctx0" brushRef="#br0" timeOffset="6784.344">1355 568 1208 0 0,'0'0'3256'0'0,"0"0"-582"0"0,0 0-159 0 0,0 0-113 0 0,0 0-335 0 0,0 0-468 0 0,0 0-478 0 0,0 0-382 0 0,0 0-229 0 0,0 0-72 0 0,0 0 34 0 0,0 0 110 0 0,3 0 106 0 0,155 22 4050 0 0,-96-18-4852 0 0,-31-1-748 0 0,-30-3-4518 0 0,-7 0-5313 0 0,4 0 2733 0 0</inkml:trace>
  <inkml:trace contextRef="#ctx0" brushRef="#br0" timeOffset="7037.875">1281 748 4793 0 0,'0'0'3049'0'0,"0"0"-662"0"0,0 0-395 0 0,0 0-221 0 0,0 0-270 0 0,0 0-240 0 0,0 0-211 0 0,0 0-202 0 0,0 0-85 0 0,0 0-71 0 0,0 0-55 0 0,0 0-40 0 0,0 0-88 0 0,14 5-114 0 0,42 15-129 0 0,14-24-81 0 0,-48-2-306 0 0,29-10-1767 0 0,-30 6-7579 0 0,-13 7-1753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3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380 166 7306 0 0,'0'0'1525'0'0,"0"0"-198"0"0,0 0 141 0 0,0 0 292 0 0,0 0 148 0 0,0 0-170 0 0,0 0-439 0 0,0 0-418 0 0,0 0-241 0 0,0 0-68 0 0,0 0 18 0 0,7 22 4299 0 0,2 43-4076 0 0,-3 0 0 0 0,-3 0 1 0 0,-5 55-814 0 0,1-27 239 0 0,-1-51-210 0 0,-1 0 0 0 0,-2-1 1 0 0,-2 1-1 0 0,-2-1 0 0 0,-1 0 0 0 0,-3-1 0 0 0,-1-1 0 0 0,-3 5-29 0 0,3-20-248 0 0,9-40-1525 0 0,27-90-7763 0 0,-17 91 3250 0 0,-1 3-4686 0 0</inkml:trace>
  <inkml:trace contextRef="#ctx0" brushRef="#br0" timeOffset="386.229">15 192 5489 0 0,'0'0'1885'0'0,"0"0"-48"0"0,0 0 124 0 0,0 0 43 0 0,0 0-150 0 0,0 0-314 0 0,0 0-397 0 0,0 0-312 0 0,0 0-210 0 0,0 0-96 0 0,0 0-23 0 0,0 0 9 0 0,-3 0-24 0 0,-8 0 647 0 0,29 0 283 0 0,32-1 355 0 0,161-42 730 0 0,-167 36-2326 0 0,0 3 0 0 0,0 1-1 0 0,0 2 1 0 0,43 5-176 0 0,-1 6-24 0 0,-44-7-260 0 0,14 0-1243 0 0,-20-9-8162 0 0,-31 3-2112 0 0</inkml:trace>
  <inkml:trace contextRef="#ctx0" brushRef="#br0" timeOffset="986.221">777 0 12371 0 0,'0'0'1896'0'0,"0"0"-408"0"0,0 0-187 0 0,0 0-5 0 0,0 0-9 0 0,0 0-174 0 0,0 0-315 0 0,0 0-265 0 0,0 0-110 0 0,0 0 17 0 0,0 0 67 0 0,0 0 42 0 0,1 15-15 0 0,-2 110 680 0 0,-28 519 507 0 0,25-497-1666 0 0,4-146-53 0 0,0-1 0 0 0,0 1 0 0 0,0-1 0 0 0,1 1 0 0 0,-1-1 0 0 0,0 1 0 0 0,0-1 0 0 0,0 1 0 0 0,0-1 1 0 0,1 1-1 0 0,-1-1 0 0 0,0 0 0 0 0,0 1 0 0 0,1-1 0 0 0,-1 1 0 0 0,0-1 0 0 0,1 1 0 0 0,-1-1 0 0 0,0 0 0 0 0,1 1 0 0 0,-1-1 0 0 0,1 0 0 0 0,-1 1 1 0 0,1-1-1 0 0,-1 0 0 0 0,0 0 0 0 0,1 1 0 0 0,-1-1 0 0 0,1 0 0 0 0,-1 0 0 0 0,1 0 0 0 0,-1 0 0 0 0,1 0 0 0 0,-1 0 0 0 0,1 0 0 0 0,0 0 0 0 0,-1 0 0 0 0,1 0 1 0 0,-1 0-1 0 0,1 0 0 0 0,-1 0 0 0 0,1 0 0 0 0,-1 0 0 0 0,1 0 0 0 0,-1-1 0 0 0,1 1 0 0 0,-1 0 0 0 0,1 0 0 0 0,-1-1 0 0 0,0 1 0 0 0,1 0 0 0 0,-1-1 1 0 0,1 1-1 0 0,-1 0 0 0 0,0-1 0 0 0,1 1 0 0 0,-1-1 0 0 0,0 1 0 0 0,1 0 0 0 0,-1-1 0 0 0,0 0-2 0 0,30-23 303 0 0,0-8-159 0 0,7-10-54 0 0,3 2 0 0 0,1 1 0 0 0,38-26-90 0 0,29 9 78 0 0,-107 56-75 0 0,0 1-1 0 0,0-1 1 0 0,1 1-1 0 0,-1 0 1 0 0,0 0-1 0 0,0 0 1 0 0,0-1-1 0 0,0 1 1 0 0,0 0 0 0 0,-1 0-1 0 0,1 0 1 0 0,0 1-1 0 0,0-1 1 0 0,-1 0-1 0 0,1 0 1 0 0,0 0-1 0 0,-1 0 1 0 0,1 1-1 0 0,-1-1 1 0 0,0 0-1 0 0,1 0 1 0 0,-1 1-1 0 0,0-1 1 0 0,0 0-1 0 0,0 1 1 0 0,0-1-1 0 0,0 0 1 0 0,0 1-1 0 0,0-1 1 0 0,0 0-1 0 0,-1 1 1 0 0,1-1-1 0 0,0 0 1 0 0,-1 0-1 0 0,1 1-2 0 0,-1 1 22 0 0,-21 200 646 0 0,20-174-691 0 0,-1 3 272 0 0,9-31-3230 0 0,-3-8 2015 0 0,4-7-1917 0 0,-2 6-2805 0 0,0 1-6276 0 0</inkml:trace>
  <inkml:trace contextRef="#ctx0" brushRef="#br0" timeOffset="1427.996">1321 854 6897 0 0,'0'0'2177'0'0,"0"0"-149"0"0,0 0 15 0 0,0 0 11 0 0,0 0-159 0 0,0 0-294 0 0,0 0-316 0 0,0 0-265 0 0,0 0-139 0 0,0 0-78 0 0,0 0-58 0 0,0 0-60 0 0,31 9-91 0 0,95 25-77 0 0,-68-29 250 0 0,-53-6-705 0 0,1-1 0 0 0,0 0 0 0 0,-1-1 0 0 0,0 1 0 0 0,1-1 0 0 0,-1 0 0 0 0,0 0 0 0 0,0-1-1 0 0,-1 1 1 0 0,1-1 0 0 0,-1 0 0 0 0,1-1 0 0 0,-1 1 0 0 0,-1-1 0 0 0,1 1 0 0 0,-1-1 0 0 0,0 0 0 0 0,0-1 0 0 0,0 1 0 0 0,0 0 0 0 0,-1-1-1 0 0,0 0 1 0 0,0 1 0 0 0,-1-1 0 0 0,0 0 0 0 0,0 0 0 0 0,0 0 0 0 0,-1 0 0 0 0,1 0 0 0 0,-1 0 0 0 0,-1 1 0 0 0,1-1 0 0 0,-1 0-1 0 0,0 0 1 0 0,-1-3-62 0 0,-3 4-3 0 0,1-1-1 0 0,-1 1 1 0 0,0 0-1 0 0,0 0 0 0 0,-1 1 1 0 0,0-1-1 0 0,1 1 1 0 0,-2 0-1 0 0,1 1 1 0 0,0-1-1 0 0,-1 1 0 0 0,1 1 1 0 0,-1-1-1 0 0,0 1 1 0 0,0 0-1 0 0,0 1 1 0 0,0 0-1 0 0,0 0 0 0 0,0 0 1 0 0,0 1-1 0 0,0 0 1 0 0,0 0-1 0 0,-1 1 1 0 0,1 0-1 0 0,-4 1 4 0 0,2-1-7 0 0,0 1-1 0 0,0 0 1 0 0,0 0 0 0 0,0 1 0 0 0,0 0-1 0 0,1 1 1 0 0,0 0 0 0 0,-1 0 0 0 0,1 0-1 0 0,0 1 1 0 0,1 1 0 0 0,0-1 0 0 0,-1 1-1 0 0,2 1 1 0 0,-1-1 0 0 0,1 1 0 0 0,0 0-1 0 0,0 1 1 0 0,1-1 0 0 0,0 1 0 0 0,0 0-1 0 0,1 0 1 0 0,0 1 0 0 0,1-1-1 0 0,-1 1 1 0 0,2 0 0 0 0,-1 0 0 0 0,1 0-1 0 0,1 0 1 0 0,-1 0 0 0 0,2 0 0 0 0,-1 1-1 0 0,1-1 1 0 0,1 0 0 0 0,0 0 0 0 0,1 7 7 0 0,0-10 5 0 0,1 0 0 0 0,-1-1 0 0 0,1 1 0 0 0,1 0 0 0 0,-1-1 1 0 0,1 0-1 0 0,0 0 0 0 0,0 0 0 0 0,1 0 0 0 0,-1-1 0 0 0,1 1 1 0 0,0-1-1 0 0,0-1 0 0 0,1 1 0 0 0,-1-1 0 0 0,1 1 0 0 0,0-2 1 0 0,0 1-1 0 0,0 0 0 0 0,0-1 0 0 0,0-1 0 0 0,0 1 0 0 0,6 0-5 0 0,151 12 95 0 0,-159-14-98 0 0,115-28-1277 0 0,-73 6-7665 0 0,-36 17-3648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9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1 309 23389 0 0,'0'0'1036'0'0,"0"0"-156"0"0,0 0 17 0 0,0 0-71 0 0,0 0-95 0 0,0 0-196 0 0,0 0-180 0 0,0 0-91 0 0,0 0-36 0 0,0 0-20 0 0,0 0-39 0 0,0 0-19 0 0,0 0-44 0 0,15-31-15 0 0,47-97-26 0 0,6 23 81 0 0,-65 101-155 0 0,-1 1 0 0 0,2-1 0 0 0,-1 1 0 0 0,0 0 0 0 0,0 0 0 0 0,1 0 0 0 0,0 0 0 0 0,0 0 0 0 0,-1 1 0 0 0,1 0 0 0 0,1 0 0 0 0,-1 0 0 0 0,0 0 0 0 0,0 1 0 0 0,1 0 0 0 0,-1-1 0 0 0,1 2 0 0 0,-1-1 0 0 0,1 0 0 0 0,1 1 9 0 0,1 45-126 0 0,-21 45 124 0 0,53-81 83 0 0,140-68 651 0 0,-177 59-728 0 0,-1-1-1 0 0,1 1 1 0 0,0 0 0 0 0,-1 1-1 0 0,1-1 1 0 0,0 0-1 0 0,-1 0 1 0 0,1 1-1 0 0,-1-1 1 0 0,1 1 0 0 0,-1 0-1 0 0,1-1 1 0 0,-1 1-1 0 0,1 0 1 0 0,-1 0 0 0 0,1 0-1 0 0,-1 0 1 0 0,0 0-1 0 0,0 0 1 0 0,0 0-1 0 0,1 0 1 0 0,-1 0 0 0 0,0 1-1 0 0,0-1 1 0 0,0 0-1 0 0,-1 1 1 0 0,1-1 0 0 0,0 1-1 0 0,-1-1 1 0 0,1 1-1 0 0,0-1 1 0 0,-1 1-1 0 0,0-1 1 0 0,1 1 0 0 0,-1 0-1 0 0,0 0-3 0 0,3 7 18 0 0,8 108 67 0 0,1-96-1346 0 0,-7-22-3214 0 0,0-4-3960 0 0,-1 2-4622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2176 0 0,'0'0'2129'0'0,"0"0"77"0"0,0 0 65 0 0,0 0-47 0 0,0 0-246 0 0,0 0-375 0 0,0 0-368 0 0,0 0-265 0 0,0 0-132 0 0,0 0-40 0 0,0 0-14 0 0,14-7 2125 0 0,-3-2-2188 0 0,-10 6-648 0 0,1 1 1 0 0,0-1 0 0 0,0 1 0 0 0,1 0-1 0 0,-1-1 1 0 0,0 1 0 0 0,1 0 0 0 0,-1 0-1 0 0,1 1 1 0 0,-1-1 0 0 0,1 0 0 0 0,0 1-1 0 0,0 0 1 0 0,0-1 0 0 0,0 1 0 0 0,0 0 0 0 0,0 1-1 0 0,0-1 1 0 0,0 0 0 0 0,0 1 0 0 0,1 0-1 0 0,-1 0 1 0 0,0 0 0 0 0,0 0 0 0 0,0 0-1 0 0,0 1 1 0 0,1-1 0 0 0,-1 1 0 0 0,0 0-1 0 0,0 0 1 0 0,0 0 0 0 0,0 0 0 0 0,-1 1-1 0 0,3 0-73 0 0,4 12 74 0 0,0 1-1 0 0,0 0 0 0 0,-2 1 0 0 0,0-1 0 0 0,0 1 0 0 0,-2 1 0 0 0,0-1 0 0 0,-1 1 1 0 0,0 0-1 0 0,-2 0 0 0 0,0 0 0 0 0,-1 0 0 0 0,0 0 0 0 0,-2 0 0 0 0,0 1 0 0 0,-1 6-73 0 0,1 7 51 0 0,-1-1-7 0 0,-1 0 1 0 0,-2 1-1 0 0,-1-1 1 0 0,-1-1-1 0 0,-2 0 0 0 0,-2 4-44 0 0,-3 12 27 0 0,8-32 147 0 0,3-21 318 0 0,5-23-172 0 0,5 1-314 0 0,2 1 0 0 0,1 0 1 0 0,2 1-1 0 0,0 0 0 0 0,2 1 0 0 0,1 0 1 0 0,1 1-1 0 0,1 1 0 0 0,2 1 1 0 0,0 0-1 0 0,2 1 0 0 0,0 1 1 0 0,1 1-1 0 0,1 2 0 0 0,2-1-6 0 0,-4 11-88 0 0,-19 28 60 0 0,-20 153 267 0 0,3-44-234 0 0,15-127-29 0 0,0-1 6 0 0,34-38 148 0 0,151-170 52 0 0,-103 142-141 0 0,-46 50-65 0 0,-36 40 31 0 0,-2 9 80 0 0,-1 0 0 0 0,-2 1 0 0 0,-1-2 1 0 0,-2 1-1 0 0,-5 13-87 0 0,-14 124-84 0 0,27-170-3 0 0,0 0-44 0 0,39-35-2747 0 0,-19 13 454 0 0,3-4-2549 0 0,-9 8-2483 0 0,-7 9-3312 0 0</inkml:trace>
  <inkml:trace contextRef="#ctx0" brushRef="#br0" timeOffset="277.365">1039 486 7586 0 0,'0'0'1913'0'0,"0"0"-168"0"0,0 0 30 0 0,0 0 28 0 0,0 0-124 0 0,0 0-267 0 0,0 0-314 0 0,0 0-213 0 0,0 0-126 0 0,-19 33-76 0 0,-58 104-39 0 0,47-61 558 0 0,31-62-978 0 0,0-9-148 0 0,0 0 0 0 0,1-1 0 0 0,0 1 0 0 0,-1-1 1 0 0,1 0-1 0 0,1 0 0 0 0,-1 0 0 0 0,1 0 0 0 0,0 0 1 0 0,-1 0-1 0 0,2 0 0 0 0,-1-1 0 0 0,0 0 0 0 0,1 1 1 0 0,-1-1-1 0 0,1-1 0 0 0,0 1 0 0 0,0 0 0 0 0,0-1 0 0 0,1 0 1 0 0,-1 0-1 0 0,0 0 0 0 0,1-1 0 0 0,-1 1 0 0 0,1-1 1 0 0,0 0-1 0 0,-1 0 0 0 0,1-1 0 0 0,0 1 0 0 0,0-1 1 0 0,-1 0-1 0 0,1-1 0 0 0,0 1 0 0 0,0-1 0 0 0,-1 0 1 0 0,1 0-1 0 0,0 0 0 0 0,-1 0 0 0 0,1-1 0 0 0,-1 0 1 0 0,0 0-1 0 0,0 0 0 0 0,0-1 0 0 0,0 1 0 0 0,0-1 0 0 0,3-2-76 0 0,0-1 50 0 0,-1-1-1 0 0,1 1 1 0 0,-1-1-1 0 0,0 0 1 0 0,0-1-1 0 0,-1 1 1 0 0,0-1-1 0 0,-1 0 1 0 0,1-1-1 0 0,-2 1 1 0 0,1-1-1 0 0,-1 0 1 0 0,0 1-1 0 0,-1-1 1 0 0,0-1-1 0 0,0 1 1 0 0,-1 0-1 0 0,-1 0 1 0 0,1-1 0 0 0,-1 1-1 0 0,-1 0 1 0 0,0 0-1 0 0,0-1 1 0 0,-1 1-1 0 0,0-1-49 0 0,1 5-51 0 0,-1 1 1 0 0,1 0-1 0 0,-1-1 0 0 0,0 1 0 0 0,0 0 1 0 0,0 0-1 0 0,-1 0 0 0 0,0 1 1 0 0,1-1-1 0 0,-1 0 0 0 0,0 1 0 0 0,-1 0 1 0 0,1 0-1 0 0,-1 0 0 0 0,1 0 1 0 0,-1 0-1 0 0,0 1 0 0 0,0-1 0 0 0,0 1 1 0 0,0 0-1 0 0,0 1 0 0 0,-1-1 1 0 0,1 1-1 0 0,0-1 0 0 0,-1 1 0 0 0,1 1 1 0 0,-1-1-1 0 0,1 1 0 0 0,-1-1 0 0 0,0 1 1 0 0,-2 1 50 0 0,-24 5-4344 0 0,2 8-3740 0 0,19-7-4114 0 0</inkml:trace>
  <inkml:trace contextRef="#ctx0" brushRef="#br0" timeOffset="871.91">1273 921 10426 0 0,'0'0'3118'0'0,"0"0"-481"0"0,0 0-399 0 0,0 0-419 0 0,0 0-408 0 0,0 0-312 0 0,0 0-215 0 0,0 0-167 0 0,0 0-107 0 0,0 0-92 0 0,0 0-80 0 0,0 0-41 0 0,0 0-59 0 0,3-26-36 0 0,10-77-35 0 0,15 40 143 0 0,-20 49-364 0 0,1-1 1 0 0,0 2 0 0 0,1-1-1 0 0,1 1 1 0 0,0 1 0 0 0,0 0-1 0 0,1 0 1 0 0,1 1 0 0 0,0 1-1 0 0,1 0 1 0 0,-1 1 0 0 0,2 0-1 0 0,-1 1 1 0 0,1 1 0 0 0,2 0-47 0 0,-16 9-1 0 0,0-1 1 0 0,0 1 0 0 0,1 0-1 0 0,-1 0 1 0 0,0-1 0 0 0,0 1-1 0 0,-1 0 1 0 0,1 0 0 0 0,0 0-1 0 0,-1 0 1 0 0,1 0 0 0 0,-1 0-1 0 0,0 0 1 0 0,0 1 0 0 0,1-1-1 0 0,-1 0 1 0 0,-1 0-1 0 0,1 0 1 0 0,0 0 0 0 0,0 0-1 0 0,-1 0 1 0 0,1 0 0 0 0,-1 2 0 0 0,-16 45 125 0 0,14-43-123 0 0,0 1 0 0 0,1-1 0 0 0,-1 1 0 0 0,1 0 0 0 0,1 0 0 0 0,-1 0-1 0 0,1 0 1 0 0,0 0 0 0 0,1 0 0 0 0,0 0 0 0 0,0 1 0 0 0,1 6-2 0 0,43-11 9 0 0,-37-6 6 0 0,-1 1-1 0 0,1-1 1 0 0,-1-1-1 0 0,0 1 1 0 0,0-1 0 0 0,0 0-1 0 0,-1 0 1 0 0,1-1-1 0 0,-1 0 1 0 0,0 0 0 0 0,0 0-1 0 0,1-2-14 0 0,21-19 62 0 0,59-43 45 0 0,-62 60-128 0 0,-24 9 14 0 0,-33 239 230 0 0,32-225-327 0 0,1-13 73 0 0,-1 0 1 0 0,1 0-1 0 0,-1 0 1 0 0,1 1-1 0 0,0-1 1 0 0,-1 0-1 0 0,1 0 1 0 0,0 1-1 0 0,0-1 0 0 0,0 0 1 0 0,0 0-1 0 0,0 1 1 0 0,0-1-1 0 0,0 0 1 0 0,1 0-1 0 0,-1 0 1 0 0,0 1-1 0 0,1-1 1 0 0,-1 0-1 0 0,0 0 0 0 0,1 0 1 0 0,0 0-1 0 0,-1 0 1 0 0,1 0-1 0 0,0 1 1 0 0,-1-2-1 0 0,1 1 1 0 0,0 0-1 0 0,0 0 1 0 0,0 0-1 0 0,0 0 0 0 0,0 0 1 0 0,0-1-1 0 0,0 1 1 0 0,0 0-1 0 0,0-1 1 0 0,0 1-1 0 0,0-1 1 0 0,1 1-1 0 0,-1-1 1 0 0,1 0 30 0 0,20-5-4111 0 0,-13-1-4628 0 0,-2 3-3631 0 0</inkml:trace>
  <inkml:trace contextRef="#ctx0" brushRef="#br0" timeOffset="1270.535">1974 799 9234 0 0,'0'0'1956'0'0,"0"0"-446"0"0,0 0 113 0 0,0 0 187 0 0,0 0-89 0 0,0 0-211 0 0,0 0-239 0 0,0 0-215 0 0,0 0-85 0 0,0 0-49 0 0,0 0-66 0 0,0 0-55 0 0,0 0-103 0 0,27 0-117 0 0,83-1-119 0 0,-54-13 178 0 0,-51 12-589 0 0,-1 0 0 0 0,1-1 0 0 0,-1 0 0 0 0,0 0 0 0 0,0 0-1 0 0,0 0 1 0 0,-1-1 0 0 0,1 1 0 0 0,-1-1 0 0 0,0 0 0 0 0,0 0 0 0 0,0 0 0 0 0,0 0 0 0 0,-1-1 0 0 0,0 1 0 0 0,0-1 0 0 0,0 0 0 0 0,0 1-1 0 0,-1-1 1 0 0,1 0 0 0 0,-1 0 0 0 0,-1 0 0 0 0,1 0 0 0 0,-1 0 0 0 0,0 0 0 0 0,0 0 0 0 0,0-3-51 0 0,-3 4 1 0 0,1 0 1 0 0,-1 0-1 0 0,0 0 1 0 0,0 1-1 0 0,0 0 1 0 0,-1-1-1 0 0,1 1 1 0 0,-1 0-1 0 0,0 1 0 0 0,1-1 1 0 0,-1 1-1 0 0,0-1 1 0 0,-1 1-1 0 0,1 1 1 0 0,0-1-1 0 0,-1 0 1 0 0,1 1-1 0 0,-1 0 1 0 0,1 0-1 0 0,-1 0 1 0 0,1 1-1 0 0,-1 0 1 0 0,0-1-1 0 0,1 2 0 0 0,-1-1 1 0 0,1 0-1 0 0,-1 1 1 0 0,0 0-1 0 0,1 0 1 0 0,-1 0-1 0 0,1 1-1 0 0,-8 2-23 0 0,0 0 1 0 0,1 0-1 0 0,-1 2 0 0 0,1-1 0 0 0,0 1 1 0 0,1 1-1 0 0,-1 0 0 0 0,1 0 0 0 0,1 1 1 0 0,0 1-1 0 0,0 0 0 0 0,0 0 0 0 0,1 0 1 0 0,0 1-1 0 0,-5 10 23 0 0,8-14-18 0 0,1 0 0 0 0,0 0 1 0 0,0 1-1 0 0,0-1 1 0 0,1 1-1 0 0,0 0 0 0 0,0 0 1 0 0,1 0-1 0 0,0 1 0 0 0,0-1 1 0 0,1 0-1 0 0,0 1 0 0 0,0-1 1 0 0,1 1-1 0 0,0-1 0 0 0,0 1 1 0 0,1 1 17 0 0,1-5-8 0 0,1-1 1 0 0,0 1-1 0 0,1-1 0 0 0,-1 0 1 0 0,0 0-1 0 0,1 0 1 0 0,0 0-1 0 0,0 0 0 0 0,0-1 1 0 0,0 0-1 0 0,0 0 1 0 0,0 0-1 0 0,1 0 0 0 0,-1-1 1 0 0,0 0-1 0 0,1 0 1 0 0,-1 0-1 0 0,1 0 0 0 0,0-1 1 0 0,-1 1-1 0 0,1-1 1 0 0,-1 0-1 0 0,1-1 8 0 0,15 2-289 0 0,0-1-1 0 0,0 0 1 0 0,0-2 0 0 0,0 0-1 0 0,0-2 1 0 0,0 0 0 0 0,9-4 289 0 0,40-19-10664 0 0,-58 22-1064 0 0</inkml:trace>
  <inkml:trace contextRef="#ctx0" brushRef="#br0" timeOffset="1707.346">2300 917 10730 0 0,'0'0'2374'0'0,"0"0"-271"0"0,0 0 40 0 0,0 0-1 0 0,0 0-225 0 0,0 0-377 0 0,0 0-365 0 0,0 0-258 0 0,0 0-178 0 0,0 0-148 0 0,0 0-118 0 0,0 0-102 0 0,26-16-87 0 0,81-50-62 0 0,-57 18 162 0 0,-43 34-296 0 0,48-125 306 0 0,-54 137-395 0 0,8-14-241 0 0,-6 30-1 0 0,-9 46 105 0 0,7 45 13 0 0,2-99 149 0 0,1 0-1 0 0,0 0 1 0 0,1-1 0 0 0,-1 0 0 0 0,1 0-1 0 0,0 0 1 0 0,0 0 0 0 0,1-1 0 0 0,-1 0-1 0 0,1 0 1 0 0,0 0 0 0 0,0-1-1 0 0,1 0 1 0 0,-1 0 0 0 0,1-1 0 0 0,-1 1-1 0 0,1-1 1 0 0,0-1 0 0 0,-1 1 0 0 0,1-1-1 0 0,0-1 1 0 0,0 1 0 0 0,0-1-1 0 0,0 0 1 0 0,0-1 0 0 0,0 1 0 0 0,0-2-1 0 0,0 1 1 0 0,5-2-24 0 0,-3-1-4 0 0,-1 0 0 0 0,1 0 0 0 0,-1-1 0 0 0,0 0 0 0 0,0-1 0 0 0,-1 0 0 0 0,1 0 0 0 0,-1-1 0 0 0,-1 1 0 0 0,1-1 0 0 0,-1-1 0 0 0,-1 1 0 0 0,1-1 0 0 0,-1 0 0 0 0,0-1 0 0 0,-1 1 0 0 0,0-1 0 0 0,0 0 0 0 0,-1 0 0 0 0,0 0 0 0 0,-1 0 0 0 0,0 0 0 0 0,0-1 0 0 0,-1-6 4 0 0,18-44-5072 0 0,-15 48-2592 0 0,-4 4-5157 0 0</inkml:trace>
  <inkml:trace contextRef="#ctx0" brushRef="#br0" timeOffset="2024.075">3414 0 20700 0 0,'0'0'950'0'0,"0"0"-174"0"0,0 0 92 0 0,0 0 146 0 0,0 0 58 0 0,0 0-137 0 0,0 0-251 0 0,0 0-166 0 0,0 0-132 0 0,-15 33-60 0 0,-45 105-61 0 0,22-11 211 0 0,-35 282-240 0 0,60-303-976 0 0,10-98-1000 0 0,-3-18-14969 0 0,6 9 6692 0 0</inkml:trace>
  <inkml:trace contextRef="#ctx0" brushRef="#br0" timeOffset="2271.107">2897 471 11891 0 0,'0'0'2946'0'0,"0"0"-1174"0"0,0 0-520 0 0,0 0-73 0 0,0 0 53 0 0,0 0 33 0 0,0 0-137 0 0,0 0-197 0 0,0 0-159 0 0,0 0-131 0 0,0 0-110 0 0,30 7-69 0 0,99 17-73 0 0,74-11 450 0 0,-159-10-1195 0 0,35 1-394 0 0,-28-3-8514 0 0,-46-1-2435 0 0</inkml:trace>
  <inkml:trace contextRef="#ctx0" brushRef="#br0" timeOffset="2524.578">3445 597 9090 0 0,'0'0'1715'0'0,"0"0"-395"0"0,0 0-50 0 0,0 0 30 0 0,0 0-73 0 0,0 0-159 0 0,0 0-81 0 0,0 0 16 0 0,0 0 48 0 0,0 0 49 0 0,0 0-20 0 0,0 0-126 0 0,18 25-139 0 0,57 79-107 0 0,-74-102-675 0 0,0-1 0 0 0,-1 1 1 0 0,1 0-1 0 0,0-1 0 0 0,0 1 1 0 0,-1-1-1 0 0,1 1 0 0 0,0-1 0 0 0,1 1 1 0 0,-1-1-1 0 0,0 0 0 0 0,0 0 0 0 0,1 1 1 0 0,-1-1-1 0 0,0 0 0 0 0,1 0 1 0 0,-1 0-1 0 0,1-1 0 0 0,0 1 0 0 0,-1 0 1 0 0,1 0-1 0 0,0-1 0 0 0,-1 1 0 0 0,1-1 1 0 0,0 0-1 0 0,-1 1 0 0 0,1-1 0 0 0,0 0 1 0 0,0 0-1 0 0,0 0-33 0 0,5-1 241 0 0,-2 1-109 0 0,1-1 0 0 0,0 1 0 0 0,0-1 0 0 0,0-1 0 0 0,-1 1 0 0 0,1-1 0 0 0,-1 0 0 0 0,1 0 0 0 0,-1 0 0 0 0,0-1 0 0 0,0 0 0 0 0,0 0 0 0 0,0 0-1 0 0,0-1 1 0 0,-1 1 0 0 0,1-1 0 0 0,-1 0 0 0 0,0-1 0 0 0,0 1 0 0 0,-1-1 0 0 0,1 1 0 0 0,-1-1 0 0 0,0 0 0 0 0,1-4-132 0 0,14-24 236 0 0,-11 22-270 0 0,-1 0 1 0 0,0-1-1 0 0,-1 1 1 0 0,0-1 0 0 0,-1-1-1 0 0,0 1 1 0 0,-1 0-1 0 0,0-1 1 0 0,-1 0 0 0 0,0-6 33 0 0,-14 14-3575 0 0,7 5-1180 0 0,4 0 2062 0 0,-5 0-9935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2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165 432 1840 0 0,'0'0'1477'0'0,"0"0"-154"0"0,0 0 77 0 0,0 0 180 0 0,0 0 154 0 0,0 0-74 0 0,0 0-237 0 0,0 0-276 0 0,0 0-271 0 0,0 0-153 0 0,0 0-79 0 0,-14 5-54 0 0,-40 17-61 0 0,49-20-419 0 0,0 0 0 0 0,1 1 0 0 0,0 0 0 0 0,-1 0 0 0 0,1 0 1 0 0,0 0-1 0 0,1 1 0 0 0,-1-1 0 0 0,1 1 0 0 0,-1 0 0 0 0,1 0 0 0 0,0 1 0 0 0,0-1 0 0 0,1 1 0 0 0,-2 3-110 0 0,-4 5 211 0 0,4-6-157 0 0,0-1-1 0 0,1 1 1 0 0,0 0 0 0 0,0-1-1 0 0,0 2 1 0 0,1-1 0 0 0,0 0-1 0 0,0 0 1 0 0,1 1 0 0 0,0-1-1 0 0,0 1 1 0 0,1-1 0 0 0,0 1 0 0 0,0-1-1 0 0,1 1 1 0 0,1 5-54 0 0,0-10 54 0 0,0-1 1 0 0,1 0-1 0 0,-1 1 0 0 0,0-1 0 0 0,1 0 1 0 0,0 0-1 0 0,-1-1 0 0 0,1 1 1 0 0,0-1-1 0 0,0 1 0 0 0,0-1 1 0 0,0 0-1 0 0,0 0 0 0 0,0 0 1 0 0,0-1-1 0 0,0 1 0 0 0,0-1 1 0 0,0 1-1 0 0,1-1 0 0 0,-1 0 1 0 0,0 0-1 0 0,0-1 0 0 0,0 1 1 0 0,1 0-1 0 0,-1-1 0 0 0,0 0 0 0 0,0 0 1 0 0,0 0-1 0 0,0 0 0 0 0,0-1 1 0 0,0 1-1 0 0,-1-1 0 0 0,1 1 1 0 0,0-1-1 0 0,-1 0 0 0 0,1 0 1 0 0,-1-1-55 0 0,10-11 86 0 0,-1-1 0 0 0,-1 0-1 0 0,-1 0 1 0 0,0-1 0 0 0,-1 0 0 0 0,-1-1 0 0 0,0 0 0 0 0,-1 0 0 0 0,-1 0 0 0 0,-1-1 0 0 0,0 0 0 0 0,-1 0 0 0 0,-1 0 0 0 0,-1 0 0 0 0,0 0 0 0 0,-2 0 0 0 0,0 0 0 0 0,-3-13-86 0 0,4 26-36 0 0,0 0 1 0 0,0 1 0 0 0,-1-1 0 0 0,0 0 0 0 0,0 0 0 0 0,0 0 0 0 0,-1 1 0 0 0,1-1-1 0 0,-1 0 1 0 0,0 1 0 0 0,-1 0 0 0 0,1-1 0 0 0,-1 1 0 0 0,0 0 0 0 0,0 0-1 0 0,0 0 1 0 0,0 1 0 0 0,-1-1 0 0 0,1 1 0 0 0,-1 0 0 0 0,0 0 0 0 0,0 0 0 0 0,0 0-1 0 0,0 1 1 0 0,-1 0 0 0 0,1 0 0 0 0,-1 0 0 0 0,0 0 0 0 0,0 0 35 0 0,3 2-15 0 0,1 0 1 0 0,-1-1-1 0 0,1 1 1 0 0,-1 0-1 0 0,1 0 1 0 0,-1 0-1 0 0,1 0 1 0 0,-1 0-1 0 0,1 0 1 0 0,-1 1-1 0 0,1-1 1 0 0,-1 0-1 0 0,1 1 1 0 0,-1-1-1 0 0,1 1 1 0 0,-1 0-1 0 0,1-1 1 0 0,0 1-1 0 0,-1 0 1 0 0,1 0-1 0 0,0 0 1 0 0,0 0-1 0 0,-1 0 1 0 0,1 0-1 0 0,0 0 1 0 0,0 0-1 0 0,0 0 0 0 0,0 1 1 0 0,1-1-1 0 0,-1 0 1 0 0,0 1-1 0 0,1-1 1 0 0,-1 1-1 0 0,0-1 1 0 0,1 1-1 0 0,0-1 1 0 0,-1 1-1 0 0,1-1 1 0 0,0 1-1 0 0,0-1 1 0 0,0 1-1 0 0,0-1 1 0 0,0 1-1 0 0,0-1 1 0 0,0 1-1 0 0,0-1 1 0 0,1 1-1 0 0,-1-1 1 0 0,0 1-1 0 0,2 1 15 0 0,0 0 17 0 0,0 1-1 0 0,1-1 0 0 0,0 0 1 0 0,0 1-1 0 0,0-1 1 0 0,0-1-1 0 0,0 1 1 0 0,1 0-1 0 0,0-1 0 0 0,-1 0 1 0 0,1 1-1 0 0,0-1 1 0 0,0-1-1 0 0,0 1 0 0 0,0-1 1 0 0,0 1-1 0 0,0-1 1 0 0,0-1-1 0 0,1 1 0 0 0,-1 0 1 0 0,0-1-1 0 0,0 0 1 0 0,1 0-1 0 0,-1 0 0 0 0,1-1-16 0 0,107-27 1084 0 0,-94 17-940 0 0,-1-1 0 0 0,0-1 0 0 0,-1-1 0 0 0,-1 0 0 0 0,0-1 0 0 0,-1 0 0 0 0,-1-1 0 0 0,0-1 0 0 0,-1 0 0 0 0,-1-1 0 0 0,0 0 0 0 0,-2 0 0 0 0,0-1 0 0 0,-1-1 0 0 0,1-6-144 0 0,-8 23 5 0 0,8-19 300 0 0,-3 39-132 0 0,33 505 1 0 0,-29-368-349 0 0,-8 155 175 0 0,-3-299 9 0 0,0 1 0 0 0,0-1 0 0 0,-1 1 0 0 0,0-1 0 0 0,-1 0 0 0 0,0 1 0 0 0,0-1 0 0 0,-1-1 0 0 0,-1 1 0 0 0,0 0 0 0 0,0-1 0 0 0,-1 0 0 0 0,0 0 0 0 0,0-1 0 0 0,-7 7-9 0 0,10-13 11 0 0,1 0 0 0 0,-1-1 0 0 0,1 1 1 0 0,-1-1-1 0 0,0 1 0 0 0,0-1 0 0 0,0 0 0 0 0,0 0 1 0 0,0 0-1 0 0,0-1 0 0 0,0 1 0 0 0,0-1 1 0 0,0 0-1 0 0,0 0 0 0 0,0 0 0 0 0,0 0 1 0 0,0 0-1 0 0,0 0 0 0 0,-1-1 0 0 0,1 0 1 0 0,0 1-1 0 0,1-1 0 0 0,-1-1 0 0 0,0 1 1 0 0,0 0-1 0 0,0-1 0 0 0,1 1 0 0 0,-1-1 1 0 0,0 0-1 0 0,1 1 0 0 0,0-1 0 0 0,-1-1 1 0 0,1 1-1 0 0,0 0 0 0 0,0-1 0 0 0,0 1 1 0 0,0-1-1 0 0,1 1 0 0 0,-1-1 0 0 0,1 0 1 0 0,0 1-1 0 0,-1-1 0 0 0,1 0 0 0 0,1 0 1 0 0,-1 0-1 0 0,0-2-11 0 0,-2-5 45 0 0,0 0 0 0 0,1 0 1 0 0,1-1-1 0 0,0 1 0 0 0,0 0 0 0 0,1-1 0 0 0,0 1 0 0 0,1 0 1 0 0,0-1-1 0 0,1 1 0 0 0,0 0 0 0 0,0 0 0 0 0,1 0 1 0 0,1 0-1 0 0,-1 0 0 0 0,2 1 0 0 0,-1-1 0 0 0,6-6-45 0 0,2-4 73 0 0,0 0-1 0 0,2 2 1 0 0,0-1-1 0 0,2 2 0 0 0,0 0 1 0 0,0 1-1 0 0,1 0 1 0 0,1 1-1 0 0,1 2 0 0 0,0-1 1 0 0,1 2-1 0 0,0 1 1 0 0,1 0-1 0 0,11-3-72 0 0,13 0 584 0 0,-42 3-2288 0 0,14-12-3362 0 0,-15 20 3592 0 0,6-6-6125 0 0,-3 4-4668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4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473 295 0 0 0,'0'0'982'0'0,"0"0"650"0"0,0 0 491 0 0,0 0 116 0 0,0 0-26 0 0,0 0-185 0 0,0 0-310 0 0,0 0-167 0 0,0 0-136 0 0,0 0-171 0 0,0 0-161 0 0,0 0-150 0 0,-1-4-147 0 0,-1-13-109 0 0,1 13-72 0 0,1 4-53 0 0,0 0-46 0 0,0 0-33 0 0,0 0-36 0 0,0 0-42 0 0,0 0-38 0 0,-1 16 1034 0 0,-129 347 533 0 0,29-117-1795 0 0,87-157-41 0 0,39-82 164 0 0,1-9-32 0 0,0-1 1 0 0,0-1 0 0 0,-1-2 0 0 0,0 0 0 0 0,0-2 0 0 0,2-1-221 0 0,70-19 364 0 0,-4 17-260 0 0,-93 11-117 0 0,0 0 6 0 0,0 0 18 0 0,0 0 1 0 0,0 0 0 0 0,0 0-31 0 0,0 0-1 0 0,0 0-25 0 0,-1-8-4607 0 0,1 4-7113 0 0,0 1 213 0 0</inkml:trace>
  <inkml:trace contextRef="#ctx0" brushRef="#br0" timeOffset="733.929">907 733 3433 0 0,'0'0'3136'0'0,"0"0"-1273"0"0,0 0-476 0 0,0 0 235 0 0,0 0 312 0 0,0 0 33 0 0,0 0-251 0 0,0 0-402 0 0,0 0-353 0 0,0 0-163 0 0,0 0-73 0 0,0 0-70 0 0,0 0-77 0 0,-14 21-77 0 0,-45 66-81 0 0,-100 159 1183 0 0,111-188-1493 0 0,54-80 913 0 0,147-162-97 0 0,-15 48-503 0 0,-116 114-356 0 0,-22 22-49 0 0,0 0-6 0 0,0 0-24 0 0,6 26 24 0 0,7 14 89 0 0,30 70 27 0 0,-2 5-32 0 0,-28-38 168 0 0,-13-76-219 0 0,0-1 14 0 0,0 0-5 0 0,0 0-6 0 0,0 0 22 0 0,0 0 24 0 0,0 0 40 0 0,0 0 10 0 0,0 0 20 0 0,0 0-19 0 0,0 0-21 0 0,-61-45 236 0 0,47 38-325 0 0,-313-167-2386 0 0,314 166 68 0 0,7 2-6386 0 0,6 3-3612 0 0</inkml:trace>
  <inkml:trace contextRef="#ctx0" brushRef="#br0" timeOffset="1783.349">5 155 168 0 0,'0'0'1632'0'0,"0"0"-241"0"0,0 0 175 0 0,0 0 338 0 0,0 0 282 0 0,0 0 60 0 0,0 0-234 0 0,0 0-367 0 0,0 0-352 0 0,0 0-240 0 0,0 0-125 0 0,0 0-40 0 0,-5-7 2589 0 0,123-6 1089 0 0,0 0-3772 0 0,-69 12-557 0 0,-35-1-197 0 0,1 1 0 0 0,-1 1 0 0 0,0 0 1 0 0,0 0-1 0 0,0 2 0 0 0,1 0 0 0 0,-1 0 0 0 0,-1 1 0 0 0,1 1 0 0 0,0 1 0 0 0,-1 0 0 0 0,0 0 0 0 0,6 4-40 0 0,-14-3 1341 0 0,-20-11-1086 0 0,-24-14-320 0 0,-61-51-32 0 0,99 69 20 0 0,0 0 0 0 0,0 0 0 0 0,1-1 0 0 0,-1 1-1 0 0,0 0 1 0 0,1 0 0 0 0,-1-1 0 0 0,1 1 0 0 0,0 0 0 0 0,-1-1 0 0 0,1 1 0 0 0,0 0 0 0 0,0-1-1 0 0,0 1 1 0 0,0-1 0 0 0,0 1 0 0 0,0 0 0 0 0,0-1 0 0 0,1 1 0 0 0,-1 0 0 0 0,0-1 0 0 0,1 1-1 0 0,-1 0 1 0 0,1-1 0 0 0,0 1 0 0 0,-1 0 0 0 0,1 0 0 0 0,0 0 0 0 0,-1 0 0 0 0,1-1 0 0 0,0 1-1 0 0,0 0 1 0 0,0 0 0 0 0,0 1 0 0 0,0-1 0 0 0,0 0 0 0 0,1 0 0 0 0,-1 0 0 0 0,0 1-1 0 0,0-1 1 0 0,0 1 0 0 0,1-1 0 0 0,-1 1 0 0 0,1-1 77 0 0,36-14-10957 0 0,-28 14-1473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0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34 1096 0 0,'0'0'1675'0'0,"0"0"194"0"0,0 0 428 0 0,0 0 319 0 0,0 0 38 0 0,0 0-253 0 0,0 0-448 0 0,0 0-435 0 0,0 0-316 0 0,0 0-185 0 0,0 0-144 0 0,0 0-71 0 0,0 0-47 0 0,3-6-41 0 0,8-16-64 0 0,-8 17-95 0 0,-3 5-94 0 0,0 0-94 0 0,0 0-70 0 0,-41 166 1656 0 0,26-116-1832 0 0,-2-1 0 0 0,-2 0 0 0 0,-3-2 0 0 0,-24 41-121 0 0,6-11 16 0 0,34-66-13 0 0,0 1 1 0 0,1 0 0 0 0,1 0 0 0 0,0 1-1 0 0,0 0 1 0 0,1-1 0 0 0,1 1 0 0 0,0 0-1 0 0,1 0 1 0 0,0 3-4 0 0,54-8 443 0 0,206-37 643 0 0,-131 9-801 0 0,-93 13-195 0 0,-35 7-64 0 0,0 0 11 0 0,0 0-5 0 0,0 0-8 0 0,0 0-7 0 0,-29 4-425 0 0,29-4 194 0 0,0 0-136 0 0,0 0-199 0 0,0 0-230 0 0,1-12-4010 0 0,4 4 1179 0 0,1-1-5420 0 0,-4 1-1543 0 0</inkml:trace>
  <inkml:trace contextRef="#ctx0" brushRef="#br0" timeOffset="299.994">628 476 10898 0 0,'0'0'2761'0'0,"0"0"-1225"0"0,0 0-556 0 0,0 0 47 0 0,0 0 188 0 0,0 0 68 0 0,0 0-116 0 0,0 0-183 0 0,0 0-143 0 0,0 0-76 0 0,0 0-64 0 0,0 0-52 0 0,0 0-80 0 0,-2 27-81 0 0,-6 83-84 0 0,-8-37 330 0 0,-9 36-334 0 0,36-145-7520 0 0,-4 18-279 0 0,-2 11-3596 0 0</inkml:trace>
  <inkml:trace contextRef="#ctx0" brushRef="#br0" timeOffset="797.183">558 435 5913 0 0,'0'0'3562'0'0,"0"0"-994"0"0,0 0-567 0 0,0 0-299 0 0,0 0-251 0 0,0 0-244 0 0,0 0-266 0 0,0 0-198 0 0,0 0-77 0 0,0 0 18 0 0,0 0 45 0 0,0 0 1 0 0,0 0-90 0 0,12 0-80 0 0,93 4 1135 0 0,6 22-465 0 0,-109-25-1215 0 0,0 0-1 0 0,0 1 1 0 0,0-1 0 0 0,0 1 0 0 0,-1-1 0 0 0,1 1-1 0 0,0 0 1 0 0,-1 0 0 0 0,1 0 0 0 0,-1 0 0 0 0,0 0 0 0 0,1 0-1 0 0,-1 0 1 0 0,0 0 0 0 0,0 1 0 0 0,-1-1 0 0 0,1 0-1 0 0,0 1 1 0 0,-1-1 0 0 0,1 0 0 0 0,-1 1 0 0 0,0-1-1 0 0,0 1 1 0 0,0-1 0 0 0,0 0 0 0 0,0 1 0 0 0,-1-1 0 0 0,1 1-1 0 0,-1-1 1 0 0,1 0 0 0 0,-1 1 0 0 0,0-1 0 0 0,0 0-1 0 0,0 0 1 0 0,0 0 0 0 0,0 1 0 0 0,0-1 0 0 0,-1 0 0 0 0,1 0-1 0 0,-1-1 1 0 0,0 1 0 0 0,1 0 0 0 0,-1-1 0 0 0,0 1-1 0 0,0-1 1 0 0,-1 1-15 0 0,-63 79 204 0 0,66-78-206 0 0,-1-1 0 0 0,1 1-1 0 0,0-1 1 0 0,0 1 0 0 0,0-1-1 0 0,0 1 1 0 0,1-1 0 0 0,-1 0-1 0 0,1 1 1 0 0,-1-1 0 0 0,1 1-1 0 0,0-1 1 0 0,0 0 0 0 0,0 0-1 0 0,0 1 1 0 0,0-1 0 0 0,1 0 0 0 0,-1 0-1 0 0,0 0 1 0 0,1 0 0 0 0,0 0-1 0 0,-1-1 1 0 0,1 1 0 0 0,0 0-1 0 0,0-1 1 0 0,0 0 0 0 0,0 1-1 0 0,0-1 1 0 0,0 0 0 0 0,1 0-1 0 0,-1 0 1 0 0,3 1 2 0 0,17 13 0 0 0,-20-13 11 0 0,0-1 1 0 0,0 1-1 0 0,0-1 1 0 0,0 1-1 0 0,0 0 1 0 0,0 0-1 0 0,0-1 1 0 0,-1 1-1 0 0,1 1 1 0 0,-1-1-1 0 0,1 0 1 0 0,-1 0-1 0 0,0 0 1 0 0,0 1-1 0 0,0-1 0 0 0,0 1 1 0 0,0-1-1 0 0,0 1 1 0 0,-1-1-1 0 0,1 1 1 0 0,-1-1-1 0 0,0 1 1 0 0,0 0-1 0 0,0-1 1 0 0,0 1-1 0 0,0-1 1 0 0,0 1-1 0 0,-1-1 1 0 0,1 1-1 0 0,-1 0 1 0 0,0-1-1 0 0,0 0 1 0 0,0 1-1 0 0,-1 1-11 0 0,-3 2 21 0 0,0 0 1 0 0,0 0-1 0 0,-1-1 0 0 0,1 0 0 0 0,-1 0 0 0 0,-1-1 0 0 0,1 1 0 0 0,0-1 0 0 0,-1-1 1 0 0,0 1-1 0 0,0-1 0 0 0,0 0 0 0 0,0-1 0 0 0,-1 0 0 0 0,1 0 0 0 0,-1 0 0 0 0,1-1 0 0 0,-1 0 1 0 0,1-1-1 0 0,-1 0 0 0 0,0 0 0 0 0,1 0 0 0 0,-1-1 0 0 0,-3-1-21 0 0,8 1-39 0 0,-1 1-1 0 0,1-2 1 0 0,0 1 0 0 0,0 0 0 0 0,0 0-1 0 0,0-1 1 0 0,0 0 0 0 0,0 1-1 0 0,1-1 1 0 0,-1 0 0 0 0,0-1-1 0 0,1 1 1 0 0,0 0 0 0 0,-1-1-1 0 0,1 1 1 0 0,0-1 0 0 0,0 0-1 0 0,0 1 1 0 0,1-1 0 0 0,-1 0-1 0 0,1 0 1 0 0,0 0 0 0 0,0-1-1 0 0,0 1 1 0 0,0 0 0 0 0,0 0-1 0 0,0 0 1 0 0,1-3 39 0 0,-3-29-3355 0 0,6 4-4199 0 0,-1 23-4213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404 361 0 0 0,'0'0'1255'0'0,"0"0"423"0"0,0 0 126 0 0,0 0-121 0 0,0 0-207 0 0,0 0-183 0 0,0 0-93 0 0,0 0-33 0 0,0 0-2 0 0,0 0-10 0 0,2 1-33 0 0,12 2 1928 0 0,-14-3-2177 0 0,0 0-106 0 0,0 0-113 0 0,0 0-96 0 0,0 0-83 0 0,0 0-47 0 0,-7-8 1074 0 0,-15 2-1311 0 0,1 1 0 0 0,-1 0 0 0 0,0 2 0 0 0,0 0 0 0 0,0 2 0 0 0,-1 0 0 0 0,1 2 0 0 0,0 0 0 0 0,0 2 0 0 0,0 0 0 0 0,0 2 0 0 0,0 0 0 0 0,-10 5-191 0 0,21-7 52 0 0,6-2-14 0 0,0 0 0 0 0,0 0 0 0 0,1 1 0 0 0,-1 0-1 0 0,0 0 1 0 0,0 0 0 0 0,1 0 0 0 0,-1 1 0 0 0,1 0-1 0 0,0 0 1 0 0,0 0 0 0 0,0 0 0 0 0,0 1 0 0 0,-1 2-38 0 0,3 49 94 0 0,5-49-84 0 0,1-1 0 0 0,0 1 0 0 0,0-1 0 0 0,0 0 0 0 0,0 0 0 0 0,1-1 0 0 0,0 1 0 0 0,0-1 0 0 0,0 0 0 0 0,0 0 0 0 0,1-1 0 0 0,-1 1 0 0 0,1-1 0 0 0,0-1 0 0 0,0 1 0 0 0,0-1 0 0 0,0 0 0 0 0,2 0-10 0 0,131 35 455 0 0,-138-38-442 0 0,0 1 0 0 0,1 0-1 0 0,-1 0 1 0 0,0-1 0 0 0,0 1-1 0 0,0 0 1 0 0,0 0 0 0 0,0 1 0 0 0,0-1-1 0 0,0 0 1 0 0,0 0 0 0 0,0 0-1 0 0,0 1 1 0 0,0-1 0 0 0,0 0 0 0 0,0 1-1 0 0,0-1 1 0 0,0 1 0 0 0,0-1-1 0 0,0 1 1 0 0,0 0 0 0 0,0-1 0 0 0,-1 1-1 0 0,1 0 1 0 0,0 0 0 0 0,0-1 0 0 0,-1 1-1 0 0,1 0 1 0 0,0 0 0 0 0,-1 0-1 0 0,1 0 1 0 0,-1 0 0 0 0,1 0 0 0 0,-1 0-1 0 0,0 0 1 0 0,1 0 0 0 0,-1 0-1 0 0,0 0 1 0 0,0 0 0 0 0,0 0 0 0 0,0 0-1 0 0,0 0 1 0 0,0 0 0 0 0,0 0-1 0 0,0 0 1 0 0,0 1 0 0 0,0-1 0 0 0,0 0-1 0 0,-1 0 1 0 0,1 0 0 0 0,-1 0-1 0 0,1 0 1 0 0,0 0 0 0 0,-1 0-13 0 0,-210 125 539 0 0,206-125-542 0 0,1 1 0 0 0,0 1 1 0 0,-1-1-1 0 0,1 1 0 0 0,0 0 0 0 0,1 0 1 0 0,-1 0-1 0 0,0 0 0 0 0,1 1 0 0 0,0-1 1 0 0,-1 1-1 0 0,2 0 0 0 0,-1 0 0 0 0,0 0 1 0 0,1 0-1 0 0,0 1 0 0 0,0-1 1 0 0,0 1-1 0 0,0-1 0 0 0,0 5 3 0 0,4-6 5 0 0,0 0-1 0 0,0 1 1 0 0,1-1-1 0 0,-1 0 1 0 0,1-1-1 0 0,0 1 1 0 0,0 0 0 0 0,0-1-1 0 0,0 0 1 0 0,1 1-1 0 0,-1-1 1 0 0,1 0-1 0 0,-1-1 1 0 0,1 1 0 0 0,-1-1-1 0 0,1 0 1 0 0,0 1-1 0 0,2-1-4 0 0,-5-1-2 0 0,27 8 102 0 0,0-2 1 0 0,1 0-1 0 0,-1-2 0 0 0,1-2 0 0 0,0 0 1 0 0,28-3-101 0 0,-55 1 1 0 0,12-49-3720 0 0,-13 42 2377 0 0,-1-9-2509 0 0,0 10-181 0 0,0-1-7576 0 0</inkml:trace>
  <inkml:trace contextRef="#ctx0" brushRef="#br0" timeOffset="509.262">240 1 8498 0 0,'0'0'1520'0'0,"0"0"-374"0"0,0 0 1 0 0,0 0 301 0 0,0 0 276 0 0,0 0 34 0 0,0 0-259 0 0,0 0-349 0 0,0 0-258 0 0,0 0-141 0 0,0 0-65 0 0,0 0-48 0 0,0 0-34 0 0,0 30-41 0 0,-2 97-36 0 0,5 183 2613 0 0,-58-37-2680 0 0,18-1-378 0 0,32-214-176 0 0,14-57-2003 0 0,-5-28-3092 0 0,-2 18-1565 0 0,-2 4-4904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46 129 0 0 0,'0'0'852'0'0,"0"0"571"0"0,0 0 311 0 0,0 0 82 0 0,0 0 7 0 0,0 0-150 0 0,0 0-164 0 0,0 0-167 0 0,0 0-151 0 0,0 0-44 0 0,0 0-52 0 0,0 0-18 0 0,-8 1-63 0 0,-22 4-155 0 0,22-4-190 0 0,8-1-155 0 0,0 0-78 0 0,0 0-39 0 0,0 0-17 0 0,26 0 1499 0 0,181-2 2097 0 0,-2 1-3408 0 0,-143 8-539 0 0,-75-7 1230 0 0,-21-19-1690 0 0,-40-32 882 0 0,72 48-817 0 0,1 1 0 0 0,-1 0-1 0 0,1-1 1 0 0,0 1 0 0 0,0-1-1 0 0,0 0 1 0 0,0 1-1 0 0,0-1 1 0 0,1 0 0 0 0,-1 1-1 0 0,1-1 1 0 0,0 0 0 0 0,0 1-1 0 0,0-1 1 0 0,0 0-1 0 0,0 0 1 0 0,1 1 0 0 0,-1-1-1 0 0,1 0 1 0 0,-1 1-1 0 0,1-1 367 0 0,3-5-7444 0 0,-1 4-4820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11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497 122 0 0 0,'0'0'1235'0'0,"0"0"756"0"0,0 0 470 0 0,0 0 66 0 0,0 0-167 0 0,0 0-317 0 0,0 0-300 0 0,0 0-257 0 0,0 0-215 0 0,2-3-143 0 0,5-9 903 0 0,-6 12-1128 0 0,-1 0-100 0 0,0 2 2810 0 0,4 12-2670 0 0,3 41-321 0 0,-2 0 0 0 0,-3 0 0 0 0,-3 37-622 0 0,0-23 194 0 0,-3 8-81 0 0,-3-1 0 0 0,-4-1 0 0 0,-5 12-113 0 0,-13 87 99 0 0,-3 0-75 0 0,32-171-23 0 0,0-2 18 0 0,0-1-22 0 0,0 0-8 0 0,0 0 9 0 0,0 0-22 0 0,0 0-3 0 0,0 0-18 0 0,-4-38-3653 0 0,-3 13-5087 0 0,5 18-1915 0 0</inkml:trace>
  <inkml:trace contextRef="#ctx0" brushRef="#br0" timeOffset="396.085">0 368 5625 0 0,'0'0'4489'0'0,"0"0"-1820"0"0,0 0-700 0 0,0 0-155 0 0,0 0-128 0 0,0 0-158 0 0,0 0-231 0 0,0 0-287 0 0,0 0-297 0 0,0 0-225 0 0,0 0-131 0 0,0 0-40 0 0,0 0 56 0 0,2-7 60 0 0,-1 4-361 0 0,-1 1-37 0 0,1 0 0 0 0,-1 0 0 0 0,1 0 0 0 0,-1 0 1 0 0,1 1-1 0 0,0-1 0 0 0,-1 0 0 0 0,1 0 0 0 0,0 1 0 0 0,0-1 0 0 0,0 1 1 0 0,0-1-1 0 0,1 1 0 0 0,-1-1 0 0 0,0 1 0 0 0,1 0 0 0 0,-1-1 0 0 0,1 1 1 0 0,-1 0-1 0 0,1 0 0 0 0,0 0 0 0 0,-1 0 0 0 0,1 1 0 0 0,0-1 0 0 0,-1 0 1 0 0,2 0-36 0 0,288-64 2375 0 0,49-24-1789 0 0,-249 67-662 0 0,-25 20-3295 0 0,-38 4-1373 0 0,-17-2-1060 0 0,0 0-5795 0 0</inkml:trace>
  <inkml:trace contextRef="#ctx0" brushRef="#br0" timeOffset="1696.46">991 7 8426 0 0,'0'0'2287'0'0,"0"0"-415"0"0,0 0-65 0 0,0 0 34 0 0,0 0-141 0 0,0 0-269 0 0,0 0-329 0 0,0 0-317 0 0,0 0-169 0 0,0 0-68 0 0,0 0-29 0 0,0 0-5 0 0,0 0-24 0 0,14-7 2552 0 0,-14 7-2924 0 0,0 0 12 0 0,5 38 2441 0 0,-6-24-2428 0 0,10 133 30 0 0,-7 1-1 0 0,-6 0 1 0 0,-7 1-173 0 0,-1 149 69 0 0,12-297-54 0 0,0-1 2 0 0,0 0-15 0 0,0 0 8 0 0,0 0 4 0 0,0-1 8 0 0,0-2-14 0 0,2-13 2 0 0,2-1 0 0 0,0 0 0 0 0,1 1 0 0 0,1 0 0 0 0,0 0 0 0 0,1 1 0 0 0,1-1 0 0 0,1 1 0 0 0,0 1 0 0 0,11-14-10 0 0,-19 26 0 0 0,12-19-4 0 0,1 1 1 0 0,1 0-1 0 0,1 1 0 0 0,0 1 0 0 0,2 0 0 0 0,0 1 1 0 0,3 0 3 0 0,22 1-22 0 0,-24 50-4 0 0,5 102 198 0 0,-20 40 106 0 0,-10-90-138 0 0,6-88-171 0 0,-3-45-1117 0 0,4 11-2518 0 0,4 24 108 0 0,-1 5-5142 0 0,-2 3-3462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9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381 649 0 0 0,'0'0'568'0'0,"0"0"283"0"0,0 0 48 0 0,0 0-16 0 0,0 0 10 0 0,0 0 78 0 0,0 0 131 0 0,0 0 126 0 0,0 0 91 0 0,0 0 6 0 0,0 0-64 0 0,0 0-137 0 0,0 0-200 0 0,0 0-209 0 0,0 0-134 0 0,0 0-64 0 0,-2-25 6227 0 0,-9 20-6453 0 0,1 1 0 0 0,-1 1-1 0 0,1 0 1 0 0,-1 0 0 0 0,0 1 0 0 0,0 1 0 0 0,0 0 0 0 0,0 0 0 0 0,-1 1 0 0 0,1 0 0 0 0,0 1 0 0 0,0 0 0 0 0,0 1-291 0 0,-5 2 108 0 0,0 0 1 0 0,0 1-1 0 0,1 0 1 0 0,0 2-1 0 0,0-1 0 0 0,1 2 1 0 0,0 0-1 0 0,0 1 1 0 0,0 0-1 0 0,-6 7-108 0 0,16-13 26 0 0,-1 1 0 0 0,0 1 0 0 0,1-1 0 0 0,0 1 0 0 0,0-1 0 0 0,0 1 0 0 0,1 0 0 0 0,-1 1 0 0 0,1-1 0 0 0,0 0 0 0 0,1 1 0 0 0,-1 0 0 0 0,1 0 1 0 0,1 0-1 0 0,-1 0 0 0 0,1 0 0 0 0,0 0 0 0 0,0 0 0 0 0,0 0 0 0 0,1 0 0 0 0,0 0 0 0 0,0 1 0 0 0,1-1 0 0 0,0 0 0 0 0,1 5-26 0 0,55 47 436 0 0,-47-50-348 0 0,1 0 1 0 0,0-1-1 0 0,0 0 0 0 0,1-1 1 0 0,0-1-1 0 0,0 0 0 0 0,1 0 0 0 0,-1-1 1 0 0,7 1-89 0 0,117-2 504 0 0,-133-3-558 0 0,-1 0 0 0 0,0 0 0 0 0,0 0 1 0 0,0-1-1 0 0,1 1 0 0 0,-1-1 0 0 0,0 1 0 0 0,0-1 1 0 0,0 0-1 0 0,0 0 0 0 0,0 0 0 0 0,0 0 0 0 0,0 0 1 0 0,0-1-1 0 0,0 1 0 0 0,-1 0 0 0 0,1-1 0 0 0,-1 0 1 0 0,1 1-1 0 0,-1-1 0 0 0,1 0 0 0 0,-1 0 0 0 0,1-1 54 0 0,5-14-5495 0 0,-5-2-6685 0 0,-2 15 1936 0 0</inkml:trace>
  <inkml:trace contextRef="#ctx0" brushRef="#br0" timeOffset="654.669">701 104 6409 0 0,'0'0'2550'0'0,"0"0"-365"0"0,0 0-234 0 0,0 0-88 0 0,0 0-73 0 0,0 0-207 0 0,0 0-270 0 0,0 0-333 0 0,0 0-231 0 0,0 0-147 0 0,0 0-79 0 0,0 0-24 0 0,0 0-8 0 0,-12 7-27 0 0,-36 22-33 0 0,46-28-400 0 0,1 0 1 0 0,-1 0 0 0 0,1 1 0 0 0,0-1 0 0 0,0 0 0 0 0,0 1 0 0 0,0-1 0 0 0,0 1-1 0 0,0-1 1 0 0,0 1 0 0 0,0-1 0 0 0,0 1 0 0 0,0 0 0 0 0,1-1 0 0 0,-1 1 0 0 0,1 0 0 0 0,0-1-1 0 0,-1 1 1 0 0,1 0 0 0 0,0 0 0 0 0,0 0 0 0 0,0-1 0 0 0,0 1 0 0 0,0 0 0 0 0,0 0 0 0 0,1-1-1 0 0,0 3-31 0 0,0 7 188 0 0,13 618 2419 0 0,-10-549-2586 0 0,-4-79-18 0 0,0 0-1 0 0,0 0 1 0 0,0 0 0 0 0,0-1-1 0 0,0 1 1 0 0,0 0-1 0 0,1 0 1 0 0,-1 0-1 0 0,0 0 1 0 0,0 0-1 0 0,1 0 1 0 0,-1-1 0 0 0,0 1-1 0 0,1 0 1 0 0,-1 0-1 0 0,1 0 1 0 0,-1-1-1 0 0,1 1 1 0 0,-1 0-1 0 0,1-1 1 0 0,0 1 0 0 0,-1 0-1 0 0,1-1 1 0 0,0 1-1 0 0,0-1 1 0 0,-1 1-1 0 0,1-1 1 0 0,0 1 0 0 0,0-1-1 0 0,0 0 1 0 0,-1 1-1 0 0,1-1 1 0 0,0 0-1 0 0,0 0 1 0 0,0 1-1 0 0,0-1 1 0 0,0 0 0 0 0,0 0-1 0 0,0 0 1 0 0,-1 0-1 0 0,1 0 1 0 0,0 0-1 0 0,0-1 1 0 0,0 1-1 0 0,0 0 1 0 0,0 0 0 0 0,0-1-1 0 0,-1 1 1 0 0,2-1-3 0 0,156-127 440 0 0,-132 108-437 0 0,1 0 0 0 0,1 2 0 0 0,1 1 0 0 0,0 1-1 0 0,26-9-2 0 0,-55 24 0 0 0,1 0 0 0 0,0 0 0 0 0,0 1 0 0 0,0-1-1 0 0,0 1 1 0 0,0-1 0 0 0,0 1 0 0 0,0-1 0 0 0,0 1-1 0 0,0-1 1 0 0,0 1 0 0 0,0 0 0 0 0,0 0 0 0 0,0-1-1 0 0,0 1 1 0 0,0 0 0 0 0,0 0 0 0 0,0 0 0 0 0,0 0-1 0 0,1 0 1 0 0,-1 1 0 0 0,0-1 0 0 0,0 0 0 0 0,0 0-1 0 0,0 1 1 0 0,0-1 0 0 0,0 1 0 0 0,0-1 0 0 0,0 1-1 0 0,0-1 1 0 0,0 1 0 0 0,0-1 0 0 0,-1 1 0 0 0,1 0-1 0 0,0-1 1 0 0,0 1 0 0 0,-1 0 0 0 0,1 0 0 0 0,0 0-1 0 0,-1 0 1 0 0,1 0 0 0 0,-1 0 0 0 0,1 0 0 0 0,-1 0-1 0 0,1 0 1 0 0,-1 0 0 0 0,0 0 0 0 0,1 0 0 0 0,-1 0-1 0 0,0 0 1 0 0,0 0 0 0 0,0 0 0 0 0,0 1 0 0 0,0 10 15 0 0,-1 0 1 0 0,0 0-1 0 0,-1 0 1 0 0,-1-1-1 0 0,1 1 1 0 0,-2 0-1 0 0,0-1 1 0 0,0 0-1 0 0,-1 0 0 0 0,-1 1-15 0 0,-15 58-109 0 0,21-70 40 0 0,33 0-2317 0 0,56-46-6039 0 0,-61 30 1524 0 0,-14 8-3856 0 0</inkml:trace>
  <inkml:trace contextRef="#ctx0" brushRef="#br0" timeOffset="1479.896">1454 689 2080 0 0,'0'0'2850'0'0,"0"0"-420"0"0,0 0-291 0 0,0 0-186 0 0,0 0-170 0 0,0 0-254 0 0,0 0-227 0 0,0 0-168 0 0,0 0-154 0 0,0 0-111 0 0,0 0-106 0 0,0 0-87 0 0,0 0-31 0 0,-8 6-8 0 0,-127 73 2829 0 0,48-10-2770 0 0,82-64-687 0 0,1 0 0 0 0,0 0 0 0 0,0 0 0 0 0,1 0 0 0 0,0 1 0 0 0,0-1 0 0 0,0 1 0 0 0,0 0-1 0 0,1 0 1 0 0,0 0 0 0 0,0 0 0 0 0,1 0 0 0 0,0 1 0 0 0,0-1 0 0 0,0 0 0 0 0,1 1 0 0 0,0-1 0 0 0,0 0 0 0 0,1 6-9 0 0,2-9 46 0 0,0 0 0 0 0,0 0 1 0 0,0-1-1 0 0,0 1 1 0 0,1-1-1 0 0,-1 0 1 0 0,1 0-1 0 0,0 0 1 0 0,0 0-1 0 0,-1-1 0 0 0,1 1 1 0 0,0-1-1 0 0,0 0 1 0 0,1 0-1 0 0,-1-1 1 0 0,0 1-1 0 0,0-1 1 0 0,0 0-1 0 0,0 0 0 0 0,0 0 1 0 0,1 0-1 0 0,-1-1 1 0 0,0 0-1 0 0,0 0 1 0 0,0 0-1 0 0,0 0 1 0 0,0-1-1 0 0,0 1 1 0 0,3-3-47 0 0,26-14 218 0 0,-1-2 0 0 0,0-1 1 0 0,-2-1-1 0 0,-1-2 0 0 0,0-1 1 0 0,-2-1-1 0 0,7-10-218 0 0,-34 37-9 0 0,0-1 1 0 0,0 0-1 0 0,0 0 1 0 0,0 0-1 0 0,1 1 1 0 0,-1-1-1 0 0,0 0 0 0 0,0 0 1 0 0,0 0-1 0 0,1 0 1 0 0,-1 1-1 0 0,0-1 1 0 0,0 0-1 0 0,1 0 0 0 0,-1 0 1 0 0,0 0-1 0 0,0 0 1 0 0,1 0-1 0 0,-1 0 1 0 0,0 0-1 0 0,0 0 1 0 0,1 0-1 0 0,-1 0 0 0 0,0 0 1 0 0,0 0-1 0 0,1 0 1 0 0,-1 0-1 0 0,0 0 1 0 0,0 0-1 0 0,1 0 1 0 0,-1 0-1 0 0,0 0 0 0 0,0 0 1 0 0,1-1 8 0 0,-4 11-12 0 0,-2 12 6 0 0,3-20-45 0 0,1 0 1 0 0,0 0-1 0 0,0 1 0 0 0,0-1 1 0 0,1 1-1 0 0,-1-1 1 0 0,0 0-1 0 0,1 1 1 0 0,0-1-1 0 0,0 1 1 0 0,-1-1-1 0 0,1 1 1 0 0,1-1-1 0 0,-1 1 1 0 0,0-1-1 0 0,1 1 1 0 0,-1-1-1 0 0,1 1 1 0 0,-1-1-1 0 0,1 1 1 0 0,0-1-1 0 0,0 0 1 0 0,1 0-1 0 0,-1 1 1 0 0,0-1-1 0 0,1 0 1 0 0,-1 0-1 0 0,1 0 0 0 0,-1 0 1 0 0,1-1-1 0 0,0 1 1 0 0,0 0-1 0 0,1 0 51 0 0,40 19-2473 0 0,74-2-15446 0 0,-129-29 34614 0 0,13 0-12875 0 0,5 0-3656 0 0,67-60 374 0 0,34-24-398 0 0,-98 136-258 0 0,-9-41 114 0 0,-2 17 32 0 0,1-15-22 0 0,-1 0 0 0 0,1 0-1 0 0,0 0 1 0 0,0 0 0 0 0,0 0-1 0 0,0 0 1 0 0,1 0 0 0 0,-1 1-1 0 0,1-1 1 0 0,0 0 0 0 0,0 0-1 0 0,0 0 1 0 0,1 1 0 0 0,-1-1-1 0 0,1 0 1 0 0,-1 0-1 0 0,1 0 1 0 0,0 0 0 0 0,0 0-1 0 0,0 0 1 0 0,1 0 0 0 0,-1 0-1 0 0,1 0 1 0 0,0-1 0 0 0,0 1-1 0 0,0 0 1 0 0,0-1 0 0 0,0 0-1 0 0,0 1 1 0 0,0-1 0 0 0,1 0-1 0 0,-1 0 1 0 0,1 0-1 0 0,0-1 1 0 0,0 1 0 0 0,-1-1-1 0 0,1 1 1 0 0,0-1 0 0 0,0 0-1 0 0,0 0 1 0 0,1 0 0 0 0,0 0-6 0 0,4-2 82 0 0,0 1 1 0 0,-1-1-1 0 0,1 0 1 0 0,0 0 0 0 0,0-1-1 0 0,0 0 1 0 0,-1-1-1 0 0,1 0 1 0 0,-1 0 0 0 0,0 0-1 0 0,0-1 1 0 0,0 0-1 0 0,0-1 1 0 0,4-3-83 0 0,119-80-1190 0 0,-128 87 655 0 0,10-7-1191 0 0,-5 6-5937 0 0,-2 2-4359 0 0</inkml:trace>
  <inkml:trace contextRef="#ctx0" brushRef="#br0" timeOffset="2762.854">2375 756 6017 0 0,'0'0'4711'0'0,"0"0"-1504"0"0,0 0-756 0 0,0 0-405 0 0,0 0-355 0 0,0 0-300 0 0,0 0-257 0 0,0 0-210 0 0,0 0-131 0 0,0 0-134 0 0,0 0-127 0 0,0 0-112 0 0,0 0-114 0 0,-3-6-81 0 0,2 4-208 0 0,1 0-8 0 0,-1 1 1 0 0,1 0 0 0 0,0 0-1 0 0,-1 0 1 0 0,1 0-1 0 0,-1 0 1 0 0,1-1 0 0 0,-1 1-1 0 0,0 0 1 0 0,1 0-1 0 0,-1 0 1 0 0,0 1 0 0 0,0-1-1 0 0,1 0 1 0 0,-1 0-1 0 0,0 0 1 0 0,0 0 0 0 0,0 1-1 0 0,0-1 1 0 0,0 1 0 0 0,0-1-1 0 0,-1 0 1 0 0,1 1-1 0 0,0 0 1 0 0,0-1 0 0 0,0 1-1 0 0,0 0 1 0 0,-1 0-1 0 0,1-1 1 0 0,0 1 0 0 0,0 0-1 0 0,0 0 1 0 0,-1 0-1 0 0,1 0 1 0 0,0 1 0 0 0,0-1-1 0 0,-1 0 1 0 0,1 0 0 0 0,0 1-1 0 0,0-1 1 0 0,0 1-10 0 0,-9 3 20 0 0,-1 0-1 0 0,1 1 1 0 0,1 0 0 0 0,-1 0 0 0 0,1 1-1 0 0,0 0 1 0 0,0 1 0 0 0,1 0 0 0 0,0 1 0 0 0,0 0-1 0 0,0 0 1 0 0,1 0 0 0 0,1 1 0 0 0,-1 0-1 0 0,2 0 1 0 0,-1 1 0 0 0,1 0 0 0 0,-2 5-20 0 0,6-13-1 0 0,1-1 0 0 0,-1 0 1 0 0,0 1-1 0 0,1-1 0 0 0,0 1 0 0 0,-1-1 1 0 0,1 1-1 0 0,0-1 0 0 0,0 1 1 0 0,-1-1-1 0 0,1 1 0 0 0,0-1 0 0 0,1 1 1 0 0,-1-1-1 0 0,0 1 0 0 0,0-1 1 0 0,1 1-1 0 0,-1-1 0 0 0,1 0 0 0 0,-1 1 1 0 0,1-1-1 0 0,-1 1 0 0 0,1-1 0 0 0,0 0 1 0 0,0 0-1 0 0,0 1 0 0 0,0-1 1 0 0,0 0-1 0 0,0 0 0 0 0,0 0 0 0 0,0 0 1 0 0,0 0-1 0 0,0 0 0 0 0,1 0 0 0 0,0 0 1 0 0,8 1 83 0 0,1-1-1 0 0,-1 0 0 0 0,0-1 0 0 0,1 0 0 0 0,-1-1 0 0 0,0 0 0 0 0,0 0 0 0 0,0-1 0 0 0,1 0 0 0 0,-2-1 0 0 0,1 0 0 0 0,0-1 0 0 0,-1 0 0 0 0,1-1 0 0 0,-1 0 0 0 0,0 0 0 0 0,4-4-82 0 0,11-7 118 0 0,2 2-1 0 0,-1 0 1 0 0,1 2-1 0 0,1 1 0 0 0,0 1 1 0 0,5 0-118 0 0,-31 9 1 0 0,1 1 0 0 0,-1-1 0 0 0,0 0 0 0 0,0 1 1 0 0,0 0-1 0 0,1-1 0 0 0,-1 1 0 0 0,0 0 0 0 0,1-1 1 0 0,-1 1-1 0 0,0 0 0 0 0,1 0 0 0 0,-1 0 1 0 0,0 0-1 0 0,1 0 0 0 0,-1 0 0 0 0,0 1 0 0 0,1-1 1 0 0,-1 0-1 0 0,0 1 0 0 0,0-1 0 0 0,1 1 0 0 0,-1-1 1 0 0,0 1-1 0 0,0 0 0 0 0,0-1 0 0 0,0 1 0 0 0,0 0 1 0 0,0 0-1 0 0,0 0 0 0 0,0 0 0 0 0,0 0 0 0 0,0 0 1 0 0,0 0-1 0 0,0 0 0 0 0,-1 0 0 0 0,1 0 0 0 0,-1 0 1 0 0,1 1-1 0 0,0-1 0 0 0,-1 0 0 0 0,0 0 1 0 0,1 1-1 0 0,-1-1 0 0 0,0 0 0 0 0,0 1 0 0 0,0-1 1 0 0,1 0-1 0 0,-2 1 0 0 0,1-1 0 0 0,0 0 0 0 0,0 0 1 0 0,0 1-2 0 0,0 22 41 0 0,-1 0 0 0 0,-2 0 0 0 0,0 0 0 0 0,-1 0 1 0 0,-2-1-1 0 0,-4 14-41 0 0,-5 23 18 0 0,-3 20-30 0 0,-3-2-1 0 0,-4-1 1 0 0,-3 0 0 0 0,-3-2 0 0 0,-7 5 12 0 0,-30 3-40 0 0,65-80 34 0 0,0-1 0 0 0,0-1 0 0 0,0 1 0 0 0,-1 0 0 0 0,1-1-1 0 0,-1 0 1 0 0,1 1 0 0 0,-1-1 0 0 0,1-1 0 0 0,-1 1 0 0 0,0 0 0 0 0,0-1 0 0 0,1 0 0 0 0,-1 0 0 0 0,0 0 0 0 0,1 0 0 0 0,-4-1 6 0 0,4-1-14 0 0,1 1 0 0 0,0-1 0 0 0,0 0 1 0 0,1 1-1 0 0,-1-1 0 0 0,0 0 0 0 0,0 0 0 0 0,1 0 0 0 0,-1 0 1 0 0,1 0-1 0 0,0-1 0 0 0,-1 1 0 0 0,1 0 0 0 0,0-1 0 0 0,1 1 1 0 0,-1-1-1 0 0,0 1 0 0 0,1-1 0 0 0,-1 1 0 0 0,1-1 0 0 0,0 1 1 0 0,0-1-1 0 0,0-1 14 0 0,-1-2-34 0 0,-1-12 18 0 0,1 0 1 0 0,0 1 0 0 0,2-1-1 0 0,0 0 1 0 0,1 0-1 0 0,0 0 1 0 0,2 1-1 0 0,0-1 1 0 0,1 1-1 0 0,1 0 1 0 0,0 1-1 0 0,2-1 1 0 0,0 1 0 0 0,0 0-1 0 0,6-6 16 0 0,6-8-12 0 0,1 2-1 0 0,1 0 0 0 0,1 1 1 0 0,2 2-1 0 0,0 0 0 0 0,2 2 1 0 0,11-8 12 0 0,-32 26-33 0 0,0 0 1 0 0,1 1-1 0 0,0-1 1 0 0,0 1-1 0 0,0 0 0 0 0,0 1 1 0 0,1 0-1 0 0,0 0 1 0 0,-1 1-1 0 0,1 0 0 0 0,0 0 1 0 0,0 0-1 0 0,0 1 1 0 0,7 0 32 0 0,0 38-555 0 0,76-48 1079 0 0,-37-8-243 0 0,-61-12-411 0 0,3 25 90 0 0,65-15 613 0 0,-52 15-555 0 0,0 1 0 0 0,-1-1-1 0 0,0-1 1 0 0,0 0 0 0 0,-1 0 0 0 0,0 0-1 0 0,0-1 1 0 0,-1 0 0 0 0,0-1-1 0 0,0 1 1 0 0,-1-1 0 0 0,0 0 0 0 0,0 0-1 0 0,-1-1 1 0 0,0 0 0 0 0,-1 1 0 0 0,0-1-1 0 0,-1 0 1 0 0,0 0 0 0 0,0-1-1 0 0,-1 1 1 0 0,0 0 0 0 0,-1-1 0 0 0,-1 0-18 0 0,0 9-4 0 0,0 1 0 0 0,-1-1 0 0 0,1 1 0 0 0,-1 0 0 0 0,1 0 0 0 0,-1 0 1 0 0,1 0-1 0 0,-1 0 0 0 0,0 0 0 0 0,0 0 0 0 0,1 1 0 0 0,-1-1 0 0 0,0 0 1 0 0,0 1-1 0 0,0 0 0 0 0,0-1 0 0 0,0 1 0 0 0,1 0 0 0 0,-1 0 0 0 0,0 0 1 0 0,0 0-1 0 0,0 0 0 0 0,0 1 0 0 0,0-1 0 0 0,0 1 0 0 0,0-1 0 0 0,1 1 1 0 0,-1-1-1 0 0,0 1 0 0 0,0 0 0 0 0,1 0 0 0 0,-1 0 0 0 0,0 0 0 0 0,1 0 0 0 0,-1 0 1 0 0,1 1-1 0 0,0-1 0 0 0,-1 1 4 0 0,-104 95-169 0 0,103-94 167 0 0,0 1 0 0 0,0 0 0 0 0,1 0 0 0 0,-1 0 0 0 0,1 1 0 0 0,0-1-1 0 0,0 1 1 0 0,1-1 0 0 0,-1 1 0 0 0,1-1 0 0 0,0 1 0 0 0,0 0 0 0 0,0 0 0 0 0,1-1 0 0 0,0 1 0 0 0,0 0 0 0 0,0 0 0 0 0,1 0 0 0 0,-1 0 0 0 0,1-1 0 0 0,0 1 0 0 0,0 0-1 0 0,1-1 1 0 0,0 1 0 0 0,-1-1 0 0 0,2 1 0 0 0,-1-1 0 0 0,2 2 2 0 0,2 3 2 0 0,1-1 0 0 0,1 0 0 0 0,-1 0 0 0 0,1 0 1 0 0,0-1-1 0 0,1-1 0 0 0,0 0 0 0 0,0 0 0 0 0,0 0 0 0 0,1-1 0 0 0,0-1 0 0 0,0 1 0 0 0,0-2 0 0 0,0 1 0 0 0,0-1 0 0 0,1-1 0 0 0,0 0 0 0 0,-1-1 0 0 0,1 0 1 0 0,7 0-3 0 0,-14-1-29 0 0,-1-1 0 0 0,0 0 0 0 0,0 1 0 0 0,0-1 0 0 0,0-1 0 0 0,0 1 0 0 0,0 0 1 0 0,0-1-1 0 0,0 1 0 0 0,0-1 0 0 0,-1 0 0 0 0,1 0 0 0 0,-1 0 0 0 0,1 0 1 0 0,-1 0-1 0 0,0-1 0 0 0,0 1 0 0 0,0-1 0 0 0,0 1 0 0 0,0-1 0 0 0,0 0 1 0 0,0-2 28 0 0,9-20-3186 0 0,-8 1-4304 0 0,-3 13-4538 0 0</inkml:trace>
  <inkml:trace contextRef="#ctx0" brushRef="#br0" timeOffset="3312.462">3358 855 9842 0 0,'0'0'4522'0'0,"0"0"-2515"0"0,0 0-784 0 0,0 0 186 0 0,0 0 115 0 0,0 0-142 0 0,0 0-289 0 0,0 0-345 0 0,0 0-194 0 0,0 0-58 0 0,0 0-37 0 0,0 0-62 0 0,0 0-65 0 0,-7-11-29 0 0,-22-34-48 0 0,28 44-235 0 0,-1-1 0 0 0,1 1 0 0 0,-1-1 0 0 0,0 1 0 0 0,0 0 0 0 0,1-1 0 0 0,-1 1 0 0 0,0 0 0 0 0,0 0 0 0 0,0 1 0 0 0,0-1 0 0 0,0 0 0 0 0,-1 1 1 0 0,1-1-1 0 0,0 1 0 0 0,0 0 0 0 0,0-1 0 0 0,0 1 0 0 0,-1 0 0 0 0,1 0 0 0 0,0 1 0 0 0,0-1 0 0 0,0 0 0 0 0,-2 1-20 0 0,-7 0 88 0 0,1 0-52 0 0,1-1-1 0 0,-1 2 1 0 0,1-1 0 0 0,-1 2-1 0 0,1-1 1 0 0,0 1 0 0 0,0 0 0 0 0,0 1-1 0 0,0 0 1 0 0,0 1 0 0 0,1 0-1 0 0,0 0 1 0 0,-4 4-36 0 0,8-7-2 0 0,0 1 0 0 0,0 1-1 0 0,1-1 1 0 0,-1 0 0 0 0,1 1 0 0 0,0 0 0 0 0,0 0 0 0 0,0 0-1 0 0,1 0 1 0 0,-1 0 0 0 0,1 0 0 0 0,0 1 0 0 0,0-1 0 0 0,1 1-1 0 0,-1-1 1 0 0,1 1 0 0 0,0 0 0 0 0,0 0 0 0 0,0-1 0 0 0,1 1 0 0 0,0 0-1 0 0,0 0 1 0 0,0 0 0 0 0,1 0 0 0 0,-1-1 0 0 0,1 1 0 0 0,1 3 2 0 0,0-2-4 0 0,1 0 1 0 0,-1-1 0 0 0,1 1 0 0 0,0-1 0 0 0,1 0 0 0 0,-1 0 0 0 0,1 0-1 0 0,0-1 1 0 0,0 1 0 0 0,0-1 0 0 0,1 0 0 0 0,-1 0 0 0 0,1 0 0 0 0,0-1-1 0 0,0 0 1 0 0,1 0 0 0 0,-1 0 0 0 0,1-1 0 0 0,-1 1 0 0 0,1-1 0 0 0,0 0-1 0 0,2-1 4 0 0,133 16 172 0 0,-127-18-79 0 0,0 0 1 0 0,0-1-1 0 0,0 0 0 0 0,0-2 0 0 0,-1 1 0 0 0,1-2 1 0 0,-1 0-1 0 0,0 0 0 0 0,0-1 0 0 0,-1-1 0 0 0,0 0 1 0 0,0-1-1 0 0,0 0 0 0 0,-1-1 0 0 0,9-8-93 0 0,8-10 125 0 0,-2-2 0 0 0,-1 0 0 0 0,-1-2 0 0 0,-1 0 0 0 0,2-8-125 0 0,-16 27-1 0 0,-1 0 1 0 0,0 0-1 0 0,-1-1 0 0 0,0 1 0 0 0,-1-2 0 0 0,0 1 0 0 0,-1-1 0 0 0,-1 0 0 0 0,0 0 0 0 0,-1 0 1 0 0,-1-1-1 0 0,0 1 0 0 0,-1-1 0 0 0,0 1 0 0 0,-1-1 0 0 0,-1 1 0 0 0,0-1 0 0 0,-1 1 0 0 0,-1-1 1 0 0,0 1-1 0 0,-1 0 0 0 0,0 0 0 0 0,-1 0 0 0 0,-1 1 0 0 0,0 0 0 0 0,-1 0 0 0 0,-1-2 1 0 0,3 9-7 0 0,0 1 0 0 0,0 0 0 0 0,0 0 0 0 0,-1 1 0 0 0,0 0 0 0 0,0 0 0 0 0,0 0-1 0 0,0 1 1 0 0,0-1 0 0 0,-1 1 0 0 0,1 1 0 0 0,-1-1 0 0 0,0 1 0 0 0,0 1 0 0 0,0-1 0 0 0,0 1-1 0 0,0 0 1 0 0,0 1 0 0 0,0 0 0 0 0,0 0 0 0 0,0 0 0 0 0,0 1 0 0 0,0 0 0 0 0,0 0 0 0 0,0 1-1 0 0,0 0 1 0 0,-2 1 7 0 0,-1 0-3 0 0,1 1-1 0 0,0 0 0 0 0,0 0 0 0 0,0 1 0 0 0,0 0 1 0 0,1 0-1 0 0,0 1 0 0 0,0 0 0 0 0,1 1 0 0 0,0-1 1 0 0,0 1-1 0 0,0 1 0 0 0,1 0 0 0 0,0 0 0 0 0,0 0 1 0 0,1 0-1 0 0,0 1 0 0 0,1 0 0 0 0,-2 3 4 0 0,2 3 19 0 0,0 0 0 0 0,0 1 0 0 0,2-1 0 0 0,0 1 0 0 0,0-1 0 0 0,2 1 0 0 0,0 0 0 0 0,1-1 0 0 0,0 1 0 0 0,1-1 0 0 0,1 1 0 0 0,1-1 0 0 0,0 0 0 0 0,1 0-1 0 0,0 0 1 0 0,1-1 0 0 0,1 1 0 0 0,0-1 0 0 0,7 9-19 0 0,10 12 184 0 0,1 0 0 0 0,1-2 0 0 0,2-1 0 0 0,1-1 1 0 0,2-2-1 0 0,27 21-184 0 0,11 2 178 0 0,2-4 0 0 0,2-2 1 0 0,1-3-1 0 0,15 2-178 0 0,-69-34-97 0 0,-19-10 45 0 0,-1-1-36 0 0,-17-8-2139 0 0,3 3 24 0 0,5 0-2115 0 0,3 1-8223 0 0</inkml:trace>
  <inkml:trace contextRef="#ctx0" brushRef="#br0" timeOffset="25019.817">4998 446 1464 0 0,'0'0'2395'0'0,"0"0"-271"0"0,0 0-8 0 0,0 0 150 0 0,0 0-88 0 0,0 0-261 0 0,0 0-350 0 0,0 0-330 0 0,0 0-264 0 0,0 0-185 0 0,0 0-121 0 0,0 0-85 0 0,0 0-28 0 0,-6 19 1762 0 0,0 202 2150 0 0,-54 47-3798 0 0,53-249-649 0 0,0 0 1 0 0,2 1-1 0 0,0-1 0 0 0,1 1 0 0 0,2 0 1 0 0,0 0-1 0 0,0 1 0 0 0,2-1 0 0 0,1 1-19 0 0,-1-21 15 0 0,142-14 952 0 0,-12 2-694 0 0,-130 12-242 0 0,0 0-8 0 0,0 0-19 0 0,0 0-56 0 0,0 0 46 0 0,0 0 0 0 0,0 0-4 0 0,0 0 36 0 0,0 0-26 0 0,10 0-914 0 0,-10-1 791 0 0,0 1 0 0 0,0 0 0 0 0,0 0 0 0 0,0 0 0 0 0,0-1 0 0 0,0 1 0 0 0,0 0 0 0 0,0 0 0 0 0,0-1 0 0 0,0 1 0 0 0,0 0 0 0 0,0 0 0 0 0,0-1 0 0 0,0 1 0 0 0,0 0 0 0 0,0 0 0 0 0,0 0 0 0 0,0-1 0 0 0,1 1 0 0 0,-1 0 1 0 0,0 0-1 0 0,0 0 0 0 0,0 0 0 0 0,0-1 0 0 0,1 1 0 0 0,-1 0 0 0 0,0 0 0 0 0,0 0 123 0 0,-6-2-3105 0 0,-1 0-3098 0 0,5 1-6039 0 0</inkml:trace>
  <inkml:trace contextRef="#ctx0" brushRef="#br0" timeOffset="25750.61">5335 1043 6737 0 0,'0'0'2965'0'0,"0"0"-880"0"0,0 0-466 0 0,0 0-104 0 0,0 0-109 0 0,0 0-169 0 0,0 0-229 0 0,0 0-231 0 0,0 0-184 0 0,0 0-133 0 0,0 0-75 0 0,0 0-46 0 0,0 0-14 0 0,-17 23-41 0 0,-53 73-36 0 0,-39 49 758 0 0,105-140-1094 0 0,-5 7 612 0 0,11-22 566 0 0,83-107 351 0 0,77-59-1151 0 0,-109 143-288 0 0,-52 33-12 0 0,6 22 115 0 0,13 67 230 0 0,-3 10-130 0 0,-3-56-168 0 0,-14-42-37 0 0,0-1 10 0 0,0 0 20 0 0,0 0 18 0 0,0 0 22 0 0,0 0 32 0 0,0 0 14 0 0,0 0 43 0 0,0 0 20 0 0,-230-26 408 0 0,183 22-1375 0 0,57-7-6630 0 0,-2 7 1403 0 0,-1 1-5504 0 0</inkml:trace>
  <inkml:trace contextRef="#ctx0" brushRef="#br0" timeOffset="26144.704">5773 1061 13243 0 0,'0'0'2144'0'0,"0"0"-751"0"0,0 0-373 0 0,0 0-60 0 0,0 0-1 0 0,0 0-86 0 0,0 0-174 0 0,0 0-113 0 0,0 0-53 0 0,0 0-13 0 0,0 0 11 0 0,0 0-39 0 0,0 0-57 0 0,0 12-24 0 0,-8 90 922 0 0,-8-32-990 0 0,1-33-347 0 0,9-32 151 0 0,-16-6-5010 0 0,4-15-1508 0 0,11 3-2738 0 0,5 9 2834 0 0</inkml:trace>
  <inkml:trace contextRef="#ctx0" brushRef="#br0" timeOffset="26430.464">5559 1035 6809 0 0,'0'0'2456'0'0,"0"0"-447"0"0,0 0-336 0 0,0 0-138 0 0,0 0-123 0 0,0 0-196 0 0,0 0-183 0 0,0 0-167 0 0,0 0-117 0 0,0 0-85 0 0,0 0-50 0 0,0 0-43 0 0,21-1-41 0 0,124-5 791 0 0,-42 25-1311 0 0,-83-12-1 0 0,-3-1-3223 0 0,-6-5-8236 0 0,-11-1 2637 0 0</inkml:trace>
  <inkml:trace contextRef="#ctx0" brushRef="#br0" timeOffset="26667.808">5469 1352 2649 0 0,'0'0'2708'0'0,"0"0"-485"0"0,0 0-33 0 0,0 0 169 0 0,0 0-177 0 0,0 0-482 0 0,0 0-478 0 0,0 0-383 0 0,0 0-236 0 0,0 0-158 0 0,0 0-116 0 0,34-2-84 0 0,107-9-113 0 0,-34-6-368 0 0,-79 10-377 0 0,-2 1-2236 0 0,-9 2-4076 0 0,-9 3-2278 0 0</inkml:trace>
  <inkml:trace contextRef="#ctx0" brushRef="#br0" timeOffset="29280.658">4738 248 2393 0 0,'0'0'2195'0'0,"0"0"-186"0"0,0 0 103 0 0,0 0 183 0 0,0 0-74 0 0,0 0-324 0 0,0 0-471 0 0,0 0-492 0 0,0 0-353 0 0,0 0-211 0 0,0 0-30 0 0,0 0 88 0 0,0 0 125 0 0,6 0 99 0 0,249 18 3589 0 0,-17 19-3164 0 0,-209-35-582 0 0,-43-1 656 0 0,-76-16-1090 0 0,30-32-3 0 0,37 7-204 0 0,23 39 41 0 0,9-6-3473 0 0,5 7 276 0 0,-5 0-3357 0 0,-4 0-4695 0 0</inkml:trace>
  <inkml:trace contextRef="#ctx0" brushRef="#br0" timeOffset="36559.847">4504 159 0 0 0,'10'-37'1014'0'0,"3"17"3981"0"0,-8 19 538 0 0,1 0 5560 0 0,-24 24-8697 0 0,-50 46-1159 0 0,47-50-1071 0 0,2 0 0 0 0,0 1-1 0 0,2 0 1 0 0,0 2 0 0 0,1 0 0 0 0,1 1 0 0 0,-5 13-166 0 0,3 8 167 0 0,1 2 1 0 0,3 0-1 0 0,2 1 1 0 0,2 0 0 0 0,1 0-1 0 0,3 1 1 0 0,2 0 0 0 0,2 0-1 0 0,3-1 1 0 0,2 11-168 0 0,0-33 123 0 0,1 0 1 0 0,1 0-1 0 0,2 0 1 0 0,0 0-1 0 0,2-1 0 0 0,1-1 1 0 0,0 0-1 0 0,2 0 1 0 0,0-1-1 0 0,8 8-123 0 0,14 28 370 0 0,1 4 157 0 0,-30-56-457 0 0,-2-11-47 0 0,-4 4-259 0 0,0-11-1355 0 0,1-4-301 0 0,1 4-3420 0 0,0 5-5312 0 0</inkml:trace>
  <inkml:trace contextRef="#ctx0" brushRef="#br0" timeOffset="38826.788">5942 704 0 0 0,'0'0'399'0'0,"0"0"328"0"0,0 0 149 0 0,0 0 81 0 0,0 0 20 0 0,0 0 35 0 0,0 0 64 0 0,0 0 86 0 0,0 0 87 0 0,4-7 7426 0 0,4 7-6498 0 0,27 0 3564 0 0,45-8-4925 0 0,-12-1-373 0 0,1 3 0 0 0,-1 3-1 0 0,19 3-442 0 0,-73 2-538 0 0,-22 0-4399 0 0,-4-1-936 0 0,6 1 952 0 0,4-1 2297 0 0,-3 2-5655 0 0</inkml:trace>
  <inkml:trace contextRef="#ctx0" brushRef="#br0" timeOffset="39215.626">5992 892 5449 0 0,'0'0'2295'0'0,"0"0"-220"0"0,0 0-179 0 0,0 0-233 0 0,0 0-291 0 0,0 0-309 0 0,0 0-270 0 0,0 0-173 0 0,0 0-70 0 0,0 0-19 0 0,0 0 18 0 0,0 0-16 0 0,9 7 2431 0 0,139-7 1325 0 0,-51-11-3664 0 0,-97 11-620 0 0,0 0-23 0 0,0 0-38 0 0,0 0-12 0 0,0 0-20 0 0,0 0-24 0 0,0 0-30 0 0,0 0-51 0 0,0-18-8239 0 0,0 10 350 0 0,0 5-1999 0 0</inkml:trace>
  <inkml:trace contextRef="#ctx0" brushRef="#br0" timeOffset="39690.092">6216 428 2425 0 0,'0'0'2191'0'0,"0"0"-54"0"0,0 0-93 0 0,0 0-131 0 0,0 0-184 0 0,0 0-280 0 0,0 0-248 0 0,0 0-168 0 0,0 0-105 0 0,0 0-60 0 0,0 0-49 0 0,0 0-91 0 0,0 0-61 0 0,0 2-15 0 0,-47 154 3556 0 0,-3 61-3373 0 0,18-107-698 0 0,-2-10-73 0 0,32-96-1674 0 0,-2 4 4153 0 0,1-1-2147 0 0,1-3-3783 0 0,2-2-2989 0 0,0-2-4191 0 0,1-3 3540 0 0</inkml:trace>
  <inkml:trace contextRef="#ctx0" brushRef="#br0" timeOffset="40321.636">6802 369 7570 0 0,'0'0'2862'0'0,"0"0"-446"0"0,0 0-355 0 0,0 0-325 0 0,0 0-334 0 0,0 0-349 0 0,0 0-298 0 0,0 0-252 0 0,0 0-142 0 0,0 0-44 0 0,0 0 18 0 0,0 0 107 0 0,0 0 96 0 0,-1 6 60 0 0,-3 23 22 0 0,-1-1 0 0 0,-1 1 0 0 0,-2-1 0 0 0,-1 0 1 0 0,-6 13-621 0 0,-147 326 610 0 0,91-202-544 0 0,61-117-124 0 0,10-47 26 0 0,0-1-9 0 0,0 0 9 0 0,0 0-25 0 0,0 0 35 0 0,0 0 13 0 0,29-2 158 0 0,0-1-1 0 0,-1-1 1 0 0,1-1-1 0 0,-1-2 1 0 0,25-9-149 0 0,31-2 50 0 0,-71 17 102 0 0,-2-2-2923 0 0,-9-8-7794 0 0,-2 11-814 0 0</inkml:trace>
  <inkml:trace contextRef="#ctx0" brushRef="#br0" timeOffset="41103.909">7032 951 10018 0 0,'0'0'2617'0'0,"0"0"-656"0"0,0 0-487 0 0,0 0-223 0 0,0 0-164 0 0,0 0-164 0 0,0 0-163 0 0,0 0-175 0 0,0 0-104 0 0,0 0-60 0 0,0 0-56 0 0,0 0-45 0 0,0 0-65 0 0,-16 21-49 0 0,-75 101 88 0 0,-34 25 298 0 0,115-143-121 0 0,18-23-125 0 0,112-123 168 0 0,6 43-336 0 0,-22 29-81 0 0,-99 109 30 0 0,-10 57 54 0 0,20-52-192 0 0,-2 44 63 0 0,-13-87-46 0 0,0-1-8 0 0,0 0 14 0 0,0 0 8 0 0,0 0 15 0 0,0 0 0 0 0,0 0 5 0 0,0 0 8 0 0,0 0 17 0 0,-113-16 721 0 0,-12-16-910 0 0,76 21-2250 0 0,47 5-2267 0 0,4 4-2679 0 0,3-1-3767 0 0</inkml:trace>
  <inkml:trace contextRef="#ctx0" brushRef="#br0" timeOffset="41436.153">7389 1061 11378 0 0,'0'0'2745'0'0,"0"0"-923"0"0,0 0-574 0 0,0 0-113 0 0,0 0-70 0 0,0 0-120 0 0,0 0-196 0 0,0 0-207 0 0,0 0-150 0 0,0 0-90 0 0,0 0-22 0 0,0 0-14 0 0,0 0-34 0 0,-5 17-17 0 0,-20 80 78 0 0,7-1 31 0 0,16-90 390 0 0,2-3-3286 0 0,0-12-10972 0 0,0 5 5013 0 0</inkml:trace>
  <inkml:trace contextRef="#ctx0" brushRef="#br0" timeOffset="41699.682">7317 1024 4273 0 0,'0'0'1734'0'0,"0"0"-326"0"0,0 0-26 0 0,0 0 173 0 0,0 0 129 0 0,0 0-106 0 0,0 0-241 0 0,0 0-217 0 0,0 0-170 0 0,0 0-138 0 0,0 0-126 0 0,0 0-160 0 0,0 0-134 0 0,26 4-99 0 0,81 11-99 0 0,-14-11 62 0 0,-68-5-9276 0 0,-25 1-1260 0 0</inkml:trace>
  <inkml:trace contextRef="#ctx0" brushRef="#br0" timeOffset="41939.704">7328 1153 3489 0 0,'0'0'3537'0'0,"0"0"-1105"0"0,0 0-592 0 0,0 0-519 0 0,0 0-369 0 0,0 0-312 0 0,0 0-184 0 0,0 0-240 0 0,0 0-160 0 0,190-22-144 0 0,-173 18-384 0 0,-3 4-616 0 0,-5-3-2377 0 0,-1 3-6361 0 0</inkml:trace>
  <inkml:trace contextRef="#ctx0" brushRef="#br0" timeOffset="43017.75">6651 229 0 0 0,'0'0'898'0'0,"0"0"787"0"0,0 0 233 0 0,0 0-108 0 0,0 0-227 0 0,0 0-212 0 0,0 0-147 0 0,0 0-63 0 0,0 0-10 0 0,0 0-5 0 0,0 0-22 0 0,-3-2-97 0 0,-1 0-1714 0 0,4 2 902 0 0,1 0 0 0 0,-1 0 1 0 0,0 0-1 0 0,0 0 1 0 0,1 0-1 0 0,-1 0 0 0 0,0-1 1 0 0,0 1-1 0 0,1 0 1 0 0,-1 0-1 0 0,0 0 0 0 0,0 0 1 0 0,0 0-1 0 0,1-1 1 0 0,-1 1-1 0 0,0 0 0 0 0,0 0 1 0 0,0 0-1 0 0,0-1 1 0 0,0 1-1 0 0,1 0 0 0 0,-1 0 1 0 0,0-1-1 0 0,0 1 1 0 0,0 0-1 0 0,0 0 0 0 0,0-1 1 0 0,0 1-1 0 0,0 0 1 0 0,0 0-1 0 0,0-1 0 0 0,0 1 1 0 0,0 0-1 0 0,0 0 1 0 0,0-1-1 0 0,0 1-215 0 0,269 7 3367 0 0,-205-7-3308 0 0,-74 3 1213 0 0,-1-7-1248 0 0,-1-1-1 0 0,1-1 0 0 0,0 0 1 0 0,0 0-1 0 0,1-1 1 0 0,0 0-1 0 0,0-1 0 0 0,1 0 1 0 0,0-1-24 0 0,-22-17 87 0 0,-18-17-66 0 0,49 43-54 0 0,1 0 0 0 0,-1-1 0 0 0,0 1 0 0 0,0 0 0 0 0,1 0 0 0 0,-1 0 0 0 0,0-1 0 0 0,0 1 0 0 0,0 0 1 0 0,1 0-1 0 0,-1-1 0 0 0,0 1 0 0 0,0 0 0 0 0,0-1 0 0 0,0 1 0 0 0,0 0 0 0 0,1 0 0 0 0,-1-1 0 0 0,0 1 0 0 0,0 0 0 0 0,0-1 0 0 0,0 1 0 0 0,0 0 0 0 0,0-1 0 0 0,0 1 0 0 0,0 0 0 0 0,0 0 0 0 0,0-1 0 0 0,0 1 0 0 0,0 0 1 0 0,-1-1-1 0 0,1 1 0 0 0,0 0 0 0 0,0-1 0 0 0,0 1 0 0 0,0 0 0 0 0,0 0 0 0 0,-1-1 0 0 0,1 1 0 0 0,0 0 0 0 0,0 0 0 0 0,0-1 0 0 0,-1 1 0 0 0,1 0 0 0 0,0 0 0 0 0,0 0 0 0 0,-1-1 0 0 0,1 1 0 0 0,0 0 0 0 0,0 0 0 0 0,-1 0 33 0 0,30 2-3460 0 0,-16 2-1711 0 0,-5-1-6690 0 0</inkml:trace>
  <inkml:trace contextRef="#ctx0" brushRef="#br0" timeOffset="44069.742">8043 557 0 0 0,'0'0'1182'0'0,"0"0"785"0"0,0 0 49 0 0,0 0-99 0 0,0 0-130 0 0,0 0-242 0 0,0 0-110 0 0,0 0-84 0 0,0 0-153 0 0,0 0-78 0 0,0 0-113 0 0,0 0-112 0 0,0 0-43 0 0,-1-3-85 0 0,-16-16 3008 0 0,-21 11-1680 0 0,13 8-1769 0 0,1 1 0 0 0,-1 1 0 0 0,1 1 0 0 0,0 1 0 0 0,0 1-1 0 0,-14 5-325 0 0,-49 24 398 0 0,85-33-396 0 0,1 0 1 0 0,-1 1-1 0 0,1 0 0 0 0,-1-1 1 0 0,1 1-1 0 0,0 0 1 0 0,-1-1-1 0 0,1 1 0 0 0,0 0 1 0 0,0 0-1 0 0,0 0 1 0 0,1 0-1 0 0,-1 0 0 0 0,0 0 1 0 0,1 0-1 0 0,0 0 1 0 0,-1 1-1 0 0,1-1 0 0 0,0 0 1 0 0,0 0-1 0 0,0 0 1 0 0,0 0-1 0 0,0 0 0 0 0,1 1 1 0 0,-1-1-1 0 0,1 0 1 0 0,-1 0-1 0 0,1 0 0 0 0,0 0 1 0 0,0 0-1 0 0,0 0 1 0 0,0 0-1 0 0,0 0 0 0 0,0-1 1 0 0,0 1-1 0 0,1 0 0 0 0,-1-1 1 0 0,1 1-1 0 0,-1-1 1 0 0,1 1-1 0 0,0-1 0 0 0,-1 0 1 0 0,1 1-1 0 0,0-1 1 0 0,0 0-1 0 0,0 0 0 0 0,0-1 1 0 0,0 1-1 0 0,0 0 1 0 0,0-1-1 0 0,0 1 0 0 0,0-1 1 0 0,0 1-1 0 0,2-1-2 0 0,184 56 278 0 0,-141-31-158 0 0,-48-22-89 0 0,0 1 0 0 0,0-1 1 0 0,0 0-1 0 0,0 1 1 0 0,0-1-1 0 0,-1 0 1 0 0,1 0-1 0 0,-1 0 1 0 0,0 0-1 0 0,0 0 1 0 0,0-1-1 0 0,0 1 0 0 0,-1-1 1 0 0,1 1-1 0 0,-1-1 1 0 0,1 0-1 0 0,-1 0 1 0 0,0 0-1 0 0,0 0-31 0 0,-154 107 228 0 0,154-105-230 0 0,1 0 1 0 0,-1 0-1 0 0,1 0 1 0 0,0 1-1 0 0,0-1 0 0 0,0 0 1 0 0,0 1-1 0 0,1 0 0 0 0,0-1 1 0 0,0 1-1 0 0,0 0 1 0 0,1 0-1 0 0,-1 0 0 0 0,1 0 1 0 0,0-1-1 0 0,0 1 0 0 0,1 0 1 0 0,0 4 1 0 0,2-4 5 0 0,0-1 0 0 0,0 1 1 0 0,1-1-1 0 0,0 1 0 0 0,-1-1 0 0 0,1 0 1 0 0,0 0-1 0 0,1-1 0 0 0,-1 1 0 0 0,1-1 1 0 0,0 0-1 0 0,-1 0 0 0 0,1 0 0 0 0,1-1 1 0 0,-1 0-1 0 0,0 0 0 0 0,2 0-5 0 0,95 17-195 0 0,-101-21-80 0 0,0 1-1 0 0,0-1 0 0 0,1 0 0 0 0,-1 0 0 0 0,0 1 1 0 0,0-1-1 0 0,-1 0 0 0 0,1 0 0 0 0,0 0 0 0 0,-1 0 1 0 0,1 0-1 0 0,-1 0 0 0 0,1 0 0 0 0,-1 0 0 0 0,0 0 1 0 0,0 0-1 0 0,0 0 0 0 0,0 0 0 0 0,0 0 0 0 0,-1 0 1 0 0,1 0-1 0 0,0 0 0 0 0,-1 0 0 0 0,0 0 0 0 0,1 0 1 0 0,-1-1 275 0 0,-6-11-3105 0 0,4 5 196 0 0,-1 0-3404 0 0,0 2-2669 0 0</inkml:trace>
  <inkml:trace contextRef="#ctx0" brushRef="#br0" timeOffset="44518.871">7813 259 3161 0 0,'0'0'2530'0'0,"0"0"-374"0"0,0 0-76 0 0,0 0-43 0 0,0 0-205 0 0,0 0-291 0 0,0 0-364 0 0,0 0-281 0 0,0 0-117 0 0,0 0-12 0 0,0 0 5 0 0,0 0 12 0 0,0 0-7 0 0,-2 9 13 0 0,11 110 2384 0 0,9-41-2377 0 0,-3 0-1 0 0,-4 0 1 0 0,-3 1-1 0 0,-3 69-796 0 0,24 31 312 0 0,7-46-322 0 0,-34-129 6 0 0,-1 1 1 0 0,1 0-1 0 0,-1-1 1 0 0,0 1-1 0 0,0 0 1 0 0,-1 0-1 0 0,1 0 1 0 0,-1-1-1 0 0,0 1 1 0 0,0 0 0 0 0,-1 0-1 0 0,0 0 1 0 0,1-1-1 0 0,-2 1 1 0 0,1 0-1 0 0,0-1 1 0 0,-1 1-1 0 0,0-1 1 0 0,0 1-1 0 0,0-1 1 0 0,-1 0-1 0 0,1 0 1 0 0,-1 0 3 0 0,-5-5-4669 0 0,6-5-4526 0 0,2 3-1905 0 0</inkml:trace>
  <inkml:trace contextRef="#ctx0" brushRef="#br0" timeOffset="45850.905">8385 365 0 0 0,'0'0'411'0'0,"0"0"121"0"0,0 0 272 0 0,0 0 360 0 0,0 0 273 0 0,0 0 115 0 0,0 0-17 0 0,0 0-81 0 0,0 0-73 0 0,0 0 31 0 0,0 0 3 0 0,3-8-48 0 0,2-2-798 0 0,2-6-84 0 0,-2-1 6470 0 0,-46 140-3134 0 0,-39 235-2537 0 0,34-137-1023 0 0,42-132-177 0 0,4-89-78 0 0,76-14 1015 0 0,124-13-869 0 0,-152 24-64 0 0,-48 3-72 0 0,0 0 0 0 0,0 0 0 0 0,0 0-1 0 0,0 0-3 0 0,0 0 11 0 0,0 0 6 0 0,0 0-6 0 0,0 0-13 0 0,0 0-2 0 0,0 0 10 0 0,0 0 22 0 0,0 0-55 0 0,0 0-25 0 0,0 0 35 0 0,0 0 2 0 0,0 0 4 0 0,0 0-13 0 0,0 0-8 0 0,0 0-13 0 0,-1 0-2 0 0,-23 0-4444 0 0,9 0-5810 0 0,9 0-1684 0 0</inkml:trace>
  <inkml:trace contextRef="#ctx0" brushRef="#br0" timeOffset="46121.518">8621 866 11370 0 0,'0'0'1665'0'0,"0"0"-625"0"0,0 0-165 0 0,0 0 236 0 0,0 0 256 0 0,0 0 42 0 0,0 0-190 0 0,0 0-244 0 0,0 0-176 0 0,0 0-96 0 0,0 0-59 0 0,0 0-69 0 0,0 0-79 0 0,8 23-89 0 0,24 70-111 0 0,-18-1 389 0 0,-13-61-642 0 0,-1 21-1119 0 0,-4-56-14292 0 0,4 1 6133 0 0</inkml:trace>
  <inkml:trace contextRef="#ctx0" brushRef="#br0" timeOffset="46623.988">8599 833 2425 0 0,'0'0'2099'0'0,"0"0"-632"0"0,0 0-124 0 0,0 0 201 0 0,0 0 152 0 0,0 0-29 0 0,0 0-208 0 0,0 0-222 0 0,0 0-159 0 0,0 0-80 0 0,0 0-42 0 0,0 0-26 0 0,22 0-54 0 0,71 1-80 0 0,19 16 1389 0 0,-110-16-2156 0 0,0-1 0 0 0,1 1 1 0 0,-1-1-1 0 0,0 1 0 0 0,0 0 1 0 0,0 0-1 0 0,0 0 0 0 0,0 0 1 0 0,0 0-1 0 0,0 0 1 0 0,0 1-1 0 0,-1-1 0 0 0,1 1 1 0 0,0-1-1 0 0,-1 1 0 0 0,1 0 1 0 0,-1-1-1 0 0,0 1 1 0 0,1 0-1 0 0,-1 0 0 0 0,0 0 1 0 0,0 0-1 0 0,0 0 0 0 0,-1 0 1 0 0,1 0-1 0 0,0 1 1 0 0,-1-1-1 0 0,1 0 0 0 0,-1 0 1 0 0,0 0-1 0 0,0 1 0 0 0,0-1 1 0 0,0 0-1 0 0,0 0 0 0 0,0 1 1 0 0,-1-1-1 0 0,1 0 1 0 0,-1 0-1 0 0,1 0 0 0 0,-1 0 1 0 0,0 1-1 0 0,0-1 0 0 0,0 0 1 0 0,0 0-1 0 0,-1 1-29 0 0,-99 93 542 0 0,100-95-545 0 0,0-1 1 0 0,0 1 0 0 0,0-1 0 0 0,1 1 0 0 0,-1 0-1 0 0,0 0 1 0 0,0-1 0 0 0,1 1 0 0 0,-1 0-1 0 0,1 0 1 0 0,-1 0 0 0 0,0 0 0 0 0,1 0 0 0 0,0 0-1 0 0,-1-1 1 0 0,1 1 0 0 0,-1 0 0 0 0,1 0 0 0 0,0 1-1 0 0,0-1 1 0 0,0 0 0 0 0,0 0 0 0 0,0 0-1 0 0,0 0 1 0 0,0 0 0 0 0,0 0 0 0 0,0 0 0 0 0,0 0-1 0 0,0 0 1 0 0,1 0 0 0 0,-1 0 0 0 0,0 0 0 0 0,1 0-1 0 0,-1 0 1 0 0,1 0 0 0 0,-1 0 0 0 0,1 0-1 0 0,-1-1 1 0 0,1 1 0 0 0,0 0 0 0 0,-1 0 0 0 0,1 0-1 0 0,0-1 1 0 0,0 1 0 0 0,-1 0 0 0 0,1-1-1 0 0,0 1 1 0 0,0-1 0 0 0,0 1 0 0 0,0-1 0 0 0,0 1-1 0 0,0-1 1 0 0,1 0 2 0 0,59 17 71 0 0,-54-15-67 0 0,33 3 17 0 0,47 19 129 0 0,-87-23-137 0 0,1 0 1 0 0,-1 0-1 0 0,1 1 1 0 0,-1-1-1 0 0,0 0 1 0 0,0 0-1 0 0,1 0 1 0 0,-1 1-1 0 0,0-1 1 0 0,0 0-1 0 0,0 0 1 0 0,0 1-1 0 0,0-1 1 0 0,-1 0-1 0 0,1 0 1 0 0,0 0-1 0 0,0 1 1 0 0,-1-1-1 0 0,1 0 1 0 0,-1 0-1 0 0,1 0 1 0 0,-1 0-1 0 0,0 0 1 0 0,1 0-1 0 0,-1 0 1 0 0,0 0-1 0 0,0 0 1 0 0,1 0-1 0 0,-1 0 1 0 0,0 0-1 0 0,0-1 1 0 0,0 1-1 0 0,0 0 1 0 0,0 0 0 0 0,0-1-1 0 0,0 1 1 0 0,0-1-1 0 0,-2 1-13 0 0,-74 32 319 0 0,61-28-388 0 0,-1 0 1 0 0,0-1-1 0 0,0-1 1 0 0,0-1 0 0 0,-1 0-1 0 0,1-1 1 0 0,0-1-1 0 0,-1-1 1 0 0,-11-1 68 0 0,-23-21-2649 0 0,39 2-7928 0 0,13 14-720 0 0</inkml:trace>
  <inkml:trace contextRef="#ctx0" brushRef="#br0" timeOffset="47618.659">9153 958 1400 0 0,'0'0'2921'0'0,"0"0"-387"0"0,0 0-116 0 0,0 0-87 0 0,0 0-261 0 0,0 0-366 0 0,0 0-369 0 0,0 0-399 0 0,0 0-258 0 0,0 0-100 0 0,0 0-24 0 0,0 0-10 0 0,0 0-12 0 0,-2 6-40 0 0,-4 183 3724 0 0,3-159-4272 0 0,-10-32-5832 0 0,12-5 2687 0 0,0 1-4235 0 0,1 2-1226 0 0</inkml:trace>
  <inkml:trace contextRef="#ctx0" brushRef="#br0" timeOffset="47928.795">8917 980 8786 0 0,'0'0'2692'0'0,"0"0"-738"0"0,0 0-525 0 0,0 0-237 0 0,0 0-160 0 0,0 0-66 0 0,0 0-49 0 0,0 0-29 0 0,0 0-44 0 0,0 0-119 0 0,0 0-128 0 0,0 0-129 0 0,0 0-112 0 0,26 3-92 0 0,82 6-84 0 0,17-6 50 0 0,-38-10-2555 0 0,-87 7 1248 0 0,0 0-572 0 0,0 0-1035 0 0,0 0-2541 0 0,0 0-5255 0 0</inkml:trace>
  <inkml:trace contextRef="#ctx0" brushRef="#br0" timeOffset="48174.431">8867 1271 5721 0 0,'0'0'2646'0'0,"0"0"-848"0"0,0 0-322 0 0,0 0 72 0 0,0 0-58 0 0,0 0-211 0 0,0 0-283 0 0,0 0-222 0 0,0 0-205 0 0,0 0-165 0 0,34 1-128 0 0,108 1-78 0 0,-23-12 27 0 0,-41 7-1194 0 0,-45 2-8597 0 0,-30 1 701 0 0</inkml:trace>
  <inkml:trace contextRef="#ctx0" brushRef="#br0" timeOffset="49373.092">8068 185 5873 0 0,'0'0'2287'0'0,"0"0"-381"0"0,0 0-213 0 0,0 0-177 0 0,0 0-213 0 0,0 0-170 0 0,0 0-171 0 0,0 0-181 0 0,0 0-100 0 0,0 0-72 0 0,0 0-33 0 0,0 0-22 0 0,0 0-21 0 0,17-3-40 0 0,122-16 749 0 0,237 67 732 0 0,-262-29-1895 0 0,-101-15 181 0 0,-20-4 316 0 0,-24-5 276 0 0,18 1-821 0 0,1-1 0 0 0,-1-1 0 0 0,1 0 0 0 0,0-1 0 0 0,1 0 0 0 0,-1-1 0 0 0,1 0 0 0 0,1 0 0 0 0,0-2 0 0 0,0 1 0 0 0,-3-4-31 0 0,7 1-665 0 0,5 7-2596 0 0,1 0-3907 0 0,0 4-4097 0 0</inkml:trace>
  <inkml:trace contextRef="#ctx0" brushRef="#br0" timeOffset="49843.315">9210 579 4297 0 0,'0'0'2147'0'0,"0"0"-656"0"0,0 0-71 0 0,0 0 333 0 0,0 0 180 0 0,0 0-117 0 0,0 0-291 0 0,0 0-330 0 0,0 0-209 0 0,0 0-96 0 0,0 0-112 0 0,0 0-86 0 0,0 0-69 0 0,23 3-94 0 0,109 16 336 0 0,-75-10-568 0 0,2-3 0 0 0,-1-3 0 0 0,39-3-297 0 0,-91 0-115 0 0,7-3-1590 0 0,-11 0-8235 0 0,-2 2-315 0 0</inkml:trace>
  <inkml:trace contextRef="#ctx0" brushRef="#br0" timeOffset="50096.718">9223 792 8322 0 0,'0'0'2051'0'0,"0"0"-633"0"0,0 0-118 0 0,0 0 228 0 0,0 0 62 0 0,0 0-151 0 0,0 0-290 0 0,0 0-310 0 0,0 0-237 0 0,32 4-152 0 0,102 11-114 0 0,-1-19 235 0 0,-89-3-469 0 0,76-3-246 0 0,-69 9-2701 0 0,-50 1 873 0 0,-1 0-2724 0 0,0 0-5520 0 0</inkml:trace>
  <inkml:trace contextRef="#ctx0" brushRef="#br0" timeOffset="50443.447">9340 373 3977 0 0,'0'0'1926'0'0,"0"0"-123"0"0,0 0 20 0 0,0 0-58 0 0,0 0-198 0 0,0 0-257 0 0,0 0-235 0 0,0 0-163 0 0,0 0-57 0 0,0 0-39 0 0,0 0-41 0 0,0 0-50 0 0,-2 34-62 0 0,-9 109-72 0 0,10 19 991 0 0,1-135-1600 0 0,-1 0 1 0 0,-1 0-1 0 0,-1-1 0 0 0,-2 1 1 0 0,0-1-1 0 0,-2 0 1 0 0,-1 0-1 0 0,-1-1 1 0 0,-1 0-1 0 0,-1 0 0 0 0,-2 0 18 0 0,4-12-580 0 0,-3 7-1162 0 0,8-10-6649 0 0,3-8-2243 0 0</inkml:trace>
  <inkml:trace contextRef="#ctx0" brushRef="#br0" timeOffset="51278.848">9926 266 0 0 0,'0'0'880'0'0,"0"0"423"0"0,0 0 143 0 0,0 0 62 0 0,0 0 43 0 0,0 0-5 0 0,0 0-41 0 0,0 0-52 0 0,0 0-105 0 0,0 0-133 0 0,2-2-144 0 0,-1 2-953 0 0,0 0 0 0 0,-1-1 0 0 0,1 1 0 0 0,0 0 0 0 0,-1 0 0 0 0,1 0 0 0 0,0 0 0 0 0,-1 0 0 0 0,1 0 0 0 0,0 0 0 0 0,-1 0 0 0 0,1 0 0 0 0,0 0-1 0 0,-1 0 1 0 0,1 1 0 0 0,0-1 0 0 0,-1 0 0 0 0,1 0 0 0 0,0 1 0 0 0,-1-1 0 0 0,1 0 0 0 0,-1 1 0 0 0,1-1 0 0 0,0 0 0 0 0,-1 1 0 0 0,1-1 0 0 0,-1 1 0 0 0,0-1 0 0 0,1 1 0 0 0,-1-1 0 0 0,1 1 0 0 0,-1 0 0 0 0,0-1 0 0 0,1 1 0 0 0,-1-1 0 0 0,0 1 0 0 0,0 0 0 0 0,1-1 0 0 0,-1 1 0 0 0,0 0 0 0 0,0-1 0 0 0,0 1 0 0 0,0 0 0 0 0,0-1 0 0 0,0 1 0 0 0,0 0 0 0 0,0 0 0 0 0,0-1 0 0 0,0 1 0 0 0,0 0 0 0 0,0-1 0 0 0,-1 1 0 0 0,1 0-1 0 0,0-1 1 0 0,0 1 0 0 0,-1-1 0 0 0,1 1 0 0 0,-1 0 0 0 0,1-1 0 0 0,0 1 0 0 0,-1-1 0 0 0,1 1 0 0 0,-1-1 0 0 0,0 1-118 0 0,1 7-282 0 0,-8 235 2812 0 0,-54 22-2530 0 0,31-202 33 0 0,17-41 717 0 0,-20 21-685 0 0,82-43 353 0 0,58-25-126 0 0,0 3-234 0 0,-100 19 106 0 0,-5 3-4032 0 0,-1-1-4181 0 0,0 1 8018 0 0,0 0-11608 0 0</inkml:trace>
  <inkml:trace contextRef="#ctx0" brushRef="#br0" timeOffset="51575.156">10121 796 7202 0 0,'0'0'3915'0'0,"0"0"-2063"0"0,0 0-799 0 0,0 0 148 0 0,0 0 180 0 0,0 0-71 0 0,0 0-231 0 0,0 0-277 0 0,0 0-211 0 0,0 0-153 0 0,0 0-85 0 0,0 0-72 0 0,0 0-65 0 0,2 33-56 0 0,4 102-36 0 0,-14-72-55 0 0,-14 22-1166 0 0,20-81 482 0 0,-1-2-3350 0 0,1-1-80 0 0,2 0-6692 0 0</inkml:trace>
  <inkml:trace contextRef="#ctx0" brushRef="#br0" timeOffset="52111.208">10104 778 4569 0 0,'0'0'1674'0'0,"0"0"-250"0"0,0 0-36 0 0,0 0 90 0 0,0 0 17 0 0,0 0-97 0 0,0 0-212 0 0,0 0-181 0 0,0 0-116 0 0,0 0-70 0 0,0 0-83 0 0,0 0-88 0 0,0 0-82 0 0,14 6-65 0 0,44 22-70 0 0,17-4 495 0 0,-73-24-910 0 0,0 0 0 0 0,0 1 0 0 0,0-1 0 0 0,0 0 0 0 0,-1 1 0 0 0,1-1 0 0 0,0 1 0 0 0,0 0 0 0 0,-1 0 0 0 0,1-1 0 0 0,0 1 0 0 0,-1 0 0 0 0,1 0 0 0 0,-1 1 1 0 0,1-1-1 0 0,-1 0 0 0 0,0 0 0 0 0,1 1 0 0 0,-1-1 0 0 0,0 1 0 0 0,0-1 0 0 0,0 1 0 0 0,0-1 0 0 0,0 1 0 0 0,-1 0 0 0 0,1 0 0 0 0,0-1 0 0 0,-1 1 0 0 0,1 0 0 0 0,-1 0 1 0 0,0 0-1 0 0,1-1 0 0 0,-1 1 0 0 0,0 0 0 0 0,0 0 0 0 0,0 0 0 0 0,0 0 0 0 0,-1 0 0 0 0,1-1 0 0 0,0 1 0 0 0,-1 0 0 0 0,1 0 0 0 0,-1 0-16 0 0,-92 73 712 0 0,89-72-705 0 0,2-3-9 0 0,1 0 1 0 0,0 0-1 0 0,0 1 1 0 0,-1-1-1 0 0,1 0 1 0 0,0 1 0 0 0,0-1-1 0 0,0 1 1 0 0,0-1-1 0 0,0 1 1 0 0,0-1-1 0 0,0 1 1 0 0,0 0-1 0 0,0 0 1 0 0,0-1 0 0 0,0 1-1 0 0,0 0 1 0 0,0 0-1 0 0,0 0 1 0 0,1 0-1 0 0,-1 0 1 0 0,0 0-1 0 0,1 0 1 0 0,-1 0 0 0 0,1 0-1 0 0,-1 1 1 0 0,1-1-1 0 0,0 0 1 0 0,-1 0-1 0 0,1 0 1 0 0,0 1-1 0 0,0-1 1 0 0,0 0 0 0 0,0 0-1 0 0,0 0 1 0 0,0 1-1 0 0,0-1 1 0 0,0 0-1 0 0,0 0 1 0 0,1 1-1 0 0,-1-1 1 0 0,0 0 0 0 0,1 0-1 0 0,-1 0 1 0 0,1 0-1 0 0,-1 0 1 0 0,1 0-1 0 0,0 0 1 0 0,-1 0-1 0 0,1 0 1 0 0,0 0 0 0 0,0 0-1 0 0,0 0 1 0 0,0 0-1 0 0,0 0 1 0 0,0-1 1 0 0,59 39 403 0 0,-59-37-390 0 0,0-1-1 0 0,0 0 0 0 0,0 1 1 0 0,0-1-1 0 0,0 1 1 0 0,0-1-1 0 0,0 1 0 0 0,-1-1 1 0 0,1 1-1 0 0,0 0 1 0 0,-1-1-1 0 0,1 1 1 0 0,-1 0-1 0 0,0 0 0 0 0,0-1 1 0 0,0 1-1 0 0,1 0 1 0 0,-2-1-1 0 0,1 1 0 0 0,0 0 1 0 0,0 0-1 0 0,0-1 1 0 0,-1 1-1 0 0,1 0 0 0 0,-1-1 1 0 0,0 1-1 0 0,1 0 1 0 0,-1-1-1 0 0,0 1 0 0 0,0-1 1 0 0,0 1-1 0 0,0-1 1 0 0,0 0-1 0 0,0 1 0 0 0,0-1 1 0 0,0 0-1 0 0,-1 0 1 0 0,0 1-13 0 0,-6 6 56 0 0,-1-2 0 0 0,0 1 0 0 0,0-1 0 0 0,0-1 0 0 0,0 0 1 0 0,-1 0-1 0 0,0 0 0 0 0,0-1 0 0 0,0-1 0 0 0,-10 2-56 0 0,-34 2-1355 0 0,30-7-9188 0 0,20 0-512 0 0</inkml:trace>
  <inkml:trace contextRef="#ctx0" brushRef="#br0" timeOffset="52396.686">10427 962 5993 0 0,'0'0'2571'0'0,"0"0"-383"0"0,0 0-141 0 0,0 0-58 0 0,0 0-177 0 0,0 0-296 0 0,0 0-321 0 0,0 0-267 0 0,0 0-189 0 0,0 0-147 0 0,0 0-88 0 0,0 0-95 0 0,0 0-72 0 0,-11 29-95 0 0,-31 88-84 0 0,25-17 24 0 0,3-74-678 0 0,2-22-9070 0 0,10-4 995 0 0</inkml:trace>
  <inkml:trace contextRef="#ctx0" brushRef="#br0" timeOffset="52646.903">10416 943 7634 0 0,'0'0'2249'0'0,"0"0"-650"0"0,0 0-350 0 0,0 0-81 0 0,0 0-12 0 0,0 0-36 0 0,0 0-118 0 0,0 0-182 0 0,0 0-138 0 0,0 0-88 0 0,0 0-65 0 0,0 0-71 0 0,0 0-92 0 0,27 0-102 0 0,85 0-81 0 0,-25 5-121 0 0,-63 4-2194 0 0,-35-1-8137 0 0,7-4 1535 0 0</inkml:trace>
  <inkml:trace contextRef="#ctx0" brushRef="#br0" timeOffset="52808.138">10362 1116 3569 0 0,'0'0'2216'0'0,"0"0"289"0"0,0 0 159 0 0,0 0-327 0 0,0 0-537 0 0,0 0-520 0 0,0 0-447 0 0,0 0-257 0 0,0 0-224 0 0,0 0-128 0 0,190-11-152 0 0,-166 8-104 0 0,-4-1-128 0 0,-3 0-384 0 0,-5 1-448 0 0,-1-1-1225 0 0,-7 0-3192 0 0,0 1-3665 0 0</inkml:trace>
  <inkml:trace contextRef="#ctx0" brushRef="#br0" timeOffset="53844.68">9642 152 136 0 0,'0'0'2130'0'0,"0"0"-154"0"0,0 0 106 0 0,0 0 90 0 0,0 0-99 0 0,0 0-269 0 0,0 0-307 0 0,0 0-270 0 0,0 0-198 0 0,0 0-94 0 0,0 0-44 0 0,0 0-31 0 0,17-8 2710 0 0,418 23-1895 0 0,-419-15-1965 0 0,6-1 1317 0 0,-41-13-144 0 0,10 9-873 0 0,0-1-1 0 0,1 0 0 0 0,0-1 0 0 0,0 0 0 0 0,1 0 0 0 0,-1-1 0 0 0,1 0 0 0 0,1 0 0 0 0,0-1 0 0 0,0 0 0 0 0,1 0 0 0 0,-1-2-9 0 0,2 5-39 0 0,-2-2-555 0 0,-4-7 202 0 0,8 4-10010 0 0,2 8-1196 0 0</inkml:trace>
  <inkml:trace contextRef="#ctx0" brushRef="#br0" timeOffset="54912.774">10478 56 0 0 0,'0'0'912'0'0,"0"0"731"0"0,0 0 299 0 0,0 0 93 0 0,0 0 28 0 0,0 0-17 0 0,0 0-128 0 0,0 0-177 0 0,0 0-230 0 0,0 0-262 0 0,0 0-204 0 0,0 0-166 0 0,-5-4-156 0 0,-17-13-112 0 0,16 12-82 0 0,6 5-42 0 0,0 0-31 0 0,19 1 2525 0 0,10 11-2500 0 0,0 2 1 0 0,-1 0-1 0 0,-1 2 1 0 0,0 1 0 0 0,-1 2-1 0 0,-1 0 1 0 0,-1 2-1 0 0,18 19-481 0 0,-19-19 96 0 0,-1 1-1 0 0,-1 1 0 0 0,-1 0 0 0 0,-1 2 1 0 0,-1 0-1 0 0,-2 1 0 0 0,0 1 0 0 0,-2 0 0 0 0,-1 1 1 0 0,9 27-96 0 0,-10-12 74 0 0,-2-1 1 0 0,-2 2-1 0 0,-1-1 1 0 0,-3 1-1 0 0,-1 0 1 0 0,-2 0-1 0 0,-3 17-74 0 0,0-48 22 0 0,0-1 0 0 0,-1 1 0 0 0,-1-1 0 0 0,1 0 0 0 0,-2 0-1 0 0,0-1 1 0 0,0 1 0 0 0,-1-1 0 0 0,0 0 0 0 0,-1-1 0 0 0,-1 1 0 0 0,0 0-22 0 0,-93 136 124 0 0,38-65-49 0 0,-18-2 53 0 0,2-35-80 0 0,27-17-7 0 0,13-5 186 0 0,32-20-219 0 0,7-3 2 0 0,0 0 0 0 0,0 0-6 0 0,0 0-16 0 0,0 0 0 0 0,0 0 17 0 0,0 0 4 0 0,0 0-22 0 0,0 0-18 0 0,0 0-17 0 0,0 0-33 0 0,34-26-2340 0 0,-9 12 11 0 0,-12 7-965 0 0,0-1-4225 0 0,-2 1-5406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295 199 0 0 0,'0'0'499'0'0,"0"0"573"0"0,0 0 540 0 0,0 0 457 0 0,0 0 183 0 0,0 0-53 0 0,0 0-233 0 0,0 0-288 0 0,0 0-198 0 0,0 0-113 0 0,1-3-92 0 0,0-12-52 0 0,-1 11-57 0 0,0 4-88 0 0,0 0-52 0 0,0 0-103 0 0,0 0-130 0 0,4 17 3081 0 0,10 13-2924 0 0,0 1-682 0 0,-3 15-104 0 0,-3 0 0 0 0,-2 0 0 0 0,-1 0 0 0 0,-3 1 0 0 0,-2 0 0 0 0,-2-1 0 0 0,-2 7-164 0 0,3-37 8 0 0,-6 80 61 0 0,-10 47-48 0 0,8-80-7 0 0,21-161-12648 0 0,-9 80 6420 0 0,-1 6-4968 0 0</inkml:trace>
  <inkml:trace contextRef="#ctx0" brushRef="#br0" timeOffset="556.073">205 170 8506 0 0,'0'0'2790'0'0,"0"0"-419"0"0,0 0-337 0 0,0 0-171 0 0,0 0-178 0 0,0 0-322 0 0,0 0-372 0 0,0 0-331 0 0,0 0-209 0 0,0 0-40 0 0,0 0 44 0 0,0 0 74 0 0,0 0 45 0 0,9-4-13 0 0,57-18 414 0 0,61 12 701 0 0,-98 5-1588 0 0,0 2-1 0 0,0 1 0 0 0,0 2 1 0 0,1 0-1 0 0,-1 2 0 0 0,0 1-87 0 0,-25-2 7 0 0,0 1-1 0 0,-1-1 0 0 0,1 1 0 0 0,-1-1 0 0 0,1 1 1 0 0,-1 0-1 0 0,0 0 0 0 0,0 1 0 0 0,0-1 0 0 0,0 1 1 0 0,0-1-1 0 0,0 1 0 0 0,-1 0 0 0 0,1 0 0 0 0,-1 0 0 0 0,0 0 1 0 0,0 1-1 0 0,0-1 0 0 0,0 1 0 0 0,0-1 0 0 0,-1 1 1 0 0,0-1-1 0 0,0 1 0 0 0,0 0 0 0 0,0 0 0 0 0,0 0 1 0 0,-1 0-1 0 0,1-1 0 0 0,-1 1 0 0 0,0 0 0 0 0,-1 0 1 0 0,1 0-1 0 0,-1 0 0 0 0,1 0 0 0 0,-1-1 0 0 0,0 1 0 0 0,-1 0 1 0 0,1-1-1 0 0,-1 1 0 0 0,1 0 0 0 0,-1-1 0 0 0,-2 3-6 0 0,-117 200 168 0 0,121-202-169 0 0,0 1 0 0 0,1 0 0 0 0,-1-1 0 0 0,1 1 0 0 0,0-1-1 0 0,0 1 1 0 0,1-1 0 0 0,-1 0 0 0 0,1 0 0 0 0,0 1-1 0 0,0-1 1 0 0,0 0 0 0 0,1 0 0 0 0,-1-1 0 0 0,1 1-1 0 0,0 0 1 0 0,0-1 0 0 0,1 0 0 0 0,-1 0 0 0 0,0 0 0 0 0,1 0-1 0 0,0 0 1 0 0,0-1 0 0 0,0 0 0 0 0,0 1 0 0 0,0-1-1 0 0,0-1 1 0 0,1 1 0 0 0,-1-1 0 0 0,0 0 0 0 0,1 0-1 0 0,-1 0 1 0 0,1 0 0 0 0,0-1 0 0 0,-1 0 1 0 0,28 13-9 0 0,-14-5 12 0 0,-12-7 4 0 0,0 1 0 0 0,-1 0 0 0 0,1 0 0 0 0,0 0 0 0 0,-1 1 0 0 0,0 0 0 0 0,1 0 0 0 0,-1 0 0 0 0,0 1-1 0 0,-1-1 1 0 0,1 1 0 0 0,-1 1 0 0 0,1-1 0 0 0,-1 0 0 0 0,-1 1 0 0 0,1 0 0 0 0,0 0 0 0 0,-1 0 0 0 0,0 0 0 0 0,-1 1 0 0 0,1-1 0 0 0,-1 1-1 0 0,1 1-5 0 0,-3 1 14 0 0,-1 0 0 0 0,0 0 0 0 0,0 0 0 0 0,0-1 0 0 0,-1 1 0 0 0,0 0 0 0 0,-1-1 0 0 0,1 1 0 0 0,-1-1 0 0 0,-1 0 0 0 0,0 0 0 0 0,0 0 0 0 0,0 0 0 0 0,-1-1 0 0 0,0 1 0 0 0,0-1 0 0 0,0 0 0 0 0,-1-1 0 0 0,0 1 0 0 0,-4 2-15 0 0,-20 19 23 0 0,-1-2 0 0 0,-1-1 0 0 0,-1-2 0 0 0,-1-1 0 0 0,-1-1 0 0 0,0-2 0 0 0,-1-1 1 0 0,-2-3-1 0 0,0 0-23 0 0,-29-6-430 0 0,72-38-1712 0 0,33-22-1464 0 0,-7 21-5552 0 0,-18 19-2557 0 0</inkml:trace>
  <inkml:trace contextRef="#ctx0" brushRef="#br0" timeOffset="1348.81">1006 682 6945 0 0,'0'0'4200'0'0,"0"0"-1921"0"0,0 0-686 0 0,0 0-2 0 0,0 0 12 0 0,0 0-115 0 0,0 0-275 0 0,0 0-323 0 0,0 0-207 0 0,0 0-78 0 0,0 0-66 0 0,0 0-80 0 0,0 0-52 0 0,-2 12-69 0 0,-12 57 254 0 0,13-67-547 0 0,1 1 0 0 0,0-1 0 0 0,0 1 0 0 0,0 0 0 0 0,0-1 0 0 0,0 1 0 0 0,0 0 0 0 0,1-1-1 0 0,-1 1 1 0 0,1 0 0 0 0,0-1 0 0 0,0 1 0 0 0,0-1 0 0 0,0 0 0 0 0,0 1 0 0 0,0-1-1 0 0,1 0 1 0 0,-1 1 0 0 0,1-1 0 0 0,0 0 0 0 0,-1 0 0 0 0,1 0 0 0 0,0-1 0 0 0,0 1 0 0 0,0 0-1 0 0,1 0-44 0 0,46-6 957 0 0,49-62 8 0 0,32-23-684 0 0,-129 89-283 0 0,1-1-1 0 0,0 1 1 0 0,0 0-1 0 0,-1 0 1 0 0,1 0-1 0 0,0 0 1 0 0,0 0-1 0 0,-1 1 1 0 0,1-1-1 0 0,0 1 1 0 0,0-1-1 0 0,-1 1 1 0 0,1-1-1 0 0,0 1 1 0 0,-1 0-1 0 0,1 0 1 0 0,-1 0-1 0 0,1 0 1 0 0,-1 0-1 0 0,0 0 1 0 0,1 0-1 0 0,-1 0 1 0 0,0 1-1 0 0,0-1 1 0 0,0 0-1 0 0,0 1 1 0 0,0-1-1 0 0,0 1 1 0 0,0 0-1 0 0,0-1 1 0 0,0 1-1 0 0,-1-1 1 0 0,1 1-1 0 0,-1 0 1 0 0,1 0-1 0 0,-1 0 3 0 0,22 30 9 0 0,-17-29-3 0 0,0 1 1 0 0,1-1-1 0 0,-1 0 0 0 0,1 0 0 0 0,0-1 1 0 0,-1 0-1 0 0,1 0 0 0 0,0 0 0 0 0,1 0 1 0 0,-1-1-1 0 0,0 0 0 0 0,0-1 0 0 0,0 1 0 0 0,1-1 1 0 0,-1 0-1 0 0,0-1 0 0 0,0 1 0 0 0,1-1 1 0 0,-1-1-1 0 0,0 1 0 0 0,0-1 0 0 0,0 0 1 0 0,0 0-1 0 0,-1-1 0 0 0,1 1 0 0 0,-1-1 1 0 0,1-1-1 0 0,-1 1 0 0 0,0-1 0 0 0,0 0 1 0 0,2-2-7 0 0,13-9 88 0 0,0-2 1 0 0,-1 0 0 0 0,0-1-1 0 0,-1-1 1 0 0,-2 0 0 0 0,13-19-89 0 0,-7 9 63 0 0,0-1 0 0 0,-3-2 1 0 0,0 0-1 0 0,-2 0 0 0 0,-2-2 1 0 0,-1 0-1 0 0,-1-1 0 0 0,-2 0 1 0 0,-2-1-1 0 0,-1 0 0 0 0,-1 0 1 0 0,-1-15-64 0 0,-6 45 2 0 0,1 2 10 0 0,0 0 1 0 0,0 0-1 0 0,0 0 0 0 0,0 0 1 0 0,-1 0-1 0 0,1-1 1 0 0,-1 1-1 0 0,-1 0 0 0 0,1 0 1 0 0,0 0-1 0 0,-1 0 1 0 0,0 0-1 0 0,0 0 1 0 0,0 0-1 0 0,0 0 0 0 0,-1 0 1 0 0,1 0-1 0 0,-1 1 1 0 0,0-1-1 0 0,0 0 0 0 0,-1 1 1 0 0,1 0-1 0 0,-1-1 1 0 0,1 1-1 0 0,-1 0 1 0 0,0 1-1 0 0,0-1 0 0 0,0 0 1 0 0,-1 1-1 0 0,1 0 1 0 0,-1-1-1 0 0,1 1 0 0 0,-1 1 1 0 0,-1-2-13 0 0,-30 55-155 0 0,28-29 166 0 0,1-1 0 0 0,0 2-1 0 0,2-1 1 0 0,1 0 0 0 0,1 1-1 0 0,1 0 1 0 0,1-1 0 0 0,1 1-1 0 0,1-1 1 0 0,1 1 0 0 0,1-1-1 0 0,1 0 1 0 0,1 0 0 0 0,1 0-1 0 0,1-1 1 0 0,1 0 0 0 0,1 0-1 0 0,11 16-10 0 0,50 86 148 0 0,-21-32-90 0 0,-43-82-652 0 0,-18-33-633 0 0,-42-54-3412 0 0,20 26-5274 0 0,24 38-1844 0 0</inkml:trace>
  <inkml:trace contextRef="#ctx0" brushRef="#br0" timeOffset="1598.341">1440 210 13547 0 0,'0'0'2070'0'0,"0"0"-447"0"0,0 0-47 0 0,0 0 64 0 0,0 0-141 0 0,0 0-265 0 0,32 2-251 0 0,101 2-228 0 0,-35-4 507 0 0,0-4 0 0 0,54-12-1262 0 0,108-3-679 0 0,-258 19 537 0 0,42 2-1692 0 0,-17 7-5848 0 0,-18-5-4655 0 0</inkml:trace>
  <inkml:trace contextRef="#ctx0" brushRef="#br0" timeOffset="1875.676">1 1230 13987 0 0,'0'0'1818'0'0,"0"0"-685"0"0,0 0-60 0 0,0 0 252 0 0,0 0 115 0 0,34-4-90 0 0,111-16-171 0 0,156-52 2158 0 0,145-35-1025 0 0,202-13-2312 0 0,0 16-1375 0 0,-625 100 593 0 0,-27 1-983 0 0,-149 35-4140 0 0,116-21 3549 0 0,-4 0-4069 0 0,13-3-3921 0 0</inkml:trace>
  <inkml:trace contextRef="#ctx0" brushRef="#br0" timeOffset="2098.907">306 1370 15171 0 0,'0'0'1889'0'0,"0"0"-486"0"0,0 0-140 0 0,0 0 6 0 0,0 0 13 0 0,0 0-94 0 0,0 0-193 0 0,36-7-190 0 0,117-25-119 0 0,572-110 2696 0 0,-213 61-2669 0 0,-34 11-1779 0 0,-476 70 798 0 0,30-9-630 0 0,-17-3-6006 0 0,-14 8-5236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11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12 0 0 0,'0'0'569'0'0,"0"0"1335"0"0,0 0 509 0 0,0 0 3 0 0,0 0-197 0 0,0 0-282 0 0,0 0-278 0 0,0 0-221 0 0,0 0-150 0 0,0 0-102 0 0,0 0-86 0 0,0 0-73 0 0,3-2-89 0 0,8-6-86 0 0,-9 6-65 0 0,-2 2-55 0 0,0 0-83 0 0,-19 0 926 0 0,1 0-1460 0 0,1 0 0 0 0,-1 1-1 0 0,0 1 1 0 0,1 1 0 0 0,-1 0-1 0 0,1 1 1 0 0,0 1 0 0 0,0 1-1 0 0,-7 4-114 0 0,23-10 6 0 0,0 0 0 0 0,0 0 0 0 0,1 1 0 0 0,-1-1 0 0 0,0 1-1 0 0,1-1 1 0 0,-1 1 0 0 0,0-1 0 0 0,1 1 0 0 0,-1-1 0 0 0,1 1-1 0 0,-1-1 1 0 0,0 1 0 0 0,1 0 0 0 0,0-1 0 0 0,-1 1 0 0 0,1 0-1 0 0,-1-1 1 0 0,1 1 0 0 0,0 0 0 0 0,-1 0 0 0 0,1 0-1 0 0,0-1 1 0 0,0 1 0 0 0,0 0 0 0 0,0 0 0 0 0,0 0 0 0 0,0-1-1 0 0,0 1 1 0 0,0 0 0 0 0,0 0 0 0 0,0 0 0 0 0,0-1 0 0 0,0 1-1 0 0,0 0 1 0 0,1 0 0 0 0,-1 0 0 0 0,0-1 0 0 0,1 1-1 0 0,-1 0 1 0 0,0-1 0 0 0,1 1 0 0 0,-1 0 0 0 0,1-1 0 0 0,-1 1-1 0 0,1 0 1 0 0,0-1 0 0 0,-1 1 0 0 0,1-1 0 0 0,-1 1 0 0 0,1-1-1 0 0,0 1 1 0 0,0-1 0 0 0,0 0-6 0 0,47 33 171 0 0,-37-26-58 0 0,2 0-14 0 0,0 1-1 0 0,-1 1 1 0 0,-1 0-1 0 0,1 0 1 0 0,-2 2-1 0 0,1-1 0 0 0,-1 1 1 0 0,-1 0-1 0 0,0 1 1 0 0,-1 0-1 0 0,4 6-98 0 0,-7-8 64 0 0,0 0 1 0 0,-1 0-1 0 0,0 0 0 0 0,0 1 0 0 0,-1-1 1 0 0,0 1-1 0 0,-1 0 0 0 0,0-1 0 0 0,-1 1 0 0 0,0 0 1 0 0,-1 0-1 0 0,0 0 0 0 0,-1 4-64 0 0,-1-9 39 0 0,0-1-1 0 0,-1 0 1 0 0,1 1-1 0 0,-1-1 1 0 0,0 0-1 0 0,-1-1 1 0 0,1 1-1 0 0,-1 0 1 0 0,0-1-1 0 0,0 0 1 0 0,0 0-1 0 0,-1 0 1 0 0,1 0-1 0 0,-1-1 1 0 0,0 0-1 0 0,-4 2-38 0 0,-1 0 17 0 0,0 0 0 0 0,0-1-1 0 0,0 0 1 0 0,0 0 0 0 0,-1-2 0 0 0,0 1 0 0 0,1-1-1 0 0,-1-1 1 0 0,0 0 0 0 0,0 0 0 0 0,0-1-1 0 0,0 0 1 0 0,0-1 0 0 0,-1-1-17 0 0,5 1 0 0 0,0-1 0 0 0,0 0 0 0 0,1-1 0 0 0,-1 0 0 0 0,1 0 0 0 0,-1 0 1 0 0,1 0-1 0 0,0-1 0 0 0,0 0 0 0 0,1-1 0 0 0,-1 1 0 0 0,1-1 0 0 0,0 0 0 0 0,0-1 0 0 0,0 0 0 0 0,4 5-128 0 0,-1-1 1 0 0,1 0-1 0 0,0 1 0 0 0,0-1 0 0 0,0 0 0 0 0,0 0 0 0 0,0 0 1 0 0,1 0-1 0 0,-1 0 0 0 0,1 0 0 0 0,-1 0 0 0 0,1 0 1 0 0,0 0-1 0 0,-1 0 0 0 0,1 0 0 0 0,0 0 0 0 0,1 0 0 0 0,-1 0 1 0 0,0 0-1 0 0,0 0 0 0 0,1 0 0 0 0,-1 0 0 0 0,1 0 1 0 0,0 0-1 0 0,-1 0 0 0 0,1 0 0 0 0,0 1 0 0 0,0-1 0 0 0,0 0 1 0 0,1 0-1 0 0,-1 1 0 0 0,0-1 0 0 0,1 1 0 0 0,-1-1 1 0 0,1 1-1 0 0,-1 0 0 0 0,1-1 0 0 0,0 1 0 0 0,-1 0 0 0 0,1 0 1 0 0,0 0-1 0 0,0 0 0 0 0,0 1 0 0 0,0-1 0 0 0,0 0 128 0 0,11-3-3358 0 0,-1 0-4289 0 0,-2 1-4430 0 0</inkml:trace>
  <inkml:trace contextRef="#ctx0" brushRef="#br0" timeOffset="374.171">596 162 13011 0 0,'0'0'1761'0'0,"0"0"-367"0"0,0 0-52 0 0,0 0-15 0 0,0 0-132 0 0,0 0-189 0 0,0 0-215 0 0,0 0-151 0 0,0 0-63 0 0,0 0-33 0 0,0 0-78 0 0,0 0-53 0 0,0 0-68 0 0,2 23-84 0 0,7 68-43 0 0,12-2 267 0 0,-20-84-440 0 0,-1-1 0 0 0,1 1 0 0 0,0-1 0 0 0,1 1 0 0 0,-1-1 0 0 0,1 0 0 0 0,0 1 0 0 0,0-1 0 0 0,1 0 0 0 0,-1 0 0 0 0,1 0 0 0 0,0-1-1 0 0,-1 1 1 0 0,2 0 0 0 0,-1-1 0 0 0,0 0 0 0 0,1 0 0 0 0,0 0 0 0 0,-1 0 0 0 0,1-1 0 0 0,0 1 0 0 0,0-1 0 0 0,1 0 0 0 0,-1 0 0 0 0,0-1 0 0 0,1 1 0 0 0,-1-1 0 0 0,1 0 0 0 0,-1 0-1 0 0,4 0-44 0 0,-4-3 88 0 0,0 0 0 0 0,0 0-1 0 0,-1 0 1 0 0,1-1 0 0 0,-1 0 0 0 0,0 1-1 0 0,0-1 1 0 0,0 0 0 0 0,0 0-1 0 0,0 0 1 0 0,-1-1 0 0 0,1 1-1 0 0,-1-1 1 0 0,0 0 0 0 0,0 1-1 0 0,0-1 1 0 0,0-1-88 0 0,-2 4 2 0 0,15-28 34 0 0,-1-1-1 0 0,-2 0 1 0 0,-1-1 0 0 0,-1-1 0 0 0,-2 0-1 0 0,2-15-35 0 0,-5 40-3576 0 0,-3 9-1583 0 0,-1 3-3407 0 0,-1-2-2964 0 0</inkml:trace>
  <inkml:trace contextRef="#ctx0" brushRef="#br0" timeOffset="1088.724">999 498 7138 0 0,'0'0'2929'0'0,"0"0"-279"0"0,0 0-97 0 0,0 0-214 0 0,0 0-382 0 0,0 0-452 0 0,0 0-405 0 0,0 0-278 0 0,0 0-105 0 0,0 0-44 0 0,0 0-39 0 0,0 0-39 0 0,0 0-81 0 0,14-24-65 0 0,43-75-73 0 0,-11 9 794 0 0,-45 88-1163 0 0,0 0 0 0 0,0 1 1 0 0,0-1-1 0 0,0 1 0 0 0,0-1 0 0 0,0 1 1 0 0,1 0-1 0 0,-1-1 0 0 0,1 1 1 0 0,-1 0-1 0 0,1 0 0 0 0,-1 0 1 0 0,1 0-1 0 0,0 0 0 0 0,-1 0 0 0 0,1 1 1 0 0,0-1-1 0 0,0 0 0 0 0,0 1 1 0 0,-1 0-1 0 0,1-1 0 0 0,0 1 0 0 0,0 0 1 0 0,0 0-1 0 0,0 0 0 0 0,0 0 1 0 0,0 0-1 0 0,-1 0 0 0 0,1 1 1 0 0,0-1-1 0 0,0 1 0 0 0,0-1 0 0 0,-1 1 1 0 0,1 0-1 0 0,0 0 0 0 0,0-1 1 0 0,-1 1-1 0 0,1 0 0 0 0,-1 0 1 0 0,1 1-1 0 0,-1-1 0 0 0,1 0 0 0 0,-1 1 1 0 0,0-1-1 0 0,0 0 0 0 0,1 1 1 0 0,-1-1-1 0 0,0 1 0 0 0,0 0 1 0 0,-1-1-1 0 0,2 2-7 0 0,14 74 25 0 0,-13-76-16 0 0,0 1 0 0 0,0-1 0 0 0,-1 0 0 0 0,1 0 0 0 0,0 0 0 0 0,0-1-1 0 0,0 1 1 0 0,0-1 0 0 0,0 0 0 0 0,0 1 0 0 0,0-1 0 0 0,0 0 0 0 0,0-1 0 0 0,0 1 0 0 0,0-1 0 0 0,0 1-1 0 0,-1-1 1 0 0,1 0 0 0 0,0 0 0 0 0,0 0 0 0 0,0 0 0 0 0,-1-1 0 0 0,1 1 0 0 0,-1-1 0 0 0,1 1 0 0 0,-1-1 0 0 0,1 0-1 0 0,-1 0 1 0 0,0 0 0 0 0,0 0 0 0 0,0-1 0 0 0,0 1 0 0 0,0-1-9 0 0,3-1 1 0 0,117-88 138 0 0,-33 59-125 0 0,-88 34-11 0 0,1 0 1 0 0,-1 0-1 0 0,0 0 0 0 0,1 0 0 0 0,-1 0 0 0 0,0 1 0 0 0,0-1 1 0 0,0 0-1 0 0,0 1 0 0 0,0-1 0 0 0,0 1 0 0 0,0-1 0 0 0,0 1 1 0 0,0-1-1 0 0,-1 1 0 0 0,1 0 0 0 0,-1-1 0 0 0,1 1 0 0 0,-1 0 1 0 0,0-1-1 0 0,1 1 0 0 0,-1 0 0 0 0,0 0 0 0 0,0-1 0 0 0,0 1 1 0 0,-1 0-1 0 0,1-1 0 0 0,0 2-3 0 0,0 1 37 0 0,-13 173 369 0 0,13-119-451 0 0,0-57 69 0 0,0-1-29 0 0,0 0-31 0 0,0 0 21 0 0,0 0 34 0 0,0 0 7 0 0,0 0-16 0 0,0-2-275 0 0,0-5-822 0 0,3 4 634 0 0,-11 5-1639 0 0,3-1-2326 0 0,-1 0-4794 0 0,3-1-2281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09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27 0 0 0,'0'0'680'0'0,"0"0"594"0"0,0 0 243 0 0,0 0 140 0 0,0 0 35 0 0,0 0 44 0 0,0 0 9 0 0,0 0-50 0 0,-3-5-40 0 0,-9-12-157 0 0,9 13-187 0 0,3 4-182 0 0,0 0-142 0 0,0 0-112 0 0,0 0-62 0 0,0 0-29 0 0,0 0-18 0 0,0 0-17 0 0,0 0-80 0 0,0 0-89 0 0,-1 18 1431 0 0,-4 14-1686 0 0,0-1 0 0 0,3 1 0 0 0,0 0 0 0 0,2 0 1 0 0,3 13-326 0 0,-3 72 413 0 0,-32 277 176 0 0,22-281-549 0 0,9-121-4090 0 0,-5-18-370 0 0,3 8-3842 0 0,2 8-2881 0 0</inkml:trace>
  <inkml:trace contextRef="#ctx0" brushRef="#br0" timeOffset="295.647">0 520 12403 0 0,'0'0'1599'0'0,"0"0"-452"0"0,0 0-94 0 0,0 0 54 0 0,0 0-32 0 0,0 0-127 0 0,0 0-200 0 0,0 0-120 0 0,0 0-22 0 0,0 0-19 0 0,0 0-41 0 0,0 0-35 0 0,21-5-43 0 0,127-27 581 0 0,123-16-932 0 0,-189 25-1280 0 0,-57 10-2216 0 0,-6-3-4467 0 0,-16 9-2702 0 0</inkml:trace>
  <inkml:trace contextRef="#ctx0" brushRef="#br0" timeOffset="843.308">661 49 9218 0 0,'0'0'2007'0'0,"0"0"-417"0"0,0 0-78 0 0,0 0 50 0 0,0 0-59 0 0,0 0-323 0 0,0 0-440 0 0,0 0-324 0 0,0 0-45 0 0,0 0 138 0 0,0 0 132 0 0,0 0 85 0 0,0 0-48 0 0,3 17-91 0 0,14 117 800 0 0,-17 189 566 0 0,-18 16-1651 0 0,18-339-346 0 0,13-7-43 0 0,40-47 290 0 0,3 2 0 0 0,2 2 1 0 0,37-22-204 0 0,-63 57-38 0 0,-28 38 117 0 0,-4 141 166 0 0,0-163-266 0 0,0 0 0 0 0,1 0 1 0 0,-1 0-1 0 0,0 0 0 0 0,0 0 0 0 0,1 0 0 0 0,-1 0 0 0 0,1 0 0 0 0,-1 0 0 0 0,1 0 0 0 0,-1 0 0 0 0,1 0 0 0 0,0 0 1 0 0,-1-1-1 0 0,1 1 0 0 0,0 0 0 0 0,0 0 0 0 0,-1-1 0 0 0,1 1 0 0 0,0 0 0 0 0,0-1 0 0 0,0 1 0 0 0,0-1 0 0 0,0 1 1 0 0,0-1-1 0 0,0 0 0 0 0,0 1 0 0 0,0-1 0 0 0,0 0 0 0 0,0 0 0 0 0,0 0 0 0 0,0 0 0 0 0,0 0 0 0 0,0 0 0 0 0,0 0 1 0 0,0 0-1 0 0,0 0 0 0 0,0 0 0 0 0,1 0 0 0 0,-1-1 0 0 0,0 1 0 0 0,0 0 0 0 0,-1-1 0 0 0,1 1 0 0 0,0-1 0 0 0,0 1 1 0 0,0-1-1 0 0,0 0 21 0 0,26-19-6484 0 0,-22 14 319 0 0,-3 5-5494 0 0</inkml:trace>
  <inkml:trace contextRef="#ctx0" brushRef="#br0" timeOffset="1163.962">1162 818 4753 0 0,'0'0'3150'0'0,"0"0"-164"0"0,0 0-345 0 0,0 0-494 0 0,0 0-478 0 0,0 0-415 0 0,0 0-276 0 0,0 0-165 0 0,0 0-91 0 0,33-6-77 0 0,104-20-80 0 0,-74 3 197 0 0,-54 16-593 0 0,-2 2-46 0 0,-1 1 1 0 0,1-1-1 0 0,-1 0 0 0 0,0-1 0 0 0,-1 1 0 0 0,1-1 1 0 0,-1 0-1 0 0,0-1 0 0 0,-1 1 0 0 0,1-1 0 0 0,-1 0 0 0 0,-1 0 1 0 0,1 0-1 0 0,-1 0 0 0 0,0-1 0 0 0,-1 1 0 0 0,0-1 1 0 0,0 0-1 0 0,-1 0 0 0 0,0 0 0 0 0,0 0 0 0 0,-1-6-123 0 0,0 12 2 0 0,-1 0 0 0 0,0 0 0 0 0,0 0 0 0 0,0 0 0 0 0,0 0 0 0 0,0 0 0 0 0,0 0 0 0 0,-1 0 0 0 0,1 0 1 0 0,0 1-1 0 0,-1-1 0 0 0,0 1 0 0 0,1-1 0 0 0,-1 1 0 0 0,0-1 0 0 0,0 1 0 0 0,0 0 0 0 0,0 0 0 0 0,0 0 0 0 0,0 0 0 0 0,0 0 0 0 0,0 0 0 0 0,0 1 0 0 0,0-1 0 0 0,-1 1 0 0 0,1-1 0 0 0,0 1 0 0 0,0 0 0 0 0,-1 0 0 0 0,1 0 0 0 0,-2 0-2 0 0,-70 13-207 0 0,64-9 200 0 0,0 0-1 0 0,0 1 1 0 0,1 0-1 0 0,0 0 1 0 0,0 1-1 0 0,1 0 1 0 0,-1 1 0 0 0,1 0-1 0 0,1 0 1 0 0,-1 0-1 0 0,1 1 1 0 0,1 1-1 0 0,-1-1 1 0 0,1 1-1 0 0,1 0 1 0 0,0 0-1 0 0,0 1 1 0 0,0-1-1 0 0,2 1 1 0 0,-1 0 0 0 0,1 0-1 0 0,0 0 1 0 0,1 1-1 0 0,1-1 1 0 0,-1 1-1 0 0,2-1 1 0 0,-1 5 7 0 0,5-9 7 0 0,1 0 1 0 0,-1-1-1 0 0,1 0 1 0 0,0 0-1 0 0,0 0 0 0 0,0-1 1 0 0,1 0-1 0 0,-1 0 1 0 0,1 0-1 0 0,0 0 1 0 0,0-1-1 0 0,1 0 1 0 0,-1 0-1 0 0,1-1 1 0 0,-1 0-1 0 0,1 0 0 0 0,0-1 1 0 0,0 0-1 0 0,0 0 1 0 0,0 0-1 0 0,0-1 1 0 0,0 0-1 0 0,0 0 1 0 0,4-1-8 0 0,32 2-157 0 0,0-2 1 0 0,0-2 0 0 0,-1-2 0 0 0,1-1 0 0 0,24-8 156 0 0,-47 9-701 0 0,21-6-5718 0 0,-22 4-5613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1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33 2713 0 0,'0'0'2687'0'0,"0"0"-141"0"0,0 0-76 0 0,0 0-85 0 0,0 0-200 0 0,0 0-339 0 0,0 0-431 0 0,0 0-395 0 0,0 0-252 0 0,0 0-123 0 0,0 0-63 0 0,-2 4 3316 0 0,-7 8-2264 0 0,9-13-1356 0 0,7-14 760 0 0,6-17-462 0 0,-13 31-488 0 0,0 1-9 0 0,0 0-11 0 0,0 0-23 0 0,0 0-10 0 0,0 0-20 0 0,0 0-9 0 0,-5 27-473 0 0,2 9-601 0 0,2-23-1890 0 0,1-1-3574 0 0,0-8-5424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15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8 5745 0 0,'0'0'3530'0'0,"0"0"-885"0"0,0 0-330 0 0,0 0-102 0 0,0 0-248 0 0,0 0-374 0 0,0 0-444 0 0,0 0-360 0 0,0 0-210 0 0,0 0-67 0 0,0 0 5 0 0,0 0-9 0 0,0 0-35 0 0,3 11 2126 0 0,-20 7-1081 0 0,17-18-1513 0 0,0 0 7 0 0,0 0 16 0 0,0 0-26 0 0,0 0 16 0 0,0 0 1 0 0,15-18 515 0 0,-3 0-177 0 0,-12 17-283 0 0,0 1 21 0 0,0 0-9 0 0,0 0-6 0 0,0 0-14 0 0,-33 22-450 0 0,29-21 354 0 0,3-1-3503 0 0,1 0-3765 0 0,0 0-5090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3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2401 0 0,'0'0'2971'0'0,"0"0"-603"0"0,0 0-149 0 0,0 0 65 0 0,0 0-103 0 0,0 0-330 0 0,0 0-444 0 0,0 0-368 0 0,0 0-186 0 0,0 0-89 0 0,0 0-20 0 0,0 0 23 0 0,0 0 13 0 0,4 1-36 0 0,123 32 4662 0 0,53-19-4076 0 0,50-14-520 0 0,-280 3-4637 0 0,-39 11-3388 0 0,32 5-4468 0 0,43-15 3489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3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5433 0 0,'0'0'3061'0'0,"0"0"-217"0"0,0 0-251 0 0,0 0-315 0 0,0 0-456 0 0,0 0-460 0 0,0 0-359 0 0,0 0-118 0 0,0 0 39 0 0,0 0 57 0 0,0 0 48 0 0,0 0-68 0 0,0 0-119 0 0,13 5-118 0 0,87 31 892 0 0,-57-28-1156 0 0,1-2 0 0 0,0-2 0 0 0,0-1 0 0 0,0-3 0 0 0,12-2-460 0 0,22 1 74 0 0,4-14-558 0 0,-32-8-2710 0 0,-35 7-4481 0 0,-11 15-4622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28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372 457 2689 0 0,'0'0'1864'0'0,"0"0"-146"0"0,0 0 190 0 0,0 0 294 0 0,0 0 89 0 0,0 0-235 0 0,0 0-438 0 0,0 0-380 0 0,0 0-226 0 0,0 0-112 0 0,0 0-73 0 0,13 1 1975 0 0,-24 64-228 0 0,-8 28-1657 0 0,-59 164 282 0 0,61-207-1081 0 0,10-33-89 0 0,1 1-1 0 0,1 0 1 0 0,0 0-1 0 0,1 0 1 0 0,1 1-1 0 0,1-1 1 0 0,1 1-29 0 0,-1 44 76 0 0,16-59 108 0 0,136 7 920 0 0,31 3-657 0 0,1-10-161 0 0,-182-8-1236 0 0,0 4 415 0 0,-6 3-12616 0 0,4-2 982 0 0</inkml:trace>
  <inkml:trace contextRef="#ctx0" brushRef="#br0" timeOffset="706.025">976 995 4585 0 0,'0'0'3902'0'0,"0"0"-1287"0"0,0 0-680 0 0,0 0-178 0 0,0 0-196 0 0,0 0-270 0 0,0 0-276 0 0,0 0-245 0 0,0 0-102 0 0,0 0-12 0 0,0 0 19 0 0,0 0-27 0 0,0 0-42 0 0,-8 14-65 0 0,-61 93 658 0 0,-89 91 88 0 0,95-125-1242 0 0,58-68-32 0 0,12-12 205 0 0,158-173 847 0 0,49-55-739 0 0,-214 235-321 0 0,0 0-1 0 0,0 1 1 0 0,0-1 0 0 0,0 0-1 0 0,0 1 1 0 0,0-1 0 0 0,0 0-1 0 0,0 1 1 0 0,0-1 0 0 0,0 0 0 0 0,0 1-1 0 0,0-1 1 0 0,0 0 0 0 0,0 0-1 0 0,0 1 1 0 0,0-1 0 0 0,0 0 0 0 0,1 1-1 0 0,-1-1 1 0 0,0 0 0 0 0,0 1-1 0 0,0-1 1 0 0,1 0 0 0 0,-1 0-1 0 0,0 1 1 0 0,0-1 0 0 0,1 0 0 0 0,-1 0-1 0 0,0 0 1 0 0,0 1 0 0 0,1-1-1 0 0,-1 0 1 0 0,0 0 0 0 0,1 0 0 0 0,-1 0-1 0 0,0 0 1 0 0,0 0 0 0 0,1 1-1 0 0,-1-1 1 0 0,0 0 0 0 0,1 0-1 0 0,-1 0 1 0 0,0 0 0 0 0,1 0 0 0 0,-1 0-1 0 0,0 0 1 0 0,1 0 0 0 0,-1-1-1 0 0,0 1 1 0 0,1 0 0 0 0,-1 0 0 0 0,0 0-1 0 0,1 0 1 0 0,-1 0 0 0 0,0 0-1 0 0,1-1 1 0 0,-1 1 0 0 0,0 0-1 0 0,0 0 1 0 0,1 0 0 0 0,-1-1 0 0 0,0 1-1 0 0,0 0 1 0 0,0 0 0 0 0,1-1-1 0 0,-1 1-4 0 0,2 45 137 0 0,-1-13-69 0 0,46 104 406 0 0,-30 56-48 0 0,-17-192-413 0 0,-14-29-6139 0 0,4 14-3781 0 0,8 11-1394 0 0</inkml:trace>
  <inkml:trace contextRef="#ctx0" brushRef="#br0" timeOffset="983.788">744 1256 8434 0 0,'0'0'2642'0'0,"0"0"-674"0"0,0 0-324 0 0,0 0-90 0 0,0 0-72 0 0,0 0-142 0 0,0 0-177 0 0,0 0-84 0 0,0 0-55 0 0,0 0-38 0 0,0 0-89 0 0,0 0-95 0 0,0 0-102 0 0,17-1-129 0 0,98-12 546 0 0,66 9-897 0 0,-144-5-3303 0 0,-22-1-6725 0 0,-10 7-2035 0 0</inkml:trace>
  <inkml:trace contextRef="#ctx0" brushRef="#br0" timeOffset="2213.176">1 280 0 0 0,'0'0'926'0'0,"0"0"-164"0"0,0 0-299 0 0,0 0-233 0 0,0 0 142 0 0,0 0 581 0 0,0 0 639 0 0,0 0 430 0 0,0 0 125 0 0,2 1 1817 0 0,13 2-1420 0 0,30 4 5998 0 0,-17 4-6467 0 0,149-7-189 0 0,54 1-1350 0 0,-132 19-460 0 0,-86-17 1067 0 0,-57-46-887 0 0,26 26-241 0 0,0 0 0 0 0,1 0 0 0 0,1-2 0 0 0,0 0 0 0 0,1-1 0 0 0,-12-17-15 0 0,24 5-1334 0 0,22 8-3895 0 0,-7 16 2158 0 0,0 0-5228 0 0,-12 4 7965 0 0,5-3-11042 0 0</inkml:trace>
  <inkml:trace contextRef="#ctx0" brushRef="#br0" timeOffset="2750.395">1328 730 8 0 0,'0'0'2182'0'0,"0"0"-284"0"0,0 0 139 0 0,0 0 178 0 0,0 0-66 0 0,0 0-290 0 0,0 0-431 0 0,0 0-355 0 0,0 0-104 0 0,0 0 29 0 0,0 0 58 0 0,0 0 16 0 0,0 0-65 0 0,5 1-99 0 0,93 34 4040 0 0,91-27-2378 0 0,23-19-2096 0 0,-186 5-664 0 0,-26 4-3202 0 0,-20-5-4839 0 0,8 0-2759 0 0,9 3 4942 0 0</inkml:trace>
  <inkml:trace contextRef="#ctx0" brushRef="#br0" timeOffset="3046.647">1609 531 6193 0 0,'0'0'2602'0'0,"0"0"-172"0"0,0 0-152 0 0,0 0-258 0 0,0 0-374 0 0,0 0-427 0 0,0 0-382 0 0,0 0-276 0 0,0 0-84 0 0,0 0 36 0 0,0 0 45 0 0,0 0 73 0 0,0 0 7 0 0,0 12-37 0 0,0 93 1023 0 0,-10 46 170 0 0,-35 56-1460 0 0,49-184-2886 0 0,14-25-7348 0 0,-14-1-1627 0 0</inkml:trace>
  <inkml:trace contextRef="#ctx0" brushRef="#br0" timeOffset="3965.5">2241 498 5145 0 0,'0'0'3869'0'0,"0"0"-1209"0"0,0 0-483 0 0,0 0-209 0 0,0 0-237 0 0,0 0-276 0 0,0 0-317 0 0,0 0-293 0 0,0 0-160 0 0,0 0-81 0 0,0 0-53 0 0,0 0-46 0 0,0 0-16 0 0,7 4 3926 0 0,-11 32-4319 0 0,-2-1 1 0 0,-2 1-1 0 0,-1-2 1 0 0,-2 1 0 0 0,-1-1-1 0 0,-2-1 1 0 0,-1 0-1 0 0,-1-1 1 0 0,-16 21-97 0 0,18-25 58 0 0,-4 5-51 0 0,-64 154-49 0 0,82-186 40 0 0,-1-1 1 0 0,1 0 0 0 0,0 1-1 0 0,0-1 1 0 0,0 1-1 0 0,0-1 1 0 0,0 0-1 0 0,0 1 1 0 0,-1-1-1 0 0,1 1 1 0 0,0-1-1 0 0,0 1 1 0 0,0-1-1 0 0,0 0 1 0 0,1 1 0 0 0,-1-1-1 0 0,0 1 1 0 0,0-1-1 0 0,0 0 1 0 0,0 1-1 0 0,0-1 1 0 0,0 1-1 0 0,1-1 1 0 0,-1 0-1 0 0,0 1 1 0 0,0-1 0 0 0,1 0-1 0 0,-1 1 1 0 0,0-1-1 0 0,0 0 1 0 0,1 0-1 0 0,-1 1 1 0 0,0-1-1 0 0,1 0 1 0 0,-1 0-1 0 0,0 1 1 0 0,1-1-1 0 0,-1 0 1 0 0,1 0 0 0 0,-1 0-1 0 0,0 0 1 0 0,1 1-1 0 0,-1-1 1 0 0,1 0-1 0 0,-1 0 1 0 0,0 0-1 0 0,1 0 1 0 0,-1 0-1 0 0,1 0 1 0 0,-1 0-1 0 0,0 0 1 0 0,1 0 0 0 0,-1 0-1 0 0,1-1 1 0 0,-1 1-1 0 0,0 0 1 0 0,1 0-1 0 0,-1 0 1 0 0,1 0-1 0 0,-1-1 1 0 0,1 1 1 0 0,7 0 156 0 0,145-19 168 0 0,138 12-147 0 0,-244 14-410 0 0,-46-7 191 0 0,-1 0-26 0 0,0 0 7 0 0,0 0-4 0 0,0 0-14 0 0,0 0-17 0 0,0 0-43 0 0,0 0-44 0 0,0 0-91 0 0,-12-7-6398 0 0,9 4-1019 0 0,1 2-4211 0 0</inkml:trace>
  <inkml:trace contextRef="#ctx0" brushRef="#br0" timeOffset="4265.063">2743 914 14259 0 0,'0'0'2281'0'0,"0"0"-967"0"0,0 0-483 0 0,0 0 38 0 0,0 0 172 0 0,0 0 61 0 0,0 0-45 0 0,0 0-162 0 0,0 0-127 0 0,0 0-84 0 0,0 0-86 0 0,0 0-79 0 0,-4 24-98 0 0,-19 113 234 0 0,0 44 128 0 0,19-168-1982 0 0,2-14-4032 0 0,1-7-4796 0 0,1 4-1105 0 0</inkml:trace>
  <inkml:trace contextRef="#ctx0" brushRef="#br0" timeOffset="4750.562">2712 881 8898 0 0,'0'0'2857'0'0,"0"0"-476"0"0,0 0-387 0 0,0 0-315 0 0,0 0-336 0 0,0 0-331 0 0,0 0-346 0 0,0 0-237 0 0,0 0-118 0 0,0 0-30 0 0,0 0 122 0 0,0 0 83 0 0,0 0 66 0 0,11 0-8 0 0,9-1-418 0 0,-1 0 254 0 0,0 1 0 0 0,0 0 0 0 0,0 2 0 0 0,-1 0 0 0 0,1 1 0 0 0,-1 0 0 0 0,16 6-380 0 0,-32-8 15 0 0,0 0 1 0 0,0 0-1 0 0,0 0 1 0 0,-1 0-1 0 0,1 0 1 0 0,0 0-1 0 0,-1 0 0 0 0,1 1 1 0 0,0-1-1 0 0,-1 0 1 0 0,0 1-1 0 0,1-1 1 0 0,-1 1-1 0 0,0 0 1 0 0,0-1-1 0 0,0 1 1 0 0,0 0-1 0 0,0 0 1 0 0,0 0-1 0 0,0 0 1 0 0,-1 0-1 0 0,1 0 1 0 0,-1 0-1 0 0,0 0 1 0 0,1 0-1 0 0,-1 0 1 0 0,0 0-1 0 0,0 0 0 0 0,0 0 1 0 0,0 0-1 0 0,-1 0 1 0 0,1 0-1 0 0,0 0 1 0 0,-1 0-1 0 0,1 0 1 0 0,-1 0-1 0 0,0 0 1 0 0,0-1-1 0 0,0 1 1 0 0,0 0-1 0 0,0 0 1 0 0,0-1-1 0 0,0 1-15 0 0,-105 116 155 0 0,105-117-157 0 0,0 1-1 0 0,-1 0 1 0 0,1-1 0 0 0,0 1 0 0 0,0 0 0 0 0,0 0-1 0 0,0 0 1 0 0,0 0 0 0 0,0 0 0 0 0,1 0 0 0 0,-1 0-1 0 0,1 0 1 0 0,-1 0 0 0 0,1 0 0 0 0,0 0 0 0 0,0 0-1 0 0,-1 0 1 0 0,2 0 0 0 0,-1 0 0 0 0,0 0 0 0 0,0 0-1 0 0,1 0 1 0 0,-1 1 0 0 0,1-1 0 0 0,-1 0 0 0 0,1 0-1 0 0,0-1 1 0 0,0 1 0 0 0,0 0 0 0 0,0 0 0 0 0,0 0-1 0 0,1-1 1 0 0,-1 1 0 0 0,0 0 0 0 0,1-1 0 0 0,-1 1-1 0 0,1-1 1 0 0,0 0 0 0 0,-1 0 0 0 0,1 1 0 0 0,0-1-1 0 0,0 0 1 0 0,0 0 2 0 0,9 2 24 0 0,0 0-1 0 0,-1 1 0 0 0,1 0 1 0 0,-1 1-1 0 0,0 0 1 0 0,0 1-1 0 0,0 0 0 0 0,-1 0 1 0 0,0 1-1 0 0,0 0 1 0 0,-1 1-1 0 0,0 0 1 0 0,0 0-1 0 0,-1 1 0 0 0,0 0 1 0 0,0 0-1 0 0,-1 1 1 0 0,3 5-24 0 0,-8-14 18 0 0,0 1 1 0 0,0 0-1 0 0,0 0 0 0 0,0 0 1 0 0,0 0-1 0 0,-1-1 1 0 0,1 1-1 0 0,-1 0 1 0 0,1 0-1 0 0,-1 0 1 0 0,1 1-1 0 0,-1-1 1 0 0,0 0-1 0 0,0 0 1 0 0,0 0-1 0 0,0 0 0 0 0,-1 0 1 0 0,1 0-1 0 0,0 0 1 0 0,-1 0-1 0 0,0 0 1 0 0,1 0-1 0 0,-1 0 1 0 0,0 0-1 0 0,0 0 1 0 0,0-1-1 0 0,0 1 0 0 0,0 0 1 0 0,0-1-1 0 0,-1 1 1 0 0,1 0-1 0 0,0-1 1 0 0,-1 0-1 0 0,0 1 1 0 0,1-1-1 0 0,-1 0 1 0 0,0 0-1 0 0,-1 1-18 0 0,-10 4 9 0 0,0 0-1 0 0,0-1 1 0 0,-1-1-1 0 0,0 0 1 0 0,0-1-1 0 0,0 0 1 0 0,0-1 0 0 0,0-1-1 0 0,0 0 1 0 0,-1-1-1 0 0,1-1 1 0 0,-4 0-9 0 0,12 0-177 0 0,0-1 0 0 0,0 1-1 0 0,0-1 1 0 0,0 0 0 0 0,1 0 0 0 0,-1-1 0 0 0,0 0 0 0 0,1 0 0 0 0,0 0 0 0 0,0 0-1 0 0,0-1 1 0 0,0 0 0 0 0,0 0 0 0 0,-2-4 177 0 0,-14-16-4730 0 0,3-2-5116 0 0,14 15-1671 0 0</inkml:trace>
  <inkml:trace contextRef="#ctx0" brushRef="#br0" timeOffset="5759.495">1849 188 808 0 0,'0'0'1638'0'0,"0"0"302"0"0,0 0 315 0 0,0 0 113 0 0,0 0-231 0 0,0 0-487 0 0,0 0-535 0 0,0 0-392 0 0,0 0-156 0 0,0 0 61 0 0,0 0 176 0 0,0 0 177 0 0,0 0 129 0 0,6 0-16 0 0,123-2 3620 0 0,147 4-1617 0 0,-111 6-2589 0 0,-141-7-668 0 0,-5 0 1218 0 0,-39-14-472 0 0,9 6-567 0 0,1-1-1 0 0,0 0 1 0 0,0 0 0 0 0,0-1-1 0 0,1-1 1 0 0,0 1 0 0 0,1-1-1 0 0,0-1 1 0 0,-5-9-19 0 0,-3-27-492 0 0,15 31-2670 0 0,1-2-4408 0 0,0 15-4370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37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408 214 4393 0 0,'0'0'3943'0'0,"0"0"-1421"0"0,0 0-615 0 0,0 0-34 0 0,0 0-46 0 0,0 0-196 0 0,0 0-296 0 0,0 0-306 0 0,0 0-234 0 0,0 0-147 0 0,0 0-124 0 0,-2 0-98 0 0,-13-1-120 0 0,0 2 0 0 0,0 0 1 0 0,0 0-1 0 0,0 2 0 0 0,0 0 0 0 0,0 0 1 0 0,1 1-1 0 0,0 1 0 0 0,0 1 1 0 0,0 0-1 0 0,0 1 0 0 0,1 0 0 0 0,0 1 1 0 0,1 0-1 0 0,0 1 0 0 0,0 0 0 0 0,-6 8-306 0 0,6-9 47 0 0,0 1 0 0 0,1 1 0 0 0,0 0 0 0 0,0 0 0 0 0,1 1 0 0 0,1 1 0 0 0,0 0 0 0 0,0 0 0 0 0,1 0 0 0 0,1 1 0 0 0,0 0 0 0 0,1 1 0 0 0,0-1 0 0 0,1 1 0 0 0,1 1 0 0 0,0-1 0 0 0,1 0 0 0 0,0 1 0 0 0,0 14-47 0 0,2-21 22 0 0,1 1 1 0 0,0-1-1 0 0,0 1 1 0 0,1-1-1 0 0,0 0 1 0 0,1 1-1 0 0,0-1 1 0 0,0 0-1 0 0,0 0 1 0 0,1 0-1 0 0,0 0 1 0 0,1 0-1 0 0,0-1 1 0 0,0 1-1 0 0,1-1 1 0 0,-1 0 0 0 0,2-1-1 0 0,-1 1 1 0 0,6 4-23 0 0,0-2 50 0 0,1 0 1 0 0,1-1 0 0 0,-1-1-1 0 0,1 0 1 0 0,1-1 0 0 0,-1 0-1 0 0,1-1 1 0 0,0 0 0 0 0,0-1-1 0 0,0-1 1 0 0,1 0 0 0 0,-1-1-1 0 0,1-1 1 0 0,0 0 0 0 0,-1-1-1 0 0,1-1 1 0 0,0 0 0 0 0,3-1-51 0 0,-12 1-15 0 0,-1 0 1 0 0,1 0-1 0 0,-1 0 0 0 0,0 0 1 0 0,1-1-1 0 0,-1 0 1 0 0,0 0-1 0 0,0-1 0 0 0,0 1 1 0 0,-1-1-1 0 0,1 0 1 0 0,-1-1-1 0 0,1 1 0 0 0,-1-1 1 0 0,1 0 14 0 0,32-43-6232 0 0,-30 40 244 0 0,-3 3-6344 0 0</inkml:trace>
  <inkml:trace contextRef="#ctx0" brushRef="#br0" timeOffset="355.465">940 358 15299 0 0,'0'0'1565'0'0,"0"0"-417"0"0,0 0-163 0 0,0 0-15 0 0,0 0-46 0 0,0 0-133 0 0,0 0-146 0 0,0 0-106 0 0,0 0-131 0 0,0 0-74 0 0,0 0-44 0 0,-31 24-51 0 0,-98 76-35 0 0,61-33 106 0 0,65-64-301 0 0,0 0 1 0 0,0-1 0 0 0,0 1-1 0 0,0 1 1 0 0,0-1 0 0 0,1 0-1 0 0,-1 0 1 0 0,1 1 0 0 0,0 0-1 0 0,0-1 1 0 0,0 1 0 0 0,1 0-1 0 0,-1 0 1 0 0,1 0 0 0 0,0 0-1 0 0,0 0 1 0 0,0 0-1 0 0,1 0 1 0 0,-1 1 0 0 0,1-1-1 0 0,0 0 1 0 0,0 0 0 0 0,1 0-1 0 0,-1 0 1 0 0,1 1 0 0 0,0-1-1 0 0,0 0 1 0 0,0 0 0 0 0,1 0-1 0 0,-1 0 1 0 0,1-1 0 0 0,0 1-1 0 0,0 0 1 0 0,0-1 0 0 0,1 1-1 0 0,-1-1 1 0 0,1 0 0 0 0,0 0-1 0 0,0 0 1 0 0,0 0 0 0 0,1 1-10 0 0,7 0 61 0 0,-1 0 1 0 0,1-1-1 0 0,0 0 1 0 0,0 0-1 0 0,0-1 1 0 0,0-1-1 0 0,0 0 1 0 0,0 0 0 0 0,1-1-1 0 0,-1-1 1 0 0,4 0-62 0 0,16 0 238 0 0,-12 0-42 0 0,-1-2 1 0 0,-1-1 0 0 0,1 0 0 0 0,0-1 0 0 0,-1-1 0 0 0,0 0 0 0 0,-1-1 0 0 0,1-1 0 0 0,-1-1-1 0 0,-1 0 1 0 0,13-10-197 0 0,-22 16 35 0 0,-1-1-1 0 0,0 1 0 0 0,1-1 0 0 0,-1 0 1 0 0,0 0-1 0 0,-1 0 0 0 0,1-1 1 0 0,-1 0-1 0 0,0 0 0 0 0,0 0 0 0 0,0 0 1 0 0,-1-1-1 0 0,0 1 0 0 0,0-1 0 0 0,0 0 1 0 0,-1 0-1 0 0,1 0 0 0 0,-2 0 1 0 0,1 0-1 0 0,-1-1 0 0 0,0 1 0 0 0,0 0 1 0 0,0-1-1 0 0,-1 1 0 0 0,0-1 0 0 0,-1 1 1 0 0,1-1-1 0 0,-1 1 0 0 0,0 0 1 0 0,-1-1-1 0 0,1 1 0 0 0,-1 0 0 0 0,-1 0 1 0 0,1 0-1 0 0,-1 0 0 0 0,0 1 0 0 0,0-1 1 0 0,-1 1-1 0 0,0-1 0 0 0,-1-1-34 0 0,-4-1-60 0 0,0 0 0 0 0,-1 0-1 0 0,0 1 1 0 0,0 0 0 0 0,0 1-1 0 0,-1 0 1 0 0,0 1 0 0 0,0 0-1 0 0,0 1 1 0 0,-1 0 0 0 0,1 0-1 0 0,-1 2 1 0 0,0-1 0 0 0,0 1-1 0 0,0 1 1 0 0,0 0 0 0 0,-4 1 60 0 0,-40 19-2322 0 0,25 6-7085 0 0,24-17-2752 0 0</inkml:trace>
  <inkml:trace contextRef="#ctx0" brushRef="#br0" timeOffset="990.324">1332 741 11682 0 0,'0'0'2764'0'0,"0"0"-561"0"0,0 0-280 0 0,0 0-233 0 0,0 0-266 0 0,0 0-248 0 0,0 0-245 0 0,0 0-148 0 0,0 0-130 0 0,0 0-131 0 0,0 0-102 0 0,0 0-101 0 0,0 0-61 0 0,5-12 12 0 0,38-91 666 0 0,42-36-244 0 0,-29 69-640 0 0,-52 79-369 0 0,-3 16 314 0 0,-2-23 2 0 0,7 90 37 0 0,5-33-24 0 0,-11-56-10 0 0,0 1 1 0 0,0 0 0 0 0,0-1-1 0 0,0 1 1 0 0,1-1-1 0 0,0 0 1 0 0,0 1 0 0 0,0-1-1 0 0,0 0 1 0 0,0 1 0 0 0,1-1-1 0 0,-1 0 1 0 0,1 0-1 0 0,0 0 1 0 0,0 0 0 0 0,0 0-1 0 0,0 0 1 0 0,0-1 0 0 0,1 1-1 0 0,-1-1 1 0 0,1 0-1 0 0,0 0 1 0 0,0 1 0 0 0,0-2-1 0 0,0 1 1 0 0,0 0 0 0 0,0-1-1 0 0,0 1 1 0 0,1-1-1 0 0,-1 0 1 0 0,0 0 0 0 0,3 0-3 0 0,5-2 84 0 0,1-1 0 0 0,-1 0 1 0 0,-1-1-1 0 0,1 0 1 0 0,0 0-1 0 0,-1-1 0 0 0,0-1 1 0 0,1 0-1 0 0,-2 0 0 0 0,1-1 1 0 0,-1 0-1 0 0,0-1 0 0 0,0 0 1 0 0,-1-1-1 0 0,0 1 0 0 0,0-1 1 0 0,0-1-1 0 0,-1 0 0 0 0,-1 0 1 0 0,0 0-1 0 0,0-1 0 0 0,0 1 1 0 0,-1-1-1 0 0,-1-1 1 0 0,0 1-1 0 0,0-1 0 0 0,-1 0 1 0 0,1-8-85 0 0,-1 7-16 0 0,-4-39-362 0 0,-13 52-4068 0 0,10 1-659 0 0,2-1-7163 0 0</inkml:trace>
  <inkml:trace contextRef="#ctx0" brushRef="#br0" timeOffset="1464.455">2389 373 13467 0 0,'0'0'2258'0'0,"0"0"-415"0"0,0 0-271 0 0,0 0-212 0 0,0 0-254 0 0,0 0-202 0 0,0 0-181 0 0,0 0-156 0 0,0 0-99 0 0,0 0-87 0 0,0 0-46 0 0,0 0-52 0 0,0 0 6 0 0,-16-3-11 0 0,-49-6-53 0 0,3 21 307 0 0,-43 39 68 0 0,102-50-599 0 0,0 1 0 0 0,0-1 0 0 0,0 1 1 0 0,1 0-1 0 0,-1 0 0 0 0,0 0 0 0 0,1 0 0 0 0,0 0 0 0 0,-1 0 0 0 0,1 1 0 0 0,0-1 0 0 0,0 1 0 0 0,0 0 1 0 0,1-1-1 0 0,-1 1 0 0 0,1 0 0 0 0,-1 0 0 0 0,1 0 0 0 0,0 0 0 0 0,0 0 0 0 0,0 0 0 0 0,1 0 1 0 0,-1 1-1 0 0,1-1 0 0 0,-1 0 0 0 0,1 0 0 0 0,0 1 0 0 0,0-1 0 0 0,1 3-1 0 0,3-2 2 0 0,0-1-1 0 0,0 0 0 0 0,0-1 1 0 0,1 1-1 0 0,-1-1 1 0 0,1 1-1 0 0,-1-1 0 0 0,1 0 1 0 0,0-1-1 0 0,0 1 1 0 0,0-1-1 0 0,0 0 1 0 0,0-1-1 0 0,0 1 0 0 0,0-1 1 0 0,0 0-1 0 0,0 0-1 0 0,21 2 37 0 0,-20-3-32 0 0,0 0-1 0 0,0 1 1 0 0,0 0-1 0 0,0 0 1 0 0,0 0-1 0 0,-1 1 1 0 0,1 0-1 0 0,0 0 1 0 0,0 0-1 0 0,-1 1 1 0 0,1 0-1 0 0,-1 0 1 0 0,1 1-1 0 0,-1-1 0 0 0,0 1 1 0 0,0 0-1 0 0,0 0 1 0 0,0 1-1 0 0,0 0 1 0 0,-1 0-1 0 0,0 0 1 0 0,0 0-1 0 0,3 4-4 0 0,-7-2 22 0 0,0 0 0 0 0,0-1 0 0 0,-1 1 1 0 0,0 0-1 0 0,0 0 0 0 0,0 0 0 0 0,-1-1 0 0 0,0 1 0 0 0,0-1 0 0 0,0 1 0 0 0,-1-1 0 0 0,0 0 0 0 0,0 0 0 0 0,0 0 0 0 0,0 0 0 0 0,-1-1 1 0 0,0 1-1 0 0,0-1 0 0 0,0 0 0 0 0,0 0 0 0 0,-1 0 0 0 0,0-1 0 0 0,1 1 0 0 0,-1-1 0 0 0,-6 2-22 0 0,-2 6 31 0 0,-146 84 90 0 0,126-87-318 0 0,32-8 45 0 0,1 0-144 0 0,1-15-2071 0 0,25-20-3529 0 0,-13 20-1891 0 0,-7 7-3609 0 0</inkml:trace>
  <inkml:trace contextRef="#ctx0" brushRef="#br0" timeOffset="1819.058">2752 130 11490 0 0,'0'0'2388'0'0,"0"0"-924"0"0,0 0-68 0 0,0 0 274 0 0,0 0 10 0 0,0 0-221 0 0,0 0-388 0 0,0 0-316 0 0,0 0-87 0 0,0 0 14 0 0,0 0 15 0 0,0 0-46 0 0,7 8-79 0 0,21 29-65 0 0,-27-35-449 0 0,0 0 0 0 0,0 0 0 0 0,0 1 0 0 0,0-1 0 0 0,-1 0 0 0 0,1 1 0 0 0,0-1 0 0 0,-1 0 0 0 0,0 1 0 0 0,0-1 0 0 0,1 0 0 0 0,-1 1 0 0 0,-1-1 0 0 0,1 1 0 0 0,0-1 0 0 0,-1 0 0 0 0,1 1 0 0 0,-1-1 0 0 0,0 0 0 0 0,1 0 0 0 0,-1 1 0 0 0,0-1-58 0 0,-3 11 284 0 0,-37 166 1331 0 0,14 42-1459 0 0,39-114-150 0 0,-10-99-64 0 0,-2-6 22 0 0,0 0-1 0 0,0 0 1 0 0,0 0-1 0 0,0 0 1 0 0,0 0-1 0 0,0 0 1 0 0,1 0-1 0 0,-1-1 1 0 0,1 1 0 0 0,-1 0-1 0 0,1 0 1 0 0,-1 0-1 0 0,1-1 1 0 0,0 1-1 0 0,0 0 1 0 0,0-1-1 0 0,0 1 1 0 0,0-1-1 0 0,0 1 1 0 0,1-1-1 0 0,-1 0 1 0 0,0 1-1 0 0,1-1 1 0 0,-1 0-1 0 0,1 0 1 0 0,0 0-1 0 0,-1 0 1 0 0,1 0-1 0 0,0 0 1 0 0,-1 0-1 0 0,1-1 1 0 0,0 1-1 0 0,0-1 1 0 0,0 1 0 0 0,-1-1-1 0 0,1 0 1 0 0,2 0 36 0 0,15-52-3951 0 0,-22-5-1149 0 0,-3 19-6119 0 0,6 35 10035 0 0,-2-8-6442 0 0</inkml:trace>
  <inkml:trace contextRef="#ctx0" brushRef="#br0" timeOffset="2074.623">2483 439 5073 0 0,'0'0'3050'0'0,"0"0"-627"0"0,0 0-550 0 0,0 0-358 0 0,0 0-100 0 0,0 0 70 0 0,0 0 80 0 0,0 0-13 0 0,0 0-200 0 0,0 0-285 0 0,0 0-221 0 0,0 0-181 0 0,0 0-145 0 0,30 4-60 0 0,97 10-78 0 0,93-1 939 0 0,-140-11-2504 0 0,5 5-3508 0 0,-70-7-1408 0 0,-3 0-5627 0 0</inkml:trace>
  <inkml:trace contextRef="#ctx0" brushRef="#br0" timeOffset="2472.885">3376 468 10202 0 0,'0'0'2881'0'0,"0"0"-651"0"0,0 0-350 0 0,0 0-188 0 0,0 0-230 0 0,0 0-287 0 0,0 0-304 0 0,0 0-276 0 0,0 0-139 0 0,0 0-87 0 0,0 0-13 0 0,0 0 11 0 0,-7 4-19 0 0,-57 22 461 0 0,-84 40 85 0 0,140-63-890 0 0,1 0 1 0 0,0 0-1 0 0,-1 1 0 0 0,1 0 0 0 0,0 0 1 0 0,1 1-1 0 0,-1 0 0 0 0,1 0 0 0 0,0 0 1 0 0,0 1-1 0 0,1 0 0 0 0,0 0 0 0 0,0 0 1 0 0,0 1-1 0 0,0 0 0 0 0,1 0 0 0 0,1 0 1 0 0,-1 0-1 0 0,1 1 0 0 0,0-1 0 0 0,0 3-4 0 0,3-9 5 0 0,0 1 0 0 0,0-1 0 0 0,0 1 0 0 0,1-1 0 0 0,-1 1 0 0 0,0-1 0 0 0,1 1-1 0 0,-1-1 1 0 0,1 1 0 0 0,0-1 0 0 0,-1 0 0 0 0,1 1 0 0 0,0-1 0 0 0,0 0 0 0 0,0 1 0 0 0,0-1 0 0 0,0 0-1 0 0,0 0 1 0 0,0 0 0 0 0,0 0 0 0 0,0 0 0 0 0,0 0 0 0 0,1 0 0 0 0,-1-1 0 0 0,0 1 0 0 0,1 0-1 0 0,-1-1 1 0 0,1 1 0 0 0,-1-1 0 0 0,1 1 0 0 0,-1-1 0 0 0,1 1 0 0 0,-1-1 0 0 0,1 0 0 0 0,-1 0-1 0 0,1 0 1 0 0,-1 0 0 0 0,1 0 0 0 0,-1 0 0 0 0,1-1 0 0 0,-1 1 0 0 0,2-1-5 0 0,69-11 743 0 0,-49 5-574 0 0,-1-1 0 0 0,1-1 0 0 0,-2-1 1 0 0,1-1-1 0 0,-1-1 0 0 0,-1 0 0 0 0,0-2 0 0 0,-1-1 1 0 0,0 0-1 0 0,9-12-169 0 0,-27 27 0 0 0,0-1 1 0 0,-1 1-1 0 0,1-1 0 0 0,0 1 1 0 0,-1 0-1 0 0,1-1 1 0 0,0 1-1 0 0,-1-1 0 0 0,1 1 1 0 0,0 0-1 0 0,0 0 1 0 0,-1 0-1 0 0,1-1 0 0 0,0 1 1 0 0,0 0-1 0 0,0 0 1 0 0,0 0-1 0 0,-1 0 0 0 0,1 0 1 0 0,0 0-1 0 0,0 0 0 0 0,0 1 1 0 0,-1-1-1 0 0,1 0 1 0 0,0 0-1 0 0,0 1 0 0 0,-1-1 1 0 0,1 0-1 0 0,0 1 1 0 0,-1-1-1 0 0,1 1 0 0 0,0-1 1 0 0,-1 0-1 0 0,1 1 0 0 0,0 0 1 0 0,-1-1-1 0 0,1 1 1 0 0,-1-1-1 0 0,1 1 0 0 0,-1 0 1 0 0,1-1-1 0 0,-1 1 1 0 0,0 0-1 0 0,1 0 0 0 0,-1-1 1 0 0,0 1-1 0 0,0 0 0 0 0,1 0 1 0 0,-1 0-1 0 0,0-1 1 0 0,0 1-1 0 0,0 0 0 0 0,0 0 1 0 0,0 0-1 0 0,0-1 1 0 0,0 1-1 0 0,0 0 0 0 0,0 0 1 0 0,-1 0-1 0 0,1-1 1 0 0,0 1-1 0 0,0 0 0 0 0,-1 0 1 0 0,1-1-1 0 0,-1 1 0 0 0,1 0 1 0 0,0-1-1 0 0,-1 2 0 0 0,3 14 34 0 0,-2-12-87 0 0,0 1 1 0 0,1 0-1 0 0,0 0 0 0 0,0-1 1 0 0,0 1-1 0 0,0 0 0 0 0,1-1 1 0 0,-1 1-1 0 0,1-1 0 0 0,0 0 0 0 0,0 0 1 0 0,1 0-1 0 0,0 0 0 0 0,-1 0 1 0 0,1 0-1 0 0,0 0 0 0 0,1-1 1 0 0,-1 0-1 0 0,1 1 0 0 0,-1-1 1 0 0,1 0-1 0 0,0-1 0 0 0,0 1 1 0 0,1-1-1 0 0,-1 0 0 0 0,0 0 1 0 0,1 0-1 0 0,1 0 53 0 0,37 1-2944 0 0,-15-6-7396 0 0,-22 0-1509 0 0</inkml:trace>
  <inkml:trace contextRef="#ctx0" brushRef="#br0" timeOffset="2941.633">3646 774 6081 0 0,'0'0'3545'0'0,"0"0"-624"0"0,0 0-395 0 0,0 0-350 0 0,0 0-372 0 0,0 0-293 0 0,0 0-242 0 0,0 0-204 0 0,0 0-131 0 0,0 0-115 0 0,0 0-91 0 0,0 0-132 0 0,0 0-97 0 0,17-7-78 0 0,52-21-77 0 0,-27-4 271 0 0,-36 22-491 0 0,35-52 338 0 0,46-49-249 0 0,-49 89-257 0 0,-38 40-35 0 0,-27 66 38 0 0,25-80 39 0 0,1 0 1 0 0,1 0-1 0 0,-1 0 1 0 0,0 0-1 0 0,1 0 1 0 0,0 0 0 0 0,0 0-1 0 0,0 0 1 0 0,0 0-1 0 0,1 0 1 0 0,0 0-1 0 0,0 0 1 0 0,0 0-1 0 0,0-1 1 0 0,0 1-1 0 0,1 0 1 0 0,0 0-1 0 0,0-1 1 0 0,0 1-1 0 0,0-1 1 0 0,0 0 0 0 0,1 0-1 0 0,-1 0 1 0 0,1 0-1 0 0,0 0 1 0 0,0 0-1 0 0,0 0 1 0 0,0-1-1 0 0,0 0 1 0 0,1 0-1 0 0,0 1 2 0 0,13 2 61 0 0,-1 0-1 0 0,1-1 0 0 0,-1-1 0 0 0,1 0 0 0 0,0-1 0 0 0,0-1 0 0 0,0-1 1 0 0,0 0-1 0 0,0-2 0 0 0,11-1-60 0 0,-22 3 4 0 0,0 0 1 0 0,0 0-1 0 0,0-1 1 0 0,0 1-1 0 0,0-1 1 0 0,0-1 0 0 0,0 1-1 0 0,0-1 1 0 0,0 0-1 0 0,-1 0 1 0 0,1-1-1 0 0,-1 0 1 0 0,1 0-1 0 0,-1 0 1 0 0,0-1-1 0 0,0 1 1 0 0,-1-1-1 0 0,1 0 1 0 0,-1-1-1 0 0,0 1 1 0 0,0-1-1 0 0,0 0 1 0 0,-1 0-5 0 0,-5-17-1881 0 0,-2 17-1032 0 0,-1-1-3405 0 0,4 6 5357 0 0,-3-4-11426 0 0</inkml:trace>
  <inkml:trace contextRef="#ctx0" brushRef="#br0" timeOffset="3298.6">4775 1 11987 0 0,'0'0'5321'0'0,"0"0"-2793"0"0,0 0-977 0 0,0 0-137 0 0,0 0-166 0 0,0 0-254 0 0,0 0-294 0 0,0 0-247 0 0,0 0-75 0 0,0 0 28 0 0,0 0 43 0 0,0 0 23 0 0,0 0-38 0 0,-2 16-36 0 0,-15 112 559 0 0,10-92-773 0 0,2 0-1 0 0,2 0 0 0 0,1 0 0 0 0,2 0 1 0 0,2 19-184 0 0,-1-37 22 0 0,43 332-1390 0 0,-44-350 924 0 0,0 0-136 0 0,-18-1-10235 0 0,15-5 755 0 0</inkml:trace>
  <inkml:trace contextRef="#ctx0" brushRef="#br0" timeOffset="3537.743">4390 395 18420 0 0,'0'0'2076'0'0,"0"0"-578"0"0,0 0-203 0 0,0 0-3 0 0,0 0-158 0 0,0 0-231 0 0,0 0-182 0 0,32 3-150 0 0,105 13-102 0 0,52 6 628 0 0,14 18-1648 0 0,-185-32-1136 0 0,-12-2-3441 0 0,-6-2-7244 0 0</inkml:trace>
  <inkml:trace contextRef="#ctx0" brushRef="#br0" timeOffset="5343.121">5123 870 20884 0 0,'0'0'1083'0'0,"0"0"-432"0"0,0 0-52 0 0,0 0 168 0 0,0 0 105 0 0,0 0-39 0 0,0 0-192 0 0,0 0-241 0 0,0 0-170 0 0,0 0-90 0 0,0 0-52 0 0,2 3-24 0 0,1 4-811 0 0,14 21 1700 0 0,-9-21-4237 0 0,2-4-4077 0 0,-6-3-5387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5521 0 0,'0'0'1859'0'0,"0"0"-656"0"0,0 0-515 0 0,0 0-117 0 0,0 0 101 0 0,0 0 256 0 0,0 0 251 0 0,0 0 95 0 0,0 0 6 0 0,0 0-105 0 0,0 0-171 0 0,10-2-182 0 0,-2 0-823 0 0,-2 1 303 0 0,1-1 1 0 0,-1 1-1 0 0,0-1 0 0 0,1-1 0 0 0,-1 1 0 0 0,0-1 0 0 0,0 0 0 0 0,-1 0 0 0 0,1-1 0 0 0,-1 0 0 0 0,0 0 0 0 0,0 0 0 0 0,0 0 0 0 0,0-1 0 0 0,1-1-302 0 0,134-207 2529 0 0,-126 192-2406 0 0,1 0 50 0 0,-8 27 1047 0 0,-7 854 954 0 0,-20-717-1962 0 0,19-143-204 0 0,1 0 1 0 0,0 0-1 0 0,-1 1 1 0 0,1-1-1 0 0,0 0 1 0 0,-1 0-1 0 0,1 0 1 0 0,-1 0-1 0 0,1 1 1 0 0,0-1-1 0 0,-1 0 1 0 0,1 0-1 0 0,-1 0 1 0 0,1 0-1 0 0,0 0 1 0 0,-1 0-1 0 0,1 0 1 0 0,-1 0-1 0 0,1 0 1 0 0,0 0-1 0 0,-1 0 1 0 0,1 0-1 0 0,-1-1 1 0 0,1 1-1 0 0,0 0 1 0 0,-1 0-1 0 0,1 0 1 0 0,0 0-1 0 0,-1-1 1 0 0,1 1 0 0 0,0 0-1 0 0,-1 0 1 0 0,1-1-1 0 0,0 1 1 0 0,-1 0-1 0 0,1-1 1 0 0,0 1-1 0 0,0 0 1 0 0,0-1-1 0 0,-1 1 1 0 0,1 0-1 0 0,0-1 1 0 0,0 1-1 0 0,0 0 1 0 0,0-1-1 0 0,-1 1 1 0 0,1-1-1 0 0,0 1 1 0 0,0 0-1 0 0,0-1 1 0 0,0 1-1 0 0,0-1 1 0 0,0 1-1 0 0,0 0 1 0 0,0-1-1 0 0,0 1 1 0 0,1-1-1 0 0,-1 1 1 0 0,0 0-1 0 0,0-1 1 0 0,0 1-9 0 0,-3-48 1 0 0,2 1 1 0 0,2-1-1 0 0,2 0 1 0 0,2 1 0 0 0,2 0-1 0 0,2 0 1 0 0,2 1-1 0 0,2 0 1 0 0,2 1 0 0 0,6-7-2 0 0,-11 18-7 0 0,2 0 0 0 0,1 1 1 0 0,2 0-1 0 0,1 1 1 0 0,2 1-1 0 0,0 1 1 0 0,3 0-1 0 0,0 2 0 0 0,2 0 1 0 0,0 2-1 0 0,2 0 1 0 0,1 2-1 0 0,1 0 0 0 0,1 2 1 0 0,1 2-1 0 0,1 0 1 0 0,1 2-1 0 0,3 0 7 0 0,-30 16-1 0 0,-1 0-1 0 0,0 0 1 0 0,0 1-1 0 0,1 0 1 0 0,-1 0 0 0 0,1 0-1 0 0,-1 0 1 0 0,1 0 0 0 0,-1 1-1 0 0,1 0 1 0 0,-1-1 0 0 0,1 1-1 0 0,0 0 1 0 0,-1 1-1 0 0,1-1 1 0 0,-1 1 0 0 0,1 0-1 0 0,-1-1 1 0 0,1 2 0 0 0,-1-1-1 0 0,0 0 1 0 0,1 1-1 0 0,-1-1 1 0 0,0 1 0 0 0,0 0-1 0 0,0 0 1 0 0,0 0 0 0 0,0 0-1 0 0,-1 1 1 0 0,1-1-1 0 0,-1 1 1 0 0,1 0 0 0 0,-1 0-1 0 0,0 0 1 0 0,0 0 0 0 0,1 2 1 0 0,1 9 8 0 0,-1 1 0 0 0,-1-1 0 0 0,0 1 0 0 0,-1-1 0 0 0,-1 1 0 0 0,0 0 1 0 0,-1-1-1 0 0,0 1 0 0 0,-2-1 0 0 0,1 1 0 0 0,-2-1 0 0 0,0 0 0 0 0,0 0 0 0 0,-1 0 1 0 0,-1-1-1 0 0,-1 0 0 0 0,0 0 0 0 0,0 0 0 0 0,-1-1 0 0 0,-1 0 0 0 0,0-1 1 0 0,0 0-1 0 0,-1 0 0 0 0,-1-1 0 0 0,0 0 0 0 0,0-1 0 0 0,-1 0 0 0 0,0-1 0 0 0,-1 0 1 0 0,1-1-1 0 0,-4 1-8 0 0,-78 32-12 0 0,-36-33-746 0 0,130-7 690 0 0,-1 0 1 0 0,1-1-1 0 0,-1 1 0 0 0,0 0 1 0 0,1 0-1 0 0,-1 0 0 0 0,0 0 1 0 0,1-1-1 0 0,-1 1 0 0 0,1 0 1 0 0,-1-1-1 0 0,1 1 0 0 0,-1 0 0 0 0,0-1 1 0 0,1 1-1 0 0,0 0 0 0 0,-1-1 1 0 0,1 1-1 0 0,-1-1 0 0 0,1 1 1 0 0,-1-1-1 0 0,1 0 0 0 0,0 1 0 0 0,-1-1 1 0 0,1 1-1 0 0,0-1 0 0 0,0 1 1 0 0,0-1-1 0 0,-1 0 0 0 0,1 1 1 0 0,0-1-1 0 0,0 0 0 0 0,0 1 0 0 0,0-1 1 0 0,0 0-1 0 0,0 1 0 0 0,0-1 1 0 0,0 0-1 0 0,0 1 0 0 0,0-1 1 0 0,1 1-1 0 0,-1-1 0 0 0,0 0 1 0 0,0 1-1 0 0,0-1 0 0 0,1 1 0 0 0,-1-1 1 0 0,0 0-1 0 0,1 1 0 0 0,-1-1 1 0 0,1 1-1 0 0,-1-1 0 0 0,1 1 1 0 0,-1 0-1 0 0,0-1 0 0 0,1 1 68 0 0,14-17-3201 0 0,-2 6-3548 0 0,-2 4-5055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0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4065 0 0,'0'0'1855'0'0,"0"0"-749"0"0,0 0-589 0 0,0 0-108 0 0,0 0 170 0 0,0 0 127 0 0,0 0-53 0 0,0 0-117 0 0,0 0-46 0 0,0 0 47 0 0,6 2 97 0 0,24 6 265 0 0,-1-2 0 0 0,1 0 1 0 0,-1-3-1 0 0,1 0 1 0 0,1-2-1 0 0,-1-1 0 0 0,14-3-899 0 0,16 3 693 0 0,529-16 3202 0 0,503 2-2154 0 0,-945 22-1716 0 0,-134 2 1509 0 0,-13-9-1542 0 0,-14 14 86 0 0,-11 7-14 0 0,-1-1 1 0 0,-1-1-1 0 0,-1-1 0 0 0,-1-1 0 0 0,0-2 0 0 0,-1-1 0 0 0,-1-1 0 0 0,-10 2-64 0 0,-3 3 31 0 0,-147 81 15 0 0,191-100-52 0 0,-1 1 0 0 0,1 0 1 0 0,-1 0-1 0 0,1 0 0 0 0,-1 0 0 0 0,1-1 1 0 0,-1 1-1 0 0,1 0 0 0 0,0 0 1 0 0,-1 0-1 0 0,1 0 0 0 0,0 0 0 0 0,0 0 1 0 0,0 0-1 0 0,0 0 0 0 0,0 0 1 0 0,0 0-1 0 0,0 0 0 0 0,0 0 0 0 0,0 0 1 0 0,0 0-1 0 0,1-1 0 0 0,-1 1 0 0 0,0 0 1 0 0,0 0-1 0 0,1 0 0 0 0,-1 0 1 0 0,1 0-1 0 0,-1 0 0 0 0,1-1 0 0 0,-1 1 1 0 0,1 0-1 0 0,0 0 0 0 0,-1-1 1 0 0,1 1-1 0 0,0 0 0 0 0,-1-1 0 0 0,1 1 1 0 0,0-1-1 0 0,0 1 0 0 0,0-1 0 0 0,0 1 1 0 0,0-1-1 0 0,-1 0 0 0 0,1 1 1 0 0,0-1-1 0 0,0 0 0 0 0,1 0 6 0 0,49 26 76 0 0,-15-17-15 0 0,1-1 0 0 0,0-2-1 0 0,0-1 1 0 0,1-2 0 0 0,35-2-61 0 0,28 4 132 0 0,500 28 442 0 0,-426-19-500 0 0,-93 4-64 0 0,-101-32 241 0 0,1-2 1 0 0,0 0-1 0 0,2-1 1 0 0,-1 0 0 0 0,2-2-1 0 0,-6-9-251 0 0,-38-49 54 0 0,56 98-518 0 0,5 26 461 0 0,-3 0 0 0 0,-2 1 0 0 0,-2-1 0 0 0,-2 0 0 0 0,-3-1 1 0 0,-1 0-1 0 0,-2-1 0 0 0,-6 12 3 0 0,-14 25 39 0 0,19-48-83 0 0,13-24 36 0 0,12-22 6 0 0,161-171 177 0 0,-31 42-72 0 0,-122 116-223 0 0,-23 19-2045 0 0,-3-4-1483 0 0,4 6-5153 0 0,-3-2-3693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2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13635 0 0,'0'0'1531'0'0,"0"0"-368"0"0,0 0 85 0 0,0 0 200 0 0,0 0 82 0 0,0 0-74 0 0,0 0-267 0 0,0 0-333 0 0,0 0-236 0 0,0 0-160 0 0,0 0-129 0 0,0 0-111 0 0,0 0-81 0 0,-9 4-33 0 0,-154 83 249 0 0,160-86-356 0 0,1 0 1 0 0,0 0-1 0 0,0 1 0 0 0,0-1 1 0 0,0 0-1 0 0,0 1 0 0 0,0 0 1 0 0,0-1-1 0 0,0 1 0 0 0,0 0 1 0 0,1 0-1 0 0,-1 0 0 0 0,1 0 1 0 0,0 0-1 0 0,-1 0 1 0 0,1 1-1 0 0,0-1 0 0 0,0 0 1 0 0,0 1-1 0 0,1-1 0 0 0,-1 0 1 0 0,1 1-1 0 0,-1-1 0 0 0,1 1 1 0 0,0-1-1 0 0,0 1 0 0 0,0-1 1 0 0,0 1-1 0 0,0-1 0 0 0,0 1 1 0 0,1-1-1 0 0,0 1 0 0 0,-1-1 1 0 0,1 1-1 0 0,0-1 1 0 0,0 0-1 0 0,0 0 0 0 0,0 1 1 0 0,0-1-1 0 0,1 0 0 0 0,-1 0 1 0 0,1 0-1 0 0,0 1 1 0 0,63 78 83 0 0,-57-69-73 0 0,-4-6 82 0 0,1 0 1 0 0,-1 0-1 0 0,0 0 0 0 0,0 0 0 0 0,-1 1 0 0 0,0 0 0 0 0,0 0 1 0 0,0 0-1 0 0,-1 0 0 0 0,0 0 0 0 0,-1 0 0 0 0,1 1 0 0 0,-1-1 1 0 0,-1 0-1 0 0,1 1 0 0 0,-1-1 0 0 0,-1 1 0 0 0,0 2-92 0 0,-1-4 63 0 0,-1-1 1 0 0,0 0-1 0 0,-1 0 0 0 0,1-1 0 0 0,-1 1 0 0 0,0-1 0 0 0,0 1 1 0 0,0-1-1 0 0,-1 0 0 0 0,1-1 0 0 0,-1 1 0 0 0,0-1 0 0 0,0 0 0 0 0,0 0 1 0 0,0-1-1 0 0,-1 1 0 0 0,-2 0-63 0 0,5-2-83 0 0,0 0 0 0 0,0 0 1 0 0,-1 0-1 0 0,1 0 0 0 0,0 0 0 0 0,0-1 0 0 0,-1 1 1 0 0,1-1-1 0 0,0 0 0 0 0,-1 0 0 0 0,1-1 1 0 0,0 1-1 0 0,0 0 0 0 0,-1-1 0 0 0,1 0 0 0 0,0 0 1 0 0,0 0-1 0 0,0 0 0 0 0,0 0 0 0 0,0-1 1 0 0,0 0-1 0 0,0 1 0 0 0,0-1 0 0 0,1 0 0 0 0,-1 0 1 0 0,1 0-1 0 0,-1-1 0 0 0,1 1 0 0 0,-1-2 83 0 0,-2-3-1693 0 0,-3-5-7388 0 0,4 5-3804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2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2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13171 0 0,'0'0'1579'0'0,"0"0"-235"0"0,0 0 4 0 0,0 0 94 0 0,0 0-24 0 0,0 0-118 0 0,0 0-266 0 0,0 0-277 0 0,0 0-172 0 0,0 0-64 0 0,0 0 12 0 0,0 0 14 0 0,0 0-28 0 0,2 10-89 0 0,20 160 1307 0 0,-28-67-1554 0 0,-3 0 0 0 0,-6-1 0 0 0,-12 35-183 0 0,15-70 26 0 0,2 51-1 0 0,30-123 79 0 0,54-60 100 0 0,-64 56-198 0 0,13-13 1 0 0,0 1-1 0 0,2 1 0 0 0,0 1 1 0 0,2 1-1 0 0,0 1 1 0 0,0 2-1 0 0,2 0 0 0 0,1 2-6 0 0,-29 12 1 0 0,0 1-1 0 0,1-1 0 0 0,-1 1 1 0 0,1 0-1 0 0,-1 0 0 0 0,0-1 1 0 0,1 1-1 0 0,-1 0 0 0 0,1 0 1 0 0,-1 1-1 0 0,1-1 0 0 0,-1 0 1 0 0,0 0-1 0 0,1 1 0 0 0,-1-1 1 0 0,1 0-1 0 0,-1 1 1 0 0,0 0-1 0 0,1-1 0 0 0,-1 1 1 0 0,0 0-1 0 0,0-1 0 0 0,0 1 1 0 0,0 0-1 0 0,0 0 0 0 0,1 0 1 0 0,-1 0-1 0 0,-1 0 0 0 0,1 0 1 0 0,0 1-1 0 0,0-1 0 0 0,0 0 1 0 0,-1 0-1 0 0,1 1 0 0 0,0-1 1 0 0,-1 0-1 0 0,1 1 0 0 0,-1-1 1 0 0,0 0-1 0 0,0 1 1 0 0,1-1-1 0 0,-1 1 0 0 0,0-1 1 0 0,0 1-1 0 0,0-1 0 0 0,0 0 1 0 0,0 1-1 0 0,-1-1 0 0 0,1 1 1 0 0,0-1-1 0 0,-1 0 0 0 0,1 1 1 0 0,-1-1-1 0 0,1 0 0 0 0,-1 1 1 0 0,0-1-1 0 0,0 1 0 0 0,1 12 6 0 0,-13 122 40 0 0,4-16 16 0 0,10-119-112 0 0,-1 0 0 0 0,1-1 0 0 0,0 1 1 0 0,-1 0-1 0 0,1-1 0 0 0,0 1 0 0 0,0-1 1 0 0,-1 0-1 0 0,1 1 0 0 0,0-1 0 0 0,0 1 1 0 0,0-1-1 0 0,0 0 0 0 0,-1 0 1 0 0,1 0-1 0 0,0 1 0 0 0,0-1 0 0 0,0 0 1 0 0,0 0-1 0 0,0 0 0 0 0,0 0 0 0 0,0-1 1 0 0,0 1-1 0 0,-1 0 0 0 0,1 0 0 0 0,0 0 1 0 0,0-1-1 0 0,0 1 0 0 0,0 0 0 0 0,-1-1 1 0 0,1 1-1 0 0,0-1 0 0 0,0 1 0 0 0,0-1 1 0 0,-1 1-1 0 0,1-1 0 0 0,0 0 1 0 0,-1 1-1 0 0,1-1 0 0 0,-1 0 0 0 0,1 1 1 0 0,-1-1-1 0 0,1 0 0 0 0,-1 0 50 0 0,18-19-3717 0 0,-8 4-5397 0 0,-6 6-2813 0 0</inkml:trace>
  <inkml:trace contextRef="#ctx0" brushRef="#br0" timeOffset="386.46">592 696 2777 0 0,'0'0'3070'0'0,"0"0"-857"0"0,0 0-100 0 0,0 0 181 0 0,0 0-27 0 0,0 0-205 0 0,0 0-282 0 0,0 0-304 0 0,0 0-269 0 0,0 0-171 0 0,0 0-130 0 0,0 0-114 0 0,25 9-80 0 0,78 28-69 0 0,-99-35-556 0 0,0 0-1 0 0,1-1 1 0 0,-1 1 0 0 0,0-1-1 0 0,1 0 1 0 0,0 0 0 0 0,-1 0-1 0 0,1-1 1 0 0,-1 0 0 0 0,1 0-1 0 0,0 0 1 0 0,-1 0-1 0 0,1-1 1 0 0,0 0 0 0 0,-1 0-1 0 0,1 0 1 0 0,-1 0 0 0 0,0-1-1 0 0,1 0 1 0 0,1 0-87 0 0,7-4 193 0 0,-2 2-112 0 0,0-1-1 0 0,-1 0 1 0 0,0 0 0 0 0,0-1 0 0 0,0 0 0 0 0,0-1 0 0 0,-1 0-1 0 0,0-1 1 0 0,-1 0 0 0 0,0 0 0 0 0,0 0 0 0 0,0-1-1 0 0,-1-1 1 0 0,-1 1 0 0 0,6-11-81 0 0,-11 18-4 0 0,0 1 1 0 0,0-1-1 0 0,0 0 0 0 0,0 0 0 0 0,-1 0 1 0 0,1 0-1 0 0,-1 0 0 0 0,1 0 0 0 0,-1 0 1 0 0,0 0-1 0 0,1 0 0 0 0,-1 0 0 0 0,0 0 1 0 0,-1 0-1 0 0,1 0 0 0 0,0-1 0 0 0,0 1 0 0 0,-1 0 1 0 0,1 0-1 0 0,-1 0 0 0 0,0 1 0 0 0,0-1 1 0 0,0 0-1 0 0,0 0 0 0 0,0 0 0 0 0,0 0 1 0 0,0 1-1 0 0,0-1 0 0 0,-1 0 0 0 0,1 1 1 0 0,0 0-1 0 0,-1-1 0 0 0,0 1 0 0 0,1 0 1 0 0,-1-1-1 0 0,0 1 0 0 0,0 0 0 0 0,1 0 1 0 0,-1 0-1 0 0,0 1 0 0 0,0-1 0 0 0,0 0 1 0 0,0 1-1 0 0,0-1 0 0 0,-1 1 4 0 0,-96-6-475 0 0,86 11 459 0 0,0 1 0 0 0,0 0 0 0 0,1 1 0 0 0,0 0-1 0 0,0 1 1 0 0,0 0 0 0 0,1 1 0 0 0,0 0 0 0 0,1 1 0 0 0,0 0 0 0 0,1 1 0 0 0,0 0 0 0 0,0 0 0 0 0,-3 9 16 0 0,7-13-3 0 0,0 1 0 0 0,1 0 0 0 0,0 0 0 0 0,1 1 0 0 0,-1-1 0 0 0,2 1 0 0 0,-1 0 0 0 0,1 0 0 0 0,1 0 0 0 0,-1 0 1 0 0,1 0-1 0 0,1 2 3 0 0,0-8-14 0 0,0 1 0 0 0,0-1 1 0 0,1 1-1 0 0,-1-1 0 0 0,1 0 1 0 0,0 0-1 0 0,0 1 0 0 0,0-1 0 0 0,0 0 1 0 0,1 0-1 0 0,-1 0 0 0 0,1 0 1 0 0,0 0-1 0 0,0-1 0 0 0,0 1 1 0 0,0 0-1 0 0,0-1 0 0 0,1 0 1 0 0,-1 1-1 0 0,1-1 0 0 0,-1 0 0 0 0,1 0 1 0 0,0 0-1 0 0,0-1 0 0 0,0 1 1 0 0,0-1-1 0 0,0 1 0 0 0,0-1 1 0 0,0 0-1 0 0,1 0 0 0 0,-1-1 0 0 0,0 1 1 0 0,3 0 13 0 0,127 3-1877 0 0,-47-26-3510 0 0,-67 14-159 0 0,-7 4-5821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15 133 12683 0 0,'0'0'1563'0'0,"0"0"-167"0"0,0 0 30 0 0,0 0 77 0 0,0 0-7 0 0,0 0-108 0 0,0 0-206 0 0,0 0-238 0 0,0 0-226 0 0,0 0-166 0 0,0 0-116 0 0,0 0-84 0 0,-3 30-51 0 0,-9 96-50 0 0,19-71 57 0 0,-1-50-252 0 0,-2 1-4 0 0,1 0 0 0 0,0-1-1 0 0,0 1 1 0 0,0-1 0 0 0,0-1 0 0 0,1 1 0 0 0,0-1-1 0 0,0 0 1 0 0,0 0 0 0 0,1-1 0 0 0,-1 1 0 0 0,1-2 0 0 0,0 1-1 0 0,-1-1 1 0 0,1 0 0 0 0,0 0 0 0 0,1-1 0 0 0,-1 1-1 0 0,0-2 1 0 0,0 1 0 0 0,1-1 0 0 0,-1 0 0 0 0,0-1-1 0 0,0 0 1 0 0,0 0 0 0 0,1 0 0 0 0,-1-1 0 0 0,0 0-1 0 0,-1 0 1 0 0,1-1 0 0 0,0 0 0 0 0,-1 0 0 0 0,5-3-52 0 0,2-1 42 0 0,0 0 1 0 0,0-1-1 0 0,-1 0 0 0 0,0-1 1 0 0,-1 0-1 0 0,0-1 1 0 0,0-1-1 0 0,-1 1 1 0 0,0-2-1 0 0,-1 1 0 0 0,0-1 1 0 0,-1-1-1 0 0,0 0 1 0 0,-1 0-1 0 0,-1 0 1 0 0,1-2-43 0 0,-4 8-13 0 0,0-1 1 0 0,0 1-1 0 0,-1-1 1 0 0,1 0-1 0 0,-2 1 1 0 0,1-1 0 0 0,-1 0-1 0 0,-1 0 1 0 0,1 0-1 0 0,-1 0 1 0 0,0 0 0 0 0,-1 0-1 0 0,-1-5 13 0 0,2 12-62 0 0,0 1 0 0 0,-1-1 0 0 0,1 0-1 0 0,0 0 1 0 0,0 1 0 0 0,-1-1 0 0 0,1 0-1 0 0,-1 1 1 0 0,1-1 0 0 0,0 0 0 0 0,-1 1 0 0 0,0-1-1 0 0,1 0 1 0 0,-1 1 0 0 0,1-1 0 0 0,-1 1 0 0 0,0-1-1 0 0,1 1 1 0 0,-1 0 0 0 0,0-1 0 0 0,1 1 0 0 0,-1 0-1 0 0,0-1 1 0 0,0 1 0 0 0,1 0 0 0 0,-1 0-1 0 0,0-1 1 0 0,0 1 0 0 0,1 0 0 0 0,-1 0 0 0 0,0 0-1 0 0,0 0 1 0 0,0 0 0 0 0,1 0 0 0 0,-1 0 0 0 0,0 1-1 0 0,0-1 1 0 0,0 0 0 0 0,0 1 62 0 0,-17 8-9423 0 0,15-5-2493 0 0</inkml:trace>
  <inkml:trace contextRef="#ctx0" brushRef="#br0" timeOffset="451.685">911 0 12003 0 0,'0'0'2779'0'0,"0"0"-1057"0"0,0 0-420 0 0,0 0-5 0 0,0 0-38 0 0,0 0-144 0 0,0 0-191 0 0,0 0-203 0 0,0 0-151 0 0,0 0-78 0 0,0 0-72 0 0,0 0-61 0 0,0 0-63 0 0,-19 5-59 0 0,-61 17-38 0 0,16 18 220 0 0,62-40-414 0 0,0 2 0 0 0,1-1 0 0 0,-1 0 0 0 0,0 0-1 0 0,0 0 1 0 0,1 1 0 0 0,-1-1 0 0 0,0 1 0 0 0,1 0 0 0 0,0-1 0 0 0,-1 1 0 0 0,1 0 0 0 0,0 0 0 0 0,0 0 0 0 0,0 0 0 0 0,0-1 0 0 0,0 2 0 0 0,1-1 0 0 0,-1 0 0 0 0,0 0 0 0 0,1 0 0 0 0,0 0 0 0 0,-1 0 0 0 0,1 0 0 0 0,0 1 0 0 0,0-1 0 0 0,0 0 0 0 0,0 0 0 0 0,1 0 0 0 0,-1 0 0 0 0,1 1 0 0 0,-1-1 0 0 0,1 0 0 0 0,0 0 0 0 0,0 0 0 0 0,0 0 0 0 0,0 0 0 0 0,0-1 0 0 0,0 1 0 0 0,0 0 0 0 0,1 0 0 0 0,-1-1 0 0 0,0 1 0 0 0,1 0 0 0 0,0-1 0 0 0,-1 0 0 0 0,1 1 0 0 0,0-1 0 0 0,0 0 0 0 0,0 0 0 0 0,0 0 0 0 0,0 0 0 0 0,1 0-5 0 0,31 15 52 0 0,-27-14-22 0 0,0 0-1 0 0,-1 1 1 0 0,1 0 0 0 0,0 0 0 0 0,-1 0-1 0 0,1 1 1 0 0,-1 0 0 0 0,0 1 0 0 0,-1-1-1 0 0,1 1 1 0 0,-1 0 0 0 0,0 0 0 0 0,0 1-1 0 0,0 0 1 0 0,-1 0 0 0 0,0 0 0 0 0,0 0-1 0 0,-1 0 1 0 0,2 4-30 0 0,-4-3 49 0 0,0 0-1 0 0,0 0 0 0 0,-1 0 1 0 0,0 0-1 0 0,0 0 1 0 0,-1-1-1 0 0,0 1 1 0 0,0 0-1 0 0,0 0 1 0 0,-1 0-1 0 0,0-1 1 0 0,-1 1-1 0 0,1-1 1 0 0,-1 1-1 0 0,0-1 1 0 0,-1 0-1 0 0,0 0 1 0 0,0-1-1 0 0,0 1 0 0 0,0-1 1 0 0,-1 0-1 0 0,0 0 1 0 0,0 0-1 0 0,0 0 1 0 0,-1-1-1 0 0,0 0 1 0 0,1 0-1 0 0,-1-1 1 0 0,-1 0-1 0 0,1 0 1 0 0,0 0-1 0 0,-1-1 1 0 0,1 0-1 0 0,-1 0 0 0 0,-4 0-48 0 0,-2 4-10 0 0,4-2-14 0 0,-1 1 0 0 0,1-2 1 0 0,-1 1-1 0 0,1-1 0 0 0,-1-1 0 0 0,0 1 0 0 0,0-2 1 0 0,-1 0-1 0 0,1 0 0 0 0,0 0 0 0 0,0-1 0 0 0,-8-2 24 0 0,17 2-58 0 0,0 0-1 0 0,1 0 0 0 0,-1-1 0 0 0,0 1 1 0 0,0 0-1 0 0,1-1 0 0 0,-1 1 1 0 0,0-1-1 0 0,0 1 0 0 0,1-1 0 0 0,-1 1 1 0 0,0-1-1 0 0,1 0 0 0 0,-1 1 0 0 0,1-1 1 0 0,-1 0-1 0 0,1 1 0 0 0,-1-1 0 0 0,1 0 1 0 0,0 0-1 0 0,-1 1 0 0 0,1-1 1 0 0,0 0-1 0 0,-1 0 0 0 0,1 0 0 0 0,0 0 1 0 0,0 1-1 0 0,0-1 0 0 0,0 0 0 0 0,0 0 1 0 0,0 0-1 0 0,0 0 0 0 0,0 0 0 0 0,0 1 1 0 0,0-1-1 0 0,1 0 0 0 0,-1 0 0 0 0,0 0 1 0 0,0 0-1 0 0,1 1 0 0 0,-1-1 1 0 0,1 0-1 0 0,-1 0 0 0 0,0 1 0 0 0,1-1 1 0 0,0 0-1 0 0,-1 1 59 0 0,26-37-7166 0 0,-24 35 5750 0 0,7-7-10180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4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2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6:26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37 0 0 0,'0'0'1172'0'0,"0"0"558"0"0,0 0 398 0 0,0 0 173 0 0,0 0-29 0 0,0 0-180 0 0,0 0-293 0 0,0 0-308 0 0,0 0-271 0 0,0 0-263 0 0,-8 26 2316 0 0,-2 159 386 0 0,11-123-3125 0 0,8 305 893 0 0,-9-252-1071 0 0,-11-130-692 0 0,-2-19-3758 0 0,10 10-7278 0 0,3 20 763 0 0</inkml:trace>
  <inkml:trace contextRef="#ctx0" brushRef="#br0" timeOffset="268.814">0 527 10154 0 0,'0'0'2069'0'0,"0"0"-533"0"0,0 0-372 0 0,0 0 11 0 0,0 0 93 0 0,0 0 74 0 0,0 0-78 0 0,0 0-177 0 0,0 0-196 0 0,0 0-169 0 0,35-10-105 0 0,112-31-96 0 0,173-48 1479 0 0,-141 52-2990 0 0,-179 37 120 0 0,0 0-665 0 0,0 0-1441 0 0,0 0-3550 0 0,0 0-5163 0 0</inkml:trace>
  <inkml:trace contextRef="#ctx0" brushRef="#br0" timeOffset="892.481">691 1 8394 0 0,'0'0'3309'0'0,"0"0"-1248"0"0,0 0-604 0 0,0 0-80 0 0,0 0-32 0 0,0 0-89 0 0,0 0-176 0 0,0 0-241 0 0,0 0-174 0 0,0 0-50 0 0,0 0 1 0 0,0 0 2 0 0,0 0-38 0 0,5 14-79 0 0,29 104 724 0 0,-24 339 268 0 0,16-277-1378 0 0,-26-180-111 0 0,0 1-1 0 0,0 0 1 0 0,0-1 0 0 0,0 1 0 0 0,0 0-1 0 0,0-1 1 0 0,0 1 0 0 0,0 0 0 0 0,0-1-1 0 0,0 1 1 0 0,1 0 0 0 0,-1-1 0 0 0,0 1-1 0 0,0-1 1 0 0,1 1 0 0 0,-1 0 0 0 0,0-1-1 0 0,1 1 1 0 0,-1-1 0 0 0,1 1 0 0 0,-1-1-1 0 0,1 1 1 0 0,-1-1 0 0 0,1 1 0 0 0,-1-1-1 0 0,1 0 1 0 0,-1 1 0 0 0,1-1 0 0 0,0 0-1 0 0,-1 1 1 0 0,1-1 0 0 0,-1 0 0 0 0,1 0-1 0 0,0 1 1 0 0,-1-1 0 0 0,1 0-1 0 0,0 0 1 0 0,-1 0 0 0 0,1 0 0 0 0,0 0-1 0 0,-1 0 1 0 0,1 0 0 0 0,0 0 0 0 0,-1 0-1 0 0,1 0 1 0 0,0-1 0 0 0,-1 1 0 0 0,1 0-1 0 0,0 0 1 0 0,-1-1 0 0 0,1 1 0 0 0,-1 0-1 0 0,1-1 1 0 0,0 1 0 0 0,-1-1-4 0 0,33-31 332 0 0,-26 24-313 0 0,167-153 152 0 0,-171 158-168 0 0,0 0-4 0 0,-1 0 0 0 0,1 0 0 0 0,0 1 0 0 0,0-1 0 0 0,0 1 1 0 0,0 0-1 0 0,0 0 0 0 0,1 0 0 0 0,-1 0 0 0 0,0 0 0 0 0,1 1 0 0 0,0-1 0 0 0,-1 1 0 0 0,1 0 0 0 0,0 0 0 0 0,-1 0 0 0 0,1 1 0 0 0,0-1 0 0 0,0 1 0 0 0,2 0 1 0 0,-2 47 77 0 0,-32 97 222 0 0,27-142-320 0 0,1-1 0 0 0,0 1 0 0 0,-1 0 0 0 0,1-1 0 0 0,0 1 0 0 0,0 0 1 0 0,0-1-1 0 0,0 1 0 0 0,0 0 0 0 0,0 0 0 0 0,0-1 0 0 0,1 1 0 0 0,-1 0 0 0 0,1-1 0 0 0,-1 1 0 0 0,1 0 0 0 0,-1-1 0 0 0,1 1 0 0 0,0-1 0 0 0,0 1 0 0 0,0-1 0 0 0,0 0 0 0 0,0 1 0 0 0,0-1 1 0 0,0 0-1 0 0,1 0 0 0 0,-1 0 0 0 0,0 1 0 0 0,1-1 0 0 0,-1 0 0 0 0,1-1 0 0 0,-1 1 0 0 0,1 0 0 0 0,-1 0 0 0 0,1-1 0 0 0,-1 1 0 0 0,1-1 0 0 0,0 1 0 0 0,-1-1 0 0 0,1 0 0 0 0,0 0 1 0 0,0 0-1 0 0,-1 1 0 0 0,1-2 0 0 0,0 1 0 0 0,-1 0 0 0 0,1 0 0 0 0,0 0 0 0 0,-1-1 0 0 0,1 1 0 0 0,0-1 0 0 0,-1 0 0 0 0,1 1 0 0 0,-1-1 21 0 0,10-4-1106 0 0,8-3-3260 0 0,-7 2-6777 0 0,-8 3 255 0 0</inkml:trace>
  <inkml:trace contextRef="#ctx0" brushRef="#br0" timeOffset="1275.754">1270 697 3513 0 0,'0'0'1440'0'0,"0"0"-202"0"0,0 0 87 0 0,0 0 306 0 0,0 0 248 0 0,0 0-10 0 0,0 0-170 0 0,0 0-263 0 0,0 0-226 0 0,0 0-169 0 0,0 0-119 0 0,0 0-103 0 0,0 0-85 0 0,25-7-56 0 0,74-21-58 0 0,-46 1 474 0 0,-47 24-985 0 0,0-1 1 0 0,-1 0 0 0 0,1-1-1 0 0,-1 1 1 0 0,0-1 0 0 0,0 0-1 0 0,-1 0 1 0 0,1 0 0 0 0,-1-1-1 0 0,0 0 1 0 0,0 0 0 0 0,-1 0-1 0 0,0 0 1 0 0,0 0 0 0 0,-1-1-1 0 0,1 1 1 0 0,-1-1 0 0 0,-1 0-1 0 0,1 1 1 0 0,-1-1 0 0 0,0 0-1 0 0,-1 0 1 0 0,0 0 0 0 0,0 0-1 0 0,0 0 1 0 0,-2-5-110 0 0,-1 9 7 0 0,0 0 1 0 0,0 1-1 0 0,0-1 1 0 0,-1 1-1 0 0,1 0 1 0 0,-1 0-1 0 0,0 0 1 0 0,0 0-1 0 0,0 0 1 0 0,0 1-1 0 0,0 0 1 0 0,0 0-1 0 0,0 0 1 0 0,0 0-1 0 0,0 1 1 0 0,0 0-1 0 0,-1 0 1 0 0,1 0-1 0 0,0 0 1 0 0,0 0-1 0 0,0 1 1 0 0,0 0-1 0 0,-1 0 1 0 0,1 0-1 0 0,0 0 1 0 0,1 1-1 0 0,-1 0 1 0 0,0-1-1 0 0,-1 2-7 0 0,-7 3 0 0 0,1 0-1 0 0,-1 1 1 0 0,1 0-1 0 0,1 1 1 0 0,0 0-1 0 0,0 1 0 0 0,0 0 1 0 0,1 0-1 0 0,0 1 1 0 0,1 0-1 0 0,0 1 1 0 0,1-1-1 0 0,0 2 1 0 0,1-1-1 0 0,0 1 1 0 0,1 0-1 0 0,0 0 0 0 0,1 0 1 0 0,0 1-1 0 0,1 0 1 0 0,0-1-1 0 0,0 6 1 0 0,6-10 27 0 0,1 0-1 0 0,0 0 0 0 0,0-1 0 0 0,0 1 1 0 0,1-1-1 0 0,0 0 0 0 0,0 0 1 0 0,0-1-1 0 0,1 1 0 0 0,0-1 0 0 0,1 0 1 0 0,-1-1-1 0 0,1 0 0 0 0,0 0 1 0 0,1 0-1 0 0,-1-1 0 0 0,1 0 1 0 0,0 0-1 0 0,0-1 0 0 0,0 0 0 0 0,0-1 1 0 0,0 0-1 0 0,1 0 0 0 0,-1 0-26 0 0,13 6 156 0 0,5 2-45 0 0,1-2 0 0 0,0 0 0 0 0,1-1 0 0 0,0-2 1 0 0,0-1-1 0 0,0-1 0 0 0,0-2 0 0 0,0-1 0 0 0,0 0 0 0 0,1-3-111 0 0,2-9-816 0 0,-28 6-3179 0 0,-1-1-3821 0 0,-2 3-4922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2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9:06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314 533 0 0 0,'0'0'360'0'0,"0"0"822"0"0,0 0 303 0 0,0 0 98 0 0,0 0 19 0 0,0 0-38 0 0,0 0-91 0 0,0 0-108 0 0,0 0-104 0 0,0 0-64 0 0,3-3-57 0 0,14-9 1956 0 0,-17 12-2171 0 0,0 0-62 0 0,0 0-84 0 0,0 0-131 0 0,0 0-109 0 0,0 0-96 0 0,-25-3 1060 0 0,15 2-1460 0 0,0 1 1 0 0,0 0 0 0 0,1 1 0 0 0,-1 0 0 0 0,0 1 0 0 0,0 0-1 0 0,1 0 1 0 0,-1 1 0 0 0,1 0 0 0 0,0 1 0 0 0,0 0 0 0 0,0 0 0 0 0,-4 3-44 0 0,-14 5 107 0 0,18-9-78 0 0,1 0-1 0 0,0 1 1 0 0,0 0-1 0 0,1 0 1 0 0,-1 0-1 0 0,1 1 1 0 0,0 1 0 0 0,0-1-1 0 0,1 1 1 0 0,-1 0-1 0 0,1 0 1 0 0,0 1-1 0 0,1 0 1 0 0,0 0 0 0 0,0 0-1 0 0,0 1 1 0 0,1-1-1 0 0,0 1 1 0 0,-1 6-29 0 0,2-9 29 0 0,1 0 0 0 0,-1 0 0 0 0,1 0 0 0 0,1 0 1 0 0,-1 1-1 0 0,1-1 0 0 0,0 1 0 0 0,0-1 0 0 0,0 1 0 0 0,1-1 0 0 0,0 1 1 0 0,0-1-1 0 0,0 1 0 0 0,1-1 0 0 0,0 1 0 0 0,0-1 0 0 0,0 1 0 0 0,1-1 1 0 0,0 0-1 0 0,0 0 0 0 0,0 0 0 0 0,0 0 0 0 0,1 0 0 0 0,0 0 0 0 0,0-1 1 0 0,0 1-1 0 0,1-1 0 0 0,0 0 0 0 0,-1 0 0 0 0,1 0 0 0 0,1 0 0 0 0,-1-1 1 0 0,1 1-1 0 0,3 1-29 0 0,0-3 111 0 0,0 0-1 0 0,1-1 1 0 0,-1 0 0 0 0,0-1 0 0 0,0 1 0 0 0,1-2 0 0 0,-1 1 0 0 0,0-1 0 0 0,0 0-1 0 0,0-1 1 0 0,0 0 0 0 0,0 0 0 0 0,0-1 0 0 0,0 0 0 0 0,-1 0 0 0 0,1-1-1 0 0,-1 0 1 0 0,0 0 0 0 0,0 0 0 0 0,0-1 0 0 0,-1 0 0 0 0,0-1 0 0 0,2-2-111 0 0,15-15 100 0 0,-2 0 0 0 0,-1-2 0 0 0,-1 0 1 0 0,-1-2-1 0 0,7-13-100 0 0,26-58 88 0 0,-65 193-457 0 0,15-86 369 0 0,1-1 0 0 0,1 1-1 0 0,0-1 1 0 0,0 1 0 0 0,1-1 0 0 0,0 0 0 0 0,0 0 0 0 0,1-1 0 0 0,0 1 0 0 0,0-1 0 0 0,1 0 0 0 0,0 0 0 0 0,0-1 0 0 0,0 0 0 0 0,1 0 0 0 0,0 0 0 0 0,0-1-1 0 0,1 0 1 0 0,-1 0 0 0 0,4 0 0 0 0,-4-1 9 0 0,1-1-1 0 0,0 0 1 0 0,-1 0-1 0 0,2-1 1 0 0,-1 0-1 0 0,0 0 1 0 0,0-1 0 0 0,0 0-1 0 0,1-1 1 0 0,-1 0-1 0 0,0 0 1 0 0,1-1-1 0 0,-1 0 1 0 0,0 0-1 0 0,0 0 1 0 0,0-2-1 0 0,0 1 1 0 0,0-1-1 0 0,0 0 1 0 0,0 0-1 0 0,-1-1 1 0 0,0 0-1 0 0,0 0 1 0 0,0-1-1 0 0,0 0 1 0 0,-1 0-1 0 0,1-1 1 0 0,1-1-9 0 0,14-20 33 0 0,0-1 0 0 0,-2-1 0 0 0,-1-1 0 0 0,-2 0 0 0 0,-1-2 0 0 0,-1 0 0 0 0,1-6-33 0 0,2-10 8 0 0,-2-1 0 0 0,-2 0 0 0 0,-2-1 0 0 0,-3-1 0 0 0,-1 1 0 0 0,-3-1 0 0 0,-2 0 0 0 0,-3-33-8 0 0,-1 85 1 0 0,1-1 0 0 0,-1 1 0 0 0,1 0 0 0 0,-1-1 0 0 0,0 1 0 0 0,1-1 0 0 0,-1 1 0 0 0,0-1 0 0 0,1 0 0 0 0,-1 1 0 0 0,0-1 0 0 0,1 0 0 0 0,-1 1 0 0 0,0-1 0 0 0,1 0 0 0 0,-1 0 0 0 0,0 0 0 0 0,0 0 0 0 0,1 0 0 0 0,-1 1 0 0 0,0-1 0 0 0,0-1 0 0 0,0 1 0 0 0,1 0 0 0 0,-1 0 0 0 0,0 0 0 0 0,0 0 0 0 0,1 0 0 0 0,-1-1 0 0 0,0 1 0 0 0,1 0 0 0 0,-1-1 0 0 0,0 1 0 0 0,1 0 1 0 0,-1-1-1 0 0,0 1 0 0 0,1-1 0 0 0,-1 1 0 0 0,1-1 0 0 0,-1 1 0 0 0,1-1 0 0 0,-1 0 0 0 0,1 1 0 0 0,-1-1 0 0 0,1 0 0 0 0,0 1 0 0 0,-1-1 0 0 0,1 0 0 0 0,0 1 0 0 0,-1-1 0 0 0,1 0 0 0 0,0 0 0 0 0,0 1 0 0 0,0-1 0 0 0,0 0 0 0 0,0 0 0 0 0,0 1 0 0 0,0-1 0 0 0,0 0 0 0 0,0 0 0 0 0,0 1 0 0 0,0-1 0 0 0,0 0 0 0 0,1 0-1 0 0,-9 14 3 0 0,1 1-1 0 0,1 0 1 0 0,0 1-1 0 0,1-1 1 0 0,0 1-1 0 0,1 0 1 0 0,1 1-1 0 0,0-1 1 0 0,1 1 0 0 0,1-1-1 0 0,1 9-2 0 0,17 171 105 0 0,20 69-58 0 0,-34-105-84 0 0,-16-189-767 0 0,8-76-4602 0 0,6 65 880 0 0,-1 20 943 0 0,0 6-1701 0 0,0 4-3842 0 0</inkml:trace>
  <inkml:trace contextRef="#ctx0" brushRef="#br0" timeOffset="269.861">678 341 792 0 0,'0'0'2935'0'0,"0"0"-527"0"0,0 0-165 0 0,0 0 24 0 0,0 0-3 0 0,0 0-124 0 0,0 0-267 0 0,0 0-400 0 0,0 0-384 0 0,0 0-285 0 0,0 0-181 0 0,0 0-128 0 0,-7-2-90 0 0,-2 0-348 0 0,-11-4 492 0 0,34 13 1058 0 0,9 0-1146 0 0,1-1 1 0 0,0-1-1 0 0,0-2 1 0 0,0 0-1 0 0,0-1 0 0 0,1-2 1 0 0,-1 0-1 0 0,0-2 1 0 0,8-2-462 0 0,298-45 17 0 0,-320 49-687 0 0,5-2-457 0 0,-11-1-2967 0 0,-3 0-3360 0 0,-1-1-4970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11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11 256 0 0,'0'0'1331'0'0,"0"0"-5"0"0,0 0 115 0 0,0 0 305 0 0,0 0 297 0 0,0 0 60 0 0,0 0-138 0 0,0 0-336 0 0,0 0-343 0 0,0 0-266 0 0,0 0-165 0 0,0-3-112 0 0,0-2-1477 0 0,5 2 8259 0 0,-1 13-7279 0 0,0 0 0 0 0,-1 1 1 0 0,0-1-1 0 0,-1 1 1 0 0,0 0-1 0 0,0-1 1 0 0,-1 1-1 0 0,-1 0 0 0 0,0 5-246 0 0,-2 307 1207 0 0,-21-118-793 0 0,15-137-384 0 0,8-68-91 0 0,-5-26-2838 0 0,-2-7-3672 0 0,6 11-4809 0 0,1 18 3888 0 0</inkml:trace>
  <inkml:trace contextRef="#ctx0" brushRef="#br0" timeOffset="304.877">1 423 3529 0 0,'0'0'4655'0'0,"0"0"-2185"0"0,0 0-823 0 0,0 0-160 0 0,0 0-74 0 0,0 0-160 0 0,0 0-235 0 0,0 0-173 0 0,0 0-83 0 0,0 0 6 0 0,0 0 39 0 0,0 0-24 0 0,18-4-57 0 0,130-29 1055 0 0,-117 25-1259 0 0,139-24 432 0 0,-138 26-274 0 0,-17 2-4160 0 0,-9 3-2061 0 0,1 1-3595 0 0,-3 0 1193 0 0</inkml:trace>
  <inkml:trace contextRef="#ctx0" brushRef="#br0" timeOffset="974.218">566 40 8130 0 0,'0'0'1843'0'0,"0"0"-315"0"0,0 0-85 0 0,0 0 48 0 0,0 0-17 0 0,0 0-182 0 0,0 0-328 0 0,0 0-341 0 0,0 0-188 0 0,0 0-15 0 0,0 0 41 0 0,0 0 61 0 0,0 0 19 0 0,3 7-55 0 0,26 149 2208 0 0,-30 340-955 0 0,18-434-1715 0 0,12-80 112 0 0,0-17-91 0 0,1 1 0 0 0,2 2 0 0 0,1 1 0 0 0,2 1 0 0 0,1 2 0 0 0,12-6-45 0 0,-48 34 2 0 0,1-1 0 0 0,-1 1 0 0 0,0 0 0 0 0,1-1 0 0 0,-1 1 0 0 0,1-1 0 0 0,-1 1 0 0 0,1 0 0 0 0,-1-1 0 0 0,0 1 0 0 0,1 0 0 0 0,0 0 0 0 0,-1-1 0 0 0,1 1 0 0 0,-1 0 0 0 0,1 0 0 0 0,-1 0 0 0 0,1 0 0 0 0,-1 0 0 0 0,1 0 0 0 0,-1-1 0 0 0,1 1 0 0 0,0 1 0 0 0,-1-1 0 0 0,1 0 0 0 0,-1 0 0 0 0,1 0 0 0 0,-1 0 0 0 0,1 0 0 0 0,0 0 0 0 0,-1 1 0 0 0,1-1 0 0 0,-1 0 0 0 0,1 0 0 0 0,-1 1 0 0 0,1-1 0 0 0,-1 0 0 0 0,0 1 0 0 0,1-1 0 0 0,-1 0 0 0 0,1 1 0 0 0,-1-1 0 0 0,0 1 0 0 0,1-1 0 0 0,-1 1 0 0 0,0-1 0 0 0,1 1 0 0 0,-1-1 0 0 0,0 1 0 0 0,0-1 0 0 0,0 1 0 0 0,1-1 0 0 0,-1 1 0 0 0,0 0-2 0 0,1 37 356 0 0,-2-26-264 0 0,-15 123 814 0 0,25-87-807 0 0,17-52-950 0 0,9-33-2700 0 0,-24 24-736 0 0,1 1-4088 0 0,-8 4-2638 0 0</inkml:trace>
  <inkml:trace contextRef="#ctx0" brushRef="#br0" timeOffset="1447.992">1087 637 1832 0 0,'0'0'2406'0'0,"0"0"-651"0"0,0 0 6 0 0,0 0 240 0 0,0 0 91 0 0,0 0-160 0 0,0 0-341 0 0,0 0-333 0 0,0 0-236 0 0,0 0-120 0 0,0 0-75 0 0,0 0-58 0 0,0 0-54 0 0,20 2-71 0 0,62 7-65 0 0,-29-23 455 0 0,-42 6-817 0 0,-1 2-83 0 0,0 0-1 0 0,-1 0 1 0 0,1-1-1 0 0,-1-1 1 0 0,-1 1-1 0 0,1-2 1 0 0,-1 1-1 0 0,-1-1 1 0 0,1 0-1 0 0,-2-1 1 0 0,1 1-1 0 0,-1-1 1 0 0,-1-1-1 0 0,0 1 1 0 0,0-1-1 0 0,0-1-133 0 0,-4 9 16 0 0,0 1 0 0 0,0 0 0 0 0,0-1 0 0 0,0 1 0 0 0,-1-1 0 0 0,1 1 0 0 0,-1-1-1 0 0,1 1 1 0 0,-1-1 0 0 0,0 1 0 0 0,0-1 0 0 0,0 1 0 0 0,0-1 0 0 0,0 1 0 0 0,-1-1-1 0 0,1 1 1 0 0,-1-1 0 0 0,0 1 0 0 0,1-1 0 0 0,-1 1 0 0 0,0-1 0 0 0,-1 1 0 0 0,1 0 0 0 0,0 0-1 0 0,-1 0 1 0 0,1 0 0 0 0,-1 0 0 0 0,1 0 0 0 0,-1 0 0 0 0,0 0 0 0 0,0 0 0 0 0,0 1-1 0 0,0-1 1 0 0,0 1 0 0 0,0 0 0 0 0,-1-1 0 0 0,1 1 0 0 0,0 0 0 0 0,-1 0 0 0 0,1 1-1 0 0,-1-1 1 0 0,1 0 0 0 0,-2 1-16 0 0,-11 1-10 0 0,1 0 0 0 0,0 1 0 0 0,0 1 0 0 0,0 1 0 0 0,1 0 0 0 0,-1 1 0 0 0,1 0-1 0 0,0 1 1 0 0,0 0 0 0 0,0 1 0 0 0,1 0 0 0 0,0 1 0 0 0,1 1 0 0 0,0 0 0 0 0,0 1 0 0 0,1-1 0 0 0,0 2 0 0 0,1 0-1 0 0,0 0 1 0 0,0 0 0 0 0,1 2 10 0 0,1-5 2 0 0,0 0 1 0 0,0 1-1 0 0,0 0 0 0 0,1 0 0 0 0,1 0 0 0 0,-1 1 0 0 0,2 0 0 0 0,-1 0 1 0 0,1 0-1 0 0,1 1 0 0 0,0-1 0 0 0,0 1 0 0 0,1 0 0 0 0,1 0 0 0 0,0 0 1 0 0,0-1-1 0 0,1 1 0 0 0,0 7-2 0 0,3-13 33 0 0,1 0 0 0 0,-1 0 0 0 0,1 0 0 0 0,0 0 0 0 0,0 0 0 0 0,0-1 0 0 0,1 0 0 0 0,-1 0 0 0 0,1 0 0 0 0,0 0 0 0 0,0-1 1 0 0,1 0-1 0 0,-1 0 0 0 0,1 0 0 0 0,-1-1 0 0 0,1 1 0 0 0,0-1 0 0 0,0-1 0 0 0,0 1 0 0 0,0-1 0 0 0,0 0 0 0 0,1-1-33 0 0,5 4 122 0 0,10 2 79 0 0,0-2-1 0 0,0 0 0 0 0,1-1 0 0 0,0-1 0 0 0,0-1 0 0 0,0-1 1 0 0,-1-1-1 0 0,1-1 0 0 0,0-1 0 0 0,18-5-200 0 0,-34 7-23 0 0,0-1 0 0 0,0 0 0 0 0,0-1 0 0 0,-1 0 0 0 0,1 0 1 0 0,-1 0-1 0 0,0 0 0 0 0,0-1 0 0 0,0 0 0 0 0,0-1 0 0 0,-1 1 0 0 0,0-1 0 0 0,0 0 0 0 0,0-1 0 0 0,2-3 23 0 0,-3-12-4268 0 0,-4 17 957 0 0,0-1-9126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4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2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9,'-2'-8,"-3"26,-5 34,4-10,-2-1,-1 0,-2 0,-2-1,-2-1,-1-1,-3 0,0-1,-3 0,0-2,-4 0,-3-14,28-20,1-1,-1 0,1 0,-1 0,1 0,-1 0,0 0,1-1,-1 1,1 0,-1 0,1 0,-1 0,1-1,-1 1,1 0,-1-1,1 1,-1 0,1-1,-1 1,1 0,0-1,-1 1,1-1,0 1,-1-1,1 1,0-1,-1 1,1-1,0 1,0-1,0 1,0-1,-1 1,1-1,0 0,0 1,0-1,0 1,0-1,0 0,1 1,-1-1,0 1,0-1,0 1,0-1,1 1,-1-1,0 1,1-1,-1 1,0-1,1 1,-1-1,1 1,2-15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5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1017 9562 0 0,'0'0'1544'0'0,"0"0"-157"0"0,0 0 127 0 0,0 0 169 0 0,0 0-40 0 0,0 0-227 0 0,0 0-343 0 0,0 0-317 0 0,0 0-217 0 0,0 0-138 0 0,0 0-52 0 0,0 0-3 0 0,0 0 28 0 0,8-13 11 0 0,48-102 1027 0 0,-50 94-1268 0 0,2 1 1 0 0,0 0-1 0 0,1 0 1 0 0,0 1-1 0 0,2 0 1 0 0,1 1-1 0 0,0 0 1 0 0,1 0-1 0 0,6-4-144 0 0,-19 20-5 0 0,1 1 1 0 0,0 0-1 0 0,-1-1 0 0 0,1 1 1 0 0,0 0-1 0 0,0 0 0 0 0,-1-1 0 0 0,1 1 1 0 0,0 0-1 0 0,0 0 0 0 0,0 0 1 0 0,1 0-1 0 0,-1 0 0 0 0,0 0 0 0 0,0 1 1 0 0,0-1-1 0 0,1 0 0 0 0,-1 1 1 0 0,0-1-1 0 0,1 0 0 0 0,-1 1 1 0 0,1 0-1 0 0,-1-1 0 0 0,1 1 0 0 0,-1 0 1 0 0,0 0-1 0 0,1 0 0 0 0,-1 0 1 0 0,1 0-1 0 0,-1 0 0 0 0,1 0 0 0 0,-1 0 1 0 0,1 1-1 0 0,-1-1 0 0 0,1 0 1 0 0,-1 1-1 0 0,0-1 0 0 0,1 1 0 0 0,-1 0 1 0 0,0-1-1 0 0,0 1 0 0 0,1 0 1 0 0,-1 0-1 0 0,0 0 0 0 0,0 0 0 0 0,0 0 1 0 0,0 0 4 0 0,8 73 172 0 0,-9-66-160 0 0,-1-1 0 0 0,1 0 0 0 0,0 1 0 0 0,1-1 0 0 0,0 1 0 0 0,0-1 0 0 0,1 0 0 0 0,-1 1 0 0 0,2-1 0 0 0,-1 0 0 0 0,1 0 0 0 0,0-1 1 0 0,0 1-1 0 0,1 0 0 0 0,0-1 0 0 0,0 0 0 0 0,0 0 0 0 0,1 0 0 0 0,0-1 0 0 0,0 1 0 0 0,1-1 0 0 0,-1-1 0 0 0,3 2-12 0 0,-5-4 52 0 0,0 1 0 0 0,1-1 0 0 0,-1 0 0 0 0,1-1-1 0 0,0 1 1 0 0,-1-1 0 0 0,1 1 0 0 0,0-1 0 0 0,0 0 0 0 0,0-1 0 0 0,0 1-1 0 0,0-1 1 0 0,0 1 0 0 0,0-1 0 0 0,0-1 0 0 0,0 1 0 0 0,0 0 0 0 0,0-1-1 0 0,0 0 1 0 0,0 0 0 0 0,0 0 0 0 0,0 0 0 0 0,0-1 0 0 0,-1 1-1 0 0,3-2-51 0 0,6-7 126 0 0,1-1-1 0 0,-2 0 0 0 0,1-1 0 0 0,-2 0 0 0 0,1-1 0 0 0,-2 0 0 0 0,0-1 0 0 0,0 0 0 0 0,-2 0 0 0 0,1-1 0 0 0,-2 0 0 0 0,0 0 0 0 0,-1 0 0 0 0,0-1 0 0 0,-1 0 0 0 0,0-8-125 0 0,3 15-3577 0 0,3 18-10226 0 0,-8-8 1974 0 0</inkml:trace>
  <inkml:trace contextRef="#ctx0" brushRef="#br0" timeOffset="695.56">984 594 12683 0 0,'0'0'2198'0'0,"0"0"-477"0"0,0 0-310 0 0,0 0-101 0 0,0 0-131 0 0,0 0-151 0 0,0 0-188 0 0,0 0-153 0 0,0 0-96 0 0,0 0-109 0 0,0 0-80 0 0,-32 11-94 0 0,-97 39-79 0 0,67-11 41 0 0,55-29-217 0 0,2-4-43 0 0,0 0 0 0 0,0 0 0 0 0,0 0 0 0 0,1 1 0 0 0,0-1 0 0 0,0 1 0 0 0,1 0 0 0 0,0 1 0 0 0,0-1 0 0 0,0 0 0 0 0,1 1 0 0 0,0 0 0 0 0,1-1 1 0 0,0 1-1 0 0,0 0 0 0 0,1 0 0 0 0,-1-1 0 0 0,2 1 0 0 0,-1 0 0 0 0,1 0 0 0 0,0 0 0 0 0,1-1 0 0 0,0 3-10 0 0,1-6 5 0 0,-1-1 1 0 0,1 0-1 0 0,0 0 1 0 0,0 0 0 0 0,0 0-1 0 0,1-1 1 0 0,-1 1-1 0 0,0-1 1 0 0,1 0-1 0 0,0 0 1 0 0,-1 0-1 0 0,1 0 1 0 0,0-1 0 0 0,0 0-1 0 0,0 1 1 0 0,0-1-1 0 0,0-1 1 0 0,0 1-1 0 0,1 0 1 0 0,-1-1-1 0 0,0 0 1 0 0,0 0-1 0 0,0-1 1 0 0,0 1 0 0 0,3-1-6 0 0,98-34 226 0 0,-17-27-27 0 0,13-15-162 0 0,-100 78-37 0 0,0 0-1 0 0,1 0 1 0 0,-1 0 0 0 0,0 0-1 0 0,0 1 1 0 0,0-1-1 0 0,0 0 1 0 0,0 0-1 0 0,0 1 1 0 0,0-1 0 0 0,0 0-1 0 0,-1 1 1 0 0,1-1-1 0 0,-1 1 1 0 0,1-1-1 0 0,-1 1 1 0 0,1 0 0 0 0,-1-1-1 0 0,0 1 1 0 0,0-1-1 0 0,0 1 1 0 0,1 0-1 0 0,-2-1 1 0 0,1 1 0 0 0,0-1-1 0 0,0 1 1 0 0,0 0-1 0 0,-1-1 1 0 0,1 4-6 0 0,0-1 4 0 0,-1 0 1 0 0,1 0-1 0 0,0 1 1 0 0,0-1 0 0 0,0 0-1 0 0,0 1 1 0 0,1-1-1 0 0,0 0 1 0 0,0 0 0 0 0,0 0-1 0 0,0 0 1 0 0,1 0-1 0 0,0 0 1 0 0,-1 0 0 0 0,1 0-1 0 0,1 0 1 0 0,-1-1-1 0 0,0 1 1 0 0,1-1-1 0 0,0 0 1 0 0,0 1 0 0 0,0-1-1 0 0,0-1 1 0 0,1 1-1 0 0,-1 0 1 0 0,1-1 0 0 0,-1 0-1 0 0,1 1 1 0 0,0-2-1 0 0,0 1 1 0 0,0 0 0 0 0,0-1-1 0 0,0 0 1 0 0,0 0-1 0 0,0 0 1 0 0,0 0 0 0 0,2 0 1 0 0,6-4 60 0 0,1 0 1 0 0,0 0-1 0 0,-1-1 0 0 0,0-1 1 0 0,0 0-1 0 0,0-1 1 0 0,0 0-1 0 0,-1-1 1 0 0,0 0-1 0 0,-1 0 1 0 0,1-1-1 0 0,-2-1 1 0 0,1 0-1 0 0,-1 0 1 0 0,0-1-1 0 0,-1 0 1 0 0,2-4-61 0 0,23-20 305 0 0,2-1-149 0 0,-2-2 1 0 0,-1-2-1 0 0,-2-1 0 0 0,-1-1 1 0 0,-3-2-1 0 0,4-10-156 0 0,-19 31-3 0 0,0 0 0 0 0,-2-1 0 0 0,-1 0 0 0 0,0-1 0 0 0,-2 0 0 0 0,-1 0 0 0 0,-1 0 0 0 0,-1-1 0 0 0,-1 1 0 0 0,-1-1 0 0 0,-1 0 0 0 0,-1 0 0 0 0,-3-13 3 0 0,4 33-4 0 0,0 1 0 0 0,0-1 0 0 0,-1 0-1 0 0,0 1 1 0 0,1-1 0 0 0,-2 1 0 0 0,1-1 0 0 0,0 1-1 0 0,-1-1 1 0 0,0 1 0 0 0,0 0 0 0 0,0 0 0 0 0,-1 0 0 0 0,1 0-1 0 0,-1 0 1 0 0,0 1 0 0 0,0-1 0 0 0,0 1 0 0 0,-1 0-1 0 0,1 0 1 0 0,-1 0 0 0 0,0 0 0 0 0,1 0 0 0 0,-1 1 0 0 0,0 0-1 0 0,-1 0 1 0 0,1 0 0 0 0,0 0 0 0 0,-1 0 0 0 0,1 1 0 0 0,-1 0-1 0 0,1 0 1 0 0,-1 0 0 0 0,0 1 0 0 0,1 0 0 0 0,-1 0-1 0 0,1 0 1 0 0,-1 0 0 0 0,0 1 0 0 0,1-1 0 0 0,-1 1 0 0 0,1 0-1 0 0,-1 1 1 0 0,1-1 0 0 0,-2 1 4 0 0,-4 4-7 0 0,1 1 0 0 0,1-1 1 0 0,-1 2-1 0 0,1-1 0 0 0,0 1 0 0 0,1 0 0 0 0,0 0 1 0 0,0 1-1 0 0,1 0 0 0 0,0 0 0 0 0,1 1 0 0 0,-1 0 0 0 0,2 0 1 0 0,0 0-1 0 0,0 0 0 0 0,1 1 0 0 0,0-1 0 0 0,0 4 7 0 0,-3 20 14 0 0,1 0-1 0 0,2 1 0 0 0,1-1 1 0 0,2 1-1 0 0,2 5-13 0 0,3 3 94 0 0,3-1 0 0 0,1 0 1 0 0,2-1-1 0 0,2 0 0 0 0,1-1 0 0 0,2 0 0 0 0,2-2 0 0 0,2 0 1 0 0,1-1-1 0 0,2 0 0 0 0,2-2 0 0 0,0-1 0 0 0,9 6-94 0 0,78 74 256 0 0,-81-110-2039 0 0,-26-18-8240 0 0,-5 10-2624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4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0,'0'0'575'0'0,"0"0"1240"0"0,0 0 693 0 0,0 0 194 0 0,0 0-166 0 0,0 0-384 0 0,0 0-469 0 0,0 0-419 0 0,0 0-300 0 0,2 0-223 0 0,103 33 4496 0 0,-85-31-5037 0 0,0-1-1 0 0,0-1 1 0 0,0-1 0 0 0,0 0 0 0 0,0-2 0 0 0,0 0 0 0 0,0-1-1 0 0,-1-1 1 0 0,0-1 0 0 0,0 0 0 0 0,0-2 0 0 0,-1 0 0 0 0,0-1-1 0 0,-1-1 1 0 0,0-1 0 0 0,0 0 0 0 0,-1-1 0 0 0,-1-1 0 0 0,0 0-200 0 0,-9 8 43 0 0,0-1 0 0 0,0 0 0 0 0,-1 0 0 0 0,0 0 0 0 0,0-1 0 0 0,0 1 0 0 0,-1-1 0 0 0,0 0 0 0 0,-1-1 0 0 0,1 1 0 0 0,-1-1 1 0 0,-1 1-1 0 0,1-1 0 0 0,-1 0 0 0 0,-1 0 0 0 0,1 0 0 0 0,-2 0 0 0 0,1 0 0 0 0,-1 0 0 0 0,0 0 0 0 0,0 0 0 0 0,-1 0 0 0 0,-1-3-43 0 0,1 8 12 0 0,0 1 0 0 0,0 0 0 0 0,0 0 0 0 0,0 0-1 0 0,0 0 1 0 0,-1 0 0 0 0,1 0 0 0 0,-1 0 0 0 0,1 1 0 0 0,-1-1-1 0 0,0 1 1 0 0,1-1 0 0 0,-1 1 0 0 0,0-1 0 0 0,0 1-1 0 0,0 0 1 0 0,0 0 0 0 0,-1 0 0 0 0,1 0 0 0 0,0 0-1 0 0,0 1 1 0 0,0-1 0 0 0,-1 1 0 0 0,1-1 0 0 0,0 1-1 0 0,-1 0 1 0 0,1 0 0 0 0,0 0 0 0 0,-1 0 0 0 0,1 0-1 0 0,0 0 1 0 0,-1 1 0 0 0,1-1 0 0 0,0 1 0 0 0,0 0 0 0 0,-1 0-1 0 0,1-1 1 0 0,0 1 0 0 0,0 1 0 0 0,0-1 0 0 0,0 0-1 0 0,0 0 1 0 0,0 1 0 0 0,0-1 0 0 0,1 1 0 0 0,-1 0-1 0 0,1-1 1 0 0,-2 2-12 0 0,-7 21-3 0 0,1 0-1 0 0,1 0 0 0 0,1 0 1 0 0,1 1-1 0 0,1 0 1 0 0,1 0-1 0 0,2 1 0 0 0,0-1 1 0 0,2 1-1 0 0,0-1 0 0 0,2 1 1 0 0,1-1-1 0 0,4 15 4 0 0,0 53 13 0 0,1-6-23 0 0,-5 0 1 0 0,-3 0 0 0 0,-4 0 0 0 0,-4 0 0 0 0,-4 0 0 0 0,-3-1-1 0 0,-5-1 1 0 0,-25 71 9 0 0,38-140-3 0 0,0-1 0 0 0,-1 0 0 0 0,-1-1 0 0 0,0 0 1 0 0,-1 0-1 0 0,0-1 0 0 0,-1 0 0 0 0,-1-1 0 0 0,0 0 0 0 0,-11 8 3 0 0,17-16 3 0 0,0 0 1 0 0,1-1 0 0 0,-1 0-1 0 0,0 0 1 0 0,-1 0-1 0 0,1-1 1 0 0,-1 0 0 0 0,1 0-1 0 0,-1-1 1 0 0,1 1-1 0 0,-1-1 1 0 0,0-1 0 0 0,-5 1-4 0 0,10-1-2 0 0,0-1 0 0 0,0 1 0 0 0,0 0 0 0 0,0-1 1 0 0,-1 1-1 0 0,1-1 0 0 0,0 1 0 0 0,0-1 0 0 0,0 0 1 0 0,1 0-1 0 0,-1 0 0 0 0,0 0 0 0 0,0 0 0 0 0,0-1 1 0 0,1 1-1 0 0,-1-1 0 0 0,1 1 0 0 0,-1-1 1 0 0,1 1-1 0 0,-1-1 0 0 0,1 0 0 0 0,0 1 0 0 0,0-1 1 0 0,0 0-1 0 0,0 0 0 0 0,0 0 0 0 0,0 0 0 0 0,1 0 1 0 0,-1 0-1 0 0,1 0 0 0 0,-1 0 0 0 0,1-2 2 0 0,-4-74-100 0 0,4 61 100 0 0,2-5 10 0 0,1 0-1 0 0,0 0 1 0 0,2 0 0 0 0,1 1-1 0 0,0 0 1 0 0,2 0 0 0 0,1-1-10 0 0,15-48 19 0 0,-21 62 10 0 0,0 1 1 0 0,1-1-1 0 0,0 1 1 0 0,0 0-1 0 0,1 0 1 0 0,0 0-1 0 0,0 0 1 0 0,1 1-1 0 0,-1 0 1 0 0,1 0-1 0 0,1 0 1 0 0,-1 1-1 0 0,1 0 1 0 0,0 0-1 0 0,0 1 1 0 0,0 0-1 0 0,1 0 0 0 0,0 1 1 0 0,6-2-30 0 0,121-55 537 0 0,-52 31-349 0 0,-32 11 83 0 0,29-23 845 0 0,-101 38-3926 0 0,3 8-432 0 0,8-1-5730 0 0,7-3-3029 0 0</inkml:trace>
  <inkml:trace contextRef="#ctx0" brushRef="#br0" timeOffset="277.186">851 817 13091 0 0,'0'0'2066'0'0,"0"0"-721"0"0,0 0-334 0 0,0 0 181 0 0,0 0 266 0 0,0 0 45 0 0,0 0-180 0 0,0 0-262 0 0,0 0-227 0 0,0 0-217 0 0,0 0-128 0 0,0 0-129 0 0,0 0-103 0 0,3 32-84 0 0,7 99-53 0 0,-17-66 23 0 0,-30 16-655 0 0,11-56-3341 0 0,19-24-965 0 0,5-1-2484 0 0,0 0-3256 0 0</inkml:trace>
  <inkml:trace contextRef="#ctx0" brushRef="#br0" timeOffset="460.334">871 486 13923 0 0,'0'0'1480'0'0,"0"0"-311"0"0,0 0-201 0 0,0 0 16 0 0,0 0-104 0 0,0 0-160 0 0,0 0-232 0 0,0 0-320 0 0,0 0-248 0 0,0 0-72 0 0,0 0-32 0 0,0 0-8 0 0,0 0 0 0 0,13-44-232 0 0,-3 58-424 0 0,-1 8-768 0 0,2-7-2161 0 0,-7-4-8090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09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58 0 0 0,'0'0'197'0'0,"0"0"605"0"0,0 0 166 0 0,0 0-22 0 0,0 0 10 0 0,0 0-41 0 0,0 0-8 0 0,0 0 18 0 0,0 0-67 0 0,0 0-53 0 0,-4-9 578 0 0,2 7 7295 0 0,-25-12-5208 0 0,-28-5-1554 0 0,49 16-1853 0 0,0 1-1 0 0,-1 0 1 0 0,1 0-1 0 0,-1 1 1 0 0,1-1-1 0 0,-1 1 1 0 0,0 1-1 0 0,1 0 1 0 0,-1 0-1 0 0,0 0 0 0 0,1 0 1 0 0,-1 1-1 0 0,0 0 1 0 0,1 1-1 0 0,-1 0 1 0 0,1 0-1 0 0,0 0 1 0 0,-1 1-63 0 0,-72 52 701 0 0,73-45-627 0 0,0 0 1 0 0,1 0-1 0 0,0 1 0 0 0,0 0 1 0 0,1 0-1 0 0,1 0 0 0 0,0 1 0 0 0,0-1 1 0 0,1 1-1 0 0,1-1 0 0 0,0 1 1 0 0,0 0-1 0 0,1 0 0 0 0,1-1 0 0 0,0 1 1 0 0,0 0-1 0 0,4 10-74 0 0,22 174 752 0 0,-28-187-715 0 0,0 0 0 0 0,-1-1 0 0 0,-1 1 0 0 0,1-1 0 0 0,-1 1 1 0 0,-1-1-1 0 0,1 0 0 0 0,-2 0 0 0 0,1-1 0 0 0,-1 1 0 0 0,0-1 0 0 0,0 0 0 0 0,-1 0 0 0 0,0-1 0 0 0,0 0 0 0 0,-1 0 0 0 0,0 0 0 0 0,0-1 0 0 0,0 1 0 0 0,0-2 0 0 0,-1 1 0 0 0,0-1 0 0 0,-3 1-37 0 0,3-1 48 0 0,9-4-45 0 0,-1 0 21 0 0,34 15 43 0 0,87-1 329 0 0,-82-3-284 0 0,-38-11-97 0 0,-1 0-5 0 0,0 0 0 0 0,0 0 10 0 0,0 0 17 0 0,0 0-12 0 0,-3 23 70 0 0,-16 32 70 0 0,-28 70 19 0 0,41-111-178 0 0,2 1 0 0 0,0 0-1 0 0,1-1 1 0 0,0 1-1 0 0,1 1 1 0 0,1-1 0 0 0,0 0-1 0 0,1 0 1 0 0,1 6-6 0 0,-1-19 4 0 0,1 1 0 0 0,-1 0 1 0 0,1-1-1 0 0,0 1 0 0 0,0 0 0 0 0,0-1 0 0 0,0 1 0 0 0,0-1 1 0 0,0 0-1 0 0,1 1 0 0 0,-1-1 0 0 0,1 0 0 0 0,-1 0 0 0 0,1 0 0 0 0,0 0 1 0 0,0 0-1 0 0,0 0 0 0 0,0 0 0 0 0,0-1 0 0 0,1 1 0 0 0,-1-1 1 0 0,0 1-1 0 0,1-1 0 0 0,-1 0 0 0 0,1 0 0 0 0,-1 0 0 0 0,1 0 1 0 0,0-1-1 0 0,1 1-4 0 0,85 5 444 0 0,-71-6-276 0 0,96-25 439 0 0,-106 11-2615 0 0,0-1-3048 0 0,-4 10-1185 0 0,0 2-6146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2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0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319 630 13211 0 0,'0'0'1947'0'0,"0"0"-401"0"0,0 0-217 0 0,0 0-90 0 0,0 0-120 0 0,0 0-157 0 0,0 0-133 0 0,0 0-129 0 0,0 0-112 0 0,0 0-89 0 0,0 0-69 0 0,0 0-52 0 0,0 0-50 0 0,-33 2-8 0 0,-104 10-49 0 0,75 11 99 0 0,55-16-273 0 0,-1-1-59 0 0,1 1 0 0 0,0 1 0 0 0,1-1 1 0 0,0 1-1 0 0,0 0 0 0 0,0 0 0 0 0,1 1 0 0 0,1-1 1 0 0,-1 1-1 0 0,2 1 0 0 0,-1-1 0 0 0,1 0 0 0 0,0 1 1 0 0,1-1-1 0 0,0 1 0 0 0,1 0 0 0 0,0 0 0 0 0,0 0 0 0 0,1 8-38 0 0,0-15 14 0 0,1 0 0 0 0,-1 0-1 0 0,0 0 1 0 0,1 0-1 0 0,0 0 1 0 0,0 0 0 0 0,0-1-1 0 0,0 1 1 0 0,0 0-1 0 0,0 0 1 0 0,1-1 0 0 0,0 1-1 0 0,-1 0 1 0 0,1-1-1 0 0,0 0 1 0 0,0 1-1 0 0,0-1 1 0 0,0 0 0 0 0,1 0-1 0 0,-1 0 1 0 0,1 0-1 0 0,-1-1 1 0 0,1 1 0 0 0,0-1-1 0 0,-1 1 1 0 0,1-1-1 0 0,0 0 1 0 0,0 0 0 0 0,0 0-1 0 0,0-1 1 0 0,0 1-1 0 0,0-1 1 0 0,0 1-14 0 0,102-7 750 0 0,-74-7-674 0 0,0-2-1 0 0,-1 0 0 0 0,-1-2 0 0 0,0-1 0 0 0,-1-2 0 0 0,-1-1 1 0 0,-1 0-1 0 0,5-9-75 0 0,63-49-15 0 0,-94 79 10 0 0,0 0 1 0 0,0 0-1 0 0,0 1 1 0 0,0-1-1 0 0,0 0 0 0 0,0 1 1 0 0,0-1-1 0 0,0 0 0 0 0,0 0 1 0 0,0 1-1 0 0,0-1 0 0 0,0 0 1 0 0,1 0-1 0 0,-1 1 0 0 0,0-1 1 0 0,0 0-1 0 0,0 0 1 0 0,0 1-1 0 0,0-1 0 0 0,1 0 1 0 0,-1 0-1 0 0,0 0 0 0 0,0 1 1 0 0,0-1-1 0 0,1 0 0 0 0,-1 0 1 0 0,0 0-1 0 0,0 0 0 0 0,0 0 1 0 0,1 1-1 0 0,-1-1 1 0 0,0 0-1 0 0,0 0 0 0 0,1 0 1 0 0,-1 0-1 0 0,0 0 0 0 0,1 0 1 0 0,-1 0-1 0 0,0 0 0 0 0,0 0 1 0 0,1 0-1 0 0,-1 0 0 0 0,0 0 1 0 0,0 0-1 0 0,1 0 0 0 0,-1 0 1 0 0,0 0-1 0 0,0 0 1 0 0,1-1-1 0 0,-1 1 0 0 0,0 0 1 0 0,0 0-1 0 0,1 0 0 0 0,-1 0 1 0 0,0 0-1 0 0,0-1 5 0 0,0 10 21 0 0,-1-4-21 0 0,0-1 0 0 0,1 1 0 0 0,0 0-1 0 0,0-1 1 0 0,0 1 0 0 0,0-1 0 0 0,1 1-1 0 0,0-1 1 0 0,0 1 0 0 0,0-1-1 0 0,0 1 1 0 0,1-1 0 0 0,0 0 0 0 0,0 0-1 0 0,0 0 1 0 0,0 0 0 0 0,0 0 0 0 0,1 0-1 0 0,0 0 1 0 0,0-1 0 0 0,0 1 0 0 0,0-1-1 0 0,0 0 1 0 0,1 0 0 0 0,-1 0-1 0 0,1-1 1 0 0,0 1 0 0 0,0-1 0 0 0,0 0-1 0 0,0 0 1 0 0,0 0 0 0 0,1-1 0 0 0,-1 1-1 0 0,1-1 1 0 0,1 0 0 0 0,6 0 17 0 0,1-1 0 0 0,0 0 0 0 0,-1-1 0 0 0,1 0 0 0 0,-1-1 0 0 0,0-1-1 0 0,0 0 1 0 0,0-1 0 0 0,0 0 0 0 0,0 0 0 0 0,-1-1 0 0 0,1-1 0 0 0,-1 0 0 0 0,-1-1 0 0 0,1 0 0 0 0,-1 0 0 0 0,-1-1 0 0 0,1 0-1 0 0,1-4-16 0 0,18-12 20 0 0,-2-2 0 0 0,0-1 0 0 0,-2-1 0 0 0,-1-1 0 0 0,-1-1 0 0 0,-2-1-1 0 0,-1-1 1 0 0,-2-1 0 0 0,-1 0 0 0 0,-1-2 0 0 0,-2 0 0 0 0,-1 0 0 0 0,-2-1-1 0 0,-2-1 1 0 0,-1 1 0 0 0,-2-1 0 0 0,-2-1 0 0 0,-1-2-20 0 0,-2 35 3 0 0,-1 0 0 0 0,-1-1 0 0 0,1 1 0 0 0,-1 0 0 0 0,0 0 0 0 0,0 0 0 0 0,0 0 0 0 0,-1 0 0 0 0,0 0 0 0 0,0 0 0 0 0,0 1 0 0 0,0-1 0 0 0,-1 1 0 0 0,0-1 0 0 0,0 1 0 0 0,0 0 0 0 0,0 0 0 0 0,-1 0 0 0 0,0 0 0 0 0,-2-1-3 0 0,4 5-5 0 0,-1 0 0 0 0,1 0-1 0 0,-1 0 1 0 0,1 0 0 0 0,0 1 0 0 0,-1-1 0 0 0,1 1 0 0 0,0-1 0 0 0,0 1 0 0 0,-1 0-1 0 0,1 0 1 0 0,0 0 0 0 0,0 0 0 0 0,0 1 0 0 0,0-1 0 0 0,0 1 0 0 0,0-1-1 0 0,1 1 1 0 0,-1-1 0 0 0,0 1 0 0 0,1 0 0 0 0,-1 0 0 0 0,1 0 0 0 0,0 0-1 0 0,0 0 1 0 0,-1 0 0 0 0,1 0 0 0 0,1 0 0 0 0,-1 1 0 0 0,0-1 0 0 0,0 0-1 0 0,1 0 1 0 0,0 1 0 0 0,-1-1 0 0 0,1 0 0 0 0,0 1 0 0 0,0 0 5 0 0,-2 3 9 0 0,-8 33 5 0 0,1 0 1 0 0,2 1-1 0 0,2 0 1 0 0,2 0-1 0 0,1 0 1 0 0,2 1-1 0 0,2-1 1 0 0,2 2-15 0 0,19 270 81 0 0,-19-205-120 0 0,-4-107 42 0 0,0 0-12 0 0,0 0-5 0 0,0 0-12 0 0,0 0 2 0 0,0 0-7 0 0,-2-23-1424 0 0,-4-7-515 0 0,-3-14-2321 0 0,3 17-4187 0 0,3 19-2921 0 0</inkml:trace>
  <inkml:trace contextRef="#ctx0" brushRef="#br0" timeOffset="246.018">731 416 12771 0 0,'0'0'1995'0'0,"0"0"-563"0"0,0 0-360 0 0,0 0 10 0 0,0 0 138 0 0,0 0 94 0 0,0 0-19 0 0,0 0-194 0 0,0 0-199 0 0,0 0-141 0 0,0 0-115 0 0,0 0-98 0 0,34 6-103 0 0,107 18-91 0 0,-52-26 21 0 0,-71-3-294 0 0,166-43 165 0 0,-88 22-4652 0 0,-79 21-2300 0 0,-5-2-5773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3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344 553 6625 0 0,'0'0'2838'0'0,"0"0"-520"0"0,0 0-399 0 0,0 0-241 0 0,0 0-184 0 0,0 0-247 0 0,0 0-266 0 0,0 0-214 0 0,0 0-94 0 0,0 0-83 0 0,0 0-66 0 0,0 0-52 0 0,-33 6-79 0 0,-104 21-82 0 0,68 2 49 0 0,60-20-290 0 0,0-3-37 0 0,1 2 1 0 0,1-1 0 0 0,-1 1-1 0 0,1 0 1 0 0,0 1 0 0 0,1-1 0 0 0,0 1-1 0 0,0 1 1 0 0,1-1 0 0 0,0 1-1 0 0,1 0 1 0 0,0 0 0 0 0,1 0 0 0 0,0 1-1 0 0,0-1 1 0 0,1 1 0 0 0,1-1-1 0 0,-1 9-33 0 0,4-17 47 0 0,0 1 0 0 0,0-1-1 0 0,0 0 1 0 0,0 1 0 0 0,0-1-1 0 0,0 0 1 0 0,1 0 0 0 0,-1 0 0 0 0,1-1-1 0 0,-1 1 1 0 0,1 0 0 0 0,0-1-1 0 0,0 0 1 0 0,0 0 0 0 0,0 0-1 0 0,0 0 1 0 0,0 0 0 0 0,0 0-1 0 0,0-1 1 0 0,0 0 0 0 0,0 1-1 0 0,0-1 1 0 0,0 0 0 0 0,0 0-1 0 0,0-1 1 0 0,0 1 0 0 0,0-1-1 0 0,0 0 1 0 0,0 1 0 0 0,0-1-1 0 0,0-1 1 0 0,0 1 0 0 0,0 0-1 0 0,0-1 1 0 0,0 1-47 0 0,42-18 236 0 0,-1-2-1 0 0,0-1 1 0 0,-2-2-1 0 0,0-3 1 0 0,20-17-236 0 0,37-22 86 0 0,-98 65-92 0 0,0-1 0 0 0,0 1-1 0 0,0 0 1 0 0,1 0 0 0 0,-1 0-1 0 0,0 0 1 0 0,1 0-1 0 0,-1 0 1 0 0,1 0 0 0 0,0 0-1 0 0,-1 1 1 0 0,1-1 0 0 0,-1 1-1 0 0,1-1 1 0 0,0 1 0 0 0,0-1-1 0 0,-1 1 1 0 0,1 0 0 0 0,0 0-1 0 0,-1 0 1 0 0,1 0-1 0 0,0 0 1 0 0,0 0 0 0 0,-1 1-1 0 0,1-1 1 0 0,0 1 0 0 0,-1-1-1 0 0,1 1 1 0 0,0-1 0 0 0,-1 1-1 0 0,1 0 1 0 0,-1 0-1 0 0,1 0 1 0 0,-1 0 0 0 0,0 0-1 0 0,1 0 1 0 0,-1 0 0 0 0,0 0-1 0 0,2 2 7 0 0,19 65-133 0 0,-22-61 131 0 0,1 0-1 0 0,1 1 1 0 0,-1-1-1 0 0,1 0 1 0 0,0 0 0 0 0,1 0-1 0 0,0 0 1 0 0,0-1-1 0 0,0 1 1 0 0,1-1-1 0 0,0 1 1 0 0,0-1-1 0 0,1 0 1 0 0,0-1-1 0 0,0 1 1 0 0,0-1-1 0 0,0 0 1 0 0,1 0-1 0 0,0-1 1 0 0,0 0-1 0 0,0 0 1 0 0,1 0 0 0 0,-1-1-1 0 0,1 0 1 0 0,1 1 2 0 0,6-2 6 0 0,1 1 0 0 0,-1-2-1 0 0,0 0 1 0 0,1 0 0 0 0,-1-2 0 0 0,0 0 0 0 0,1 0 0 0 0,-1-1 0 0 0,0-1 0 0 0,0 0 0 0 0,0-1 0 0 0,0-1 0 0 0,0-1-6 0 0,19-9 61 0 0,-2-2 0 0 0,1-1-1 0 0,-2-2 1 0 0,-1-1 0 0 0,11-10-61 0 0,-21 13 55 0 0,0-1 0 0 0,0 0-1 0 0,-2-2 1 0 0,-1 0 0 0 0,0-1 0 0 0,-2 0 0 0 0,0-1 0 0 0,-2-1-1 0 0,0 0 1 0 0,3-13-55 0 0,-5 1 26 0 0,0-1 0 0 0,-3 0 1 0 0,-1 0-1 0 0,-1 0 0 0 0,-3-1 0 0 0,-1 1 0 0 0,-1-1 1 0 0,-2-2-27 0 0,2 36 6 0 0,0 1 0 0 0,1-1 1 0 0,-1 1-1 0 0,0-1 1 0 0,-1 0-1 0 0,1 1 0 0 0,0-1 1 0 0,-1 0-1 0 0,0 1 1 0 0,0-1-1 0 0,0 1 0 0 0,-1-1 1 0 0,1 1-1 0 0,-1 0 1 0 0,1 0-1 0 0,-1-1 0 0 0,0 1 1 0 0,-1 0-1 0 0,1 1 1 0 0,0-1-1 0 0,-1 0 0 0 0,1 1 1 0 0,-1-1-1 0 0,0 1 1 0 0,0 0-1 0 0,0 0 0 0 0,0 0 1 0 0,0 0-1 0 0,-1 1 1 0 0,-2-2-7 0 0,2 5-8 0 0,1 1 1 0 0,-1-1 0 0 0,1 1 0 0 0,0 0 0 0 0,0 0 0 0 0,0 1 0 0 0,0-1-1 0 0,1 1 1 0 0,-1-1 0 0 0,1 1 0 0 0,0 0 0 0 0,0 0 0 0 0,0 0 0 0 0,1 0-1 0 0,-1 0 1 0 0,1 0 0 0 0,-1 4 7 0 0,-4 18 8 0 0,1 0 0 0 0,1 0 0 0 0,2 0 0 0 0,0 1 0 0 0,2-1 0 0 0,0 1 0 0 0,2-1 0 0 0,2 5-8 0 0,4 50 84 0 0,4 1-1 0 0,4-2 1 0 0,18 55-84 0 0,20-22-63 0 0,-54-114 19 0 0,0 1-1 0 0,0-1 0 0 0,0 1 1 0 0,0-1-1 0 0,0 1 0 0 0,0 0 1 0 0,0-1-1 0 0,0 1 0 0 0,1-1 1 0 0,-1 1-1 0 0,0 0 0 0 0,0-1 0 0 0,0 1 1 0 0,0 0-1 0 0,1-1 0 0 0,-1 1 1 0 0,0 0-1 0 0,0-1 0 0 0,1 1 1 0 0,-1 0-1 0 0,0-1 0 0 0,1 1 1 0 0,-1 0-1 0 0,0 0 0 0 0,1-1 1 0 0,-1 1-1 0 0,0 0 0 0 0,1 0 1 0 0,-1 0-1 0 0,1-1 0 0 0,-1 1 1 0 0,0 0-1 0 0,1 0 0 0 0,-1 0 1 0 0,1 0-1 0 0,-1 0 0 0 0,0 0 1 0 0,1 0-1 0 0,-1 0 0 0 0,1 0 1 0 0,-1 0-1 0 0,1 0 0 0 0,-1 0 1 0 0,0 0-1 0 0,1 0 0 0 0,-1 1 0 0 0,1-1 1 0 0,-1 0-1 0 0,0 0 0 0 0,1 0 1 0 0,-1 1-1 0 0,0-1 0 0 0,1 0 1 0 0,-1 0-1 0 0,0 1 0 0 0,1-1 1 0 0,-1 0-1 0 0,0 1 45 0 0,-26-56-5553 0 0,-3 26-5864 0 0,20 21 3195 0 0</inkml:trace>
  <inkml:trace contextRef="#ctx0" brushRef="#br0" timeOffset="245.872">740 336 10626 0 0,'0'0'1993'0'0,"0"0"-440"0"0,0 0-155 0 0,0 0 125 0 0,0 0-15 0 0,0 0-165 0 0,0 0-291 0 0,37 0-302 0 0,118 0-189 0 0,6 1 412 0 0,145-5-2396 0 0,-275 3-3061 0 0,-8-3-6896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4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2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11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31 270 5041 0 0,'0'0'1731'0'0,"0"0"-357"0"0,0 0-143 0 0,0 0 25 0 0,0 0 54 0 0,0 0-62 0 0,0 0-147 0 0,0 0-143 0 0,0 0-133 0 0,0 0-67 0 0,0 0-63 0 0,0 0-74 0 0,0 0-82 0 0,-2 28-80 0 0,-10 139 256 0 0,-3-62 1130 0 0,14-105 2677 0 0,8-58-3609 0 0,5 16-750 0 0,2 1 0 0 0,2 0 0 0 0,1 1-1 0 0,2 1 1 0 0,2 1 0 0 0,12-15-163 0 0,-19 31 33 0 0,6-10 59 0 0,0 1 0 0 0,3 1 0 0 0,0 1 0 0 0,2 1-1 0 0,5-2-91 0 0,-30 29-3 0 0,1 1-1 0 0,-1 0 0 0 0,0-1 0 0 0,1 1 0 0 0,-1 0 0 0 0,1-1 1 0 0,-1 1-1 0 0,1 0 0 0 0,-1 0 0 0 0,1 0 0 0 0,-1 0 0 0 0,1-1 0 0 0,-1 1 1 0 0,1 0-1 0 0,-1 0 0 0 0,1 0 0 0 0,-1 0 0 0 0,1 0 0 0 0,-1 0 1 0 0,1 0-1 0 0,-1 0 0 0 0,1 0 0 0 0,-1 0 0 0 0,1 1 0 0 0,-1-1 1 0 0,1 0-1 0 0,-1 0 0 0 0,0 0 0 0 0,1 1 0 0 0,-1-1 0 0 0,1 0 0 0 0,-1 0 1 0 0,1 1-1 0 0,-1-1 0 0 0,0 0 0 0 0,1 1 0 0 0,-1-1 0 0 0,0 1 1 0 0,1-1-1 0 0,-1 0 0 0 0,0 1 0 0 0,0-1 0 0 0,1 1 0 0 0,-1-1 0 0 0,0 1 1 0 0,0-1-1 0 0,0 1 0 0 0,1-1 0 0 0,-1 1 0 0 0,0-1 0 0 0,0 1 1 0 0,0-1-1 0 0,0 1 0 0 0,0-1 0 0 0,0 1 0 0 0,0-1 0 0 0,0 1 1 0 0,0-1-1 0 0,-1 1 0 0 0,1-1 0 0 0,0 1 0 0 0,0-1 0 0 0,0 1 0 0 0,0-1 1 0 0,-1 1-1 0 0,1-1 0 0 0,0 0 0 0 0,-1 1 0 0 0,1-1 0 0 0,0 1 4 0 0,3 19 11 0 0,37 57-2170 0 0,-22-66-2723 0 0,-10-7-3835 0 0,-2-4-2502 0 0</inkml:trace>
  <inkml:trace contextRef="#ctx0" brushRef="#br0" timeOffset="339.27">508 358 0 0 0,'0'0'2000'0'0,"0"0"286"0"0,0 0 201 0 0,0 0 59 0 0,0 0-221 0 0,0 0-247 0 0,0 0-249 0 0,0 0-244 0 0,0 0-180 0 0,0 0-150 0 0,0 0-184 0 0,32 7-180 0 0,100 21-132 0 0,-130-27-729 0 0,0 0 0 0 0,0 0 0 0 0,0-1 0 0 0,-1 1 0 0 0,1-1 0 0 0,1 1 0 0 0,-1-1 0 0 0,0 1 0 0 0,0-1 0 0 0,0 0 0 0 0,0 0 0 0 0,0 0 0 0 0,0 0 0 0 0,0-1 0 0 0,0 1 0 0 0,0 0 0 0 0,0-1 0 0 0,0 0 0 0 0,0 1 0 0 0,0-1 0 0 0,0 0 0 0 0,0 0 0 0 0,-1 0 0 0 0,1 0 1 0 0,0 0-1 0 0,0-1 0 0 0,-1 1 0 0 0,1 0 0 0 0,1-2-30 0 0,2-4 166 0 0,59-74 1411 0 0,-63 79-1546 0 0,1-1-1 0 0,-1 0 1 0 0,0 0 0 0 0,0 0-1 0 0,0 0 1 0 0,-1 0 0 0 0,1 0-1 0 0,0 0 1 0 0,-1 0 0 0 0,0 0-1 0 0,0 0 1 0 0,0-1 0 0 0,0 1-1 0 0,-1 0 1 0 0,1 0 0 0 0,-1 0-1 0 0,1 0 1 0 0,-1 0 0 0 0,0 0-1 0 0,0 0 1 0 0,-1 0 0 0 0,1 1-1 0 0,-1-1 1 0 0,1 0 0 0 0,-1 1-1 0 0,0-1 1 0 0,0 1 0 0 0,0-1-1 0 0,0 1 1 0 0,0 0 0 0 0,-3-2-31 0 0,1 1-10 0 0,0 1 1 0 0,0-1-1 0 0,-1 1 1 0 0,1-1-1 0 0,-1 1 1 0 0,0 0-1 0 0,0 1 0 0 0,0 0 1 0 0,0-1-1 0 0,0 1 1 0 0,0 1-1 0 0,0-1 1 0 0,0 1-1 0 0,0 0 1 0 0,0 0-1 0 0,0 0 1 0 0,0 1-1 0 0,0 0 1 0 0,0 0-1 0 0,0 0 1 0 0,0 0-1 0 0,0 1 1 0 0,0 0-1 0 0,1 0 1 0 0,-1 0-1 0 0,1 1 1 0 0,-1 0-1 0 0,1-1 1 0 0,-3 4 9 0 0,-4 2-27 0 0,1 0 0 0 0,0 0 0 0 0,1 1 0 0 0,0 1 1 0 0,0-1-1 0 0,1 2 0 0 0,0-1 0 0 0,1 1 0 0 0,0 0 1 0 0,0 0-1 0 0,0 4 27 0 0,3-8-7 0 0,1 1 1 0 0,0-1-1 0 0,0 1 1 0 0,1 0-1 0 0,0 0 1 0 0,0 0-1 0 0,0 0 1 0 0,1 0-1 0 0,1 0 1 0 0,-1 0-1 0 0,1 0 1 0 0,1 1-1 0 0,0-1 1 0 0,0 0-1 0 0,0 0 0 0 0,1 0 1 0 0,0 0-1 0 0,1 0 1 0 0,-1-1-1 0 0,2 1 1 0 0,-1-1-1 0 0,1 0 1 0 0,0 1-1 0 0,1-2 1 0 0,-1 1-1 0 0,1 0 1 0 0,1-1 6 0 0,2 0-29 0 0,1-1 0 0 0,0 0 0 0 0,0-1 0 0 0,0 1 0 0 0,1-2 0 0 0,-1 0 0 0 0,1 0 0 0 0,0 0 1 0 0,0-1-1 0 0,0-1 0 0 0,0 0 0 0 0,0 0 0 0 0,0-1 0 0 0,0 0 0 0 0,0 0 0 0 0,0-2 0 0 0,1 1 0 0 0,4-2 29 0 0,18-5-933 0 0,-2-1 0 0 0,1-2 1 0 0,-2-1-1 0 0,1-1 0 0 0,1-3 933 0 0,-8 5-1650 0 0,15-8-5293 0 0,-19 5-3982 0 0</inkml:trace>
  <inkml:trace contextRef="#ctx0" brushRef="#br0" timeOffset="705.48">1434 67 10194 0 0,'0'0'2306'0'0,"0"0"-344"0"0,0 0-230 0 0,0 0-194 0 0,0 0-195 0 0,-31 19-200 0 0,-96 61-207 0 0,28-2 850 0 0,97-77-1751 0 0,0 0 1 0 0,0 1-1 0 0,-1-1 1 0 0,1 1-1 0 0,0 0 1 0 0,1-1-1 0 0,-1 1 1 0 0,0 0-1 0 0,0 0 1 0 0,1 0-1 0 0,-1 0 1 0 0,1 0-1 0 0,0 1 1 0 0,-1-1-1 0 0,1 0 1 0 0,0 1-1 0 0,0-1 1 0 0,1 1-1 0 0,-1-1 1 0 0,1 1-1 0 0,-1-1 1 0 0,1 1-1 0 0,0-1 1 0 0,-1 1-1 0 0,1 0 1 0 0,1-1-1 0 0,-1 1 1 0 0,0-1-1 0 0,1 1 1 0 0,-1-1 0 0 0,1 1-1 0 0,0-1 1 0 0,0 1-1 0 0,0-1 1 0 0,0 1-1 0 0,0-1 1 0 0,0 0-1 0 0,1 0 1 0 0,-1 0-1 0 0,1 0 1 0 0,-1 0-1 0 0,1 0 1 0 0,0 0-1 0 0,0 0 1 0 0,0-1-1 0 0,2 2-35 0 0,178 34 967 0 0,-176-35-950 0 0,-3-3-9 0 0,0 1 0 0 0,0 0 0 0 0,0 0 0 0 0,0 0 1 0 0,0 0-1 0 0,-1 1 0 0 0,1-1 0 0 0,0 1 0 0 0,0-1 0 0 0,0 1 1 0 0,0 0-1 0 0,-1 0 0 0 0,1 1 0 0 0,0-1 0 0 0,-1 0 0 0 0,1 1 1 0 0,-1 0-1 0 0,0-1 0 0 0,0 1 0 0 0,1 0 0 0 0,-1 0 1 0 0,0 0-1 0 0,0 1 0 0 0,-1-1 0 0 0,1 0 0 0 0,0 1 0 0 0,-1-1 1 0 0,0 1-1 0 0,1-1 0 0 0,-1 1 0 0 0,0 0 0 0 0,0 0 0 0 0,-1-1 1 0 0,1 1-1 0 0,0 0 0 0 0,-1 0 0 0 0,0 0 0 0 0,0 0 1 0 0,0 0-1 0 0,0 0 0 0 0,0 0 0 0 0,0-1 0 0 0,-1 3-8 0 0,-3 0 37 0 0,0 1-1 0 0,0-1 1 0 0,0 0-1 0 0,-1-1 1 0 0,0 1 0 0 0,0-1-1 0 0,0 0 1 0 0,0 0-1 0 0,-1 0 1 0 0,1-1 0 0 0,-1 0-1 0 0,0 0 1 0 0,0 0-1 0 0,-4 0-36 0 0,-8 6 60 0 0,-175 64 148 0 0,149-69-548 0 0,43-4 54 0 0,1 0-273 0 0,35-44-9530 0 0,-21 33 3760 0 0,-4 0-2756 0 0</inkml:trace>
  <inkml:trace contextRef="#ctx0" brushRef="#br0" timeOffset="973.396">1872 1 9266 0 0,'0'0'5124'0'0,"0"0"-2576"0"0,0 0-1118 0 0,0 0-235 0 0,0 0-198 0 0,0 0-206 0 0,0 0-40 0 0,0 0-12 0 0,0 0 50 0 0,0 0 30 0 0,0 0-88 0 0,0 0-107 0 0,0 0-102 0 0,8 23-98 0 0,24 75-86 0 0,-30-93-301 0 0,0-1-1 0 0,-1 1 1 0 0,0 0-1 0 0,0 0 1 0 0,0 1-1 0 0,-1-1 1 0 0,1 0-1 0 0,-1 0 1 0 0,0 0-1 0 0,-1 0 1 0 0,1 0-1 0 0,-1 0 1 0 0,0 0-1 0 0,0 0 0 0 0,-1 1-36 0 0,-4 16 111 0 0,-12 115 260 0 0,16 50-642 0 0,-4-206-7765 0 0,-2 8 4117 0 0,3 2-1538 0 0,2 1-4977 0 0</inkml:trace>
  <inkml:trace contextRef="#ctx0" brushRef="#br0" timeOffset="1160.658">1596 236 10162 0 0,'0'0'2718'0'0,"0"0"-656"0"0,0 0-478 0 0,0 0-320 0 0,0 0-225 0 0,0 0-120 0 0,0 0 9 0 0,0 0 6 0 0,0 0-17 0 0,0 0-64 0 0,0 0-189 0 0,0 0-125 0 0,0 0-89 0 0,28 2-67 0 0,91 6-44 0 0,13-19 326 0 0,54-26-1125 0 0,-108 20-7205 0 0,-65 14-4173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0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66 0 0 0,'0'0'1066'0'0,"0"0"297"0"0,0 0 256 0 0,0 0 244 0 0,0 0 106 0 0,0 0-118 0 0,0 0-218 0 0,0 0-220 0 0,0 0-155 0 0,0 0-91 0 0,0 0-36 0 0,-1-8-70 0 0,-1-32 908 0 0,1 38-1731 0 0,-1 1 0 0 0,1-1 0 0 0,-1 1 0 0 0,0-1 0 0 0,0 1 0 0 0,0 0 0 0 0,0 0 0 0 0,0 0 0 0 0,0 0 0 0 0,0 0 0 0 0,0 0 0 0 0,0 1 0 0 0,0-1 0 0 0,-1 1 0 0 0,1-1 0 0 0,0 1 0 0 0,0 0 0 0 0,0 0 0 0 0,-1 0 0 0 0,1 0 0 0 0,0 0 0 0 0,0 0 0 0 0,-1 1 0 0 0,-1 0-238 0 0,-5-1 226 0 0,-5 2-110 0 0,1 1 1 0 0,0 0-1 0 0,0 1 0 0 0,0 0 0 0 0,0 1 0 0 0,1 0 0 0 0,0 1 0 0 0,0 1 0 0 0,1-1 0 0 0,-1 2 0 0 0,1 0 0 0 0,1 0 0 0 0,0 1 0 0 0,-1 1-116 0 0,-8 5 160 0 0,6-4-93 0 0,0 1 0 0 0,1 1-1 0 0,1-1 1 0 0,0 2 0 0 0,1 0 0 0 0,0 0 0 0 0,1 0 0 0 0,1 2 0 0 0,0-1-1 0 0,1 1 1 0 0,0 0 0 0 0,2 0 0 0 0,0 0 0 0 0,0 1 0 0 0,2 0 0 0 0,0 0-1 0 0,1 0 1 0 0,1 0 0 0 0,0 0 0 0 0,2 1 0 0 0,0-1 0 0 0,1 4-67 0 0,0-10 44 0 0,1 0 1 0 0,1-1-1 0 0,0 1 1 0 0,0-1-1 0 0,1 0 1 0 0,0 0-1 0 0,0 0 1 0 0,1-1-1 0 0,1 0 0 0 0,0 0 1 0 0,0-1-1 0 0,0 0 1 0 0,1 0-1 0 0,1 0 1 0 0,-1-1-1 0 0,1-1 1 0 0,0 1-1 0 0,1-1 1 0 0,-1-1-1 0 0,1 0 1 0 0,0 0-1 0 0,0-1 1 0 0,1 0-1 0 0,0-1 0 0 0,-1 0 1 0 0,1-1-1 0 0,0 0 1 0 0,0-1-1 0 0,0 0 1 0 0,0 0-1 0 0,0-1 1 0 0,4-1-45 0 0,4 0-18 0 0,0 0 1 0 0,1-2-1 0 0,-1 0 1 0 0,0-1-1 0 0,-1-1 1 0 0,1-1-1 0 0,-1 0 1 0 0,1-2 17 0 0,87-43-3814 0 0,-94 46 2454 0 0,3-2-4045 0 0,-9 0-4326 0 0</inkml:trace>
  <inkml:trace contextRef="#ctx0" brushRef="#br0" timeOffset="988.887">936 353 4929 0 0,'0'0'3370'0'0,"0"0"-803"0"0,0 0-384 0 0,0 0-199 0 0,0 0-172 0 0,0 0-208 0 0,0 0-310 0 0,0 0-275 0 0,0 0-207 0 0,0 0-144 0 0,0 0-105 0 0,0 0-62 0 0,0 0-62 0 0,-21-2-67 0 0,-67-4-53 0 0,84 5-288 0 0,0 1 0 0 0,1 0 0 0 0,-1 0-1 0 0,0 0 1 0 0,1 0 0 0 0,-1 1 0 0 0,1 0 0 0 0,-1-1 0 0 0,0 1 0 0 0,1 0-1 0 0,0 1 1 0 0,-1-1 0 0 0,1 1 0 0 0,0-1 0 0 0,-1 1 0 0 0,1 0 0 0 0,0 0 0 0 0,1 0-1 0 0,-3 2-30 0 0,-5 4 107 0 0,2-3-80 0 0,1-1-1 0 0,0 1 0 0 0,0 0 0 0 0,0 1 0 0 0,1-1 0 0 0,0 1 1 0 0,0 1-1 0 0,0-1 0 0 0,1 1 0 0 0,0 0 0 0 0,0 0 0 0 0,1 1 1 0 0,0-1-1 0 0,0 1 0 0 0,1 0 0 0 0,0 0 0 0 0,0 0 0 0 0,1 1 1 0 0,0-1-1 0 0,0 1 0 0 0,1-1 0 0 0,0 1 0 0 0,0-1 1 0 0,2 9-27 0 0,0-13 11 0 0,0-1 0 0 0,1 0 0 0 0,-1 1 1 0 0,1-1-1 0 0,0 0 0 0 0,0 0 0 0 0,0 0 1 0 0,1 0-1 0 0,-1 0 0 0 0,1-1 0 0 0,0 1 1 0 0,-1-1-1 0 0,1 1 0 0 0,0-1 0 0 0,0 0 1 0 0,1 0-1 0 0,-1 0 0 0 0,0-1 0 0 0,1 1 1 0 0,-1-1-1 0 0,1 0 0 0 0,-1 0 0 0 0,1 0 1 0 0,0 0-1 0 0,-1-1 0 0 0,1 1 0 0 0,0-1 1 0 0,-1 0-12 0 0,106-15 833 0 0,-83 3-731 0 0,0-2 1 0 0,-1-1 0 0 0,-1-1 0 0 0,-1-1-1 0 0,0-1 1 0 0,-1-1 0 0 0,-1-1-1 0 0,-1-1 1 0 0,-1-1 0 0 0,0-1-1 0 0,-2 0 1 0 0,0-3-103 0 0,-5 9 9 0 0,-14 24-94 0 0,-18 29-57 0 0,18-32 152 0 0,-29 81-48 0 0,30-82 36 0 0,1-1 0 0 0,0 0 0 0 0,0 1 0 0 0,0-1 0 0 0,0 0 1 0 0,0 1-1 0 0,0-1 0 0 0,1 0 0 0 0,-1 1 0 0 0,1-1 0 0 0,-1 0 0 0 0,1 0 0 0 0,0 1 0 0 0,0-1 0 0 0,0 0 0 0 0,0 0 0 0 0,1 0 0 0 0,-1 0 0 0 0,0 0 0 0 0,1 0 0 0 0,-1-1 0 0 0,1 1 0 0 0,0 0 0 0 0,0-1 0 0 0,-1 1 0 0 0,1-1 1 0 0,0 0-1 0 0,0 1 0 0 0,0-1 0 0 0,1 0 0 0 0,-1 0 0 0 0,0-1 0 0 0,0 1 0 0 0,1 0 0 0 0,-1-1 0 0 0,1 1 2 0 0,14 0 41 0 0,-1-1 0 0 0,1-1 1 0 0,-1 0-1 0 0,1-1 0 0 0,-1 0 1 0 0,0-2-1 0 0,0 0 0 0 0,0-1 0 0 0,0 0 1 0 0,-1-2-1 0 0,1 1 0 0 0,-2-2 0 0 0,1 0 1 0 0,-1-1-1 0 0,0 0 0 0 0,-1-1 0 0 0,0-1 1 0 0,-1 0-1 0 0,0 0 0 0 0,6-10-41 0 0,7 0 68 0 0,-14 13-51 0 0,-1 0 0 0 0,0-1-1 0 0,0 0 1 0 0,-1-1-1 0 0,0 0 1 0 0,-1-1-1 0 0,-1 1 1 0 0,1-2-1 0 0,-2 1 1 0 0,1-1-1 0 0,-2 0 1 0 0,1 0-1 0 0,-2-1 1 0 0,0 1-1 0 0,0-1 1 0 0,-1 0-1 0 0,-1 0 1 0 0,1-10-17 0 0,-4 21-1 0 0,-1 0-1 0 0,1-1 1 0 0,-1 1 0 0 0,0 0 0 0 0,0 0-1 0 0,1 0 1 0 0,-2 0 0 0 0,1 0 0 0 0,0 1 0 0 0,0-1-1 0 0,0 1 1 0 0,-1-1 0 0 0,1 1 0 0 0,-1 0-1 0 0,1 0 1 0 0,-1 0 0 0 0,0 0 0 0 0,1 0 0 0 0,-1 0-1 0 0,0 1 1 0 0,0 0 0 0 0,1-1 0 0 0,-1 1-1 0 0,0 0 1 0 0,0 0 0 0 0,1 1 0 0 0,-1-1-1 0 0,0 0 1 0 0,0 1 0 0 0,1 0 0 0 0,-1 0 0 0 0,0-1-1 0 0,1 2 1 0 0,-1-1 0 0 0,1 0 0 0 0,-1 0-1 0 0,1 1 1 0 0,0 0 1 0 0,-3 0-3 0 0,0 1 0 0 0,0 0 0 0 0,0 0 0 0 0,0 1 0 0 0,1-1 0 0 0,-1 1 0 0 0,1 0-1 0 0,0 0 1 0 0,1 1 0 0 0,-1-1 0 0 0,1 1 0 0 0,-1 0 0 0 0,2 0 0 0 0,-1 0 0 0 0,0 0 0 0 0,1 0 0 0 0,0 1 0 0 0,0-1 0 0 0,1 1-1 0 0,-1-1 1 0 0,1 1 0 0 0,0 0 0 0 0,1-1 0 0 0,-1 1 0 0 0,1 0 0 0 0,1 0 0 0 0,-1 0 0 0 0,1-1 0 0 0,0 1 0 0 0,0 0-1 0 0,0-1 1 0 0,1 1 0 0 0,0-1 0 0 0,0 1 0 0 0,0-1 0 0 0,1 0 0 0 0,0 0 0 0 0,1 2 3 0 0,142 97 480 0 0,-9-9 610 0 0,-134-91-1064 0 0,1 1 0 0 0,-1-1 0 0 0,0 1 0 0 0,0 0 0 0 0,0 0 0 0 0,-1 0 0 0 0,1 0 0 0 0,-1 0 0 0 0,0 0 0 0 0,-1 1 0 0 0,1-1 0 0 0,-1 1 0 0 0,0-1 0 0 0,-1 1 0 0 0,1-1 1 0 0,-1 1-1 0 0,0 0 0 0 0,-1-1 0 0 0,1 1 0 0 0,-1-1 0 0 0,0 1 0 0 0,-1 0-26 0 0,-10 27 395 0 0,11-32-337 0 0,1-1-8 0 0,0 0-4 0 0,0 0-4 0 0,0 0-1 0 0,0 0 7 0 0,0 0 3 0 0,0 0-14 0 0,-4-1-1952 0 0,4-2 1545 0 0,-3-4-5957 0 0,3 3-5443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74 2048 0 0,'0'0'2428'0'0,"0"0"-841"0"0,0 0-239 0 0,0 0 190 0 0,0 0 226 0 0,0 0 86 0 0,0 0-102 0 0,0 0-276 0 0,0 0-295 0 0,0 0-232 0 0,0 0-190 0 0,0-4-110 0 0,0-2-1011 0 0,0 6 500 0 0,0 0 1 0 0,0 0-1 0 0,-1 0 0 0 0,1 0 1 0 0,0 1-1 0 0,0-1 0 0 0,-1 0 1 0 0,1 0-1 0 0,0 0 1 0 0,0 0-1 0 0,-1 0 0 0 0,1 0 1 0 0,0 0-1 0 0,0 0 0 0 0,-1 0 1 0 0,1 0-1 0 0,0 0 0 0 0,-1 0 1 0 0,1 0-1 0 0,0 0 0 0 0,0 0 1 0 0,-1 0-1 0 0,1 0 0 0 0,0 0 1 0 0,-1 0-1 0 0,1 0 1 0 0,0 0-1 0 0,0 0 0 0 0,-1 0 1 0 0,1-1-1 0 0,0 1 0 0 0,0 0-134 0 0,-230 466 1950 0 0,144-308-1757 0 0,127-257 906 0 0,181-372-919 0 0,-218 460-175 0 0,1 1 0 0 0,-1-1 0 0 0,2 1 0 0 0,-1 0-1 0 0,1 0 1 0 0,1 1 0 0 0,0 0 0 0 0,0 0 0 0 0,1 0-1 0 0,1 0-4 0 0,-7 8-2 0 0,-1 0 0 0 0,-1 0-1 0 0,1 0 1 0 0,0 1-1 0 0,0-1 1 0 0,0 0 0 0 0,0 1-1 0 0,-1-1 1 0 0,1 0 0 0 0,0 1-1 0 0,0-1 1 0 0,0 1 0 0 0,1 0-1 0 0,-1-1 1 0 0,0 1 0 0 0,0 0-1 0 0,0 0 1 0 0,0-1-1 0 0,0 1 1 0 0,0 0 0 0 0,0 0-1 0 0,0 0 1 0 0,1 0 0 0 0,-1 1-1 0 0,0-1 1 0 0,0 0 0 0 0,0 0-1 0 0,0 1 1 0 0,0-1 0 0 0,0 0-1 0 0,0 1 1 0 0,0-1-1 0 0,0 1 1 0 0,0 0 0 0 0,0-1-1 0 0,0 1 1 0 0,0 0 0 0 0,0-1-1 0 0,-1 1 3 0 0,8 8 40 0 0,-1 0 0 0 0,-1 0 0 0 0,0 1 0 0 0,0 0 0 0 0,-1 0 0 0 0,0 0 0 0 0,0 0 0 0 0,-1 1-1 0 0,-1 0 1 0 0,0 0 0 0 0,-1 0 0 0 0,2 9-40 0 0,25 269 654 0 0,17-23-349 0 0,-37-230-257 0 0,-9-41-10 0 0,-3-82-759 0 0,-9 30-4956 0 0,10 48 979 0 0,-1 2-4336 0 0</inkml:trace>
  <inkml:trace contextRef="#ctx0" brushRef="#br0" timeOffset="272.517">79 387 9650 0 0,'0'0'1523'0'0,"0"0"-373"0"0,0 0-73 0 0,0 0 93 0 0,0 0 25 0 0,0 0-110 0 0,0 0-137 0 0,0 0-73 0 0,0 0 22 0 0,0 0 40 0 0,0 0-74 0 0,0 0-100 0 0,0 0-62 0 0,16-1-58 0 0,113-5 1388 0 0,-25 7-1292 0 0,-54 1-3265 0 0,-1-2-7400 0 0,-36 0-2125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2272 0 0,'0'0'1773'0'0,"0"0"-243"0"0,0 0-55 0 0,0 0 88 0 0,0 0 130 0 0,0 0 32 0 0,0 0-149 0 0,0 0-245 0 0,0 0-239 0 0,0 0-188 0 0,0 0-154 0 0,-1-4-69 0 0,-1-10-37 0 0,1 10-25 0 0,1 4-39 0 0,0 0-32 0 0,0 0-45 0 0,0 0-48 0 0,0 0-32 0 0,0 0-59 0 0,0 0-49 0 0,0 0-43 0 0,0 12 348 0 0,15 180 1571 0 0,9 43-1052 0 0,-8 124-1139 0 0,-10-326 24 0 0,6-44 993 0 0,35-51-885 0 0,101-77-70 0 0,-143 135-65 0 0,1 0 0 0 0,0 0 0 0 0,0 0 0 0 0,1 1 0 0 0,-1 0 0 0 0,1 1 0 0 0,0-1 0 0 0,0 1 0 0 0,-1 1 0 0 0,1-1 0 0 0,0 1 0 0 0,1 0 0 0 0,-1 1 0 0 0,0-1 0 0 0,0 1 0 0 0,5 1 3 0 0,23 44 20 0 0,-14 91 374 0 0,-12-23-232 0 0,1-120-1498 0 0,10-17-2092 0 0,-6 9-5973 0 0,-8 10-2530 0 0</inkml:trace>
  <inkml:trace contextRef="#ctx0" brushRef="#br0" timeOffset="577.608">978 586 7858 0 0,'0'0'2037'0'0,"0"0"-331"0"0,0 0-63 0 0,0 0 78 0 0,0 0-90 0 0,0 0-174 0 0,0 0-294 0 0,0 0-285 0 0,0 0-168 0 0,0 0-129 0 0,0 0-81 0 0,0 0-51 0 0,0 0-35 0 0,-19 1-13 0 0,-60 2-8 0 0,21 14 522 0 0,44-8-688 0 0,4-4-159 0 0,0 0-1 0 0,1 1 1 0 0,-1 1-1 0 0,1-1 1 0 0,1 2-1 0 0,-1-1 1 0 0,1 1 0 0 0,0 0-1 0 0,1 1 1 0 0,0 0-1 0 0,1 0 1 0 0,-1 0 0 0 0,2 1-1 0 0,-1 0 1 0 0,1 0-1 0 0,1 0 1 0 0,0 1 0 0 0,0 0-1 0 0,1 0 1 0 0,1-1-1 0 0,0 2 1 0 0,0-1-1 0 0,1 0 1 0 0,0 0 0 0 0,2 11-68 0 0,1-19 37 0 0,0 0 0 0 0,1-1 0 0 0,0 1 0 0 0,-1-1 0 0 0,1 0 0 0 0,0 0 0 0 0,0 0 0 0 0,1 0 0 0 0,-1-1 0 0 0,0 1 0 0 0,0-1 0 0 0,1 0 0 0 0,-1 0 1 0 0,1 0-1 0 0,-1 0 0 0 0,1-1 0 0 0,-1 1 0 0 0,1-1 0 0 0,0 0 0 0 0,-1 0 0 0 0,1 0 0 0 0,-1 0 0 0 0,1-1 0 0 0,-1 0 0 0 0,1 0 0 0 0,-1 0 0 0 0,1 0 0 0 0,-1 0 1 0 0,3-2-38 0 0,21-7 78 0 0,-1-2 1 0 0,0 0-1 0 0,-1-2 1 0 0,0-1-1 0 0,-1-1 1 0 0,-1-1-1 0 0,-1-1 1 0 0,0-1-1 0 0,13-16-78 0 0,2-5 139 0 0,-40 51 214 0 0,0-3-353 0 0,0 0-1 0 0,1 1 1 0 0,0-1-1 0 0,0 0 0 0 0,1 1 1 0 0,0-1-1 0 0,1 1 0 0 0,0-1 1 0 0,0 1-1 0 0,0-1 1 0 0,1 0-1 0 0,1 1 0 0 0,-1-1 1 0 0,2 0-1 0 0,1 6 1 0 0,-3-12-87 0 0,1 1 0 0 0,-1-1 1 0 0,1 1-1 0 0,0-1 0 0 0,0 0 0 0 0,0 0 0 0 0,0 0 0 0 0,0 0 1 0 0,0 0-1 0 0,0-1 0 0 0,1 1 0 0 0,-1 0 0 0 0,1-1 0 0 0,-1 0 1 0 0,1 0-1 0 0,0 0 0 0 0,-1 0 0 0 0,1 0 0 0 0,0 0 0 0 0,0-1 0 0 0,-1 1 1 0 0,1-1-1 0 0,2 0 87 0 0,18-2-4735 0 0,-1-8-5163 0 0,-16 6-2110 0 0</inkml:trace>
  <inkml:trace contextRef="#ctx0" brushRef="#br0" timeOffset="1146.328">1626 535 12507 0 0,'0'0'2025'0'0,"0"0"-498"0"0,0 0-116 0 0,0 0-97 0 0,0 0-138 0 0,0 0-220 0 0,0 0-270 0 0,0 0-109 0 0,0 0-52 0 0,0 0-40 0 0,0 0-46 0 0,0 0-53 0 0,0 0-37 0 0,-14 8-24 0 0,-104 57 858 0 0,86-50-622 0 0,32-15-518 0 0,6 26 180 0 0,105 66 1150 0 0,-108-88-1326 0 0,0 1-1 0 0,-1 0 0 0 0,1-1 1 0 0,-1 1-1 0 0,0 0 0 0 0,0 0 1 0 0,-1 0-1 0 0,1 1 0 0 0,-1-1 1 0 0,0 0-1 0 0,-1 1 0 0 0,1-1 1 0 0,-1 0-1 0 0,0 1 0 0 0,-1-1 1 0 0,1 0-1 0 0,-1 1 0 0 0,0-1 1 0 0,0 0-1 0 0,-1 0 1 0 0,1 0-1 0 0,-1 0 0 0 0,0 0 1 0 0,-1 0-1 0 0,1 0 0 0 0,-1-1 1 0 0,0 1-1 0 0,-2 2-46 0 0,-1 0 39 0 0,-1 1 1 0 0,0-1-1 0 0,0-1 1 0 0,-1 0-1 0 0,0 0 1 0 0,0 0-1 0 0,0-1 1 0 0,0 0-1 0 0,-1 0 1 0 0,0-1-1 0 0,0 0 1 0 0,0-1-1 0 0,-1 0 1 0 0,1 0-1 0 0,-1-1 1 0 0,0-1-1 0 0,1 1 0 0 0,-1-2 1 0 0,0 1-1 0 0,0-1-39 0 0,7 0-45 0 0,0 0 0 0 0,0 0 0 0 0,1 0 0 0 0,-1 0 0 0 0,0-1 0 0 0,1 1 0 0 0,-1-1 0 0 0,0 0 0 0 0,1 0 1 0 0,-1 0-1 0 0,1 0 0 0 0,-1 0 0 0 0,1 0 0 0 0,0-1 0 0 0,0 1 0 0 0,-1-1 0 0 0,1 1 0 0 0,0-1 0 0 0,0 0 0 0 0,0 0 0 0 0,1 0 0 0 0,-1 0 0 0 0,0 0 0 0 0,1-1 0 0 0,-1 1 0 0 0,1 0 0 0 0,0-1 0 0 0,0 1 0 0 0,0-1 0 0 0,0 1 0 0 0,0-1 0 0 0,0 1 0 0 0,1-1 0 0 0,-1 0 0 0 0,1 1 0 0 0,0-1 0 0 0,0 0 0 0 0,0 0 0 0 0,0 1 0 0 0,0-1 0 0 0,1 0 0 0 0,0-1 45 0 0,5-7-2679 0 0,-1 7-1414 0 0,0 0-4889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0 850 2937 0 0,'0'0'1979'0'0,"0"0"-367"0"0,0 0-45 0 0,0 0 100 0 0,0 0 24 0 0,0 0-173 0 0,0 0-347 0 0,0 0-355 0 0,0 0-241 0 0,0 0-35 0 0,4 0 44 0 0,18 0 283 0 0,0-2-1 0 0,0-1 1 0 0,0-1 0 0 0,0 0 0 0 0,-1-2 0 0 0,0-1-1 0 0,0 0 1 0 0,-1-2 0 0 0,4-2-867 0 0,15-9 332 0 0,-2-2-1 0 0,0-2 1 0 0,-2-2 0 0 0,-1 0 0 0 0,-1-3 0 0 0,-1-1-1 0 0,-1-1-331 0 0,-7 6 84 0 0,-1-2 0 0 0,-1 0 0 0 0,-1-2 0 0 0,-1 0 0 0 0,-2-1 1 0 0,-1-1-1 0 0,-2-1 0 0 0,12-32-84 0 0,-22 49 22 0 0,-1 0 0 0 0,0 0 0 0 0,-1 0 0 0 0,-1-1 1 0 0,0 1-1 0 0,-1-1 0 0 0,-1 1 0 0 0,-1-1 1 0 0,0 1-1 0 0,-1-1 0 0 0,0 1 0 0 0,-4-11-22 0 0,6 24 3 0 0,-1 0-1 0 0,1 0 1 0 0,-1-1-1 0 0,0 1 1 0 0,0 0-1 0 0,0 0 1 0 0,0 0-1 0 0,0 0 1 0 0,-1 0-1 0 0,1 0 1 0 0,-1 0-1 0 0,1 1 1 0 0,-1-1-1 0 0,1 0 1 0 0,-1 1-1 0 0,0-1 1 0 0,0 1-1 0 0,0 0 1 0 0,0 0-1 0 0,0 0 1 0 0,0 0 0 0 0,0 0-1 0 0,0 0 1 0 0,-1 0-1 0 0,1 0 1 0 0,0 1-1 0 0,0 0 1 0 0,-1-1-1 0 0,1 1 1 0 0,0 0-1 0 0,-1 0 1 0 0,1 0-1 0 0,0 0 1 0 0,-1 0-1 0 0,1 1 1 0 0,0-1-1 0 0,0 1 1 0 0,-1-1-1 0 0,1 1 1 0 0,-1 0-3 0 0,-77 53-77 0 0,68-42 88 0 0,1 1 1 0 0,1 1-1 0 0,0-1 0 0 0,1 2 0 0 0,0-1 0 0 0,1 1 0 0 0,1 0 1 0 0,0 1-1 0 0,2 0 0 0 0,-1 0 0 0 0,2 0 0 0 0,0 1 0 0 0,1-1 1 0 0,1 1-1 0 0,0 0 0 0 0,1 16-11 0 0,0-9 75 0 0,1 1 1 0 0,2-1-1 0 0,0 1 0 0 0,2-1 1 0 0,0 0-1 0 0,7 18-75 0 0,60 87 886 0 0,-45-82-434 0 0,-14-39-1955 0 0,8-11-5977 0 0,-13 2-2093 0 0,-1-2-1583 0 0</inkml:trace>
  <inkml:trace contextRef="#ctx0" brushRef="#br0" timeOffset="350.205">898 464 9858 0 0,'0'0'2694'0'0,"0"0"-722"0"0,0 0-467 0 0,0 0-164 0 0,0 0-50 0 0,0 0-137 0 0,0 0-250 0 0,0 0-261 0 0,0 0-204 0 0,0 0-127 0 0,0 0-74 0 0,-17 32-35 0 0,-53 99-17 0 0,52-76 71 0 0,19-49-190 0 0,0-3-24 0 0,-1 0 0 0 0,1 0 0 0 0,0-1 0 0 0,0 1 0 0 0,0 0 0 0 0,0-1 0 0 0,0 1 0 0 0,1-1 1 0 0,-1 1-1 0 0,1-1 0 0 0,-1 0 0 0 0,1 0 0 0 0,0 0 0 0 0,0 0 0 0 0,0 0 0 0 0,0 0 0 0 0,0 0 1 0 0,1-1-1 0 0,-1 1 0 0 0,1-1 0 0 0,-1 1 0 0 0,1-1 0 0 0,-1 0 0 0 0,1 0 0 0 0,-1 0 0 0 0,1 0 1 0 0,0-1-1 0 0,0 1 0 0 0,-1-1 0 0 0,1 0 0 0 0,0 1 0 0 0,1-1-43 0 0,87-19 1709 0 0,-83 14-1623 0 0,0 0-1 0 0,0 0 1 0 0,-1-1-1 0 0,0 0 1 0 0,-1-1-1 0 0,1 0 0 0 0,-1 0 1 0 0,0 0-1 0 0,-1 0 1 0 0,0-1-1 0 0,0 0 1 0 0,0 0-1 0 0,-1-1 1 0 0,-1 1-1 0 0,1-1 1 0 0,-1 0-1 0 0,-1 0 0 0 0,0 0 1 0 0,0 0-1 0 0,0 0 1 0 0,-2 0-1 0 0,1-1 1 0 0,-1 1-1 0 0,0 0 1 0 0,-1-2-86 0 0,0 6-52 0 0,-1 0 1 0 0,1 1 0 0 0,-1-1 0 0 0,0 1-1 0 0,-1-1 1 0 0,1 1 0 0 0,-1 0 0 0 0,0 0-1 0 0,0 0 1 0 0,0 0 0 0 0,0 0 0 0 0,-1 1-1 0 0,1-1 1 0 0,-1 1 0 0 0,0 0 0 0 0,0 0-1 0 0,0 1 1 0 0,0-1 0 0 0,-1 1 0 0 0,1 0-1 0 0,-1 0 1 0 0,1 0 0 0 0,-1 1 0 0 0,0-1-1 0 0,0 1 1 0 0,0 0 0 0 0,0 1 0 0 0,0-1 0 0 0,1 1-1 0 0,-1 0 1 0 0,0 0 0 0 0,0 1 0 0 0,0-1-1 0 0,0 1 1 0 0,0 0 0 0 0,0 1 0 0 0,1-1-1 0 0,-1 1 1 0 0,0 0 0 0 0,1 0 0 0 0,-1 0-1 0 0,0 1 52 0 0,-39 43-3965 0 0,25-24-3764 0 0,10-14-3920 0 0</inkml:trace>
  <inkml:trace contextRef="#ctx0" brushRef="#br0" timeOffset="694.58">1427 468 10578 0 0,'0'0'3353'0'0,"0"0"-1159"0"0,0 0-579 0 0,0 0-194 0 0,0 0-150 0 0,0 0-129 0 0,0 0-141 0 0,0 0-164 0 0,0 0-153 0 0,0 0-127 0 0,0 0-99 0 0,0 0-78 0 0,0 0-33 0 0,-32 10-42 0 0,-99 34-42 0 0,68-14 129 0 0,60-29-384 0 0,1 0 1 0 0,0 1 0 0 0,-1-1 0 0 0,1 1-1 0 0,0 0 1 0 0,0 0 0 0 0,0 0 0 0 0,0 0-1 0 0,1 0 1 0 0,-1 0 0 0 0,0 0 0 0 0,1 0-1 0 0,0 1 1 0 0,-1-1 0 0 0,1 1 0 0 0,0-1-1 0 0,0 1 1 0 0,1-1 0 0 0,-1 1 0 0 0,0 0-1 0 0,1-1 1 0 0,-1 1 0 0 0,1 0 0 0 0,0 0-1 0 0,0-1 1 0 0,0 1 0 0 0,1 0 0 0 0,-1-1-1 0 0,0 1 1 0 0,1 0 0 0 0,0-1 0 0 0,0 1-1 0 0,0 0 1 0 0,0-1 0 0 0,0 1 0 0 0,0-1-1 0 0,0 0 1 0 0,1 1 0 0 0,-1-1 0 0 0,1 0-1 0 0,0 0 1 0 0,0 0 0 0 0,0 0 0 0 0,0 0-1 0 0,0 0 1 0 0,0-1 0 0 0,0 1 0 0 0,1-1-1 0 0,-1 1 1 0 0,0-1 0 0 0,1 0 0 0 0,1 0-10 0 0,6 3 9 0 0,1 0 0 0 0,-1-1 0 0 0,1 0-1 0 0,0-1 1 0 0,0-1 0 0 0,0 1-1 0 0,1-2 1 0 0,-1 0 0 0 0,0 0-1 0 0,0-1 1 0 0,0 0 0 0 0,0-1-1 0 0,0 0 1 0 0,0-1 0 0 0,0 0-1 0 0,-1 0 1 0 0,7-4-8 0 0,31-18-2076 0 0,-33 14-2135 0 0,-3-1-4929 0 0,-8 4-2704 0 0</inkml:trace>
  <inkml:trace contextRef="#ctx0" brushRef="#br0" timeOffset="1077.225">1800 26 10338 0 0,'0'0'3749'0'0,"0"0"-1388"0"0,0 0-722 0 0,0 0-239 0 0,0 0-176 0 0,0 0-181 0 0,0 0-219 0 0,0 0-250 0 0,0 0-93 0 0,0 0 44 0 0,0 0 69 0 0,0 0 77 0 0,1 8-22 0 0,3 45 570 0 0,3 23-501 0 0,-3-1 0 0 0,-4 1 0 0 0,-3 5-718 0 0,-45 146 128 0 0,17-165-956 0 0,30-62 721 0 0,0 0 1 0 0,1 0-1 0 0,-1 0 0 0 0,0 0 1 0 0,1-1-1 0 0,-1 1 1 0 0,0 0-1 0 0,1 0 0 0 0,-1-1 1 0 0,1 1-1 0 0,-1 0 1 0 0,0-1-1 0 0,1 1 1 0 0,-1-1-1 0 0,1 1 0 0 0,-1-1 1 0 0,1 1-1 0 0,-1-1 1 0 0,1 1-1 0 0,-1-1 0 0 0,1 1 1 0 0,0-1-1 0 0,-1 0 1 0 0,1 1-1 0 0,0-1 0 0 0,-1 0 1 0 0,1 1-1 0 0,0-1 1 0 0,0 0-1 0 0,0 1 1 0 0,0-1-1 0 0,0 0 0 0 0,0 1 1 0 0,0-1-1 0 0,0 0 1 0 0,0 1-1 0 0,0-1 0 0 0,0 0 1 0 0,0 0-1 0 0,0 1 1 0 0,0-1-1 0 0,1 0 0 0 0,-1 1 1 0 0,0-1-1 0 0,0 0 1 0 0,1 1-1 0 0,-1-1 0 0 0,1 1 1 0 0,-1-1-1 0 0,0 1 1 0 0,1-1-1 0 0,-1 1 1 0 0,1-1-1 0 0,0 0 107 0 0,18-35-3329 0 0,-9 21-1560 0 0,0 4-5857 0 0</inkml:trace>
  <inkml:trace contextRef="#ctx0" brushRef="#br0" timeOffset="1436.203">2062 202 7450 0 0,'0'0'2433'0'0,"0"0"-524"0"0,0 0-203 0 0,0 0-39 0 0,0 0-88 0 0,0 0-172 0 0,0 0-258 0 0,0 0-265 0 0,0 0-178 0 0,-33 31-115 0 0,-99 94-74 0 0,70-60 761 0 0,61-64-1240 0 0,0-1-1 0 0,0 1 1 0 0,0 0 0 0 0,1 0 0 0 0,-1 0 0 0 0,0 0 0 0 0,1 0 0 0 0,-1 0 0 0 0,1 0-1 0 0,-1 0 1 0 0,1 0 0 0 0,-1 0 0 0 0,1 0 0 0 0,0 0 0 0 0,0 0 0 0 0,-1 1 0 0 0,1-1-1 0 0,0 0 1 0 0,0 0 0 0 0,0 0 0 0 0,0 0 0 0 0,0 0 0 0 0,1 1 0 0 0,-1-1 0 0 0,0 0-1 0 0,0 0 1 0 0,1 0 0 0 0,-1 0 0 0 0,1 0 0 0 0,-1 0 0 0 0,1 0 0 0 0,-1 0 0 0 0,1 0-1 0 0,0 0 1 0 0,-1 0 0 0 0,1 0 0 0 0,0 0 0 0 0,0-1 0 0 0,0 1 0 0 0,0 0 0 0 0,-1 0-1 0 0,1-1-37 0 0,52 18 1249 0 0,-25-11-732 0 0,-23-5-426 0 0,0-1 0 0 0,0 1 0 0 0,-1 1 0 0 0,1-1 0 0 0,-1 0 0 0 0,1 1 0 0 0,-1 0 1 0 0,0 0-1 0 0,0 0 0 0 0,0 1 0 0 0,0-1 0 0 0,-1 1 0 0 0,1 0 0 0 0,-1 0 0 0 0,0 0 0 0 0,0 1 0 0 0,0-1 0 0 0,-1 1 0 0 0,0-1 0 0 0,2 5-91 0 0,-3-6 6 0 0,-1 1-16 0 0,0-1 0 0 0,1 0 0 0 0,0 0 1 0 0,-1 0-1 0 0,1 0 0 0 0,0 0 0 0 0,1 0 0 0 0,-1 0 0 0 0,0 0 0 0 0,1 0 0 0 0,0 0 0 0 0,-1-1 1 0 0,1 1-1 0 0,0-1 0 0 0,1 1 0 0 0,-1-1 0 0 0,0 0 0 0 0,1 0 0 0 0,-1 0 0 0 0,1 0 0 0 0,-1 0 1 0 0,1 0-1 0 0,0-1 0 0 0,0 0 0 0 0,0 1 0 0 0,1-1 10 0 0,8-5-2750 0 0,-6-1-3594 0 0,-4 3 3716 0 0,0-1-9499 0 0</inkml:trace>
  <inkml:trace contextRef="#ctx0" brushRef="#br0" timeOffset="1802.452">2239 578 3881 0 0,'0'0'2504'0'0,"0"0"30"0"0,0 0-40 0 0,0 0-205 0 0,0 0-305 0 0,0 0-318 0 0,0 0-305 0 0,0 0-254 0 0,0 0-188 0 0,0 0-121 0 0,0 0-116 0 0,0 0-103 0 0,0 0-95 0 0,29-9-97 0 0,90-27-59 0 0,-76 12 108 0 0,-41 19-344 0 0,0 4-68 0 0,0-1 1 0 0,-1 1-1 0 0,1-1 0 0 0,-1 0 0 0 0,0 0 1 0 0,0 0-1 0 0,0 1 0 0 0,0-1 0 0 0,0 0 0 0 0,0 0 1 0 0,0-1-1 0 0,-1 1 0 0 0,1 0 0 0 0,-1 0 1 0 0,1 0-1 0 0,-1 0 0 0 0,0-1 0 0 0,0 1 0 0 0,0 0 1 0 0,0 0-1 0 0,0 0 0 0 0,0-1 0 0 0,-1 1 1 0 0,1 0-1 0 0,-1 0 0 0 0,0 0 0 0 0,1 0 1 0 0,-1 0-1 0 0,0 0 0 0 0,0 0 0 0 0,0 0 0 0 0,-1 0 1 0 0,1 0-1 0 0,0 1 0 0 0,-1-1 0 0 0,1 0 1 0 0,-1 1-1 0 0,1-1 0 0 0,-1 1 0 0 0,0-1 0 0 0,0 1 1 0 0,0 0-1 0 0,0 0 0 0 0,1 0 0 0 0,-1 0 1 0 0,-1 0-1 0 0,1 1 0 0 0,0-1 0 0 0,0 0 0 0 0,0 1 1 0 0,0 0-1 0 0,0-1 0 0 0,-1 1 0 0 0,1 0 1 0 0,0 0-25 0 0,-5 0 0 0 0,0 0 1 0 0,0 0 0 0 0,0 0-1 0 0,0 1 1 0 0,0 0 0 0 0,0 1 0 0 0,0 0-1 0 0,1 0 1 0 0,-1 0 0 0 0,0 1 0 0 0,1-1-1 0 0,0 2 1 0 0,0-1 0 0 0,0 1 0 0 0,0 0-1 0 0,0 0 1 0 0,1 0 0 0 0,-1 2-1 0 0,-1-1-18 0 0,0 1 0 0 0,0 0-1 0 0,1 1 1 0 0,0 0 0 0 0,0 0 0 0 0,1 0 0 0 0,-1 1 0 0 0,2-1-1 0 0,-1 1 1 0 0,1 0 0 0 0,0 1 0 0 0,1-1 0 0 0,0 1 0 0 0,0 0 0 0 0,1-1-1 0 0,0 1 1 0 0,0 0 0 0 0,1 8 18 0 0,1-15-10 0 0,-1 0 1 0 0,1 0-1 0 0,1 0 1 0 0,-1 0-1 0 0,0 1 0 0 0,0-1 1 0 0,1 0-1 0 0,-1 0 1 0 0,1-1-1 0 0,0 1 0 0 0,-1 0 1 0 0,1 0-1 0 0,0 0 0 0 0,0 0 1 0 0,0-1-1 0 0,0 1 1 0 0,1 0-1 0 0,-1-1 0 0 0,0 1 1 0 0,1-1-1 0 0,-1 1 0 0 0,1-1 1 0 0,0 0-1 0 0,-1 0 1 0 0,1 1-1 0 0,0-1 0 0 0,0 0 1 0 0,-1-1-1 0 0,1 1 0 0 0,0 0 1 0 0,0 0-1 0 0,0-1 1 0 0,0 0-1 0 0,0 1 0 0 0,0-1 1 0 0,0 0-1 0 0,1 0 10 0 0,6 2-246 0 0,1-1-1 0 0,-1 0 1 0 0,1 0 0 0 0,-1-1-1 0 0,1 0 1 0 0,0-1 0 0 0,-1 0-1 0 0,0-1 1 0 0,1 0-1 0 0,8-3 247 0 0,17-7-4261 0 0,0-3-4560 0 0,-19 8-821 0 0</inkml:trace>
  <inkml:trace contextRef="#ctx0" brushRef="#br0" timeOffset="2333.677">2682 431 8194 0 0,'0'0'2174'0'0,"0"0"-259"0"0,0 0-188 0 0,0 0-195 0 0,0 0-228 0 0,0 0-260 0 0,0 0-242 0 0,0 0-189 0 0,0 0-115 0 0,0 0-69 0 0,0 0-71 0 0,0 0-81 0 0,-24 26-62 0 0,-74 79-60 0 0,70-59-4 0 0,29-40-122 0 0,-1-4-14 0 0,-1 0 1 0 0,1 0 0 0 0,0 0-1 0 0,0 0 1 0 0,0 0 0 0 0,0 0-1 0 0,0 0 1 0 0,0 0 0 0 0,0 1-1 0 0,1-1 1 0 0,-1 0 0 0 0,1-1-1 0 0,-1 1 1 0 0,1 0 0 0 0,0 0-1 0 0,0 0 1 0 0,0 0 0 0 0,0 0-1 0 0,0-1 1 0 0,0 1 0 0 0,1-1-1 0 0,-1 1 1 0 0,0-1 0 0 0,1 1 0 0 0,-1-1-1 0 0,1 1 1 0 0,0-1 0 0 0,-1 0-1 0 0,1 0 1 0 0,0 0 0 0 0,0 0-1 0 0,0 0 1 0 0,-1-1 0 0 0,1 1-1 0 0,0 0 1 0 0,0-1 0 0 0,0 0-1 0 0,0 1 1 0 0,0-1 0 0 0,0 0-1 0 0,2 0-15 0 0,18 0 243 0 0,1-2 1 0 0,-1 0-1 0 0,0-2 0 0 0,0 0 0 0 0,0-2 0 0 0,0 0 0 0 0,-1-1 0 0 0,0-2 0 0 0,0 0 0 0 0,-1-1 1 0 0,0-1-1 0 0,-1 0 0 0 0,-1-2 0 0 0,1 0 0 0 0,-2-1 0 0 0,0-1 0 0 0,-1-1 0 0 0,0 0 0 0 0,-2-1 1 0 0,1-1-1 0 0,-2 0 0 0 0,-1-1 0 0 0,0 0 0 0 0,-1-2-243 0 0,9-10 77 0 0,-10 18-68 0 0,-1 1 1 0 0,0-1-1 0 0,-1-1 0 0 0,-1 1 0 0 0,0-1 1 0 0,0-1-1 0 0,-1 1 0 0 0,-1-1 0 0 0,-1 0 1 0 0,0-1-1 0 0,-1 1 0 0 0,-1 0 1 0 0,0-1-1 0 0,-1 0 0 0 0,-1 1 0 0 0,-1-15-9 0 0,-1 24 0 0 0,0 0 0 0 0,0 0 0 0 0,-1 1-1 0 0,0-1 1 0 0,0 1 0 0 0,0 0 0 0 0,-1 0-1 0 0,1 0 1 0 0,-1 0 0 0 0,-1 1 0 0 0,1 0-1 0 0,0-1 1 0 0,-1 2 0 0 0,0-1 0 0 0,0 0 0 0 0,0 1-1 0 0,-1 0 1 0 0,1 0 0 0 0,-1 1 0 0 0,1-1-1 0 0,-1 1 1 0 0,0 1 0 0 0,0-1 0 0 0,0 1-1 0 0,0 0 1 0 0,0 0 0 0 0,0 0 0 0 0,0 1-1 0 0,0 0 1 0 0,-1 0 0 0 0,1 1 0 0 0,0 0-1 0 0,0 0 1 0 0,0 0 0 0 0,0 1 0 0 0,0 0 0 0 0,1 0-1 0 0,-1 0 1 0 0,0 1 0 0 0,-5 4 1 0 0,0-1 0 0 0,1 1 0 0 0,0 1 1 0 0,0 0-1 0 0,1 0 0 0 0,0 1 0 0 0,0 0 0 0 0,1 1 0 0 0,1 0 1 0 0,-1 0-1 0 0,2 0 0 0 0,-1 1 0 0 0,1 0 0 0 0,1 0 0 0 0,0 1 0 0 0,1 0 1 0 0,0 0-1 0 0,0 0 0 0 0,2 0 0 0 0,-1 0 0 0 0,2 1 0 0 0,-1 2-1 0 0,1 4 60 0 0,2-1 0 0 0,0 0 0 0 0,0 0 0 0 0,2 0 0 0 0,0 0 0 0 0,1 0 0 0 0,1 0 0 0 0,1-1 0 0 0,0 0 0 0 0,1 0-1 0 0,1 0 1 0 0,1-1 0 0 0,0 0 0 0 0,5 4-60 0 0,11 12 228 0 0,2-2 0 0 0,1-1 0 0 0,2-1 0 0 0,0-1 0 0 0,2-2 0 0 0,1-1 0 0 0,14 6-228 0 0,74 58 123 0 0,-113-92-2167 0 0,-7-6 1480 0 0,-1-14-3950 0 0,0 15-4695 0 0,0 5-3017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8:32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26 0 0 0,'0'0'1115'0'0,"0"0"403"0"0,0 0 266 0 0,0 0 94 0 0,0 0-59 0 0,0 0-162 0 0,0 0-146 0 0,0 0-128 0 0,0 0-81 0 0,-4-4-114 0 0,-8-13-140 0 0,9 12-139 0 0,6 12 7022 0 0,11 28-7782 0 0,-2 32 175 0 0,-2 1 1 0 0,-4 1-1 0 0,-2 0 1 0 0,-6 62-325 0 0,-2-72 136 0 0,-4 1 0 0 0,-1-2 1 0 0,-4 1-1 0 0,-2-2 0 0 0,-4 6-136 0 0,-11 8 183 0 0,54-113-122 0 0,3 2 0 0 0,2 1 0 0 0,1 1 0 0 0,2 1 0 0 0,1 2 1 0 0,21-17-62 0 0,-48 46-3 0 0,1 1 1 0 0,-1-1 0 0 0,1 1-1 0 0,0 0 1 0 0,0 1-1 0 0,0 0 1 0 0,1 0 0 0 0,0 0-1 0 0,-1 1 1 0 0,1 0 0 0 0,0 1-1 0 0,1 0 1 0 0,-1 0 0 0 0,0 0-1 0 0,1 1 1 0 0,-1 1 0 0 0,8-1 2 0 0,-12 4-2 0 0,0 0 1 0 0,-1-1-1 0 0,1 2 0 0 0,-1-1 1 0 0,1 0-1 0 0,-1 1 1 0 0,0-1-1 0 0,0 1 1 0 0,0 0-1 0 0,-1 0 1 0 0,1 0-1 0 0,-1 0 1 0 0,0 0-1 0 0,0 1 1 0 0,-1-1-1 0 0,1 1 1 0 0,-1-1-1 0 0,0 1 0 0 0,0 0 1 0 0,-1 2 1 0 0,5 22 41 0 0,-1 0 1 0 0,-2-1 0 0 0,-1 1-1 0 0,-1 0 1 0 0,-2 0-1 0 0,-1 0 1 0 0,-4 15-42 0 0,5-37 17 0 0,-1 0 1 0 0,1 0-1 0 0,-2 0 1 0 0,1 0-1 0 0,-1-1 1 0 0,0 0-1 0 0,0 0 1 0 0,0 0-1 0 0,-1 0 1 0 0,0-1-1 0 0,0 1 1 0 0,-1-1-1 0 0,0-1 1 0 0,0 1-1 0 0,0-1 1 0 0,0 0-1 0 0,0 0 1 0 0,-1-1 0 0 0,0 0-1 0 0,1 0 1 0 0,-1 0-1 0 0,0-1 1 0 0,-1 0-1 0 0,1-1 1 0 0,0 1-1 0 0,-1-1 1 0 0,1-1-1 0 0,0 1 1 0 0,-1-1-18 0 0,0 1-17 0 0,0-1 0 0 0,0 1 0 0 0,0-1 1 0 0,0-1-1 0 0,0 0 0 0 0,0 0 0 0 0,0 0 1 0 0,1-1-1 0 0,-1 0 0 0 0,0 0 0 0 0,1-1 1 0 0,-1 0-1 0 0,1 0 0 0 0,0-1 0 0 0,0 0 1 0 0,1 0-1 0 0,-1-1 0 0 0,1 0 0 0 0,0 0 0 0 0,0 0 1 0 0,-4-5 16 0 0,3 1-158 0 0,5 7-32 0 0,1 1 1 0 0,-1 0 0 0 0,1 0-1 0 0,-1-1 1 0 0,1 1 0 0 0,0-1-1 0 0,0 1 1 0 0,0-1 0 0 0,0 0-1 0 0,0 1 1 0 0,0-1 0 0 0,0 0-1 0 0,1 0 1 0 0,-1 0 0 0 0,1 1-1 0 0,-1-1 1 0 0,1 0-1 0 0,0 0 1 0 0,-1 0 0 0 0,1 0-1 0 0,0 0 1 0 0,0 0 0 0 0,1 0-1 0 0,-1 0 1 0 0,0 0 189 0 0,10-3-8016 0 0,-6 5-3420 0 0</inkml:trace>
  <inkml:trace contextRef="#ctx0" brushRef="#br0" timeOffset="395.44">741 652 12235 0 0,'0'0'1208'0'0,"0"0"-288"0"0,0 0-50 0 0,0 0 112 0 0,0 0 136 0 0,0 0 10 0 0,0 0-112 0 0,0 0-145 0 0,0 0-175 0 0,0 0-151 0 0,0 0-133 0 0,0 0-82 0 0,0 0-55 0 0,-15 16-35 0 0,-42 51-2 0 0,55-64-200 0 0,-1 0 0 0 0,0 1 1 0 0,1-1-1 0 0,0 1 1 0 0,0 0-1 0 0,0-1 0 0 0,0 1 1 0 0,1 0-1 0 0,-1 0 0 0 0,1 0 1 0 0,0 0-1 0 0,0 1 1 0 0,1-1-1 0 0,-1 0 0 0 0,1 0 1 0 0,0 0-1 0 0,0 2-38 0 0,0 10 126 0 0,-1-12-98 0 0,1 0 0 0 0,0 0 0 0 0,0 0-1 0 0,1 1 1 0 0,-1-1 0 0 0,1 0 0 0 0,0 0-1 0 0,0 0 1 0 0,1 0 0 0 0,-1 0 0 0 0,1 0-1 0 0,0 0 1 0 0,0 0 0 0 0,0-1 0 0 0,0 1-1 0 0,1-1 1 0 0,-1 0 0 0 0,1 1 0 0 0,0-1-1 0 0,0 0 1 0 0,0 0 0 0 0,0-1-1 0 0,1 1 1 0 0,-1-1 0 0 0,1 0 0 0 0,-1 0-1 0 0,1 0 1 0 0,0 0 0 0 0,0 0 0 0 0,0-1-1 0 0,0 0 1 0 0,0 0 0 0 0,0 0 0 0 0,0 0-1 0 0,1-1-27 0 0,6 2 86 0 0,-1 0-1 0 0,0-1 0 0 0,0 0 0 0 0,1-1 1 0 0,-1 0-1 0 0,0-1 0 0 0,1 0 0 0 0,-1-1 1 0 0,0 0-1 0 0,0 0 0 0 0,0-1 0 0 0,0 0 1 0 0,-1-1-1 0 0,4-2-85 0 0,-6 3 54 0 0,0-1 1 0 0,-1 1 0 0 0,1-2-1 0 0,-1 1 1 0 0,0-1-1 0 0,0 1 1 0 0,-1-2 0 0 0,1 1-1 0 0,-1-1 1 0 0,0 0-1 0 0,-1 0 1 0 0,0 0 0 0 0,0 0-1 0 0,0-1 1 0 0,0 0-1 0 0,-1 0 1 0 0,0 0-1 0 0,-1 0 1 0 0,0 0 0 0 0,0 0-1 0 0,0-1 1 0 0,-1 1-1 0 0,0-1 1 0 0,0 1 0 0 0,-1-1-1 0 0,0 1 1 0 0,-1-1-1 0 0,1 0 1 0 0,-2-3-55 0 0,-1 6-11 0 0,-1-1 0 0 0,0 1 0 0 0,0 0 1 0 0,0 1-1 0 0,-1-1 0 0 0,0 1 0 0 0,0 0 0 0 0,0 0 0 0 0,0 0 0 0 0,0 1 1 0 0,-1 0-1 0 0,0 0 0 0 0,1 0 0 0 0,-1 1 0 0 0,-1-1 11 0 0,-1 0-156 0 0,-1 0 0 0 0,0 1 0 0 0,-1 0 0 0 0,1 0 0 0 0,0 1-1 0 0,-1 0 1 0 0,1 0 0 0 0,0 1 0 0 0,-1 1 0 0 0,-6 0 156 0 0,-19 8-3481 0 0,1 6-4256 0 0,22-8-3962 0 0</inkml:trace>
  <inkml:trace contextRef="#ctx0" brushRef="#br0" timeOffset="730.358">1304 575 7466 0 0,'0'0'2376'0'0,"0"0"-1060"0"0,0 0-338 0 0,0 0 285 0 0,0 0 380 0 0,0 0 116 0 0,0 0-108 0 0,0 0-268 0 0,0 0-314 0 0,0 0-218 0 0,0 0-117 0 0,0 0-85 0 0,0 20-97 0 0,1 64-85 0 0,-21 4 475 0 0,-53 62-257 0 0,26-103-1356 0 0,5-35-4012 0 0,29-27-2725 0 0,12 5 1546 0 0,0 9 5323 0 0,0-6-6082 0 0</inkml:trace>
  <inkml:trace contextRef="#ctx0" brushRef="#br0" timeOffset="1066.836">1087 549 3113 0 0,'0'0'3315'0'0,"0"0"-661"0"0,0 0-550 0 0,0 0-207 0 0,0 0-118 0 0,0 0-184 0 0,0 0-287 0 0,0 0-312 0 0,0 0-254 0 0,0 0-150 0 0,0 0 27 0 0,0 0 73 0 0,0 0 61 0 0,2 5 40 0 0,-1-4-758 0 0,11 22 697 0 0,1-1 0 0 0,1 0-1 0 0,1-1 1 0 0,0-1 0 0 0,2 0 0 0 0,13 12-732 0 0,118 86 1068 0 0,-80-63-913 0 0,-67-54-1395 0 0,5 6 3436 0 0,-6-5-6532 0 0,-3-1-6551 0 0,2-1-918 0 0</inkml:trace>
  <inkml:trace contextRef="#ctx0" brushRef="#br0" timeOffset="8845.987">4216 37 0 0 0,'0'0'543'0'0,"0"0"248"0"0,0 0 358 0 0,0 0 378 0 0,0 0 286 0 0,0 0 102 0 0,0 0-167 0 0,0 0-329 0 0,0 0-337 0 0,0 0-274 0 0,0 0-148 0 0,3-3-37 0 0,6-9 11 0 0,-6 9 28 0 0,-3 3 5 0 0,7 22 3399 0 0,10 55-1469 0 0,-1 41-1315 0 0,4 132 72 0 0,-32 70-288 0 0,10-258-951 0 0,0 31 111 0 0,-2-126-2983 0 0,0 13-1631 0 0,3 0-6344 0 0,1 16 1862 0 0</inkml:trace>
  <inkml:trace contextRef="#ctx0" brushRef="#br0" timeOffset="9150.705">4030 560 2817 0 0,'0'0'2970'0'0,"0"0"-1199"0"0,0 0-781 0 0,0 0-276 0 0,0 0 79 0 0,0 0 238 0 0,0 0 199 0 0,0 0 65 0 0,0 0-49 0 0,0 0-142 0 0,0 0-156 0 0,0 0-132 0 0,0 0-100 0 0,23-10-100 0 0,147-61 961 0 0,-147 61-1417 0 0,1 1 1 0 0,0 2 0 0 0,0 0 0 0 0,0 1-1 0 0,1 1 1 0 0,0 2 0 0 0,0 0-1 0 0,13 2-160 0 0,-32 0-549 0 0,-1 1-906 0 0,-1 1-9150 0 0,-4-1 1295 0 0</inkml:trace>
  <inkml:trace contextRef="#ctx0" brushRef="#br0" timeOffset="9823.502">4564 30 10578 0 0,'0'0'1790'0'0,"0"0"-435"0"0,0 0-239 0 0,0 0 79 0 0,0 0 179 0 0,0 0 17 0 0,0 0-204 0 0,0 0-334 0 0,0 0-318 0 0,0 0-115 0 0,0 0 12 0 0,0 0 32 0 0,3 12 20 0 0,18 91 761 0 0,-15-74-876 0 0,16 82 646 0 0,-5 1 1 0 0,-3 32-1016 0 0,-5 192 560 0 0,6-245-444 0 0,-14-90-100 0 0,1 0 1 0 0,-1 0-1 0 0,1 0 0 0 0,-1 0 0 0 0,1 0 0 0 0,0-1 1 0 0,-1 1-1 0 0,1-1 0 0 0,0 1 0 0 0,-1-1 0 0 0,1 1 1 0 0,0-1-1 0 0,0 0 0 0 0,-1 0 0 0 0,1 0 0 0 0,0 0 1 0 0,0 0-1 0 0,-1 0 0 0 0,1-1 0 0 0,0 1 0 0 0,0-1 1 0 0,-1 1-1 0 0,1-1 0 0 0,0 1 0 0 0,-1-1 0 0 0,1 0 1 0 0,-1 0-1 0 0,1 0 0 0 0,-1 0 0 0 0,1 0 0 0 0,-1 0 1 0 0,0 0-1 0 0,0-1 0 0 0,1 1 0 0 0,-1 0 0 0 0,0-1 1 0 0,0 1-1 0 0,0-1 0 0 0,0 1 0 0 0,-1-1 0 0 0,1 1 1 0 0,0-1-1 0 0,-1 0 0 0 0,1 0-16 0 0,9-7 23 0 0,48-46 36 0 0,82-62 52 0 0,-54 63-135 0 0,-69 49 33 0 0,-17 5-24 0 0,0 0 11 0 0,-1 16 19 0 0,-14 39 86 0 0,11-45-73 0 0,0 1 0 0 0,1 0 0 0 0,0 0 0 0 0,1 0 0 0 0,0 0 0 0 0,1 1-1 0 0,0-1 1 0 0,1 0 0 0 0,1 1 0 0 0,-1-1 0 0 0,3 9-28 0 0,43 44 22 0 0,-32-51-32 0 0,28-19-1258 0 0,-22-24-2535 0 0,-12 16-3635 0 0,-2 6-4230 0 0</inkml:trace>
  <inkml:trace contextRef="#ctx0" brushRef="#br0" timeOffset="10273.21">5236 873 6705 0 0,'0'0'2073'0'0,"0"0"-553"0"0,0 0-164 0 0,0 0 3 0 0,0 0-26 0 0,0 0-68 0 0,0 0-128 0 0,0 0-139 0 0,0 0-104 0 0,0 0-78 0 0,0 0-65 0 0,0 0-43 0 0,0 0-42 0 0,22 7-18 0 0,68 22-40 0 0,-41-31 235 0 0,-41-2-635 0 0,3 0-101 0 0,-1 1 0 0 0,-1-1 0 0 0,1-1 0 0 0,-1 0 0 0 0,1 0 0 0 0,-1-1 0 0 0,-1 0 0 0 0,1 0 0 0 0,-1-1 0 0 0,0 0 0 0 0,-1-1 0 0 0,1 1 0 0 0,-2-1 0 0 0,1-1 0 0 0,-1 0 1 0 0,0 1-1 0 0,-1-2 0 0 0,0 1 0 0 0,0-1 0 0 0,-1 0 0 0 0,-1 1 0 0 0,1-2 0 0 0,-2 1 0 0 0,1 0 0 0 0,-1-1 0 0 0,-1-2-107 0 0,-1 11-1 0 0,0 0 1 0 0,-1 0-1 0 0,1 0 0 0 0,-1 0 0 0 0,1 0 1 0 0,-1 0-1 0 0,0 1 0 0 0,0-1 0 0 0,1 0 1 0 0,-1 1-1 0 0,-1-1 0 0 0,1 0 1 0 0,0 1-1 0 0,0-1 0 0 0,-1 1 0 0 0,1 0 1 0 0,0-1-1 0 0,-1 1 0 0 0,1 0 0 0 0,-1 0 1 0 0,0 0-1 0 0,1 0 0 0 0,-1 0 0 0 0,0 0 1 0 0,0 1-1 0 0,0-1 0 0 0,1 0 1 0 0,-1 1-1 0 0,0 0 0 0 0,0-1 0 0 0,0 1 1 0 0,0 0-1 0 0,0 0 0 0 0,-2 0 1 0 0,-68 8-235 0 0,54 1 222 0 0,0 1-1 0 0,1 1 1 0 0,1 0-1 0 0,0 1 1 0 0,0 0-1 0 0,1 2 1 0 0,1 0-1 0 0,0 0 1 0 0,1 2 0 0 0,0-1-1 0 0,1 2 1 0 0,1 0-1 0 0,-5 10 14 0 0,14-23 20 0 0,-1 0 0 0 0,1 1 0 0 0,-1-1-1 0 0,1 1 1 0 0,1 0 0 0 0,-1-1 0 0 0,1 1-1 0 0,-1 0 1 0 0,2 0 0 0 0,-1 0 0 0 0,0 0 0 0 0,1 0-1 0 0,0 0 1 0 0,0 0 0 0 0,0 0 0 0 0,1 0-1 0 0,0 0 1 0 0,0 0 0 0 0,0-1 0 0 0,0 1-1 0 0,1 0 1 0 0,0 0 0 0 0,0-1 0 0 0,0 1 0 0 0,0-1-1 0 0,1 0 1 0 0,0 0 0 0 0,0 0 0 0 0,0 0-1 0 0,0 0 1 0 0,1 0 0 0 0,-1-1 0 0 0,1 0-1 0 0,0 1 1 0 0,0-1 0 0 0,0-1 0 0 0,0 1 0 0 0,1-1-1 0 0,-1 0 1 0 0,2 1-20 0 0,16 4 190 0 0,0-1 0 0 0,1-1 0 0 0,-1-1-1 0 0,1-1 1 0 0,0-1 0 0 0,1-1 0 0 0,-1-1 0 0 0,13-1-190 0 0,4 0 107 0 0,33-13-589 0 0,-70 13 230 0 0,-3 1-3891 0 0,0 0-4360 0 0,0 0-4121 0 0</inkml:trace>
  <inkml:trace contextRef="#ctx0" brushRef="#br0" timeOffset="12239.186">6501 118 1392 0 0,'0'0'995'0'0,"0"0"-84"0"0,0 0 33 0 0,0 0 251 0 0,0 0 308 0 0,0 0 276 0 0,0 0 108 0 0,0 0-125 0 0,0 0-212 0 0,0 0-246 0 0,0 0-185 0 0,-1-6-132 0 0,-4-18-82 0 0,3 17-61 0 0,2 7-49 0 0,0 0-68 0 0,0 0-73 0 0,0 0-64 0 0,0 0-84 0 0,0 0-62 0 0,0 0-63 0 0,0 0-45 0 0,0 0-41 0 0,0 0-43 0 0,27 58 1577 0 0,-12-21-1516 0 0,-2 1 0 0 0,-2 0 0 0 0,-1 1 0 0 0,-2 1 0 0 0,0 22-313 0 0,5 113 466 0 0,-13 310 298 0 0,8-500-209 0 0,3-13-537 0 0,2 0 1 0 0,1 1 0 0 0,1 0-1 0 0,1 2 1 0 0,1-1 0 0 0,1 2-1 0 0,21-21-18 0 0,30-37-66 0 0,-67 80 45 0 0,-2 1 17 0 0,0 0 1 0 0,1 0-1 0 0,-1 1 1 0 0,0-1-1 0 0,1 0 0 0 0,-1 1 1 0 0,0-1-1 0 0,1 0 1 0 0,-1 1-1 0 0,1-1 0 0 0,-1 0 1 0 0,1 1-1 0 0,-1-1 1 0 0,1 1-1 0 0,-1-1 0 0 0,1 1 1 0 0,-1-1-1 0 0,1 1 1 0 0,0-1-1 0 0,-1 1 0 0 0,1 0 1 0 0,0-1-1 0 0,0 1 0 0 0,-1 0 1 0 0,1-1-1 0 0,0 1 1 0 0,0 0-1 0 0,-1 0 0 0 0,1 0 1 0 0,0 0-1 0 0,0 0 1 0 0,-1 0-1 0 0,1 0 0 0 0,0 0 1 0 0,0 0-1 0 0,0 0 1 0 0,-1 0-1 0 0,1 1 0 0 0,0-1 1 0 0,-1 0-1 0 0,1 0 1 0 0,1 1 3 0 0,7 14 29 0 0,-1 0 1 0 0,0 1-1 0 0,-1 0 1 0 0,0 0-1 0 0,-2 1 1 0 0,0 0-1 0 0,0 0 1 0 0,-2 0-1 0 0,0 0 1 0 0,-1 1-1 0 0,-1-1 1 0 0,0 1-1 0 0,-2-1 1 0 0,-1 18-30 0 0,2-11 44 0 0,0 103 191 0 0,0-126-247 0 0,0-9-1038 0 0,2-21-3239 0 0,3 11-4165 0 0,-3 14-3096 0 0</inkml:trace>
  <inkml:trace contextRef="#ctx0" brushRef="#br0" timeOffset="12481.372">7156 906 9842 0 0,'0'0'2635'0'0,"0"0"-1112"0"0,0 0-517 0 0,0 0 9 0 0,0 0 153 0 0,0 0 59 0 0,0 0-73 0 0,0 0-197 0 0,0 0-243 0 0,0 0-181 0 0,0 0-126 0 0,0 0-69 0 0,-1 21-64 0 0,-3 105 314 0 0,4-93-569 0 0,0-32-174 0 0,0-1-93 0 0,0 0-139 0 0,0 0-181 0 0,0 0-323 0 0,0-8-11637 0 0,0 5 3905 0 0</inkml:trace>
  <inkml:trace contextRef="#ctx0" brushRef="#br0" timeOffset="12734.686">7151 472 13003 0 0,'0'0'1344'0'0,"0"0"-544"0"0,0 0-440 0 0,0 0-224 0 0,0 0-96 0 0,0 0-144 0 0,0 0-120 0 0,0 0-80 0 0,0 0-104 0 0,0 0-96 0 0,0 0-584 0 0,0 0-2209 0 0,0 0-6457 0 0</inkml:trace>
  <inkml:trace contextRef="#ctx0" brushRef="#br0" timeOffset="13055.474">7541 266 10994 0 0,'0'0'1461'0'0,"0"0"-476"0"0,0 0-134 0 0,0 0 119 0 0,0 0 181 0 0,0 0 109 0 0,0 0-89 0 0,0 0-178 0 0,0 0-146 0 0,0 0-105 0 0,0 0-80 0 0,0 0-75 0 0,4 25-67 0 0,18 127 347 0 0,-13-96-497 0 0,-3 1-1 0 0,-2 0 0 0 0,-3 0 1 0 0,-2 0-1 0 0,-3 0 1 0 0,-2 0-1 0 0,-4 8-369 0 0,-10 119 67 0 0,20-184-66 0 0,0 0-1187 0 0,11-48-4249 0 0,-5 31-897 0 0,-4 9-2325 0 0</inkml:trace>
  <inkml:trace contextRef="#ctx0" brushRef="#br0" timeOffset="13544.603">7826 277 5281 0 0,'0'0'2475'0'0,"0"0"-672"0"0,0 0-305 0 0,0 0 82 0 0,0 0 159 0 0,0 0-8 0 0,0 0-194 0 0,0 0-348 0 0,0 0-347 0 0,0 0-277 0 0,0 0-143 0 0,0 0-85 0 0,0 0-23 0 0,11 44 3860 0 0,-9 165-1952 0 0,-16 112-1350 0 0,-3-108-760 0 0,13-172-42 0 0,4-45-2673 0 0,1-4-1978 0 0,1 2-4191 0 0,-1 2-3099 0 0</inkml:trace>
  <inkml:trace contextRef="#ctx0" brushRef="#br0" timeOffset="23692.314">9150 612 0 0 0,'0'0'958'0'0,"0"0"577"0"0,0 0 316 0 0,0 0 38 0 0,0 0-170 0 0,0 0-264 0 0,0 0-212 0 0,0 0-144 0 0,0 0-87 0 0,1 0-1279 0 0,5-4 9682 0 0,-24-12-8151 0 0,-7 3 322 0 0,24 13-1522 0 0,1 0-3 0 0,0 0-29 0 0,0 0 16 0 0,0 0-1 0 0,0 0-10 0 0,0 0 8 0 0,0 0-1 0 0,0 0-13 0 0,0 0 5 0 0,0 0-1 0 0,0 0 6 0 0,0 0 12 0 0,0 0 11 0 0,0 0 27 0 0,0 0-8 0 0,0 0 15 0 0,0 0 7 0 0,0 0 1 0 0,0 0 13 0 0,0 0 9 0 0,0 0-1 0 0,0 0-21 0 0,0 0 30 0 0,0 0-12 0 0,0 0-4 0 0,0 0 19 0 0,0 0-18 0 0,0 0 5 0 0,0 0 6 0 0,-25 0 424 0 0,-82 0-365 0 0,48 32-123 0 0,39-17-60 0 0,18-12-7 0 0,-1-1 1 0 0,1 0-1 0 0,0 1 1 0 0,0-1-1 0 0,0 1 1 0 0,1 0-1 0 0,-1-1 1 0 0,1 1-1 0 0,-1 0 1 0 0,1 0-1 0 0,0 0 1 0 0,0 0-1 0 0,0 0 1 0 0,1 0-1 0 0,-1 0 1 0 0,1 1-1 0 0,0-1 1 0 0,-1 0-1 0 0,1 0 1 0 0,1 0-1 0 0,-1 0 1 0 0,0 1-1 0 0,1-1 1 0 0,0 0-1 0 0,0 2-1 0 0,47 61 69 0 0,33 5-1 0 0,4-2 4 0 0,-83-67-44 0 0,-1 1 0 0 0,1-1-1 0 0,0 0 1 0 0,-1 1-1 0 0,0 0 1 0 0,1-1 0 0 0,-1 1-1 0 0,0 0 1 0 0,0 0-1 0 0,-1-1 1 0 0,1 1 0 0 0,-1 0-1 0 0,1 0 1 0 0,-1 0-1 0 0,0 0 1 0 0,0 0 0 0 0,0 0-1 0 0,0 0 1 0 0,-1 0 0 0 0,1 0-1 0 0,-1 0 1 0 0,0-1-1 0 0,0 1 1 0 0,0 0 0 0 0,0 0-1 0 0,0-1 1 0 0,-1 1-1 0 0,1-1 1 0 0,-1 1 0 0 0,0 0-28 0 0,-85 52 513 0 0,74-50-484 0 0,0-2 0 0 0,-1 0 0 0 0,1-1 0 0 0,0 0-1 0 0,-1-1 1 0 0,1 0 0 0 0,-1-1 0 0 0,1-1 0 0 0,-1 0 0 0 0,1 0 0 0 0,-1-2 0 0 0,-1 0-29 0 0,-15-2 78 0 0,30-1-26 0 0,0 5-38 0 0,0 1-17 0 0,0 0 19 0 0,20-16-6128 0 0,-13 10-1437 0 0,-3 2-4810 0 0</inkml:trace>
  <inkml:trace contextRef="#ctx0" brushRef="#br0" timeOffset="24719.544">9557 700 0 0 0,'0'0'509'0'0,"0"0"721"0"0,0 0 308 0 0,0 0 161 0 0,0 0 100 0 0,0 0-74 0 0,0 0-120 0 0,0 0-117 0 0,0 0-126 0 0,0 0-66 0 0,0 0-57 0 0,0 0-99 0 0,-2-4-134 0 0,-1-3-1792 0 0,3 7 925 0 0,0 1 0 0 0,0-1 1 0 0,0 0-1 0 0,0 0 0 0 0,0 1 1 0 0,-1-1-1 0 0,1 0 0 0 0,0 0 1 0 0,0 0-1 0 0,0 1 0 0 0,-1-1 1 0 0,1 0-1 0 0,0 0 0 0 0,0 0 1 0 0,-1 1-1 0 0,1-1 0 0 0,0 0 1 0 0,0 0-1 0 0,-1 0 0 0 0,1 0 1 0 0,0 0-1 0 0,0 0 0 0 0,-1 0 1 0 0,1 0-1 0 0,0 0 0 0 0,-1 1 1 0 0,1-1-1 0 0,0 0 0 0 0,-1 0 1 0 0,1-1-1 0 0,0 1 0 0 0,0 0 1 0 0,-1 0-1 0 0,1 0 0 0 0,0 0 1 0 0,-1 0-1 0 0,1 0 0 0 0,0 0 1 0 0,0 0-1 0 0,-1-1 0 0 0,1 1 1 0 0,0 0-1 0 0,0 0 0 0 0,-1 0 1 0 0,1 0-1 0 0,0-1 0 0 0,0 1 1 0 0,0 0-1 0 0,-1 0 1 0 0,1-1-1 0 0,0 1 0 0 0,0 0 1 0 0,0 0-140 0 0,-5 9 72 0 0,1 1 0 0 0,0 0 0 0 0,1 0 1 0 0,0 0-1 0 0,1 0 0 0 0,0 1 0 0 0,1-1 1 0 0,0 1-1 0 0,0-1 0 0 0,1 6-72 0 0,-1-4 49 0 0,0 0 1 0 0,1 0-1 0 0,0 0 0 0 0,1 0 0 0 0,0 0 0 0 0,1 0 0 0 0,0 0 0 0 0,1-1 0 0 0,0 1 0 0 0,1-1 1 0 0,1 0-1 0 0,-1 0 0 0 0,2 0 0 0 0,0 0 0 0 0,0-1 0 0 0,0 0 0 0 0,6 5-49 0 0,-8-12 85 0 0,1-1 0 0 0,0 0 0 0 0,0 0 0 0 0,1 0 0 0 0,-1 0 0 0 0,0-1 0 0 0,1 0 0 0 0,-1 0 0 0 0,0 0 0 0 0,1-1 1 0 0,-1 0-1 0 0,1 0 0 0 0,-1 0 0 0 0,1-1 0 0 0,-1 0 0 0 0,1 0 0 0 0,-1 0 0 0 0,0-1 0 0 0,0 1 0 0 0,0-1 0 0 0,0 0 0 0 0,0-1 0 0 0,0 1 0 0 0,0-1 0 0 0,1-2-85 0 0,9-4 108 0 0,-1 0 0 0 0,0-1 1 0 0,-1-1-1 0 0,0 0 0 0 0,0-1 1 0 0,-2 0-1 0 0,1-1 0 0 0,-2 0 0 0 0,1-1 1 0 0,-2 0-1 0 0,0-1 0 0 0,-1 0 0 0 0,0 0 1 0 0,-1-1-1 0 0,-1 0 0 0 0,0 0 0 0 0,2-16-108 0 0,-7-12 284 0 0,-1 43-236 0 0,-20 5-846 0 0,-3 31-2349 0 0,23-28-1976 0 0,5-2-4034 0 0,0-4-2708 0 0</inkml:trace>
  <inkml:trace contextRef="#ctx0" brushRef="#br0" timeOffset="25484.274">10363 704 0 0 0,'0'0'811'0'0,"0"0"689"0"0,0 0 330 0 0,0 0 84 0 0,0 0-42 0 0,0 0-196 0 0,0 0-139 0 0,0 0-76 0 0,0 0-122 0 0,0 0-116 0 0,0 0-159 0 0,0 0-99 0 0,0 0-45 0 0,1-5-63 0 0,5-17 614 0 0,-31 12 3902 0 0,4 14-4980 0 0,-62 33 724 0 0,73-27-1029 0 0,0 0 1 0 0,1 0-1 0 0,0 1 0 0 0,1 1 1 0 0,0-1-1 0 0,1 1 0 0 0,0 1 0 0 0,1-1 1 0 0,1 1-1 0 0,-1 1-88 0 0,3-5 51 0 0,1 1 1 0 0,-1 0-1 0 0,1 0 0 0 0,1 0 1 0 0,0 0-1 0 0,0 0 0 0 0,1 0 1 0 0,0 0-1 0 0,1 0 0 0 0,0 0 1 0 0,1 0-1 0 0,0 0 1 0 0,1 0-1 0 0,2 7-51 0 0,-5-16 3 0 0,3 8 53 0 0,1 0 0 0 0,-1 0 0 0 0,2-1 0 0 0,-1 1 0 0 0,1-1 0 0 0,0 0 0 0 0,1 0 0 0 0,0-1 0 0 0,0 0 0 0 0,0 0 0 0 0,1 0 0 0 0,0-1 0 0 0,6 5-56 0 0,-8-8 51 0 0,-1 0 1 0 0,1-1 0 0 0,-1 1 0 0 0,1-1-1 0 0,0 1 1 0 0,0-2 0 0 0,0 1-1 0 0,0 0 1 0 0,0-1 0 0 0,0 0 0 0 0,1 0-1 0 0,-1-1 1 0 0,0 1 0 0 0,3-1-52 0 0,32-8-588 0 0,-26-10-842 0 0,6-7-1856 0 0,-9 6-5278 0 0,-8 11-3307 0 0</inkml:trace>
  <inkml:trace contextRef="#ctx0" brushRef="#br0" timeOffset="26074.358">10692 225 12779 0 0,'0'0'1857'0'0,"0"0"-235"0"0,0 0-126 0 0,0 0-43 0 0,0 0-113 0 0,0 0-168 0 0,0 0-245 0 0,0 0-224 0 0,0 0-155 0 0,0 0-112 0 0,0 0-52 0 0,0 0-6 0 0,0 0 4 0 0,-6 7-5 0 0,-20 23-35 0 0,17 34 549 0 0,10-46-693 0 0,10 158 750 0 0,12 310-431 0 0,-9-428-461 0 0,12-62 348 0 0,242-185 312 0 0,-220 169-696 0 0,-35 54-80 0 0,-9 177 260 0 0,29-139-210 0 0,-20-76-2727 0 0,-10-10-5073 0 0,-3 14 7193 0 0,0-4-11646 0 0</inkml:trace>
  <inkml:trace contextRef="#ctx0" brushRef="#br0" timeOffset="27571.333">12014 284 2849 0 0,'0'0'1505'0'0,"0"0"-31"0"0,0 0 125 0 0,0 0 187 0 0,0 0 153 0 0,0 0 42 0 0,0 0-185 0 0,0 0-293 0 0,0 0-297 0 0,0 0-235 0 0,0 0-192 0 0,0 0-105 0 0,3-7-49 0 0,8-20-30 0 0,-8 20-24 0 0,-3 7-45 0 0,0 0-56 0 0,0 0-66 0 0,3 212 3878 0 0,-1 107-3775 0 0,-20-135-214 0 0,18-157-264 0 0,-1 0 0 0 0,-1 0 0 0 0,-1 0 0 0 0,-2 0-1 0 0,-6 21-28 0 0,5-35-215 0 0,6-22-1189 0 0,6-24-1312 0 0,-4 0-669 0 0,0 7-5482 0 0,-1 19 368 0 0</inkml:trace>
  <inkml:trace contextRef="#ctx0" brushRef="#br0" timeOffset="27876.796">11773 726 6825 0 0,'0'0'1853'0'0,"0"0"-209"0"0,0 0-26 0 0,0 0 90 0 0,0 0-46 0 0,0 0-187 0 0,0 0-328 0 0,0 0-364 0 0,0 0-286 0 0,0 0-138 0 0,0 0 14 0 0,0 0 79 0 0,6-1 123 0 0,344-76 3646 0 0,-236 63-6879 0 0,-110 11 262 0 0,-4 2-160 0 0,1 1-3371 0 0,-1 0-5240 0 0</inkml:trace>
  <inkml:trace contextRef="#ctx0" brushRef="#br0" timeOffset="28371.051">12346 358 5953 0 0,'0'0'4052'0'0,"0"0"-1981"0"0,0 0-922 0 0,0 0-256 0 0,0 0 4 0 0,0 0 43 0 0,0 0 65 0 0,0 0-18 0 0,0 0-77 0 0,0 0-35 0 0,0 0-52 0 0,0 0-89 0 0,0 0-73 0 0,4 27-53 0 0,16 89-77 0 0,-10 70 1001 0 0,-11-125-1201 0 0,1 273 668 0 0,0-332-990 0 0,0-1 1 0 0,0 0-1 0 0,0 0 1 0 0,0 0-1 0 0,0 0 1 0 0,1 1-1 0 0,-1-1 1 0 0,0 0-1 0 0,1 0 0 0 0,-1 0 1 0 0,0 0-1 0 0,1 0 1 0 0,-1 0-1 0 0,1 0 1 0 0,0 0-1 0 0,-1 0 1 0 0,1 0-1 0 0,0 0 1 0 0,0 0-1 0 0,0 0 1 0 0,0 0-1 0 0,-1-1 0 0 0,1 1 1 0 0,0 0-1 0 0,0-1 1 0 0,1 1-1 0 0,-1 0 1 0 0,0-1-1 0 0,0 1 1 0 0,0-1-1 0 0,0 0 1 0 0,0 1-1 0 0,0-1 1 0 0,1 0-1 0 0,-1 0 0 0 0,0 0 1 0 0,0 0-1 0 0,0 0 1 0 0,1 0-1 0 0,-1 0 1 0 0,0 0-1 0 0,0 0 1 0 0,0-1-1 0 0,0 1 1 0 0,0 0-1 0 0,1-1 1 0 0,-1 1-1 0 0,1-1-9 0 0,53-28 652 0 0,-53 28-638 0 0,238-164 412 0 0,-209 154-437 0 0,-26 33-10 0 0,8 90 172 0 0,-10-44 39 0 0,-4-67-265 0 0,1 0 1 0 0,0-1-1 0 0,0 1 1 0 0,0 0-1 0 0,0 0 1 0 0,0-1-1 0 0,0 1 1 0 0,0 0-1 0 0,0 0 0 0 0,0 0 1 0 0,0-1-1 0 0,0 1 1 0 0,0 0-1 0 0,0 0 1 0 0,1-1-1 0 0,-1 1 1 0 0,0 0-1 0 0,0-1 0 0 0,1 1 1 0 0,-1 0-1 0 0,1-1 1 0 0,-1 1-1 0 0,1 0 1 0 0,-1-1-1 0 0,1 1 1 0 0,-1-1-1 0 0,1 1 0 0 0,-1-1 1 0 0,1 1-1 0 0,0-1 1 0 0,-1 1-1 0 0,1-1 1 0 0,0 1-1 0 0,-1-1 1 0 0,1 0-1 0 0,0 0 0 0 0,0 1 1 0 0,-1-1-1 0 0,1 0 1 0 0,0 0-1 0 0,0 0 1 0 0,0 0-1 0 0,-1 0 1 0 0,1 0-1 0 0,0 0 0 0 0,0 0 1 0 0,-1 0-1 0 0,1 0 1 0 0,0 0-1 0 0,0-1 1 0 0,-1 1-1 0 0,1 0 1 0 0,0 0-1 0 0,0-1 0 0 0,-1 1 1 0 0,1 0-1 0 0,0-1 1 0 0,-1 1-1 0 0,1-1 1 0 0,-1 1-1 0 0,1-1 1 0 0,0 0 74 0 0,27-16-5764 0 0,-10 6-2343 0 0,-11 6-1206 0 0</inkml:trace>
  <inkml:trace contextRef="#ctx0" brushRef="#br0" timeOffset="-87447.364">339 2055 11090 0 0,'0'0'1702'0'0,"0"0"-227"0"0,0 0-129 0 0,0 0 62 0 0,0 0 71 0 0,0 0-95 0 0,0 0-257 0 0,0 0-295 0 0,0 0-266 0 0,0 0-139 0 0,0 0-57 0 0,1 5 4 0 0,8 289 2691 0 0,-8-105-4675 0 0,-2-218-1545 0 0,1 14 70 0 0,-1-2-3734 0 0,1 2-4765 0 0</inkml:trace>
  <inkml:trace contextRef="#ctx0" brushRef="#br0" timeOffset="-87211.86">199 1587 15635 0 0,'0'0'953'0'0,"0"0"-369"0"0,0 0-152 0 0,0 0 32 0 0,0 0-40 0 0,0 0-64 0 0,0 0-200 0 0,0 0-192 0 0,0 0-112 0 0,0 0-64 0 0,0 0-168 0 0,0 0-216 0 0,0 0-464 0 0,32 111-1441 0 0,-16-100-2760 0 0,-5-4-3593 0 0</inkml:trace>
  <inkml:trace contextRef="#ctx0" brushRef="#br0" timeOffset="-86647.676">540 2511 10362 0 0,'0'0'1881'0'0,"0"0"-200"0"0,0 0 29 0 0,0 0-90 0 0,0 0-285 0 0,0 0-453 0 0,0 0-358 0 0,0 0-164 0 0,0 0-12 0 0,0 0 71 0 0,0 0 9 0 0,0 0 0 0 0,0 0-16 0 0,8-20-40 0 0,42-102 230 0 0,42-44 757 0 0,-45 96-1141 0 0,-45 66-200 0 0,-1 4 2 0 0,0 0-10 0 0,-1 0-4 0 0,0 0-6 0 0,-2 38 379 0 0,1-32-347 0 0,0 1 0 0 0,0 0 0 0 0,0 0 0 0 0,1-1 0 0 0,0 1 0 0 0,0 0 0 0 0,1 0 0 0 0,0 0 0 0 0,0-1 0 0 0,1 1 0 0 0,0 0 0 0 0,0-1 0 0 0,0 1 0 0 0,1-1 0 0 0,0 0 0 0 0,0 0 0 0 0,0 0 0 0 0,1 0 0 0 0,0-1 0 0 0,0 1 0 0 0,1-1 0 0 0,-1 0 0 0 0,5 3-32 0 0,-6-5 76 0 0,1 0 0 0 0,-1-1 0 0 0,1 1 1 0 0,0-1-1 0 0,0 0 0 0 0,0 0 0 0 0,0 0 1 0 0,1-1-1 0 0,-1 1 0 0 0,0-1 0 0 0,1 0 1 0 0,-1 0-1 0 0,1-1 0 0 0,-1 1 0 0 0,1-1 1 0 0,-1 0-1 0 0,1 0 0 0 0,-1-1 0 0 0,1 1 0 0 0,-1-1 1 0 0,1 0-1 0 0,-1 0 0 0 0,0-1 0 0 0,1 1 1 0 0,-1-1-1 0 0,0 0 0 0 0,0 0 0 0 0,0 0 1 0 0,0 0-1 0 0,-1-1 0 0 0,1 0 0 0 0,-1 0 1 0 0,1 0-1 0 0,-1 0 0 0 0,2-3-76 0 0,6-8 130 0 0,0-2-1 0 0,-1 0 1 0 0,0 0-1 0 0,-2 0 1 0 0,0-1-1 0 0,-1-1 1 0 0,3-9-130 0 0,-5 11 65 0 0,-1 0 1 0 0,0-1-1 0 0,-1 0 0 0 0,-1 0 1 0 0,0 0-1 0 0,-2 0 0 0 0,0 0 1 0 0,0 0-1 0 0,-3-11-65 0 0,-13 6 99 0 0,15 22-129 0 0,11 50-5451 0 0,7-31-4302 0 0,-13-15-2078 0 0</inkml:trace>
  <inkml:trace contextRef="#ctx0" brushRef="#br0" timeOffset="-86372.958">1462 2169 11466 0 0,'0'0'4751'0'0,"0"0"-2719"0"0,0 0-965 0 0,0 0 36 0 0,0 0 119 0 0,0 0 6 0 0,0 0-185 0 0,0 0-326 0 0,0 0-277 0 0,0 0-153 0 0,0 0-70 0 0,0 0-43 0 0,-4 25-22 0 0,-19 119 60 0 0,16-107 26 0 0,2-15 802 0 0,2-7-3294 0 0,2-2-2804 0 0,0 0-3893 0 0,1-13-2175 0 0</inkml:trace>
  <inkml:trace contextRef="#ctx0" brushRef="#br0" timeOffset="-86129.142">1403 1764 13571 0 0,'0'0'1744'0'0,"0"0"-519"0"0,0 0-281 0 0,0 0-136 0 0,0 0-192 0 0,0 0-256 0 0,0 0-392 0 0,0 0-248 0 0,0 0-168 0 0,0 0-304 0 0,0 0-560 0 0,0 0-1905 0 0,0 0-8418 0 0</inkml:trace>
  <inkml:trace contextRef="#ctx0" brushRef="#br0" timeOffset="6092.23">2158 630 0 0 0,'0'0'775'0'0,"0"0"710"0"0,0 0 364 0 0,0 0 109 0 0,0 0-55 0 0,0 0-92 0 0,0 0-88 0 0,0 0-111 0 0,0 0-138 0 0,4-1 4947 0 0,-32 65-5146 0 0,24 75-796 0 0,4-135-461 0 0,0 0 0 0 0,1 0 0 0 0,0 1 0 0 0,0-1 1 0 0,0 0-1 0 0,0 0 0 0 0,1 0 0 0 0,0 0 0 0 0,-1-1 1 0 0,2 1-1 0 0,-1 0 0 0 0,0-1 0 0 0,1 1 1 0 0,-1-1-1 0 0,1 0 0 0 0,0 0 0 0 0,0 0 0 0 0,0 0 1 0 0,0 0-1 0 0,1-1 0 0 0,-1 0 0 0 0,1 1 0 0 0,0-1 1 0 0,-1 0-1 0 0,1-1 0 0 0,0 1 0 0 0,0-1 0 0 0,0 0 1 0 0,0 0-1 0 0,1 0 0 0 0,0 0-18 0 0,6-1 102 0 0,-1 0 0 0 0,0-1 0 0 0,0 0 1 0 0,0 0-1 0 0,0-1 0 0 0,0-1 0 0 0,0 1 0 0 0,-1-2 0 0 0,1 1 0 0 0,-1-1 1 0 0,0-1-1 0 0,0 0 0 0 0,0 0 0 0 0,-1-1 0 0 0,1 0 0 0 0,-2 0 1 0 0,1-1-1 0 0,1-1-102 0 0,11-12 176 0 0,0-1 1 0 0,-1 0 0 0 0,-2-2-1 0 0,0 0 1 0 0,12-23-177 0 0,23-61 497 0 0,-85 180-205 0 0,20 10-249 0 0,16-27-16 0 0,-2-48-25 0 0,1-1 0 0 0,-1 0 1 0 0,1 0-1 0 0,1 0 0 0 0,0 0 0 0 0,0 0 1 0 0,0-1-1 0 0,0 1 0 0 0,1-1 1 0 0,0 0-1 0 0,1 0 0 0 0,0 0 0 0 0,-1 0 1 0 0,2-1-1 0 0,-1 0 0 0 0,1 0 0 0 0,2 2-2 0 0,-4-6 15 0 0,0 0-1 0 0,-1 0 0 0 0,1 0 1 0 0,0 0-1 0 0,0-1 0 0 0,0 1 0 0 0,-1-1 1 0 0,1 0-1 0 0,0-1 0 0 0,0 1 0 0 0,0 0 1 0 0,-1-1-1 0 0,1 0 0 0 0,0 0 1 0 0,0 0-1 0 0,-1-1 0 0 0,4-1-14 0 0,31-33 252 0 0,9-27-101 0 0,-34 40-96 0 0,-5 11-24 0 0,0-1-1 0 0,-1 0 1 0 0,0-1-1 0 0,-1 0 1 0 0,0 0-1 0 0,-1 0 1 0 0,-1-1-1 0 0,0 1 0 0 0,-1-1 1 0 0,0-8-31 0 0,-3 23 28 0 0,0 0 9 0 0,0-11 471 0 0,15 356-518 0 0,-15-334 15 0 0,0 94 72 0 0,-4 0-1 0 0,-11 47-76 0 0,10-84-1 0 0,5-66 14 0 0,0-2 7 0 0,0 0-2 0 0,0 0 27 0 0,0 0 20 0 0,0 0 1 0 0,0-13 163 0 0,4-38-223 0 0,4 0-1 0 0,1 0 1 0 0,3 1-1 0 0,1 1 1 0 0,3 0-1 0 0,2 0 1 0 0,2 2-1 0 0,14-21-5 0 0,-27 45-5 0 0,2 0 0 0 0,0 1 0 0 0,2 1 0 0 0,0 0 0 0 0,1 0 0 0 0,1 1 0 0 0,1 1 0 0 0,1 0-1 0 0,1 1 1 0 0,0 0 0 0 0,2 1 0 0 0,0 1 0 0 0,0 1 0 0 0,1 1 0 0 0,1 0 0 0 0,14-6 5 0 0,-32 19 2 0 0,1 1 0 0 0,0-1 0 0 0,-1 1 1 0 0,1-1-1 0 0,0 1 0 0 0,-1 0 0 0 0,1 0 0 0 0,0 0 1 0 0,-1 0-1 0 0,1 1 0 0 0,0-1 0 0 0,-1 1 0 0 0,1-1 1 0 0,-1 1-1 0 0,1 0 0 0 0,-1 0 0 0 0,1 0 0 0 0,-1 0 1 0 0,1 1-1 0 0,-1-1 0 0 0,0 1 0 0 0,0-1 0 0 0,0 1 1 0 0,0 0-1 0 0,0 0 0 0 0,0 0 0 0 0,0 0 0 0 0,-1 0 1 0 0,1 0-1 0 0,-1 0 0 0 0,1 1 0 0 0,-1-1 0 0 0,0 0 1 0 0,0 1-1 0 0,0-1 0 0 0,0 1 0 0 0,-1 0 0 0 0,1-1 1 0 0,0 1-1 0 0,-1-1 0 0 0,0 1 0 0 0,0 0 0 0 0,0-1 1 0 0,0 1-1 0 0,0 0 0 0 0,0-1 0 0 0,-1 1 0 0 0,1 0 1 0 0,-1-1-1 0 0,0 1 0 0 0,0 0-2 0 0,-1 23 33 0 0,-2-1-1 0 0,0 0 1 0 0,-1 0 0 0 0,-2 0 0 0 0,-1 0-1 0 0,0-1 1 0 0,-2-1 0 0 0,-1 1 0 0 0,-5 7-33 0 0,13-25 12 0 0,0 0 0 0 0,-1-1 1 0 0,1 1-1 0 0,-1-1 1 0 0,0 0-1 0 0,-1 0 0 0 0,1-1 1 0 0,-1 1-1 0 0,0-1 1 0 0,0 0-1 0 0,0 0 0 0 0,0-1 1 0 0,-1 1-1 0 0,0-1 1 0 0,0 0-1 0 0,0-1 0 0 0,0 1 1 0 0,0-1-1 0 0,0 0 0 0 0,0-1 1 0 0,-1 0-1 0 0,1 0 1 0 0,-1 0-1 0 0,1-1-12 0 0,-3-1-63 0 0,0-2-1 0 0,1 1 1 0 0,-1-1 0 0 0,1 0-1 0 0,0-1 1 0 0,0 0 0 0 0,0 0-1 0 0,1-1 1 0 0,-1 0 0 0 0,1 0-1 0 0,0-1 1 0 0,1 0 0 0 0,-1 0-1 0 0,1 0 1 0 0,0-1-1 0 0,1 0 1 0 0,0 0 0 0 0,0-1-1 0 0,0 1 1 0 0,1-1 0 0 0,0 0-1 0 0,0 0 1 0 0,1-1 0 0 0,1 1-1 0 0,-1-1 1 0 0,0-6 63 0 0,1-4-1787 0 0,2 12-3001 0 0,0 2-872 0 0,0 2-6798 0 0</inkml:trace>
  <inkml:trace contextRef="#ctx0" brushRef="#br0" timeOffset="-85860.704">1825 1683 16932 0 0,'0'0'1153'0'0,"0"0"-370"0"0,0 0-17 0 0,0 0 219 0 0,0 0 175 0 0,0 0 22 0 0,0 0-182 0 0,0 0-242 0 0,0 0-184 0 0,0 0-108 0 0,0 0-83 0 0,0 0-58 0 0,6 30-61 0 0,18 92-57 0 0,-16-85-24 0 0,-2 0 0 0 0,-2 1 0 0 0,-2-1 1 0 0,-1 1-1 0 0,-2 4-183 0 0,1 11 116 0 0,-10 242 147 0 0,5-237-343 0 0,5-57 28 0 0,0-27-3758 0 0,0-4-687 0 0,0 17-1669 0 0,0 8-3077 0 0</inkml:trace>
  <inkml:trace contextRef="#ctx0" brushRef="#br0" timeOffset="-85625.595">1641 2055 10810 0 0,'0'0'2701'0'0,"0"0"-589"0"0,0 0-546 0 0,0 0-342 0 0,0 0-188 0 0,0 0-86 0 0,0 0-68 0 0,0 0-28 0 0,0 0-3 0 0,0 0-55 0 0,0 0-83 0 0,0 0-93 0 0,0 0-104 0 0,20 3-91 0 0,137 12 307 0 0,66-48-2067 0 0,-200 28-175 0 0,-9 1-914 0 0,1 2-4317 0 0,-7 2-5212 0 0</inkml:trace>
  <inkml:trace contextRef="#ctx0" brushRef="#br0" timeOffset="-85374.415">2296 2169 15059 0 0,'0'0'1649'0'0,"0"0"-333"0"0,0 0-124 0 0,0 0-13 0 0,0 0-99 0 0,0 0-212 0 0,0 0-317 0 0,0 0-239 0 0,0 0-146 0 0,0 0-93 0 0,3 33-18 0 0,10 99-13 0 0,4-77-250 0 0,-6-44-1193 0 0,-5-10-6742 0 0,-6-1-3022 0 0</inkml:trace>
  <inkml:trace contextRef="#ctx0" brushRef="#br0" timeOffset="-85128.116">2246 1908 10162 0 0,'0'0'5137'0'0,"0"0"-3472"0"0,0 0-657 0 0,0 0-192 0 0,0 0-232 0 0,0 0-184 0 0,0 0-328 0 0,0 0-368 0 0,0 0-216 0 0,0 0-488 0 0,0 0-1113 0 0,0 0-4112 0 0,0 0-3473 0 0</inkml:trace>
  <inkml:trace contextRef="#ctx0" brushRef="#br0" timeOffset="-84553.551">2769 2103 10074 0 0,'0'0'6623'0'0,"0"0"-4069"0"0,0 0-1234 0 0,0 0-76 0 0,0 0-70 0 0,0 0-121 0 0,0 0-220 0 0,0 0-217 0 0,0 0-193 0 0,0 0-125 0 0,0 0-68 0 0,0 0-68 0 0,-33 17-55 0 0,-101 55-36 0 0,77-26 5 0 0,50-35-63 0 0,2-5-16 0 0,0 0 0 0 0,0-1 0 0 0,1 1 1 0 0,0 1-1 0 0,1-1 0 0 0,-1 1 0 0 0,1-1 0 0 0,0 1 0 0 0,1 0 0 0 0,-1 0 1 0 0,2 0-1 0 0,-1 0 0 0 0,1 1 0 0 0,0-1 0 0 0,0 0 0 0 0,1 1 0 0 0,0-1 0 0 0,0 1 1 0 0,1-1-1 0 0,0 1 3 0 0,2-5-8 0 0,-1 0 0 0 0,1 0 0 0 0,0 0 0 0 0,1-1 0 0 0,-1 0 0 0 0,0 1 0 0 0,1-1 1 0 0,-1 0-1 0 0,1 0 0 0 0,0-1 0 0 0,-1 1 0 0 0,1-1 0 0 0,0 0 0 0 0,0 0 0 0 0,0 0 0 0 0,0-1 1 0 0,0 1-1 0 0,0-1 0 0 0,0 0 0 0 0,0 0 0 0 0,1 0 0 0 0,-1-1 0 0 0,0 1 0 0 0,0-1 0 0 0,3-1 8 0 0,9-3 12 0 0,0-1-1 0 0,0-1 0 0 0,0 0 0 0 0,-1-1 1 0 0,0 0-1 0 0,-1-2 0 0 0,1 0 0 0 0,-2 0 1 0 0,0-1-1 0 0,0-1 0 0 0,-1 0 0 0 0,0 0 1 0 0,-1-2-1 0 0,-1 1 0 0 0,0-1 0 0 0,5-10-11 0 0,34-64-9 0 0,-53 137-312 0 0,-3 61 66 0 0,10-105 249 0 0,0 0 1 0 0,1 1-1 0 0,-1-1 1 0 0,1 0-1 0 0,1-1 1 0 0,-1 1 0 0 0,1-1-1 0 0,-1 0 1 0 0,1 0-1 0 0,0 0 1 0 0,1-1-1 0 0,-1 1 1 0 0,0-1-1 0 0,1-1 1 0 0,0 1-1 0 0,0-1 1 0 0,0 0-1 0 0,0 0 1 0 0,0-1-1 0 0,0 1 1 0 0,0-1-1 0 0,1-1 1 0 0,-1 1-1 0 0,0-1 1 0 0,0 0-1 0 0,4-1 6 0 0,6 0 33 0 0,0-1 0 0 0,-1-1-1 0 0,1 0 1 0 0,-1-1 0 0 0,0-1-1 0 0,0 0 1 0 0,0-1 0 0 0,-1 0-1 0 0,1-1 1 0 0,-2-1 0 0 0,1 0-1 0 0,-1-1 1 0 0,0-1 0 0 0,-1 0-1 0 0,0 0 1 0 0,-1-1 0 0 0,0-1-1 0 0,2-3-32 0 0,27-34 117 0 0,-3-2 1 0 0,-1-2-1 0 0,-3 0 0 0 0,-3-3 0 0 0,0-3-117 0 0,-21 39-34 0 0,-1 0 0 0 0,-1 0 0 0 0,-1-1 0 0 0,0 0 0 0 0,-1-1 0 0 0,-2 1-1 0 0,0-1 1 0 0,-1 0 0 0 0,-2 0 0 0 0,0 1 0 0 0,-1-1 0 0 0,-1 0 0 0 0,-1 0 0 0 0,-1 1 0 0 0,-4-13 34 0 0,7 30-11 0 0,0-1 0 0 0,0 1 0 0 0,0-1 0 0 0,0 1-1 0 0,-1 0 1 0 0,1 0 0 0 0,-1 0 0 0 0,0 0 0 0 0,-1 0 0 0 0,1 0 0 0 0,-1 1 0 0 0,1-1 0 0 0,-1 1-1 0 0,0 0 1 0 0,0-1 0 0 0,-1 1 0 0 0,1 1 0 0 0,0-1 0 0 0,-1 0 0 0 0,0 1 0 0 0,0 0 0 0 0,0 0-1 0 0,0 0 1 0 0,0 0 0 0 0,0 1 0 0 0,0-1 0 0 0,0 1 0 0 0,-1 0 0 0 0,1 0 0 0 0,-1 1 0 0 0,1-1-1 0 0,0 1 1 0 0,-1 0 0 0 0,1 0 0 0 0,-1 1 0 0 0,1-1 0 0 0,-1 1 0 0 0,1 0 0 0 0,0 0 0 0 0,0 1-1 0 0,-1-1 1 0 0,-1 2 11 0 0,-4 3 4 0 0,1 0-1 0 0,0 1 1 0 0,0 0 0 0 0,1 1-1 0 0,0-1 1 0 0,0 2-1 0 0,1-1 1 0 0,0 1 0 0 0,0 0-1 0 0,1 1 1 0 0,0-1-1 0 0,1 1 1 0 0,0 0 0 0 0,1 1-1 0 0,0-1 1 0 0,-2 10-4 0 0,-28 180 388 0 0,33-174-261 0 0,0 0 0 0 0,2 0 1 0 0,1-1-1 0 0,1 1 1 0 0,1-1-1 0 0,1 1 0 0 0,1-1 1 0 0,2-1-1 0 0,0 1 0 0 0,2-1 1 0 0,0-1-1 0 0,6 8-127 0 0,-6-12 77 0 0,1-1 0 0 0,1 0 0 0 0,0 0 0 0 0,1-1 1 0 0,1-1-1 0 0,1-1 0 0 0,0 0 0 0 0,1 0 0 0 0,1-2 0 0 0,0 0 0 0 0,1-1 0 0 0,0 0 0 0 0,1-2 0 0 0,0 0 1 0 0,0-1-1 0 0,3 0-77 0 0,-15-7-83 0 0,-1 0 0 0 0,1-1 0 0 0,0 0 0 0 0,-1 0 0 0 0,1 0 0 0 0,0-1 0 0 0,0 1 0 0 0,0-2 0 0 0,0 1 1 0 0,-1-1-1 0 0,1 0 0 0 0,3-1 83 0 0,2-13-4864 0 0,-10 12 1501 0 0,0-1-9029 0 0</inkml:trace>
  <inkml:trace contextRef="#ctx0" brushRef="#br0" timeOffset="-79140.997">4255 1808 0 0 0,'0'0'420'0'0,"0"0"331"0"0,0 0 232 0 0,0 0 265 0 0,0 0 227 0 0,0 0 72 0 0,0 0-96 0 0,0 0-224 0 0,0 0-290 0 0,0 0-251 0 0,0 0-177 0 0,0-3 982 0 0,47-2 4034 0 0,9-31-3067 0 0,-43 18-2250 0 0,-2-1 0 0 0,0 0 0 0 0,-1-1-1 0 0,0-1 1 0 0,-2 1 0 0 0,-1-1-1 0 0,0 0 1 0 0,-2-1 0 0 0,0 0 0 0 0,-1 0-1 0 0,-1-6-207 0 0,6-20 240 0 0,-6 32 319 0 0,-5 24 176 0 0,-5 25-219 0 0,-12 90 18 0 0,15 17 109 0 0,6 0 0 0 0,16 93-643 0 0,-2-38 304 0 0,-39-142-140 0 0,15-96-508 0 0,40-86-4138 0 0,-21 99-555 0 0,-1 0-3825 0 0,-8 19 256 0 0</inkml:trace>
  <inkml:trace contextRef="#ctx0" brushRef="#br0" timeOffset="-78356.774">4732 1643 6217 0 0,'0'0'1111'0'0,"0"0"-236"0"0,0 0 89 0 0,0 0 294 0 0,0 0 286 0 0,0 0 85 0 0,0 0-145 0 0,0 0-247 0 0,0 0-274 0 0,0 0-178 0 0,-20 31-145 0 0,-61 97-104 0 0,44-52 768 0 0,-2 16 532 0 0,22-56-1397 0 0,78-21 2567 0 0,-49-10-2842 0 0,1 2-1 0 0,-1 0 0 0 0,-1 0 1 0 0,1 1-1 0 0,-1 0 1 0 0,-1 1-1 0 0,1 0 0 0 0,-2 1 1 0 0,1 0-1 0 0,-1 1 1 0 0,-1 0-1 0 0,0 0 1 0 0,0 1-1 0 0,-1 0 0 0 0,4 10-163 0 0,-7-10 126 0 0,1 1 1 0 0,-2 0-1 0 0,0 0 0 0 0,-1 0 0 0 0,0 1 0 0 0,-1-1 0 0 0,0 0 0 0 0,-1 1 0 0 0,-1 1-126 0 0,5-4 394 0 0,-4-11-546 0 0,0-4-2084 0 0,0-3-3995 0 0,0 4-2687 0 0,0 2-3129 0 0</inkml:trace>
  <inkml:trace contextRef="#ctx0" brushRef="#br0" timeOffset="-69692.6">5089 2162 0 0 0,'-3'-22'3683'0'0,"2"-27"21196"0"0,1 28-24228 0 0,0 21-635 0 0,0 0-3 0 0,0 0 9 0 0,0 0-21 0 0,0 0 4 0 0,0 0 5 0 0,0 0 8 0 0,0 0 9 0 0,0 0-27 0 0,0 0 20 0 0,0 0 7 0 0,0 0-31 0 0,-1 10 262 0 0,-3 97 328 0 0,4 141-291 0 0,9-157-222 0 0,-9-91-44 0 0,0 1-13 0 0,0 1 3 0 0,0-1-2 0 0,0-1 19 0 0,0 0-14 0 0,0 0 2 0 0,0 0 22 0 0,0 0-24 0 0,0-7-17 0 0,0 7-40 0 0,0-23-3395 0 0,-1 11 1521 0 0,0-1-5643 0 0,1 5-4377 0 0</inkml:trace>
  <inkml:trace contextRef="#ctx0" brushRef="#br0" timeOffset="-68899.676">5059 1834 7538 0 0,'0'0'1977'0'0,"0"0"-79"0"0,0 0 23 0 0,0 0 2 0 0,0 0-106 0 0,0 0-216 0 0,0 0-357 0 0,0 0-349 0 0,0 0-228 0 0,0 0-90 0 0,0 0-22 0 0,0 0-3 0 0,-5-7 2481 0 0,10 6-358 0 0,-50 46-2424 0 0,13-13-246 0 0,32-31 2 0 0,0-1-1 0 0,0 0-30 0 0,0 0-10 0 0,39-19-126 0 0,39-36 274 0 0,-76 52-106 0 0,-1 3 4 0 0,-1 0 8 0 0,0 0-28 0 0,0 0-10 0 0,0 0-17 0 0,0 0-29 0 0,0 0-42 0 0,0 0-75 0 0,0 0-86 0 0,0 0-111 0 0,0 14-3094 0 0,0-10-7721 0 0,0-4-683 0 0</inkml:trace>
  <inkml:trace contextRef="#ctx0" brushRef="#br0" timeOffset="-66370.773">7077 1878 18028 0 0,'0'0'1560'0'0,"0"0"-568"0"0,0 0-287 0 0,0 0-201 0 0,0 0-216 0 0,0 0-240 0 0,0 0-152 0 0,0 0-216 0 0,0 0-192 0 0,0 0-449 0 0,0 0-1519 0 0,0 0-5386 0 0,0 0-2016 0 0</inkml:trace>
  <inkml:trace contextRef="#ctx0" brushRef="#br0" timeOffset="-65052.65">8540 2342 864 0 0,'0'0'1052'0'0,"0"0"198"0"0,0 0 430 0 0,0 0 322 0 0,0 0 13 0 0,0 0-85 0 0,0 0-179 0 0,0 0-203 0 0,0 0-201 0 0,0 0-229 0 0,0 0-158 0 0,0 0-128 0 0,33 4-98 0 0,99 12-85 0 0,-75-20 268 0 0,-49-1-674 0 0,-2 3-133 0 0,-1 0 0 0 0,0-1 0 0 0,0 0-1 0 0,-1 0 1 0 0,1 0 0 0 0,0-1 0 0 0,-1 0-1 0 0,0 0 1 0 0,0 0 0 0 0,0 0-1 0 0,0 0 1 0 0,-1-1 0 0 0,0 1 0 0 0,0-1-1 0 0,0 0 1 0 0,0 0 0 0 0,-1 0 0 0 0,0-1-1 0 0,0 1 1 0 0,0-1 0 0 0,-1 1-1 0 0,0-1 1 0 0,0 1 0 0 0,0-1 0 0 0,0 0-1 0 0,-1 1 1 0 0,0-1 0 0 0,0 0-1 0 0,-1-3-109 0 0,0 4 4 0 0,1 0-1 0 0,-1 0 0 0 0,0 0 0 0 0,0 1 0 0 0,0-1 1 0 0,-1 0-1 0 0,0 0 0 0 0,0 1 0 0 0,0-1 0 0 0,0 1 1 0 0,-1 0-1 0 0,0 0 0 0 0,1-1 0 0 0,-2 2 0 0 0,1-1 1 0 0,0 0-1 0 0,-1 1 0 0 0,0-1 0 0 0,1 1 1 0 0,-1 0-1 0 0,-1 0 0 0 0,1 1 0 0 0,0-1 0 0 0,-1 1 1 0 0,1 0-1 0 0,-1 0 0 0 0,0 1 0 0 0,1-1 0 0 0,-1 1 1 0 0,0 0-1 0 0,0 0 0 0 0,0 1 0 0 0,0-1 0 0 0,0 1 1 0 0,-4 0-4 0 0,-2 0-14 0 0,-1 1 0 0 0,1-1 0 0 0,-1 2 0 0 0,1-1 1 0 0,0 2-1 0 0,-1-1 0 0 0,1 2 0 0 0,1-1 1 0 0,-1 2-1 0 0,0-1 0 0 0,1 1 0 0 0,0 1 1 0 0,0 0-1 0 0,1 0 0 0 0,-1 1 0 0 0,2 1 0 0 0,-1-1 1 0 0,1 1-1 0 0,0 0 0 0 0,0 1 0 0 0,1 0 1 0 0,0 0-1 0 0,1 1 0 0 0,0 0 0 0 0,1 0 1 0 0,-1 0-1 0 0,2 1 0 0 0,0 0 0 0 0,0-1 0 0 0,1 2 1 0 0,0-1-1 0 0,1 0 0 0 0,0 0 0 0 0,1 2 14 0 0,0-7 9 0 0,1 0 0 0 0,0 0 0 0 0,0 0-1 0 0,0 0 1 0 0,1-1 0 0 0,0 1 0 0 0,0 0-1 0 0,0 0 1 0 0,1 0 0 0 0,0-1 0 0 0,0 1-1 0 0,0-1 1 0 0,1 1 0 0 0,-1-1 0 0 0,1 0-1 0 0,1 0 1 0 0,-1 0 0 0 0,1 0-1 0 0,0-1 1 0 0,0 0 0 0 0,0 1 0 0 0,1-1-1 0 0,-1-1 1 0 0,1 1 0 0 0,0-1 0 0 0,0 0-1 0 0,1 1-8 0 0,7 2 43 0 0,1 0 0 0 0,-1-1 0 0 0,1-1-1 0 0,0 0 1 0 0,1 0 0 0 0,-1-2 0 0 0,1 0-1 0 0,-1 0 1 0 0,1-2 0 0 0,-1 0 0 0 0,1 0 0 0 0,0-1-1 0 0,-1-1 1 0 0,1 0 0 0 0,-1-1 0 0 0,0-1-1 0 0,1-1-42 0 0,48-15-1672 0 0,-39 14-6228 0 0,-19 3-3184 0 0</inkml:trace>
  <inkml:trace contextRef="#ctx0" brushRef="#br0" timeOffset="-64445.423">8938 2578 3193 0 0,'0'0'2599'0'0,"0"0"-517"0"0,0 0-122 0 0,0 0 10 0 0,0 0-108 0 0,0 0-157 0 0,0 0-207 0 0,0 0-298 0 0,0 0-276 0 0,0 0-203 0 0,0 0-125 0 0,0 0-75 0 0,0 0-11 0 0,3-10-34 0 0,27-77 1352 0 0,40-48 378 0 0,89-115-1383 0 0,-187 408-814 0 0,27-152-6 0 0,1 1 1 0 0,-1 0-1 0 0,1-1 1 0 0,1 1-1 0 0,-1 0 0 0 0,1-1 1 0 0,0 1-1 0 0,0 0 1 0 0,1-1-1 0 0,0 0 1 0 0,0 1-1 0 0,1-1 0 0 0,0 0 1 0 0,0 0-1 0 0,0 0 1 0 0,1-1-1 0 0,-1 1 0 0 0,3 1-3 0 0,0-1 46 0 0,0-1-1 0 0,0-1 1 0 0,0 1-1 0 0,0-1 0 0 0,1 0 1 0 0,0-1-1 0 0,0 1 0 0 0,0-1 1 0 0,0 0-1 0 0,1-1 1 0 0,-1 0-1 0 0,1 0 0 0 0,-1-1 1 0 0,1 0-1 0 0,0 0 0 0 0,-1-1 1 0 0,1 0-1 0 0,0 0 1 0 0,-1-1-1 0 0,1 0 0 0 0,0 0 1 0 0,-1 0-1 0 0,1-1 0 0 0,-1-1 1 0 0,0 1-1 0 0,1-1 1 0 0,-1 0-1 0 0,-1-1 0 0 0,1 0 1 0 0,0 0-1 0 0,-1 0 0 0 0,0-1 1 0 0,0 0-1 0 0,0 0 1 0 0,-1 0-1 0 0,1-1 0 0 0,-1 0 1 0 0,-1 0-1 0 0,1 0 0 0 0,1-4-45 0 0,0 1 42 0 0,0-1 0 0 0,-1 0 0 0 0,0 0 0 0 0,0 0 0 0 0,-1-1 0 0 0,-1 1 0 0 0,0-1-1 0 0,0 0 1 0 0,-1 0 0 0 0,0 0 0 0 0,-1-1 0 0 0,0 1 0 0 0,-1 0 0 0 0,0 0 0 0 0,-2-6-42 0 0,3 12-37 0 0,-1 1 0 0 0,0-1 0 0 0,0 1 0 0 0,0-1 0 0 0,-1 0 0 0 0,0 1 0 0 0,0-1 1 0 0,0 1-1 0 0,0 0 0 0 0,0-1 0 0 0,-1 1 0 0 0,0 0 0 0 0,0 0 0 0 0,0 0 1 0 0,-1 0-1 0 0,1 0 0 0 0,-4-3 37 0 0,3 17-9624 0 0,3-6-423 0 0</inkml:trace>
  <inkml:trace contextRef="#ctx0" brushRef="#br0" timeOffset="-63645.715">9663 2327 5385 0 0,'0'0'1519'0'0,"0"0"-253"0"0,0 0-9 0 0,0 0 136 0 0,0 0 119 0 0,0 0-38 0 0,0 0-190 0 0,0 0-177 0 0,0 0-75 0 0,0 0-78 0 0,0 0-76 0 0,0 0-56 0 0,18 7-85 0 0,57 20-58 0 0,-73-27-624 0 0,0 1-1 0 0,0 0 1 0 0,0 0-1 0 0,0-1 0 0 0,0 1 1 0 0,0-1-1 0 0,0 0 1 0 0,1 1-1 0 0,-1-1 1 0 0,0 0-1 0 0,0 0 0 0 0,0 0 1 0 0,0-1-1 0 0,0 1 1 0 0,0 0-1 0 0,0-1 1 0 0,0 0-1 0 0,0 1 0 0 0,0-1 1 0 0,0 0-1 0 0,0 0 1 0 0,0 0-1 0 0,0 0 1 0 0,-1 0-1 0 0,1 0 1 0 0,0-1-1 0 0,1-1-54 0 0,4-2 227 0 0,0-1-136 0 0,0 1 1 0 0,0-2-1 0 0,-1 1 0 0 0,0-1 1 0 0,0 1-1 0 0,0-2 1 0 0,-1 1-1 0 0,0-1 1 0 0,0 1-1 0 0,-1-2 1 0 0,0 1-1 0 0,0 0 1 0 0,-1-1-1 0 0,0 1 1 0 0,-1-1-1 0 0,0 0 0 0 0,0 0 1 0 0,-1 0-1 0 0,0 0 1 0 0,0 0-1 0 0,-1 0 1 0 0,0 0-1 0 0,-1 0 1 0 0,-1-4-92 0 0,1 10-16 0 0,-1-1 0 0 0,0 1 1 0 0,0 0-1 0 0,0 0 0 0 0,-1 0 1 0 0,1 0-1 0 0,-1 0 0 0 0,0 0 1 0 0,0 1-1 0 0,0-1 0 0 0,0 1 1 0 0,0 0-1 0 0,0-1 0 0 0,0 2 1 0 0,-1-1-1 0 0,1 0 0 0 0,-1 1 1 0 0,0-1-1 0 0,1 1 0 0 0,-1 0 1 0 0,0 0-1 0 0,0 1 0 0 0,1-1 1 0 0,-1 1-1 0 0,0 0 1 0 0,0 0-1 0 0,0 0 0 0 0,0 0 1 0 0,1 1-1 0 0,-1 0 0 0 0,0 0 1 0 0,0 0-1 0 0,1 0 0 0 0,-1 0 1 0 0,0 1-1 0 0,1-1 0 0 0,-1 1 1 0 0,1 0-1 0 0,-1 0 16 0 0,-8 6-20 0 0,0-1 1 0 0,0 1-1 0 0,1 1 0 0 0,0 0 0 0 0,1 1 1 0 0,-1 0-1 0 0,2 0 0 0 0,0 1 1 0 0,0 0-1 0 0,1 1 0 0 0,0 0 1 0 0,1 0-1 0 0,0 1 0 0 0,1-1 0 0 0,1 2 1 0 0,0-1-1 0 0,1 0 0 0 0,0 1 1 0 0,1 0-1 0 0,0 0 0 0 0,1 0 1 0 0,1 0-1 0 0,0 0 0 0 0,1 1 1 0 0,1-1-1 0 0,2 14 20 0 0,-2-23 5 0 0,1 0-1 0 0,0 0 1 0 0,0 0 0 0 0,0-1 0 0 0,0 1 0 0 0,1 0-1 0 0,0-1 1 0 0,0 0 0 0 0,0 0 0 0 0,1 0 0 0 0,-1 0-1 0 0,1 0 1 0 0,0-1 0 0 0,0 1 0 0 0,0-1 0 0 0,0 0-1 0 0,1 0 1 0 0,-1-1 0 0 0,1 1 0 0 0,0-1 0 0 0,-1 0 0 0 0,1 0-1 0 0,0-1 1 0 0,0 1 0 0 0,1-1 0 0 0,1 0-5 0 0,4 1 37 0 0,0 0 0 0 0,0-1 0 0 0,-1 0-1 0 0,1 0 1 0 0,0-2 0 0 0,0 1 0 0 0,0-1 0 0 0,0-1 0 0 0,0 0 0 0 0,0 0 0 0 0,-1-1 0 0 0,3-1-37 0 0,16-11 82 0 0,0-1 1 0 0,-1-1-1 0 0,0-2 0 0 0,-2-1 0 0 0,0 0 1 0 0,-2-2-1 0 0,0-1 0 0 0,-1-1 1 0 0,-2-1-1 0 0,0-1 0 0 0,-2 0 1 0 0,-1-2-1 0 0,-1 0 0 0 0,10-24-82 0 0,-23 45 0 0 0,-1 0-1 0 0,-1 1 1 0 0,1-1-1 0 0,-1 0 1 0 0,0 0-1 0 0,-1-1 1 0 0,0 1-1 0 0,0 0 1 0 0,0 0-1 0 0,-1-1 1 0 0,0 1-1 0 0,0 0 1 0 0,-2-4 0 0 0,1 9-14 0 0,-1 0 0 0 0,0 0 0 0 0,0 0 0 0 0,-1 0 0 0 0,1 1 0 0 0,0-1 0 0 0,-1 1 0 0 0,1-1 0 0 0,0 1 0 0 0,-1 0 0 0 0,0 0 0 0 0,1 0 0 0 0,-1 0 0 0 0,0 0 0 0 0,1 1 0 0 0,-1-1 0 0 0,0 1 0 0 0,0 0 0 0 0,0-1 0 0 0,1 1 1 0 0,-1 1-1 0 0,0-1 0 0 0,0 0 0 0 0,0 1 0 0 0,1-1 0 0 0,-1 1 0 0 0,0 0 0 0 0,1 0 0 0 0,-1 0 0 0 0,0 0 0 0 0,1 1 0 0 0,-1-1 0 0 0,1 1 0 0 0,0-1 0 0 0,0 1 0 0 0,-1 0 0 0 0,1 0 0 0 0,0 0 0 0 0,-1 2 14 0 0,-3-1-8 0 0,1 1 0 0 0,0 0-1 0 0,0 0 1 0 0,0 0 0 0 0,1 1 0 0 0,0 0-1 0 0,-1-1 1 0 0,1 2 0 0 0,1-1-1 0 0,-1 0 1 0 0,1 1 0 0 0,0-1-1 0 0,0 1 1 0 0,1 0 0 0 0,0 0-1 0 0,0 0 1 0 0,0 1 0 0 0,1-1-1 0 0,0 0 1 0 0,0 0 0 0 0,0 1 0 0 0,1-1-1 0 0,0 1 1 0 0,0-1 0 0 0,1 0-1 0 0,0 2 9 0 0,3-2 0 0 0,1-1-1 0 0,1 0 1 0 0,-1 0-1 0 0,1 0 1 0 0,-1 0-1 0 0,1-1 1 0 0,1 0-1 0 0,-1 0 1 0 0,0-1 0 0 0,1 0-1 0 0,0 0 1 0 0,0 0-1 0 0,0-1 1 0 0,0 0-1 0 0,0 0 1 0 0,0-1-1 0 0,4 0 1 0 0,1 2 2 0 0,-6-2 3 0 0,1-1 1 0 0,-1 1-1 0 0,1 0 1 0 0,-1 1 0 0 0,0-1-1 0 0,1 1 1 0 0,-1 0-1 0 0,0 1 1 0 0,0 0-1 0 0,0 0 1 0 0,-1 0 0 0 0,1 1-1 0 0,-1-1 1 0 0,0 1-1 0 0,0 1 1 0 0,0-1 0 0 0,0 1-1 0 0,-1-1 1 0 0,0 1-1 0 0,0 1 1 0 0,0-1-1 0 0,-1 1 1 0 0,1-1 0 0 0,-1 1-1 0 0,0 0 1 0 0,-1 0-1 0 0,2 6-5 0 0,-17 90 192 0 0,6-69-2975 0 0,7-32 845 0 0,0-1-1645 0 0,0 0-3041 0 0,0 0-3805 0 0</inkml:trace>
  <inkml:trace contextRef="#ctx0" brushRef="#br0" timeOffset="-62949.671">10777 2184 3177 0 0,'0'0'1603'0'0,"0"0"50"0"0,0 0 212 0 0,0 0 218 0 0,0 0-35 0 0,0 0-182 0 0,0 0-300 0 0,0 0-337 0 0,0 0-227 0 0,0 0-177 0 0,0 0-100 0 0,0 0-72 0 0,-34 7-80 0 0,-103 24-92 0 0,75-7 220 0 0,55-17-645 0 0,1 1 1 0 0,0 0-1 0 0,0-1 0 0 0,0 2 0 0 0,1-1 1 0 0,1 1-1 0 0,-1-1 0 0 0,1 1 0 0 0,1 0 1 0 0,0 1-1 0 0,0-1 0 0 0,1 1 1 0 0,0-1-1 0 0,0 1 0 0 0,1 0 0 0 0,0 0 1 0 0,1-1-1 0 0,0 1 0 0 0,1 0 0 0 0,0 0 1 0 0,1 0-57 0 0,-2-7 15 0 0,1 0 0 0 0,-1 0 0 0 0,1 0 0 0 0,0 0 0 0 0,0 0 0 0 0,0 0 0 0 0,0 0 0 0 0,1 0 0 0 0,-1-1 0 0 0,1 1 0 0 0,0 0 0 0 0,-1-1 0 0 0,1 1 0 0 0,1-1 0 0 0,-1 0 0 0 0,0 1 0 0 0,0-1 0 0 0,1 0 0 0 0,-1-1 0 0 0,1 1 0 0 0,0 0 0 0 0,0-1 0 0 0,-1 1 0 0 0,1-1 0 0 0,0 0 0 0 0,0 0 0 0 0,0 0 0 0 0,0 0 0 0 0,0-1 0 0 0,1 1 0 0 0,-1-1 0 0 0,0 0 0 0 0,0 0 0 0 0,0 0 0 0 0,3 0-15 0 0,1-1 77 0 0,0 0 0 0 0,1 0 1 0 0,-1-1-1 0 0,0 0 0 0 0,0 0 0 0 0,0 0 0 0 0,0-1 0 0 0,0 0 1 0 0,-1-1-1 0 0,1 0 0 0 0,-1 0 0 0 0,0 0 0 0 0,0 0 0 0 0,5-5-77 0 0,135-164 934 0 0,-65 111-767 0 0,-47 46-155 0 0,-21 46 37 0 0,-14 114 602 0 0,-46 217-561 0 0,14-24-136 0 0,2-87 19 0 0,30-245 31 0 0,1 1 1 0 0,-1-1-1 0 0,0 0 0 0 0,0 0 1 0 0,-1 0-1 0 0,1 0 0 0 0,-1 0 1 0 0,0 0-1 0 0,0 0 0 0 0,-1 0 1 0 0,1-1-1 0 0,-1 1 0 0 0,0-1 1 0 0,-1 0-1 0 0,1 0 0 0 0,-1 0 1 0 0,1 0-1 0 0,-1-1 0 0 0,0 1 0 0 0,-1-1 1 0 0,1 0-1 0 0,0 0 0 0 0,-1-1 1 0 0,0 1-1 0 0,0-1 0 0 0,1 0 1 0 0,-1-1-1 0 0,0 1 0 0 0,-5 0-4 0 0,7-2 6 0 0,1 0-1 0 0,-1 0 1 0 0,1 0-1 0 0,-1 0 1 0 0,0-1-1 0 0,1 1 1 0 0,-1-1-1 0 0,1 0 1 0 0,-1 0-1 0 0,1 0 1 0 0,0 0 0 0 0,-1 0-1 0 0,1 0 1 0 0,0-1-1 0 0,0 1 1 0 0,0-1-1 0 0,0 1 1 0 0,0-1-1 0 0,0 0 1 0 0,0 0-1 0 0,1 0 1 0 0,-1 0-1 0 0,1 0 1 0 0,-1 0-1 0 0,1-1 1 0 0,0 1-1 0 0,0 0 1 0 0,0-1-1 0 0,0 0-5 0 0,-3-4 0 0 0,-3-8 0 0 0,1-1 0 0 0,0 0 0 0 0,2-1 0 0 0,0 1-1 0 0,1-1 1 0 0,0 0 0 0 0,2 0 0 0 0,0 0 0 0 0,0 0-1 0 0,2 0 1 0 0,0-1 0 0 0,-1-4 9 0 0,3-13-69 0 0,1 0 0 0 0,1 1 0 0 0,2-1 0 0 0,2 1 0 0 0,1 0 0 0 0,1 1 0 0 0,2 0 0 0 0,1 1 0 0 0,2 1 0 0 0,1 0 0 0 0,1 1 0 0 0,2 1 0 0 0,12-14 60 0 0,16-10-1141 0 0,-31 37-1986 0 0,0 3-4053 0 0,-14 10-4430 0 0</inkml:trace>
  <inkml:trace contextRef="#ctx0" brushRef="#br0" timeOffset="-62275.311">11143 2327 6553 0 0,'0'0'3333'0'0,"0"0"-928"0"0,0 0-440 0 0,0 0-195 0 0,0 0-242 0 0,0 0-313 0 0,0 0-396 0 0,0 0-289 0 0,0 0-146 0 0,0 0-52 0 0,0 0-17 0 0,0 0-15 0 0,9 13 1128 0 0,-21 206 740 0 0,11-216-2150 0 0,0-1-1 0 0,1 0 1 0 0,-1 1-1 0 0,1-1 1 0 0,0 1 0 0 0,0-1-1 0 0,0 0 1 0 0,0 1-1 0 0,0-1 1 0 0,0 1-1 0 0,1-1 1 0 0,-1 0-1 0 0,1 1 1 0 0,0-1-1 0 0,0 0 1 0 0,-1 0-1 0 0,2 1 1 0 0,-1-1 0 0 0,0 0-1 0 0,0 0 1 0 0,0 0-1 0 0,1 0 1 0 0,0 0-1 0 0,-1-1 1 0 0,1 1-1 0 0,0 0 1 0 0,-1-1-1 0 0,1 1 1 0 0,0-1-1 0 0,0 0 1 0 0,0 1 0 0 0,1-1-1 0 0,-1 0 1 0 0,0 0-1 0 0,0 0 1 0 0,1-1-1 0 0,-1 1 1 0 0,0-1-1 0 0,1 1 1 0 0,-1-1-1 0 0,0 0 1 0 0,1 1-1 0 0,-1-1 1 0 0,1-1-1 0 0,-1 1 1 0 0,1 0 0 0 0,1-1-18 0 0,5-4 127 0 0,0-1-1 0 0,-1-1 1 0 0,1 1 0 0 0,-1-2 0 0 0,0 1 0 0 0,-1-1 0 0 0,1 0 0 0 0,-2 0 0 0 0,1-1 0 0 0,-1 0 0 0 0,4-8-127 0 0,-5 9 51 0 0,122-182 573 0 0,-57 113-516 0 0,-64 114-100 0 0,-29 389 198 0 0,8-169-408 0 0,7-139 44 0 0,7-67 53 0 0,-3 1-1 0 0,-2-1 1 0 0,-12 46 105 0 0,17-91 2 0 0,-1 0-1 0 0,0 0 0 0 0,0 0 1 0 0,0 0-1 0 0,0-1 1 0 0,-1 1-1 0 0,0-1 0 0 0,0 1 1 0 0,-1-1-1 0 0,1 0 1 0 0,-1 0-1 0 0,0 0 0 0 0,-1-1 1 0 0,1 1-1 0 0,-1-1 0 0 0,0 0 1 0 0,0-1-1 0 0,0 1 1 0 0,0-1-1 0 0,0 0 0 0 0,-1 0 1 0 0,0 0-1 0 0,-2 0-1 0 0,-109 21 193 0 0,114-24-188 0 0,0 0 0 0 0,0 0 0 0 0,-1 0 0 0 0,1 0 0 0 0,0-1 0 0 0,0 1 0 0 0,0-1 0 0 0,0 0 0 0 0,0 0 1 0 0,0 0-1 0 0,0 0 0 0 0,0-1 0 0 0,0 1 0 0 0,0-1 0 0 0,1 0 0 0 0,-1 0 0 0 0,1 0 0 0 0,-1 0 0 0 0,1 0 0 0 0,0-1 0 0 0,0 1 0 0 0,0 0 0 0 0,0-1 0 0 0,0 0 0 0 0,0 0 0 0 0,1 1 0 0 0,-1-1 0 0 0,1 0 0 0 0,0 0 0 0 0,0 0 0 0 0,0 0 0 0 0,0 0 1 0 0,1-1-1 0 0,-1 1 0 0 0,1-2-5 0 0,0-13 4 0 0,1 0 0 0 0,1 1 0 0 0,1-1 1 0 0,0 1-1 0 0,1-1 0 0 0,1 1 1 0 0,1 0-1 0 0,1 1 0 0 0,0 0 1 0 0,1 0-1 0 0,0 0 0 0 0,2 1 0 0 0,-1 0 1 0 0,5-3-5 0 0,30-44-38 0 0,2 2 1 0 0,4 2 0 0 0,15-12 37 0 0,-42 46-70 0 0,15-20-156 0 0,0 0-1608 0 0,-12 18-3219 0 0,-16 15-3085 0 0,-4 3-4334 0 0</inkml:trace>
  <inkml:trace contextRef="#ctx0" brushRef="#br0" timeOffset="-66517.72">7092 2158 15283 0 0,'0'0'1419'0'0,"0"0"-126"0"0,0 0 41 0 0,0 0-37 0 0,0 0-128 0 0,0 0-242 0 0,0 0-331 0 0,0 0-298 0 0,0 0-157 0 0,5 32-93 0 0,18 97-48 0 0,-2-69-719 0 0,-18-57-952 0 0,0-2-2346 0 0,-2-1 2042 0 0,0 0-9279 0 0</inkml:trace>
  <inkml:trace contextRef="#ctx0" brushRef="#br0" timeOffset="-66070.838">7622 2077 15843 0 0,'0'0'2154'0'0,"0"0"-585"0"0,0 0-205 0 0,0 0-40 0 0,0 0-102 0 0,0 0-225 0 0,0 0-257 0 0,0 0-237 0 0,0 0-189 0 0,0 0-109 0 0,0 0-66 0 0,0 0-42 0 0,0 0-1 0 0,-17 0 8 0 0,-53 2 3 0 0,8 30 127 0 0,49-21-167 0 0,-1-1-23 0 0,0 1-1 0 0,1 1 0 0 0,0 0 1 0 0,1 0-1 0 0,0 1 1 0 0,1 1-1 0 0,1 0 0 0 0,0 1 1 0 0,1 0-1 0 0,1 0 1 0 0,-1 3-44 0 0,7-13 19 0 0,0 1 1 0 0,0-1 0 0 0,1 1-1 0 0,0 0 1 0 0,0 0 0 0 0,1 0-1 0 0,-1 0 1 0 0,1 0 0 0 0,0-1-1 0 0,1 1 1 0 0,0 0 0 0 0,-1 0-1 0 0,2 0 1 0 0,-1 0 0 0 0,1-1-1 0 0,0 1 1 0 0,0-1 0 0 0,1 1 0 0 0,-1-1-1 0 0,1 0 1 0 0,0 0 0 0 0,1 0-1 0 0,-1 0 1 0 0,1-1 0 0 0,0 1-1 0 0,0-1 1 0 0,0 0 0 0 0,1 0-1 0 0,4 3-19 0 0,2-1 58 0 0,1 1 0 0 0,0-1-1 0 0,0-1 1 0 0,0 0-1 0 0,1-1 1 0 0,-1 0 0 0 0,1-1-1 0 0,0 0 1 0 0,0-1-1 0 0,0-1 1 0 0,0 0 0 0 0,1-1-1 0 0,-1 0 1 0 0,0-1 0 0 0,7-1-58 0 0,50-23-264 0 0,-58 15-3598 0 0,-4-1-3883 0 0,-8 10-5119 0 0</inkml:trace>
  <inkml:trace contextRef="#ctx0" brushRef="#br0" timeOffset="-67963.234">5477 2007 5217 0 0,'0'0'1863'0'0,"0"0"159"0"0,0 0 310 0 0,0 0 85 0 0,0 0-269 0 0,0 0-498 0 0,0 0-472 0 0,0 0-303 0 0,0 0-141 0 0,0 0-25 0 0,0 0-28 0 0,0 0-61 0 0,0 0-74 0 0,1 3-49 0 0,1 5-317 0 0,-1 1 0 0 0,-1 0 0 0 0,1 0 0 0 0,-1 0 0 0 0,-1 0-1 0 0,0-1 1 0 0,0 1 0 0 0,-1 0 0 0 0,0 0 0 0 0,0-1 0 0 0,-2 4-180 0 0,-3 17 112 0 0,-10 41 33 0 0,-2 0 0 0 0,-3-1 0 0 0,-25 49-145 0 0,20-55-336 0 0,25-103-1577 0 0,4 22 1781 0 0,0 1 0 0 0,1 0 0 0 0,1 0 0 0 0,1 0 0 0 0,0 0 0 0 0,2 1 0 0 0,2-6 132 0 0,7-21-164 0 0,83-211-443 0 0,-67 170 1007 0 0,-30 124 781 0 0,37 244-4 0 0,1-149-1107 0 0,-40-134-63 0 0,0 0 1 0 0,1 0-1 0 0,-1 0 1 0 0,0 0 0 0 0,0-1-1 0 0,1 1 1 0 0,-1 0-1 0 0,0 0 1 0 0,1 0 0 0 0,-1 0-1 0 0,1-1 1 0 0,-1 1-1 0 0,1 0 1 0 0,-1-1 0 0 0,1 1-1 0 0,0 0 1 0 0,-1-1-1 0 0,1 1 1 0 0,0-1 0 0 0,-1 1-1 0 0,1-1 1 0 0,0 1-1 0 0,0-1 1 0 0,-1 1 0 0 0,1-1-1 0 0,0 0 1 0 0,0 1-1 0 0,0-1 1 0 0,0 0 0 0 0,0 0-1 0 0,0 0 1 0 0,-1 0-1 0 0,1 0 1 0 0,0 0 0 0 0,0 0-1 0 0,0 0 1 0 0,0 0 0 0 0,0 0-1 0 0,0 0 1 0 0,0 0-1 0 0,-1-1 1 0 0,1 1 0 0 0,0 0-1 0 0,0-1 1 0 0,0 1-1 0 0,0-1 1 0 0,-1 1 0 0 0,1-1-1 0 0,0 1 1 0 0,0-1-8 0 0,66-114 1025 0 0,-53 82-903 0 0,1-6 51 0 0,-1 0 0 0 0,-2-1 0 0 0,-2-1 0 0 0,1-19-173 0 0,1-83 269 0 0,-12 142-310 0 0,0 1-31 0 0,0 0-74 0 0,0 0-131 0 0,-4 27-3146 0 0,2-13 298 0 0,1-3-2855 0 0,0 0-5822 0 0</inkml:trace>
  <inkml:trace contextRef="#ctx0" brushRef="#br0" timeOffset="-67500.476">5998 2272 2577 0 0,'0'0'1904'0'0,"0"0"412"0"0,0 0 200 0 0,0 0-60 0 0,0 0-273 0 0,0 0-378 0 0,0 0-362 0 0,0 0-264 0 0,0 0-171 0 0,0 0-144 0 0,0 0-107 0 0,0 0-78 0 0,27-10-81 0 0,80-35-89 0 0,-63 8 315 0 0,-40 30-700 0 0,-1 0 0 0 0,0-1 0 0 0,0 1 0 0 0,-1 0 1 0 0,0-1-1 0 0,0 0 0 0 0,0 1 0 0 0,-1-1 0 0 0,0 0 0 0 0,-1 0 0 0 0,0 1 0 0 0,0-1 0 0 0,-1 0 0 0 0,-1-7-124 0 0,1 12 7 0 0,1 0 1 0 0,-1 0-1 0 0,0 1 1 0 0,0-1-1 0 0,-1 1 1 0 0,1-1-1 0 0,0 1 1 0 0,-1-1-1 0 0,0 1 1 0 0,1 0 0 0 0,-1 0-1 0 0,0 0 1 0 0,0 0-1 0 0,0 0 1 0 0,0 0-1 0 0,-1 0 1 0 0,1 1-1 0 0,0-1 1 0 0,-1 1-1 0 0,1 0 1 0 0,-1 0-1 0 0,0-1 1 0 0,1 2-1 0 0,-1-1 1 0 0,0 0-1 0 0,0 0 1 0 0,1 1-1 0 0,-1 0 1 0 0,0-1-1 0 0,0 1 1 0 0,-1 1-8 0 0,-88 17-293 0 0,80-12 280 0 0,0 0 1 0 0,0 0 0 0 0,1 1-1 0 0,0 1 1 0 0,0 0 0 0 0,1 0-1 0 0,0 1 1 0 0,0 1 0 0 0,1 0-1 0 0,0 0 1 0 0,1 0 0 0 0,0 1-1 0 0,1 0 1 0 0,0 1 0 0 0,0 0-1 0 0,1 0 1 0 0,1 0 0 0 0,0 1-1 0 0,1 0 1 0 0,1 0 0 0 0,-1 0-1 0 0,2 0 1 0 0,0 0 0 0 0,0 13 12 0 0,5-19 8 0 0,1-1 1 0 0,-1 1-1 0 0,1-1 0 0 0,0 0 1 0 0,1 0-1 0 0,0 0 1 0 0,0 0-1 0 0,0-1 0 0 0,0 0 1 0 0,1 0-1 0 0,0-1 1 0 0,0 1-1 0 0,0-1 0 0 0,1 0 1 0 0,-1-1-1 0 0,1 0 1 0 0,0 0-1 0 0,0 0 1 0 0,0-1-1 0 0,0 0 0 0 0,1 0 1 0 0,-1-1-1 0 0,0 0 1 0 0,1 0-1 0 0,-1-1 0 0 0,3 0-8 0 0,3 3-30 0 0,0 0-1 0 0,0-1 1 0 0,0 0 0 0 0,0-1-1 0 0,0-1 1 0 0,0 0-1 0 0,0-1 1 0 0,0 0-1 0 0,0-1 1 0 0,0 0-1 0 0,0-1 1 0 0,0-1 0 0 0,-1 0-1 0 0,0-1 1 0 0,0 0-1 0 0,0-1 1 0 0,0 0-1 0 0,-1-1 1 0 0,0 0-1 0 0,0 0 1 0 0,-1-1-1 0 0,0-1 1 0 0,-1 0 0 0 0,8-9 30 0 0,-5-9-3436 0 0,-8 15-2807 0 0,-1 4-5500 0 0</inkml:trace>
  <inkml:trace contextRef="#ctx0" brushRef="#br0" timeOffset="-67051.656">6729 1609 14675 0 0,'0'0'1439'0'0,"0"0"-295"0"0,0 0-63 0 0,0 0 63 0 0,0 0 17 0 0,0 0-148 0 0,0 0-303 0 0,0 0-223 0 0,0 0-76 0 0,0 0 81 0 0,0 0 92 0 0,0 0 52 0 0,1 8 0 0 0,-9 194 2145 0 0,-9 9-2286 0 0,1-80-418 0 0,-3 9-63 0 0,14 7-20 0 0,5-146-26 0 0,0-1 23 0 0,0 0-23 0 0,0 0 8 0 0,0 0-28 0 0,0 0-2 0 0,0 0-6 0 0,0 0-8 0 0,0 0-44 0 0,-9-22-1860 0 0,-5-4-1261 0 0,5 9-551 0 0,-1 2-4608 0 0,7 10-2558 0 0</inkml:trace>
  <inkml:trace contextRef="#ctx0" brushRef="#br0" timeOffset="-66765.186">6344 2162 6361 0 0,'0'0'3706'0'0,"0"0"-1113"0"0,0 0-546 0 0,0 0-248 0 0,0 0-305 0 0,0 0-286 0 0,0 0-288 0 0,0 0-186 0 0,0 0 19 0 0,0 0 87 0 0,0 0 26 0 0,0 0-45 0 0,0 0-143 0 0,17-1-110 0 0,113-6 835 0 0,-10-9-1266 0 0,1 5-1 0 0,26 5-136 0 0,-146 12-3237 0 0,-1-5-317 0 0,0 0-4102 0 0,0-1-4657 0 0</inkml:trace>
  <inkml:trace contextRef="#ctx0" brushRef="#br0" timeOffset="-59891.633">12224 2294 3625 0 0,'0'0'2407'0'0,"0"0"-748"0"0,0 0-171 0 0,0 0 187 0 0,0 0 146 0 0,0 0-46 0 0,0 0-246 0 0,0 0-387 0 0,0 0-349 0 0,0 0-231 0 0,0 0-61 0 0,0 0 68 0 0,0 0 115 0 0,6 0 89 0 0,270-3 5854 0 0,-79-4-5414 0 0,-83 3-3577 0 0,-169 26-7697 0 0,43-16 4572 0 0,5-1-5408 0 0</inkml:trace>
  <inkml:trace contextRef="#ctx0" brushRef="#br0" timeOffset="-59617.241">12277 2585 9050 0 0,'0'0'2168'0'0,"0"0"-259"0"0,0 0-194 0 0,0 0-32 0 0,0 0-129 0 0,0 0-258 0 0,0 0-319 0 0,0 0-326 0 0,0 0-213 0 0,0 0-130 0 0,0 0-50 0 0,0 0 136 0 0,3 3 95 0 0,3 2-242 0 0,1-1 0 0 0,0 0 0 0 0,1 0 0 0 0,-1-1-1 0 0,1 1 1 0 0,-1-2 0 0 0,1 1 0 0 0,0-1 0 0 0,0 0-1 0 0,0-1 1 0 0,0 0 0 0 0,0 0 0 0 0,0-1 0 0 0,0 0 0 0 0,1 0-1 0 0,-1-1 1 0 0,0 0 0 0 0,4-2-247 0 0,22 2 302 0 0,134-9 265 0 0,-161 9-1022 0 0,54-9-38 0 0,-41 5-3455 0 0,0-2-4858 0 0,-12 3-3806 0 0</inkml:trace>
  <inkml:trace contextRef="#ctx0" brushRef="#br0" timeOffset="-55031.915">102 3325 9018 0 0,'0'0'1218'0'0,"0"0"-176"0"0,0 0 152 0 0,0 0 170 0 0,0 0 62 0 0,0 0-39 0 0,0 0-136 0 0,0 0-148 0 0,31-4-151 0 0,102-13-145 0 0,-127 16-725 0 0,0 0 1 0 0,-1 0-1 0 0,1 0 0 0 0,0 0 1 0 0,0-1-1 0 0,-1 0 0 0 0,1 0 1 0 0,-1-1-1 0 0,1 0 0 0 0,-1 0 1 0 0,0 0-1 0 0,0 0 1 0 0,4-4-83 0 0,2-2 186 0 0,13-11 71 0 0,-1-1 0 0 0,0-2 0 0 0,-2 0 0 0 0,0-1-1 0 0,-2-1 1 0 0,-1-1 0 0 0,-1 0 0 0 0,-1-1-1 0 0,-1-1 1 0 0,-2-1 0 0 0,4-11-257 0 0,1-22 1186 0 0,-18 61-1074 0 0,0 1-18 0 0,0 24 158 0 0,1 501 1142 0 0,-3-470-1360 0 0,-2 1 1 0 0,-3-1-1 0 0,-2-1 1 0 0,-3 1-1 0 0,-2-1 0 0 0,-2-1 1 0 0,-2-1-1 0 0,-3 0 1 0 0,-2-2-1 0 0,-16 24-34 0 0,-5-11-9 0 0,44-63-11 0 0,0 0-19 0 0,12-100-1177 0 0,101-142-3287 0 0,-73 164-82 0 0,1 3-3787 0 0,-25 44-1110 0 0</inkml:trace>
  <inkml:trace contextRef="#ctx0" brushRef="#br0" timeOffset="-54633.874">967 3130 10002 0 0,'0'0'4125'0'0,"0"0"-2167"0"0,0 0-919 0 0,0 0-47 0 0,0 0 112 0 0,0 0 46 0 0,0 0-59 0 0,-31 29-135 0 0,-98 91-157 0 0,-42 46 1725 0 0,167-162-2463 0 0,0-1-1 0 0,0 1 1 0 0,0 0-1 0 0,1 0 1 0 0,-1 0-1 0 0,1 1 1 0 0,0-1-1 0 0,0 1 1 0 0,1-1-1 0 0,-1 1 1 0 0,1 0-1 0 0,0 0 1 0 0,0 0-1 0 0,1 0 1 0 0,0 1-1 0 0,-1-1 1 0 0,2 0-1 0 0,-1 1 1 0 0,1-1-1 0 0,-1 0 1 0 0,2 1-1 0 0,-1 2-60 0 0,64 44 584 0 0,-50-38-391 0 0,0 0-1 0 0,-1 1 0 0 0,-1 0 1 0 0,-1 1-1 0 0,0 0 0 0 0,-1 1 1 0 0,0 0-1 0 0,0 5-192 0 0,28 45 772 0 0,47 22-153 0 0,-74-85-434 0 0,-7-1-1181 0 0,-12-3-3374 0 0,7-4-4725 0 0,1 1-3109 0 0</inkml:trace>
  <inkml:trace contextRef="#ctx0" brushRef="#br0" timeOffset="-54381.134">1247 3653 14011 0 0,'0'0'2163'0'0,"0"0"-528"0"0,0 0-215 0 0,0 0 25 0 0,0 0-106 0 0,0 0-267 0 0,0 0-329 0 0,0 0-320 0 0,-5 33-213 0 0,-15 102-104 0 0,15-50-284 0 0,5-79-728 0 0,0-5-3103 0 0,0 0-3940 0 0,0-4-3512 0 0</inkml:trace>
  <inkml:trace contextRef="#ctx0" brushRef="#br0" timeOffset="-54235.804">1219 3171 11522 0 0,'0'0'3273'0'0,"0"0"-1392"0"0,0 0-601 0 0,0 0-208 0 0,0 0-184 0 0,0 0-232 0 0,0 0-336 0 0,0 0-288 0 0,0 0-184 0 0,0 0-176 0 0,0 0-256 0 0,0 0-752 0 0,0 0-2513 0 0,24 7-8385 0 0</inkml:trace>
  <inkml:trace contextRef="#ctx0" brushRef="#br0" timeOffset="-53813.663">1514 3903 16644 0 0,'0'0'2313'0'0,"0"0"-779"0"0,0 0-390 0 0,0 0-117 0 0,0 0-159 0 0,0 0-153 0 0,0 0-115 0 0,0 0-128 0 0,0 0-100 0 0,0 0-75 0 0,0 0-72 0 0,0 0-58 0 0,0 0-29 0 0,-3-15-18 0 0,-9-49-41 0 0,23 19 9 0 0,-4 37-75 0 0,153-227 31 0 0,-160 235-49 0 0,0 1 0 0 0,0-1 0 0 0,0 1 0 0 0,0-1 0 0 0,1 1 0 0 0,-1-1-1 0 0,0 0 1 0 0,0 1 0 0 0,0-1 0 0 0,0 1 0 0 0,0-1 0 0 0,1 1 0 0 0,-1-1-1 0 0,0 0 1 0 0,0 1 0 0 0,1-1 0 0 0,-1 1 0 0 0,0-1 0 0 0,1 0 0 0 0,-1 1-1 0 0,0-1 1 0 0,1 0 0 0 0,-1 0 0 0 0,1 1 0 0 0,-1-1 0 0 0,0 0 0 0 0,1 0 0 0 0,-1 1-1 0 0,1-1 1 0 0,-1 0 0 0 0,1 0 0 0 0,-1 0 0 0 0,1 0 0 0 0,-1 0 0 0 0,1 0-1 0 0,-1 0 1 0 0,1 0 0 0 0,-1 0 0 0 0,1 0 0 0 0,-1 0 0 0 0,0 0 0 0 0,1 0-1 0 0,-1 0 1 0 0,1 0 0 0 0,0-1 5 0 0,-11 52 57 0 0,7-37-57 0 0,-1 0 1 0 0,2 0 0 0 0,0 0-1 0 0,1 1 1 0 0,0-1 0 0 0,1 0-1 0 0,0 1 1 0 0,2-1 0 0 0,-1 0-1 0 0,2 3 0 0 0,-1-13 37 0 0,1 0 0 0 0,-1 1 0 0 0,0-1 0 0 0,1-1-1 0 0,0 1 1 0 0,0 0 0 0 0,0-1 0 0 0,1 1 0 0 0,-1-1 0 0 0,1 0-1 0 0,-1 0 1 0 0,1-1 0 0 0,0 1 0 0 0,0-1 0 0 0,0 1 0 0 0,1-1-1 0 0,-1-1 1 0 0,1 1 0 0 0,-1-1 0 0 0,1 1 0 0 0,-1-1-1 0 0,1-1 1 0 0,0 1 0 0 0,-1 0 0 0 0,1-1 0 0 0,0 0 0 0 0,-1 0-1 0 0,1-1 1 0 0,0 1 0 0 0,-1-1 0 0 0,1 0 0 0 0,0 0-1 0 0,-1-1 1 0 0,1 0 0 0 0,-1 1 0 0 0,0-1 0 0 0,0 0 0 0 0,1-1-1 0 0,-1 1 1 0 0,-1-1 0 0 0,3-2-37 0 0,3-1 98 0 0,-1 0 1 0 0,0-1-1 0 0,-1-1 0 0 0,0 1 0 0 0,0-1 0 0 0,-1 0 1 0 0,1 0-1 0 0,-2-1 0 0 0,1 0 0 0 0,-1 0 1 0 0,-1 0-1 0 0,0-1 0 0 0,0 1 0 0 0,-1-1 1 0 0,1-5-99 0 0,3-66 152 0 0,-13 65-587 0 0,3 13-6596 0 0,3 3-4857 0 0</inkml:trace>
  <inkml:trace contextRef="#ctx0" brushRef="#br0" timeOffset="-52812.896">2178 3771 0 0 0,'0'0'808'0'0,"0"0"-58"0"0,0 0 53 0 0,0 0 258 0 0,0 0 355 0 0,0 0 309 0 0,0 0 44 0 0,0 0-108 0 0,0 0-152 0 0,0 0-164 0 0,0 0-158 0 0,0 0-114 0 0,8 9-99 0 0,23 32-94 0 0,-28-38-703 0 0,0 0 0 0 0,1-1 0 0 0,-1 1 0 0 0,1-1-1 0 0,0 1 1 0 0,-1-1 0 0 0,1-1 0 0 0,0 1 0 0 0,1 0 0 0 0,-1-1 0 0 0,0 0 0 0 0,0 0 0 0 0,0 0 0 0 0,1-1 0 0 0,-1 1-1 0 0,0-1 1 0 0,1 0 0 0 0,-1 0 0 0 0,1 0 0 0 0,-1-1 0 0 0,0 0 0 0 0,0 0 0 0 0,1 0 0 0 0,-1 0 0 0 0,0 0-1 0 0,0-1 1 0 0,0 0 0 0 0,0 0 0 0 0,0 0 0 0 0,-1 0 0 0 0,1-1 0 0 0,-1 0 0 0 0,1 1 0 0 0,-1-1 0 0 0,0 0 0 0 0,0 0-1 0 0,0-1 1 0 0,-1 1 0 0 0,1-1 0 0 0,1-1-177 0 0,0-1 54 0 0,1 0 0 0 0,-1 0-1 0 0,-1-1 1 0 0,1 1 0 0 0,-1-1-1 0 0,0 1 1 0 0,0-1 0 0 0,-1 0 0 0 0,0 0-1 0 0,0-1 1 0 0,0 1 0 0 0,-1 0-1 0 0,-1 0 1 0 0,1-1 0 0 0,-1 1 0 0 0,0-1-1 0 0,-1 1 1 0 0,0-5-54 0 0,1 9-7 0 0,-1 1 1 0 0,1-1-1 0 0,-1 1 0 0 0,1-1 1 0 0,-1 1-1 0 0,0 0 0 0 0,0-1 1 0 0,0 1-1 0 0,0 0 0 0 0,0 0 1 0 0,-1-1-1 0 0,1 1 0 0 0,-1 0 1 0 0,1 0-1 0 0,-1 1 0 0 0,0-1 1 0 0,0 0-1 0 0,1 0 0 0 0,-1 1 1 0 0,-1-1-1 0 0,1 1 0 0 0,0 0 1 0 0,0 0-1 0 0,0 0 0 0 0,-1 0 0 0 0,1 0 1 0 0,0 0-1 0 0,-1 0 0 0 0,1 1 1 0 0,-1-1-1 0 0,1 1 0 0 0,-1 0 1 0 0,1 0-1 0 0,-1 0 0 0 0,-1 0 7 0 0,-2 0-35 0 0,-1 0 0 0 0,1 0 0 0 0,-1 1 0 0 0,1 0 0 0 0,-1 0 0 0 0,1 0 0 0 0,0 1 0 0 0,0 0 0 0 0,0 1 0 0 0,0-1 0 0 0,0 1 0 0 0,0 0 0 0 0,-2 2 35 0 0,0 2-7 0 0,0-1 1 0 0,1 1 0 0 0,0 0 0 0 0,0 1 0 0 0,0 0-1 0 0,1 0 1 0 0,0 0 0 0 0,1 1 0 0 0,0 0-1 0 0,1 0 1 0 0,-1 0 0 0 0,2 0 0 0 0,-1 1 0 0 0,1 0-1 0 0,1 0 1 0 0,0 0 0 0 0,0 0 0 0 0,1 0 0 0 0,0 0-1 0 0,0 0 1 0 0,2 0 0 0 0,-1 0 0 0 0,2 7 6 0 0,-1-12 13 0 0,1 0-1 0 0,0 0 1 0 0,0 0 0 0 0,0 0 0 0 0,0 0 0 0 0,1 0-1 0 0,0-1 1 0 0,0 1 0 0 0,0-1 0 0 0,0 0-1 0 0,1 0 1 0 0,0 0 0 0 0,0 0 0 0 0,0-1 0 0 0,0 1-1 0 0,0-1 1 0 0,1 0 0 0 0,-1-1 0 0 0,1 1-1 0 0,0-1 1 0 0,0 0 0 0 0,0 0 0 0 0,1 0-13 0 0,123 19 439 0 0,-100-25-267 0 0,0 0 0 0 0,-1-2 0 0 0,0-1-1 0 0,0-1 1 0 0,-1-2 0 0 0,0 0 0 0 0,-1-2-1 0 0,0-1 1 0 0,0-1 0 0 0,-2-1 0 0 0,0-2-1 0 0,-1 0 1 0 0,0-1 0 0 0,5-8-172 0 0,5-3 108 0 0,-2-3 0 0 0,-1 0 0 0 0,-1-2 0 0 0,-2-1 1 0 0,-2-1-1 0 0,-1-1 0 0 0,-2-1 0 0 0,-2-2 0 0 0,-1 0 0 0 0,-2 0 0 0 0,-2-2 0 0 0,6-28-108 0 0,-14 46-7 0 0,-1-1-1 0 0,-1-1 0 0 0,-2 1 0 0 0,0-1 0 0 0,-2 1 0 0 0,-1-1 0 0 0,-1 0 1 0 0,-1 1-1 0 0,-2-10 8 0 0,4 32 0 0 0,0 1 1 0 0,-1-1 0 0 0,1 0-1 0 0,0 1 1 0 0,-1-1 0 0 0,0 0-1 0 0,1 1 1 0 0,-1-1 0 0 0,0 1-1 0 0,0-1 1 0 0,-1 1 0 0 0,1-1-1 0 0,0 1 1 0 0,-1 0 0 0 0,1 0-1 0 0,-1 0 1 0 0,0 0 0 0 0,0 0-1 0 0,0 0 1 0 0,0 0-1 0 0,0 0 1 0 0,0 1 0 0 0,0-1-1 0 0,-1 1 1 0 0,1 0 0 0 0,-1 0-1 0 0,1-1 1 0 0,-1 1 0 0 0,1 1-1 0 0,-1-1 1 0 0,1 0 0 0 0,-1 1-1 0 0,0-1 1 0 0,1 1 0 0 0,-1 0-1 0 0,0 0 1 0 0,1 0 0 0 0,-1 0-1 0 0,0 1 1 0 0,0-1 0 0 0,1 0-1 0 0,-1 1 1 0 0,1 0-1 0 0,-1 0 1 0 0,-2 1-1 0 0,-7 15 16 0 0,1 0 1 0 0,1 1-1 0 0,0 1 0 0 0,1 0 1 0 0,1 0-1 0 0,1 0 0 0 0,1 1 1 0 0,1 0-1 0 0,0 0 0 0 0,1 1 0 0 0,2-1 1 0 0,0 1-1 0 0,1 0 0 0 0,1 0 1 0 0,1-1-1 0 0,2 14-16 0 0,-3-29 6 0 0,5 71 121 0 0,3-1 0 0 0,4-1 0 0 0,2 0 0 0 0,4 0 0 0 0,8 12-127 0 0,-3 0 72 0 0,9 112 13 0 0,-32-197-105 0 0,0-1-13 0 0,0 0-11 0 0,0 0-3 0 0,0 0-17 0 0,0 0-5 0 0,0-26-716 0 0,-1 14-129 0 0,-2 0-1 0 0,1 0 1 0 0,-1 0-1 0 0,-1 0 1 0 0,-1 0-1 0 0,1 1 1 0 0,-2-1-1 0 0,1 1 1 0 0,-4-4 914 0 0,-11-25-10660 0 0,12 25 987 0 0</inkml:trace>
  <inkml:trace contextRef="#ctx0" brushRef="#br0" timeOffset="-52563.605">2747 3421 11474 0 0,'0'0'2268'0'0,"0"0"-568"0"0,0 0-378 0 0,0 0-23 0 0,0 0 59 0 0,0 0 29 0 0,0 0-104 0 0,0 0-185 0 0,0 0-179 0 0,0 0-123 0 0,0 0-119 0 0,0 0-91 0 0,0 0-51 0 0,20 2-54 0 0,131 11 581 0 0,90-40-189 0 0,-95 25-1857 0 0,-122 10-2139 0 0,-17-2-7985 0 0,-5-2-1699 0 0</inkml:trace>
  <inkml:trace contextRef="#ctx0" brushRef="#br0" timeOffset="-52327.676">3500 3778 16235 0 0,'0'0'3256'0'0,"0"0"-1464"0"0,0 0-573 0 0,0 0-167 0 0,0 0-169 0 0,0 0-220 0 0,0 0-207 0 0,0 0-189 0 0,0 0-136 0 0,0 0-82 0 0,0 0-62 0 0,0 0-47 0 0,10 29-35 0 0,29 84-89 0 0,-27-90-92 0 0,-6-30-406 0 0,-4 2 102 0 0,6-13-2699 0 0,-4 6-3711 0 0,0 3-5350 0 0</inkml:trace>
  <inkml:trace contextRef="#ctx0" brushRef="#br0" timeOffset="-52169.077">3531 3380 17676 0 0,'0'0'752'0'0,"0"0"-576"0"0,0 0-152 0 0,0 0 80 0 0,0 0-16 0 0,0 0 0 0 0,0 0-96 0 0,0 0-144 0 0,0 0-208 0 0,0 0-392 0 0,0 0-729 0 0,0 0-2047 0 0,0 0-8091 0 0</inkml:trace>
  <inkml:trace contextRef="#ctx0" brushRef="#br0" timeOffset="-51919.801">4082 3509 10114 0 0,'0'0'2837'0'0,"0"0"-689"0"0,0 0-299 0 0,0 0-66 0 0,0 0-31 0 0,0 0-129 0 0,0 0-300 0 0,0 0-291 0 0,0 0-241 0 0,0 0-191 0 0,0 0-117 0 0,0 0-91 0 0,0 0-80 0 0,-9-3-47 0 0,5 1-238 0 0,1 1-11 0 0,0-1-1 0 0,1 1 1 0 0,-1 0-1 0 0,0 0 1 0 0,0 0-1 0 0,0 1 1 0 0,0-1-1 0 0,0 1 0 0 0,0-1 1 0 0,0 1-1 0 0,0 0 1 0 0,0 0-1 0 0,0 0 1 0 0,1 1-1 0 0,-1-1 1 0 0,0 1-1 0 0,0 0 1 0 0,0-1-1 0 0,0 1 1 0 0,0 1-1 0 0,1-1 1 0 0,-1 0-1 0 0,-1 2-15 0 0,-14 7 31 0 0,1 1 0 0 0,1 1 0 0 0,0 0 0 0 0,0 1 1 0 0,2 1-1 0 0,-1 0 0 0 0,2 2 0 0 0,0-1 0 0 0,1 1 0 0 0,0 1 0 0 0,2 0 0 0 0,0 1 0 0 0,1 0 0 0 0,-3 7-31 0 0,11-20 0 0 0,0 1 0 0 0,0-1 1 0 0,0 0-1 0 0,1 0 0 0 0,0 0 0 0 0,0 0 0 0 0,0 0 1 0 0,1 0-1 0 0,-1 1 0 0 0,1-1 0 0 0,1 0 1 0 0,-1 0-1 0 0,1 0 0 0 0,-1-1 0 0 0,1 1 0 0 0,1 0 1 0 0,-1-1-1 0 0,1 1 0 0 0,0-1 0 0 0,0 0 0 0 0,0 0 1 0 0,0 0-1 0 0,1 0 0 0 0,-1 0 0 0 0,1-1 1 0 0,0 0-1 0 0,0 0 0 0 0,1 0 0 0 0,-1 0 0 0 0,1 0 1 0 0,-1-1-1 0 0,2 0 0 0 0,3 3 8 0 0,1-1 1 0 0,0 0-1 0 0,0 0 0 0 0,1-1 1 0 0,-1-1-1 0 0,1 0 0 0 0,-1 0 1 0 0,1-1-1 0 0,0 0 0 0 0,-1-1 1 0 0,1 0-1 0 0,0-1 0 0 0,0 0 1 0 0,-1-1-1 0 0,5-1-8 0 0,3-3-70 0 0,-1 0-1 0 0,0-1 1 0 0,0 0-1 0 0,0-2 1 0 0,-1 0 0 0 0,-1 0-1 0 0,0-2 1 0 0,0 0-1 0 0,-1 0 1 0 0,1-3 70 0 0,-3-2-1620 0 0,-7 4-7112 0 0,-3 7-3913 0 0</inkml:trace>
  <inkml:trace contextRef="#ctx0" brushRef="#br0" timeOffset="-50844.063">4916 3741 0 0 0,'0'0'1191'0'0,"0"0"381"0"0,0 0 278 0 0,0 0 262 0 0,0 0 106 0 0,0 0-129 0 0,0 0-273 0 0,0 0-406 0 0,0 0-391 0 0,0 0-313 0 0,0 0-151 0 0,0 0 44 0 0,1 3 78 0 0,4 1-388 0 0,-1 1-1 0 0,1-1 0 0 0,1 0 1 0 0,-1 0-1 0 0,1 0 0 0 0,-1-1 0 0 0,1 0 1 0 0,0 0-1 0 0,0 0 0 0 0,0-1 0 0 0,1 0 1 0 0,-1 0-1 0 0,0-1 0 0 0,1 1 0 0 0,0-1 1 0 0,-1-1-1 0 0,1 1 0 0 0,-1-1 1 0 0,1-1-1 0 0,0 1 0 0 0,-1-1 0 0 0,1 0 1 0 0,-1 0-1 0 0,1-1 0 0 0,-1 0 0 0 0,2-1-288 0 0,16-8 160 0 0,-1-1-1 0 0,0-2 0 0 0,-1 0 0 0 0,0-1 0 0 0,-1-1 1 0 0,-1-1-1 0 0,-1-1 0 0 0,0 0 0 0 0,-1-2 0 0 0,-1 0 0 0 0,11-18-159 0 0,-27 36 6 0 0,1 0 1 0 0,-1 0-1 0 0,1 0 0 0 0,-1 0 0 0 0,1-1 0 0 0,-1 1 0 0 0,0 0 0 0 0,0-1 0 0 0,-1 1 0 0 0,1-1 0 0 0,0 1 0 0 0,-1-1 0 0 0,1 0 0 0 0,-1 1 0 0 0,0-1 0 0 0,0 1 0 0 0,0-1 0 0 0,0 0 0 0 0,0 1 0 0 0,-1-1 0 0 0,1 1 0 0 0,-1-1 0 0 0,0 1 0 0 0,1-1 1 0 0,-1 1-1 0 0,0-1 0 0 0,-1 1 0 0 0,1 0 0 0 0,0-1 0 0 0,-1 1 0 0 0,1 0 0 0 0,-2-2-6 0 0,-9 1-39 0 0,1 0 1 0 0,0 0-1 0 0,-1 1 1 0 0,1 0-1 0 0,-1 1 1 0 0,1 1-1 0 0,-1 0 1 0 0,1 0-1 0 0,-1 1 1 0 0,0 0-1 0 0,1 1 1 0 0,0 1-1 0 0,-1 0 1 0 0,1 0-1 0 0,0 1 1 0 0,0 0-1 0 0,1 1 1 0 0,0 1-1 0 0,-1-1 1 0 0,2 2-1 0 0,-1-1 1 0 0,1 1-1 0 0,-9 8 39 0 0,10-8-2 0 0,0-1-1 0 0,0 1 1 0 0,0 0 0 0 0,1 0-1 0 0,0 1 1 0 0,1 0-1 0 0,-1 1 1 0 0,2-1-1 0 0,-1 1 1 0 0,1 0 0 0 0,0 0-1 0 0,1 1 1 0 0,0 0-1 0 0,1-1 1 0 0,0 1-1 0 0,0 0 1 0 0,1 1-1 0 0,1-1 1 0 0,0 0 0 0 0,0 1-1 0 0,0-1 1 0 0,2 0-1 0 0,0 11 3 0 0,4-8 14 0 0,0-1-1 0 0,0 1 1 0 0,1-1-1 0 0,1 0 1 0 0,0 0-1 0 0,1-1 1 0 0,0 0-1 0 0,0 0 1 0 0,2-1-1 0 0,-1 0 1 0 0,1-1-1 0 0,0 0 1 0 0,1 0-1 0 0,0-1 1 0 0,12 6-14 0 0,-2 0-17 0 0,2-2 0 0 0,-1-1 1 0 0,1-1-1 0 0,1 0 0 0 0,0-2 0 0 0,0-1 1 0 0,0-1-1 0 0,1-1 0 0 0,0-1 0 0 0,0-1 0 0 0,1-1 1 0 0,1-2 16 0 0,10-12-1770 0 0,-16-1-6401 0 0,-17 9-2801 0 0</inkml:trace>
  <inkml:trace contextRef="#ctx0" brushRef="#br0" timeOffset="-50306.149">5573 3977 2913 0 0,'0'0'2614'0'0,"0"0"-546"0"0,0 0-96 0 0,0 0-1 0 0,0 0-130 0 0,0 0-113 0 0,0 0-253 0 0,0 0-300 0 0,0 0-237 0 0,0 0-169 0 0,0 0-83 0 0,0 0-50 0 0,0 0-48 0 0,5-20-12 0 0,35-125 926 0 0,7 56-94 0 0,47-47-336 0 0,-81 119-1003 0 0,-10 33-138 0 0,-9 58 203 0 0,4-64-131 0 0,0 0 0 0 0,0 0 1 0 0,1 0-1 0 0,1 0 0 0 0,0 1 1 0 0,0-1-1 0 0,1 0 0 0 0,0 0 1 0 0,1 0-1 0 0,0 0 0 0 0,1 0 1 0 0,0 0-1 0 0,0-1 0 0 0,3 6-3 0 0,-5-12 28 0 0,0 0 0 0 0,0 0 0 0 0,0-1 0 0 0,1 1 0 0 0,-1 0 0 0 0,1-1 0 0 0,0 1 0 0 0,-1 0 0 0 0,1-1 0 0 0,0 0 0 0 0,0 0 0 0 0,1 1 0 0 0,-1-1 0 0 0,0-1 0 0 0,1 1 0 0 0,0 0 0 0 0,-1 0 0 0 0,1-1 0 0 0,0 0 0 0 0,-1 1 0 0 0,1-1 0 0 0,0 0 0 0 0,0 0 0 0 0,0-1 0 0 0,0 1 0 0 0,0-1 0 0 0,0 1 0 0 0,0-1-1 0 0,0 0 1 0 0,1 0 0 0 0,-1 0 0 0 0,0-1 0 0 0,0 1 0 0 0,0-1 0 0 0,0 0 0 0 0,0 1 0 0 0,0-1 0 0 0,-1-1 0 0 0,1 1 0 0 0,0 0 0 0 0,0-1 0 0 0,0 0-28 0 0,14-13 175 0 0,-1 0 0 0 0,-1-2 0 0 0,0 0 0 0 0,-2 0 0 0 0,0-2 0 0 0,0 1 0 0 0,-2-2 0 0 0,0 1-1 0 0,-2-2 1 0 0,0 1 0 0 0,-1-1 0 0 0,4-17-175 0 0,2-38-1869 0 0,-15 98-771 0 0,1-10-314 0 0,-1 0-3644 0 0,1-4-5502 0 0</inkml:trace>
  <inkml:trace contextRef="#ctx0" brushRef="#br0" timeOffset="-49616.209">6228 3738 6761 0 0,'0'0'2142'0'0,"0"0"-268"0"0,0 0-79 0 0,0 0-57 0 0,0 0-167 0 0,0 0-250 0 0,0 0-284 0 0,0 0-255 0 0,0 0-140 0 0,0 0-53 0 0,0 0-39 0 0,0 0-25 0 0,0 0-21 0 0,18-11-1 0 0,83-45 361 0 0,-95 53-763 0 0,1 0-1 0 0,-1-1 1 0 0,1 1-1 0 0,-1-1 1 0 0,0 0-1 0 0,0-1 1 0 0,-1 1-1 0 0,1-1 0 0 0,-1 0 1 0 0,0-1-1 0 0,-1 1 1 0 0,1-1-1 0 0,-1 0 1 0 0,0 0-1 0 0,-1 0 1 0 0,1-1-1 0 0,-1 1 1 0 0,0-1-1 0 0,-1 0 1 0 0,0 0-1 0 0,0 0 1 0 0,0 0-1 0 0,-1 0 0 0 0,1-6-100 0 0,-4 10 1 0 0,0 1 0 0 0,0 0-1 0 0,0 0 1 0 0,0 0-1 0 0,0 0 1 0 0,-1 0-1 0 0,1 1 1 0 0,-1-1-1 0 0,1 1 1 0 0,-1-1-1 0 0,1 1 1 0 0,-1 0-1 0 0,0 0 1 0 0,1 0-1 0 0,-1 0 1 0 0,0 1 0 0 0,0-1-1 0 0,0 1 1 0 0,0-1-1 0 0,0 1 1 0 0,0 0-1 0 0,1 0 1 0 0,-1 1-1 0 0,0-1 1 0 0,-2 1-1 0 0,-2-1-32 0 0,-1 0 0 0 0,1 1 0 0 0,0 0 0 0 0,-1 0 1 0 0,1 0-1 0 0,0 1 0 0 0,0 0 0 0 0,0 1 0 0 0,0 0 0 0 0,0 0 0 0 0,0 0 1 0 0,1 1-1 0 0,0 0 0 0 0,0 0 0 0 0,0 1 0 0 0,0-1 0 0 0,-2 4 32 0 0,-4 1-9 0 0,2 1 0 0 0,-1 0-1 0 0,2 1 1 0 0,-1 0 0 0 0,1 1-1 0 0,1-1 1 0 0,0 2 0 0 0,1-1-1 0 0,0 1 1 0 0,1 0 0 0 0,0 1-1 0 0,1-1 1 0 0,1 1 0 0 0,0 0-1 0 0,1 0 1 0 0,1 1 0 0 0,0-1-1 0 0,0 0 1 0 0,2 1 0 0 0,0-1-1 0 0,1 13 10 0 0,3-18 14 0 0,0 1 0 0 0,1-1 0 0 0,0 0 0 0 0,1-1 0 0 0,-1 1-1 0 0,2-1 1 0 0,-1 0 0 0 0,1 0 0 0 0,0-1 0 0 0,1 0 0 0 0,-1 0 0 0 0,2-1-1 0 0,-1 0 1 0 0,1 0 0 0 0,-1-1 0 0 0,2 0 0 0 0,-1-1 0 0 0,0 0 0 0 0,1 0 0 0 0,0-1-1 0 0,0 0 1 0 0,0-1 0 0 0,0 0 0 0 0,0-1 0 0 0,0 0 0 0 0,0 0 0 0 0,1-1-1 0 0,6-1-13 0 0,5-2 62 0 0,-1-1 0 0 0,0-1 0 0 0,-1-1-1 0 0,1-1 1 0 0,-1-1 0 0 0,0-1 0 0 0,-1 0 0 0 0,0-2-1 0 0,-1 0 1 0 0,0-1 0 0 0,-1-1 0 0 0,0 0-1 0 0,-1-2 1 0 0,0 1 0 0 0,-1-2 0 0 0,8-12-62 0 0,4-5 50 0 0,-1-1 1 0 0,-2-1 0 0 0,-2-2-1 0 0,-1 0 1 0 0,-2-1 0 0 0,-1-1-51 0 0,-14 29-2 0 0,0 4 4 0 0,-1 0-1 0 0,0 0 1 0 0,-1 0 0 0 0,1-1 0 0 0,-1 1 0 0 0,0-1-1 0 0,-1 1 1 0 0,0-1 0 0 0,0 0 0 0 0,0 0 0 0 0,-1 1 0 0 0,0-1-1 0 0,0 0 1 0 0,0 0 0 0 0,-1 0-2 0 0,-2 6-13 0 0,1 0 1 0 0,0-1-1 0 0,-1 1 1 0 0,1 1-1 0 0,-1-1 1 0 0,0 0-1 0 0,1 1 1 0 0,-1-1-1 0 0,0 1 1 0 0,1 0-1 0 0,-1 0 1 0 0,1 0-1 0 0,-1 0 1 0 0,0 0-1 0 0,1 1 1 0 0,-1-1-1 0 0,0 1 1 0 0,1 0-1 0 0,-1-1 1 0 0,1 1-1 0 0,-1 0 0 0 0,1 1 1 0 0,-2 0 12 0 0,-7 4-18 0 0,0 1-1 0 0,1 0 1 0 0,-1 1-1 0 0,2 0 1 0 0,-1 0 0 0 0,1 1-1 0 0,1 0 1 0 0,0 1-1 0 0,0-1 1 0 0,1 2 0 0 0,0-1-1 0 0,0 1 1 0 0,1 0 0 0 0,-2 8 18 0 0,7-15-4 0 0,1-1 0 0 0,0 1 0 0 0,0 0 0 0 0,1 0 0 0 0,-1 0 1 0 0,1 0-1 0 0,0 0 0 0 0,0 0 0 0 0,0-1 0 0 0,1 1 0 0 0,-1 0 1 0 0,1-1-1 0 0,0 1 0 0 0,0-1 0 0 0,0 0 0 0 0,0 1 0 0 0,0-1 1 0 0,1 0-1 0 0,0 0 0 0 0,0-1 0 0 0,-1 1 0 0 0,1 0 0 0 0,1-1 1 0 0,-1 0-1 0 0,0 0 0 0 0,1 0 0 0 0,-1 0 0 0 0,1 0 0 0 0,-1-1 1 0 0,1 1-1 0 0,0-1 0 0 0,0 0 0 0 0,-1 0 0 0 0,1-1 0 0 0,0 1 1 0 0,0-1-1 0 0,0 0 0 0 0,0 0 0 0 0,0 0 0 0 0,2-1 4 0 0,42 9 27 0 0,-43-8-22 0 0,1-1-1 0 0,-1 1 1 0 0,0 0 0 0 0,0 0-1 0 0,0 0 1 0 0,0 1-1 0 0,0-1 1 0 0,0 1-1 0 0,0 1 1 0 0,0-1-1 0 0,0 1 1 0 0,0 0-1 0 0,-1 0 1 0 0,1 0-1 0 0,0 1 1 0 0,-1-1-1 0 0,0 1 1 0 0,0 0 0 0 0,0 0-1 0 0,0 1 1 0 0,0-1-1 0 0,-1 1 1 0 0,1 0-1 0 0,-1 0 1 0 0,0 0-1 0 0,0 0 1 0 0,-1 1-1 0 0,1-1 1 0 0,-1 1-1 0 0,0 0 1 0 0,0 0-1 0 0,0-1 1 0 0,-1 1 0 0 0,0 1-5 0 0,0 4 10 0 0,-2-1 0 0 0,1 0 0 0 0,-2 0 1 0 0,1 0-1 0 0,-1 1 0 0 0,0-1 1 0 0,-1-1-1 0 0,0 1 0 0 0,0 0 1 0 0,-1-1-1 0 0,-4 8-10 0 0,0 17-1727 0 0,13-33-1635 0 0,-2 0-2845 0 0,0 0-5427 0 0</inkml:trace>
  <inkml:trace contextRef="#ctx0" brushRef="#br0" timeOffset="-48949.74">7346 3598 12219 0 0,'0'0'2199'0'0,"0"0"-306"0"0,0 0-172 0 0,0 0-254 0 0,0 0-228 0 0,0 0-240 0 0,0 0-215 0 0,0 0-157 0 0,0 0-75 0 0,0 0-67 0 0,0 0-99 0 0,0 0-78 0 0,-34 14-79 0 0,-104 46-61 0 0,80-19-7 0 0,50-31-127 0 0,-1 0-32 0 0,1 0 1 0 0,0 1 0 0 0,0 0-1 0 0,1 0 1 0 0,0 0 0 0 0,1 1-1 0 0,0 0 1 0 0,1 1 0 0 0,1-1-1 0 0,0 1 1 0 0,0 0 0 0 0,1 0-1 0 0,1 0 1 0 0,0 0 0 0 0,1 0-1 0 0,0 0 1 0 0,1 1 0 0 0,1 7-3 0 0,2-19 9 0 0,-1 1 0 0 0,0 0 0 0 0,1 0 0 0 0,0-1 1 0 0,0 1-1 0 0,-1-1 0 0 0,1 0 0 0 0,0 0 0 0 0,1 0 0 0 0,-1 0 0 0 0,0 0 1 0 0,1-1-1 0 0,-1 0 0 0 0,1 1 0 0 0,-1-1 0 0 0,1 0 0 0 0,-1-1 0 0 0,1 1 1 0 0,0-1-1 0 0,-1 0 0 0 0,1 1 0 0 0,0-2 0 0 0,0 1 0 0 0,-1 0 0 0 0,1-1 1 0 0,0 0-1 0 0,-1 1 0 0 0,1-2 0 0 0,-1 1 0 0 0,1 0 0 0 0,-1-1 0 0 0,0 1 1 0 0,1-1-1 0 0,-1 0 0 0 0,3-2-9 0 0,27-18 377 0 0,-1-2 1 0 0,-2-1-1 0 0,0-1 1 0 0,23-27-378 0 0,103-84 1032 0 0,-147 131-998 0 0,-1 0 0 0 0,1 1 0 0 0,1 0 0 0 0,-1 1 0 0 0,1-1 0 0 0,0 2 0 0 0,-1-1 0 0 0,2 1 0 0 0,-1 1 0 0 0,0 0 0 0 0,1 1 0 0 0,-1-1-34 0 0,-6 4 17 0 0,-1 0-1 0 0,0 0 1 0 0,0 0 0 0 0,0 1 0 0 0,0-1 0 0 0,0 1-1 0 0,-1 0 1 0 0,1-1 0 0 0,-1 1 0 0 0,0 0 0 0 0,0 0-1 0 0,0 1 1 0 0,0-1 0 0 0,0 0 0 0 0,0 1 0 0 0,-1-1-1 0 0,0 1 1 0 0,0 0 0 0 0,0-1 0 0 0,0 1 0 0 0,0 0-1 0 0,-1-1 1 0 0,0 1 0 0 0,0 0 0 0 0,0 0 0 0 0,0-1-1 0 0,0 1 1 0 0,-1 0 0 0 0,0 0 0 0 0,1-1 0 0 0,-2 1-17 0 0,2 1 12 0 0,-16 270 116 0 0,-4 42-162 0 0,17-283 19 0 0,-2 0 0 0 0,-1 0 0 0 0,-2 0 0 0 0,-1-1 0 0 0,-1 0 0 0 0,-5 7 15 0 0,9-31 3 0 0,0-1-1 0 0,0 0 0 0 0,0 0 1 0 0,-1-1-1 0 0,0 0 0 0 0,-1 0 1 0 0,0-1-1 0 0,0 0 0 0 0,0 0 1 0 0,0 0-1 0 0,-1-1 1 0 0,0-1-1 0 0,0 0 0 0 0,-1 0 1 0 0,1-1-1 0 0,-1 0 0 0 0,0 0 1 0 0,1-1-1 0 0,-1 0 0 0 0,0-1 1 0 0,0 0-1 0 0,0-1 1 0 0,-1 0-1 0 0,1 0 0 0 0,0-1 1 0 0,0-1-3 0 0,6 0-3 0 0,0-1-1 0 0,0 0 1 0 0,1 0 0 0 0,-1 0 0 0 0,1 0 0 0 0,0-1 0 0 0,0 1 0 0 0,0-1 0 0 0,0 0 0 0 0,1 0-1 0 0,-1 0 1 0 0,1 0 0 0 0,0 0 0 0 0,0 0 0 0 0,1-1 0 0 0,-1 1 0 0 0,1-1 0 0 0,0 1 0 0 0,0-1-1 0 0,0 0 1 0 0,1 1 0 0 0,0-1 0 0 0,0 0 0 0 0,0 1 0 0 0,0-1 0 0 0,1 0 0 0 0,0 1-1 0 0,0-1 1 0 0,0 0 0 0 0,1-2 3 0 0,7-37-18 0 0,2-1 1 0 0,2 2-1 0 0,1-1 0 0 0,3 2 0 0 0,21-40 18 0 0,140-221-3011 0 0,-151 271-996 0 0,-17 22-249 0 0,1 1-3849 0 0,-3 1-1721 0 0</inkml:trace>
  <inkml:trace contextRef="#ctx0" brushRef="#br0" timeOffset="-48326.054">7902 3668 8586 0 0,'0'0'2352'0'0,"0"0"-405"0"0,0 0-178 0 0,0 0-27 0 0,0 0-90 0 0,0 0-170 0 0,0 0-241 0 0,0 0-229 0 0,0 0-147 0 0,0 0-123 0 0,0 0-98 0 0,0 0-106 0 0,0 0-95 0 0,5-5-61 0 0,2 0-296 0 0,-7 6-69 0 0,0-1 1 0 0,0 0-1 0 0,0 1 1 0 0,0-1-1 0 0,1 1 1 0 0,-1-1 0 0 0,0 0-1 0 0,0 1 1 0 0,0-1-1 0 0,1 0 1 0 0,-1 1-1 0 0,0-1 1 0 0,1 0-1 0 0,-1 0 1 0 0,0 1-1 0 0,1-1 1 0 0,-1 0-1 0 0,0 0 1 0 0,1 1-1 0 0,-1-1 1 0 0,1 0-1 0 0,-1 0 1 0 0,0 0-1 0 0,1 0 1 0 0,-1 0-1 0 0,1 0 1 0 0,-1 1-1 0 0,0-1 1 0 0,1 0-1 0 0,-1 0 1 0 0,1 0-1 0 0,-1 0 1 0 0,0-1 0 0 0,1 1-1 0 0,-1 0 1 0 0,1 0-18 0 0,-6 9 29 0 0,1 0 1 0 0,-1 0-1 0 0,2 0 1 0 0,0 0-1 0 0,0 1 1 0 0,0-1 0 0 0,1 1-1 0 0,1 0 1 0 0,-1 0-1 0 0,2-1 1 0 0,-1 1 0 0 0,1 0-1 0 0,1 0 1 0 0,0 0-1 0 0,0 0 1 0 0,1 0-1 0 0,0-1 1 0 0,1 1 0 0 0,0-1-1 0 0,1 0 1 0 0,0 1-1 0 0,4 6-29 0 0,-6-14 7 0 0,1 1 0 0 0,-1-1 0 0 0,1 0 0 0 0,-1 0 0 0 0,1 0 0 0 0,0-1 0 0 0,0 1 0 0 0,0-1 0 0 0,0 1 0 0 0,0-1 1 0 0,0 0-1 0 0,1 0 0 0 0,-1 0 0 0 0,0-1 0 0 0,1 1 0 0 0,-1-1 0 0 0,0 0 0 0 0,1 0 0 0 0,-1 0 0 0 0,0 0 0 0 0,1 0 0 0 0,-1-1 0 0 0,0 0 0 0 0,0 1 0 0 0,1-1 0 0 0,-1 0 0 0 0,0-1 0 0 0,0 1 0 0 0,0-1 0 0 0,0 1 0 0 0,0-1-7 0 0,14-16 179 0 0,-1 1 0 0 0,-1-2 0 0 0,-1 0 0 0 0,-1-1 0 0 0,0 0 0 0 0,-2-1 0 0 0,7-15-179 0 0,78-114 442 0 0,-14 70-312 0 0,-81 80-126 0 0,1 1-1 0 0,-1 0 0 0 0,0 0 0 0 0,0 0 1 0 0,0 0-1 0 0,0 0 0 0 0,0 0 0 0 0,0 1 1 0 0,0-1-1 0 0,0 0 0 0 0,0 0 0 0 0,-1 1 1 0 0,1-1-1 0 0,-1 1 0 0 0,1-1 0 0 0,-1 0 1 0 0,1 1-1 0 0,-1-1 0 0 0,0 1 0 0 0,1-1 1 0 0,-1 1-1 0 0,0-1 0 0 0,0 1 0 0 0,0-1 1 0 0,0 1-1 0 0,-1-1 0 0 0,1 1 0 0 0,0-1 1 0 0,-1 1-1 0 0,1-1 0 0 0,-1 1 0 0 0,1-1 0 0 0,-1 1-3 0 0,1 4 8 0 0,-34 464 115 0 0,32-378-176 0 0,-4-1 1 0 0,-5 0-1 0 0,-3-1 1 0 0,-4 0-1 0 0,-19 53 53 0 0,33-131 8 0 0,0 0 0 0 0,-1-1 0 0 0,0 1 0 0 0,0-1 0 0 0,-1 0 0 0 0,-1 0 0 0 0,0-1 0 0 0,0 0 0 0 0,-1 0 0 0 0,0-1 0 0 0,-2 1-8 0 0,9-9 5 0 0,-1 1 0 0 0,1-1-1 0 0,-1 0 1 0 0,1 0 0 0 0,-1 0 0 0 0,0 0-1 0 0,0 0 1 0 0,0 0 0 0 0,1 0 0 0 0,-1-1 0 0 0,0 1-1 0 0,0-1 1 0 0,0 1 0 0 0,0-1 0 0 0,0 0-1 0 0,0 0 1 0 0,0 0 0 0 0,0 0 0 0 0,0 0-1 0 0,0 0 1 0 0,0 0 0 0 0,0-1 0 0 0,0 1-1 0 0,0-1 1 0 0,0 0 0 0 0,0 1 0 0 0,0-1-1 0 0,1 0 1 0 0,-1 0 0 0 0,0 0 0 0 0,0 0-1 0 0,1 0 1 0 0,-1-1 0 0 0,1 1 0 0 0,-1 0-1 0 0,1-1 1 0 0,0 1 0 0 0,-1-2-5 0 0,-28-73 49 0 0,25 50-66 0 0,1-1 0 0 0,2 0 0 0 0,0 0 0 0 0,2 0 0 0 0,1 0 0 0 0,1 0 0 0 0,1 0 0 0 0,1 0 0 0 0,2 0 0 0 0,1 1 0 0 0,0 0 0 0 0,2 1 0 0 0,2 0 0 0 0,0 0 0 0 0,1 1-1 0 0,1 0 1 0 0,2 1 0 0 0,0 1 0 0 0,1 0 0 0 0,8-7 17 0 0,64-40-1632 0 0,-40 53-8959 0 0,-39 12-1448 0 0</inkml:trace>
  <inkml:trace contextRef="#ctx0" brushRef="#br0" timeOffset="-47855.364">8769 3756 8762 0 0,'0'0'2815'0'0,"0"0"-668"0"0,0 0-414 0 0,0 0-270 0 0,0 0-251 0 0,0 0-208 0 0,0 0-216 0 0,0 0-189 0 0,0 0-3 0 0,0 0 59 0 0,0 0 52 0 0,0 0 5 0 0,0 0-96 0 0,13 0-113 0 0,215-7 2156 0 0,62-30-1544 0 0,-267 34-2878 0 0,-21 5-4514 0 0,-14 6-4382 0 0,5-4 1272 0 0</inkml:trace>
  <inkml:trace contextRef="#ctx0" brushRef="#br0" timeOffset="-47617.746">8815 3973 13931 0 0,'0'0'1998'0'0,"0"0"-554"0"0,0 0-242 0 0,0 0 17 0 0,0 0 17 0 0,0 0-79 0 0,0 0-146 0 0,0 0-177 0 0,0 0-163 0 0,0 0-107 0 0,0 0-100 0 0,0 0-73 0 0,32 5-69 0 0,103 13-56 0 0,-32-26 130 0 0,164-48-125 0 0,-156 28-2881 0 0,-94 24-2226 0 0,-7 4-7253 0 0</inkml:trace>
  <inkml:trace contextRef="#ctx0" brushRef="#br0" timeOffset="-39380.004">10127 3693 2104 0 0,'0'0'1093'0'0,"0"0"-58"0"0,0 0 106 0 0,0 0 191 0 0,0 0 149 0 0,0 0 83 0 0,0 0-26 0 0,0 0-133 0 0,0 0-127 0 0,0 0-100 0 0,0 0-76 0 0,-8 0-32 0 0,-24 0-94 0 0,24 0-114 0 0,14-3 2854 0 0,8-5-2869 0 0,205-57 1111 0 0,-57 57-1403 0 0,-160 7-547 0 0,0 1 0 0 0,0 0 0 0 0,0 0 0 0 0,-1 0 0 0 0,1 0 0 0 0,0 0 1 0 0,0 0-1 0 0,0 0 0 0 0,0 1 0 0 0,-1-1 0 0 0,1 1 0 0 0,0-1 0 0 0,0 1 0 0 0,-1 0 0 0 0,1-1 0 0 0,0 1 1 0 0,-1 0-1 0 0,1 0 0 0 0,-1 0 0 0 0,1 1 0 0 0,-1-1 0 0 0,1 0 0 0 0,-1 0 0 0 0,0 1 0 0 0,0-1 0 0 0,0 1 0 0 0,0-1 1 0 0,0 1-1 0 0,0 0 0 0 0,0-1 0 0 0,0 1 0 0 0,0 0 0 0 0,-1-1 0 0 0,1 1 0 0 0,-1 0 0 0 0,1 0 0 0 0,-1 0 0 0 0,0 0 1 0 0,0-1-1 0 0,0 1 0 0 0,0 0 0 0 0,0 0 0 0 0,0 0 0 0 0,0 0 0 0 0,-1 0-8 0 0,-33 79 575 0 0,-173 232-115 0 0,135-199-200 0 0,71-112-244 0 0,0 1 0 0 0,0-1 0 0 0,1 0 1 0 0,-1 0-1 0 0,0 1 0 0 0,1-1 0 0 0,-1 0 0 0 0,1 0 0 0 0,0 1 0 0 0,0-1 1 0 0,0 0-1 0 0,0 1 0 0 0,0-1 0 0 0,1 0 0 0 0,-1 1 0 0 0,1-1 0 0 0,-1 0 1 0 0,1 1-1 0 0,0-1 0 0 0,0 0 0 0 0,0 0 0 0 0,0 0 0 0 0,0 0 0 0 0,1 0 1 0 0,-1 0-1 0 0,0 0 0 0 0,1 0 0 0 0,0-1 0 0 0,-1 1 0 0 0,1-1 0 0 0,0 1 1 0 0,0-1-1 0 0,0 1 0 0 0,0-1 0 0 0,0 0 0 0 0,0 0 0 0 0,0 0 0 0 0,0 0 1 0 0,1 0-17 0 0,91 22 820 0 0,49-38-136 0 0,64-19-107 0 0,-181 27-1173 0 0,-54-6-6008 0 0,13 8-2651 0 0,7 1-2591 0 0</inkml:trace>
  <inkml:trace contextRef="#ctx0" brushRef="#br0" timeOffset="-39078.425">9986 3944 7242 0 0,'0'0'2436'0'0,"0"0"-163"0"0,0 0-112 0 0,0 0-35 0 0,0 0-200 0 0,0 0-332 0 0,0 0-396 0 0,0 0-337 0 0,0 0-257 0 0,0 0-143 0 0,0 0-41 0 0,0 0-29 0 0,0 0-14 0 0,17-4 1213 0 0,299 3 360 0 0,-143-17-5671 0 0,-146 15 684 0 0,-9-1-3152 0 0,-4 1-5665 0 0</inkml:trace>
  <inkml:trace contextRef="#ctx0" brushRef="#br0" timeOffset="-37972.544">10867 3969 0 0 0,'0'0'1550'0'0,"0"0"315"0"0,0 0 120 0 0,0 0 26 0 0,0 0-195 0 0,0 0-283 0 0,0 0-205 0 0,0 0-221 0 0,0 0-154 0 0,0 0-79 0 0,0 0-21 0 0,0 0-60 0 0,0 0-32 0 0,14 7-74 0 0,64 26 923 0 0,-11-32 1672 0 0,66-36-1324 0 0,-98 22-1588 0 0,76-46 568 0 0,-106 56-896 0 0,0 0 1 0 0,0 0-1 0 0,0-1 1 0 0,-1 1-1 0 0,0-1 1 0 0,1 0-1 0 0,-1 0 1 0 0,-1 0-1 0 0,1-1 1 0 0,-1 1 0 0 0,1-1-1 0 0,-1 0 1 0 0,-1 0-1 0 0,1 0 1 0 0,-1 0-1 0 0,1-1 1 0 0,-2 1-1 0 0,1-1 1 0 0,-1 1-1 0 0,1-6-42 0 0,-3 6 6 0 0,-1 1 0 0 0,-1 0 0 0 0,1 0-1 0 0,0 0 1 0 0,-1 0 0 0 0,0 0 0 0 0,0 1-1 0 0,0-1 1 0 0,-1 1 0 0 0,1 0 0 0 0,-1 0-1 0 0,0 0 1 0 0,1 0 0 0 0,-1 0-1 0 0,0 1 1 0 0,-1 0 0 0 0,1 0 0 0 0,0 0-1 0 0,-1 0 1 0 0,-3 0-6 0 0,-3 0-22 0 0,-1 1-1 0 0,1 1 1 0 0,-1-1 0 0 0,1 2-1 0 0,-1 0 1 0 0,1 0 0 0 0,-1 1-1 0 0,1 0 1 0 0,0 1 0 0 0,-1 0-1 0 0,2 1 1 0 0,-1 0 0 0 0,0 1-1 0 0,1 0 1 0 0,0 1 0 0 0,0 0-1 0 0,0 0 1 0 0,-6 7 22 0 0,9-9-6 0 0,-3 3 7 0 0,2 0 0 0 0,-1 1-1 0 0,1 0 1 0 0,0 0 0 0 0,1 1-1 0 0,0 0 1 0 0,0 0 0 0 0,1 0 0 0 0,0 1-1 0 0,0 0 1 0 0,1 1 0 0 0,1-1 0 0 0,0 1-1 0 0,0 0 1 0 0,1 0 0 0 0,0 0-1 0 0,1 0 1 0 0,1 0 0 0 0,-1 1 0 0 0,2-1-1 0 0,0 0 1 0 0,0 9-1 0 0,0-12 10 0 0,-1-1-1 0 0,1 1 1 0 0,0-1 0 0 0,1 0-1 0 0,0 1 1 0 0,0-1 0 0 0,0 1-1 0 0,1-1 1 0 0,0 0 0 0 0,1 0-1 0 0,-1 0 1 0 0,1 0 0 0 0,1 0-1 0 0,-1-1 1 0 0,1 1 0 0 0,0-1-1 0 0,1 0 1 0 0,0 0-1 0 0,-1-1 1 0 0,2 1 0 0 0,0-1-10 0 0,7 4 41 0 0,0 0 1 0 0,1-2 0 0 0,0 1-1 0 0,0-2 1 0 0,0 0 0 0 0,1-1 0 0 0,0 0-1 0 0,0-1 1 0 0,1-1 0 0 0,-1 0-1 0 0,1-1 1 0 0,0-1 0 0 0,-1 0-1 0 0,1-1 1 0 0,0-1 0 0 0,15-2-42 0 0,-4-1 87 0 0,-1 0 1 0 0,1-2 0 0 0,-1-1-1 0 0,0-1 1 0 0,-1-1 0 0 0,0-1-1 0 0,0-1 1 0 0,14-10-88 0 0,-13 5 40 0 0,-1-1 1 0 0,0-1-1 0 0,-2-1 0 0 0,0-1 0 0 0,-1-1 0 0 0,-2-1 1 0 0,0-1-1 0 0,-1-1 0 0 0,-1-1 0 0 0,-2 0 0 0 0,0-1 1 0 0,-2-1-1 0 0,1-4-40 0 0,-12 28 1 0 0,-1 0 1 0 0,0 0-1 0 0,-1 0 0 0 0,1 0 1 0 0,0 0-1 0 0,-1 0 0 0 0,0 0 1 0 0,0-1-1 0 0,0 1 0 0 0,0 0 1 0 0,0-1-1 0 0,-1 1 0 0 0,1-1 1 0 0,-1 1-1 0 0,0-1 0 0 0,0 1 1 0 0,0-1-1 0 0,-1 1 0 0 0,1-1 1 0 0,-1 1-1 0 0,0 0 0 0 0,0-1 1 0 0,0 1-1 0 0,0 0 0 0 0,0-1 1 0 0,-1 1-1 0 0,0 0 0 0 0,1 0 1 0 0,-1 0-1 0 0,0 1 0 0 0,-1-1 1 0 0,1 0-1 0 0,0 1 0 0 0,-1-1 1 0 0,1 1-1 0 0,-1 0 0 0 0,0 0 1 0 0,0 0-1 0 0,0 0 0 0 0,0 0 1 0 0,0 1-1 0 0,0-1 0 0 0,-4 0-1 0 0,-5 2-17 0 0,0 0 1 0 0,1 0-1 0 0,-1 1 0 0 0,0 1 0 0 0,0 0 1 0 0,1 1-1 0 0,-1 0 0 0 0,1 0 0 0 0,-1 2 0 0 0,1-1 1 0 0,1 1-1 0 0,-6 4 17 0 0,14-8-4 0 0,1-1 0 0 0,0 1 0 0 0,0 0 0 0 0,0 0 1 0 0,0 0-1 0 0,0 0 0 0 0,0 0 0 0 0,0 1 0 0 0,0-1 0 0 0,0 0 0 0 0,0 0 1 0 0,1 1-1 0 0,-1-1 0 0 0,0 0 0 0 0,1 1 0 0 0,-1-1 0 0 0,1 0 0 0 0,-1 1 1 0 0,1-1-1 0 0,0 1 0 0 0,0-1 0 0 0,0 1 0 0 0,0-1 0 0 0,0 1 0 0 0,0-1 1 0 0,0 1-1 0 0,0-1 0 0 0,0 0 0 0 0,1 1 0 0 0,-1-1 0 0 0,1 1 1 0 0,-1-1-1 0 0,1 0 0 0 0,-1 1 0 0 0,1-1 0 0 0,0 0 0 0 0,0 1 0 0 0,0-1 1 0 0,0 0-1 0 0,-1 0 0 0 0,1 0 0 0 0,1 0 0 0 0,-1 0 0 0 0,0 0 0 0 0,0 0 1 0 0,0 0-1 0 0,0 0 0 0 0,1-1 0 0 0,-1 1 0 0 0,0 0 0 0 0,1-1 0 0 0,-1 1 1 0 0,1-1-1 0 0,-1 0 0 0 0,1 1 0 0 0,-1-1 0 0 0,0 0 0 0 0,1 0 0 0 0,-1 0 1 0 0,1 0-1 0 0,-1 0 0 0 0,1 0 0 0 0,0 0 4 0 0,166 44 59 0 0,-164-41-57 0 0,-1 0 1 0 0,-1 1 0 0 0,1-1-1 0 0,0 1 1 0 0,-1 0-1 0 0,0 0 1 0 0,0 0 0 0 0,0 0-1 0 0,0 0 1 0 0,-1 0 0 0 0,0 1-1 0 0,0-1 1 0 0,0 0-1 0 0,0 1 1 0 0,-1-1 0 0 0,1 1-1 0 0,-1-1 1 0 0,0 1-1 0 0,0-1 1 0 0,-1 1 0 0 0,0-1-1 0 0,1 0 1 0 0,-1 1-1 0 0,-1-1 1 0 0,0 3-3 0 0,-34 73 105 0 0,30-72-107 0 0,1 1 0 0 0,0 1 0 0 0,1-1 0 0 0,0 1-1 0 0,0 0 1 0 0,1 0 0 0 0,0 0 0 0 0,1 0 0 0 0,0 0 0 0 0,-1 9 2 0 0,4-17-3 0 0,-1 0 0 0 0,0-1-1 0 0,1 1 1 0 0,-1 0 0 0 0,1 0-1 0 0,0 0 1 0 0,0 0 0 0 0,0 0-1 0 0,0-1 1 0 0,0 1 0 0 0,0-1 0 0 0,0 1-1 0 0,0 0 1 0 0,1-1 0 0 0,-1 0-1 0 0,0 1 1 0 0,1-1 0 0 0,0 0-1 0 0,-1 0 1 0 0,1 0 0 0 0,0 0-1 0 0,-1 0 1 0 0,1 0 0 0 0,0 0 0 0 0,0 0-1 0 0,0-1 1 0 0,0 1 0 0 0,-1-1-1 0 0,1 0 1 0 0,0 1 0 0 0,0-1-1 0 0,0 0 1 0 0,2 0 3 0 0,68 0-774 0 0,-8-21-2276 0 0,-27-1-7048 0 0,-26 17-1536 0 0</inkml:trace>
  <inkml:trace contextRef="#ctx0" brushRef="#br0" timeOffset="-37640.855">12294 3822 9490 0 0,'0'0'2569'0'0,"0"0"-562"0"0,0 0-511 0 0,0 0-380 0 0,0 0-234 0 0,0 0-133 0 0,0 0-90 0 0,0 0-75 0 0,0 0-77 0 0,0 0-91 0 0,0 0-65 0 0,0 0-67 0 0,0 0-72 0 0,-30 34-35 0 0,-91 105-45 0 0,118-137-125 0 0,0 0 1 0 0,0 1-1 0 0,1-1 0 0 0,-1 0 0 0 0,1 1 0 0 0,0 0 0 0 0,0-1 0 0 0,0 1 0 0 0,0 0 1 0 0,0 0-1 0 0,0 0 0 0 0,1 1 0 0 0,0-1 0 0 0,-1 0 0 0 0,1 0 0 0 0,0 1 0 0 0,1-1 0 0 0,-1 1 1 0 0,1-1-1 0 0,-1 1 0 0 0,1 1-7 0 0,1 6 38 0 0,-1-7-6 0 0,1 0 0 0 0,-1 0 0 0 0,1 0 0 0 0,0 1 0 0 0,0-1 0 0 0,1 0-1 0 0,-1 0 1 0 0,1 0 0 0 0,0-1 0 0 0,0 1 0 0 0,0 0 0 0 0,0-1 0 0 0,1 1-1 0 0,-1-1 1 0 0,1 0 0 0 0,0 1 0 0 0,0-1 0 0 0,0-1 0 0 0,1 1 0 0 0,-1 0-1 0 0,1-1 1 0 0,-1 0 0 0 0,1 0 0 0 0,0 0 0 0 0,0 0 0 0 0,0 0 0 0 0,0-1 0 0 0,0 0-1 0 0,0 0-31 0 0,127 18 1508 0 0,-114-20-1294 0 0,1 0 1 0 0,-1-1 0 0 0,1-1 0 0 0,-1-1 0 0 0,0 0-1 0 0,0-1 1 0 0,-1-1 0 0 0,1-1 0 0 0,-1 0 0 0 0,-1-1-1 0 0,1-1 1 0 0,-2 0 0 0 0,4-3-215 0 0,-9 5 88 0 0,0 0 0 0 0,0 0 0 0 0,-1-1-1 0 0,0 0 1 0 0,0 0 0 0 0,-1-1 0 0 0,0 0 0 0 0,-1 0 0 0 0,0-1 0 0 0,0 0 0 0 0,-1 0 0 0 0,0 0 0 0 0,-1-1-1 0 0,0 0 1 0 0,-1 1 0 0 0,0-1 0 0 0,0-1 0 0 0,-1 1 0 0 0,-1 0 0 0 0,0-9-88 0 0,-2 14 5 0 0,0 0 0 0 0,-1-1 0 0 0,0 1 0 0 0,0 0-1 0 0,-1 0 1 0 0,0 0 0 0 0,0 0 0 0 0,0 0 0 0 0,-1 1 0 0 0,1 0 0 0 0,-1-1 0 0 0,-1 1 0 0 0,1 1 0 0 0,-1-1 0 0 0,0 1 0 0 0,0-1 0 0 0,0 1 0 0 0,0 1-1 0 0,-1-1 1 0 0,1 1 0 0 0,-1 0 0 0 0,0 0 0 0 0,0 1 0 0 0,0 0 0 0 0,-1 0 0 0 0,1 0 0 0 0,0 1 0 0 0,-1-1 0 0 0,1 2 0 0 0,-1-1 0 0 0,0 1 0 0 0,1 0-1 0 0,-6 1-3 0 0,0-2-88 0 0,1 1 1 0 0,-1 0-1 0 0,1 1 1 0 0,0 0-1 0 0,-1 1 1 0 0,1 0-1 0 0,0 1 1 0 0,0 0 0 0 0,0 1-1 0 0,0 0 1 0 0,-3 2 86 0 0,-59 44-2146 0 0,29-12-5836 0 0,29-22-4150 0 0</inkml:trace>
  <inkml:trace contextRef="#ctx0" brushRef="#br0" timeOffset="-26092.874">608 4938 7794 0 0,'0'0'1719'0'0,"0"0"-244"0"0,0 0-96 0 0,0 0 69 0 0,0 0 20 0 0,0 0-91 0 0,0 0-199 0 0,0 0-293 0 0,0 0-295 0 0,0 0-241 0 0,0 0-159 0 0,-1 5 213 0 0,16 72 542 0 0,-3 0 0 0 0,-4 1 0 0 0,-1 35-945 0 0,-6-83 99 0 0,2-4-40 0 0,-1 1 1 0 0,-2-1-1 0 0,0 0 0 0 0,-2 0 1 0 0,0 0-1 0 0,-2 0 0 0 0,-1 0 1 0 0,-1 0-1 0 0,-2-1 0 0 0,-2 4-59 0 0,10-28 32 0 0,0 1-1 0 0,-1 0 0 0 0,0 0 1 0 0,1-1-1 0 0,-1 1 0 0 0,0 0 0 0 0,0-1 1 0 0,0 1-1 0 0,0-1 0 0 0,0 1 1 0 0,0-1-1 0 0,-1 1 0 0 0,1-1 1 0 0,0 0-1 0 0,-1 0 0 0 0,1 1 0 0 0,-1-1 1 0 0,1 0-1 0 0,-1 0 0 0 0,0-1 1 0 0,1 1-1 0 0,-1 0 0 0 0,0-1 1 0 0,0 1-1 0 0,1-1 0 0 0,-1 1 0 0 0,0-1 1 0 0,0 0-1 0 0,0 1 0 0 0,0-1 1 0 0,1 0-1 0 0,-2-1-31 0 0,-10-57 403 0 0,18 20-386 0 0,1 1-1 0 0,2 1 1 0 0,1-1 0 0 0,2 1 0 0 0,2 1 0 0 0,1 0 0 0 0,1 1 0 0 0,2 0 0 0 0,14-18-17 0 0,-5 1 22 0 0,3 1 0 0 0,2 2 0 0 0,2 1 0 0 0,1 2 0 0 0,3 1 0 0 0,2 2 0 0 0,1 1 0 0 0,3 2 0 0 0,31-21-22 0 0,-62 51 39 0 0,0 1 0 0 0,1 0-1 0 0,0 1 1 0 0,0 0-1 0 0,1 1 1 0 0,-1 1-1 0 0,1 0 1 0 0,1 1-1 0 0,-1 0 1 0 0,11-1-39 0 0,-22 5 13 0 0,-1 0 0 0 0,1 0 0 0 0,0 1-1 0 0,-1-1 1 0 0,1 0 0 0 0,-1 1 0 0 0,1 0 0 0 0,0-1 0 0 0,-1 1 0 0 0,0 0 0 0 0,1 0-1 0 0,-1 1 1 0 0,1-1 0 0 0,-1 0 0 0 0,0 1 0 0 0,0-1 0 0 0,0 1 0 0 0,0 0 0 0 0,0 0 0 0 0,0 0-1 0 0,-1 0 1 0 0,1 0 0 0 0,0 0 0 0 0,-1 0 0 0 0,0 1 0 0 0,1-1 0 0 0,-1 0 0 0 0,0 1 0 0 0,0-1-1 0 0,-1 1 1 0 0,1-1 0 0 0,0 1 0 0 0,-1-1 0 0 0,1 1 0 0 0,-1 2-13 0 0,-3 98 557 0 0,-3-80-535 0 0,-2-2-1 0 0,0 1 1 0 0,-1-1 0 0 0,-1 0-1 0 0,-1-1 1 0 0,-1 0 0 0 0,-1-1-1 0 0,-1 0 1 0 0,0-1-1 0 0,-1-1 1 0 0,-1 0 0 0 0,-1-1-1 0 0,0-1 1 0 0,-1 0 0 0 0,-1-1-1 0 0,0-2 1 0 0,-1 1 0 0 0,0-2-1 0 0,-1-1 1 0 0,0-1 0 0 0,-1 0-1 0 0,-18 4-21 0 0,-83-6-1216 0 0,96-25-1015 0 0,22-4-5120 0 0,5 15-1288 0 0</inkml:trace>
  <inkml:trace contextRef="#ctx0" brushRef="#br0" timeOffset="-25717.861">1586 4894 7082 0 0,'0'0'3908'0'0,"0"0"-2130"0"0,0 0-635 0 0,0 0 103 0 0,0 0 129 0 0,0 0-3 0 0,0 0-155 0 0,0 0-232 0 0,0 0-205 0 0,0 0-144 0 0,0 0-116 0 0,0 0-108 0 0,0 0-88 0 0,-21 18-61 0 0,-64 59-31 0 0,82-75-211 0 0,0 0 0 0 0,1 1 1 0 0,-1-1-1 0 0,1 0 0 0 0,-1 1 0 0 0,1 0 1 0 0,0-1-1 0 0,0 1 0 0 0,0 0 0 0 0,0 0 0 0 0,1 0 1 0 0,-1 0-1 0 0,1 1 0 0 0,0-1 0 0 0,0 0 1 0 0,0 0-1 0 0,0 1 0 0 0,1-1 0 0 0,-1 1 0 0 0,1-1 1 0 0,0 1-1 0 0,0-1-21 0 0,-1 10 97 0 0,0-9-71 0 0,1 1 0 0 0,-1 0-1 0 0,1 0 1 0 0,-1 0 0 0 0,1 0-1 0 0,1-1 1 0 0,-1 1 0 0 0,1 0 0 0 0,0 0-1 0 0,0 0 1 0 0,0-1 0 0 0,1 1-1 0 0,-1-1 1 0 0,1 1 0 0 0,0-1 0 0 0,1 1-1 0 0,-1-1 1 0 0,1 0 0 0 0,0 0-1 0 0,0 0 1 0 0,0-1 0 0 0,0 1 0 0 0,0-1-1 0 0,1 1 1 0 0,0-1 0 0 0,0 0-1 0 0,0-1 1 0 0,0 1 0 0 0,0-1 0 0 0,0 1-1 0 0,1-1 1 0 0,-1-1 0 0 0,1 1-1 0 0,-1-1 1 0 0,1 1 0 0 0,0-1 0 0 0,0-1-1 0 0,0 1 1 0 0,4 0-26 0 0,-2-1 63 0 0,0 0 1 0 0,0 0-1 0 0,0-1 0 0 0,-1 0 0 0 0,1 0 1 0 0,0-1-1 0 0,-1 1 0 0 0,1-1 1 0 0,-1-1-1 0 0,1 1 0 0 0,-1-1 0 0 0,0 0 1 0 0,0-1-1 0 0,0 1 0 0 0,-1-1 1 0 0,1-1-1 0 0,-1 1 0 0 0,0-1 0 0 0,0 1 1 0 0,-1-1-1 0 0,1-1 0 0 0,1-2-63 0 0,-1 2 29 0 0,0 0 1 0 0,0 0-1 0 0,-1-1 0 0 0,0 1 0 0 0,-1-1 1 0 0,1 0-1 0 0,-1 0 0 0 0,0 0 0 0 0,-1 0 0 0 0,0 0 1 0 0,0-1-1 0 0,-1 1 0 0 0,1-1 0 0 0,-2 0 0 0 0,1 1 1 0 0,-1-1-1 0 0,0 1 0 0 0,-1-1 0 0 0,1 0 0 0 0,-2 1 1 0 0,1-1-1 0 0,-1 1 0 0 0,0 0 0 0 0,-1-1 1 0 0,1 1-1 0 0,-1 0 0 0 0,-1 0 0 0 0,0 1 0 0 0,0-1 1 0 0,0 1-1 0 0,-3-4-29 0 0,1 3-74 0 0,0 0 0 0 0,0 0 0 0 0,-1 0 0 0 0,0 1 1 0 0,-1 0-1 0 0,1 0 0 0 0,-1 0 0 0 0,0 1 0 0 0,0 1 0 0 0,-1-1 1 0 0,0 1-1 0 0,1 1 0 0 0,-1 0 0 0 0,0 0 0 0 0,-1 0 0 0 0,1 1 1 0 0,0 1-1 0 0,-1 0 0 0 0,-6 0 74 0 0,-42 8-3371 0 0,41 2-872 0 0,0 4-3959 0 0,10-6-1717 0 0</inkml:trace>
  <inkml:trace contextRef="#ctx0" brushRef="#br0" timeOffset="-25478.555">2129 4971 8610 0 0,'0'0'1531'0'0,"0"0"-340"0"0,0 0-50 0 0,0 0 122 0 0,0 0-1 0 0,0 0-137 0 0,0 0-262 0 0,0 0-275 0 0,0 0-194 0 0,0 0-158 0 0,0 0-100 0 0,0 0-56 0 0,0 0-48 0 0,-8 31-48 0 0,-23 92-55 0 0,24-83-366 0 0,15-35-4190 0 0,-6-5 1850 0 0,0 0-7355 0 0</inkml:trace>
  <inkml:trace contextRef="#ctx0" brushRef="#br0" timeOffset="-25326.115">1996 4529 14571 0 0,'0'0'896'0'0,"0"0"-448"0"0,0 0-280 0 0,0 0-112 0 0,0 0-144 0 0,0 0-128 0 0,0 0-200 0 0,0 0-184 0 0,0 0-320 0 0,0 0-904 0 0,0 0-3386 0 0,0 0-1655 0 0</inkml:trace>
  <inkml:trace contextRef="#ctx0" brushRef="#br0" timeOffset="-24885.843">2366 5129 10810 0 0,'0'0'1806'0'0,"0"0"-247"0"0,0 0-127 0 0,0 0-115 0 0,0 0-148 0 0,0 0-175 0 0,0 0-170 0 0,0 0-136 0 0,0 0-122 0 0,0 0-100 0 0,0 0-82 0 0,0 0-73 0 0,0 0-48 0 0,4-20-44 0 0,13-64-31 0 0,-16 78-159 0 0,1 0 0 0 0,0 0 1 0 0,0 0-1 0 0,0 1 1 0 0,1-1-1 0 0,0 1 1 0 0,0 0-1 0 0,1-1 0 0 0,-1 1 1 0 0,1 1-1 0 0,0-1 1 0 0,0 1-1 0 0,1-1 1 0 0,-1 1-1 0 0,1 0 1 0 0,2-1-30 0 0,15-14 69 0 0,-19 16-74 0 0,-1 0 1 0 0,2 0-1 0 0,-1 1 1 0 0,0-1-1 0 0,0 1 1 0 0,1-1-1 0 0,-1 1 1 0 0,1 0-1 0 0,0 0 1 0 0,0 1-1 0 0,0-1 1 0 0,0 1-1 0 0,0 0 1 0 0,0 0-1 0 0,0 0 1 0 0,3 0 4 0 0,12 46-206 0 0,-20-39 214 0 0,0-1 0 0 0,1 1 0 0 0,0 0 0 0 0,0-1 1 0 0,0 1-1 0 0,0-1 0 0 0,1 1 0 0 0,0 0 0 0 0,1-1 0 0 0,-1 0 0 0 0,1 1 0 0 0,0-1 0 0 0,0 0 0 0 0,0 0 0 0 0,1 0 0 0 0,0 0 0 0 0,0 0 0 0 0,0 0 0 0 0,1-1 0 0 0,-1 0 0 0 0,1 1 0 0 0,0-2 0 0 0,0 1 0 0 0,1 0 0 0 0,-1-1 0 0 0,1 0 1 0 0,0 0-1 0 0,0 0 0 0 0,0 0 0 0 0,0-1 0 0 0,2 1-8 0 0,1-3 124 0 0,0 0 0 0 0,0 0 0 0 0,0-1 0 0 0,0 0 0 0 0,0 0 0 0 0,0-1-1 0 0,0 0 1 0 0,-1 0 0 0 0,1-1 0 0 0,-1 0 0 0 0,0 0 0 0 0,0-1 0 0 0,0 0 0 0 0,0 0 0 0 0,0-1 0 0 0,-1 0 0 0 0,0 0 0 0 0,0 0 0 0 0,0-1 0 0 0,-1 0 0 0 0,0 0 0 0 0,0 0 0 0 0,2-5-124 0 0,1 2 23 0 0,-1 0-1 0 0,0 0 1 0 0,-1-1-1 0 0,0 0 1 0 0,0-1-1 0 0,-1 0 1 0 0,0 1 0 0 0,-1-1-1 0 0,-1-1 1 0 0,1 1-1 0 0,-2-1 1 0 0,0 1-1 0 0,0-1 1 0 0,0-5-23 0 0,3 11-3805 0 0,-1 5-5439 0 0,-2 1-3014 0 0</inkml:trace>
  <inkml:trace contextRef="#ctx0" brushRef="#br0" timeOffset="-24588.774">3301 4433 17988 0 0,'0'0'937'0'0,"0"0"-302"0"0,0 0-5 0 0,0 0 163 0 0,0 0 245 0 0,0 0 90 0 0,0 0-101 0 0,0 0-146 0 0,0 0-188 0 0,0 0-153 0 0,0 0-107 0 0,0 0-49 0 0,5 34-86 0 0,15 104-66 0 0,-15-3 161 0 0,-16 313-270 0 0,2-461-6166 0 0,0-3-3499 0 0,5 8-2226 0 0</inkml:trace>
  <inkml:trace contextRef="#ctx0" brushRef="#br0" timeOffset="-24338.283">2957 4831 10338 0 0,'0'0'3478'0'0,"0"0"-1553"0"0,0 0-774 0 0,0 0-111 0 0,0 0-48 0 0,0 0-96 0 0,0 0-145 0 0,0 0-183 0 0,0 0-156 0 0,35-4-122 0 0,112-10-89 0 0,-12 10-62 0 0,-38 11-1536 0 0,-67-4-1829 0 0,-14-2-4554 0 0</inkml:trace>
  <inkml:trace contextRef="#ctx0" brushRef="#br0" timeOffset="-24089.773">3857 4872 13955 0 0,'0'0'2014'0'0,"0"0"-423"0"0,0 0-239 0 0,0 0-168 0 0,0 0-161 0 0,0 0-135 0 0,0 0-123 0 0,0 0-108 0 0,0 0-98 0 0,0 0-96 0 0,-31 3-79 0 0,-95 10-99 0 0,75 1 40 0 0,45 6-177 0 0,7-12-160 0 0,0-6 12 0 0,-1 0 0 0 0,1 0 0 0 0,0-1 0 0 0,1 1 0 0 0,-1 0 0 0 0,0 0 0 0 0,1-1 0 0 0,-1 1-1 0 0,0-1 1 0 0,1 1 0 0 0,0-1 0 0 0,-1 0 0 0 0,1 1 0 0 0,0-1 0 0 0,0 0 0 0 0,0 0 0 0 0,0 0-1 0 0,0-1 1 0 0,0 1 0 0 0,0 0 0 0 0,0-1 0 0 0,0 1 0 0 0,0-1 0 0 0,1 0 0 0 0,6 4 16 0 0,18 5-2 0 0,-11-4-17 0 0,1 1 1 0 0,-1 1 0 0 0,-1 0 0 0 0,1 1-1 0 0,-1 1 1 0 0,0 0 0 0 0,-1 1 0 0 0,10 9 2 0 0,-20-15 19 0 0,-1 0 0 0 0,0 0 1 0 0,0 0-1 0 0,-1 0 0 0 0,1 0 1 0 0,-1 1-1 0 0,0-1 0 0 0,0 1 0 0 0,-1 0 1 0 0,1-1-1 0 0,-1 1 0 0 0,0 0 1 0 0,0 0-1 0 0,-1 0 0 0 0,0 0 0 0 0,1 0 1 0 0,-2 0-1 0 0,1 0 0 0 0,0 0 1 0 0,-1-1-1 0 0,0 1 0 0 0,0 0 0 0 0,-1 0 1 0 0,1 0-1 0 0,-1-1 0 0 0,0 1 1 0 0,0-1-1 0 0,-1 0 0 0 0,1 1 0 0 0,-1-1 1 0 0,0 0-1 0 0,0 0 0 0 0,0-1 1 0 0,0 1-1 0 0,-1-1 0 0 0,0 1 0 0 0,0-1 1 0 0,0 0-1 0 0,0 0 0 0 0,0-1 1 0 0,-3 2-20 0 0,-6 4-5 0 0,0-1 1 0 0,0 0-1 0 0,-1-1 1 0 0,0 0 0 0 0,-1-1-1 0 0,1 0 1 0 0,-1-2-1 0 0,0 0 1 0 0,0 0 0 0 0,-9 0 4 0 0,12-13-1557 0 0,11-3-6715 0 0,1 10 5293 0 0,0-1-9543 0 0</inkml:trace>
  <inkml:trace contextRef="#ctx0" brushRef="#br0" timeOffset="-22626.326">4866 4702 88 0 0,'0'0'1790'0'0,"0"0"-522"0"0,0 0 59 0 0,0 0 348 0 0,0 0 316 0 0,0 0 92 0 0,0 0-188 0 0,0 0-333 0 0,0 0-323 0 0,0 0-287 0 0,0 0-162 0 0,0 0-129 0 0,0 0-94 0 0,3-6-146 0 0,-1 1-377 0 0,-2 5-30 0 0,-1 0 1 0 0,1 0 0 0 0,0 0 0 0 0,-1 0 0 0 0,1 0 0 0 0,-1 0 0 0 0,1 0 0 0 0,-1 0-1 0 0,1-1 1 0 0,-1 1 0 0 0,1 0 0 0 0,0 0 0 0 0,-1 0 0 0 0,1-1 0 0 0,-1 1-1 0 0,1 0 1 0 0,0 0 0 0 0,-1-1 0 0 0,1 1 0 0 0,0 0 0 0 0,-1 0 0 0 0,1-1-1 0 0,0 1 1 0 0,-1-1 0 0 0,1 1 0 0 0,0 0 0 0 0,0-1 0 0 0,0 1 0 0 0,-1-1 0 0 0,1 1-1 0 0,0 0 1 0 0,0-1 0 0 0,0 1 0 0 0,0-1 0 0 0,0 1 0 0 0,0-1 0 0 0,0 1-1 0 0,0-1-14 0 0,-120 85 1253 0 0,140-91 700 0 0,95-59 4 0 0,-51 29-894 0 0,-63 37-938 0 0,-1 0-4 0 0,0 0-10 0 0,0 0-40 0 0,0 0-19 0 0,0 0 0 0 0,0 0-12 0 0,0 0-15 0 0,0 19 131 0 0,14 151 926 0 0,-19 123-451 0 0,-5-109-509 0 0,8-184-2462 0 0,3-15-3757 0 0,-1 9-2844 0 0,0 2-1412 0 0</inkml:trace>
  <inkml:trace contextRef="#ctx0" brushRef="#br0" timeOffset="-22401.238">4662 5332 6841 0 0,'0'0'5828'0'0,"0"0"-3482"0"0,0 0-1234 0 0,0 0-27 0 0,0 0 98 0 0,0 0-34 0 0,0 0-117 0 0,0 0-159 0 0,0 0-153 0 0,0 0-93 0 0,32-5-97 0 0,100-12-88 0 0,35 13 343 0 0,-55 4-1571 0 0,-74 0-2487 0 0,-2 0-4382 0 0,-23 0-3928 0 0</inkml:trace>
  <inkml:trace contextRef="#ctx0" brushRef="#br0" timeOffset="-21733.755">6225 4997 3585 0 0,'0'0'1660'0'0,"0"0"-188"0"0,0 0 85 0 0,0 0 256 0 0,0 0 68 0 0,0 0-203 0 0,0 0-282 0 0,0 0-309 0 0,0 0-218 0 0,0 0-139 0 0,0 0-114 0 0,0 0-85 0 0,0 0-90 0 0,-3-10-59 0 0,-10-29-57 0 0,12 37-284 0 0,0 1 0 0 0,0 0 0 0 0,-1 0-1 0 0,1 0 1 0 0,0 0 0 0 0,-1 0 0 0 0,1 1 0 0 0,-1-1 0 0 0,1 0 0 0 0,-1 1-1 0 0,1-1 1 0 0,-1 1 0 0 0,1-1 0 0 0,-1 1 0 0 0,0 0 0 0 0,1-1 0 0 0,-1 1 0 0 0,1 0-1 0 0,-1 0 1 0 0,0 0 0 0 0,1 0 0 0 0,-1 1 0 0 0,0-1 0 0 0,1 0 0 0 0,-1 1 0 0 0,-1 0-41 0 0,0-1 99 0 0,-179 48 2960 0 0,-68 28 96 0 0,308-71-3011 0 0,105 7-9 0 0,-160-12-130 0 0,-1 1 0 0 0,1-1-1 0 0,-1 1 1 0 0,1 0 0 0 0,-1 0 0 0 0,0 0 0 0 0,1 0 0 0 0,-1 0-1 0 0,0 1 1 0 0,0-1 0 0 0,0 0 0 0 0,0 1 0 0 0,0 0 0 0 0,0 0 0 0 0,0-1-1 0 0,0 1 1 0 0,-1 0 0 0 0,1 0 0 0 0,-1 0 0 0 0,0 1 0 0 0,1-1-1 0 0,-1 0 1 0 0,0 0 0 0 0,0 1 0 0 0,0-1 0 0 0,-1 1 0 0 0,1-1-1 0 0,-1 1 1 0 0,1-1 0 0 0,-1 1 0 0 0,0-1 0 0 0,0 1 0 0 0,0-1-1 0 0,0 1 1 0 0,0-1 0 0 0,-1 1 0 0 0,1-1 0 0 0,-1 1 0 0 0,1-1 0 0 0,-1 1-1 0 0,0-1 1 0 0,0 1 0 0 0,0-1 0 0 0,-1 0 0 0 0,1 0 0 0 0,0 0-1 0 0,-1 0 1 0 0,1 0 0 0 0,-1 0 0 0 0,0 0 0 0 0,0 0 0 0 0,0 0-1 0 0,0-1 1 0 0,0 1-5 0 0,-65 63 186 0 0,56-57-169 0 0,0 0-1 0 0,1 1 1 0 0,0 0-1 0 0,1 0 1 0 0,0 1-1 0 0,0 1 1 0 0,1 0-1 0 0,1 0 1 0 0,0 0-1 0 0,0 1 0 0 0,1 0 1 0 0,1 0-1 0 0,-4 11-16 0 0,8-20 6 0 0,0-1 0 0 0,1 1-1 0 0,-1 0 1 0 0,1-1-1 0 0,-1 1 1 0 0,1 0-1 0 0,0 0 1 0 0,0-1 0 0 0,0 1-1 0 0,1 0 1 0 0,-1 0-1 0 0,1-1 1 0 0,-1 1-1 0 0,1 0 1 0 0,0-1 0 0 0,0 1-1 0 0,0-1 1 0 0,1 1-1 0 0,-1-1 1 0 0,0 1-1 0 0,1-1 1 0 0,0 0 0 0 0,-1 0-1 0 0,1 0 1 0 0,0 0-1 0 0,0 0 1 0 0,0 0 0 0 0,0 0-1 0 0,1-1 1 0 0,-1 1-1 0 0,0-1 1 0 0,1 0-1 0 0,-1 1 1 0 0,1-1 0 0 0,-1 0-1 0 0,1 0 1 0 0,0-1-1 0 0,-1 1 1 0 0,1-1-1 0 0,0 1 1 0 0,-1-1 0 0 0,1 0-1 0 0,0 0 1 0 0,2 0-6 0 0,-3 0-4 0 0,7 1-81 0 0,-1 0 0 0 0,1-1 0 0 0,-1 0 0 0 0,1 0 0 0 0,0-1 0 0 0,-1 0 0 0 0,1 0 0 0 0,-1-1-1 0 0,1-1 1 0 0,-1 1 0 0 0,0-1 0 0 0,0-1 0 0 0,0 1 0 0 0,-1-1 0 0 0,1-1 0 0 0,-1 1 0 0 0,0-1 0 0 0,3-3 85 0 0,3-14-3400 0 0,-9 4-5391 0 0,-2 14-2747 0 0</inkml:trace>
  <inkml:trace contextRef="#ctx0" brushRef="#br0" timeOffset="-21441.267">5904 4750 6657 0 0,'0'0'5623'0'0,"0"0"-3275"0"0,0 0-1081 0 0,0 0-174 0 0,0 0-26 0 0,0 0 5 0 0,0 0-48 0 0,0 0-164 0 0,0 0-194 0 0,0 0-44 0 0,0 0-3 0 0,0 0 4 0 0,-7 29-10 0 0,-23 92-50 0 0,24-25 397 0 0,35 294 720 0 0,-29-98-1595 0 0,0-291-128 0 0,0 0 1 0 0,0 0-1 0 0,0 0 1 0 0,0 1-1 0 0,0-1 1 0 0,1 0-1 0 0,-1 0 1 0 0,0 0-1 0 0,1 0 1 0 0,-1 0-1 0 0,1 0 0 0 0,-1 0 1 0 0,1 0-1 0 0,0 0 1 0 0,-1 0-1 0 0,1 0 1 0 0,0 0-1 0 0,0-1 1 0 0,-1 1-1 0 0,1 0 1 0 0,0 0-1 0 0,0-1 1 0 0,0 1-1 0 0,0-1 1 0 0,0 1-1 0 0,0-1 1 0 0,0 1-1 0 0,0-1 0 0 0,0 1 1 0 0,0-1-1 0 0,0 0 1 0 0,1 0-1 0 0,-1 1 1 0 0,0-1-1 0 0,0 0 1 0 0,0 0-1 0 0,1 0 43 0 0,26-8-6601 0 0,-20 4-1976 0 0</inkml:trace>
  <inkml:trace contextRef="#ctx0" brushRef="#br0" timeOffset="-20901.853">6816 4982 9514 0 0,'0'0'2086'0'0,"0"0"-240"0"0,0 0-85 0 0,0 0-56 0 0,0 0-190 0 0,0 0-254 0 0,0 0-285 0 0,0 0-237 0 0,0 0-225 0 0,0 0-154 0 0,0 0-102 0 0,0 0-65 0 0,0 0-5 0 0,13-12 1 0 0,46-35 15 0 0,-54 44-139 0 0,0 0 1 0 0,0 0-1 0 0,0 0 1 0 0,0 1-1 0 0,1 0 0 0 0,-1 0 1 0 0,1 0-1 0 0,-1 1 1 0 0,1-1-1 0 0,0 1 1 0 0,-1 1-1 0 0,1-1 0 0 0,0 1 1 0 0,0 0-1 0 0,0 0 1 0 0,-1 1-1 0 0,1 0-65 0 0,18 0 411 0 0,-22-1-373 0 0,1 0-1 0 0,0 0 1 0 0,-1 0 0 0 0,1 0 0 0 0,-1 1-1 0 0,1-1 1 0 0,-1 1 0 0 0,1 0-1 0 0,-1-1 1 0 0,1 1 0 0 0,-1 0-1 0 0,1 1 1 0 0,-1-1 0 0 0,0 0 0 0 0,0 1-1 0 0,0-1 1 0 0,0 1 0 0 0,0 0-1 0 0,0-1 1 0 0,0 1 0 0 0,0 0 0 0 0,-1 0-1 0 0,1 0 1 0 0,-1 1 0 0 0,1-1-1 0 0,-1 0 1 0 0,0 0 0 0 0,0 1 0 0 0,0-1-1 0 0,0 1 1 0 0,0-1 0 0 0,-1 1-1 0 0,1-1 1 0 0,-1 1 0 0 0,0 0 0 0 0,1-1-1 0 0,-1 1 1 0 0,0-1 0 0 0,-1 1-1 0 0,1 0 1 0 0,0-1 0 0 0,-1 1-1 0 0,1-1 1 0 0,-1 1 0 0 0,0-1 0 0 0,0 1-1 0 0,0 0-37 0 0,-11 19 89 0 0,0-1-1 0 0,-2 0 0 0 0,0-1 1 0 0,-1 0-1 0 0,-1-2 0 0 0,0 1 1 0 0,-8 4-90 0 0,-48 58 170 0 0,67-75-152 0 0,-43 71 224 0 0,47-75-233 0 0,0 0 0 0 0,1 1 0 0 0,-1-1 0 0 0,0 1 0 0 0,1 0 0 0 0,-1-1 0 0 0,1 1 0 0 0,0-1 0 0 0,0 1 0 0 0,0 0 0 0 0,0-1 0 0 0,1 1 0 0 0,-1-1 0 0 0,1 1 0 0 0,-1-1 0 0 0,1 1 0 0 0,0-1 0 0 0,0 1 0 0 0,0-1 1 0 0,0 1-1 0 0,0-1 0 0 0,1 0 0 0 0,-1 0 0 0 0,1 0 0 0 0,-1 0 0 0 0,1 0 0 0 0,0 0 0 0 0,0 0 0 0 0,0 0 0 0 0,0-1 0 0 0,2 2-8 0 0,12 6 63 0 0,1-1 1 0 0,0-1-1 0 0,0-1 1 0 0,1 0-1 0 0,0-1 1 0 0,-1-1-1 0 0,2-1 1 0 0,-1 0-1 0 0,0-1 0 0 0,1-1 1 0 0,-1-1-1 0 0,1-1 1 0 0,-1 0-1 0 0,10-3-63 0 0,63-22-204 0 0,-54 9-3001 0 0,-1 1-6449 0 0,-26 9-2748 0 0</inkml:trace>
  <inkml:trace contextRef="#ctx0" brushRef="#br0" timeOffset="-19807.394">7677 4791 2024 0 0,'0'0'2388'0'0,"0"0"-621"0"0,0 0-95 0 0,0 0 139 0 0,0 0 127 0 0,0 0-43 0 0,0 0-165 0 0,0 0-247 0 0,0 0-266 0 0,0 0-193 0 0,0 0-142 0 0,0 0-118 0 0,0 0-72 0 0,-8-4-70 0 0,-25-11-54 0 0,24 11-57 0 0,9 4-86 0 0,17-8 937 0 0,84-6-213 0 0,-92 14-1074 0 0,0 0-1 0 0,0 0 1 0 0,0 0-1 0 0,0 1 1 0 0,0 1-1 0 0,-1-1 0 0 0,1 1 1 0 0,-1 1-1 0 0,1 0 1 0 0,-1 0-1 0 0,0 0 1 0 0,0 1-75 0 0,-5-3 18 0 0,-1 0-1 0 0,0 0 1 0 0,0 0 0 0 0,0 1 0 0 0,0-1-1 0 0,-1 0 1 0 0,1 1 0 0 0,0-1 0 0 0,0 1 0 0 0,-1 0-1 0 0,1-1 1 0 0,-1 1 0 0 0,0 0 0 0 0,1 0-1 0 0,-1 0 1 0 0,0 0 0 0 0,0 0 0 0 0,0 0 0 0 0,-1 0-1 0 0,1 1 1 0 0,0-1 0 0 0,-1 0 0 0 0,1 0-1 0 0,-1 1 1 0 0,0-1 0 0 0,0 0 0 0 0,0 0 0 0 0,0 1-1 0 0,0-1 1 0 0,0 2-18 0 0,-2 7 70 0 0,1 1-1 0 0,-1-1 1 0 0,-1 0 0 0 0,0 0-1 0 0,-1 0 1 0 0,0 0 0 0 0,-1-1-1 0 0,0 1 1 0 0,0-1 0 0 0,-4 5-70 0 0,-17 34 121 0 0,22-37-94 0 0,0-1 0 0 0,0 0 0 0 0,1 1 0 0 0,1 0 0 0 0,0 0 0 0 0,0 0 0 0 0,1 0 0 0 0,1 0 1 0 0,0 0-1 0 0,1 0 0 0 0,0 4-27 0 0,0-11 17 0 0,0 1 0 0 0,0 0 1 0 0,0-1-1 0 0,1 1 0 0 0,0-1 1 0 0,0 1-1 0 0,0-1 0 0 0,1 0 1 0 0,0 0-1 0 0,0 0 0 0 0,0 0 0 0 0,0 0 1 0 0,1-1-1 0 0,0 1 0 0 0,0-1 1 0 0,0 0-1 0 0,0 0 0 0 0,1 0 1 0 0,-1-1-1 0 0,1 0 0 0 0,0 0 1 0 0,0 0-1 0 0,0 0 0 0 0,4 0-17 0 0,62 31 408 0 0,-119-67 815 0 0,-6 28-1252 0 0,36 39 58 0 0,16-28-23 0 0,1 0 0 0 0,-1 0-1 0 0,1 0 1 0 0,0 0 0 0 0,0 0 0 0 0,0 0 0 0 0,1 1-1 0 0,0-1 1 0 0,0 0 0 0 0,1 0 0 0 0,0 0-1 0 0,0 0 1 0 0,0 0 0 0 0,1 0 0 0 0,0 0-1 0 0,0 0 1 0 0,0 0 0 0 0,1-1 0 0 0,0 1-1 0 0,0-1 1 0 0,0 0 0 0 0,1 0 0 0 0,-1 0 0 0 0,1 0-1 0 0,1 0 1 0 0,-1-1 0 0 0,1 0 0 0 0,4 3-6 0 0,-3-4 22 0 0,1 0 1 0 0,-1 0 0 0 0,1 1-1 0 0,-1 0 1 0 0,0 0 0 0 0,-1 0 0 0 0,1 1-1 0 0,-1 0 1 0 0,0 0 0 0 0,0 0 0 0 0,0 1-1 0 0,-1-1 1 0 0,0 1 0 0 0,0 0 0 0 0,0 0-1 0 0,-1 1 1 0 0,0-1 0 0 0,0 1-1 0 0,0 0 1 0 0,-1 0 0 0 0,0 0 0 0 0,0 3-23 0 0,-5-2 28 0 0,0 0 1 0 0,-1 0 0 0 0,1-1 0 0 0,-2 0 0 0 0,1 0-1 0 0,-1 0 1 0 0,0 0 0 0 0,0-1 0 0 0,-1 0 0 0 0,0 0 0 0 0,0 0-1 0 0,0-1 1 0 0,-1 0 0 0 0,0 0 0 0 0,0-1 0 0 0,0 1-1 0 0,0-2 1 0 0,-1 1 0 0 0,0-1 0 0 0,0 0 0 0 0,1-1-1 0 0,-2 1 1 0 0,1-2 0 0 0,0 1 0 0 0,-4-1-29 0 0,-96 29-322 0 0,112-48-1679 0 0,17-6-2948 0 0,-14 18-154 0 0,1-1-7720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0 968 0 0,'0'0'1601'0'0,"0"0"-359"0"0,0 0 64 0 0,0 0 280 0 0,0 0 247 0 0,0 0 93 0 0,0 0-69 0 0,0 0-194 0 0,0 0-222 0 0,0 0-206 0 0,0 0-152 0 0,1 3 4944 0 0,1 10-5031 0 0,-25 101 344 0 0,23-106-1266 0 0,6 103 358 0 0,-5-107-408 0 0,0-1-1 0 0,0 0 0 0 0,0 0 1 0 0,0 0-1 0 0,1 0 1 0 0,-1 0-1 0 0,1 0 0 0 0,-1-1 1 0 0,1 1-1 0 0,0 0 0 0 0,0-1 1 0 0,1 1-1 0 0,-1-1 1 0 0,0 0-1 0 0,1 0 0 0 0,0 0 1 0 0,-1 0-1 0 0,1 0 1 0 0,0 0-1 0 0,0-1 0 0 0,0 0 1 0 0,0 1-1 0 0,0-1 0 0 0,0 0 1 0 0,0 0-1 0 0,0-1 1 0 0,1 1-1 0 0,-1-1 0 0 0,0 1 1 0 0,0-1-1 0 0,4 0-23 0 0,8-4 81 0 0,-1 0 1 0 0,0-1-1 0 0,0 0 0 0 0,0-1 0 0 0,-1-1 0 0 0,1 0 1 0 0,-1-1-1 0 0,-1 0 0 0 0,0-1 0 0 0,0 0 0 0 0,-1-1 1 0 0,0 0-1 0 0,0-1 0 0 0,-2 0 0 0 0,1-1 1 0 0,-1 0-1 0 0,-1-1 0 0 0,0 1 0 0 0,5-12-81 0 0,-6 10 59 0 0,-7 15-62 0 0,0-1 0 0 0,0 0 0 0 0,0 0 0 0 0,0 1 0 0 0,0-1 0 0 0,1 0 0 0 0,-1 1 0 0 0,0-1 0 0 0,0 0 0 0 0,0 0 0 0 0,0 1 0 0 0,0-1 0 0 0,0 0 0 0 0,1 0 0 0 0,-1 0 0 0 0,0 1 0 0 0,0-1 0 0 0,0 0 0 0 0,1 0 0 0 0,-1 0 0 0 0,0 0 0 0 0,0 1 0 0 0,1-1 0 0 0,-1 0 0 0 0,0 0 0 0 0,0 0 0 0 0,1 0 0 0 0,-1 0 0 0 0,0 0 0 0 0,0 0 0 0 0,1 0 0 0 0,-1 0 0 0 0,0 0 0 0 0,0 0 0 0 0,1 0 0 0 0,-1 0 0 0 0,0 0 0 0 0,1 0 0 0 0,-1 0 0 0 0,0 0 0 0 0,0 0 3 0 0,1 8 2 0 0,0 0 0 0 0,1 0 0 0 0,-1-1 0 0 0,2 1 0 0 0,-1-1 0 0 0,1 1 0 0 0,0-1 0 0 0,0 0 1 0 0,1 0-1 0 0,0 0 0 0 0,0-1 0 0 0,1 1 0 0 0,0-1 0 0 0,0 0 0 0 0,0 0 0 0 0,1-1 0 0 0,2 2-2 0 0,-6-5 8 0 0,1 0-1 0 0,0 0 1 0 0,0-1 0 0 0,1 1 0 0 0,-1-1 0 0 0,0 0-1 0 0,0 0 1 0 0,1 0 0 0 0,-1 0 0 0 0,1-1 0 0 0,-1 1-1 0 0,0-1 1 0 0,1 0 0 0 0,-1 0 0 0 0,1 0 0 0 0,-1 0 0 0 0,1-1-1 0 0,-1 1 1 0 0,0-1 0 0 0,1 0 0 0 0,-1 0 0 0 0,0 0-1 0 0,0-1 1 0 0,1 1 0 0 0,-1-1 0 0 0,0 0 0 0 0,1-1-8 0 0,8-8 117 0 0,0-2 0 0 0,-1 1 0 0 0,-1-1 0 0 0,0-1 1 0 0,-1 0-1 0 0,-1-1 0 0 0,0 1 0 0 0,3-9-117 0 0,2-54 299 0 0,-13 77-309 0 0,0 0-14 0 0,0 0-58 0 0,0 0-4 0 0,0 0-34 0 0,0-1-6001 0 0,3 2 2552 0 0,2-1-4995 0 0,-2 0-3156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35 519 16035 0 0,'0'0'1537'0'0,"0"0"-541"0"0,0 0-76 0 0,0 0 195 0 0,0 0 73 0 0,0 0-146 0 0,0 0-255 0 0,0 0-274 0 0,0 0-193 0 0,0 0-106 0 0,0 0-66 0 0,0 0-44 0 0,-4 30-40 0 0,-15 88-38 0 0,7-67-356 0 0,12-51-16 0 0,0 0-325 0 0,0 0-726 0 0,0 0-1897 0 0,0 0-4325 0 0,0 0-3733 0 0</inkml:trace>
  <inkml:trace contextRef="#ctx0" brushRef="#br0" timeOffset="496.566">372 0 13587 0 0,'0'0'1936'0'0,"0"0"-518"0"0,0 0-152 0 0,0 0-14 0 0,0 0-95 0 0,0 0-142 0 0,0 0-99 0 0,0 0-79 0 0,0 0-2 0 0,0 0-2 0 0,0 0-114 0 0,0 0-120 0 0,0 0-114 0 0,3 22-96 0 0,9 68-87 0 0,-16 111 718 0 0,-5-101-827 0 0,9 205-74 0 0,13-242-344 0 0,-13-63 175 0 0,0 1 0 0 0,0-1 0 0 0,0 0 0 0 0,1 1 0 0 0,-1-1 0 0 0,0 1 0 0 0,0-1 0 0 0,1 0 0 0 0,-1 1 0 0 0,0-1 0 0 0,0 1 0 0 0,1-1 0 0 0,-1 0 0 0 0,0 0 0 0 0,1 1 0 0 0,-1-1 0 0 0,1 0 0 0 0,-1 0 0 0 0,0 1 0 0 0,1-1 0 0 0,-1 0 0 0 0,1 0 0 0 0,-1 0 0 0 0,1 0 0 0 0,-1 1 0 0 0,1-1 0 0 0,-1 0 0 0 0,0 0 0 0 0,1 0 0 0 0,-1 0 0 0 0,1 0 0 0 0,-1 0 0 0 0,1 0 0 0 0,-1 0 0 0 0,1-1-1 0 0,-1 1 1 0 0,1 0 0 0 0,-1 0 0 0 0,0 0 0 0 0,1 0 0 0 0,-1-1 0 0 0,1 1 0 0 0,-1 0 0 0 0,0 0 0 0 0,1-1 0 0 0,-1 1 0 0 0,0 0 0 0 0,1-1 0 0 0,-1 1 0 0 0,0 0 0 0 0,1-1 0 0 0,-1 1 0 0 0,0 0 0 0 0,0-1 0 0 0,1 1 0 0 0,-1-1 0 0 0,0 1 0 0 0,0-1 0 0 0,0 1 0 0 0,0 0 0 0 0,0-1 0 0 0,1 1 0 0 0,-1-1 0 0 0,0 1 0 0 0,0-1 0 0 0,0 1 0 0 0,0-1 0 0 0,0 1 50 0 0,7-21-3447 0 0,-2 5-3652 0 0,-3 9-3974 0 0</inkml:trace>
  <inkml:trace contextRef="#ctx0" brushRef="#br0" timeOffset="750.973">228 357 12667 0 0,'0'0'2264'0'0,"0"0"-797"0"0,0 0-421 0 0,0 0-27 0 0,0 0 20 0 0,0 0-14 0 0,0 0-105 0 0,0 0-125 0 0,0 0-112 0 0,0 0-108 0 0,0 0-135 0 0,33-2-112 0 0,104-9-101 0 0,57-13-165 0 0,-151 7-1185 0 0,-26 7-2569 0 0,-7 4-1232 0 0,-5 3-6357 0 0</inkml:trace>
  <inkml:trace contextRef="#ctx0" brushRef="#br0" timeOffset="1083.13">779 63 11434 0 0,'0'0'1741'0'0,"0"0"-232"0"0,0 0 0 0 0,0 0 100 0 0,0 0-11 0 0,0 0-284 0 0,0 0-297 0 0,0 0-198 0 0,0 0-99 0 0,-4 32-45 0 0,-14 101-39 0 0,-4 154 1731 0 0,21-281-2358 0 0,1 0 0 0 0,0 0 0 0 0,0 1-1 0 0,1-1 1 0 0,0 0 0 0 0,0 0 0 0 0,0 0-1 0 0,1 0 1 0 0,-1 0 0 0 0,1-1-1 0 0,1 1 1 0 0,-1 0 0 0 0,1-1 0 0 0,0 0-1 0 0,1 0 1 0 0,-1 0 0 0 0,1 0-1 0 0,0 0 1 0 0,0 0 0 0 0,0-1 0 0 0,1 0-1 0 0,0 0 1 0 0,-1 0 0 0 0,1-1 0 0 0,1 1-1 0 0,-1-1 1 0 0,0-1 0 0 0,1 1-1 0 0,0-1 1 0 0,-1 0 0 0 0,1 0 0 0 0,0 0-1 0 0,0-1 1 0 0,0 0 0 0 0,2 0-9 0 0,103-15 343 0 0,28-37-2 0 0,-138 52-327 0 0,1 0-1 0 0,-1 0 1 0 0,0 1-1 0 0,1-1 1 0 0,-1 1-1 0 0,0-1 1 0 0,0 1-1 0 0,0-1 1 0 0,0 1 0 0 0,0 0-1 0 0,0-1 1 0 0,0 1-1 0 0,0 0 1 0 0,-1 0-1 0 0,1 0 1 0 0,-1 0 0 0 0,0 0-1 0 0,1-1 1 0 0,-1 1-1 0 0,0 0 1 0 0,0 0-1 0 0,0 0 1 0 0,0 0 0 0 0,0 0-1 0 0,-1 0 1 0 0,1 0-1 0 0,-1 0 1 0 0,1 0-1 0 0,-1-1 1 0 0,0 1-14 0 0,1 7 62 0 0,-2 108 130 0 0,3-117-249 0 0,-1 1 0 0 0,0-1-1 0 0,1 1 1 0 0,-1-1-1 0 0,1 1 1 0 0,-1-1-1 0 0,0 1 1 0 0,1-1-1 0 0,-1 1 1 0 0,1-1-1 0 0,-1 0 1 0 0,1 1-1 0 0,-1-1 1 0 0,1 0-1 0 0,0 1 1 0 0,-1-1 0 0 0,1 0-1 0 0,-1 0 1 0 0,1 0-1 0 0,0 0 1 0 0,-1 1-1 0 0,1-1 1 0 0,-1 0-1 0 0,1 0 1 0 0,0 0-1 0 0,-1 0 1 0 0,1 0-1 0 0,0 0 1 0 0,-1-1-1 0 0,1 1 1 0 0,-1 0 0 0 0,1 0-1 0 0,0 0 1 0 0,-1 0-1 0 0,1-1 1 0 0,-1 1-1 0 0,1 0 1 0 0,-1-1-1 0 0,1 1 1 0 0,-1 0-1 0 0,1-1 1 0 0,-1 1-1 0 0,1-1 1 0 0,-1 1-1 0 0,1-1 1 0 0,-1 1-1 0 0,0-1 1 0 0,1 1 0 0 0,-1-1-1 0 0,0 1 1 0 0,1-1-1 0 0,-1 1 1 0 0,0-1-1 0 0,0 0 1 0 0,0 0 57 0 0,2-13-4583 0 0,-1 8-291 0 0,0 1-7435 0 0</inkml:trace>
  <inkml:trace contextRef="#ctx0" brushRef="#br0" timeOffset="166.227">37 166 8346 0 0,'0'0'1464'0'0,"0"0"-944"0"0,0 0-352 0 0,0 0-144 0 0,0 0-272 0 0,0 0-888 0 0,0 0-592 0 0,0 0-1889 0 0,0 0-176 0 0</inkml:trace>
  <inkml:trace contextRef="#ctx0" brushRef="#br0" timeOffset="1951.011">30 114 0 0 0,'0'0'840'0'0,"0"0"702"0"0,0 0 34 0 0,0 0-59 0 0,0 0 64 0 0,0 0 30 0 0,0 0-65 0 0,0 0-90 0 0,0 0-113 0 0,0 0-87 0 0,0 0-50 0 0,0 0-54 0 0,3-2-57 0 0,12-5-67 0 0,-11 5-82 0 0,-4 2-85 0 0,0 0-87 0 0,0 0-70 0 0,0 0-58 0 0,0 0-41 0 0,-26 11 1185 0 0,11 0-1174 0 0,35-25 36 0 0,7 15-5887 0 0,-22 1 1033 0 0,0-2-7927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2593 0 0,'0'0'1965'0'0,"0"0"-164"0"0,0 0-4 0 0,0 0 64 0 0,0 0-86 0 0,0 0-189 0 0,0 0-216 0 0,0 0-253 0 0,0 0-204 0 0,0 0-126 0 0,0 0-115 0 0,0-3-57 0 0,0-12 1073 0 0,0 15-1145 0 0,0 0-9 0 0,0 0-16 0 0,0 0 1 0 0,0 0-28 0 0,0 0-34 0 0,0 0-61 0 0,0 8 482 0 0,32 153 1124 0 0,14-73-1518 0 0,-44-86-448 0 0,1 0 1 0 0,-1-1-1 0 0,1 1 1 0 0,0-1-1 0 0,0 1 1 0 0,0-1-1 0 0,0 0 1 0 0,0 0-1 0 0,0 0 1 0 0,0-1-1 0 0,1 1 1 0 0,-1-1-1 0 0,0 0 1 0 0,0 0-1 0 0,0 0 1 0 0,1 0-1 0 0,-1 0 1 0 0,0-1-1 0 0,0 1 1 0 0,0-1-1 0 0,0 0 1 0 0,1 0-1 0 0,-1 0 1 0 0,-1 0-1 0 0,1-1 1 0 0,0 1-1 0 0,0-1 1 0 0,0 1-1 0 0,-1-1 1 0 0,3-2-37 0 0,163-165 503 0 0,-167 168-487 0 0,1 1 10 0 0,-2 0 8 0 0,0 0-42 0 0,0 0-24 0 0,0 0-15 0 0,12 112-98 0 0,-11-108 151 0 0,0 0 1 0 0,0 0-1 0 0,0 0 1 0 0,1 0-1 0 0,-1-1 1 0 0,1 1-1 0 0,0 0 1 0 0,0-1-1 0 0,0 0 1 0 0,1 1-1 0 0,-1-1 1 0 0,1 0-1 0 0,0 0 1 0 0,0 0-1 0 0,0 0 1 0 0,0-1-1 0 0,0 1 1 0 0,1-1-1 0 0,-1 0 1 0 0,1 0-1 0 0,-1 0 1 0 0,1 0-1 0 0,0-1 1 0 0,0 0-1 0 0,3 2-6 0 0,4-4 36 0 0,-1 0 0 0 0,0-1 0 0 0,0 0 1 0 0,0 0-1 0 0,0-1 0 0 0,0-1 0 0 0,0 1 0 0 0,-1-1 0 0 0,1-1 0 0 0,-1 0 0 0 0,0 0 0 0 0,-1-1 1 0 0,1 0-1 0 0,-1-1 0 0 0,-1 0 0 0 0,1 0 0 0 0,-1 0 0 0 0,0-1 0 0 0,-1 0 0 0 0,0 0 0 0 0,0-1 1 0 0,0 0-1 0 0,-1 0 0 0 0,-1 0 0 0 0,0-1 0 0 0,0 1 0 0 0,1-7-36 0 0,11-40-1051 0 0,-20 56-1085 0 0,0 0 30 0 0,2 0-4908 0 0,0 0-3466 0 0</inkml:trace>
  <inkml:trace contextRef="#ctx0" brushRef="#br0" timeOffset="570.064">893 0 11779 0 0,'0'0'1992'0'0,"0"0"-392"0"0,0 0-255 0 0,0 0-86 0 0,0 0-67 0 0,0 0-68 0 0,0 0-177 0 0,0 0-224 0 0,0 0-178 0 0,0 0-3 0 0,0 0 48 0 0,0 0 25 0 0,0 9 9 0 0,-7 380 3170 0 0,0-339-3697 0 0,-2 12-21 0 0,2 0 0 0 0,3 0 0 0 0,4 44-76 0 0,-1-105 2 0 0,1 1 1 0 0,0-1 0 0 0,0 0 0 0 0,0 1 0 0 0,1-1-1 0 0,-1 1 1 0 0,0-1 0 0 0,0 1 0 0 0,1-1 0 0 0,-1 1-1 0 0,1-1 1 0 0,-1 0 0 0 0,1 1 0 0 0,0-1 0 0 0,-1 0 0 0 0,1 0-1 0 0,0 1 1 0 0,0-1 0 0 0,0 0 0 0 0,0 0 0 0 0,0 0-1 0 0,0 0 1 0 0,0 0 0 0 0,0 0 0 0 0,1-1 0 0 0,-1 1-1 0 0,0 0 1 0 0,0 0 0 0 0,1-1 0 0 0,-1 1 0 0 0,0-1 0 0 0,1 1-1 0 0,-1-1 1 0 0,1 0 0 0 0,-1 1 0 0 0,1-1 0 0 0,-1 0-1 0 0,1 0 1 0 0,-1 0 0 0 0,0 0 0 0 0,1 0 0 0 0,-1-1-1 0 0,1 1 1 0 0,-1 0 0 0 0,1-1 0 0 0,-1 1 0 0 0,0-1 0 0 0,1 1-1 0 0,-1-1 1 0 0,0 1 0 0 0,1-1 0 0 0,-1 0 0 0 0,0 0-1 0 0,0 0 1 0 0,1 0-3 0 0,197-149 206 0 0,-164 131-261 0 0,-31 45 12 0 0,-6 172 197 0 0,25-198-650 0 0,5-28-1869 0 0,-18 14-2157 0 0,-1 2-3640 0 0,-3 4-4201 0 0</inkml:trace>
  <inkml:trace contextRef="#ctx0" brushRef="#br0" timeOffset="951.435">1377 685 6609 0 0,'0'0'2496'0'0,"0"0"-101"0"0,0 0-187 0 0,0 0-274 0 0,0 0-320 0 0,0 0-273 0 0,0 0-228 0 0,0 0-183 0 0,0 0-123 0 0,0 0-93 0 0,0 0-115 0 0,34-9-114 0 0,101-30-61 0 0,-57 0 750 0 0,-67 27-852 0 0,23-57 1188 0 0,-33 67-1496 0 0,-1 1 1 0 0,0-1-1 0 0,0 0 1 0 0,0 1 0 0 0,0-1-1 0 0,0 1 1 0 0,0-1-1 0 0,0 0 1 0 0,0 1 0 0 0,-1-1-1 0 0,1 1 1 0 0,-1-1-1 0 0,1 0 1 0 0,-1 1-1 0 0,0-1 1 0 0,1 1 0 0 0,-1 0-1 0 0,0-1 1 0 0,0 1-1 0 0,0 0 1 0 0,0-1 0 0 0,0 1-1 0 0,0 0 1 0 0,0 0-1 0 0,-1 0 1 0 0,1 0 0 0 0,0 0-1 0 0,-1 0 1 0 0,1 0-1 0 0,-1 1 1 0 0,1-1-1 0 0,-1 0 1 0 0,1 1 0 0 0,-1-1-1 0 0,1 1 1 0 0,-1-1-1 0 0,1 1 1 0 0,-1 0 0 0 0,0 0-1 0 0,1 0 1 0 0,-1 0-1 0 0,0 0 1 0 0,1 0 0 0 0,-1 0-1 0 0,0 0-14 0 0,-10 2-12 0 0,0 1 1 0 0,0 0-1 0 0,0 0 0 0 0,1 1 0 0 0,-1 0 1 0 0,1 1-1 0 0,0 1 0 0 0,0 0 0 0 0,0 0 1 0 0,1 1-1 0 0,0 0 0 0 0,1 1 0 0 0,-1 0 0 0 0,1 0 1 0 0,1 1-1 0 0,0 1 0 0 0,-7 9 12 0 0,11-15-11 0 0,1 0 1 0 0,-1 1-1 0 0,1-1 0 0 0,0 1 0 0 0,1 0 1 0 0,-1 0-1 0 0,1 0 0 0 0,0 0 0 0 0,0 1 1 0 0,1-1-1 0 0,0 0 0 0 0,-1 1 0 0 0,2-1 1 0 0,-1 1-1 0 0,1 0 0 0 0,0-1 0 0 0,0 1 1 0 0,0 2 10 0 0,2-5-9 0 0,-1 0 1 0 0,1 1 0 0 0,0-1 0 0 0,0 0-1 0 0,0 0 1 0 0,1 0 0 0 0,-1-1-1 0 0,1 1 1 0 0,-1 0 0 0 0,1-1-1 0 0,0 0 1 0 0,0 1 0 0 0,0-1-1 0 0,0 0 1 0 0,1-1 0 0 0,-1 1-1 0 0,0-1 1 0 0,1 1 0 0 0,-1-1 0 0 0,1 0-1 0 0,-1 0 1 0 0,1 0 0 0 0,0-1-1 0 0,-1 1 1 0 0,1-1 0 0 0,1 0 8 0 0,133-2-1905 0 0,-85-18-8788 0 0,-46 15-926 0 0</inkml:trace>
  <inkml:trace contextRef="#ctx0" brushRef="#br0" timeOffset="1379.846">1812 711 3985 0 0,'0'0'2928'0'0,"0"0"-266"0"0,0 0-281 0 0,0 0-313 0 0,0 0-303 0 0,0 0-270 0 0,0 0-214 0 0,0 0-214 0 0,0 0-171 0 0,32-2-139 0 0,101-7-164 0 0,-73-7 299 0 0,-55 14-793 0 0,0-1-1 0 0,0-1 1 0 0,0 1 0 0 0,0-1-1 0 0,-1 1 1 0 0,0-1-1 0 0,1-1 1 0 0,-2 1-1 0 0,1-1 1 0 0,0 1 0 0 0,-1-1-1 0 0,0 0 1 0 0,0 0-1 0 0,0 0 1 0 0,-1-1-1 0 0,1 1 1 0 0,-1-1 0 0 0,-1 0-1 0 0,1 1 1 0 0,-1-1-1 0 0,0 0 1 0 0,0 0-1 0 0,-1 0 1 0 0,0-1-99 0 0,-2 3-4 0 0,0 1 0 0 0,0 0 0 0 0,0 1-1 0 0,0-1 1 0 0,-1 0 0 0 0,0 1 0 0 0,1-1 0 0 0,-1 1 0 0 0,0 0 0 0 0,0 0-1 0 0,0 0 1 0 0,-1 0 0 0 0,1 0 0 0 0,0 1 0 0 0,-1-1 0 0 0,1 1 0 0 0,-1 0 0 0 0,1 0-1 0 0,-1 1 1 0 0,0-1 0 0 0,1 1 0 0 0,-1-1 0 0 0,0 1 0 0 0,1 0 0 0 0,-1 1-1 0 0,0-1 1 0 0,1 1 0 0 0,-1-1 0 0 0,1 1 0 0 0,-1 0 0 0 0,1 0 0 0 0,-1 1-1 0 0,1-1 1 0 0,0 1 0 0 0,-1 0 0 0 0,1 0 0 0 0,0 0 0 0 0,0 0 4 0 0,-5 4-21 0 0,0 0 1 0 0,0 0 0 0 0,1 0-1 0 0,0 1 1 0 0,1 0 0 0 0,-1 1 0 0 0,1 0-1 0 0,1 0 1 0 0,-1 0 0 0 0,1 0-1 0 0,1 1 1 0 0,0 0 0 0 0,0 0-1 0 0,1 0 1 0 0,0 1 0 0 0,0-1-1 0 0,1 1 1 0 0,0-1 0 0 0,1 1 0 0 0,0 0-1 0 0,0-1 1 0 0,2 11 20 0 0,2-15 0 0 0,0-1-1 0 0,0 1 1 0 0,1 0 0 0 0,0-1 0 0 0,0 0 0 0 0,0 0-1 0 0,0 0 1 0 0,1 0 0 0 0,-1-1 0 0 0,1 0 0 0 0,0 0-1 0 0,0 0 1 0 0,0 0 0 0 0,1-1 0 0 0,-1 0 0 0 0,1 0-1 0 0,-1 0 1 0 0,1-1 0 0 0,0 0 0 0 0,-1 0-1 0 0,1 0 1 0 0,0-1 0 0 0,0 1 0 0 0,-1-2 0 0 0,3 1 0 0 0,8 0-25 0 0,1 0 1 0 0,0-1-1 0 0,0-1 1 0 0,-1 0 0 0 0,1-1-1 0 0,-1-1 1 0 0,0-1-1 0 0,0 0 1 0 0,-1-1 0 0 0,1 0-1 0 0,4-4 25 0 0,89-71-6174 0 0,-95 64 795 0 0,-7 5-5430 0 0</inkml:trace>
  <inkml:trace contextRef="#ctx0" brushRef="#br0" timeOffset="1740.938">2583 59 16275 0 0,'0'0'1772'0'0,"0"0"-616"0"0,0 0-213 0 0,0 0 28 0 0,0 0 118 0 0,0 0 78 0 0,0 0-68 0 0,0 0-132 0 0,0 0-171 0 0,0 0-155 0 0,0 0-99 0 0,0 0-49 0 0,-2 26-69 0 0,-11 129 277 0 0,-5-19 187 0 0,-18 100-671 0 0,26-38-264 0 0,11-199 32 0 0,-1 1 0 0 0,0 0-1 0 0,1 0 1 0 0,-1 0 0 0 0,0 0-1 0 0,1-1 1 0 0,-1 1-1 0 0,1 0 1 0 0,-1 0 0 0 0,0 0-1 0 0,1 0 1 0 0,-1 0-1 0 0,1 0 1 0 0,-1 0 0 0 0,0 0-1 0 0,1 0 1 0 0,-1 0 0 0 0,0 0-1 0 0,1 0 1 0 0,-1 1-1 0 0,1-1 1 0 0,-1 0 0 0 0,0 0-1 0 0,1 0 1 0 0,-1 0-1 0 0,0 1 1 0 0,1-1 0 0 0,-1 0-1 0 0,0 0 1 0 0,0 1 0 0 0,1-1-1 0 0,-1 0 1 0 0,0 0-1 0 0,0 1 1 0 0,1-1 0 0 0,-1 0-1 0 0,0 1 1 0 0,0-1 0 0 0,0 0-1 0 0,1 1 1 0 0,-1-1-1 0 0,0 0 1 0 0,0 1 0 0 0,0-1-1 0 0,0 1 1 0 0,0-1-1 0 0,0 0 1 0 0,0 1 0 0 0,0-1-1 0 0,0 0 1 0 0,0 1 0 0 0,0-1-1 0 0,0 1 1 0 0,0-1-1 0 0,0 0 1 0 0,0 1 0 0 0,0-1-1 0 0,-1 0 1 0 0,1 1-1 0 0,0-1 1 0 0,0 0 0 0 0,0 1-1 0 0,0-1 1 0 0,-1 1 15 0 0,16-33-2449 0 0,-10 22 1500 0 0,-1 2-19 0 0,6-13-5477 0 0,-8 9-5477 0 0</inkml:trace>
  <inkml:trace contextRef="#ctx0" brushRef="#br0" timeOffset="2115.369">2972 431 7810 0 0,'0'0'4181'0'0,"0"0"-1660"0"0,0 0-699 0 0,0 0-117 0 0,0 0-134 0 0,0 0-253 0 0,0 0-324 0 0,0 0-246 0 0,0 0-114 0 0,0 0-81 0 0,0 0-79 0 0,0 0-106 0 0,0 0-103 0 0,-6 2-52 0 0,-125 47 1044 0 0,129-48-1252 0 0,0 0 0 0 0,1 0 0 0 0,-1 0 1 0 0,1 0-1 0 0,-1 1 0 0 0,1-1 0 0 0,-1 0 0 0 0,1 1 1 0 0,0-1-1 0 0,0 1 0 0 0,0-1 0 0 0,0 1 1 0 0,0 0-1 0 0,0-1 0 0 0,0 1 0 0 0,0 0 0 0 0,1 0 1 0 0,-1 0-1 0 0,1 0 0 0 0,-1-1 0 0 0,1 1 1 0 0,0 0-1 0 0,0 0 0 0 0,0 0 0 0 0,0 0 0 0 0,0 0 1 0 0,0 0-1 0 0,0 0 0 0 0,1 0 0 0 0,-1 0 1 0 0,1-1-1 0 0,-1 1 0 0 0,1 0 0 0 0,0 0 0 0 0,0 0 1 0 0,-1-1-1 0 0,1 1 0 0 0,1 0 0 0 0,-1-1 1 0 0,0 1-1 0 0,0-1 0 0 0,1 1-5 0 0,63 56 259 0 0,-60-54-182 0 0,0 0 0 0 0,0 0-1 0 0,0 0 1 0 0,-1 0 0 0 0,1 1-1 0 0,-1 0 1 0 0,0-1-1 0 0,0 2 1 0 0,-1-1 0 0 0,1 0-1 0 0,-1 1 1 0 0,0 0 0 0 0,-1-1-1 0 0,1 1 1 0 0,-1 0-1 0 0,0 0 1 0 0,-1 1 0 0 0,0-1-1 0 0,0 0 1 0 0,0 0-1 0 0,0 1 1 0 0,-1 5-77 0 0,-2-7 46 0 0,-1 0 0 0 0,1 0 0 0 0,-1-1 1 0 0,0 0-1 0 0,0 1 0 0 0,-1-1 0 0 0,1 0 0 0 0,-1 0 0 0 0,0-1 0 0 0,0 1 1 0 0,0-1-1 0 0,0 0 0 0 0,-1 0 0 0 0,1 0 0 0 0,-1-1 0 0 0,0 1 0 0 0,-1 0-46 0 0,0 0 0 0 0,0 0-1 0 0,-1-1 1 0 0,1 0 0 0 0,0 0-1 0 0,-1 0 1 0 0,1 0-1 0 0,-1-1 1 0 0,0 0 0 0 0,0-1-1 0 0,1 1 1 0 0,-1-1-1 0 0,0-1 1 0 0,0 1 0 0 0,1-1-1 0 0,-1 0 1 0 0,1-1-1 0 0,-4-1 1 0 0,-23-34-4567 0 0,30 27-481 0 0,2 5-7094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4185 0 0,'0'0'1856'0'0,"0"0"-47"0"0,0 0 206 0 0,0 0 200 0 0,0 0 0 0 0,0 0-191 0 0,0 0-410 0 0,0 0-442 0 0,0 0-323 0 0,0 0-243 0 0,0 0-130 0 0,-4 11-41 0 0,-68 174 1860 0 0,-36 123-1212 0 0,19-112-1187 0 0,77-167-589 0 0,12-29 347 0 0,0 0-104 0 0,0 0-137 0 0,0-4-1015 0 0,12-54-3654 0 0,-3 34 555 0 0,-6 15 2027 0 0,4-6-5762 0 0</inkml:trace>
  <inkml:trace contextRef="#ctx0" brushRef="#br0" timeOffset="524.207">80 328 0 0 0,'0'0'931'0'0,"0"0"172"0"0,0 0 346 0 0,0 0 332 0 0,0 0 163 0 0,0 0-98 0 0,0 0-318 0 0,0 0-343 0 0,0 0-248 0 0,0 0-94 0 0,0 0-48 0 0,0 0-39 0 0,0 17-59 0 0,2 53-79 0 0,-3-69-587 0 0,1 0-1 0 0,0 0 1 0 0,0 0 0 0 0,0 1 0 0 0,0-1 0 0 0,1 0-1 0 0,-1 0 1 0 0,0 0 0 0 0,0 0 0 0 0,1 0-1 0 0,-1 0 1 0 0,0 0 0 0 0,1 0 0 0 0,-1-1 0 0 0,1 1-1 0 0,-1 0 1 0 0,1 0 0 0 0,0 0 0 0 0,-1 0 0 0 0,1 0-1 0 0,0-1 1 0 0,0 1 0 0 0,-1 0 0 0 0,1-1-1 0 0,0 1 1 0 0,0-1 0 0 0,0 1 0 0 0,0-1 0 0 0,0 1-1 0 0,0-1 1 0 0,0 1 0 0 0,0-1 0 0 0,0 0 0 0 0,0 0-1 0 0,0 1 1 0 0,0-1 0 0 0,0 0 0 0 0,0 0-1 0 0,0 0 1 0 0,0 0 0 0 0,0 0 0 0 0,0-1 0 0 0,0 1-1 0 0,1 0-30 0 0,5 0 277 0 0,10-1-83 0 0,1-1 1 0 0,-1 0-1 0 0,0-2 1 0 0,-1 1-1 0 0,1-2 1 0 0,-1 0-1 0 0,0-2 1 0 0,0 1-1 0 0,0-2 1 0 0,-1 0-1 0 0,0-1 1 0 0,-1 0-1 0 0,0-1 1 0 0,0-1-1 0 0,-1 0 0 0 0,0-1 1 0 0,-1 0-1 0 0,-1-1 1 0 0,0 0-1 0 0,-1-1 1 0 0,0 0-1 0 0,-1-1 1 0 0,6-12-195 0 0,0-1 129 0 0,0 0 1 0 0,-2-2 0 0 0,-1 1-1 0 0,-1-2 1 0 0,-2 1-1 0 0,0-10-129 0 0,-15 94 1454 0 0,-13 14-896 0 0,4 0 1 0 0,2 1 0 0 0,3 0-1 0 0,3 1 1 0 0,2 28-559 0 0,2 27 225 0 0,3-125-226 0 0,0 0-13 0 0,0 0 4 0 0,0 0-8 0 0,0 0-15 0 0,0 0-16 0 0,0 0 1 0 0,0 0-14 0 0,0 0 16 0 0,0 0-6 0 0,0 0-24 0 0,0 0-22 0 0,43-30-5329 0 0,-30 17-3684 0 0,-9 8-2698 0 0</inkml:trace>
  <inkml:trace contextRef="#ctx0" brushRef="#br0" timeOffset="921.126">710 251 9810 0 0,'0'0'2295'0'0,"0"0"-358"0"0,0 0-98 0 0,0 0-35 0 0,0 0-134 0 0,0 0-257 0 0,0 0-368 0 0,0 0-328 0 0,0 0-206 0 0,0 0-90 0 0,0 0-35 0 0,0 0-6 0 0,0 0-49 0 0,-4 15-73 0 0,-18 107 273 0 0,-18 75 100 0 0,32-127-635 0 0,8-69-35 0 0,0-1-1 0 0,0 0-21 0 0,0 0-20 0 0,0 0-26 0 0,4-24-901 0 0,49-81-4752 0 0,-8 38-2258 0 0,-19 29 402 0 0,-18 25 4371 0 0</inkml:trace>
  <inkml:trace contextRef="#ctx0" brushRef="#br0" timeOffset="1338.508">886 269 24 0 0,'0'0'2311'0'0,"0"0"-149"0"0,0 0-227 0 0,0 0-67 0 0,0 0 74 0 0,0 0 25 0 0,0 0-146 0 0,0 0-285 0 0,0 0-274 0 0,0 0-232 0 0,0 0-160 0 0,0 0-118 0 0,0 0-77 0 0,-30 30-60 0 0,-95 92-60 0 0,73-76 1130 0 0,51-45-1394 0 0,1-1-55 0 0,0 0-65 0 0,0 0-57 0 0,0 0-32 0 0,0 0 0 0 0,85 4 1798 0 0,7 102 1268 0 0,-61-66-2510 0 0,-7-40-3830 0 0,-9-13-1115 0 0,-8 2-3335 0 0,-5 7-4613 0 0</inkml:trace>
  <inkml:trace contextRef="#ctx0" brushRef="#br0" timeOffset="1822.339">1161 243 8298 0 0,'0'0'2430'0'0,"0"0"-333"0"0,0 0-97 0 0,0 0-87 0 0,0 0-228 0 0,0 0-317 0 0,0 0-349 0 0,0 0-292 0 0,0 0-178 0 0,0 0-94 0 0,0 0-32 0 0,0 0 61 0 0,0 0 64 0 0,4 1 43 0 0,27 2 78 0 0,1-1 0 0 0,0-1 0 0 0,-1-2 0 0 0,1-2 0 0 0,-1 0 0 0 0,1-3-669 0 0,125-2 469 0 0,-154 9 3 0 0,-9 5-7408 0 0,1-6 4246 0 0,2 0-3648 0 0,0 0-5144 0 0</inkml:trace>
  <inkml:trace contextRef="#ctx0" brushRef="#br0" timeOffset="2104.253">1186 420 5177 0 0,'0'0'4190'0'0,"0"0"-1386"0"0,0 0-604 0 0,0 0-163 0 0,0 0-216 0 0,0 0-320 0 0,0 0-391 0 0,0 0-371 0 0,0 0-201 0 0,0 0-23 0 0,0 0 58 0 0,0 0 76 0 0,0 0 14 0 0,12 0-35 0 0,128-19 1738 0 0,56-16-1598 0 0,-141 33-1398 0 0,-31 3-8842 0 0,-22-1-2856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4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171 206 2024 0 0,'0'0'1855'0'0,"0"0"-288"0"0,0 0 3 0 0,0 0 243 0 0,0 0 144 0 0,0 0 46 0 0,0 0-197 0 0,0 0-320 0 0,0 0-210 0 0,0 0-214 0 0,0 0-197 0 0,-5-4-167 0 0,2 1-596 0 0,2 2-65 0 0,-1 0 0 0 0,1 0 0 0 0,0 0 0 0 0,0 0-1 0 0,0 0 1 0 0,0 0 0 0 0,-1 1 0 0 0,1-1 0 0 0,0 0 0 0 0,-1 0 0 0 0,1 1-1 0 0,-1-1 1 0 0,1 1 0 0 0,-1 0 0 0 0,1-1 0 0 0,-1 1 0 0 0,1 0 0 0 0,-1 0-1 0 0,1 0 1 0 0,-1 0 0 0 0,1 0 0 0 0,-1 0 0 0 0,1 0 0 0 0,-1 0 0 0 0,1 1-1 0 0,-1-1 1 0 0,1 1 0 0 0,-1-1 0 0 0,1 1 0 0 0,-1 0-37 0 0,-9 9 143 0 0,0 0 0 0 0,1 1 1 0 0,0 0-1 0 0,1 1 0 0 0,0 0 0 0 0,1 1 1 0 0,1-1-1 0 0,0 2 0 0 0,0-1 0 0 0,2 1 1 0 0,-1 0-1 0 0,2 0 0 0 0,0 0 0 0 0,0 0 1 0 0,2 1-1 0 0,0 0 0 0 0,0 0 0 0 0,1-1 0 0 0,1 1 1 0 0,1 0-1 0 0,0 0 0 0 0,2 10-143 0 0,-3-17 57 0 0,1 0-1 0 0,-1 0 1 0 0,1 0-1 0 0,1 0 0 0 0,0 0 1 0 0,0 0-1 0 0,0 0 1 0 0,1 0-1 0 0,0-1 1 0 0,0 1-1 0 0,1-1 1 0 0,0 0-1 0 0,1 0 1 0 0,-1 0-1 0 0,1-1 1 0 0,0 0-1 0 0,1 0 0 0 0,0 0 1 0 0,0 0-1 0 0,0-1 1 0 0,0 0-1 0 0,1 0 1 0 0,0-1-1 0 0,0 0 1 0 0,0 0-1 0 0,1 0 1 0 0,-1-1-1 0 0,1-1 0 0 0,0 1 1 0 0,0-1-1 0 0,0 0 1 0 0,0-1-1 0 0,7 1-56 0 0,-7-2 82 0 0,-1 0-1 0 0,1 0 1 0 0,0-1-1 0 0,-1 0 1 0 0,1-1-1 0 0,0 1 1 0 0,-1-1-1 0 0,0-1 1 0 0,0 0-1 0 0,1 0 1 0 0,-1 0-1 0 0,-1-1 1 0 0,1 0 0 0 0,-1 0-1 0 0,1 0 1 0 0,4-6-82 0 0,4-3 59 0 0,-1 0 1 0 0,0-1 0 0 0,-1-1 0 0 0,-1 0 0 0 0,0-1 0 0 0,-1 0-1 0 0,-1 0 1 0 0,0-2 0 0 0,-1 1 0 0 0,-1-1 0 0 0,-1 0 0 0 0,-1-1-1 0 0,0 0 1 0 0,-1 0 0 0 0,-1 0 0 0 0,-1 0 0 0 0,-1-1-1 0 0,-1 1 1 0 0,0-1 0 0 0,-1 1 0 0 0,-1-1 0 0 0,-2-1-60 0 0,1 11-69 0 0,0 1 0 0 0,-1 0 0 0 0,0 0 0 0 0,0 1 0 0 0,-1-1 0 0 0,0 1 0 0 0,-1-1 0 0 0,0 1 0 0 0,0 0 0 0 0,-1 1 0 0 0,0 0 0 0 0,0 0 0 0 0,-1 0 0 0 0,0 0 0 0 0,0 1-1 0 0,0 0 1 0 0,-1 1 0 0 0,0 0 0 0 0,0 0 0 0 0,0 1 0 0 0,-1-1 0 0 0,1 2 0 0 0,-1-1 0 0 0,0 1 0 0 0,0 1 0 0 0,0 0 0 0 0,0 0 0 0 0,-1 1 0 0 0,1 0 0 0 0,-1 0 0 0 0,1 1 0 0 0,0 0 0 0 0,-1 1 0 0 0,1 0 0 0 0,0 1 0 0 0,-1 0 0 0 0,1 0 0 0 0,0 1 0 0 0,0 0 0 0 0,1 0 0 0 0,-1 1 0 0 0,0 0 0 0 0,1 1 0 0 0,0 0 0 0 0,-4 3 69 0 0,-42 63-2176 0 0,30-16-6165 0 0,19-37-3084 0 0</inkml:trace>
  <inkml:trace contextRef="#ctx0" brushRef="#br0" timeOffset="488.994">671 511 11018 0 0,'0'0'2890'0'0,"0"0"-849"0"0,0 0-434 0 0,0 0-127 0 0,0 0-68 0 0,0 0-123 0 0,0 0-214 0 0,0 0-263 0 0,0 0-173 0 0,0 0-66 0 0,0 0-45 0 0,0 0-24 0 0,0 0-54 0 0,6 19 459 0 0,-34 65-490 0 0,49-84-434 0 0,-15-3 31 0 0,-1-1 0 0 0,1 0-1 0 0,-1 0 1 0 0,0 0-1 0 0,0 0 1 0 0,0-1 0 0 0,0 0-1 0 0,-1 0 1 0 0,0 0 0 0 0,0 0-1 0 0,0-1 1 0 0,-1 0 0 0 0,0 1-1 0 0,0-1 1 0 0,0-2-16 0 0,9-41 208 0 0,-12 49-164 0 0,0 0-33 0 0,-16 3-1537 0 0,8 7-1011 0 0,7-6-1002 0 0,1 0-3346 0 0,0-3-4885 0 0</inkml:trace>
  <inkml:trace contextRef="#ctx0" brushRef="#br0" timeOffset="1087.115">914 114 6753 0 0,'0'0'5242'0'0,"0"0"-2502"0"0,0 0-1029 0 0,0 0-243 0 0,0 0-155 0 0,0 0-176 0 0,0 0-259 0 0,0 0-247 0 0,0 0-161 0 0,0 0-36 0 0,0 0 51 0 0,0 0 55 0 0,0 0 33 0 0,20-13-3 0 0,62-38-55 0 0,0 17 641 0 0,-59 29-848 0 0,71-6 477 0 0,-92 13-769 0 0,0 1 1 0 0,0-1-1 0 0,0 1 1 0 0,0-1-1 0 0,-1 1 1 0 0,1 0-1 0 0,-1 0 1 0 0,1 0-1 0 0,-1 0 1 0 0,0 0-1 0 0,0 0 1 0 0,-1 0 0 0 0,1 0-1 0 0,0 0 1 0 0,-1 0-1 0 0,0 0 1 0 0,0 0-1 0 0,0 1 1 0 0,0-1-1 0 0,0 0 1 0 0,-1 0-1 0 0,1 0 1 0 0,-1 0-1 0 0,0 0 1 0 0,0 1-17 0 0,-4 11 33 0 0,0-1-1 0 0,-1 0 1 0 0,0 0-1 0 0,-1 0 1 0 0,0 0-1 0 0,-2-1 1 0 0,1-1-1 0 0,-1 1 1 0 0,-5 2-33 0 0,-10 19 50 0 0,4-9-30 0 0,15-20-23 0 0,1-1 0 0 0,0 0 0 0 0,0 1 0 0 0,1 0 0 0 0,0 0 0 0 0,-1 0 0 0 0,2 0 0 0 0,-1 1 0 0 0,1-1-1 0 0,-1 1 1 0 0,1 0 0 0 0,1 0 0 0 0,-1-1 0 0 0,1 2 3 0 0,3-4 0 0 0,0 1-1 0 0,0-1 1 0 0,0 0-1 0 0,1 0 0 0 0,-1-1 1 0 0,1 1-1 0 0,0 0 1 0 0,0-1-1 0 0,0 0 1 0 0,0 1-1 0 0,0-1 1 0 0,0 0-1 0 0,1-1 1 0 0,-1 1-1 0 0,1-1 1 0 0,-1 1-1 0 0,1-1 1 0 0,-1 0-1 0 0,5 0 1 0 0,1 3 5 0 0,1 0 8 0 0,-3-3-10 0 0,0 1 0 0 0,1 0 0 0 0,-1 0 1 0 0,0 1-1 0 0,0 0 0 0 0,-1 0 0 0 0,1 0 1 0 0,-1 1-1 0 0,1 0 0 0 0,-1 1 1 0 0,0-1-1 0 0,-1 1 0 0 0,1 0 0 0 0,-1 0 1 0 0,0 1-1 0 0,0 0 0 0 0,-1 0 0 0 0,0 0 1 0 0,0 0-1 0 0,0 1 0 0 0,-1-1 1 0 0,0 1-1 0 0,0 0 0 0 0,0 0 0 0 0,1 7-3 0 0,-7-1 15 0 0,1-1 0 0 0,-2 1 0 0 0,0-1 0 0 0,0 0 0 0 0,-1 0-1 0 0,-1 0 1 0 0,0-1 0 0 0,0 0 0 0 0,-1 0 0 0 0,0 0 0 0 0,-1-1-1 0 0,-1 0 1 0 0,1-1 0 0 0,-1 0 0 0 0,-1 0 0 0 0,0-1 0 0 0,0 0-1 0 0,-1 0 1 0 0,0-1 0 0 0,0-1 0 0 0,0 0 0 0 0,-1-1 0 0 0,0 0-1 0 0,0 0 1 0 0,-12 2-15 0 0,-30-3-765 0 0,53-4 624 0 0,0-1 1 0 0,0 1-1 0 0,1-1 1 0 0,-1 0-1 0 0,0 1 1 0 0,0-1-1 0 0,1 0 1 0 0,-1 1-1 0 0,1-1 1 0 0,-1 0-1 0 0,0 0 1 0 0,1 1-1 0 0,-1-1 1 0 0,1 0 0 0 0,0 0-1 0 0,-1 0 1 0 0,1 0-1 0 0,0 0 1 0 0,-1 0-1 0 0,1 0 1 0 0,0 0-1 0 0,0 0 1 0 0,0 1-1 0 0,0-1 1 0 0,0 0-1 0 0,0 0 1 0 0,0 0-1 0 0,0 0 1 0 0,0 0-1 0 0,1 0 1 0 0,-1 0-1 0 0,0 0 1 0 0,0 0-1 0 0,1 0 1 0 0,-1 0 0 0 0,1 1-1 0 0,0-2 141 0 0,6-21-10664 0 0,-2 15-1067 0 0</inkml:trace>
  <inkml:trace contextRef="#ctx0" brushRef="#br0" timeOffset="1444.767">1656 125 6985 0 0,'0'0'2305'0'0,"0"0"-402"0"0,0 0-25 0 0,0 0 74 0 0,0 0-106 0 0,0 0-264 0 0,0 0-334 0 0,0 0-323 0 0,0 0-224 0 0,0 0-151 0 0,-27 33-107 0 0,-86 104-85 0 0,68-62 102 0 0,43-62-363 0 0,-2-5-54 0 0,1-1-1 0 0,1 1 1 0 0,0 0-1 0 0,0 0 1 0 0,0 0-1 0 0,1 0 1 0 0,0 1-1 0 0,1-1 1 0 0,0 0-1 0 0,0 0 1 0 0,1 0 0 0 0,0 1-1 0 0,0-1 1 0 0,1 0-1 0 0,0 0 1 0 0,0 0-1 0 0,1-1 1 0 0,0 1-1 0 0,1-1 1 0 0,-1 1 0 0 0,1-1-1 0 0,1 0 1 0 0,-1 0-1 0 0,1-1 1 0 0,1 1-1 0 0,-1-1 1 0 0,1 0-1 0 0,0-1 1 0 0,0 0 0 0 0,1 1-1 0 0,-1-2 1 0 0,8 5-43 0 0,-3-6 93 0 0,1-1 1 0 0,-1 0 0 0 0,1 0 0 0 0,0-1 0 0 0,0 0 0 0 0,-1-2 0 0 0,1 1 0 0 0,0-1 0 0 0,0-1 0 0 0,-1 0 0 0 0,1 0-1 0 0,-1-1 1 0 0,0-1 0 0 0,0 0 0 0 0,0 0 0 0 0,0-1 0 0 0,5-4-94 0 0,-7 4 77 0 0,1-1-1 0 0,-1 0 1 0 0,0 0-1 0 0,0-1 1 0 0,-1 0-1 0 0,0-1 1 0 0,0 0-1 0 0,-1 0 1 0 0,0 0 0 0 0,0-1-1 0 0,-1 0 1 0 0,-1 0-1 0 0,1-1 1 0 0,-1 0-1 0 0,-1 0 1 0 0,0 0 0 0 0,0 0-1 0 0,-1-1 1 0 0,0 0-1 0 0,-1 1 1 0 0,0-1-1 0 0,-1 0 1 0 0,0 0 0 0 0,-1 0-1 0 0,0 0 1 0 0,0 0-1 0 0,-1 0 1 0 0,-1 0-1 0 0,-2-10-76 0 0,-2 9-88 0 0,0-1-1 0 0,-1 1 0 0 0,0-1 0 0 0,0 2 0 0 0,-2-1 0 0 0,1 1 1 0 0,-1 1-1 0 0,-1-1 0 0 0,0 2 0 0 0,0-1 0 0 0,-1 1 0 0 0,0 1 0 0 0,-1 0 1 0 0,0 1-1 0 0,0 0 0 0 0,-1 0 0 0 0,1 1 0 0 0,-2 1 0 0 0,1 1 1 0 0,0 0-1 0 0,-1 0 0 0 0,0 1 0 0 0,1 1 0 0 0,-1 0 0 0 0,0 1 1 0 0,-6 1 88 0 0,-31 11-2308 0 0,18 6-4933 0 0,18-6-4727 0 0</inkml:trace>
  <inkml:trace contextRef="#ctx0" brushRef="#br0" timeOffset="6133.378">2028 607 6297 0 0,'0'0'2011'0'0,"0"0"-244"0"0,0 0-30 0 0,0 0 102 0 0,0 0-24 0 0,0 0-284 0 0,0 0-467 0 0,0 0-400 0 0,0 0-196 0 0,0 0-30 0 0,0 0 55 0 0,15-1 5254 0 0,-15 2-5590 0 0,0-1-14 0 0,0 0-10 0 0,0 0 7 0 0,0 0 2 0 0,0 0 15 0 0,0 0 12 0 0,0 0 15 0 0,0 0 7 0 0,0 0-24 0 0,0 0-12 0 0,0 0-27 0 0,0 0-22 0 0,0 0 16 0 0,0 0 0 0 0,0 0 8 0 0,-2 22 1005 0 0,64-65-890 0 0,-89 60 428 0 0,27-16-2517 0 0,0-1-298 0 0,0-4-4267 0 0,0 0-6304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5:2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16 5761 0 0,'0'0'2573'0'0,"0"0"-1186"0"0,0 0-595 0 0,0 0-3 0 0,0 0 248 0 0,0 0 164 0 0,0 0-67 0 0,0 0-235 0 0,0 0-293 0 0,0 0-193 0 0,0 0-80 0 0,6 9 813 0 0,-2-4 5842 0 0,34-34-5413 0 0,-38 29-1419 0 0,0 0 30 0 0,0 0 17 0 0,0 0-15 0 0,0 0-37 0 0,-9 11 370 0 0,-32 34-302 0 0,29-28-23 0 0,26-20 211 0 0,28-19-287 0 0,-41 22-242 0 0,-1 0-130 0 0,-14 0-4842 0 0,7 0-2925 0 0,2 0-5010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2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6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2 196 4937 0 0,'0'0'1530'0'0,"0"0"3"0"0,0 0 122 0 0,0 0 63 0 0,0 0 28 0 0,0 0-106 0 0,0 0-178 0 0,0 0-126 0 0,0 0-162 0 0,0 0-159 0 0,0 0-166 0 0,-2-4-182 0 0,3-4-455 0 0,0-1 1 0 0,1 1-1 0 0,0 0 1 0 0,0 0-1 0 0,1 0 0 0 0,0 0 1 0 0,0 0-1 0 0,0 1 1 0 0,1-1-1 0 0,1 1 0 0 0,-1 0 1 0 0,1 0-1 0 0,0 0 1 0 0,1 1-1 0 0,1-2-212 0 0,3-6 292 0 0,-7 10-230 0 0,0 0 0 0 0,0 0 0 0 0,0 0 0 0 0,0 0 0 0 0,1 1 0 0 0,-1-1 0 0 0,1 1 0 0 0,0 0 0 0 0,0 0 0 0 0,0 0 0 0 0,0 1 0 0 0,1-1 0 0 0,-1 1 0 0 0,1 0 0 0 0,0 1 0 0 0,-1-1 0 0 0,1 1 0 0 0,0-1 0 0 0,0 2 0 0 0,1-1-62 0 0,-2 2 15 0 0,-1 1 0 0 0,0 0-1 0 0,0 1 1 0 0,0-1 0 0 0,0 0-1 0 0,-1 1 1 0 0,1 0 0 0 0,-1 0 0 0 0,1 0-1 0 0,-1 0 1 0 0,0 0 0 0 0,0 0-1 0 0,0 0 1 0 0,0 1 0 0 0,-1-1 0 0 0,0 0-1 0 0,1 3-14 0 0,3 4 41 0 0,4 14 12 0 0,-1 0 0 0 0,-2 1 0 0 0,0 0 0 0 0,-1 0 0 0 0,-2 0 0 0 0,-1 1 0 0 0,0-1 0 0 0,-2 0 0 0 0,-1 1 0 0 0,-4 20-53 0 0,5-40 5 0 0,-3 23 44 0 0,-2 0 0 0 0,-1-1 0 0 0,-1 1 0 0 0,-1-1 1 0 0,-1 0-1 0 0,-2-1 0 0 0,-11 21-49 0 0,22-47 30 0 0,0-1 9 0 0,0 0 24 0 0,1-20 246 0 0,7-10-285 0 0,3 1 1 0 0,0 0-1 0 0,2 0 0 0 0,0 2 1 0 0,3-1-1 0 0,0 2 0 0 0,8-9-24 0 0,-5 4 10 0 0,134-174-2 0 0,-149 200-14 0 0,0 0 0 0 0,0 0 0 0 0,1 1-1 0 0,-1 0 1 0 0,1 0 0 0 0,0 0 0 0 0,1 0-1 0 0,-1 1 1 0 0,0 0 0 0 0,1 0 0 0 0,0 0 0 0 0,0 1-1 0 0,0-1 1 0 0,0 2 0 0 0,5-2 6 0 0,6 36-3 0 0,-14-19 27 0 0,-1 1-1 0 0,0 0 1 0 0,-1-1-1 0 0,-1 1 1 0 0,0 0-1 0 0,-1-1 1 0 0,-1 1-1 0 0,0-1 1 0 0,-2 6-24 0 0,-4 43-33 0 0,4 54 12 0 0,5-116 21 0 0,0 0 0 0 0,0 0 0 0 0,0 0 1 0 0,1 0-1 0 0,-1 0 0 0 0,0-1 1 0 0,0 1-1 0 0,1 0 0 0 0,-1-1 0 0 0,1 1 1 0 0,-1-1-1 0 0,0 1 0 0 0,1-1 1 0 0,-1 0-1 0 0,1 0 0 0 0,-1 0 0 0 0,1 0 1 0 0,-1 0-1 0 0,0 0 0 0 0,1 0 1 0 0,-1 0-1 0 0,1 0 0 0 0,-1-1 0 0 0,1 1 1 0 0,-1-1-1 0 0,0 1 0 0 0,1-1 1 0 0,-1 1-1 0 0,0-1 0 0 0,0 0 0 0 0,1 1 1 0 0,-1-1-1 0 0,0 0 0 0 0,0 0 1 0 0,0 0-1 0 0,0 0 0 0 0,0 0 0 0 0,0 0 1 0 0,0-1-1 0 0,0 1 0 0 0,0 0 1 0 0,0-1-1 0 0,66-65 47 0 0,-2-3 0 0 0,-4-3 0 0 0,42-66-47 0 0,-80 110-9 0 0,-22 29-2 0 0,-14 250 159 0 0,13-235-189 0 0,1 0 1 0 0,0 0-1 0 0,1 0 0 0 0,1 0 1 0 0,1 0-1 0 0,0-1 0 0 0,0 1 1 0 0,6 9 40 0 0,-7-9-2686 0 0,-2-12-1389 0 0,-1-2-3479 0 0,0-1 7502 0 0,0 0-11346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25 215 0 0 0,'0'0'1716'0'0,"0"0"580"0"0,0 0 368 0 0,0 0 143 0 0,0 0-209 0 0,0 0-337 0 0,0 0-344 0 0,0 0-244 0 0,0 0-164 0 0,0 0-144 0 0,33 7-108 0 0,101 18-119 0 0,-131-24-1059 0 0,1 0-1 0 0,-1 0 1 0 0,0-1 0 0 0,1 1 0 0 0,-1-1-1 0 0,0 0 1 0 0,1 0 0 0 0,-1 0 0 0 0,0 0-1 0 0,1 0 1 0 0,-1-1 0 0 0,0 1-1 0 0,1-1 1 0 0,-1 0 0 0 0,0 0 0 0 0,0-1-1 0 0,0 1 1 0 0,0 0 0 0 0,0-1 0 0 0,1-1-79 0 0,5-2 311 0 0,-1 1-172 0 0,0 1 0 0 0,0-1 0 0 0,0-1 0 0 0,-1 0 0 0 0,0 0 0 0 0,1 0 0 0 0,-2-1 0 0 0,1 0 0 0 0,-1 0 0 0 0,0-1 0 0 0,0 0 0 0 0,0 0 0 0 0,-1 0 0 0 0,0-1 0 0 0,-1 1 0 0 0,0-1 0 0 0,0 0 0 0 0,-1-1 0 0 0,0 1 0 0 0,0-1 0 0 0,-1 1 0 0 0,1-5-139 0 0,-3 10 5 0 0,1 1 1 0 0,-1-1-1 0 0,-1 0 1 0 0,1 0-1 0 0,0 0 1 0 0,-1 1 0 0 0,1-1-1 0 0,-1 0 1 0 0,0 1-1 0 0,0-1 1 0 0,0 0-1 0 0,0 1 1 0 0,0-1-1 0 0,-1 1 1 0 0,1-1-1 0 0,-1 1 1 0 0,1 0 0 0 0,-1 0-1 0 0,0 0 1 0 0,0 0-1 0 0,0 0 1 0 0,0 0-1 0 0,0 0 1 0 0,-1 1-1 0 0,1-1 1 0 0,0 1-1 0 0,-1-1 1 0 0,1 1 0 0 0,-1 0-1 0 0,0 0 1 0 0,0 0-6 0 0,-5-1-21 0 0,1 0 0 0 0,0 0 0 0 0,-1 1 1 0 0,1 0-1 0 0,-1 1 0 0 0,1-1 0 0 0,-1 1 1 0 0,1 1-1 0 0,0-1 0 0 0,-1 2 0 0 0,1-1 1 0 0,-1 1-1 0 0,1 0 0 0 0,0 0 0 0 0,0 1 1 0 0,0-1-1 0 0,0 2 0 0 0,1-1 0 0 0,-5 4 21 0 0,-5 3-35 0 0,0 0-1 0 0,1 2 0 0 0,0 0 1 0 0,1 0-1 0 0,1 2 0 0 0,0-1 1 0 0,-3 5 35 0 0,6-5-41 0 0,1 1 0 0 0,0 0 0 0 0,0 0 1 0 0,2 0-1 0 0,0 1 0 0 0,0 0 1 0 0,2 1-1 0 0,0-1 0 0 0,0 1 0 0 0,2 0 1 0 0,0 0-1 0 0,0 1 0 0 0,2-1 1 0 0,0 0-1 0 0,1 14 41 0 0,1-24-25 0 0,0-1 1 0 0,0 0-1 0 0,1 0 1 0 0,-1 0-1 0 0,1-1 1 0 0,0 1-1 0 0,0 0 1 0 0,1 0-1 0 0,-1-1 1 0 0,1 0-1 0 0,0 1 1 0 0,0-1-1 0 0,1 0 1 0 0,-1-1-1 0 0,1 1 1 0 0,0-1-1 0 0,0 1 1 0 0,0-1-1 0 0,0 0 1 0 0,1-1-1 0 0,-1 1 1 0 0,1-1-1 0 0,0 1 1 0 0,-1-2-1 0 0,1 1 1 0 0,0 0-1 0 0,0-1 1 0 0,0 0-1 0 0,2 0 25 0 0,5 1-166 0 0,1 0 0 0 0,-1 0 0 0 0,1-2 0 0 0,0 0 0 0 0,-1 0 0 0 0,1-1-1 0 0,-1 0 1 0 0,1-2 0 0 0,-1 1 0 0 0,0-1 0 0 0,11-4 166 0 0,92-47-5386 0 0,-70 32-2367 0 0,-25 13-3296 0 0</inkml:trace>
  <inkml:trace contextRef="#ctx0" brushRef="#br0" timeOffset="396.382">905 82 11939 0 0,'0'0'1811'0'0,"0"0"-252"0"0,0 0-122 0 0,0 0-156 0 0,0 0-131 0 0,0 0-148 0 0,0 0-149 0 0,0 0-116 0 0,0 0-76 0 0,0 0-54 0 0,0 0-82 0 0,0 0-63 0 0,0 0-57 0 0,-32 12-110 0 0,-101 34-67 0 0,75-17 29 0 0,51-20-214 0 0,-2-2-26 0 0,0 1 0 0 0,1 0 0 0 0,0 0 0 0 0,0 1 0 0 0,1 0 0 0 0,0 1 0 0 0,0-1 0 0 0,1 1 0 0 0,1 0 0 0 0,0 1 0 0 0,0-1 0 0 0,1 1 0 0 0,0 0 0 0 0,0 0 0 0 0,2 1 0 0 0,-1-1 0 0 0,1 5-17 0 0,2-14 6 0 0,0 1-1 0 0,0 0 0 0 0,0 0 0 0 0,0 0 1 0 0,1 0-1 0 0,-1 0 0 0 0,1-1 0 0 0,0 1 1 0 0,0 0-1 0 0,0-1 0 0 0,0 1 0 0 0,0 0 1 0 0,1-1-1 0 0,-1 1 0 0 0,1-1 0 0 0,0 0 0 0 0,-1 0 1 0 0,1 1-1 0 0,0-1 0 0 0,0 0 0 0 0,1-1 1 0 0,-1 1-1 0 0,0 0 0 0 0,1-1 0 0 0,-1 1 1 0 0,1-1-1 0 0,-1 1 0 0 0,1-1 0 0 0,-1 0 0 0 0,1 0 1 0 0,0-1-1 0 0,0 1 0 0 0,-1 0 0 0 0,1-1 1 0 0,0 0-1 0 0,0 0 0 0 0,0 0 0 0 0,0 0 1 0 0,0 0-1 0 0,1 0-5 0 0,5-1 111 0 0,1 1 0 0 0,-1-1-1 0 0,0-1 1 0 0,0 0 0 0 0,0 0 0 0 0,0-1 0 0 0,-1 0 0 0 0,1 0 0 0 0,-1-1 0 0 0,1 0 0 0 0,-1 0-1 0 0,0-1 1 0 0,-1 0 0 0 0,6-5-111 0 0,21-18 150 0 0,-1-2 0 0 0,-1-1 1 0 0,-2-2-1 0 0,-1-1 0 0 0,8-14-150 0 0,-36 46 3 0 0,12-12-27 0 0,-9 22-203 0 0,-7 2 159 0 0,-16 117-1274 0 0,47-48-4291 0 0,-22-70 4053 0 0,7 8-6207 0 0,-4-9-3393 0 0</inkml:trace>
  <inkml:trace contextRef="#ctx0" brushRef="#br0" timeOffset="845.013">1180 480 6409 0 0,'0'0'5852'0'0,"0"0"-2994"0"0,0 0-1133 0 0,0 0-309 0 0,0 0-268 0 0,0 0-96 0 0,0 0-119 0 0,0 0-109 0 0,0 0-43 0 0,0 0-37 0 0,0 0-46 0 0,0 0-83 0 0,0 0-122 0 0,21-29-103 0 0,69-90-84 0 0,28-45 528 0 0,-86 112-800 0 0,-32 52-67 0 0,0 0 1 0 0,0 0-19 0 0,0 0 9 0 0,0 22-344 0 0,-13 63 338 0 0,12-80 54 0 0,1 1-1 0 0,0-1 1 0 0,0 0-1 0 0,0 0 1 0 0,1 1 0 0 0,0-1-1 0 0,0 0 1 0 0,0 0-1 0 0,0 0 1 0 0,1 1-1 0 0,0-2 1 0 0,0 1-1 0 0,0 0 1 0 0,1 0-1 0 0,-1-1 1 0 0,1 1-1 0 0,0-1 1 0 0,1 0 0 0 0,-1 0-1 0 0,1 0 1 0 0,0 0-1 0 0,0-1 1 0 0,0 1-1 0 0,0-1 1 0 0,0 0-1 0 0,5 2-5 0 0,-3-3 81 0 0,0-1 0 0 0,0 0-1 0 0,0 0 1 0 0,0 0 0 0 0,0-1-1 0 0,0 0 1 0 0,0 0 0 0 0,0 0-1 0 0,0-1 1 0 0,0 0 0 0 0,0 0-1 0 0,0-1 1 0 0,0 0 0 0 0,0 0-1 0 0,0 0 1 0 0,-1 0 0 0 0,1-1-1 0 0,-1 0 1 0 0,0 0 0 0 0,0-1-1 0 0,0 1 1 0 0,0-1 0 0 0,-1 0-1 0 0,1-1 1 0 0,-1 1 0 0 0,0-1-1 0 0,1-1-80 0 0,88-128-957 0 0,-89 127-121 0 0,4-5-1321 0 0,-4 7-5043 0 0,0 5-4707 0 0</inkml:trace>
  <inkml:trace contextRef="#ctx0" brushRef="#br0" timeOffset="1229.822">2188 82 17492 0 0,'0'0'2242'0'0,"0"0"-578"0"0,0 0-324 0 0,0 0-218 0 0,0 0-253 0 0,0 0-273 0 0,0 0-178 0 0,0 0-155 0 0,0 0-66 0 0,0 0-26 0 0,0 0-38 0 0,0 0-26 0 0,0 0-39 0 0,-18 4-24 0 0,-60 12-3 0 0,8 9 123 0 0,70-24-167 0 0,-1 0 0 0 0,0 0-1 0 0,1 0 1 0 0,0 0 0 0 0,-1 1 0 0 0,1-1 0 0 0,-1 0-1 0 0,1 0 1 0 0,0 1 0 0 0,0-1 0 0 0,0 0 0 0 0,0 1-1 0 0,0-1 1 0 0,0 0 0 0 0,0 0 0 0 0,0 1 0 0 0,0-1-1 0 0,1 0 1 0 0,-1 0 0 0 0,0 1 0 0 0,1-1 0 0 0,-1 0-1 0 0,1 0 1 0 0,0 0 0 0 0,-1 0 0 0 0,1 0 0 0 0,0 1-1 0 0,0-1 1 0 0,-1-1 0 0 0,1 1 0 0 0,0 0 0 0 0,0 0-1 0 0,0 0 1 0 0,0 0 0 0 0,0-1 0 0 0,0 1 0 0 0,1 0-1 0 0,-1-1 1 0 0,0 1 0 0 0,0-1 0 0 0,0 1-1 0 0,1-1 1 0 0,-1 0 0 0 0,0 1 0 0 0,0-1 0 0 0,1 0-1 0 0,-1 0 1 0 0,1 0 3 0 0,12 10 14 0 0,4 4 12 0 0,-5-5 20 0 0,1 2 0 0 0,-2 0-1 0 0,1 0 1 0 0,-1 1-1 0 0,-1 1 1 0 0,-1 0-1 0 0,1 0 1 0 0,5 12-46 0 0,-10-15 86 0 0,-1-1-1 0 0,0 1 1 0 0,-1 0 0 0 0,0 0 0 0 0,-1 1 0 0 0,0-1 0 0 0,0 1-1 0 0,-1-1 1 0 0,-1 1 0 0 0,0 0 0 0 0,0 0 0 0 0,-1-1 0 0 0,0 1-1 0 0,-2 10-85 0 0,-1-16 55 0 0,0 0 0 0 0,0 0 0 0 0,0 0 0 0 0,0 0 0 0 0,-1-1 0 0 0,1 1 0 0 0,-1-1 0 0 0,-1 0 0 0 0,1 0 0 0 0,0 0 0 0 0,-1-1 0 0 0,0 0 0 0 0,0 0 0 0 0,0 0 0 0 0,0 0 0 0 0,0-1 0 0 0,-1 0 0 0 0,1 0 0 0 0,0 0 0 0 0,-1-1 0 0 0,0 0 0 0 0,1 0 0 0 0,-1 0 0 0 0,0-1 0 0 0,0 1 0 0 0,0-2-55 0 0,-3 1-203 0 0,-93-10 1072 0 0,64-15-1909 0 0,23-23-3980 0 0,15 43-1008 0 0,2 1-6410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4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2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4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0,'-10'34,"-2"10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96 373 15235 0 0,'0'0'1509'0'0,"0"0"-413"0"0,0 0 16 0 0,0 0 210 0 0,0 0 78 0 0,0 0-110 0 0,0 0-270 0 0,0 0-307 0 0,0 0-247 0 0,0 0-137 0 0,0 0-101 0 0,0 0-76 0 0,1 23-46 0 0,2 119-839 0 0,-3-142-261 0 0,0 0-1579 0 0,0 0-4164 0 0,0 0-5427 0 0</inkml:trace>
  <inkml:trace contextRef="#ctx0" brushRef="#br0" timeOffset="141.623">21 1 12595 0 0,'0'0'8'0'0,"0"0"-568"0"0,0 0-81 0 0,0 0 17 0 0,0 0 376 0 0,0 0-376 0 0,0 0-1368 0 0,0 0-5922 0 0</inkml:trace>
  <inkml:trace contextRef="#ctx0" brushRef="#br0" timeOffset="565.012">547 225 8674 0 0,'0'0'4850'0'0,"0"0"-2232"0"0,0 0-828 0 0,0 0-275 0 0,0 0-298 0 0,0 0-262 0 0,0 0-199 0 0,0 0-135 0 0,0 0-104 0 0,0 0-68 0 0,0 0-34 0 0,0 0-52 0 0,0 0-24 0 0,-16 2-39 0 0,-53 7-52 0 0,6 21 577 0 0,68 10-777 0 0,21-15-41 0 0,-20-21 8 0 0,-1 0 0 0 0,1 1 0 0 0,-1-1 0 0 0,0 1 0 0 0,-1 1 0 0 0,1-1 0 0 0,-1 1 0 0 0,0 0 0 0 0,0 0 0 0 0,-1 0 0 0 0,0 0 0 0 0,0 0 0 0 0,0 1 0 0 0,-1-1 0 0 0,0 1-15 0 0,11 114 790 0 0,-13-115-720 0 0,0-1 0 0 0,0 0 0 0 0,0 0-1 0 0,-1 1 1 0 0,1-1 0 0 0,-1 0 0 0 0,-1 0 0 0 0,1 0 0 0 0,-1 0 0 0 0,0 0 0 0 0,0 0 0 0 0,0-1 0 0 0,0 1 0 0 0,-1-1-1 0 0,0 1 1 0 0,0-1 0 0 0,0 0 0 0 0,-1 0 0 0 0,1 0 0 0 0,-1 0 0 0 0,0-1 0 0 0,0 0 0 0 0,0 1 0 0 0,-5 1-70 0 0,1 0 52 0 0,0-1 0 0 0,0-1 0 0 0,0 1 1 0 0,-1-1-1 0 0,1-1 0 0 0,-1 1 1 0 0,0-1-1 0 0,0-1 0 0 0,0 0 0 0 0,0 0 1 0 0,0-1-1 0 0,0 0 0 0 0,0-1 0 0 0,0 1 1 0 0,-6-3-53 0 0,13 3-32 0 0,1 0 1 0 0,-1 0 0 0 0,0 0-1 0 0,0-1 1 0 0,0 1-1 0 0,0-1 1 0 0,1 1 0 0 0,-1-1-1 0 0,0 0 1 0 0,1 0 0 0 0,-1 0-1 0 0,0 0 1 0 0,1 0 0 0 0,-1 0-1 0 0,1 0 1 0 0,0 0-1 0 0,-1-1 1 0 0,1 1 0 0 0,0 0-1 0 0,0-1 1 0 0,0 1 0 0 0,0-1-1 0 0,0 0 1 0 0,0 1-1 0 0,0-1 1 0 0,0 0 0 0 0,1 1-1 0 0,-1-1 1 0 0,0 0 0 0 0,1 0-1 0 0,0 0 1 0 0,-1 1-1 0 0,1-1 1 0 0,0 0 0 0 0,0 0-1 0 0,0 0 1 0 0,0 0 0 0 0,1 0-1 0 0,-1 1 1 0 0,1-2 31 0 0,16-46-9305 0 0,-13 41-2805 0 0</inkml:trace>
  <inkml:trace contextRef="#ctx0" brushRef="#br0" timeOffset="1238.357">70 119 632 0 0,'0'0'2073'0'0,"0"0"-186"0"0,0 0 102 0 0,0 0 48 0 0,0 0-38 0 0,0 0-88 0 0,0 0-229 0 0,0 0-270 0 0,0 0-200 0 0,0 0-181 0 0,0 0-120 0 0,0 0-76 0 0,0 0-60 0 0,0-9 337 0 0,0 8 1977 0 0,-49 25-2336 0 0,49-24-682 0 0,0 0-11 0 0,0 0 0 0 0,0 0-12 0 0,0 0-11 0 0,0 0 12 0 0,0 0 21 0 0,0 0 17 0 0,0 0 37 0 0,0 0 24 0 0,6-12 277 0 0,29-38-97 0 0,-34 50-237 0 0,-1 0 22 0 0,0 0 23 0 0,0 0 0 0 0,0 0 18 0 0,-15 3 127 0 0,-32 16-269 0 0,55-19-1706 0 0,14-6-1388 0 0,-7 1-5905 0 0,-7 1-3468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0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66 0 0 0,'0'0'1066'0'0,"0"0"297"0"0,0 0 256 0 0,0 0 244 0 0,0 0 106 0 0,0 0-118 0 0,0 0-218 0 0,0 0-220 0 0,0 0-155 0 0,0 0-91 0 0,0 0-36 0 0,-1-8-70 0 0,-1-32 908 0 0,1 38-1731 0 0,-1 1 0 0 0,1-1 0 0 0,-1 1 0 0 0,0-1 0 0 0,0 1 0 0 0,0 0 0 0 0,0 0 0 0 0,0 0 0 0 0,0 0 0 0 0,0 0 0 0 0,0 0 0 0 0,0 1 0 0 0,0-1 0 0 0,-1 1 0 0 0,1-1 0 0 0,0 1 0 0 0,0 0 0 0 0,0 0 0 0 0,-1 0 0 0 0,1 0 0 0 0,0 0 0 0 0,0 0 0 0 0,-1 1 0 0 0,-1 0-238 0 0,-5-1 226 0 0,-5 2-110 0 0,1 1 1 0 0,0 0-1 0 0,0 1 0 0 0,0 0 0 0 0,0 1 0 0 0,1 0 0 0 0,0 1 0 0 0,0 1 0 0 0,1-1 0 0 0,-1 2 0 0 0,1 0 0 0 0,1 0 0 0 0,0 1 0 0 0,-1 1-116 0 0,-8 5 160 0 0,6-4-93 0 0,0 1 0 0 0,1 1-1 0 0,1-1 1 0 0,0 2 0 0 0,1 0 0 0 0,0 0 0 0 0,1 0 0 0 0,1 2 0 0 0,0-1-1 0 0,1 1 1 0 0,0 0 0 0 0,2 0 0 0 0,0 0 0 0 0,0 1 0 0 0,2 0 0 0 0,0 0-1 0 0,1 0 1 0 0,1 0 0 0 0,0 0 0 0 0,2 1 0 0 0,0-1 0 0 0,1 4-67 0 0,0-10 44 0 0,1 0 1 0 0,1-1-1 0 0,0 1 1 0 0,0-1-1 0 0,1 0 1 0 0,0 0-1 0 0,0 0 1 0 0,1-1-1 0 0,1 0 0 0 0,0 0 1 0 0,0-1-1 0 0,0 0 1 0 0,1 0-1 0 0,1 0 1 0 0,-1-1-1 0 0,1-1 1 0 0,0 1-1 0 0,1-1 1 0 0,-1-1-1 0 0,1 0 1 0 0,0 0-1 0 0,0-1 1 0 0,1 0-1 0 0,0-1 0 0 0,-1 0 1 0 0,1-1-1 0 0,0 0 1 0 0,0-1-1 0 0,0 0 1 0 0,0 0-1 0 0,0-1 1 0 0,4-1-45 0 0,4 0-18 0 0,0 0 1 0 0,1-2-1 0 0,-1 0 1 0 0,0-1-1 0 0,-1-1 1 0 0,1-1-1 0 0,-1 0 1 0 0,1-2 17 0 0,87-43-3814 0 0,-94 46 2454 0 0,3-2-4045 0 0,-9 0-4326 0 0</inkml:trace>
  <inkml:trace contextRef="#ctx0" brushRef="#br0" timeOffset="988.887">936 353 4929 0 0,'0'0'3370'0'0,"0"0"-803"0"0,0 0-384 0 0,0 0-199 0 0,0 0-172 0 0,0 0-208 0 0,0 0-310 0 0,0 0-275 0 0,0 0-207 0 0,0 0-144 0 0,0 0-105 0 0,0 0-62 0 0,0 0-62 0 0,-21-2-67 0 0,-67-4-53 0 0,84 5-288 0 0,0 1 0 0 0,1 0 0 0 0,-1 0-1 0 0,0 0 1 0 0,1 0 0 0 0,-1 1 0 0 0,1 0 0 0 0,-1-1 0 0 0,0 1 0 0 0,1 0-1 0 0,0 1 1 0 0,-1-1 0 0 0,1 1 0 0 0,0-1 0 0 0,-1 1 0 0 0,1 0 0 0 0,0 0 0 0 0,1 0-1 0 0,-3 2-30 0 0,-5 4 107 0 0,2-3-80 0 0,1-1-1 0 0,0 1 0 0 0,0 0 0 0 0,0 1 0 0 0,1-1 0 0 0,0 1 1 0 0,0 1-1 0 0,0-1 0 0 0,1 1 0 0 0,0 0 0 0 0,0 0 0 0 0,1 1 1 0 0,0-1-1 0 0,0 1 0 0 0,1 0 0 0 0,0 0 0 0 0,0 0 0 0 0,1 1 1 0 0,0-1-1 0 0,0 1 0 0 0,1-1 0 0 0,0 1 0 0 0,0-1 1 0 0,2 9-27 0 0,0-13 11 0 0,0-1 0 0 0,1 0 0 0 0,-1 1 1 0 0,1-1-1 0 0,0 0 0 0 0,0 0 0 0 0,0 0 1 0 0,1 0-1 0 0,-1 0 0 0 0,1-1 0 0 0,0 1 1 0 0,-1-1-1 0 0,1 1 0 0 0,0-1 0 0 0,0 0 1 0 0,1 0-1 0 0,-1 0 0 0 0,0-1 0 0 0,1 1 1 0 0,-1-1-1 0 0,1 0 0 0 0,-1 0 0 0 0,1 0 1 0 0,0 0-1 0 0,-1-1 0 0 0,1 1 0 0 0,0-1 1 0 0,-1 0-12 0 0,106-15 833 0 0,-83 3-731 0 0,0-2 1 0 0,-1-1 0 0 0,-1-1 0 0 0,-1-1-1 0 0,0-1 1 0 0,-1-1 0 0 0,-1-1-1 0 0,-1-1 1 0 0,-1-1 0 0 0,0-1-1 0 0,-2 0 1 0 0,0-3-103 0 0,-5 9 9 0 0,-14 24-94 0 0,-18 29-57 0 0,18-32 152 0 0,-29 81-48 0 0,30-82 36 0 0,1-1 0 0 0,0 0 0 0 0,0 1 0 0 0,0-1 0 0 0,0 0 1 0 0,0 1-1 0 0,0-1 0 0 0,1 0 0 0 0,-1 1 0 0 0,1-1 0 0 0,-1 0 0 0 0,1 0 0 0 0,0 1 0 0 0,0-1 0 0 0,0 0 0 0 0,0 0 0 0 0,1 0 0 0 0,-1 0 0 0 0,0 0 0 0 0,1 0 0 0 0,-1-1 0 0 0,1 1 0 0 0,0 0 0 0 0,0-1 0 0 0,-1 1 0 0 0,1-1 1 0 0,0 0-1 0 0,0 1 0 0 0,0-1 0 0 0,1 0 0 0 0,-1 0 0 0 0,0-1 0 0 0,0 1 0 0 0,1 0 0 0 0,-1-1 0 0 0,1 1 2 0 0,14 0 41 0 0,-1-1 0 0 0,1-1 1 0 0,-1 0-1 0 0,1-1 0 0 0,-1 0 1 0 0,0-2-1 0 0,0 0 0 0 0,0-1 0 0 0,0 0 1 0 0,-1-2-1 0 0,1 1 0 0 0,-2-2 0 0 0,1 0 1 0 0,-1-1-1 0 0,0 0 0 0 0,-1-1 0 0 0,0-1 1 0 0,-1 0-1 0 0,0 0 0 0 0,6-10-41 0 0,7 0 68 0 0,-14 13-51 0 0,-1 0 0 0 0,0-1-1 0 0,0 0 1 0 0,-1-1-1 0 0,0 0 1 0 0,-1-1-1 0 0,-1 1 1 0 0,1-2-1 0 0,-2 1 1 0 0,1-1-1 0 0,-2 0 1 0 0,1 0-1 0 0,-2-1 1 0 0,0 1-1 0 0,0-1 1 0 0,-1 0-1 0 0,-1 0 1 0 0,1-10-17 0 0,-4 21-1 0 0,-1 0-1 0 0,1-1 1 0 0,-1 1 0 0 0,0 0 0 0 0,0 0-1 0 0,1 0 1 0 0,-2 0 0 0 0,1 0 0 0 0,0 1 0 0 0,0-1-1 0 0,0 1 1 0 0,-1-1 0 0 0,1 1 0 0 0,-1 0-1 0 0,1 0 1 0 0,-1 0 0 0 0,0 0 0 0 0,1 0 0 0 0,-1 0-1 0 0,0 1 1 0 0,0 0 0 0 0,1-1 0 0 0,-1 1-1 0 0,0 0 1 0 0,0 0 0 0 0,1 1 0 0 0,-1-1-1 0 0,0 0 1 0 0,0 1 0 0 0,1 0 0 0 0,-1 0 0 0 0,0-1-1 0 0,1 2 1 0 0,-1-1 0 0 0,1 0 0 0 0,-1 0-1 0 0,1 1 1 0 0,0 0 1 0 0,-3 0-3 0 0,0 1 0 0 0,0 0 0 0 0,0 0 0 0 0,0 1 0 0 0,1-1 0 0 0,-1 1 0 0 0,1 0-1 0 0,0 0 1 0 0,1 1 0 0 0,-1-1 0 0 0,1 1 0 0 0,-1 0 0 0 0,2 0 0 0 0,-1 0 0 0 0,0 0 0 0 0,1 0 0 0 0,0 1 0 0 0,0-1 0 0 0,1 1-1 0 0,-1-1 1 0 0,1 1 0 0 0,0 0 0 0 0,1-1 0 0 0,-1 1 0 0 0,1 0 0 0 0,1 0 0 0 0,-1 0 0 0 0,1-1 0 0 0,0 1 0 0 0,0 0-1 0 0,0-1 1 0 0,1 1 0 0 0,0-1 0 0 0,0 1 0 0 0,0-1 0 0 0,1 0 0 0 0,0 0 0 0 0,1 2 3 0 0,142 97 480 0 0,-9-9 610 0 0,-134-91-1064 0 0,1 1 0 0 0,-1-1 0 0 0,0 1 0 0 0,0 0 0 0 0,0 0 0 0 0,-1 0 0 0 0,1 0 0 0 0,-1 0 0 0 0,0 0 0 0 0,-1 1 0 0 0,1-1 0 0 0,-1 1 0 0 0,0-1 0 0 0,-1 1 0 0 0,1-1 1 0 0,-1 1-1 0 0,0 0 0 0 0,-1-1 0 0 0,1 1 0 0 0,-1-1 0 0 0,0 1 0 0 0,-1 0-26 0 0,-10 27 395 0 0,11-32-337 0 0,1-1-8 0 0,0 0-4 0 0,0 0-4 0 0,0 0-1 0 0,0 0 7 0 0,0 0 3 0 0,0 0-14 0 0,-4-1-1952 0 0,4-2 1545 0 0,-3-4-5957 0 0,3 3-5443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74 2048 0 0,'0'0'2428'0'0,"0"0"-841"0"0,0 0-239 0 0,0 0 190 0 0,0 0 226 0 0,0 0 86 0 0,0 0-102 0 0,0 0-276 0 0,0 0-295 0 0,0 0-232 0 0,0 0-190 0 0,0-4-110 0 0,0-2-1011 0 0,0 6 500 0 0,0 0 1 0 0,0 0-1 0 0,-1 0 0 0 0,1 0 1 0 0,0 1-1 0 0,0-1 0 0 0,-1 0 1 0 0,1 0-1 0 0,0 0 1 0 0,0 0-1 0 0,-1 0 0 0 0,1 0 1 0 0,0 0-1 0 0,0 0 0 0 0,-1 0 1 0 0,1 0-1 0 0,0 0 0 0 0,-1 0 1 0 0,1 0-1 0 0,0 0 0 0 0,0 0 1 0 0,-1 0-1 0 0,1 0 0 0 0,0 0 1 0 0,-1 0-1 0 0,1 0 1 0 0,0 0-1 0 0,0 0 0 0 0,-1 0 1 0 0,1-1-1 0 0,0 1 0 0 0,0 0-134 0 0,-230 466 1950 0 0,144-308-1757 0 0,127-257 906 0 0,181-372-919 0 0,-218 460-175 0 0,1 1 0 0 0,-1-1 0 0 0,2 1 0 0 0,-1 0-1 0 0,1 0 1 0 0,1 1 0 0 0,0 0 0 0 0,0 0 0 0 0,1 0-1 0 0,1 0-4 0 0,-7 8-2 0 0,-1 0 0 0 0,-1 0-1 0 0,1 0 1 0 0,0 1-1 0 0,0-1 1 0 0,0 0 0 0 0,0 1-1 0 0,-1-1 1 0 0,1 0 0 0 0,0 1-1 0 0,0-1 1 0 0,0 1 0 0 0,1 0-1 0 0,-1-1 1 0 0,0 1 0 0 0,0 0-1 0 0,0 0 1 0 0,0-1-1 0 0,0 1 1 0 0,0 0 0 0 0,0 0-1 0 0,0 0 1 0 0,1 0 0 0 0,-1 1-1 0 0,0-1 1 0 0,0 0 0 0 0,0 0-1 0 0,0 1 1 0 0,0-1 0 0 0,0 0-1 0 0,0 1 1 0 0,0-1-1 0 0,0 1 1 0 0,0 0 0 0 0,0-1-1 0 0,0 1 1 0 0,0 0 0 0 0,0-1-1 0 0,-1 1 3 0 0,8 8 40 0 0,-1 0 0 0 0,-1 0 0 0 0,0 1 0 0 0,0 0 0 0 0,-1 0 0 0 0,0 0 0 0 0,0 0 0 0 0,-1 1-1 0 0,-1 0 1 0 0,0 0 0 0 0,-1 0 0 0 0,2 9-40 0 0,25 269 654 0 0,17-23-349 0 0,-37-230-257 0 0,-9-41-10 0 0,-3-82-759 0 0,-9 30-4956 0 0,10 48 979 0 0,-1 2-4336 0 0</inkml:trace>
  <inkml:trace contextRef="#ctx0" brushRef="#br0" timeOffset="272.517">79 387 9650 0 0,'0'0'1523'0'0,"0"0"-373"0"0,0 0-73 0 0,0 0 93 0 0,0 0 25 0 0,0 0-110 0 0,0 0-137 0 0,0 0-73 0 0,0 0 22 0 0,0 0 40 0 0,0 0-74 0 0,0 0-100 0 0,0 0-62 0 0,16-1-58 0 0,113-5 1388 0 0,-25 7-1292 0 0,-54 1-3265 0 0,-1-2-7400 0 0,-36 0-2125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0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566 170 1080 0 0,'0'0'1529'0'0,"0"0"56"0"0,0 0 281 0 0,0 0 286 0 0,0 0 161 0 0,0 0-22 0 0,0 0-284 0 0,0 0-332 0 0,0 0-369 0 0,0 0-326 0 0,0 0-208 0 0,-1-5-74 0 0,0-15-44 0 0,1 15-45 0 0,0 5-55 0 0,0 0-68 0 0,0 0-54 0 0,0 0-44 0 0,0 0-31 0 0,5 16 1533 0 0,11 105-8 0 0,-13 97-957 0 0,-46 167-342 0 0,21-208-441 0 0,19-157-181 0 0,1-29-851 0 0,-3-46-2061 0 0,2 27-321 0 0,1 1-4022 0 0,2 16-3351 0 0</inkml:trace>
  <inkml:trace contextRef="#ctx0" brushRef="#br0" timeOffset="374.62">0 387 8050 0 0,'0'0'2952'0'0,"0"0"-811"0"0,0 0-390 0 0,0 0-148 0 0,0 0-116 0 0,0 0-142 0 0,0 0-236 0 0,0 0-266 0 0,0 0-202 0 0,0 0-81 0 0,0 0-17 0 0,0 0 17 0 0,0 0 1 0 0,23-8-80 0 0,127-47 332 0 0,266-76 1254 0 0,-185 68-2019 0 0,-224 61 399 0 0,-4 1-2886 0 0,-2 4-3444 0 0,1 0 1097 0 0,-1-3-6683 0 0</inkml:trace>
  <inkml:trace contextRef="#ctx0" brushRef="#br0" timeOffset="1068.129">980 1 12899 0 0,'0'0'1966'0'0,"0"0"-293"0"0,0 0-313 0 0,0 0-175 0 0,0 0-125 0 0,0 0-173 0 0,0 0-223 0 0,0 0-220 0 0,0 0-169 0 0,0 0-93 0 0,0 0 120 0 0,0 0 118 0 0,0 0 75 0 0,4 8 78 0 0,29 90 1168 0 0,-25 373 200 0 0,-24-132-1687 0 0,23-283-240 0 0,-7-56-12 0 0,0 0 0 0 0,0 1 0 0 0,0-1-1 0 0,0 1 1 0 0,0-1 0 0 0,0 0 0 0 0,1 1 0 0 0,-1-1-1 0 0,0 1 1 0 0,0-1 0 0 0,0 0 0 0 0,0 1-1 0 0,0-1 1 0 0,1 0 0 0 0,-1 1 0 0 0,0-1 0 0 0,0 0-1 0 0,1 1 1 0 0,-1-1 0 0 0,0 0 0 0 0,1 0-1 0 0,-1 1 1 0 0,0-1 0 0 0,1 0 0 0 0,-1 0 0 0 0,0 1-1 0 0,1-1 1 0 0,-1 0 0 0 0,0 0 0 0 0,1 0-1 0 0,-1 0 1 0 0,0 0 0 0 0,1 0 0 0 0,-1 1 0 0 0,1-1-1 0 0,-1 0 1 0 0,0 0 0 0 0,1 0 0 0 0,-1 0-1 0 0,1 0 1 0 0,-1-1 0 0 0,0 1 0 0 0,1 0 0 0 0,-1 0-1 0 0,1 0 1 0 0,-1 0 0 0 0,0 0 0 0 0,1 0-1 0 0,-1-1 1 0 0,0 1 0 0 0,1 0 0 0 0,-1 0-1 0 0,0-1 1 0 0,1 1 0 0 0,-1 0 0 0 0,0 0 0 0 0,1-1-1 0 0,-1 1 1 0 0,0 0 0 0 0,0-1 0 0 0,0 1-1 0 0,1 0 1 0 0,-1-1-2 0 0,2 0 36 0 0,211-193 633 0 0,-129 135-608 0 0,-76 96-25 0 0,23 255 625 0 0,-29-258-646 0 0,-2-33-3 0 0,0-1 16 0 0,0 0-8 0 0,0 0-24 0 0,0 0-13 0 0,0 0-17 0 0,0 0-18 0 0,0 0-13 0 0,0 0-47 0 0,0-23-4341 0 0,0 15 2885 0 0,0-6-1125 0 0,2 3-4752 0 0,-1 4-4305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2272 0 0,'0'0'1773'0'0,"0"0"-243"0"0,0 0-55 0 0,0 0 88 0 0,0 0 130 0 0,0 0 32 0 0,0 0-149 0 0,0 0-245 0 0,0 0-239 0 0,0 0-188 0 0,0 0-154 0 0,-1-4-69 0 0,-1-10-37 0 0,1 10-25 0 0,1 4-39 0 0,0 0-32 0 0,0 0-45 0 0,0 0-48 0 0,0 0-32 0 0,0 0-59 0 0,0 0-49 0 0,0 0-43 0 0,0 12 348 0 0,15 180 1571 0 0,9 43-1052 0 0,-8 124-1139 0 0,-10-326 24 0 0,6-44 993 0 0,35-51-885 0 0,101-77-70 0 0,-143 135-65 0 0,1 0 0 0 0,0 0 0 0 0,0 0 0 0 0,1 1 0 0 0,-1 0 0 0 0,1 1 0 0 0,0-1 0 0 0,0 1 0 0 0,-1 1 0 0 0,1-1 0 0 0,0 1 0 0 0,1 0 0 0 0,-1 1 0 0 0,0-1 0 0 0,0 1 0 0 0,5 1 3 0 0,23 44 20 0 0,-14 91 374 0 0,-12-23-232 0 0,1-120-1498 0 0,10-17-2092 0 0,-6 9-5973 0 0,-8 10-2530 0 0</inkml:trace>
  <inkml:trace contextRef="#ctx0" brushRef="#br0" timeOffset="577.608">978 586 7858 0 0,'0'0'2037'0'0,"0"0"-331"0"0,0 0-63 0 0,0 0 78 0 0,0 0-90 0 0,0 0-174 0 0,0 0-294 0 0,0 0-285 0 0,0 0-168 0 0,0 0-129 0 0,0 0-81 0 0,0 0-51 0 0,0 0-35 0 0,-19 1-13 0 0,-60 2-8 0 0,21 14 522 0 0,44-8-688 0 0,4-4-159 0 0,0 0-1 0 0,1 1 1 0 0,-1 1-1 0 0,1-1 1 0 0,1 2-1 0 0,-1-1 1 0 0,1 1 0 0 0,0 0-1 0 0,1 1 1 0 0,0 0-1 0 0,1 0 1 0 0,-1 0 0 0 0,2 1-1 0 0,-1 0 1 0 0,1 0-1 0 0,1 0 1 0 0,0 1 0 0 0,0 0-1 0 0,1 0 1 0 0,1-1-1 0 0,0 2 1 0 0,0-1-1 0 0,1 0 1 0 0,0 0 0 0 0,2 11-68 0 0,1-19 37 0 0,0 0 0 0 0,1-1 0 0 0,0 1 0 0 0,-1-1 0 0 0,1 0 0 0 0,0 0 0 0 0,0 0 0 0 0,1 0 0 0 0,-1-1 0 0 0,0 1 0 0 0,0-1 0 0 0,1 0 0 0 0,-1 0 1 0 0,1 0-1 0 0,-1 0 0 0 0,1-1 0 0 0,-1 1 0 0 0,1-1 0 0 0,0 0 0 0 0,-1 0 0 0 0,1 0 0 0 0,-1 0 0 0 0,1-1 0 0 0,-1 0 0 0 0,1 0 0 0 0,-1 0 0 0 0,1 0 0 0 0,-1 0 1 0 0,3-2-38 0 0,21-7 78 0 0,-1-2 1 0 0,0 0-1 0 0,-1-2 1 0 0,0-1-1 0 0,-1-1 1 0 0,-1-1-1 0 0,-1-1 1 0 0,0-1-1 0 0,13-16-78 0 0,2-5 139 0 0,-40 51 214 0 0,0-3-353 0 0,0 0-1 0 0,1 1 1 0 0,0-1-1 0 0,0 0 0 0 0,1 1 1 0 0,0-1-1 0 0,1 1 0 0 0,0-1 1 0 0,0 1-1 0 0,0-1 1 0 0,1 0-1 0 0,1 1 0 0 0,-1-1 1 0 0,2 0-1 0 0,1 6 1 0 0,-3-12-87 0 0,1 1 0 0 0,-1-1 1 0 0,1 1-1 0 0,0-1 0 0 0,0 0 0 0 0,0 0 0 0 0,0 0 0 0 0,0 0 1 0 0,0 0-1 0 0,0-1 0 0 0,1 1 0 0 0,-1 0 0 0 0,1-1 0 0 0,-1 0 1 0 0,1 0-1 0 0,0 0 0 0 0,-1 0 0 0 0,1 0 0 0 0,0 0 0 0 0,0-1 0 0 0,-1 1 1 0 0,1-1-1 0 0,2 0 87 0 0,18-2-4735 0 0,-1-8-5163 0 0,-16 6-2110 0 0</inkml:trace>
  <inkml:trace contextRef="#ctx0" brushRef="#br0" timeOffset="1146.328">1626 535 12507 0 0,'0'0'2025'0'0,"0"0"-498"0"0,0 0-116 0 0,0 0-97 0 0,0 0-138 0 0,0 0-220 0 0,0 0-270 0 0,0 0-109 0 0,0 0-52 0 0,0 0-40 0 0,0 0-46 0 0,0 0-53 0 0,0 0-37 0 0,-14 8-24 0 0,-104 57 858 0 0,86-50-622 0 0,32-15-518 0 0,6 26 180 0 0,105 66 1150 0 0,-108-88-1326 0 0,0 1-1 0 0,-1 0 0 0 0,1-1 1 0 0,-1 1-1 0 0,0 0 0 0 0,0 0 1 0 0,-1 0-1 0 0,1 1 0 0 0,-1-1 1 0 0,0 0-1 0 0,-1 1 0 0 0,1-1 1 0 0,-1 0-1 0 0,0 1 0 0 0,-1-1 1 0 0,1 0-1 0 0,-1 1 0 0 0,0-1 1 0 0,0 0-1 0 0,-1 0 1 0 0,1 0-1 0 0,-1 0 0 0 0,0 0 1 0 0,-1 0-1 0 0,1 0 0 0 0,-1-1 1 0 0,0 1-1 0 0,-2 2-46 0 0,-1 0 39 0 0,-1 1 1 0 0,0-1-1 0 0,0-1 1 0 0,-1 0-1 0 0,0 0 1 0 0,0 0-1 0 0,0-1 1 0 0,0 0-1 0 0,-1 0 1 0 0,0-1-1 0 0,0 0 1 0 0,0-1-1 0 0,-1 0 1 0 0,1 0-1 0 0,-1-1 1 0 0,0-1-1 0 0,1 1 0 0 0,-1-2 1 0 0,0 1-1 0 0,0-1-39 0 0,7 0-45 0 0,0 0 0 0 0,0 0 0 0 0,1 0 0 0 0,-1 0 0 0 0,0-1 0 0 0,1 1 0 0 0,-1-1 0 0 0,0 0 0 0 0,1 0 1 0 0,-1 0-1 0 0,1 0 0 0 0,-1 0 0 0 0,1 0 0 0 0,0-1 0 0 0,0 1 0 0 0,-1-1 0 0 0,1 1 0 0 0,0-1 0 0 0,0 0 0 0 0,0 0 0 0 0,1 0 0 0 0,-1 0 0 0 0,0 0 0 0 0,1-1 0 0 0,-1 1 0 0 0,1 0 0 0 0,0-1 0 0 0,0 1 0 0 0,0-1 0 0 0,0 1 0 0 0,0-1 0 0 0,0 1 0 0 0,1-1 0 0 0,-1 0 0 0 0,1 1 0 0 0,0-1 0 0 0,0 0 0 0 0,0 0 0 0 0,0 1 0 0 0,0-1 0 0 0,1 0 0 0 0,0-1 45 0 0,5-7-2679 0 0,-1 7-1414 0 0,0 0-4889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0 850 2937 0 0,'0'0'1979'0'0,"0"0"-367"0"0,0 0-45 0 0,0 0 100 0 0,0 0 24 0 0,0 0-173 0 0,0 0-347 0 0,0 0-355 0 0,0 0-241 0 0,0 0-35 0 0,4 0 44 0 0,18 0 283 0 0,0-2-1 0 0,0-1 1 0 0,0-1 0 0 0,0 0 0 0 0,-1-2 0 0 0,0-1-1 0 0,0 0 1 0 0,-1-2 0 0 0,4-2-867 0 0,15-9 332 0 0,-2-2-1 0 0,0-2 1 0 0,-2-2 0 0 0,-1 0 0 0 0,-1-3 0 0 0,-1-1-1 0 0,-1-1-331 0 0,-7 6 84 0 0,-1-2 0 0 0,-1 0 0 0 0,-1-2 0 0 0,-1 0 0 0 0,-2-1 1 0 0,-1-1-1 0 0,-2-1 0 0 0,12-32-84 0 0,-22 49 22 0 0,-1 0 0 0 0,0 0 0 0 0,-1 0 0 0 0,-1-1 1 0 0,0 1-1 0 0,-1-1 0 0 0,-1 1 0 0 0,-1-1 1 0 0,0 1-1 0 0,-1-1 0 0 0,0 1 0 0 0,-4-11-22 0 0,6 24 3 0 0,-1 0-1 0 0,1 0 1 0 0,-1-1-1 0 0,0 1 1 0 0,0 0-1 0 0,0 0 1 0 0,0 0-1 0 0,0 0 1 0 0,-1 0-1 0 0,1 0 1 0 0,-1 0-1 0 0,1 1 1 0 0,-1-1-1 0 0,1 0 1 0 0,-1 1-1 0 0,0-1 1 0 0,0 1-1 0 0,0 0 1 0 0,0 0-1 0 0,0 0 1 0 0,0 0 0 0 0,0 0-1 0 0,0 0 1 0 0,-1 0-1 0 0,1 0 1 0 0,0 1-1 0 0,0 0 1 0 0,-1-1-1 0 0,1 1 1 0 0,0 0-1 0 0,-1 0 1 0 0,1 0-1 0 0,0 0 1 0 0,-1 0-1 0 0,1 1 1 0 0,0-1-1 0 0,0 1 1 0 0,-1-1-1 0 0,1 1 1 0 0,-1 0-3 0 0,-77 53-77 0 0,68-42 88 0 0,1 1 1 0 0,1 1-1 0 0,0-1 0 0 0,1 2 0 0 0,0-1 0 0 0,1 1 0 0 0,1 0 1 0 0,0 1-1 0 0,2 0 0 0 0,-1 0 0 0 0,2 0 0 0 0,0 1 0 0 0,1-1 1 0 0,1 1-1 0 0,0 0 0 0 0,1 16-11 0 0,0-9 75 0 0,1 1 1 0 0,2-1-1 0 0,0 1 0 0 0,2-1 1 0 0,0 0-1 0 0,7 18-75 0 0,60 87 886 0 0,-45-82-434 0 0,-14-39-1955 0 0,8-11-5977 0 0,-13 2-2093 0 0,-1-2-1583 0 0</inkml:trace>
  <inkml:trace contextRef="#ctx0" brushRef="#br0" timeOffset="350.205">898 464 9858 0 0,'0'0'2694'0'0,"0"0"-722"0"0,0 0-467 0 0,0 0-164 0 0,0 0-50 0 0,0 0-137 0 0,0 0-250 0 0,0 0-261 0 0,0 0-204 0 0,0 0-127 0 0,0 0-74 0 0,-17 32-35 0 0,-53 99-17 0 0,52-76 71 0 0,19-49-190 0 0,0-3-24 0 0,-1 0 0 0 0,1 0 0 0 0,0-1 0 0 0,0 1 0 0 0,0 0 0 0 0,0-1 0 0 0,0 1 0 0 0,1-1 1 0 0,-1 1-1 0 0,1-1 0 0 0,-1 0 0 0 0,1 0 0 0 0,0 0 0 0 0,0 0 0 0 0,0 0 0 0 0,0 0 0 0 0,0 0 1 0 0,1-1-1 0 0,-1 1 0 0 0,1-1 0 0 0,-1 1 0 0 0,1-1 0 0 0,-1 0 0 0 0,1 0 0 0 0,-1 0 0 0 0,1 0 1 0 0,0-1-1 0 0,0 1 0 0 0,-1-1 0 0 0,1 0 0 0 0,0 1 0 0 0,1-1-43 0 0,87-19 1709 0 0,-83 14-1623 0 0,0 0-1 0 0,0 0 1 0 0,-1-1-1 0 0,0 0 1 0 0,-1-1-1 0 0,1 0 0 0 0,-1 0 1 0 0,0 0-1 0 0,-1 0 1 0 0,0-1-1 0 0,0 0 1 0 0,0 0-1 0 0,-1-1 1 0 0,-1 1-1 0 0,1-1 1 0 0,-1 0-1 0 0,-1 0 0 0 0,0 0 1 0 0,0 0-1 0 0,0 0 1 0 0,-2 0-1 0 0,1-1 1 0 0,-1 1-1 0 0,0 0 1 0 0,-1-2-86 0 0,0 6-52 0 0,-1 0 1 0 0,1 1 0 0 0,-1-1 0 0 0,0 1-1 0 0,-1-1 1 0 0,1 1 0 0 0,-1 0 0 0 0,0 0-1 0 0,0 0 1 0 0,0 0 0 0 0,0 0 0 0 0,-1 1-1 0 0,1-1 1 0 0,-1 1 0 0 0,0 0 0 0 0,0 0-1 0 0,0 1 1 0 0,0-1 0 0 0,-1 1 0 0 0,1 0-1 0 0,-1 0 1 0 0,1 0 0 0 0,-1 1 0 0 0,0-1-1 0 0,0 1 1 0 0,0 0 0 0 0,0 1 0 0 0,0-1 0 0 0,1 1-1 0 0,-1 0 1 0 0,0 0 0 0 0,0 1 0 0 0,0-1-1 0 0,0 1 1 0 0,0 0 0 0 0,0 1 0 0 0,1-1-1 0 0,-1 1 1 0 0,0 0 0 0 0,1 0 0 0 0,-1 0-1 0 0,0 1 52 0 0,-39 43-3965 0 0,25-24-3764 0 0,10-14-3920 0 0</inkml:trace>
  <inkml:trace contextRef="#ctx0" brushRef="#br0" timeOffset="694.58">1427 468 10578 0 0,'0'0'3353'0'0,"0"0"-1159"0"0,0 0-579 0 0,0 0-194 0 0,0 0-150 0 0,0 0-129 0 0,0 0-141 0 0,0 0-164 0 0,0 0-153 0 0,0 0-127 0 0,0 0-99 0 0,0 0-78 0 0,0 0-33 0 0,-32 10-42 0 0,-99 34-42 0 0,68-14 129 0 0,60-29-384 0 0,1 0 1 0 0,0 1 0 0 0,-1-1 0 0 0,1 1-1 0 0,0 0 1 0 0,0 0 0 0 0,0 0 0 0 0,0 0-1 0 0,1 0 1 0 0,-1 0 0 0 0,0 0 0 0 0,1 0-1 0 0,0 1 1 0 0,-1-1 0 0 0,1 1 0 0 0,0-1-1 0 0,0 1 1 0 0,1-1 0 0 0,-1 1 0 0 0,0 0-1 0 0,1-1 1 0 0,-1 1 0 0 0,1 0 0 0 0,0 0-1 0 0,0-1 1 0 0,0 1 0 0 0,1 0 0 0 0,-1-1-1 0 0,0 1 1 0 0,1 0 0 0 0,0-1 0 0 0,0 1-1 0 0,0 0 1 0 0,0-1 0 0 0,0 1 0 0 0,0-1-1 0 0,0 0 1 0 0,1 1 0 0 0,-1-1 0 0 0,1 0-1 0 0,0 0 1 0 0,0 0 0 0 0,0 0 0 0 0,0 0-1 0 0,0 0 1 0 0,0-1 0 0 0,0 1 0 0 0,1-1-1 0 0,-1 1 1 0 0,0-1 0 0 0,1 0 0 0 0,1 0-10 0 0,6 3 9 0 0,1 0 0 0 0,-1-1 0 0 0,1 0-1 0 0,0-1 1 0 0,0-1 0 0 0,0 1-1 0 0,1-2 1 0 0,-1 0 0 0 0,0 0-1 0 0,0-1 1 0 0,0 0 0 0 0,0-1-1 0 0,0 0 1 0 0,0-1 0 0 0,0 0-1 0 0,-1 0 1 0 0,7-4-8 0 0,31-18-2076 0 0,-33 14-2135 0 0,-3-1-4929 0 0,-8 4-2704 0 0</inkml:trace>
  <inkml:trace contextRef="#ctx0" brushRef="#br0" timeOffset="1077.225">1800 26 10338 0 0,'0'0'3749'0'0,"0"0"-1388"0"0,0 0-722 0 0,0 0-239 0 0,0 0-176 0 0,0 0-181 0 0,0 0-219 0 0,0 0-250 0 0,0 0-93 0 0,0 0 44 0 0,0 0 69 0 0,0 0 77 0 0,1 8-22 0 0,3 45 570 0 0,3 23-501 0 0,-3-1 0 0 0,-4 1 0 0 0,-3 5-718 0 0,-45 146 128 0 0,17-165-956 0 0,30-62 721 0 0,0 0 1 0 0,1 0-1 0 0,-1 0 0 0 0,0 0 1 0 0,1-1-1 0 0,-1 1 1 0 0,0 0-1 0 0,1 0 0 0 0,-1-1 1 0 0,1 1-1 0 0,-1 0 1 0 0,0-1-1 0 0,1 1 1 0 0,-1-1-1 0 0,1 1 0 0 0,-1-1 1 0 0,1 1-1 0 0,-1-1 1 0 0,1 1-1 0 0,-1-1 0 0 0,1 1 1 0 0,0-1-1 0 0,-1 0 1 0 0,1 1-1 0 0,0-1 0 0 0,-1 0 1 0 0,1 1-1 0 0,0-1 1 0 0,0 0-1 0 0,0 1 1 0 0,0-1-1 0 0,0 0 0 0 0,0 1 1 0 0,0-1-1 0 0,0 0 1 0 0,0 1-1 0 0,0-1 0 0 0,0 0 1 0 0,0 0-1 0 0,0 1 1 0 0,0-1-1 0 0,1 0 0 0 0,-1 1 1 0 0,0-1-1 0 0,0 0 1 0 0,1 1-1 0 0,-1-1 0 0 0,1 1 1 0 0,-1-1-1 0 0,0 1 1 0 0,1-1-1 0 0,-1 1 1 0 0,1-1-1 0 0,0 0 107 0 0,18-35-3329 0 0,-9 21-1560 0 0,0 4-5857 0 0</inkml:trace>
  <inkml:trace contextRef="#ctx0" brushRef="#br0" timeOffset="1436.203">2062 202 7450 0 0,'0'0'2433'0'0,"0"0"-524"0"0,0 0-203 0 0,0 0-39 0 0,0 0-88 0 0,0 0-172 0 0,0 0-258 0 0,0 0-265 0 0,0 0-178 0 0,-33 31-115 0 0,-99 94-74 0 0,70-60 761 0 0,61-64-1240 0 0,0-1-1 0 0,0 1 1 0 0,0 0 0 0 0,1 0 0 0 0,-1 0 0 0 0,0 0 0 0 0,1 0 0 0 0,-1 0 0 0 0,1 0-1 0 0,-1 0 1 0 0,1 0 0 0 0,-1 0 0 0 0,1 0 0 0 0,0 0 0 0 0,0 0 0 0 0,-1 1 0 0 0,1-1-1 0 0,0 0 1 0 0,0 0 0 0 0,0 0 0 0 0,0 0 0 0 0,0 0 0 0 0,1 1 0 0 0,-1-1 0 0 0,0 0-1 0 0,0 0 1 0 0,1 0 0 0 0,-1 0 0 0 0,1 0 0 0 0,-1 0 0 0 0,1 0 0 0 0,-1 0 0 0 0,1 0-1 0 0,0 0 1 0 0,-1 0 0 0 0,1 0 0 0 0,0 0 0 0 0,0-1 0 0 0,0 1 0 0 0,0 0 0 0 0,-1 0-1 0 0,1-1-37 0 0,52 18 1249 0 0,-25-11-732 0 0,-23-5-426 0 0,0-1 0 0 0,0 1 0 0 0,-1 1 0 0 0,1-1 0 0 0,-1 0 0 0 0,1 1 0 0 0,-1 0 1 0 0,0 0-1 0 0,0 0 0 0 0,0 1 0 0 0,0-1 0 0 0,-1 1 0 0 0,1 0 0 0 0,-1 0 0 0 0,0 0 0 0 0,0 1 0 0 0,0-1 0 0 0,-1 1 0 0 0,0-1 0 0 0,2 5-91 0 0,-3-6 6 0 0,-1 1-16 0 0,0-1 0 0 0,1 0 0 0 0,0 0 1 0 0,-1 0-1 0 0,1 0 0 0 0,0 0 0 0 0,1 0 0 0 0,-1 0 0 0 0,0 0 0 0 0,1 0 0 0 0,0 0 0 0 0,-1-1 1 0 0,1 1-1 0 0,0-1 0 0 0,1 1 0 0 0,-1-1 0 0 0,0 0 0 0 0,1 0 0 0 0,-1 0 0 0 0,1 0 0 0 0,-1 0 1 0 0,1 0-1 0 0,0-1 0 0 0,0 0 0 0 0,0 1 0 0 0,1-1 10 0 0,8-5-2750 0 0,-6-1-3594 0 0,-4 3 3716 0 0,0-1-9499 0 0</inkml:trace>
  <inkml:trace contextRef="#ctx0" brushRef="#br0" timeOffset="1802.452">2239 578 3881 0 0,'0'0'2504'0'0,"0"0"30"0"0,0 0-40 0 0,0 0-205 0 0,0 0-305 0 0,0 0-318 0 0,0 0-305 0 0,0 0-254 0 0,0 0-188 0 0,0 0-121 0 0,0 0-116 0 0,0 0-103 0 0,0 0-95 0 0,29-9-97 0 0,90-27-59 0 0,-76 12 108 0 0,-41 19-344 0 0,0 4-68 0 0,0-1 1 0 0,-1 1-1 0 0,1-1 0 0 0,-1 0 0 0 0,0 0 1 0 0,0 0-1 0 0,0 1 0 0 0,0-1 0 0 0,0 0 0 0 0,0 0 1 0 0,0-1-1 0 0,-1 1 0 0 0,1 0 0 0 0,-1 0 1 0 0,1 0-1 0 0,-1 0 0 0 0,0-1 0 0 0,0 1 0 0 0,0 0 1 0 0,0 0-1 0 0,0 0 0 0 0,0-1 0 0 0,-1 1 1 0 0,1 0-1 0 0,-1 0 0 0 0,0 0 0 0 0,1 0 1 0 0,-1 0-1 0 0,0 0 0 0 0,0 0 0 0 0,0 0 0 0 0,-1 0 1 0 0,1 0-1 0 0,0 1 0 0 0,-1-1 0 0 0,1 0 1 0 0,-1 1-1 0 0,1-1 0 0 0,-1 1 0 0 0,0-1 0 0 0,0 1 1 0 0,0 0-1 0 0,0 0 0 0 0,1 0 0 0 0,-1 0 1 0 0,-1 0-1 0 0,1 1 0 0 0,0-1 0 0 0,0 0 0 0 0,0 1 1 0 0,0 0-1 0 0,0-1 0 0 0,-1 1 0 0 0,1 0 1 0 0,0 0-25 0 0,-5 0 0 0 0,0 0 1 0 0,0 0 0 0 0,0 0-1 0 0,0 1 1 0 0,0 0 0 0 0,0 1 0 0 0,0 0-1 0 0,1 0 1 0 0,-1 0 0 0 0,0 1 0 0 0,1-1-1 0 0,0 2 1 0 0,0-1 0 0 0,0 1 0 0 0,0 0-1 0 0,0 0 1 0 0,1 0 0 0 0,-1 2-1 0 0,-1-1-18 0 0,0 1 0 0 0,0 0-1 0 0,1 1 1 0 0,0 0 0 0 0,0 0 0 0 0,1 0 0 0 0,-1 1 0 0 0,2-1-1 0 0,-1 1 1 0 0,1 0 0 0 0,0 1 0 0 0,1-1 0 0 0,0 1 0 0 0,0 0 0 0 0,1-1-1 0 0,0 1 1 0 0,0 0 0 0 0,1 8 18 0 0,1-15-10 0 0,-1 0 1 0 0,1 0-1 0 0,1 0 1 0 0,-1 0-1 0 0,0 1 0 0 0,0-1 1 0 0,1 0-1 0 0,-1 0 1 0 0,1-1-1 0 0,0 1 0 0 0,-1 0 1 0 0,1 0-1 0 0,0 0 0 0 0,0 0 1 0 0,0-1-1 0 0,0 1 1 0 0,1 0-1 0 0,-1-1 0 0 0,0 1 1 0 0,1-1-1 0 0,-1 1 0 0 0,1-1 1 0 0,0 0-1 0 0,-1 0 1 0 0,1 1-1 0 0,0-1 0 0 0,0 0 1 0 0,-1-1-1 0 0,1 1 0 0 0,0 0 1 0 0,0 0-1 0 0,0-1 1 0 0,0 0-1 0 0,0 1 0 0 0,0-1 1 0 0,0 0-1 0 0,1 0 10 0 0,6 2-246 0 0,1-1-1 0 0,-1 0 1 0 0,1 0 0 0 0,-1-1-1 0 0,1 0 1 0 0,0-1 0 0 0,-1 0-1 0 0,0-1 1 0 0,1 0-1 0 0,8-3 247 0 0,17-7-4261 0 0,0-3-4560 0 0,-19 8-821 0 0</inkml:trace>
  <inkml:trace contextRef="#ctx0" brushRef="#br0" timeOffset="2333.677">2682 431 8194 0 0,'0'0'2174'0'0,"0"0"-259"0"0,0 0-188 0 0,0 0-195 0 0,0 0-228 0 0,0 0-260 0 0,0 0-242 0 0,0 0-189 0 0,0 0-115 0 0,0 0-69 0 0,0 0-71 0 0,0 0-81 0 0,-24 26-62 0 0,-74 79-60 0 0,70-59-4 0 0,29-40-122 0 0,-1-4-14 0 0,-1 0 1 0 0,1 0 0 0 0,0 0-1 0 0,0 0 1 0 0,0 0 0 0 0,0 0-1 0 0,0 0 1 0 0,0 0 0 0 0,0 1-1 0 0,1-1 1 0 0,-1 0 0 0 0,1-1-1 0 0,-1 1 1 0 0,1 0 0 0 0,0 0-1 0 0,0 0 1 0 0,0 0 0 0 0,0 0-1 0 0,0-1 1 0 0,0 1 0 0 0,1-1-1 0 0,-1 1 1 0 0,0-1 0 0 0,1 1 0 0 0,-1-1-1 0 0,1 1 1 0 0,0-1 0 0 0,-1 0-1 0 0,1 0 1 0 0,0 0 0 0 0,0 0-1 0 0,0 0 1 0 0,-1-1 0 0 0,1 1-1 0 0,0 0 1 0 0,0-1 0 0 0,0 0-1 0 0,0 1 1 0 0,0-1 0 0 0,0 0-1 0 0,2 0-15 0 0,18 0 243 0 0,1-2 1 0 0,-1 0-1 0 0,0-2 0 0 0,0 0 0 0 0,0-2 0 0 0,0 0 0 0 0,-1-1 0 0 0,0-2 0 0 0,0 0 0 0 0,-1-1 1 0 0,0-1-1 0 0,-1 0 0 0 0,-1-2 0 0 0,1 0 0 0 0,-2-1 0 0 0,0-1 0 0 0,-1-1 0 0 0,0 0 0 0 0,-2-1 1 0 0,1-1-1 0 0,-2 0 0 0 0,-1-1 0 0 0,0 0 0 0 0,-1-2-243 0 0,9-10 77 0 0,-10 18-68 0 0,-1 1 1 0 0,0-1-1 0 0,-1-1 0 0 0,-1 1 0 0 0,0-1 1 0 0,0-1-1 0 0,-1 1 0 0 0,-1-1 0 0 0,-1 0 1 0 0,0-1-1 0 0,-1 1 0 0 0,-1 0 1 0 0,0-1-1 0 0,-1 0 0 0 0,-1 1 0 0 0,-1-15-9 0 0,-1 24 0 0 0,0 0 0 0 0,0 0 0 0 0,-1 1-1 0 0,0-1 1 0 0,0 1 0 0 0,0 0 0 0 0,-1 0-1 0 0,1 0 1 0 0,-1 0 0 0 0,-1 1 0 0 0,1 0-1 0 0,0-1 1 0 0,-1 2 0 0 0,0-1 0 0 0,0 0 0 0 0,0 1-1 0 0,-1 0 1 0 0,1 0 0 0 0,-1 1 0 0 0,1-1-1 0 0,-1 1 1 0 0,0 1 0 0 0,0-1 0 0 0,0 1-1 0 0,0 0 1 0 0,0 0 0 0 0,0 0 0 0 0,0 1-1 0 0,0 0 1 0 0,-1 0 0 0 0,1 1 0 0 0,0 0-1 0 0,0 0 1 0 0,0 0 0 0 0,0 1 0 0 0,0 0 0 0 0,1 0-1 0 0,-1 0 1 0 0,0 1 0 0 0,-5 4 1 0 0,0-1 0 0 0,1 1 0 0 0,0 1 1 0 0,0 0-1 0 0,1 0 0 0 0,0 1 0 0 0,0 0 0 0 0,1 1 0 0 0,1 0 1 0 0,-1 0-1 0 0,2 0 0 0 0,-1 1 0 0 0,1 0 0 0 0,1 0 0 0 0,0 1 0 0 0,1 0 1 0 0,0 0-1 0 0,0 0 0 0 0,2 0 0 0 0,-1 0 0 0 0,2 1 0 0 0,-1 2-1 0 0,1 4 60 0 0,2-1 0 0 0,0 0 0 0 0,0 0 0 0 0,2 0 0 0 0,0 0 0 0 0,1 0 0 0 0,1 0 0 0 0,1-1 0 0 0,0 0 0 0 0,1 0-1 0 0,1 0 1 0 0,1-1 0 0 0,0 0 0 0 0,5 4-60 0 0,11 12 228 0 0,2-2 0 0 0,1-1 0 0 0,2-1 0 0 0,0-1 0 0 0,2-2 0 0 0,1-1 0 0 0,14 6-228 0 0,74 58 123 0 0,-113-92-2167 0 0,-7-6 1480 0 0,-1-14-3950 0 0,0 15-4695 0 0,0 5-3017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0 968 0 0,'0'0'1601'0'0,"0"0"-359"0"0,0 0 64 0 0,0 0 280 0 0,0 0 247 0 0,0 0 93 0 0,0 0-69 0 0,0 0-194 0 0,0 0-222 0 0,0 0-206 0 0,0 0-152 0 0,1 3 4944 0 0,1 10-5031 0 0,-25 101 344 0 0,23-106-1266 0 0,6 103 358 0 0,-5-107-408 0 0,0-1-1 0 0,0 0 0 0 0,0 0 1 0 0,0 0-1 0 0,1 0 1 0 0,-1 0-1 0 0,1 0 0 0 0,-1-1 1 0 0,1 1-1 0 0,0 0 0 0 0,0-1 1 0 0,1 1-1 0 0,-1-1 1 0 0,0 0-1 0 0,1 0 0 0 0,0 0 1 0 0,-1 0-1 0 0,1 0 1 0 0,0 0-1 0 0,0-1 0 0 0,0 0 1 0 0,0 1-1 0 0,0-1 0 0 0,0 0 1 0 0,0 0-1 0 0,0-1 1 0 0,1 1-1 0 0,-1-1 0 0 0,0 1 1 0 0,0-1-1 0 0,4 0-23 0 0,8-4 81 0 0,-1 0 1 0 0,0-1-1 0 0,0 0 0 0 0,0-1 0 0 0,-1-1 0 0 0,1 0 1 0 0,-1-1-1 0 0,-1 0 0 0 0,0-1 0 0 0,0 0 0 0 0,-1-1 1 0 0,0 0-1 0 0,0-1 0 0 0,-2 0 0 0 0,1-1 1 0 0,-1 0-1 0 0,-1-1 0 0 0,0 1 0 0 0,5-12-81 0 0,-6 10 59 0 0,-7 15-62 0 0,0-1 0 0 0,0 0 0 0 0,0 0 0 0 0,0 1 0 0 0,0-1 0 0 0,1 0 0 0 0,-1 1 0 0 0,0-1 0 0 0,0 0 0 0 0,0 0 0 0 0,0 1 0 0 0,0-1 0 0 0,0 0 0 0 0,1 0 0 0 0,-1 0 0 0 0,0 1 0 0 0,0-1 0 0 0,0 0 0 0 0,1 0 0 0 0,-1 0 0 0 0,0 0 0 0 0,0 1 0 0 0,1-1 0 0 0,-1 0 0 0 0,0 0 0 0 0,0 0 0 0 0,1 0 0 0 0,-1 0 0 0 0,0 0 0 0 0,0 0 0 0 0,1 0 0 0 0,-1 0 0 0 0,0 0 0 0 0,0 0 0 0 0,1 0 0 0 0,-1 0 0 0 0,0 0 0 0 0,1 0 0 0 0,-1 0 0 0 0,0 0 0 0 0,0 0 3 0 0,1 8 2 0 0,0 0 0 0 0,1 0 0 0 0,-1-1 0 0 0,2 1 0 0 0,-1-1 0 0 0,1 1 0 0 0,0-1 0 0 0,0 0 1 0 0,1 0-1 0 0,0 0 0 0 0,0-1 0 0 0,1 1 0 0 0,0-1 0 0 0,0 0 0 0 0,0 0 0 0 0,1-1 0 0 0,2 2-2 0 0,-6-5 8 0 0,1 0-1 0 0,0 0 1 0 0,0-1 0 0 0,1 1 0 0 0,-1-1 0 0 0,0 0-1 0 0,0 0 1 0 0,1 0 0 0 0,-1 0 0 0 0,1-1 0 0 0,-1 1-1 0 0,0-1 1 0 0,1 0 0 0 0,-1 0 0 0 0,1 0 0 0 0,-1 0 0 0 0,1-1-1 0 0,-1 1 1 0 0,0-1 0 0 0,1 0 0 0 0,-1 0 0 0 0,0 0-1 0 0,0-1 1 0 0,1 1 0 0 0,-1-1 0 0 0,0 0 0 0 0,1-1-8 0 0,8-8 117 0 0,0-2 0 0 0,-1 1 0 0 0,-1-1 0 0 0,0-1 1 0 0,-1 0-1 0 0,-1-1 0 0 0,0 1 0 0 0,3-9-117 0 0,2-54 299 0 0,-13 77-309 0 0,0 0-14 0 0,0 0-58 0 0,0 0-4 0 0,0 0-34 0 0,0-1-6001 0 0,3 2 2552 0 0,2-1-4995 0 0,-2 0-3156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35 519 16035 0 0,'0'0'1537'0'0,"0"0"-541"0"0,0 0-76 0 0,0 0 195 0 0,0 0 73 0 0,0 0-146 0 0,0 0-255 0 0,0 0-274 0 0,0 0-193 0 0,0 0-106 0 0,0 0-66 0 0,0 0-44 0 0,-4 30-40 0 0,-15 88-38 0 0,7-67-356 0 0,12-51-16 0 0,0 0-325 0 0,0 0-726 0 0,0 0-1897 0 0,0 0-4325 0 0,0 0-3733 0 0</inkml:trace>
  <inkml:trace contextRef="#ctx0" brushRef="#br0" timeOffset="496.566">372 0 13587 0 0,'0'0'1936'0'0,"0"0"-518"0"0,0 0-152 0 0,0 0-14 0 0,0 0-95 0 0,0 0-142 0 0,0 0-99 0 0,0 0-79 0 0,0 0-2 0 0,0 0-2 0 0,0 0-114 0 0,0 0-120 0 0,0 0-114 0 0,3 22-96 0 0,9 68-87 0 0,-16 111 718 0 0,-5-101-827 0 0,9 205-74 0 0,13-242-344 0 0,-13-63 175 0 0,0 1 0 0 0,0-1 0 0 0,0 0 0 0 0,1 1 0 0 0,-1-1 0 0 0,0 1 0 0 0,0-1 0 0 0,1 0 0 0 0,-1 1 0 0 0,0-1 0 0 0,0 1 0 0 0,1-1 0 0 0,-1 0 0 0 0,0 0 0 0 0,1 1 0 0 0,-1-1 0 0 0,1 0 0 0 0,-1 0 0 0 0,0 1 0 0 0,1-1 0 0 0,-1 0 0 0 0,1 0 0 0 0,-1 0 0 0 0,1 0 0 0 0,-1 1 0 0 0,1-1 0 0 0,-1 0 0 0 0,0 0 0 0 0,1 0 0 0 0,-1 0 0 0 0,1 0 0 0 0,-1 0 0 0 0,1 0 0 0 0,-1 0 0 0 0,1-1-1 0 0,-1 1 1 0 0,1 0 0 0 0,-1 0 0 0 0,0 0 0 0 0,1 0 0 0 0,-1-1 0 0 0,1 1 0 0 0,-1 0 0 0 0,0 0 0 0 0,1-1 0 0 0,-1 1 0 0 0,0 0 0 0 0,1-1 0 0 0,-1 1 0 0 0,0 0 0 0 0,1-1 0 0 0,-1 1 0 0 0,0 0 0 0 0,0-1 0 0 0,1 1 0 0 0,-1-1 0 0 0,0 1 0 0 0,0-1 0 0 0,0 1 0 0 0,0 0 0 0 0,0-1 0 0 0,1 1 0 0 0,-1-1 0 0 0,0 1 0 0 0,0-1 0 0 0,0 1 0 0 0,0-1 0 0 0,0 1 50 0 0,7-21-3447 0 0,-2 5-3652 0 0,-3 9-3974 0 0</inkml:trace>
  <inkml:trace contextRef="#ctx0" brushRef="#br0" timeOffset="750.973">228 357 12667 0 0,'0'0'2264'0'0,"0"0"-797"0"0,0 0-421 0 0,0 0-27 0 0,0 0 20 0 0,0 0-14 0 0,0 0-105 0 0,0 0-125 0 0,0 0-112 0 0,0 0-108 0 0,0 0-135 0 0,33-2-112 0 0,104-9-101 0 0,57-13-165 0 0,-151 7-1185 0 0,-26 7-2569 0 0,-7 4-1232 0 0,-5 3-6357 0 0</inkml:trace>
  <inkml:trace contextRef="#ctx0" brushRef="#br0" timeOffset="1083.13">779 63 11434 0 0,'0'0'1741'0'0,"0"0"-232"0"0,0 0 0 0 0,0 0 100 0 0,0 0-11 0 0,0 0-284 0 0,0 0-297 0 0,0 0-198 0 0,0 0-99 0 0,-4 32-45 0 0,-14 101-39 0 0,-4 154 1731 0 0,21-281-2358 0 0,1 0 0 0 0,0 0 0 0 0,0 1-1 0 0,1-1 1 0 0,0 0 0 0 0,0 0 0 0 0,0 0-1 0 0,1 0 1 0 0,-1 0 0 0 0,1-1-1 0 0,1 1 1 0 0,-1 0 0 0 0,1-1 0 0 0,0 0-1 0 0,1 0 1 0 0,-1 0 0 0 0,1 0-1 0 0,0 0 1 0 0,0 0 0 0 0,0-1 0 0 0,1 0-1 0 0,0 0 1 0 0,-1 0 0 0 0,1-1 0 0 0,1 1-1 0 0,-1-1 1 0 0,0-1 0 0 0,1 1-1 0 0,0-1 1 0 0,-1 0 0 0 0,1 0 0 0 0,0 0-1 0 0,0-1 1 0 0,0 0 0 0 0,2 0-9 0 0,103-15 343 0 0,28-37-2 0 0,-138 52-327 0 0,1 0-1 0 0,-1 0 1 0 0,0 1-1 0 0,1-1 1 0 0,-1 1-1 0 0,0-1 1 0 0,0 1-1 0 0,0-1 1 0 0,0 1 0 0 0,0 0-1 0 0,0-1 1 0 0,0 1-1 0 0,0 0 1 0 0,-1 0-1 0 0,1 0 1 0 0,-1 0 0 0 0,0 0-1 0 0,1-1 1 0 0,-1 1-1 0 0,0 0 1 0 0,0 0-1 0 0,0 0 1 0 0,0 0 0 0 0,0 0-1 0 0,-1 0 1 0 0,1 0-1 0 0,-1 0 1 0 0,1 0-1 0 0,-1-1 1 0 0,0 1-14 0 0,1 7 62 0 0,-2 108 130 0 0,3-117-249 0 0,-1 1 0 0 0,0-1-1 0 0,1 1 1 0 0,-1-1-1 0 0,1 1 1 0 0,-1-1-1 0 0,0 1 1 0 0,1-1-1 0 0,-1 1 1 0 0,1-1-1 0 0,-1 0 1 0 0,1 1-1 0 0,-1-1 1 0 0,1 0-1 0 0,0 1 1 0 0,-1-1 0 0 0,1 0-1 0 0,-1 0 1 0 0,1 0-1 0 0,0 0 1 0 0,-1 1-1 0 0,1-1 1 0 0,-1 0-1 0 0,1 0 1 0 0,0 0-1 0 0,-1 0 1 0 0,1 0-1 0 0,0 0 1 0 0,-1-1-1 0 0,1 1 1 0 0,-1 0 0 0 0,1 0-1 0 0,0 0 1 0 0,-1 0-1 0 0,1-1 1 0 0,-1 1-1 0 0,1 0 1 0 0,-1-1-1 0 0,1 1 1 0 0,-1 0-1 0 0,1-1 1 0 0,-1 1-1 0 0,1-1 1 0 0,-1 1-1 0 0,1-1 1 0 0,-1 1-1 0 0,0-1 1 0 0,1 1 0 0 0,-1-1-1 0 0,0 1 1 0 0,1-1-1 0 0,-1 1 1 0 0,0-1-1 0 0,0 0 1 0 0,0 0 57 0 0,2-13-4583 0 0,-1 8-291 0 0,0 1-7435 0 0</inkml:trace>
  <inkml:trace contextRef="#ctx0" brushRef="#br0" timeOffset="166.227">37 166 8346 0 0,'0'0'1464'0'0,"0"0"-944"0"0,0 0-352 0 0,0 0-144 0 0,0 0-272 0 0,0 0-888 0 0,0 0-592 0 0,0 0-1889 0 0,0 0-176 0 0</inkml:trace>
  <inkml:trace contextRef="#ctx0" brushRef="#br0" timeOffset="1951.011">30 114 0 0 0,'0'0'840'0'0,"0"0"702"0"0,0 0 34 0 0,0 0-59 0 0,0 0 64 0 0,0 0 30 0 0,0 0-65 0 0,0 0-90 0 0,0 0-113 0 0,0 0-87 0 0,0 0-50 0 0,0 0-54 0 0,3-2-57 0 0,12-5-67 0 0,-11 5-82 0 0,-4 2-85 0 0,0 0-87 0 0,0 0-70 0 0,0 0-58 0 0,0 0-41 0 0,-26 11 1185 0 0,11 0-1174 0 0,35-25 36 0 0,7 15-5887 0 0,-22 1 1033 0 0,0-2-7927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2593 0 0,'0'0'1965'0'0,"0"0"-164"0"0,0 0-4 0 0,0 0 64 0 0,0 0-86 0 0,0 0-189 0 0,0 0-216 0 0,0 0-253 0 0,0 0-204 0 0,0 0-126 0 0,0 0-115 0 0,0-3-57 0 0,0-12 1073 0 0,0 15-1145 0 0,0 0-9 0 0,0 0-16 0 0,0 0 1 0 0,0 0-28 0 0,0 0-34 0 0,0 0-61 0 0,0 8 482 0 0,32 153 1124 0 0,14-73-1518 0 0,-44-86-448 0 0,1 0 1 0 0,-1-1-1 0 0,1 1 1 0 0,0-1-1 0 0,0 1 1 0 0,0-1-1 0 0,0 0 1 0 0,0 0-1 0 0,0 0 1 0 0,0-1-1 0 0,1 1 1 0 0,-1-1-1 0 0,0 0 1 0 0,0 0-1 0 0,0 0 1 0 0,1 0-1 0 0,-1 0 1 0 0,0-1-1 0 0,0 1 1 0 0,0-1-1 0 0,0 0 1 0 0,1 0-1 0 0,-1 0 1 0 0,-1 0-1 0 0,1-1 1 0 0,0 1-1 0 0,0-1 1 0 0,0 1-1 0 0,-1-1 1 0 0,3-2-37 0 0,163-165 503 0 0,-167 168-487 0 0,1 1 10 0 0,-2 0 8 0 0,0 0-42 0 0,0 0-24 0 0,0 0-15 0 0,12 112-98 0 0,-11-108 151 0 0,0 0 1 0 0,0 0-1 0 0,0 0 1 0 0,1 0-1 0 0,-1-1 1 0 0,1 1-1 0 0,0 0 1 0 0,0-1-1 0 0,0 0 1 0 0,1 1-1 0 0,-1-1 1 0 0,1 0-1 0 0,0 0 1 0 0,0 0-1 0 0,0 0 1 0 0,0-1-1 0 0,0 1 1 0 0,1-1-1 0 0,-1 0 1 0 0,1 0-1 0 0,-1 0 1 0 0,1 0-1 0 0,0-1 1 0 0,0 0-1 0 0,3 2-6 0 0,4-4 36 0 0,-1 0 0 0 0,0-1 0 0 0,0 0 1 0 0,0 0-1 0 0,0-1 0 0 0,0-1 0 0 0,0 1 0 0 0,-1-1 0 0 0,1-1 0 0 0,-1 0 0 0 0,0 0 0 0 0,-1-1 1 0 0,1 0-1 0 0,-1-1 0 0 0,-1 0 0 0 0,1 0 0 0 0,-1 0 0 0 0,0-1 0 0 0,-1 0 0 0 0,0 0 0 0 0,0-1 1 0 0,0 0-1 0 0,-1 0 0 0 0,-1 0 0 0 0,0-1 0 0 0,0 1 0 0 0,1-7-36 0 0,11-40-1051 0 0,-20 56-1085 0 0,0 0 30 0 0,2 0-4908 0 0,0 0-3466 0 0</inkml:trace>
  <inkml:trace contextRef="#ctx0" brushRef="#br0" timeOffset="570.064">893 0 11779 0 0,'0'0'1992'0'0,"0"0"-392"0"0,0 0-255 0 0,0 0-86 0 0,0 0-67 0 0,0 0-68 0 0,0 0-177 0 0,0 0-224 0 0,0 0-178 0 0,0 0-3 0 0,0 0 48 0 0,0 0 25 0 0,0 9 9 0 0,-7 380 3170 0 0,0-339-3697 0 0,-2 12-21 0 0,2 0 0 0 0,3 0 0 0 0,4 44-76 0 0,-1-105 2 0 0,1 1 1 0 0,0-1 0 0 0,0 0 0 0 0,0 1 0 0 0,1-1-1 0 0,-1 1 1 0 0,0-1 0 0 0,0 1 0 0 0,1-1 0 0 0,-1 1-1 0 0,1-1 1 0 0,-1 0 0 0 0,1 1 0 0 0,0-1 0 0 0,-1 0 0 0 0,1 0-1 0 0,0 1 1 0 0,0-1 0 0 0,0 0 0 0 0,0 0 0 0 0,0 0-1 0 0,0 0 1 0 0,0 0 0 0 0,0 0 0 0 0,1-1 0 0 0,-1 1-1 0 0,0 0 1 0 0,0 0 0 0 0,1-1 0 0 0,-1 1 0 0 0,0-1 0 0 0,1 1-1 0 0,-1-1 1 0 0,1 0 0 0 0,-1 1 0 0 0,1-1 0 0 0,-1 0-1 0 0,1 0 1 0 0,-1 0 0 0 0,0 0 0 0 0,1 0 0 0 0,-1-1-1 0 0,1 1 1 0 0,-1 0 0 0 0,1-1 0 0 0,-1 1 0 0 0,0-1 0 0 0,1 1-1 0 0,-1-1 1 0 0,0 1 0 0 0,1-1 0 0 0,-1 0 0 0 0,0 0-1 0 0,0 0 1 0 0,1 0-3 0 0,197-149 206 0 0,-164 131-261 0 0,-31 45 12 0 0,-6 172 197 0 0,25-198-650 0 0,5-28-1869 0 0,-18 14-2157 0 0,-1 2-3640 0 0,-3 4-4201 0 0</inkml:trace>
  <inkml:trace contextRef="#ctx0" brushRef="#br0" timeOffset="951.435">1377 685 6609 0 0,'0'0'2496'0'0,"0"0"-101"0"0,0 0-187 0 0,0 0-274 0 0,0 0-320 0 0,0 0-273 0 0,0 0-228 0 0,0 0-183 0 0,0 0-123 0 0,0 0-93 0 0,0 0-115 0 0,34-9-114 0 0,101-30-61 0 0,-57 0 750 0 0,-67 27-852 0 0,23-57 1188 0 0,-33 67-1496 0 0,-1 1 1 0 0,0-1-1 0 0,0 0 1 0 0,0 1 0 0 0,0-1-1 0 0,0 1 1 0 0,0-1-1 0 0,0 0 1 0 0,0 1 0 0 0,-1-1-1 0 0,1 1 1 0 0,-1-1-1 0 0,1 0 1 0 0,-1 1-1 0 0,0-1 1 0 0,1 1 0 0 0,-1 0-1 0 0,0-1 1 0 0,0 1-1 0 0,0 0 1 0 0,0-1 0 0 0,0 1-1 0 0,0 0 1 0 0,0 0-1 0 0,-1 0 1 0 0,1 0 0 0 0,0 0-1 0 0,-1 0 1 0 0,1 0-1 0 0,-1 1 1 0 0,1-1-1 0 0,-1 0 1 0 0,1 1 0 0 0,-1-1-1 0 0,1 1 1 0 0,-1-1-1 0 0,1 1 1 0 0,-1 0 0 0 0,0 0-1 0 0,1 0 1 0 0,-1 0-1 0 0,0 0 1 0 0,1 0 0 0 0,-1 0-1 0 0,0 0-14 0 0,-10 2-12 0 0,0 1 1 0 0,0 0-1 0 0,0 0 0 0 0,1 1 0 0 0,-1 0 1 0 0,1 1-1 0 0,0 1 0 0 0,0 0 0 0 0,0 0 1 0 0,1 1-1 0 0,0 0 0 0 0,1 1 0 0 0,-1 0 0 0 0,1 0 1 0 0,1 1-1 0 0,0 1 0 0 0,-7 9 12 0 0,11-15-11 0 0,1 0 1 0 0,-1 1-1 0 0,1-1 0 0 0,0 1 0 0 0,1 0 1 0 0,-1 0-1 0 0,1 0 0 0 0,0 0 0 0 0,0 1 1 0 0,1-1-1 0 0,0 0 0 0 0,-1 1 0 0 0,2-1 1 0 0,-1 1-1 0 0,1 0 0 0 0,0-1 0 0 0,0 1 1 0 0,0 2 10 0 0,2-5-9 0 0,-1 0 1 0 0,1 1 0 0 0,0-1 0 0 0,0 0-1 0 0,0 0 1 0 0,1 0 0 0 0,-1-1-1 0 0,1 1 1 0 0,-1 0 0 0 0,1-1-1 0 0,0 0 1 0 0,0 1 0 0 0,0-1-1 0 0,0 0 1 0 0,1-1 0 0 0,-1 1-1 0 0,0-1 1 0 0,1 1 0 0 0,-1-1 0 0 0,1 0-1 0 0,-1 0 1 0 0,1 0 0 0 0,0-1-1 0 0,-1 1 1 0 0,1-1 0 0 0,1 0 8 0 0,133-2-1905 0 0,-85-18-8788 0 0,-46 15-926 0 0</inkml:trace>
  <inkml:trace contextRef="#ctx0" brushRef="#br0" timeOffset="1379.846">1812 711 3985 0 0,'0'0'2928'0'0,"0"0"-266"0"0,0 0-281 0 0,0 0-313 0 0,0 0-303 0 0,0 0-270 0 0,0 0-214 0 0,0 0-214 0 0,0 0-171 0 0,32-2-139 0 0,101-7-164 0 0,-73-7 299 0 0,-55 14-793 0 0,0-1-1 0 0,0-1 1 0 0,0 1 0 0 0,0-1-1 0 0,-1 1 1 0 0,0-1-1 0 0,1-1 1 0 0,-2 1-1 0 0,1-1 1 0 0,0 1 0 0 0,-1-1-1 0 0,0 0 1 0 0,0 0-1 0 0,0 0 1 0 0,-1-1-1 0 0,1 1 1 0 0,-1-1 0 0 0,-1 0-1 0 0,1 1 1 0 0,-1-1-1 0 0,0 0 1 0 0,0 0-1 0 0,-1 0 1 0 0,0-1-99 0 0,-2 3-4 0 0,0 1 0 0 0,0 0 0 0 0,0 1-1 0 0,0-1 1 0 0,-1 0 0 0 0,0 1 0 0 0,1-1 0 0 0,-1 1 0 0 0,0 0 0 0 0,0 0-1 0 0,0 0 1 0 0,-1 0 0 0 0,1 0 0 0 0,0 1 0 0 0,-1-1 0 0 0,1 1 0 0 0,-1 0 0 0 0,1 0-1 0 0,-1 1 1 0 0,0-1 0 0 0,1 1 0 0 0,-1-1 0 0 0,0 1 0 0 0,1 0 0 0 0,-1 1-1 0 0,0-1 1 0 0,1 1 0 0 0,-1-1 0 0 0,1 1 0 0 0,-1 0 0 0 0,1 0 0 0 0,-1 1-1 0 0,1-1 1 0 0,0 1 0 0 0,-1 0 0 0 0,1 0 0 0 0,0 0 0 0 0,0 0 4 0 0,-5 4-21 0 0,0 0 1 0 0,0 0 0 0 0,1 0-1 0 0,0 1 1 0 0,1 0 0 0 0,-1 1 0 0 0,1 0-1 0 0,1 0 1 0 0,-1 0 0 0 0,1 0-1 0 0,1 1 1 0 0,0 0 0 0 0,0 0-1 0 0,1 0 1 0 0,0 1 0 0 0,0-1-1 0 0,1 1 1 0 0,0-1 0 0 0,1 1 0 0 0,0 0-1 0 0,0-1 1 0 0,2 11 20 0 0,2-15 0 0 0,0-1-1 0 0,0 1 1 0 0,1 0 0 0 0,0-1 0 0 0,0 0 0 0 0,0 0-1 0 0,0 0 1 0 0,1 0 0 0 0,-1-1 0 0 0,1 0 0 0 0,0 0-1 0 0,0 0 1 0 0,0 0 0 0 0,1-1 0 0 0,-1 0 0 0 0,1 0-1 0 0,-1 0 1 0 0,1-1 0 0 0,0 0 0 0 0,-1 0-1 0 0,1 0 1 0 0,0-1 0 0 0,0 1 0 0 0,-1-2 0 0 0,3 1 0 0 0,8 0-25 0 0,1 0 1 0 0,0-1-1 0 0,0-1 1 0 0,-1 0 0 0 0,1-1-1 0 0,-1-1 1 0 0,0-1-1 0 0,0 0 1 0 0,-1-1 0 0 0,1 0-1 0 0,4-4 25 0 0,89-71-6174 0 0,-95 64 795 0 0,-7 5-5430 0 0</inkml:trace>
  <inkml:trace contextRef="#ctx0" brushRef="#br0" timeOffset="1740.938">2583 59 16275 0 0,'0'0'1772'0'0,"0"0"-616"0"0,0 0-213 0 0,0 0 28 0 0,0 0 118 0 0,0 0 78 0 0,0 0-68 0 0,0 0-132 0 0,0 0-171 0 0,0 0-155 0 0,0 0-99 0 0,0 0-49 0 0,-2 26-69 0 0,-11 129 277 0 0,-5-19 187 0 0,-18 100-671 0 0,26-38-264 0 0,11-199 32 0 0,-1 1 0 0 0,0 0-1 0 0,1 0 1 0 0,-1 0 0 0 0,0 0-1 0 0,1-1 1 0 0,-1 1-1 0 0,1 0 1 0 0,-1 0 0 0 0,0 0-1 0 0,1 0 1 0 0,-1 0-1 0 0,1 0 1 0 0,-1 0 0 0 0,0 0-1 0 0,1 0 1 0 0,-1 0 0 0 0,0 0-1 0 0,1 0 1 0 0,-1 1-1 0 0,1-1 1 0 0,-1 0 0 0 0,0 0-1 0 0,1 0 1 0 0,-1 0-1 0 0,0 1 1 0 0,1-1 0 0 0,-1 0-1 0 0,0 0 1 0 0,0 1 0 0 0,1-1-1 0 0,-1 0 1 0 0,0 0-1 0 0,0 1 1 0 0,1-1 0 0 0,-1 0-1 0 0,0 1 1 0 0,0-1 0 0 0,0 0-1 0 0,1 1 1 0 0,-1-1-1 0 0,0 0 1 0 0,0 1 0 0 0,0-1-1 0 0,0 1 1 0 0,0-1-1 0 0,0 0 1 0 0,0 1 0 0 0,0-1-1 0 0,0 0 1 0 0,0 1 0 0 0,0-1-1 0 0,0 1 1 0 0,0-1-1 0 0,0 0 1 0 0,0 1 0 0 0,0-1-1 0 0,-1 0 1 0 0,1 1-1 0 0,0-1 1 0 0,0 0 0 0 0,0 1-1 0 0,0-1 1 0 0,-1 1 15 0 0,16-33-2449 0 0,-10 22 1500 0 0,-1 2-19 0 0,6-13-5477 0 0,-8 9-5477 0 0</inkml:trace>
  <inkml:trace contextRef="#ctx0" brushRef="#br0" timeOffset="2115.369">2972 431 7810 0 0,'0'0'4181'0'0,"0"0"-1660"0"0,0 0-699 0 0,0 0-117 0 0,0 0-134 0 0,0 0-253 0 0,0 0-324 0 0,0 0-246 0 0,0 0-114 0 0,0 0-81 0 0,0 0-79 0 0,0 0-106 0 0,0 0-103 0 0,-6 2-52 0 0,-125 47 1044 0 0,129-48-1252 0 0,0 0 0 0 0,1 0 0 0 0,-1 0 1 0 0,1 0-1 0 0,-1 1 0 0 0,1-1 0 0 0,-1 0 0 0 0,1 1 1 0 0,0-1-1 0 0,0 1 0 0 0,0-1 0 0 0,0 1 1 0 0,0 0-1 0 0,0-1 0 0 0,0 1 0 0 0,0 0 0 0 0,1 0 1 0 0,-1 0-1 0 0,1 0 0 0 0,-1-1 0 0 0,1 1 1 0 0,0 0-1 0 0,0 0 0 0 0,0 0 0 0 0,0 0 0 0 0,0 0 1 0 0,0 0-1 0 0,0 0 0 0 0,1 0 0 0 0,-1 0 1 0 0,1-1-1 0 0,-1 1 0 0 0,1 0 0 0 0,0 0 0 0 0,0 0 1 0 0,-1-1-1 0 0,1 1 0 0 0,1 0 0 0 0,-1-1 1 0 0,0 1-1 0 0,0-1 0 0 0,1 1-5 0 0,63 56 259 0 0,-60-54-182 0 0,0 0 0 0 0,0 0-1 0 0,0 0 1 0 0,-1 0 0 0 0,1 1-1 0 0,-1 0 1 0 0,0-1-1 0 0,0 2 1 0 0,-1-1 0 0 0,1 0-1 0 0,-1 1 1 0 0,0 0 0 0 0,-1-1-1 0 0,1 1 1 0 0,-1 0-1 0 0,0 0 1 0 0,-1 1 0 0 0,0-1-1 0 0,0 0 1 0 0,0 0-1 0 0,0 1 1 0 0,-1 5-77 0 0,-2-7 46 0 0,-1 0 0 0 0,1 0 0 0 0,-1-1 1 0 0,0 0-1 0 0,0 1 0 0 0,-1-1 0 0 0,1 0 0 0 0,-1 0 0 0 0,0-1 0 0 0,0 1 1 0 0,0-1-1 0 0,0 0 0 0 0,-1 0 0 0 0,1 0 0 0 0,-1-1 0 0 0,0 1 0 0 0,-1 0-46 0 0,0 0 0 0 0,0 0-1 0 0,-1-1 1 0 0,1 0 0 0 0,0 0-1 0 0,-1 0 1 0 0,1 0-1 0 0,-1-1 1 0 0,0 0 0 0 0,0-1-1 0 0,1 1 1 0 0,-1-1-1 0 0,0-1 1 0 0,0 1 0 0 0,1-1-1 0 0,-1 0 1 0 0,1-1-1 0 0,-4-1 1 0 0,-23-34-4567 0 0,30 27-481 0 0,2 5-7094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4185 0 0,'0'0'1856'0'0,"0"0"-47"0"0,0 0 206 0 0,0 0 200 0 0,0 0 0 0 0,0 0-191 0 0,0 0-410 0 0,0 0-442 0 0,0 0-323 0 0,0 0-243 0 0,0 0-130 0 0,-4 11-41 0 0,-68 174 1860 0 0,-36 123-1212 0 0,19-112-1187 0 0,77-167-589 0 0,12-29 347 0 0,0 0-104 0 0,0 0-137 0 0,0-4-1015 0 0,12-54-3654 0 0,-3 34 555 0 0,-6 15 2027 0 0,4-6-5762 0 0</inkml:trace>
  <inkml:trace contextRef="#ctx0" brushRef="#br0" timeOffset="524.207">80 328 0 0 0,'0'0'931'0'0,"0"0"172"0"0,0 0 346 0 0,0 0 332 0 0,0 0 163 0 0,0 0-98 0 0,0 0-318 0 0,0 0-343 0 0,0 0-248 0 0,0 0-94 0 0,0 0-48 0 0,0 0-39 0 0,0 17-59 0 0,2 53-79 0 0,-3-69-587 0 0,1 0-1 0 0,0 0 1 0 0,0 0 0 0 0,0 1 0 0 0,0-1 0 0 0,1 0-1 0 0,-1 0 1 0 0,0 0 0 0 0,0 0 0 0 0,1 0-1 0 0,-1 0 1 0 0,0 0 0 0 0,1 0 0 0 0,-1-1 0 0 0,1 1-1 0 0,-1 0 1 0 0,1 0 0 0 0,0 0 0 0 0,-1 0 0 0 0,1 0-1 0 0,0-1 1 0 0,0 1 0 0 0,-1 0 0 0 0,1-1-1 0 0,0 1 1 0 0,0-1 0 0 0,0 1 0 0 0,0-1 0 0 0,0 1-1 0 0,0-1 1 0 0,0 1 0 0 0,0-1 0 0 0,0 0 0 0 0,0 0-1 0 0,0 1 1 0 0,0-1 0 0 0,0 0 0 0 0,0 0-1 0 0,0 0 1 0 0,0 0 0 0 0,0 0 0 0 0,0-1 0 0 0,0 1-1 0 0,1 0-30 0 0,5 0 277 0 0,10-1-83 0 0,1-1 1 0 0,-1 0-1 0 0,0-2 1 0 0,-1 1-1 0 0,1-2 1 0 0,-1 0-1 0 0,0-2 1 0 0,0 1-1 0 0,0-2 1 0 0,-1 0-1 0 0,0-1 1 0 0,-1 0-1 0 0,0-1 1 0 0,0-1-1 0 0,-1 0 0 0 0,0-1 1 0 0,-1 0-1 0 0,-1-1 1 0 0,0 0-1 0 0,-1-1 1 0 0,0 0-1 0 0,-1-1 1 0 0,6-12-195 0 0,0-1 129 0 0,0 0 1 0 0,-2-2 0 0 0,-1 1-1 0 0,-1-2 1 0 0,-2 1-1 0 0,0-10-129 0 0,-15 94 1454 0 0,-13 14-896 0 0,4 0 1 0 0,2 1 0 0 0,3 0-1 0 0,3 1 1 0 0,2 28-559 0 0,2 27 225 0 0,3-125-226 0 0,0 0-13 0 0,0 0 4 0 0,0 0-8 0 0,0 0-15 0 0,0 0-16 0 0,0 0 1 0 0,0 0-14 0 0,0 0 16 0 0,0 0-6 0 0,0 0-24 0 0,0 0-22 0 0,43-30-5329 0 0,-30 17-3684 0 0,-9 8-2698 0 0</inkml:trace>
  <inkml:trace contextRef="#ctx0" brushRef="#br0" timeOffset="921.126">710 251 9810 0 0,'0'0'2295'0'0,"0"0"-358"0"0,0 0-98 0 0,0 0-35 0 0,0 0-134 0 0,0 0-257 0 0,0 0-368 0 0,0 0-328 0 0,0 0-206 0 0,0 0-90 0 0,0 0-35 0 0,0 0-6 0 0,0 0-49 0 0,-4 15-73 0 0,-18 107 273 0 0,-18 75 100 0 0,32-127-635 0 0,8-69-35 0 0,0-1-1 0 0,0 0-21 0 0,0 0-20 0 0,0 0-26 0 0,4-24-901 0 0,49-81-4752 0 0,-8 38-2258 0 0,-19 29 402 0 0,-18 25 4371 0 0</inkml:trace>
  <inkml:trace contextRef="#ctx0" brushRef="#br0" timeOffset="1338.508">886 269 24 0 0,'0'0'2311'0'0,"0"0"-149"0"0,0 0-227 0 0,0 0-67 0 0,0 0 74 0 0,0 0 25 0 0,0 0-146 0 0,0 0-285 0 0,0 0-274 0 0,0 0-232 0 0,0 0-160 0 0,0 0-118 0 0,0 0-77 0 0,-30 30-60 0 0,-95 92-60 0 0,73-76 1130 0 0,51-45-1394 0 0,1-1-55 0 0,0 0-65 0 0,0 0-57 0 0,0 0-32 0 0,0 0 0 0 0,85 4 1798 0 0,7 102 1268 0 0,-61-66-2510 0 0,-7-40-3830 0 0,-9-13-1115 0 0,-8 2-3335 0 0,-5 7-4613 0 0</inkml:trace>
  <inkml:trace contextRef="#ctx0" brushRef="#br0" timeOffset="1822.339">1161 243 8298 0 0,'0'0'2430'0'0,"0"0"-333"0"0,0 0-97 0 0,0 0-87 0 0,0 0-228 0 0,0 0-317 0 0,0 0-349 0 0,0 0-292 0 0,0 0-178 0 0,0 0-94 0 0,0 0-32 0 0,0 0 61 0 0,0 0 64 0 0,4 1 43 0 0,27 2 78 0 0,1-1 0 0 0,0-1 0 0 0,-1-2 0 0 0,1-2 0 0 0,-1 0 0 0 0,1-3-669 0 0,125-2 469 0 0,-154 9 3 0 0,-9 5-7408 0 0,1-6 4246 0 0,2 0-3648 0 0,0 0-5144 0 0</inkml:trace>
  <inkml:trace contextRef="#ctx0" brushRef="#br0" timeOffset="2104.253">1186 420 5177 0 0,'0'0'4190'0'0,"0"0"-1386"0"0,0 0-604 0 0,0 0-163 0 0,0 0-216 0 0,0 0-320 0 0,0 0-391 0 0,0 0-371 0 0,0 0-201 0 0,0 0-23 0 0,0 0 58 0 0,0 0 76 0 0,0 0 14 0 0,12 0-35 0 0,128-19 1738 0 0,56-16-1598 0 0,-141 33-1398 0 0,-31 3-8842 0 0,-22-1-2856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4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171 206 2024 0 0,'0'0'1855'0'0,"0"0"-288"0"0,0 0 3 0 0,0 0 243 0 0,0 0 144 0 0,0 0 46 0 0,0 0-197 0 0,0 0-320 0 0,0 0-210 0 0,0 0-214 0 0,0 0-197 0 0,-5-4-167 0 0,2 1-596 0 0,2 2-65 0 0,-1 0 0 0 0,1 0 0 0 0,0 0 0 0 0,0 0-1 0 0,0 0 1 0 0,0 0 0 0 0,-1 1 0 0 0,1-1 0 0 0,0 0 0 0 0,-1 0 0 0 0,1 1-1 0 0,-1-1 1 0 0,1 1 0 0 0,-1 0 0 0 0,1-1 0 0 0,-1 1 0 0 0,1 0 0 0 0,-1 0-1 0 0,1 0 1 0 0,-1 0 0 0 0,1 0 0 0 0,-1 0 0 0 0,1 0 0 0 0,-1 0 0 0 0,1 1-1 0 0,-1-1 1 0 0,1 1 0 0 0,-1-1 0 0 0,1 1 0 0 0,-1 0-37 0 0,-9 9 143 0 0,0 0 0 0 0,1 1 1 0 0,0 0-1 0 0,1 1 0 0 0,0 0 0 0 0,1 1 1 0 0,1-1-1 0 0,0 2 0 0 0,0-1 0 0 0,2 1 1 0 0,-1 0-1 0 0,2 0 0 0 0,0 0 0 0 0,0 0 1 0 0,2 1-1 0 0,0 0 0 0 0,0 0 0 0 0,1-1 0 0 0,1 1 1 0 0,1 0-1 0 0,0 0 0 0 0,2 10-143 0 0,-3-17 57 0 0,1 0-1 0 0,-1 0 1 0 0,1 0-1 0 0,1 0 0 0 0,0 0 1 0 0,0 0-1 0 0,0 0 1 0 0,1 0-1 0 0,0-1 1 0 0,0 1-1 0 0,1-1 1 0 0,0 0-1 0 0,1 0 1 0 0,-1 0-1 0 0,1-1 1 0 0,0 0-1 0 0,1 0 0 0 0,0 0 1 0 0,0 0-1 0 0,0-1 1 0 0,0 0-1 0 0,1 0 1 0 0,0-1-1 0 0,0 0 1 0 0,0 0-1 0 0,1 0 1 0 0,-1-1-1 0 0,1-1 0 0 0,0 1 1 0 0,0-1-1 0 0,0 0 1 0 0,0-1-1 0 0,7 1-56 0 0,-7-2 82 0 0,-1 0-1 0 0,1 0 1 0 0,0-1-1 0 0,-1 0 1 0 0,1-1-1 0 0,0 1 1 0 0,-1-1-1 0 0,0-1 1 0 0,0 0-1 0 0,1 0 1 0 0,-1 0-1 0 0,-1-1 1 0 0,1 0 0 0 0,-1 0-1 0 0,1 0 1 0 0,4-6-82 0 0,4-3 59 0 0,-1 0 1 0 0,0-1 0 0 0,-1-1 0 0 0,-1 0 0 0 0,0-1 0 0 0,-1 0-1 0 0,-1 0 1 0 0,0-2 0 0 0,-1 1 0 0 0,-1-1 0 0 0,-1 0 0 0 0,-1-1-1 0 0,0 0 1 0 0,-1 0 0 0 0,-1 0 0 0 0,-1 0 0 0 0,-1-1-1 0 0,-1 1 1 0 0,0-1 0 0 0,-1 1 0 0 0,-1-1 0 0 0,-2-1-60 0 0,1 11-69 0 0,0 1 0 0 0,-1 0 0 0 0,0 0 0 0 0,0 1 0 0 0,-1-1 0 0 0,0 1 0 0 0,-1-1 0 0 0,0 1 0 0 0,0 0 0 0 0,-1 1 0 0 0,0 0 0 0 0,0 0 0 0 0,-1 0 0 0 0,0 0 0 0 0,0 1-1 0 0,0 0 1 0 0,-1 1 0 0 0,0 0 0 0 0,0 0 0 0 0,0 1 0 0 0,-1-1 0 0 0,1 2 0 0 0,-1-1 0 0 0,0 1 0 0 0,0 1 0 0 0,0 0 0 0 0,0 0 0 0 0,-1 1 0 0 0,1 0 0 0 0,-1 0 0 0 0,1 1 0 0 0,0 0 0 0 0,-1 1 0 0 0,1 0 0 0 0,0 1 0 0 0,-1 0 0 0 0,1 0 0 0 0,0 1 0 0 0,0 0 0 0 0,1 0 0 0 0,-1 1 0 0 0,0 0 0 0 0,1 1 0 0 0,0 0 0 0 0,-4 3 69 0 0,-42 63-2176 0 0,30-16-6165 0 0,19-37-3084 0 0</inkml:trace>
  <inkml:trace contextRef="#ctx0" brushRef="#br0" timeOffset="488.994">671 511 11018 0 0,'0'0'2890'0'0,"0"0"-849"0"0,0 0-434 0 0,0 0-127 0 0,0 0-68 0 0,0 0-123 0 0,0 0-214 0 0,0 0-263 0 0,0 0-173 0 0,0 0-66 0 0,0 0-45 0 0,0 0-24 0 0,0 0-54 0 0,6 19 459 0 0,-34 65-490 0 0,49-84-434 0 0,-15-3 31 0 0,-1-1 0 0 0,1 0-1 0 0,-1 0 1 0 0,0 0-1 0 0,0 0 1 0 0,0-1 0 0 0,0 0-1 0 0,-1 0 1 0 0,0 0 0 0 0,0 0-1 0 0,0-1 1 0 0,-1 0 0 0 0,0 1-1 0 0,0-1 1 0 0,0-2-16 0 0,9-41 208 0 0,-12 49-164 0 0,0 0-33 0 0,-16 3-1537 0 0,8 7-1011 0 0,7-6-1002 0 0,1 0-3346 0 0,0-3-4885 0 0</inkml:trace>
  <inkml:trace contextRef="#ctx0" brushRef="#br0" timeOffset="1087.115">914 114 6753 0 0,'0'0'5242'0'0,"0"0"-2502"0"0,0 0-1029 0 0,0 0-243 0 0,0 0-155 0 0,0 0-176 0 0,0 0-259 0 0,0 0-247 0 0,0 0-161 0 0,0 0-36 0 0,0 0 51 0 0,0 0 55 0 0,0 0 33 0 0,20-13-3 0 0,62-38-55 0 0,0 17 641 0 0,-59 29-848 0 0,71-6 477 0 0,-92 13-769 0 0,0 1 1 0 0,0-1-1 0 0,0 1 1 0 0,0-1-1 0 0,-1 1 1 0 0,1 0-1 0 0,-1 0 1 0 0,1 0-1 0 0,-1 0 1 0 0,0 0-1 0 0,0 0 1 0 0,-1 0 0 0 0,1 0-1 0 0,0 0 1 0 0,-1 0-1 0 0,0 0 1 0 0,0 0-1 0 0,0 1 1 0 0,0-1-1 0 0,0 0 1 0 0,-1 0-1 0 0,1 0 1 0 0,-1 0-1 0 0,0 0 1 0 0,0 1-17 0 0,-4 11 33 0 0,0-1-1 0 0,-1 0 1 0 0,0 0-1 0 0,-1 0 1 0 0,0 0-1 0 0,-2-1 1 0 0,1-1-1 0 0,-1 1 1 0 0,-5 2-33 0 0,-10 19 50 0 0,4-9-30 0 0,15-20-23 0 0,1-1 0 0 0,0 0 0 0 0,0 1 0 0 0,1 0 0 0 0,0 0 0 0 0,-1 0 0 0 0,2 0 0 0 0,-1 1 0 0 0,1-1-1 0 0,-1 1 1 0 0,1 0 0 0 0,1 0 0 0 0,-1-1 0 0 0,1 2 3 0 0,3-4 0 0 0,0 1-1 0 0,0-1 1 0 0,0 0-1 0 0,1 0 0 0 0,-1-1 1 0 0,1 1-1 0 0,0 0 1 0 0,0-1-1 0 0,0 0 1 0 0,0 1-1 0 0,0-1 1 0 0,0 0-1 0 0,1-1 1 0 0,-1 1-1 0 0,1-1 1 0 0,-1 1-1 0 0,1-1 1 0 0,-1 0-1 0 0,5 0 1 0 0,1 3 5 0 0,1 0 8 0 0,-3-3-10 0 0,0 1 0 0 0,1 0 0 0 0,-1 0 1 0 0,0 1-1 0 0,0 0 0 0 0,-1 0 0 0 0,1 0 1 0 0,-1 1-1 0 0,1 0 0 0 0,-1 1 1 0 0,0-1-1 0 0,-1 1 0 0 0,1 0 0 0 0,-1 0 1 0 0,0 1-1 0 0,0 0 0 0 0,-1 0 0 0 0,0 0 1 0 0,0 0-1 0 0,0 1 0 0 0,-1-1 1 0 0,0 1-1 0 0,0 0 0 0 0,0 0 0 0 0,1 7-3 0 0,-7-1 15 0 0,1-1 0 0 0,-2 1 0 0 0,0-1 0 0 0,0 0 0 0 0,-1 0-1 0 0,-1 0 1 0 0,0-1 0 0 0,0 0 0 0 0,-1 0 0 0 0,0 0 0 0 0,-1-1-1 0 0,-1 0 1 0 0,1-1 0 0 0,-1 0 0 0 0,-1 0 0 0 0,0-1 0 0 0,0 0-1 0 0,-1 0 1 0 0,0-1 0 0 0,0-1 0 0 0,0 0 0 0 0,-1-1 0 0 0,0 0-1 0 0,0 0 1 0 0,-12 2-15 0 0,-30-3-765 0 0,53-4 624 0 0,0-1 1 0 0,0 1-1 0 0,1-1 1 0 0,-1 0-1 0 0,0 1 1 0 0,0-1-1 0 0,1 0 1 0 0,-1 1-1 0 0,1-1 1 0 0,-1 0-1 0 0,0 0 1 0 0,1 1-1 0 0,-1-1 1 0 0,1 0 0 0 0,0 0-1 0 0,-1 0 1 0 0,1 0-1 0 0,0 0 1 0 0,-1 0-1 0 0,1 0 1 0 0,0 0-1 0 0,0 0 1 0 0,0 1-1 0 0,0-1 1 0 0,0 0-1 0 0,0 0 1 0 0,0 0-1 0 0,0 0 1 0 0,0 0-1 0 0,1 0 1 0 0,-1 0-1 0 0,0 0 1 0 0,0 0-1 0 0,1 0 1 0 0,-1 0 0 0 0,1 1-1 0 0,0-2 141 0 0,6-21-10664 0 0,-2 15-1067 0 0</inkml:trace>
  <inkml:trace contextRef="#ctx0" brushRef="#br0" timeOffset="1444.767">1656 125 6985 0 0,'0'0'2305'0'0,"0"0"-402"0"0,0 0-25 0 0,0 0 74 0 0,0 0-106 0 0,0 0-264 0 0,0 0-334 0 0,0 0-323 0 0,0 0-224 0 0,0 0-151 0 0,-27 33-107 0 0,-86 104-85 0 0,68-62 102 0 0,43-62-363 0 0,-2-5-54 0 0,1-1-1 0 0,1 1 1 0 0,0 0-1 0 0,0 0 1 0 0,0 0-1 0 0,1 0 1 0 0,0 1-1 0 0,1-1 1 0 0,0 0-1 0 0,0 0 1 0 0,1 0 0 0 0,0 1-1 0 0,0-1 1 0 0,1 0-1 0 0,0 0 1 0 0,0 0-1 0 0,1-1 1 0 0,0 1-1 0 0,1-1 1 0 0,-1 1 0 0 0,1-1-1 0 0,1 0 1 0 0,-1 0-1 0 0,1-1 1 0 0,1 1-1 0 0,-1-1 1 0 0,1 0-1 0 0,0-1 1 0 0,0 0 0 0 0,1 1-1 0 0,-1-2 1 0 0,8 5-43 0 0,-3-6 93 0 0,1-1 1 0 0,-1 0 0 0 0,1 0 0 0 0,0-1 0 0 0,0 0 0 0 0,-1-2 0 0 0,1 1 0 0 0,0-1 0 0 0,0-1 0 0 0,-1 0 0 0 0,1 0-1 0 0,-1-1 1 0 0,0-1 0 0 0,0 0 0 0 0,0 0 0 0 0,0-1 0 0 0,5-4-94 0 0,-7 4 77 0 0,1-1-1 0 0,-1 0 1 0 0,0 0-1 0 0,0-1 1 0 0,-1 0-1 0 0,0-1 1 0 0,0 0-1 0 0,-1 0 1 0 0,0 0 0 0 0,0-1-1 0 0,-1 0 1 0 0,-1 0-1 0 0,1-1 1 0 0,-1 0-1 0 0,-1 0 1 0 0,0 0 0 0 0,0 0-1 0 0,-1-1 1 0 0,0 0-1 0 0,-1 1 1 0 0,0-1-1 0 0,-1 0 1 0 0,0 0 0 0 0,-1 0-1 0 0,0 0 1 0 0,0 0-1 0 0,-1 0 1 0 0,-1 0-1 0 0,-2-10-76 0 0,-2 9-88 0 0,0-1-1 0 0,-1 1 0 0 0,0-1 0 0 0,0 2 0 0 0,-2-1 0 0 0,1 1 1 0 0,-1 1-1 0 0,-1-1 0 0 0,0 2 0 0 0,0-1 0 0 0,-1 1 0 0 0,0 1 0 0 0,-1 0 1 0 0,0 1-1 0 0,0 0 0 0 0,-1 0 0 0 0,1 1 0 0 0,-2 1 0 0 0,1 1 1 0 0,0 0-1 0 0,-1 0 0 0 0,0 1 0 0 0,1 1 0 0 0,-1 0 0 0 0,0 1 1 0 0,-6 1 88 0 0,-31 11-2308 0 0,18 6-4933 0 0,18-6-4727 0 0</inkml:trace>
  <inkml:trace contextRef="#ctx0" brushRef="#br0" timeOffset="6133.378">2028 607 6297 0 0,'0'0'2011'0'0,"0"0"-244"0"0,0 0-30 0 0,0 0 102 0 0,0 0-24 0 0,0 0-284 0 0,0 0-467 0 0,0 0-400 0 0,0 0-196 0 0,0 0-30 0 0,0 0 55 0 0,15-1 5254 0 0,-15 2-5590 0 0,0-1-14 0 0,0 0-10 0 0,0 0 7 0 0,0 0 2 0 0,0 0 15 0 0,0 0 12 0 0,0 0 15 0 0,0 0 7 0 0,0 0-24 0 0,0 0-12 0 0,0 0-27 0 0,0 0-22 0 0,0 0 16 0 0,0 0 0 0 0,0 0 8 0 0,-2 22 1005 0 0,64-65-890 0 0,-89 60 428 0 0,27-16-2517 0 0,0-1-298 0 0,0-4-4267 0 0,0 0-6304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0 125 480 0 0,'0'0'2717'0'0,"0"0"-165"0"0,0 0-139 0 0,0 0-150 0 0,0 0-200 0 0,0 0-249 0 0,0 0-274 0 0,0 0-277 0 0,0 0-213 0 0,0 0-153 0 0,0 0-105 0 0,5-1-96 0 0,76-1 3356 0 0,-47 4-3805 0 0,0-1 1 0 0,0-2-1 0 0,0-1 0 0 0,0-1 1 0 0,0-2-1 0 0,0-2 1 0 0,-1-1-1 0 0,0-1 0 0 0,25-12-247 0 0,-14 7 105 0 0,88-40 311 0 0,-164 61 822 0 0,17 6-1223 0 0,1 0 1 0 0,0 2 0 0 0,1-1-1 0 0,1 2 1 0 0,0 0 0 0 0,1 0-1 0 0,1 1 1 0 0,0 0 0 0 0,1 1-1 0 0,1 0 1 0 0,1 1 0 0 0,1-1-1 0 0,0 1 1 0 0,1 1-1 0 0,2-1 1 0 0,0 1 0 0 0,0-1-1 0 0,2 1 1 0 0,1 2-16 0 0,-25 108 83 0 0,-4-39 2 0 0,-4-2 1 0 0,-4-1 0 0 0,-12 14-86 0 0,24-50 18 0 0,-40 91 55 0 0,66-149-1728 0 0,7-50-2677 0 0,-5 17-7302 0 0,-3 23-50 0 0</inkml:trace>
  <inkml:trace contextRef="#ctx0" brushRef="#br0" timeOffset="443.424">34 508 13347 0 0,'0'0'1411'0'0,"0"0"-528"0"0,0 0-313 0 0,0 0 165 0 0,0 0 336 0 0,0 0 247 0 0,0 0 26 0 0,0 0-148 0 0,0 0-185 0 0,0 0-143 0 0,0 0-113 0 0,36-1-105 0 0,117-7-128 0 0,157-8 1107 0 0,-224 8-1460 0 0,-86 8-159 0 0,0 0 10 0 0,0 0 0 0 0,0 0 16 0 0,0 0 34 0 0,0 0 32 0 0,-9 20 716 0 0,0 3-632 0 0,1 0-1 0 0,1 0 0 0 0,1 1 0 0 0,1 0 0 0 0,1 0 0 0 0,0 11-185 0 0,-8 44 206 0 0,4 10-117 0 0,8-88-116 0 0,0-1-2 0 0,0 0 9 0 0,0 0-4 0 0,0-33-2204 0 0,0 15-678 0 0,0 4-4632 0 0,0 9-4842 0 0</inkml:trace>
  <inkml:trace contextRef="#ctx0" brushRef="#br0" timeOffset="768.274">805 814 15883 0 0,'0'0'1631'0'0,"0"0"-841"0"0,0 0-437 0 0,0 0 109 0 0,0 0 297 0 0,0 0 213 0 0,0 0 93 0 0,0 0-118 0 0,0 0-199 0 0,0 0-137 0 0,0 0-131 0 0,0 0-92 0 0,0 0-38 0 0,3 13-38 0 0,10 103 481 0 0,-25-94-1948 0 0,5-19-3274 0 0,-1-7-5618 0 0,6 1-866 0 0</inkml:trace>
  <inkml:trace contextRef="#ctx0" brushRef="#br0" timeOffset="1010.762">897 195 12259 0 0,'0'0'2504'0'0,"0"0"-1696"0"0,0 0-608 0 0,0 0-416 0 0,0 0-176 0 0,0 0-40 0 0,0 0-296 0 0,0 0-624 0 0,0 0-2297 0 0,0 0-5353 0 0</inkml:trace>
  <inkml:trace contextRef="#ctx0" brushRef="#br0" timeOffset="1367.178">1031 972 12731 0 0,'0'0'1913'0'0,"0"0"-627"0"0,0 0-100 0 0,0 0 119 0 0,0 0-42 0 0,0 0-133 0 0,0 0-289 0 0,0 0-289 0 0,0 0-158 0 0,0 0-107 0 0,0 0-37 0 0,0 0 18 0 0,0 0 15 0 0,6-16 16 0 0,41-107 565 0 0,-40 109-648 0 0,64-95 830 0 0,-58 99-1029 0 0,-13 10-33 0 0,0 0-13 0 0,0 0-1 0 0,0 17 49 0 0,-1-11-5 0 0,0 1 0 0 0,1 0 0 0 0,0-1-1 0 0,0 1 1 0 0,1 0 0 0 0,0-1 0 0 0,0 1 0 0 0,0 0 0 0 0,1-1-1 0 0,0 0 1 0 0,1 1 0 0 0,-1-1 0 0 0,1 0 0 0 0,0 0-1 0 0,0 0 1 0 0,4 4-14 0 0,-4-7 36 0 0,0 1 0 0 0,0-1 0 0 0,0 0 0 0 0,0 0 0 0 0,0-1-1 0 0,1 1 1 0 0,-1-1 0 0 0,1 1 0 0 0,0-1 0 0 0,0 0 0 0 0,0-1 0 0 0,0 1 0 0 0,0-1-1 0 0,0 1 1 0 0,0-1 0 0 0,0 0 0 0 0,1-1 0 0 0,-1 1 0 0 0,4-1-36 0 0,0-3 97 0 0,0 0-1 0 0,1 0 1 0 0,-2-1 0 0 0,1 0 0 0 0,0-1-1 0 0,-1 0 1 0 0,0 0 0 0 0,0 0 0 0 0,0-1-1 0 0,-1 0 1 0 0,0-1 0 0 0,0 1 0 0 0,0-1-1 0 0,-1 0 1 0 0,0-1 0 0 0,-1 1 0 0 0,1-1 0 0 0,-1 0-1 0 0,-1 0 1 0 0,1 0 0 0 0,-2 0 0 0 0,1-1-1 0 0,-1 1 1 0 0,0-1 0 0 0,0-7-97 0 0,2-32-958 0 0,6 61-7443 0 0,-7-10 2831 0 0,1 3-6594 0 0</inkml:trace>
  <inkml:trace contextRef="#ctx0" brushRef="#br0" timeOffset="1872.16">1805 656 11715 0 0,'0'0'2439'0'0,"0"0"-491"0"0,0 0-142 0 0,0 0-20 0 0,0 0-107 0 0,0 0-274 0 0,0 0-373 0 0,0 0-342 0 0,0 0-245 0 0,0 0-134 0 0,0 0-82 0 0,0 0-47 0 0,-21 1-26 0 0,-66 9-40 0 0,83-10-109 0 0,0 0 0 0 0,1 1-1 0 0,-1 0 1 0 0,1 0 0 0 0,-1 0 0 0 0,0 0 0 0 0,1 0-1 0 0,0 1 1 0 0,-1-1 0 0 0,1 1 0 0 0,0 0 0 0 0,0 0 0 0 0,0 0-1 0 0,0 1 1 0 0,0-1 0 0 0,0 1 0 0 0,1-1 0 0 0,-1 1-1 0 0,1 1-6 0 0,-8 6 15 0 0,7-8-16 0 0,0 1-1 0 0,0-1 1 0 0,0 0 0 0 0,0 0 0 0 0,1 1-1 0 0,-1 0 1 0 0,1 0 0 0 0,0-1-1 0 0,0 1 1 0 0,0 0 0 0 0,0 1 0 0 0,0-1-1 0 0,1 0 1 0 0,-1 1 0 0 0,1-1-1 0 0,0 0 1 0 0,0 1 0 0 0,0-1 0 0 0,0 1-1 0 0,1 0 1 0 0,0-1 0 0 0,-1 1 0 0 0,1 0-1 0 0,1-1 1 0 0,-1 1 0 0 0,0 0-1 0 0,1-1 1 0 0,0 1 0 0 0,0-1 0 0 0,0 1-1 0 0,0-1 1 0 0,0 0 0 0 0,1 1-1 0 0,-1-1 1 0 0,1 0 0 0 0,0 0 0 0 0,0 0-1 0 0,1 0 1 0 0,-1 0 0 0 0,0 0 0 0 0,1-1-1 0 0,0 1 1 0 0,-1-1 0 0 0,1 0-1 0 0,0 0 1 0 0,0 0 0 0 0,0 0 0 0 0,1 0 1 0 0,10 2 57 0 0,1-1 0 0 0,0 0 0 0 0,-1-1 0 0 0,1-1 0 0 0,0 0 0 0 0,0-1 1 0 0,0-1-1 0 0,0 0 0 0 0,0-1 0 0 0,-1 0 0 0 0,1-2 0 0 0,-1 1 0 0 0,0-2 1 0 0,0 0-1 0 0,0-1 0 0 0,0 0 0 0 0,-1-1 0 0 0,0 0 0 0 0,2-3-57 0 0,8-5 121 0 0,-1-1-1 0 0,0-1 1 0 0,-2-1-1 0 0,0-1 1 0 0,-1 0 0 0 0,-1-2-1 0 0,0 0 1 0 0,-2-1-1 0 0,-1 0 1 0 0,1-4-121 0 0,-3 9 17 0 0,-2-1 0 0 0,0 0 0 0 0,-2-1 0 0 0,1 0 0 0 0,-2-1 0 0 0,-1 1 0 0 0,-1-1 0 0 0,0-1 1 0 0,-1 1-1 0 0,-1-1 0 0 0,-2 0 0 0 0,0 0 0 0 0,-1 0 0 0 0,0 0 0 0 0,-2 0 0 0 0,-2-11-17 0 0,2 28-20 0 0,-1-1 0 0 0,1 0 0 0 0,-1 1 0 0 0,0 0 0 0 0,0-1 0 0 0,0 1 0 0 0,-1 0 0 0 0,1 0 0 0 0,-1 0 0 0 0,0 1 0 0 0,0-1 0 0 0,-1 1 0 0 0,1-1 0 0 0,-1 1 0 0 0,0 0 0 0 0,1 0 1 0 0,-1 1-1 0 0,0-1 0 0 0,-1 1 0 0 0,1 0 0 0 0,0 0 0 0 0,-1 0 0 0 0,1 1 0 0 0,-1-1 0 0 0,0 1 0 0 0,1 0 0 0 0,-1 1 0 0 0,0-1 0 0 0,1 1 0 0 0,-1 0 0 0 0,0 0 0 0 0,0 0 0 0 0,0 1 0 0 0,1-1 0 0 0,-1 1 0 0 0,0 0 0 0 0,1 1 0 0 0,-1-1 0 0 0,1 1 0 0 0,0 0 0 0 0,-1 0 0 0 0,1 0 0 0 0,0 1 0 0 0,0 0 0 0 0,0-1 0 0 0,0 2 20 0 0,-8 4 25 0 0,0 0 1 0 0,1 2-1 0 0,0-1 0 0 0,0 1 0 0 0,1 1 0 0 0,0 0 0 0 0,1 0 0 0 0,1 1 1 0 0,-1 0-1 0 0,2 1 0 0 0,0 0 0 0 0,0 0 0 0 0,1 0 0 0 0,1 1 0 0 0,0 0 1 0 0,1 0-1 0 0,1 0 0 0 0,0 0 0 0 0,1 1 0 0 0,0-1 0 0 0,1 1 0 0 0,1 0 1 0 0,0-1-1 0 0,1 1 0 0 0,1-1 0 0 0,0 1 0 0 0,1-1 0 0 0,0 0 0 0 0,1 0 1 0 0,1 0-1 0 0,0 0 0 0 0,1-1 0 0 0,1 1 0 0 0,2 3-25 0 0,17 11 153 0 0,0-2 0 0 0,2-1 0 0 0,1-1 0 0 0,1-1 0 0 0,0-2 0 0 0,2 0 0 0 0,1-3 0 0 0,0-1 0 0 0,1-1 0 0 0,0-1 0 0 0,2-3 0 0 0,-1-1 0 0 0,9 1-153 0 0,25 9-107 0 0,-63-19-1221 0 0,-9-3-8333 0 0,0 1-3145 0 0</inkml:trace>
  <inkml:trace contextRef="#ctx0" brushRef="#br0" timeOffset="12944.832">5171 737 5833 0 0,'0'0'2502'0'0,"0"0"-208"0"0,0 0-198 0 0,0 0-75 0 0,0 0-110 0 0,0 0-216 0 0,0 0-331 0 0,0 0-328 0 0,0 0-265 0 0,0 0-185 0 0,0 0-74 0 0,0 0-47 0 0,6 7 1265 0 0,-9 309 661 0 0,-1-265-2267 0 0,4-50-101 0 0,0-1 1353 0 0,-13-118-969 0 0,14 93-398 0 0,1 0 0 0 0,2 0-1 0 0,0 0 1 0 0,2 1 0 0 0,1 0 0 0 0,0 0 0 0 0,2 0 0 0 0,1 1 0 0 0,1 0-1 0 0,0 1 1 0 0,2 0 0 0 0,1 1 0 0 0,0 1 0 0 0,14-15-9 0 0,-28 35 1 0 0,0 0 1 0 0,0 1-1 0 0,0-1 1 0 0,0 0-1 0 0,0 1 1 0 0,0-1-1 0 0,0 0 0 0 0,0 0 1 0 0,1 1-1 0 0,-1-1 1 0 0,0 0-1 0 0,0 1 1 0 0,0-1-1 0 0,0 0 1 0 0,0 0-1 0 0,1 1 0 0 0,-1-1 1 0 0,0 0-1 0 0,0 0 1 0 0,0 1-1 0 0,1-1 1 0 0,-1 0-1 0 0,0 0 1 0 0,0 0-1 0 0,1 1 0 0 0,-1-1 1 0 0,0 0-1 0 0,1 0 1 0 0,-1 0-1 0 0,0 0 1 0 0,0 0-1 0 0,1 0 1 0 0,-1 0-1 0 0,0 1 1 0 0,1-1-1 0 0,-1 0 0 0 0,0 0 1 0 0,1 0-1 0 0,-1 0 1 0 0,0 0-1 0 0,0-1 1 0 0,1 1-1 0 0,-1 0 1 0 0,0 0-1 0 0,1 0 0 0 0,-1 0 1 0 0,0 0-1 0 0,1 0 1 0 0,-1 0-1 0 0,0 0 1 0 0,0-1-1 0 0,1 1 1 0 0,-1 0-1 0 0,0 0 0 0 0,0 0 1 0 0,1-1-1 0 0,-1 1 1 0 0,0 0-1 0 0,0 0 1 0 0,0-1-1 0 0,0 1 1 0 0,1 0-1 0 0,-1 0 0 0 0,0-1 1 0 0,0 1-1 0 0,0 0 1 0 0,0-1-1 0 0,0 1 1 0 0,0 0-2 0 0,6 11 40 0 0,41 99 120 0 0,-35-81-169 0 0,-11-29 9 0 0,0 1 18 0 0,0 2 10 0 0,-1-3-25 0 0,0 0-2 0 0,0 0-7 0 0,0 0 16 0 0,0 0 2 0 0,0 0-12 0 0,0 0 14 0 0,0 0 6 0 0,-6-26-3082 0 0,4 21 1758 0 0,-1 0-2704 0 0,2 1-4762 0 0,1 0-3690 0 0</inkml:trace>
  <inkml:trace contextRef="#ctx0" brushRef="#br0" timeOffset="13218.131">5805 777 14499 0 0,'0'0'1428'0'0,"0"0"-449"0"0,0 0 135 0 0,0 0 378 0 0,0 0 235 0 0,0 0-92 0 0,0 0-419 0 0,0 0-423 0 0,0 0-265 0 0,0 0-133 0 0,0 0-86 0 0,0 0-37 0 0,0 0-52 0 0,-9 27-45 0 0,-28 81-50 0 0,11-22-205 0 0,21-74-1947 0 0,0-6-5147 0 0,4-6-4739 0 0</inkml:trace>
  <inkml:trace contextRef="#ctx0" brushRef="#br0" timeOffset="15224.932">6307 766 8330 0 0,'0'0'4742'0'0,"0"0"-2327"0"0,0 0-877 0 0,0 0-134 0 0,0 0-99 0 0,0 0-184 0 0,0 0-245 0 0,0 0-209 0 0,0 0-173 0 0,0 0-116 0 0,0 0-80 0 0,0 0-37 0 0,0 0-6 0 0,-16 3-10 0 0,-52 8-19 0 0,55-9-143 0 0,-1 2 0 0 0,1 0 1 0 0,0 0-1 0 0,1 1 0 0 0,-1 1 1 0 0,1 0-1 0 0,0 1 0 0 0,0 0 1 0 0,-6 6-84 0 0,10-8 36 0 0,2-1-33 0 0,0 1 0 0 0,1-1 0 0 0,0 1 0 0 0,0 0 0 0 0,0 0-1 0 0,0 0 1 0 0,1 0 0 0 0,0 1 0 0 0,0 0 0 0 0,1 0 0 0 0,-1 0-1 0 0,1 1 1 0 0,1-1 0 0 0,-1 1 0 0 0,1-1 0 0 0,0 1 0 0 0,0 0-1 0 0,1 0 1 0 0,0 0 0 0 0,1-1 0 0 0,-1 1 0 0 0,1 0 0 0 0,0 0-1 0 0,1 1-2 0 0,-1-4 12 0 0,-1-1 0 0 0,1 0 0 0 0,0 0 0 0 0,1 0-1 0 0,-1 0 1 0 0,1 0 0 0 0,-1 0 0 0 0,1 1 0 0 0,0-1-1 0 0,0 0 1 0 0,0-1 0 0 0,0 1 0 0 0,1 0 0 0 0,-1 0-1 0 0,1 0 1 0 0,0-1 0 0 0,0 1 0 0 0,0-1 0 0 0,0 1-1 0 0,0-1 1 0 0,0 0 0 0 0,1 0 0 0 0,-1 0 0 0 0,1 0-1 0 0,-1 0 1 0 0,1-1 0 0 0,0 1 0 0 0,0-1 0 0 0,-1 0 0 0 0,1 1-1 0 0,0-2 1 0 0,0 1 0 0 0,1 0 0 0 0,-1 0 0 0 0,0-1-1 0 0,0 0 1 0 0,0 1 0 0 0,0-1 0 0 0,0 0 0 0 0,1-1-12 0 0,6 0 82 0 0,-1-1 1 0 0,1-1 0 0 0,-1 0 0 0 0,1 0 0 0 0,-1-1-1 0 0,0 0 1 0 0,-1-1 0 0 0,1 0 0 0 0,-1 0 0 0 0,1-1-1 0 0,-2 0 1 0 0,1 0 0 0 0,2-4-83 0 0,4 0 80 0 0,118-119 504 0 0,-81 78-385 0 0,-29 76-206 0 0,-13-6 27 0 0,-1 1-1 0 0,-1-1 1 0 0,0 2 0 0 0,-2-1-1 0 0,0 0 1 0 0,-2 1 0 0 0,0 0-1 0 0,-1 0 1 0 0,-1 0 0 0 0,-1 0-1 0 0,-1 0 1 0 0,-2 10-20 0 0,-1 0 0 0 0,-1 0 1 0 0,-1-1-1 0 0,-2 1 0 0 0,-1-2 0 0 0,-1 1 1 0 0,-10 17-1 0 0,16-36-5 0 0,-8 15-10 0 0,0 0-1 0 0,-2-1 0 0 0,-1 0 0 0 0,-1-1 0 0 0,-1-1 1 0 0,-1 1 15 0 0,16-21-21 0 0,0 0-1 0 0,-1-1 1 0 0,1 1 0 0 0,-1 0 0 0 0,1-1 0 0 0,-1 1 0 0 0,0-1 0 0 0,0 0 0 0 0,0 0 0 0 0,0 0 0 0 0,-1 0-1 0 0,1-1 1 0 0,0 1 0 0 0,-1-1 0 0 0,1 0 0 0 0,-1 0 0 0 0,-2 0 21 0 0,-1-38-642 0 0,9 24 627 0 0,1-1-1 0 0,1 1 1 0 0,0 0 0 0 0,1 0-1 0 0,1 1 1 0 0,0-1-1 0 0,0 1 1 0 0,1 1-1 0 0,1-1 1 0 0,1-1 15 0 0,165-201 182 0 0,-141 180-116 0 0,-2-1 0 0 0,-1-1-1 0 0,-2-1 1 0 0,-1-2 0 0 0,-2 0-1 0 0,-2-2 1 0 0,-1-1 0 0 0,-1-4-66 0 0,-7 6 26 0 0,-2-1 0 0 0,-2-1 0 0 0,-1 0 1 0 0,-3 0-1 0 0,-1 0 0 0 0,-2-1 0 0 0,-2 0 0 0 0,-3-30-26 0 0,-6 35 100 0 0,8 38-77 0 0,0 0 1 0 0,0 0-1 0 0,0 0-6 0 0,0 0-5 0 0,-5 3 481 0 0,5-2-486 0 0,0-1 2 0 0,0 0 5 0 0,0 0-4 0 0,0 0 5 0 0,0 0 1 0 0,-4 22 273 0 0,-7 73-40 0 0,-7-25-206 0 0,4 1 1 0 0,2 0 0 0 0,0 54-44 0 0,7-75 1 0 0,-21 71 36 0 0,-8-66-29 0 0,106-166 175 0 0,-48 73-135 0 0,-13 17-45 0 0,2 1 0 0 0,0 0 0 0 0,1 1 0 0 0,1 1 0 0 0,1 0 1 0 0,0 1-1 0 0,1 1 0 0 0,7-4-3 0 0,-23 19-2 0 0,0 1 0 0 0,-1-1 1 0 0,1 1-1 0 0,0 0 0 0 0,0-1 1 0 0,0 1-1 0 0,0 0 0 0 0,0 0 0 0 0,-1 0 1 0 0,1 0-1 0 0,0 0 0 0 0,0 0 0 0 0,0 0 1 0 0,0 0-1 0 0,0 0 0 0 0,0 0 1 0 0,0 0-1 0 0,-1 0 0 0 0,1 1 0 0 0,0-1 1 0 0,0 0-1 0 0,0 1 0 0 0,-1-1 0 0 0,1 0 1 0 0,0 1-1 0 0,0-1 0 0 0,-1 1 0 0 0,1 0 1 0 0,0-1-1 0 0,-1 1 0 0 0,1-1 1 0 0,0 1-1 0 0,-1 0 0 0 0,1-1 0 0 0,-1 1 1 0 0,1 0-1 0 0,-1 0 0 0 0,0 0 0 0 0,1-1 1 0 0,-1 1-1 0 0,0 0 0 0 0,1 0 0 0 0,-1 0 1 0 0,0 0-1 0 0,0 0 0 0 0,0-1 1 0 0,0 1-1 0 0,0 0 0 0 0,0 0 0 0 0,0 1 2 0 0,7 54 35 0 0,-7-50-34 0 0,5 41 23 0 0,-2-34-13 0 0,-1 0 1 0 0,-1-1-1 0 0,0 1 1 0 0,-1 0-1 0 0,0 0 1 0 0,-1 0-1 0 0,0 0 1 0 0,-1 0-1 0 0,-1 0 1 0 0,0-1-1 0 0,-1 1 1 0 0,0 0-12 0 0,1-4-1774 0 0,13-20-4274 0 0,-3 3-3930 0 0,-1 4-1782 0 0</inkml:trace>
  <inkml:trace contextRef="#ctx0" brushRef="#br0" timeOffset="15549.804">7364 398 15115 0 0,'0'0'1126'0'0,"0"0"-250"0"0,0 0 196 0 0,0 0 370 0 0,0 0 153 0 0,0 0-125 0 0,0 0-265 0 0,0 0-297 0 0,0 0-185 0 0,0 0-113 0 0,0 0-92 0 0,0 0-68 0 0,0 34-85 0 0,0 108-75 0 0,-17 6 406 0 0,-18 25-506 0 0,-8-92-468 0 0,36-76-3120 0 0,6-12-5155 0 0,1 2 4899 0 0,0 1-7442 0 0</inkml:trace>
  <inkml:trace contextRef="#ctx0" brushRef="#br0" timeOffset="15799.092">7152 663 12011 0 0,'0'0'1996'0'0,"0"0"-778"0"0,0 0-269 0 0,0 0 115 0 0,0 0 185 0 0,0 0 83 0 0,0 0-120 0 0,0 0-200 0 0,0 0-159 0 0,0 0-131 0 0,0 0-111 0 0,0 0-104 0 0,30 2-122 0 0,93 5-113 0 0,30-5-165 0 0,-122-6-922 0 0,-12 0-4236 0 0,-14 1-4357 0 0</inkml:trace>
  <inkml:trace contextRef="#ctx0" brushRef="#br0" timeOffset="7224.964">3259 302 6265 0 0,'0'0'2316'0'0,"0"0"-313"0"0,0 0-206 0 0,0 0-26 0 0,0 0-24 0 0,0 0-102 0 0,0 0-194 0 0,0 0-210 0 0,0 0-216 0 0,0 0-157 0 0,0 0-117 0 0,-3-7-85 0 0,-8-20-62 0 0,8 21-42 0 0,3 6-45 0 0,0 0-70 0 0,0 0-32 0 0,0 0-54 0 0,0 0-54 0 0,0 0-44 0 0,0 0-43 0 0,0 0-31 0 0,0 0-37 0 0,0 0-37 0 0,0 0-30 0 0,0 0-30 0 0,0 0-10 0 0,14 33 394 0 0,90 194 540 0 0,11 50-748 0 0,-81-177-167 0 0,-28-75-28 0 0,-3-25-43 0 0,-3 0-10 0 0,0 0 29 0 0,0 0-2 0 0,0 0 1 0 0,10-26 1197 0 0,-8-4-1188 0 0,2-1 0 0 0,1 1 0 0 0,2 0 0 0 0,0 1 0 0 0,9-20-20 0 0,3-13-4 0 0,76-246 46 0 0,-72 219-37 0 0,-21 106-4400 0 0,-1-5 1101 0 0,0-1-3563 0 0,-1-4-5236 0 0</inkml:trace>
  <inkml:trace contextRef="#ctx0" brushRef="#br0" timeOffset="8085.084">3817 759 5641 0 0,'0'0'1903'0'0,"0"0"-145"0"0,0 0 86 0 0,0 0 229 0 0,0 0 62 0 0,0 0-256 0 0,0 0-420 0 0,0 0-408 0 0,0 0-262 0 0,0 0-83 0 0,0 0-39 0 0,0 0-26 0 0,1-3-23 0 0,-1-2 790 0 0,-15 35-379 0 0,-98 153-138 0 0,49-83-799 0 0,98-155 1281 0 0,36-55-1291 0 0,64-89 69 0 0,-126 182-87 0 0,-7 15-56 0 0,0 2-31 0 0,-1 0-3 0 0,0 0-5 0 0,0 0-1 0 0,16 23 93 0 0,-9-14-12 0 0,0 0-1 0 0,0 0 1 0 0,-1 1-1 0 0,-1 0 0 0 0,1 0 1 0 0,-2 0-1 0 0,1 1 1 0 0,-2-1-1 0 0,1 1 1 0 0,-1 0-1 0 0,-1 0 0 0 0,0 0 1 0 0,0 7-49 0 0,11 82 255 0 0,3-6-134 0 0,-27-140-3685 0 0,7 41 1039 0 0,-1-1-6093 0 0,3 6-3075 0 0</inkml:trace>
  <inkml:trace contextRef="#ctx0" brushRef="#br0" timeOffset="8385.162">3574 895 4537 0 0,'0'0'1611'0'0,"0"0"-139"0"0,0 0 14 0 0,0 0 30 0 0,0 0-45 0 0,0 0-69 0 0,0 0-157 0 0,0 0-52 0 0,0 0 4 0 0,0 0-102 0 0,0 0-73 0 0,0 0-42 0 0,0 0-48 0 0,25-1-42 0 0,82-2-71 0 0,128-11 2772 0 0,-230 19-5486 0 0,-5 9-5857 0 0,-1-12 5347 0 0,1-1-9369 0 0</inkml:trace>
  <inkml:trace contextRef="#ctx0" brushRef="#br0" timeOffset="8866.447">4133 707 8058 0 0,'0'0'2418'0'0,"0"0"-710"0"0,0 0-328 0 0,0 0 2 0 0,0 0 17 0 0,0 0-115 0 0,0 0-257 0 0,0 0-290 0 0,0 0-199 0 0,0 0-78 0 0,0 0-1 0 0,0 0 130 0 0,0 0 107 0 0,5 4 33 0 0,-1-1-572 0 0,-1 1 0 0 0,0-1 0 0 0,1 1 0 0 0,-1 0 1 0 0,0 0-1 0 0,-1 0 0 0 0,1 0 0 0 0,-1 1 1 0 0,0-1-1 0 0,0 1 0 0 0,0-1 0 0 0,0 1 0 0 0,-1 0 1 0 0,0 0-1 0 0,0 0 0 0 0,0-1 0 0 0,-1 1 1 0 0,0 0-1 0 0,0 1-157 0 0,0 192 257 0 0,0-197-423 0 0,0-1-89 0 0,0 0-91 0 0,0 0-91 0 0,0 0-92 0 0,0 0-148 0 0,0 0-267 0 0,0 0-464 0 0,0 0-894 0 0,0 0-2523 0 0,0 0-4681 0 0</inkml:trace>
  <inkml:trace contextRef="#ctx0" brushRef="#br0" timeOffset="9347.149">4072 748 8850 0 0,'0'0'2571'0'0,"0"0"-345"0"0,0 0-252 0 0,0 0-226 0 0,0 0-369 0 0,0 0-409 0 0,0 0-309 0 0,0 0-132 0 0,0 0-40 0 0,0 0 31 0 0,0 0 26 0 0,0 0-47 0 0,17-6-35 0 0,123-29 938 0 0,-67 35-687 0 0,-72 3-692 0 0,1 0 1 0 0,-1-1-1 0 0,1 1 1 0 0,-1 0-1 0 0,0 0 1 0 0,0 0-1 0 0,0 0 1 0 0,-1 1-1 0 0,1-1 1 0 0,-1 0-1 0 0,0 0 1 0 0,1 0-1 0 0,-1 0 1 0 0,-1 1-1 0 0,1-1 1 0 0,0 0-1 0 0,-1 0 1 0 0,0 0-1 0 0,0 0 0 0 0,0 0 1 0 0,0 0-1 0 0,0 0 1 0 0,-1 1-24 0 0,-78 100 321 0 0,79-103-320 0 0,1 0 0 0 0,-1 0 0 0 0,0 0 0 0 0,1 0-1 0 0,-1 0 1 0 0,0 1 0 0 0,1-1 0 0 0,0 0 0 0 0,-1 0-1 0 0,1 1 1 0 0,0-1 0 0 0,-1 0 0 0 0,1 1 0 0 0,0-1 0 0 0,0 0-1 0 0,0 1 1 0 0,0-1 0 0 0,0 0 0 0 0,1 1 0 0 0,-1-1-1 0 0,0 0 1 0 0,1 1 0 0 0,-1-1 0 0 0,1 0 0 0 0,-1 0-1 0 0,1 1 1 0 0,-1-1 0 0 0,1 0 0 0 0,0 0 0 0 0,0 0 0 0 0,-1 0-1 0 0,1 0 1 0 0,0 0 0 0 0,0 0 0 0 0,0 0 0 0 0,0 0-1 0 0,0 0 1 0 0,1-1 0 0 0,-1 1 0 0 0,0 0 0 0 0,0-1 0 0 0,0 1-1 0 0,1 0 0 0 0,63 16 39 0 0,-52-14-37 0 0,84 31 34 0 0,-96-32-14 0 0,0 0 0 0 0,0 1 0 0 0,0-1-1 0 0,0 1 1 0 0,-1-1 0 0 0,1 1 0 0 0,-1 0-1 0 0,0-1 1 0 0,1 1 0 0 0,-1 0 0 0 0,-1-1 0 0 0,1 1-1 0 0,0-1 1 0 0,-1 1 0 0 0,1 0 0 0 0,-1-1-1 0 0,0 1 1 0 0,0-1 0 0 0,0 0 0 0 0,0 1-1 0 0,0-1 1 0 0,0 0 0 0 0,-1 1 0 0 0,1-1 0 0 0,-1 0-1 0 0,1 0 1 0 0,-1 0 0 0 0,0 0 0 0 0,0 0-1 0 0,0-1 1 0 0,0 1 0 0 0,0-1 0 0 0,0 1-1 0 0,-1-1-21 0 0,-90 58 387 0 0,84-55-386 0 0,0-1-1 0 0,0-1 1 0 0,-1 0-1 0 0,1 0 1 0 0,0 0-1 0 0,-1-1 0 0 0,1-1 1 0 0,-1 0-1 0 0,1 0 1 0 0,-1-1-1 0 0,1 0 1 0 0,-1 0-1 0 0,1-1 1 0 0,-7-2-1 0 0,-25-39-3058 0 0,39 34 460 0 0,2 3-1931 0 0,0-1-7087 0 0</inkml:trace>
  <inkml:trace contextRef="#ctx0" brushRef="#br0" timeOffset="11778.02">4198 1131 0 0 0,'0'0'368'0'0,"0"0"176"0"0,0 0 128 0 0,0 0 131 0 0,-3 1 61 0 0,-31 16 4782 0 0,34-17-5066 0 0,0 0 24 0 0,0 0-3 0 0,0 0-1 0 0,0 0 5 0 0,0 0 20 0 0,0 0 31 0 0,0 0 30 0 0,-25 7 7121 0 0,26-7-7771 0 0,-1 0 14 0 0,0 0 2 0 0,0 0 11 0 0,0 0 8 0 0,0 0 2 0 0,0 0 12 0 0,0 0 29 0 0,0 0 6 0 0,0 0 0 0 0,0 0-3 0 0,-15-4 894 0 0,15-105-163 0 0,9 68-797 0 0,-8 40-2248 0 0,-3 2-6046 0 0,2-1-2036 0 0</inkml:trace>
  <inkml:trace contextRef="#ctx0" brushRef="#br0" timeOffset="13378.884">5641 523 12611 0 0,'0'0'128'0'0,"0"0"-824"0"0,0 0-289 0 0,0 0 65 0 0,0 0 512 0 0,0 0-64 0 0,0 0-960 0 0,0 0-6394 0 0</inkml:trace>
  <inkml:trace contextRef="#ctx0" brushRef="#br0" timeOffset="16747.162">5781 457 1536 0 0,'0'0'2063'0'0,"0"0"-198"0"0,0 0-62 0 0,0 0-59 0 0,0 0-175 0 0,0 0-249 0 0,0 0-197 0 0,0 0-154 0 0,0 0-79 0 0,0 0-65 0 0,0 0-82 0 0,0 0-55 0 0,0 0-13 0 0,-5 2 0 0 0,-6 1-230 0 0,1 2 0 0 0,1-1-1 0 0,-1 1 1 0 0,0 1 0 0 0,1 0 0 0 0,0 0 0 0 0,1 1 0 0 0,0 0-1 0 0,-8 7-444 0 0,16-13 71 0 0,0-1-19 0 0,0 0-33 0 0,24-1 697 0 0,-12-4-436 0 0,0 0-1 0 0,0-1 1 0 0,0 0-1 0 0,-1-1 1 0 0,0-1-1 0 0,0 0 1 0 0,-1 0-1 0 0,7-7-279 0 0,-17 14 217 0 0,0 1 20 0 0,0 0 7 0 0,0 0-11 0 0,0 0-11 0 0,0 0-22 0 0,-8 4 257 0 0,-49 32-227 0 0,56-35-232 0 0,1-1-22 0 0,0 0-8 0 0,0 0-30 0 0,0 0-32 0 0,0 0-16 0 0,14 0-307 0 0,2 0-225 0 0,11 1-2217 0 0,-11-3-6200 0 0,-12-1-3281 0 0</inkml:trace>
  <inkml:trace contextRef="#ctx0" brushRef="#br0" timeOffset="22459.105">13822 398 13051 0 0,'0'0'4001'0'0,"0"0"-2008"0"0,0 0-946 0 0,0 0-121 0 0,0 0 3 0 0,0 0 62 0 0,0 0 17 0 0,0 0-85 0 0,0 0-105 0 0,0 0-118 0 0,0 0-85 0 0,0 0-103 0 0,0 0-75 0 0,3 21-53 0 0,18 105 201 0 0,-13-74-379 0 0,-1 2 1 0 0,-3-1 0 0 0,-2 1 0 0 0,-3 0 0 0 0,-2-1 0 0 0,-8 40-207 0 0,-19 69-5 0 0,22-119-5 0 0,8-42-35 0 0,0-1-22 0 0,0 0-18 0 0,0 0-7 0 0,0 0 3 0 0,0 0-27 0 0,0 0-27 0 0,15-13-1285 0 0,0-16-1943 0 0,-11 16-256 0 0,1 3-3320 0 0,1 5-5061 0 0</inkml:trace>
  <inkml:trace contextRef="#ctx0" brushRef="#br0" timeOffset="22968.229">14048 457 14163 0 0,'0'0'2088'0'0,"0"0"-999"0"0,0 0-425 0 0,0 0-336 0 0,0 0-136 0 0,0 0-128 0 0,0 0-72 0 0,0 0-32 0 0,0 0-328 0 0,0 0-648 0 0,0 0-2553 0 0,0 0-8234 0 0</inkml:trace>
  <inkml:trace contextRef="#ctx0" brushRef="#br0" timeOffset="22716.108">14127 902 16564 0 0,'0'0'1621'0'0,"0"0"-423"0"0,0 0-66 0 0,0 0 139 0 0,0 0 55 0 0,0 0-150 0 0,0 0-268 0 0,0 0-317 0 0,0 0-246 0 0,1 32-130 0 0,0 146-35 0 0,-4-97-1300 0 0,-1-81-8324 0 0,4-4-2518 0 0</inkml:trace>
  <inkml:trace contextRef="#ctx0" brushRef="#br0" timeOffset="23237.558">14254 1116 15179 0 0,'0'0'2679'0'0,"0"0"-1492"0"0,0 0-345 0 0,0 0 349 0 0,0 0 197 0 0,0 0-89 0 0,0 0-283 0 0,0 0-373 0 0,0 0-229 0 0,0 0-76 0 0,0 0-32 0 0,0 0-26 0 0,0 0-28 0 0,18-24-42 0 0,52-75-40 0 0,-27 16 57 0 0,-6-5-290 0 0,-28 96-396 0 0,-4 88 208 0 0,-7-86 251 0 0,1 0 1 0 0,1-1-1 0 0,0 1 0 0 0,0 0 1 0 0,1-1-1 0 0,0 1 1 0 0,0 0-1 0 0,1-1 1 0 0,1 1-1 0 0,0-1 0 0 0,0 0 1 0 0,0 0-1 0 0,1 0 1 0 0,3 3-1 0 0,-3-8 54 0 0,0-1-1 0 0,0 0 1 0 0,0 0 0 0 0,1 0 0 0 0,-1 0 0 0 0,1-1 0 0 0,0 0 0 0 0,0 0-1 0 0,0 0 1 0 0,0 0 0 0 0,0-1 0 0 0,0 0 0 0 0,0 0 0 0 0,0 0 0 0 0,1-1-1 0 0,-1 0 1 0 0,0 0 0 0 0,1 0 0 0 0,-1 0 0 0 0,0-1 0 0 0,0 0 0 0 0,0 0-1 0 0,1 0 1 0 0,-1-1 0 0 0,0 0 0 0 0,-1 0 0 0 0,1 0 0 0 0,0-1 0 0 0,-1 1-1 0 0,1-1 1 0 0,-1 0 0 0 0,0 0 0 0 0,0-1 0 0 0,4-3-54 0 0,9-10 209 0 0,-1-1 1 0 0,-1-1-1 0 0,0 0 1 0 0,-1-1-1 0 0,-1-1 1 0 0,2-6-210 0 0,15-22 195 0 0,-23 38-714 0 0,-7 9 12 0 0,1 0-1 0 0,0 0 1 0 0,0 1 0 0 0,0-1-1 0 0,0 0 1 0 0,0 1 0 0 0,0-1-1 0 0,0 1 1 0 0,1-1-1 0 0,-1 1 1 0 0,1 0 0 0 0,-1-1-1 0 0,1 1 1 0 0,-1 0 0 0 0,1 0-1 0 0,0 0 1 0 0,0 0 0 0 0,-1 0-1 0 0,1 1 1 0 0,0-1-1 0 0,0 0 1 0 0,0 1 0 0 0,0 0-1 0 0,0-1 1 0 0,0 1 0 0 0,0 0-1 0 0,0 0 1 0 0,-1 0 0 0 0,3 0 507 0 0,-2 0-12649 0 0</inkml:trace>
  <inkml:trace contextRef="#ctx0" brushRef="#br0" timeOffset="23789.041">15138 840 15595 0 0,'0'0'2912'0'0,"0"0"-856"0"0,0 0-426 0 0,0 0-205 0 0,0 0-234 0 0,0 0-228 0 0,0 0-232 0 0,0 0-187 0 0,0 0-140 0 0,0 0-114 0 0,0 0-102 0 0,0 0-78 0 0,0 0-46 0 0,-14 1-34 0 0,-45 6-13 0 0,56-6-17 0 0,1 0 0 0 0,-1-1 0 0 0,1 1 0 0 0,-1 0 0 0 0,1 0 0 0 0,0 1 0 0 0,-1-1 0 0 0,1 0 0 0 0,0 1 0 0 0,0 0 0 0 0,0-1 0 0 0,0 1 0 0 0,0 0 0 0 0,0 0 0 0 0,1 0 0 0 0,-1 0 0 0 0,0 0 0 0 0,1 1-1 0 0,0-1 1 0 0,-1 0 0 0 0,1 1 0 0 0,0-1 0 0 0,0 1 0 0 0,-3 6-2 0 0,1-6 2 0 0,1 0-1 0 0,-1 0 0 0 0,1 0 1 0 0,0 1-1 0 0,0-1 0 0 0,1 0 1 0 0,-1 1-1 0 0,1-1 0 0 0,0 1 1 0 0,-1 0-1 0 0,2 0 1 0 0,-1-1-1 0 0,0 1 0 0 0,1 0 1 0 0,0 0-1 0 0,-1 0 0 0 0,1-1 1 0 0,1 1-1 0 0,-1 0 0 0 0,1 0 1 0 0,-1 0-1 0 0,1-1 0 0 0,0 1 1 0 0,1 0-1 0 0,-1-1 0 0 0,1 1 1 0 0,-1-1-1 0 0,1 1 0 0 0,0-1 1 0 0,0 0-1 0 0,1 0 0 0 0,-1 0 1 0 0,0 0-1 0 0,1 0 1 0 0,0 0-1 0 0,0-1 0 0 0,0 1 1 0 0,0-1-1 0 0,0 0 0 0 0,0 0 1 0 0,1 0-1 0 0,-1 0 0 0 0,1-1 1 0 0,-1 1-1 0 0,2-1 1 0 0,4 0 69 0 0,0 0 1 0 0,1-1-1 0 0,-1-1 1 0 0,1 0-1 0 0,-1 0 0 0 0,0 0 1 0 0,0-1-1 0 0,0-1 1 0 0,0 1-1 0 0,0-2 1 0 0,0 1-1 0 0,-1-1 0 0 0,1 0 1 0 0,-1-1-1 0 0,0 0 1 0 0,0 0-1 0 0,-1-1 0 0 0,0 0 1 0 0,0 0-1 0 0,0-1-69 0 0,82-49 478 0 0,-68 47-385 0 0,-14 5-68 0 0,0 0-1 0 0,0 1 0 0 0,0 0 1 0 0,1 1-1 0 0,-1-1 0 0 0,1 1 1 0 0,-1 1-1 0 0,1 0 0 0 0,0 0 1 0 0,-1 0-1 0 0,1 1 0 0 0,4 0-24 0 0,-8 4 4 0 0,0 0-1 0 0,0-1 1 0 0,0 1-1 0 0,-1 1 1 0 0,0-1-1 0 0,0 1 1 0 0,0-1-1 0 0,0 1 1 0 0,-1 0-1 0 0,0 0 1 0 0,0 0-1 0 0,0 0 1 0 0,0 0-1 0 0,-1 0 1 0 0,0 1-1 0 0,0-1 1 0 0,-1 1-1 0 0,1-1 1 0 0,-1 0-1 0 0,0 1 1 0 0,-1-1-1 0 0,1 1 1 0 0,-1-1-1 0 0,0 0-3 0 0,-12 362-115 0 0,14-303 120 0 0,1-32-25 0 0,-1 1 0 0 0,-2-1 1 0 0,-1 0-1 0 0,-2 1 0 0 0,-1-1 1 0 0,-2-1-1 0 0,-5 18 20 0 0,8-42 0 0 0,0 0 0 0 0,0-1-1 0 0,-1 1 1 0 0,0-1 0 0 0,0 0 0 0 0,-1 0-1 0 0,1-1 1 0 0,-1 1 0 0 0,0-1-1 0 0,-1-1 1 0 0,1 1 0 0 0,-1-1 0 0 0,0 0-1 0 0,0-1 1 0 0,0 1 0 0 0,-1-1 0 0 0,1-1-1 0 0,-1 0 1 0 0,0 0 0 0 0,1 0 0 0 0,-1-1-1 0 0,0 0 1 0 0,0 0 0 0 0,0-1-1 0 0,0 0 1 0 0,0-1 0 0 0,0 1 0 0 0,0-2-1 0 0,1 1 1 0 0,-6-2 0 0 0,9 1-2 0 0,-1 0 0 0 0,1 0 1 0 0,0 0-1 0 0,0 0 0 0 0,0-1 0 0 0,0 0 0 0 0,1 0 1 0 0,-1 0-1 0 0,1 0 0 0 0,-1-1 0 0 0,1 1 0 0 0,0-1 0 0 0,0 0 1 0 0,1 1-1 0 0,-1-1 0 0 0,1-1 0 0 0,0 1 0 0 0,0 0 0 0 0,0 0 1 0 0,1-1-1 0 0,-1 1 0 0 0,1-1 0 0 0,0 0 0 0 0,1 1 1 0 0,-1-1-1 0 0,1 0 0 0 0,0 1 0 0 0,0-1 0 0 0,0 0 0 0 0,1 1 1 0 0,-1-1-1 0 0,1 0 0 0 0,0 1 0 0 0,1-1 0 0 0,-1 1 1 0 0,1-1-1 0 0,0 1 0 0 0,0 0 0 0 0,0 0 0 0 0,0 0 0 0 0,1-1 2 0 0,13-16-7 0 0,0 0-1 0 0,1 1 1 0 0,1 1-1 0 0,0 1 0 0 0,2 0 1 0 0,0 2-1 0 0,1 0 1 0 0,1 1-1 0 0,0 1 0 0 0,1 1 1 0 0,0 1-1 0 0,1 2 1 0 0,0 0-1 0 0,1 1 0 0 0,0 2 1 0 0,1 0-1 0 0,15-1 8 0 0,69-1 106 0 0,-26 4-1754 0 0,-29-4-3746 0 0,-41 6-6605 0 0</inkml:trace>
  <inkml:trace contextRef="#ctx0" brushRef="#br0" timeOffset="20532.002">11477 807 344 0 0,'0'0'1832'0'0,"0"0"-453"0"0,0 0 34 0 0,0 0 251 0 0,0 0 219 0 0,0 0 90 0 0,0 0-90 0 0,0 0-195 0 0,0 0-257 0 0,0 0-204 0 0,0 0-144 0 0,0 0-108 0 0,-4-6-52 0 0,2 3-840 0 0,2 1-6 0 0,-1 1-1 0 0,0 0 1 0 0,1-1 0 0 0,-1 1-1 0 0,0 0 1 0 0,0 0 0 0 0,1-1-1 0 0,-1 1 1 0 0,0 0 0 0 0,0 0-1 0 0,0 0 1 0 0,-1 0 0 0 0,1 0-1 0 0,0 1 1 0 0,0-1 0 0 0,0 0-1 0 0,-1 0 1 0 0,1 1 0 0 0,0-1 0 0 0,-1 1-1 0 0,1-1 1 0 0,-1 1 0 0 0,1 0-1 0 0,0-1 1 0 0,-1 1 0 0 0,1 0-1 0 0,-1 0 1 0 0,1 0 0 0 0,-1 0-1 0 0,1 0 1 0 0,-1 0 0 0 0,1 1-1 0 0,0-1 1 0 0,-1 0 0 0 0,0 1-77 0 0,-11 5 219 0 0,0 1 1 0 0,1 1 0 0 0,0 0-1 0 0,0 0 1 0 0,1 1-1 0 0,0 1 1 0 0,0 0 0 0 0,1 0-1 0 0,1 1 1 0 0,0 0-1 0 0,0 1 1 0 0,-4 8-220 0 0,6-10 35 0 0,0 1 0 0 0,1 1 0 0 0,0-1 0 0 0,0 1 0 0 0,1 0 0 0 0,1 0 0 0 0,0 1-1 0 0,1-1 1 0 0,0 1 0 0 0,1 0 0 0 0,1 0 0 0 0,0 0 0 0 0,0 0 0 0 0,1 0 0 0 0,1 0 0 0 0,0 0-35 0 0,2-6 26 0 0,0 1-1 0 0,0-1 1 0 0,0 1 0 0 0,1-1-1 0 0,0-1 1 0 0,0 1 0 0 0,1 0-1 0 0,0-1 1 0 0,0 0 0 0 0,1 0-1 0 0,-1-1 1 0 0,1 1 0 0 0,1-1-1 0 0,-1 0 1 0 0,1-1 0 0 0,-1 0 0 0 0,1 0-1 0 0,1 0 1 0 0,2 0-26 0 0,3 0 45 0 0,1 0 0 0 0,0-2 0 0 0,0 1 0 0 0,0-2-1 0 0,0 0 1 0 0,0-1 0 0 0,0 0 0 0 0,0-1 0 0 0,7-2-45 0 0,1 0-44 0 0,-1-2-1 0 0,1-1 1 0 0,-2 0 0 0 0,1-2 0 0 0,-1 0-1 0 0,0-1 1 0 0,0-1 0 0 0,-1-1 0 0 0,-1-1-1 0 0,10-8 45 0 0,12-19-1362 0 0,-20 9-6774 0 0,-13 18-3849 0 0</inkml:trace>
  <inkml:trace contextRef="#ctx0" brushRef="#br0" timeOffset="21143.083">12147 829 0 0 0,'0'0'673'0'0,"0"0"1272"0"0,0 0 537 0 0,0 0 194 0 0,0 0 25 0 0,0 0-211 0 0,0 0-363 0 0,0 0-353 0 0,0 0-397 0 0,0 0-327 0 0,0 0-230 0 0,0 0-147 0 0,0 0-62 0 0,-2-4-41 0 0,2 3-543 0 0,0 0-1 0 0,0 0 1 0 0,-1 0 0 0 0,1 0 0 0 0,0 1 0 0 0,-1-1 0 0 0,1 0 0 0 0,-1 0 0 0 0,1 0 0 0 0,-1 0-1 0 0,0 1 1 0 0,1-1 0 0 0,-1 0 0 0 0,0 1 0 0 0,1-1 0 0 0,-1 1 0 0 0,0-1 0 0 0,0 0 0 0 0,0 1-1 0 0,1 0 1 0 0,-1-1 0 0 0,0 1 0 0 0,0-1 0 0 0,0 1 0 0 0,0 0 0 0 0,0 0 0 0 0,0 0 0 0 0,0-1 0 0 0,0 1-1 0 0,0 0 1 0 0,0 0 0 0 0,0 0 0 0 0,0 0 0 0 0,0 1 0 0 0,0-1 0 0 0,1 0 0 0 0,-1 0 0 0 0,0 0-1 0 0,0 1 1 0 0,0-1 0 0 0,0 1 0 0 0,0-1 0 0 0,0 0 0 0 0,1 1 0 0 0,-1 0 0 0 0,0-1 0 0 0,0 1-1 0 0,1-1 1 0 0,-2 2-27 0 0,-10 2 91 0 0,-1 1-1 0 0,1 0 0 0 0,0 1 0 0 0,0 1 1 0 0,0 0-1 0 0,1 0 0 0 0,0 1 0 0 0,1 1 1 0 0,0 0-1 0 0,0 0 0 0 0,1 1 0 0 0,0 0 1 0 0,1 1-1 0 0,0 0 0 0 0,0 0 0 0 0,1 0 1 0 0,1 1-1 0 0,0 0 0 0 0,1 1 1 0 0,0-1-1 0 0,1 1 0 0 0,-3 12-90 0 0,5-19 3 0 0,1 0 1 0 0,0 0-1 0 0,0 0 0 0 0,0 1 1 0 0,1-1-1 0 0,0 0 0 0 0,0 0 0 0 0,1 0 1 0 0,0 0-1 0 0,0 1 0 0 0,0-1 1 0 0,1 0-1 0 0,-1-1 0 0 0,1 1 0 0 0,1 0 1 0 0,-1 0-1 0 0,1-1 0 0 0,0 0 1 0 0,1 1-1 0 0,-1-1 0 0 0,1 0 0 0 0,0-1 1 0 0,0 1-1 0 0,0-1 0 0 0,1 1 1 0 0,0-1-1 0 0,-1-1 0 0 0,2 2-3 0 0,6-1 83 0 0,0-1 1 0 0,1 0-1 0 0,-1 0 0 0 0,1-1 1 0 0,-1-1-1 0 0,1 0 0 0 0,-1-1 0 0 0,1 0 1 0 0,0-1-1 0 0,-1 0 0 0 0,1-1 0 0 0,-1 0 1 0 0,1-1-1 0 0,-1-1 0 0 0,0 0 1 0 0,-1 0-1 0 0,1-1 0 0 0,-1-1 0 0 0,1 0 1 0 0,-2 0-1 0 0,1-1 0 0 0,-1-1 1 0 0,0 0-1 0 0,0 0 0 0 0,-1-1 0 0 0,0 0 1 0 0,-1 0-1 0 0,0-1 0 0 0,6-10-83 0 0,-10 15 17 0 0,1-1 0 0 0,-1-1 0 0 0,0 1 0 0 0,-1 0-1 0 0,1-1 1 0 0,-1 0 0 0 0,-1 0 0 0 0,1 0 0 0 0,-1 0 0 0 0,0 0-1 0 0,-1 0 1 0 0,0-1 0 0 0,0 1 0 0 0,0-1 0 0 0,-1 1 0 0 0,0-1 0 0 0,-1 1-1 0 0,1 0 1 0 0,-2-1 0 0 0,1 1 0 0 0,-1 0 0 0 0,0 0 0 0 0,0 0-1 0 0,-1 0 1 0 0,0 0 0 0 0,0 0 0 0 0,-1 1 0 0 0,1-1 0 0 0,-2 1-1 0 0,1 0 1 0 0,-1 0 0 0 0,-2-2-17 0 0,1 3-146 0 0,-1 1 0 0 0,1 0 0 0 0,-1 0 0 0 0,0 0 0 0 0,0 1 0 0 0,0 0 0 0 0,0 1-1 0 0,0 0 1 0 0,-1 0 0 0 0,1 0 0 0 0,-1 1 0 0 0,1 0 0 0 0,-1 0 0 0 0,0 1 0 0 0,1 0 0 0 0,-1 0 0 0 0,0 1 0 0 0,1 0 0 0 0,-1 1 0 0 0,1-1-1 0 0,-1 1 1 0 0,1 1 0 0 0,0 0 0 0 0,0 0 0 0 0,0 0 0 0 0,0 0 0 0 0,0 1 0 0 0,1 1 0 0 0,0-1 0 0 0,-3 2 146 0 0,-22 20-3596 0 0,19-16-782 0 0,-2 2-7287 0 0</inkml:trace>
  <inkml:trace contextRef="#ctx0" brushRef="#br0" timeOffset="21477.791">12478 950 8802 0 0,'0'0'2466'0'0,"0"0"-214"0"0,0 0-55 0 0,0 0-152 0 0,0 0-368 0 0,0 0-446 0 0,0 0-295 0 0,0 0-285 0 0,0 0-182 0 0,0 0-105 0 0,0 0-92 0 0,0 0-38 0 0,-10 11-45 0 0,-33 36-33 0 0,40-43-136 0 0,0 0-1 0 0,1 0 1 0 0,0 0 0 0 0,0 0-1 0 0,0 1 1 0 0,0-1-1 0 0,1 0 1 0 0,0 1 0 0 0,0-1-1 0 0,0 1 1 0 0,0-1-1 0 0,1 1 1 0 0,0 0 0 0 0,0-1-1 0 0,0 1 1 0 0,0 0-1 0 0,1-1 1 0 0,-1 1 0 0 0,1-1-1 0 0,1 1 1 0 0,-1-1 0 0 0,0 1-1 0 0,1-1 1 0 0,0 0-1 0 0,0 0 1 0 0,0 0 0 0 0,1 1-20 0 0,2 1 105 0 0,1 0 1 0 0,-1-1 0 0 0,1 1 0 0 0,0-1-1 0 0,1 0 1 0 0,-1 0 0 0 0,1-1-1 0 0,0 0 1 0 0,0 0 0 0 0,0-1 0 0 0,1 0-1 0 0,-1 0 1 0 0,1-1 0 0 0,-1 1 0 0 0,1-2-1 0 0,0 1 1 0 0,0-1 0 0 0,0 0 0 0 0,0-1-1 0 0,0 0 1 0 0,0 0 0 0 0,0-1 0 0 0,0 0-1 0 0,0 0 1 0 0,0-1 0 0 0,-1 0-1 0 0,1 0 1 0 0,0-1 0 0 0,-1 0 0 0 0,0 0-1 0 0,0-1 1 0 0,0 0 0 0 0,0 0 0 0 0,0-1-1 0 0,0-1-105 0 0,9-9 169 0 0,-1-1-1 0 0,-1 0 0 0 0,0-2 0 0 0,-1 1 0 0 0,-1-2 1 0 0,9-18-169 0 0,-12 21 35 0 0,-4 8-145 0 0,-1-1 0 0 0,0 1 0 0 0,0-1 1 0 0,-1 0-1 0 0,0 0 0 0 0,0 0 1 0 0,-1 0-1 0 0,-1 0 0 0 0,1-1 0 0 0,-2 1 1 0 0,1-2 109 0 0,-1 10-1070 0 0,-2 1-5425 0 0,-2 0-3251 0 0</inkml:trace>
  <inkml:trace contextRef="#ctx0" brushRef="#br0" timeOffset="22101.536">13095 807 14779 0 0,'0'0'2117'0'0,"0"0"-682"0"0,0 0-427 0 0,0 0-249 0 0,0 0-145 0 0,0 0-3 0 0,0 0 40 0 0,0 0 61 0 0,0 0 74 0 0,0 0-19 0 0,0 0-82 0 0,0 0-106 0 0,5 25-124 0 0,14 81-102 0 0,-14 50 304 0 0,-8-108-628 0 0,-1 0-1 0 0,-3 0 0 0 0,-2 0 1 0 0,-9 24-29 0 0,18-70 9 0 0,0 0 1 0 0,0 0-1 0 0,0 1 0 0 0,-1-1 1 0 0,1 0-1 0 0,-1 0 1 0 0,1 0-1 0 0,-1-1 1 0 0,0 1-1 0 0,0 0 0 0 0,0 0 1 0 0,0 0-1 0 0,0 0 1 0 0,0-1-1 0 0,0 1 0 0 0,-1 0 1 0 0,1-1-1 0 0,0 0 1 0 0,-1 1-1 0 0,0-1 1 0 0,1 0-1 0 0,-1 1 0 0 0,0-1 1 0 0,0 0-1 0 0,1 0 1 0 0,-1 0-1 0 0,0-1 1 0 0,0 1-1 0 0,0 0 0 0 0,0-1 1 0 0,0 1-1 0 0,-1-1-9 0 0,-3-37 152 0 0,19-52-66 0 0,7 36-62 0 0,2 0 1 0 0,2 1-1 0 0,3 2 1 0 0,1 0-1 0 0,3 2 1 0 0,2 1 0 0 0,3 1-25 0 0,-32 41 4 0 0,1-1 0 0 0,1 0 0 0 0,-1 1 0 0 0,1 0 0 0 0,0 0 0 0 0,0 1 1 0 0,0 0-1 0 0,1 0 0 0 0,-1 0 0 0 0,1 1 0 0 0,0 0 0 0 0,0 0 1 0 0,0 1-1 0 0,1 0 0 0 0,-1 0 0 0 0,0 0 0 0 0,1 1 0 0 0,6 0-4 0 0,-9 0 16 0 0,0 1-1 0 0,-1 0 1 0 0,1 0-1 0 0,0 1 1 0 0,-1-1 0 0 0,1 1-1 0 0,-1 0 1 0 0,1 0-1 0 0,-1 1 1 0 0,1-1-1 0 0,-1 1 1 0 0,0 0-1 0 0,1 0 1 0 0,-1 0-1 0 0,0 1 1 0 0,-1-1 0 0 0,1 1-1 0 0,0 0 1 0 0,-1 0-1 0 0,1 0 1 0 0,-1 1-1 0 0,0-1 1 0 0,0 1-1 0 0,-1 0 1 0 0,1 0-1 0 0,0 1-15 0 0,1 2 24 0 0,-1 1-1 0 0,-1-1 1 0 0,1 0-1 0 0,-1 1 1 0 0,0 0-1 0 0,-1-1 1 0 0,0 1-1 0 0,0 0 1 0 0,-1 0-1 0 0,0 0 1 0 0,0-1-1 0 0,0 1 1 0 0,-1 0-1 0 0,-1 0 0 0 0,1 0 1 0 0,-1-1-1 0 0,-1 1 1 0 0,1-1-1 0 0,-1 0 1 0 0,0 1-1 0 0,-1-1 1 0 0,0-1-1 0 0,0 1 1 0 0,0 0-1 0 0,-1-1 1 0 0,-1 0-24 0 0,-3 7 8 0 0,-1-2-1 0 0,-1 1 1 0 0,0-1 0 0 0,0-1 0 0 0,-1 0 0 0 0,-1-1 0 0 0,1 0 0 0 0,-2-1 0 0 0,1 0 0 0 0,-1-1 0 0 0,0-1 0 0 0,-13 5-8 0 0,-114 8-244 0 0,137-20 138 0 0,1 1 0 0 0,-1-1 1 0 0,1 0-1 0 0,-1 0 0 0 0,1 0 1 0 0,0 0-1 0 0,-1-1 0 0 0,1 1 0 0 0,0-1 1 0 0,0 0-1 0 0,0 0 0 0 0,0 0 1 0 0,0 0-1 0 0,0-1 0 0 0,1 1 0 0 0,-1-1 1 0 0,1 1-1 0 0,0-1 0 0 0,-1 0 1 0 0,1 0-1 0 0,1 0 0 0 0,-1 0 0 0 0,0-1 1 0 0,1 1-1 0 0,-1 0 0 0 0,1-1 1 0 0,0 1-1 0 0,0-1 0 0 0,1 1 1 0 0,-1-1-1 0 0,1 1 0 0 0,-1-1 0 0 0,1 1 1 0 0,0-1-1 0 0,1 0 0 0 0,-1 1 1 0 0,1-1-1 0 0,-1 1 0 0 0,1-1 0 0 0,0 1 1 0 0,0-1-1 0 0,1 1 0 0 0,-1 0 1 0 0,1-1-1 0 0,-1 1 0 0 0,1 0 0 0 0,0 0 1 0 0,0 0-1 0 0,1-1 106 0 0,14-20-2725 0 0,-5 9-2100 0 0,-2 3-6705 0 0</inkml:trace>
  <inkml:trace contextRef="#ctx0" brushRef="#br0" timeOffset="18914.804">8325 851 0 0 0,'0'0'819'0'0,"0"0"953"0"0,0 0 267 0 0,0 0-154 0 0,0 0-338 0 0,0 0-336 0 0,0 0-202 0 0,0 0-62 0 0,0 0 15 0 0,0 0 55 0 0,6-3 633 0 0,-6 2 4255 0 0,-38 4-4667 0 0,-15 20-458 0 0,42-17-716 0 0,1 0 0 0 0,-1 1 0 0 0,1 1 0 0 0,0 0 0 0 0,1 0 0 0 0,0 0 0 0 0,0 2-1 0 0,1-1 1 0 0,0 1 0 0 0,1 0 0 0 0,0 0 0 0 0,0 1 0 0 0,1 0 0 0 0,1 0 0 0 0,-1 1 0 0 0,2-1 0 0 0,0 1 0 0 0,0 0 0 0 0,1 0 0 0 0,1 1 0 0 0,-1 3-64 0 0,3-3 60 0 0,-1-9-36 0 0,1 0 1 0 0,-1 1 0 0 0,0-1-1 0 0,1 0 1 0 0,0 1-1 0 0,0-1 1 0 0,1 0-1 0 0,-1 1 1 0 0,1-1-1 0 0,0 0 1 0 0,0 0-1 0 0,0 0 1 0 0,0 1-1 0 0,1-1 1 0 0,0-1-1 0 0,0 1 1 0 0,0 0 0 0 0,0 0-1 0 0,1-1 1 0 0,-1 1-1 0 0,1-1 1 0 0,0 0-1 0 0,0 1 1 0 0,0-1-1 0 0,4 2-24 0 0,-3-5 72 0 0,1 0-1 0 0,-1 0 0 0 0,0 0 1 0 0,1-1-1 0 0,-1 0 0 0 0,0 0 0 0 0,1 0 1 0 0,-1 0-1 0 0,0-1 0 0 0,0 0 1 0 0,0 0-1 0 0,0 0 0 0 0,0 0 1 0 0,0 0-1 0 0,-1-1 0 0 0,1 1 1 0 0,-1-1-1 0 0,0 0 0 0 0,0 0 0 0 0,0-1 1 0 0,0 1-1 0 0,0-1 0 0 0,-1 1 1 0 0,1-2-72 0 0,13-11 134 0 0,105-141 146 0 0,-84 106-176 0 0,-24 105-289 0 0,-12-47 190 0 0,1 0 0 0 0,0 0 0 0 0,0-1 0 0 0,1 1 0 0 0,0-1 0 0 0,0 0 0 0 0,0 0 0 0 0,1 0 0 0 0,0 0 0 0 0,0-1 0 0 0,0 1 0 0 0,1-1 0 0 0,0 0 0 0 0,0 0 0 0 0,0-1 0 0 0,1 1 0 0 0,-1-1 0 0 0,1-1 0 0 0,0 1 0 0 0,0-1 0 0 0,0 0 0 0 0,1 0 0 0 0,-1 0 0 0 0,1-1 0 0 0,0 0 0 0 0,-1-1 0 0 0,1 0 0 0 0,0 0 1 0 0,0 0-1 0 0,0 0 0 0 0,0-1 0 0 0,0-1 0 0 0,0 1 0 0 0,0-1 0 0 0,0 0 0 0 0,-1 0 0 0 0,1-1 0 0 0,0 0 0 0 0,1-1-5 0 0,19-19 56 0 0,0-2 0 0 0,-2 0 0 0 0,-1-2 0 0 0,-1 0 1 0 0,-1-2-1 0 0,-1 0 0 0 0,-1-2 0 0 0,4-12-56 0 0,6-6 10 0 0,-2-2-1 0 0,-3 0 0 0 0,-2-2 1 0 0,-2-1-10 0 0,-12 29 5 0 0,0 0 1 0 0,-2-1-1 0 0,0 1 1 0 0,-2-2-1 0 0,-1 1 1 0 0,-1-1-1 0 0,-1-14-5 0 0,-13-23 168 0 0,8 66-182 0 0,0 0 0 0 0,0 1 0 0 0,0-1-1 0 0,0 1 1 0 0,1 0 0 0 0,0 0 0 0 0,-1 0-1 0 0,1 0 1 0 0,0 0 0 0 0,1 0 0 0 0,-1 0 0 0 0,1 1-1 0 0,0-1 1 0 0,0 1 0 0 0,0-1 0 0 0,1 1 14 0 0,-2 1 13 0 0,-11 50 14 0 0,3 1 1 0 0,2 0-1 0 0,2 1 1 0 0,4 0-1 0 0,1 0 1 0 0,5 22-28 0 0,17 155 19 0 0,-17-178-24 0 0,-3-1 1 0 0,-2 0 0 0 0,-3 0 0 0 0,-3 0-1 0 0,-4 13 5 0 0,11-68 0 0 0,-3 16-8 0 0,0 0 0 0 0,-1 0 0 0 0,-1-1-1 0 0,0 0 1 0 0,-1 0 0 0 0,-1 0 0 0 0,-1 0 0 0 0,0-1 0 0 0,-1-1 0 0 0,0 1 0 0 0,-2 0 8 0 0,10-15-2 0 0,1 0 1 0 0,-1 1-1 0 0,1-1 1 0 0,0 0-1 0 0,-1 0 0 0 0,1 0 1 0 0,-1 1-1 0 0,1-1 1 0 0,-1 0-1 0 0,1 0 1 0 0,-1 0-1 0 0,1 0 0 0 0,-1 0 1 0 0,1 0-1 0 0,0 0 1 0 0,-1 0-1 0 0,1 0 1 0 0,-1 0-1 0 0,1 0 0 0 0,-1-1 1 0 0,1 1-1 0 0,-1 0 1 0 0,1 0-1 0 0,0 0 1 0 0,-1 0-1 0 0,1-1 0 0 0,-1 1 1 0 0,1 0-1 0 0,0 0 1 0 0,-1-1-1 0 0,1 1 1 0 0,0 0-1 0 0,-1-1 1 0 0,1 1-1 0 0,0-1 0 0 0,-1 1 1 0 0,1 0-1 0 0,0-1 1 0 0,0 1-1 0 0,0-1 1 0 0,-1 1-1 0 0,1 0 0 0 0,0-1 1 0 0,0 1-1 0 0,0-1 1 0 0,0 1-1 0 0,0-1 1 0 0,0 1-1 0 0,0-1 0 0 0,0 1 1 0 0,0-1-1 0 0,0 1 1 0 0,0 0-1 0 0,0-1 1 0 0,0 1-1 0 0,0-1 0 0 0,0 1 1 0 0,1-1-1 0 0,-1 1 1 0 0,0 0-1 0 0,0-1 1 0 0,0 1-1 0 0,1-1 0 0 0,-1 1 2 0 0,0-37-163 0 0,4 19 150 0 0,1 0 1 0 0,1 0-1 0 0,1 0 1 0 0,0 1-1 0 0,2 0 1 0 0,-1 1-1 0 0,2-1 1 0 0,0 2-1 0 0,1-1 1 0 0,2 1 12 0 0,1-6-3 0 0,135-186 26 0 0,-82 120 1 0 0,-3-2 1 0 0,-4-3-1 0 0,-4-2 0 0 0,-4-3 1 0 0,-5-2-1 0 0,13-47-24 0 0,-52 124 18 0 0,-2 0 1 0 0,-1 0-1 0 0,-1-1 0 0 0,0 1 1 0 0,-2-1-1 0 0,-1 0 0 0 0,-1-12-18 0 0,0 34 11 0 0,0-1 0 0 0,1 0 0 0 0,-2 1 0 0 0,1-1 0 0 0,0 0 0 0 0,0 1 0 0 0,0-1 0 0 0,-1 0 0 0 0,1 1 0 0 0,-1-1 0 0 0,0 0 0 0 0,1 1 0 0 0,-1-1 0 0 0,0 1 0 0 0,0-1 0 0 0,0 1 0 0 0,0 0 0 0 0,0-1 0 0 0,0 1 0 0 0,0 0 0 0 0,0 0 0 0 0,-1 0 0 0 0,1-1 0 0 0,0 1 0 0 0,-1 1 0 0 0,1-1 0 0 0,-1 0 0 0 0,1 0 0 0 0,-1 0 0 0 0,0 1-11 0 0,-3 22-91 0 0,-24 172 208 0 0,29 245 166 0 0,-36-178-224 0 0,33-176-143 0 0,3-85 33 0 0,14-41-1717 0 0,-7-31-1704 0 0,-7 41-582 0 0,-1 8-1823 0 0,1 10-5442 0 0</inkml:trace>
  <inkml:trace contextRef="#ctx0" brushRef="#br0" timeOffset="19164.558">9104 726 7770 0 0,'0'0'2249'0'0,"0"0"-740"0"0,0 0-300 0 0,0 0 184 0 0,0 0 220 0 0,0 0 89 0 0,0 0-159 0 0,0 0-289 0 0,0 0-217 0 0,0 0-131 0 0,31-8-89 0 0,101-22-98 0 0,-3 9 783 0 0,92 13-2038 0 0,-190 13-2612 0 0,-22-3-1125 0 0,-1-1-6576 0 0</inkml:trace>
  <inkml:trace contextRef="#ctx0" brushRef="#br0" timeOffset="19812.211">9733 928 2224 0 0,'0'0'2278'0'0,"0"0"-231"0"0,0 0-19 0 0,0 0 79 0 0,0 0-76 0 0,0 0-223 0 0,0 0-276 0 0,0 0-263 0 0,0 0-233 0 0,0 0-172 0 0,0 0-129 0 0,0 0-114 0 0,0 0-63 0 0,32-15-61 0 0,98-50-55 0 0,-79 27 119 0 0,-45 28-405 0 0,-2 6-98 0 0,-1 0 0 0 0,1 0 0 0 0,-1 0 0 0 0,0-1 0 0 0,0 1 0 0 0,0-1 0 0 0,-1 0 0 0 0,1 0 0 0 0,-1 0-1 0 0,-1 0 1 0 0,1 0 0 0 0,-1 0 0 0 0,1 0 0 0 0,-2-1 0 0 0,1 1 0 0 0,0 0 0 0 0,-1-1 0 0 0,0 1 0 0 0,0-1 0 0 0,-1 1 0 0 0,0 0 0 0 0,0-1 0 0 0,-1-2-59 0 0,0 6-10 0 0,-1 0 0 0 0,-1 1 0 0 0,1-1 0 0 0,0 1-1 0 0,0-1 1 0 0,0 1 0 0 0,-1 0 0 0 0,1 0-1 0 0,-1 0 1 0 0,1 1 0 0 0,-1-1 0 0 0,1 1-1 0 0,-1 0 1 0 0,1 0 0 0 0,-1 0 0 0 0,1 0-1 0 0,-1 1 1 0 0,1-1 0 0 0,-1 1 0 0 0,1 0-1 0 0,-1 0 1 0 0,1 0 0 0 0,0 1 0 0 0,0-1-1 0 0,0 1 1 0 0,0 0 0 0 0,0-1 0 0 0,-2 3 11 0 0,-11 7-77 0 0,0 1 1 0 0,0 0-1 0 0,1 2 1 0 0,1 0-1 0 0,0 0 1 0 0,1 1-1 0 0,0 1 1 0 0,2 0-1 0 0,0 1 1 0 0,0 0-1 0 0,2 1 1 0 0,0 0-1 0 0,1 0 1 0 0,0 3 76 0 0,6-16-1 0 0,1-1 1 0 0,-1 1-1 0 0,1-1 1 0 0,0 1 0 0 0,0 0-1 0 0,0 0 1 0 0,1-1-1 0 0,-1 1 1 0 0,1 0-1 0 0,0 0 1 0 0,1 0-1 0 0,-1-1 1 0 0,1 1-1 0 0,0 0 1 0 0,0-1 0 0 0,1 1-1 0 0,-1 0 1 0 0,1-1-1 0 0,0 1 1 0 0,0-1-1 0 0,0 0 1 0 0,1 0-1 0 0,0 0 1 0 0,-1 0-1 0 0,1 0 1 0 0,1-1-1 0 0,-1 1 1 0 0,0-1 0 0 0,1 0-1 0 0,0 0 1 0 0,0 0-1 0 0,1 0 1 0 0,9 2 66 0 0,0 0-1 0 0,0-1 0 0 0,1-1 1 0 0,0-1-1 0 0,-1 0 0 0 0,1-1 1 0 0,0 0-1 0 0,0-1 0 0 0,0-1 1 0 0,0 0-1 0 0,0-1 0 0 0,-1-1 1 0 0,1 0-1 0 0,-1-1 0 0 0,0-1 1 0 0,0 0-1 0 0,9-5-65 0 0,-21 10 8 0 0,38-13 154 0 0,0-2 0 0 0,-2-1 0 0 0,0-1 0 0 0,-1-3 0 0 0,-1-1 0 0 0,-1-2 0 0 0,-1-1 0 0 0,-1-1 0 0 0,-1-2 0 0 0,-1-2 0 0 0,-1 0 0 0 0,-2-2 0 0 0,-1-2-162 0 0,-23 27 21 0 0,0 0 0 0 0,0 0-1 0 0,0-1 1 0 0,-1 1 0 0 0,0-1 0 0 0,-1 0 0 0 0,1 1-1 0 0,-1-1 1 0 0,-1 0 0 0 0,1-1 0 0 0,-1 1 0 0 0,0 0 0 0 0,-1-2-21 0 0,-2 6 4 0 0,0 1-1 0 0,0-1 1 0 0,0 1 0 0 0,0-1 0 0 0,-1 1 0 0 0,1 0 0 0 0,-1 0 0 0 0,0 0 0 0 0,1 0 0 0 0,-1 0 0 0 0,0 1 0 0 0,0-1 0 0 0,0 1-1 0 0,0 0 1 0 0,0 0 0 0 0,-1 0 0 0 0,1 0 0 0 0,0 1 0 0 0,0-1 0 0 0,-1 1 0 0 0,1 0 0 0 0,0 0 0 0 0,-1 0 0 0 0,1 0 0 0 0,0 0 0 0 0,0 1-1 0 0,-1 0 1 0 0,1-1 0 0 0,0 1 0 0 0,0 1 0 0 0,0-1 0 0 0,0 0 0 0 0,-1 1-4 0 0,-10 3-20 0 0,0 1 0 0 0,1 0 1 0 0,-1 1-1 0 0,1 1 0 0 0,1 0 1 0 0,0 1-1 0 0,0 0 0 0 0,0 0 0 0 0,1 2 1 0 0,-8 9 19 0 0,17-18-2 0 0,1-1 0 0 0,0 1 0 0 0,0-1 1 0 0,0 1-1 0 0,-1-1 0 0 0,2 1 0 0 0,-1 0 0 0 0,0 0 1 0 0,0 0-1 0 0,0-1 0 0 0,1 1 0 0 0,-1 0 1 0 0,1 0-1 0 0,0 0 0 0 0,-1 0 0 0 0,1 0 1 0 0,0 0-1 0 0,0 0 0 0 0,0 0 0 0 0,0 0 1 0 0,1 0-1 0 0,-1 0 0 0 0,1 0 0 0 0,-1 0 1 0 0,1 0-1 0 0,-1 0 0 0 0,1-1 0 0 0,0 1 1 0 0,0 0-1 0 0,0 0 0 0 0,0-1 0 0 0,0 1 0 0 0,0-1 1 0 0,1 1-1 0 0,-1-1 0 0 0,1 1 0 0 0,-1-1 1 0 0,1 0-1 0 0,-1 1 0 0 0,1-1 0 0 0,-1 0 1 0 0,1 0-1 0 0,0 0 0 0 0,0-1 0 0 0,0 1 1 0 0,0 0-1 0 0,-1-1 0 0 0,1 1 0 0 0,0-1 1 0 0,0 1-1 0 0,0-1 0 0 0,0 0 0 0 0,2 0 2 0 0,46 10 70 0 0,-41-9-45 0 0,-1 0-1 0 0,0 0 0 0 0,1 0 1 0 0,-1 1-1 0 0,0 1 1 0 0,0-1-1 0 0,0 1 1 0 0,0 1-1 0 0,-1 0 1 0 0,1 0-1 0 0,-1 0 0 0 0,0 1 1 0 0,0 0-1 0 0,0 0-24 0 0,-5 1 73 0 0,1 0-1 0 0,-1-1 1 0 0,0 1-1 0 0,-1 0 1 0 0,0 0 0 0 0,0 0-1 0 0,0 0 1 0 0,0 1-1 0 0,-1-1 1 0 0,0 0-1 0 0,0 0 1 0 0,-1 0-1 0 0,0 0 1 0 0,0 0-1 0 0,0 0 1 0 0,-1 0-1 0 0,0 0 1 0 0,0 0 0 0 0,0 0-1 0 0,-1-1 1 0 0,0 1-1 0 0,0-1 1 0 0,-2 3-73 0 0,-14 23 132 0 0,15-26-132 0 0,0 0-1 0 0,1 1 1 0 0,-1-1-1 0 0,1 1 1 0 0,0 0-1 0 0,1-1 1 0 0,-1 1-1 0 0,1 1 0 0 0,0-1 1 0 0,1 0-1 0 0,-1 0 1 0 0,1 1-1 0 0,1-1 1 0 0,-1 1-1 0 0,1-1 1 0 0,0 3 0 0 0,35 0-1109 0 0,-12-11-7094 0 0,-17-1-3933 0 0</inkml:trace>
  <inkml:trace contextRef="#ctx0" brushRef="#br0" timeOffset="27275.045">15 1333 5089 0 0,'0'0'1818'0'0,"0"0"-709"0"0,0 0-476 0 0,0 0-160 0 0,0 0 75 0 0,0 0 184 0 0,0 0 134 0 0,0 0 15 0 0,0 0-73 0 0,0 0-117 0 0,0 0-107 0 0,11-6-69 0 0,34-19-36 0 0,15 19 2748 0 0,325-20 1849 0 0,223-11-2972 0 0,-32 15-1017 0 0,8-4-621 0 0,-516 24-395 0 0,66-4 55 0 0,-1 7 0 0 0,28 7-126 0 0,190 13 16 0 0,150 2 34 0 0,-214 2-76 0 0,-57-6-1 0 0,367 21 68 0 0,234-36 55 0 0,-17 0 2 0 0,-161-33 47 0 0,-200 25-134 0 0,93-3 18 0 0,144-8-48 0 0,-84-4 83 0 0,-280 12-60 0 0,-116 0 32 0 0,127-1-26 0 0,970 8 82 0 0,-1073 8-87 0 0,-42 0-92 0 0,278 6 66 0 0,-59-7 64 0 0,49 4 3 0 0,154 0 2 0 0,51-11 0 0 0,-302 30-21 0 0,-91-12 134 0 0,-137-25-51 0 0,125 7-125 0 0,-62 3 116 0 0,-198-3-90 0 0,0 0 1 0 0,0 0-16 0 0,10 0 248 0 0,61-7-84 0 0,-2 0-126 0 0,-71 4-1109 0 0,-2-2-2382 0 0,2 2-6284 0 0,2-1-2726 0 0</inkml:trace>
  <inkml:trace contextRef="#ctx0" brushRef="#br0" timeOffset="33499.085">15998 796 7746 0 0,'0'0'2458'0'0,"0"0"-590"0"0,0 0-217 0 0,0 0-27 0 0,0 0-70 0 0,0 0-218 0 0,0 0-292 0 0,0 0-217 0 0,0 0-139 0 0,0 0-61 0 0,0 0-35 0 0,2 0-33 0 0,-2 0-519 0 0,0 0 0 0 0,-1 1-1 0 0,1-1 1 0 0,0 0 0 0 0,0 0-1 0 0,-1 0 1 0 0,1 0 0 0 0,0 1 0 0 0,0-1-1 0 0,0 0 1 0 0,-1 0 0 0 0,1 0-1 0 0,0 1 1 0 0,0-1 0 0 0,0 0 0 0 0,-1 0-1 0 0,1 1 1 0 0,0-1 0 0 0,0 0-1 0 0,0 0 1 0 0,0 1 0 0 0,0-1 0 0 0,0 0-1 0 0,0 1 1 0 0,0-1 0 0 0,0 0-1 0 0,0 1 1 0 0,0-1 0 0 0,0 0 0 0 0,0 0-1 0 0,0 1 1 0 0,0-1 0 0 0,0 0-1 0 0,0 1 1 0 0,0-1 0 0 0,0 0-1 0 0,0 0 1 0 0,0 1 0 0 0,1-1 0 0 0,-1 0-1 0 0,0 1 1 0 0,0-1 0 0 0,0 0-1 0 0,0 0 1 0 0,1 0 0 0 0,-1 1 0 0 0,0-1-1 0 0,0 0 1 0 0,0 0 0 0 0,1 0-1 0 0,-1 1 1 0 0,0-1 0 0 0,1 0 0 0 0,-1 0-1 0 0,0 0 1 0 0,0 0 0 0 0,1 0-1 0 0,-1 0 1 0 0,0 0 0 0 0,1 0 0 0 0,-1 0-1 0 0,0 1 1 0 0,0-1 0 0 0,1 0-1 0 0,-1-1-39 0 0,-10 13 613 0 0,-2 6-130 0 0,12-17-454 0 0,0-1 6 0 0,0 0-6 0 0,0 0 11 0 0,26-1 732 0 0,57-42 427 0 0,-83 42-1150 0 0,0 1 0 0 0,0 0 0 0 0,0 0 0 0 0,0-1 0 0 0,0 1 0 0 0,-1 0 0 0 0,1 0 0 0 0,0-1 0 0 0,0 1 0 0 0,0 0 0 0 0,0-1 0 0 0,0 1 0 0 0,0 0 0 0 0,0 0 0 0 0,0-1 0 0 0,0 1 0 0 0,0 0 0 0 0,0 0 0 0 0,0-1 0 0 0,0 1 0 0 0,0 0 0 0 0,0-1 0 0 0,0 1 0 0 0,1 0-49 0 0,-35 7-13 0 0,7 3-720 0 0,27-9 209 0 0,0-1-378 0 0,0 0-714 0 0,0 0-1718 0 0,0 0-4260 0 0,0 0-4957 0 0</inkml:trace>
  <inkml:trace contextRef="#ctx0" brushRef="#br0" timeOffset="34053.619">16077 1079 9098 0 0,'0'0'4078'0'0,"0"0"-1617"0"0,0 0-793 0 0,0 0-141 0 0,0 0-161 0 0,0 0-269 0 0,0 0-313 0 0,0 0-277 0 0,0 0-104 0 0,0 0-38 0 0,0 0 22 0 0,0 0 37 0 0,0 0 6 0 0,-5 14 1977 0 0,-38 8-918 0 0,67-29-476 0 0,50-21-387 0 0,-118 50 135 0 0,54-20-808 0 0,12-16-168 0 0,-1 2-1497 0 0,-12-1-2708 0 0,-7 9-3521 0 0,2 0-5150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1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112 214 0 0 0,'0'0'632'0'0,"0"0"291"0"0,0 0 143 0 0,0 0 331 0 0,0 0 486 0 0,0 0 383 0 0,0 0 120 0 0,0 0-179 0 0,0 0-372 0 0,0 0-403 0 0,0 0-298 0 0,6-11-203 0 0,17-33-119 0 0,-17 33-108 0 0,-6 11-82 0 0,-4 19 1749 0 0,-83 231-904 0 0,72-199-1370 0 0,3 1 0 0 0,2 0 0 0 0,2 0-1 0 0,2 1 1 0 0,2 0 0 0 0,3 8-97 0 0,3-54 22 0 0,-1 1 0 0 0,1-1 0 0 0,0 0 0 0 0,1 0 0 0 0,0 0 0 0 0,0 0 0 0 0,0 0 0 0 0,1-1 0 0 0,0 1 0 0 0,0-1 0 0 0,1 0 0 0 0,0 0 0 0 0,0-1 0 0 0,0 1 0 0 0,1-1 0 0 0,-1-1 0 0 0,1 1 0 0 0,0-1 0 0 0,1 1 0 0 0,-1-2 0 0 0,1 1 0 0 0,0-1 0 0 0,0 0 0 0 0,0 0 0 0 0,0-1 0 0 0,0 0 0 0 0,0 0 0 0 0,1-1 0 0 0,-1 0 0 0 0,1 0 0 0 0,-1-1 0 0 0,1 0 0 0 0,-1 0 0 0 0,1-1 0 0 0,-1 0 0 0 0,1 0 0 0 0,-1-1 0 0 0,0 0 0 0 0,0 0 0 0 0,0 0 0 0 0,0-1 0 0 0,0 0 0 0 0,1-1-22 0 0,12-6 70 0 0,0-1 1 0 0,-1-1 0 0 0,-1 0-1 0 0,0-1 1 0 0,0-1-1 0 0,-1-1 1 0 0,-1-1-1 0 0,-1 0 1 0 0,0-1 0 0 0,-1 0-1 0 0,-1-1 1 0 0,0-1-1 0 0,1-5-70 0 0,22-42 114 0 0,-3-3-1 0 0,-2-1 0 0 0,2-18-113 0 0,-31 83 4 0 0,16-43 41 0 0,-2 0 1 0 0,-2-1-1 0 0,-3-1 0 0 0,-1 0 0 0 0,1-35-45 0 0,-10 67 72 0 0,2-38 627 0 0,-12 67-683 0 0,1 17 1 0 0,-15 47 83 0 0,3 1 0 0 0,3 0 0 0 0,2 15-100 0 0,7-37 94 0 0,3 1 1 0 0,2 0-1 0 0,3 0 0 0 0,2 1 0 0 0,2-2 0 0 0,3 1 1 0 0,2 0-1 0 0,3-2 0 0 0,9 25-94 0 0,24 54 166 0 0,-53-143 245 0 0,-16-24-1769 0 0,28 9-9095 0 0,1 22-1386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2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17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5 8066 0 0,'0'0'2663'0'0,"0"0"-559"0"0,0 0-182 0 0,0 0-59 0 0,0 0-134 0 0,0 0-320 0 0,0 0-391 0 0,0 0-290 0 0,0 0-181 0 0,0 0-81 0 0,0 0-12 0 0,0 0 14 0 0,0 0 3 0 0,-11-4 2572 0 0,14 75-1185 0 0,-1 25-1393 0 0,-13 200 9 0 0,0-232-718 0 0,21-121-3714 0 0,7 23-4482 0 0,-12 26-136 0 0</inkml:trace>
  <inkml:trace contextRef="#ctx0" brushRef="#br0" timeOffset="704.864">236 307 7978 0 0,'0'0'2942'0'0,"0"0"-677"0"0,0 0-279 0 0,0 0-111 0 0,0 0-146 0 0,0 0-258 0 0,0 0-302 0 0,0 0-243 0 0,0 0-223 0 0,0 0-154 0 0,0 0-81 0 0,0 0-45 0 0,0 0-19 0 0,25-4 1272 0 0,173-7-463 0 0,-138 11-1019 0 0,-63-22 1017 0 0,-2 14-1196 0 0,-1-1 0 0 0,0 1 0 0 0,0 0 0 0 0,0 0-1 0 0,-1 1 1 0 0,0 0 0 0 0,-1 0 0 0 0,0 1 0 0 0,0 0-1 0 0,0 0 1 0 0,-1 1 0 0 0,1 0 0 0 0,-1 0 0 0 0,-1 1 0 0 0,1 1-1 0 0,0-1 1 0 0,-1 1 0 0 0,-10-1-15 0 0,0 3 37 0 0,20 1-17 0 0,0 0 3 0 0,0 0-48 0 0,0 0-14 0 0,0 0-20 0 0,0 16-37 0 0,-2 288 231 0 0,-3-216-78 0 0,31-126 157 0 0,139-170-162 0 0,-158 198-282 0 0,12-16-470 0 0,-1 14-3734 0 0,-15 9 244 0 0,-2 3-5086 0 0</inkml:trace>
  <inkml:trace contextRef="#ctx0" brushRef="#br0" timeOffset="1636.64">731 141 13315 0 0,'0'0'2346'0'0,"0"0"-485"0"0,0 0-280 0 0,0 0-73 0 0,0 0-76 0 0,0 0-193 0 0,0 0-288 0 0,0 0-285 0 0,0 0-169 0 0,0 0-69 0 0,0 0-29 0 0,0 0-12 0 0,0 0-63 0 0,11-3-84 0 0,34-12-57 0 0,-42 14-140 0 0,1-1 1 0 0,0 1-1 0 0,0 0 1 0 0,0 1-1 0 0,0-1 1 0 0,1 1-1 0 0,-1 0 1 0 0,0 0-1 0 0,0 0 1 0 0,0 0-1 0 0,0 1 1 0 0,0 0-1 0 0,0 0 1 0 0,0 0-1 0 0,0 0 1 0 0,0 0-1 0 0,0 1 1 0 0,-1 0-1 0 0,4 1-43 0 0,-4 1 22 0 0,0 0 0 0 0,0 1 0 0 0,0-1 0 0 0,0 0-1 0 0,-1 1 1 0 0,0-1 0 0 0,0 1 0 0 0,0 0 0 0 0,0 0-1 0 0,-1 0 1 0 0,0 0 0 0 0,0 0 0 0 0,0 0 0 0 0,-1 0-1 0 0,0 0 1 0 0,1 0 0 0 0,-2 0 0 0 0,1 1 0 0 0,-1-1-1 0 0,0 0 1 0 0,0 0 0 0 0,0 0 0 0 0,0 0 0 0 0,-1-1-1 0 0,0 1 1 0 0,0 0 0 0 0,-1-1 0 0 0,1 1 0 0 0,-1 0-23 0 0,-25 38 180 0 0,19-32-88 0 0,1 1 1 0 0,1 0-1 0 0,0 0 1 0 0,0 0 0 0 0,1 1-1 0 0,1 0 1 0 0,0 0-1 0 0,-2 10-91 0 0,6-20 24 0 0,1-1 0 0 0,-1 1 0 0 0,1 0 0 0 0,-1-1 0 0 0,1 1-1 0 0,0 0 1 0 0,0-1 0 0 0,0 1 0 0 0,0 0 0 0 0,0-1 0 0 0,1 1-1 0 0,-1-1 1 0 0,1 1 0 0 0,0 0 0 0 0,0-1 0 0 0,-1 1 0 0 0,2-1-1 0 0,-1 0 1 0 0,0 1 0 0 0,0-1 0 0 0,1 0 0 0 0,0 0 0 0 0,-1 0-1 0 0,3 2-23 0 0,4-1 78 0 0,0-1-1 0 0,0 0 0 0 0,1 0 0 0 0,-1-1 0 0 0,1 0 0 0 0,-1 0 0 0 0,1-1 0 0 0,0 0 0 0 0,-1-1 1 0 0,1 0-1 0 0,-1 0 0 0 0,0-1 0 0 0,1 0 0 0 0,-1 0 0 0 0,0-1 0 0 0,0 0 0 0 0,0-1 0 0 0,0 0 0 0 0,2-1-77 0 0,61-20 328 0 0,-58 15-622 0 0,-13 10 40 0 0,0 0-80 0 0,-7-8-4862 0 0,5 5-3120 0 0,2-1-4476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0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3649 0 0,'0'0'1741'0'0,"0"0"-96"0"0,0 0 46 0 0,0 0 168 0 0,0 0 77 0 0,0 0-89 0 0,0 0-217 0 0,0 0-342 0 0,0 0-350 0 0,0 0-265 0 0,-3 0-165 0 0,-3-4 3647 0 0,56 22-1496 0 0,21-9-1810 0 0,1-3 1 0 0,0-3-1 0 0,61-6-849 0 0,-38-12 287 0 0,-64 9-191 0 0,-31 6-76 0 0,0 0 14 0 0,0 0-10 0 0,0 0-12 0 0,0 0 4 0 0,0 0 0 0 0,0 0-24 0 0,0 0-2 0 0,0 0 2 0 0,0 0-6 0 0,0 0-26 0 0,0 0-7 0 0,0 0-28 0 0,0 0-39 0 0,-22 0-9028 0 0,16 3 3982 0 0,1 1-5189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4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2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0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4937 0 0,'0'0'2594'0'0,"0"0"-176"0"0,0 0-144 0 0,0 0-170 0 0,0 0-358 0 0,0 0-389 0 0,0 0-311 0 0,0 0-215 0 0,0 0-183 0 0,0 0-108 0 0,0 0-43 0 0,0 0-23 0 0,0 0-17 0 0,-1 4 1729 0 0,232-2 3421 0 0,-114-1-6878 0 0,-1 0-7211 0 0,-115-1-3543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 5057 0 0,'0'0'1535'0'0,"0"0"-421"0"0,0 0-65 0 0,0 0 195 0 0,0 0 182 0 0,0 0 105 0 0,0 0-88 0 0,0 0-269 0 0,0 0-274 0 0,0 0-215 0 0,0 0-157 0 0,-13 21-59 0 0,-41 69-45 0 0,39-25 507 0 0,16-50-649 0 0,13 283 2611 0 0,-14-283-2841 0 0,1 0 1 0 0,1-1 0 0 0,0 1-1 0 0,1 0 1 0 0,1-1-1 0 0,0 1 1 0 0,0-1 0 0 0,2 0-1 0 0,3 6-52 0 0,-8-19 29 0 0,0 1 1 0 0,0 0-1 0 0,0-1 0 0 0,0 1 0 0 0,0-1 0 0 0,1 1 1 0 0,-1-1-1 0 0,1 1 0 0 0,-1-1 0 0 0,1 0 1 0 0,-1 0-1 0 0,1 0 0 0 0,0 0 0 0 0,-1 0 0 0 0,1 0 1 0 0,0 0-1 0 0,0-1 0 0 0,0 1 0 0 0,-1-1 0 0 0,1 1 1 0 0,0-1-1 0 0,0 0 0 0 0,0 1 0 0 0,0-1 0 0 0,0 0 1 0 0,0 0-1 0 0,0-1 0 0 0,0 1 0 0 0,0 0 0 0 0,0-1 1 0 0,0 1-1 0 0,-1-1 0 0 0,1 1 0 0 0,0-1 0 0 0,0 0 1 0 0,0 0-1 0 0,-1 0 0 0 0,1 0 0 0 0,-1 0 0 0 0,2-1-29 0 0,58-56 1042 0 0,-57 52-1008 0 0,48-60 347 0 0,-3-3 0 0 0,39-73-381 0 0,-64 97 54 0 0,-1 3 36 0 0,-1-2 0 0 0,-2 0 1 0 0,-2-1-1 0 0,7-30-90 0 0,-23 66-48 0 0,1-3 626 0 0,-2 23-178 0 0,-27 146 236 0 0,19 226 147 0 0,7-367-758 0 0,0-1 1 0 0,1 1 0 0 0,1-1 0 0 0,1 0 0 0 0,0 1 0 0 0,0-1-1 0 0,2-1 1 0 0,0 1 0 0 0,1 0 0 0 0,0-1 0 0 0,1-1 0 0 0,0 1 0 0 0,7 7-26 0 0,1-3 34 0 0,-15-18-4 0 0,0 0 7 0 0,0 0 3 0 0,0 0 28 0 0,0 0 19 0 0,0 0 7 0 0,0 0 2 0 0,0 0-1 0 0,0 0-7 0 0,0 0-7 0 0,0 0-3 0 0,0 0-18 0 0,-9-14-455 0 0,-13 5-762 0 0,10 5-1542 0 0,2-1-5432 0 0,8 4-4014 0 0</inkml:trace>
  <inkml:trace contextRef="#ctx0" brushRef="#br0" timeOffset="375.12">733 485 13259 0 0,'0'0'2040'0'0,"0"0"-489"0"0,0 0-148 0 0,0 0 20 0 0,0 0-48 0 0,0 0-163 0 0,0 0-287 0 0,0 0-285 0 0,0 0-193 0 0,0 0-78 0 0,0 0-16 0 0,0 0 3 0 0,0 0 8 0 0,15-1 702 0 0,8 76 496 0 0,-9 72-1017 0 0,-14-126-542 0 0,-3-4-267 0 0,4-18-3081 0 0,2-4 889 0 0,1-1-271 0 0,0 3-3151 0 0,-2 2-5472 0 0</inkml:trace>
  <inkml:trace contextRef="#ctx0" brushRef="#br0" timeOffset="1060.447">925 603 3849 0 0,'0'0'2891'0'0,"0"0"-488"0"0,0 0-66 0 0,0 0 3 0 0,0 0-178 0 0,0 0-358 0 0,0 0-450 0 0,0 0-382 0 0,0 0-261 0 0,0 0-144 0 0,0 0-86 0 0,0 0-43 0 0,21 4 1926 0 0,285-16 706 0 0,-305 12-3080 0 0,0-3 2 0 0,-1 3 30 0 0,0 0 30 0 0,0 0 14 0 0,0 0 16 0 0,0 0 26 0 0,0 0 16 0 0,-8-26 543 0 0,-99-55-561 0 0,106 80-111 0 0,1 1 1 0 0,0-1 0 0 0,-1 1-1 0 0,1-1 1 0 0,-1 1 0 0 0,1-1 0 0 0,-1 1-1 0 0,1-1 1 0 0,-1 1 0 0 0,0 0 0 0 0,1-1-1 0 0,-1 1 1 0 0,0 0 0 0 0,1-1 0 0 0,-1 1-1 0 0,0 0 1 0 0,1 0 0 0 0,-1 0 0 0 0,0-1-1 0 0,1 1 1 0 0,-1 0 0 0 0,0 0-1 0 0,0 0 1 0 0,1 0 0 0 0,-1 0 0 0 0,0 0-1 0 0,1 1 1 0 0,-1-1 0 0 0,0 0 0 0 0,1 0-1 0 0,-1 0 1 0 0,0 1 0 0 0,1-1 0 0 0,-1 0-1 0 0,0 1 1 0 0,1-1 0 0 0,-1 0 0 0 0,1 1-1 0 0,-1-1 1 0 0,1 1 0 0 0,-1-1-1 0 0,1 1 1 0 0,-1-1 0 0 0,1 1 0 0 0,-1 0-1 0 0,1-1 1 0 0,0 1 0 0 0,-1-1 0 0 0,1 1-1 0 0,0 0 1 0 0,-1-1 0 0 0,1 1 0 0 0,0 0-1 0 0,0-1 1 0 0,0 1 0 0 0,0 0-1 0 0,0 0 1 0 0,0-1 0 0 0,0 1 0 0 0,0 0-1 0 0,0 0 5 0 0,-14 206 63 0 0,13-108-82 0 0,12-107 97 0 0,122-140 355 0 0,-115 91-1637 0 0,-23 53-2067 0 0,1 3-2137 0 0,4 1 4906 0 0,-2 0-10461 0 0</inkml:trace>
  <inkml:trace contextRef="#ctx0" brushRef="#br0" timeOffset="1512.241">1455 463 13339 0 0,'0'0'1954'0'0,"0"0"-415"0"0,0 0-104 0 0,0 0 62 0 0,0 0 8 0 0,0 0-211 0 0,0 0-307 0 0,0 0-244 0 0,0 0-185 0 0,0 0-122 0 0,0 0-87 0 0,0 0-57 0 0,0 0-41 0 0,4-1-36 0 0,139-2 1474 0 0,-142 3-1684 0 0,0 0 0 0 0,0 0 0 0 0,0 0-1 0 0,0 0 1 0 0,0 0 0 0 0,0 0 0 0 0,0 1-1 0 0,0-1 1 0 0,0 0 0 0 0,0 0 0 0 0,0 1-1 0 0,0-1 1 0 0,0 1 0 0 0,0-1 0 0 0,-1 1-1 0 0,1-1 1 0 0,0 1 0 0 0,0 0 0 0 0,0-1-1 0 0,-1 1 1 0 0,1 0 0 0 0,0-1 0 0 0,-1 1-1 0 0,1 0 1 0 0,0 0 0 0 0,-1 0 0 0 0,1 0-1 0 0,-1 0 1 0 0,0-1 0 0 0,1 1 0 0 0,-1 0-1 0 0,0 0 1 0 0,1 0 0 0 0,-1 0 0 0 0,0 0-1 0 0,0 0 1 0 0,0 0 0 0 0,0 0 0 0 0,0 0-1 0 0,0 0 1 0 0,0 0 0 0 0,0 0-1 0 0,0 0 1 0 0,0 0 0 0 0,-1 0 0 0 0,1 0-1 0 0,0 0 1 0 0,-1 0-5 0 0,-20 47 324 0 0,3-26-247 0 0,13-17-62 0 0,1 0-1 0 0,-1 0 0 0 0,1 0 0 0 0,0 1 0 0 0,1-1 1 0 0,-1 1-1 0 0,1 0 0 0 0,0 0 0 0 0,0 0 1 0 0,1 1-1 0 0,0-1 0 0 0,0 0 0 0 0,0 1 0 0 0,1 0 1 0 0,0-1-1 0 0,0 1 0 0 0,1 3-14 0 0,3-6 25 0 0,-1 0-1 0 0,1-1 0 0 0,0 0 0 0 0,0 0 1 0 0,1 0-1 0 0,-1 0 0 0 0,1 0 1 0 0,-1 0-1 0 0,1-1 0 0 0,0 0 1 0 0,0 0-1 0 0,0 0 0 0 0,0 0 1 0 0,1-1-1 0 0,-1 1 0 0 0,0-1 1 0 0,1 0-1 0 0,-1-1 0 0 0,0 1 1 0 0,1-1-1 0 0,-1 1 0 0 0,1-2 1 0 0,-1 1-1 0 0,1 0 0 0 0,-1-1 1 0 0,1 0-1 0 0,-1 0 0 0 0,0 0 1 0 0,1 0-25 0 0,79-43-691 0 0,-60 26-1435 0 0,-14 10-2518 0 0,-3 2-3052 0 0,-3 1-5431 0 0</inkml:trace>
  <inkml:trace contextRef="#ctx0" brushRef="#br0" timeOffset="2746.5">59 1023 240 0 0,'0'0'1836'0'0,"0"0"40"0"0,0 0 100 0 0,0 0 32 0 0,0 0-93 0 0,0 0-178 0 0,0 0-212 0 0,0 0-156 0 0,0 0-109 0 0,0 0-85 0 0,0 0-91 0 0,0 0-113 0 0,0 0-135 0 0,15 8 7282 0 0,-7 125-6952 0 0,0 67-790 0 0,-5-144-268 0 0,-3-56-98 0 0,0 0-11 0 0,0 0 9 0 0,0 0 13 0 0,0 0 2 0 0,0 0-7 0 0,0 0-7 0 0,0 0 1 0 0,0 0 6 0 0,0 0 8 0 0,0 0 6 0 0,0 0 0 0 0,0 0-13 0 0,0 0-6 0 0,0 0 5 0 0,0 0 5 0 0,0 0 4 0 0,0 0 22 0 0,-2-29-3206 0 0,-2 22 1327 0 0,0-3-204 0 0,3 0-5128 0 0,1 4-4569 0 0</inkml:trace>
  <inkml:trace contextRef="#ctx0" brushRef="#br0" timeOffset="3482.083">12 960 6025 0 0,'0'0'2107'0'0,"0"0"-21"0"0,0 0-1 0 0,0 0-33 0 0,0 0-248 0 0,0 0-362 0 0,0 0-412 0 0,0 0-316 0 0,0 0-164 0 0,0 0-43 0 0,0 0 18 0 0,0 0 21 0 0,20-11 3265 0 0,18-6-3195 0 0,-17 6-478 0 0,1 1 0 0 0,0 0-1 0 0,0 2 1 0 0,1 1 0 0 0,1 1 0 0 0,-1 0 0 0 0,1 2 0 0 0,0 1-1 0 0,9 0-137 0 0,-32 3 6 0 0,1 0-1 0 0,-1 0 0 0 0,1 0 0 0 0,-1 0 1 0 0,1 0-1 0 0,-1 1 0 0 0,1-1 0 0 0,-1 0 1 0 0,1 1-1 0 0,-1-1 0 0 0,1 1 0 0 0,-1-1 0 0 0,1 1 1 0 0,-1 0-1 0 0,0-1 0 0 0,0 1 0 0 0,1 0 1 0 0,-1 0-1 0 0,0 0 0 0 0,0 0 0 0 0,0 0 0 0 0,0 1 1 0 0,0-1-1 0 0,0 0 0 0 0,0 0 0 0 0,0 1 1 0 0,0-1-1 0 0,-1 0 0 0 0,1 1 0 0 0,-1-1 1 0 0,1 1-1 0 0,-1-1 0 0 0,1 1 0 0 0,-1-1 0 0 0,0 1 1 0 0,0-1-1 0 0,0 1 0 0 0,0-1 0 0 0,0 1 1 0 0,0-1-1 0 0,0 1 0 0 0,0-1 0 0 0,0 1 1 0 0,-1-1-1 0 0,1 1 0 0 0,-1-1 0 0 0,1 1 0 0 0,-1-1 1 0 0,1 0-1 0 0,-1 1-5 0 0,-56 81 271 0 0,24-35-241 0 0,33-48-44 0 0,0 0-20 0 0,5 16-92 0 0,64 23 208 0 0,-22-19-23 0 0,-36-13-50 0 0,0 0-1 0 0,-1 1 1 0 0,0 0 0 0 0,-1 1 0 0 0,0 0-1 0 0,0 1 1 0 0,-1 0 0 0 0,0 0-1 0 0,-1 1 1 0 0,0 0 0 0 0,0 2-9 0 0,-6-9 22 0 0,-1-1 0 0 0,0 1-1 0 0,0 0 1 0 0,-1-1 0 0 0,1 1 0 0 0,-1-1 0 0 0,1 1-1 0 0,-1-1 1 0 0,0 1 0 0 0,-1-1 0 0 0,1 1 0 0 0,-1-1-1 0 0,1 0 1 0 0,-1 0 0 0 0,0 0 0 0 0,0 0 0 0 0,0 0-1 0 0,-1 0 1 0 0,1 0 0 0 0,-1-1 0 0 0,1 1 0 0 0,-1-1-1 0 0,0 0 1 0 0,0 0 0 0 0,0 0 0 0 0,0 0 0 0 0,0 0-1 0 0,0-1 1 0 0,-1 1 0 0 0,1-1 0 0 0,-1 0 0 0 0,1 0 0 0 0,-1 0-1 0 0,1-1 1 0 0,-3 1-22 0 0,-8 6 44 0 0,-2 0-24 0 0,0 0 0 0 0,0-1 1 0 0,-1-1-1 0 0,0 0 0 0 0,0-2 1 0 0,0 1-1 0 0,0-2 0 0 0,-14 0-20 0 0,31-2-34 0 0,0 0-14 0 0,0 0-18 0 0,0 0-55 0 0,0 0-80 0 0,3-12-2563 0 0,11-1-720 0 0,-4 6-1804 0 0,-4 2-6248 0 0</inkml:trace>
  <inkml:trace contextRef="#ctx0" brushRef="#br0" timeOffset="3792.127">687 1159 6969 0 0,'0'0'2049'0'0,"0"0"-285"0"0,0 0 89 0 0,0 0 124 0 0,0 0-60 0 0,0 0-313 0 0,0 0-401 0 0,0 0-348 0 0,0 0-228 0 0,0 0-131 0 0,0 0-105 0 0,0 0-77 0 0,0 0-50 0 0,-3 32-14 0 0,-10 96-3 0 0,19-92-5 0 0,0-34-119 0 0,1-1 1 0 0,-1 1-1 0 0,1-1 0 0 0,0 0 0 0 0,0 0 0 0 0,-1-1 1 0 0,1 0-1 0 0,0 0 0 0 0,0-1 0 0 0,0 0 0 0 0,-1 0 1 0 0,1 0-1 0 0,0-1 0 0 0,-1 0 0 0 0,0 0 0 0 0,1-1 1 0 0,-1 0-1 0 0,0 0 0 0 0,0 0 0 0 0,0-1 0 0 0,-1 0 1 0 0,1 0-1 0 0,-1 0 0 0 0,0-1 0 0 0,0 0 0 0 0,-1 0 0 0 0,1 0 1 0 0,-1 0-1 0 0,0-1 0 0 0,0 0 0 0 0,-1 1 0 0 0,2-6-123 0 0,-3 8 5 0 0,-1 0-1 0 0,1-1 0 0 0,-1 1 0 0 0,0-1 1 0 0,0 1-1 0 0,0-1 0 0 0,0 1 0 0 0,-1-1 0 0 0,0 1 1 0 0,1-1-1 0 0,-1 0 0 0 0,-1 1 0 0 0,1-1 0 0 0,0 0 1 0 0,-1 1-1 0 0,0-1 0 0 0,0 1 0 0 0,0-1 1 0 0,0 1-1 0 0,-1-1 0 0 0,1 1 0 0 0,-1 0 0 0 0,0 0 1 0 0,0-1-1 0 0,0 1 0 0 0,0 1 0 0 0,0-1 0 0 0,-1 0 1 0 0,1 0-1 0 0,-1 1 0 0 0,0 0 0 0 0,0-1 1 0 0,0 1-1 0 0,0 0 0 0 0,0 1 0 0 0,0-1 0 0 0,-1 0-4 0 0,-52-12-1511 0 0,37 14-1699 0 0,0-1-3791 0 0,19 1 7000 0 0,-7 0-12131 0 0</inkml:trace>
  <inkml:trace contextRef="#ctx0" brushRef="#br0" timeOffset="4346.013">1070 964 11490 0 0,'0'0'1774'0'0,"0"0"-299"0"0,0 0 77 0 0,0 0 152 0 0,0 0-52 0 0,0 0-272 0 0,0 0-433 0 0,0 0-366 0 0,0 0-210 0 0,0 0-101 0 0,0 0-58 0 0,0 0-31 0 0,0 0 0 0 0,7 16 832 0 0,-26 288 1319 0 0,18-299-2358 0 0,1-5 32 0 0,1 0 0 0 0,-1 0 0 0 0,0 0 1 0 0,0 0-1 0 0,1 0 0 0 0,-1 0 0 0 0,0 0 0 0 0,1 0 1 0 0,-1 0-1 0 0,0 0 0 0 0,1 0 0 0 0,-1 1 0 0 0,0-1 1 0 0,0 0-1 0 0,1 0 0 0 0,-1 0 0 0 0,0 0 0 0 0,0 0 1 0 0,1 1-1 0 0,-1-1 0 0 0,0 0 0 0 0,0 0 0 0 0,1 1 1 0 0,-1-1-1 0 0,0 0 0 0 0,0 0 0 0 0,0 1 1 0 0,0-1-1 0 0,1 0 0 0 0,-1 0 0 0 0,0 1 0 0 0,0-1 1 0 0,0 0-1 0 0,0 1 0 0 0,0-1 0 0 0,0 0 0 0 0,0 1 1 0 0,0-1-1 0 0,0 0 0 0 0,0 1 0 0 0,0-1 0 0 0,0 0 1 0 0,0 0-1 0 0,0 1 0 0 0,0-1 0 0 0,0 0 0 0 0,0 1-5 0 0,11-12 19 0 0,2 0 1 0 0,-1 2 0 0 0,1-1 0 0 0,1 2-1 0 0,0-1 1 0 0,0 2 0 0 0,0 0 0 0 0,1 1 0 0 0,0 0-1 0 0,0 1 1 0 0,1 1 0 0 0,12-2-21 0 0,-25 5 0 0 0,-1 1-1 0 0,1-1 1 0 0,-1 1 0 0 0,1 0-1 0 0,0 0 1 0 0,-1 0 0 0 0,1 0-1 0 0,0 0 1 0 0,-1 0 0 0 0,1 1-1 0 0,-1-1 1 0 0,1 1 0 0 0,-1 0-1 0 0,1 0 1 0 0,-1 0 0 0 0,1 0-1 0 0,-1 0 1 0 0,0 0 0 0 0,0 1-1 0 0,1-1 1 0 0,-1 1 0 0 0,0-1-1 0 0,0 1 1 0 0,0 0 0 0 0,-1 0-1 0 0,1 0 1 0 0,0 0 0 0 0,-1 0-1 0 0,1 1 1 0 0,-1-1 0 0 0,0 0-1 0 0,0 1 1 0 0,0-1 0 0 0,0 0-1 0 0,0 1 1 0 0,0 0 0 0 0,-1-1 0 0 0,1 1-1 0 0,-1-1 1 0 0,0 1 0 0 0,0 0-1 0 0,0-1 1 0 0,0 1 0 0 0,0-1-1 0 0,-1 3 1 0 0,-1 4 17 0 0,0-1 0 0 0,0 1-1 0 0,-1-1 1 0 0,0 0-1 0 0,-1 0 1 0 0,0 0 0 0 0,0 0-1 0 0,-1 0 1 0 0,0-1 0 0 0,0 0-1 0 0,0 0 1 0 0,-1-1 0 0 0,0 1-1 0 0,-1-1 1 0 0,1 0 0 0 0,-1-1-1 0 0,0 0 1 0 0,-1 0 0 0 0,1 0-1 0 0,-1-1 1 0 0,0 0 0 0 0,0-1-1 0 0,0 0 1 0 0,-1 0 0 0 0,1-1-1 0 0,-1 1 1 0 0,1-2-1 0 0,-1 1 1 0 0,0-2 0 0 0,1 1-1 0 0,-1-1 1 0 0,0 0 0 0 0,0-1-1 0 0,0 0 1 0 0,-6-1-17 0 0,-38-34-1363 0 0,32-1-7320 0 0,18 29-3132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0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66 0 0 0,'0'0'1066'0'0,"0"0"297"0"0,0 0 256 0 0,0 0 244 0 0,0 0 106 0 0,0 0-118 0 0,0 0-218 0 0,0 0-220 0 0,0 0-155 0 0,0 0-91 0 0,0 0-36 0 0,-1-8-70 0 0,-1-32 908 0 0,1 38-1731 0 0,-1 1 0 0 0,1-1 0 0 0,-1 1 0 0 0,0-1 0 0 0,0 1 0 0 0,0 0 0 0 0,0 0 0 0 0,0 0 0 0 0,0 0 0 0 0,0 0 0 0 0,0 0 0 0 0,0 1 0 0 0,0-1 0 0 0,-1 1 0 0 0,1-1 0 0 0,0 1 0 0 0,0 0 0 0 0,0 0 0 0 0,-1 0 0 0 0,1 0 0 0 0,0 0 0 0 0,0 0 0 0 0,-1 1 0 0 0,-1 0-238 0 0,-5-1 226 0 0,-5 2-110 0 0,1 1 1 0 0,0 0-1 0 0,0 1 0 0 0,0 0 0 0 0,0 1 0 0 0,1 0 0 0 0,0 1 0 0 0,0 1 0 0 0,1-1 0 0 0,-1 2 0 0 0,1 0 0 0 0,1 0 0 0 0,0 1 0 0 0,-1 1-116 0 0,-8 5 160 0 0,6-4-93 0 0,0 1 0 0 0,1 1-1 0 0,1-1 1 0 0,0 2 0 0 0,1 0 0 0 0,0 0 0 0 0,1 0 0 0 0,1 2 0 0 0,0-1-1 0 0,1 1 1 0 0,0 0 0 0 0,2 0 0 0 0,0 0 0 0 0,0 1 0 0 0,2 0 0 0 0,0 0-1 0 0,1 0 1 0 0,1 0 0 0 0,0 0 0 0 0,2 1 0 0 0,0-1 0 0 0,1 4-67 0 0,0-10 44 0 0,1 0 1 0 0,1-1-1 0 0,0 1 1 0 0,0-1-1 0 0,1 0 1 0 0,0 0-1 0 0,0 0 1 0 0,1-1-1 0 0,1 0 0 0 0,0 0 1 0 0,0-1-1 0 0,0 0 1 0 0,1 0-1 0 0,1 0 1 0 0,-1-1-1 0 0,1-1 1 0 0,0 1-1 0 0,1-1 1 0 0,-1-1-1 0 0,1 0 1 0 0,0 0-1 0 0,0-1 1 0 0,1 0-1 0 0,0-1 0 0 0,-1 0 1 0 0,1-1-1 0 0,0 0 1 0 0,0-1-1 0 0,0 0 1 0 0,0 0-1 0 0,0-1 1 0 0,4-1-45 0 0,4 0-18 0 0,0 0 1 0 0,1-2-1 0 0,-1 0 1 0 0,0-1-1 0 0,-1-1 1 0 0,1-1-1 0 0,-1 0 1 0 0,1-2 17 0 0,87-43-3814 0 0,-94 46 2454 0 0,3-2-4045 0 0,-9 0-4326 0 0</inkml:trace>
  <inkml:trace contextRef="#ctx0" brushRef="#br0" timeOffset="988.887">936 353 4929 0 0,'0'0'3370'0'0,"0"0"-803"0"0,0 0-384 0 0,0 0-199 0 0,0 0-172 0 0,0 0-208 0 0,0 0-310 0 0,0 0-275 0 0,0 0-207 0 0,0 0-144 0 0,0 0-105 0 0,0 0-62 0 0,0 0-62 0 0,-21-2-67 0 0,-67-4-53 0 0,84 5-288 0 0,0 1 0 0 0,1 0 0 0 0,-1 0-1 0 0,0 0 1 0 0,1 0 0 0 0,-1 1 0 0 0,1 0 0 0 0,-1-1 0 0 0,0 1 0 0 0,1 0-1 0 0,0 1 1 0 0,-1-1 0 0 0,1 1 0 0 0,0-1 0 0 0,-1 1 0 0 0,1 0 0 0 0,0 0 0 0 0,1 0-1 0 0,-3 2-30 0 0,-5 4 107 0 0,2-3-80 0 0,1-1-1 0 0,0 1 0 0 0,0 0 0 0 0,0 1 0 0 0,1-1 0 0 0,0 1 1 0 0,0 1-1 0 0,0-1 0 0 0,1 1 0 0 0,0 0 0 0 0,0 0 0 0 0,1 1 1 0 0,0-1-1 0 0,0 1 0 0 0,1 0 0 0 0,0 0 0 0 0,0 0 0 0 0,1 1 1 0 0,0-1-1 0 0,0 1 0 0 0,1-1 0 0 0,0 1 0 0 0,0-1 1 0 0,2 9-27 0 0,0-13 11 0 0,0-1 0 0 0,1 0 0 0 0,-1 1 1 0 0,1-1-1 0 0,0 0 0 0 0,0 0 0 0 0,0 0 1 0 0,1 0-1 0 0,-1 0 0 0 0,1-1 0 0 0,0 1 1 0 0,-1-1-1 0 0,1 1 0 0 0,0-1 0 0 0,0 0 1 0 0,1 0-1 0 0,-1 0 0 0 0,0-1 0 0 0,1 1 1 0 0,-1-1-1 0 0,1 0 0 0 0,-1 0 0 0 0,1 0 1 0 0,0 0-1 0 0,-1-1 0 0 0,1 1 0 0 0,0-1 1 0 0,-1 0-12 0 0,106-15 833 0 0,-83 3-731 0 0,0-2 1 0 0,-1-1 0 0 0,-1-1 0 0 0,-1-1-1 0 0,0-1 1 0 0,-1-1 0 0 0,-1-1-1 0 0,-1-1 1 0 0,-1-1 0 0 0,0-1-1 0 0,-2 0 1 0 0,0-3-103 0 0,-5 9 9 0 0,-14 24-94 0 0,-18 29-57 0 0,18-32 152 0 0,-29 81-48 0 0,30-82 36 0 0,1-1 0 0 0,0 0 0 0 0,0 1 0 0 0,0-1 0 0 0,0 0 1 0 0,0 1-1 0 0,0-1 0 0 0,1 0 0 0 0,-1 1 0 0 0,1-1 0 0 0,-1 0 0 0 0,1 0 0 0 0,0 1 0 0 0,0-1 0 0 0,0 0 0 0 0,0 0 0 0 0,1 0 0 0 0,-1 0 0 0 0,0 0 0 0 0,1 0 0 0 0,-1-1 0 0 0,1 1 0 0 0,0 0 0 0 0,0-1 0 0 0,-1 1 0 0 0,1-1 1 0 0,0 0-1 0 0,0 1 0 0 0,0-1 0 0 0,1 0 0 0 0,-1 0 0 0 0,0-1 0 0 0,0 1 0 0 0,1 0 0 0 0,-1-1 0 0 0,1 1 2 0 0,14 0 41 0 0,-1-1 0 0 0,1-1 1 0 0,-1 0-1 0 0,1-1 0 0 0,-1 0 1 0 0,0-2-1 0 0,0 0 0 0 0,0-1 0 0 0,0 0 1 0 0,-1-2-1 0 0,1 1 0 0 0,-2-2 0 0 0,1 0 1 0 0,-1-1-1 0 0,0 0 0 0 0,-1-1 0 0 0,0-1 1 0 0,-1 0-1 0 0,0 0 0 0 0,6-10-41 0 0,7 0 68 0 0,-14 13-51 0 0,-1 0 0 0 0,0-1-1 0 0,0 0 1 0 0,-1-1-1 0 0,0 0 1 0 0,-1-1-1 0 0,-1 1 1 0 0,1-2-1 0 0,-2 1 1 0 0,1-1-1 0 0,-2 0 1 0 0,1 0-1 0 0,-2-1 1 0 0,0 1-1 0 0,0-1 1 0 0,-1 0-1 0 0,-1 0 1 0 0,1-10-17 0 0,-4 21-1 0 0,-1 0-1 0 0,1-1 1 0 0,-1 1 0 0 0,0 0 0 0 0,0 0-1 0 0,1 0 1 0 0,-2 0 0 0 0,1 0 0 0 0,0 1 0 0 0,0-1-1 0 0,0 1 1 0 0,-1-1 0 0 0,1 1 0 0 0,-1 0-1 0 0,1 0 1 0 0,-1 0 0 0 0,0 0 0 0 0,1 0 0 0 0,-1 0-1 0 0,0 1 1 0 0,0 0 0 0 0,1-1 0 0 0,-1 1-1 0 0,0 0 1 0 0,0 0 0 0 0,1 1 0 0 0,-1-1-1 0 0,0 0 1 0 0,0 1 0 0 0,1 0 0 0 0,-1 0 0 0 0,0-1-1 0 0,1 2 1 0 0,-1-1 0 0 0,1 0 0 0 0,-1 0-1 0 0,1 1 1 0 0,0 0 1 0 0,-3 0-3 0 0,0 1 0 0 0,0 0 0 0 0,0 0 0 0 0,0 1 0 0 0,1-1 0 0 0,-1 1 0 0 0,1 0-1 0 0,0 0 1 0 0,1 1 0 0 0,-1-1 0 0 0,1 1 0 0 0,-1 0 0 0 0,2 0 0 0 0,-1 0 0 0 0,0 0 0 0 0,1 0 0 0 0,0 1 0 0 0,0-1 0 0 0,1 1-1 0 0,-1-1 1 0 0,1 1 0 0 0,0 0 0 0 0,1-1 0 0 0,-1 1 0 0 0,1 0 0 0 0,1 0 0 0 0,-1 0 0 0 0,1-1 0 0 0,0 1 0 0 0,0 0-1 0 0,0-1 1 0 0,1 1 0 0 0,0-1 0 0 0,0 1 0 0 0,0-1 0 0 0,1 0 0 0 0,0 0 0 0 0,1 2 3 0 0,142 97 480 0 0,-9-9 610 0 0,-134-91-1064 0 0,1 1 0 0 0,-1-1 0 0 0,0 1 0 0 0,0 0 0 0 0,0 0 0 0 0,-1 0 0 0 0,1 0 0 0 0,-1 0 0 0 0,0 0 0 0 0,-1 1 0 0 0,1-1 0 0 0,-1 1 0 0 0,0-1 0 0 0,-1 1 0 0 0,1-1 1 0 0,-1 1-1 0 0,0 0 0 0 0,-1-1 0 0 0,1 1 0 0 0,-1-1 0 0 0,0 1 0 0 0,-1 0-26 0 0,-10 27 395 0 0,11-32-337 0 0,1-1-8 0 0,0 0-4 0 0,0 0-4 0 0,0 0-1 0 0,0 0 7 0 0,0 0 3 0 0,0 0-14 0 0,-4-1-1952 0 0,4-2 1545 0 0,-3-4-5957 0 0,3 3-5443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74 2048 0 0,'0'0'2428'0'0,"0"0"-841"0"0,0 0-239 0 0,0 0 190 0 0,0 0 226 0 0,0 0 86 0 0,0 0-102 0 0,0 0-276 0 0,0 0-295 0 0,0 0-232 0 0,0 0-190 0 0,0-4-110 0 0,0-2-1011 0 0,0 6 500 0 0,0 0 1 0 0,0 0-1 0 0,-1 0 0 0 0,1 0 1 0 0,0 1-1 0 0,0-1 0 0 0,-1 0 1 0 0,1 0-1 0 0,0 0 1 0 0,0 0-1 0 0,-1 0 0 0 0,1 0 1 0 0,0 0-1 0 0,0 0 0 0 0,-1 0 1 0 0,1 0-1 0 0,0 0 0 0 0,-1 0 1 0 0,1 0-1 0 0,0 0 0 0 0,0 0 1 0 0,-1 0-1 0 0,1 0 0 0 0,0 0 1 0 0,-1 0-1 0 0,1 0 1 0 0,0 0-1 0 0,0 0 0 0 0,-1 0 1 0 0,1-1-1 0 0,0 1 0 0 0,0 0-134 0 0,-230 466 1950 0 0,144-308-1757 0 0,127-257 906 0 0,181-372-919 0 0,-218 460-175 0 0,1 1 0 0 0,-1-1 0 0 0,2 1 0 0 0,-1 0-1 0 0,1 0 1 0 0,1 1 0 0 0,0 0 0 0 0,0 0 0 0 0,1 0-1 0 0,1 0-4 0 0,-7 8-2 0 0,-1 0 0 0 0,-1 0-1 0 0,1 0 1 0 0,0 1-1 0 0,0-1 1 0 0,0 0 0 0 0,0 1-1 0 0,-1-1 1 0 0,1 0 0 0 0,0 1-1 0 0,0-1 1 0 0,0 1 0 0 0,1 0-1 0 0,-1-1 1 0 0,0 1 0 0 0,0 0-1 0 0,0 0 1 0 0,0-1-1 0 0,0 1 1 0 0,0 0 0 0 0,0 0-1 0 0,0 0 1 0 0,1 0 0 0 0,-1 1-1 0 0,0-1 1 0 0,0 0 0 0 0,0 0-1 0 0,0 1 1 0 0,0-1 0 0 0,0 0-1 0 0,0 1 1 0 0,0-1-1 0 0,0 1 1 0 0,0 0 0 0 0,0-1-1 0 0,0 1 1 0 0,0 0 0 0 0,0-1-1 0 0,-1 1 3 0 0,8 8 40 0 0,-1 0 0 0 0,-1 0 0 0 0,0 1 0 0 0,0 0 0 0 0,-1 0 0 0 0,0 0 0 0 0,0 0 0 0 0,-1 1-1 0 0,-1 0 1 0 0,0 0 0 0 0,-1 0 0 0 0,2 9-40 0 0,25 269 654 0 0,17-23-349 0 0,-37-230-257 0 0,-9-41-10 0 0,-3-82-759 0 0,-9 30-4956 0 0,10 48 979 0 0,-1 2-4336 0 0</inkml:trace>
  <inkml:trace contextRef="#ctx0" brushRef="#br0" timeOffset="272.517">79 387 9650 0 0,'0'0'1523'0'0,"0"0"-373"0"0,0 0-73 0 0,0 0 93 0 0,0 0 25 0 0,0 0-110 0 0,0 0-137 0 0,0 0-73 0 0,0 0 22 0 0,0 0 40 0 0,0 0-74 0 0,0 0-100 0 0,0 0-62 0 0,16-1-58 0 0,113-5 1388 0 0,-25 7-1292 0 0,-54 1-3265 0 0,-1-2-7400 0 0,-36 0-2125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2272 0 0,'0'0'1773'0'0,"0"0"-243"0"0,0 0-55 0 0,0 0 88 0 0,0 0 130 0 0,0 0 32 0 0,0 0-149 0 0,0 0-245 0 0,0 0-239 0 0,0 0-188 0 0,0 0-154 0 0,-1-4-69 0 0,-1-10-37 0 0,1 10-25 0 0,1 4-39 0 0,0 0-32 0 0,0 0-45 0 0,0 0-48 0 0,0 0-32 0 0,0 0-59 0 0,0 0-49 0 0,0 0-43 0 0,0 12 348 0 0,15 180 1571 0 0,9 43-1052 0 0,-8 124-1139 0 0,-10-326 24 0 0,6-44 993 0 0,35-51-885 0 0,101-77-70 0 0,-143 135-65 0 0,1 0 0 0 0,0 0 0 0 0,0 0 0 0 0,1 1 0 0 0,-1 0 0 0 0,1 1 0 0 0,0-1 0 0 0,0 1 0 0 0,-1 1 0 0 0,1-1 0 0 0,0 1 0 0 0,1 0 0 0 0,-1 1 0 0 0,0-1 0 0 0,0 1 0 0 0,5 1 3 0 0,23 44 20 0 0,-14 91 374 0 0,-12-23-232 0 0,1-120-1498 0 0,10-17-2092 0 0,-6 9-5973 0 0,-8 10-2530 0 0</inkml:trace>
  <inkml:trace contextRef="#ctx0" brushRef="#br0" timeOffset="577.608">978 586 7858 0 0,'0'0'2037'0'0,"0"0"-331"0"0,0 0-63 0 0,0 0 78 0 0,0 0-90 0 0,0 0-174 0 0,0 0-294 0 0,0 0-285 0 0,0 0-168 0 0,0 0-129 0 0,0 0-81 0 0,0 0-51 0 0,0 0-35 0 0,-19 1-13 0 0,-60 2-8 0 0,21 14 522 0 0,44-8-688 0 0,4-4-159 0 0,0 0-1 0 0,1 1 1 0 0,-1 1-1 0 0,1-1 1 0 0,1 2-1 0 0,-1-1 1 0 0,1 1 0 0 0,0 0-1 0 0,1 1 1 0 0,0 0-1 0 0,1 0 1 0 0,-1 0 0 0 0,2 1-1 0 0,-1 0 1 0 0,1 0-1 0 0,1 0 1 0 0,0 1 0 0 0,0 0-1 0 0,1 0 1 0 0,1-1-1 0 0,0 2 1 0 0,0-1-1 0 0,1 0 1 0 0,0 0 0 0 0,2 11-68 0 0,1-19 37 0 0,0 0 0 0 0,1-1 0 0 0,0 1 0 0 0,-1-1 0 0 0,1 0 0 0 0,0 0 0 0 0,0 0 0 0 0,1 0 0 0 0,-1-1 0 0 0,0 1 0 0 0,0-1 0 0 0,1 0 0 0 0,-1 0 1 0 0,1 0-1 0 0,-1 0 0 0 0,1-1 0 0 0,-1 1 0 0 0,1-1 0 0 0,0 0 0 0 0,-1 0 0 0 0,1 0 0 0 0,-1 0 0 0 0,1-1 0 0 0,-1 0 0 0 0,1 0 0 0 0,-1 0 0 0 0,1 0 0 0 0,-1 0 1 0 0,3-2-38 0 0,21-7 78 0 0,-1-2 1 0 0,0 0-1 0 0,-1-2 1 0 0,0-1-1 0 0,-1-1 1 0 0,-1-1-1 0 0,-1-1 1 0 0,0-1-1 0 0,13-16-78 0 0,2-5 139 0 0,-40 51 214 0 0,0-3-353 0 0,0 0-1 0 0,1 1 1 0 0,0-1-1 0 0,0 0 0 0 0,1 1 1 0 0,0-1-1 0 0,1 1 0 0 0,0-1 1 0 0,0 1-1 0 0,0-1 1 0 0,1 0-1 0 0,1 1 0 0 0,-1-1 1 0 0,2 0-1 0 0,1 6 1 0 0,-3-12-87 0 0,1 1 0 0 0,-1-1 1 0 0,1 1-1 0 0,0-1 0 0 0,0 0 0 0 0,0 0 0 0 0,0 0 0 0 0,0 0 1 0 0,0 0-1 0 0,0-1 0 0 0,1 1 0 0 0,-1 0 0 0 0,1-1 0 0 0,-1 0 1 0 0,1 0-1 0 0,0 0 0 0 0,-1 0 0 0 0,1 0 0 0 0,0 0 0 0 0,0-1 0 0 0,-1 1 1 0 0,1-1-1 0 0,2 0 87 0 0,18-2-4735 0 0,-1-8-5163 0 0,-16 6-2110 0 0</inkml:trace>
  <inkml:trace contextRef="#ctx0" brushRef="#br0" timeOffset="1146.328">1626 535 12507 0 0,'0'0'2025'0'0,"0"0"-498"0"0,0 0-116 0 0,0 0-97 0 0,0 0-138 0 0,0 0-220 0 0,0 0-270 0 0,0 0-109 0 0,0 0-52 0 0,0 0-40 0 0,0 0-46 0 0,0 0-53 0 0,0 0-37 0 0,-14 8-24 0 0,-104 57 858 0 0,86-50-622 0 0,32-15-518 0 0,6 26 180 0 0,105 66 1150 0 0,-108-88-1326 0 0,0 1-1 0 0,-1 0 0 0 0,1-1 1 0 0,-1 1-1 0 0,0 0 0 0 0,0 0 1 0 0,-1 0-1 0 0,1 1 0 0 0,-1-1 1 0 0,0 0-1 0 0,-1 1 0 0 0,1-1 1 0 0,-1 0-1 0 0,0 1 0 0 0,-1-1 1 0 0,1 0-1 0 0,-1 1 0 0 0,0-1 1 0 0,0 0-1 0 0,-1 0 1 0 0,1 0-1 0 0,-1 0 0 0 0,0 0 1 0 0,-1 0-1 0 0,1 0 0 0 0,-1-1 1 0 0,0 1-1 0 0,-2 2-46 0 0,-1 0 39 0 0,-1 1 1 0 0,0-1-1 0 0,0-1 1 0 0,-1 0-1 0 0,0 0 1 0 0,0 0-1 0 0,0-1 1 0 0,0 0-1 0 0,-1 0 1 0 0,0-1-1 0 0,0 0 1 0 0,0-1-1 0 0,-1 0 1 0 0,1 0-1 0 0,-1-1 1 0 0,0-1-1 0 0,1 1 0 0 0,-1-2 1 0 0,0 1-1 0 0,0-1-39 0 0,7 0-45 0 0,0 0 0 0 0,0 0 0 0 0,1 0 0 0 0,-1 0 0 0 0,0-1 0 0 0,1 1 0 0 0,-1-1 0 0 0,0 0 0 0 0,1 0 1 0 0,-1 0-1 0 0,1 0 0 0 0,-1 0 0 0 0,1 0 0 0 0,0-1 0 0 0,0 1 0 0 0,-1-1 0 0 0,1 1 0 0 0,0-1 0 0 0,0 0 0 0 0,0 0 0 0 0,1 0 0 0 0,-1 0 0 0 0,0 0 0 0 0,1-1 0 0 0,-1 1 0 0 0,1 0 0 0 0,0-1 0 0 0,0 1 0 0 0,0-1 0 0 0,0 1 0 0 0,0-1 0 0 0,0 1 0 0 0,1-1 0 0 0,-1 0 0 0 0,1 1 0 0 0,0-1 0 0 0,0 0 0 0 0,0 0 0 0 0,0 1 0 0 0,0-1 0 0 0,1 0 0 0 0,0-1 45 0 0,5-7-2679 0 0,-1 7-1414 0 0,0 0-4889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0 850 2937 0 0,'0'0'1979'0'0,"0"0"-367"0"0,0 0-45 0 0,0 0 100 0 0,0 0 24 0 0,0 0-173 0 0,0 0-347 0 0,0 0-355 0 0,0 0-241 0 0,0 0-35 0 0,4 0 44 0 0,18 0 283 0 0,0-2-1 0 0,0-1 1 0 0,0-1 0 0 0,0 0 0 0 0,-1-2 0 0 0,0-1-1 0 0,0 0 1 0 0,-1-2 0 0 0,4-2-867 0 0,15-9 332 0 0,-2-2-1 0 0,0-2 1 0 0,-2-2 0 0 0,-1 0 0 0 0,-1-3 0 0 0,-1-1-1 0 0,-1-1-331 0 0,-7 6 84 0 0,-1-2 0 0 0,-1 0 0 0 0,-1-2 0 0 0,-1 0 0 0 0,-2-1 1 0 0,-1-1-1 0 0,-2-1 0 0 0,12-32-84 0 0,-22 49 22 0 0,-1 0 0 0 0,0 0 0 0 0,-1 0 0 0 0,-1-1 1 0 0,0 1-1 0 0,-1-1 0 0 0,-1 1 0 0 0,-1-1 1 0 0,0 1-1 0 0,-1-1 0 0 0,0 1 0 0 0,-4-11-22 0 0,6 24 3 0 0,-1 0-1 0 0,1 0 1 0 0,-1-1-1 0 0,0 1 1 0 0,0 0-1 0 0,0 0 1 0 0,0 0-1 0 0,0 0 1 0 0,-1 0-1 0 0,1 0 1 0 0,-1 0-1 0 0,1 1 1 0 0,-1-1-1 0 0,1 0 1 0 0,-1 1-1 0 0,0-1 1 0 0,0 1-1 0 0,0 0 1 0 0,0 0-1 0 0,0 0 1 0 0,0 0 0 0 0,0 0-1 0 0,0 0 1 0 0,-1 0-1 0 0,1 0 1 0 0,0 1-1 0 0,0 0 1 0 0,-1-1-1 0 0,1 1 1 0 0,0 0-1 0 0,-1 0 1 0 0,1 0-1 0 0,0 0 1 0 0,-1 0-1 0 0,1 1 1 0 0,0-1-1 0 0,0 1 1 0 0,-1-1-1 0 0,1 1 1 0 0,-1 0-3 0 0,-77 53-77 0 0,68-42 88 0 0,1 1 1 0 0,1 1-1 0 0,0-1 0 0 0,1 2 0 0 0,0-1 0 0 0,1 1 0 0 0,1 0 1 0 0,0 1-1 0 0,2 0 0 0 0,-1 0 0 0 0,2 0 0 0 0,0 1 0 0 0,1-1 1 0 0,1 1-1 0 0,0 0 0 0 0,1 16-11 0 0,0-9 75 0 0,1 1 1 0 0,2-1-1 0 0,0 1 0 0 0,2-1 1 0 0,0 0-1 0 0,7 18-75 0 0,60 87 886 0 0,-45-82-434 0 0,-14-39-1955 0 0,8-11-5977 0 0,-13 2-2093 0 0,-1-2-1583 0 0</inkml:trace>
  <inkml:trace contextRef="#ctx0" brushRef="#br0" timeOffset="350.205">898 464 9858 0 0,'0'0'2694'0'0,"0"0"-722"0"0,0 0-467 0 0,0 0-164 0 0,0 0-50 0 0,0 0-137 0 0,0 0-250 0 0,0 0-261 0 0,0 0-204 0 0,0 0-127 0 0,0 0-74 0 0,-17 32-35 0 0,-53 99-17 0 0,52-76 71 0 0,19-49-190 0 0,0-3-24 0 0,-1 0 0 0 0,1 0 0 0 0,0-1 0 0 0,0 1 0 0 0,0 0 0 0 0,0-1 0 0 0,0 1 0 0 0,1-1 1 0 0,-1 1-1 0 0,1-1 0 0 0,-1 0 0 0 0,1 0 0 0 0,0 0 0 0 0,0 0 0 0 0,0 0 0 0 0,0 0 0 0 0,0 0 1 0 0,1-1-1 0 0,-1 1 0 0 0,1-1 0 0 0,-1 1 0 0 0,1-1 0 0 0,-1 0 0 0 0,1 0 0 0 0,-1 0 0 0 0,1 0 1 0 0,0-1-1 0 0,0 1 0 0 0,-1-1 0 0 0,1 0 0 0 0,0 1 0 0 0,1-1-43 0 0,87-19 1709 0 0,-83 14-1623 0 0,0 0-1 0 0,0 0 1 0 0,-1-1-1 0 0,0 0 1 0 0,-1-1-1 0 0,1 0 0 0 0,-1 0 1 0 0,0 0-1 0 0,-1 0 1 0 0,0-1-1 0 0,0 0 1 0 0,0 0-1 0 0,-1-1 1 0 0,-1 1-1 0 0,1-1 1 0 0,-1 0-1 0 0,-1 0 0 0 0,0 0 1 0 0,0 0-1 0 0,0 0 1 0 0,-2 0-1 0 0,1-1 1 0 0,-1 1-1 0 0,0 0 1 0 0,-1-2-86 0 0,0 6-52 0 0,-1 0 1 0 0,1 1 0 0 0,-1-1 0 0 0,0 1-1 0 0,-1-1 1 0 0,1 1 0 0 0,-1 0 0 0 0,0 0-1 0 0,0 0 1 0 0,0 0 0 0 0,0 0 0 0 0,-1 1-1 0 0,1-1 1 0 0,-1 1 0 0 0,0 0 0 0 0,0 0-1 0 0,0 1 1 0 0,0-1 0 0 0,-1 1 0 0 0,1 0-1 0 0,-1 0 1 0 0,1 0 0 0 0,-1 1 0 0 0,0-1-1 0 0,0 1 1 0 0,0 0 0 0 0,0 1 0 0 0,0-1 0 0 0,1 1-1 0 0,-1 0 1 0 0,0 0 0 0 0,0 1 0 0 0,0-1-1 0 0,0 1 1 0 0,0 0 0 0 0,0 1 0 0 0,1-1-1 0 0,-1 1 1 0 0,0 0 0 0 0,1 0 0 0 0,-1 0-1 0 0,0 1 52 0 0,-39 43-3965 0 0,25-24-3764 0 0,10-14-3920 0 0</inkml:trace>
  <inkml:trace contextRef="#ctx0" brushRef="#br0" timeOffset="694.58">1427 468 10578 0 0,'0'0'3353'0'0,"0"0"-1159"0"0,0 0-579 0 0,0 0-194 0 0,0 0-150 0 0,0 0-129 0 0,0 0-141 0 0,0 0-164 0 0,0 0-153 0 0,0 0-127 0 0,0 0-99 0 0,0 0-78 0 0,0 0-33 0 0,-32 10-42 0 0,-99 34-42 0 0,68-14 129 0 0,60-29-384 0 0,1 0 1 0 0,0 1 0 0 0,-1-1 0 0 0,1 1-1 0 0,0 0 1 0 0,0 0 0 0 0,0 0 0 0 0,0 0-1 0 0,1 0 1 0 0,-1 0 0 0 0,0 0 0 0 0,1 0-1 0 0,0 1 1 0 0,-1-1 0 0 0,1 1 0 0 0,0-1-1 0 0,0 1 1 0 0,1-1 0 0 0,-1 1 0 0 0,0 0-1 0 0,1-1 1 0 0,-1 1 0 0 0,1 0 0 0 0,0 0-1 0 0,0-1 1 0 0,0 1 0 0 0,1 0 0 0 0,-1-1-1 0 0,0 1 1 0 0,1 0 0 0 0,0-1 0 0 0,0 1-1 0 0,0 0 1 0 0,0-1 0 0 0,0 1 0 0 0,0-1-1 0 0,0 0 1 0 0,1 1 0 0 0,-1-1 0 0 0,1 0-1 0 0,0 0 1 0 0,0 0 0 0 0,0 0 0 0 0,0 0-1 0 0,0 0 1 0 0,0-1 0 0 0,0 1 0 0 0,1-1-1 0 0,-1 1 1 0 0,0-1 0 0 0,1 0 0 0 0,1 0-10 0 0,6 3 9 0 0,1 0 0 0 0,-1-1 0 0 0,1 0-1 0 0,0-1 1 0 0,0-1 0 0 0,0 1-1 0 0,1-2 1 0 0,-1 0 0 0 0,0 0-1 0 0,0-1 1 0 0,0 0 0 0 0,0-1-1 0 0,0 0 1 0 0,0-1 0 0 0,0 0-1 0 0,-1 0 1 0 0,7-4-8 0 0,31-18-2076 0 0,-33 14-2135 0 0,-3-1-4929 0 0,-8 4-2704 0 0</inkml:trace>
  <inkml:trace contextRef="#ctx0" brushRef="#br0" timeOffset="1077.225">1800 26 10338 0 0,'0'0'3749'0'0,"0"0"-1388"0"0,0 0-722 0 0,0 0-239 0 0,0 0-176 0 0,0 0-181 0 0,0 0-219 0 0,0 0-250 0 0,0 0-93 0 0,0 0 44 0 0,0 0 69 0 0,0 0 77 0 0,1 8-22 0 0,3 45 570 0 0,3 23-501 0 0,-3-1 0 0 0,-4 1 0 0 0,-3 5-718 0 0,-45 146 128 0 0,17-165-956 0 0,30-62 721 0 0,0 0 1 0 0,1 0-1 0 0,-1 0 0 0 0,0 0 1 0 0,1-1-1 0 0,-1 1 1 0 0,0 0-1 0 0,1 0 0 0 0,-1-1 1 0 0,1 1-1 0 0,-1 0 1 0 0,0-1-1 0 0,1 1 1 0 0,-1-1-1 0 0,1 1 0 0 0,-1-1 1 0 0,1 1-1 0 0,-1-1 1 0 0,1 1-1 0 0,-1-1 0 0 0,1 1 1 0 0,0-1-1 0 0,-1 0 1 0 0,1 1-1 0 0,0-1 0 0 0,-1 0 1 0 0,1 1-1 0 0,0-1 1 0 0,0 0-1 0 0,0 1 1 0 0,0-1-1 0 0,0 0 0 0 0,0 1 1 0 0,0-1-1 0 0,0 0 1 0 0,0 1-1 0 0,0-1 0 0 0,0 0 1 0 0,0 0-1 0 0,0 1 1 0 0,0-1-1 0 0,1 0 0 0 0,-1 1 1 0 0,0-1-1 0 0,0 0 1 0 0,1 1-1 0 0,-1-1 0 0 0,1 1 1 0 0,-1-1-1 0 0,0 1 1 0 0,1-1-1 0 0,-1 1 1 0 0,1-1-1 0 0,0 0 107 0 0,18-35-3329 0 0,-9 21-1560 0 0,0 4-5857 0 0</inkml:trace>
  <inkml:trace contextRef="#ctx0" brushRef="#br0" timeOffset="1436.203">2062 202 7450 0 0,'0'0'2433'0'0,"0"0"-524"0"0,0 0-203 0 0,0 0-39 0 0,0 0-88 0 0,0 0-172 0 0,0 0-258 0 0,0 0-265 0 0,0 0-178 0 0,-33 31-115 0 0,-99 94-74 0 0,70-60 761 0 0,61-64-1240 0 0,0-1-1 0 0,0 1 1 0 0,0 0 0 0 0,1 0 0 0 0,-1 0 0 0 0,0 0 0 0 0,1 0 0 0 0,-1 0 0 0 0,1 0-1 0 0,-1 0 1 0 0,1 0 0 0 0,-1 0 0 0 0,1 0 0 0 0,0 0 0 0 0,0 0 0 0 0,-1 1 0 0 0,1-1-1 0 0,0 0 1 0 0,0 0 0 0 0,0 0 0 0 0,0 0 0 0 0,0 0 0 0 0,1 1 0 0 0,-1-1 0 0 0,0 0-1 0 0,0 0 1 0 0,1 0 0 0 0,-1 0 0 0 0,1 0 0 0 0,-1 0 0 0 0,1 0 0 0 0,-1 0 0 0 0,1 0-1 0 0,0 0 1 0 0,-1 0 0 0 0,1 0 0 0 0,0 0 0 0 0,0-1 0 0 0,0 1 0 0 0,0 0 0 0 0,-1 0-1 0 0,1-1-37 0 0,52 18 1249 0 0,-25-11-732 0 0,-23-5-426 0 0,0-1 0 0 0,0 1 0 0 0,-1 1 0 0 0,1-1 0 0 0,-1 0 0 0 0,1 1 0 0 0,-1 0 1 0 0,0 0-1 0 0,0 0 0 0 0,0 1 0 0 0,0-1 0 0 0,-1 1 0 0 0,1 0 0 0 0,-1 0 0 0 0,0 0 0 0 0,0 1 0 0 0,0-1 0 0 0,-1 1 0 0 0,0-1 0 0 0,2 5-91 0 0,-3-6 6 0 0,-1 1-16 0 0,0-1 0 0 0,1 0 0 0 0,0 0 1 0 0,-1 0-1 0 0,1 0 0 0 0,0 0 0 0 0,1 0 0 0 0,-1 0 0 0 0,0 0 0 0 0,1 0 0 0 0,0 0 0 0 0,-1-1 1 0 0,1 1-1 0 0,0-1 0 0 0,1 1 0 0 0,-1-1 0 0 0,0 0 0 0 0,1 0 0 0 0,-1 0 0 0 0,1 0 0 0 0,-1 0 1 0 0,1 0-1 0 0,0-1 0 0 0,0 0 0 0 0,0 1 0 0 0,1-1 10 0 0,8-5-2750 0 0,-6-1-3594 0 0,-4 3 3716 0 0,0-1-9499 0 0</inkml:trace>
  <inkml:trace contextRef="#ctx0" brushRef="#br0" timeOffset="1802.452">2239 578 3881 0 0,'0'0'2504'0'0,"0"0"30"0"0,0 0-40 0 0,0 0-205 0 0,0 0-305 0 0,0 0-318 0 0,0 0-305 0 0,0 0-254 0 0,0 0-188 0 0,0 0-121 0 0,0 0-116 0 0,0 0-103 0 0,0 0-95 0 0,29-9-97 0 0,90-27-59 0 0,-76 12 108 0 0,-41 19-344 0 0,0 4-68 0 0,0-1 1 0 0,-1 1-1 0 0,1-1 0 0 0,-1 0 0 0 0,0 0 1 0 0,0 0-1 0 0,0 1 0 0 0,0-1 0 0 0,0 0 0 0 0,0 0 1 0 0,0-1-1 0 0,-1 1 0 0 0,1 0 0 0 0,-1 0 1 0 0,1 0-1 0 0,-1 0 0 0 0,0-1 0 0 0,0 1 0 0 0,0 0 1 0 0,0 0-1 0 0,0 0 0 0 0,0-1 0 0 0,-1 1 1 0 0,1 0-1 0 0,-1 0 0 0 0,0 0 0 0 0,1 0 1 0 0,-1 0-1 0 0,0 0 0 0 0,0 0 0 0 0,0 0 0 0 0,-1 0 1 0 0,1 0-1 0 0,0 1 0 0 0,-1-1 0 0 0,1 0 1 0 0,-1 1-1 0 0,1-1 0 0 0,-1 1 0 0 0,0-1 0 0 0,0 1 1 0 0,0 0-1 0 0,0 0 0 0 0,1 0 0 0 0,-1 0 1 0 0,-1 0-1 0 0,1 1 0 0 0,0-1 0 0 0,0 0 0 0 0,0 1 1 0 0,0 0-1 0 0,0-1 0 0 0,-1 1 0 0 0,1 0 1 0 0,0 0-25 0 0,-5 0 0 0 0,0 0 1 0 0,0 0 0 0 0,0 0-1 0 0,0 1 1 0 0,0 0 0 0 0,0 1 0 0 0,0 0-1 0 0,1 0 1 0 0,-1 0 0 0 0,0 1 0 0 0,1-1-1 0 0,0 2 1 0 0,0-1 0 0 0,0 1 0 0 0,0 0-1 0 0,0 0 1 0 0,1 0 0 0 0,-1 2-1 0 0,-1-1-18 0 0,0 1 0 0 0,0 0-1 0 0,1 1 1 0 0,0 0 0 0 0,0 0 0 0 0,1 0 0 0 0,-1 1 0 0 0,2-1-1 0 0,-1 1 1 0 0,1 0 0 0 0,0 1 0 0 0,1-1 0 0 0,0 1 0 0 0,0 0 0 0 0,1-1-1 0 0,0 1 1 0 0,0 0 0 0 0,1 8 18 0 0,1-15-10 0 0,-1 0 1 0 0,1 0-1 0 0,1 0 1 0 0,-1 0-1 0 0,0 1 0 0 0,0-1 1 0 0,1 0-1 0 0,-1 0 1 0 0,1-1-1 0 0,0 1 0 0 0,-1 0 1 0 0,1 0-1 0 0,0 0 0 0 0,0 0 1 0 0,0-1-1 0 0,0 1 1 0 0,1 0-1 0 0,-1-1 0 0 0,0 1 1 0 0,1-1-1 0 0,-1 1 0 0 0,1-1 1 0 0,0 0-1 0 0,-1 0 1 0 0,1 1-1 0 0,0-1 0 0 0,0 0 1 0 0,-1-1-1 0 0,1 1 0 0 0,0 0 1 0 0,0 0-1 0 0,0-1 1 0 0,0 0-1 0 0,0 1 0 0 0,0-1 1 0 0,0 0-1 0 0,1 0 10 0 0,6 2-246 0 0,1-1-1 0 0,-1 0 1 0 0,1 0 0 0 0,-1-1-1 0 0,1 0 1 0 0,0-1 0 0 0,-1 0-1 0 0,0-1 1 0 0,1 0-1 0 0,8-3 247 0 0,17-7-4261 0 0,0-3-4560 0 0,-19 8-821 0 0</inkml:trace>
  <inkml:trace contextRef="#ctx0" brushRef="#br0" timeOffset="2333.677">2682 431 8194 0 0,'0'0'2174'0'0,"0"0"-259"0"0,0 0-188 0 0,0 0-195 0 0,0 0-228 0 0,0 0-260 0 0,0 0-242 0 0,0 0-189 0 0,0 0-115 0 0,0 0-69 0 0,0 0-71 0 0,0 0-81 0 0,-24 26-62 0 0,-74 79-60 0 0,70-59-4 0 0,29-40-122 0 0,-1-4-14 0 0,-1 0 1 0 0,1 0 0 0 0,0 0-1 0 0,0 0 1 0 0,0 0 0 0 0,0 0-1 0 0,0 0 1 0 0,0 0 0 0 0,0 1-1 0 0,1-1 1 0 0,-1 0 0 0 0,1-1-1 0 0,-1 1 1 0 0,1 0 0 0 0,0 0-1 0 0,0 0 1 0 0,0 0 0 0 0,0 0-1 0 0,0-1 1 0 0,0 1 0 0 0,1-1-1 0 0,-1 1 1 0 0,0-1 0 0 0,1 1 0 0 0,-1-1-1 0 0,1 1 1 0 0,0-1 0 0 0,-1 0-1 0 0,1 0 1 0 0,0 0 0 0 0,0 0-1 0 0,0 0 1 0 0,-1-1 0 0 0,1 1-1 0 0,0 0 1 0 0,0-1 0 0 0,0 0-1 0 0,0 1 1 0 0,0-1 0 0 0,0 0-1 0 0,2 0-15 0 0,18 0 243 0 0,1-2 1 0 0,-1 0-1 0 0,0-2 0 0 0,0 0 0 0 0,0-2 0 0 0,0 0 0 0 0,-1-1 0 0 0,0-2 0 0 0,0 0 0 0 0,-1-1 1 0 0,0-1-1 0 0,-1 0 0 0 0,-1-2 0 0 0,1 0 0 0 0,-2-1 0 0 0,0-1 0 0 0,-1-1 0 0 0,0 0 0 0 0,-2-1 1 0 0,1-1-1 0 0,-2 0 0 0 0,-1-1 0 0 0,0 0 0 0 0,-1-2-243 0 0,9-10 77 0 0,-10 18-68 0 0,-1 1 1 0 0,0-1-1 0 0,-1-1 0 0 0,-1 1 0 0 0,0-1 1 0 0,0-1-1 0 0,-1 1 0 0 0,-1-1 0 0 0,-1 0 1 0 0,0-1-1 0 0,-1 1 0 0 0,-1 0 1 0 0,0-1-1 0 0,-1 0 0 0 0,-1 1 0 0 0,-1-15-9 0 0,-1 24 0 0 0,0 0 0 0 0,0 0 0 0 0,-1 1-1 0 0,0-1 1 0 0,0 1 0 0 0,0 0 0 0 0,-1 0-1 0 0,1 0 1 0 0,-1 0 0 0 0,-1 1 0 0 0,1 0-1 0 0,0-1 1 0 0,-1 2 0 0 0,0-1 0 0 0,0 0 0 0 0,0 1-1 0 0,-1 0 1 0 0,1 0 0 0 0,-1 1 0 0 0,1-1-1 0 0,-1 1 1 0 0,0 1 0 0 0,0-1 0 0 0,0 1-1 0 0,0 0 1 0 0,0 0 0 0 0,0 0 0 0 0,0 1-1 0 0,0 0 1 0 0,-1 0 0 0 0,1 1 0 0 0,0 0-1 0 0,0 0 1 0 0,0 0 0 0 0,0 1 0 0 0,0 0 0 0 0,1 0-1 0 0,-1 0 1 0 0,0 1 0 0 0,-5 4 1 0 0,0-1 0 0 0,1 1 0 0 0,0 1 1 0 0,0 0-1 0 0,1 0 0 0 0,0 1 0 0 0,0 0 0 0 0,1 1 0 0 0,1 0 1 0 0,-1 0-1 0 0,2 0 0 0 0,-1 1 0 0 0,1 0 0 0 0,1 0 0 0 0,0 1 0 0 0,1 0 1 0 0,0 0-1 0 0,0 0 0 0 0,2 0 0 0 0,-1 0 0 0 0,2 1 0 0 0,-1 2-1 0 0,1 4 60 0 0,2-1 0 0 0,0 0 0 0 0,0 0 0 0 0,2 0 0 0 0,0 0 0 0 0,1 0 0 0 0,1 0 0 0 0,1-1 0 0 0,0 0 0 0 0,1 0-1 0 0,1 0 1 0 0,1-1 0 0 0,0 0 0 0 0,5 4-60 0 0,11 12 228 0 0,2-2 0 0 0,1-1 0 0 0,2-1 0 0 0,0-1 0 0 0,2-2 0 0 0,1-1 0 0 0,14 6-228 0 0,74 58 123 0 0,-113-92-2167 0 0,-7-6 1480 0 0,-1-14-3950 0 0,0 15-4695 0 0,0 5-3017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0 968 0 0,'0'0'1601'0'0,"0"0"-359"0"0,0 0 64 0 0,0 0 280 0 0,0 0 247 0 0,0 0 93 0 0,0 0-69 0 0,0 0-194 0 0,0 0-222 0 0,0 0-206 0 0,0 0-152 0 0,1 3 4944 0 0,1 10-5031 0 0,-25 101 344 0 0,23-106-1266 0 0,6 103 358 0 0,-5-107-408 0 0,0-1-1 0 0,0 0 0 0 0,0 0 1 0 0,0 0-1 0 0,1 0 1 0 0,-1 0-1 0 0,1 0 0 0 0,-1-1 1 0 0,1 1-1 0 0,0 0 0 0 0,0-1 1 0 0,1 1-1 0 0,-1-1 1 0 0,0 0-1 0 0,1 0 0 0 0,0 0 1 0 0,-1 0-1 0 0,1 0 1 0 0,0 0-1 0 0,0-1 0 0 0,0 0 1 0 0,0 1-1 0 0,0-1 0 0 0,0 0 1 0 0,0 0-1 0 0,0-1 1 0 0,1 1-1 0 0,-1-1 0 0 0,0 1 1 0 0,0-1-1 0 0,4 0-23 0 0,8-4 81 0 0,-1 0 1 0 0,0-1-1 0 0,0 0 0 0 0,0-1 0 0 0,-1-1 0 0 0,1 0 1 0 0,-1-1-1 0 0,-1 0 0 0 0,0-1 0 0 0,0 0 0 0 0,-1-1 1 0 0,0 0-1 0 0,0-1 0 0 0,-2 0 0 0 0,1-1 1 0 0,-1 0-1 0 0,-1-1 0 0 0,0 1 0 0 0,5-12-81 0 0,-6 10 59 0 0,-7 15-62 0 0,0-1 0 0 0,0 0 0 0 0,0 0 0 0 0,0 1 0 0 0,0-1 0 0 0,1 0 0 0 0,-1 1 0 0 0,0-1 0 0 0,0 0 0 0 0,0 0 0 0 0,0 1 0 0 0,0-1 0 0 0,0 0 0 0 0,1 0 0 0 0,-1 0 0 0 0,0 1 0 0 0,0-1 0 0 0,0 0 0 0 0,1 0 0 0 0,-1 0 0 0 0,0 0 0 0 0,0 1 0 0 0,1-1 0 0 0,-1 0 0 0 0,0 0 0 0 0,0 0 0 0 0,1 0 0 0 0,-1 0 0 0 0,0 0 0 0 0,0 0 0 0 0,1 0 0 0 0,-1 0 0 0 0,0 0 0 0 0,0 0 0 0 0,1 0 0 0 0,-1 0 0 0 0,0 0 0 0 0,1 0 0 0 0,-1 0 0 0 0,0 0 0 0 0,0 0 3 0 0,1 8 2 0 0,0 0 0 0 0,1 0 0 0 0,-1-1 0 0 0,2 1 0 0 0,-1-1 0 0 0,1 1 0 0 0,0-1 0 0 0,0 0 1 0 0,1 0-1 0 0,0 0 0 0 0,0-1 0 0 0,1 1 0 0 0,0-1 0 0 0,0 0 0 0 0,0 0 0 0 0,1-1 0 0 0,2 2-2 0 0,-6-5 8 0 0,1 0-1 0 0,0 0 1 0 0,0-1 0 0 0,1 1 0 0 0,-1-1 0 0 0,0 0-1 0 0,0 0 1 0 0,1 0 0 0 0,-1 0 0 0 0,1-1 0 0 0,-1 1-1 0 0,0-1 1 0 0,1 0 0 0 0,-1 0 0 0 0,1 0 0 0 0,-1 0 0 0 0,1-1-1 0 0,-1 1 1 0 0,0-1 0 0 0,1 0 0 0 0,-1 0 0 0 0,0 0-1 0 0,0-1 1 0 0,1 1 0 0 0,-1-1 0 0 0,0 0 0 0 0,1-1-8 0 0,8-8 117 0 0,0-2 0 0 0,-1 1 0 0 0,-1-1 0 0 0,0-1 1 0 0,-1 0-1 0 0,-1-1 0 0 0,0 1 0 0 0,3-9-117 0 0,2-54 299 0 0,-13 77-309 0 0,0 0-14 0 0,0 0-58 0 0,0 0-4 0 0,0 0-34 0 0,0-1-6001 0 0,3 2 2552 0 0,2-1-4995 0 0,-2 0-3156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35 519 16035 0 0,'0'0'1537'0'0,"0"0"-541"0"0,0 0-76 0 0,0 0 195 0 0,0 0 73 0 0,0 0-146 0 0,0 0-255 0 0,0 0-274 0 0,0 0-193 0 0,0 0-106 0 0,0 0-66 0 0,0 0-44 0 0,-4 30-40 0 0,-15 88-38 0 0,7-67-356 0 0,12-51-16 0 0,0 0-325 0 0,0 0-726 0 0,0 0-1897 0 0,0 0-4325 0 0,0 0-3733 0 0</inkml:trace>
  <inkml:trace contextRef="#ctx0" brushRef="#br0" timeOffset="496.566">372 0 13587 0 0,'0'0'1936'0'0,"0"0"-518"0"0,0 0-152 0 0,0 0-14 0 0,0 0-95 0 0,0 0-142 0 0,0 0-99 0 0,0 0-79 0 0,0 0-2 0 0,0 0-2 0 0,0 0-114 0 0,0 0-120 0 0,0 0-114 0 0,3 22-96 0 0,9 68-87 0 0,-16 111 718 0 0,-5-101-827 0 0,9 205-74 0 0,13-242-344 0 0,-13-63 175 0 0,0 1 0 0 0,0-1 0 0 0,0 0 0 0 0,1 1 0 0 0,-1-1 0 0 0,0 1 0 0 0,0-1 0 0 0,1 0 0 0 0,-1 1 0 0 0,0-1 0 0 0,0 1 0 0 0,1-1 0 0 0,-1 0 0 0 0,0 0 0 0 0,1 1 0 0 0,-1-1 0 0 0,1 0 0 0 0,-1 0 0 0 0,0 1 0 0 0,1-1 0 0 0,-1 0 0 0 0,1 0 0 0 0,-1 0 0 0 0,1 0 0 0 0,-1 1 0 0 0,1-1 0 0 0,-1 0 0 0 0,0 0 0 0 0,1 0 0 0 0,-1 0 0 0 0,1 0 0 0 0,-1 0 0 0 0,1 0 0 0 0,-1 0 0 0 0,1-1-1 0 0,-1 1 1 0 0,1 0 0 0 0,-1 0 0 0 0,0 0 0 0 0,1 0 0 0 0,-1-1 0 0 0,1 1 0 0 0,-1 0 0 0 0,0 0 0 0 0,1-1 0 0 0,-1 1 0 0 0,0 0 0 0 0,1-1 0 0 0,-1 1 0 0 0,0 0 0 0 0,1-1 0 0 0,-1 1 0 0 0,0 0 0 0 0,0-1 0 0 0,1 1 0 0 0,-1-1 0 0 0,0 1 0 0 0,0-1 0 0 0,0 1 0 0 0,0 0 0 0 0,0-1 0 0 0,1 1 0 0 0,-1-1 0 0 0,0 1 0 0 0,0-1 0 0 0,0 1 0 0 0,0-1 0 0 0,0 1 50 0 0,7-21-3447 0 0,-2 5-3652 0 0,-3 9-3974 0 0</inkml:trace>
  <inkml:trace contextRef="#ctx0" brushRef="#br0" timeOffset="750.973">228 357 12667 0 0,'0'0'2264'0'0,"0"0"-797"0"0,0 0-421 0 0,0 0-27 0 0,0 0 20 0 0,0 0-14 0 0,0 0-105 0 0,0 0-125 0 0,0 0-112 0 0,0 0-108 0 0,0 0-135 0 0,33-2-112 0 0,104-9-101 0 0,57-13-165 0 0,-151 7-1185 0 0,-26 7-2569 0 0,-7 4-1232 0 0,-5 3-6357 0 0</inkml:trace>
  <inkml:trace contextRef="#ctx0" brushRef="#br0" timeOffset="1083.13">779 63 11434 0 0,'0'0'1741'0'0,"0"0"-232"0"0,0 0 0 0 0,0 0 100 0 0,0 0-11 0 0,0 0-284 0 0,0 0-297 0 0,0 0-198 0 0,0 0-99 0 0,-4 32-45 0 0,-14 101-39 0 0,-4 154 1731 0 0,21-281-2358 0 0,1 0 0 0 0,0 0 0 0 0,0 1-1 0 0,1-1 1 0 0,0 0 0 0 0,0 0 0 0 0,0 0-1 0 0,1 0 1 0 0,-1 0 0 0 0,1-1-1 0 0,1 1 1 0 0,-1 0 0 0 0,1-1 0 0 0,0 0-1 0 0,1 0 1 0 0,-1 0 0 0 0,1 0-1 0 0,0 0 1 0 0,0 0 0 0 0,0-1 0 0 0,1 0-1 0 0,0 0 1 0 0,-1 0 0 0 0,1-1 0 0 0,1 1-1 0 0,-1-1 1 0 0,0-1 0 0 0,1 1-1 0 0,0-1 1 0 0,-1 0 0 0 0,1 0 0 0 0,0 0-1 0 0,0-1 1 0 0,0 0 0 0 0,2 0-9 0 0,103-15 343 0 0,28-37-2 0 0,-138 52-327 0 0,1 0-1 0 0,-1 0 1 0 0,0 1-1 0 0,1-1 1 0 0,-1 1-1 0 0,0-1 1 0 0,0 1-1 0 0,0-1 1 0 0,0 1 0 0 0,0 0-1 0 0,0-1 1 0 0,0 1-1 0 0,0 0 1 0 0,-1 0-1 0 0,1 0 1 0 0,-1 0 0 0 0,0 0-1 0 0,1-1 1 0 0,-1 1-1 0 0,0 0 1 0 0,0 0-1 0 0,0 0 1 0 0,0 0 0 0 0,0 0-1 0 0,-1 0 1 0 0,1 0-1 0 0,-1 0 1 0 0,1 0-1 0 0,-1-1 1 0 0,0 1-14 0 0,1 7 62 0 0,-2 108 130 0 0,3-117-249 0 0,-1 1 0 0 0,0-1-1 0 0,1 1 1 0 0,-1-1-1 0 0,1 1 1 0 0,-1-1-1 0 0,0 1 1 0 0,1-1-1 0 0,-1 1 1 0 0,1-1-1 0 0,-1 0 1 0 0,1 1-1 0 0,-1-1 1 0 0,1 0-1 0 0,0 1 1 0 0,-1-1 0 0 0,1 0-1 0 0,-1 0 1 0 0,1 0-1 0 0,0 0 1 0 0,-1 1-1 0 0,1-1 1 0 0,-1 0-1 0 0,1 0 1 0 0,0 0-1 0 0,-1 0 1 0 0,1 0-1 0 0,0 0 1 0 0,-1-1-1 0 0,1 1 1 0 0,-1 0 0 0 0,1 0-1 0 0,0 0 1 0 0,-1 0-1 0 0,1-1 1 0 0,-1 1-1 0 0,1 0 1 0 0,-1-1-1 0 0,1 1 1 0 0,-1 0-1 0 0,1-1 1 0 0,-1 1-1 0 0,1-1 1 0 0,-1 1-1 0 0,1-1 1 0 0,-1 1-1 0 0,0-1 1 0 0,1 1 0 0 0,-1-1-1 0 0,0 1 1 0 0,1-1-1 0 0,-1 1 1 0 0,0-1-1 0 0,0 0 1 0 0,0 0 57 0 0,2-13-4583 0 0,-1 8-291 0 0,0 1-7435 0 0</inkml:trace>
  <inkml:trace contextRef="#ctx0" brushRef="#br0" timeOffset="166.227">37 166 8346 0 0,'0'0'1464'0'0,"0"0"-944"0"0,0 0-352 0 0,0 0-144 0 0,0 0-272 0 0,0 0-888 0 0,0 0-592 0 0,0 0-1889 0 0,0 0-176 0 0</inkml:trace>
  <inkml:trace contextRef="#ctx0" brushRef="#br0" timeOffset="1951.011">30 114 0 0 0,'0'0'840'0'0,"0"0"702"0"0,0 0 34 0 0,0 0-59 0 0,0 0 64 0 0,0 0 30 0 0,0 0-65 0 0,0 0-90 0 0,0 0-113 0 0,0 0-87 0 0,0 0-50 0 0,0 0-54 0 0,3-2-57 0 0,12-5-67 0 0,-11 5-82 0 0,-4 2-85 0 0,0 0-87 0 0,0 0-70 0 0,0 0-58 0 0,0 0-41 0 0,-26 11 1185 0 0,11 0-1174 0 0,35-25 36 0 0,7 15-5887 0 0,-22 1 1033 0 0,0-2-7927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2593 0 0,'0'0'1965'0'0,"0"0"-164"0"0,0 0-4 0 0,0 0 64 0 0,0 0-86 0 0,0 0-189 0 0,0 0-216 0 0,0 0-253 0 0,0 0-204 0 0,0 0-126 0 0,0 0-115 0 0,0-3-57 0 0,0-12 1073 0 0,0 15-1145 0 0,0 0-9 0 0,0 0-16 0 0,0 0 1 0 0,0 0-28 0 0,0 0-34 0 0,0 0-61 0 0,0 8 482 0 0,32 153 1124 0 0,14-73-1518 0 0,-44-86-448 0 0,1 0 1 0 0,-1-1-1 0 0,1 1 1 0 0,0-1-1 0 0,0 1 1 0 0,0-1-1 0 0,0 0 1 0 0,0 0-1 0 0,0 0 1 0 0,0-1-1 0 0,1 1 1 0 0,-1-1-1 0 0,0 0 1 0 0,0 0-1 0 0,0 0 1 0 0,1 0-1 0 0,-1 0 1 0 0,0-1-1 0 0,0 1 1 0 0,0-1-1 0 0,0 0 1 0 0,1 0-1 0 0,-1 0 1 0 0,-1 0-1 0 0,1-1 1 0 0,0 1-1 0 0,0-1 1 0 0,0 1-1 0 0,-1-1 1 0 0,3-2-37 0 0,163-165 503 0 0,-167 168-487 0 0,1 1 10 0 0,-2 0 8 0 0,0 0-42 0 0,0 0-24 0 0,0 0-15 0 0,12 112-98 0 0,-11-108 151 0 0,0 0 1 0 0,0 0-1 0 0,0 0 1 0 0,1 0-1 0 0,-1-1 1 0 0,1 1-1 0 0,0 0 1 0 0,0-1-1 0 0,0 0 1 0 0,1 1-1 0 0,-1-1 1 0 0,1 0-1 0 0,0 0 1 0 0,0 0-1 0 0,0 0 1 0 0,0-1-1 0 0,0 1 1 0 0,1-1-1 0 0,-1 0 1 0 0,1 0-1 0 0,-1 0 1 0 0,1 0-1 0 0,0-1 1 0 0,0 0-1 0 0,3 2-6 0 0,4-4 36 0 0,-1 0 0 0 0,0-1 0 0 0,0 0 1 0 0,0 0-1 0 0,0-1 0 0 0,0-1 0 0 0,0 1 0 0 0,-1-1 0 0 0,1-1 0 0 0,-1 0 0 0 0,0 0 0 0 0,-1-1 1 0 0,1 0-1 0 0,-1-1 0 0 0,-1 0 0 0 0,1 0 0 0 0,-1 0 0 0 0,0-1 0 0 0,-1 0 0 0 0,0 0 0 0 0,0-1 1 0 0,0 0-1 0 0,-1 0 0 0 0,-1 0 0 0 0,0-1 0 0 0,0 1 0 0 0,1-7-36 0 0,11-40-1051 0 0,-20 56-1085 0 0,0 0 30 0 0,2 0-4908 0 0,0 0-3466 0 0</inkml:trace>
  <inkml:trace contextRef="#ctx0" brushRef="#br0" timeOffset="570.064">893 0 11779 0 0,'0'0'1992'0'0,"0"0"-392"0"0,0 0-255 0 0,0 0-86 0 0,0 0-67 0 0,0 0-68 0 0,0 0-177 0 0,0 0-224 0 0,0 0-178 0 0,0 0-3 0 0,0 0 48 0 0,0 0 25 0 0,0 9 9 0 0,-7 380 3170 0 0,0-339-3697 0 0,-2 12-21 0 0,2 0 0 0 0,3 0 0 0 0,4 44-76 0 0,-1-105 2 0 0,1 1 1 0 0,0-1 0 0 0,0 0 0 0 0,0 1 0 0 0,1-1-1 0 0,-1 1 1 0 0,0-1 0 0 0,0 1 0 0 0,1-1 0 0 0,-1 1-1 0 0,1-1 1 0 0,-1 0 0 0 0,1 1 0 0 0,0-1 0 0 0,-1 0 0 0 0,1 0-1 0 0,0 1 1 0 0,0-1 0 0 0,0 0 0 0 0,0 0 0 0 0,0 0-1 0 0,0 0 1 0 0,0 0 0 0 0,0 0 0 0 0,1-1 0 0 0,-1 1-1 0 0,0 0 1 0 0,0 0 0 0 0,1-1 0 0 0,-1 1 0 0 0,0-1 0 0 0,1 1-1 0 0,-1-1 1 0 0,1 0 0 0 0,-1 1 0 0 0,1-1 0 0 0,-1 0-1 0 0,1 0 1 0 0,-1 0 0 0 0,0 0 0 0 0,1 0 0 0 0,-1-1-1 0 0,1 1 1 0 0,-1 0 0 0 0,1-1 0 0 0,-1 1 0 0 0,0-1 0 0 0,1 1-1 0 0,-1-1 1 0 0,0 1 0 0 0,1-1 0 0 0,-1 0 0 0 0,0 0-1 0 0,0 0 1 0 0,1 0-3 0 0,197-149 206 0 0,-164 131-261 0 0,-31 45 12 0 0,-6 172 197 0 0,25-198-650 0 0,5-28-1869 0 0,-18 14-2157 0 0,-1 2-3640 0 0,-3 4-4201 0 0</inkml:trace>
  <inkml:trace contextRef="#ctx0" brushRef="#br0" timeOffset="951.435">1377 685 6609 0 0,'0'0'2496'0'0,"0"0"-101"0"0,0 0-187 0 0,0 0-274 0 0,0 0-320 0 0,0 0-273 0 0,0 0-228 0 0,0 0-183 0 0,0 0-123 0 0,0 0-93 0 0,0 0-115 0 0,34-9-114 0 0,101-30-61 0 0,-57 0 750 0 0,-67 27-852 0 0,23-57 1188 0 0,-33 67-1496 0 0,-1 1 1 0 0,0-1-1 0 0,0 0 1 0 0,0 1 0 0 0,0-1-1 0 0,0 1 1 0 0,0-1-1 0 0,0 0 1 0 0,0 1 0 0 0,-1-1-1 0 0,1 1 1 0 0,-1-1-1 0 0,1 0 1 0 0,-1 1-1 0 0,0-1 1 0 0,1 1 0 0 0,-1 0-1 0 0,0-1 1 0 0,0 1-1 0 0,0 0 1 0 0,0-1 0 0 0,0 1-1 0 0,0 0 1 0 0,0 0-1 0 0,-1 0 1 0 0,1 0 0 0 0,0 0-1 0 0,-1 0 1 0 0,1 0-1 0 0,-1 1 1 0 0,1-1-1 0 0,-1 0 1 0 0,1 1 0 0 0,-1-1-1 0 0,1 1 1 0 0,-1-1-1 0 0,1 1 1 0 0,-1 0 0 0 0,0 0-1 0 0,1 0 1 0 0,-1 0-1 0 0,0 0 1 0 0,1 0 0 0 0,-1 0-1 0 0,0 0-14 0 0,-10 2-12 0 0,0 1 1 0 0,0 0-1 0 0,0 0 0 0 0,1 1 0 0 0,-1 0 1 0 0,1 1-1 0 0,0 1 0 0 0,0 0 0 0 0,0 0 1 0 0,1 1-1 0 0,0 0 0 0 0,1 1 0 0 0,-1 0 0 0 0,1 0 1 0 0,1 1-1 0 0,0 1 0 0 0,-7 9 12 0 0,11-15-11 0 0,1 0 1 0 0,-1 1-1 0 0,1-1 0 0 0,0 1 0 0 0,1 0 1 0 0,-1 0-1 0 0,1 0 0 0 0,0 0 0 0 0,0 1 1 0 0,1-1-1 0 0,0 0 0 0 0,-1 1 0 0 0,2-1 1 0 0,-1 1-1 0 0,1 0 0 0 0,0-1 0 0 0,0 1 1 0 0,0 2 10 0 0,2-5-9 0 0,-1 0 1 0 0,1 1 0 0 0,0-1 0 0 0,0 0-1 0 0,0 0 1 0 0,1 0 0 0 0,-1-1-1 0 0,1 1 1 0 0,-1 0 0 0 0,1-1-1 0 0,0 0 1 0 0,0 1 0 0 0,0-1-1 0 0,0 0 1 0 0,1-1 0 0 0,-1 1-1 0 0,0-1 1 0 0,1 1 0 0 0,-1-1 0 0 0,1 0-1 0 0,-1 0 1 0 0,1 0 0 0 0,0-1-1 0 0,-1 1 1 0 0,1-1 0 0 0,1 0 8 0 0,133-2-1905 0 0,-85-18-8788 0 0,-46 15-926 0 0</inkml:trace>
  <inkml:trace contextRef="#ctx0" brushRef="#br0" timeOffset="1379.846">1812 711 3985 0 0,'0'0'2928'0'0,"0"0"-266"0"0,0 0-281 0 0,0 0-313 0 0,0 0-303 0 0,0 0-270 0 0,0 0-214 0 0,0 0-214 0 0,0 0-171 0 0,32-2-139 0 0,101-7-164 0 0,-73-7 299 0 0,-55 14-793 0 0,0-1-1 0 0,0-1 1 0 0,0 1 0 0 0,0-1-1 0 0,-1 1 1 0 0,0-1-1 0 0,1-1 1 0 0,-2 1-1 0 0,1-1 1 0 0,0 1 0 0 0,-1-1-1 0 0,0 0 1 0 0,0 0-1 0 0,0 0 1 0 0,-1-1-1 0 0,1 1 1 0 0,-1-1 0 0 0,-1 0-1 0 0,1 1 1 0 0,-1-1-1 0 0,0 0 1 0 0,0 0-1 0 0,-1 0 1 0 0,0-1-99 0 0,-2 3-4 0 0,0 1 0 0 0,0 0 0 0 0,0 1-1 0 0,0-1 1 0 0,-1 0 0 0 0,0 1 0 0 0,1-1 0 0 0,-1 1 0 0 0,0 0 0 0 0,0 0-1 0 0,0 0 1 0 0,-1 0 0 0 0,1 0 0 0 0,0 1 0 0 0,-1-1 0 0 0,1 1 0 0 0,-1 0 0 0 0,1 0-1 0 0,-1 1 1 0 0,0-1 0 0 0,1 1 0 0 0,-1-1 0 0 0,0 1 0 0 0,1 0 0 0 0,-1 1-1 0 0,0-1 1 0 0,1 1 0 0 0,-1-1 0 0 0,1 1 0 0 0,-1 0 0 0 0,1 0 0 0 0,-1 1-1 0 0,1-1 1 0 0,0 1 0 0 0,-1 0 0 0 0,1 0 0 0 0,0 0 0 0 0,0 0 4 0 0,-5 4-21 0 0,0 0 1 0 0,0 0 0 0 0,1 0-1 0 0,0 1 1 0 0,1 0 0 0 0,-1 1 0 0 0,1 0-1 0 0,1 0 1 0 0,-1 0 0 0 0,1 0-1 0 0,1 1 1 0 0,0 0 0 0 0,0 0-1 0 0,1 0 1 0 0,0 1 0 0 0,0-1-1 0 0,1 1 1 0 0,0-1 0 0 0,1 1 0 0 0,0 0-1 0 0,0-1 1 0 0,2 11 20 0 0,2-15 0 0 0,0-1-1 0 0,0 1 1 0 0,1 0 0 0 0,0-1 0 0 0,0 0 0 0 0,0 0-1 0 0,0 0 1 0 0,1 0 0 0 0,-1-1 0 0 0,1 0 0 0 0,0 0-1 0 0,0 0 1 0 0,0 0 0 0 0,1-1 0 0 0,-1 0 0 0 0,1 0-1 0 0,-1 0 1 0 0,1-1 0 0 0,0 0 0 0 0,-1 0-1 0 0,1 0 1 0 0,0-1 0 0 0,0 1 0 0 0,-1-2 0 0 0,3 1 0 0 0,8 0-25 0 0,1 0 1 0 0,0-1-1 0 0,0-1 1 0 0,-1 0 0 0 0,1-1-1 0 0,-1-1 1 0 0,0-1-1 0 0,0 0 1 0 0,-1-1 0 0 0,1 0-1 0 0,4-4 25 0 0,89-71-6174 0 0,-95 64 795 0 0,-7 5-5430 0 0</inkml:trace>
  <inkml:trace contextRef="#ctx0" brushRef="#br0" timeOffset="1740.938">2583 59 16275 0 0,'0'0'1772'0'0,"0"0"-616"0"0,0 0-213 0 0,0 0 28 0 0,0 0 118 0 0,0 0 78 0 0,0 0-68 0 0,0 0-132 0 0,0 0-171 0 0,0 0-155 0 0,0 0-99 0 0,0 0-49 0 0,-2 26-69 0 0,-11 129 277 0 0,-5-19 187 0 0,-18 100-671 0 0,26-38-264 0 0,11-199 32 0 0,-1 1 0 0 0,0 0-1 0 0,1 0 1 0 0,-1 0 0 0 0,0 0-1 0 0,1-1 1 0 0,-1 1-1 0 0,1 0 1 0 0,-1 0 0 0 0,0 0-1 0 0,1 0 1 0 0,-1 0-1 0 0,1 0 1 0 0,-1 0 0 0 0,0 0-1 0 0,1 0 1 0 0,-1 0 0 0 0,0 0-1 0 0,1 0 1 0 0,-1 1-1 0 0,1-1 1 0 0,-1 0 0 0 0,0 0-1 0 0,1 0 1 0 0,-1 0-1 0 0,0 1 1 0 0,1-1 0 0 0,-1 0-1 0 0,0 0 1 0 0,0 1 0 0 0,1-1-1 0 0,-1 0 1 0 0,0 0-1 0 0,0 1 1 0 0,1-1 0 0 0,-1 0-1 0 0,0 1 1 0 0,0-1 0 0 0,0 0-1 0 0,1 1 1 0 0,-1-1-1 0 0,0 0 1 0 0,0 1 0 0 0,0-1-1 0 0,0 1 1 0 0,0-1-1 0 0,0 0 1 0 0,0 1 0 0 0,0-1-1 0 0,0 0 1 0 0,0 1 0 0 0,0-1-1 0 0,0 1 1 0 0,0-1-1 0 0,0 0 1 0 0,0 1 0 0 0,0-1-1 0 0,-1 0 1 0 0,1 1-1 0 0,0-1 1 0 0,0 0 0 0 0,0 1-1 0 0,0-1 1 0 0,-1 1 15 0 0,16-33-2449 0 0,-10 22 1500 0 0,-1 2-19 0 0,6-13-5477 0 0,-8 9-5477 0 0</inkml:trace>
  <inkml:trace contextRef="#ctx0" brushRef="#br0" timeOffset="2115.369">2972 431 7810 0 0,'0'0'4181'0'0,"0"0"-1660"0"0,0 0-699 0 0,0 0-117 0 0,0 0-134 0 0,0 0-253 0 0,0 0-324 0 0,0 0-246 0 0,0 0-114 0 0,0 0-81 0 0,0 0-79 0 0,0 0-106 0 0,0 0-103 0 0,-6 2-52 0 0,-125 47 1044 0 0,129-48-1252 0 0,0 0 0 0 0,1 0 0 0 0,-1 0 1 0 0,1 0-1 0 0,-1 1 0 0 0,1-1 0 0 0,-1 0 0 0 0,1 1 1 0 0,0-1-1 0 0,0 1 0 0 0,0-1 0 0 0,0 1 1 0 0,0 0-1 0 0,0-1 0 0 0,0 1 0 0 0,0 0 0 0 0,1 0 1 0 0,-1 0-1 0 0,1 0 0 0 0,-1-1 0 0 0,1 1 1 0 0,0 0-1 0 0,0 0 0 0 0,0 0 0 0 0,0 0 0 0 0,0 0 1 0 0,0 0-1 0 0,0 0 0 0 0,1 0 0 0 0,-1 0 1 0 0,1-1-1 0 0,-1 1 0 0 0,1 0 0 0 0,0 0 0 0 0,0 0 1 0 0,-1-1-1 0 0,1 1 0 0 0,1 0 0 0 0,-1-1 1 0 0,0 1-1 0 0,0-1 0 0 0,1 1-5 0 0,63 56 259 0 0,-60-54-182 0 0,0 0 0 0 0,0 0-1 0 0,0 0 1 0 0,-1 0 0 0 0,1 1-1 0 0,-1 0 1 0 0,0-1-1 0 0,0 2 1 0 0,-1-1 0 0 0,1 0-1 0 0,-1 1 1 0 0,0 0 0 0 0,-1-1-1 0 0,1 1 1 0 0,-1 0-1 0 0,0 0 1 0 0,-1 1 0 0 0,0-1-1 0 0,0 0 1 0 0,0 0-1 0 0,0 1 1 0 0,-1 5-77 0 0,-2-7 46 0 0,-1 0 0 0 0,1 0 0 0 0,-1-1 1 0 0,0 0-1 0 0,0 1 0 0 0,-1-1 0 0 0,1 0 0 0 0,-1 0 0 0 0,0-1 0 0 0,0 1 1 0 0,0-1-1 0 0,0 0 0 0 0,-1 0 0 0 0,1 0 0 0 0,-1-1 0 0 0,0 1 0 0 0,-1 0-46 0 0,0 0 0 0 0,0 0-1 0 0,-1-1 1 0 0,1 0 0 0 0,0 0-1 0 0,-1 0 1 0 0,1 0-1 0 0,-1-1 1 0 0,0 0 0 0 0,0-1-1 0 0,1 1 1 0 0,-1-1-1 0 0,0-1 1 0 0,0 1 0 0 0,1-1-1 0 0,-1 0 1 0 0,1-1-1 0 0,-4-1 1 0 0,-23-34-4567 0 0,30 27-481 0 0,2 5-7094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4185 0 0,'0'0'1856'0'0,"0"0"-47"0"0,0 0 206 0 0,0 0 200 0 0,0 0 0 0 0,0 0-191 0 0,0 0-410 0 0,0 0-442 0 0,0 0-323 0 0,0 0-243 0 0,0 0-130 0 0,-4 11-41 0 0,-68 174 1860 0 0,-36 123-1212 0 0,19-112-1187 0 0,77-167-589 0 0,12-29 347 0 0,0 0-104 0 0,0 0-137 0 0,0-4-1015 0 0,12-54-3654 0 0,-3 34 555 0 0,-6 15 2027 0 0,4-6-5762 0 0</inkml:trace>
  <inkml:trace contextRef="#ctx0" brushRef="#br0" timeOffset="524.207">80 328 0 0 0,'0'0'931'0'0,"0"0"172"0"0,0 0 346 0 0,0 0 332 0 0,0 0 163 0 0,0 0-98 0 0,0 0-318 0 0,0 0-343 0 0,0 0-248 0 0,0 0-94 0 0,0 0-48 0 0,0 0-39 0 0,0 17-59 0 0,2 53-79 0 0,-3-69-587 0 0,1 0-1 0 0,0 0 1 0 0,0 0 0 0 0,0 1 0 0 0,0-1 0 0 0,1 0-1 0 0,-1 0 1 0 0,0 0 0 0 0,0 0 0 0 0,1 0-1 0 0,-1 0 1 0 0,0 0 0 0 0,1 0 0 0 0,-1-1 0 0 0,1 1-1 0 0,-1 0 1 0 0,1 0 0 0 0,0 0 0 0 0,-1 0 0 0 0,1 0-1 0 0,0-1 1 0 0,0 1 0 0 0,-1 0 0 0 0,1-1-1 0 0,0 1 1 0 0,0-1 0 0 0,0 1 0 0 0,0-1 0 0 0,0 1-1 0 0,0-1 1 0 0,0 1 0 0 0,0-1 0 0 0,0 0 0 0 0,0 0-1 0 0,0 1 1 0 0,0-1 0 0 0,0 0 0 0 0,0 0-1 0 0,0 0 1 0 0,0 0 0 0 0,0 0 0 0 0,0-1 0 0 0,0 1-1 0 0,1 0-30 0 0,5 0 277 0 0,10-1-83 0 0,1-1 1 0 0,-1 0-1 0 0,0-2 1 0 0,-1 1-1 0 0,1-2 1 0 0,-1 0-1 0 0,0-2 1 0 0,0 1-1 0 0,0-2 1 0 0,-1 0-1 0 0,0-1 1 0 0,-1 0-1 0 0,0-1 1 0 0,0-1-1 0 0,-1 0 0 0 0,0-1 1 0 0,-1 0-1 0 0,-1-1 1 0 0,0 0-1 0 0,-1-1 1 0 0,0 0-1 0 0,-1-1 1 0 0,6-12-195 0 0,0-1 129 0 0,0 0 1 0 0,-2-2 0 0 0,-1 1-1 0 0,-1-2 1 0 0,-2 1-1 0 0,0-10-129 0 0,-15 94 1454 0 0,-13 14-896 0 0,4 0 1 0 0,2 1 0 0 0,3 0-1 0 0,3 1 1 0 0,2 28-559 0 0,2 27 225 0 0,3-125-226 0 0,0 0-13 0 0,0 0 4 0 0,0 0-8 0 0,0 0-15 0 0,0 0-16 0 0,0 0 1 0 0,0 0-14 0 0,0 0 16 0 0,0 0-6 0 0,0 0-24 0 0,0 0-22 0 0,43-30-5329 0 0,-30 17-3684 0 0,-9 8-2698 0 0</inkml:trace>
  <inkml:trace contextRef="#ctx0" brushRef="#br0" timeOffset="921.126">710 251 9810 0 0,'0'0'2295'0'0,"0"0"-358"0"0,0 0-98 0 0,0 0-35 0 0,0 0-134 0 0,0 0-257 0 0,0 0-368 0 0,0 0-328 0 0,0 0-206 0 0,0 0-90 0 0,0 0-35 0 0,0 0-6 0 0,0 0-49 0 0,-4 15-73 0 0,-18 107 273 0 0,-18 75 100 0 0,32-127-635 0 0,8-69-35 0 0,0-1-1 0 0,0 0-21 0 0,0 0-20 0 0,0 0-26 0 0,4-24-901 0 0,49-81-4752 0 0,-8 38-2258 0 0,-19 29 402 0 0,-18 25 4371 0 0</inkml:trace>
  <inkml:trace contextRef="#ctx0" brushRef="#br0" timeOffset="1338.508">886 269 24 0 0,'0'0'2311'0'0,"0"0"-149"0"0,0 0-227 0 0,0 0-67 0 0,0 0 74 0 0,0 0 25 0 0,0 0-146 0 0,0 0-285 0 0,0 0-274 0 0,0 0-232 0 0,0 0-160 0 0,0 0-118 0 0,0 0-77 0 0,-30 30-60 0 0,-95 92-60 0 0,73-76 1130 0 0,51-45-1394 0 0,1-1-55 0 0,0 0-65 0 0,0 0-57 0 0,0 0-32 0 0,0 0 0 0 0,85 4 1798 0 0,7 102 1268 0 0,-61-66-2510 0 0,-7-40-3830 0 0,-9-13-1115 0 0,-8 2-3335 0 0,-5 7-4613 0 0</inkml:trace>
  <inkml:trace contextRef="#ctx0" brushRef="#br0" timeOffset="1822.339">1161 243 8298 0 0,'0'0'2430'0'0,"0"0"-333"0"0,0 0-97 0 0,0 0-87 0 0,0 0-228 0 0,0 0-317 0 0,0 0-349 0 0,0 0-292 0 0,0 0-178 0 0,0 0-94 0 0,0 0-32 0 0,0 0 61 0 0,0 0 64 0 0,4 1 43 0 0,27 2 78 0 0,1-1 0 0 0,0-1 0 0 0,-1-2 0 0 0,1-2 0 0 0,-1 0 0 0 0,1-3-669 0 0,125-2 469 0 0,-154 9 3 0 0,-9 5-7408 0 0,1-6 4246 0 0,2 0-3648 0 0,0 0-5144 0 0</inkml:trace>
  <inkml:trace contextRef="#ctx0" brushRef="#br0" timeOffset="2104.253">1186 420 5177 0 0,'0'0'4190'0'0,"0"0"-1386"0"0,0 0-604 0 0,0 0-163 0 0,0 0-216 0 0,0 0-320 0 0,0 0-391 0 0,0 0-371 0 0,0 0-201 0 0,0 0-23 0 0,0 0 58 0 0,0 0 76 0 0,0 0 14 0 0,12 0-35 0 0,128-19 1738 0 0,56-16-1598 0 0,-141 33-1398 0 0,-31 3-8842 0 0,-22-1-2856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4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171 206 2024 0 0,'0'0'1855'0'0,"0"0"-288"0"0,0 0 3 0 0,0 0 243 0 0,0 0 144 0 0,0 0 46 0 0,0 0-197 0 0,0 0-320 0 0,0 0-210 0 0,0 0-214 0 0,0 0-197 0 0,-5-4-167 0 0,2 1-596 0 0,2 2-65 0 0,-1 0 0 0 0,1 0 0 0 0,0 0 0 0 0,0 0-1 0 0,0 0 1 0 0,0 0 0 0 0,-1 1 0 0 0,1-1 0 0 0,0 0 0 0 0,-1 0 0 0 0,1 1-1 0 0,-1-1 1 0 0,1 1 0 0 0,-1 0 0 0 0,1-1 0 0 0,-1 1 0 0 0,1 0 0 0 0,-1 0-1 0 0,1 0 1 0 0,-1 0 0 0 0,1 0 0 0 0,-1 0 0 0 0,1 0 0 0 0,-1 0 0 0 0,1 1-1 0 0,-1-1 1 0 0,1 1 0 0 0,-1-1 0 0 0,1 1 0 0 0,-1 0-37 0 0,-9 9 143 0 0,0 0 0 0 0,1 1 1 0 0,0 0-1 0 0,1 1 0 0 0,0 0 0 0 0,1 1 1 0 0,1-1-1 0 0,0 2 0 0 0,0-1 0 0 0,2 1 1 0 0,-1 0-1 0 0,2 0 0 0 0,0 0 0 0 0,0 0 1 0 0,2 1-1 0 0,0 0 0 0 0,0 0 0 0 0,1-1 0 0 0,1 1 1 0 0,1 0-1 0 0,0 0 0 0 0,2 10-143 0 0,-3-17 57 0 0,1 0-1 0 0,-1 0 1 0 0,1 0-1 0 0,1 0 0 0 0,0 0 1 0 0,0 0-1 0 0,0 0 1 0 0,1 0-1 0 0,0-1 1 0 0,0 1-1 0 0,1-1 1 0 0,0 0-1 0 0,1 0 1 0 0,-1 0-1 0 0,1-1 1 0 0,0 0-1 0 0,1 0 0 0 0,0 0 1 0 0,0 0-1 0 0,0-1 1 0 0,0 0-1 0 0,1 0 1 0 0,0-1-1 0 0,0 0 1 0 0,0 0-1 0 0,1 0 1 0 0,-1-1-1 0 0,1-1 0 0 0,0 1 1 0 0,0-1-1 0 0,0 0 1 0 0,0-1-1 0 0,7 1-56 0 0,-7-2 82 0 0,-1 0-1 0 0,1 0 1 0 0,0-1-1 0 0,-1 0 1 0 0,1-1-1 0 0,0 1 1 0 0,-1-1-1 0 0,0-1 1 0 0,0 0-1 0 0,1 0 1 0 0,-1 0-1 0 0,-1-1 1 0 0,1 0 0 0 0,-1 0-1 0 0,1 0 1 0 0,4-6-82 0 0,4-3 59 0 0,-1 0 1 0 0,0-1 0 0 0,-1-1 0 0 0,-1 0 0 0 0,0-1 0 0 0,-1 0-1 0 0,-1 0 1 0 0,0-2 0 0 0,-1 1 0 0 0,-1-1 0 0 0,-1 0 0 0 0,-1-1-1 0 0,0 0 1 0 0,-1 0 0 0 0,-1 0 0 0 0,-1 0 0 0 0,-1-1-1 0 0,-1 1 1 0 0,0-1 0 0 0,-1 1 0 0 0,-1-1 0 0 0,-2-1-60 0 0,1 11-69 0 0,0 1 0 0 0,-1 0 0 0 0,0 0 0 0 0,0 1 0 0 0,-1-1 0 0 0,0 1 0 0 0,-1-1 0 0 0,0 1 0 0 0,0 0 0 0 0,-1 1 0 0 0,0 0 0 0 0,0 0 0 0 0,-1 0 0 0 0,0 0 0 0 0,0 1-1 0 0,0 0 1 0 0,-1 1 0 0 0,0 0 0 0 0,0 0 0 0 0,0 1 0 0 0,-1-1 0 0 0,1 2 0 0 0,-1-1 0 0 0,0 1 0 0 0,0 1 0 0 0,0 0 0 0 0,0 0 0 0 0,-1 1 0 0 0,1 0 0 0 0,-1 0 0 0 0,1 1 0 0 0,0 0 0 0 0,-1 1 0 0 0,1 0 0 0 0,0 1 0 0 0,-1 0 0 0 0,1 0 0 0 0,0 1 0 0 0,0 0 0 0 0,1 0 0 0 0,-1 1 0 0 0,0 0 0 0 0,1 1 0 0 0,0 0 0 0 0,-4 3 69 0 0,-42 63-2176 0 0,30-16-6165 0 0,19-37-3084 0 0</inkml:trace>
  <inkml:trace contextRef="#ctx0" brushRef="#br0" timeOffset="488.994">671 511 11018 0 0,'0'0'2890'0'0,"0"0"-849"0"0,0 0-434 0 0,0 0-127 0 0,0 0-68 0 0,0 0-123 0 0,0 0-214 0 0,0 0-263 0 0,0 0-173 0 0,0 0-66 0 0,0 0-45 0 0,0 0-24 0 0,0 0-54 0 0,6 19 459 0 0,-34 65-490 0 0,49-84-434 0 0,-15-3 31 0 0,-1-1 0 0 0,1 0-1 0 0,-1 0 1 0 0,0 0-1 0 0,0 0 1 0 0,0-1 0 0 0,0 0-1 0 0,-1 0 1 0 0,0 0 0 0 0,0 0-1 0 0,0-1 1 0 0,-1 0 0 0 0,0 1-1 0 0,0-1 1 0 0,0-2-16 0 0,9-41 208 0 0,-12 49-164 0 0,0 0-33 0 0,-16 3-1537 0 0,8 7-1011 0 0,7-6-1002 0 0,1 0-3346 0 0,0-3-4885 0 0</inkml:trace>
  <inkml:trace contextRef="#ctx0" brushRef="#br0" timeOffset="1087.115">914 114 6753 0 0,'0'0'5242'0'0,"0"0"-2502"0"0,0 0-1029 0 0,0 0-243 0 0,0 0-155 0 0,0 0-176 0 0,0 0-259 0 0,0 0-247 0 0,0 0-161 0 0,0 0-36 0 0,0 0 51 0 0,0 0 55 0 0,0 0 33 0 0,20-13-3 0 0,62-38-55 0 0,0 17 641 0 0,-59 29-848 0 0,71-6 477 0 0,-92 13-769 0 0,0 1 1 0 0,0-1-1 0 0,0 1 1 0 0,0-1-1 0 0,-1 1 1 0 0,1 0-1 0 0,-1 0 1 0 0,1 0-1 0 0,-1 0 1 0 0,0 0-1 0 0,0 0 1 0 0,-1 0 0 0 0,1 0-1 0 0,0 0 1 0 0,-1 0-1 0 0,0 0 1 0 0,0 0-1 0 0,0 1 1 0 0,0-1-1 0 0,0 0 1 0 0,-1 0-1 0 0,1 0 1 0 0,-1 0-1 0 0,0 0 1 0 0,0 1-17 0 0,-4 11 33 0 0,0-1-1 0 0,-1 0 1 0 0,0 0-1 0 0,-1 0 1 0 0,0 0-1 0 0,-2-1 1 0 0,1-1-1 0 0,-1 1 1 0 0,-5 2-33 0 0,-10 19 50 0 0,4-9-30 0 0,15-20-23 0 0,1-1 0 0 0,0 0 0 0 0,0 1 0 0 0,1 0 0 0 0,0 0 0 0 0,-1 0 0 0 0,2 0 0 0 0,-1 1 0 0 0,1-1-1 0 0,-1 1 1 0 0,1 0 0 0 0,1 0 0 0 0,-1-1 0 0 0,1 2 3 0 0,3-4 0 0 0,0 1-1 0 0,0-1 1 0 0,0 0-1 0 0,1 0 0 0 0,-1-1 1 0 0,1 1-1 0 0,0 0 1 0 0,0-1-1 0 0,0 0 1 0 0,0 1-1 0 0,0-1 1 0 0,0 0-1 0 0,1-1 1 0 0,-1 1-1 0 0,1-1 1 0 0,-1 1-1 0 0,1-1 1 0 0,-1 0-1 0 0,5 0 1 0 0,1 3 5 0 0,1 0 8 0 0,-3-3-10 0 0,0 1 0 0 0,1 0 0 0 0,-1 0 1 0 0,0 1-1 0 0,0 0 0 0 0,-1 0 0 0 0,1 0 1 0 0,-1 1-1 0 0,1 0 0 0 0,-1 1 1 0 0,0-1-1 0 0,-1 1 0 0 0,1 0 0 0 0,-1 0 1 0 0,0 1-1 0 0,0 0 0 0 0,-1 0 0 0 0,0 0 1 0 0,0 0-1 0 0,0 1 0 0 0,-1-1 1 0 0,0 1-1 0 0,0 0 0 0 0,0 0 0 0 0,1 7-3 0 0,-7-1 15 0 0,1-1 0 0 0,-2 1 0 0 0,0-1 0 0 0,0 0 0 0 0,-1 0-1 0 0,-1 0 1 0 0,0-1 0 0 0,0 0 0 0 0,-1 0 0 0 0,0 0 0 0 0,-1-1-1 0 0,-1 0 1 0 0,1-1 0 0 0,-1 0 0 0 0,-1 0 0 0 0,0-1 0 0 0,0 0-1 0 0,-1 0 1 0 0,0-1 0 0 0,0-1 0 0 0,0 0 0 0 0,-1-1 0 0 0,0 0-1 0 0,0 0 1 0 0,-12 2-15 0 0,-30-3-765 0 0,53-4 624 0 0,0-1 1 0 0,0 1-1 0 0,1-1 1 0 0,-1 0-1 0 0,0 1 1 0 0,0-1-1 0 0,1 0 1 0 0,-1 1-1 0 0,1-1 1 0 0,-1 0-1 0 0,0 0 1 0 0,1 1-1 0 0,-1-1 1 0 0,1 0 0 0 0,0 0-1 0 0,-1 0 1 0 0,1 0-1 0 0,0 0 1 0 0,-1 0-1 0 0,1 0 1 0 0,0 0-1 0 0,0 0 1 0 0,0 1-1 0 0,0-1 1 0 0,0 0-1 0 0,0 0 1 0 0,0 0-1 0 0,0 0 1 0 0,0 0-1 0 0,1 0 1 0 0,-1 0-1 0 0,0 0 1 0 0,0 0-1 0 0,1 0 1 0 0,-1 0 0 0 0,1 1-1 0 0,0-2 141 0 0,6-21-10664 0 0,-2 15-1067 0 0</inkml:trace>
  <inkml:trace contextRef="#ctx0" brushRef="#br0" timeOffset="1444.767">1656 125 6985 0 0,'0'0'2305'0'0,"0"0"-402"0"0,0 0-25 0 0,0 0 74 0 0,0 0-106 0 0,0 0-264 0 0,0 0-334 0 0,0 0-323 0 0,0 0-224 0 0,0 0-151 0 0,-27 33-107 0 0,-86 104-85 0 0,68-62 102 0 0,43-62-363 0 0,-2-5-54 0 0,1-1-1 0 0,1 1 1 0 0,0 0-1 0 0,0 0 1 0 0,0 0-1 0 0,1 0 1 0 0,0 1-1 0 0,1-1 1 0 0,0 0-1 0 0,0 0 1 0 0,1 0 0 0 0,0 1-1 0 0,0-1 1 0 0,1 0-1 0 0,0 0 1 0 0,0 0-1 0 0,1-1 1 0 0,0 1-1 0 0,1-1 1 0 0,-1 1 0 0 0,1-1-1 0 0,1 0 1 0 0,-1 0-1 0 0,1-1 1 0 0,1 1-1 0 0,-1-1 1 0 0,1 0-1 0 0,0-1 1 0 0,0 0 0 0 0,1 1-1 0 0,-1-2 1 0 0,8 5-43 0 0,-3-6 93 0 0,1-1 1 0 0,-1 0 0 0 0,1 0 0 0 0,0-1 0 0 0,0 0 0 0 0,-1-2 0 0 0,1 1 0 0 0,0-1 0 0 0,0-1 0 0 0,-1 0 0 0 0,1 0-1 0 0,-1-1 1 0 0,0-1 0 0 0,0 0 0 0 0,0 0 0 0 0,0-1 0 0 0,5-4-94 0 0,-7 4 77 0 0,1-1-1 0 0,-1 0 1 0 0,0 0-1 0 0,0-1 1 0 0,-1 0-1 0 0,0-1 1 0 0,0 0-1 0 0,-1 0 1 0 0,0 0 0 0 0,0-1-1 0 0,-1 0 1 0 0,-1 0-1 0 0,1-1 1 0 0,-1 0-1 0 0,-1 0 1 0 0,0 0 0 0 0,0 0-1 0 0,-1-1 1 0 0,0 0-1 0 0,-1 1 1 0 0,0-1-1 0 0,-1 0 1 0 0,0 0 0 0 0,-1 0-1 0 0,0 0 1 0 0,0 0-1 0 0,-1 0 1 0 0,-1 0-1 0 0,-2-10-76 0 0,-2 9-88 0 0,0-1-1 0 0,-1 1 0 0 0,0-1 0 0 0,0 2 0 0 0,-2-1 0 0 0,1 1 1 0 0,-1 1-1 0 0,-1-1 0 0 0,0 2 0 0 0,0-1 0 0 0,-1 1 0 0 0,0 1 0 0 0,-1 0 1 0 0,0 1-1 0 0,0 0 0 0 0,-1 0 0 0 0,1 1 0 0 0,-2 1 0 0 0,1 1 1 0 0,0 0-1 0 0,-1 0 0 0 0,0 1 0 0 0,1 1 0 0 0,-1 0 0 0 0,0 1 1 0 0,-6 1 88 0 0,-31 11-2308 0 0,18 6-4933 0 0,18-6-4727 0 0</inkml:trace>
  <inkml:trace contextRef="#ctx0" brushRef="#br0" timeOffset="6133.378">2028 607 6297 0 0,'0'0'2011'0'0,"0"0"-244"0"0,0 0-30 0 0,0 0 102 0 0,0 0-24 0 0,0 0-284 0 0,0 0-467 0 0,0 0-400 0 0,0 0-196 0 0,0 0-30 0 0,0 0 55 0 0,15-1 5254 0 0,-15 2-5590 0 0,0-1-14 0 0,0 0-10 0 0,0 0 7 0 0,0 0 2 0 0,0 0 15 0 0,0 0 12 0 0,0 0 15 0 0,0 0 7 0 0,0 0-24 0 0,0 0-12 0 0,0 0-27 0 0,0 0-22 0 0,0 0 16 0 0,0 0 0 0 0,0 0 8 0 0,-2 22 1005 0 0,64-65-890 0 0,-89 60 428 0 0,27-16-2517 0 0,0-1-298 0 0,0-4-4267 0 0,0 0-6304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4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10 306 16396 0 0,'0'0'1321'0'0,"0"0"-485"0"0,0 0-1 0 0,0 0 169 0 0,0 0-34 0 0,0 0-166 0 0,0 0-260 0 0,0 0-260 0 0,0 0-158 0 0,0 0-57 0 0,0 0-42 0 0,0 0-41 0 0,6 23-64 0 0,19 71-98 0 0,-17-61-679 0 0,-8-32-191 0 0,0-1-1282 0 0,0 0-3583 0 0,0 0-5425 0 0</inkml:trace>
  <inkml:trace contextRef="#ctx0" brushRef="#br0" timeOffset="169.227">1 78 16195 0 0,'0'0'1745'0'0,"0"0"-1177"0"0,0 0-240 0 0,0 0 24 0 0,0 0-48 0 0,0 0-104 0 0,0 0-200 0 0,0 0-232 0 0,0 0-216 0 0,0 0-400 0 0,0 0-1009 0 0,0 0-3736 0 0,0 0-5121 0 0</inkml:trace>
  <inkml:trace contextRef="#ctx0" brushRef="#br0" timeOffset="418.651">296 0 17764 0 0,'0'0'1815'0'0,"0"0"-667"0"0,0 0-257 0 0,0 0-56 0 0,0 0 28 0 0,0 0 28 0 0,0 0-33 0 0,0 0-75 0 0,0 0-119 0 0,0 0-125 0 0,0 0-109 0 0,0 0-86 0 0,0 0-78 0 0,0 33-58 0 0,1 101-33 0 0,3 67 65 0 0,25-109-661 0 0,-43-96-7157 0 0,-4-1 3024 0 0,10 4-1870 0 0,1 1-3313 0 0</inkml:trace>
  <inkml:trace contextRef="#ctx0" brushRef="#br0" timeOffset="985.8">132 302 5785 0 0,'0'0'2865'0'0,"0"0"-377"0"0,0 0-360 0 0,0 0-347 0 0,0 0-346 0 0,0 0-304 0 0,0 0-272 0 0,0 0-215 0 0,0 0-146 0 0,0 0-85 0 0,0 0-28 0 0,0 0-39 0 0,32-15-42 0 0,99-46-48 0 0,-130 60-249 0 0,0 0 0 0 0,-1 0-1 0 0,1 0 1 0 0,0 0 0 0 0,0 0 0 0 0,0 0 0 0 0,0 0 0 0 0,1 0 0 0 0,-1 0-1 0 0,0 0 1 0 0,0 1 0 0 0,0-1 0 0 0,1 0 0 0 0,-1 1 0 0 0,0-1 0 0 0,1 1-1 0 0,-1-1 1 0 0,1 1 0 0 0,-1 0 0 0 0,0 0 0 0 0,1 0 0 0 0,-1 0 0 0 0,1 0-1 0 0,-1 0 1 0 0,1 0 0 0 0,-1 0 0 0 0,0 0 0 0 0,1 0 0 0 0,-1 1 0 0 0,1-1-1 0 0,-1 1 1 0 0,0-1 0 0 0,0 1 0 0 0,1 0 0 0 0,-1-1 0 0 0,0 1 0 0 0,0 0-1 0 0,1 0 1 0 0,-1 0 0 0 0,0 0-7 0 0,2 4 47 0 0,2 0-24 0 0,-1 0 1 0 0,0 1-1 0 0,0 0 0 0 0,0-1 0 0 0,-1 1 0 0 0,0 0 1 0 0,0 1-1 0 0,-1-1 0 0 0,0 0 0 0 0,0 1 0 0 0,0 0 0 0 0,-1-1 1 0 0,0 1-1 0 0,0 0 0 0 0,0 2-23 0 0,4 18 64 0 0,-5-25-16 0 0,1 0 1 0 0,-1-1-1 0 0,1 1 0 0 0,0-1 0 0 0,-1 1 0 0 0,1-1 0 0 0,0 1 0 0 0,0-1 0 0 0,0 0 0 0 0,0 1 0 0 0,0-1 0 0 0,1 0 0 0 0,-1 0 1 0 0,0 0-1 0 0,1 0 0 0 0,-1 0 0 0 0,1 0 0 0 0,-1 0 0 0 0,1 0 0 0 0,-1 0 0 0 0,1-1 0 0 0,-1 1 0 0 0,1-1 0 0 0,0 1 0 0 0,-1-1 1 0 0,1 0-1 0 0,0 1 0 0 0,-1-1 0 0 0,1 0 0 0 0,0 0 0 0 0,0 0 0 0 0,-1 0 0 0 0,1-1 0 0 0,0 1 0 0 0,-1 0 0 0 0,1-1 0 0 0,0 1 1 0 0,-1-1-1 0 0,1 0 0 0 0,-1 1 0 0 0,1-1 0 0 0,-1 0 0 0 0,1 0 0 0 0,-1 0 0 0 0,0 0 0 0 0,1 0 0 0 0,-1 0 0 0 0,0-1 1 0 0,0 1-1 0 0,0 0 0 0 0,0-1 0 0 0,0 1 0 0 0,0 0 0 0 0,1-2-48 0 0,102-115 2943 0 0,-103 117-2933 0 0,0 0-1 0 0,0-1 1 0 0,0 1-1 0 0,1 0 0 0 0,-1 0 1 0 0,0 0-1 0 0,0 0 1 0 0,1 0-1 0 0,-1 0 1 0 0,1 0-1 0 0,-1 0 1 0 0,1 0-1 0 0,-1 1 1 0 0,1-1-1 0 0,-1 1 0 0 0,1-1 1 0 0,0 1-1 0 0,-1-1 1 0 0,1 1-1 0 0,0 0 1 0 0,-1 0-1 0 0,1 0 1 0 0,0 0-1 0 0,-1 0 1 0 0,1 0-1 0 0,0 1 0 0 0,-1-1 1 0 0,1 0-1 0 0,0 1 1 0 0,-1-1-1 0 0,1 1 1 0 0,-1 0-1 0 0,1 0 1 0 0,0 0-10 0 0,74 96 321 0 0,36 10-84 0 0,-97-94-212 0 0,-2 0 0 0 0,0 2 0 0 0,0 0 0 0 0,-2 0 0 0 0,0 1 0 0 0,0 0 0 0 0,-2 1 0 0 0,0 0 0 0 0,-1 1 0 0 0,0 0 0 0 0,-2 0 0 0 0,0 1 0 0 0,-1-1 0 0 0,-1 1 0 0 0,-1 0 0 0 0,-1 1 0 0 0,0-1 0 0 0,-1 0 0 0 0,-2 19-25 0 0,-2-31 10 0 0,0-1-1 0 0,0 1 1 0 0,-1-1 0 0 0,0 0-1 0 0,0 0 1 0 0,-1 0-1 0 0,1 0 1 0 0,-1-1 0 0 0,-1 0-1 0 0,1 0 1 0 0,-1 0 0 0 0,1-1-1 0 0,-1 0 1 0 0,0 0-1 0 0,-1 0 1 0 0,1-1 0 0 0,-1 0-1 0 0,0 0 1 0 0,1-1-1 0 0,-1 0 1 0 0,0 0 0 0 0,-1 0-1 0 0,1-1 1 0 0,0 0-1 0 0,0 0 1 0 0,0-1 0 0 0,-1 0-1 0 0,1 0 1 0 0,-3-2-10 0 0,8 2 4 0 0,0 0 0 0 0,0 0 0 0 0,1 0 0 0 0,-1-1 0 0 0,0 1 0 0 0,0-1-1 0 0,1 0 1 0 0,-1 1 0 0 0,1-1 0 0 0,-1 0 0 0 0,0 0 0 0 0,1 0 0 0 0,-1 0 0 0 0,1 0 0 0 0,0 0 0 0 0,-1 0 0 0 0,1-1 0 0 0,0 1 0 0 0,0 0 0 0 0,0-1 0 0 0,0 1 0 0 0,0-1-1 0 0,0 0 1 0 0,0 1 0 0 0,0-1 0 0 0,1 1 0 0 0,-1-1 0 0 0,1 0 0 0 0,-1 0 0 0 0,1 1 0 0 0,0-1 0 0 0,-1 0 0 0 0,1 0 0 0 0,0 0 0 0 0,0 1 0 0 0,0-3-4 0 0,13-68-1 0 0,7 32-248 0 0,3 0 0 0 0,1 2 0 0 0,2 1 0 0 0,2 0 0 0 0,1 3 0 0 0,2 0 249 0 0,-21 22-335 0 0,18-19-1792 0 0,-14 16-1471 0 0,-1 0-4215 0 0,-5 6-5154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0 125 480 0 0,'0'0'2717'0'0,"0"0"-165"0"0,0 0-139 0 0,0 0-150 0 0,0 0-200 0 0,0 0-249 0 0,0 0-274 0 0,0 0-277 0 0,0 0-213 0 0,0 0-153 0 0,0 0-105 0 0,5-1-96 0 0,76-1 3356 0 0,-47 4-3805 0 0,0-1 1 0 0,0-2-1 0 0,0-1 0 0 0,0-1 1 0 0,0-2-1 0 0,0-2 1 0 0,-1-1-1 0 0,0-1 0 0 0,25-12-247 0 0,-14 7 105 0 0,88-40 311 0 0,-164 61 822 0 0,17 6-1223 0 0,1 0 1 0 0,0 2 0 0 0,1-1-1 0 0,1 2 1 0 0,0 0 0 0 0,1 0-1 0 0,1 1 1 0 0,0 0 0 0 0,1 1-1 0 0,1 0 1 0 0,1 1 0 0 0,1-1-1 0 0,0 1 1 0 0,1 1-1 0 0,2-1 1 0 0,0 1 0 0 0,0-1-1 0 0,2 1 1 0 0,1 2-16 0 0,-25 108 83 0 0,-4-39 2 0 0,-4-2 1 0 0,-4-1 0 0 0,-12 14-86 0 0,24-50 18 0 0,-40 91 55 0 0,66-149-1728 0 0,7-50-2677 0 0,-5 17-7302 0 0,-3 23-50 0 0</inkml:trace>
  <inkml:trace contextRef="#ctx0" brushRef="#br0" timeOffset="443.424">34 508 13347 0 0,'0'0'1411'0'0,"0"0"-528"0"0,0 0-313 0 0,0 0 165 0 0,0 0 336 0 0,0 0 247 0 0,0 0 26 0 0,0 0-148 0 0,0 0-185 0 0,0 0-143 0 0,0 0-113 0 0,36-1-105 0 0,117-7-128 0 0,157-8 1107 0 0,-224 8-1460 0 0,-86 8-159 0 0,0 0 10 0 0,0 0 0 0 0,0 0 16 0 0,0 0 34 0 0,0 0 32 0 0,-9 20 716 0 0,0 3-632 0 0,1 0-1 0 0,1 0 0 0 0,1 1 0 0 0,1 0 0 0 0,1 0 0 0 0,0 11-185 0 0,-8 44 206 0 0,4 10-117 0 0,8-88-116 0 0,0-1-2 0 0,0 0 9 0 0,0 0-4 0 0,0-33-2204 0 0,0 15-678 0 0,0 4-4632 0 0,0 9-4842 0 0</inkml:trace>
  <inkml:trace contextRef="#ctx0" brushRef="#br0" timeOffset="768.274">805 814 15883 0 0,'0'0'1631'0'0,"0"0"-841"0"0,0 0-437 0 0,0 0 109 0 0,0 0 297 0 0,0 0 213 0 0,0 0 93 0 0,0 0-118 0 0,0 0-199 0 0,0 0-137 0 0,0 0-131 0 0,0 0-92 0 0,0 0-38 0 0,3 13-38 0 0,10 103 481 0 0,-25-94-1948 0 0,5-19-3274 0 0,-1-7-5618 0 0,6 1-866 0 0</inkml:trace>
  <inkml:trace contextRef="#ctx0" brushRef="#br0" timeOffset="1010.762">897 195 12259 0 0,'0'0'2504'0'0,"0"0"-1696"0"0,0 0-608 0 0,0 0-416 0 0,0 0-176 0 0,0 0-40 0 0,0 0-296 0 0,0 0-624 0 0,0 0-2297 0 0,0 0-5353 0 0</inkml:trace>
  <inkml:trace contextRef="#ctx0" brushRef="#br0" timeOffset="1367.178">1031 972 12731 0 0,'0'0'1913'0'0,"0"0"-627"0"0,0 0-100 0 0,0 0 119 0 0,0 0-42 0 0,0 0-133 0 0,0 0-289 0 0,0 0-289 0 0,0 0-158 0 0,0 0-107 0 0,0 0-37 0 0,0 0 18 0 0,0 0 15 0 0,6-16 16 0 0,41-107 565 0 0,-40 109-648 0 0,64-95 830 0 0,-58 99-1029 0 0,-13 10-33 0 0,0 0-13 0 0,0 0-1 0 0,0 17 49 0 0,-1-11-5 0 0,0 1 0 0 0,1 0 0 0 0,0-1-1 0 0,0 1 1 0 0,1 0 0 0 0,0-1 0 0 0,0 1 0 0 0,0 0 0 0 0,1-1-1 0 0,0 0 1 0 0,1 1 0 0 0,-1-1 0 0 0,1 0 0 0 0,0 0-1 0 0,0 0 1 0 0,4 4-14 0 0,-4-7 36 0 0,0 1 0 0 0,0-1 0 0 0,0 0 0 0 0,0 0 0 0 0,0-1-1 0 0,1 1 1 0 0,-1-1 0 0 0,1 1 0 0 0,0-1 0 0 0,0 0 0 0 0,0-1 0 0 0,0 1 0 0 0,0-1-1 0 0,0 1 1 0 0,0-1 0 0 0,0 0 0 0 0,1-1 0 0 0,-1 1 0 0 0,4-1-36 0 0,0-3 97 0 0,0 0-1 0 0,1 0 1 0 0,-2-1 0 0 0,1 0 0 0 0,0-1-1 0 0,-1 0 1 0 0,0 0 0 0 0,0 0 0 0 0,0-1-1 0 0,-1 0 1 0 0,0-1 0 0 0,0 1 0 0 0,0-1-1 0 0,-1 0 1 0 0,0-1 0 0 0,-1 1 0 0 0,1-1 0 0 0,-1 0-1 0 0,-1 0 1 0 0,1 0 0 0 0,-2 0 0 0 0,1-1-1 0 0,-1 1 1 0 0,0-1 0 0 0,0-7-97 0 0,2-32-958 0 0,6 61-7443 0 0,-7-10 2831 0 0,1 3-6594 0 0</inkml:trace>
  <inkml:trace contextRef="#ctx0" brushRef="#br0" timeOffset="1872.16">1805 656 11715 0 0,'0'0'2439'0'0,"0"0"-491"0"0,0 0-142 0 0,0 0-20 0 0,0 0-107 0 0,0 0-274 0 0,0 0-373 0 0,0 0-342 0 0,0 0-245 0 0,0 0-134 0 0,0 0-82 0 0,0 0-47 0 0,-21 1-26 0 0,-66 9-40 0 0,83-10-109 0 0,0 0 0 0 0,1 1-1 0 0,-1 0 1 0 0,1 0 0 0 0,-1 0 0 0 0,0 0 0 0 0,1 0-1 0 0,0 1 1 0 0,-1-1 0 0 0,1 1 0 0 0,0 0 0 0 0,0 0 0 0 0,0 0-1 0 0,0 1 1 0 0,0-1 0 0 0,0 1 0 0 0,1-1 0 0 0,-1 1-1 0 0,1 1-6 0 0,-8 6 15 0 0,7-8-16 0 0,0 1-1 0 0,0-1 1 0 0,0 0 0 0 0,0 0 0 0 0,1 1-1 0 0,-1 0 1 0 0,1 0 0 0 0,0-1-1 0 0,0 1 1 0 0,0 0 0 0 0,0 1 0 0 0,0-1-1 0 0,1 0 1 0 0,-1 1 0 0 0,1-1-1 0 0,0 0 1 0 0,0 1 0 0 0,0-1 0 0 0,0 1-1 0 0,1 0 1 0 0,0-1 0 0 0,-1 1 0 0 0,1 0-1 0 0,1-1 1 0 0,-1 1 0 0 0,0 0-1 0 0,1-1 1 0 0,0 1 0 0 0,0-1 0 0 0,0 1-1 0 0,0-1 1 0 0,0 0 0 0 0,1 1-1 0 0,-1-1 1 0 0,1 0 0 0 0,0 0 0 0 0,0 0-1 0 0,1 0 1 0 0,-1 0 0 0 0,0 0 0 0 0,1-1-1 0 0,0 1 1 0 0,-1-1 0 0 0,1 0-1 0 0,0 0 1 0 0,0 0 0 0 0,0 0 0 0 0,1 0 1 0 0,10 2 57 0 0,1-1 0 0 0,0 0 0 0 0,-1-1 0 0 0,1-1 0 0 0,0 0 0 0 0,0-1 1 0 0,0-1-1 0 0,0 0 0 0 0,0-1 0 0 0,-1 0 0 0 0,1-2 0 0 0,-1 1 0 0 0,0-2 1 0 0,0 0-1 0 0,0-1 0 0 0,0 0 0 0 0,-1-1 0 0 0,0 0 0 0 0,2-3-57 0 0,8-5 121 0 0,-1-1-1 0 0,0-1 1 0 0,-2-1-1 0 0,0-1 1 0 0,-1 0 0 0 0,-1-2-1 0 0,0 0 1 0 0,-2-1-1 0 0,-1 0 1 0 0,1-4-121 0 0,-3 9 17 0 0,-2-1 0 0 0,0 0 0 0 0,-2-1 0 0 0,1 0 0 0 0,-2-1 0 0 0,-1 1 0 0 0,-1-1 0 0 0,0-1 1 0 0,-1 1-1 0 0,-1-1 0 0 0,-2 0 0 0 0,0 0 0 0 0,-1 0 0 0 0,0 0 0 0 0,-2 0 0 0 0,-2-11-17 0 0,2 28-20 0 0,-1-1 0 0 0,1 0 0 0 0,-1 1 0 0 0,0 0 0 0 0,0-1 0 0 0,0 1 0 0 0,-1 0 0 0 0,1 0 0 0 0,-1 0 0 0 0,0 1 0 0 0,0-1 0 0 0,-1 1 0 0 0,1-1 0 0 0,-1 1 0 0 0,0 0 0 0 0,1 0 1 0 0,-1 1-1 0 0,0-1 0 0 0,-1 1 0 0 0,1 0 0 0 0,0 0 0 0 0,-1 0 0 0 0,1 1 0 0 0,-1-1 0 0 0,0 1 0 0 0,1 0 0 0 0,-1 1 0 0 0,0-1 0 0 0,1 1 0 0 0,-1 0 0 0 0,0 0 0 0 0,0 0 0 0 0,0 1 0 0 0,1-1 0 0 0,-1 1 0 0 0,0 0 0 0 0,1 1 0 0 0,-1-1 0 0 0,1 1 0 0 0,0 0 0 0 0,-1 0 0 0 0,1 0 0 0 0,0 1 0 0 0,0 0 0 0 0,0-1 0 0 0,0 2 20 0 0,-8 4 25 0 0,0 0 1 0 0,1 2-1 0 0,0-1 0 0 0,0 1 0 0 0,1 1 0 0 0,0 0 0 0 0,1 0 0 0 0,1 1 1 0 0,-1 0-1 0 0,2 1 0 0 0,0 0 0 0 0,0 0 0 0 0,1 0 0 0 0,1 1 0 0 0,0 0 1 0 0,1 0-1 0 0,1 0 0 0 0,0 0 0 0 0,1 1 0 0 0,0-1 0 0 0,1 1 0 0 0,1 0 1 0 0,0-1-1 0 0,1 1 0 0 0,1-1 0 0 0,0 1 0 0 0,1-1 0 0 0,0 0 0 0 0,1 0 1 0 0,1 0-1 0 0,0 0 0 0 0,1-1 0 0 0,1 1 0 0 0,2 3-25 0 0,17 11 153 0 0,0-2 0 0 0,2-1 0 0 0,1-1 0 0 0,1-1 0 0 0,0-2 0 0 0,2 0 0 0 0,1-3 0 0 0,0-1 0 0 0,1-1 0 0 0,0-1 0 0 0,2-3 0 0 0,-1-1 0 0 0,9 1-153 0 0,25 9-107 0 0,-63-19-1221 0 0,-9-3-8333 0 0,0 1-3145 0 0</inkml:trace>
  <inkml:trace contextRef="#ctx0" brushRef="#br0" timeOffset="12944.832">5171 737 5833 0 0,'0'0'2502'0'0,"0"0"-208"0"0,0 0-198 0 0,0 0-75 0 0,0 0-110 0 0,0 0-216 0 0,0 0-331 0 0,0 0-328 0 0,0 0-265 0 0,0 0-185 0 0,0 0-74 0 0,0 0-47 0 0,6 7 1265 0 0,-9 309 661 0 0,-1-265-2267 0 0,4-50-101 0 0,0-1 1353 0 0,-13-118-969 0 0,14 93-398 0 0,1 0 0 0 0,2 0-1 0 0,0 0 1 0 0,2 1 0 0 0,1 0 0 0 0,0 0 0 0 0,2 0 0 0 0,1 1 0 0 0,1 0-1 0 0,0 1 1 0 0,2 0 0 0 0,1 1 0 0 0,0 1 0 0 0,14-15-9 0 0,-28 35 1 0 0,0 0 1 0 0,0 1-1 0 0,0-1 1 0 0,0 0-1 0 0,0 1 1 0 0,0-1-1 0 0,0 0 0 0 0,0 0 1 0 0,1 1-1 0 0,-1-1 1 0 0,0 0-1 0 0,0 1 1 0 0,0-1-1 0 0,0 0 1 0 0,0 0-1 0 0,1 1 0 0 0,-1-1 1 0 0,0 0-1 0 0,0 0 1 0 0,0 1-1 0 0,1-1 1 0 0,-1 0-1 0 0,0 0 1 0 0,0 0-1 0 0,1 1 0 0 0,-1-1 1 0 0,0 0-1 0 0,1 0 1 0 0,-1 0-1 0 0,0 0 1 0 0,0 0-1 0 0,1 0 1 0 0,-1 0-1 0 0,0 1 1 0 0,1-1-1 0 0,-1 0 0 0 0,0 0 1 0 0,1 0-1 0 0,-1 0 1 0 0,0 0-1 0 0,0-1 1 0 0,1 1-1 0 0,-1 0 1 0 0,0 0-1 0 0,1 0 0 0 0,-1 0 1 0 0,0 0-1 0 0,1 0 1 0 0,-1 0-1 0 0,0 0 1 0 0,0-1-1 0 0,1 1 1 0 0,-1 0-1 0 0,0 0 0 0 0,0 0 1 0 0,1-1-1 0 0,-1 1 1 0 0,0 0-1 0 0,0 0 1 0 0,0-1-1 0 0,0 1 1 0 0,1 0-1 0 0,-1 0 0 0 0,0-1 1 0 0,0 1-1 0 0,0 0 1 0 0,0-1-1 0 0,0 1 1 0 0,0 0-2 0 0,6 11 40 0 0,41 99 120 0 0,-35-81-169 0 0,-11-29 9 0 0,0 1 18 0 0,0 2 10 0 0,-1-3-25 0 0,0 0-2 0 0,0 0-7 0 0,0 0 16 0 0,0 0 2 0 0,0 0-12 0 0,0 0 14 0 0,0 0 6 0 0,-6-26-3082 0 0,4 21 1758 0 0,-1 0-2704 0 0,2 1-4762 0 0,1 0-3690 0 0</inkml:trace>
  <inkml:trace contextRef="#ctx0" brushRef="#br0" timeOffset="13218.131">5805 777 14499 0 0,'0'0'1428'0'0,"0"0"-449"0"0,0 0 135 0 0,0 0 378 0 0,0 0 235 0 0,0 0-92 0 0,0 0-419 0 0,0 0-423 0 0,0 0-265 0 0,0 0-133 0 0,0 0-86 0 0,0 0-37 0 0,0 0-52 0 0,-9 27-45 0 0,-28 81-50 0 0,11-22-205 0 0,21-74-1947 0 0,0-6-5147 0 0,4-6-4739 0 0</inkml:trace>
  <inkml:trace contextRef="#ctx0" brushRef="#br0" timeOffset="15224.932">6307 766 8330 0 0,'0'0'4742'0'0,"0"0"-2327"0"0,0 0-877 0 0,0 0-134 0 0,0 0-99 0 0,0 0-184 0 0,0 0-245 0 0,0 0-209 0 0,0 0-173 0 0,0 0-116 0 0,0 0-80 0 0,0 0-37 0 0,0 0-6 0 0,-16 3-10 0 0,-52 8-19 0 0,55-9-143 0 0,-1 2 0 0 0,1 0 1 0 0,0 0-1 0 0,1 1 0 0 0,-1 1 1 0 0,1 0-1 0 0,0 1 0 0 0,0 0 1 0 0,-6 6-84 0 0,10-8 36 0 0,2-1-33 0 0,0 1 0 0 0,1-1 0 0 0,0 1 0 0 0,0 0 0 0 0,0 0-1 0 0,0 0 1 0 0,1 0 0 0 0,0 1 0 0 0,0 0 0 0 0,1 0 0 0 0,-1 0-1 0 0,1 1 1 0 0,1-1 0 0 0,-1 1 0 0 0,1-1 0 0 0,0 1 0 0 0,0 0-1 0 0,1 0 1 0 0,0 0 0 0 0,1-1 0 0 0,-1 1 0 0 0,1 0 0 0 0,0 0-1 0 0,1 1-2 0 0,-1-4 12 0 0,-1-1 0 0 0,1 0 0 0 0,0 0 0 0 0,1 0-1 0 0,-1 0 1 0 0,1 0 0 0 0,-1 0 0 0 0,1 1 0 0 0,0-1-1 0 0,0 0 1 0 0,0-1 0 0 0,0 1 0 0 0,1 0 0 0 0,-1 0-1 0 0,1 0 1 0 0,0-1 0 0 0,0 1 0 0 0,0-1 0 0 0,0 1-1 0 0,0-1 1 0 0,0 0 0 0 0,1 0 0 0 0,-1 0 0 0 0,1 0-1 0 0,-1 0 1 0 0,1-1 0 0 0,0 1 0 0 0,0-1 0 0 0,-1 0 0 0 0,1 1-1 0 0,0-2 1 0 0,0 1 0 0 0,1 0 0 0 0,-1 0 0 0 0,0-1-1 0 0,0 0 1 0 0,0 1 0 0 0,0-1 0 0 0,0 0 0 0 0,1-1-12 0 0,6 0 82 0 0,-1-1 1 0 0,1-1 0 0 0,-1 0 0 0 0,1 0 0 0 0,-1-1-1 0 0,0 0 1 0 0,-1-1 0 0 0,1 0 0 0 0,-1 0 0 0 0,1-1-1 0 0,-2 0 1 0 0,1 0 0 0 0,2-4-83 0 0,4 0 80 0 0,118-119 504 0 0,-81 78-385 0 0,-29 76-206 0 0,-13-6 27 0 0,-1 1-1 0 0,-1-1 1 0 0,0 2 0 0 0,-2-1-1 0 0,0 0 1 0 0,-2 1 0 0 0,0 0-1 0 0,-1 0 1 0 0,-1 0 0 0 0,-1 0-1 0 0,-1 0 1 0 0,-2 10-20 0 0,-1 0 0 0 0,-1 0 1 0 0,-1-1-1 0 0,-2 1 0 0 0,-1-2 0 0 0,-1 1 1 0 0,-10 17-1 0 0,16-36-5 0 0,-8 15-10 0 0,0 0-1 0 0,-2-1 0 0 0,-1 0 0 0 0,-1-1 0 0 0,-1-1 1 0 0,-1 1 15 0 0,16-21-21 0 0,0 0-1 0 0,-1-1 1 0 0,1 1 0 0 0,-1 0 0 0 0,1-1 0 0 0,-1 1 0 0 0,0-1 0 0 0,0 0 0 0 0,0 0 0 0 0,0 0 0 0 0,-1 0-1 0 0,1-1 1 0 0,0 1 0 0 0,-1-1 0 0 0,1 0 0 0 0,-1 0 0 0 0,-2 0 21 0 0,-1-38-642 0 0,9 24 627 0 0,1-1-1 0 0,1 1 1 0 0,0 0 0 0 0,1 0-1 0 0,1 1 1 0 0,0-1-1 0 0,0 1 1 0 0,1 1-1 0 0,1-1 1 0 0,1-1 15 0 0,165-201 182 0 0,-141 180-116 0 0,-2-1 0 0 0,-1-1-1 0 0,-2-1 1 0 0,-1-2 0 0 0,-2 0-1 0 0,-2-2 1 0 0,-1-1 0 0 0,-1-4-66 0 0,-7 6 26 0 0,-2-1 0 0 0,-2-1 0 0 0,-1 0 1 0 0,-3 0-1 0 0,-1 0 0 0 0,-2-1 0 0 0,-2 0 0 0 0,-3-30-26 0 0,-6 35 100 0 0,8 38-77 0 0,0 0 1 0 0,0 0-1 0 0,0 0-6 0 0,0 0-5 0 0,-5 3 481 0 0,5-2-486 0 0,0-1 2 0 0,0 0 5 0 0,0 0-4 0 0,0 0 5 0 0,0 0 1 0 0,-4 22 273 0 0,-7 73-40 0 0,-7-25-206 0 0,4 1 1 0 0,2 0 0 0 0,0 54-44 0 0,7-75 1 0 0,-21 71 36 0 0,-8-66-29 0 0,106-166 175 0 0,-48 73-135 0 0,-13 17-45 0 0,2 1 0 0 0,0 0 0 0 0,1 1 0 0 0,1 1 0 0 0,1 0 1 0 0,0 1-1 0 0,1 1 0 0 0,7-4-3 0 0,-23 19-2 0 0,0 1 0 0 0,-1-1 1 0 0,1 1-1 0 0,0 0 0 0 0,0-1 1 0 0,0 1-1 0 0,0 0 0 0 0,0 0 0 0 0,-1 0 1 0 0,1 0-1 0 0,0 0 0 0 0,0 0 0 0 0,0 0 1 0 0,0 0-1 0 0,0 0 0 0 0,0 0 1 0 0,0 0-1 0 0,-1 0 0 0 0,1 1 0 0 0,0-1 1 0 0,0 0-1 0 0,0 1 0 0 0,-1-1 0 0 0,1 0 1 0 0,0 1-1 0 0,0-1 0 0 0,-1 1 0 0 0,1 0 1 0 0,0-1-1 0 0,-1 1 0 0 0,1-1 1 0 0,0 1-1 0 0,-1 0 0 0 0,1-1 0 0 0,-1 1 1 0 0,1 0-1 0 0,-1 0 0 0 0,0 0 0 0 0,1-1 1 0 0,-1 1-1 0 0,0 0 0 0 0,1 0 0 0 0,-1 0 1 0 0,0 0-1 0 0,0 0 0 0 0,0-1 1 0 0,0 1-1 0 0,0 0 0 0 0,0 0 0 0 0,0 1 2 0 0,7 54 35 0 0,-7-50-34 0 0,5 41 23 0 0,-2-34-13 0 0,-1 0 1 0 0,-1-1-1 0 0,0 1 1 0 0,-1 0-1 0 0,0 0 1 0 0,-1 0-1 0 0,0 0 1 0 0,-1 0-1 0 0,-1 0 1 0 0,0-1-1 0 0,-1 1 1 0 0,0 0-12 0 0,1-4-1774 0 0,13-20-4274 0 0,-3 3-3930 0 0,-1 4-1782 0 0</inkml:trace>
  <inkml:trace contextRef="#ctx0" brushRef="#br0" timeOffset="15549.804">7364 398 15115 0 0,'0'0'1126'0'0,"0"0"-250"0"0,0 0 196 0 0,0 0 370 0 0,0 0 153 0 0,0 0-125 0 0,0 0-265 0 0,0 0-297 0 0,0 0-185 0 0,0 0-113 0 0,0 0-92 0 0,0 0-68 0 0,0 34-85 0 0,0 108-75 0 0,-17 6 406 0 0,-18 25-506 0 0,-8-92-468 0 0,36-76-3120 0 0,6-12-5155 0 0,1 2 4899 0 0,0 1-7442 0 0</inkml:trace>
  <inkml:trace contextRef="#ctx0" brushRef="#br0" timeOffset="15799.092">7152 663 12011 0 0,'0'0'1996'0'0,"0"0"-778"0"0,0 0-269 0 0,0 0 115 0 0,0 0 185 0 0,0 0 83 0 0,0 0-120 0 0,0 0-200 0 0,0 0-159 0 0,0 0-131 0 0,0 0-111 0 0,0 0-104 0 0,30 2-122 0 0,93 5-113 0 0,30-5-165 0 0,-122-6-922 0 0,-12 0-4236 0 0,-14 1-4357 0 0</inkml:trace>
  <inkml:trace contextRef="#ctx0" brushRef="#br0" timeOffset="7224.964">3259 302 6265 0 0,'0'0'2316'0'0,"0"0"-313"0"0,0 0-206 0 0,0 0-26 0 0,0 0-24 0 0,0 0-102 0 0,0 0-194 0 0,0 0-210 0 0,0 0-216 0 0,0 0-157 0 0,0 0-117 0 0,-3-7-85 0 0,-8-20-62 0 0,8 21-42 0 0,3 6-45 0 0,0 0-70 0 0,0 0-32 0 0,0 0-54 0 0,0 0-54 0 0,0 0-44 0 0,0 0-43 0 0,0 0-31 0 0,0 0-37 0 0,0 0-37 0 0,0 0-30 0 0,0 0-30 0 0,0 0-10 0 0,14 33 394 0 0,90 194 540 0 0,11 50-748 0 0,-81-177-167 0 0,-28-75-28 0 0,-3-25-43 0 0,-3 0-10 0 0,0 0 29 0 0,0 0-2 0 0,0 0 1 0 0,10-26 1197 0 0,-8-4-1188 0 0,2-1 0 0 0,1 1 0 0 0,2 0 0 0 0,0 1 0 0 0,9-20-20 0 0,3-13-4 0 0,76-246 46 0 0,-72 219-37 0 0,-21 106-4400 0 0,-1-5 1101 0 0,0-1-3563 0 0,-1-4-5236 0 0</inkml:trace>
  <inkml:trace contextRef="#ctx0" brushRef="#br0" timeOffset="8085.084">3817 759 5641 0 0,'0'0'1903'0'0,"0"0"-145"0"0,0 0 86 0 0,0 0 229 0 0,0 0 62 0 0,0 0-256 0 0,0 0-420 0 0,0 0-408 0 0,0 0-262 0 0,0 0-83 0 0,0 0-39 0 0,0 0-26 0 0,1-3-23 0 0,-1-2 790 0 0,-15 35-379 0 0,-98 153-138 0 0,49-83-799 0 0,98-155 1281 0 0,36-55-1291 0 0,64-89 69 0 0,-126 182-87 0 0,-7 15-56 0 0,0 2-31 0 0,-1 0-3 0 0,0 0-5 0 0,0 0-1 0 0,16 23 93 0 0,-9-14-12 0 0,0 0-1 0 0,0 0 1 0 0,-1 1-1 0 0,-1 0 0 0 0,1 0 1 0 0,-2 0-1 0 0,1 1 1 0 0,-2-1-1 0 0,1 1 1 0 0,-1 0-1 0 0,-1 0 0 0 0,0 0 1 0 0,0 7-49 0 0,11 82 255 0 0,3-6-134 0 0,-27-140-3685 0 0,7 41 1039 0 0,-1-1-6093 0 0,3 6-3075 0 0</inkml:trace>
  <inkml:trace contextRef="#ctx0" brushRef="#br0" timeOffset="8385.162">3574 895 4537 0 0,'0'0'1611'0'0,"0"0"-139"0"0,0 0 14 0 0,0 0 30 0 0,0 0-45 0 0,0 0-69 0 0,0 0-157 0 0,0 0-52 0 0,0 0 4 0 0,0 0-102 0 0,0 0-73 0 0,0 0-42 0 0,0 0-48 0 0,25-1-42 0 0,82-2-71 0 0,128-11 2772 0 0,-230 19-5486 0 0,-5 9-5857 0 0,-1-12 5347 0 0,1-1-9369 0 0</inkml:trace>
  <inkml:trace contextRef="#ctx0" brushRef="#br0" timeOffset="8866.447">4133 707 8058 0 0,'0'0'2418'0'0,"0"0"-710"0"0,0 0-328 0 0,0 0 2 0 0,0 0 17 0 0,0 0-115 0 0,0 0-257 0 0,0 0-290 0 0,0 0-199 0 0,0 0-78 0 0,0 0-1 0 0,0 0 130 0 0,0 0 107 0 0,5 4 33 0 0,-1-1-572 0 0,-1 1 0 0 0,0-1 0 0 0,1 1 0 0 0,-1 0 1 0 0,0 0-1 0 0,-1 0 0 0 0,1 0 0 0 0,-1 1 1 0 0,0-1-1 0 0,0 1 0 0 0,0-1 0 0 0,0 1 0 0 0,-1 0 1 0 0,0 0-1 0 0,0 0 0 0 0,0-1 0 0 0,-1 1 1 0 0,0 0-1 0 0,0 1-157 0 0,0 192 257 0 0,0-197-423 0 0,0-1-89 0 0,0 0-91 0 0,0 0-91 0 0,0 0-92 0 0,0 0-148 0 0,0 0-267 0 0,0 0-464 0 0,0 0-894 0 0,0 0-2523 0 0,0 0-4681 0 0</inkml:trace>
  <inkml:trace contextRef="#ctx0" brushRef="#br0" timeOffset="9347.149">4072 748 8850 0 0,'0'0'2571'0'0,"0"0"-345"0"0,0 0-252 0 0,0 0-226 0 0,0 0-369 0 0,0 0-409 0 0,0 0-309 0 0,0 0-132 0 0,0 0-40 0 0,0 0 31 0 0,0 0 26 0 0,0 0-47 0 0,17-6-35 0 0,123-29 938 0 0,-67 35-687 0 0,-72 3-692 0 0,1 0 1 0 0,-1-1-1 0 0,1 1 1 0 0,-1 0-1 0 0,0 0 1 0 0,0 0-1 0 0,0 0 1 0 0,-1 1-1 0 0,1-1 1 0 0,-1 0-1 0 0,0 0 1 0 0,1 0-1 0 0,-1 0 1 0 0,-1 1-1 0 0,1-1 1 0 0,0 0-1 0 0,-1 0 1 0 0,0 0-1 0 0,0 0 0 0 0,0 0 1 0 0,0 0-1 0 0,0 0 1 0 0,-1 1-24 0 0,-78 100 321 0 0,79-103-320 0 0,1 0 0 0 0,-1 0 0 0 0,0 0 0 0 0,1 0-1 0 0,-1 0 1 0 0,0 1 0 0 0,1-1 0 0 0,0 0 0 0 0,-1 0-1 0 0,1 1 1 0 0,0-1 0 0 0,-1 0 0 0 0,1 1 0 0 0,0-1 0 0 0,0 0-1 0 0,0 1 1 0 0,0-1 0 0 0,0 0 0 0 0,1 1 0 0 0,-1-1-1 0 0,0 0 1 0 0,1 1 0 0 0,-1-1 0 0 0,1 0 0 0 0,-1 0-1 0 0,1 1 1 0 0,-1-1 0 0 0,1 0 0 0 0,0 0 0 0 0,0 0 0 0 0,-1 0-1 0 0,1 0 1 0 0,0 0 0 0 0,0 0 0 0 0,0 0 0 0 0,0 0-1 0 0,0 0 1 0 0,1-1 0 0 0,-1 1 0 0 0,0 0 0 0 0,0-1 0 0 0,0 1-1 0 0,1 0 0 0 0,63 16 39 0 0,-52-14-37 0 0,84 31 34 0 0,-96-32-14 0 0,0 0 0 0 0,0 1 0 0 0,0-1-1 0 0,0 1 1 0 0,-1-1 0 0 0,1 1 0 0 0,-1 0-1 0 0,0-1 1 0 0,1 1 0 0 0,-1 0 0 0 0,-1-1 0 0 0,1 1-1 0 0,0-1 1 0 0,-1 1 0 0 0,1 0 0 0 0,-1-1-1 0 0,0 1 1 0 0,0-1 0 0 0,0 0 0 0 0,0 1-1 0 0,0-1 1 0 0,0 0 0 0 0,-1 1 0 0 0,1-1 0 0 0,-1 0-1 0 0,1 0 1 0 0,-1 0 0 0 0,0 0 0 0 0,0 0-1 0 0,0-1 1 0 0,0 1 0 0 0,0-1 0 0 0,0 1-1 0 0,-1-1-21 0 0,-90 58 387 0 0,84-55-386 0 0,0-1-1 0 0,0-1 1 0 0,-1 0-1 0 0,1 0 1 0 0,0 0-1 0 0,-1-1 0 0 0,1-1 1 0 0,-1 0-1 0 0,1 0 1 0 0,-1-1-1 0 0,1 0 1 0 0,-1 0-1 0 0,1-1 1 0 0,-7-2-1 0 0,-25-39-3058 0 0,39 34 460 0 0,2 3-1931 0 0,0-1-7087 0 0</inkml:trace>
  <inkml:trace contextRef="#ctx0" brushRef="#br0" timeOffset="11778.02">4198 1131 0 0 0,'0'0'368'0'0,"0"0"176"0"0,0 0 128 0 0,0 0 131 0 0,-3 1 61 0 0,-31 16 4782 0 0,34-17-5066 0 0,0 0 24 0 0,0 0-3 0 0,0 0-1 0 0,0 0 5 0 0,0 0 20 0 0,0 0 31 0 0,0 0 30 0 0,-25 7 7121 0 0,26-7-7771 0 0,-1 0 14 0 0,0 0 2 0 0,0 0 11 0 0,0 0 8 0 0,0 0 2 0 0,0 0 12 0 0,0 0 29 0 0,0 0 6 0 0,0 0 0 0 0,0 0-3 0 0,-15-4 894 0 0,15-105-163 0 0,9 68-797 0 0,-8 40-2248 0 0,-3 2-6046 0 0,2-1-2036 0 0</inkml:trace>
  <inkml:trace contextRef="#ctx0" brushRef="#br0" timeOffset="13378.884">5641 523 12611 0 0,'0'0'128'0'0,"0"0"-824"0"0,0 0-289 0 0,0 0 65 0 0,0 0 512 0 0,0 0-64 0 0,0 0-960 0 0,0 0-6394 0 0</inkml:trace>
  <inkml:trace contextRef="#ctx0" brushRef="#br0" timeOffset="16747.162">5781 457 1536 0 0,'0'0'2063'0'0,"0"0"-198"0"0,0 0-62 0 0,0 0-59 0 0,0 0-175 0 0,0 0-249 0 0,0 0-197 0 0,0 0-154 0 0,0 0-79 0 0,0 0-65 0 0,0 0-82 0 0,0 0-55 0 0,0 0-13 0 0,-5 2 0 0 0,-6 1-230 0 0,1 2 0 0 0,1-1-1 0 0,-1 1 1 0 0,0 1 0 0 0,1 0 0 0 0,0 0 0 0 0,1 1 0 0 0,0 0-1 0 0,-8 7-444 0 0,16-13 71 0 0,0-1-19 0 0,0 0-33 0 0,24-1 697 0 0,-12-4-436 0 0,0 0-1 0 0,0-1 1 0 0,0 0-1 0 0,-1-1 1 0 0,0-1-1 0 0,0 0 1 0 0,-1 0-1 0 0,7-7-279 0 0,-17 14 217 0 0,0 1 20 0 0,0 0 7 0 0,0 0-11 0 0,0 0-11 0 0,0 0-22 0 0,-8 4 257 0 0,-49 32-227 0 0,56-35-232 0 0,1-1-22 0 0,0 0-8 0 0,0 0-30 0 0,0 0-32 0 0,0 0-16 0 0,14 0-307 0 0,2 0-225 0 0,11 1-2217 0 0,-11-3-6200 0 0,-12-1-3281 0 0</inkml:trace>
  <inkml:trace contextRef="#ctx0" brushRef="#br0" timeOffset="22459.105">13822 398 13051 0 0,'0'0'4001'0'0,"0"0"-2008"0"0,0 0-946 0 0,0 0-121 0 0,0 0 3 0 0,0 0 62 0 0,0 0 17 0 0,0 0-85 0 0,0 0-105 0 0,0 0-118 0 0,0 0-85 0 0,0 0-103 0 0,0 0-75 0 0,3 21-53 0 0,18 105 201 0 0,-13-74-379 0 0,-1 2 1 0 0,-3-1 0 0 0,-2 1 0 0 0,-3 0 0 0 0,-2-1 0 0 0,-8 40-207 0 0,-19 69-5 0 0,22-119-5 0 0,8-42-35 0 0,0-1-22 0 0,0 0-18 0 0,0 0-7 0 0,0 0 3 0 0,0 0-27 0 0,0 0-27 0 0,15-13-1285 0 0,0-16-1943 0 0,-11 16-256 0 0,1 3-3320 0 0,1 5-5061 0 0</inkml:trace>
  <inkml:trace contextRef="#ctx0" brushRef="#br0" timeOffset="22968.229">14048 457 14163 0 0,'0'0'2088'0'0,"0"0"-999"0"0,0 0-425 0 0,0 0-336 0 0,0 0-136 0 0,0 0-128 0 0,0 0-72 0 0,0 0-32 0 0,0 0-328 0 0,0 0-648 0 0,0 0-2553 0 0,0 0-8234 0 0</inkml:trace>
  <inkml:trace contextRef="#ctx0" brushRef="#br0" timeOffset="22716.108">14127 902 16564 0 0,'0'0'1621'0'0,"0"0"-423"0"0,0 0-66 0 0,0 0 139 0 0,0 0 55 0 0,0 0-150 0 0,0 0-268 0 0,0 0-317 0 0,0 0-246 0 0,1 32-130 0 0,0 146-35 0 0,-4-97-1300 0 0,-1-81-8324 0 0,4-4-2518 0 0</inkml:trace>
  <inkml:trace contextRef="#ctx0" brushRef="#br0" timeOffset="23237.558">14254 1116 15179 0 0,'0'0'2679'0'0,"0"0"-1492"0"0,0 0-345 0 0,0 0 349 0 0,0 0 197 0 0,0 0-89 0 0,0 0-283 0 0,0 0-373 0 0,0 0-229 0 0,0 0-76 0 0,0 0-32 0 0,0 0-26 0 0,0 0-28 0 0,18-24-42 0 0,52-75-40 0 0,-27 16 57 0 0,-6-5-290 0 0,-28 96-396 0 0,-4 88 208 0 0,-7-86 251 0 0,1 0 1 0 0,1-1-1 0 0,0 1 0 0 0,0 0 1 0 0,1-1-1 0 0,0 1 1 0 0,0 0-1 0 0,1-1 1 0 0,1 1-1 0 0,0-1 0 0 0,0 0 1 0 0,0 0-1 0 0,1 0 1 0 0,3 3-1 0 0,-3-8 54 0 0,0-1-1 0 0,0 0 1 0 0,0 0 0 0 0,1 0 0 0 0,-1 0 0 0 0,1-1 0 0 0,0 0 0 0 0,0 0-1 0 0,0 0 1 0 0,0 0 0 0 0,0-1 0 0 0,0 0 0 0 0,0 0 0 0 0,0 0 0 0 0,1-1-1 0 0,-1 0 1 0 0,0 0 0 0 0,1 0 0 0 0,-1 0 0 0 0,0-1 0 0 0,0 0 0 0 0,0 0-1 0 0,1 0 1 0 0,-1-1 0 0 0,0 0 0 0 0,-1 0 0 0 0,1 0 0 0 0,0-1 0 0 0,-1 1-1 0 0,1-1 1 0 0,-1 0 0 0 0,0 0 0 0 0,0-1 0 0 0,4-3-54 0 0,9-10 209 0 0,-1-1 1 0 0,-1-1-1 0 0,0 0 1 0 0,-1-1-1 0 0,-1-1 1 0 0,2-6-210 0 0,15-22 195 0 0,-23 38-714 0 0,-7 9 12 0 0,1 0-1 0 0,0 0 1 0 0,0 1 0 0 0,0-1-1 0 0,0 0 1 0 0,0 1 0 0 0,0-1-1 0 0,0 1 1 0 0,1-1-1 0 0,-1 1 1 0 0,1 0 0 0 0,-1-1-1 0 0,1 1 1 0 0,-1 0 0 0 0,1 0-1 0 0,0 0 1 0 0,0 0 0 0 0,-1 0-1 0 0,1 1 1 0 0,0-1-1 0 0,0 0 1 0 0,0 1 0 0 0,0 0-1 0 0,0-1 1 0 0,0 1 0 0 0,0 0-1 0 0,0 0 1 0 0,-1 0 0 0 0,3 0 507 0 0,-2 0-12649 0 0</inkml:trace>
  <inkml:trace contextRef="#ctx0" brushRef="#br0" timeOffset="23789.041">15138 840 15595 0 0,'0'0'2912'0'0,"0"0"-856"0"0,0 0-426 0 0,0 0-205 0 0,0 0-234 0 0,0 0-228 0 0,0 0-232 0 0,0 0-187 0 0,0 0-140 0 0,0 0-114 0 0,0 0-102 0 0,0 0-78 0 0,0 0-46 0 0,-14 1-34 0 0,-45 6-13 0 0,56-6-17 0 0,1 0 0 0 0,-1-1 0 0 0,1 1 0 0 0,-1 0 0 0 0,1 0 0 0 0,0 1 0 0 0,-1-1 0 0 0,1 0 0 0 0,0 1 0 0 0,0 0 0 0 0,0-1 0 0 0,0 1 0 0 0,0 0 0 0 0,0 0 0 0 0,1 0 0 0 0,-1 0 0 0 0,0 0 0 0 0,1 1-1 0 0,0-1 1 0 0,-1 0 0 0 0,1 1 0 0 0,0-1 0 0 0,0 1 0 0 0,-3 6-2 0 0,1-6 2 0 0,1 0-1 0 0,-1 0 0 0 0,1 0 1 0 0,0 1-1 0 0,0-1 0 0 0,1 0 1 0 0,-1 1-1 0 0,1-1 0 0 0,0 1 1 0 0,-1 0-1 0 0,2 0 1 0 0,-1-1-1 0 0,0 1 0 0 0,1 0 1 0 0,0 0-1 0 0,-1 0 0 0 0,1-1 1 0 0,1 1-1 0 0,-1 0 0 0 0,1 0 1 0 0,-1 0-1 0 0,1-1 0 0 0,0 1 1 0 0,1 0-1 0 0,-1-1 0 0 0,1 1 1 0 0,-1-1-1 0 0,1 1 0 0 0,0-1 1 0 0,0 0-1 0 0,1 0 0 0 0,-1 0 1 0 0,0 0-1 0 0,1 0 1 0 0,0 0-1 0 0,0-1 0 0 0,0 1 1 0 0,0-1-1 0 0,0 0 0 0 0,0 0 1 0 0,1 0-1 0 0,-1 0 0 0 0,1-1 1 0 0,-1 1-1 0 0,2-1 1 0 0,4 0 69 0 0,0 0 1 0 0,1-1-1 0 0,-1-1 1 0 0,1 0-1 0 0,-1 0 0 0 0,0 0 1 0 0,0-1-1 0 0,0-1 1 0 0,0 1-1 0 0,0-2 1 0 0,0 1-1 0 0,-1-1 0 0 0,1 0 1 0 0,-1-1-1 0 0,0 0 1 0 0,0 0-1 0 0,-1-1 0 0 0,0 0 1 0 0,0 0-1 0 0,0-1-69 0 0,82-49 478 0 0,-68 47-385 0 0,-14 5-68 0 0,0 0-1 0 0,0 1 0 0 0,0 0 1 0 0,1 1-1 0 0,-1-1 0 0 0,1 1 1 0 0,-1 1-1 0 0,1 0 0 0 0,0 0 1 0 0,-1 0-1 0 0,1 1 0 0 0,4 0-24 0 0,-8 4 4 0 0,0 0-1 0 0,0-1 1 0 0,0 1-1 0 0,-1 1 1 0 0,0-1-1 0 0,0 1 1 0 0,0-1-1 0 0,0 1 1 0 0,-1 0-1 0 0,0 0 1 0 0,0 0-1 0 0,0 0 1 0 0,0 0-1 0 0,-1 0 1 0 0,0 1-1 0 0,0-1 1 0 0,-1 1-1 0 0,1-1 1 0 0,-1 0-1 0 0,0 1 1 0 0,-1-1-1 0 0,1 1 1 0 0,-1-1-1 0 0,0 0-3 0 0,-12 362-115 0 0,14-303 120 0 0,1-32-25 0 0,-1 1 0 0 0,-2-1 1 0 0,-1 0-1 0 0,-2 1 0 0 0,-1-1 1 0 0,-2-1-1 0 0,-5 18 20 0 0,8-42 0 0 0,0 0 0 0 0,0-1-1 0 0,-1 1 1 0 0,0-1 0 0 0,0 0 0 0 0,-1 0-1 0 0,1-1 1 0 0,-1 1 0 0 0,0-1-1 0 0,-1-1 1 0 0,1 1 0 0 0,-1-1 0 0 0,0 0-1 0 0,0-1 1 0 0,0 1 0 0 0,-1-1 0 0 0,1-1-1 0 0,-1 0 1 0 0,0 0 0 0 0,1 0 0 0 0,-1-1-1 0 0,0 0 1 0 0,0 0 0 0 0,0-1-1 0 0,0 0 1 0 0,0-1 0 0 0,0 1 0 0 0,0-2-1 0 0,1 1 1 0 0,-6-2 0 0 0,9 1-2 0 0,-1 0 0 0 0,1 0 1 0 0,0 0-1 0 0,0 0 0 0 0,0-1 0 0 0,0 0 0 0 0,1 0 1 0 0,-1 0-1 0 0,1 0 0 0 0,-1-1 0 0 0,1 1 0 0 0,0-1 0 0 0,0 0 1 0 0,1 1-1 0 0,-1-1 0 0 0,1-1 0 0 0,0 1 0 0 0,0 0 0 0 0,0 0 1 0 0,1-1-1 0 0,-1 1 0 0 0,1-1 0 0 0,0 0 0 0 0,1 1 1 0 0,-1-1-1 0 0,1 0 0 0 0,0 1 0 0 0,0-1 0 0 0,0 0 0 0 0,1 1 1 0 0,-1-1-1 0 0,1 0 0 0 0,0 1 0 0 0,1-1 0 0 0,-1 1 1 0 0,1-1-1 0 0,0 1 0 0 0,0 0 0 0 0,0 0 0 0 0,0 0 0 0 0,1-1 2 0 0,13-16-7 0 0,0 0-1 0 0,1 1 1 0 0,1 1-1 0 0,0 1 0 0 0,2 0 1 0 0,0 2-1 0 0,1 0 1 0 0,1 1-1 0 0,0 1 0 0 0,1 1 1 0 0,0 1-1 0 0,1 2 1 0 0,0 0-1 0 0,1 1 0 0 0,0 2 1 0 0,1 0-1 0 0,15-1 8 0 0,69-1 106 0 0,-26 4-1754 0 0,-29-4-3746 0 0,-41 6-6605 0 0</inkml:trace>
  <inkml:trace contextRef="#ctx0" brushRef="#br0" timeOffset="20532.002">11477 807 344 0 0,'0'0'1832'0'0,"0"0"-453"0"0,0 0 34 0 0,0 0 251 0 0,0 0 219 0 0,0 0 90 0 0,0 0-90 0 0,0 0-195 0 0,0 0-257 0 0,0 0-204 0 0,0 0-144 0 0,0 0-108 0 0,-4-6-52 0 0,2 3-840 0 0,2 1-6 0 0,-1 1-1 0 0,0 0 1 0 0,1-1 0 0 0,-1 1-1 0 0,0 0 1 0 0,0 0 0 0 0,1-1-1 0 0,-1 1 1 0 0,0 0 0 0 0,0 0-1 0 0,0 0 1 0 0,-1 0 0 0 0,1 0-1 0 0,0 1 1 0 0,0-1 0 0 0,0 0-1 0 0,-1 0 1 0 0,1 1 0 0 0,0-1 0 0 0,-1 1-1 0 0,1-1 1 0 0,-1 1 0 0 0,1 0-1 0 0,0-1 1 0 0,-1 1 0 0 0,1 0-1 0 0,-1 0 1 0 0,1 0 0 0 0,-1 0-1 0 0,1 0 1 0 0,-1 0 0 0 0,1 1-1 0 0,0-1 1 0 0,-1 0 0 0 0,0 1-77 0 0,-11 5 219 0 0,0 1 1 0 0,1 1 0 0 0,0 0-1 0 0,0 0 1 0 0,1 1-1 0 0,0 1 1 0 0,0 0 0 0 0,1 0-1 0 0,1 1 1 0 0,0 0-1 0 0,0 1 1 0 0,-4 8-220 0 0,6-10 35 0 0,0 1 0 0 0,1 1 0 0 0,0-1 0 0 0,0 1 0 0 0,1 0 0 0 0,1 0 0 0 0,0 1-1 0 0,1-1 1 0 0,0 1 0 0 0,1 0 0 0 0,1 0 0 0 0,0 0 0 0 0,0 0 0 0 0,1 0 0 0 0,1 0 0 0 0,0 0-35 0 0,2-6 26 0 0,0 1-1 0 0,0-1 1 0 0,0 1 0 0 0,1-1-1 0 0,0-1 1 0 0,0 1 0 0 0,1 0-1 0 0,0-1 1 0 0,0 0 0 0 0,1 0-1 0 0,-1-1 1 0 0,1 1 0 0 0,1-1-1 0 0,-1 0 1 0 0,1-1 0 0 0,-1 0 0 0 0,1 0-1 0 0,1 0 1 0 0,2 0-26 0 0,3 0 45 0 0,1 0 0 0 0,0-2 0 0 0,0 1 0 0 0,0-2-1 0 0,0 0 1 0 0,0-1 0 0 0,0 0 0 0 0,0-1 0 0 0,7-2-45 0 0,1 0-44 0 0,-1-2-1 0 0,1-1 1 0 0,-2 0 0 0 0,1-2 0 0 0,-1 0-1 0 0,0-1 1 0 0,0-1 0 0 0,-1-1 0 0 0,-1-1-1 0 0,10-8 45 0 0,12-19-1362 0 0,-20 9-6774 0 0,-13 18-3849 0 0</inkml:trace>
  <inkml:trace contextRef="#ctx0" brushRef="#br0" timeOffset="21143.083">12147 829 0 0 0,'0'0'673'0'0,"0"0"1272"0"0,0 0 537 0 0,0 0 194 0 0,0 0 25 0 0,0 0-211 0 0,0 0-363 0 0,0 0-353 0 0,0 0-397 0 0,0 0-327 0 0,0 0-230 0 0,0 0-147 0 0,0 0-62 0 0,-2-4-41 0 0,2 3-543 0 0,0 0-1 0 0,0 0 1 0 0,-1 0 0 0 0,1 0 0 0 0,0 1 0 0 0,-1-1 0 0 0,1 0 0 0 0,-1 0 0 0 0,1 0 0 0 0,-1 0-1 0 0,0 1 1 0 0,1-1 0 0 0,-1 0 0 0 0,0 1 0 0 0,1-1 0 0 0,-1 1 0 0 0,0-1 0 0 0,0 0 0 0 0,0 1-1 0 0,1 0 1 0 0,-1-1 0 0 0,0 1 0 0 0,0-1 0 0 0,0 1 0 0 0,0 0 0 0 0,0 0 0 0 0,0 0 0 0 0,0-1 0 0 0,0 1-1 0 0,0 0 1 0 0,0 0 0 0 0,0 0 0 0 0,0 0 0 0 0,0 1 0 0 0,0-1 0 0 0,1 0 0 0 0,-1 0 0 0 0,0 0-1 0 0,0 1 1 0 0,0-1 0 0 0,0 1 0 0 0,0-1 0 0 0,0 0 0 0 0,1 1 0 0 0,-1 0 0 0 0,0-1 0 0 0,0 1-1 0 0,1-1 1 0 0,-2 2-27 0 0,-10 2 91 0 0,-1 1-1 0 0,1 0 0 0 0,0 1 0 0 0,0 1 1 0 0,0 0-1 0 0,1 0 0 0 0,0 1 0 0 0,1 1 1 0 0,0 0-1 0 0,0 0 0 0 0,1 1 0 0 0,0 0 1 0 0,1 1-1 0 0,0 0 0 0 0,0 0 0 0 0,1 0 1 0 0,1 1-1 0 0,0 0 0 0 0,1 1 1 0 0,0-1-1 0 0,1 1 0 0 0,-3 12-90 0 0,5-19 3 0 0,1 0 1 0 0,0 0-1 0 0,0 0 0 0 0,0 1 1 0 0,1-1-1 0 0,0 0 0 0 0,0 0 0 0 0,1 0 1 0 0,0 0-1 0 0,0 1 0 0 0,0-1 1 0 0,1 0-1 0 0,-1-1 0 0 0,1 1 0 0 0,1 0 1 0 0,-1 0-1 0 0,1-1 0 0 0,0 0 1 0 0,1 1-1 0 0,-1-1 0 0 0,1 0 0 0 0,0-1 1 0 0,0 1-1 0 0,0-1 0 0 0,1 1 1 0 0,0-1-1 0 0,-1-1 0 0 0,2 2-3 0 0,6-1 83 0 0,0-1 1 0 0,1 0-1 0 0,-1 0 0 0 0,1-1 1 0 0,-1-1-1 0 0,1 0 0 0 0,-1-1 0 0 0,1 0 1 0 0,0-1-1 0 0,-1 0 0 0 0,1-1 0 0 0,-1 0 1 0 0,1-1-1 0 0,-1-1 0 0 0,0 0 1 0 0,-1 0-1 0 0,1-1 0 0 0,-1-1 0 0 0,1 0 1 0 0,-2 0-1 0 0,1-1 0 0 0,-1-1 1 0 0,0 0-1 0 0,0 0 0 0 0,-1-1 0 0 0,0 0 1 0 0,-1 0-1 0 0,0-1 0 0 0,6-10-83 0 0,-10 15 17 0 0,1-1 0 0 0,-1-1 0 0 0,0 1 0 0 0,-1 0-1 0 0,1-1 1 0 0,-1 0 0 0 0,-1 0 0 0 0,1 0 0 0 0,-1 0 0 0 0,0 0-1 0 0,-1 0 1 0 0,0-1 0 0 0,0 1 0 0 0,0-1 0 0 0,-1 1 0 0 0,0-1 0 0 0,-1 1-1 0 0,1 0 1 0 0,-2-1 0 0 0,1 1 0 0 0,-1 0 0 0 0,0 0 0 0 0,0 0-1 0 0,-1 0 1 0 0,0 0 0 0 0,0 0 0 0 0,-1 1 0 0 0,1-1 0 0 0,-2 1-1 0 0,1 0 1 0 0,-1 0 0 0 0,-2-2-17 0 0,1 3-146 0 0,-1 1 0 0 0,1 0 0 0 0,-1 0 0 0 0,0 0 0 0 0,0 1 0 0 0,0 0 0 0 0,0 1-1 0 0,0 0 1 0 0,-1 0 0 0 0,1 0 0 0 0,-1 1 0 0 0,1 0 0 0 0,-1 0 0 0 0,0 1 0 0 0,1 0 0 0 0,-1 0 0 0 0,0 1 0 0 0,1 0 0 0 0,-1 1 0 0 0,1-1-1 0 0,-1 1 1 0 0,1 1 0 0 0,0 0 0 0 0,0 0 0 0 0,0 0 0 0 0,0 0 0 0 0,0 1 0 0 0,1 1 0 0 0,0-1 0 0 0,-3 2 146 0 0,-22 20-3596 0 0,19-16-782 0 0,-2 2-7287 0 0</inkml:trace>
  <inkml:trace contextRef="#ctx0" brushRef="#br0" timeOffset="21477.791">12478 950 8802 0 0,'0'0'2466'0'0,"0"0"-214"0"0,0 0-55 0 0,0 0-152 0 0,0 0-368 0 0,0 0-446 0 0,0 0-295 0 0,0 0-285 0 0,0 0-182 0 0,0 0-105 0 0,0 0-92 0 0,0 0-38 0 0,-10 11-45 0 0,-33 36-33 0 0,40-43-136 0 0,0 0-1 0 0,1 0 1 0 0,0 0 0 0 0,0 0-1 0 0,0 1 1 0 0,0-1-1 0 0,1 0 1 0 0,0 1 0 0 0,0-1-1 0 0,0 1 1 0 0,0-1-1 0 0,1 1 1 0 0,0 0 0 0 0,0-1-1 0 0,0 1 1 0 0,0 0-1 0 0,1-1 1 0 0,-1 1 0 0 0,1-1-1 0 0,1 1 1 0 0,-1-1 0 0 0,0 1-1 0 0,1-1 1 0 0,0 0-1 0 0,0 0 1 0 0,0 0 0 0 0,1 1-20 0 0,2 1 105 0 0,1 0 1 0 0,-1-1 0 0 0,1 1 0 0 0,0-1-1 0 0,1 0 1 0 0,-1 0 0 0 0,1-1-1 0 0,0 0 1 0 0,0 0 0 0 0,0-1 0 0 0,1 0-1 0 0,-1 0 1 0 0,1-1 0 0 0,-1 1 0 0 0,1-2-1 0 0,0 1 1 0 0,0-1 0 0 0,0 0 0 0 0,0-1-1 0 0,0 0 1 0 0,0 0 0 0 0,0-1 0 0 0,0 0-1 0 0,0 0 1 0 0,0-1 0 0 0,-1 0-1 0 0,1 0 1 0 0,0-1 0 0 0,-1 0 0 0 0,0 0-1 0 0,0-1 1 0 0,0 0 0 0 0,0 0 0 0 0,0-1-1 0 0,0-1-105 0 0,9-9 169 0 0,-1-1-1 0 0,-1 0 0 0 0,0-2 0 0 0,-1 1 0 0 0,-1-2 1 0 0,9-18-169 0 0,-12 21 35 0 0,-4 8-145 0 0,-1-1 0 0 0,0 1 0 0 0,0-1 1 0 0,-1 0-1 0 0,0 0 0 0 0,0 0 1 0 0,-1 0-1 0 0,-1 0 0 0 0,1-1 0 0 0,-2 1 1 0 0,1-2 109 0 0,-1 10-1070 0 0,-2 1-5425 0 0,-2 0-3251 0 0</inkml:trace>
  <inkml:trace contextRef="#ctx0" brushRef="#br0" timeOffset="22101.536">13095 807 14779 0 0,'0'0'2117'0'0,"0"0"-682"0"0,0 0-427 0 0,0 0-249 0 0,0 0-145 0 0,0 0-3 0 0,0 0 40 0 0,0 0 61 0 0,0 0 74 0 0,0 0-19 0 0,0 0-82 0 0,0 0-106 0 0,5 25-124 0 0,14 81-102 0 0,-14 50 304 0 0,-8-108-628 0 0,-1 0-1 0 0,-3 0 0 0 0,-2 0 1 0 0,-9 24-29 0 0,18-70 9 0 0,0 0 1 0 0,0 0-1 0 0,0 1 0 0 0,-1-1 1 0 0,1 0-1 0 0,-1 0 1 0 0,1 0-1 0 0,-1-1 1 0 0,0 1-1 0 0,0 0 0 0 0,0 0 1 0 0,0 0-1 0 0,0 0 1 0 0,0-1-1 0 0,0 1 0 0 0,-1 0 1 0 0,1-1-1 0 0,0 0 1 0 0,-1 1-1 0 0,0-1 1 0 0,1 0-1 0 0,-1 1 0 0 0,0-1 1 0 0,0 0-1 0 0,1 0 1 0 0,-1 0-1 0 0,0-1 1 0 0,0 1-1 0 0,0 0 0 0 0,0-1 1 0 0,0 1-1 0 0,-1-1-9 0 0,-3-37 152 0 0,19-52-66 0 0,7 36-62 0 0,2 0 1 0 0,2 1-1 0 0,3 2 1 0 0,1 0-1 0 0,3 2 1 0 0,2 1 0 0 0,3 1-25 0 0,-32 41 4 0 0,1-1 0 0 0,1 0 0 0 0,-1 1 0 0 0,1 0 0 0 0,0 0 0 0 0,0 1 1 0 0,0 0-1 0 0,1 0 0 0 0,-1 0 0 0 0,1 1 0 0 0,0 0 0 0 0,0 0 1 0 0,0 1-1 0 0,1 0 0 0 0,-1 0 0 0 0,0 0 0 0 0,1 1 0 0 0,6 0-4 0 0,-9 0 16 0 0,0 1-1 0 0,-1 0 1 0 0,1 0-1 0 0,0 1 1 0 0,-1-1 0 0 0,1 1-1 0 0,-1 0 1 0 0,1 0-1 0 0,-1 1 1 0 0,1-1-1 0 0,-1 1 1 0 0,0 0-1 0 0,1 0 1 0 0,-1 0-1 0 0,0 1 1 0 0,-1-1 0 0 0,1 1-1 0 0,0 0 1 0 0,-1 0-1 0 0,1 0 1 0 0,-1 1-1 0 0,0-1 1 0 0,0 1-1 0 0,-1 0 1 0 0,1 0-1 0 0,0 1-15 0 0,1 2 24 0 0,-1 1-1 0 0,-1-1 1 0 0,1 0-1 0 0,-1 1 1 0 0,0 0-1 0 0,-1-1 1 0 0,0 1-1 0 0,0 0 1 0 0,-1 0-1 0 0,0 0 1 0 0,0-1-1 0 0,0 1 1 0 0,-1 0-1 0 0,-1 0 0 0 0,1 0 1 0 0,-1-1-1 0 0,-1 1 1 0 0,1-1-1 0 0,-1 0 1 0 0,0 1-1 0 0,-1-1 1 0 0,0-1-1 0 0,0 1 1 0 0,0 0-1 0 0,-1-1 1 0 0,-1 0-24 0 0,-3 7 8 0 0,-1-2-1 0 0,-1 1 1 0 0,0-1 0 0 0,0-1 0 0 0,-1 0 0 0 0,-1-1 0 0 0,1 0 0 0 0,-2-1 0 0 0,1 0 0 0 0,-1-1 0 0 0,0-1 0 0 0,-13 5-8 0 0,-114 8-244 0 0,137-20 138 0 0,1 1 0 0 0,-1-1 1 0 0,1 0-1 0 0,-1 0 0 0 0,1 0 1 0 0,0 0-1 0 0,-1-1 0 0 0,1 1 0 0 0,0-1 1 0 0,0 0-1 0 0,0 0 0 0 0,0 0 1 0 0,0 0-1 0 0,0-1 0 0 0,1 1 0 0 0,-1-1 1 0 0,1 1-1 0 0,0-1 0 0 0,-1 0 1 0 0,1 0-1 0 0,1 0 0 0 0,-1 0 0 0 0,0-1 1 0 0,1 1-1 0 0,-1 0 0 0 0,1-1 1 0 0,0 1-1 0 0,0-1 0 0 0,1 1 1 0 0,-1-1-1 0 0,1 1 0 0 0,-1-1 0 0 0,1 1 1 0 0,0-1-1 0 0,1 0 0 0 0,-1 1 1 0 0,1-1-1 0 0,-1 1 0 0 0,1-1 0 0 0,0 1 1 0 0,0-1-1 0 0,1 1 0 0 0,-1 0 1 0 0,1-1-1 0 0,-1 1 0 0 0,1 0 0 0 0,0 0 1 0 0,0 0-1 0 0,1-1 106 0 0,14-20-2725 0 0,-5 9-2100 0 0,-2 3-6705 0 0</inkml:trace>
  <inkml:trace contextRef="#ctx0" brushRef="#br0" timeOffset="18914.804">8325 851 0 0 0,'0'0'819'0'0,"0"0"953"0"0,0 0 267 0 0,0 0-154 0 0,0 0-338 0 0,0 0-336 0 0,0 0-202 0 0,0 0-62 0 0,0 0 15 0 0,0 0 55 0 0,6-3 633 0 0,-6 2 4255 0 0,-38 4-4667 0 0,-15 20-458 0 0,42-17-716 0 0,1 0 0 0 0,-1 1 0 0 0,1 1 0 0 0,0 0 0 0 0,1 0 0 0 0,0 0 0 0 0,0 2-1 0 0,1-1 1 0 0,0 1 0 0 0,1 0 0 0 0,0 0 0 0 0,0 1 0 0 0,1 0 0 0 0,1 0 0 0 0,-1 1 0 0 0,2-1 0 0 0,0 1 0 0 0,0 0 0 0 0,1 0 0 0 0,1 1 0 0 0,-1 3-64 0 0,3-3 60 0 0,-1-9-36 0 0,1 0 1 0 0,-1 1 0 0 0,0-1-1 0 0,1 0 1 0 0,0 1-1 0 0,0-1 1 0 0,1 0-1 0 0,-1 1 1 0 0,1-1-1 0 0,0 0 1 0 0,0 0-1 0 0,0 0 1 0 0,0 1-1 0 0,1-1 1 0 0,0-1-1 0 0,0 1 1 0 0,0 0 0 0 0,0 0-1 0 0,1-1 1 0 0,-1 1-1 0 0,1-1 1 0 0,0 0-1 0 0,0 1 1 0 0,0-1-1 0 0,4 2-24 0 0,-3-5 72 0 0,1 0-1 0 0,-1 0 0 0 0,0 0 1 0 0,1-1-1 0 0,-1 0 0 0 0,0 0 0 0 0,1 0 1 0 0,-1 0-1 0 0,0-1 0 0 0,0 0 1 0 0,0 0-1 0 0,0 0 0 0 0,0 0 1 0 0,0 0-1 0 0,-1-1 0 0 0,1 1 1 0 0,-1-1-1 0 0,0 0 0 0 0,0 0 0 0 0,0-1 1 0 0,0 1-1 0 0,0-1 0 0 0,-1 1 1 0 0,1-2-72 0 0,13-11 134 0 0,105-141 146 0 0,-84 106-176 0 0,-24 105-289 0 0,-12-47 190 0 0,1 0 0 0 0,0 0 0 0 0,0-1 0 0 0,1 1 0 0 0,0-1 0 0 0,0 0 0 0 0,0 0 0 0 0,1 0 0 0 0,0 0 0 0 0,0-1 0 0 0,0 1 0 0 0,1-1 0 0 0,0 0 0 0 0,0 0 0 0 0,0-1 0 0 0,1 1 0 0 0,-1-1 0 0 0,1-1 0 0 0,0 1 0 0 0,0-1 0 0 0,0 0 0 0 0,1 0 0 0 0,-1 0 0 0 0,1-1 0 0 0,0 0 0 0 0,-1-1 0 0 0,1 0 0 0 0,0 0 1 0 0,0 0-1 0 0,0 0 0 0 0,0-1 0 0 0,0-1 0 0 0,0 1 0 0 0,0-1 0 0 0,0 0 0 0 0,-1 0 0 0 0,1-1 0 0 0,0 0 0 0 0,1-1-5 0 0,19-19 56 0 0,0-2 0 0 0,-2 0 0 0 0,-1-2 0 0 0,-1 0 1 0 0,-1-2-1 0 0,-1 0 0 0 0,-1-2 0 0 0,4-12-56 0 0,6-6 10 0 0,-2-2-1 0 0,-3 0 0 0 0,-2-2 1 0 0,-2-1-10 0 0,-12 29 5 0 0,0 0 1 0 0,-2-1-1 0 0,0 1 1 0 0,-2-2-1 0 0,-1 1 1 0 0,-1-1-1 0 0,-1-14-5 0 0,-13-23 168 0 0,8 66-182 0 0,0 0 0 0 0,0 1 0 0 0,0-1-1 0 0,0 1 1 0 0,1 0 0 0 0,0 0 0 0 0,-1 0-1 0 0,1 0 1 0 0,0 0 0 0 0,1 0 0 0 0,-1 0 0 0 0,1 1-1 0 0,0-1 1 0 0,0 1 0 0 0,0-1 0 0 0,1 1 14 0 0,-2 1 13 0 0,-11 50 14 0 0,3 1 1 0 0,2 0-1 0 0,2 1 1 0 0,4 0-1 0 0,1 0 1 0 0,5 22-28 0 0,17 155 19 0 0,-17-178-24 0 0,-3-1 1 0 0,-2 0 0 0 0,-3 0 0 0 0,-3 0-1 0 0,-4 13 5 0 0,11-68 0 0 0,-3 16-8 0 0,0 0 0 0 0,-1 0 0 0 0,-1-1-1 0 0,0 0 1 0 0,-1 0 0 0 0,-1 0 0 0 0,-1 0 0 0 0,0-1 0 0 0,-1-1 0 0 0,0 1 0 0 0,-2 0 8 0 0,10-15-2 0 0,1 0 1 0 0,-1 1-1 0 0,1-1 1 0 0,0 0-1 0 0,-1 0 0 0 0,1 0 1 0 0,-1 1-1 0 0,1-1 1 0 0,-1 0-1 0 0,1 0 1 0 0,-1 0-1 0 0,1 0 0 0 0,-1 0 1 0 0,1 0-1 0 0,0 0 1 0 0,-1 0-1 0 0,1 0 1 0 0,-1 0-1 0 0,1 0 0 0 0,-1-1 1 0 0,1 1-1 0 0,-1 0 1 0 0,1 0-1 0 0,0 0 1 0 0,-1 0-1 0 0,1-1 0 0 0,-1 1 1 0 0,1 0-1 0 0,0 0 1 0 0,-1-1-1 0 0,1 1 1 0 0,0 0-1 0 0,-1-1 1 0 0,1 1-1 0 0,0-1 0 0 0,-1 1 1 0 0,1 0-1 0 0,0-1 1 0 0,0 1-1 0 0,0-1 1 0 0,-1 1-1 0 0,1 0 0 0 0,0-1 1 0 0,0 1-1 0 0,0-1 1 0 0,0 1-1 0 0,0-1 1 0 0,0 1-1 0 0,0-1 0 0 0,0 1 1 0 0,0-1-1 0 0,0 1 1 0 0,0 0-1 0 0,0-1 1 0 0,0 1-1 0 0,0-1 0 0 0,0 1 1 0 0,1-1-1 0 0,-1 1 1 0 0,0 0-1 0 0,0-1 1 0 0,0 1-1 0 0,1-1 0 0 0,-1 1 2 0 0,0-37-163 0 0,4 19 150 0 0,1 0 1 0 0,1 0-1 0 0,1 0 1 0 0,0 1-1 0 0,2 0 1 0 0,-1 1-1 0 0,2-1 1 0 0,0 2-1 0 0,1-1 1 0 0,2 1 12 0 0,1-6-3 0 0,135-186 26 0 0,-82 120 1 0 0,-3-2 1 0 0,-4-3-1 0 0,-4-2 0 0 0,-4-3 1 0 0,-5-2-1 0 0,13-47-24 0 0,-52 124 18 0 0,-2 0 1 0 0,-1 0-1 0 0,-1-1 0 0 0,0 1 1 0 0,-2-1-1 0 0,-1 0 0 0 0,-1-12-18 0 0,0 34 11 0 0,0-1 0 0 0,1 0 0 0 0,-2 1 0 0 0,1-1 0 0 0,0 0 0 0 0,0 1 0 0 0,0-1 0 0 0,-1 0 0 0 0,1 1 0 0 0,-1-1 0 0 0,0 0 0 0 0,1 1 0 0 0,-1-1 0 0 0,0 1 0 0 0,0-1 0 0 0,0 1 0 0 0,0 0 0 0 0,0-1 0 0 0,0 1 0 0 0,0 0 0 0 0,0 0 0 0 0,-1 0 0 0 0,1-1 0 0 0,0 1 0 0 0,-1 1 0 0 0,1-1 0 0 0,-1 0 0 0 0,1 0 0 0 0,-1 0 0 0 0,0 1-11 0 0,-3 22-91 0 0,-24 172 208 0 0,29 245 166 0 0,-36-178-224 0 0,33-176-143 0 0,3-85 33 0 0,14-41-1717 0 0,-7-31-1704 0 0,-7 41-582 0 0,-1 8-1823 0 0,1 10-5442 0 0</inkml:trace>
  <inkml:trace contextRef="#ctx0" brushRef="#br0" timeOffset="19164.558">9104 726 7770 0 0,'0'0'2249'0'0,"0"0"-740"0"0,0 0-300 0 0,0 0 184 0 0,0 0 220 0 0,0 0 89 0 0,0 0-159 0 0,0 0-289 0 0,0 0-217 0 0,0 0-131 0 0,31-8-89 0 0,101-22-98 0 0,-3 9 783 0 0,92 13-2038 0 0,-190 13-2612 0 0,-22-3-1125 0 0,-1-1-6576 0 0</inkml:trace>
  <inkml:trace contextRef="#ctx0" brushRef="#br0" timeOffset="19812.211">9733 928 2224 0 0,'0'0'2278'0'0,"0"0"-231"0"0,0 0-19 0 0,0 0 79 0 0,0 0-76 0 0,0 0-223 0 0,0 0-276 0 0,0 0-263 0 0,0 0-233 0 0,0 0-172 0 0,0 0-129 0 0,0 0-114 0 0,0 0-63 0 0,32-15-61 0 0,98-50-55 0 0,-79 27 119 0 0,-45 28-405 0 0,-2 6-98 0 0,-1 0 0 0 0,1 0 0 0 0,-1 0 0 0 0,0-1 0 0 0,0 1 0 0 0,0-1 0 0 0,-1 0 0 0 0,1 0 0 0 0,-1 0-1 0 0,-1 0 1 0 0,1 0 0 0 0,-1 0 0 0 0,1 0 0 0 0,-2-1 0 0 0,1 1 0 0 0,0 0 0 0 0,-1-1 0 0 0,0 1 0 0 0,0-1 0 0 0,-1 1 0 0 0,0 0 0 0 0,0-1 0 0 0,-1-2-59 0 0,0 6-10 0 0,-1 0 0 0 0,-1 1 0 0 0,1-1 0 0 0,0 1-1 0 0,0-1 1 0 0,0 1 0 0 0,-1 0 0 0 0,1 0-1 0 0,-1 0 1 0 0,1 1 0 0 0,-1-1 0 0 0,1 1-1 0 0,-1 0 1 0 0,1 0 0 0 0,-1 0 0 0 0,1 0-1 0 0,-1 1 1 0 0,1-1 0 0 0,-1 1 0 0 0,1 0-1 0 0,-1 0 1 0 0,1 0 0 0 0,0 1 0 0 0,0-1-1 0 0,0 1 1 0 0,0 0 0 0 0,0-1 0 0 0,-2 3 11 0 0,-11 7-77 0 0,0 1 1 0 0,0 0-1 0 0,1 2 1 0 0,1 0-1 0 0,0 0 1 0 0,1 1-1 0 0,0 1 1 0 0,2 0-1 0 0,0 1 1 0 0,0 0-1 0 0,2 1 1 0 0,0 0-1 0 0,1 0 1 0 0,0 3 76 0 0,6-16-1 0 0,1-1 1 0 0,-1 1-1 0 0,1-1 1 0 0,0 1 0 0 0,0 0-1 0 0,0 0 1 0 0,1-1-1 0 0,-1 1 1 0 0,1 0-1 0 0,0 0 1 0 0,1 0-1 0 0,-1-1 1 0 0,1 1-1 0 0,0 0 1 0 0,0-1 0 0 0,1 1-1 0 0,-1 0 1 0 0,1-1-1 0 0,0 1 1 0 0,0-1-1 0 0,0 0 1 0 0,1 0-1 0 0,0 0 1 0 0,-1 0-1 0 0,1 0 1 0 0,1-1-1 0 0,-1 1 1 0 0,0-1 0 0 0,1 0-1 0 0,0 0 1 0 0,0 0-1 0 0,1 0 1 0 0,9 2 66 0 0,0 0-1 0 0,0-1 0 0 0,1-1 1 0 0,0-1-1 0 0,-1 0 0 0 0,1-1 1 0 0,0 0-1 0 0,0-1 0 0 0,0-1 1 0 0,0 0-1 0 0,0-1 0 0 0,-1-1 1 0 0,1 0-1 0 0,-1-1 0 0 0,0-1 1 0 0,0 0-1 0 0,9-5-65 0 0,-21 10 8 0 0,38-13 154 0 0,0-2 0 0 0,-2-1 0 0 0,0-1 0 0 0,-1-3 0 0 0,-1-1 0 0 0,-1-2 0 0 0,-1-1 0 0 0,-1-1 0 0 0,-1-2 0 0 0,-1-2 0 0 0,-1 0 0 0 0,-2-2 0 0 0,-1-2-162 0 0,-23 27 21 0 0,0 0 0 0 0,0 0-1 0 0,0-1 1 0 0,-1 1 0 0 0,0-1 0 0 0,-1 0 0 0 0,1 1-1 0 0,-1-1 1 0 0,-1 0 0 0 0,1-1 0 0 0,-1 1 0 0 0,0 0 0 0 0,-1-2-21 0 0,-2 6 4 0 0,0 1-1 0 0,0-1 1 0 0,0 1 0 0 0,0-1 0 0 0,-1 1 0 0 0,1 0 0 0 0,-1 0 0 0 0,0 0 0 0 0,1 0 0 0 0,-1 0 0 0 0,0 1 0 0 0,0-1 0 0 0,0 1-1 0 0,0 0 1 0 0,0 0 0 0 0,-1 0 0 0 0,1 0 0 0 0,0 1 0 0 0,0-1 0 0 0,-1 1 0 0 0,1 0 0 0 0,0 0 0 0 0,-1 0 0 0 0,1 0 0 0 0,0 0 0 0 0,0 1-1 0 0,-1 0 1 0 0,1-1 0 0 0,0 1 0 0 0,0 1 0 0 0,0-1 0 0 0,0 0 0 0 0,-1 1-4 0 0,-10 3-20 0 0,0 1 0 0 0,1 0 1 0 0,-1 1-1 0 0,1 1 0 0 0,1 0 1 0 0,0 1-1 0 0,0 0 0 0 0,0 0 0 0 0,1 2 1 0 0,-8 9 19 0 0,17-18-2 0 0,1-1 0 0 0,0 1 0 0 0,0-1 1 0 0,0 1-1 0 0,-1-1 0 0 0,2 1 0 0 0,-1 0 0 0 0,0 0 1 0 0,0 0-1 0 0,0-1 0 0 0,1 1 0 0 0,-1 0 1 0 0,1 0-1 0 0,0 0 0 0 0,-1 0 0 0 0,1 0 1 0 0,0 0-1 0 0,0 0 0 0 0,0 0 0 0 0,0 0 1 0 0,1 0-1 0 0,-1 0 0 0 0,1 0 0 0 0,-1 0 1 0 0,1 0-1 0 0,-1 0 0 0 0,1-1 0 0 0,0 1 1 0 0,0 0-1 0 0,0 0 0 0 0,0-1 0 0 0,0 1 0 0 0,0-1 1 0 0,1 1-1 0 0,-1-1 0 0 0,1 1 0 0 0,-1-1 1 0 0,1 0-1 0 0,-1 1 0 0 0,1-1 0 0 0,-1 0 1 0 0,1 0-1 0 0,0 0 0 0 0,0-1 0 0 0,0 1 1 0 0,0 0-1 0 0,-1-1 0 0 0,1 1 0 0 0,0-1 1 0 0,0 1-1 0 0,0-1 0 0 0,0 0 0 0 0,2 0 2 0 0,46 10 70 0 0,-41-9-45 0 0,-1 0-1 0 0,0 0 0 0 0,1 0 1 0 0,-1 1-1 0 0,0 1 1 0 0,0-1-1 0 0,0 1 1 0 0,0 1-1 0 0,-1 0 1 0 0,1 0-1 0 0,-1 0 0 0 0,0 1 1 0 0,0 0-1 0 0,0 0-24 0 0,-5 1 73 0 0,1 0-1 0 0,-1-1 1 0 0,0 1-1 0 0,-1 0 1 0 0,0 0 0 0 0,0 0-1 0 0,0 0 1 0 0,0 1-1 0 0,-1-1 1 0 0,0 0-1 0 0,0 0 1 0 0,-1 0-1 0 0,0 0 1 0 0,0 0-1 0 0,0 0 1 0 0,-1 0-1 0 0,0 0 1 0 0,0 0 0 0 0,0 0-1 0 0,-1-1 1 0 0,0 1-1 0 0,0-1 1 0 0,-2 3-73 0 0,-14 23 132 0 0,15-26-132 0 0,0 0-1 0 0,1 1 1 0 0,-1-1-1 0 0,1 1 1 0 0,0 0-1 0 0,1-1 1 0 0,-1 1-1 0 0,1 1 0 0 0,0-1 1 0 0,1 0-1 0 0,-1 0 1 0 0,1 1-1 0 0,1-1 1 0 0,-1 1-1 0 0,1-1 1 0 0,0 3 0 0 0,35 0-1109 0 0,-12-11-7094 0 0,-17-1-3933 0 0</inkml:trace>
  <inkml:trace contextRef="#ctx0" brushRef="#br0" timeOffset="27275.045">15 1333 5089 0 0,'0'0'1818'0'0,"0"0"-709"0"0,0 0-476 0 0,0 0-160 0 0,0 0 75 0 0,0 0 184 0 0,0 0 134 0 0,0 0 15 0 0,0 0-73 0 0,0 0-117 0 0,0 0-107 0 0,11-6-69 0 0,34-19-36 0 0,15 19 2748 0 0,325-20 1849 0 0,223-11-2972 0 0,-32 15-1017 0 0,8-4-621 0 0,-516 24-395 0 0,66-4 55 0 0,-1 7 0 0 0,28 7-126 0 0,190 13 16 0 0,150 2 34 0 0,-214 2-76 0 0,-57-6-1 0 0,367 21 68 0 0,234-36 55 0 0,-17 0 2 0 0,-161-33 47 0 0,-200 25-134 0 0,93-3 18 0 0,144-8-48 0 0,-84-4 83 0 0,-280 12-60 0 0,-116 0 32 0 0,127-1-26 0 0,970 8 82 0 0,-1073 8-87 0 0,-42 0-92 0 0,278 6 66 0 0,-59-7 64 0 0,49 4 3 0 0,154 0 2 0 0,51-11 0 0 0,-302 30-21 0 0,-91-12 134 0 0,-137-25-51 0 0,125 7-125 0 0,-62 3 116 0 0,-198-3-90 0 0,0 0 1 0 0,0 0-16 0 0,10 0 248 0 0,61-7-84 0 0,-2 0-126 0 0,-71 4-1109 0 0,-2-2-2382 0 0,2 2-6284 0 0,2-1-2726 0 0</inkml:trace>
  <inkml:trace contextRef="#ctx0" brushRef="#br0" timeOffset="33499.085">15998 796 7746 0 0,'0'0'2458'0'0,"0"0"-590"0"0,0 0-217 0 0,0 0-27 0 0,0 0-70 0 0,0 0-218 0 0,0 0-292 0 0,0 0-217 0 0,0 0-139 0 0,0 0-61 0 0,0 0-35 0 0,2 0-33 0 0,-2 0-519 0 0,0 0 0 0 0,-1 1-1 0 0,1-1 1 0 0,0 0 0 0 0,0 0-1 0 0,-1 0 1 0 0,1 0 0 0 0,0 1 0 0 0,0-1-1 0 0,0 0 1 0 0,-1 0 0 0 0,1 0-1 0 0,0 1 1 0 0,0-1 0 0 0,0 0 0 0 0,-1 0-1 0 0,1 1 1 0 0,0-1 0 0 0,0 0-1 0 0,0 0 1 0 0,0 1 0 0 0,0-1 0 0 0,0 0-1 0 0,0 1 1 0 0,0-1 0 0 0,0 0-1 0 0,0 1 1 0 0,0-1 0 0 0,0 0 0 0 0,0 0-1 0 0,0 1 1 0 0,0-1 0 0 0,0 0-1 0 0,0 1 1 0 0,0-1 0 0 0,0 0-1 0 0,0 0 1 0 0,0 1 0 0 0,1-1 0 0 0,-1 0-1 0 0,0 1 1 0 0,0-1 0 0 0,0 0-1 0 0,0 0 1 0 0,1 0 0 0 0,-1 1 0 0 0,0-1-1 0 0,0 0 1 0 0,0 0 0 0 0,1 0-1 0 0,-1 1 1 0 0,0-1 0 0 0,1 0 0 0 0,-1 0-1 0 0,0 0 1 0 0,0 0 0 0 0,1 0-1 0 0,-1 0 1 0 0,0 0 0 0 0,1 0 0 0 0,-1 0-1 0 0,0 1 1 0 0,0-1 0 0 0,1 0-1 0 0,-1-1-39 0 0,-10 13 613 0 0,-2 6-130 0 0,12-17-454 0 0,0-1 6 0 0,0 0-6 0 0,0 0 11 0 0,26-1 732 0 0,57-42 427 0 0,-83 42-1150 0 0,0 1 0 0 0,0 0 0 0 0,0 0 0 0 0,0-1 0 0 0,0 1 0 0 0,-1 0 0 0 0,1 0 0 0 0,0-1 0 0 0,0 1 0 0 0,0 0 0 0 0,0-1 0 0 0,0 1 0 0 0,0 0 0 0 0,0 0 0 0 0,0-1 0 0 0,0 1 0 0 0,0 0 0 0 0,0 0 0 0 0,0-1 0 0 0,0 1 0 0 0,0 0 0 0 0,0-1 0 0 0,0 1 0 0 0,1 0-49 0 0,-35 7-13 0 0,7 3-720 0 0,27-9 209 0 0,0-1-378 0 0,0 0-714 0 0,0 0-1718 0 0,0 0-4260 0 0,0 0-4957 0 0</inkml:trace>
  <inkml:trace contextRef="#ctx0" brushRef="#br0" timeOffset="34053.619">16077 1079 9098 0 0,'0'0'4078'0'0,"0"0"-1617"0"0,0 0-793 0 0,0 0-141 0 0,0 0-161 0 0,0 0-269 0 0,0 0-313 0 0,0 0-277 0 0,0 0-104 0 0,0 0-38 0 0,0 0 22 0 0,0 0 37 0 0,0 0 6 0 0,-5 14 1977 0 0,-38 8-918 0 0,67-29-476 0 0,50-21-387 0 0,-118 50 135 0 0,54-20-808 0 0,12-16-168 0 0,-1 2-1497 0 0,-12-1-2708 0 0,-7 9-3521 0 0,2 0-5150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0:5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37 0 0 0,'0'0'301'0'0,"0"0"1057"0"0,0 0 593 0 0,0 0 286 0 0,0 0 72 0 0,0 0-148 0 0,0 0-246 0 0,0 0-215 0 0,0 0-186 0 0,0 0-175 0 0,2-6-157 0 0,7-18-130 0 0,-7 17-112 0 0,-2 7-117 0 0,0 0-95 0 0,0 0-91 0 0,0 0-87 0 0,0 0-46 0 0,0 13 1166 0 0,-4 218 346 0 0,32 103-998 0 0,-27-311-977 0 0,3 35 28 0 0,-3 0 1 0 0,-1 0-1 0 0,-4 1 0 0 0,-2-2 1 0 0,-2 1-1 0 0,-12 38-69 0 0,-39 59 112 0 0,50-144-65 0 0,9-10-59 0 0,1-24-292 0 0,51-119-2497 0 0,-17 64-3422 0 0,-26 54-242 0 0,-1 7-5075 0 0</inkml:trace>
  <inkml:trace contextRef="#ctx0" brushRef="#br0" timeOffset="550.324">536 59 8650 0 0,'0'0'3707'0'0,"0"0"-1898"0"0,0 0-797 0 0,0 0-61 0 0,0 0 134 0 0,0 0 78 0 0,0 0-147 0 0,0 0-315 0 0,0 0-313 0 0,0 0-194 0 0,0 0-12 0 0,0 0 106 0 0,0 0 127 0 0,4 0 106 0 0,-2 0-462 0 0,-1 1-1 0 0,0-1 1 0 0,1 0 0 0 0,-1 1 0 0 0,1-1-1 0 0,-1 1 1 0 0,0-1 0 0 0,1 1-1 0 0,-1 0 1 0 0,0-1 0 0 0,0 1 0 0 0,1 0-1 0 0,-1 0 1 0 0,0 0 0 0 0,0 0-1 0 0,0 0 1 0 0,0 0 0 0 0,0 0 0 0 0,0 1-1 0 0,0-1 1 0 0,-1 0 0 0 0,1 0-1 0 0,0 1 1 0 0,-1-1 0 0 0,1 0 0 0 0,-1 1-1 0 0,1-1 1 0 0,-1 1 0 0 0,0-1-1 0 0,1 0 1 0 0,-1 1 0 0 0,0-1 0 0 0,0 1-1 0 0,0-1 1 0 0,0 1 0 0 0,0-1-1 0 0,-1 1 1 0 0,1-1 0 0 0,0 1 0 0 0,-1 0-59 0 0,35 281 2520 0 0,15 70-2161 0 0,-18-56-195 0 0,-36-315 1323 0 0,-20-30-1458 0 0,-1 2 0 0 0,-3 0 0 0 0,-2 2 0 0 0,-2 1 0 0 0,-30-30-29 0 0,48 55-24 0 0,-1 1-1 0 0,-1 1 0 0 0,-1 0 1 0 0,0 1-1 0 0,-1 1 1 0 0,0 1-1 0 0,-1 0 0 0 0,-1 2 1 0 0,0 0-1 0 0,-1 1 1 0 0,0 2-1 0 0,0 0 0 0 0,0 1 1 0 0,-1 1-1 0 0,0 2 1 0 0,-1 0-1 0 0,1 1 0 0 0,-5 1 25 0 0,16 2-47 0 0,10-1 15 0 0,0 0 1 0 0,-1 1-1 0 0,1-1 0 0 0,0 1 0 0 0,0 0 1 0 0,0-1-1 0 0,0 1 0 0 0,-1 0 0 0 0,1 0 1 0 0,0 1-1 0 0,0-1 0 0 0,0 0 0 0 0,-1 1 1 0 0,1-1-1 0 0,0 1 0 0 0,0 0 0 0 0,0 0 1 0 0,0 0-1 0 0,0 0 0 0 0,0 0 0 0 0,0 0 1 0 0,1 0-1 0 0,-1 1 0 0 0,0-1 0 0 0,0 0 1 0 0,1 1-1 0 0,-1 0 0 0 0,1-1 0 0 0,0 1 1 0 0,-1 0-1 0 0,1 0 0 0 0,0 0 0 0 0,0 0 1 0 0,0 1 31 0 0,0 1-159 0 0,1 1 0 0 0,0 0 0 0 0,0-1 1 0 0,1 1-1 0 0,-1 0 0 0 0,1-1 1 0 0,0 1-1 0 0,1-1 0 0 0,-1 1 1 0 0,1-1-1 0 0,-1 1 0 0 0,1-1 0 0 0,1 0 1 0 0,-1 0-1 0 0,0 0 0 0 0,1 0 1 0 0,1 1 158 0 0,40 33-8934 0 0,-28-29-2922 0 0</inkml:trace>
  <inkml:trace contextRef="#ctx0" brushRef="#br0" timeOffset="1336.273">1049 858 3161 0 0,'0'0'584'0'0,"0"0"-29"0"0,0 0 338 0 0,0 0 497 0 0,0 0 267 0 0,0 0-38 0 0,0 0-228 0 0,0 0-185 0 0,0 0-68 0 0,0 0 18 0 0,0 0 9 0 0,0 0-36 0 0,0 0-66 0 0,15 6-134 0 0,45 16-141 0 0,-54-21-625 0 0,-1 1-1 0 0,2-1 1 0 0,-1-1 0 0 0,0 1-1 0 0,0-1 1 0 0,0 0 0 0 0,0-1-1 0 0,0 1 1 0 0,0-1-1 0 0,0 0 1 0 0,0-1 0 0 0,0 1-1 0 0,0-1 1 0 0,-1 0 0 0 0,1-1-1 0 0,-1 1 1 0 0,1-1-1 0 0,-1 0 1 0 0,0-1 0 0 0,0 1-1 0 0,0-1 1 0 0,-1 0-1 0 0,1 0 1 0 0,-1-1 0 0 0,0 1-1 0 0,0-1 1 0 0,0 0 0 0 0,1-2-163 0 0,0 0 125 0 0,-1 4-97 0 0,-1-1 0 0 0,0 0 0 0 0,0 1 1 0 0,0-1-1 0 0,-1-1 0 0 0,1 1 0 0 0,-1 0 1 0 0,0-1-1 0 0,-1 1 0 0 0,1-1 0 0 0,-1 1 1 0 0,1-1-1 0 0,-1 0 0 0 0,-1 0 0 0 0,1 0 1 0 0,-1 1-1 0 0,0-1 0 0 0,0 0 0 0 0,0 0 1 0 0,0 0-1 0 0,-1 0 0 0 0,0 1 0 0 0,0-1 1 0 0,-1 0-1 0 0,1 1 0 0 0,-1-1 0 0 0,0 1 1 0 0,0-1-1 0 0,0 1 0 0 0,-1 0 0 0 0,1 0 1 0 0,-1 0-1 0 0,0 0 0 0 0,0 0 0 0 0,-1 1 1 0 0,1-1-1 0 0,-1 1 0 0 0,-3-3-28 0 0,0 3-20 0 0,1-1-1 0 0,-1 1 0 0 0,0 0 1 0 0,0 1-1 0 0,0 0 1 0 0,0 0-1 0 0,0 0 0 0 0,-1 1 1 0 0,1 0-1 0 0,0 0 0 0 0,-1 1 1 0 0,1 0-1 0 0,0 1 1 0 0,-1-1-1 0 0,1 1 0 0 0,0 1 1 0 0,-1-1-1 0 0,1 1 1 0 0,0 0-1 0 0,-3 2 21 0 0,2 0-27 0 0,0-1 0 0 0,0 1 0 0 0,1 1 0 0 0,-1 0 0 0 0,1 0 0 0 0,0 0 0 0 0,1 0 1 0 0,-1 1-1 0 0,1 1 0 0 0,0-1 0 0 0,1 1 0 0 0,-1 0 0 0 0,1 0 0 0 0,1 0 0 0 0,-1 1 0 0 0,1-1 0 0 0,1 1 0 0 0,-1 0 0 0 0,1 0 0 0 0,-1 7 27 0 0,3-5-5 0 0,0 0-1 0 0,0 1 1 0 0,1-1-1 0 0,0 1 1 0 0,1-1 0 0 0,0 0-1 0 0,1 1 1 0 0,0-1-1 0 0,1 0 1 0 0,0 0-1 0 0,0 0 1 0 0,1 0 0 0 0,0-1-1 0 0,1 0 1 0 0,0 1-1 0 0,1-2 1 0 0,0 1-1 0 0,0-1 1 0 0,1 1-1 0 0,-1-2 1 0 0,2 1 0 0 0,-1-1-1 0 0,1 0 1 0 0,1-1-1 0 0,1 2 6 0 0,6 3 38 0 0,-1 0-1 0 0,2-1 1 0 0,0 0-1 0 0,0-2 0 0 0,0 0 1 0 0,1-1-1 0 0,0 0 1 0 0,1-2-1 0 0,-1 0 1 0 0,1-1-1 0 0,0-1 1 0 0,0-1-1 0 0,10 0-37 0 0,-13-1 87 0 0,1-1-1 0 0,0-1 1 0 0,-1 0 0 0 0,1-1-1 0 0,-1-1 1 0 0,1 0 0 0 0,-1-1-1 0 0,0-1 1 0 0,-1 0 0 0 0,2-2-87 0 0,5-5 109 0 0,1-1 1 0 0,-2-1-1 0 0,0 0 1 0 0,-1-2-1 0 0,0-1 1 0 0,-1 0-1 0 0,-1-1 1 0 0,-1-1-1 0 0,-1-1 1 0 0,0 0-1 0 0,-1-1 0 0 0,7-16-109 0 0,-11 22 24 0 0,-2 0 0 0 0,0 0-1 0 0,-1-1 1 0 0,0 0-1 0 0,-1 0 1 0 0,-1-1-1 0 0,-1 1 1 0 0,0-2-1 0 0,-2 1 1 0 0,1 0-1 0 0,-2-1 1 0 0,0 1-1 0 0,-2-1 1 0 0,0-12-24 0 0,-2 28-12 0 0,0 0-1 0 0,0-1 1 0 0,0 1 0 0 0,-1 0 0 0 0,1 1-1 0 0,-1-1 1 0 0,1 0 0 0 0,-1 1 0 0 0,0-1-1 0 0,1 1 1 0 0,-1 0 0 0 0,0 0 0 0 0,0 0-1 0 0,0 0 1 0 0,0 1 0 0 0,0-1 0 0 0,0 1-1 0 0,0 0 1 0 0,0 0 0 0 0,0 0 0 0 0,0 0-1 0 0,0 0 1 0 0,0 1 0 0 0,0-1 0 0 0,0 1-1 0 0,1 0 1 0 0,-1-1 0 0 0,0 2 0 0 0,0-1 0 0 0,0 0-1 0 0,1 0 1 0 0,-1 1 0 0 0,-2 1 12 0 0,1 0-12 0 0,-1 0 0 0 0,1 0 0 0 0,0 0 0 0 0,0 0 0 0 0,0 1-1 0 0,0-1 1 0 0,1 1 0 0 0,-1 0 0 0 0,1 0 0 0 0,0 1 0 0 0,0-1 0 0 0,1 1 0 0 0,-1-1 0 0 0,1 1 0 0 0,0 0 0 0 0,0 0 0 0 0,1 0 0 0 0,-1 0 0 0 0,1 0 0 0 0,0 0 0 0 0,0 0 0 0 0,1 0 0 0 0,0 1 0 0 0,0-1 0 0 0,0 0-1 0 0,0 0 1 0 0,1 1 0 0 0,1 2 12 0 0,2-3-1 0 0,1 0 0 0 0,-1-1-1 0 0,1 1 1 0 0,1-1-1 0 0,-1 0 1 0 0,1 0-1 0 0,-1 0 1 0 0,1-1-1 0 0,0 0 1 0 0,0 0 0 0 0,1-1-1 0 0,-1 1 1 0 0,5 0 1 0 0,184 23 337 0 0,-192-26-328 0 0,-1 1-1 0 0,0-1 1 0 0,1 0 0 0 0,-1 1-1 0 0,0-1 1 0 0,1 1-1 0 0,-1 0 1 0 0,0 0 0 0 0,0 0-1 0 0,0 0 1 0 0,0 0-1 0 0,0 0 1 0 0,0 1 0 0 0,0-1-1 0 0,0 1 1 0 0,0-1 0 0 0,-1 1-1 0 0,1 0 1 0 0,0 0-1 0 0,-1 0 1 0 0,0-1 0 0 0,1 1-1 0 0,-1 1 1 0 0,0-1-1 0 0,0 0 1 0 0,0 0 0 0 0,0 0-1 0 0,-1 1 1 0 0,1-1 0 0 0,-1 0-1 0 0,1 0 1 0 0,-1 1-1 0 0,0-1 1 0 0,0 1 0 0 0,0-1-1 0 0,0 0 1 0 0,0 1-1 0 0,0-1 1 0 0,-1 0 0 0 0,1 1-1 0 0,-1-1 1 0 0,1 0 0 0 0,-1 0-1 0 0,0 1 1 0 0,0-1-1 0 0,0 0 1 0 0,0 0 0 0 0,-1 0-1 0 0,1 0 1 0 0,-1 0-9 0 0,-45 99 73 0 0,45-67-2524 0 0,16-34-9335 0 0,-10 0 576 0 0</inkml:trace>
  <inkml:trace contextRef="#ctx0" brushRef="#br0" timeOffset="1680.669">2209 943 0 0 0,'0'0'2615'0'0,"0"0"234"0"0,0 0 54 0 0,0 0-296 0 0,0 0-412 0 0,0 0-322 0 0,0 0-285 0 0,0 0-226 0 0,0 0-163 0 0,0 0-91 0 0,0 0-61 0 0,33 2-72 0 0,104 4-115 0 0,-70-16 179 0 0,-57 5-799 0 0,-1 1-124 0 0,0 1 0 0 0,-1-1 1 0 0,0-1-1 0 0,0 1 0 0 0,0-1 0 0 0,0-1 1 0 0,-1 1-1 0 0,0-1 0 0 0,0-1 0 0 0,-1 1 1 0 0,0-1-1 0 0,0 0 0 0 0,0-1 0 0 0,-1 1 1 0 0,0-1-1 0 0,0 0 0 0 0,-1-1 0 0 0,0 1 1 0 0,-1-1-1 0 0,0 1 0 0 0,0-1 0 0 0,-1 0 1 0 0,0 0-1 0 0,1-7-116 0 0,-5 9-6 0 0,1 1 0 0 0,-1 0 0 0 0,0-1 0 0 0,0 1 0 0 0,-1 0 0 0 0,1 0 0 0 0,-2 1 1 0 0,1-1-1 0 0,0 0 0 0 0,-1 1 0 0 0,0 0 0 0 0,0 0 0 0 0,-1 0 0 0 0,0 1 0 0 0,1-1 0 0 0,-1 1 0 0 0,-1 0 0 0 0,1 0 0 0 0,-1 1 1 0 0,1 0-1 0 0,-1 0 0 0 0,0 0 0 0 0,0 0 0 0 0,0 1 0 0 0,-1 0 0 0 0,1 1 0 0 0,0-1 0 0 0,-1 1 0 0 0,1 0 0 0 0,-1 1 0 0 0,1 0 1 0 0,-1 0-1 0 0,1 0 0 0 0,-1 1 0 0 0,1 0 0 0 0,-1 0 0 0 0,1 0 0 0 0,-1 1 0 0 0,1 0 0 0 0,0 0 0 0 0,0 1 0 0 0,0 0 1 0 0,0 0-1 0 0,1 0 0 0 0,-1 1 0 0 0,-1 1 6 0 0,0 2-3 0 0,0 0 1 0 0,1 1-1 0 0,0 0 1 0 0,0 0-1 0 0,0 1 0 0 0,1 0 1 0 0,1 0-1 0 0,0 0 1 0 0,0 0-1 0 0,0 0 1 0 0,1 1-1 0 0,1 0 1 0 0,0 0-1 0 0,0 0 0 0 0,1 0 1 0 0,0 0-1 0 0,1 0 1 0 0,0 0-1 0 0,0 0 1 0 0,1 0-1 0 0,0 0 0 0 0,1 0 1 0 0,0 0-1 0 0,1-1 1 0 0,0 1-1 0 0,1-1 1 0 0,-1 1-1 0 0,2-1 1 0 0,-1 0-1 0 0,1-1 0 0 0,1 1 1 0 0,0-1-1 0 0,0 0 1 0 0,0 0-1 0 0,1-1 1 0 0,0 0-1 0 0,7 5 3 0 0,5 2 63 0 0,0 0-1 0 0,1-2 1 0 0,1 0 0 0 0,0-1 0 0 0,0-2-1 0 0,1 0 1 0 0,0-1 0 0 0,1-1-1 0 0,0-1 1 0 0,0-1 0 0 0,0-1-1 0 0,2-1-62 0 0,107 5-7611 0 0,-119-8-4603 0 0</inkml:trace>
  <inkml:trace contextRef="#ctx0" brushRef="#br0" timeOffset="6046.227">3492 755 3081 0 0,'0'0'3004'0'0,"0"0"-925"0"0,0 0-405 0 0,0 0-30 0 0,0 0 132 0 0,0 0 16 0 0,0 0-217 0 0,0 0-352 0 0,0 0-415 0 0,0 0-316 0 0,0 0-191 0 0,-3-1-70 0 0,-11-4 9 0 0,11 4 34 0 0,3 1 64 0 0,0 0 54 0 0,13 167 4190 0 0,-2-62-4037 0 0,-9-85-491 0 0,0-1-1 0 0,1 0 1 0 0,2 0 0 0 0,0 0 0 0 0,0 0 0 0 0,2-1-1 0 0,0 0 1 0 0,2 0 0 0 0,6 11-54 0 0,-14-27 23 0 0,1 1 0 0 0,0-1-1 0 0,-1 0 1 0 0,1 1 0 0 0,0-1 0 0 0,0 0-1 0 0,0 0 1 0 0,1 0 0 0 0,-1-1 0 0 0,0 1-1 0 0,1 0 1 0 0,-1-1 0 0 0,1 0 0 0 0,-1 1-1 0 0,1-1 1 0 0,0 0 0 0 0,-1 0 0 0 0,1-1 0 0 0,0 1-1 0 0,0-1 1 0 0,-1 1 0 0 0,1-1 0 0 0,0 0-1 0 0,0 0 1 0 0,0 0 0 0 0,0 0 0 0 0,0-1-1 0 0,-1 1 1 0 0,1-1 0 0 0,0 1 0 0 0,0-1-1 0 0,0 0 1 0 0,-1 0 0 0 0,1-1 0 0 0,-1 1 0 0 0,1 0-1 0 0,-1-1 1 0 0,1 1 0 0 0,-1-1 0 0 0,0 0-1 0 0,0 0 1 0 0,0 0 0 0 0,1-1-23 0 0,19-24 142 0 0,-2-1 0 0 0,-1 0 0 0 0,-1-1-1 0 0,-1-1 1 0 0,9-26-142 0 0,9-28 152 0 0,-13 170-254 0 0,-21-79 104 0 0,1 0 0 0 0,0-1 0 0 0,0 1 0 0 0,1 0 0 0 0,0-1 1 0 0,0 1-1 0 0,0-1 0 0 0,1 0 0 0 0,0 0 0 0 0,0 0 0 0 0,1-1 0 0 0,-1 1 1 0 0,1-1-1 0 0,1 0 0 0 0,-1 0 0 0 0,1-1 0 0 0,-1 0 0 0 0,1 0 0 0 0,0 0 1 0 0,1-1-1 0 0,-1 0 0 0 0,1 0 0 0 0,-1 0 0 0 0,1-1 0 0 0,0 0 0 0 0,0 0 1 0 0,0-1-1 0 0,0 0 0 0 0,0 0 0 0 0,0 0 0 0 0,0-1 0 0 0,1 0 0 0 0,5-2-2 0 0,-1-2 40 0 0,-1-1-1 0 0,0-1 0 0 0,-1 0 0 0 0,1 0 0 0 0,-1-1 1 0 0,0 0-1 0 0,-1-1 0 0 0,1 0 0 0 0,-2-1 0 0 0,1 1 0 0 0,-1-2 1 0 0,0 1-1 0 0,3-7-39 0 0,12-19 171 0 0,-1-1 0 0 0,-2-1 0 0 0,-1 0 0 0 0,-2-2 1 0 0,-2 0-1 0 0,9-35-171 0 0,-14-4 300 0 0,-28 81-1046 0 0,2 59-2511 0 0,15-35-3865 0 0,1-21 4324 0 0,0 2-9378 0 0</inkml:trace>
  <inkml:trace contextRef="#ctx0" brushRef="#br0" timeOffset="6500.67">4523 995 11578 0 0,'0'0'1502'0'0,"0"0"-355"0"0,0 0-29 0 0,0 0 114 0 0,0 0-33 0 0,0 0-112 0 0,0 0-126 0 0,0 0-110 0 0,0 0-63 0 0,0 0-37 0 0,0 0-49 0 0,0 0-77 0 0,0 0-29 0 0,30 8-60 0 0,90 26-64 0 0,-69-28 199 0 0,-46-10-525 0 0,4-2-47 0 0,-1 1 0 0 0,0-1 0 0 0,-1 0 0 0 0,1-1 0 0 0,-1 0 0 0 0,0 0 0 0 0,-1 0 0 0 0,0-1 0 0 0,0 0 0 0 0,-1 0 0 0 0,0-1 0 0 0,0 0 1 0 0,-1 1-1 0 0,0-2 0 0 0,0 1 0 0 0,-1 0 0 0 0,-1-1 0 0 0,1 1 0 0 0,-2-1 0 0 0,1 0 0 0 0,-1 0 0 0 0,-1 1 0 0 0,0-1 0 0 0,0-6-99 0 0,0 11 1 0 0,-1-1-1 0 0,0 1 0 0 0,0 0 0 0 0,0 0 0 0 0,0 0 0 0 0,-1 0 0 0 0,1 0 1 0 0,-1 0-1 0 0,-1 1 0 0 0,1-1 0 0 0,-1 0 0 0 0,1 1 0 0 0,-1 0 0 0 0,-1 0 1 0 0,1 0-1 0 0,-1 0 0 0 0,1 0 0 0 0,-1 1 0 0 0,0-1 0 0 0,0 1 0 0 0,-1 0 1 0 0,1 0-1 0 0,0 1 0 0 0,-1-1 0 0 0,0 1 0 0 0,0 0 0 0 0,0 0 0 0 0,1 1 1 0 0,-2 0-1 0 0,1-1 0 0 0,0 2 0 0 0,0-1 0 0 0,0 0 0 0 0,0 1 0 0 0,-1 0 1 0 0,1 0-1 0 0,0 1 0 0 0,0 0 0 0 0,0 0 0 0 0,0 0 0 0 0,0 0 0 0 0,0 1 1 0 0,0-1-1 0 0,0 1 0 0 0,0 1 0 0 0,-3 1 0 0 0,-7 8-12 0 0,2 1-1 0 0,-1 0 1 0 0,2 0-1 0 0,0 1 1 0 0,0 1 0 0 0,1 0-1 0 0,1 0 1 0 0,1 1-1 0 0,0 1 1 0 0,1 0 0 0 0,1 0-1 0 0,0 0 1 0 0,1 1-1 0 0,1 0 1 0 0,1 0 0 0 0,1 0-1 0 0,0 0 1 0 0,1 1-1 0 0,1-1 1 0 0,1 17 12 0 0,2-26 5 0 0,0-1-1 0 0,0 1 1 0 0,0-1 0 0 0,1 0 0 0 0,0 0-1 0 0,1 0 1 0 0,0-1 0 0 0,0 1-1 0 0,1-1 1 0 0,-1 0 0 0 0,2 0 0 0 0,-1 0-1 0 0,1-1 1 0 0,0 0 0 0 0,0 0-1 0 0,1 0 1 0 0,0-1 0 0 0,0 0 0 0 0,0 0-1 0 0,0-1 1 0 0,4 2-5 0 0,9 5 86 0 0,0-2 1 0 0,0 0-1 0 0,1-2 0 0 0,0 0 0 0 0,0-1 1 0 0,0-1-1 0 0,21 2-86 0 0,-31-5 21 0 0,0-1 1 0 0,1 0-1 0 0,-1-1 1 0 0,1 0-1 0 0,-1-1 1 0 0,1 0-1 0 0,-1-1 0 0 0,1 0 1 0 0,-1 0-1 0 0,0-2 1 0 0,0 1-1 0 0,-1-1 1 0 0,1-1-1 0 0,-1 0 1 0 0,2-1-22 0 0,46-51-2564 0 0,-49 46-1816 0 0,-5 3-6885 0 0</inkml:trace>
  <inkml:trace contextRef="#ctx0" brushRef="#br0" timeOffset="8314.279">3165 1116 1424 0 0,'0'0'1657'0'0,"0"0"20"0"0,0 0 129 0 0,0 0 213 0 0,0 0 120 0 0,0 0-50 0 0,0 0-222 0 0,0 0-308 0 0,0 0-316 0 0,0 0-247 0 0,0 0-119 0 0,-11-3 1532 0 0,-93 153 82 0 0,83-121-2807 0 0,-1 0 0 0 0,-2-2-1 0 0,-1 0 1 0 0,-1-2 0 0 0,-18 14 316 0 0,33-33-1623 0 0,3-2-2784 0 0,6-3 1507 0 0,-1 0-8249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04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96 2905 0 0,'0'0'1624'0'0,"0"0"-117"0"0,0 0 57 0 0,0 0 230 0 0,0 0 174 0 0,0 0-6 0 0,0 0-228 0 0,0 0-391 0 0,0 0-352 0 0,0 0-260 0 0,0 0-154 0 0,0 0-64 0 0,0 0-32 0 0,1-2-1 0 0,5-8 2 0 0,-4 8-21 0 0,-2 2-45 0 0,0 0-48 0 0,0 0-52 0 0,2 19 920 0 0,8 40-460 0 0,-2 0 0 0 0,-3 0 0 0 0,-2 1 0 0 0,-5 43-776 0 0,2-31 285 0 0,-17 259 143 0 0,0-66-1215 0 0,30-272-787 0 0,-5-8 158 0 0,8-20-2671 0 0,-11 7-1725 0 0,-4 15-147 0 0,1 4-1676 0 0</inkml:trace>
  <inkml:trace contextRef="#ctx0" brushRef="#br0" timeOffset="233.877">0 686 9658 0 0,'0'0'1323'0'0,"0"0"-168"0"0,0 0 167 0 0,0 0 210 0 0,0 0 70 0 0,0 0-67 0 0,34 1-170 0 0,108 7-235 0 0,157-6 1378 0 0,-82-20-3813 0 0,-171 11-2756 0 0,0-2-3597 0 0,-29 6-2448 0 0</inkml:trace>
  <inkml:trace contextRef="#ctx0" brushRef="#br0" timeOffset="932.563">1184 575 5953 0 0,'0'0'3349'0'0,"0"0"-1454"0"0,0 0-452 0 0,0 0 69 0 0,0 0 65 0 0,0 0-76 0 0,-34 17-243 0 0,-110 56-301 0 0,21 5 415 0 0,104-61-1206 0 0,4-6-93 0 0,0 0-1 0 0,1 1 0 0 0,1 0 1 0 0,0 2-1 0 0,1-1 0 0 0,0 2 1 0 0,1-1-1 0 0,1 1 0 0 0,0 1 1 0 0,2 0-1 0 0,-1 0 0 0 0,-5 17-72 0 0,14-31 3 0 0,0 1-1 0 0,0-1 0 0 0,0 0 0 0 0,0 1 0 0 0,0-1 1 0 0,0 0-1 0 0,1 1 0 0 0,-1-1 0 0 0,1 0 0 0 0,-1 0 1 0 0,1 1-1 0 0,0-1 0 0 0,0 0 0 0 0,0 0 0 0 0,0 0 1 0 0,0 0-1 0 0,1 0 0 0 0,-1 0 0 0 0,1 0 0 0 0,-1 0 1 0 0,1-1-1 0 0,-1 1 0 0 0,1-1 0 0 0,0 1 0 0 0,0-1 1 0 0,0 0-1 0 0,0 1 0 0 0,0-1 0 0 0,0 0 0 0 0,0 0 1 0 0,0 0-1 0 0,1-1 0 0 0,-1 1 0 0 0,0-1 1 0 0,1 1-1 0 0,-1-1 0 0 0,0 0 0 0 0,1 1 0 0 0,-1-1 1 0 0,0 0-1 0 0,2-1-2 0 0,103-7 459 0 0,-76-3-330 0 0,0-1 1 0 0,-1-2-1 0 0,0 0 0 0 0,-1-3 1 0 0,0 0-1 0 0,-2-2 0 0 0,23-19-129 0 0,32-45 583 0 0,-75 104-566 0 0,11 91 89 0 0,-16-108-107 0 0,0-1 1 0 0,0 1-1 0 0,0-1 0 0 0,0 1 1 0 0,0-1-1 0 0,1 0 0 0 0,-1 0 0 0 0,1 0 1 0 0,0 0-1 0 0,0-1 0 0 0,0 1 1 0 0,1-1-1 0 0,-1 0 0 0 0,0 0 1 0 0,1 0-1 0 0,-1 0 0 0 0,1 0 0 0 0,0-1 1 0 0,0 0-1 0 0,0 1 0 0 0,-1-2 1 0 0,1 1-1 0 0,0 0 0 0 0,0-1 1 0 0,0 1-1 0 0,0-1 0 0 0,2-1 1 0 0,1 1 19 0 0,1 0-1 0 0,0-1 0 0 0,-1-1 1 0 0,1 1-1 0 0,-1-1 1 0 0,1 0-1 0 0,-1-1 0 0 0,0 0 1 0 0,0 0-1 0 0,0 0 1 0 0,0-1-1 0 0,-1 0 1 0 0,0 0-1 0 0,1-1 0 0 0,-1 0 1 0 0,4-5-19 0 0,31-32 284 0 0,-2-2 1 0 0,-2-1 0 0 0,-3-2-1 0 0,-1-2 1 0 0,24-48-285 0 0,-36 56 70 0 0,-2-2 1 0 0,-2 0-1 0 0,-1-1 0 0 0,-3-1 1 0 0,-1 0-1 0 0,-3-1 1 0 0,-1 0-1 0 0,-3 0 1 0 0,-1 0-1 0 0,-3-41-70 0 0,0 85 31 0 0,-1 0 0 0 0,1 0 0 0 0,-1 0-1 0 0,1 0 1 0 0,-1-1 0 0 0,0 1 0 0 0,0 0 0 0 0,0 0 0 0 0,0 0 0 0 0,0-1 0 0 0,-1 1-1 0 0,1 0 1 0 0,-1 0 0 0 0,1 0 0 0 0,-1 0 0 0 0,0 0 0 0 0,0 0 0 0 0,0 0-1 0 0,0 0 1 0 0,0 0 0 0 0,0 0 0 0 0,0 0 0 0 0,-1 1 0 0 0,1-1 0 0 0,-1 0 0 0 0,1 1-1 0 0,-1-1 1 0 0,0 1 0 0 0,1 0 0 0 0,-1 0 0 0 0,0-1 0 0 0,0 1 0 0 0,0 0-1 0 0,0 0 1 0 0,0 1 0 0 0,0-1 0 0 0,0 0 0 0 0,0 1 0 0 0,0-1 0 0 0,-1 1 0 0 0,1 0-1 0 0,0 0 1 0 0,0 0 0 0 0,0 0 0 0 0,-1 0 0 0 0,1 0 0 0 0,0 0 0 0 0,-1 1-31 0 0,-1 3 16 0 0,-1 0 0 0 0,1 1 0 0 0,0 0 1 0 0,0-1-1 0 0,1 1 0 0 0,-1 1 1 0 0,1-1-1 0 0,0 0 0 0 0,1 1 0 0 0,-1-1 1 0 0,1 1-1 0 0,0 0 0 0 0,0 3-16 0 0,-3 4 26 0 0,-6 26 59 0 0,3 1-1 0 0,0 1 1 0 0,3 0-1 0 0,1-1 1 0 0,2 1 0 0 0,2 1-1 0 0,5 38-84 0 0,-4-66 32 0 0,33 307 503 0 0,-8-16-446 0 0,-26-305-117 0 0,0 0-17 0 0,0 0-8 0 0,0 0-15 0 0,-13-60-2825 0 0,11 7-607 0 0,2 18-1615 0 0,0 12-1277 0 0,0 3-4896 0 0</inkml:trace>
  <inkml:trace contextRef="#ctx0" brushRef="#br0" timeOffset="1641.572">2086 365 13155 0 0,'0'0'1523'0'0,"0"0"-346"0"0,0 0-91 0 0,0 0 36 0 0,0 0-5 0 0,0 0-126 0 0,-33 31-191 0 0,-107 96-193 0 0,-18 13 1165 0 0,156-139-1750 0 0,1 0 0 0 0,-1 0-1 0 0,0 0 1 0 0,1 0 0 0 0,-1 1-1 0 0,1-1 1 0 0,-1 1 0 0 0,1-1-1 0 0,0 1 1 0 0,-1-1 0 0 0,1 1-1 0 0,0 0 1 0 0,0 0 0 0 0,0-1 0 0 0,0 1-1 0 0,1 0 1 0 0,-1 0 0 0 0,0 0-1 0 0,1 0 1 0 0,0 0 0 0 0,-1 0-1 0 0,1 0 1 0 0,0 0 0 0 0,0 0-1 0 0,0 0 1 0 0,0 0 0 0 0,0 0-1 0 0,0 0 1 0 0,1 0 0 0 0,-1 0-1 0 0,1 0 1 0 0,0 0 0 0 0,-1 0-1 0 0,1 0 1 0 0,0 0 0 0 0,0 0-1 0 0,0-1 1 0 0,0 1 0 0 0,0 0-1 0 0,1-1 1 0 0,-1 1 0 0 0,0-1 0 0 0,1 1-1 0 0,-1-1 1 0 0,1 0 0 0 0,0 1-1 0 0,-1-1-21 0 0,139 29 876 0 0,-132-28-816 0 0,-6-2-28 0 0,-1 0 0 0 0,1 0 0 0 0,0 0-1 0 0,0 0 1 0 0,-1 1 0 0 0,1-1 0 0 0,0 0 0 0 0,0 1 0 0 0,-1 0 0 0 0,1-1-1 0 0,0 1 1 0 0,-1 0 0 0 0,1 0 0 0 0,-1 0 0 0 0,1 0 0 0 0,-1 0-1 0 0,1 0 1 0 0,-1 0 0 0 0,0 0 0 0 0,0 1 0 0 0,1-1 0 0 0,-1 1-1 0 0,0-1 1 0 0,0 1 0 0 0,0-1 0 0 0,-1 1 0 0 0,1-1 0 0 0,0 1 0 0 0,0 0-1 0 0,-1-1 1 0 0,1 1 0 0 0,-1 0 0 0 0,0 0 0 0 0,1-1 0 0 0,-1 1-1 0 0,0 0 1 0 0,0 0 0 0 0,0 0 0 0 0,-1 0-32 0 0,66 5-1194 0 0,33-14-8608 0 0,-10 48 12626 0 0,-71-40-2409 0 0,0 0 1 0 0,0-2-1 0 0,0 0 1 0 0,0-1-1 0 0,0 0 1 0 0,-1-1-1 0 0,1-1 1 0 0,-1-1-1 0 0,1 0 0 0 0,-2-2 1 0 0,1 1-1 0 0,-1-2 1 0 0,0 0-1 0 0,0-1 1 0 0,-1 0-1 0 0,0-1 1 0 0,-1-1-1 0 0,0 0 1 0 0,-1 0-1 0 0,5-7-415 0 0,-11 11 80 0 0,-1 1 0 0 0,0-2 0 0 0,0 1 0 0 0,-1 0 0 0 0,0-1 0 0 0,0 0 0 0 0,0 0 0 0 0,-1 0 0 0 0,-1-1-1 0 0,1 1 1 0 0,-1-4-80 0 0,-1 10 15 0 0,-1-1-1 0 0,1 0 0 0 0,-1 1 1 0 0,0-1-1 0 0,0 0 0 0 0,0 1 1 0 0,0-1-1 0 0,0 0 0 0 0,-1 1 1 0 0,1-1-1 0 0,-1 0 0 0 0,0 1 1 0 0,1-1-1 0 0,-1 1 0 0 0,-1-1 1 0 0,1 1-1 0 0,0-1 0 0 0,0 1 1 0 0,-1 0-1 0 0,0 0 1 0 0,1-1-1 0 0,-1 1 0 0 0,0 0 1 0 0,0 1-1 0 0,0-1 0 0 0,0 0 1 0 0,0 0-1 0 0,-1 1 0 0 0,1 0 1 0 0,0-1-1 0 0,-1 1 0 0 0,1 0 1 0 0,-1 0-1 0 0,1 0 0 0 0,-1 0 1 0 0,0 1-1 0 0,-1-1-14 0 0,-7-1 1 0 0,-1 1 1 0 0,1 0-1 0 0,0 1 0 0 0,0 1 0 0 0,0-1 1 0 0,0 2-1 0 0,0-1 0 0 0,0 1 0 0 0,0 1 1 0 0,0 0-1 0 0,1 1 0 0 0,-1 0 1 0 0,1 1-1 0 0,0-1 0 0 0,0 2 0 0 0,1 0 1 0 0,0 0-1 0 0,0 1 0 0 0,0 0 0 0 0,1 0 1 0 0,0 1-1 0 0,0 0 0 0 0,-2 4-1 0 0,-1 0-5 0 0,2 0-1 0 0,0 0 1 0 0,0 1-1 0 0,1 0 1 0 0,1 1-1 0 0,0-1 1 0 0,1 2-1 0 0,1-1 1 0 0,-4 15 5 0 0,3 77-9 0 0,9-98 18 0 0,0 1 1 0 0,1-1-1 0 0,0 0 1 0 0,1 0 0 0 0,0-1-1 0 0,0 1 1 0 0,0-1-1 0 0,1 0 1 0 0,0-1-1 0 0,1 1 1 0 0,-1-1-1 0 0,1-1 1 0 0,0 1 0 0 0,1-1-1 0 0,-1 0 1 0 0,1-1-1 0 0,0 0 1 0 0,0 0-1 0 0,1 0 1 0 0,-1-1 0 0 0,1 0-1 0 0,-1-1 1 0 0,3 0-10 0 0,22 7-33 0 0,1-2 1 0 0,0-1-1 0 0,1-1 1 0 0,-1-2-1 0 0,1-2 1 0 0,33-2 32 0 0,-36-8-1683 0 0,-19 3-3423 0 0,-7 3-6401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0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355 118 0 0 0,'0'0'185'0'0,"0"0"640"0"0,0 0 293 0 0,0 0 217 0 0,0 0 171 0 0,0 0 66 0 0,0 0-2 0 0,0 0-134 0 0,19-14-181 0 0,74-59 707 0 0,-94 78 6407 0 0,-6 12-8350 0 0,5-13 730 0 0,-40 82 354 0 0,-4-2 0 0 0,-55 75-1103 0 0,44-72 194 0 0,-126 184 205 0 0,155-198-54 0 0,62-58-95 0 0,-7-14-93 0 0,0 0 1 0 0,1-2 0 0 0,-1-2-1 0 0,0 0 1 0 0,0-2 0 0 0,18-5-158 0 0,19-3 111 0 0,101-8 52 0 0,-92 17-55 0 0,-72 4-59 0 0,-1 0 50 0 0,-23-31 807 0 0,2-3-855 0 0,2-2 0 0 0,1 0 0 0 0,2-1 1 0 0,2-1-1 0 0,1 0 0 0 0,2-1 0 0 0,-1-18-51 0 0,2 21 44 0 0,-43-178 86 0 0,47 196-4050 0 0,-1-2-4868 0 0,7 18 1115 0 0,0 1-155 0 0</inkml:trace>
  <inkml:trace contextRef="#ctx0" brushRef="#br0" timeOffset="626.468">1033 1 6409 0 0,'0'0'3616'0'0,"0"0"-1357"0"0,0 0-639 0 0,0 0-229 0 0,0 0-126 0 0,0 0-104 0 0,0 0-185 0 0,0 0-209 0 0,0 0-196 0 0,0 0-114 0 0,0 0-59 0 0,0 0-45 0 0,0 0 15 0 0,-8 14 3 0 0,-26 48 8 0 0,25 8 737 0 0,10-51-840 0 0,-1 7-54 0 0,-2-1-1 0 0,-1 1 1 0 0,0-1-1 0 0,-2 0 1 0 0,-1 0 0 0 0,-1-1-1 0 0,-8 17-221 0 0,-62 173 474 0 0,67-107-114 0 0,39-64 444 0 0,-16-31-611 0 0,28 7 291 0 0,-28-17-362 0 0,-1 0-1 0 0,0-1 0 0 0,1-1 0 0 0,-1 0 1 0 0,1 0-1 0 0,-1-1 0 0 0,0-1 0 0 0,0 0 1 0 0,11-3-122 0 0,-14 3 27 0 0,16-6 129 0 0,5-3-339 0 0,-30 11 13 0 0,-6-22-2944 0 0,-4 5-5128 0 0,10 16 6544 0 0,-2-3-9932 0 0</inkml:trace>
  <inkml:trace contextRef="#ctx0" brushRef="#br0" timeOffset="887.012">729 339 8394 0 0,'0'0'3118'0'0,"0"0"-734"0"0,0 0-397 0 0,0 0-181 0 0,0 0-206 0 0,0 0-263 0 0,0 0-329 0 0,0 0-305 0 0,0 0-247 0 0,0 0-128 0 0,0 0-43 0 0,0 0-18 0 0,11 0 453 0 0,157 0 1633 0 0,-15-8-1712 0 0,-87 9-3995 0 0,-13-1-5584 0 0,-42 0-3420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5 0 0 0,'0'0'884'0'0,"0"0"786"0"0,0 0 178 0 0,0 0-103 0 0,0 0-121 0 0,0 0-166 0 0,0 0-27 0 0,0 0 4 0 0,0 0-26 0 0,0 0-66 0 0,0 0-105 0 0,0 0-94 0 0,3-1-84 0 0,11-2-70 0 0,-11 3-81 0 0,-3 0-89 0 0,-17 0 1029 0 0,-79 32-813 0 0,62-16-745 0 0,-10 16 933 0 0,44-31-1171 0 0,0-1-6 0 0,0 0-8 0 0,0 0-15 0 0,0 0-16 0 0,2 18 74 0 0,100 144 569 0 0,-96-153-570 0 0,-1 1-1 0 0,0 0 1 0 0,0 0-1 0 0,-1 1 1 0 0,-1-1-1 0 0,0 1 1 0 0,0 0-1 0 0,-1 0 0 0 0,0 0 1 0 0,-1 0-1 0 0,0 0 1 0 0,-1 0-1 0 0,0 1 1 0 0,-1-1-1 0 0,-1 3-80 0 0,1-9 57 0 0,-1 1 0 0 0,-1-1-1 0 0,1 0 1 0 0,0 0 0 0 0,-1 0-1 0 0,0 0 1 0 0,-1-1 0 0 0,1 1-1 0 0,-1-1 1 0 0,1 1 0 0 0,-1-1-1 0 0,0-1 1 0 0,-1 1 0 0 0,1 0-1 0 0,-1-1 1 0 0,0 0 0 0 0,0 0 0 0 0,0-1-1 0 0,0 1 1 0 0,0-1 0 0 0,0 0-1 0 0,-1 0 1 0 0,1-1 0 0 0,-2 1-57 0 0,-9 2 60 0 0,0-1 0 0 0,0-1 1 0 0,0 0-1 0 0,0-1 0 0 0,0 0 1 0 0,0-1-1 0 0,0-1 0 0 0,-2-1-60 0 0,-46-20 98 0 0,63 22-130 0 0,22-27-7748 0 0,-6 22 48 0 0,-8 4-4112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11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44 6953 0 0,'0'0'4192'0'0,"0"0"-2046"0"0,0 0-715 0 0,0 0-34 0 0,0 0-28 0 0,0 0-109 0 0,0 0-162 0 0,0 0-242 0 0,0 0-191 0 0,0 0-134 0 0,-33 25-112 0 0,-102 80-94 0 0,74-37 56 0 0,57-57-326 0 0,1-7-38 0 0,1 1 0 0 0,-1 0 0 0 0,1-1 0 0 0,0 1 0 0 0,1 0-1 0 0,-1 0 1 0 0,1 0 0 0 0,0 0 0 0 0,0 0 0 0 0,1 0 0 0 0,0 0 0 0 0,-1 0-1 0 0,2 0 1 0 0,-1 0 0 0 0,0 1 0 0 0,1-1 0 0 0,0 0 0 0 0,0 0 0 0 0,1 0-1 0 0,0-1 1 0 0,-1 1 0 0 0,1 0 0 0 0,1-1 0 0 0,-1 1 0 0 0,1-1-1 0 0,0 1 1 0 0,0-1 0 0 0,0 0 0 0 0,0 0 0 0 0,1-1 0 0 0,0 1 0 0 0,0-1-1 0 0,0 0 1 0 0,0 0 0 0 0,0 0 0 0 0,2 1-17 0 0,9 2 110 0 0,0 0-1 0 0,1-1 1 0 0,0-1 0 0 0,0-1 0 0 0,0 0-1 0 0,0-1 1 0 0,0 0 0 0 0,1-1-1 0 0,-1-1 1 0 0,0-1 0 0 0,1-1-1 0 0,-1 0 1 0 0,0-1 0 0 0,0 0-1 0 0,0-1 1 0 0,14-7-110 0 0,-19 9 88 0 0,0 0-1 0 0,0-1 0 0 0,0-1 1 0 0,0 0-1 0 0,-1 0 1 0 0,0-1-1 0 0,0 0 0 0 0,0-1 1 0 0,-1 0-1 0 0,1-1 1 0 0,-1 0-1 0 0,-1 0 0 0 0,0-1 1 0 0,0 0-1 0 0,0 0 1 0 0,-1-1-1 0 0,0 0 0 0 0,-1 0 1 0 0,0-1-1 0 0,0 0 1 0 0,-1 0-1 0 0,0 0 0 0 0,-1 0 1 0 0,0-1-1 0 0,-1 0 1 0 0,0-1-88 0 0,-3 3 5 0 0,0 0 0 0 0,-1 0 0 0 0,0 0 0 0 0,0 1 0 0 0,-1-1 1 0 0,-1 0-1 0 0,1 1 0 0 0,-1-1 0 0 0,0 1 0 0 0,-1 0 0 0 0,0 0 1 0 0,-1 1-1 0 0,1-1 0 0 0,-1 1 0 0 0,-1 0 0 0 0,1 0 0 0 0,-1 0 1 0 0,-1 1-1 0 0,1 0 0 0 0,-1 0 0 0 0,0 1 0 0 0,0-1 0 0 0,-1 2 0 0 0,1-1 1 0 0,-1 1-1 0 0,0 0 0 0 0,0 1 0 0 0,-1 0 0 0 0,1 0 0 0 0,-1 0 1 0 0,0 1-6 0 0,-5-3-257 0 0,-1 1 1 0 0,0 0-1 0 0,1 1 0 0 0,-1 1 1 0 0,0 0-1 0 0,-1 1 1 0 0,1 1-1 0 0,0 0 1 0 0,-14 2 256 0 0,-35 23-11288 0 0,52-17-780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22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390 293 0 0 0,'0'0'1428'0'0,"0"0"402"0"0,0 0 256 0 0,0 0 144 0 0,0 0-63 0 0,0 0-240 0 0,0 0-271 0 0,0 0-237 0 0,0 0-207 0 0,0 0-147 0 0,0 0-105 0 0,-1-5-93 0 0,-2-15-83 0 0,2 19-646 0 0,0-1 0 0 0,-1 1 0 0 0,1 0 0 0 0,0 0 0 0 0,-1 0 0 0 0,1 0 0 0 0,-1 0 0 0 0,1 0 0 0 0,-1 1 0 0 0,1-1 0 0 0,-1 0 0 0 0,0 1 0 0 0,1-1 0 0 0,-1 1 0 0 0,0 0 0 0 0,1-1-1 0 0,-1 1 1 0 0,0 0 0 0 0,0 0 0 0 0,1 0 0 0 0,-1 0 0 0 0,0 1 0 0 0,0-1 0 0 0,1 0 0 0 0,-2 1-138 0 0,-2-1 125 0 0,-19 2 200 0 0,1 2 0 0 0,-1 0 0 0 0,1 1 0 0 0,0 1 0 0 0,1 1 1 0 0,0 2-1 0 0,0 0 0 0 0,0 1 0 0 0,-3 4-325 0 0,24-12 42 0 0,0 1-1 0 0,1-1 1 0 0,-1 1 0 0 0,1-1 0 0 0,0 1 0 0 0,0-1-1 0 0,0 1 1 0 0,0 0 0 0 0,0-1 0 0 0,1 1 0 0 0,-1-1-1 0 0,1 1 1 0 0,0-1 0 0 0,-1 1 0 0 0,1-1 0 0 0,0 0-1 0 0,0 1 1 0 0,1-1 0 0 0,-1 0 0 0 0,0 0-1 0 0,2 1-41 0 0,114 164 550 0 0,-101-149-514 0 0,-8-11-25 0 0,-1 1 1 0 0,1 0-1 0 0,-2 0 0 0 0,1 1 1 0 0,-1 0-1 0 0,-1 0 0 0 0,1 0 1 0 0,-2 1-1 0 0,1 0 0 0 0,0 4-11 0 0,-6-9 36 0 0,0 0 0 0 0,0 1 1 0 0,0-1-1 0 0,-1 0 0 0 0,0 0 0 0 0,0 0 0 0 0,-1 0 0 0 0,1 0 0 0 0,-1 0 0 0 0,0 0 0 0 0,0-1 0 0 0,-1 0 1 0 0,1 0-1 0 0,-1 0 0 0 0,0 0 0 0 0,0 0 0 0 0,0-1 0 0 0,-1 1 0 0 0,1-1 0 0 0,-1 0 0 0 0,0-1 0 0 0,0 1 1 0 0,0-1-1 0 0,0 0 0 0 0,0 0 0 0 0,0 0 0 0 0,0-1 0 0 0,-2 0-36 0 0,-3 4 11 0 0,3-1-12 0 0,0-1 1 0 0,0 1-1 0 0,0-2 1 0 0,-1 1-1 0 0,1-1 0 0 0,-1 0 1 0 0,0 0-1 0 0,1-1 1 0 0,-1 0-1 0 0,0-1 1 0 0,0 1-1 0 0,0-2 1 0 0,1 1-1 0 0,-1-1 0 0 0,0 0 1 0 0,0 0-1 0 0,1-1 1 0 0,-1 0-1 0 0,1-1 1 0 0,-1 0-1 0 0,1 0 1 0 0,0 0-1 0 0,0-1 0 0 0,-6-4 1 0 0,12 6-73 0 0,0 1-1 0 0,-1-1 0 0 0,1 1 0 0 0,0-1 0 0 0,0 1 1 0 0,0-1-1 0 0,0 0 0 0 0,1 1 0 0 0,-1-1 0 0 0,0 0 1 0 0,1 0-1 0 0,-1 1 0 0 0,1-1 0 0 0,0 0 0 0 0,0 0 1 0 0,-1 0-1 0 0,1 0 0 0 0,0 0 0 0 0,1 0 0 0 0,-1 1 1 0 0,0-1-1 0 0,0 0 0 0 0,1 0 0 0 0,-1 0 0 0 0,1 0 1 0 0,0 1-1 0 0,-1-1 0 0 0,1 0 0 0 0,0 0 0 0 0,0 1 0 0 0,0-1 1 0 0,0 1-1 0 0,1-2 74 0 0,14-13-3557 0 0,3 4-3580 0 0,-9 8-4880 0 0</inkml:trace>
  <inkml:trace contextRef="#ctx0" brushRef="#br0" timeOffset="732.514">460 853 4761 0 0,'0'0'2315'0'0,"0"0"-92"0"0,0 0 58 0 0,0 0-65 0 0,0 0-186 0 0,0 0-287 0 0,0 0-319 0 0,0 0-227 0 0,0 0-176 0 0,0 0-121 0 0,0 0-133 0 0,0 0-159 0 0,0 0-113 0 0,-3-3-117 0 0,2 1-313 0 0,0 0 0 0 0,0 0 0 0 0,0 0 0 0 0,0 0 0 0 0,0 0 0 0 0,1 0 0 0 0,-1 0 0 0 0,1-1 0 0 0,-1 1 1 0 0,1 0-1 0 0,0 0 0 0 0,0-1 0 0 0,0 1 0 0 0,0 0 0 0 0,0-1 0 0 0,1 1 0 0 0,-1 0 0 0 0,0 0 0 0 0,1-1 1 0 0,0 1-1 0 0,0 0 0 0 0,0 0 0 0 0,0 0 0 0 0,0 0 0 0 0,0 0 0 0 0,0 0 0 0 0,1 0-65 0 0,18-40 384 0 0,2 0 0 0 0,1 2 0 0 0,3 0 0 0 0,1 2 0 0 0,2 1 0 0 0,1 1-1 0 0,12-9-383 0 0,-24 29 45 0 0,1 1-1 0 0,0 1 1 0 0,0 0-1 0 0,2 1 1 0 0,0 2-1 0 0,17-8-44 0 0,-38 19-1 0 0,1-1 0 0 0,0 1 1 0 0,-1 0-1 0 0,1-1 0 0 0,-1 1 0 0 0,1 0 0 0 0,-1 0 0 0 0,1-1 0 0 0,0 1 1 0 0,-1 0-1 0 0,1 0 0 0 0,0 0 0 0 0,-1 0 0 0 0,1 0 0 0 0,0 0 0 0 0,-1 0 1 0 0,1 0-1 0 0,0 0 0 0 0,-1 0 0 0 0,1 1 0 0 0,-1-1 0 0 0,1 0 0 0 0,0 0 1 0 0,-1 1-1 0 0,1-1 0 0 0,-1 0 0 0 0,1 0 0 0 0,-1 1 0 0 0,1-1 0 0 0,0 1 1 0 0,-1-1-1 0 0,0 1 0 0 0,1-1 0 0 0,-1 1 0 0 0,1-1 0 0 0,-1 1 0 0 0,0-1 0 0 0,1 1 1 0 0,-1-1-1 0 0,0 1 0 0 0,1-1 0 0 0,-1 1 0 0 0,0 0 0 0 0,0-1 0 0 0,0 1 1 0 0,0 0-1 0 0,1-1 0 0 0,-1 1 0 0 0,0-1 0 0 0,0 1 0 0 0,0 0 0 0 0,0-1 1 0 0,0 1-1 0 0,-1 0 1 0 0,4 9 24 0 0,3 20 15 0 0,-2 1 0 0 0,-1-1 0 0 0,-1 1 0 0 0,-1 0 1 0 0,-4 27-40 0 0,2 10-2 0 0,1-62 2 0 0,-1-5-1 0 0,1-1 0 0 0,-1 1-1 0 0,1-1 1 0 0,-1 1 0 0 0,1 0-1 0 0,0-1 1 0 0,-1 1-1 0 0,1 0 1 0 0,0-1 0 0 0,0 1-1 0 0,0 0 1 0 0,-1-1 0 0 0,1 1-1 0 0,0 0 1 0 0,0-1-1 0 0,0 1 1 0 0,0 0 0 0 0,0-1-1 0 0,0 1 1 0 0,0 0-1 0 0,1 0 1 0 0,-1-1 0 0 0,0 1-1 0 0,0 0 1 0 0,0-1 0 0 0,1 1-1 0 0,-1 0 1 0 0,0-1-1 0 0,1 1 1 0 0,-1-1 0 0 0,1 1-1 0 0,-1 0 1 0 0,0-1-1 0 0,1 1 1 0 0,-1-1 0 0 0,1 1-1 0 0,-1-1 1 0 0,1 0 0 0 0,0 1-1 0 0,-1-1 1 0 0,1 1-1 0 0,-1-1 1 0 0,1 0 0 0 0,0 0-1 0 0,-1 1 1 0 0,1-1 0 0 0,0 0-1 0 0,0 0 1 0 0,-1 0-1 0 0,1 0 1 0 0,0 0 0 0 0,-1 0-1 0 0,1 0 1 0 0,0 0-1 0 0,-1 0 1 0 0,1 0 0 0 0,0 0-1 0 0,0 0 1 0 0,-1 0 0 0 0,1-1 1 0 0,52-42 90 0 0,215-156-52 0 0,-194 152-18 0 0,-73 48-21 0 0,0 1 1 0 0,0-1-1 0 0,-1 0 1 0 0,1 0 0 0 0,0 1-1 0 0,-1-1 1 0 0,1 0-1 0 0,-1 1 1 0 0,0-1-1 0 0,1 0 1 0 0,-1 1 0 0 0,0-1-1 0 0,0 1 1 0 0,0-1-1 0 0,0 0 1 0 0,0 1 0 0 0,0-1-1 0 0,0 1 1 0 0,0-1-1 0 0,-1 1 1 0 0,1-1-1 0 0,-1 0 1 0 0,1 1 0 0 0,-1-1-1 0 0,1 0 1 0 0,-1 0-1 0 0,0 1 1 0 0,1-1 0 0 0,-2 1 0 0 0,-80 207 106 0 0,75-195-156 0 0,1-1 1 0 0,1 2-1 0 0,-1-1 0 0 0,2 1 0 0 0,0-1 0 0 0,1 1 0 0 0,1 0 1 0 0,0 2 49 0 0,2-16-211 0 0,0-1-77 0 0,47-23-8793 0 0,-36 14 3024 0 0,-3 4-5846 0 0</inkml:trace>
  <inkml:trace contextRef="#ctx0" brushRef="#br0" timeOffset="2099.165">1735 525 3089 0 0,'0'0'2747'0'0,"0"0"-836"0"0,0 0-199 0 0,0 0 283 0 0,0 0 198 0 0,0 0-71 0 0,0 0-307 0 0,0 0-348 0 0,0 0-288 0 0,0 0-199 0 0,0 0-164 0 0,0 0-144 0 0,0 0-82 0 0,-8 7-78 0 0,-145 107 1600 0 0,147-108-2093 0 0,-1 1 0 0 0,2 0 0 0 0,-1 0 0 0 0,1 0 0 0 0,0 1 0 0 0,1 0 0 0 0,-1 0 0 0 0,2 0 0 0 0,-1 0 0 0 0,1 0 0 0 0,0 1 0 0 0,1 0 0 0 0,0-1 0 0 0,0 1 0 0 0,1 0 0 0 0,0 0 0 0 0,1 0 0 0 0,0 0 0 0 0,0 0 0 0 0,2 6-19 0 0,1-11 29 0 0,0 0 0 0 0,1 0 0 0 0,0 0 0 0 0,0-1 0 0 0,0 1 0 0 0,0-1 0 0 0,0 0 0 0 0,0 0 0 0 0,1-1 0 0 0,0 1 0 0 0,-1-1-1 0 0,1 0 1 0 0,0-1 0 0 0,0 1 0 0 0,0-1 0 0 0,0 0 0 0 0,0 0 0 0 0,0 0 0 0 0,1-1 0 0 0,-1 1 0 0 0,0-1 0 0 0,0-1 0 0 0,0 1 0 0 0,1-1 0 0 0,-1 0 0 0 0,0 0-1 0 0,0 0 1 0 0,0-1 0 0 0,0 0 0 0 0,0 0 0 0 0,-1 0 0 0 0,1 0 0 0 0,-1-1 0 0 0,1 0 0 0 0,-1 0 0 0 0,0 0-29 0 0,19-15 121 0 0,-1 0 0 0 0,-1-2 0 0 0,-1 0-1 0 0,-1-1 1 0 0,0-1 0 0 0,-2-1 0 0 0,-1 0 0 0 0,3-7-121 0 0,-18 28 2 0 0,67-83 105 0 0,-117 162 185 0 0,48-71-295 0 0,1 0 0 0 0,0 0 0 0 0,0 0 1 0 0,0 1-1 0 0,0-1 0 0 0,1 0 0 0 0,0 0 0 0 0,1 0 0 0 0,-1 0 0 0 0,1 0 0 0 0,0 0 1 0 0,1 0-1 0 0,-1-1 0 0 0,1 1 0 0 0,0-1 0 0 0,0 0 0 0 0,1 0 0 0 0,0 0 0 0 0,0 0 0 0 0,0 0 1 0 0,0-1-1 0 0,1 0 0 0 0,0 0 0 0 0,-1 0 0 0 0,2-1 0 0 0,-1 1 0 0 0,0-1 0 0 0,1 0 1 0 0,-1-1-1 0 0,1 1 0 0 0,5 1 3 0 0,6 3 7 0 0,0-1 0 0 0,1-1 0 0 0,-1 0 0 0 0,1-1 0 0 0,1-1 0 0 0,-1 0 0 0 0,0-2 0 0 0,0 0 0 0 0,1-1 0 0 0,-1-1 0 0 0,10-2-7 0 0,-15 1 19 0 0,1-1 0 0 0,-1-1 0 0 0,0 0-1 0 0,0-1 1 0 0,0 0 0 0 0,0-1 0 0 0,-1-1 0 0 0,0 0 0 0 0,-1 0-1 0 0,1-1 1 0 0,-1-1 0 0 0,-1 0 0 0 0,0 0 0 0 0,0-1-1 0 0,-1-1 1 0 0,0 1 0 0 0,-1-1 0 0 0,2-4-19 0 0,1 0 16 0 0,7-8 5 0 0,-1-1 0 0 0,0-1 0 0 0,-2-1 1 0 0,-1 0-1 0 0,-1-1 0 0 0,-1 0 0 0 0,-2-1 0 0 0,4-15-21 0 0,-7 13 18 0 0,-1 0 1 0 0,-1 0-1 0 0,-2 0 0 0 0,-1 0 0 0 0,-1 0 1 0 0,-3-22-19 0 0,3 51-2 0 0,-1 0 0 0 0,0 0 1 0 0,0 0-1 0 0,0 0 1 0 0,0 1-1 0 0,0-1 0 0 0,0 0 1 0 0,0 0-1 0 0,0 0 1 0 0,0 0-1 0 0,0 0 0 0 0,0 1 1 0 0,0-1-1 0 0,-1 0 1 0 0,1 0-1 0 0,0 0 1 0 0,-1 1-1 0 0,1-1 0 0 0,0 0 1 0 0,-1 0-1 0 0,1 1 1 0 0,-1-1-1 0 0,1 0 0 0 0,-1 1 1 0 0,0-1-1 0 0,1 0 1 0 0,-1 1-1 0 0,0-1 0 0 0,1 1 1 0 0,-1-1-1 0 0,0 1 1 0 0,0 0-1 0 0,1-1 0 0 0,-1 1 1 0 0,0 0-1 0 0,0-1 1 0 0,0 1-1 0 0,1 0 0 0 0,-1 0 1 0 0,0 0-1 0 0,0 0 1 0 0,0 0-1 0 0,0 0 0 0 0,0 0 1 0 0,1 0-1 0 0,-2 0 2 0 0,-12 21-36 0 0,-6 8 25 0 0,1 0-1 0 0,1 2 1 0 0,2 0-1 0 0,1 0 1 0 0,-2 10 11 0 0,8-18-14 0 0,1 0-1 0 0,1 1 1 0 0,0 0 0 0 0,2 0 0 0 0,1 1-1 0 0,1-1 1 0 0,2 1 0 0 0,0 0-1 0 0,1-1 1 0 0,2 3 14 0 0,-1-20-3 0 0,0-1 0 0 0,1 1 0 0 0,0 0-1 0 0,0-1 1 0 0,1 0 0 0 0,0 1 0 0 0,0-1 0 0 0,0 0-1 0 0,1 0 1 0 0,0-1 0 0 0,0 1 0 0 0,1-1 0 0 0,-1 0 0 0 0,1 0-1 0 0,0 0 1 0 0,0-1 0 0 0,1 0 0 0 0,-1 0 0 0 0,1 0-1 0 0,0-1 1 0 0,0 1 0 0 0,1-1 0 0 0,-1-1 0 0 0,0 1-1 0 0,2-1 4 0 0,4 1 4 0 0,0 0 0 0 0,0 0 0 0 0,0-1 0 0 0,0-1 0 0 0,0 0 0 0 0,0-1 0 0 0,1 0 0 0 0,-1-1 0 0 0,0 0 0 0 0,0-1 0 0 0,0 0 0 0 0,0-1 0 0 0,9-4-4 0 0,26-13 42 0 0,-1-2-1 0 0,-1-1 1 0 0,-1-3-1 0 0,-1-2 1 0 0,-1-1-1 0 0,-2-3 1 0 0,-1-1-1 0 0,-2-1 0 0 0,-1-3 1 0 0,16-21-42 0 0,-36 41 6 0 0,0-1 1 0 0,-1-1-1 0 0,-1 0 1 0 0,-1-1-1 0 0,0-1 1 0 0,-2 0-1 0 0,0 0 1 0 0,-2-1-1 0 0,0-1 1 0 0,-1 0-1 0 0,-2 0 1 0 0,0 0-1 0 0,-2 0 1 0 0,0-1-1 0 0,-1-12-6 0 0,-2 33 4 0 0,-1 0-1 0 0,-1 0 1 0 0,1 0 0 0 0,0 0-1 0 0,-1 0 1 0 0,0 0-1 0 0,1 0 1 0 0,-1 0 0 0 0,-1 0-1 0 0,1 0 1 0 0,0 0-1 0 0,-1 0 1 0 0,1 1-1 0 0,-1-1 1 0 0,0 0 0 0 0,0 1-1 0 0,0 0 1 0 0,0-1-1 0 0,0 1 1 0 0,0 0-1 0 0,-1 0 1 0 0,1 0 0 0 0,-1 0-1 0 0,0 1 1 0 0,1-1-1 0 0,-1 1 1 0 0,0-1-1 0 0,0 1 1 0 0,0 0 0 0 0,0 0-1 0 0,0 1 1 0 0,0-1-1 0 0,0 0 1 0 0,0 1 0 0 0,0 0-1 0 0,0 0 1 0 0,0 0-1 0 0,-1 0 1 0 0,1 0-1 0 0,0 1 1 0 0,0-1-4 0 0,-9 3-5 0 0,-1 1-1 0 0,1-1 1 0 0,1 2 0 0 0,-1 0-1 0 0,0 0 1 0 0,1 1 0 0 0,0 1-1 0 0,1 0 1 0 0,0 0 0 0 0,0 1-1 0 0,0 0 1 0 0,1 1 0 0 0,0 0-1 0 0,0 0 1 0 0,1 1 0 0 0,1 0-1 0 0,-2 4 6 0 0,-4 2-1 0 0,0 1 0 0 0,2 0-1 0 0,0 0 1 0 0,1 1 0 0 0,1 1-1 0 0,1 0 1 0 0,0 0 0 0 0,2 0-1 0 0,0 1 1 0 0,1 0 0 0 0,1 0-1 0 0,1 1 1 0 0,0-1 0 0 0,2 1-1 0 0,1 5 2 0 0,0-11 3 0 0,0 0 1 0 0,2 0-1 0 0,0 0 0 0 0,1 0 0 0 0,0 0 0 0 0,1 0 0 0 0,1-1 0 0 0,0 0 1 0 0,1 0-1 0 0,1 0 0 0 0,0 0 0 0 0,1-1 0 0 0,0-1 0 0 0,7 9-3 0 0,-2-3 78 0 0,2 0 0 0 0,0-1 0 0 0,1-1 0 0 0,0-1 0 0 0,2 0 0 0 0,-1-1 0 0 0,2 0 0 0 0,0-2 0 0 0,19 10-78 0 0,8-6 311 0 0,-46-16-219 0 0,0 0 20 0 0,0 0 22 0 0,0 0 10 0 0,0 0-10 0 0,-30-15-3509 0 0,14 12-8166 0 0,12 3-1077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2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23 2425 0 0,'0'0'1989'0'0,"0"0"-507"0"0,0 0-188 0 0,0 0 8 0 0,0 0 40 0 0,0 0-51 0 0,0 0-172 0 0,0 0-238 0 0,0 0-123 0 0,0 0 23 0 0,0 0 84 0 0,3 0 106 0 0,34 14 4640 0 0,-6 32-2353 0 0,-7 255-746 0 0,-24-80-2060 0 0,1-208-438 0 0,-1 0 0 0 0,-1 0 0 0 0,0 0 0 0 0,-1-1 1 0 0,-1 1-1 0 0,0 0 0 0 0,0-1 0 0 0,-1 1 0 0 0,-1-1 1 0 0,0 0-1 0 0,-5 8-14 0 0,4-9-3056 0 0,2-18-1982 0 0,-1 0 347 0 0,3 2-2702 0 0,2 1-918 0 0</inkml:trace>
  <inkml:trace contextRef="#ctx0" brushRef="#br0" timeOffset="370.532">0 410 8386 0 0,'0'0'2278'0'0,"0"0"-537"0"0,0 0-316 0 0,0 0-120 0 0,0 0-117 0 0,0 0-149 0 0,0 0-182 0 0,0 0-148 0 0,0 0-81 0 0,0 0-45 0 0,0 0-15 0 0,0 0-2 0 0,24-7 10 0 0,75-21-20 0 0,28 8 1016 0 0,52 19-874 0 0,-149 3-763 0 0,-24-1-93 0 0,-1 0 0 0 0,0-1-1 0 0,1 1 1 0 0,-1-1 0 0 0,1-1 0 0 0,-1 1-1 0 0,0-1 1 0 0,1 0 0 0 0,-1 0 0 0 0,0 0 0 0 0,0-1-1 0 0,0 0 1 0 0,0 0 0 0 0,0 0 0 0 0,1-1 158 0 0,12-9-2875 0 0,-5 2-7538 0 0,-8 7 1464 0 0</inkml:trace>
  <inkml:trace contextRef="#ctx0" brushRef="#br0" timeOffset="969.57">689 1 8370 0 0,'0'0'2002'0'0,"0"0"-413"0"0,0 0-220 0 0,0 0 11 0 0,0 0 71 0 0,0 0-71 0 0,0 0-237 0 0,0 0-235 0 0,0 0-156 0 0,0 0-41 0 0,0 0-5 0 0,0 0-58 0 0,0 0-72 0 0,1 18-72 0 0,7 115 658 0 0,-21 198 575 0 0,-16-107-1530 0 0,27-129-167 0 0,2-94-40 0 0,0 0-1 0 0,1 0 0 0 0,-1 0 1 0 0,0 0-1 0 0,0 0 1 0 0,1 0-1 0 0,-1-1 1 0 0,1 1-1 0 0,-1 0 1 0 0,1 0-1 0 0,-1 0 1 0 0,1-1-1 0 0,-1 1 1 0 0,1 0-1 0 0,0-1 1 0 0,-1 1-1 0 0,1 0 1 0 0,0-1-1 0 0,0 1 0 0 0,-1-1 1 0 0,1 1-1 0 0,0-1 1 0 0,0 1-1 0 0,0-1 1 0 0,0 0-1 0 0,0 0 1 0 0,-1 1-1 0 0,1-1 1 0 0,0 0-1 0 0,0 0 1 0 0,0 0-1 0 0,0 0 1 0 0,0 0-1 0 0,0 0 1 0 0,0 0-1 0 0,0 0 1 0 0,0 0-1 0 0,0 0 0 0 0,0-1 1 0 0,-1 1-1 0 0,1 0 1 0 0,0-1-1 0 0,0 1 1 0 0,0 0-1 0 0,0-1 1 0 0,-1 1-1 0 0,1-1 1 0 0,0 0 0 0 0,41-24 138 0 0,42-41 48 0 0,155-103 52 0 0,-238 168-234 0 0,-1 1-1 0 0,1-1 0 0 0,-1 0 0 0 0,1 1 0 0 0,-1-1 0 0 0,1 0 0 0 0,0 1 0 0 0,0-1 0 0 0,-1 1 1 0 0,1-1-1 0 0,0 1 0 0 0,0-1 0 0 0,-1 1 0 0 0,1 0 0 0 0,0-1 0 0 0,0 1 0 0 0,0 0 0 0 0,0 0 1 0 0,0 0-1 0 0,-1-1 0 0 0,1 1 0 0 0,0 0 0 0 0,0 0 0 0 0,0 0 0 0 0,0 0 0 0 0,0 1 0 0 0,0-1 1 0 0,0 0-1 0 0,-1 0 0 0 0,1 0 0 0 0,0 1 0 0 0,0-1 0 0 0,0 0 0 0 0,0 1 0 0 0,-1-1 0 0 0,1 1 1 0 0,0-1-1 0 0,0 1 0 0 0,-1-1 0 0 0,1 1 0 0 0,0 0 0 0 0,-1-1 0 0 0,1 1 0 0 0,-1 0 0 0 0,1-1 1 0 0,-1 1-1 0 0,1 0 0 0 0,-1 0 0 0 0,1 0 0 0 0,-1-1 0 0 0,0 1 0 0 0,0 0 0 0 0,1 0 0 0 0,-1 0 1 0 0,0 0-1 0 0,0 0 0 0 0,0 0 0 0 0,0-1 0 0 0,0 1 0 0 0,0 0 0 0 0,0 0 0 0 0,0 0 0 0 0,0 0-2 0 0,8 202 769 0 0,-9-202-819 0 0,1 0 0 0 0,0 0-1 0 0,0 0 1 0 0,0 0 0 0 0,0 0-1 0 0,0 0 1 0 0,0 0-1 0 0,0 0 1 0 0,0 0 0 0 0,0 0-1 0 0,0 0 1 0 0,1 0 0 0 0,-1 0-1 0 0,0 0 1 0 0,1 0-1 0 0,-1-1 1 0 0,0 1 0 0 0,1 0-1 0 0,-1 0 1 0 0,1 0 0 0 0,0 0-1 0 0,-1-1 1 0 0,1 1 0 0 0,0 0-1 0 0,-1-1 1 0 0,1 1-1 0 0,0 0 1 0 0,0-1 0 0 0,0 1-1 0 0,-1-1 1 0 0,1 1 0 0 0,0-1-1 0 0,0 1 1 0 0,0-1-1 0 0,0 0 1 0 0,0 0 0 0 0,0 1-1 0 0,0-1 1 0 0,0 0 0 0 0,0 0-1 0 0,0 0 1 0 0,0 0 0 0 0,0 0-1 0 0,0 0 1 0 0,0 0-1 0 0,0 0 1 0 0,0-1 0 0 0,0 1-1 0 0,0 0 1 0 0,0 0 0 0 0,-1-1-1 0 0,1 1 1 0 0,0-1-1 0 0,1 0 50 0 0,4-13-3226 0 0,-5 8-619 0 0,1 1-4107 0 0,0 1-2498 0 0</inkml:trace>
  <inkml:trace contextRef="#ctx0" brushRef="#br0" timeOffset="1849.07">1477 608 5825 0 0,'0'0'2749'0'0,"0"0"-645"0"0,0 0-246 0 0,0 0-90 0 0,0 0-158 0 0,0 0-243 0 0,0 0-285 0 0,0 0-245 0 0,0 0-167 0 0,0 0-96 0 0,0 0-52 0 0,0 0-35 0 0,0 0-11 0 0,-16 3-20 0 0,-51 12-24 0 0,-16 33 877 0 0,75-43-1283 0 0,1 0-1 0 0,0 0 1 0 0,1 0-1 0 0,-1 1 1 0 0,1 0-1 0 0,0 0 1 0 0,1 1-1 0 0,0 0 1 0 0,0 0-1 0 0,0 0 1 0 0,1 0-1 0 0,0 1 1 0 0,0 0-1 0 0,1 0 0 0 0,0 0 1 0 0,0 0-1 0 0,1 0 1 0 0,0 1-1 0 0,0-1 1 0 0,1 1-1 0 0,0 2-25 0 0,3-9 14 0 0,-1 1-1 0 0,1-1 0 0 0,0 0 1 0 0,0 1-1 0 0,-1-1 1 0 0,2 0-1 0 0,-1 0 0 0 0,0 0 1 0 0,0-1-1 0 0,1 1 0 0 0,-1 0 1 0 0,1-1-1 0 0,-1 0 1 0 0,1 0-1 0 0,-1 1 0 0 0,1-1 1 0 0,0-1-1 0 0,0 1 0 0 0,-1 0 1 0 0,1-1-1 0 0,0 1 1 0 0,0-1-1 0 0,0 0 0 0 0,0 0 1 0 0,0 0-1 0 0,0 0 0 0 0,0-1 1 0 0,-1 1-1 0 0,1-1 1 0 0,0 0-1 0 0,2 0-13 0 0,9-3 155 0 0,1 0 0 0 0,-1-1 0 0 0,0 0 0 0 0,0-1 0 0 0,0-1 0 0 0,-1 0 0 0 0,0-1 1 0 0,-1 0-1 0 0,11-9-155 0 0,-15 11 66 0 0,119-100 879 0 0,-78 76-626 0 0,-49 52-278 0 0,-7 17 67 0 0,5-34-109 0 0,1-1 0 0 0,-1 1 1 0 0,1 0-1 0 0,0-1 0 0 0,0 1 1 0 0,1 0-1 0 0,0 0 0 0 0,-1-1 0 0 0,1 1 1 0 0,1 0-1 0 0,-1 0 0 0 0,1 0 1 0 0,0-1-1 0 0,0 1 0 0 0,0 0 0 0 0,1-1 1 0 0,-1 1-1 0 0,1-1 0 0 0,0 0 1 0 0,3 4 0 0 0,1-1 3 0 0,0-1 0 0 0,0 0 0 0 0,1 0 0 0 0,0-1 1 0 0,1 0-1 0 0,-1 0 0 0 0,1-1 0 0 0,0 1 0 0 0,0-2 1 0 0,0 1-1 0 0,0-1 0 0 0,1 0 0 0 0,0-1 0 0 0,-1 0 0 0 0,1-1 1 0 0,0 1-1 0 0,0-2 0 0 0,0 1 0 0 0,0-1 0 0 0,-1 0 1 0 0,1-1-1 0 0,0 0 0 0 0,0-1 0 0 0,0 0 0 0 0,-1 0 1 0 0,1-1-1 0 0,-1 0 0 0 0,4-2-3 0 0,-7 3 5 0 0,16-6 33 0 0,-1 0 1 0 0,0-2-1 0 0,0 0 0 0 0,-1-1 1 0 0,-1-1-1 0 0,0-1 0 0 0,2-2-38 0 0,3-4 34 0 0,-1-1 0 0 0,-1-1-1 0 0,-1 0 1 0 0,-1-2-1 0 0,0 0 1 0 0,-2-1 0 0 0,-1-1-1 0 0,-1-1 1 0 0,-1 0-1 0 0,3-11-33 0 0,-2-10 14 0 0,-3 0 0 0 0,-1 0 0 0 0,-3-1 0 0 0,-1 0 0 0 0,-3 0 0 0 0,-2-48-14 0 0,-1 92 8 0 0,0 0-1 0 0,-1 1 1 0 0,0-1-1 0 0,0 0 1 0 0,0 1-1 0 0,0-1 1 0 0,0 0-1 0 0,-1 1 1 0 0,0-1-1 0 0,1 0 1 0 0,-2 1-1 0 0,1-1 1 0 0,0 1-1 0 0,0 0 1 0 0,-1-1-1 0 0,0 1 1 0 0,0 0-1 0 0,0 0 0 0 0,0 0 1 0 0,0 0-1 0 0,-1 0 1 0 0,1 0-1 0 0,-1 1 1 0 0,0-1-1 0 0,0 1 1 0 0,0 0-1 0 0,0 0 1 0 0,0 0-1 0 0,0 0 1 0 0,0 0-1 0 0,-1 1 1 0 0,1 0-1 0 0,-1-1 1 0 0,1 1-1 0 0,-1 1 1 0 0,1-1-1 0 0,-1 0 0 0 0,-2 1-6 0 0,3 3-3 0 0,0 0 0 0 0,0 0 0 0 0,0 0 0 0 0,1 1 1 0 0,0-1-1 0 0,-1 1 0 0 0,1 0 0 0 0,1 0 1 0 0,-1 0-1 0 0,0 0 0 0 0,1 0 0 0 0,0 0 0 0 0,0 0 1 0 0,0 0-1 0 0,1 1 0 0 0,-1-1 0 0 0,1 0 1 0 0,0 1 1 0 0,12 168 174 0 0,49 208 517 0 0,-21-233-643 0 0,-29-164-2310 0 0,-9-33-141 0 0,-20-22-3961 0 0,10 44-472 0 0,5 14-4240 0 0</inkml:trace>
  <inkml:trace contextRef="#ctx0" brushRef="#br0" timeOffset="2102.927">2012 211 8034 0 0,'0'0'2616'0'0,"0"0"-798"0"0,0 0-444 0 0,0 0-70 0 0,0 0 151 0 0,0 0 172 0 0,0 0-33 0 0,0 0-206 0 0,0 0-245 0 0,0 0-214 0 0,0 0-170 0 0,0 0-151 0 0,33 5-96 0 0,103 17-102 0 0,3-16 353 0 0,79-29-2562 0 0,-202 20-2521 0 0,-5-1-7541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3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3009 0 0,'0'0'1107'0'0,"0"0"-125"0"0,0 0 280 0 0,0 0 484 0 0,0 0 266 0 0,0 0-107 0 0,0 0-421 0 0,0 0-519 0 0,0 0-347 0 0,0 0-111 0 0,0 0 71 0 0,6-1 115 0 0,60 6 2153 0 0,64 2 156 0 0,-119-9-2920 0 0,-1 0 1 0 0,0-1-1 0 0,1 0 1 0 0,-1 0 0 0 0,-1-1-1 0 0,1-1 1 0 0,0 0 0 0 0,-1 0-1 0 0,0 0 1 0 0,0-2 0 0 0,-1 1-1 0 0,0-1 1 0 0,0 0-1 0 0,0 0 1 0 0,-1-1 0 0 0,0 0-1 0 0,-1 0 1 0 0,1-1 0 0 0,-2 0-1 0 0,1 0 1 0 0,-1-1 0 0 0,-1 1-1 0 0,1-1 1 0 0,-2 0-1 0 0,1 0 1 0 0,-2 0 0 0 0,1-1-1 0 0,-1-2-82 0 0,-2-10 486 0 0,-3 37-130 0 0,16 139-304 0 0,1-69 10 0 0,-3 2-1 0 0,-4-1 1 0 0,-4 41-62 0 0,-3-42 7 0 0,-3-1 0 0 0,-4 1 1 0 0,-17 77-8 0 0,19-135-55 0 0,3-7-18 0 0,-1 0-1 0 0,0 0 1 0 0,-2-1-1 0 0,0 1 0 0 0,-1-1 1 0 0,-1 0-1 0 0,0 0 1 0 0,-2-1-1 0 0,0 0 1 0 0,0 0-1 0 0,-2-1 1 0 0,0 0-1 0 0,-1-1 1 0 0,-1-1-1 0 0,-12 13 74 0 0,21-25-103 0 0,0 1 0 0 0,0-1 0 0 0,-1 0-1 0 0,1 0 1 0 0,0-1 0 0 0,-1 1 0 0 0,1-1 0 0 0,-1 0 0 0 0,1 0-1 0 0,-1 0 1 0 0,1-1 0 0 0,-1 0 0 0 0,0 0 0 0 0,1 0 0 0 0,-1 0-1 0 0,1-1 1 0 0,-1 1 0 0 0,0-1 0 0 0,1-1 0 0 0,0 1 0 0 0,-1 0-1 0 0,1-1 1 0 0,0 0 0 0 0,0 0 0 0 0,0 0 0 0 0,0-1 0 0 0,0 0 0 0 0,0 1-1 0 0,0-1 1 0 0,1 0 0 0 0,0-1 0 0 0,0 1 0 0 0,0 0 0 0 0,0-1-1 0 0,0 0 1 0 0,0 0 0 0 0,1 0 0 0 0,0 0 0 0 0,0 0 0 0 0,0 0-1 0 0,0-1 1 0 0,1 1 0 0 0,0 0 0 0 0,0-1 0 0 0,0 0 0 0 0,0 1-1 0 0,1-1 1 0 0,0-3 103 0 0,-2-13 100 0 0,0 1 0 0 0,2 0 1 0 0,1-1-1 0 0,0 1 0 0 0,2 0 0 0 0,0 0 0 0 0,1 0 0 0 0,1 0 0 0 0,1 1 0 0 0,1 0 0 0 0,1 0 1 0 0,0 0-1 0 0,1 1 0 0 0,1 1 0 0 0,5-6-100 0 0,0 2 325 0 0,1 1 0 0 0,1 0-1 0 0,1 2 1 0 0,1 0 0 0 0,0 1 0 0 0,1 1 0 0 0,1 0-1 0 0,1 2 1 0 0,0 1 0 0 0,0 0 0 0 0,16-5-325 0 0,122-47 911 0 0,-136 74-2716 0 0,-22-3-2809 0 0,-2 2-3861 0 0,0-2-2637 0 0</inkml:trace>
  <inkml:trace contextRef="#ctx0" brushRef="#br0" timeOffset="546.054">784 835 5513 0 0,'0'0'1128'0'0,"0"0"38"0"0,0 0 329 0 0,0 0 301 0 0,0 0-26 0 0,0 0-306 0 0,0 0-418 0 0,0 0-291 0 0,0 0-107 0 0,0 0-1 0 0,0 0 38 0 0,0 0 42 0 0,-10 20 63 0 0,-33 59 54 0 0,32-60 32 0 0,11-19 1 0 0,0 0-54 0 0,5-133 2970 0 0,47-22-2825 0 0,-6 79-781 0 0,24-11 77 0 0,-69 86-263 0 0,0 0-1 0 0,-1 0 1 0 0,1 0 0 0 0,0 1-1 0 0,0-1 1 0 0,0 0 0 0 0,-1 1-1 0 0,1-1 1 0 0,0 1 0 0 0,0-1-1 0 0,0 1 1 0 0,0-1-1 0 0,0 1 1 0 0,0 0 0 0 0,0 0-1 0 0,0-1 1 0 0,0 1 0 0 0,0 0-1 0 0,1 0 1 0 0,-1 0 0 0 0,0 0-1 0 0,0 0 1 0 0,0 0 0 0 0,0 0-1 0 0,0 1 1 0 0,0-1-1 0 0,0 0 1 0 0,0 0 0 0 0,0 1-1 0 0,0-1 1 0 0,0 1 0 0 0,0-1-1 0 0,0 1 1 0 0,0-1 0 0 0,0 1-1 0 0,-1 0 1 0 0,1-1 0 0 0,0 1-1 0 0,0 0 1 0 0,-1 0 0 0 0,1-1-1 0 0,0 1 1 0 0,-1 0-1 0 0,1 0 1 0 0,-1 0 0 0 0,1 0-1 0 0,-1 0 1 0 0,1 0 0 0 0,-1 0-1 0 0,0 0 1 0 0,1 0 0 0 0,-1 0-1 0 0,0 0 1 0 0,0 0-1 0 0,10 15 6 0 0,15 57 968 0 0,-25-39-7738 0 0,0-17-1442 0 0,0-16-3580 0 0</inkml:trace>
  <inkml:trace contextRef="#ctx0" brushRef="#br0" timeOffset="786.055">1233 670 5409 0 0,'0'0'2217'0'0,"0"0"-657"0"0,0 0-56 0 0,0 0-23 0 0,0 0-129 0 0,0 0-296 0 0,0 0-384 0 0,0 0-312 0 0,0 0-200 0 0,0 0-88 0 0,0 0-56 0 0,0 0-96 0 0,0 0-112 0 0,2 158-248 0 0,-2-154-384 0 0,0-4-672 0 0,0 0-2113 0 0,0 0-5609 0 0</inkml:trace>
  <inkml:trace contextRef="#ctx0" brushRef="#br0" timeOffset="934.971">1158 324 16612 0 0,'0'0'1864'0'0,"0"0"-480"0"0,0 0-320 0 0,0 0-271 0 0,0 0-265 0 0,0 0-320 0 0,0 0-208 0 0,0 0-96 0 0,0 0-56 0 0,0 0 24 0 0,0 0-160 0 0,0 0-248 0 0,0 0-633 0 0,0 0-2592 0 0,74 55-8769 0 0</inkml:trace>
  <inkml:trace contextRef="#ctx0" brushRef="#br0" timeOffset="1245.322">1697 489 8330 0 0,'0'0'3343'0'0,"0"0"-1044"0"0,0 0-449 0 0,0 0-146 0 0,0 0-245 0 0,0 0-272 0 0,0 0-186 0 0,0 0-201 0 0,0 0-131 0 0,0 0-139 0 0,0 0-105 0 0,0 0-65 0 0,0 0-70 0 0,-17 2-16 0 0,-57 7-20 0 0,-5 29 314 0 0,70-33-524 0 0,0 2-1 0 0,0-1 1 0 0,0 1 0 0 0,1 0 0 0 0,0 1-1 0 0,0 0 1 0 0,1 0 0 0 0,0 1 0 0 0,0 0 0 0 0,0 1-44 0 0,5-7-1 0 0,0 1 1 0 0,0-1 0 0 0,0 1 0 0 0,0 0 0 0 0,1 0-1 0 0,0 0 1 0 0,-1 0 0 0 0,2 0 0 0 0,-1 0 0 0 0,0 0-1 0 0,1 0 1 0 0,-1 0 0 0 0,1 0 0 0 0,0 0 0 0 0,1 1-1 0 0,-1-1 1 0 0,1 0 0 0 0,0 0 0 0 0,0 0-1 0 0,0 0 1 0 0,0 0 0 0 0,1 0 0 0 0,0 0 0 0 0,-1-1-1 0 0,1 1 1 0 0,1-1 0 0 0,-1 1 0 0 0,1 0 0 0 0,7 6 20 0 0,-1-1-1 0 0,2-1 1 0 0,-1 0 0 0 0,1 0 0 0 0,0-1 0 0 0,1 0-1 0 0,-1-1 1 0 0,1-1 0 0 0,1 0 0 0 0,-1 0 0 0 0,1-1-1 0 0,-1-1 1 0 0,1 0 0 0 0,0 0 0 0 0,1-2 0 0 0,-1 0-1 0 0,0 0 1 0 0,0-1 0 0 0,6-1-20 0 0,-12 0-107 0 0,1 0 0 0 0,-1 0-1 0 0,1-1 1 0 0,-1 0 0 0 0,0 0 0 0 0,0-1 0 0 0,0 0-1 0 0,0 0 1 0 0,0-1 0 0 0,-1 0 0 0 0,1 0 0 0 0,-1 0-1 0 0,0-1 1 0 0,0 0 0 0 0,-1 0 0 0 0,1 0 0 0 0,-1-1 0 0 0,-1 0-1 0 0,1 0 1 0 0,-1 0 0 0 0,0-1 0 0 0,0 1 0 0 0,0-1-1 0 0,-1-1 108 0 0,10-21-7427 0 0,-9 20-4171 0 0</inkml:trace>
  <inkml:trace contextRef="#ctx0" brushRef="#br0" timeOffset="1640.812">2215 55 12963 0 0,'0'0'2174'0'0,"0"0"-817"0"0,0 0-186 0 0,0 0 152 0 0,0 0 57 0 0,0 0-87 0 0,0 0-249 0 0,0 0-248 0 0,0 0-149 0 0,0 0-68 0 0,0 0-55 0 0,0 0-92 0 0,-4 14-69 0 0,-27 96 430 0 0,18-47-625 0 0,3-1 0 0 0,3 1-1 0 0,2 1 1 0 0,3-1 0 0 0,4 18-168 0 0,-2-49 24 0 0,-6 166 3 0 0,-5-130-146 0 0,11-68 14 0 0,0-1 0 0 0,0 1 1 0 0,0 0-1 0 0,0-1 0 0 0,0 1 1 0 0,0 0-1 0 0,0-1 0 0 0,0 1 0 0 0,0 0 1 0 0,-1-1-1 0 0,1 1 0 0 0,0 0 0 0 0,0-1 1 0 0,0 1-1 0 0,0 0 0 0 0,0-1 0 0 0,-1 1 1 0 0,1 0-1 0 0,0 0 0 0 0,0-1 1 0 0,-1 1-1 0 0,1 0 0 0 0,0 0 0 0 0,0-1 1 0 0,-1 1-1 0 0,1 0 0 0 0,0 0 0 0 0,0 0 1 0 0,-1 0-1 0 0,1 0 0 0 0,0-1 1 0 0,-1 1-1 0 0,1 0 0 0 0,0 0 0 0 0,-1 0 1 0 0,1 0-1 0 0,0 0 0 0 0,-1 0 0 0 0,1 0 1 0 0,0 0-1 0 0,-1 0 0 0 0,1 0 1 0 0,0 0-1 0 0,-1 0 0 0 0,1 0 0 0 0,0 0 1 0 0,-1 1-1 0 0,1-1 0 0 0,0 0 0 0 0,-1 0 1 0 0,1 0 104 0 0,-10-36-10833 0 0,8 28 61 0 0</inkml:trace>
  <inkml:trace contextRef="#ctx0" brushRef="#br0" timeOffset="1852.336">1885 567 9594 0 0,'0'0'1692'0'0,"0"0"-438"0"0,0 0-84 0 0,0 0 241 0 0,0 0 226 0 0,0 0-2 0 0,0 0-164 0 0,0 0-262 0 0,0 0-189 0 0,0 0-139 0 0,0 0-93 0 0,0 0-69 0 0,29 5-69 0 0,91 14-74 0 0,30-14 644 0 0,22-12-1180 0 0,-104 6-1586 0 0,-53 2-2440 0 0,0-1-3714 0 0,-8 0-4723 0 0</inkml:trace>
  <inkml:trace contextRef="#ctx0" brushRef="#br0" timeOffset="2051.717">2616 655 12283 0 0,'0'0'2904'0'0,"0"0"-1455"0"0,0 0-177 0 0,0 0 24 0 0,0 0-136 0 0,0 0-255 0 0,0 0-385 0 0,0 0-280 0 0,0 0-152 0 0,0 0-56 0 0,0 0-64 0 0,0 0-72 0 0,0 0-64 0 0,0 0-144 0 0,4 166-201 0 0,1-163-615 0 0,-1 1-1952 0 0,-2-4-9403 0 0</inkml:trace>
  <inkml:trace contextRef="#ctx0" brushRef="#br0" timeOffset="2288.95">2564 349 14843 0 0,'0'0'1929'0'0,"0"0"-825"0"0,0 0-320 0 0,0 0-272 0 0,0 0-224 0 0,0 0-136 0 0,0 0-184 0 0,0 0-88 0 0,0 0-136 0 0,0 0-376 0 0,0 0-1072 0 0,0 0-3994 0 0,0 0-5472 0 0</inkml:trace>
  <inkml:trace contextRef="#ctx0" brushRef="#br0" timeOffset="2520.834">2863 600 12091 0 0,'0'0'1803'0'0,"0"0"-699"0"0,0 0-176 0 0,0 0 68 0 0,0 0-10 0 0,0 0-149 0 0,0 0-265 0 0,0 0-235 0 0,0 0-172 0 0,0 0-72 0 0,0 0-31 0 0,0 0-32 0 0,-14 32-8 0 0,-40 101-10 0 0,44-78 9 0 0,12-50-13 0 0,3-1 125 0 0,-1 1 1 0 0,1-1 0 0 0,0-1-1 0 0,0 1 1 0 0,0-1-1 0 0,1 0 1 0 0,-1 0-1 0 0,1 0 1 0 0,0-1-1 0 0,0 0 1 0 0,0 0-1 0 0,0 0 1 0 0,0-1-1 0 0,0 0 1 0 0,0 0-1 0 0,0 0 1 0 0,0-1 0 0 0,0 0-1 0 0,1 0 1 0 0,-1-1-1 0 0,0 0 1 0 0,0 0-1 0 0,0 0 1 0 0,0-1-1 0 0,0 0 1 0 0,0 0-1 0 0,0 0 1 0 0,-1-1-1 0 0,1 0 1 0 0,-1 0-1 0 0,4-2-132 0 0,-4 2 115 0 0,0-1 1 0 0,-1 1-1 0 0,1-1 1 0 0,-1 0-1 0 0,0 0 1 0 0,0 0-1 0 0,0 0 1 0 0,0-1-1 0 0,-1 0 1 0 0,0 0-1 0 0,0 0 1 0 0,0 0-1 0 0,0 0 1 0 0,-1 0 0 0 0,0-1-1 0 0,0 1 1 0 0,-1-1-1 0 0,1 0 1 0 0,-1 1-1 0 0,0-1 1 0 0,-1 0-1 0 0,1 0 1 0 0,-1 0-1 0 0,0 0 1 0 0,-1 1-1 0 0,0-2-116 0 0,0 1-68 0 0,-1 1 0 0 0,0-1 0 0 0,0 1 0 0 0,-1 0-1 0 0,1 0 1 0 0,-1 0 0 0 0,-1 0 0 0 0,1 0 0 0 0,0 0-1 0 0,-1 1 1 0 0,0 0 0 0 0,0 0 0 0 0,0 0 0 0 0,-1 0-1 0 0,0 1 1 0 0,1-1 0 0 0,-1 1 0 0 0,0 0-1 0 0,0 1 1 0 0,-1-1 0 0 0,1 1 0 0 0,0 0 0 0 0,-1 0-1 0 0,0 1 1 0 0,1 0 0 0 0,-1 0 0 0 0,-2 0 68 0 0,-16 0-3583 0 0,17 1 228 0 0,-5 0-8605 0 0</inkml:trace>
  <inkml:trace contextRef="#ctx0" brushRef="#br0" timeOffset="3045.989">3214 850 8282 0 0,'0'0'2675'0'0,"0"0"-320"0"0,0 0-178 0 0,0 0-313 0 0,0 0-385 0 0,0 0-363 0 0,0 0-301 0 0,0 0-136 0 0,0 0-63 0 0,0 0-25 0 0,0 0-30 0 0,0 0-50 0 0,9-17-44 0 0,46-84 236 0 0,15 17 47 0 0,-69 84-757 0 0,0 0 0 0 0,0 0 0 0 0,0 0 0 0 0,0 0 0 0 0,0 0 0 0 0,0 0 0 0 0,0 0 0 0 0,0 0 0 0 0,0 0 0 0 0,0 0-1 0 0,0 1 1 0 0,0-1 0 0 0,0 0 0 0 0,0 1 0 0 0,0-1 0 0 0,0 1 0 0 0,0-1 0 0 0,-1 1 0 0 0,1-1 0 0 0,0 1-1 0 0,0 0 1 0 0,0-1 0 0 0,-1 1 0 0 0,1 0 0 0 0,0 0 0 0 0,-1-1 0 0 0,1 1 0 0 0,-1 0 0 0 0,1 0 0 0 0,-1 0 0 0 0,1 0-1 0 0,-1 0 1 0 0,0 0 0 0 0,1 0 0 0 0,-1 0 0 0 0,0 0 0 0 0,0 0 0 0 0,0 0 0 0 0,0 0 0 0 0,0 0 0 0 0,0 0-1 0 0,0 0 1 0 0,0 0 0 0 0,0 0 0 0 0,0 0 0 0 0,0 0 0 0 0,-1 0 0 0 0,1 0 0 0 0,0 0 0 0 0,-1-1 0 0 0,1 1 0 0 0,-1 0-1 0 0,1 0 1 0 0,-1 0 0 0 0,1 0 0 0 0,-1 0 7 0 0,2 13-15 0 0,0-8 13 0 0,0 0-1 0 0,1 0 1 0 0,-1-1-1 0 0,1 1 1 0 0,0-1-1 0 0,0 1 1 0 0,1-1-1 0 0,0 0 1 0 0,0 0-1 0 0,0 0 1 0 0,0 0-1 0 0,1-1 1 0 0,0 1-1 0 0,0-1 1 0 0,0 0-1 0 0,0 0 1 0 0,1 0-1 0 0,2 1 3 0 0,-1-1 35 0 0,1-1 1 0 0,-1 0-1 0 0,1 0 0 0 0,0 0 1 0 0,0-1-1 0 0,0 0 0 0 0,0 0 1 0 0,1-1-1 0 0,-1 1 0 0 0,0-2 1 0 0,1 1-1 0 0,5-1-35 0 0,-4 1 154 0 0,0-1 0 0 0,0 0 0 0 0,0 0 0 0 0,-1 0 0 0 0,1-1 0 0 0,0-1 0 0 0,0 1 0 0 0,-1-1-1 0 0,1-1 1 0 0,-1 0 0 0 0,0 0 0 0 0,1-1 0 0 0,-1 0 0 0 0,-1 0 0 0 0,1 0 0 0 0,-1-1 0 0 0,0-1 0 0 0,0 1 0 0 0,0-1 0 0 0,-1 0-1 0 0,1 0 1 0 0,-2-1 0 0 0,1 0 0 0 0,2-4-154 0 0,-3 4-15 0 0,-1 0-1 0 0,0-1 1 0 0,0 1-1 0 0,-1-1 0 0 0,0 0 1 0 0,0 0-1 0 0,-1 0 1 0 0,0 0-1 0 0,0 0 0 0 0,-1-1 1 0 0,0 1-1 0 0,-1 0 1 0 0,0-1-1 0 0,0 1 0 0 0,0-1 1 0 0,-2 0 15 0 0,-7-7-1594 0 0,-4 7-6917 0 0,6 6-4052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5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227 501 0 0 0,'0'0'755'0'0,"0"0"701"0"0,0 0 270 0 0,0 0 134 0 0,0 0 97 0 0,0 0-24 0 0,0 0-60 0 0,0 0-85 0 0,8-2-163 0 0,23-5-205 0 0,-26 2 1560 0 0,-21-2-1697 0 0,5 6-1138 0 0,0 1 0 0 0,0 1-1 0 0,0-1 1 0 0,0 2 0 0 0,0 0-1 0 0,0 0 1 0 0,1 1-1 0 0,-1 0 1 0 0,1 1 0 0 0,0 0-1 0 0,0 1 1 0 0,0 0 0 0 0,1 0-1 0 0,0 1 1 0 0,0 0 0 0 0,0 1-1 0 0,1 0 1 0 0,-1 0-1 0 0,2 1 1 0 0,-1 0 0 0 0,1 0-1 0 0,0 2-144 0 0,3-5 26 0 0,0-1 0 0 0,1 1 0 0 0,-1 0 0 0 0,1 0 0 0 0,1 0 0 0 0,-1 1 0 0 0,1-1 0 0 0,0 0 0 0 0,0 1 0 0 0,0 0 0 0 0,1-1 0 0 0,0 1 0 0 0,0 0 0 0 0,1 0 0 0 0,-1 0 0 0 0,1 0 0 0 0,0 0 0 0 0,1-1 0 0 0,-1 1 0 0 0,1 0 0 0 0,1 0 0 0 0,-1 0 0 0 0,1-1 0 0 0,0 1 0 0 0,0-1 0 0 0,0 1 0 0 0,1-1 0 0 0,0 0-1 0 0,0 0 1 0 0,0 0 0 0 0,1 0 0 0 0,0-1 0 0 0,0 0 0 0 0,0 1 0 0 0,0-1 0 0 0,2 1-26 0 0,10 3 121 0 0,-1-1 0 0 0,1-1-1 0 0,1 0 1 0 0,-1-1 0 0 0,1 0-1 0 0,0-2 1 0 0,0 0 0 0 0,0-1 0 0 0,0 0-1 0 0,1-1 1 0 0,-1-2 0 0 0,0 1-1 0 0,1-2 1 0 0,14-3-121 0 0,-26 4-4 0 0,-1 1 0 0 0,1-1-1 0 0,-1 0 1 0 0,1 0 0 0 0,-1-1 0 0 0,1 0 0 0 0,-1 0 0 0 0,0 0-1 0 0,0 0 1 0 0,0-1 0 0 0,0 0 0 0 0,-1 0 0 0 0,1 0-1 0 0,-1-1 1 0 0,0 1 0 0 0,0-1 0 0 0,0 0 0 0 0,0 0 0 0 0,0 0-1 0 0,-1-1 1 0 0,0 0 0 0 0,2-3 4 0 0,1-24-2551 0 0,-6 17-3640 0 0,0 11 2594 0 0,0 0-7930 0 0</inkml:trace>
  <inkml:trace contextRef="#ctx0" brushRef="#br0" timeOffset="565.209">702 0 6537 0 0,'0'0'3053'0'0,"0"0"-1359"0"0,0 0-591 0 0,0 0-116 0 0,0 0 46 0 0,0 0 117 0 0,0 0 111 0 0,0 0-44 0 0,0 0-156 0 0,0 0-103 0 0,0 0-112 0 0,0 0-59 0 0,0 0-33 0 0,2 19-34 0 0,9 122 940 0 0,6 225 455 0 0,-19-308-2017 0 0,-3 0-1 0 0,-2-1 0 0 0,-10 36-97 0 0,11-35 39 0 0,22-76 189 0 0,111-125 179 0 0,-110 126-410 0 0,-8 8 13 0 0,0 0-1 0 0,1 0 1 0 0,0 0-1 0 0,0 2 1 0 0,1-1 0 0 0,-1 1-1 0 0,2 0 1 0 0,-1 1-1 0 0,1 1 1 0 0,0 0 0 0 0,0 0-10 0 0,-9 7 9 0 0,0-1-1 0 0,-1 1 1 0 0,1-1 0 0 0,-1 1 0 0 0,1 0 0 0 0,-1 0 0 0 0,0 0 0 0 0,1 0 0 0 0,-1 0 0 0 0,0 1 0 0 0,-1-1 0 0 0,1 1-1 0 0,0-1 1 0 0,-1 1 0 0 0,1 0 0 0 0,-1-1 0 0 0,0 1 0 0 0,0 0 0 0 0,0 0 0 0 0,0 0 0 0 0,-1 0 0 0 0,1 0-1 0 0,-1 0 1 0 0,1 0 0 0 0,-1 0 0 0 0,0 0 0 0 0,0 0 0 0 0,-1 0 0 0 0,1 0 0 0 0,-1 0 0 0 0,1 0 0 0 0,-1 0-1 0 0,0 1-8 0 0,1 11 31 0 0,16 87 45 0 0,-15-100-121 0 0,-1-1 1 0 0,1 0-1 0 0,0 0 1 0 0,0 0-1 0 0,0 0 0 0 0,0 0 1 0 0,0 0-1 0 0,0 0 1 0 0,0 0-1 0 0,0-1 1 0 0,1 1-1 0 0,-1 0 1 0 0,0-1-1 0 0,0 1 1 0 0,1-1-1 0 0,-1 1 0 0 0,0-1 1 0 0,1 0-1 0 0,-1 1 1 0 0,1-1-1 0 0,-1 0 1 0 0,0 0-1 0 0,1 0 1 0 0,-1 0-1 0 0,0 0 1 0 0,1 0-1 0 0,-1 0 0 0 0,1-1 1 0 0,-1 1-1 0 0,0 0 1 0 0,1-1-1 0 0,-1 1 1 0 0,0-1-1 0 0,0 1 1 0 0,1-1-1 0 0,-1 0 1 0 0,0 0-1 0 0,0 1 0 0 0,0-1 45 0 0,35-22-6584 0 0,-27 16 2000 0 0,-2 3-7090 0 0</inkml:trace>
  <inkml:trace contextRef="#ctx0" brushRef="#br0" timeOffset="1051.555">1553 538 4241 0 0,'0'0'3602'0'0,"0"0"-1203"0"0,0 0-397 0 0,0 0-84 0 0,0 0-190 0 0,0 0-273 0 0,0 0-272 0 0,0 0-272 0 0,0 0-156 0 0,0 0-105 0 0,0 0-48 0 0,0 0-11 0 0,0 0-33 0 0,-19 10-29 0 0,-93 54 275 0 0,97-54-671 0 0,0 1 0 0 0,0 1 0 0 0,1 1 1 0 0,1 0-1 0 0,0 1 0 0 0,1 0 0 0 0,1 1 0 0 0,0 0 1 0 0,-6 11-134 0 0,16-25 5 0 0,0 0 0 0 0,0 0 0 0 0,0 1 0 0 0,0-1 0 0 0,0 0 0 0 0,0 0 0 0 0,1 1 0 0 0,-1-1 0 0 0,0 0-1 0 0,1 1 1 0 0,-1-1 0 0 0,1 1 0 0 0,-1-1 0 0 0,1 1 0 0 0,0-1 0 0 0,-1 1 0 0 0,1-1 0 0 0,0 1 0 0 0,0-1 0 0 0,0 1 0 0 0,0-1 0 0 0,1 1 0 0 0,-1-1 0 0 0,0 1 0 0 0,0-1 0 0 0,1 1 0 0 0,-1-1 0 0 0,1 1 0 0 0,0-1 0 0 0,-1 0 0 0 0,1 1 0 0 0,0-1 0 0 0,0 0 0 0 0,0 1 0 0 0,0-1 0 0 0,0 0 0 0 0,0 0 0 0 0,0 0 0 0 0,0 0 0 0 0,0 0 0 0 0,1 0 0 0 0,-1 0 0 0 0,0-1 0 0 0,0 1 0 0 0,1 0-5 0 0,16-3 160 0 0,-1-2 0 0 0,0 0 1 0 0,0 0-1 0 0,-1-2 0 0 0,1 0 0 0 0,-1-1 1 0 0,-1 0-1 0 0,1-2 0 0 0,-1 1 1 0 0,-1-2-1 0 0,1 0 0 0 0,0-3-160 0 0,34-18 183 0 0,49-31 30 0 0,-94 105-108 0 0,-4-39-173 0 0,1 0 0 0 0,0 0-1 0 0,0-1 1 0 0,0 1 0 0 0,0 0 0 0 0,1-1-1 0 0,-1 1 1 0 0,1-1 0 0 0,0 1 0 0 0,0-1-1 0 0,0 0 1 0 0,0 0 0 0 0,1 0-1 0 0,-1 0 1 0 0,1 0 0 0 0,0 0 0 0 0,0-1-1 0 0,0 1 1 0 0,3 1 68 0 0,19 9-4401 0 0,1-8-5684 0 0,-20-5-995 0 0</inkml:trace>
  <inkml:trace contextRef="#ctx0" brushRef="#br0" timeOffset="1424.586">1844 770 4353 0 0,'0'0'2975'0'0,"0"0"-342"0"0,0 0-213 0 0,0 0-314 0 0,0 0-342 0 0,0 0-398 0 0,0 0-338 0 0,0 0-194 0 0,0 0-87 0 0,0 0-37 0 0,0 0-60 0 0,0 0-63 0 0,0 0-52 0 0,12-11-55 0 0,64-53 320 0 0,5-23 397 0 0,-66 127-1403 0 0,22 23 202 0 0,-29-59 88 0 0,1 0 1 0 0,0-1-1 0 0,0 0 1 0 0,0 0-1 0 0,0-1 1 0 0,0 0 0 0 0,1 0-1 0 0,-1-1 1 0 0,1-1-1 0 0,-1 1 1 0 0,1-2-1 0 0,-1 1 1 0 0,1-1 0 0 0,-1-1-1 0 0,0 0 1 0 0,1 0-1 0 0,-1-1 1 0 0,0 0-1 0 0,0 0 1 0 0,-1-1 0 0 0,1 0-1 0 0,3-3-84 0 0,8-1 387 0 0,-16 7-333 0 0,0 0 0 0 0,-1 0 0 0 0,1 0 0 0 0,-1-1 1 0 0,0 1-1 0 0,1-1 0 0 0,-1 0 0 0 0,0 0 0 0 0,0 0 0 0 0,0 0 0 0 0,0-1 1 0 0,0 1-1 0 0,-1-1 0 0 0,1 1 0 0 0,-1-1 0 0 0,0 0 0 0 0,0 0 0 0 0,0 0 1 0 0,0 0-1 0 0,1-3-54 0 0,6-44-970 0 0,-9 49 225 0 0,0 1-421 0 0,0 0-542 0 0,0 0-947 0 0,0 0-2923 0 0,0 0-6008 0 0</inkml:trace>
  <inkml:trace contextRef="#ctx0" brushRef="#br0" timeOffset="2251.625">2646 560 3681 0 0,'0'0'4177'0'0,"0"0"-534"0"0,0 0-565 0 0,0 0-623 0 0,0 0-536 0 0,0 0-400 0 0,0 0-285 0 0,0 0-248 0 0,0 0-198 0 0,0 0-151 0 0,0 0-165 0 0,0 0-109 0 0,0 0-80 0 0,-3-7-63 0 0,-14-23-47 0 0,-20 32 119 0 0,32 0-256 0 0,-1 1-38 0 0,-1 0 1 0 0,1 1-1 0 0,0-1 0 0 0,0 1 0 0 0,1 0 0 0 0,-1 0 1 0 0,1 1-1 0 0,0 0 0 0 0,0 0 0 0 0,0 0 0 0 0,1 1 1 0 0,-1-1-1 0 0,1 1 0 0 0,1 0 0 0 0,-1 0 0 0 0,1 0 1 0 0,0 1-1 0 0,1-1 0 0 0,-1 1 0 0 0,1 0 0 0 0,0-1 1 0 0,1 1-1 0 0,-1 6 2 0 0,2-11-2 0 0,-1 0 0 0 0,1 0 0 0 0,0 1 0 0 0,0-1 0 0 0,0 0 0 0 0,0 0 1 0 0,0 0-1 0 0,0 0 0 0 0,1 1 0 0 0,-1-1 0 0 0,1 0 0 0 0,-1 0 0 0 0,1 0 0 0 0,0 0 0 0 0,0 0 0 0 0,0 0 0 0 0,0 0 1 0 0,0 0-1 0 0,0-1 0 0 0,0 1 0 0 0,1 0 0 0 0,-1 0 0 0 0,1-1 0 0 0,-1 1 0 0 0,1-1 0 0 0,0 0 0 0 0,0 1 1 0 0,-1-1-1 0 0,1 0 0 0 0,0 0 0 0 0,0 0 0 0 0,0 0 0 0 0,0-1 0 0 0,0 1 0 0 0,0 0 0 0 0,1-1 0 0 0,-1 0 0 0 0,0 1 1 0 0,0-1-1 0 0,0 0 0 0 0,0 0 0 0 0,1 0 2 0 0,3 0 57 0 0,1 0 1 0 0,-1-1-1 0 0,0 0 0 0 0,0 0 1 0 0,1-1-1 0 0,-1 0 0 0 0,0 0 1 0 0,0 0-1 0 0,-1 0 0 0 0,1-1 1 0 0,0 0-1 0 0,-1 0 0 0 0,0-1 1 0 0,1 0-1 0 0,2-3-57 0 0,1 1 77 0 0,0-1-1 0 0,1 2 0 0 0,-1-1 1 0 0,1 1-1 0 0,0 1 1 0 0,0 0-1 0 0,1 0 1 0 0,-1 1-1 0 0,1 0 1 0 0,0 1-1 0 0,0 0 1 0 0,0 1-1 0 0,0 0 1 0 0,0 1-1 0 0,0 0 1 0 0,0 1-1 0 0,6 1-76 0 0,-11-1 11 0 0,0 1-1 0 0,-1 0 1 0 0,1 1 0 0 0,-1-1-1 0 0,0 1 1 0 0,0 0-1 0 0,0 0 1 0 0,0 1-1 0 0,0 0 1 0 0,-1 0 0 0 0,0 0-1 0 0,1 0 1 0 0,-2 0-1 0 0,1 1 1 0 0,0 0-1 0 0,-1-1 1 0 0,0 2 0 0 0,0-1-1 0 0,0 0 1 0 0,-1 0-1 0 0,0 1 1 0 0,0 0-1 0 0,1 3-10 0 0,24 138 79 0 0,-24-110-116 0 0,-2 1 1 0 0,-1 0-1 0 0,-2-1 1 0 0,-1 1-1 0 0,-5 16 37 0 0,7-46-45 0 0,-1 0 0 0 0,0 0 0 0 0,0 0 0 0 0,-1-1 0 0 0,0 1 1 0 0,0-1-1 0 0,-1 0 0 0 0,0 0 0 0 0,0 0 0 0 0,-1-1 0 0 0,1 1 0 0 0,-2-1 0 0 0,1 0 0 0 0,0 0 0 0 0,-1-1 0 0 0,0 0 0 0 0,-1 0 1 0 0,1 0-1 0 0,-1-1 0 0 0,0 0 0 0 0,0 0 0 0 0,0 0 0 0 0,-1-1 0 0 0,1 0 0 0 0,-1-1 0 0 0,1 0 0 0 0,-1 0 0 0 0,0 0 1 0 0,0-1-1 0 0,0 0 0 0 0,-7-1 45 0 0,11-2-38 0 0,0 0 1 0 0,0-1 0 0 0,1 1-1 0 0,-1-1 1 0 0,1 0 0 0 0,0 0-1 0 0,-1 0 1 0 0,1-1 0 0 0,1 1-1 0 0,-1-1 1 0 0,0 1 0 0 0,1-1-1 0 0,0 0 1 0 0,0 0 0 0 0,0 0-1 0 0,0 0 1 0 0,1 0 0 0 0,0-1-1 0 0,-1 1 1 0 0,2 0 0 0 0,-1-1-1 0 0,0 1 1 0 0,1 0 0 0 0,0-1-1 0 0,0 1 1 0 0,0-1 0 0 0,1 1-1 0 0,-1-1 1 0 0,1 1-1 0 0,0 0 1 0 0,1-5 37 0 0,59-73 79 0 0,-49 69-73 0 0,13-9 49 0 0,0 2 0 0 0,1 0-1 0 0,1 2 1 0 0,1 1-1 0 0,23-10-54 0 0,34-22 100 0 0,-66 39-64 0 0,-1-2 1 0 0,0 0 0 0 0,0-1-1 0 0,-2-1 1 0 0,1-1 0 0 0,-2 0-1 0 0,0-1 1 0 0,-1-1 0 0 0,-1 0-1 0 0,0 0 1 0 0,-1-2 0 0 0,-1 1-1 0 0,-1-2 1 0 0,5-13-37 0 0,24-105 101 0 0,-41 136-100 0 0,0 0-1 0 0,-1 0 1 0 0,1 1 0 0 0,0-1-1 0 0,0 1 1 0 0,-1-1-1 0 0,1 1 1 0 0,-1 0-1 0 0,0 0 1 0 0,1 0-1 0 0,-1 1 1 0 0,0-1-1 0 0,1 0 1 0 0,-1 1 0 0 0,0 0-1 0 0,1 0 1 0 0,-1 0-1 0 0,0 0 1 0 0,0 0-1 0 0,0 0 1 0 0,1 1-1 0 0,-1-1 1 0 0,0 1-1 0 0,1 0 1 0 0,-1 0-1 0 0,1 0 1 0 0,-3 1-1 0 0,-1 0-7 0 0,0 0 1 0 0,0 1-1 0 0,0 0 0 0 0,1 0 0 0 0,-1 0 1 0 0,1 1-1 0 0,0-1 0 0 0,0 1 1 0 0,0 1-1 0 0,0-1 0 0 0,1 1 0 0 0,-1 0 1 0 0,1 0-1 0 0,1 0 0 0 0,-1 0 1 0 0,1 1-1 0 0,0-1 0 0 0,0 1 0 0 0,0 0 1 0 0,1 0-1 0 0,0 0 0 0 0,0 0 1 0 0,0 1-1 0 0,1-1 0 0 0,0 0 0 0 0,0 2 7 0 0,1-3 1 0 0,0 1-1 0 0,1-1 1 0 0,-1 1-1 0 0,1-1 1 0 0,0 1-1 0 0,1-1 0 0 0,-1 0 1 0 0,1 1-1 0 0,0-1 1 0 0,0 0-1 0 0,1 0 1 0 0,-1 0-1 0 0,1 0 1 0 0,0-1-1 0 0,1 1 0 0 0,-1-1 1 0 0,1 0-1 0 0,0 0 1 0 0,0 0-1 0 0,0 0 1 0 0,0-1-1 0 0,1 1 1 0 0,-1-1-1 0 0,2 0 0 0 0,9 4 14 0 0,-1 0 0 0 0,1-1 0 0 0,1-1 0 0 0,-1 0 0 0 0,1-1 0 0 0,0-1 0 0 0,0 0 0 0 0,0-1 0 0 0,0-1 0 0 0,0 0 0 0 0,0-1 0 0 0,14-3-14 0 0,-5 3 3 0 0,19-29 91 0 0,-31 8-3477 0 0,-3 4-4731 0 0,-7 11-3520 0 0</inkml:trace>
  <inkml:trace contextRef="#ctx0" brushRef="#br0" timeOffset="2784.996">3859 593 8538 0 0,'0'0'5004'0'0,"0"0"-2002"0"0,0 0-918 0 0,0 0-446 0 0,0 0-381 0 0,0 0-270 0 0,0 0-231 0 0,0 0-197 0 0,0 0-123 0 0,0 0-62 0 0,0 0-62 0 0,0 0-60 0 0,-19-2-47 0 0,-61-8-54 0 0,24 19 43 0 0,44-2-155 0 0,6-5-45 0 0,1 0 0 0 0,1 1 0 0 0,-1 0 0 0 0,0 0 0 0 0,1 0 0 0 0,-1 0 0 0 0,1 1 0 0 0,0 0 0 0 0,0 0 0 0 0,1 0 0 0 0,-1 0 0 0 0,1 1-1 0 0,0-1 1 0 0,0 1 0 0 0,0 0 0 0 0,0 0 0 0 0,1 0 0 0 0,0 0 0 0 0,0 0 0 0 0,1 0 0 0 0,-1 1 0 0 0,1-1 0 0 0,0 0 0 0 0,1 1 0 0 0,-1-1 0 0 0,1 1 0 0 0,0-1 0 0 0,0 1 0 0 0,1-1 0 0 0,0 1 0 0 0,0-1-1 0 0,0 1 1 0 0,0-1 0 0 0,1 0 0 0 0,0 0 0 0 0,0 1 0 0 0,1-1 0 0 0,-1-1 0 0 0,3 5 6 0 0,3-4 21 0 0,-1 0 0 0 0,1 0 0 0 0,0-1 0 0 0,1 0 0 0 0,-1-1 0 0 0,1 1 0 0 0,0-1 1 0 0,-1-1-1 0 0,1 0 0 0 0,0 0 0 0 0,1-1 0 0 0,-1 0 0 0 0,0-1 0 0 0,0 0 0 0 0,0 0 0 0 0,0-1 0 0 0,1 0 0 0 0,-1 0 0 0 0,0-1 0 0 0,-1 0 0 0 0,1-1 0 0 0,0 0 0 0 0,-1-1 0 0 0,1 1 0 0 0,-1-2 0 0 0,0 1 1 0 0,0-1-1 0 0,2-2-21 0 0,4-3 155 0 0,-2-1 0 0 0,0 0 0 0 0,0 0 0 0 0,-1-1 0 0 0,0-1 0 0 0,-1 0 0 0 0,0 0 0 0 0,-1-1 0 0 0,-1 0 0 0 0,0 0 0 0 0,3-12-155 0 0,27-41 140 0 0,-26 51-148 0 0,0-1 0 0 0,-2 0 0 0 0,0 0 0 0 0,-1-1 0 0 0,-1 0 0 0 0,0-1 0 0 0,-2 0 0 0 0,0 0 0 0 0,-1 0 0 0 0,-1-1 0 0 0,0 1 0 0 0,-2-1 0 0 0,-1 0 0 0 0,0 0 0 0 0,-1 0 0 0 0,-1 0 0 0 0,-2-7 8 0 0,2 22-8 0 0,-1-1 0 0 0,0 1 1 0 0,0-1-1 0 0,-1 1 0 0 0,1 0 0 0 0,-1 0 0 0 0,0 0 0 0 0,0 0 0 0 0,-1 0 0 0 0,1 0 0 0 0,-1 1 0 0 0,0 0 0 0 0,-1 0 1 0 0,1 0-1 0 0,-1 0 0 0 0,1 1 0 0 0,-1 0 0 0 0,0 0 0 0 0,0 0 0 0 0,-1 0 0 0 0,1 1 0 0 0,0 0 0 0 0,-1 0 0 0 0,0 1 1 0 0,1-1-1 0 0,-1 1 0 0 0,0 0 0 0 0,0 1 0 0 0,-2-1 8 0 0,2 1-2 0 0,0 0 0 0 0,0 0 1 0 0,0 0-1 0 0,0 1 0 0 0,0 0 0 0 0,0 0 1 0 0,0 0-1 0 0,0 1 0 0 0,0 0 0 0 0,1 0 1 0 0,-1 0-1 0 0,1 1 0 0 0,0 0 0 0 0,-1 0 1 0 0,1 0-1 0 0,1 1 0 0 0,-1 0 0 0 0,0 0 1 0 0,1 0-1 0 0,0 0 0 0 0,0 1 0 0 0,-3 3 2 0 0,2 6 12 0 0,0 0-1 0 0,1 1 0 0 0,0 0 1 0 0,2-1-1 0 0,-1 1 0 0 0,2 1 1 0 0,0-1-1 0 0,1 0 0 0 0,0 0 1 0 0,1 0-1 0 0,1 0 0 0 0,0 0 1 0 0,1 0-1 0 0,1 0 0 0 0,0-1 1 0 0,1 1-1 0 0,1-1 0 0 0,0 0 1 0 0,1-1-1 0 0,5 8-11 0 0,5 16 42 0 0,2-2 0 0 0,1 0 0 0 0,2-1 0 0 0,1-2-1 0 0,1 0 1 0 0,2-1 0 0 0,2-2 0 0 0,0-1 0 0 0,2-1 0 0 0,1-1 0 0 0,1-2 0 0 0,15 8-42 0 0,46 14-398 0 0,-49-40-4833 0 0,-39-7-1604 0 0,0-2-5557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52 4849 0 0,'0'0'2330'0'0,"0"0"-447"0"0,0 0-96 0 0,0 0 127 0 0,0 0 37 0 0,0 0-153 0 0,0 0-314 0 0,0 0-303 0 0,0 0-282 0 0,0 0-207 0 0,0 0-165 0 0,0 0-116 0 0,-4-3-43 0 0,2 2-329 0 0,1 0 0 0 0,0 1-1 0 0,-1-1 1 0 0,1 0 0 0 0,-1 0 0 0 0,1 0 0 0 0,-1 1 0 0 0,1-1-1 0 0,-1 1 1 0 0,0-1 0 0 0,1 1 0 0 0,-1 0 0 0 0,0 0-1 0 0,1 0 1 0 0,-1 0 0 0 0,0 0 0 0 0,1 0 0 0 0,-1 0 0 0 0,0 0-1 0 0,1 0 1 0 0,-1 1 0 0 0,0-1 0 0 0,1 1 0 0 0,-1-1-1 0 0,1 1 1 0 0,-1 0 0 0 0,1 0 0 0 0,-1 0 0 0 0,0 0-39 0 0,-6 3 62 0 0,0 1 0 0 0,1 0 0 0 0,-1 0 0 0 0,1 1 0 0 0,0 0 0 0 0,1 0 0 0 0,-1 0 0 0 0,1 1 0 0 0,1 0 1 0 0,-1 0-1 0 0,1 0 0 0 0,0 1 0 0 0,1 0 0 0 0,0 0 0 0 0,0 0 0 0 0,1 0 0 0 0,0 1 0 0 0,0-1 0 0 0,1 1 1 0 0,0 0-1 0 0,0 0 0 0 0,1 0 0 0 0,1 0 0 0 0,-1 0 0 0 0,2 7-62 0 0,1-12 68 0 0,1 0 0 0 0,0-1 1 0 0,0 0-1 0 0,0 0 0 0 0,0 0 0 0 0,1 0 0 0 0,-1 0 1 0 0,1-1-1 0 0,-1 1 0 0 0,1-1 0 0 0,0 0 0 0 0,0 0 1 0 0,0-1-1 0 0,0 1 0 0 0,1-1 0 0 0,-1 0 0 0 0,0 0 1 0 0,1 0-1 0 0,-1-1 0 0 0,0 1 0 0 0,1-1 0 0 0,-1 0 1 0 0,1 0-1 0 0,-1-1 0 0 0,0 1 0 0 0,1-1 0 0 0,-1 0 1 0 0,0 0-1 0 0,0-1 0 0 0,1 1 0 0 0,-1-1 1 0 0,0 0-1 0 0,-1 0 0 0 0,1 0 0 0 0,3-2-68 0 0,20-15 111 0 0,-1-1-1 0 0,-1-1 1 0 0,0-2-1 0 0,-2 0 1 0 0,0-1-1 0 0,-2-2 0 0 0,10-15-110 0 0,-24 33 25 0 0,48-59 172 0 0,-30 120-48 0 0,-12-6-106 0 0,-2 0-1 0 0,-2 2 0 0 0,-2-1 0 0 0,-2 1 0 0 0,-2 19-42 0 0,-3 127-7 0 0,-4-170-5 0 0,-1 0-1 0 0,-1 0 1 0 0,-2-1-1 0 0,0 0 0 0 0,-1 0 1 0 0,-2-1-1 0 0,0 0 0 0 0,-1-1 1 0 0,-1 0-1 0 0,-2-1 1 0 0,0 0-1 0 0,-1-2 0 0 0,-13 13 13 0 0,26-28-3 0 0,0 0 0 0 0,-1-1 0 0 0,1 0-1 0 0,-1 1 1 0 0,0-2 0 0 0,0 1 0 0 0,0 0-1 0 0,0-1 1 0 0,-1 0 0 0 0,1 1 0 0 0,-1-2-1 0 0,1 1 1 0 0,-1-1 0 0 0,0 1-1 0 0,1-1 1 0 0,-1-1 0 0 0,0 1 0 0 0,-4 0 3 0 0,7-4 0 0 0,-1 1 0 0 0,1 0 0 0 0,-1-1 0 0 0,1 0 0 0 0,0 0 0 0 0,0 1 1 0 0,0-1-1 0 0,0 0 0 0 0,0-1 0 0 0,1 1 0 0 0,0 0 0 0 0,-1 0 0 0 0,1-1 0 0 0,0 1 1 0 0,1-1-1 0 0,-1 1 0 0 0,0-1 0 0 0,1 1 0 0 0,0-1 0 0 0,0 1 0 0 0,0-1 0 0 0,1-2 0 0 0,1-23-16 0 0,1 0-1 0 0,1 0 1 0 0,2 0-1 0 0,1 0 1 0 0,1 1-1 0 0,2 0 1 0 0,0 1-1 0 0,15-26 17 0 0,8-9-139 0 0,0 0-1261 0 0,-18 19-4952 0 0,-13 37-630 0 0,1 1-4968 0 0</inkml:trace>
  <inkml:trace contextRef="#ctx0" brushRef="#br0" timeOffset="437.994">591 225 0 0 0,'0'0'984'0'0,"0"0"730"0"0,0 0 549 0 0,0 0 218 0 0,0 0-54 0 0,0 0-391 0 0,0 0-331 0 0,0 0-281 0 0,0 0-205 0 0,0 0-151 0 0,0 0-150 0 0,0 0-136 0 0,0 0-128 0 0,2 17-110 0 0,11 117 1174 0 0,-17-94-266 0 0,4-40-1173 0 0,0 0 11 0 0,0 0 53 0 0,0 0 80 0 0,0 0 56 0 0,0 0 68 0 0,0-15 989 0 0,2-9-1375 0 0,2 0 1 0 0,0 0 0 0 0,2 0-1 0 0,0 0 1 0 0,2 1 0 0 0,1 0-1 0 0,0 0 1 0 0,2 1 0 0 0,0 1-1 0 0,4-4-161 0 0,-11 17-16 0 0,1 0-1 0 0,0 0 1 0 0,1 1 0 0 0,-1 0-1 0 0,2 0 1 0 0,-1 0 0 0 0,1 0-1 0 0,0 1 1 0 0,0 1 0 0 0,0-1-1 0 0,6-2 17 0 0,-13 8-54 0 0,1 0 0 0 0,0 0 1 0 0,0 0-1 0 0,0 0 0 0 0,0 0 0 0 0,0 0 0 0 0,0 0 0 0 0,0 0 0 0 0,0 0 0 0 0,0 0 1 0 0,0 1-1 0 0,0-1 0 0 0,0 0 0 0 0,0 1 0 0 0,-1-1 0 0 0,1 1 0 0 0,0-1 0 0 0,0 1 1 0 0,0-1-1 0 0,-1 1 0 0 0,1 0 0 0 0,0-1 0 0 0,-1 1 0 0 0,1 0 0 0 0,-1-1 0 0 0,1 1 1 0 0,0 0-1 0 0,-1 0 0 0 0,0 0 0 0 0,1 0 0 0 0,-1 0 0 0 0,1-1 0 0 0,-1 1 1 0 0,0 0-1 0 0,0 0 0 0 0,0 0 0 0 0,1 0 0 0 0,-1 0 0 0 0,0 0 0 0 0,0 0 0 0 0,0 0 54 0 0,4 20-4170 0 0,-1-7-5233 0 0,-1-10-2521 0 0</inkml:trace>
  <inkml:trace contextRef="#ctx0" brushRef="#br0" timeOffset="1018.93">1084 70 7834 0 0,'0'0'3695'0'0,"0"0"-1202"0"0,0 0-485 0 0,0 0-137 0 0,0 0-228 0 0,0 0-348 0 0,0 0-385 0 0,0 0-277 0 0,0 0-118 0 0,0 0-70 0 0,0 0-43 0 0,0 0-40 0 0,0 0-48 0 0,-10 3-19 0 0,-74 42 679 0 0,72-32-885 0 0,0 0 0 0 0,1 0 0 0 0,1 1 0 0 0,0 1 0 0 0,0 0 0 0 0,2 0-1 0 0,0 0 1 0 0,-5 16-89 0 0,-1 46-24 0 0,15-75 47 0 0,0-1-1 0 0,0 0 0 0 0,0 1 0 0 0,0-1 0 0 0,0 0 1 0 0,0 0-1 0 0,1 0 0 0 0,-1 0 0 0 0,1 0 1 0 0,-1 0-1 0 0,0 0 0 0 0,1 0 0 0 0,0-1 1 0 0,-1 1-1 0 0,1-1 0 0 0,-1 1 0 0 0,1-1 1 0 0,0 1-1 0 0,-1-1 0 0 0,1 0 0 0 0,0 0 1 0 0,-1 0-1 0 0,1 0 0 0 0,0 0 0 0 0,-1 0 0 0 0,1 0 1 0 0,0 0-1 0 0,-1-1 0 0 0,1 1 0 0 0,0-1 1 0 0,-1 1-1 0 0,1-1 0 0 0,-1 0 0 0 0,1 0 1 0 0,-1 1-1 0 0,1-1 0 0 0,-1 0 0 0 0,0 0 1 0 0,1-1-1 0 0,0 0-22 0 0,12-10 107 0 0,0-1 1 0 0,-1 0 0 0 0,-1-1-1 0 0,0-1 1 0 0,-1 0 0 0 0,0-1-1 0 0,-1 0 1 0 0,-1 0 0 0 0,4-11-108 0 0,9-13 146 0 0,-5 3-76 0 0,-19 85-890 0 0,0-44 804 0 0,0 1-1 0 0,0 0 1 0 0,0 0 0 0 0,1 0-1 0 0,0 0 1 0 0,0 0-1 0 0,0 1 1 0 0,1-1 0 0 0,-1 0-1 0 0,1 0 1 0 0,1 0-1 0 0,-1 1 1 0 0,1-1 0 0 0,-1 0-1 0 0,2 0 1 0 0,-1 0-1 0 0,0 0 1 0 0,1 0 0 0 0,0 0-1 0 0,3 4 17 0 0,46 83 219 0 0,-38-81-151 0 0,-11-17-1749 0 0,0 1-1979 0 0,-2 2-3766 0 0,0 3-4372 0 0</inkml:trace>
  <inkml:trace contextRef="#ctx0" brushRef="#br0" timeOffset="1554.37">1211 30 8826 0 0,'0'0'2434'0'0,"0"0"-543"0"0,0 0-294 0 0,0 0-174 0 0,0 0-258 0 0,0 0-274 0 0,0 0-267 0 0,0 0-144 0 0,0 0 16 0 0,0 0 57 0 0,0 0-11 0 0,0 0 14 0 0,0 0 0 0 0,7 15-53 0 0,22 50-67 0 0,-11 43 728 0 0,0-4-918 0 0,0-65 94 0 0,-10-54 1331 0 0,58-221 114 0 0,-64 222-1791 0 0,2-7-1177 0 0,-3 19-3311 0 0,0 13-4568 0 0,-1-6-2964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4 759 0 0 0,'0'0'1040'0'0,"0"0"254"0"0,0 0 69 0 0,0 0 62 0 0,0 0 25 0 0,0 0 8 0 0,0 0-23 0 0,0 0-42 0 0,0 0-15 0 0,0 0-35 0 0,0 0-40 0 0,0 0-32 0 0,-4 4 6829 0 0,43-93-6443 0 0,2 20-1270 0 0,3 1 0 0 0,3 2 0 0 0,19-18-387 0 0,-98 224 400 0 0,32-132-401 0 0,0 1 1 0 0,0-1-1 0 0,1 1 0 0 0,0 0 0 0 0,1-1 0 0 0,-1 0 1 0 0,2 1-1 0 0,-1-1 0 0 0,1 0 0 0 0,0 0 0 0 0,1 0 0 0 0,0-1 1 0 0,0 1-1 0 0,1-1 0 0 0,0 0 0 0 0,0 0 0 0 0,0 0 1 0 0,7 4 0 0 0,-7-8 34 0 0,0 0 0 0 0,0-1 0 0 0,0 0 0 0 0,1 0 0 0 0,-1-1 0 0 0,1 0 0 0 0,-1 1 0 0 0,1-2 0 0 0,0 1 0 0 0,-1-1 0 0 0,1 0 0 0 0,0 0 0 0 0,0 0 1 0 0,-1-1-1 0 0,1 0 0 0 0,0 0 0 0 0,-1 0 0 0 0,1-1 0 0 0,-1 0 0 0 0,0 0 0 0 0,0 0 0 0 0,1-1 0 0 0,-1 0 0 0 0,-1 0 0 0 0,1 0 0 0 0,0 0 0 0 0,-1-1 1 0 0,0 0-1 0 0,1 0 0 0 0,-2 0 0 0 0,4-3-34 0 0,9-8 132 0 0,0 1 0 0 0,-1-2 0 0 0,-1 0 0 0 0,-1-1 1 0 0,0 0-1 0 0,-1-1 0 0 0,0-1 0 0 0,-2 1 0 0 0,0-2 0 0 0,4-12-132 0 0,-13 30 9 0 0,0 0-1 0 0,1 0 0 0 0,-1 0 0 0 0,0 0 0 0 0,-1 0 1 0 0,1-1-1 0 0,0 1 0 0 0,0 0 0 0 0,-1 0 0 0 0,1-1 0 0 0,-1 1 1 0 0,0 0-1 0 0,0-1 0 0 0,0 1 0 0 0,0 0 0 0 0,0 0 1 0 0,0-1-1 0 0,-1 1 0 0 0,1 0 0 0 0,-1-1 0 0 0,0 1 1 0 0,1 0-1 0 0,-1 0 0 0 0,0 0 0 0 0,0 0 0 0 0,0 0 0 0 0,-1 0 1 0 0,1 0-1 0 0,0 0 0 0 0,-1 0 0 0 0,1 1 0 0 0,-1-1 1 0 0,0 0-1 0 0,0 1 0 0 0,1-1 0 0 0,-1 1 0 0 0,0 0 1 0 0,0 0-1 0 0,0 0 0 0 0,0 0 0 0 0,-1 0 0 0 0,1 0 1 0 0,0 0-1 0 0,0 1 0 0 0,0-1 0 0 0,-1 1 0 0 0,1-1 0 0 0,0 1 1 0 0,-1 0-1 0 0,1 0-8 0 0,-1 1-24 0 0,0-1 0 0 0,0 1 1 0 0,0 0-1 0 0,1 0 0 0 0,-1 0 0 0 0,1 0 1 0 0,-1 1-1 0 0,1-1 0 0 0,-1 1 1 0 0,1-1-1 0 0,-1 1 0 0 0,1 0 0 0 0,0 0 1 0 0,0 0-1 0 0,0 0 0 0 0,0 0 1 0 0,1 1-1 0 0,-1-1 0 0 0,1 1 0 0 0,-1-1 1 0 0,1 1-1 0 0,0-1 0 0 0,0 1 1 0 0,-1 1 23 0 0,-7 29-2611 0 0,10-10-3191 0 0,7-5-4818 0 0,-4-13-22 0 0</inkml:trace>
  <inkml:trace contextRef="#ctx0" brushRef="#br0" timeOffset="315.514">938 460 8082 0 0,'0'0'2095'0'0,"0"0"-332"0"0,0 0-108 0 0,0 0-23 0 0,0 0-90 0 0,0 0-162 0 0,0 0-214 0 0,0 0-202 0 0,0 0-174 0 0,0 0-146 0 0,0 0-127 0 0,0 0-122 0 0,-16 21-82 0 0,-45 66-61 0 0,58-84-222 0 0,1 1-1 0 0,0-1 1 0 0,0 0 0 0 0,0 0-1 0 0,0 1 1 0 0,0-1-1 0 0,1 1 1 0 0,0 0-1 0 0,-1-1 1 0 0,2 1 0 0 0,-1 0-1 0 0,0 0 1 0 0,1 0-1 0 0,-1 0 1 0 0,1-1-1 0 0,0 1 1 0 0,0 0 0 0 0,1 0-1 0 0,0 1-29 0 0,0 9 102 0 0,0-11-69 0 0,-1 0-1 0 0,1 0 1 0 0,0 0-1 0 0,-1 0 0 0 0,2 0 1 0 0,-1 0-1 0 0,0 0 0 0 0,0 0 1 0 0,1 0-1 0 0,0 0 1 0 0,0-1-1 0 0,-1 1 0 0 0,1-1 1 0 0,1 1-1 0 0,-1-1 0 0 0,0 0 1 0 0,1 0-1 0 0,-1 0 1 0 0,1 0-1 0 0,-1 0 0 0 0,1 0 1 0 0,0-1-1 0 0,0 0 1 0 0,0 1-1 0 0,0-1 0 0 0,0 0 1 0 0,0 0-1 0 0,3 0-32 0 0,91 7 1289 0 0,-93-9-1242 0 0,0 1 0 0 0,1-1 1 0 0,-1 0-1 0 0,1 0 1 0 0,-1 0-1 0 0,0-1 1 0 0,0 1-1 0 0,0-1 1 0 0,0 0-1 0 0,0 0 1 0 0,0-1-1 0 0,-1 1 0 0 0,1-1 1 0 0,-1 0-1 0 0,1 0 1 0 0,-1 0-1 0 0,0 0 1 0 0,0 0-1 0 0,0-1 1 0 0,-1 1-1 0 0,1-1 0 0 0,-1 0 1 0 0,0 0-1 0 0,0 0 1 0 0,0 0-1 0 0,-1 0 1 0 0,1 0-1 0 0,-1 0 1 0 0,0-1-1 0 0,0 1 1 0 0,0-1-1 0 0,-1 1 0 0 0,0 0 1 0 0,0-1-1 0 0,0 1 1 0 0,0-1-1 0 0,-1 1 1 0 0,1-1-1 0 0,-1 1 1 0 0,0 0-1 0 0,-1 0 0 0 0,1-1 1 0 0,-1 1-1 0 0,0 0 1 0 0,0 0-1 0 0,0 0 1 0 0,0 1-1 0 0,-1-1 1 0 0,1 0-1 0 0,-2 0-47 0 0,-6-5-60 0 0,0 1-1 0 0,-1 0 1 0 0,0 1-1 0 0,0 0 1 0 0,-1 1 0 0 0,1 0-1 0 0,-1 1 1 0 0,-1 1-1 0 0,1-1 1 0 0,-1 2-1 0 0,0 0 1 0 0,-11-1 60 0 0,-53-2-8937 0 0,70 6-2942 0 0</inkml:trace>
  <inkml:trace contextRef="#ctx0" brushRef="#br0" timeOffset="811.502">1562 0 8906 0 0,'0'0'3106'0'0,"0"0"-1114"0"0,0 0-531 0 0,0 0-149 0 0,0 0-57 0 0,0 0-22 0 0,0 0-132 0 0,0 0-166 0 0,0 0-102 0 0,0 0-41 0 0,0 0-18 0 0,0 0-81 0 0,0 0-79 0 0,1 12-80 0 0,13 98 1020 0 0,-4 30-651 0 0,-25 33-576 0 0,-44 62-294 0 0,54-199-498 0 0,5-35 281 0 0,0-1-86 0 0,0 0-94 0 0,0 0-120 0 0,4-23-3612 0 0,-2 6 611 0 0,-1-1-4879 0 0,0 10-2282 0 0</inkml:trace>
  <inkml:trace contextRef="#ctx0" brushRef="#br0" timeOffset="1059.259">1179 368 9178 0 0,'0'0'1483'0'0,"0"0"-45"0"0,0 0 275 0 0,0 0 129 0 0,0 0-83 0 0,0 0-249 0 0,31-1-290 0 0,100-5-260 0 0,25-13 973 0 0,22-7-610 0 0,17-2-5352 0 0,-180 27-2901 0 0,-5 1-5014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1 179 0 0 0,'0'0'333'0'0,"0"0"-7"0"0,0 0 74 0 0,0 0 340 0 0,0 0 394 0 0,0 0 253 0 0,0 0 45 0 0,0 0-128 0 0,0 0-186 0 0,0 0-147 0 0,0 0-34 0 0,9-6 6 0 0,29-20 28 0 0,2-30 3118 0 0,-30 34-3173 0 0,25-47 4308 0 0,-22 334-2994 0 0,0 150-1656 0 0,-46-202-173 0 0,11-112-136 0 0,20-39-150 0 0,15-70 59 0 0,23-84 312 0 0,4 3 0 0 0,42-68-486 0 0,-79 151 6 0 0,1 0-1 0 0,-1 0 0 0 0,1 1 0 0 0,0-1 1 0 0,0 1-1 0 0,1 0 0 0 0,0 0 0 0 0,0 0 1 0 0,0 1-1 0 0,0 0 0 0 0,1 0 0 0 0,0 0 0 0 0,-1 0 1 0 0,1 1-1 0 0,1 0 0 0 0,-1 1 0 0 0,0-1 1 0 0,1 1-1 0 0,-1 0 0 0 0,1 1 0 0 0,0-1 1 0 0,-1 1-1 0 0,1 1 0 0 0,0-1 0 0 0,0 1 0 0 0,3 1-5 0 0,-4 1 15 0 0,-1 1-1 0 0,1 1 0 0 0,-1-1 0 0 0,1 1 0 0 0,-1 0 0 0 0,0 0 0 0 0,0 0 0 0 0,-1 1 0 0 0,0-1 0 0 0,1 1 0 0 0,-1 0 0 0 0,-1 1 1 0 0,1-1-1 0 0,-1 1 0 0 0,0-1 0 0 0,1 3-14 0 0,1 5 63 0 0,0 0 0 0 0,-1 0 1 0 0,0 0-1 0 0,-1 1 0 0 0,0 0 0 0 0,-2-1 1 0 0,1 1-1 0 0,-1 0 0 0 0,-1 0 0 0 0,-1 0 1 0 0,0-1-1 0 0,-1 1 0 0 0,0 0 1 0 0,-1-1-1 0 0,0 1 0 0 0,-3 4-63 0 0,-15 85 72 0 0,21-103-77 0 0,36 0-1089 0 0,-18-17-1197 0 0,-8 5-4500 0 0,-6 4-4108 0 0</inkml:trace>
  <inkml:trace contextRef="#ctx0" brushRef="#br0" timeOffset="543.911">1076 680 1992 0 0,'0'0'3768'0'0,"0"0"-1512"0"0,0 0-351 0 0,0 0 123 0 0,0 0-1 0 0,0 0-238 0 0,0 0-386 0 0,0 0-354 0 0,0 0-250 0 0,0 0-133 0 0,0 0-72 0 0,0 0-46 0 0,0 0-29 0 0,-21-6-37 0 0,-67-17-54 0 0,86 22-391 0 0,-1 0 0 0 0,1 0 0 0 0,0 1 0 0 0,-1-1 0 0 0,1 1 0 0 0,-1 0 0 0 0,1 0 0 0 0,-1 0 0 0 0,1 0 0 0 0,-1 0 0 0 0,1 0 0 0 0,0 1 0 0 0,-1-1 0 0 0,1 1 0 0 0,-1-1 0 0 0,1 1 0 0 0,0 0 0 0 0,0 0 0 0 0,-1 0 0 0 0,1 0 0 0 0,0 1 0 0 0,0-1 0 0 0,0 1 0 0 0,0-1 0 0 0,0 2-37 0 0,-6 3 194 0 0,-2 1-128 0 0,0 0 0 0 0,1 1 0 0 0,0 0 0 0 0,0 1 0 0 0,1 0 0 0 0,0 0 0 0 0,1 1 0 0 0,0 0 0 0 0,0 0 0 0 0,1 0 0 0 0,1 1 1 0 0,0 0-1 0 0,0 0 0 0 0,1 0 0 0 0,0 1 0 0 0,1 0 0 0 0,0 0 0 0 0,1-1 0 0 0,1 1 0 0 0,-1 1 0 0 0,2-1 0 0 0,0 0 0 0 0,0 0 0 0 0,2 1-66 0 0,-2-10 10 0 0,1 0 1 0 0,-1 0-1 0 0,1-1 0 0 0,0 1 0 0 0,0 0 0 0 0,0-1 0 0 0,1 1 1 0 0,-1 0-1 0 0,1-1 0 0 0,-1 1 0 0 0,1-1 0 0 0,0 0 0 0 0,0 0 0 0 0,0 0 1 0 0,0 0-1 0 0,0 0 0 0 0,1 0 0 0 0,-1 0 0 0 0,0-1 0 0 0,1 1 0 0 0,-1-1 1 0 0,1 0-1 0 0,0 1 0 0 0,-1-1 0 0 0,1-1 0 0 0,0 1 0 0 0,0 0 1 0 0,0-1-1 0 0,0 1 0 0 0,0-1 0 0 0,-1 0 0 0 0,4 0-10 0 0,2 0 76 0 0,0 0 1 0 0,0-1-1 0 0,0 0 0 0 0,0 0 0 0 0,0-1 0 0 0,0 0 0 0 0,-1 0 1 0 0,1-1-1 0 0,-1 0 0 0 0,1 0 0 0 0,3-3-76 0 0,16-13 156 0 0,-2 0 1 0 0,1-1-1 0 0,-2-2 0 0 0,-1 0 0 0 0,-1-2 0 0 0,-1 0 1 0 0,-1-2-1 0 0,7-11-156 0 0,-1-26 408 0 0,-26 62-288 0 0,0 1 12 0 0,0 0-32 0 0,0 0-28 0 0,-9 23-7 0 0,9-20-59 0 0,-3 3-8 0 0,1 0-1 0 0,0 0 1 0 0,1 0 0 0 0,-1 1 0 0 0,1-1-1 0 0,1 0 1 0 0,-1 1 0 0 0,1-1 0 0 0,0 1-1 0 0,0-1 1 0 0,1 1 0 0 0,0-1 0 0 0,0 0-1 0 0,1 0 1 0 0,-1 1 0 0 0,1-1 0 0 0,1 0-1 0 0,-1 0 1 0 0,1 0 0 0 0,0-1 0 0 0,0 1-1 0 0,1-1 1 0 0,0 0 0 0 0,0 0 0 0 0,0 0 0 0 0,0 0-1 0 0,1 0 1 0 0,0-1 2 0 0,1-1-143 0 0,-1 0-1 0 0,1 0 1 0 0,-1 0-1 0 0,1-1 1 0 0,0 0-1 0 0,0-1 1 0 0,0 1-1 0 0,0-1 1 0 0,0 0-1 0 0,0 0 1 0 0,0-1 0 0 0,0 0-1 0 0,0 0 1 0 0,0 0-1 0 0,1-1 1 0 0,-1 0-1 0 0,2-1 144 0 0,15-4-5034 0 0,1-3-4069 0 0,-16 6-2531 0 0</inkml:trace>
  <inkml:trace contextRef="#ctx0" brushRef="#br0" timeOffset="1020.146">1836 584 6889 0 0,'0'0'2205'0'0,"0"0"-475"0"0,0 0 133 0 0,0 0 275 0 0,0 0 58 0 0,0 0-257 0 0,0 0-465 0 0,0 0-469 0 0,0 0-323 0 0,0 0-194 0 0,0 0-143 0 0,0 0-34 0 0,0 0 8 0 0,-11 5-22 0 0,-97 43 714 0 0,105-47-998 0 0,0 0 0 0 0,0 0 0 0 0,0 1 0 0 0,1 0 1 0 0,-1-1-1 0 0,0 1 0 0 0,1 0 0 0 0,-1 0 0 0 0,1 0 0 0 0,0 1 0 0 0,0-1 0 0 0,0 1 0 0 0,0-1 0 0 0,0 1 1 0 0,1 0-1 0 0,-1-1 0 0 0,1 1 0 0 0,0 0 0 0 0,-1 0 0 0 0,1 0 0 0 0,0 0 0 0 0,1 0 0 0 0,-1 0 1 0 0,1 0-1 0 0,-1 1 0 0 0,1-1 0 0 0,0 0 0 0 0,0 0 0 0 0,0 0 0 0 0,1 0 0 0 0,-1 0 0 0 0,1 1 1 0 0,0-1-1 0 0,-1 0 0 0 0,2 1-13 0 0,1 0 14 0 0,0 1 1 0 0,0-1-1 0 0,1 0 0 0 0,-1 0 1 0 0,1 0-1 0 0,0-1 1 0 0,0 0-1 0 0,0 1 0 0 0,0-1 1 0 0,1-1-1 0 0,0 1 1 0 0,-1-1-1 0 0,1 1 0 0 0,0-1 1 0 0,0-1-1 0 0,4 2-14 0 0,39 22 349 0 0,-43-22-271 0 0,0 1 0 0 0,-1 0 1 0 0,1 0-1 0 0,-1 0 1 0 0,0 1-1 0 0,0 0 0 0 0,0-1 1 0 0,0 1-1 0 0,-1 1 0 0 0,0-1 1 0 0,0 0-1 0 0,-1 1 1 0 0,1 0-1 0 0,-1-1 0 0 0,0 1 1 0 0,-1 0-1 0 0,1 0 1 0 0,-1 0-1 0 0,-1 0 0 0 0,1 0 1 0 0,-1 0-1 0 0,0 1 1 0 0,0 0-79 0 0,-2-2 36 0 0,0 0 0 0 0,-1 0 0 0 0,0 0 0 0 0,1 0 0 0 0,-1-1 0 0 0,-1 1 0 0 0,1-1 0 0 0,-1 0 1 0 0,0 0-1 0 0,0 0 0 0 0,0 0 0 0 0,0-1 0 0 0,-4 3-36 0 0,-2 2 11 0 0,-1 0 0 0 0,0-1 0 0 0,-1 0 0 0 0,1 0 0 0 0,-1-1-1 0 0,-1-1 1 0 0,1 0 0 0 0,-1-1 0 0 0,0 0 0 0 0,0-1 0 0 0,0 0 0 0 0,0-1 0 0 0,0-1 0 0 0,-1 0 0 0 0,1-1-1 0 0,0 0 1 0 0,-3-1-11 0 0,14 1-55 0 0,1-1 0 0 0,-1 1 0 0 0,0 0 0 0 0,0-1 0 0 0,1 0 0 0 0,-1 1 0 0 0,0-1 0 0 0,1 0-1 0 0,-1 0 1 0 0,1 0 0 0 0,-1 0 0 0 0,1 0 0 0 0,-1 0 0 0 0,1 0 0 0 0,0 0 0 0 0,-1 0 0 0 0,1-1-1 0 0,0 1 1 0 0,0-1 0 0 0,0 1 0 0 0,0-1 0 0 0,0 1 0 0 0,0-1 0 0 0,0 0 0 0 0,1 1 0 0 0,-1-1 0 0 0,1 0-1 0 0,-1 0 1 0 0,1 1 0 0 0,-1-2 55 0 0,0-16-3298 0 0,2-1-3470 0 0,0 12-5419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0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0 892 0 0 0,'0'0'1471'0'0,"0"0"313"0"0,0 0-69 0 0,0 0-161 0 0,0 0-208 0 0,0 0-206 0 0,0 0-144 0 0,0 0-70 0 0,0 0-2 0 0,0 0 39 0 0,0 0 68 0 0,13-4 6308 0 0,4-66-4736 0 0,71-94-1136 0 0,36 42-671 0 0,-124 122-796 0 0,0-1 4 0 0,1 0 0 0 0,-1 0 1 0 0,0 0-1 0 0,0 1 0 0 0,1-1 0 0 0,-1 0 1 0 0,0 0-1 0 0,1 1 0 0 0,-1-1 0 0 0,0 0 1 0 0,1 0-1 0 0,-1 1 0 0 0,1-1 0 0 0,0 1 0 0 0,-1-1 1 0 0,1 0-1 0 0,-1 1 0 0 0,1-1 0 0 0,0 1 1 0 0,0-1-1 0 0,-1 1 0 0 0,1 0 0 0 0,0-1 0 0 0,0 1 1 0 0,-1 0-1 0 0,1-1 0 0 0,0 1 0 0 0,0 0 1 0 0,0 0-1 0 0,-1 0 0 0 0,1 0 0 0 0,0 0 1 0 0,0 0-1 0 0,0 0 0 0 0,0 0 0 0 0,-1 0 0 0 0,1 0 1 0 0,0 0-1 0 0,0 1 0 0 0,0-1 0 0 0,-1 0 1 0 0,1 0-1 0 0,0 1 0 0 0,0-1 0 0 0,-1 1 1 0 0,1-1-1 0 0,0 0 0 0 0,-1 1 0 0 0,1 0 0 0 0,0-1 1 0 0,-1 1-1 0 0,1-1 0 0 0,-1 1 0 0 0,1 0 1 0 0,-1-1-1 0 0,1 1 0 0 0,-1 0 0 0 0,1-1 0 0 0,-1 1 1 0 0,0 0-1 0 0,0 0 0 0 0,1 0 0 0 0,-1-1 1 0 0,0 1-1 0 0,0 0 0 0 0,0 0 0 0 0,0 0 1 0 0,0 0-1 0 0,0-1 0 0 0,0 2-4 0 0,31 269 503 0 0,27-327-407 0 0,-34 25-98 0 0,2 2 0 0 0,1 0 0 0 0,1 2 1 0 0,1 1-1 0 0,2 1 0 0 0,0 1 0 0 0,2 2 1 0 0,0 1-1 0 0,9-2 2 0 0,-3 16-98 0 0,-33 44 136 0 0,-8 2-24 0 0,-2 0 0 0 0,-2 0 0 0 0,-2-1 0 0 0,-1 0 0 0 0,-3 4-14 0 0,0 72-450 0 0,12-113 375 0 0,0 0 0 0 0,0 0 0 0 0,0-1 0 0 0,0 1 0 0 0,0 0 0 0 0,0-1 0 0 0,0 1 0 0 0,1 0 0 0 0,-1-1 0 0 0,0 1 0 0 0,0 0 0 0 0,1-1 0 0 0,-1 1 0 0 0,0-1 0 0 0,1 1 0 0 0,-1-1 0 0 0,1 1 0 0 0,-1-1 0 0 0,1 1 0 0 0,-1-1 0 0 0,1 1 0 0 0,-1-1 0 0 0,1 1 0 0 0,-1-1 0 0 0,1 0 0 0 0,-1 1 0 0 0,1-1 0 0 0,0 0 0 0 0,-1 1 0 0 0,1-1 0 0 0,0 0 0 0 0,-1 0 0 0 0,1 0 0 0 0,0 0 0 0 0,-1 0 0 0 0,1 0 0 0 0,0 0 0 0 0,-1 0 0 0 0,1 0 0 0 0,0 0 0 0 0,0 0 0 0 0,-1 0 0 0 0,1 0 0 0 0,0 0 0 0 0,-1-1-1 0 0,1 1 1 0 0,-1 0 0 0 0,1 0 0 0 0,0-1 0 0 0,-1 1 0 0 0,1-1 0 0 0,-1 1 0 0 0,1 0 0 0 0,-1-1 0 0 0,1 1 0 0 0,0-1 75 0 0,22-13-9205 0 0,-22 13 7718 0 0,6-3-9914 0 0</inkml:trace>
  <inkml:trace contextRef="#ctx0" brushRef="#br0" timeOffset="320.362">1136 568 5873 0 0,'0'0'1811'0'0,"0"0"-50"0"0,0 0 124 0 0,0 0 25 0 0,0 0-219 0 0,0 0-329 0 0,0 0-345 0 0,0 0-238 0 0,0 0-155 0 0,0 0-82 0 0,-20 34-81 0 0,-62 104-87 0 0,58-80 72 0 0,25-49-338 0 0,-2-5-61 0 0,1-1-1 0 0,0 1 1 0 0,0-1-1 0 0,0 1 1 0 0,0-1-1 0 0,1 1 1 0 0,-1-1-1 0 0,1 1 0 0 0,0-1 1 0 0,0 1-1 0 0,0-1 1 0 0,1 0-1 0 0,-1 0 1 0 0,1 1-1 0 0,0-1 0 0 0,-1 0 1 0 0,2-1-1 0 0,-1 1 1 0 0,0 0-1 0 0,0 0 1 0 0,1-1-1 0 0,-1 1 1 0 0,1-1-1 0 0,0 0 0 0 0,0 0 1 0 0,0 0-1 0 0,0 0 1 0 0,0-1-1 0 0,0 1 1 0 0,0-1-1 0 0,1 0 1 0 0,-1 0-1 0 0,1 0 0 0 0,-1 0-46 0 0,5 1 112 0 0,0 0 0 0 0,-1-1 0 0 0,1 0 1 0 0,0-1-1 0 0,0 0 0 0 0,-1 0 0 0 0,1-1 0 0 0,0 1 0 0 0,0-2 0 0 0,-1 1 0 0 0,1-1 0 0 0,-1 0 0 0 0,1-1 0 0 0,-1 0 0 0 0,0 0 0 0 0,0 0 0 0 0,0-1 0 0 0,0 0 0 0 0,-1-1 0 0 0,0 1 0 0 0,0-1 0 0 0,0 0 0 0 0,0-1 0 0 0,-1 1 0 0 0,0-1 0 0 0,0 0 0 0 0,0-1 0 0 0,-1 1 0 0 0,0-1 0 0 0,0 0 0 0 0,1-5-112 0 0,-3 6-23 0 0,-1-1 0 0 0,0 1 0 0 0,-1 0 0 0 0,1-1 0 0 0,-1 1 0 0 0,-1-1 0 0 0,1 1 0 0 0,-1-1 0 0 0,0 1 0 0 0,-1 0 1 0 0,0-1-1 0 0,1 1 0 0 0,-2 0 0 0 0,1 0 0 0 0,-1 0 0 0 0,0 1 0 0 0,0-1 0 0 0,-1 1 0 0 0,0-1 0 0 0,1 1 0 0 0,-2 0 0 0 0,1 0 0 0 0,-1 1 0 0 0,1-1 0 0 0,-1 1 0 0 0,-1 0 0 0 0,1 1 0 0 0,0-1 0 0 0,-1 1 0 0 0,0 0 0 0 0,0 0 0 0 0,0 1 0 0 0,0 0 0 0 0,0 0 0 0 0,0 0 0 0 0,-1 1 23 0 0,0-1-420 0 0,-53-11-1985 0 0,20 9-7595 0 0,26 4-1820 0 0</inkml:trace>
  <inkml:trace contextRef="#ctx0" brushRef="#br0" timeOffset="848.685">1791 1 13947 0 0,'0'0'2016'0'0,"0"0"-565"0"0,0 0-336 0 0,0 0-38 0 0,0 0-29 0 0,0 0-63 0 0,0 0-158 0 0,0 0-183 0 0,0 0-98 0 0,0 0-36 0 0,0 0 4 0 0,0 0 9 0 0,0 0-18 0 0,-1 14-42 0 0,-2 44-39 0 0,35 58 1116 0 0,-32-94-1507 0 0,-1 1 0 0 0,0-1 0 0 0,-2 0-1 0 0,-1 0 1 0 0,0 0 0 0 0,-2 0 0 0 0,-1 0-1 0 0,0-1 1 0 0,-1 0 0 0 0,-2-1 0 0 0,0 0-1 0 0,-10 14-32 0 0,-35 85 33 0 0,47-98-68 0 0,1 1-1 0 0,1 0 1 0 0,1 0 0 0 0,1 0 0 0 0,1 1-1 0 0,0-1 1 0 0,2 19 35 0 0,12 10-277 0 0,-10-51 194 0 0,0 0 1 0 0,0-1-1 0 0,0 1 1 0 0,0 0 0 0 0,0-1-1 0 0,0 1 1 0 0,0 0 0 0 0,0-1-1 0 0,0 0 1 0 0,0 1-1 0 0,0-1 1 0 0,0 1 0 0 0,0-1-1 0 0,0 0 1 0 0,0 0-1 0 0,-1 0 1 0 0,1 1 0 0 0,0-1-1 0 0,-1 0 1 0 0,1 0-1 0 0,-1 0 1 0 0,1 0 0 0 0,-1 0-1 0 0,1 0 1 0 0,-1 0-1 0 0,0 0 1 0 0,1 0 0 0 0,-1 0-1 0 0,0-1 1 0 0,0 1 0 0 0,0 0-1 0 0,0-1 83 0 0,7-51-5050 0 0,-6 30-1838 0 0,-2 12 1526 0 0,1 3-2738 0 0</inkml:trace>
  <inkml:trace contextRef="#ctx0" brushRef="#br0" timeOffset="1097.946">1420 461 8890 0 0,'0'0'2104'0'0,"0"0"-486"0"0,0 0-264 0 0,0 0-3 0 0,0 0 117 0 0,0 0 75 0 0,0 0-49 0 0,0 0-242 0 0,0 0-275 0 0,0 0-174 0 0,0 0-121 0 0,0 0-52 0 0,0 0-43 0 0,34 0-69 0 0,108 0-85 0 0,87 0 549 0 0,-148 6-850 0 0,-40-3-2049 0 0,0-1-6004 0 0,-35-2-521 0 0</inkml:trace>
  <inkml:trace contextRef="#ctx0" brushRef="#br0" timeOffset="1351.956">2230 535 9234 0 0,'0'0'3030'0'0,"0"0"-1259"0"0,0 0-541 0 0,0 0-9 0 0,0 0 7 0 0,0 0-107 0 0,0 0-230 0 0,0 0-273 0 0,0 0-244 0 0,-9 32-154 0 0,-27 98-107 0 0,27-65-128 0 0,17-44-1506 0 0,2-19-7598 0 0,-8-2-1277 0 0</inkml:trace>
  <inkml:trace contextRef="#ctx0" brushRef="#br0" timeOffset="1521.101">2163 248 14067 0 0,'0'0'2689'0'0,"0"0"-1193"0"0,0 0-528 0 0,0 0-240 0 0,0 0-280 0 0,0 0-272 0 0,0 0-168 0 0,0 0-104 0 0,0 0-8 0 0,0 0-8 0 0,0 0-104 0 0,0 0-160 0 0,0 0-272 0 0,0 0-528 0 0,76 44-1985 0 0,-69-37-8801 0 0</inkml:trace>
  <inkml:trace contextRef="#ctx0" brushRef="#br0" timeOffset="1761.13">2618 491 8450 0 0,'0'0'3230'0'0,"0"0"-974"0"0,0 0-513 0 0,0 0-181 0 0,0 0-195 0 0,0 0-228 0 0,0 0-278 0 0,0 0-254 0 0,0 0-187 0 0,0 0-137 0 0,0 0-66 0 0,0 0-63 0 0,-27 34-33 0 0,-83 106-21 0 0,73-75-16 0 0,36-63-83 0 0,0 0 0 0 0,1 0 0 0 0,-1 0 0 0 0,1 0 0 0 0,0 0 0 0 0,0 0 0 0 0,0 0 0 0 0,0 0 0 0 0,0 0 0 0 0,0 0 0 0 0,0 0 0 0 0,1 0 0 0 0,-1 0 0 0 0,1-1 0 0 0,-1 1 0 0 0,1 0 0 0 0,0 0 0 0 0,-1 0 0 0 0,1 0 0 0 0,0-1 0 0 0,1 1 0 0 0,-1 0 0 0 0,0-1 0 0 0,0 1 0 0 0,1-1 0 0 0,-1 1 0 0 0,0-1 0 0 0,1 0 0 0 0,0 1 0 0 0,-1-1 0 0 0,1 0 0 0 0,0 0 0 0 0,-1 0 0 0 0,1 0 0 0 0,0-1 0 0 0,0 1 0 0 0,0 0 0 0 0,0-1 0 0 0,0 1 0 0 0,0-1 0 0 0,0 0 0 0 0,2 0-1 0 0,3 1 129 0 0,1-1 1 0 0,0 0-1 0 0,-1-1 1 0 0,1 0 0 0 0,-1 0-1 0 0,1-1 1 0 0,-1 0 0 0 0,0 0-1 0 0,0-1 1 0 0,1 1 0 0 0,-2-2-1 0 0,1 1 1 0 0,0-1 0 0 0,-1 0-1 0 0,1 0 1 0 0,-1-1 0 0 0,-1 0-1 0 0,3-1-129 0 0,-1-1 89 0 0,0 1 1 0 0,-1-1-1 0 0,1-1 0 0 0,-1 1 0 0 0,0-1 0 0 0,-1-1 0 0 0,0 1 0 0 0,0-1 0 0 0,-1 1 0 0 0,0-1 1 0 0,-1 0-1 0 0,0-1 0 0 0,0 1 0 0 0,-1-1 0 0 0,0 1 0 0 0,-1-1 0 0 0,0 1 0 0 0,0-1 0 0 0,-1 0 1 0 0,0 0-1 0 0,-1 1 0 0 0,0-2-89 0 0,-1 7-13 0 0,1-1 1 0 0,-1 1-1 0 0,0 0 0 0 0,0 0 1 0 0,-1 0-1 0 0,1 0 1 0 0,-1 1-1 0 0,0-1 1 0 0,0 1-1 0 0,0-1 0 0 0,0 1 1 0 0,0 0-1 0 0,-1 0 1 0 0,0 0-1 0 0,1 1 0 0 0,-1-1 1 0 0,0 1-1 0 0,0 0 1 0 0,0 0-1 0 0,-1 0 1 0 0,1 1-1 0 0,0 0 13 0 0,1 0-232 0 0,-1 0 1 0 0,1 0-1 0 0,0 1 1 0 0,0-1-1 0 0,0 1 1 0 0,0 0-1 0 0,0 0 1 0 0,-1 0-1 0 0,1 1 1 0 0,0-1-1 0 0,0 1 0 0 0,0 0 1 0 0,0 0-1 0 0,0 0 1 0 0,0 0-1 0 0,0 0 1 0 0,0 0-1 0 0,0 1 1 0 0,1-1-1 0 0,-3 3 232 0 0,-5 3-5122 0 0,1-3-6465 0 0</inkml:trace>
  <inkml:trace contextRef="#ctx0" brushRef="#br0" timeOffset="2230.964">2868 745 10346 0 0,'0'0'2623'0'0,"0"0"-477"0"0,0 0-400 0 0,0 0-375 0 0,0 0-242 0 0,0 0-170 0 0,0 0-156 0 0,0 0-107 0 0,0 0-66 0 0,0 0-62 0 0,0 0-37 0 0,0 0-50 0 0,0 0-51 0 0,20-27-64 0 0,63-84-66 0 0,-23 43 250 0 0,-33 42-407 0 0,-27 26-182 0 0,0 0-15 0 0,0 15-83 0 0,-1-8 136 0 0,1-1 0 0 0,0 1 1 0 0,0 0-1 0 0,0-1 0 0 0,1 1 0 0 0,0 0 0 0 0,0-1 0 0 0,1 1 0 0 0,0-1 1 0 0,0 0-1 0 0,0 1 0 0 0,1-1 0 0 0,0 0 0 0 0,0 0 0 0 0,1-1 0 0 0,-1 1 0 0 0,2 0 1 0 0,1-1 104 0 0,1 0-1 0 0,0-1 0 0 0,0 1 0 0 0,0-1 1 0 0,0-1-1 0 0,1 1 0 0 0,0-1 0 0 0,-1-1 0 0 0,1 1 1 0 0,0-1-1 0 0,1-1 0 0 0,-1 1 0 0 0,0-1 1 0 0,0-1-1 0 0,0 0 0 0 0,1 0 0 0 0,-1 0 0 0 0,0-1 1 0 0,0 0-1 0 0,1-1 0 0 0,-1 0 0 0 0,0 0 1 0 0,-1-1-1 0 0,1 0 0 0 0,0 0 0 0 0,-1-1 0 0 0,0 0 1 0 0,0 0-1 0 0,0-1 0 0 0,0 0 0 0 0,0 0 1 0 0,-1 0-1 0 0,0-1 0 0 0,-1 0 0 0 0,6-6-103 0 0,-7 6-36 0 0,-1-1-1 0 0,0 1 1 0 0,-1 0-1 0 0,0-1 1 0 0,1 1-1 0 0,-2-1 1 0 0,1 0-1 0 0,-1 0 0 0 0,0 1 1 0 0,-1-1-1 0 0,1 0 1 0 0,-1 0-1 0 0,-1 0 1 0 0,0-3 36 0 0,1-6-1013 0 0,-8 1-5531 0 0,4 12 1031 0 0,3-1-7187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137 485 0 0 0,'0'0'1130'0'0,"0"0"462"0"0,0 0 291 0 0,0 0 108 0 0,0 0-76 0 0,0 0-237 0 0,0 0-299 0 0,0 0-248 0 0,0 0-147 0 0,2-2-52 0 0,8-5-5 0 0,-7 5-61 0 0,-3 2-85 0 0,0 0-118 0 0,0 0-87 0 0,0 0-36 0 0,-19 1 710 0 0,9 5-1219 0 0,1 0 1 0 0,0 0 0 0 0,0 1 0 0 0,0 0-1 0 0,1 0 1 0 0,0 1 0 0 0,1 0 0 0 0,0 1 0 0 0,0 0-1 0 0,0 0 1 0 0,1 0 0 0 0,1 1 0 0 0,0 0-1 0 0,0 0 1 0 0,1 0 0 0 0,0 0 0 0 0,1 1-1 0 0,0 0 1 0 0,0-1 0 0 0,1 1 0 0 0,1 0-1 0 0,0 6-31 0 0,1-15 4 0 0,0 0 0 0 0,0-1 0 0 0,0 1 0 0 0,1 0 0 0 0,-1-1 0 0 0,1 1 0 0 0,-1 0 0 0 0,1-1 0 0 0,0 1 0 0 0,-1-1 0 0 0,1 1 0 0 0,0-1 0 0 0,0 0 0 0 0,0 1-1 0 0,0-1 1 0 0,0 0 0 0 0,0 1 0 0 0,1-1 0 0 0,-1 0 0 0 0,0 0 0 0 0,1 0 0 0 0,-1 0 0 0 0,0 0 0 0 0,1-1 0 0 0,-1 1 0 0 0,1 0 0 0 0,0-1 0 0 0,-1 1-1 0 0,1-1 1 0 0,-1 1 0 0 0,1-1 0 0 0,0 0 0 0 0,-1 0 0 0 0,1 0 0 0 0,0 0 0 0 0,0 0 0 0 0,-1 0 0 0 0,1 0 0 0 0,1 0-4 0 0,67-16 689 0 0,-60 12-601 0 0,-1-1 0 0 0,0 1 0 0 0,0-2 0 0 0,-1 1 0 0 0,1-1 0 0 0,-1-1 0 0 0,0 1 0 0 0,-1-1 0 0 0,0-1-1 0 0,0 1 1 0 0,0-1 0 0 0,-1-1 0 0 0,-1 1 0 0 0,1-1 0 0 0,-1 0 0 0 0,0 0 0 0 0,-1 0 0 0 0,0-1 0 0 0,-1 0 0 0 0,0 1 0 0 0,-1-1-1 0 0,1 0 1 0 0,-2-1 0 0 0,0 1 0 0 0,0 0 0 0 0,-1-8-88 0 0,0 15-19 0 0,-1 0 1 0 0,1 0-1 0 0,-1 0 0 0 0,0 0 0 0 0,0 1 1 0 0,-1-1-1 0 0,1 0 0 0 0,-1 0 0 0 0,1 1 1 0 0,-1-1-1 0 0,0 1 0 0 0,0 0 0 0 0,0-1 1 0 0,0 1-1 0 0,0 0 0 0 0,0 0 1 0 0,-1 0-1 0 0,1 1 0 0 0,-1-1 0 0 0,1 0 1 0 0,-1 1-1 0 0,0 0 0 0 0,1-1 0 0 0,-1 1 1 0 0,0 0-1 0 0,0 1 0 0 0,0-1 0 0 0,0 0 1 0 0,0 1-1 0 0,-2 0 19 0 0,-92 4-1208 0 0,55 15 267 0 0,82-16 834 0 0,-22-5 189 0 0,0-1 1 0 0,0-1-1 0 0,0 0 0 0 0,-1-1 1 0 0,0-1-1 0 0,0 0 0 0 0,0-2 1 0 0,9-5-83 0 0,24-9 189 0 0,-36 17-149 0 0,-1-1-1 0 0,0 0 1 0 0,1-1 0 0 0,-2-1-1 0 0,1 1 1 0 0,-1-2-1 0 0,-1 0 1 0 0,1 0-1 0 0,-1-1 1 0 0,-1-1-1 0 0,0 0 1 0 0,-1 0-1 0 0,0-1 1 0 0,0 0 0 0 0,-1 0-1 0 0,-1-1 1 0 0,0 0-1 0 0,-1-1 1 0 0,-1 1-1 0 0,2-7-39 0 0,8-129 201 0 0,-15 137-126 0 0,0 67-68 0 0,-2 37 36 0 0,5-1 0 0 0,4 0 0 0 0,8 32-43 0 0,-1-40-4 0 0,-5 1 0 0 0,-3 1 0 0 0,-3-1 0 0 0,-5 18 4 0 0,1-84-8 0 0,-1 1 0 0 0,0-1 0 0 0,-1 0 1 0 0,-1 0-1 0 0,-1 0 0 0 0,-1-1 0 0 0,0 1 0 0 0,-1-1 0 0 0,-1-1 0 0 0,0 1 0 0 0,-2-1 0 0 0,1-1 0 0 0,-2 0 0 0 0,0 0 0 0 0,-1-1 0 0 0,0 0 0 0 0,-1-1 0 0 0,-1-1 1 0 0,0 0-1 0 0,-10 5 8 0 0,23-15-2 0 0,-1 0 0 0 0,1-1-1 0 0,-1 1 1 0 0,0-1 0 0 0,1 0 0 0 0,-1 0 0 0 0,0 1 0 0 0,0-1 0 0 0,0 0 0 0 0,0 0 0 0 0,0-1 0 0 0,0 1 0 0 0,0 0 0 0 0,0-1 0 0 0,-1 1 0 0 0,1-1 0 0 0,0 0 0 0 0,0 0 0 0 0,0 0 0 0 0,0 0 0 0 0,-1 0-1 0 0,1 0 1 0 0,0-1 0 0 0,0 1 0 0 0,0 0 0 0 0,0-1 0 0 0,0 0 0 0 0,0 0 0 0 0,0 1 0 0 0,0-1 0 0 0,0 0 0 0 0,0-1 0 0 0,0 1 0 0 0,0 0 0 0 0,1-1 0 0 0,-1 1 0 0 0,0 0 0 0 0,1-1 0 0 0,-1 0 0 0 0,1 1 0 0 0,0-1-1 0 0,0 0 1 0 0,-1 0 0 0 0,1 0 0 0 0,0 0 0 0 0,1 0 0 0 0,-1 0 0 0 0,0 0 0 0 0,0 0 0 0 0,1 0 0 0 0,0 0 0 0 0,-1 0 0 0 0,1-1 0 0 0,0 0 2 0 0,0-19 59 0 0,1 1-1 0 0,1 0 1 0 0,1 0-1 0 0,1 0 1 0 0,1 1 0 0 0,0-1-1 0 0,2 1 1 0 0,0 1-1 0 0,1-1 1 0 0,1 1 0 0 0,1 0-1 0 0,9-11-58 0 0,68-90-1368 0 0,11 18-6358 0 0,-82 86-3619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1 879 6233 0 0,'0'0'2298'0'0,"0"0"-320"0"0,0 0-116 0 0,0 0-86 0 0,0 0-126 0 0,0 0-261 0 0,0 0-311 0 0,0 0-223 0 0,0 0-138 0 0,0 0-95 0 0,0 0-69 0 0,0 0-59 0 0,0 0-60 0 0,26-30-27 0 0,81-93-51 0 0,-68 79 75 0 0,-1-3 1 0 0,-3 0-1 0 0,18-35-431 0 0,169-286 723 0 0,-219 364-712 0 0,0 0 1 0 0,0-1 0 0 0,0 1 0 0 0,1 0 0 0 0,-1 1 0 0 0,1-1 0 0 0,0 1 0 0 0,0-1-1 0 0,0 1 1 0 0,1 0 0 0 0,-1 1 0 0 0,1-1 0 0 0,-1 1 0 0 0,1 0 0 0 0,0 0 0 0 0,0 0-1 0 0,0 1 1 0 0,0-1 0 0 0,0 1 0 0 0,1 1-12 0 0,-3 2 20 0 0,-1 0 0 0 0,1 0 1 0 0,0 1-1 0 0,-1 0 0 0 0,1-1 0 0 0,-1 1 0 0 0,0 0 1 0 0,0 0-1 0 0,0 0 0 0 0,0 1 0 0 0,-1-1 1 0 0,1 0-1 0 0,-1 1 0 0 0,0-1 0 0 0,0 1 0 0 0,0-1 1 0 0,0 1-1 0 0,0-1 0 0 0,-1 1 0 0 0,0 0 0 0 0,0-1 1 0 0,0 1-1 0 0,0 0 0 0 0,0-1 0 0 0,-1 1 0 0 0,0 1-20 0 0,0 66 266 0 0,10 145-26 0 0,41-58-215 0 0,21-17 34 0 0,-103-142 1525 0 0,-240-127-1214 0 0,48 54-473 0 0,182 66-397 0 0,35 7-1739 0 0,33-2-810 0 0,-25 3 2948 0 0,9-1-1150 0 0,18-1-7234 0 0,-13 2-3052 0 0</inkml:trace>
  <inkml:trace contextRef="#ctx0" brushRef="#br0" timeOffset="8533.098">1092 168 0 0 0,'0'0'912'0'0,"0"0"863"0"0,0 0 344 0 0,0 0 60 0 0,0 0-130 0 0,0 0-251 0 0,0 0-215 0 0,0 0-170 0 0,0 0-140 0 0,0 0-120 0 0,0 0-51 0 0,3-4-43 0 0,8-10-35 0 0,-7 16 7658 0 0,2 17-8538 0 0,-4-13 583 0 0,31 177 691 0 0,-29 89-989 0 0,-4-250-429 0 0,1-11 24 0 0,0-11-48 0 0,-2-26-1014 0 0,-14-14-2669 0 0,0 17-2865 0 0,9 14 1889 0 0,4 8-6795 0 0</inkml:trace>
  <inkml:trace contextRef="#ctx0" brushRef="#br0" timeOffset="9030.234">829 400 5849 0 0,'0'0'2375'0'0,"0"0"-206"0"0,0 0-106 0 0,0 0-115 0 0,0 0-197 0 0,0 0-309 0 0,0 0-316 0 0,0 0-246 0 0,0 0-153 0 0,0 0-63 0 0,0 0 13 0 0,0 0 13 0 0,0 0-18 0 0,-6 4 2789 0 0,29 18-1385 0 0,17-14-1622 0 0,0-1-1 0 0,0-2 1 0 0,0-2-1 0 0,1-2 1 0 0,24-3-454 0 0,-9 2 174 0 0,164-23 139 0 0,-190 16-397 0 0,-58 15-401 0 0,24-8 658 0 0,-3-1-4053 0 0,4-6-7556 0 0,3 4-504 0 0</inkml:trace>
  <inkml:trace contextRef="#ctx0" brushRef="#br0" timeOffset="9617.163">1643 46 4409 0 0,'0'0'2332'0'0,"0"0"65"0"0,0 0 66 0 0,0 0-69 0 0,0 0-274 0 0,0 0-403 0 0,0 0-388 0 0,0 0-266 0 0,0 0-172 0 0,0 0-112 0 0,0 0-83 0 0,0 0-56 0 0,0 0-68 0 0,13 1 1430 0 0,22 168 1844 0 0,-32-146-3747 0 0,2 7-1 0 0,-2-1 0 0 0,-1 1-1 0 0,-1-1 1 0 0,-1 1 0 0 0,-2 0 0 0 0,-3 15-98 0 0,-28 109 73 0 0,33-201-5637 0 0,6 25 2167 0 0,-3 8-3233 0 0,-1 6-4891 0 0</inkml:trace>
  <inkml:trace contextRef="#ctx0" brushRef="#br0" timeOffset="10286.654">1536 24 8346 0 0,'0'0'2728'0'0,"0"0"-478"0"0,0 0-256 0 0,0 0-166 0 0,0 0-259 0 0,0 0-270 0 0,0 0-301 0 0,0 0-227 0 0,0 0-105 0 0,0 0-61 0 0,0 0-10 0 0,0 0-12 0 0,0 0-2 0 0,4-2-39 0 0,16-3-204 0 0,0 0-1 0 0,0 1 1 0 0,0 1 0 0 0,1 1 0 0 0,0 0-1 0 0,-1 2 1 0 0,15 1-338 0 0,-16-1 152 0 0,24-1-15 0 0,105 14 296 0 0,-145-12-426 0 0,0-1-1 0 0,-1 1 1 0 0,1 1 0 0 0,0-1 0 0 0,-1 0 0 0 0,0 0 0 0 0,1 1 0 0 0,-1 0-1 0 0,0-1 1 0 0,1 1 0 0 0,-1 0 0 0 0,0 0 0 0 0,-1 0 0 0 0,1 0-1 0 0,0 1 1 0 0,0-1 0 0 0,-1 0 0 0 0,1 1 0 0 0,-1-1 0 0 0,0 1 0 0 0,0-1-1 0 0,0 1 1 0 0,0 0 0 0 0,0-1 0 0 0,-1 1 0 0 0,1 0 0 0 0,-1 0 0 0 0,0 0-1 0 0,0-1 1 0 0,0 1 0 0 0,0 0 0 0 0,0 0 0 0 0,0 0 0 0 0,-1-1-1 0 0,0 2-6 0 0,-1 5 23 0 0,0-1-1 0 0,-1 1 0 0 0,0-1 1 0 0,-1 0-1 0 0,0 0 1 0 0,0-1-1 0 0,0 1 0 0 0,-1-1 1 0 0,0 0-1 0 0,-1 0 0 0 0,-1 1-22 0 0,-168 149 122 0 0,166-150-121 0 0,5-5-3 0 0,1 1-1 0 0,-1-1 1 0 0,1 1 0 0 0,-1 0 0 0 0,1 0-1 0 0,0 0 1 0 0,0 0 0 0 0,0 1 0 0 0,0-1-1 0 0,1 1 1 0 0,-1 0 0 0 0,1 0 0 0 0,0 0-1 0 0,0 0 1 0 0,1 0 0 0 0,-1 0 0 0 0,1 0-1 0 0,0 1 1 0 0,-1 0 2 0 0,55 21 7 0 0,-30-22-2 0 0,-7-2-5 0 0,0 0 0 0 0,0 1 1 0 0,0 1-1 0 0,0 0 0 0 0,-1 1 1 0 0,1 1-1 0 0,-1 0 0 0 0,-1 1 1 0 0,1 1-1 0 0,-1 0 0 0 0,0 1 1 0 0,-1 1-1 0 0,8 7 0 0 0,-14-11 13 0 0,0 0 0 0 0,-1 0 0 0 0,0 1 0 0 0,0 0 0 0 0,-1 0 0 0 0,0 1-1 0 0,0 0 1 0 0,-1 0 0 0 0,1 0 0 0 0,-2 0 0 0 0,1 0 0 0 0,-1 1 0 0 0,-1 0 0 0 0,0-1 0 0 0,0 1-1 0 0,0 0 1 0 0,-1 0 0 0 0,0 5-13 0 0,-1-10 15 0 0,-1 0 0 0 0,1-1 0 0 0,0 1-1 0 0,-1 0 1 0 0,0-1 0 0 0,0 1 0 0 0,0-1-1 0 0,0 1 1 0 0,-1-1 0 0 0,0 0 0 0 0,1 1-1 0 0,-1-1 1 0 0,0 0 0 0 0,0 0 0 0 0,-1 0-1 0 0,1 0 1 0 0,-1-1 0 0 0,1 1 0 0 0,-1-1 0 0 0,0 1-1 0 0,0-1 1 0 0,0 0 0 0 0,0 0 0 0 0,0 0-1 0 0,0-1 1 0 0,-1 1 0 0 0,1-1 0 0 0,-3 1-15 0 0,-18 6 46 0 0,0 0 0 0 0,-1-2 0 0 0,0-1 0 0 0,0-1-1 0 0,0-1 1 0 0,0-1 0 0 0,-1-2 0 0 0,1 0 0 0 0,0-2 0 0 0,0 0 0 0 0,-1-2 0 0 0,2-1 0 0 0,-1-1 0 0 0,1-1 0 0 0,-7-3-46 0 0,-13-11 117 0 0,43 21-147 0 0,1 0-1 0 0,-1-1 0 0 0,0 1 0 0 0,0 0 0 0 0,1 0 0 0 0,-1-1 0 0 0,0 1 0 0 0,1-1 0 0 0,-1 1 0 0 0,0 0 0 0 0,1-1 0 0 0,-1 1 0 0 0,1-1 1 0 0,-1 0-1 0 0,0 1 0 0 0,1-1 0 0 0,0 1 0 0 0,-1-1 0 0 0,1 0 0 0 0,-1 1 0 0 0,1-1 0 0 0,0 0 0 0 0,-1 0 0 0 0,1 1 0 0 0,0-1 1 0 0,0 0-1 0 0,0 0 0 0 0,-1 0 0 0 0,1 1 0 0 0,0-1 0 0 0,0 0 0 0 0,0 0 0 0 0,0 1 0 0 0,0-1 0 0 0,1 0 0 0 0,-1 0 0 0 0,0 0 1 0 0,0 1-1 0 0,0-1 0 0 0,1 0 0 0 0,-1 0 0 0 0,0 1 0 0 0,1-1 0 0 0,-1 0 0 0 0,1 1 0 0 0,-1-1 0 0 0,1 0 0 0 0,-1 1 0 0 0,1-1 0 0 0,-1 1 1 0 0,1-1-1 0 0,-1 1 0 0 0,1-1 0 0 0,0 0 31 0 0,21-12-2769 0 0,-12 7-3347 0 0,0-1-6498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3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51 7106 0 0,'0'0'2377'0'0,"0"0"-466"0"0,0 0-217 0 0,0 0-86 0 0,0 0-118 0 0,0 0-214 0 0,0 0-313 0 0,0 0-220 0 0,0 0-116 0 0,0 0-24 0 0,0 0-7 0 0,0 0-51 0 0,0 0-58 0 0,-5 27-62 0 0,-31 172 534 0 0,34-187-874 0 0,-14 63 153 0 0,3 2 0 0 0,4-1 1 0 0,3 1-1 0 0,3 16-238 0 0,4-88 11 0 0,0 1-1 0 0,1-1 1 0 0,0 0-1 0 0,0 1 1 0 0,0-1 0 0 0,1 0-1 0 0,0 0 1 0 0,0-1 0 0 0,0 1-1 0 0,0-1 1 0 0,1 1 0 0 0,-1-1-1 0 0,1 0 1 0 0,0 0 0 0 0,1 0-1 0 0,-1-1 1 0 0,1 0-1 0 0,-1 0 1 0 0,1 0 0 0 0,0 0-1 0 0,0-1 1 0 0,0 1 0 0 0,1-1-1 0 0,-1-1 1 0 0,0 1 0 0 0,1-1-1 0 0,-1 0 1 0 0,1 0-1 0 0,-1 0 1 0 0,1-1 0 0 0,0 0-1 0 0,-1 0 1 0 0,1-1 0 0 0,-1 1-1 0 0,1-1 1 0 0,-1 0 0 0 0,1-1-1 0 0,-1 1 1 0 0,1-1 0 0 0,-1 0-1 0 0,0-1 1 0 0,0 1-1 0 0,0-1 1 0 0,0 0 0 0 0,-1 0-1 0 0,1-1-10 0 0,23-15 82 0 0,-1-2 1 0 0,-1-1-1 0 0,-1-1 0 0 0,-1-1 0 0 0,-1-1 0 0 0,-2-1 0 0 0,0-1 0 0 0,-2-1 0 0 0,14-24-82 0 0,-33 51 0 0 0,17-26 28 0 0,-2-2 1 0 0,0 0-1 0 0,-2-1 0 0 0,-1 0 0 0 0,-1-1 1 0 0,-2 0-1 0 0,-1-1 0 0 0,-2 0 0 0 0,-1 0 0 0 0,-1 0 1 0 0,-2-1-1 0 0,-2-29-28 0 0,-6-4 364 0 0,4 66-356 0 0,0 0-1 0 0,1 1 1 0 0,-1-1 0 0 0,1 0 0 0 0,-1 1-1 0 0,1-1 1 0 0,-1 1 0 0 0,1-1-1 0 0,-1 1 1 0 0,1 0 0 0 0,0 0-1 0 0,-1-1 1 0 0,1 1 0 0 0,0 0 0 0 0,0 0-1 0 0,-1 0 1 0 0,1 1 0 0 0,0-1-1 0 0,0 0 1 0 0,0 0 0 0 0,1 1 0 0 0,-1-1-1 0 0,0 0 1 0 0,0 1 0 0 0,1-1-1 0 0,-1 1 1 0 0,0-1 0 0 0,1 1 0 0 0,0-1-1 0 0,-1 1-7 0 0,-2 5 21 0 0,-17 27 45 0 0,1 1 1 0 0,2 0-1 0 0,2 2 1 0 0,1 0-1 0 0,2 0 1 0 0,2 1-1 0 0,1 1 1 0 0,2 0-1 0 0,2 0 0 0 0,1 0 1 0 0,2 34-67 0 0,1-28 67 0 0,3 1-1 0 0,1-1 1 0 0,2 1 0 0 0,4 7-67 0 0,10 24-219 0 0,-10-95-7221 0 0,-2 8-766 0 0,-5 5-3054 0 0</inkml:trace>
  <inkml:trace contextRef="#ctx0" brushRef="#br0" timeOffset="288.739">783 482 14219 0 0,'0'0'1960'0'0,"0"0"-605"0"0,0 0-245 0 0,0 0 52 0 0,0 0 78 0 0,0 0-48 0 0,0 0-201 0 0,0 0-231 0 0,0 0-190 0 0,0 0-144 0 0,0 0-118 0 0,-4 32-93 0 0,-12 98-62 0 0,11 21 116 0 0,0-133-485 0 0,4-15-4027 0 0,1-2-4353 0 0,0-1-2823 0 0</inkml:trace>
  <inkml:trace contextRef="#ctx0" brushRef="#br0" timeOffset="921.71">847 666 13243 0 0,'0'0'1854'0'0,"0"0"-610"0"0,0 0-228 0 0,0 0 23 0 0,0 0 22 0 0,0 0-95 0 0,0 0-160 0 0,0 0-150 0 0,0 0-132 0 0,0 0-83 0 0,0 0-70 0 0,0 0-78 0 0,0 0-34 0 0,31-4-44 0 0,95-14-47 0 0,-10-1 339 0 0,-41 2-346 0 0,-75 14-111 0 0,-1 0-1 0 0,0 0 1 0 0,0 0 0 0 0,-1 0 0 0 0,1 0-1 0 0,-1 1 1 0 0,1-1 0 0 0,-1 0 0 0 0,0 1-1 0 0,0 0 1 0 0,0-1 0 0 0,0 1 0 0 0,0 0-1 0 0,-1 0 1 0 0,1 0 0 0 0,-1 0 0 0 0,1 0-1 0 0,-1 1 1 0 0,0-1 0 0 0,1 1 0 0 0,-1 0-1 0 0,0 0 1 0 0,-2-1-50 0 0,-5-3 7 0 0,-2 1 0 0 0,1-1 0 0 0,0 2 0 0 0,-1-1 0 0 0,1 2 0 0 0,-1-1 0 0 0,0 2 0 0 0,0 0 0 0 0,0 0 0 0 0,-5 1-7 0 0,17 0 2 0 0,0 0-50 0 0,0 45-69 0 0,13 137 168 0 0,-7-141-63 0 0,20-66 578 0 0,108-125-199 0 0,-132 147-809 0 0,0-1 346 0 0,-1 3-3667 0 0,0 1-3454 0 0,0 0-4623 0 0</inkml:trace>
  <inkml:trace contextRef="#ctx0" brushRef="#br0" timeOffset="1303.796">1379 526 16636 0 0,'0'0'1669'0'0,"0"0"-499"0"0,0 0-157 0 0,0 0 22 0 0,0 0 56 0 0,0 0-47 0 0,0 0-181 0 0,0 0-207 0 0,0 0-164 0 0,0 0-103 0 0,0 0-72 0 0,0 0-45 0 0,0 0-39 0 0,29-9-33 0 0,89-25-37 0 0,-53 25 115 0 0,-63 11-271 0 0,-1 0 1 0 0,0 0-1 0 0,0 0 1 0 0,0 0 0 0 0,0 0-1 0 0,0 0 1 0 0,0 0-1 0 0,-1 0 1 0 0,1 0 0 0 0,0 1-1 0 0,-1-1 1 0 0,0 0 0 0 0,0 0-1 0 0,1 0 1 0 0,-1 1-1 0 0,-1-1 1 0 0,1 0 0 0 0,0 0-1 0 0,0 1 1 0 0,-1-1-1 0 0,1 0 1 0 0,-1 0 0 0 0,0 0-1 0 0,0 0 1 0 0,0 0 0 0 0,0 0-1 0 0,0 0 1 0 0,0 0-1 0 0,0 0 1 0 0,-1 0 0 0 0,1 0-8 0 0,-156 182 130 0 0,156-183-129 0 0,-1 0-1 0 0,1 0 0 0 0,0 0 0 0 0,0 1 1 0 0,0-1-1 0 0,0 0 0 0 0,0 1 0 0 0,0-1 1 0 0,0 1-1 0 0,0-1 0 0 0,1 1 0 0 0,-1-1 1 0 0,0 1-1 0 0,1 0 0 0 0,0-1 0 0 0,-1 1 1 0 0,1 0-1 0 0,0-1 0 0 0,0 1 0 0 0,0 0 1 0 0,0 0-1 0 0,0-1 0 0 0,0 1 0 0 0,0 0 1 0 0,1-1-1 0 0,-1 1 0 0 0,1 0 1 0 0,-1-1-1 0 0,1 1 0 0 0,-1-1 0 0 0,1 1 1 0 0,0-1-1 0 0,0 1 0 0 0,0-1 0 0 0,0 1 1 0 0,0-1-1 0 0,0 0 0 0 0,0 0 0 0 0,1 1 1 0 0,-1-1-1 0 0,0 0 0 0 0,1 0 0 0 0,-1 0 1 0 0,0 0-1 0 0,1-1 0 0 0,-1 1 0 0 0,1 0 1 0 0,0-1-1 0 0,-1 1 0 0 0,1 0 0 0 0,0-1 1 0 0,-1 0-1 0 0,1 0 0 0 0,0 1 0 0 0,-1-1 1 0 0,1 0-1 0 0,0 0 0 0 0,15-2-42 0 0,0 0-1 0 0,-1-1 1 0 0,1 0-1 0 0,-1-1 1 0 0,0-1 0 0 0,0-1-1 0 0,0-1 1 0 0,-1 0-1 0 0,1-1 43 0 0,35-14-4496 0 0,-43 21-2687 0 0,-5 1-5409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2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58 198,'46'-34,"1"3,1 1,2 3,1 2,11-3,-58 26,1-1,-1 0,0 1,1 0,0 0,-1 0,1 0,0 1,0 0,0 0,0 0,0 1,0-1,0 1,0 1,1-1,-1 1,0-1,0 2,-1-1,1 0,0 1,0 0,-1 0,1 0,-1 1,1 0,-1-1,0 2,0-1,0 0,-1 1,1-1,-1 1,0 0,0 1,0-1,-1 0,1 1,-1-1,1 4,-3 6,0 0,-1 0,0 0,-1 0,-1 0,0-1,-1 1,-1-1,0 0,-1 0,0 0,-1-1,0 0,-1 0,0 0,-1-1,0-1,-2 2,-4 8,-81 98,96-117,-1 0,0 1,1-1,-1 0,0 0,1 0,0 1,-1-1,1 0,0 0,-1 1,1-1,0 0,0 1,0-1,0 0,0 1,1-1,-1 0,0 1,0-1,1 0,-1 0,1 1,-1-1,1 0,0 0,0 0,-1 0,1 0,0 0,0 0,0 0,0 0,0 0,0 0,0 0,0-1,0 1,1 0,-1-1,0 1,0-1,1 0,-1 1,0-1,0 0,1 0,-1 0,1 0,77 5,-70-6,6 1,-1 0,0 1,1 0,-1 1,0 1,0 0,0 1,0 1,-1 0,6 3,-14-5,0 0,0 0,0 0,0 1,-1 0,1 0,-1 0,0 0,0 1,-1-1,1 1,-1 0,0 0,0 1,-1-1,0 0,1 1,-2 0,1-1,-1 1,0 0,0 0,0 0,-1 0,0-1,0 3,-2 5,0 0,-1 0,0-1,0 1,-2-1,0 1,0-1,-1-1,0 1,-1-1,0 0,-1-1,0 1,-1-1,-135 126,127-122,-1 0,0-1,-1-1,-1-1,0 0,0-2,-1 0,-7 1,19-8,-1 1,0-2,1 1,-1-1,0-1,0 1,0-2,1 1,-1-1,0-1,0 0,1 0,-1-1,1 0,0-1,0 0,0 0,0-1,1 0,0-1,1 1,0 0,1 0,-1-1,2 0,-1 0,0 0,1-1,0 0,1 0,0 0,0 0,0-1,-2-7,-1-9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29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1 340 2993 0 0,'0'0'1773'0'0,"0"0"6"0"0,0 0 218 0 0,0 0 175 0 0,0 0-71 0 0,0 0-254 0 0,0 0-346 0 0,0 0-327 0 0,0 0-248 0 0,0 0-140 0 0,0 0-71 0 0,9 0 4743 0 0,32 0-3933 0 0,113-40 169 0 0,30 17-1098 0 0,-184 23-587 0 0,0 0 11 0 0,0 0 12 0 0,0 0-12 0 0,0 0-4 0 0,0 0-4 0 0,0 0-13 0 0,0 0 6 0 0,0 0 1 0 0,0 0-9 0 0,0 0 6 0 0,0 0-10 0 0,0 0-1 0 0,0 0 23 0 0,0 0-9 0 0,0 0-18 0 0,0 0 3 0 0,0 0 21 0 0,0 0-16 0 0,0 0-7 0 0,0 0 5 0 0,0 0-34 0 0,0 0 8 0 0,0 0-8 0 0,0 0-20 0 0,0 0-30 0 0,0 0-19 0 0,0 0-69 0 0,0 0-92 0 0,-5-4-3906 0 0,-3-3-5447 0 0,6 3-2050 0 0</inkml:trace>
  <inkml:trace contextRef="#ctx0" brushRef="#br0" timeOffset="360.803">210 1 7306 0 0,'0'0'2384'0'0,"0"0"-797"0"0,0 0-287 0 0,0 0 75 0 0,0 0 70 0 0,0 0-36 0 0,0 0-139 0 0,0 0-246 0 0,0 0-189 0 0,0 0-96 0 0,0 0-62 0 0,0 0-39 0 0,0 0-42 0 0,-2 33-36 0 0,-5 103-65 0 0,16-61 320 0 0,-3-36-483 0 0,-2 1 1 0 0,-1 0 0 0 0,-2 0 0 0 0,-2 0 0 0 0,-2 7-333 0 0,-5-7-64 0 0,14-55-4480 0 0,16-12-36 0 0,-12 15-737 0 0,-2 4-5577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5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49 9082 0 0,'0'0'2078'0'0,"0"0"-406"0"0,0 0-125 0 0,0 0 47 0 0,0 0-38 0 0,0 0-161 0 0,0 0-264 0 0,0 0-260 0 0,0 0-191 0 0,0 0-131 0 0,0 0-62 0 0,9-7-20 0 0,35-27 932 0 0,-54 57 632 0 0,-72 72-995 0 0,82-95-1028 0 0,0 0 12 0 0,23-8 464 0 0,140-110 943 0 0,-200 160-3574 0 0,33-34 237 0 0,-1 0-2416 0 0,3-3-2483 0 0,0-1-5817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4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2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5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9826 0 0,'0'0'5337'0'0,"0"0"-2775"0"0,0 0-911 0 0,0 0-129 0 0,0 0-150 0 0,0 0-186 0 0,0 0-234 0 0,0 0-277 0 0,0 0-169 0 0,0 0-61 0 0,0 0-25 0 0,0 0-11 0 0,0 0-33 0 0,5 18 522 0 0,-56 34 295 0 0,71-60-890 0 0,57-31 314 0 0,-107 57 184 0 0,47-11-2438 0 0,-12-7 1020 0 0,12 0-2170 0 0,-5-3-6069 0 0,-3-1-4401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0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66 0 0 0,'0'0'1066'0'0,"0"0"297"0"0,0 0 256 0 0,0 0 244 0 0,0 0 106 0 0,0 0-118 0 0,0 0-218 0 0,0 0-220 0 0,0 0-155 0 0,0 0-91 0 0,0 0-36 0 0,-1-8-70 0 0,-1-32 908 0 0,1 38-1731 0 0,-1 1 0 0 0,1-1 0 0 0,-1 1 0 0 0,0-1 0 0 0,0 1 0 0 0,0 0 0 0 0,0 0 0 0 0,0 0 0 0 0,0 0 0 0 0,0 0 0 0 0,0 0 0 0 0,0 1 0 0 0,0-1 0 0 0,-1 1 0 0 0,1-1 0 0 0,0 1 0 0 0,0 0 0 0 0,0 0 0 0 0,-1 0 0 0 0,1 0 0 0 0,0 0 0 0 0,0 0 0 0 0,-1 1 0 0 0,-1 0-238 0 0,-5-1 226 0 0,-5 2-110 0 0,1 1 1 0 0,0 0-1 0 0,0 1 0 0 0,0 0 0 0 0,0 1 0 0 0,1 0 0 0 0,0 1 0 0 0,0 1 0 0 0,1-1 0 0 0,-1 2 0 0 0,1 0 0 0 0,1 0 0 0 0,0 1 0 0 0,-1 1-116 0 0,-8 5 160 0 0,6-4-93 0 0,0 1 0 0 0,1 1-1 0 0,1-1 1 0 0,0 2 0 0 0,1 0 0 0 0,0 0 0 0 0,1 0 0 0 0,1 2 0 0 0,0-1-1 0 0,1 1 1 0 0,0 0 0 0 0,2 0 0 0 0,0 0 0 0 0,0 1 0 0 0,2 0 0 0 0,0 0-1 0 0,1 0 1 0 0,1 0 0 0 0,0 0 0 0 0,2 1 0 0 0,0-1 0 0 0,1 4-67 0 0,0-10 44 0 0,1 0 1 0 0,1-1-1 0 0,0 1 1 0 0,0-1-1 0 0,1 0 1 0 0,0 0-1 0 0,0 0 1 0 0,1-1-1 0 0,1 0 0 0 0,0 0 1 0 0,0-1-1 0 0,0 0 1 0 0,1 0-1 0 0,1 0 1 0 0,-1-1-1 0 0,1-1 1 0 0,0 1-1 0 0,1-1 1 0 0,-1-1-1 0 0,1 0 1 0 0,0 0-1 0 0,0-1 1 0 0,1 0-1 0 0,0-1 0 0 0,-1 0 1 0 0,1-1-1 0 0,0 0 1 0 0,0-1-1 0 0,0 0 1 0 0,0 0-1 0 0,0-1 1 0 0,4-1-45 0 0,4 0-18 0 0,0 0 1 0 0,1-2-1 0 0,-1 0 1 0 0,0-1-1 0 0,-1-1 1 0 0,1-1-1 0 0,-1 0 1 0 0,1-2 17 0 0,87-43-3814 0 0,-94 46 2454 0 0,3-2-4045 0 0,-9 0-4326 0 0</inkml:trace>
  <inkml:trace contextRef="#ctx0" brushRef="#br0" timeOffset="988.887">936 353 4929 0 0,'0'0'3370'0'0,"0"0"-803"0"0,0 0-384 0 0,0 0-199 0 0,0 0-172 0 0,0 0-208 0 0,0 0-310 0 0,0 0-275 0 0,0 0-207 0 0,0 0-144 0 0,0 0-105 0 0,0 0-62 0 0,0 0-62 0 0,-21-2-67 0 0,-67-4-53 0 0,84 5-288 0 0,0 1 0 0 0,1 0 0 0 0,-1 0-1 0 0,0 0 1 0 0,1 0 0 0 0,-1 1 0 0 0,1 0 0 0 0,-1-1 0 0 0,0 1 0 0 0,1 0-1 0 0,0 1 1 0 0,-1-1 0 0 0,1 1 0 0 0,0-1 0 0 0,-1 1 0 0 0,1 0 0 0 0,0 0 0 0 0,1 0-1 0 0,-3 2-30 0 0,-5 4 107 0 0,2-3-80 0 0,1-1-1 0 0,0 1 0 0 0,0 0 0 0 0,0 1 0 0 0,1-1 0 0 0,0 1 1 0 0,0 1-1 0 0,0-1 0 0 0,1 1 0 0 0,0 0 0 0 0,0 0 0 0 0,1 1 1 0 0,0-1-1 0 0,0 1 0 0 0,1 0 0 0 0,0 0 0 0 0,0 0 0 0 0,1 1 1 0 0,0-1-1 0 0,0 1 0 0 0,1-1 0 0 0,0 1 0 0 0,0-1 1 0 0,2 9-27 0 0,0-13 11 0 0,0-1 0 0 0,1 0 0 0 0,-1 1 1 0 0,1-1-1 0 0,0 0 0 0 0,0 0 0 0 0,0 0 1 0 0,1 0-1 0 0,-1 0 0 0 0,1-1 0 0 0,0 1 1 0 0,-1-1-1 0 0,1 1 0 0 0,0-1 0 0 0,0 0 1 0 0,1 0-1 0 0,-1 0 0 0 0,0-1 0 0 0,1 1 1 0 0,-1-1-1 0 0,1 0 0 0 0,-1 0 0 0 0,1 0 1 0 0,0 0-1 0 0,-1-1 0 0 0,1 1 0 0 0,0-1 1 0 0,-1 0-12 0 0,106-15 833 0 0,-83 3-731 0 0,0-2 1 0 0,-1-1 0 0 0,-1-1 0 0 0,-1-1-1 0 0,0-1 1 0 0,-1-1 0 0 0,-1-1-1 0 0,-1-1 1 0 0,-1-1 0 0 0,0-1-1 0 0,-2 0 1 0 0,0-3-103 0 0,-5 9 9 0 0,-14 24-94 0 0,-18 29-57 0 0,18-32 152 0 0,-29 81-48 0 0,30-82 36 0 0,1-1 0 0 0,0 0 0 0 0,0 1 0 0 0,0-1 0 0 0,0 0 1 0 0,0 1-1 0 0,0-1 0 0 0,1 0 0 0 0,-1 1 0 0 0,1-1 0 0 0,-1 0 0 0 0,1 0 0 0 0,0 1 0 0 0,0-1 0 0 0,0 0 0 0 0,0 0 0 0 0,1 0 0 0 0,-1 0 0 0 0,0 0 0 0 0,1 0 0 0 0,-1-1 0 0 0,1 1 0 0 0,0 0 0 0 0,0-1 0 0 0,-1 1 0 0 0,1-1 1 0 0,0 0-1 0 0,0 1 0 0 0,0-1 0 0 0,1 0 0 0 0,-1 0 0 0 0,0-1 0 0 0,0 1 0 0 0,1 0 0 0 0,-1-1 0 0 0,1 1 2 0 0,14 0 41 0 0,-1-1 0 0 0,1-1 1 0 0,-1 0-1 0 0,1-1 0 0 0,-1 0 1 0 0,0-2-1 0 0,0 0 0 0 0,0-1 0 0 0,0 0 1 0 0,-1-2-1 0 0,1 1 0 0 0,-2-2 0 0 0,1 0 1 0 0,-1-1-1 0 0,0 0 0 0 0,-1-1 0 0 0,0-1 1 0 0,-1 0-1 0 0,0 0 0 0 0,6-10-41 0 0,7 0 68 0 0,-14 13-51 0 0,-1 0 0 0 0,0-1-1 0 0,0 0 1 0 0,-1-1-1 0 0,0 0 1 0 0,-1-1-1 0 0,-1 1 1 0 0,1-2-1 0 0,-2 1 1 0 0,1-1-1 0 0,-2 0 1 0 0,1 0-1 0 0,-2-1 1 0 0,0 1-1 0 0,0-1 1 0 0,-1 0-1 0 0,-1 0 1 0 0,1-10-17 0 0,-4 21-1 0 0,-1 0-1 0 0,1-1 1 0 0,-1 1 0 0 0,0 0 0 0 0,0 0-1 0 0,1 0 1 0 0,-2 0 0 0 0,1 0 0 0 0,0 1 0 0 0,0-1-1 0 0,0 1 1 0 0,-1-1 0 0 0,1 1 0 0 0,-1 0-1 0 0,1 0 1 0 0,-1 0 0 0 0,0 0 0 0 0,1 0 0 0 0,-1 0-1 0 0,0 1 1 0 0,0 0 0 0 0,1-1 0 0 0,-1 1-1 0 0,0 0 1 0 0,0 0 0 0 0,1 1 0 0 0,-1-1-1 0 0,0 0 1 0 0,0 1 0 0 0,1 0 0 0 0,-1 0 0 0 0,0-1-1 0 0,1 2 1 0 0,-1-1 0 0 0,1 0 0 0 0,-1 0-1 0 0,1 1 1 0 0,0 0 1 0 0,-3 0-3 0 0,0 1 0 0 0,0 0 0 0 0,0 0 0 0 0,0 1 0 0 0,1-1 0 0 0,-1 1 0 0 0,1 0-1 0 0,0 0 1 0 0,1 1 0 0 0,-1-1 0 0 0,1 1 0 0 0,-1 0 0 0 0,2 0 0 0 0,-1 0 0 0 0,0 0 0 0 0,1 0 0 0 0,0 1 0 0 0,0-1 0 0 0,1 1-1 0 0,-1-1 1 0 0,1 1 0 0 0,0 0 0 0 0,1-1 0 0 0,-1 1 0 0 0,1 0 0 0 0,1 0 0 0 0,-1 0 0 0 0,1-1 0 0 0,0 1 0 0 0,0 0-1 0 0,0-1 1 0 0,1 1 0 0 0,0-1 0 0 0,0 1 0 0 0,0-1 0 0 0,1 0 0 0 0,0 0 0 0 0,1 2 3 0 0,142 97 480 0 0,-9-9 610 0 0,-134-91-1064 0 0,1 1 0 0 0,-1-1 0 0 0,0 1 0 0 0,0 0 0 0 0,0 0 0 0 0,-1 0 0 0 0,1 0 0 0 0,-1 0 0 0 0,0 0 0 0 0,-1 1 0 0 0,1-1 0 0 0,-1 1 0 0 0,0-1 0 0 0,-1 1 0 0 0,1-1 1 0 0,-1 1-1 0 0,0 0 0 0 0,-1-1 0 0 0,1 1 0 0 0,-1-1 0 0 0,0 1 0 0 0,-1 0-26 0 0,-10 27 395 0 0,11-32-337 0 0,1-1-8 0 0,0 0-4 0 0,0 0-4 0 0,0 0-1 0 0,0 0 7 0 0,0 0 3 0 0,0 0-14 0 0,-4-1-1952 0 0,4-2 1545 0 0,-3-4-5957 0 0,3 3-5443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74 2048 0 0,'0'0'2428'0'0,"0"0"-841"0"0,0 0-239 0 0,0 0 190 0 0,0 0 226 0 0,0 0 86 0 0,0 0-102 0 0,0 0-276 0 0,0 0-295 0 0,0 0-232 0 0,0 0-190 0 0,0-4-110 0 0,0-2-1011 0 0,0 6 500 0 0,0 0 1 0 0,0 0-1 0 0,-1 0 0 0 0,1 0 1 0 0,0 1-1 0 0,0-1 0 0 0,-1 0 1 0 0,1 0-1 0 0,0 0 1 0 0,0 0-1 0 0,-1 0 0 0 0,1 0 1 0 0,0 0-1 0 0,0 0 0 0 0,-1 0 1 0 0,1 0-1 0 0,0 0 0 0 0,-1 0 1 0 0,1 0-1 0 0,0 0 0 0 0,0 0 1 0 0,-1 0-1 0 0,1 0 0 0 0,0 0 1 0 0,-1 0-1 0 0,1 0 1 0 0,0 0-1 0 0,0 0 0 0 0,-1 0 1 0 0,1-1-1 0 0,0 1 0 0 0,0 0-134 0 0,-230 466 1950 0 0,144-308-1757 0 0,127-257 906 0 0,181-372-919 0 0,-218 460-175 0 0,1 1 0 0 0,-1-1 0 0 0,2 1 0 0 0,-1 0-1 0 0,1 0 1 0 0,1 1 0 0 0,0 0 0 0 0,0 0 0 0 0,1 0-1 0 0,1 0-4 0 0,-7 8-2 0 0,-1 0 0 0 0,-1 0-1 0 0,1 0 1 0 0,0 1-1 0 0,0-1 1 0 0,0 0 0 0 0,0 1-1 0 0,-1-1 1 0 0,1 0 0 0 0,0 1-1 0 0,0-1 1 0 0,0 1 0 0 0,1 0-1 0 0,-1-1 1 0 0,0 1 0 0 0,0 0-1 0 0,0 0 1 0 0,0-1-1 0 0,0 1 1 0 0,0 0 0 0 0,0 0-1 0 0,0 0 1 0 0,1 0 0 0 0,-1 1-1 0 0,0-1 1 0 0,0 0 0 0 0,0 0-1 0 0,0 1 1 0 0,0-1 0 0 0,0 0-1 0 0,0 1 1 0 0,0-1-1 0 0,0 1 1 0 0,0 0 0 0 0,0-1-1 0 0,0 1 1 0 0,0 0 0 0 0,0-1-1 0 0,-1 1 3 0 0,8 8 40 0 0,-1 0 0 0 0,-1 0 0 0 0,0 1 0 0 0,0 0 0 0 0,-1 0 0 0 0,0 0 0 0 0,0 0 0 0 0,-1 1-1 0 0,-1 0 1 0 0,0 0 0 0 0,-1 0 0 0 0,2 9-40 0 0,25 269 654 0 0,17-23-349 0 0,-37-230-257 0 0,-9-41-10 0 0,-3-82-759 0 0,-9 30-4956 0 0,10 48 979 0 0,-1 2-4336 0 0</inkml:trace>
  <inkml:trace contextRef="#ctx0" brushRef="#br0" timeOffset="272.517">79 387 9650 0 0,'0'0'1523'0'0,"0"0"-373"0"0,0 0-73 0 0,0 0 93 0 0,0 0 25 0 0,0 0-110 0 0,0 0-137 0 0,0 0-73 0 0,0 0 22 0 0,0 0 40 0 0,0 0-74 0 0,0 0-100 0 0,0 0-62 0 0,16-1-58 0 0,113-5 1388 0 0,-25 7-1292 0 0,-54 1-3265 0 0,-1-2-7400 0 0,-36 0-2125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6:4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1000 273 0 0 0,'0'0'1628'0'0,"0"0"-270"0"0,0 0 116 0 0,0 0 322 0 0,0 0 294 0 0,0 0 92 0 0,0 0-149 0 0,0 0-311 0 0,0 0-326 0 0,0 0-255 0 0,0 0-153 0 0,2-6-88 0 0,5-16-93 0 0,-5 17-112 0 0,-3 16 930 0 0,-36 88-283 0 0,-70 184-355 0 0,-46 92-642 0 0,134-334-353 0 0,10-26 123 0 0,8-22 460 0 0,83-245-300 0 0,-59 194-244 0 0,5-18-16 0 0,112-252 45 0 0,-118 286-34 0 0,2 2 0 0 0,1 0 0 0 0,2 2 0 0 0,2 0-1 0 0,23-21-25 0 0,-43 48-1 0 0,-1 25-51 0 0,26 173 979 0 0,18 60-428 0 0,44-8-264 0 0,-12-62-119 0 0,-84-177-64 0 0,0 0 0 0 0,0 0 0 0 0,-1 0 0 0 0,1 0 0 0 0,0 0 0 0 0,0 0 1 0 0,-1 0-1 0 0,1 0 0 0 0,0 0 0 0 0,0 0 0 0 0,0 0 0 0 0,-1 0 1 0 0,1 0-1 0 0,0 0 0 0 0,0 0 0 0 0,-1 0 0 0 0,1 0 0 0 0,0 0 0 0 0,0 0 1 0 0,0 0-1 0 0,-1 0 0 0 0,1 0 0 0 0,0 0 0 0 0,0 0 0 0 0,0 1 0 0 0,-1-1 1 0 0,1 0-1 0 0,0 0 0 0 0,0 0 0 0 0,0 0 0 0 0,0 0 0 0 0,-1 1 1 0 0,1-1-1 0 0,0 0-52 0 0,-9-7-110 0 0,-219-147 147 0 0,-18 8-340 0 0,227 134-787 0 0,33 6-4002 0 0,-4 5 248 0 0,1 1-6783 0 0</inkml:trace>
  <inkml:trace contextRef="#ctx0" brushRef="#br0" timeOffset="3284.425">6537 740 13971 0 0,'0'0'1607'0'0,"0"0"-285"0"0,0 0 122 0 0,0 0 194 0 0,0 0-94 0 0,0 0-270 0 0,0 0-330 0 0,0 0-243 0 0,0 0-185 0 0,0 0-133 0 0,0 0-119 0 0,0 0-86 0 0,-12 32-72 0 0,-40 95-54 0 0,36-68-133 0 0,17-45-1266 0 0,1-17-10069 0 0,-2-1-116 0 0</inkml:trace>
  <inkml:trace contextRef="#ctx0" brushRef="#br0" timeOffset="3786.384">6736 932 15891 0 0,'0'0'1534'0'0,"0"0"-124"0"0,0 0 162 0 0,0 0 111 0 0,0 0-75 0 0,0 0-298 0 0,0 0-450 0 0,0 0-345 0 0,0 0-186 0 0,0 0-54 0 0,0 0-28 0 0,0 0-56 0 0,0 0-41 0 0,16-33-38 0 0,46-104-36 0 0,6-1-20 0 0,-68 137-64 0 0,0 1 0 0 0,1-1-1 0 0,-1 0 1 0 0,0 1 0 0 0,1-1 0 0 0,-1 0-1 0 0,0 1 1 0 0,1-1 0 0 0,-1 0-1 0 0,1 1 1 0 0,-1-1 0 0 0,1 1 0 0 0,-1-1-1 0 0,1 1 1 0 0,-1-1 0 0 0,1 1 0 0 0,0 0-1 0 0,-1-1 1 0 0,1 1 0 0 0,0 0-1 0 0,-1-1 1 0 0,1 1 0 0 0,0 0 0 0 0,-1 0-1 0 0,1 0 1 0 0,0-1 0 0 0,-1 1-1 0 0,1 0 1 0 0,0 0 0 0 0,0 0 0 0 0,-1 0-1 0 0,1 0 1 0 0,0 0 0 0 0,-1 1-1 0 0,1-1 1 0 0,0 0 0 0 0,0 0 0 0 0,-1 0-1 0 0,1 1 1 0 0,0-1 0 0 0,-1 0-1 0 0,1 1 1 0 0,-1-1 0 0 0,1 1 0 0 0,0-1-1 0 0,-1 0 1 0 0,1 1 0 0 0,-1-1 0 0 0,1 1-1 0 0,-1 0 1 0 0,1-1 0 0 0,-1 1-1 0 0,0-1 1 0 0,1 1 0 0 0,-1 0 0 0 0,0-1-1 0 0,1 1 1 0 0,-1 0 0 0 0,0-1-1 0 0,0 1 1 0 0,0 0 0 0 0,1-1 0 0 0,-1 1-1 0 0,0 0 9 0 0,11 48-225 0 0,-11-48 224 0 0,0 1-3 0 0,0 7 1 0 0,0 0 0 0 0,1-1 0 0 0,0 1 0 0 0,0 0 0 0 0,1-1 0 0 0,0 1 0 0 0,0-1 0 0 0,1 1 0 0 0,0-1 0 0 0,1 0 0 0 0,-1 0 0 0 0,2-1 0 0 0,-1 1 0 0 0,1-1 0 0 0,0 0 0 0 0,0 0 1 0 0,1 0-1 0 0,0-1 0 0 0,1 0 0 0 0,-1 0 0 0 0,1 0 0 0 0,2 0 3 0 0,-5-4 43 0 0,0-1 1 0 0,0 0-1 0 0,1 0 1 0 0,-1 0-1 0 0,0-1 0 0 0,1 1 1 0 0,-1-1-1 0 0,0 0 1 0 0,1 0-1 0 0,-1 0 1 0 0,1-1-1 0 0,-1 0 0 0 0,0 0 1 0 0,1 0-1 0 0,-1 0 1 0 0,0-1-1 0 0,0 1 1 0 0,0-1-1 0 0,0 0 1 0 0,0 0-1 0 0,-1-1 0 0 0,1 1 1 0 0,0-1-1 0 0,-1 0 1 0 0,0 0-1 0 0,0 0 1 0 0,3-3-44 0 0,69-105 1061 0 0,-63 90-1015 0 0,13-55-721 0 0,-23 59-3808 0 0,-2 1-4339 0 0,0 11-3863 0 0</inkml:trace>
  <inkml:trace contextRef="#ctx0" brushRef="#br0" timeOffset="4046.475">7622 221 18420 0 0,'0'0'1724'0'0,"0"0"-631"0"0,0 0-169 0 0,0 0 97 0 0,0 0 122 0 0,0 0 4 0 0,0 0-121 0 0,0 0-201 0 0,0 0-198 0 0,0 0-138 0 0,0 0-61 0 0,0 0-63 0 0,10 35-76 0 0,29 111-56 0 0,-30-36-15 0 0,-10 118-138 0 0,34-110-507 0 0,-25-112-2778 0 0,-15-34-2380 0 0,2 18-499 0 0,0 2-5666 0 0</inkml:trace>
  <inkml:trace contextRef="#ctx0" brushRef="#br0" timeOffset="4230.062">7404 442 15355 0 0,'0'0'1853'0'0,"0"0"-506"0"0,0 0-171 0 0,0 0-57 0 0,0 0-68 0 0,33-7-108 0 0,101-23-171 0 0,3 12 844 0 0,45 15-1173 0 0,-164 13-2200 0 0,-16-6-2452 0 0,-1 0-3713 0 0,-1-1-3865 0 0</inkml:trace>
  <inkml:trace contextRef="#ctx0" brushRef="#br0" timeOffset="3516.489">6464 335 7970 0 0,'0'0'2120'0'0,"0"0"-536"0"0,0 0-279 0 0,0 0-257 0 0,0 0-296 0 0,0 0-480 0 0,0 0-488 0 0,0 0-432 0 0,0 0-560 0 0,0 0-1361 0 0,0 0-7841 0 0</inkml:trace>
  <inkml:trace contextRef="#ctx0" brushRef="#br0" timeOffset="4901.824">6486 380 0 0 0,'0'0'608'0'0,"0"0"211"0"0,0 0-11 0 0,0 0-72 0 0,0 0-26 0 0,0 0 51 0 0,0 0 82 0 0,0 0-103 0 0,0 0-102 0 0,0 0-62 0 0,2-5-7 0 0,5-12 69 0 0,-7 17-444 0 0,-1 1 1 0 0,1-1-1 0 0,0 0 0 0 0,-1 0 1 0 0,1 0-1 0 0,-1 0 0 0 0,1 1 1 0 0,0-1-1 0 0,-1 0 1 0 0,1 0-1 0 0,-1 0 0 0 0,1 0 1 0 0,-1 0-1 0 0,1 0 1 0 0,0 0-1 0 0,-1 0 0 0 0,1 0 1 0 0,-1 0-1 0 0,1-1 0 0 0,-1 1 1 0 0,1 0-1 0 0,0 0 1 0 0,-1 0-1 0 0,1 0 0 0 0,-1-1 1 0 0,1 1-1 0 0,0 0 1 0 0,-1 0-1 0 0,1-1 0 0 0,0 1 1 0 0,-1 0-1 0 0,1-1 0 0 0,0 1 1 0 0,0 0-1 0 0,-1-1 1 0 0,1 1-1 0 0,0 0 0 0 0,0-1 1 0 0,0 1-1 0 0,-1 0 1 0 0,1-1-1 0 0,0 1 0 0 0,0-1 1 0 0,0 1-1 0 0,0-1 0 0 0,0 1 1 0 0,0 0-1 0 0,0-1 1 0 0,0 1-1 0 0,0-1 0 0 0,0 1 1 0 0,0-1-1 0 0,0 1 1 0 0,0 0-1 0 0,0-1 0 0 0,0 1 1 0 0,0-1-1 0 0,1 1 0 0 0,-1 0 1 0 0,0-1-1 0 0,0 1 1 0 0,0-1-1 0 0,1 1 0 0 0,-1 0 1 0 0,0-1-1 0 0,1 1-194 0 0,-11 7-661 0 0,6-3 790 0 0,4-3 931 0 0,17-13 1764 0 0,-17 12-2606 0 0,0 0 24 0 0,0 0-25 0 0,0 0-26 0 0,0 0-11 0 0,0 0-44 0 0,0 0-28 0 0,0 0-36 0 0,0 0-33 0 0,0 0-11 0 0,0 0-20 0 0,0 0-22 0 0,0 0-11 0 0,0 0-15 0 0,0 0-11 0 0,0 0 1 0 0,0 0-36 0 0,22-1-1600 0 0,-18 1 1043 0 0,3-2-2236 0 0,-2 1-2171 0 0,-3-3-7027 0 0</inkml:trace>
  <inkml:trace contextRef="#ctx0" brushRef="#br0" timeOffset="2682.261">4899 763 0 0 0,'0'0'1091'0'0,"0"0"495"0"0,0 0 299 0 0,0 0 182 0 0,0 0-101 0 0,0 0-344 0 0,0 0-410 0 0,0 0-325 0 0,0 0-226 0 0,0 0-95 0 0,0 0 101 0 0,0 0 330 0 0,0 0 237 0 0,5 4 118 0 0,39 55 1843 0 0,-29-3-2661 0 0,-2-1-1 0 0,-2 2 0 0 0,-3 0 0 0 0,-2 0 0 0 0,-3 0 0 0 0,-2 0 0 0 0,-6 46-533 0 0,-15-8 235 0 0,20-96-213 0 0,-1 0 0 0 0,1 0 1 0 0,0 1-1 0 0,-1-1 1 0 0,1 0-1 0 0,0 1 1 0 0,-1-1-1 0 0,1 0 0 0 0,-1 0 1 0 0,1 1-1 0 0,-1-1 1 0 0,1 1-1 0 0,-1-1 0 0 0,0 1 1 0 0,1-1-1 0 0,-1 1 1 0 0,1-1-1 0 0,-1 1 0 0 0,0-1 1 0 0,0 1-1 0 0,1 0 1 0 0,-1-1-1 0 0,0 1 0 0 0,0 0 1 0 0,1 0-1 0 0,-1-1 1 0 0,0 1-1 0 0,0 0 0 0 0,0 0 1 0 0,0 0-1 0 0,1 0 1 0 0,-1 0-1 0 0,0 0 0 0 0,0 0 1 0 0,0 1-1 0 0,1-1 1 0 0,-1 0-1 0 0,0 0 0 0 0,0 1 1 0 0,1-1-1 0 0,-1 0 1 0 0,0 1-1 0 0,0-1 1 0 0,1 1-1 0 0,-1-1 0 0 0,0 1 1 0 0,1-1-1 0 0,-1 1 1 0 0,1-1-1 0 0,-1 1 0 0 0,1 0 1 0 0,-1-1-1 0 0,1 1 1 0 0,-1 0-1 0 0,1-1 0 0 0,0 1 1 0 0,-1 0-1 0 0,1 0 1 0 0,0-1-1 0 0,-1 1 0 0 0,1 0 1 0 0,0 0-1 0 0,0-1 1 0 0,0 1-1 0 0,0 0 0 0 0,0 0 1 0 0,0 0-1 0 0,0 0 1 0 0,0-1-1 0 0,0 2-22 0 0,-2-22 23 0 0,2 0 1 0 0,0 0-1 0 0,0 0 0 0 0,2 0 0 0 0,1 0 0 0 0,0 0 1 0 0,2 0-1 0 0,0 1 0 0 0,1 0 0 0 0,1 0 1 0 0,0 1-1 0 0,2-1 0 0 0,9-14-23 0 0,-1-4 43 0 0,7-15-10 0 0,3 0-1 0 0,2 2 0 0 0,3 1 0 0 0,1 2 0 0 0,2 0 0 0 0,3 3 0 0 0,1 1 1 0 0,2 2-1 0 0,25-18-32 0 0,-54 48 29 0 0,1 1-1 0 0,0 0 1 0 0,0 0 0 0 0,1 2 0 0 0,1-1 0 0 0,-1 2 0 0 0,1 0-1 0 0,0 1 1 0 0,1 0 0 0 0,-1 1 0 0 0,1 1 0 0 0,0 1 0 0 0,10-1-29 0 0,-24 4 11 0 0,1 0 1 0 0,0 1-1 0 0,-1-1 1 0 0,1 1 0 0 0,0 0-1 0 0,-1 0 1 0 0,1 0-1 0 0,-1 0 1 0 0,0 0 0 0 0,1 0-1 0 0,-1 1 1 0 0,0-1 0 0 0,0 1-1 0 0,1 0 1 0 0,-2-1-1 0 0,1 1 1 0 0,0 0 0 0 0,0 0-1 0 0,0 1 1 0 0,-1-1-1 0 0,1 0 1 0 0,-1 0 0 0 0,0 1-1 0 0,0-1 1 0 0,0 1-1 0 0,0-1 1 0 0,0 1 0 0 0,0-1-1 0 0,-1 1 1 0 0,1 0 0 0 0,-1-1-1 0 0,1 1 1 0 0,-1 0-1 0 0,0 1-11 0 0,-7 98 424 0 0,-2-72-372 0 0,-2-1-1 0 0,-1 0 0 0 0,-1-1 0 0 0,-1 0 1 0 0,-2-1-1 0 0,-1 0 0 0 0,-1-2 1 0 0,-1 0-1 0 0,-3 1-51 0 0,17-18 3 0 0,-1-1-1 0 0,0 0 1 0 0,0 0 0 0 0,-1 0 0 0 0,0-1 0 0 0,0 0 0 0 0,0 0-1 0 0,-1-1 1 0 0,0 0 0 0 0,0 0 0 0 0,0 0 0 0 0,-1-2-1 0 0,0 1 1 0 0,1-1 0 0 0,-1 0 0 0 0,0-1 0 0 0,-1 0 0 0 0,-1 0-3 0 0,7-1-35 0 0,1-1 0 0 0,-1 0 1 0 0,0 0-1 0 0,1 0 1 0 0,-1-1-1 0 0,1 1 0 0 0,-1-1 1 0 0,0 0-1 0 0,1 0 1 0 0,0 0-1 0 0,-1 0 1 0 0,1-1-1 0 0,0 1 0 0 0,-1-1 1 0 0,1 0-1 0 0,0 0 1 0 0,0 0-1 0 0,0 0 1 0 0,1-1-1 0 0,-1 1 0 0 0,1-1 1 0 0,-1 0-1 0 0,1 0 1 0 0,0 1-1 0 0,0-2 1 0 0,0 1-1 0 0,-1-2 35 0 0,0-2-282 0 0,-1-1 1 0 0,1 1 0 0 0,0-1-1 0 0,1 0 1 0 0,0 0-1 0 0,0 0 1 0 0,1-1-1 0 0,0 1 1 0 0,0 0-1 0 0,1-1 1 0 0,0 1-1 0 0,1 0 1 0 0,0-1 281 0 0,5-30-4157 0 0,6 3-3910 0 0,-5 20-3548 0 0</inkml:trace>
  <inkml:trace contextRef="#ctx0" brushRef="#br0" timeOffset="3031.533">5987 619 3361 0 0,'0'0'2932'0'0,"0"0"-456"0"0,0 0-195 0 0,0 0 41 0 0,0 0 23 0 0,0 0-17 0 0,0 0-178 0 0,0 0-474 0 0,0 0-531 0 0,0 0-428 0 0,0 0-309 0 0,0 0-114 0 0,0 0 12 0 0,-22 17 34 0 0,-70 53-12 0 0,82-63-269 0 0,-4 2 70 0 0,0 1-1 0 0,0 0 1 0 0,2 1 0 0 0,-1 1 0 0 0,1 0-1 0 0,1 0 1 0 0,0 1 0 0 0,-9 14-129 0 0,18-23 9 0 0,-1-1 0 0 0,1 1 0 0 0,0 0 0 0 0,0 0 0 0 0,0 0 0 0 0,1 1 0 0 0,-1-1 0 0 0,1 0 0 0 0,0 1 0 0 0,0-1 0 0 0,1 1 0 0 0,-1-1 0 0 0,1 1 0 0 0,0-1 0 0 0,0 1 0 0 0,1-1 0 0 0,-1 1 0 0 0,1-1 0 0 0,0 1 0 0 0,0-1 0 0 0,0 0 0 0 0,1 0 0 0 0,0 1 0 0 0,-1-1 0 0 0,1 0 0 0 0,1 0 0 0 0,-1 0 0 0 0,1-1 0 0 0,-1 1 0 0 0,1-1 0 0 0,0 1 0 0 0,0-1 0 0 0,1 0 0 0 0,-1 0 0 0 0,1 0 0 0 0,-1-1 0 0 0,1 1 0 0 0,4 1-9 0 0,4 0 44 0 0,0 0 0 0 0,0-1 0 0 0,1-1-1 0 0,-1 0 1 0 0,1-1 0 0 0,0 0-1 0 0,-1-1 1 0 0,1 0 0 0 0,0-1 0 0 0,-1 0-1 0 0,1-1 1 0 0,-1 0 0 0 0,1-1 0 0 0,-1-1-1 0 0,0 0 1 0 0,0-1 0 0 0,-1 0-1 0 0,1 0 1 0 0,-1-2 0 0 0,0 1 0 0 0,-1-1-1 0 0,0-1 1 0 0,0 0 0 0 0,0 0 0 0 0,-1-1-1 0 0,0 0 1 0 0,-1-1 0 0 0,0 1-1 0 0,0-2 1 0 0,-1 1 0 0 0,-1-1 0 0 0,0 0-1 0 0,1-2-43 0 0,-5 5-12 0 0,0 0 0 0 0,0-1 0 0 0,0 1 0 0 0,-1-1-1 0 0,0 1 1 0 0,-1-1 0 0 0,0 0 0 0 0,0 1 0 0 0,-1-1-1 0 0,0 0 1 0 0,-1 1 0 0 0,1-1 0 0 0,-2 1 0 0 0,1 0-1 0 0,-1 0 1 0 0,0 0 0 0 0,-1 0 0 0 0,0 0 0 0 0,0 1 0 0 0,-1-1-1 0 0,0 1 1 0 0,0 0 0 0 0,-1 1 0 0 0,0-1 0 0 0,0 1-1 0 0,0 0 1 0 0,-1 1 0 0 0,-2-3 12 0 0,6 7-143 0 0,0-1 0 0 0,0 1 0 0 0,0 0 0 0 0,-1 0-1 0 0,1 0 1 0 0,0 0 0 0 0,0 0 0 0 0,-1 0 0 0 0,1 1 0 0 0,0 0 0 0 0,-1 0 0 0 0,1 0 0 0 0,0 0 0 0 0,-1 0-1 0 0,1 1 1 0 0,0-1 0 0 0,-1 1 0 0 0,1 0 0 0 0,-1 0 143 0 0,-17 8-3662 0 0,3 2-3656 0 0,9-4-4556 0 0</inkml:trace>
  <inkml:trace contextRef="#ctx0" brushRef="#br0" timeOffset="945.081">2176 1017 2377 0 0,'0'0'2851'0'0,"0"0"-851"0"0,0 0-182 0 0,0 0 84 0 0,0 0-2 0 0,0 0-166 0 0,0 0-353 0 0,0 0-415 0 0,0 0-222 0 0,0 0-34 0 0,0 0 50 0 0,0 0 59 0 0,8-13 3116 0 0,50-220-558 0 0,-2 104-2920 0 0,-45 121-485 0 0,-8 35-76 0 0,-2-17 151 0 0,0 9-42 0 0,1 0 0 0 0,1 0 1 0 0,0-1-1 0 0,2 1 0 0 0,0-1 0 0 0,1 0 0 0 0,1 0 1 0 0,1-1-1 0 0,0 0 0 0 0,1 0 0 0 0,1-1 1 0 0,1 1-6 0 0,-8-13 10 0 0,0 0 0 0 0,0 0 0 0 0,1-1 0 0 0,-1 1 0 0 0,1-1 0 0 0,0 1 0 0 0,0-1 0 0 0,0 0 0 0 0,0-1 0 0 0,0 1 0 0 0,1-1 0 0 0,-1 1 0 0 0,1-1 0 0 0,0-1 0 0 0,0 1 0 0 0,-1-1 0 0 0,1 0 0 0 0,0 0 0 0 0,0 0 0 0 0,0 0 0 0 0,0-1 0 0 0,0 0 0 0 0,0 0 0 0 0,0-1 0 0 0,0 1 0 0 0,1-1-10 0 0,2-3 79 0 0,0 1 0 0 0,-1-1 0 0 0,1-1 0 0 0,-1 1 0 0 0,0-1 1 0 0,0 0-1 0 0,0-1 0 0 0,-1 0 0 0 0,0 0 0 0 0,0 0 0 0 0,3-6-79 0 0,2 1 133 0 0,6-10-7 0 0,0-2 1 0 0,-2 0 0 0 0,0 0 0 0 0,-2-2 0 0 0,-1 0-1 0 0,0 0 1 0 0,-2-1 0 0 0,-1 0 0 0 0,-1-1 0 0 0,2-15-127 0 0,-9 52-5151 0 0,-2 2-883 0 0,1-5-6004 0 0</inkml:trace>
  <inkml:trace contextRef="#ctx0" brushRef="#br0" timeOffset="1298.395">2957 847 3097 0 0,'0'0'2803'0'0,"0"0"-169"0"0,0 0-154 0 0,0 0-198 0 0,0 0-228 0 0,0 0-302 0 0,0 0-305 0 0,0 0-242 0 0,0 0-193 0 0,0 0-112 0 0,0 0-99 0 0,0 0-63 0 0,31-12-58 0 0,97-39-78 0 0,-78 19 232 0 0,-48 25-672 0 0,1 3-116 0 0,0 0 0 0 0,-1 0-1 0 0,0 0 1 0 0,0-1 0 0 0,0 1 0 0 0,0 0 0 0 0,-1-1 0 0 0,1 0 0 0 0,-1 1-1 0 0,0-1 1 0 0,-1 0 0 0 0,1 1 0 0 0,-1-1 0 0 0,0 0 0 0 0,0 0 0 0 0,0 1-1 0 0,-1-1 1 0 0,0 0 0 0 0,0 0 0 0 0,0 1 0 0 0,0-1 0 0 0,-1 1 0 0 0,0-1 0 0 0,1 1-1 0 0,-2 0 1 0 0,1 0 0 0 0,0 0 0 0 0,-1 0 0 0 0,0 0 0 0 0,0 0 0 0 0,0 1-1 0 0,-1-1 1 0 0,1 1 0 0 0,-1 0 0 0 0,1 0 0 0 0,-1 0 0 0 0,0 1 0 0 0,0-1-1 0 0,-1 1 1 0 0,1 0 0 0 0,0 0 0 0 0,-1 0 0 0 0,1 1 0 0 0,-1-1 0 0 0,1 1 0 0 0,-3 0-46 0 0,-3 4-6 0 0,1 1 0 0 0,-1 0 0 0 0,1 0 0 0 0,0 1 1 0 0,1 0-1 0 0,-1 0 0 0 0,1 1 0 0 0,0 0 0 0 0,0 1 1 0 0,1-1-1 0 0,0 2 0 0 0,0-1 0 0 0,1 1 0 0 0,-1 0 1 0 0,2 0-1 0 0,-1 1 0 0 0,1-1 0 0 0,1 1 0 0 0,-1 0 1 0 0,2 1-1 0 0,-1-1 0 0 0,1 1 0 0 0,-2 9 6 0 0,1-6-10 0 0,0-1 0 0 0,1 0-1 0 0,0 1 1 0 0,1 0 0 0 0,0 0-1 0 0,1 0 1 0 0,1-1 0 0 0,0 1-1 0 0,0 0 1 0 0,2 2 10 0 0,-2-10-6 0 0,1 0 0 0 0,0-1 0 0 0,1 1 0 0 0,-1 0 1 0 0,1-1-1 0 0,0 1 0 0 0,0-1 0 0 0,0 1 0 0 0,1-1 0 0 0,0 0 0 0 0,-1 0 0 0 0,1 0 0 0 0,1-1 0 0 0,-1 1 0 0 0,0-1 0 0 0,1 1 1 0 0,0-1-1 0 0,0 0 0 0 0,0-1 0 0 0,0 1 0 0 0,0-1 0 0 0,1 1 0 0 0,-1-1 0 0 0,1-1 0 0 0,-1 1 0 0 0,1-1 0 0 0,4 2 6 0 0,3-1-98 0 0,0-1-1 0 0,0 0 0 0 0,0 0 0 0 0,0-1 1 0 0,0 0-1 0 0,0-1 0 0 0,-1-1 0 0 0,1 0 0 0 0,0 0 1 0 0,-1-1-1 0 0,1-1 0 0 0,-1 0 0 0 0,0 0 1 0 0,0-1-1 0 0,7-5 99 0 0,55-31-10114 0 0,-59 33-1686 0 0</inkml:trace>
  <inkml:trace contextRef="#ctx0" brushRef="#br0" timeOffset="1754.255">3452 704 8034 0 0,'0'0'3239'0'0,"0"0"-1170"0"0,0 0-456 0 0,0 0-18 0 0,0 0-48 0 0,0 0-192 0 0,0 0-275 0 0,0 0-271 0 0,0 0-189 0 0,0 0-83 0 0,0 0-31 0 0,0 0-50 0 0,0 0-48 0 0,-3 24-36 0 0,-6 73-87 0 0,9-96-267 0 0,-1 0 0 0 0,1 0 1 0 0,0 0-1 0 0,-1 1 0 0 0,1-1 0 0 0,0 0 0 0 0,0 0 0 0 0,0 0 0 0 0,0 1 0 0 0,0-1 0 0 0,0 0 1 0 0,1 0-1 0 0,-1 1 0 0 0,0-1 0 0 0,0 0 0 0 0,1 0 0 0 0,-1 0 0 0 0,1 0 0 0 0,-1 1 0 0 0,1-1 1 0 0,0 0-1 0 0,-1 0 0 0 0,1 0 0 0 0,0 0 0 0 0,0 0 0 0 0,0 0 0 0 0,0-1 0 0 0,-1 1 0 0 0,1 0 1 0 0,0 0-1 0 0,1-1 0 0 0,-1 1 0 0 0,0 0 0 0 0,0-1 0 0 0,0 1 0 0 0,0-1 0 0 0,0 0 0 0 0,0 1 0 0 0,1-1 1 0 0,-1 0-1 0 0,0 0 0 0 0,0 1 0 0 0,1-1 0 0 0,-1 0 0 0 0,0 0 0 0 0,0 0 0 0 0,1-1 0 0 0,-1 1 1 0 0,0 0-1 0 0,1-1-18 0 0,3 1 114 0 0,1 0-13 0 0,0 1-1 0 0,0-2 0 0 0,0 1 0 0 0,0-1 0 0 0,0 1 0 0 0,0-2 0 0 0,-1 1 0 0 0,1-1 1 0 0,0 0-1 0 0,-1 0 0 0 0,1 0 0 0 0,-1-1 0 0 0,0 0 0 0 0,4-2-100 0 0,139-122 1171 0 0,-116 101-1104 0 0,-19 69-175 0 0,-9-36 109 0 0,0 0-1 0 0,1 0 1 0 0,0 0 0 0 0,1 0 0 0 0,-1-1 0 0 0,1 0 0 0 0,0 0 0 0 0,1 0 0 0 0,-1-1 0 0 0,1 0-1 0 0,0 0 1 0 0,0-1 0 0 0,1 0 0 0 0,-1 0 0 0 0,1-1 0 0 0,0 0 0 0 0,0 0 0 0 0,0-1 0 0 0,0 0-1 0 0,1 0 1 0 0,-1-1 0 0 0,0 0 0 0 0,1 0 0 0 0,-1-1 0 0 0,1 0 0 0 0,-1-1 0 0 0,1 0 0 0 0,-1 0-1 0 0,0-1 1 0 0,7-2-1 0 0,-6 2 22 0 0,0-1-1 0 0,0 0 1 0 0,-1 0-1 0 0,1-1 1 0 0,-1 0-1 0 0,0 0 1 0 0,0-1-1 0 0,-1 0 1 0 0,1-1-1 0 0,-1 1 1 0 0,0-2-1 0 0,-1 1 1 0 0,1-1-1 0 0,-1 1 1 0 0,0-2-1 0 0,-1 1 1 0 0,0-1 0 0 0,0 0-1 0 0,-1 0 1 0 0,0 0-1 0 0,0 0 1 0 0,-1-1-1 0 0,0 1 1 0 0,0-1-1 0 0,-1 0 1 0 0,0 0-1 0 0,-1 0 1 0 0,0 0-1 0 0,-1-1 1 0 0,1 1-1 0 0,-2-1-21 0 0,-1-3-1895 0 0,0 8-3623 0 0,1 1-6861 0 0</inkml:trace>
  <inkml:trace contextRef="#ctx0" brushRef="#br0" timeOffset="6125.57">8828 641 2737 0 0,'0'0'2420'0'0,"0"0"-302"0"0,0 0-166 0 0,0 0 47 0 0,0 0-105 0 0,0 0-204 0 0,0 0-251 0 0,0 0-288 0 0,0 0-267 0 0,0 0-219 0 0,0 0-108 0 0,-17 9-69 0 0,-51 32-63 0 0,14 20 315 0 0,46-46-612 0 0,3-7-95 0 0,1 0 0 0 0,1 0 0 0 0,-1 1 0 0 0,1-1 0 0 0,1 1 0 0 0,0 0 0 0 0,0 0 0 0 0,1 0 0 0 0,0 0 0 0 0,0 0 0 0 0,1 0 0 0 0,1 9-33 0 0,-1-14 19 0 0,1 0 0 0 0,-1-1 0 0 0,1 1 0 0 0,0-1 0 0 0,0 1-1 0 0,0-1 1 0 0,1 1 0 0 0,-1-1 0 0 0,1 0 0 0 0,0 0 0 0 0,0 0 0 0 0,0 0 0 0 0,0 0-1 0 0,0 0 1 0 0,1 0 0 0 0,-1-1 0 0 0,1 1 0 0 0,0-1 0 0 0,-1 1 0 0 0,1-1 0 0 0,1 0-1 0 0,-1 0 1 0 0,0-1 0 0 0,0 1 0 0 0,1-1 0 0 0,-1 1 0 0 0,0-1 0 0 0,1 0 0 0 0,0-1-1 0 0,-1 1 1 0 0,1 0 0 0 0,-1-1 0 0 0,2 0-19 0 0,1 0 77 0 0,0 1 0 0 0,0-2-1 0 0,0 1 1 0 0,-1-1 0 0 0,1 0 0 0 0,0 0-1 0 0,0 0 1 0 0,-1-1 0 0 0,1 0 0 0 0,-1 0-1 0 0,1-1 1 0 0,-1 1 0 0 0,0-1 0 0 0,0 0 0 0 0,0-1-1 0 0,0 1 1 0 0,-1-1 0 0 0,1 0 0 0 0,-1 0-1 0 0,0 0 1 0 0,0-1 0 0 0,-1 0 0 0 0,1 1-1 0 0,-1-1 1 0 0,2-5-77 0 0,5-4 39 0 0,0 0 0 0 0,-2-1 0 0 0,0 0 0 0 0,0-1 0 0 0,-2 0 0 0 0,0 0 0 0 0,-1 0 0 0 0,0 0 0 0 0,-1-1 0 0 0,-1 0 0 0 0,-1 0-1 0 0,0 0 1 0 0,-1 0 0 0 0,-1 0 0 0 0,-1-7-39 0 0,-1 17-39 0 0,1 0-1 0 0,-1 0 1 0 0,0 1-1 0 0,0-1 1 0 0,-1 1-1 0 0,1 0 1 0 0,-2 0-1 0 0,1 0 1 0 0,-1 0-1 0 0,1 0 1 0 0,-2 0-1 0 0,1 1 1 0 0,-1 0-1 0 0,1 0 1 0 0,-1 0 0 0 0,-1 1-1 0 0,1 0 1 0 0,-1 0-1 0 0,0 0 1 0 0,1 0-1 0 0,-2 1 1 0 0,1 0-1 0 0,-1 0 40 0 0,6 2-16 0 0,0 1 1 0 0,0-1-1 0 0,-1 0 1 0 0,1 1-1 0 0,0-1 0 0 0,-1 1 1 0 0,1 0-1 0 0,0-1 1 0 0,-1 1-1 0 0,1 0 0 0 0,0 0 1 0 0,-1 0-1 0 0,1 0 0 0 0,0 0 1 0 0,-1 0-1 0 0,1 0 1 0 0,0 0-1 0 0,-1 1 0 0 0,1-1 1 0 0,0 0-1 0 0,-1 1 1 0 0,1-1-1 0 0,0 1 0 0 0,0 0 1 0 0,-1-1-1 0 0,1 1 1 0 0,0 0-1 0 0,0 0 0 0 0,0-1 1 0 0,0 1-1 0 0,0 0 0 0 0,0 0 1 0 0,0 0-1 0 0,0 0 1 0 0,1 1-1 0 0,-1-1 0 0 0,0 0 1 0 0,1 0-1 0 0,-1 0 1 0 0,0 1-1 0 0,1-1 0 0 0,0 0 1 0 0,-1 0-1 0 0,1 1 0 0 0,0-1 1 0 0,0 1-1 0 0,-1-1 1 0 0,1 0-1 0 0,0 1 0 0 0,0-1 1 0 0,0 0-1 0 0,1 1 1 0 0,-1-1-1 0 0,0 0 0 0 0,1 2 16 0 0,1-1 22 0 0,1 0 0 0 0,-1 1 0 0 0,1-1 0 0 0,0 0 0 0 0,0-1-1 0 0,-1 1 1 0 0,1 0 0 0 0,0-1 0 0 0,1 0 0 0 0,-1 1 0 0 0,0-1-1 0 0,0 0 1 0 0,0-1 0 0 0,1 1 0 0 0,-1-1 0 0 0,1 1 0 0 0,-1-1 0 0 0,0 0-1 0 0,1 0 1 0 0,-1-1 0 0 0,0 1 0 0 0,1-1 0 0 0,-1 1 0 0 0,0-1 0 0 0,0 0-1 0 0,4-2-21 0 0,9-4 102 0 0,1-1-1 0 0,-2 0 1 0 0,1-2-1 0 0,-1 0 1 0 0,0 0-1 0 0,-1-2 0 0 0,0 1 1 0 0,-1-2-1 0 0,-1 0 1 0 0,0 0-1 0 0,0-2 1 0 0,-2 1-1 0 0,0-1 1 0 0,0-1-1 0 0,3-7-101 0 0,0-5 50 0 0,-1-1 0 0 0,-1 0 0 0 0,-1-1 0 0 0,-2 0-1 0 0,-1 0 1 0 0,-1-1 0 0 0,-1 0 0 0 0,-2 0 0 0 0,-2 0 0 0 0,-1-28-50 0 0,0 57-15 0 0,0 2-46 0 0,0 9-234 0 0,16 175 231 0 0,68 595 47 0 0,-69-667-20 0 0,-5 1 1 0 0,-4 0-1 0 0,-7 53 37 0 0,0-153 12 0 0,-1 1 0 0 0,0 0-1 0 0,0-1 1 0 0,-2 0-1 0 0,0 1 1 0 0,0-1 0 0 0,-1-1-1 0 0,-1 1 1 0 0,0-1-1 0 0,-5 8-11 0 0,10-19 17 0 0,0 0-1 0 0,0-1 0 0 0,-1 1 1 0 0,1 0-1 0 0,0 0 0 0 0,-1 0 1 0 0,1-1-1 0 0,0 1 0 0 0,-1-1 1 0 0,1 1-1 0 0,-1-1 0 0 0,1 0 1 0 0,-1 1-1 0 0,1-1 1 0 0,-1 0-1 0 0,1 0 0 0 0,-1 0 1 0 0,1 0-1 0 0,-1 0 0 0 0,1 0 1 0 0,-1-1-1 0 0,1 1 0 0 0,0 0 1 0 0,-1-1-1 0 0,1 1 0 0 0,-1-1 1 0 0,1 0-1 0 0,0 1 0 0 0,-1-1 1 0 0,1 0-1 0 0,0 0 0 0 0,0 0 1 0 0,-1 0-1 0 0,1 0 0 0 0,0 0 1 0 0,0 0-1 0 0,0 0 0 0 0,0 0 1 0 0,1 0-1 0 0,-1-1 0 0 0,0 1 1 0 0,0 0-1 0 0,1-1 0 0 0,-1 1 1 0 0,1 0-1 0 0,-1-1 1 0 0,1 1-1 0 0,-1-1 0 0 0,1 1 1 0 0,0-1-1 0 0,0 1 0 0 0,0-1 1 0 0,0 1-1 0 0,0-1 0 0 0,0 1-16 0 0,-4-15 21 0 0,1-1 0 0 0,1 1 0 0 0,0-1 0 0 0,1 1 0 0 0,1-1 0 0 0,0 1-1 0 0,2-1 1 0 0,-1 1 0 0 0,5-16-21 0 0,8-39-143 0 0,4 2-1 0 0,2 0 0 0 0,13-25 144 0 0,21-28-3924 0 0,-43 99-2108 0 0,-3 7-5932 0 0</inkml:trace>
  <inkml:trace contextRef="#ctx0" brushRef="#br0" timeOffset="6888.111">10149 619 8618 0 0,'0'0'2206'0'0,"0"0"-318"0"0,0 0-176 0 0,0 0-150 0 0,0 0-158 0 0,0 0-195 0 0,0 0-296 0 0,0 0-293 0 0,0 0-169 0 0,0 0 41 0 0,0 0 147 0 0,0 0 101 0 0,0 0 64 0 0,5 12-80 0 0,36 83 869 0 0,-21-54-1244 0 0,-2 1 1 0 0,-2 0 0 0 0,-2 2-1 0 0,-2-1 1 0 0,-2 2 0 0 0,3 32-350 0 0,2-157 1695 0 0,43-153-1406 0 0,9 36-149 0 0,-64 183 77 0 0,-1 5-890 0 0,-1 9-2710 0 0,10 9-622 0 0,-4-4-6622 0 0,-3-4-699 0 0</inkml:trace>
  <inkml:trace contextRef="#ctx0" brushRef="#br0" timeOffset="7133.633">10808 582 6353 0 0,'0'0'3843'0'0,"0"0"-1430"0"0,0 0-695 0 0,0 0-111 0 0,0 0-39 0 0,0 0-94 0 0,0 0-200 0 0,0 0-249 0 0,0 31-246 0 0,-3 144 177 0 0,3-169-937 0 0,0-1-1 0 0,0 0 0 0 0,1 1 1 0 0,-1-1-1 0 0,1 0 0 0 0,1 0 0 0 0,-1 0 1 0 0,1 0-1 0 0,0 0 0 0 0,0 0 1 0 0,0 0-1 0 0,1 0 0 0 0,0-1 1 0 0,0 1-1 0 0,0 0-18 0 0,11-11-4310 0 0,-11-6-4847 0 0,-3 5-661 0 0</inkml:trace>
  <inkml:trace contextRef="#ctx0" brushRef="#br0" timeOffset="7653.981">11156 733 8730 0 0,'0'0'2142'0'0,"0"0"-290"0"0,0 0-200 0 0,0 0-243 0 0,0 0-281 0 0,35-15-209 0 0,108-47-127 0 0,-65 13 595 0 0,-71 44-1207 0 0,-1-2 0 0 0,1 1 0 0 0,-1-1 0 0 0,0 1 0 0 0,-1-2 0 0 0,1 1 0 0 0,-1-1 0 0 0,-1 1 0 0 0,0-2 0 0 0,0 1 0 0 0,0 0 0 0 0,-1-1 0 0 0,0 1 0 0 0,-1-1 0 0 0,0 0-1 0 0,0 0 1 0 0,-1 0 0 0 0,0 0 0 0 0,0 0 0 0 0,-1-2-180 0 0,-1 9 31 0 0,1 0-1 0 0,-1 0 0 0 0,0-1 0 0 0,1 1 0 0 0,-1 0 1 0 0,0 0-1 0 0,0 0 0 0 0,0 0 0 0 0,-1 0 1 0 0,1 1-1 0 0,0-1 0 0 0,-1 0 0 0 0,1 0 1 0 0,-1 1-1 0 0,0-1 0 0 0,1 1 0 0 0,-1 0 0 0 0,0-1 1 0 0,0 1-1 0 0,0 0 0 0 0,0 0 0 0 0,0 0 1 0 0,0 0-1 0 0,0 0 0 0 0,0 1 0 0 0,0-1 0 0 0,-1 1 1 0 0,1-1-1 0 0,0 1 0 0 0,0 0 0 0 0,-1 0 1 0 0,1 0-1 0 0,0 0 0 0 0,0 0 0 0 0,-1 1 0 0 0,1-1 1 0 0,-1 1-31 0 0,-3-1-1 0 0,0 1 1 0 0,0 1-1 0 0,-1-1 0 0 0,1 1 1 0 0,0 0-1 0 0,1 0 1 0 0,-1 1-1 0 0,0 0 1 0 0,1 0-1 0 0,-1 0 0 0 0,1 0 1 0 0,0 1-1 0 0,0 0 1 0 0,-8 9-4 0 0,2 1 1 0 0,-1 0-1 0 0,2 1 0 0 0,0 0 0 0 0,1 1 0 0 0,0 0 1 0 0,1 0-1 0 0,1 0 0 0 0,1 1 0 0 0,0 0 0 0 0,1 1 1 0 0,1-1-1 0 0,1 1 0 0 0,0 0 0 0 0,1 0 0 0 0,1 0 1 0 0,1 0-1 0 0,1 0 0 0 0,0 0 0 0 0,4 16 4 0 0,-2-25-23 0 0,0-1 0 0 0,1 0 0 0 0,0 0 0 0 0,1 0 0 0 0,-1 0-1 0 0,2-1 1 0 0,-1 1 0 0 0,1-1 0 0 0,0-1 0 0 0,1 1 0 0 0,-1-1 0 0 0,1 0 0 0 0,0-1-1 0 0,1 0 1 0 0,-1 0 0 0 0,1 0 0 0 0,0-1 0 0 0,1 0 0 0 0,-1-1 0 0 0,0 1 0 0 0,1-2-1 0 0,0 1 1 0 0,0-1 0 0 0,0-1 0 0 0,0 0 0 0 0,0 0 0 0 0,0 0 0 0 0,0-1 0 0 0,0-1-1 0 0,0 1 1 0 0,0-2 0 0 0,0 1 0 0 0,0-1 0 0 0,0 0 0 0 0,3-2 23 0 0,38-25-2999 0 0,-21 7-6684 0 0,-20 14-1471 0 0</inkml:trace>
  <inkml:trace contextRef="#ctx0" brushRef="#br0" timeOffset="8137.375">11802 483 10706 0 0,'0'0'1899'0'0,"0"0"-884"0"0,0 0-152 0 0,0 0 339 0 0,0 0 419 0 0,0 0 178 0 0,0 0-124 0 0,0 0-292 0 0,0 0-373 0 0,0 0-221 0 0,0 0-130 0 0,0 0-136 0 0,2 29-130 0 0,4 93-112 0 0,-5-83-79 0 0,-2-33-185 0 0,1-1 0 0 0,-1 0 0 0 0,1 0 0 0 0,0 1 0 0 0,0-1 0 0 0,1 0 0 0 0,-1 1 1 0 0,1-1-1 0 0,0 0 0 0 0,1 0 0 0 0,-1 0 0 0 0,1 0 0 0 0,0 0 0 0 0,0 0 0 0 0,1 0 0 0 0,-1 0 0 0 0,1-1 0 0 0,0 1 0 0 0,0-1 0 0 0,1 0 0 0 0,-1 0 0 0 0,1 0 0 0 0,2 1-17 0 0,1-2 42 0 0,-1-1-1 0 0,1 0 0 0 0,-1 0 0 0 0,1 0 1 0 0,0-1-1 0 0,-1 0 0 0 0,1-1 0 0 0,0 0 1 0 0,0 0-1 0 0,0 0 0 0 0,-1-1 0 0 0,1 0 1 0 0,0 0-1 0 0,-1 0 0 0 0,1-1 0 0 0,-1 0 1 0 0,1 0-1 0 0,-1-1 0 0 0,0 0 0 0 0,0 0 0 0 0,0-1 1 0 0,0 1-1 0 0,-1-1 0 0 0,1 0 0 0 0,-1-1 1 0 0,0 1-1 0 0,0-1 0 0 0,0-1-41 0 0,49-48 194 0 0,23-44-105 0 0,-76 97-89 0 0,-1 1-4 0 0,0 1 0 0 0,1-1 0 0 0,-1 0-1 0 0,0 1 1 0 0,0-1 0 0 0,0 0 0 0 0,1 1 0 0 0,-1-1 0 0 0,0 0 0 0 0,1 0 0 0 0,-1 1 0 0 0,0-1 0 0 0,1 0-1 0 0,-1 0 1 0 0,0 0 0 0 0,1 1 0 0 0,-1-1 0 0 0,0 0 0 0 0,1 0 0 0 0,-1 0 0 0 0,0 0 0 0 0,1 0 0 0 0,-1 0-1 0 0,1 0 1 0 0,-1 0 0 0 0,0 0 0 0 0,1 0 0 0 0,-1 0 0 0 0,1 0 0 0 0,-1 0 0 0 0,0 0 0 0 0,1 0 0 0 0,-1 0-1 0 0,0 0 1 0 0,1-1 0 0 0,-1 1 0 0 0,0 0 0 0 0,1 0 0 0 0,-1 0 0 0 0,0-1 0 0 0,1 1 0 0 0,-1 0 0 0 0,0 0-1 0 0,1-1 1 0 0,-1 1 0 0 0,0 0 0 0 0,0-1 0 0 0,1 1 0 0 0,-1 0 0 0 0,0-1 0 0 0,0 1 0 0 0,0 0 0 0 0,0-1-1 0 0,1 1 1 0 0,-1 0 0 0 0,0-1 0 0 0,0 1 0 0 0,0-1 0 0 0,0 1 0 0 0,0 0 0 0 0,0-1 0 0 0,0 1 0 0 0,0 0 0 0 0,0-1-1 0 0,0 1 1 0 0,0-1 0 0 0,0 1 4 0 0,0 15-21 0 0,-2-9 21 0 0,1 1-1 0 0,1-1 0 0 0,-1 0 1 0 0,1 0-1 0 0,0 1 1 0 0,0-1-1 0 0,1 0 1 0 0,0 0-1 0 0,0 1 1 0 0,1-1-1 0 0,-1 0 1 0 0,1 0-1 0 0,1 0 1 0 0,-1-1-1 0 0,1 1 1 0 0,0 0-1 0 0,0-1 1 0 0,0 0-1 0 0,1 0 1 0 0,0 0-1 0 0,0 0 1 0 0,1-1-1 0 0,-1 1 1 0 0,1-1-1 0 0,0 0 1 0 0,3 2 0 0 0,-1-2 35 0 0,1-1 0 0 0,-1 0 0 0 0,1 0 1 0 0,-1-1-1 0 0,1 0 0 0 0,0 0 0 0 0,0-1 1 0 0,-1 0-1 0 0,1-1 0 0 0,0 1 1 0 0,0-1-1 0 0,0-1 0 0 0,0 0 0 0 0,0 0 1 0 0,0 0-1 0 0,0-1 0 0 0,-1 0 1 0 0,1-1-1 0 0,-1 1 0 0 0,1-2 0 0 0,-1 1 1 0 0,0-1-1 0 0,0 0 0 0 0,-1 0 0 0 0,1-1 1 0 0,-1 0-1 0 0,0 0 0 0 0,0 0 1 0 0,-1-1-1 0 0,1 0 0 0 0,3-6-35 0 0,-1 4 22 0 0,0-1 0 0 0,-1 0 0 0 0,0-1 0 0 0,-1 1 0 0 0,0-2-1 0 0,0 1 1 0 0,-1 0 0 0 0,-1-1 0 0 0,1 0 0 0 0,-2 0 0 0 0,1 0 0 0 0,-2-1 0 0 0,0 1 0 0 0,0-1-1 0 0,-1 1 1 0 0,0-1 0 0 0,-1-5-22 0 0,-19-24-1456 0 0,-4 23-5626 0 0,16 14-5176 0 0</inkml:trace>
  <inkml:trace contextRef="#ctx0" brushRef="#br0" timeOffset="7385.848">10784 181 9698 0 0,'0'0'1864'0'0,"0"0"-735"0"0,0 0-353 0 0,0 0-232 0 0,0 0-272 0 0,0 0-448 0 0,0 0-360 0 0,0 0-176 0 0,0 0-192 0 0,0 0-345 0 0,0 0-1903 0 0,0 0-4402 0 0</inkml:trace>
  <inkml:trace contextRef="#ctx0" brushRef="#br0" timeOffset="8773.054">10832 173 0 0 0,'0'0'1322'0'0,"0"0"-301"0"0,0 0 311 0 0,0 0 476 0 0,0 0 213 0 0,0 0-58 0 0,0 0-289 0 0,0 0-352 0 0,0 0-301 0 0,0 0-183 0 0,0 0-71 0 0,0 0 26 0 0,0 0 206 0 0,2-4 121 0 0,-1 0-442 0 0,3-7-604 0 0,2 8 5513 0 0,-5 3-5540 0 0,-1 0 1 0 0,0 0-1 0 0,1 0 1 0 0,-1-1-1 0 0,0 1 0 0 0,1 0 1 0 0,-1-1-1 0 0,0 1 1 0 0,0 0-1 0 0,1-1 0 0 0,-1 1 1 0 0,0 0-1 0 0,0-1 1 0 0,1 1-1 0 0,-1 0 0 0 0,0-1 1 0 0,0 1-1 0 0,0-1 1 0 0,0 1-1 0 0,1 0 1 0 0,-1-1-1 0 0,0 1 0 0 0,0-1 1 0 0,0 1-1 0 0,0-1 1 0 0,0 1-1 0 0,0 0 0 0 0,0-1 1 0 0,0 1-1 0 0,-1-1 1 0 0,1 1-1 0 0,0-1 0 0 0,0 1 1 0 0,0 0-1 0 0,0-1 1 0 0,0 1-1 0 0,-1-1 1 0 0,1 1-1 0 0,0 0 0 0 0,0-1 1 0 0,-1 1-1 0 0,1 0 1 0 0,0-1-1 0 0,-1 1 0 0 0,1 0 1 0 0,0 0-1 0 0,-1-1 1 0 0,1 1-1 0 0,0 0 0 0 0,-1 0 1 0 0,1-1-1 0 0,0 1 1 0 0,-1 0-1 0 0,1 0 1 0 0,-1 0-1 0 0,1 0 0 0 0,-1 0 1 0 0,1 0-1 0 0,0 0 1 0 0,-1 0-1 0 0,1 0 0 0 0,-1 0 1 0 0,1 0-1 0 0,-1 0 1 0 0,1 0-1 0 0,0 0 1 0 0,-1 0-48 0 0,-41 26-721 0 0,11-5-2686 0 0,30-20 2201 0 0,1-1-485 0 0,0 0-931 0 0,0 0-2976 0 0,0 0-5378 0 0</inkml:trace>
  <inkml:trace contextRef="#ctx0" brushRef="#br0" timeOffset="11829.847">0 1330 4601 0 0,'0'0'645'0'0,"0"0"-431"0"0,0 0 61 0 0,0 0 318 0 0,0 0 151 0 0,0 0 127 0 0,0 0 123 0 0,0 0 78 0 0,0 0 5 0 0,35-7-34 0 0,108-18-89 0 0,37-6 2691 0 0,236-2 709 0 0,-11 29-2618 0 0,177-18-222 0 0,-176 15-1051 0 0,-85 0-370 0 0,134-5 160 0 0,399-2-90 0 0,-621 23-36 0 0,112 24-127 0 0,-66-5 37 0 0,568 1 54 0 0,-540-58 26 0 0,457-38 133 0 0,485 52 157 0 0,-997 16-304 0 0,502-16 117 0 0,42 4-5 0 0,-261 3-26 0 0,180 2-18 0 0,74-10 355 0 0,-353 5-274 0 0,31-15 349 0 0,-427 26-490 0 0,-40 0-122 0 0,0 0 28 0 0,0 0 18 0 0,0 0 2 0 0,0 0-38 0 0,0 0 45 0 0,0 0 2 0 0,0 0 14 0 0,0 0 38 0 0,0 0-48 0 0,0 0-14 0 0,0 0-3 0 0,0 0 19 0 0,0 0-16 0 0,0 0-9 0 0,0 0-6 0 0,0 0-28 0 0,0 0 25 0 0,0 0 4 0 0,0 0-24 0 0,0 0 16 0 0,0 0 20 0 0,0 0-8 0 0,0 0-3 0 0,0 0-7 0 0,0 0 13 0 0,0 0 61 0 0,0 0-60 0 0,0 0-28 0 0,0 0 3 0 0,0 0-37 0 0,0 0 29 0 0,0 0 13 0 0,0 0-2 0 0,0 0-18 0 0,0 0 25 0 0,0 0-3 0 0,0 0-13 0 0,0 0 27 0 0,0 0-11 0 0,0 0-24 0 0,0 0-5 0 0,0 0-6 0 0,0 0 28 0 0,0 0-1 0 0,0 0-27 0 0,0 0 35 0 0,0 0 5 0 0,0 0-38 0 0,0 0 4 0 0,0 0-5 0 0,0 0 6 0 0,0 0-6 0 0,0 0 11 0 0,0 0 13 0 0,0 0 5 0 0,0 0 4 0 0,0 0 6 0 0,0 0 11 0 0,0 0-15 0 0,0 0 3 0 0,0 0-7 0 0,0 0 2 0 0,0 0 2 0 0,0 0-5 0 0,0 0-16 0 0,0 0 14 0 0,0 0 2 0 0,0 0 2 0 0,0 0-4 0 0,0 0-1 0 0,0 0 3 0 0,0 0 5 0 0,0 0-13 0 0,0 0 10 0 0,0 0-13 0 0,0 0 1 0 0,0 0-7 0 0,0 0 11 0 0,0 0-10 0 0,0 0 15 0 0,0 0 6 0 0,0 0-1 0 0,0 0-10 0 0,0 0-13 0 0,0 0 6 0 0,0 0-17 0 0,0 0 23 0 0,0 0 12 0 0,0 0-15 0 0,0 0 10 0 0,0 0-2 0 0,0 0-3 0 0,0 0-13 0 0,0 0-4 0 0,0 0 15 0 0,0 0 4 0 0,0 0 0 0 0,0 0-4 0 0,0 0-18 0 0,0 0-8 0 0,0 0 30 0 0,0 0 11 0 0,0 0 2 0 0,0 0-27 0 0,0 0-4 0 0,0 0 5 0 0,0 0 8 0 0,0 0-6 0 0,0 0 8 0 0,0 0 5 0 0,0 0-6 0 0,0 0-35 0 0,0 0 14 0 0,0 0 10 0 0,0 0 40 0 0,0 0-41 0 0,0 0 16 0 0,0 0 8 0 0,0 0-5 0 0,0 0-32 0 0,0 0-33 0 0,0 0 54 0 0,0 0 24 0 0,0 0 16 0 0,0 0-52 0 0,0 0 0 0 0,0 0 8 0 0,0 0 16 0 0,0 0 4 0 0,0 0-1 0 0,0 0-4 0 0,0 0-1 0 0,0 0-26 0 0,0 0-37 0 0,0 0 46 0 0,0 0 29 0 0,0 0 35 0 0,0 0-54 0 0,0 0-10 0 0,0 0 8 0 0,0 0-17 0 0,0 0-10 0 0,0 0 32 0 0,0 0 9 0 0,0 0 1 0 0,0 0 15 0 0,0 0-35 0 0,0 0-6 0 0,0 0 0 0 0,0 0-9 0 0,0 0 8 0 0,0 0 7 0 0,0 0 20 0 0,0 0 15 0 0,0 0-20 0 0,0 0-22 0 0,0 0-14 0 0,0 0 27 0 0,0 0-2 0 0,0 0 8 0 0,0 0-12 0 0,0 0-6 0 0,0 0-5 0 0,0 0 23 0 0,0 0-1 0 0,0 0-19 0 0,0 0-27 0 0,0 0 3 0 0,0 0 1 0 0,0 0 2 0 0,0 0-63 0 0,0 0-76 0 0,0 0-77 0 0,0 0-168 0 0,-2-3-1154 0 0,1 1-1577 0 0,0 0-5279 0 0,1-2-4437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2272 0 0,'0'0'1773'0'0,"0"0"-243"0"0,0 0-55 0 0,0 0 88 0 0,0 0 130 0 0,0 0 32 0 0,0 0-149 0 0,0 0-245 0 0,0 0-239 0 0,0 0-188 0 0,0 0-154 0 0,-1-4-69 0 0,-1-10-37 0 0,1 10-25 0 0,1 4-39 0 0,0 0-32 0 0,0 0-45 0 0,0 0-48 0 0,0 0-32 0 0,0 0-59 0 0,0 0-49 0 0,0 0-43 0 0,0 12 348 0 0,15 180 1571 0 0,9 43-1052 0 0,-8 124-1139 0 0,-10-326 24 0 0,6-44 993 0 0,35-51-885 0 0,101-77-70 0 0,-143 135-65 0 0,1 0 0 0 0,0 0 0 0 0,0 0 0 0 0,1 1 0 0 0,-1 0 0 0 0,1 1 0 0 0,0-1 0 0 0,0 1 0 0 0,-1 1 0 0 0,1-1 0 0 0,0 1 0 0 0,1 0 0 0 0,-1 1 0 0 0,0-1 0 0 0,0 1 0 0 0,5 1 3 0 0,23 44 20 0 0,-14 91 374 0 0,-12-23-232 0 0,1-120-1498 0 0,10-17-2092 0 0,-6 9-5973 0 0,-8 10-2530 0 0</inkml:trace>
  <inkml:trace contextRef="#ctx0" brushRef="#br0" timeOffset="577.608">978 586 7858 0 0,'0'0'2037'0'0,"0"0"-331"0"0,0 0-63 0 0,0 0 78 0 0,0 0-90 0 0,0 0-174 0 0,0 0-294 0 0,0 0-285 0 0,0 0-168 0 0,0 0-129 0 0,0 0-81 0 0,0 0-51 0 0,0 0-35 0 0,-19 1-13 0 0,-60 2-8 0 0,21 14 522 0 0,44-8-688 0 0,4-4-159 0 0,0 0-1 0 0,1 1 1 0 0,-1 1-1 0 0,1-1 1 0 0,1 2-1 0 0,-1-1 1 0 0,1 1 0 0 0,0 0-1 0 0,1 1 1 0 0,0 0-1 0 0,1 0 1 0 0,-1 0 0 0 0,2 1-1 0 0,-1 0 1 0 0,1 0-1 0 0,1 0 1 0 0,0 1 0 0 0,0 0-1 0 0,1 0 1 0 0,1-1-1 0 0,0 2 1 0 0,0-1-1 0 0,1 0 1 0 0,0 0 0 0 0,2 11-68 0 0,1-19 37 0 0,0 0 0 0 0,1-1 0 0 0,0 1 0 0 0,-1-1 0 0 0,1 0 0 0 0,0 0 0 0 0,0 0 0 0 0,1 0 0 0 0,-1-1 0 0 0,0 1 0 0 0,0-1 0 0 0,1 0 0 0 0,-1 0 1 0 0,1 0-1 0 0,-1 0 0 0 0,1-1 0 0 0,-1 1 0 0 0,1-1 0 0 0,0 0 0 0 0,-1 0 0 0 0,1 0 0 0 0,-1 0 0 0 0,1-1 0 0 0,-1 0 0 0 0,1 0 0 0 0,-1 0 0 0 0,1 0 0 0 0,-1 0 1 0 0,3-2-38 0 0,21-7 78 0 0,-1-2 1 0 0,0 0-1 0 0,-1-2 1 0 0,0-1-1 0 0,-1-1 1 0 0,-1-1-1 0 0,-1-1 1 0 0,0-1-1 0 0,13-16-78 0 0,2-5 139 0 0,-40 51 214 0 0,0-3-353 0 0,0 0-1 0 0,1 1 1 0 0,0-1-1 0 0,0 0 0 0 0,1 1 1 0 0,0-1-1 0 0,1 1 0 0 0,0-1 1 0 0,0 1-1 0 0,0-1 1 0 0,1 0-1 0 0,1 1 0 0 0,-1-1 1 0 0,2 0-1 0 0,1 6 1 0 0,-3-12-87 0 0,1 1 0 0 0,-1-1 1 0 0,1 1-1 0 0,0-1 0 0 0,0 0 0 0 0,0 0 0 0 0,0 0 0 0 0,0 0 1 0 0,0 0-1 0 0,0-1 0 0 0,1 1 0 0 0,-1 0 0 0 0,1-1 0 0 0,-1 0 1 0 0,1 0-1 0 0,0 0 0 0 0,-1 0 0 0 0,1 0 0 0 0,0 0 0 0 0,0-1 0 0 0,-1 1 1 0 0,1-1-1 0 0,2 0 87 0 0,18-2-4735 0 0,-1-8-5163 0 0,-16 6-2110 0 0</inkml:trace>
  <inkml:trace contextRef="#ctx0" brushRef="#br0" timeOffset="1146.328">1626 535 12507 0 0,'0'0'2025'0'0,"0"0"-498"0"0,0 0-116 0 0,0 0-97 0 0,0 0-138 0 0,0 0-220 0 0,0 0-270 0 0,0 0-109 0 0,0 0-52 0 0,0 0-40 0 0,0 0-46 0 0,0 0-53 0 0,0 0-37 0 0,-14 8-24 0 0,-104 57 858 0 0,86-50-622 0 0,32-15-518 0 0,6 26 180 0 0,105 66 1150 0 0,-108-88-1326 0 0,0 1-1 0 0,-1 0 0 0 0,1-1 1 0 0,-1 1-1 0 0,0 0 0 0 0,0 0 1 0 0,-1 0-1 0 0,1 1 0 0 0,-1-1 1 0 0,0 0-1 0 0,-1 1 0 0 0,1-1 1 0 0,-1 0-1 0 0,0 1 0 0 0,-1-1 1 0 0,1 0-1 0 0,-1 1 0 0 0,0-1 1 0 0,0 0-1 0 0,-1 0 1 0 0,1 0-1 0 0,-1 0 0 0 0,0 0 1 0 0,-1 0-1 0 0,1 0 0 0 0,-1-1 1 0 0,0 1-1 0 0,-2 2-46 0 0,-1 0 39 0 0,-1 1 1 0 0,0-1-1 0 0,0-1 1 0 0,-1 0-1 0 0,0 0 1 0 0,0 0-1 0 0,0-1 1 0 0,0 0-1 0 0,-1 0 1 0 0,0-1-1 0 0,0 0 1 0 0,0-1-1 0 0,-1 0 1 0 0,1 0-1 0 0,-1-1 1 0 0,0-1-1 0 0,1 1 0 0 0,-1-2 1 0 0,0 1-1 0 0,0-1-39 0 0,7 0-45 0 0,0 0 0 0 0,0 0 0 0 0,1 0 0 0 0,-1 0 0 0 0,0-1 0 0 0,1 1 0 0 0,-1-1 0 0 0,0 0 0 0 0,1 0 1 0 0,-1 0-1 0 0,1 0 0 0 0,-1 0 0 0 0,1 0 0 0 0,0-1 0 0 0,0 1 0 0 0,-1-1 0 0 0,1 1 0 0 0,0-1 0 0 0,0 0 0 0 0,0 0 0 0 0,1 0 0 0 0,-1 0 0 0 0,0 0 0 0 0,1-1 0 0 0,-1 1 0 0 0,1 0 0 0 0,0-1 0 0 0,0 1 0 0 0,0-1 0 0 0,0 1 0 0 0,0-1 0 0 0,0 1 0 0 0,1-1 0 0 0,-1 0 0 0 0,1 1 0 0 0,0-1 0 0 0,0 0 0 0 0,0 0 0 0 0,0 1 0 0 0,0-1 0 0 0,1 0 0 0 0,0-1 45 0 0,5-7-2679 0 0,-1 7-1414 0 0,0 0-4889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0 850 2937 0 0,'0'0'1979'0'0,"0"0"-367"0"0,0 0-45 0 0,0 0 100 0 0,0 0 24 0 0,0 0-173 0 0,0 0-347 0 0,0 0-355 0 0,0 0-241 0 0,0 0-35 0 0,4 0 44 0 0,18 0 283 0 0,0-2-1 0 0,0-1 1 0 0,0-1 0 0 0,0 0 0 0 0,-1-2 0 0 0,0-1-1 0 0,0 0 1 0 0,-1-2 0 0 0,4-2-867 0 0,15-9 332 0 0,-2-2-1 0 0,0-2 1 0 0,-2-2 0 0 0,-1 0 0 0 0,-1-3 0 0 0,-1-1-1 0 0,-1-1-331 0 0,-7 6 84 0 0,-1-2 0 0 0,-1 0 0 0 0,-1-2 0 0 0,-1 0 0 0 0,-2-1 1 0 0,-1-1-1 0 0,-2-1 0 0 0,12-32-84 0 0,-22 49 22 0 0,-1 0 0 0 0,0 0 0 0 0,-1 0 0 0 0,-1-1 1 0 0,0 1-1 0 0,-1-1 0 0 0,-1 1 0 0 0,-1-1 1 0 0,0 1-1 0 0,-1-1 0 0 0,0 1 0 0 0,-4-11-22 0 0,6 24 3 0 0,-1 0-1 0 0,1 0 1 0 0,-1-1-1 0 0,0 1 1 0 0,0 0-1 0 0,0 0 1 0 0,0 0-1 0 0,0 0 1 0 0,-1 0-1 0 0,1 0 1 0 0,-1 0-1 0 0,1 1 1 0 0,-1-1-1 0 0,1 0 1 0 0,-1 1-1 0 0,0-1 1 0 0,0 1-1 0 0,0 0 1 0 0,0 0-1 0 0,0 0 1 0 0,0 0 0 0 0,0 0-1 0 0,0 0 1 0 0,-1 0-1 0 0,1 0 1 0 0,0 1-1 0 0,0 0 1 0 0,-1-1-1 0 0,1 1 1 0 0,0 0-1 0 0,-1 0 1 0 0,1 0-1 0 0,0 0 1 0 0,-1 0-1 0 0,1 1 1 0 0,0-1-1 0 0,0 1 1 0 0,-1-1-1 0 0,1 1 1 0 0,-1 0-3 0 0,-77 53-77 0 0,68-42 88 0 0,1 1 1 0 0,1 1-1 0 0,0-1 0 0 0,1 2 0 0 0,0-1 0 0 0,1 1 0 0 0,1 0 1 0 0,0 1-1 0 0,2 0 0 0 0,-1 0 0 0 0,2 0 0 0 0,0 1 0 0 0,1-1 1 0 0,1 1-1 0 0,0 0 0 0 0,1 16-11 0 0,0-9 75 0 0,1 1 1 0 0,2-1-1 0 0,0 1 0 0 0,2-1 1 0 0,0 0-1 0 0,7 18-75 0 0,60 87 886 0 0,-45-82-434 0 0,-14-39-1955 0 0,8-11-5977 0 0,-13 2-2093 0 0,-1-2-1583 0 0</inkml:trace>
  <inkml:trace contextRef="#ctx0" brushRef="#br0" timeOffset="350.205">898 464 9858 0 0,'0'0'2694'0'0,"0"0"-722"0"0,0 0-467 0 0,0 0-164 0 0,0 0-50 0 0,0 0-137 0 0,0 0-250 0 0,0 0-261 0 0,0 0-204 0 0,0 0-127 0 0,0 0-74 0 0,-17 32-35 0 0,-53 99-17 0 0,52-76 71 0 0,19-49-190 0 0,0-3-24 0 0,-1 0 0 0 0,1 0 0 0 0,0-1 0 0 0,0 1 0 0 0,0 0 0 0 0,0-1 0 0 0,0 1 0 0 0,1-1 1 0 0,-1 1-1 0 0,1-1 0 0 0,-1 0 0 0 0,1 0 0 0 0,0 0 0 0 0,0 0 0 0 0,0 0 0 0 0,0 0 0 0 0,0 0 1 0 0,1-1-1 0 0,-1 1 0 0 0,1-1 0 0 0,-1 1 0 0 0,1-1 0 0 0,-1 0 0 0 0,1 0 0 0 0,-1 0 0 0 0,1 0 1 0 0,0-1-1 0 0,0 1 0 0 0,-1-1 0 0 0,1 0 0 0 0,0 1 0 0 0,1-1-43 0 0,87-19 1709 0 0,-83 14-1623 0 0,0 0-1 0 0,0 0 1 0 0,-1-1-1 0 0,0 0 1 0 0,-1-1-1 0 0,1 0 0 0 0,-1 0 1 0 0,0 0-1 0 0,-1 0 1 0 0,0-1-1 0 0,0 0 1 0 0,0 0-1 0 0,-1-1 1 0 0,-1 1-1 0 0,1-1 1 0 0,-1 0-1 0 0,-1 0 0 0 0,0 0 1 0 0,0 0-1 0 0,0 0 1 0 0,-2 0-1 0 0,1-1 1 0 0,-1 1-1 0 0,0 0 1 0 0,-1-2-86 0 0,0 6-52 0 0,-1 0 1 0 0,1 1 0 0 0,-1-1 0 0 0,0 1-1 0 0,-1-1 1 0 0,1 1 0 0 0,-1 0 0 0 0,0 0-1 0 0,0 0 1 0 0,0 0 0 0 0,0 0 0 0 0,-1 1-1 0 0,1-1 1 0 0,-1 1 0 0 0,0 0 0 0 0,0 0-1 0 0,0 1 1 0 0,0-1 0 0 0,-1 1 0 0 0,1 0-1 0 0,-1 0 1 0 0,1 0 0 0 0,-1 1 0 0 0,0-1-1 0 0,0 1 1 0 0,0 0 0 0 0,0 1 0 0 0,0-1 0 0 0,1 1-1 0 0,-1 0 1 0 0,0 0 0 0 0,0 1 0 0 0,0-1-1 0 0,0 1 1 0 0,0 0 0 0 0,0 1 0 0 0,1-1-1 0 0,-1 1 1 0 0,0 0 0 0 0,1 0 0 0 0,-1 0-1 0 0,0 1 52 0 0,-39 43-3965 0 0,25-24-3764 0 0,10-14-3920 0 0</inkml:trace>
  <inkml:trace contextRef="#ctx0" brushRef="#br0" timeOffset="694.58">1427 468 10578 0 0,'0'0'3353'0'0,"0"0"-1159"0"0,0 0-579 0 0,0 0-194 0 0,0 0-150 0 0,0 0-129 0 0,0 0-141 0 0,0 0-164 0 0,0 0-153 0 0,0 0-127 0 0,0 0-99 0 0,0 0-78 0 0,0 0-33 0 0,-32 10-42 0 0,-99 34-42 0 0,68-14 129 0 0,60-29-384 0 0,1 0 1 0 0,0 1 0 0 0,-1-1 0 0 0,1 1-1 0 0,0 0 1 0 0,0 0 0 0 0,0 0 0 0 0,0 0-1 0 0,1 0 1 0 0,-1 0 0 0 0,0 0 0 0 0,1 0-1 0 0,0 1 1 0 0,-1-1 0 0 0,1 1 0 0 0,0-1-1 0 0,0 1 1 0 0,1-1 0 0 0,-1 1 0 0 0,0 0-1 0 0,1-1 1 0 0,-1 1 0 0 0,1 0 0 0 0,0 0-1 0 0,0-1 1 0 0,0 1 0 0 0,1 0 0 0 0,-1-1-1 0 0,0 1 1 0 0,1 0 0 0 0,0-1 0 0 0,0 1-1 0 0,0 0 1 0 0,0-1 0 0 0,0 1 0 0 0,0-1-1 0 0,0 0 1 0 0,1 1 0 0 0,-1-1 0 0 0,1 0-1 0 0,0 0 1 0 0,0 0 0 0 0,0 0 0 0 0,0 0-1 0 0,0 0 1 0 0,0-1 0 0 0,0 1 0 0 0,1-1-1 0 0,-1 1 1 0 0,0-1 0 0 0,1 0 0 0 0,1 0-10 0 0,6 3 9 0 0,1 0 0 0 0,-1-1 0 0 0,1 0-1 0 0,0-1 1 0 0,0-1 0 0 0,0 1-1 0 0,1-2 1 0 0,-1 0 0 0 0,0 0-1 0 0,0-1 1 0 0,0 0 0 0 0,0-1-1 0 0,0 0 1 0 0,0-1 0 0 0,0 0-1 0 0,-1 0 1 0 0,7-4-8 0 0,31-18-2076 0 0,-33 14-2135 0 0,-3-1-4929 0 0,-8 4-2704 0 0</inkml:trace>
  <inkml:trace contextRef="#ctx0" brushRef="#br0" timeOffset="1077.225">1800 26 10338 0 0,'0'0'3749'0'0,"0"0"-1388"0"0,0 0-722 0 0,0 0-239 0 0,0 0-176 0 0,0 0-181 0 0,0 0-219 0 0,0 0-250 0 0,0 0-93 0 0,0 0 44 0 0,0 0 69 0 0,0 0 77 0 0,1 8-22 0 0,3 45 570 0 0,3 23-501 0 0,-3-1 0 0 0,-4 1 0 0 0,-3 5-718 0 0,-45 146 128 0 0,17-165-956 0 0,30-62 721 0 0,0 0 1 0 0,1 0-1 0 0,-1 0 0 0 0,0 0 1 0 0,1-1-1 0 0,-1 1 1 0 0,0 0-1 0 0,1 0 0 0 0,-1-1 1 0 0,1 1-1 0 0,-1 0 1 0 0,0-1-1 0 0,1 1 1 0 0,-1-1-1 0 0,1 1 0 0 0,-1-1 1 0 0,1 1-1 0 0,-1-1 1 0 0,1 1-1 0 0,-1-1 0 0 0,1 1 1 0 0,0-1-1 0 0,-1 0 1 0 0,1 1-1 0 0,0-1 0 0 0,-1 0 1 0 0,1 1-1 0 0,0-1 1 0 0,0 0-1 0 0,0 1 1 0 0,0-1-1 0 0,0 0 0 0 0,0 1 1 0 0,0-1-1 0 0,0 0 1 0 0,0 1-1 0 0,0-1 0 0 0,0 0 1 0 0,0 0-1 0 0,0 1 1 0 0,0-1-1 0 0,1 0 0 0 0,-1 1 1 0 0,0-1-1 0 0,0 0 1 0 0,1 1-1 0 0,-1-1 0 0 0,1 1 1 0 0,-1-1-1 0 0,0 1 1 0 0,1-1-1 0 0,-1 1 1 0 0,1-1-1 0 0,0 0 107 0 0,18-35-3329 0 0,-9 21-1560 0 0,0 4-5857 0 0</inkml:trace>
  <inkml:trace contextRef="#ctx0" brushRef="#br0" timeOffset="1436.203">2062 202 7450 0 0,'0'0'2433'0'0,"0"0"-524"0"0,0 0-203 0 0,0 0-39 0 0,0 0-88 0 0,0 0-172 0 0,0 0-258 0 0,0 0-265 0 0,0 0-178 0 0,-33 31-115 0 0,-99 94-74 0 0,70-60 761 0 0,61-64-1240 0 0,0-1-1 0 0,0 1 1 0 0,0 0 0 0 0,1 0 0 0 0,-1 0 0 0 0,0 0 0 0 0,1 0 0 0 0,-1 0 0 0 0,1 0-1 0 0,-1 0 1 0 0,1 0 0 0 0,-1 0 0 0 0,1 0 0 0 0,0 0 0 0 0,0 0 0 0 0,-1 1 0 0 0,1-1-1 0 0,0 0 1 0 0,0 0 0 0 0,0 0 0 0 0,0 0 0 0 0,0 0 0 0 0,1 1 0 0 0,-1-1 0 0 0,0 0-1 0 0,0 0 1 0 0,1 0 0 0 0,-1 0 0 0 0,1 0 0 0 0,-1 0 0 0 0,1 0 0 0 0,-1 0 0 0 0,1 0-1 0 0,0 0 1 0 0,-1 0 0 0 0,1 0 0 0 0,0 0 0 0 0,0-1 0 0 0,0 1 0 0 0,0 0 0 0 0,-1 0-1 0 0,1-1-37 0 0,52 18 1249 0 0,-25-11-732 0 0,-23-5-426 0 0,0-1 0 0 0,0 1 0 0 0,-1 1 0 0 0,1-1 0 0 0,-1 0 0 0 0,1 1 0 0 0,-1 0 1 0 0,0 0-1 0 0,0 0 0 0 0,0 1 0 0 0,0-1 0 0 0,-1 1 0 0 0,1 0 0 0 0,-1 0 0 0 0,0 0 0 0 0,0 1 0 0 0,0-1 0 0 0,-1 1 0 0 0,0-1 0 0 0,2 5-91 0 0,-3-6 6 0 0,-1 1-16 0 0,0-1 0 0 0,1 0 0 0 0,0 0 1 0 0,-1 0-1 0 0,1 0 0 0 0,0 0 0 0 0,1 0 0 0 0,-1 0 0 0 0,0 0 0 0 0,1 0 0 0 0,0 0 0 0 0,-1-1 1 0 0,1 1-1 0 0,0-1 0 0 0,1 1 0 0 0,-1-1 0 0 0,0 0 0 0 0,1 0 0 0 0,-1 0 0 0 0,1 0 0 0 0,-1 0 1 0 0,1 0-1 0 0,0-1 0 0 0,0 0 0 0 0,0 1 0 0 0,1-1 10 0 0,8-5-2750 0 0,-6-1-3594 0 0,-4 3 3716 0 0,0-1-9499 0 0</inkml:trace>
  <inkml:trace contextRef="#ctx0" brushRef="#br0" timeOffset="1802.452">2239 578 3881 0 0,'0'0'2504'0'0,"0"0"30"0"0,0 0-40 0 0,0 0-205 0 0,0 0-305 0 0,0 0-318 0 0,0 0-305 0 0,0 0-254 0 0,0 0-188 0 0,0 0-121 0 0,0 0-116 0 0,0 0-103 0 0,0 0-95 0 0,29-9-97 0 0,90-27-59 0 0,-76 12 108 0 0,-41 19-344 0 0,0 4-68 0 0,0-1 1 0 0,-1 1-1 0 0,1-1 0 0 0,-1 0 0 0 0,0 0 1 0 0,0 0-1 0 0,0 1 0 0 0,0-1 0 0 0,0 0 0 0 0,0 0 1 0 0,0-1-1 0 0,-1 1 0 0 0,1 0 0 0 0,-1 0 1 0 0,1 0-1 0 0,-1 0 0 0 0,0-1 0 0 0,0 1 0 0 0,0 0 1 0 0,0 0-1 0 0,0 0 0 0 0,0-1 0 0 0,-1 1 1 0 0,1 0-1 0 0,-1 0 0 0 0,0 0 0 0 0,1 0 1 0 0,-1 0-1 0 0,0 0 0 0 0,0 0 0 0 0,0 0 0 0 0,-1 0 1 0 0,1 0-1 0 0,0 1 0 0 0,-1-1 0 0 0,1 0 1 0 0,-1 1-1 0 0,1-1 0 0 0,-1 1 0 0 0,0-1 0 0 0,0 1 1 0 0,0 0-1 0 0,0 0 0 0 0,1 0 0 0 0,-1 0 1 0 0,-1 0-1 0 0,1 1 0 0 0,0-1 0 0 0,0 0 0 0 0,0 1 1 0 0,0 0-1 0 0,0-1 0 0 0,-1 1 0 0 0,1 0 1 0 0,0 0-25 0 0,-5 0 0 0 0,0 0 1 0 0,0 0 0 0 0,0 0-1 0 0,0 1 1 0 0,0 0 0 0 0,0 1 0 0 0,0 0-1 0 0,1 0 1 0 0,-1 0 0 0 0,0 1 0 0 0,1-1-1 0 0,0 2 1 0 0,0-1 0 0 0,0 1 0 0 0,0 0-1 0 0,0 0 1 0 0,1 0 0 0 0,-1 2-1 0 0,-1-1-18 0 0,0 1 0 0 0,0 0-1 0 0,1 1 1 0 0,0 0 0 0 0,0 0 0 0 0,1 0 0 0 0,-1 1 0 0 0,2-1-1 0 0,-1 1 1 0 0,1 0 0 0 0,0 1 0 0 0,1-1 0 0 0,0 1 0 0 0,0 0 0 0 0,1-1-1 0 0,0 1 1 0 0,0 0 0 0 0,1 8 18 0 0,1-15-10 0 0,-1 0 1 0 0,1 0-1 0 0,1 0 1 0 0,-1 0-1 0 0,0 1 0 0 0,0-1 1 0 0,1 0-1 0 0,-1 0 1 0 0,1-1-1 0 0,0 1 0 0 0,-1 0 1 0 0,1 0-1 0 0,0 0 0 0 0,0 0 1 0 0,0-1-1 0 0,0 1 1 0 0,1 0-1 0 0,-1-1 0 0 0,0 1 1 0 0,1-1-1 0 0,-1 1 0 0 0,1-1 1 0 0,0 0-1 0 0,-1 0 1 0 0,1 1-1 0 0,0-1 0 0 0,0 0 1 0 0,-1-1-1 0 0,1 1 0 0 0,0 0 1 0 0,0 0-1 0 0,0-1 1 0 0,0 0-1 0 0,0 1 0 0 0,0-1 1 0 0,0 0-1 0 0,1 0 10 0 0,6 2-246 0 0,1-1-1 0 0,-1 0 1 0 0,1 0 0 0 0,-1-1-1 0 0,1 0 1 0 0,0-1 0 0 0,-1 0-1 0 0,0-1 1 0 0,1 0-1 0 0,8-3 247 0 0,17-7-4261 0 0,0-3-4560 0 0,-19 8-821 0 0</inkml:trace>
  <inkml:trace contextRef="#ctx0" brushRef="#br0" timeOffset="2333.677">2682 431 8194 0 0,'0'0'2174'0'0,"0"0"-259"0"0,0 0-188 0 0,0 0-195 0 0,0 0-228 0 0,0 0-260 0 0,0 0-242 0 0,0 0-189 0 0,0 0-115 0 0,0 0-69 0 0,0 0-71 0 0,0 0-81 0 0,-24 26-62 0 0,-74 79-60 0 0,70-59-4 0 0,29-40-122 0 0,-1-4-14 0 0,-1 0 1 0 0,1 0 0 0 0,0 0-1 0 0,0 0 1 0 0,0 0 0 0 0,0 0-1 0 0,0 0 1 0 0,0 0 0 0 0,0 1-1 0 0,1-1 1 0 0,-1 0 0 0 0,1-1-1 0 0,-1 1 1 0 0,1 0 0 0 0,0 0-1 0 0,0 0 1 0 0,0 0 0 0 0,0 0-1 0 0,0-1 1 0 0,0 1 0 0 0,1-1-1 0 0,-1 1 1 0 0,0-1 0 0 0,1 1 0 0 0,-1-1-1 0 0,1 1 1 0 0,0-1 0 0 0,-1 0-1 0 0,1 0 1 0 0,0 0 0 0 0,0 0-1 0 0,0 0 1 0 0,-1-1 0 0 0,1 1-1 0 0,0 0 1 0 0,0-1 0 0 0,0 0-1 0 0,0 1 1 0 0,0-1 0 0 0,0 0-1 0 0,2 0-15 0 0,18 0 243 0 0,1-2 1 0 0,-1 0-1 0 0,0-2 0 0 0,0 0 0 0 0,0-2 0 0 0,0 0 0 0 0,-1-1 0 0 0,0-2 0 0 0,0 0 0 0 0,-1-1 1 0 0,0-1-1 0 0,-1 0 0 0 0,-1-2 0 0 0,1 0 0 0 0,-2-1 0 0 0,0-1 0 0 0,-1-1 0 0 0,0 0 0 0 0,-2-1 1 0 0,1-1-1 0 0,-2 0 0 0 0,-1-1 0 0 0,0 0 0 0 0,-1-2-243 0 0,9-10 77 0 0,-10 18-68 0 0,-1 1 1 0 0,0-1-1 0 0,-1-1 0 0 0,-1 1 0 0 0,0-1 1 0 0,0-1-1 0 0,-1 1 0 0 0,-1-1 0 0 0,-1 0 1 0 0,0-1-1 0 0,-1 1 0 0 0,-1 0 1 0 0,0-1-1 0 0,-1 0 0 0 0,-1 1 0 0 0,-1-15-9 0 0,-1 24 0 0 0,0 0 0 0 0,0 0 0 0 0,-1 1-1 0 0,0-1 1 0 0,0 1 0 0 0,0 0 0 0 0,-1 0-1 0 0,1 0 1 0 0,-1 0 0 0 0,-1 1 0 0 0,1 0-1 0 0,0-1 1 0 0,-1 2 0 0 0,0-1 0 0 0,0 0 0 0 0,0 1-1 0 0,-1 0 1 0 0,1 0 0 0 0,-1 1 0 0 0,1-1-1 0 0,-1 1 1 0 0,0 1 0 0 0,0-1 0 0 0,0 1-1 0 0,0 0 1 0 0,0 0 0 0 0,0 0 0 0 0,0 1-1 0 0,0 0 1 0 0,-1 0 0 0 0,1 1 0 0 0,0 0-1 0 0,0 0 1 0 0,0 0 0 0 0,0 1 0 0 0,0 0 0 0 0,1 0-1 0 0,-1 0 1 0 0,0 1 0 0 0,-5 4 1 0 0,0-1 0 0 0,1 1 0 0 0,0 1 1 0 0,0 0-1 0 0,1 0 0 0 0,0 1 0 0 0,0 0 0 0 0,1 1 0 0 0,1 0 1 0 0,-1 0-1 0 0,2 0 0 0 0,-1 1 0 0 0,1 0 0 0 0,1 0 0 0 0,0 1 0 0 0,1 0 1 0 0,0 0-1 0 0,0 0 0 0 0,2 0 0 0 0,-1 0 0 0 0,2 1 0 0 0,-1 2-1 0 0,1 4 60 0 0,2-1 0 0 0,0 0 0 0 0,0 0 0 0 0,2 0 0 0 0,0 0 0 0 0,1 0 0 0 0,1 0 0 0 0,1-1 0 0 0,0 0 0 0 0,1 0-1 0 0,1 0 1 0 0,1-1 0 0 0,0 0 0 0 0,5 4-60 0 0,11 12 228 0 0,2-2 0 0 0,1-1 0 0 0,2-1 0 0 0,0-1 0 0 0,2-2 0 0 0,1-1 0 0 0,14 6-228 0 0,74 58 123 0 0,-113-92-2167 0 0,-7-6 1480 0 0,-1-14-3950 0 0,0 15-4695 0 0,0 5-3017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0 968 0 0,'0'0'1601'0'0,"0"0"-359"0"0,0 0 64 0 0,0 0 280 0 0,0 0 247 0 0,0 0 93 0 0,0 0-69 0 0,0 0-194 0 0,0 0-222 0 0,0 0-206 0 0,0 0-152 0 0,1 3 4944 0 0,1 10-5031 0 0,-25 101 344 0 0,23-106-1266 0 0,6 103 358 0 0,-5-107-408 0 0,0-1-1 0 0,0 0 0 0 0,0 0 1 0 0,0 0-1 0 0,1 0 1 0 0,-1 0-1 0 0,1 0 0 0 0,-1-1 1 0 0,1 1-1 0 0,0 0 0 0 0,0-1 1 0 0,1 1-1 0 0,-1-1 1 0 0,0 0-1 0 0,1 0 0 0 0,0 0 1 0 0,-1 0-1 0 0,1 0 1 0 0,0 0-1 0 0,0-1 0 0 0,0 0 1 0 0,0 1-1 0 0,0-1 0 0 0,0 0 1 0 0,0 0-1 0 0,0-1 1 0 0,1 1-1 0 0,-1-1 0 0 0,0 1 1 0 0,0-1-1 0 0,4 0-23 0 0,8-4 81 0 0,-1 0 1 0 0,0-1-1 0 0,0 0 0 0 0,0-1 0 0 0,-1-1 0 0 0,1 0 1 0 0,-1-1-1 0 0,-1 0 0 0 0,0-1 0 0 0,0 0 0 0 0,-1-1 1 0 0,0 0-1 0 0,0-1 0 0 0,-2 0 0 0 0,1-1 1 0 0,-1 0-1 0 0,-1-1 0 0 0,0 1 0 0 0,5-12-81 0 0,-6 10 59 0 0,-7 15-62 0 0,0-1 0 0 0,0 0 0 0 0,0 0 0 0 0,0 1 0 0 0,0-1 0 0 0,1 0 0 0 0,-1 1 0 0 0,0-1 0 0 0,0 0 0 0 0,0 0 0 0 0,0 1 0 0 0,0-1 0 0 0,0 0 0 0 0,1 0 0 0 0,-1 0 0 0 0,0 1 0 0 0,0-1 0 0 0,0 0 0 0 0,1 0 0 0 0,-1 0 0 0 0,0 0 0 0 0,0 1 0 0 0,1-1 0 0 0,-1 0 0 0 0,0 0 0 0 0,0 0 0 0 0,1 0 0 0 0,-1 0 0 0 0,0 0 0 0 0,0 0 0 0 0,1 0 0 0 0,-1 0 0 0 0,0 0 0 0 0,0 0 0 0 0,1 0 0 0 0,-1 0 0 0 0,0 0 0 0 0,1 0 0 0 0,-1 0 0 0 0,0 0 0 0 0,0 0 3 0 0,1 8 2 0 0,0 0 0 0 0,1 0 0 0 0,-1-1 0 0 0,2 1 0 0 0,-1-1 0 0 0,1 1 0 0 0,0-1 0 0 0,0 0 1 0 0,1 0-1 0 0,0 0 0 0 0,0-1 0 0 0,1 1 0 0 0,0-1 0 0 0,0 0 0 0 0,0 0 0 0 0,1-1 0 0 0,2 2-2 0 0,-6-5 8 0 0,1 0-1 0 0,0 0 1 0 0,0-1 0 0 0,1 1 0 0 0,-1-1 0 0 0,0 0-1 0 0,0 0 1 0 0,1 0 0 0 0,-1 0 0 0 0,1-1 0 0 0,-1 1-1 0 0,0-1 1 0 0,1 0 0 0 0,-1 0 0 0 0,1 0 0 0 0,-1 0 0 0 0,1-1-1 0 0,-1 1 1 0 0,0-1 0 0 0,1 0 0 0 0,-1 0 0 0 0,0 0-1 0 0,0-1 1 0 0,1 1 0 0 0,-1-1 0 0 0,0 0 0 0 0,1-1-8 0 0,8-8 117 0 0,0-2 0 0 0,-1 1 0 0 0,-1-1 0 0 0,0-1 1 0 0,-1 0-1 0 0,-1-1 0 0 0,0 1 0 0 0,3-9-117 0 0,2-54 299 0 0,-13 77-309 0 0,0 0-14 0 0,0 0-58 0 0,0 0-4 0 0,0 0-34 0 0,0-1-6001 0 0,3 2 2552 0 0,2-1-4995 0 0,-2 0-3156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35 519 16035 0 0,'0'0'1537'0'0,"0"0"-541"0"0,0 0-76 0 0,0 0 195 0 0,0 0 73 0 0,0 0-146 0 0,0 0-255 0 0,0 0-274 0 0,0 0-193 0 0,0 0-106 0 0,0 0-66 0 0,0 0-44 0 0,-4 30-40 0 0,-15 88-38 0 0,7-67-356 0 0,12-51-16 0 0,0 0-325 0 0,0 0-726 0 0,0 0-1897 0 0,0 0-4325 0 0,0 0-3733 0 0</inkml:trace>
  <inkml:trace contextRef="#ctx0" brushRef="#br0" timeOffset="496.566">372 0 13587 0 0,'0'0'1936'0'0,"0"0"-518"0"0,0 0-152 0 0,0 0-14 0 0,0 0-95 0 0,0 0-142 0 0,0 0-99 0 0,0 0-79 0 0,0 0-2 0 0,0 0-2 0 0,0 0-114 0 0,0 0-120 0 0,0 0-114 0 0,3 22-96 0 0,9 68-87 0 0,-16 111 718 0 0,-5-101-827 0 0,9 205-74 0 0,13-242-344 0 0,-13-63 175 0 0,0 1 0 0 0,0-1 0 0 0,0 0 0 0 0,1 1 0 0 0,-1-1 0 0 0,0 1 0 0 0,0-1 0 0 0,1 0 0 0 0,-1 1 0 0 0,0-1 0 0 0,0 1 0 0 0,1-1 0 0 0,-1 0 0 0 0,0 0 0 0 0,1 1 0 0 0,-1-1 0 0 0,1 0 0 0 0,-1 0 0 0 0,0 1 0 0 0,1-1 0 0 0,-1 0 0 0 0,1 0 0 0 0,-1 0 0 0 0,1 0 0 0 0,-1 1 0 0 0,1-1 0 0 0,-1 0 0 0 0,0 0 0 0 0,1 0 0 0 0,-1 0 0 0 0,1 0 0 0 0,-1 0 0 0 0,1 0 0 0 0,-1 0 0 0 0,1-1-1 0 0,-1 1 1 0 0,1 0 0 0 0,-1 0 0 0 0,0 0 0 0 0,1 0 0 0 0,-1-1 0 0 0,1 1 0 0 0,-1 0 0 0 0,0 0 0 0 0,1-1 0 0 0,-1 1 0 0 0,0 0 0 0 0,1-1 0 0 0,-1 1 0 0 0,0 0 0 0 0,1-1 0 0 0,-1 1 0 0 0,0 0 0 0 0,0-1 0 0 0,1 1 0 0 0,-1-1 0 0 0,0 1 0 0 0,0-1 0 0 0,0 1 0 0 0,0 0 0 0 0,0-1 0 0 0,1 1 0 0 0,-1-1 0 0 0,0 1 0 0 0,0-1 0 0 0,0 1 0 0 0,0-1 0 0 0,0 1 50 0 0,7-21-3447 0 0,-2 5-3652 0 0,-3 9-3974 0 0</inkml:trace>
  <inkml:trace contextRef="#ctx0" brushRef="#br0" timeOffset="750.973">228 357 12667 0 0,'0'0'2264'0'0,"0"0"-797"0"0,0 0-421 0 0,0 0-27 0 0,0 0 20 0 0,0 0-14 0 0,0 0-105 0 0,0 0-125 0 0,0 0-112 0 0,0 0-108 0 0,0 0-135 0 0,33-2-112 0 0,104-9-101 0 0,57-13-165 0 0,-151 7-1185 0 0,-26 7-2569 0 0,-7 4-1232 0 0,-5 3-6357 0 0</inkml:trace>
  <inkml:trace contextRef="#ctx0" brushRef="#br0" timeOffset="1083.13">779 63 11434 0 0,'0'0'1741'0'0,"0"0"-232"0"0,0 0 0 0 0,0 0 100 0 0,0 0-11 0 0,0 0-284 0 0,0 0-297 0 0,0 0-198 0 0,0 0-99 0 0,-4 32-45 0 0,-14 101-39 0 0,-4 154 1731 0 0,21-281-2358 0 0,1 0 0 0 0,0 0 0 0 0,0 1-1 0 0,1-1 1 0 0,0 0 0 0 0,0 0 0 0 0,0 0-1 0 0,1 0 1 0 0,-1 0 0 0 0,1-1-1 0 0,1 1 1 0 0,-1 0 0 0 0,1-1 0 0 0,0 0-1 0 0,1 0 1 0 0,-1 0 0 0 0,1 0-1 0 0,0 0 1 0 0,0 0 0 0 0,0-1 0 0 0,1 0-1 0 0,0 0 1 0 0,-1 0 0 0 0,1-1 0 0 0,1 1-1 0 0,-1-1 1 0 0,0-1 0 0 0,1 1-1 0 0,0-1 1 0 0,-1 0 0 0 0,1 0 0 0 0,0 0-1 0 0,0-1 1 0 0,0 0 0 0 0,2 0-9 0 0,103-15 343 0 0,28-37-2 0 0,-138 52-327 0 0,1 0-1 0 0,-1 0 1 0 0,0 1-1 0 0,1-1 1 0 0,-1 1-1 0 0,0-1 1 0 0,0 1-1 0 0,0-1 1 0 0,0 1 0 0 0,0 0-1 0 0,0-1 1 0 0,0 1-1 0 0,0 0 1 0 0,-1 0-1 0 0,1 0 1 0 0,-1 0 0 0 0,0 0-1 0 0,1-1 1 0 0,-1 1-1 0 0,0 0 1 0 0,0 0-1 0 0,0 0 1 0 0,0 0 0 0 0,0 0-1 0 0,-1 0 1 0 0,1 0-1 0 0,-1 0 1 0 0,1 0-1 0 0,-1-1 1 0 0,0 1-14 0 0,1 7 62 0 0,-2 108 130 0 0,3-117-249 0 0,-1 1 0 0 0,0-1-1 0 0,1 1 1 0 0,-1-1-1 0 0,1 1 1 0 0,-1-1-1 0 0,0 1 1 0 0,1-1-1 0 0,-1 1 1 0 0,1-1-1 0 0,-1 0 1 0 0,1 1-1 0 0,-1-1 1 0 0,1 0-1 0 0,0 1 1 0 0,-1-1 0 0 0,1 0-1 0 0,-1 0 1 0 0,1 0-1 0 0,0 0 1 0 0,-1 1-1 0 0,1-1 1 0 0,-1 0-1 0 0,1 0 1 0 0,0 0-1 0 0,-1 0 1 0 0,1 0-1 0 0,0 0 1 0 0,-1-1-1 0 0,1 1 1 0 0,-1 0 0 0 0,1 0-1 0 0,0 0 1 0 0,-1 0-1 0 0,1-1 1 0 0,-1 1-1 0 0,1 0 1 0 0,-1-1-1 0 0,1 1 1 0 0,-1 0-1 0 0,1-1 1 0 0,-1 1-1 0 0,1-1 1 0 0,-1 1-1 0 0,1-1 1 0 0,-1 1-1 0 0,0-1 1 0 0,1 1 0 0 0,-1-1-1 0 0,0 1 1 0 0,1-1-1 0 0,-1 1 1 0 0,0-1-1 0 0,0 0 1 0 0,0 0 57 0 0,2-13-4583 0 0,-1 8-291 0 0,0 1-7435 0 0</inkml:trace>
  <inkml:trace contextRef="#ctx0" brushRef="#br0" timeOffset="166.227">37 166 8346 0 0,'0'0'1464'0'0,"0"0"-944"0"0,0 0-352 0 0,0 0-144 0 0,0 0-272 0 0,0 0-888 0 0,0 0-592 0 0,0 0-1889 0 0,0 0-176 0 0</inkml:trace>
  <inkml:trace contextRef="#ctx0" brushRef="#br0" timeOffset="1951.011">30 114 0 0 0,'0'0'840'0'0,"0"0"702"0"0,0 0 34 0 0,0 0-59 0 0,0 0 64 0 0,0 0 30 0 0,0 0-65 0 0,0 0-90 0 0,0 0-113 0 0,0 0-87 0 0,0 0-50 0 0,0 0-54 0 0,3-2-57 0 0,12-5-67 0 0,-11 5-82 0 0,-4 2-85 0 0,0 0-87 0 0,0 0-70 0 0,0 0-58 0 0,0 0-41 0 0,-26 11 1185 0 0,11 0-1174 0 0,35-25 36 0 0,7 15-5887 0 0,-22 1 1033 0 0,0-2-7927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2593 0 0,'0'0'1965'0'0,"0"0"-164"0"0,0 0-4 0 0,0 0 64 0 0,0 0-86 0 0,0 0-189 0 0,0 0-216 0 0,0 0-253 0 0,0 0-204 0 0,0 0-126 0 0,0 0-115 0 0,0-3-57 0 0,0-12 1073 0 0,0 15-1145 0 0,0 0-9 0 0,0 0-16 0 0,0 0 1 0 0,0 0-28 0 0,0 0-34 0 0,0 0-61 0 0,0 8 482 0 0,32 153 1124 0 0,14-73-1518 0 0,-44-86-448 0 0,1 0 1 0 0,-1-1-1 0 0,1 1 1 0 0,0-1-1 0 0,0 1 1 0 0,0-1-1 0 0,0 0 1 0 0,0 0-1 0 0,0 0 1 0 0,0-1-1 0 0,1 1 1 0 0,-1-1-1 0 0,0 0 1 0 0,0 0-1 0 0,0 0 1 0 0,1 0-1 0 0,-1 0 1 0 0,0-1-1 0 0,0 1 1 0 0,0-1-1 0 0,0 0 1 0 0,1 0-1 0 0,-1 0 1 0 0,-1 0-1 0 0,1-1 1 0 0,0 1-1 0 0,0-1 1 0 0,0 1-1 0 0,-1-1 1 0 0,3-2-37 0 0,163-165 503 0 0,-167 168-487 0 0,1 1 10 0 0,-2 0 8 0 0,0 0-42 0 0,0 0-24 0 0,0 0-15 0 0,12 112-98 0 0,-11-108 151 0 0,0 0 1 0 0,0 0-1 0 0,0 0 1 0 0,1 0-1 0 0,-1-1 1 0 0,1 1-1 0 0,0 0 1 0 0,0-1-1 0 0,0 0 1 0 0,1 1-1 0 0,-1-1 1 0 0,1 0-1 0 0,0 0 1 0 0,0 0-1 0 0,0 0 1 0 0,0-1-1 0 0,0 1 1 0 0,1-1-1 0 0,-1 0 1 0 0,1 0-1 0 0,-1 0 1 0 0,1 0-1 0 0,0-1 1 0 0,0 0-1 0 0,3 2-6 0 0,4-4 36 0 0,-1 0 0 0 0,0-1 0 0 0,0 0 1 0 0,0 0-1 0 0,0-1 0 0 0,0-1 0 0 0,0 1 0 0 0,-1-1 0 0 0,1-1 0 0 0,-1 0 0 0 0,0 0 0 0 0,-1-1 1 0 0,1 0-1 0 0,-1-1 0 0 0,-1 0 0 0 0,1 0 0 0 0,-1 0 0 0 0,0-1 0 0 0,-1 0 0 0 0,0 0 0 0 0,0-1 1 0 0,0 0-1 0 0,-1 0 0 0 0,-1 0 0 0 0,0-1 0 0 0,0 1 0 0 0,1-7-36 0 0,11-40-1051 0 0,-20 56-1085 0 0,0 0 30 0 0,2 0-4908 0 0,0 0-3466 0 0</inkml:trace>
  <inkml:trace contextRef="#ctx0" brushRef="#br0" timeOffset="570.064">893 0 11779 0 0,'0'0'1992'0'0,"0"0"-392"0"0,0 0-255 0 0,0 0-86 0 0,0 0-67 0 0,0 0-68 0 0,0 0-177 0 0,0 0-224 0 0,0 0-178 0 0,0 0-3 0 0,0 0 48 0 0,0 0 25 0 0,0 9 9 0 0,-7 380 3170 0 0,0-339-3697 0 0,-2 12-21 0 0,2 0 0 0 0,3 0 0 0 0,4 44-76 0 0,-1-105 2 0 0,1 1 1 0 0,0-1 0 0 0,0 0 0 0 0,0 1 0 0 0,1-1-1 0 0,-1 1 1 0 0,0-1 0 0 0,0 1 0 0 0,1-1 0 0 0,-1 1-1 0 0,1-1 1 0 0,-1 0 0 0 0,1 1 0 0 0,0-1 0 0 0,-1 0 0 0 0,1 0-1 0 0,0 1 1 0 0,0-1 0 0 0,0 0 0 0 0,0 0 0 0 0,0 0-1 0 0,0 0 1 0 0,0 0 0 0 0,0 0 0 0 0,1-1 0 0 0,-1 1-1 0 0,0 0 1 0 0,0 0 0 0 0,1-1 0 0 0,-1 1 0 0 0,0-1 0 0 0,1 1-1 0 0,-1-1 1 0 0,1 0 0 0 0,-1 1 0 0 0,1-1 0 0 0,-1 0-1 0 0,1 0 1 0 0,-1 0 0 0 0,0 0 0 0 0,1 0 0 0 0,-1-1-1 0 0,1 1 1 0 0,-1 0 0 0 0,1-1 0 0 0,-1 1 0 0 0,0-1 0 0 0,1 1-1 0 0,-1-1 1 0 0,0 1 0 0 0,1-1 0 0 0,-1 0 0 0 0,0 0-1 0 0,0 0 1 0 0,1 0-3 0 0,197-149 206 0 0,-164 131-261 0 0,-31 45 12 0 0,-6 172 197 0 0,25-198-650 0 0,5-28-1869 0 0,-18 14-2157 0 0,-1 2-3640 0 0,-3 4-4201 0 0</inkml:trace>
  <inkml:trace contextRef="#ctx0" brushRef="#br0" timeOffset="951.435">1377 685 6609 0 0,'0'0'2496'0'0,"0"0"-101"0"0,0 0-187 0 0,0 0-274 0 0,0 0-320 0 0,0 0-273 0 0,0 0-228 0 0,0 0-183 0 0,0 0-123 0 0,0 0-93 0 0,0 0-115 0 0,34-9-114 0 0,101-30-61 0 0,-57 0 750 0 0,-67 27-852 0 0,23-57 1188 0 0,-33 67-1496 0 0,-1 1 1 0 0,0-1-1 0 0,0 0 1 0 0,0 1 0 0 0,0-1-1 0 0,0 1 1 0 0,0-1-1 0 0,0 0 1 0 0,0 1 0 0 0,-1-1-1 0 0,1 1 1 0 0,-1-1-1 0 0,1 0 1 0 0,-1 1-1 0 0,0-1 1 0 0,1 1 0 0 0,-1 0-1 0 0,0-1 1 0 0,0 1-1 0 0,0 0 1 0 0,0-1 0 0 0,0 1-1 0 0,0 0 1 0 0,0 0-1 0 0,-1 0 1 0 0,1 0 0 0 0,0 0-1 0 0,-1 0 1 0 0,1 0-1 0 0,-1 1 1 0 0,1-1-1 0 0,-1 0 1 0 0,1 1 0 0 0,-1-1-1 0 0,1 1 1 0 0,-1-1-1 0 0,1 1 1 0 0,-1 0 0 0 0,0 0-1 0 0,1 0 1 0 0,-1 0-1 0 0,0 0 1 0 0,1 0 0 0 0,-1 0-1 0 0,0 0-14 0 0,-10 2-12 0 0,0 1 1 0 0,0 0-1 0 0,0 0 0 0 0,1 1 0 0 0,-1 0 1 0 0,1 1-1 0 0,0 1 0 0 0,0 0 0 0 0,0 0 1 0 0,1 1-1 0 0,0 0 0 0 0,1 1 0 0 0,-1 0 0 0 0,1 0 1 0 0,1 1-1 0 0,0 1 0 0 0,-7 9 12 0 0,11-15-11 0 0,1 0 1 0 0,-1 1-1 0 0,1-1 0 0 0,0 1 0 0 0,1 0 1 0 0,-1 0-1 0 0,1 0 0 0 0,0 0 0 0 0,0 1 1 0 0,1-1-1 0 0,0 0 0 0 0,-1 1 0 0 0,2-1 1 0 0,-1 1-1 0 0,1 0 0 0 0,0-1 0 0 0,0 1 1 0 0,0 2 10 0 0,2-5-9 0 0,-1 0 1 0 0,1 1 0 0 0,0-1 0 0 0,0 0-1 0 0,0 0 1 0 0,1 0 0 0 0,-1-1-1 0 0,1 1 1 0 0,-1 0 0 0 0,1-1-1 0 0,0 0 1 0 0,0 1 0 0 0,0-1-1 0 0,0 0 1 0 0,1-1 0 0 0,-1 1-1 0 0,0-1 1 0 0,1 1 0 0 0,-1-1 0 0 0,1 0-1 0 0,-1 0 1 0 0,1 0 0 0 0,0-1-1 0 0,-1 1 1 0 0,1-1 0 0 0,1 0 8 0 0,133-2-1905 0 0,-85-18-8788 0 0,-46 15-926 0 0</inkml:trace>
  <inkml:trace contextRef="#ctx0" brushRef="#br0" timeOffset="1379.846">1812 711 3985 0 0,'0'0'2928'0'0,"0"0"-266"0"0,0 0-281 0 0,0 0-313 0 0,0 0-303 0 0,0 0-270 0 0,0 0-214 0 0,0 0-214 0 0,0 0-171 0 0,32-2-139 0 0,101-7-164 0 0,-73-7 299 0 0,-55 14-793 0 0,0-1-1 0 0,0-1 1 0 0,0 1 0 0 0,0-1-1 0 0,-1 1 1 0 0,0-1-1 0 0,1-1 1 0 0,-2 1-1 0 0,1-1 1 0 0,0 1 0 0 0,-1-1-1 0 0,0 0 1 0 0,0 0-1 0 0,0 0 1 0 0,-1-1-1 0 0,1 1 1 0 0,-1-1 0 0 0,-1 0-1 0 0,1 1 1 0 0,-1-1-1 0 0,0 0 1 0 0,0 0-1 0 0,-1 0 1 0 0,0-1-99 0 0,-2 3-4 0 0,0 1 0 0 0,0 0 0 0 0,0 1-1 0 0,0-1 1 0 0,-1 0 0 0 0,0 1 0 0 0,1-1 0 0 0,-1 1 0 0 0,0 0 0 0 0,0 0-1 0 0,0 0 1 0 0,-1 0 0 0 0,1 0 0 0 0,0 1 0 0 0,-1-1 0 0 0,1 1 0 0 0,-1 0 0 0 0,1 0-1 0 0,-1 1 1 0 0,0-1 0 0 0,1 1 0 0 0,-1-1 0 0 0,0 1 0 0 0,1 0 0 0 0,-1 1-1 0 0,0-1 1 0 0,1 1 0 0 0,-1-1 0 0 0,1 1 0 0 0,-1 0 0 0 0,1 0 0 0 0,-1 1-1 0 0,1-1 1 0 0,0 1 0 0 0,-1 0 0 0 0,1 0 0 0 0,0 0 0 0 0,0 0 4 0 0,-5 4-21 0 0,0 0 1 0 0,0 0 0 0 0,1 0-1 0 0,0 1 1 0 0,1 0 0 0 0,-1 1 0 0 0,1 0-1 0 0,1 0 1 0 0,-1 0 0 0 0,1 0-1 0 0,1 1 1 0 0,0 0 0 0 0,0 0-1 0 0,1 0 1 0 0,0 1 0 0 0,0-1-1 0 0,1 1 1 0 0,0-1 0 0 0,1 1 0 0 0,0 0-1 0 0,0-1 1 0 0,2 11 20 0 0,2-15 0 0 0,0-1-1 0 0,0 1 1 0 0,1 0 0 0 0,0-1 0 0 0,0 0 0 0 0,0 0-1 0 0,0 0 1 0 0,1 0 0 0 0,-1-1 0 0 0,1 0 0 0 0,0 0-1 0 0,0 0 1 0 0,0 0 0 0 0,1-1 0 0 0,-1 0 0 0 0,1 0-1 0 0,-1 0 1 0 0,1-1 0 0 0,0 0 0 0 0,-1 0-1 0 0,1 0 1 0 0,0-1 0 0 0,0 1 0 0 0,-1-2 0 0 0,3 1 0 0 0,8 0-25 0 0,1 0 1 0 0,0-1-1 0 0,0-1 1 0 0,-1 0 0 0 0,1-1-1 0 0,-1-1 1 0 0,0-1-1 0 0,0 0 1 0 0,-1-1 0 0 0,1 0-1 0 0,4-4 25 0 0,89-71-6174 0 0,-95 64 795 0 0,-7 5-5430 0 0</inkml:trace>
  <inkml:trace contextRef="#ctx0" brushRef="#br0" timeOffset="1740.938">2583 59 16275 0 0,'0'0'1772'0'0,"0"0"-616"0"0,0 0-213 0 0,0 0 28 0 0,0 0 118 0 0,0 0 78 0 0,0 0-68 0 0,0 0-132 0 0,0 0-171 0 0,0 0-155 0 0,0 0-99 0 0,0 0-49 0 0,-2 26-69 0 0,-11 129 277 0 0,-5-19 187 0 0,-18 100-671 0 0,26-38-264 0 0,11-199 32 0 0,-1 1 0 0 0,0 0-1 0 0,1 0 1 0 0,-1 0 0 0 0,0 0-1 0 0,1-1 1 0 0,-1 1-1 0 0,1 0 1 0 0,-1 0 0 0 0,0 0-1 0 0,1 0 1 0 0,-1 0-1 0 0,1 0 1 0 0,-1 0 0 0 0,0 0-1 0 0,1 0 1 0 0,-1 0 0 0 0,0 0-1 0 0,1 0 1 0 0,-1 1-1 0 0,1-1 1 0 0,-1 0 0 0 0,0 0-1 0 0,1 0 1 0 0,-1 0-1 0 0,0 1 1 0 0,1-1 0 0 0,-1 0-1 0 0,0 0 1 0 0,0 1 0 0 0,1-1-1 0 0,-1 0 1 0 0,0 0-1 0 0,0 1 1 0 0,1-1 0 0 0,-1 0-1 0 0,0 1 1 0 0,0-1 0 0 0,0 0-1 0 0,1 1 1 0 0,-1-1-1 0 0,0 0 1 0 0,0 1 0 0 0,0-1-1 0 0,0 1 1 0 0,0-1-1 0 0,0 0 1 0 0,0 1 0 0 0,0-1-1 0 0,0 0 1 0 0,0 1 0 0 0,0-1-1 0 0,0 1 1 0 0,0-1-1 0 0,0 0 1 0 0,0 1 0 0 0,0-1-1 0 0,-1 0 1 0 0,1 1-1 0 0,0-1 1 0 0,0 0 0 0 0,0 1-1 0 0,0-1 1 0 0,-1 1 15 0 0,16-33-2449 0 0,-10 22 1500 0 0,-1 2-19 0 0,6-13-5477 0 0,-8 9-5477 0 0</inkml:trace>
  <inkml:trace contextRef="#ctx0" brushRef="#br0" timeOffset="2115.369">2972 431 7810 0 0,'0'0'4181'0'0,"0"0"-1660"0"0,0 0-699 0 0,0 0-117 0 0,0 0-134 0 0,0 0-253 0 0,0 0-324 0 0,0 0-246 0 0,0 0-114 0 0,0 0-81 0 0,0 0-79 0 0,0 0-106 0 0,0 0-103 0 0,-6 2-52 0 0,-125 47 1044 0 0,129-48-1252 0 0,0 0 0 0 0,1 0 0 0 0,-1 0 1 0 0,1 0-1 0 0,-1 1 0 0 0,1-1 0 0 0,-1 0 0 0 0,1 1 1 0 0,0-1-1 0 0,0 1 0 0 0,0-1 0 0 0,0 1 1 0 0,0 0-1 0 0,0-1 0 0 0,0 1 0 0 0,0 0 0 0 0,1 0 1 0 0,-1 0-1 0 0,1 0 0 0 0,-1-1 0 0 0,1 1 1 0 0,0 0-1 0 0,0 0 0 0 0,0 0 0 0 0,0 0 0 0 0,0 0 1 0 0,0 0-1 0 0,0 0 0 0 0,1 0 0 0 0,-1 0 1 0 0,1-1-1 0 0,-1 1 0 0 0,1 0 0 0 0,0 0 0 0 0,0 0 1 0 0,-1-1-1 0 0,1 1 0 0 0,1 0 0 0 0,-1-1 1 0 0,0 1-1 0 0,0-1 0 0 0,1 1-5 0 0,63 56 259 0 0,-60-54-182 0 0,0 0 0 0 0,0 0-1 0 0,0 0 1 0 0,-1 0 0 0 0,1 1-1 0 0,-1 0 1 0 0,0-1-1 0 0,0 2 1 0 0,-1-1 0 0 0,1 0-1 0 0,-1 1 1 0 0,0 0 0 0 0,-1-1-1 0 0,1 1 1 0 0,-1 0-1 0 0,0 0 1 0 0,-1 1 0 0 0,0-1-1 0 0,0 0 1 0 0,0 0-1 0 0,0 1 1 0 0,-1 5-77 0 0,-2-7 46 0 0,-1 0 0 0 0,1 0 0 0 0,-1-1 1 0 0,0 0-1 0 0,0 1 0 0 0,-1-1 0 0 0,1 0 0 0 0,-1 0 0 0 0,0-1 0 0 0,0 1 1 0 0,0-1-1 0 0,0 0 0 0 0,-1 0 0 0 0,1 0 0 0 0,-1-1 0 0 0,0 1 0 0 0,-1 0-46 0 0,0 0 0 0 0,0 0-1 0 0,-1-1 1 0 0,1 0 0 0 0,0 0-1 0 0,-1 0 1 0 0,1 0-1 0 0,-1-1 1 0 0,0 0 0 0 0,0-1-1 0 0,1 1 1 0 0,-1-1-1 0 0,0-1 1 0 0,0 1 0 0 0,1-1-1 0 0,-1 0 1 0 0,1-1-1 0 0,-4-1 1 0 0,-23-34-4567 0 0,30 27-481 0 0,2 5-7094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4185 0 0,'0'0'1856'0'0,"0"0"-47"0"0,0 0 206 0 0,0 0 200 0 0,0 0 0 0 0,0 0-191 0 0,0 0-410 0 0,0 0-442 0 0,0 0-323 0 0,0 0-243 0 0,0 0-130 0 0,-4 11-41 0 0,-68 174 1860 0 0,-36 123-1212 0 0,19-112-1187 0 0,77-167-589 0 0,12-29 347 0 0,0 0-104 0 0,0 0-137 0 0,0-4-1015 0 0,12-54-3654 0 0,-3 34 555 0 0,-6 15 2027 0 0,4-6-5762 0 0</inkml:trace>
  <inkml:trace contextRef="#ctx0" brushRef="#br0" timeOffset="524.207">80 328 0 0 0,'0'0'931'0'0,"0"0"172"0"0,0 0 346 0 0,0 0 332 0 0,0 0 163 0 0,0 0-98 0 0,0 0-318 0 0,0 0-343 0 0,0 0-248 0 0,0 0-94 0 0,0 0-48 0 0,0 0-39 0 0,0 17-59 0 0,2 53-79 0 0,-3-69-587 0 0,1 0-1 0 0,0 0 1 0 0,0 0 0 0 0,0 1 0 0 0,0-1 0 0 0,1 0-1 0 0,-1 0 1 0 0,0 0 0 0 0,0 0 0 0 0,1 0-1 0 0,-1 0 1 0 0,0 0 0 0 0,1 0 0 0 0,-1-1 0 0 0,1 1-1 0 0,-1 0 1 0 0,1 0 0 0 0,0 0 0 0 0,-1 0 0 0 0,1 0-1 0 0,0-1 1 0 0,0 1 0 0 0,-1 0 0 0 0,1-1-1 0 0,0 1 1 0 0,0-1 0 0 0,0 1 0 0 0,0-1 0 0 0,0 1-1 0 0,0-1 1 0 0,0 1 0 0 0,0-1 0 0 0,0 0 0 0 0,0 0-1 0 0,0 1 1 0 0,0-1 0 0 0,0 0 0 0 0,0 0-1 0 0,0 0 1 0 0,0 0 0 0 0,0 0 0 0 0,0-1 0 0 0,0 1-1 0 0,1 0-30 0 0,5 0 277 0 0,10-1-83 0 0,1-1 1 0 0,-1 0-1 0 0,0-2 1 0 0,-1 1-1 0 0,1-2 1 0 0,-1 0-1 0 0,0-2 1 0 0,0 1-1 0 0,0-2 1 0 0,-1 0-1 0 0,0-1 1 0 0,-1 0-1 0 0,0-1 1 0 0,0-1-1 0 0,-1 0 0 0 0,0-1 1 0 0,-1 0-1 0 0,-1-1 1 0 0,0 0-1 0 0,-1-1 1 0 0,0 0-1 0 0,-1-1 1 0 0,6-12-195 0 0,0-1 129 0 0,0 0 1 0 0,-2-2 0 0 0,-1 1-1 0 0,-1-2 1 0 0,-2 1-1 0 0,0-10-129 0 0,-15 94 1454 0 0,-13 14-896 0 0,4 0 1 0 0,2 1 0 0 0,3 0-1 0 0,3 1 1 0 0,2 28-559 0 0,2 27 225 0 0,3-125-226 0 0,0 0-13 0 0,0 0 4 0 0,0 0-8 0 0,0 0-15 0 0,0 0-16 0 0,0 0 1 0 0,0 0-14 0 0,0 0 16 0 0,0 0-6 0 0,0 0-24 0 0,0 0-22 0 0,43-30-5329 0 0,-30 17-3684 0 0,-9 8-2698 0 0</inkml:trace>
  <inkml:trace contextRef="#ctx0" brushRef="#br0" timeOffset="921.126">710 251 9810 0 0,'0'0'2295'0'0,"0"0"-358"0"0,0 0-98 0 0,0 0-35 0 0,0 0-134 0 0,0 0-257 0 0,0 0-368 0 0,0 0-328 0 0,0 0-206 0 0,0 0-90 0 0,0 0-35 0 0,0 0-6 0 0,0 0-49 0 0,-4 15-73 0 0,-18 107 273 0 0,-18 75 100 0 0,32-127-635 0 0,8-69-35 0 0,0-1-1 0 0,0 0-21 0 0,0 0-20 0 0,0 0-26 0 0,4-24-901 0 0,49-81-4752 0 0,-8 38-2258 0 0,-19 29 402 0 0,-18 25 4371 0 0</inkml:trace>
  <inkml:trace contextRef="#ctx0" brushRef="#br0" timeOffset="1338.508">886 269 24 0 0,'0'0'2311'0'0,"0"0"-149"0"0,0 0-227 0 0,0 0-67 0 0,0 0 74 0 0,0 0 25 0 0,0 0-146 0 0,0 0-285 0 0,0 0-274 0 0,0 0-232 0 0,0 0-160 0 0,0 0-118 0 0,0 0-77 0 0,-30 30-60 0 0,-95 92-60 0 0,73-76 1130 0 0,51-45-1394 0 0,1-1-55 0 0,0 0-65 0 0,0 0-57 0 0,0 0-32 0 0,0 0 0 0 0,85 4 1798 0 0,7 102 1268 0 0,-61-66-2510 0 0,-7-40-3830 0 0,-9-13-1115 0 0,-8 2-3335 0 0,-5 7-4613 0 0</inkml:trace>
  <inkml:trace contextRef="#ctx0" brushRef="#br0" timeOffset="1822.339">1161 243 8298 0 0,'0'0'2430'0'0,"0"0"-333"0"0,0 0-97 0 0,0 0-87 0 0,0 0-228 0 0,0 0-317 0 0,0 0-349 0 0,0 0-292 0 0,0 0-178 0 0,0 0-94 0 0,0 0-32 0 0,0 0 61 0 0,0 0 64 0 0,4 1 43 0 0,27 2 78 0 0,1-1 0 0 0,0-1 0 0 0,-1-2 0 0 0,1-2 0 0 0,-1 0 0 0 0,1-3-669 0 0,125-2 469 0 0,-154 9 3 0 0,-9 5-7408 0 0,1-6 4246 0 0,2 0-3648 0 0,0 0-5144 0 0</inkml:trace>
  <inkml:trace contextRef="#ctx0" brushRef="#br0" timeOffset="2104.253">1186 420 5177 0 0,'0'0'4190'0'0,"0"0"-1386"0"0,0 0-604 0 0,0 0-163 0 0,0 0-216 0 0,0 0-320 0 0,0 0-391 0 0,0 0-371 0 0,0 0-201 0 0,0 0-23 0 0,0 0 58 0 0,0 0 76 0 0,0 0 14 0 0,12 0-35 0 0,128-19 1738 0 0,56-16-1598 0 0,-141 33-1398 0 0,-31 3-8842 0 0,-22-1-2856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4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171 206 2024 0 0,'0'0'1855'0'0,"0"0"-288"0"0,0 0 3 0 0,0 0 243 0 0,0 0 144 0 0,0 0 46 0 0,0 0-197 0 0,0 0-320 0 0,0 0-210 0 0,0 0-214 0 0,0 0-197 0 0,-5-4-167 0 0,2 1-596 0 0,2 2-65 0 0,-1 0 0 0 0,1 0 0 0 0,0 0 0 0 0,0 0-1 0 0,0 0 1 0 0,0 0 0 0 0,-1 1 0 0 0,1-1 0 0 0,0 0 0 0 0,-1 0 0 0 0,1 1-1 0 0,-1-1 1 0 0,1 1 0 0 0,-1 0 0 0 0,1-1 0 0 0,-1 1 0 0 0,1 0 0 0 0,-1 0-1 0 0,1 0 1 0 0,-1 0 0 0 0,1 0 0 0 0,-1 0 0 0 0,1 0 0 0 0,-1 0 0 0 0,1 1-1 0 0,-1-1 1 0 0,1 1 0 0 0,-1-1 0 0 0,1 1 0 0 0,-1 0-37 0 0,-9 9 143 0 0,0 0 0 0 0,1 1 1 0 0,0 0-1 0 0,1 1 0 0 0,0 0 0 0 0,1 1 1 0 0,1-1-1 0 0,0 2 0 0 0,0-1 0 0 0,2 1 1 0 0,-1 0-1 0 0,2 0 0 0 0,0 0 0 0 0,0 0 1 0 0,2 1-1 0 0,0 0 0 0 0,0 0 0 0 0,1-1 0 0 0,1 1 1 0 0,1 0-1 0 0,0 0 0 0 0,2 10-143 0 0,-3-17 57 0 0,1 0-1 0 0,-1 0 1 0 0,1 0-1 0 0,1 0 0 0 0,0 0 1 0 0,0 0-1 0 0,0 0 1 0 0,1 0-1 0 0,0-1 1 0 0,0 1-1 0 0,1-1 1 0 0,0 0-1 0 0,1 0 1 0 0,-1 0-1 0 0,1-1 1 0 0,0 0-1 0 0,1 0 0 0 0,0 0 1 0 0,0 0-1 0 0,0-1 1 0 0,0 0-1 0 0,1 0 1 0 0,0-1-1 0 0,0 0 1 0 0,0 0-1 0 0,1 0 1 0 0,-1-1-1 0 0,1-1 0 0 0,0 1 1 0 0,0-1-1 0 0,0 0 1 0 0,0-1-1 0 0,7 1-56 0 0,-7-2 82 0 0,-1 0-1 0 0,1 0 1 0 0,0-1-1 0 0,-1 0 1 0 0,1-1-1 0 0,0 1 1 0 0,-1-1-1 0 0,0-1 1 0 0,0 0-1 0 0,1 0 1 0 0,-1 0-1 0 0,-1-1 1 0 0,1 0 0 0 0,-1 0-1 0 0,1 0 1 0 0,4-6-82 0 0,4-3 59 0 0,-1 0 1 0 0,0-1 0 0 0,-1-1 0 0 0,-1 0 0 0 0,0-1 0 0 0,-1 0-1 0 0,-1 0 1 0 0,0-2 0 0 0,-1 1 0 0 0,-1-1 0 0 0,-1 0 0 0 0,-1-1-1 0 0,0 0 1 0 0,-1 0 0 0 0,-1 0 0 0 0,-1 0 0 0 0,-1-1-1 0 0,-1 1 1 0 0,0-1 0 0 0,-1 1 0 0 0,-1-1 0 0 0,-2-1-60 0 0,1 11-69 0 0,0 1 0 0 0,-1 0 0 0 0,0 0 0 0 0,0 1 0 0 0,-1-1 0 0 0,0 1 0 0 0,-1-1 0 0 0,0 1 0 0 0,0 0 0 0 0,-1 1 0 0 0,0 0 0 0 0,0 0 0 0 0,-1 0 0 0 0,0 0 0 0 0,0 1-1 0 0,0 0 1 0 0,-1 1 0 0 0,0 0 0 0 0,0 0 0 0 0,0 1 0 0 0,-1-1 0 0 0,1 2 0 0 0,-1-1 0 0 0,0 1 0 0 0,0 1 0 0 0,0 0 0 0 0,0 0 0 0 0,-1 1 0 0 0,1 0 0 0 0,-1 0 0 0 0,1 1 0 0 0,0 0 0 0 0,-1 1 0 0 0,1 0 0 0 0,0 1 0 0 0,-1 0 0 0 0,1 0 0 0 0,0 1 0 0 0,0 0 0 0 0,1 0 0 0 0,-1 1 0 0 0,0 0 0 0 0,1 1 0 0 0,0 0 0 0 0,-4 3 69 0 0,-42 63-2176 0 0,30-16-6165 0 0,19-37-3084 0 0</inkml:trace>
  <inkml:trace contextRef="#ctx0" brushRef="#br0" timeOffset="488.994">671 511 11018 0 0,'0'0'2890'0'0,"0"0"-849"0"0,0 0-434 0 0,0 0-127 0 0,0 0-68 0 0,0 0-123 0 0,0 0-214 0 0,0 0-263 0 0,0 0-173 0 0,0 0-66 0 0,0 0-45 0 0,0 0-24 0 0,0 0-54 0 0,6 19 459 0 0,-34 65-490 0 0,49-84-434 0 0,-15-3 31 0 0,-1-1 0 0 0,1 0-1 0 0,-1 0 1 0 0,0 0-1 0 0,0 0 1 0 0,0-1 0 0 0,0 0-1 0 0,-1 0 1 0 0,0 0 0 0 0,0 0-1 0 0,0-1 1 0 0,-1 0 0 0 0,0 1-1 0 0,0-1 1 0 0,0-2-16 0 0,9-41 208 0 0,-12 49-164 0 0,0 0-33 0 0,-16 3-1537 0 0,8 7-1011 0 0,7-6-1002 0 0,1 0-3346 0 0,0-3-4885 0 0</inkml:trace>
  <inkml:trace contextRef="#ctx0" brushRef="#br0" timeOffset="1087.115">914 114 6753 0 0,'0'0'5242'0'0,"0"0"-2502"0"0,0 0-1029 0 0,0 0-243 0 0,0 0-155 0 0,0 0-176 0 0,0 0-259 0 0,0 0-247 0 0,0 0-161 0 0,0 0-36 0 0,0 0 51 0 0,0 0 55 0 0,0 0 33 0 0,20-13-3 0 0,62-38-55 0 0,0 17 641 0 0,-59 29-848 0 0,71-6 477 0 0,-92 13-769 0 0,0 1 1 0 0,0-1-1 0 0,0 1 1 0 0,0-1-1 0 0,-1 1 1 0 0,1 0-1 0 0,-1 0 1 0 0,1 0-1 0 0,-1 0 1 0 0,0 0-1 0 0,0 0 1 0 0,-1 0 0 0 0,1 0-1 0 0,0 0 1 0 0,-1 0-1 0 0,0 0 1 0 0,0 0-1 0 0,0 1 1 0 0,0-1-1 0 0,0 0 1 0 0,-1 0-1 0 0,1 0 1 0 0,-1 0-1 0 0,0 0 1 0 0,0 1-17 0 0,-4 11 33 0 0,0-1-1 0 0,-1 0 1 0 0,0 0-1 0 0,-1 0 1 0 0,0 0-1 0 0,-2-1 1 0 0,1-1-1 0 0,-1 1 1 0 0,-5 2-33 0 0,-10 19 50 0 0,4-9-30 0 0,15-20-23 0 0,1-1 0 0 0,0 0 0 0 0,0 1 0 0 0,1 0 0 0 0,0 0 0 0 0,-1 0 0 0 0,2 0 0 0 0,-1 1 0 0 0,1-1-1 0 0,-1 1 1 0 0,1 0 0 0 0,1 0 0 0 0,-1-1 0 0 0,1 2 3 0 0,3-4 0 0 0,0 1-1 0 0,0-1 1 0 0,0 0-1 0 0,1 0 0 0 0,-1-1 1 0 0,1 1-1 0 0,0 0 1 0 0,0-1-1 0 0,0 0 1 0 0,0 1-1 0 0,0-1 1 0 0,0 0-1 0 0,1-1 1 0 0,-1 1-1 0 0,1-1 1 0 0,-1 1-1 0 0,1-1 1 0 0,-1 0-1 0 0,5 0 1 0 0,1 3 5 0 0,1 0 8 0 0,-3-3-10 0 0,0 1 0 0 0,1 0 0 0 0,-1 0 1 0 0,0 1-1 0 0,0 0 0 0 0,-1 0 0 0 0,1 0 1 0 0,-1 1-1 0 0,1 0 0 0 0,-1 1 1 0 0,0-1-1 0 0,-1 1 0 0 0,1 0 0 0 0,-1 0 1 0 0,0 1-1 0 0,0 0 0 0 0,-1 0 0 0 0,0 0 1 0 0,0 0-1 0 0,0 1 0 0 0,-1-1 1 0 0,0 1-1 0 0,0 0 0 0 0,0 0 0 0 0,1 7-3 0 0,-7-1 15 0 0,1-1 0 0 0,-2 1 0 0 0,0-1 0 0 0,0 0 0 0 0,-1 0-1 0 0,-1 0 1 0 0,0-1 0 0 0,0 0 0 0 0,-1 0 0 0 0,0 0 0 0 0,-1-1-1 0 0,-1 0 1 0 0,1-1 0 0 0,-1 0 0 0 0,-1 0 0 0 0,0-1 0 0 0,0 0-1 0 0,-1 0 1 0 0,0-1 0 0 0,0-1 0 0 0,0 0 0 0 0,-1-1 0 0 0,0 0-1 0 0,0 0 1 0 0,-12 2-15 0 0,-30-3-765 0 0,53-4 624 0 0,0-1 1 0 0,0 1-1 0 0,1-1 1 0 0,-1 0-1 0 0,0 1 1 0 0,0-1-1 0 0,1 0 1 0 0,-1 1-1 0 0,1-1 1 0 0,-1 0-1 0 0,0 0 1 0 0,1 1-1 0 0,-1-1 1 0 0,1 0 0 0 0,0 0-1 0 0,-1 0 1 0 0,1 0-1 0 0,0 0 1 0 0,-1 0-1 0 0,1 0 1 0 0,0 0-1 0 0,0 0 1 0 0,0 1-1 0 0,0-1 1 0 0,0 0-1 0 0,0 0 1 0 0,0 0-1 0 0,0 0 1 0 0,0 0-1 0 0,1 0 1 0 0,-1 0-1 0 0,0 0 1 0 0,0 0-1 0 0,1 0 1 0 0,-1 0 0 0 0,1 1-1 0 0,0-2 141 0 0,6-21-10664 0 0,-2 15-1067 0 0</inkml:trace>
  <inkml:trace contextRef="#ctx0" brushRef="#br0" timeOffset="1444.767">1656 125 6985 0 0,'0'0'2305'0'0,"0"0"-402"0"0,0 0-25 0 0,0 0 74 0 0,0 0-106 0 0,0 0-264 0 0,0 0-334 0 0,0 0-323 0 0,0 0-224 0 0,0 0-151 0 0,-27 33-107 0 0,-86 104-85 0 0,68-62 102 0 0,43-62-363 0 0,-2-5-54 0 0,1-1-1 0 0,1 1 1 0 0,0 0-1 0 0,0 0 1 0 0,0 0-1 0 0,1 0 1 0 0,0 1-1 0 0,1-1 1 0 0,0 0-1 0 0,0 0 1 0 0,1 0 0 0 0,0 1-1 0 0,0-1 1 0 0,1 0-1 0 0,0 0 1 0 0,0 0-1 0 0,1-1 1 0 0,0 1-1 0 0,1-1 1 0 0,-1 1 0 0 0,1-1-1 0 0,1 0 1 0 0,-1 0-1 0 0,1-1 1 0 0,1 1-1 0 0,-1-1 1 0 0,1 0-1 0 0,0-1 1 0 0,0 0 0 0 0,1 1-1 0 0,-1-2 1 0 0,8 5-43 0 0,-3-6 93 0 0,1-1 1 0 0,-1 0 0 0 0,1 0 0 0 0,0-1 0 0 0,0 0 0 0 0,-1-2 0 0 0,1 1 0 0 0,0-1 0 0 0,0-1 0 0 0,-1 0 0 0 0,1 0-1 0 0,-1-1 1 0 0,0-1 0 0 0,0 0 0 0 0,0 0 0 0 0,0-1 0 0 0,5-4-94 0 0,-7 4 77 0 0,1-1-1 0 0,-1 0 1 0 0,0 0-1 0 0,0-1 1 0 0,-1 0-1 0 0,0-1 1 0 0,0 0-1 0 0,-1 0 1 0 0,0 0 0 0 0,0-1-1 0 0,-1 0 1 0 0,-1 0-1 0 0,1-1 1 0 0,-1 0-1 0 0,-1 0 1 0 0,0 0 0 0 0,0 0-1 0 0,-1-1 1 0 0,0 0-1 0 0,-1 1 1 0 0,0-1-1 0 0,-1 0 1 0 0,0 0 0 0 0,-1 0-1 0 0,0 0 1 0 0,0 0-1 0 0,-1 0 1 0 0,-1 0-1 0 0,-2-10-76 0 0,-2 9-88 0 0,0-1-1 0 0,-1 1 0 0 0,0-1 0 0 0,0 2 0 0 0,-2-1 0 0 0,1 1 1 0 0,-1 1-1 0 0,-1-1 0 0 0,0 2 0 0 0,0-1 0 0 0,-1 1 0 0 0,0 1 0 0 0,-1 0 1 0 0,0 1-1 0 0,0 0 0 0 0,-1 0 0 0 0,1 1 0 0 0,-2 1 0 0 0,1 1 1 0 0,0 0-1 0 0,-1 0 0 0 0,0 1 0 0 0,1 1 0 0 0,-1 0 0 0 0,0 1 1 0 0,-6 1 88 0 0,-31 11-2308 0 0,18 6-4933 0 0,18-6-4727 0 0</inkml:trace>
  <inkml:trace contextRef="#ctx0" brushRef="#br0" timeOffset="6133.378">2028 607 6297 0 0,'0'0'2011'0'0,"0"0"-244"0"0,0 0-30 0 0,0 0 102 0 0,0 0-24 0 0,0 0-284 0 0,0 0-467 0 0,0 0-400 0 0,0 0-196 0 0,0 0-30 0 0,0 0 55 0 0,15-1 5254 0 0,-15 2-5590 0 0,0-1-14 0 0,0 0-10 0 0,0 0 7 0 0,0 0 2 0 0,0 0 15 0 0,0 0 12 0 0,0 0 15 0 0,0 0 7 0 0,0 0-24 0 0,0 0-12 0 0,0 0-27 0 0,0 0-22 0 0,0 0 16 0 0,0 0 0 0 0,0 0 8 0 0,-2 22 1005 0 0,64-65-890 0 0,-89 60 428 0 0,27-16-2517 0 0,0-1-298 0 0,0-4-4267 0 0,0 0-6304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0 125 480 0 0,'0'0'2717'0'0,"0"0"-165"0"0,0 0-139 0 0,0 0-150 0 0,0 0-200 0 0,0 0-249 0 0,0 0-274 0 0,0 0-277 0 0,0 0-213 0 0,0 0-153 0 0,0 0-105 0 0,5-1-96 0 0,76-1 3356 0 0,-47 4-3805 0 0,0-1 1 0 0,0-2-1 0 0,0-1 0 0 0,0-1 1 0 0,0-2-1 0 0,0-2 1 0 0,-1-1-1 0 0,0-1 0 0 0,25-12-247 0 0,-14 7 105 0 0,88-40 311 0 0,-164 61 822 0 0,17 6-1223 0 0,1 0 1 0 0,0 2 0 0 0,1-1-1 0 0,1 2 1 0 0,0 0 0 0 0,1 0-1 0 0,1 1 1 0 0,0 0 0 0 0,1 1-1 0 0,1 0 1 0 0,1 1 0 0 0,1-1-1 0 0,0 1 1 0 0,1 1-1 0 0,2-1 1 0 0,0 1 0 0 0,0-1-1 0 0,2 1 1 0 0,1 2-16 0 0,-25 108 83 0 0,-4-39 2 0 0,-4-2 1 0 0,-4-1 0 0 0,-12 14-86 0 0,24-50 18 0 0,-40 91 55 0 0,66-149-1728 0 0,7-50-2677 0 0,-5 17-7302 0 0,-3 23-50 0 0</inkml:trace>
  <inkml:trace contextRef="#ctx0" brushRef="#br0" timeOffset="443.424">34 508 13347 0 0,'0'0'1411'0'0,"0"0"-528"0"0,0 0-313 0 0,0 0 165 0 0,0 0 336 0 0,0 0 247 0 0,0 0 26 0 0,0 0-148 0 0,0 0-185 0 0,0 0-143 0 0,0 0-113 0 0,36-1-105 0 0,117-7-128 0 0,157-8 1107 0 0,-224 8-1460 0 0,-86 8-159 0 0,0 0 10 0 0,0 0 0 0 0,0 0 16 0 0,0 0 34 0 0,0 0 32 0 0,-9 20 716 0 0,0 3-632 0 0,1 0-1 0 0,1 0 0 0 0,1 1 0 0 0,1 0 0 0 0,1 0 0 0 0,0 11-185 0 0,-8 44 206 0 0,4 10-117 0 0,8-88-116 0 0,0-1-2 0 0,0 0 9 0 0,0 0-4 0 0,0-33-2204 0 0,0 15-678 0 0,0 4-4632 0 0,0 9-4842 0 0</inkml:trace>
  <inkml:trace contextRef="#ctx0" brushRef="#br0" timeOffset="768.274">805 814 15883 0 0,'0'0'1631'0'0,"0"0"-841"0"0,0 0-437 0 0,0 0 109 0 0,0 0 297 0 0,0 0 213 0 0,0 0 93 0 0,0 0-118 0 0,0 0-199 0 0,0 0-137 0 0,0 0-131 0 0,0 0-92 0 0,0 0-38 0 0,3 13-38 0 0,10 103 481 0 0,-25-94-1948 0 0,5-19-3274 0 0,-1-7-5618 0 0,6 1-866 0 0</inkml:trace>
  <inkml:trace contextRef="#ctx0" brushRef="#br0" timeOffset="1010.762">897 195 12259 0 0,'0'0'2504'0'0,"0"0"-1696"0"0,0 0-608 0 0,0 0-416 0 0,0 0-176 0 0,0 0-40 0 0,0 0-296 0 0,0 0-624 0 0,0 0-2297 0 0,0 0-5353 0 0</inkml:trace>
  <inkml:trace contextRef="#ctx0" brushRef="#br0" timeOffset="1367.178">1031 972 12731 0 0,'0'0'1913'0'0,"0"0"-627"0"0,0 0-100 0 0,0 0 119 0 0,0 0-42 0 0,0 0-133 0 0,0 0-289 0 0,0 0-289 0 0,0 0-158 0 0,0 0-107 0 0,0 0-37 0 0,0 0 18 0 0,0 0 15 0 0,6-16 16 0 0,41-107 565 0 0,-40 109-648 0 0,64-95 830 0 0,-58 99-1029 0 0,-13 10-33 0 0,0 0-13 0 0,0 0-1 0 0,0 17 49 0 0,-1-11-5 0 0,0 1 0 0 0,1 0 0 0 0,0-1-1 0 0,0 1 1 0 0,1 0 0 0 0,0-1 0 0 0,0 1 0 0 0,0 0 0 0 0,1-1-1 0 0,0 0 1 0 0,1 1 0 0 0,-1-1 0 0 0,1 0 0 0 0,0 0-1 0 0,0 0 1 0 0,4 4-14 0 0,-4-7 36 0 0,0 1 0 0 0,0-1 0 0 0,0 0 0 0 0,0 0 0 0 0,0-1-1 0 0,1 1 1 0 0,-1-1 0 0 0,1 1 0 0 0,0-1 0 0 0,0 0 0 0 0,0-1 0 0 0,0 1 0 0 0,0-1-1 0 0,0 1 1 0 0,0-1 0 0 0,0 0 0 0 0,1-1 0 0 0,-1 1 0 0 0,4-1-36 0 0,0-3 97 0 0,0 0-1 0 0,1 0 1 0 0,-2-1 0 0 0,1 0 0 0 0,0-1-1 0 0,-1 0 1 0 0,0 0 0 0 0,0 0 0 0 0,0-1-1 0 0,-1 0 1 0 0,0-1 0 0 0,0 1 0 0 0,0-1-1 0 0,-1 0 1 0 0,0-1 0 0 0,-1 1 0 0 0,1-1 0 0 0,-1 0-1 0 0,-1 0 1 0 0,1 0 0 0 0,-2 0 0 0 0,1-1-1 0 0,-1 1 1 0 0,0-1 0 0 0,0-7-97 0 0,2-32-958 0 0,6 61-7443 0 0,-7-10 2831 0 0,1 3-6594 0 0</inkml:trace>
  <inkml:trace contextRef="#ctx0" brushRef="#br0" timeOffset="1872.16">1805 656 11715 0 0,'0'0'2439'0'0,"0"0"-491"0"0,0 0-142 0 0,0 0-20 0 0,0 0-107 0 0,0 0-274 0 0,0 0-373 0 0,0 0-342 0 0,0 0-245 0 0,0 0-134 0 0,0 0-82 0 0,0 0-47 0 0,-21 1-26 0 0,-66 9-40 0 0,83-10-109 0 0,0 0 0 0 0,1 1-1 0 0,-1 0 1 0 0,1 0 0 0 0,-1 0 0 0 0,0 0 0 0 0,1 0-1 0 0,0 1 1 0 0,-1-1 0 0 0,1 1 0 0 0,0 0 0 0 0,0 0 0 0 0,0 0-1 0 0,0 1 1 0 0,0-1 0 0 0,0 1 0 0 0,1-1 0 0 0,-1 1-1 0 0,1 1-6 0 0,-8 6 15 0 0,7-8-16 0 0,0 1-1 0 0,0-1 1 0 0,0 0 0 0 0,0 0 0 0 0,1 1-1 0 0,-1 0 1 0 0,1 0 0 0 0,0-1-1 0 0,0 1 1 0 0,0 0 0 0 0,0 1 0 0 0,0-1-1 0 0,1 0 1 0 0,-1 1 0 0 0,1-1-1 0 0,0 0 1 0 0,0 1 0 0 0,0-1 0 0 0,0 1-1 0 0,1 0 1 0 0,0-1 0 0 0,-1 1 0 0 0,1 0-1 0 0,1-1 1 0 0,-1 1 0 0 0,0 0-1 0 0,1-1 1 0 0,0 1 0 0 0,0-1 0 0 0,0 1-1 0 0,0-1 1 0 0,0 0 0 0 0,1 1-1 0 0,-1-1 1 0 0,1 0 0 0 0,0 0 0 0 0,0 0-1 0 0,1 0 1 0 0,-1 0 0 0 0,0 0 0 0 0,1-1-1 0 0,0 1 1 0 0,-1-1 0 0 0,1 0-1 0 0,0 0 1 0 0,0 0 0 0 0,0 0 0 0 0,1 0 1 0 0,10 2 57 0 0,1-1 0 0 0,0 0 0 0 0,-1-1 0 0 0,1-1 0 0 0,0 0 0 0 0,0-1 1 0 0,0-1-1 0 0,0 0 0 0 0,0-1 0 0 0,-1 0 0 0 0,1-2 0 0 0,-1 1 0 0 0,0-2 1 0 0,0 0-1 0 0,0-1 0 0 0,0 0 0 0 0,-1-1 0 0 0,0 0 0 0 0,2-3-57 0 0,8-5 121 0 0,-1-1-1 0 0,0-1 1 0 0,-2-1-1 0 0,0-1 1 0 0,-1 0 0 0 0,-1-2-1 0 0,0 0 1 0 0,-2-1-1 0 0,-1 0 1 0 0,1-4-121 0 0,-3 9 17 0 0,-2-1 0 0 0,0 0 0 0 0,-2-1 0 0 0,1 0 0 0 0,-2-1 0 0 0,-1 1 0 0 0,-1-1 0 0 0,0-1 1 0 0,-1 1-1 0 0,-1-1 0 0 0,-2 0 0 0 0,0 0 0 0 0,-1 0 0 0 0,0 0 0 0 0,-2 0 0 0 0,-2-11-17 0 0,2 28-20 0 0,-1-1 0 0 0,1 0 0 0 0,-1 1 0 0 0,0 0 0 0 0,0-1 0 0 0,0 1 0 0 0,-1 0 0 0 0,1 0 0 0 0,-1 0 0 0 0,0 1 0 0 0,0-1 0 0 0,-1 1 0 0 0,1-1 0 0 0,-1 1 0 0 0,0 0 0 0 0,1 0 1 0 0,-1 1-1 0 0,0-1 0 0 0,-1 1 0 0 0,1 0 0 0 0,0 0 0 0 0,-1 0 0 0 0,1 1 0 0 0,-1-1 0 0 0,0 1 0 0 0,1 0 0 0 0,-1 1 0 0 0,0-1 0 0 0,1 1 0 0 0,-1 0 0 0 0,0 0 0 0 0,0 0 0 0 0,0 1 0 0 0,1-1 0 0 0,-1 1 0 0 0,0 0 0 0 0,1 1 0 0 0,-1-1 0 0 0,1 1 0 0 0,0 0 0 0 0,-1 0 0 0 0,1 0 0 0 0,0 1 0 0 0,0 0 0 0 0,0-1 0 0 0,0 2 20 0 0,-8 4 25 0 0,0 0 1 0 0,1 2-1 0 0,0-1 0 0 0,0 1 0 0 0,1 1 0 0 0,0 0 0 0 0,1 0 0 0 0,1 1 1 0 0,-1 0-1 0 0,2 1 0 0 0,0 0 0 0 0,0 0 0 0 0,1 0 0 0 0,1 1 0 0 0,0 0 1 0 0,1 0-1 0 0,1 0 0 0 0,0 0 0 0 0,1 1 0 0 0,0-1 0 0 0,1 1 0 0 0,1 0 1 0 0,0-1-1 0 0,1 1 0 0 0,1-1 0 0 0,0 1 0 0 0,1-1 0 0 0,0 0 0 0 0,1 0 1 0 0,1 0-1 0 0,0 0 0 0 0,1-1 0 0 0,1 1 0 0 0,2 3-25 0 0,17 11 153 0 0,0-2 0 0 0,2-1 0 0 0,1-1 0 0 0,1-1 0 0 0,0-2 0 0 0,2 0 0 0 0,1-3 0 0 0,0-1 0 0 0,1-1 0 0 0,0-1 0 0 0,2-3 0 0 0,-1-1 0 0 0,9 1-153 0 0,25 9-107 0 0,-63-19-1221 0 0,-9-3-8333 0 0,0 1-3145 0 0</inkml:trace>
  <inkml:trace contextRef="#ctx0" brushRef="#br0" timeOffset="12944.832">5171 737 5833 0 0,'0'0'2502'0'0,"0"0"-208"0"0,0 0-198 0 0,0 0-75 0 0,0 0-110 0 0,0 0-216 0 0,0 0-331 0 0,0 0-328 0 0,0 0-265 0 0,0 0-185 0 0,0 0-74 0 0,0 0-47 0 0,6 7 1265 0 0,-9 309 661 0 0,-1-265-2267 0 0,4-50-101 0 0,0-1 1353 0 0,-13-118-969 0 0,14 93-398 0 0,1 0 0 0 0,2 0-1 0 0,0 0 1 0 0,2 1 0 0 0,1 0 0 0 0,0 0 0 0 0,2 0 0 0 0,1 1 0 0 0,1 0-1 0 0,0 1 1 0 0,2 0 0 0 0,1 1 0 0 0,0 1 0 0 0,14-15-9 0 0,-28 35 1 0 0,0 0 1 0 0,0 1-1 0 0,0-1 1 0 0,0 0-1 0 0,0 1 1 0 0,0-1-1 0 0,0 0 0 0 0,0 0 1 0 0,1 1-1 0 0,-1-1 1 0 0,0 0-1 0 0,0 1 1 0 0,0-1-1 0 0,0 0 1 0 0,0 0-1 0 0,1 1 0 0 0,-1-1 1 0 0,0 0-1 0 0,0 0 1 0 0,0 1-1 0 0,1-1 1 0 0,-1 0-1 0 0,0 0 1 0 0,0 0-1 0 0,1 1 0 0 0,-1-1 1 0 0,0 0-1 0 0,1 0 1 0 0,-1 0-1 0 0,0 0 1 0 0,0 0-1 0 0,1 0 1 0 0,-1 0-1 0 0,0 1 1 0 0,1-1-1 0 0,-1 0 0 0 0,0 0 1 0 0,1 0-1 0 0,-1 0 1 0 0,0 0-1 0 0,0-1 1 0 0,1 1-1 0 0,-1 0 1 0 0,0 0-1 0 0,1 0 0 0 0,-1 0 1 0 0,0 0-1 0 0,1 0 1 0 0,-1 0-1 0 0,0 0 1 0 0,0-1-1 0 0,1 1 1 0 0,-1 0-1 0 0,0 0 0 0 0,0 0 1 0 0,1-1-1 0 0,-1 1 1 0 0,0 0-1 0 0,0 0 1 0 0,0-1-1 0 0,0 1 1 0 0,1 0-1 0 0,-1 0 0 0 0,0-1 1 0 0,0 1-1 0 0,0 0 1 0 0,0-1-1 0 0,0 1 1 0 0,0 0-2 0 0,6 11 40 0 0,41 99 120 0 0,-35-81-169 0 0,-11-29 9 0 0,0 1 18 0 0,0 2 10 0 0,-1-3-25 0 0,0 0-2 0 0,0 0-7 0 0,0 0 16 0 0,0 0 2 0 0,0 0-12 0 0,0 0 14 0 0,0 0 6 0 0,-6-26-3082 0 0,4 21 1758 0 0,-1 0-2704 0 0,2 1-4762 0 0,1 0-3690 0 0</inkml:trace>
  <inkml:trace contextRef="#ctx0" brushRef="#br0" timeOffset="13218.131">5805 777 14499 0 0,'0'0'1428'0'0,"0"0"-449"0"0,0 0 135 0 0,0 0 378 0 0,0 0 235 0 0,0 0-92 0 0,0 0-419 0 0,0 0-423 0 0,0 0-265 0 0,0 0-133 0 0,0 0-86 0 0,0 0-37 0 0,0 0-52 0 0,-9 27-45 0 0,-28 81-50 0 0,11-22-205 0 0,21-74-1947 0 0,0-6-5147 0 0,4-6-4739 0 0</inkml:trace>
  <inkml:trace contextRef="#ctx0" brushRef="#br0" timeOffset="15224.932">6307 766 8330 0 0,'0'0'4742'0'0,"0"0"-2327"0"0,0 0-877 0 0,0 0-134 0 0,0 0-99 0 0,0 0-184 0 0,0 0-245 0 0,0 0-209 0 0,0 0-173 0 0,0 0-116 0 0,0 0-80 0 0,0 0-37 0 0,0 0-6 0 0,-16 3-10 0 0,-52 8-19 0 0,55-9-143 0 0,-1 2 0 0 0,1 0 1 0 0,0 0-1 0 0,1 1 0 0 0,-1 1 1 0 0,1 0-1 0 0,0 1 0 0 0,0 0 1 0 0,-6 6-84 0 0,10-8 36 0 0,2-1-33 0 0,0 1 0 0 0,1-1 0 0 0,0 1 0 0 0,0 0 0 0 0,0 0-1 0 0,0 0 1 0 0,1 0 0 0 0,0 1 0 0 0,0 0 0 0 0,1 0 0 0 0,-1 0-1 0 0,1 1 1 0 0,1-1 0 0 0,-1 1 0 0 0,1-1 0 0 0,0 1 0 0 0,0 0-1 0 0,1 0 1 0 0,0 0 0 0 0,1-1 0 0 0,-1 1 0 0 0,1 0 0 0 0,0 0-1 0 0,1 1-2 0 0,-1-4 12 0 0,-1-1 0 0 0,1 0 0 0 0,0 0 0 0 0,1 0-1 0 0,-1 0 1 0 0,1 0 0 0 0,-1 0 0 0 0,1 1 0 0 0,0-1-1 0 0,0 0 1 0 0,0-1 0 0 0,0 1 0 0 0,1 0 0 0 0,-1 0-1 0 0,1 0 1 0 0,0-1 0 0 0,0 1 0 0 0,0-1 0 0 0,0 1-1 0 0,0-1 1 0 0,0 0 0 0 0,1 0 0 0 0,-1 0 0 0 0,1 0-1 0 0,-1 0 1 0 0,1-1 0 0 0,0 1 0 0 0,0-1 0 0 0,-1 0 0 0 0,1 1-1 0 0,0-2 1 0 0,0 1 0 0 0,1 0 0 0 0,-1 0 0 0 0,0-1-1 0 0,0 0 1 0 0,0 1 0 0 0,0-1 0 0 0,0 0 0 0 0,1-1-12 0 0,6 0 82 0 0,-1-1 1 0 0,1-1 0 0 0,-1 0 0 0 0,1 0 0 0 0,-1-1-1 0 0,0 0 1 0 0,-1-1 0 0 0,1 0 0 0 0,-1 0 0 0 0,1-1-1 0 0,-2 0 1 0 0,1 0 0 0 0,2-4-83 0 0,4 0 80 0 0,118-119 504 0 0,-81 78-385 0 0,-29 76-206 0 0,-13-6 27 0 0,-1 1-1 0 0,-1-1 1 0 0,0 2 0 0 0,-2-1-1 0 0,0 0 1 0 0,-2 1 0 0 0,0 0-1 0 0,-1 0 1 0 0,-1 0 0 0 0,-1 0-1 0 0,-1 0 1 0 0,-2 10-20 0 0,-1 0 0 0 0,-1 0 1 0 0,-1-1-1 0 0,-2 1 0 0 0,-1-2 0 0 0,-1 1 1 0 0,-10 17-1 0 0,16-36-5 0 0,-8 15-10 0 0,0 0-1 0 0,-2-1 0 0 0,-1 0 0 0 0,-1-1 0 0 0,-1-1 1 0 0,-1 1 15 0 0,16-21-21 0 0,0 0-1 0 0,-1-1 1 0 0,1 1 0 0 0,-1 0 0 0 0,1-1 0 0 0,-1 1 0 0 0,0-1 0 0 0,0 0 0 0 0,0 0 0 0 0,0 0 0 0 0,-1 0-1 0 0,1-1 1 0 0,0 1 0 0 0,-1-1 0 0 0,1 0 0 0 0,-1 0 0 0 0,-2 0 21 0 0,-1-38-642 0 0,9 24 627 0 0,1-1-1 0 0,1 1 1 0 0,0 0 0 0 0,1 0-1 0 0,1 1 1 0 0,0-1-1 0 0,0 1 1 0 0,1 1-1 0 0,1-1 1 0 0,1-1 15 0 0,165-201 182 0 0,-141 180-116 0 0,-2-1 0 0 0,-1-1-1 0 0,-2-1 1 0 0,-1-2 0 0 0,-2 0-1 0 0,-2-2 1 0 0,-1-1 0 0 0,-1-4-66 0 0,-7 6 26 0 0,-2-1 0 0 0,-2-1 0 0 0,-1 0 1 0 0,-3 0-1 0 0,-1 0 0 0 0,-2-1 0 0 0,-2 0 0 0 0,-3-30-26 0 0,-6 35 100 0 0,8 38-77 0 0,0 0 1 0 0,0 0-1 0 0,0 0-6 0 0,0 0-5 0 0,-5 3 481 0 0,5-2-486 0 0,0-1 2 0 0,0 0 5 0 0,0 0-4 0 0,0 0 5 0 0,0 0 1 0 0,-4 22 273 0 0,-7 73-40 0 0,-7-25-206 0 0,4 1 1 0 0,2 0 0 0 0,0 54-44 0 0,7-75 1 0 0,-21 71 36 0 0,-8-66-29 0 0,106-166 175 0 0,-48 73-135 0 0,-13 17-45 0 0,2 1 0 0 0,0 0 0 0 0,1 1 0 0 0,1 1 0 0 0,1 0 1 0 0,0 1-1 0 0,1 1 0 0 0,7-4-3 0 0,-23 19-2 0 0,0 1 0 0 0,-1-1 1 0 0,1 1-1 0 0,0 0 0 0 0,0-1 1 0 0,0 1-1 0 0,0 0 0 0 0,0 0 0 0 0,-1 0 1 0 0,1 0-1 0 0,0 0 0 0 0,0 0 0 0 0,0 0 1 0 0,0 0-1 0 0,0 0 0 0 0,0 0 1 0 0,0 0-1 0 0,-1 0 0 0 0,1 1 0 0 0,0-1 1 0 0,0 0-1 0 0,0 1 0 0 0,-1-1 0 0 0,1 0 1 0 0,0 1-1 0 0,0-1 0 0 0,-1 1 0 0 0,1 0 1 0 0,0-1-1 0 0,-1 1 0 0 0,1-1 1 0 0,0 1-1 0 0,-1 0 0 0 0,1-1 0 0 0,-1 1 1 0 0,1 0-1 0 0,-1 0 0 0 0,0 0 0 0 0,1-1 1 0 0,-1 1-1 0 0,0 0 0 0 0,1 0 0 0 0,-1 0 1 0 0,0 0-1 0 0,0 0 0 0 0,0-1 1 0 0,0 1-1 0 0,0 0 0 0 0,0 0 0 0 0,0 1 2 0 0,7 54 35 0 0,-7-50-34 0 0,5 41 23 0 0,-2-34-13 0 0,-1 0 1 0 0,-1-1-1 0 0,0 1 1 0 0,-1 0-1 0 0,0 0 1 0 0,-1 0-1 0 0,0 0 1 0 0,-1 0-1 0 0,-1 0 1 0 0,0-1-1 0 0,-1 1 1 0 0,0 0-12 0 0,1-4-1774 0 0,13-20-4274 0 0,-3 3-3930 0 0,-1 4-1782 0 0</inkml:trace>
  <inkml:trace contextRef="#ctx0" brushRef="#br0" timeOffset="15549.804">7364 398 15115 0 0,'0'0'1126'0'0,"0"0"-250"0"0,0 0 196 0 0,0 0 370 0 0,0 0 153 0 0,0 0-125 0 0,0 0-265 0 0,0 0-297 0 0,0 0-185 0 0,0 0-113 0 0,0 0-92 0 0,0 0-68 0 0,0 34-85 0 0,0 108-75 0 0,-17 6 406 0 0,-18 25-506 0 0,-8-92-468 0 0,36-76-3120 0 0,6-12-5155 0 0,1 2 4899 0 0,0 1-7442 0 0</inkml:trace>
  <inkml:trace contextRef="#ctx0" brushRef="#br0" timeOffset="15799.092">7152 663 12011 0 0,'0'0'1996'0'0,"0"0"-778"0"0,0 0-269 0 0,0 0 115 0 0,0 0 185 0 0,0 0 83 0 0,0 0-120 0 0,0 0-200 0 0,0 0-159 0 0,0 0-131 0 0,0 0-111 0 0,0 0-104 0 0,30 2-122 0 0,93 5-113 0 0,30-5-165 0 0,-122-6-922 0 0,-12 0-4236 0 0,-14 1-4357 0 0</inkml:trace>
  <inkml:trace contextRef="#ctx0" brushRef="#br0" timeOffset="7224.964">3259 302 6265 0 0,'0'0'2316'0'0,"0"0"-313"0"0,0 0-206 0 0,0 0-26 0 0,0 0-24 0 0,0 0-102 0 0,0 0-194 0 0,0 0-210 0 0,0 0-216 0 0,0 0-157 0 0,0 0-117 0 0,-3-7-85 0 0,-8-20-62 0 0,8 21-42 0 0,3 6-45 0 0,0 0-70 0 0,0 0-32 0 0,0 0-54 0 0,0 0-54 0 0,0 0-44 0 0,0 0-43 0 0,0 0-31 0 0,0 0-37 0 0,0 0-37 0 0,0 0-30 0 0,0 0-30 0 0,0 0-10 0 0,14 33 394 0 0,90 194 540 0 0,11 50-748 0 0,-81-177-167 0 0,-28-75-28 0 0,-3-25-43 0 0,-3 0-10 0 0,0 0 29 0 0,0 0-2 0 0,0 0 1 0 0,10-26 1197 0 0,-8-4-1188 0 0,2-1 0 0 0,1 1 0 0 0,2 0 0 0 0,0 1 0 0 0,9-20-20 0 0,3-13-4 0 0,76-246 46 0 0,-72 219-37 0 0,-21 106-4400 0 0,-1-5 1101 0 0,0-1-3563 0 0,-1-4-5236 0 0</inkml:trace>
  <inkml:trace contextRef="#ctx0" brushRef="#br0" timeOffset="8085.084">3817 759 5641 0 0,'0'0'1903'0'0,"0"0"-145"0"0,0 0 86 0 0,0 0 229 0 0,0 0 62 0 0,0 0-256 0 0,0 0-420 0 0,0 0-408 0 0,0 0-262 0 0,0 0-83 0 0,0 0-39 0 0,0 0-26 0 0,1-3-23 0 0,-1-2 790 0 0,-15 35-379 0 0,-98 153-138 0 0,49-83-799 0 0,98-155 1281 0 0,36-55-1291 0 0,64-89 69 0 0,-126 182-87 0 0,-7 15-56 0 0,0 2-31 0 0,-1 0-3 0 0,0 0-5 0 0,0 0-1 0 0,16 23 93 0 0,-9-14-12 0 0,0 0-1 0 0,0 0 1 0 0,-1 1-1 0 0,-1 0 0 0 0,1 0 1 0 0,-2 0-1 0 0,1 1 1 0 0,-2-1-1 0 0,1 1 1 0 0,-1 0-1 0 0,-1 0 0 0 0,0 0 1 0 0,0 7-49 0 0,11 82 255 0 0,3-6-134 0 0,-27-140-3685 0 0,7 41 1039 0 0,-1-1-6093 0 0,3 6-3075 0 0</inkml:trace>
  <inkml:trace contextRef="#ctx0" brushRef="#br0" timeOffset="8385.162">3574 895 4537 0 0,'0'0'1611'0'0,"0"0"-139"0"0,0 0 14 0 0,0 0 30 0 0,0 0-45 0 0,0 0-69 0 0,0 0-157 0 0,0 0-52 0 0,0 0 4 0 0,0 0-102 0 0,0 0-73 0 0,0 0-42 0 0,0 0-48 0 0,25-1-42 0 0,82-2-71 0 0,128-11 2772 0 0,-230 19-5486 0 0,-5 9-5857 0 0,-1-12 5347 0 0,1-1-9369 0 0</inkml:trace>
  <inkml:trace contextRef="#ctx0" brushRef="#br0" timeOffset="8866.447">4133 707 8058 0 0,'0'0'2418'0'0,"0"0"-710"0"0,0 0-328 0 0,0 0 2 0 0,0 0 17 0 0,0 0-115 0 0,0 0-257 0 0,0 0-290 0 0,0 0-199 0 0,0 0-78 0 0,0 0-1 0 0,0 0 130 0 0,0 0 107 0 0,5 4 33 0 0,-1-1-572 0 0,-1 1 0 0 0,0-1 0 0 0,1 1 0 0 0,-1 0 1 0 0,0 0-1 0 0,-1 0 0 0 0,1 0 0 0 0,-1 1 1 0 0,0-1-1 0 0,0 1 0 0 0,0-1 0 0 0,0 1 0 0 0,-1 0 1 0 0,0 0-1 0 0,0 0 0 0 0,0-1 0 0 0,-1 1 1 0 0,0 0-1 0 0,0 1-157 0 0,0 192 257 0 0,0-197-423 0 0,0-1-89 0 0,0 0-91 0 0,0 0-91 0 0,0 0-92 0 0,0 0-148 0 0,0 0-267 0 0,0 0-464 0 0,0 0-894 0 0,0 0-2523 0 0,0 0-4681 0 0</inkml:trace>
  <inkml:trace contextRef="#ctx0" brushRef="#br0" timeOffset="9347.149">4072 748 8850 0 0,'0'0'2571'0'0,"0"0"-345"0"0,0 0-252 0 0,0 0-226 0 0,0 0-369 0 0,0 0-409 0 0,0 0-309 0 0,0 0-132 0 0,0 0-40 0 0,0 0 31 0 0,0 0 26 0 0,0 0-47 0 0,17-6-35 0 0,123-29 938 0 0,-67 35-687 0 0,-72 3-692 0 0,1 0 1 0 0,-1-1-1 0 0,1 1 1 0 0,-1 0-1 0 0,0 0 1 0 0,0 0-1 0 0,0 0 1 0 0,-1 1-1 0 0,1-1 1 0 0,-1 0-1 0 0,0 0 1 0 0,1 0-1 0 0,-1 0 1 0 0,-1 1-1 0 0,1-1 1 0 0,0 0-1 0 0,-1 0 1 0 0,0 0-1 0 0,0 0 0 0 0,0 0 1 0 0,0 0-1 0 0,0 0 1 0 0,-1 1-24 0 0,-78 100 321 0 0,79-103-320 0 0,1 0 0 0 0,-1 0 0 0 0,0 0 0 0 0,1 0-1 0 0,-1 0 1 0 0,0 1 0 0 0,1-1 0 0 0,0 0 0 0 0,-1 0-1 0 0,1 1 1 0 0,0-1 0 0 0,-1 0 0 0 0,1 1 0 0 0,0-1 0 0 0,0 0-1 0 0,0 1 1 0 0,0-1 0 0 0,0 0 0 0 0,1 1 0 0 0,-1-1-1 0 0,0 0 1 0 0,1 1 0 0 0,-1-1 0 0 0,1 0 0 0 0,-1 0-1 0 0,1 1 1 0 0,-1-1 0 0 0,1 0 0 0 0,0 0 0 0 0,0 0 0 0 0,-1 0-1 0 0,1 0 1 0 0,0 0 0 0 0,0 0 0 0 0,0 0 0 0 0,0 0-1 0 0,0 0 1 0 0,1-1 0 0 0,-1 1 0 0 0,0 0 0 0 0,0-1 0 0 0,0 1-1 0 0,1 0 0 0 0,63 16 39 0 0,-52-14-37 0 0,84 31 34 0 0,-96-32-14 0 0,0 0 0 0 0,0 1 0 0 0,0-1-1 0 0,0 1 1 0 0,-1-1 0 0 0,1 1 0 0 0,-1 0-1 0 0,0-1 1 0 0,1 1 0 0 0,-1 0 0 0 0,-1-1 0 0 0,1 1-1 0 0,0-1 1 0 0,-1 1 0 0 0,1 0 0 0 0,-1-1-1 0 0,0 1 1 0 0,0-1 0 0 0,0 0 0 0 0,0 1-1 0 0,0-1 1 0 0,0 0 0 0 0,-1 1 0 0 0,1-1 0 0 0,-1 0-1 0 0,1 0 1 0 0,-1 0 0 0 0,0 0 0 0 0,0 0-1 0 0,0-1 1 0 0,0 1 0 0 0,0-1 0 0 0,0 1-1 0 0,-1-1-21 0 0,-90 58 387 0 0,84-55-386 0 0,0-1-1 0 0,0-1 1 0 0,-1 0-1 0 0,1 0 1 0 0,0 0-1 0 0,-1-1 0 0 0,1-1 1 0 0,-1 0-1 0 0,1 0 1 0 0,-1-1-1 0 0,1 0 1 0 0,-1 0-1 0 0,1-1 1 0 0,-7-2-1 0 0,-25-39-3058 0 0,39 34 460 0 0,2 3-1931 0 0,0-1-7087 0 0</inkml:trace>
  <inkml:trace contextRef="#ctx0" brushRef="#br0" timeOffset="11778.02">4198 1131 0 0 0,'0'0'368'0'0,"0"0"176"0"0,0 0 128 0 0,0 0 131 0 0,-3 1 61 0 0,-31 16 4782 0 0,34-17-5066 0 0,0 0 24 0 0,0 0-3 0 0,0 0-1 0 0,0 0 5 0 0,0 0 20 0 0,0 0 31 0 0,0 0 30 0 0,-25 7 7121 0 0,26-7-7771 0 0,-1 0 14 0 0,0 0 2 0 0,0 0 11 0 0,0 0 8 0 0,0 0 2 0 0,0 0 12 0 0,0 0 29 0 0,0 0 6 0 0,0 0 0 0 0,0 0-3 0 0,-15-4 894 0 0,15-105-163 0 0,9 68-797 0 0,-8 40-2248 0 0,-3 2-6046 0 0,2-1-2036 0 0</inkml:trace>
  <inkml:trace contextRef="#ctx0" brushRef="#br0" timeOffset="13378.884">5641 523 12611 0 0,'0'0'128'0'0,"0"0"-824"0"0,0 0-289 0 0,0 0 65 0 0,0 0 512 0 0,0 0-64 0 0,0 0-960 0 0,0 0-6394 0 0</inkml:trace>
  <inkml:trace contextRef="#ctx0" brushRef="#br0" timeOffset="16747.162">5781 457 1536 0 0,'0'0'2063'0'0,"0"0"-198"0"0,0 0-62 0 0,0 0-59 0 0,0 0-175 0 0,0 0-249 0 0,0 0-197 0 0,0 0-154 0 0,0 0-79 0 0,0 0-65 0 0,0 0-82 0 0,0 0-55 0 0,0 0-13 0 0,-5 2 0 0 0,-6 1-230 0 0,1 2 0 0 0,1-1-1 0 0,-1 1 1 0 0,0 1 0 0 0,1 0 0 0 0,0 0 0 0 0,1 1 0 0 0,0 0-1 0 0,-8 7-444 0 0,16-13 71 0 0,0-1-19 0 0,0 0-33 0 0,24-1 697 0 0,-12-4-436 0 0,0 0-1 0 0,0-1 1 0 0,0 0-1 0 0,-1-1 1 0 0,0-1-1 0 0,0 0 1 0 0,-1 0-1 0 0,7-7-279 0 0,-17 14 217 0 0,0 1 20 0 0,0 0 7 0 0,0 0-11 0 0,0 0-11 0 0,0 0-22 0 0,-8 4 257 0 0,-49 32-227 0 0,56-35-232 0 0,1-1-22 0 0,0 0-8 0 0,0 0-30 0 0,0 0-32 0 0,0 0-16 0 0,14 0-307 0 0,2 0-225 0 0,11 1-2217 0 0,-11-3-6200 0 0,-12-1-3281 0 0</inkml:trace>
  <inkml:trace contextRef="#ctx0" brushRef="#br0" timeOffset="22459.105">13822 398 13051 0 0,'0'0'4001'0'0,"0"0"-2008"0"0,0 0-946 0 0,0 0-121 0 0,0 0 3 0 0,0 0 62 0 0,0 0 17 0 0,0 0-85 0 0,0 0-105 0 0,0 0-118 0 0,0 0-85 0 0,0 0-103 0 0,0 0-75 0 0,3 21-53 0 0,18 105 201 0 0,-13-74-379 0 0,-1 2 1 0 0,-3-1 0 0 0,-2 1 0 0 0,-3 0 0 0 0,-2-1 0 0 0,-8 40-207 0 0,-19 69-5 0 0,22-119-5 0 0,8-42-35 0 0,0-1-22 0 0,0 0-18 0 0,0 0-7 0 0,0 0 3 0 0,0 0-27 0 0,0 0-27 0 0,15-13-1285 0 0,0-16-1943 0 0,-11 16-256 0 0,1 3-3320 0 0,1 5-5061 0 0</inkml:trace>
  <inkml:trace contextRef="#ctx0" brushRef="#br0" timeOffset="22968.229">14048 457 14163 0 0,'0'0'2088'0'0,"0"0"-999"0"0,0 0-425 0 0,0 0-336 0 0,0 0-136 0 0,0 0-128 0 0,0 0-72 0 0,0 0-32 0 0,0 0-328 0 0,0 0-648 0 0,0 0-2553 0 0,0 0-8234 0 0</inkml:trace>
  <inkml:trace contextRef="#ctx0" brushRef="#br0" timeOffset="22716.108">14127 902 16564 0 0,'0'0'1621'0'0,"0"0"-423"0"0,0 0-66 0 0,0 0 139 0 0,0 0 55 0 0,0 0-150 0 0,0 0-268 0 0,0 0-317 0 0,0 0-246 0 0,1 32-130 0 0,0 146-35 0 0,-4-97-1300 0 0,-1-81-8324 0 0,4-4-2518 0 0</inkml:trace>
  <inkml:trace contextRef="#ctx0" brushRef="#br0" timeOffset="23237.558">14254 1116 15179 0 0,'0'0'2679'0'0,"0"0"-1492"0"0,0 0-345 0 0,0 0 349 0 0,0 0 197 0 0,0 0-89 0 0,0 0-283 0 0,0 0-373 0 0,0 0-229 0 0,0 0-76 0 0,0 0-32 0 0,0 0-26 0 0,0 0-28 0 0,18-24-42 0 0,52-75-40 0 0,-27 16 57 0 0,-6-5-290 0 0,-28 96-396 0 0,-4 88 208 0 0,-7-86 251 0 0,1 0 1 0 0,1-1-1 0 0,0 1 0 0 0,0 0 1 0 0,1-1-1 0 0,0 1 1 0 0,0 0-1 0 0,1-1 1 0 0,1 1-1 0 0,0-1 0 0 0,0 0 1 0 0,0 0-1 0 0,1 0 1 0 0,3 3-1 0 0,-3-8 54 0 0,0-1-1 0 0,0 0 1 0 0,0 0 0 0 0,1 0 0 0 0,-1 0 0 0 0,1-1 0 0 0,0 0 0 0 0,0 0-1 0 0,0 0 1 0 0,0 0 0 0 0,0-1 0 0 0,0 0 0 0 0,0 0 0 0 0,0 0 0 0 0,1-1-1 0 0,-1 0 1 0 0,0 0 0 0 0,1 0 0 0 0,-1 0 0 0 0,0-1 0 0 0,0 0 0 0 0,0 0-1 0 0,1 0 1 0 0,-1-1 0 0 0,0 0 0 0 0,-1 0 0 0 0,1 0 0 0 0,0-1 0 0 0,-1 1-1 0 0,1-1 1 0 0,-1 0 0 0 0,0 0 0 0 0,0-1 0 0 0,4-3-54 0 0,9-10 209 0 0,-1-1 1 0 0,-1-1-1 0 0,0 0 1 0 0,-1-1-1 0 0,-1-1 1 0 0,2-6-210 0 0,15-22 195 0 0,-23 38-714 0 0,-7 9 12 0 0,1 0-1 0 0,0 0 1 0 0,0 1 0 0 0,0-1-1 0 0,0 0 1 0 0,0 1 0 0 0,0-1-1 0 0,0 1 1 0 0,1-1-1 0 0,-1 1 1 0 0,1 0 0 0 0,-1-1-1 0 0,1 1 1 0 0,-1 0 0 0 0,1 0-1 0 0,0 0 1 0 0,0 0 0 0 0,-1 0-1 0 0,1 1 1 0 0,0-1-1 0 0,0 0 1 0 0,0 1 0 0 0,0 0-1 0 0,0-1 1 0 0,0 1 0 0 0,0 0-1 0 0,0 0 1 0 0,-1 0 0 0 0,3 0 507 0 0,-2 0-12649 0 0</inkml:trace>
  <inkml:trace contextRef="#ctx0" brushRef="#br0" timeOffset="23789.041">15138 840 15595 0 0,'0'0'2912'0'0,"0"0"-856"0"0,0 0-426 0 0,0 0-205 0 0,0 0-234 0 0,0 0-228 0 0,0 0-232 0 0,0 0-187 0 0,0 0-140 0 0,0 0-114 0 0,0 0-102 0 0,0 0-78 0 0,0 0-46 0 0,-14 1-34 0 0,-45 6-13 0 0,56-6-17 0 0,1 0 0 0 0,-1-1 0 0 0,1 1 0 0 0,-1 0 0 0 0,1 0 0 0 0,0 1 0 0 0,-1-1 0 0 0,1 0 0 0 0,0 1 0 0 0,0 0 0 0 0,0-1 0 0 0,0 1 0 0 0,0 0 0 0 0,0 0 0 0 0,1 0 0 0 0,-1 0 0 0 0,0 0 0 0 0,1 1-1 0 0,0-1 1 0 0,-1 0 0 0 0,1 1 0 0 0,0-1 0 0 0,0 1 0 0 0,-3 6-2 0 0,1-6 2 0 0,1 0-1 0 0,-1 0 0 0 0,1 0 1 0 0,0 1-1 0 0,0-1 0 0 0,1 0 1 0 0,-1 1-1 0 0,1-1 0 0 0,0 1 1 0 0,-1 0-1 0 0,2 0 1 0 0,-1-1-1 0 0,0 1 0 0 0,1 0 1 0 0,0 0-1 0 0,-1 0 0 0 0,1-1 1 0 0,1 1-1 0 0,-1 0 0 0 0,1 0 1 0 0,-1 0-1 0 0,1-1 0 0 0,0 1 1 0 0,1 0-1 0 0,-1-1 0 0 0,1 1 1 0 0,-1-1-1 0 0,1 1 0 0 0,0-1 1 0 0,0 0-1 0 0,1 0 0 0 0,-1 0 1 0 0,0 0-1 0 0,1 0 1 0 0,0 0-1 0 0,0-1 0 0 0,0 1 1 0 0,0-1-1 0 0,0 0 0 0 0,0 0 1 0 0,1 0-1 0 0,-1 0 0 0 0,1-1 1 0 0,-1 1-1 0 0,2-1 1 0 0,4 0 69 0 0,0 0 1 0 0,1-1-1 0 0,-1-1 1 0 0,1 0-1 0 0,-1 0 0 0 0,0 0 1 0 0,0-1-1 0 0,0-1 1 0 0,0 1-1 0 0,0-2 1 0 0,0 1-1 0 0,-1-1 0 0 0,1 0 1 0 0,-1-1-1 0 0,0 0 1 0 0,0 0-1 0 0,-1-1 0 0 0,0 0 1 0 0,0 0-1 0 0,0-1-69 0 0,82-49 478 0 0,-68 47-385 0 0,-14 5-68 0 0,0 0-1 0 0,0 1 0 0 0,0 0 1 0 0,1 1-1 0 0,-1-1 0 0 0,1 1 1 0 0,-1 1-1 0 0,1 0 0 0 0,0 0 1 0 0,-1 0-1 0 0,1 1 0 0 0,4 0-24 0 0,-8 4 4 0 0,0 0-1 0 0,0-1 1 0 0,0 1-1 0 0,-1 1 1 0 0,0-1-1 0 0,0 1 1 0 0,0-1-1 0 0,0 1 1 0 0,-1 0-1 0 0,0 0 1 0 0,0 0-1 0 0,0 0 1 0 0,0 0-1 0 0,-1 0 1 0 0,0 1-1 0 0,0-1 1 0 0,-1 1-1 0 0,1-1 1 0 0,-1 0-1 0 0,0 1 1 0 0,-1-1-1 0 0,1 1 1 0 0,-1-1-1 0 0,0 0-3 0 0,-12 362-115 0 0,14-303 120 0 0,1-32-25 0 0,-1 1 0 0 0,-2-1 1 0 0,-1 0-1 0 0,-2 1 0 0 0,-1-1 1 0 0,-2-1-1 0 0,-5 18 20 0 0,8-42 0 0 0,0 0 0 0 0,0-1-1 0 0,-1 1 1 0 0,0-1 0 0 0,0 0 0 0 0,-1 0-1 0 0,1-1 1 0 0,-1 1 0 0 0,0-1-1 0 0,-1-1 1 0 0,1 1 0 0 0,-1-1 0 0 0,0 0-1 0 0,0-1 1 0 0,0 1 0 0 0,-1-1 0 0 0,1-1-1 0 0,-1 0 1 0 0,0 0 0 0 0,1 0 0 0 0,-1-1-1 0 0,0 0 1 0 0,0 0 0 0 0,0-1-1 0 0,0 0 1 0 0,0-1 0 0 0,0 1 0 0 0,0-2-1 0 0,1 1 1 0 0,-6-2 0 0 0,9 1-2 0 0,-1 0 0 0 0,1 0 1 0 0,0 0-1 0 0,0 0 0 0 0,0-1 0 0 0,0 0 0 0 0,1 0 1 0 0,-1 0-1 0 0,1 0 0 0 0,-1-1 0 0 0,1 1 0 0 0,0-1 0 0 0,0 0 1 0 0,1 1-1 0 0,-1-1 0 0 0,1-1 0 0 0,0 1 0 0 0,0 0 0 0 0,0 0 1 0 0,1-1-1 0 0,-1 1 0 0 0,1-1 0 0 0,0 0 0 0 0,1 1 1 0 0,-1-1-1 0 0,1 0 0 0 0,0 1 0 0 0,0-1 0 0 0,0 0 0 0 0,1 1 1 0 0,-1-1-1 0 0,1 0 0 0 0,0 1 0 0 0,1-1 0 0 0,-1 1 1 0 0,1-1-1 0 0,0 1 0 0 0,0 0 0 0 0,0 0 0 0 0,0 0 0 0 0,1-1 2 0 0,13-16-7 0 0,0 0-1 0 0,1 1 1 0 0,1 1-1 0 0,0 1 0 0 0,2 0 1 0 0,0 2-1 0 0,1 0 1 0 0,1 1-1 0 0,0 1 0 0 0,1 1 1 0 0,0 1-1 0 0,1 2 1 0 0,0 0-1 0 0,1 1 0 0 0,0 2 1 0 0,1 0-1 0 0,15-1 8 0 0,69-1 106 0 0,-26 4-1754 0 0,-29-4-3746 0 0,-41 6-6605 0 0</inkml:trace>
  <inkml:trace contextRef="#ctx0" brushRef="#br0" timeOffset="20532.002">11477 807 344 0 0,'0'0'1832'0'0,"0"0"-453"0"0,0 0 34 0 0,0 0 251 0 0,0 0 219 0 0,0 0 90 0 0,0 0-90 0 0,0 0-195 0 0,0 0-257 0 0,0 0-204 0 0,0 0-144 0 0,0 0-108 0 0,-4-6-52 0 0,2 3-840 0 0,2 1-6 0 0,-1 1-1 0 0,0 0 1 0 0,1-1 0 0 0,-1 1-1 0 0,0 0 1 0 0,0 0 0 0 0,1-1-1 0 0,-1 1 1 0 0,0 0 0 0 0,0 0-1 0 0,0 0 1 0 0,-1 0 0 0 0,1 0-1 0 0,0 1 1 0 0,0-1 0 0 0,0 0-1 0 0,-1 0 1 0 0,1 1 0 0 0,0-1 0 0 0,-1 1-1 0 0,1-1 1 0 0,-1 1 0 0 0,1 0-1 0 0,0-1 1 0 0,-1 1 0 0 0,1 0-1 0 0,-1 0 1 0 0,1 0 0 0 0,-1 0-1 0 0,1 0 1 0 0,-1 0 0 0 0,1 1-1 0 0,0-1 1 0 0,-1 0 0 0 0,0 1-77 0 0,-11 5 219 0 0,0 1 1 0 0,1 1 0 0 0,0 0-1 0 0,0 0 1 0 0,1 1-1 0 0,0 1 1 0 0,0 0 0 0 0,1 0-1 0 0,1 1 1 0 0,0 0-1 0 0,0 1 1 0 0,-4 8-220 0 0,6-10 35 0 0,0 1 0 0 0,1 1 0 0 0,0-1 0 0 0,0 1 0 0 0,1 0 0 0 0,1 0 0 0 0,0 1-1 0 0,1-1 1 0 0,0 1 0 0 0,1 0 0 0 0,1 0 0 0 0,0 0 0 0 0,0 0 0 0 0,1 0 0 0 0,1 0 0 0 0,0 0-35 0 0,2-6 26 0 0,0 1-1 0 0,0-1 1 0 0,0 1 0 0 0,1-1-1 0 0,0-1 1 0 0,0 1 0 0 0,1 0-1 0 0,0-1 1 0 0,0 0 0 0 0,1 0-1 0 0,-1-1 1 0 0,1 1 0 0 0,1-1-1 0 0,-1 0 1 0 0,1-1 0 0 0,-1 0 0 0 0,1 0-1 0 0,1 0 1 0 0,2 0-26 0 0,3 0 45 0 0,1 0 0 0 0,0-2 0 0 0,0 1 0 0 0,0-2-1 0 0,0 0 1 0 0,0-1 0 0 0,0 0 0 0 0,0-1 0 0 0,7-2-45 0 0,1 0-44 0 0,-1-2-1 0 0,1-1 1 0 0,-2 0 0 0 0,1-2 0 0 0,-1 0-1 0 0,0-1 1 0 0,0-1 0 0 0,-1-1 0 0 0,-1-1-1 0 0,10-8 45 0 0,12-19-1362 0 0,-20 9-6774 0 0,-13 18-3849 0 0</inkml:trace>
  <inkml:trace contextRef="#ctx0" brushRef="#br0" timeOffset="21143.083">12147 829 0 0 0,'0'0'673'0'0,"0"0"1272"0"0,0 0 537 0 0,0 0 194 0 0,0 0 25 0 0,0 0-211 0 0,0 0-363 0 0,0 0-353 0 0,0 0-397 0 0,0 0-327 0 0,0 0-230 0 0,0 0-147 0 0,0 0-62 0 0,-2-4-41 0 0,2 3-543 0 0,0 0-1 0 0,0 0 1 0 0,-1 0 0 0 0,1 0 0 0 0,0 1 0 0 0,-1-1 0 0 0,1 0 0 0 0,-1 0 0 0 0,1 0 0 0 0,-1 0-1 0 0,0 1 1 0 0,1-1 0 0 0,-1 0 0 0 0,0 1 0 0 0,1-1 0 0 0,-1 1 0 0 0,0-1 0 0 0,0 0 0 0 0,0 1-1 0 0,1 0 1 0 0,-1-1 0 0 0,0 1 0 0 0,0-1 0 0 0,0 1 0 0 0,0 0 0 0 0,0 0 0 0 0,0 0 0 0 0,0-1 0 0 0,0 1-1 0 0,0 0 1 0 0,0 0 0 0 0,0 0 0 0 0,0 0 0 0 0,0 1 0 0 0,0-1 0 0 0,1 0 0 0 0,-1 0 0 0 0,0 0-1 0 0,0 1 1 0 0,0-1 0 0 0,0 1 0 0 0,0-1 0 0 0,0 0 0 0 0,1 1 0 0 0,-1 0 0 0 0,0-1 0 0 0,0 1-1 0 0,1-1 1 0 0,-2 2-27 0 0,-10 2 91 0 0,-1 1-1 0 0,1 0 0 0 0,0 1 0 0 0,0 1 1 0 0,0 0-1 0 0,1 0 0 0 0,0 1 0 0 0,1 1 1 0 0,0 0-1 0 0,0 0 0 0 0,1 1 0 0 0,0 0 1 0 0,1 1-1 0 0,0 0 0 0 0,0 0 0 0 0,1 0 1 0 0,1 1-1 0 0,0 0 0 0 0,1 1 1 0 0,0-1-1 0 0,1 1 0 0 0,-3 12-90 0 0,5-19 3 0 0,1 0 1 0 0,0 0-1 0 0,0 0 0 0 0,0 1 1 0 0,1-1-1 0 0,0 0 0 0 0,0 0 0 0 0,1 0 1 0 0,0 0-1 0 0,0 1 0 0 0,0-1 1 0 0,1 0-1 0 0,-1-1 0 0 0,1 1 0 0 0,1 0 1 0 0,-1 0-1 0 0,1-1 0 0 0,0 0 1 0 0,1 1-1 0 0,-1-1 0 0 0,1 0 0 0 0,0-1 1 0 0,0 1-1 0 0,0-1 0 0 0,1 1 1 0 0,0-1-1 0 0,-1-1 0 0 0,2 2-3 0 0,6-1 83 0 0,0-1 1 0 0,1 0-1 0 0,-1 0 0 0 0,1-1 1 0 0,-1-1-1 0 0,1 0 0 0 0,-1-1 0 0 0,1 0 1 0 0,0-1-1 0 0,-1 0 0 0 0,1-1 0 0 0,-1 0 1 0 0,1-1-1 0 0,-1-1 0 0 0,0 0 1 0 0,-1 0-1 0 0,1-1 0 0 0,-1-1 0 0 0,1 0 1 0 0,-2 0-1 0 0,1-1 0 0 0,-1-1 1 0 0,0 0-1 0 0,0 0 0 0 0,-1-1 0 0 0,0 0 1 0 0,-1 0-1 0 0,0-1 0 0 0,6-10-83 0 0,-10 15 17 0 0,1-1 0 0 0,-1-1 0 0 0,0 1 0 0 0,-1 0-1 0 0,1-1 1 0 0,-1 0 0 0 0,-1 0 0 0 0,1 0 0 0 0,-1 0 0 0 0,0 0-1 0 0,-1 0 1 0 0,0-1 0 0 0,0 1 0 0 0,0-1 0 0 0,-1 1 0 0 0,0-1 0 0 0,-1 1-1 0 0,1 0 1 0 0,-2-1 0 0 0,1 1 0 0 0,-1 0 0 0 0,0 0 0 0 0,0 0-1 0 0,-1 0 1 0 0,0 0 0 0 0,0 0 0 0 0,-1 1 0 0 0,1-1 0 0 0,-2 1-1 0 0,1 0 1 0 0,-1 0 0 0 0,-2-2-17 0 0,1 3-146 0 0,-1 1 0 0 0,1 0 0 0 0,-1 0 0 0 0,0 0 0 0 0,0 1 0 0 0,0 0 0 0 0,0 1-1 0 0,0 0 1 0 0,-1 0 0 0 0,1 0 0 0 0,-1 1 0 0 0,1 0 0 0 0,-1 0 0 0 0,0 1 0 0 0,1 0 0 0 0,-1 0 0 0 0,0 1 0 0 0,1 0 0 0 0,-1 1 0 0 0,1-1-1 0 0,-1 1 1 0 0,1 1 0 0 0,0 0 0 0 0,0 0 0 0 0,0 0 0 0 0,0 0 0 0 0,0 1 0 0 0,1 1 0 0 0,0-1 0 0 0,-3 2 146 0 0,-22 20-3596 0 0,19-16-782 0 0,-2 2-7287 0 0</inkml:trace>
  <inkml:trace contextRef="#ctx0" brushRef="#br0" timeOffset="21477.791">12478 950 8802 0 0,'0'0'2466'0'0,"0"0"-214"0"0,0 0-55 0 0,0 0-152 0 0,0 0-368 0 0,0 0-446 0 0,0 0-295 0 0,0 0-285 0 0,0 0-182 0 0,0 0-105 0 0,0 0-92 0 0,0 0-38 0 0,-10 11-45 0 0,-33 36-33 0 0,40-43-136 0 0,0 0-1 0 0,1 0 1 0 0,0 0 0 0 0,0 0-1 0 0,0 1 1 0 0,0-1-1 0 0,1 0 1 0 0,0 1 0 0 0,0-1-1 0 0,0 1 1 0 0,0-1-1 0 0,1 1 1 0 0,0 0 0 0 0,0-1-1 0 0,0 1 1 0 0,0 0-1 0 0,1-1 1 0 0,-1 1 0 0 0,1-1-1 0 0,1 1 1 0 0,-1-1 0 0 0,0 1-1 0 0,1-1 1 0 0,0 0-1 0 0,0 0 1 0 0,0 0 0 0 0,1 1-20 0 0,2 1 105 0 0,1 0 1 0 0,-1-1 0 0 0,1 1 0 0 0,0-1-1 0 0,1 0 1 0 0,-1 0 0 0 0,1-1-1 0 0,0 0 1 0 0,0 0 0 0 0,0-1 0 0 0,1 0-1 0 0,-1 0 1 0 0,1-1 0 0 0,-1 1 0 0 0,1-2-1 0 0,0 1 1 0 0,0-1 0 0 0,0 0 0 0 0,0-1-1 0 0,0 0 1 0 0,0 0 0 0 0,0-1 0 0 0,0 0-1 0 0,0 0 1 0 0,0-1 0 0 0,-1 0-1 0 0,1 0 1 0 0,0-1 0 0 0,-1 0 0 0 0,0 0-1 0 0,0-1 1 0 0,0 0 0 0 0,0 0 0 0 0,0-1-1 0 0,0-1-105 0 0,9-9 169 0 0,-1-1-1 0 0,-1 0 0 0 0,0-2 0 0 0,-1 1 0 0 0,-1-2 1 0 0,9-18-169 0 0,-12 21 35 0 0,-4 8-145 0 0,-1-1 0 0 0,0 1 0 0 0,0-1 1 0 0,-1 0-1 0 0,0 0 0 0 0,0 0 1 0 0,-1 0-1 0 0,-1 0 0 0 0,1-1 0 0 0,-2 1 1 0 0,1-2 109 0 0,-1 10-1070 0 0,-2 1-5425 0 0,-2 0-3251 0 0</inkml:trace>
  <inkml:trace contextRef="#ctx0" brushRef="#br0" timeOffset="22101.536">13095 807 14779 0 0,'0'0'2117'0'0,"0"0"-682"0"0,0 0-427 0 0,0 0-249 0 0,0 0-145 0 0,0 0-3 0 0,0 0 40 0 0,0 0 61 0 0,0 0 74 0 0,0 0-19 0 0,0 0-82 0 0,0 0-106 0 0,5 25-124 0 0,14 81-102 0 0,-14 50 304 0 0,-8-108-628 0 0,-1 0-1 0 0,-3 0 0 0 0,-2 0 1 0 0,-9 24-29 0 0,18-70 9 0 0,0 0 1 0 0,0 0-1 0 0,0 1 0 0 0,-1-1 1 0 0,1 0-1 0 0,-1 0 1 0 0,1 0-1 0 0,-1-1 1 0 0,0 1-1 0 0,0 0 0 0 0,0 0 1 0 0,0 0-1 0 0,0 0 1 0 0,0-1-1 0 0,0 1 0 0 0,-1 0 1 0 0,1-1-1 0 0,0 0 1 0 0,-1 1-1 0 0,0-1 1 0 0,1 0-1 0 0,-1 1 0 0 0,0-1 1 0 0,0 0-1 0 0,1 0 1 0 0,-1 0-1 0 0,0-1 1 0 0,0 1-1 0 0,0 0 0 0 0,0-1 1 0 0,0 1-1 0 0,-1-1-9 0 0,-3-37 152 0 0,19-52-66 0 0,7 36-62 0 0,2 0 1 0 0,2 1-1 0 0,3 2 1 0 0,1 0-1 0 0,3 2 1 0 0,2 1 0 0 0,3 1-25 0 0,-32 41 4 0 0,1-1 0 0 0,1 0 0 0 0,-1 1 0 0 0,1 0 0 0 0,0 0 0 0 0,0 1 1 0 0,0 0-1 0 0,1 0 0 0 0,-1 0 0 0 0,1 1 0 0 0,0 0 0 0 0,0 0 1 0 0,0 1-1 0 0,1 0 0 0 0,-1 0 0 0 0,0 0 0 0 0,1 1 0 0 0,6 0-4 0 0,-9 0 16 0 0,0 1-1 0 0,-1 0 1 0 0,1 0-1 0 0,0 1 1 0 0,-1-1 0 0 0,1 1-1 0 0,-1 0 1 0 0,1 0-1 0 0,-1 1 1 0 0,1-1-1 0 0,-1 1 1 0 0,0 0-1 0 0,1 0 1 0 0,-1 0-1 0 0,0 1 1 0 0,-1-1 0 0 0,1 1-1 0 0,0 0 1 0 0,-1 0-1 0 0,1 0 1 0 0,-1 1-1 0 0,0-1 1 0 0,0 1-1 0 0,-1 0 1 0 0,1 0-1 0 0,0 1-15 0 0,1 2 24 0 0,-1 1-1 0 0,-1-1 1 0 0,1 0-1 0 0,-1 1 1 0 0,0 0-1 0 0,-1-1 1 0 0,0 1-1 0 0,0 0 1 0 0,-1 0-1 0 0,0 0 1 0 0,0-1-1 0 0,0 1 1 0 0,-1 0-1 0 0,-1 0 0 0 0,1 0 1 0 0,-1-1-1 0 0,-1 1 1 0 0,1-1-1 0 0,-1 0 1 0 0,0 1-1 0 0,-1-1 1 0 0,0-1-1 0 0,0 1 1 0 0,0 0-1 0 0,-1-1 1 0 0,-1 0-24 0 0,-3 7 8 0 0,-1-2-1 0 0,-1 1 1 0 0,0-1 0 0 0,0-1 0 0 0,-1 0 0 0 0,-1-1 0 0 0,1 0 0 0 0,-2-1 0 0 0,1 0 0 0 0,-1-1 0 0 0,0-1 0 0 0,-13 5-8 0 0,-114 8-244 0 0,137-20 138 0 0,1 1 0 0 0,-1-1 1 0 0,1 0-1 0 0,-1 0 0 0 0,1 0 1 0 0,0 0-1 0 0,-1-1 0 0 0,1 1 0 0 0,0-1 1 0 0,0 0-1 0 0,0 0 0 0 0,0 0 1 0 0,0 0-1 0 0,0-1 0 0 0,1 1 0 0 0,-1-1 1 0 0,1 1-1 0 0,0-1 0 0 0,-1 0 1 0 0,1 0-1 0 0,1 0 0 0 0,-1 0 0 0 0,0-1 1 0 0,1 1-1 0 0,-1 0 0 0 0,1-1 1 0 0,0 1-1 0 0,0-1 0 0 0,1 1 1 0 0,-1-1-1 0 0,1 1 0 0 0,-1-1 0 0 0,1 1 1 0 0,0-1-1 0 0,1 0 0 0 0,-1 1 1 0 0,1-1-1 0 0,-1 1 0 0 0,1-1 0 0 0,0 1 1 0 0,0-1-1 0 0,1 1 0 0 0,-1 0 1 0 0,1-1-1 0 0,-1 1 0 0 0,1 0 0 0 0,0 0 1 0 0,0 0-1 0 0,1-1 106 0 0,14-20-2725 0 0,-5 9-2100 0 0,-2 3-6705 0 0</inkml:trace>
  <inkml:trace contextRef="#ctx0" brushRef="#br0" timeOffset="18914.804">8325 851 0 0 0,'0'0'819'0'0,"0"0"953"0"0,0 0 267 0 0,0 0-154 0 0,0 0-338 0 0,0 0-336 0 0,0 0-202 0 0,0 0-62 0 0,0 0 15 0 0,0 0 55 0 0,6-3 633 0 0,-6 2 4255 0 0,-38 4-4667 0 0,-15 20-458 0 0,42-17-716 0 0,1 0 0 0 0,-1 1 0 0 0,1 1 0 0 0,0 0 0 0 0,1 0 0 0 0,0 0 0 0 0,0 2-1 0 0,1-1 1 0 0,0 1 0 0 0,1 0 0 0 0,0 0 0 0 0,0 1 0 0 0,1 0 0 0 0,1 0 0 0 0,-1 1 0 0 0,2-1 0 0 0,0 1 0 0 0,0 0 0 0 0,1 0 0 0 0,1 1 0 0 0,-1 3-64 0 0,3-3 60 0 0,-1-9-36 0 0,1 0 1 0 0,-1 1 0 0 0,0-1-1 0 0,1 0 1 0 0,0 1-1 0 0,0-1 1 0 0,1 0-1 0 0,-1 1 1 0 0,1-1-1 0 0,0 0 1 0 0,0 0-1 0 0,0 0 1 0 0,0 1-1 0 0,1-1 1 0 0,0-1-1 0 0,0 1 1 0 0,0 0 0 0 0,0 0-1 0 0,1-1 1 0 0,-1 1-1 0 0,1-1 1 0 0,0 0-1 0 0,0 1 1 0 0,0-1-1 0 0,4 2-24 0 0,-3-5 72 0 0,1 0-1 0 0,-1 0 0 0 0,0 0 1 0 0,1-1-1 0 0,-1 0 0 0 0,0 0 0 0 0,1 0 1 0 0,-1 0-1 0 0,0-1 0 0 0,0 0 1 0 0,0 0-1 0 0,0 0 0 0 0,0 0 1 0 0,0 0-1 0 0,-1-1 0 0 0,1 1 1 0 0,-1-1-1 0 0,0 0 0 0 0,0 0 0 0 0,0-1 1 0 0,0 1-1 0 0,0-1 0 0 0,-1 1 1 0 0,1-2-72 0 0,13-11 134 0 0,105-141 146 0 0,-84 106-176 0 0,-24 105-289 0 0,-12-47 190 0 0,1 0 0 0 0,0 0 0 0 0,0-1 0 0 0,1 1 0 0 0,0-1 0 0 0,0 0 0 0 0,0 0 0 0 0,1 0 0 0 0,0 0 0 0 0,0-1 0 0 0,0 1 0 0 0,1-1 0 0 0,0 0 0 0 0,0 0 0 0 0,0-1 0 0 0,1 1 0 0 0,-1-1 0 0 0,1-1 0 0 0,0 1 0 0 0,0-1 0 0 0,0 0 0 0 0,1 0 0 0 0,-1 0 0 0 0,1-1 0 0 0,0 0 0 0 0,-1-1 0 0 0,1 0 0 0 0,0 0 1 0 0,0 0-1 0 0,0 0 0 0 0,0-1 0 0 0,0-1 0 0 0,0 1 0 0 0,0-1 0 0 0,0 0 0 0 0,-1 0 0 0 0,1-1 0 0 0,0 0 0 0 0,1-1-5 0 0,19-19 56 0 0,0-2 0 0 0,-2 0 0 0 0,-1-2 0 0 0,-1 0 1 0 0,-1-2-1 0 0,-1 0 0 0 0,-1-2 0 0 0,4-12-56 0 0,6-6 10 0 0,-2-2-1 0 0,-3 0 0 0 0,-2-2 1 0 0,-2-1-10 0 0,-12 29 5 0 0,0 0 1 0 0,-2-1-1 0 0,0 1 1 0 0,-2-2-1 0 0,-1 1 1 0 0,-1-1-1 0 0,-1-14-5 0 0,-13-23 168 0 0,8 66-182 0 0,0 0 0 0 0,0 1 0 0 0,0-1-1 0 0,0 1 1 0 0,1 0 0 0 0,0 0 0 0 0,-1 0-1 0 0,1 0 1 0 0,0 0 0 0 0,1 0 0 0 0,-1 0 0 0 0,1 1-1 0 0,0-1 1 0 0,0 1 0 0 0,0-1 0 0 0,1 1 14 0 0,-2 1 13 0 0,-11 50 14 0 0,3 1 1 0 0,2 0-1 0 0,2 1 1 0 0,4 0-1 0 0,1 0 1 0 0,5 22-28 0 0,17 155 19 0 0,-17-178-24 0 0,-3-1 1 0 0,-2 0 0 0 0,-3 0 0 0 0,-3 0-1 0 0,-4 13 5 0 0,11-68 0 0 0,-3 16-8 0 0,0 0 0 0 0,-1 0 0 0 0,-1-1-1 0 0,0 0 1 0 0,-1 0 0 0 0,-1 0 0 0 0,-1 0 0 0 0,0-1 0 0 0,-1-1 0 0 0,0 1 0 0 0,-2 0 8 0 0,10-15-2 0 0,1 0 1 0 0,-1 1-1 0 0,1-1 1 0 0,0 0-1 0 0,-1 0 0 0 0,1 0 1 0 0,-1 1-1 0 0,1-1 1 0 0,-1 0-1 0 0,1 0 1 0 0,-1 0-1 0 0,1 0 0 0 0,-1 0 1 0 0,1 0-1 0 0,0 0 1 0 0,-1 0-1 0 0,1 0 1 0 0,-1 0-1 0 0,1 0 0 0 0,-1-1 1 0 0,1 1-1 0 0,-1 0 1 0 0,1 0-1 0 0,0 0 1 0 0,-1 0-1 0 0,1-1 0 0 0,-1 1 1 0 0,1 0-1 0 0,0 0 1 0 0,-1-1-1 0 0,1 1 1 0 0,0 0-1 0 0,-1-1 1 0 0,1 1-1 0 0,0-1 0 0 0,-1 1 1 0 0,1 0-1 0 0,0-1 1 0 0,0 1-1 0 0,0-1 1 0 0,-1 1-1 0 0,1 0 0 0 0,0-1 1 0 0,0 1-1 0 0,0-1 1 0 0,0 1-1 0 0,0-1 1 0 0,0 1-1 0 0,0-1 0 0 0,0 1 1 0 0,0-1-1 0 0,0 1 1 0 0,0 0-1 0 0,0-1 1 0 0,0 1-1 0 0,0-1 0 0 0,0 1 1 0 0,1-1-1 0 0,-1 1 1 0 0,0 0-1 0 0,0-1 1 0 0,0 1-1 0 0,1-1 0 0 0,-1 1 2 0 0,0-37-163 0 0,4 19 150 0 0,1 0 1 0 0,1 0-1 0 0,1 0 1 0 0,0 1-1 0 0,2 0 1 0 0,-1 1-1 0 0,2-1 1 0 0,0 2-1 0 0,1-1 1 0 0,2 1 12 0 0,1-6-3 0 0,135-186 26 0 0,-82 120 1 0 0,-3-2 1 0 0,-4-3-1 0 0,-4-2 0 0 0,-4-3 1 0 0,-5-2-1 0 0,13-47-24 0 0,-52 124 18 0 0,-2 0 1 0 0,-1 0-1 0 0,-1-1 0 0 0,0 1 1 0 0,-2-1-1 0 0,-1 0 0 0 0,-1-12-18 0 0,0 34 11 0 0,0-1 0 0 0,1 0 0 0 0,-2 1 0 0 0,1-1 0 0 0,0 0 0 0 0,0 1 0 0 0,0-1 0 0 0,-1 0 0 0 0,1 1 0 0 0,-1-1 0 0 0,0 0 0 0 0,1 1 0 0 0,-1-1 0 0 0,0 1 0 0 0,0-1 0 0 0,0 1 0 0 0,0 0 0 0 0,0-1 0 0 0,0 1 0 0 0,0 0 0 0 0,0 0 0 0 0,-1 0 0 0 0,1-1 0 0 0,0 1 0 0 0,-1 1 0 0 0,1-1 0 0 0,-1 0 0 0 0,1 0 0 0 0,-1 0 0 0 0,0 1-11 0 0,-3 22-91 0 0,-24 172 208 0 0,29 245 166 0 0,-36-178-224 0 0,33-176-143 0 0,3-85 33 0 0,14-41-1717 0 0,-7-31-1704 0 0,-7 41-582 0 0,-1 8-1823 0 0,1 10-5442 0 0</inkml:trace>
  <inkml:trace contextRef="#ctx0" brushRef="#br0" timeOffset="19164.558">9104 726 7770 0 0,'0'0'2249'0'0,"0"0"-740"0"0,0 0-300 0 0,0 0 184 0 0,0 0 220 0 0,0 0 89 0 0,0 0-159 0 0,0 0-289 0 0,0 0-217 0 0,0 0-131 0 0,31-8-89 0 0,101-22-98 0 0,-3 9 783 0 0,92 13-2038 0 0,-190 13-2612 0 0,-22-3-1125 0 0,-1-1-6576 0 0</inkml:trace>
  <inkml:trace contextRef="#ctx0" brushRef="#br0" timeOffset="19812.211">9733 928 2224 0 0,'0'0'2278'0'0,"0"0"-231"0"0,0 0-19 0 0,0 0 79 0 0,0 0-76 0 0,0 0-223 0 0,0 0-276 0 0,0 0-263 0 0,0 0-233 0 0,0 0-172 0 0,0 0-129 0 0,0 0-114 0 0,0 0-63 0 0,32-15-61 0 0,98-50-55 0 0,-79 27 119 0 0,-45 28-405 0 0,-2 6-98 0 0,-1 0 0 0 0,1 0 0 0 0,-1 0 0 0 0,0-1 0 0 0,0 1 0 0 0,0-1 0 0 0,-1 0 0 0 0,1 0 0 0 0,-1 0-1 0 0,-1 0 1 0 0,1 0 0 0 0,-1 0 0 0 0,1 0 0 0 0,-2-1 0 0 0,1 1 0 0 0,0 0 0 0 0,-1-1 0 0 0,0 1 0 0 0,0-1 0 0 0,-1 1 0 0 0,0 0 0 0 0,0-1 0 0 0,-1-2-59 0 0,0 6-10 0 0,-1 0 0 0 0,-1 1 0 0 0,1-1 0 0 0,0 1-1 0 0,0-1 1 0 0,0 1 0 0 0,-1 0 0 0 0,1 0-1 0 0,-1 0 1 0 0,1 1 0 0 0,-1-1 0 0 0,1 1-1 0 0,-1 0 1 0 0,1 0 0 0 0,-1 0 0 0 0,1 0-1 0 0,-1 1 1 0 0,1-1 0 0 0,-1 1 0 0 0,1 0-1 0 0,-1 0 1 0 0,1 0 0 0 0,0 1 0 0 0,0-1-1 0 0,0 1 1 0 0,0 0 0 0 0,0-1 0 0 0,-2 3 11 0 0,-11 7-77 0 0,0 1 1 0 0,0 0-1 0 0,1 2 1 0 0,1 0-1 0 0,0 0 1 0 0,1 1-1 0 0,0 1 1 0 0,2 0-1 0 0,0 1 1 0 0,0 0-1 0 0,2 1 1 0 0,0 0-1 0 0,1 0 1 0 0,0 3 76 0 0,6-16-1 0 0,1-1 1 0 0,-1 1-1 0 0,1-1 1 0 0,0 1 0 0 0,0 0-1 0 0,0 0 1 0 0,1-1-1 0 0,-1 1 1 0 0,1 0-1 0 0,0 0 1 0 0,1 0-1 0 0,-1-1 1 0 0,1 1-1 0 0,0 0 1 0 0,0-1 0 0 0,1 1-1 0 0,-1 0 1 0 0,1-1-1 0 0,0 1 1 0 0,0-1-1 0 0,0 0 1 0 0,1 0-1 0 0,0 0 1 0 0,-1 0-1 0 0,1 0 1 0 0,1-1-1 0 0,-1 1 1 0 0,0-1 0 0 0,1 0-1 0 0,0 0 1 0 0,0 0-1 0 0,1 0 1 0 0,9 2 66 0 0,0 0-1 0 0,0-1 0 0 0,1-1 1 0 0,0-1-1 0 0,-1 0 0 0 0,1-1 1 0 0,0 0-1 0 0,0-1 0 0 0,0-1 1 0 0,0 0-1 0 0,0-1 0 0 0,-1-1 1 0 0,1 0-1 0 0,-1-1 0 0 0,0-1 1 0 0,0 0-1 0 0,9-5-65 0 0,-21 10 8 0 0,38-13 154 0 0,0-2 0 0 0,-2-1 0 0 0,0-1 0 0 0,-1-3 0 0 0,-1-1 0 0 0,-1-2 0 0 0,-1-1 0 0 0,-1-1 0 0 0,-1-2 0 0 0,-1-2 0 0 0,-1 0 0 0 0,-2-2 0 0 0,-1-2-162 0 0,-23 27 21 0 0,0 0 0 0 0,0 0-1 0 0,0-1 1 0 0,-1 1 0 0 0,0-1 0 0 0,-1 0 0 0 0,1 1-1 0 0,-1-1 1 0 0,-1 0 0 0 0,1-1 0 0 0,-1 1 0 0 0,0 0 0 0 0,-1-2-21 0 0,-2 6 4 0 0,0 1-1 0 0,0-1 1 0 0,0 1 0 0 0,0-1 0 0 0,-1 1 0 0 0,1 0 0 0 0,-1 0 0 0 0,0 0 0 0 0,1 0 0 0 0,-1 0 0 0 0,0 1 0 0 0,0-1 0 0 0,0 1-1 0 0,0 0 1 0 0,0 0 0 0 0,-1 0 0 0 0,1 0 0 0 0,0 1 0 0 0,0-1 0 0 0,-1 1 0 0 0,1 0 0 0 0,0 0 0 0 0,-1 0 0 0 0,1 0 0 0 0,0 0 0 0 0,0 1-1 0 0,-1 0 1 0 0,1-1 0 0 0,0 1 0 0 0,0 1 0 0 0,0-1 0 0 0,0 0 0 0 0,-1 1-4 0 0,-10 3-20 0 0,0 1 0 0 0,1 0 1 0 0,-1 1-1 0 0,1 1 0 0 0,1 0 1 0 0,0 1-1 0 0,0 0 0 0 0,0 0 0 0 0,1 2 1 0 0,-8 9 19 0 0,17-18-2 0 0,1-1 0 0 0,0 1 0 0 0,0-1 1 0 0,0 1-1 0 0,-1-1 0 0 0,2 1 0 0 0,-1 0 0 0 0,0 0 1 0 0,0 0-1 0 0,0-1 0 0 0,1 1 0 0 0,-1 0 1 0 0,1 0-1 0 0,0 0 0 0 0,-1 0 0 0 0,1 0 1 0 0,0 0-1 0 0,0 0 0 0 0,0 0 0 0 0,0 0 1 0 0,1 0-1 0 0,-1 0 0 0 0,1 0 0 0 0,-1 0 1 0 0,1 0-1 0 0,-1 0 0 0 0,1-1 0 0 0,0 1 1 0 0,0 0-1 0 0,0 0 0 0 0,0-1 0 0 0,0 1 0 0 0,0-1 1 0 0,1 1-1 0 0,-1-1 0 0 0,1 1 0 0 0,-1-1 1 0 0,1 0-1 0 0,-1 1 0 0 0,1-1 0 0 0,-1 0 1 0 0,1 0-1 0 0,0 0 0 0 0,0-1 0 0 0,0 1 1 0 0,0 0-1 0 0,-1-1 0 0 0,1 1 0 0 0,0-1 1 0 0,0 1-1 0 0,0-1 0 0 0,0 0 0 0 0,2 0 2 0 0,46 10 70 0 0,-41-9-45 0 0,-1 0-1 0 0,0 0 0 0 0,1 0 1 0 0,-1 1-1 0 0,0 1 1 0 0,0-1-1 0 0,0 1 1 0 0,0 1-1 0 0,-1 0 1 0 0,1 0-1 0 0,-1 0 0 0 0,0 1 1 0 0,0 0-1 0 0,0 0-24 0 0,-5 1 73 0 0,1 0-1 0 0,-1-1 1 0 0,0 1-1 0 0,-1 0 1 0 0,0 0 0 0 0,0 0-1 0 0,0 0 1 0 0,0 1-1 0 0,-1-1 1 0 0,0 0-1 0 0,0 0 1 0 0,-1 0-1 0 0,0 0 1 0 0,0 0-1 0 0,0 0 1 0 0,-1 0-1 0 0,0 0 1 0 0,0 0 0 0 0,0 0-1 0 0,-1-1 1 0 0,0 1-1 0 0,0-1 1 0 0,-2 3-73 0 0,-14 23 132 0 0,15-26-132 0 0,0 0-1 0 0,1 1 1 0 0,-1-1-1 0 0,1 1 1 0 0,0 0-1 0 0,1-1 1 0 0,-1 1-1 0 0,1 1 0 0 0,0-1 1 0 0,1 0-1 0 0,-1 0 1 0 0,1 1-1 0 0,1-1 1 0 0,-1 1-1 0 0,1-1 1 0 0,0 3 0 0 0,35 0-1109 0 0,-12-11-7094 0 0,-17-1-3933 0 0</inkml:trace>
  <inkml:trace contextRef="#ctx0" brushRef="#br0" timeOffset="27275.045">15 1333 5089 0 0,'0'0'1818'0'0,"0"0"-709"0"0,0 0-476 0 0,0 0-160 0 0,0 0 75 0 0,0 0 184 0 0,0 0 134 0 0,0 0 15 0 0,0 0-73 0 0,0 0-117 0 0,0 0-107 0 0,11-6-69 0 0,34-19-36 0 0,15 19 2748 0 0,325-20 1849 0 0,223-11-2972 0 0,-32 15-1017 0 0,8-4-621 0 0,-516 24-395 0 0,66-4 55 0 0,-1 7 0 0 0,28 7-126 0 0,190 13 16 0 0,150 2 34 0 0,-214 2-76 0 0,-57-6-1 0 0,367 21 68 0 0,234-36 55 0 0,-17 0 2 0 0,-161-33 47 0 0,-200 25-134 0 0,93-3 18 0 0,144-8-48 0 0,-84-4 83 0 0,-280 12-60 0 0,-116 0 32 0 0,127-1-26 0 0,970 8 82 0 0,-1073 8-87 0 0,-42 0-92 0 0,278 6 66 0 0,-59-7 64 0 0,49 4 3 0 0,154 0 2 0 0,51-11 0 0 0,-302 30-21 0 0,-91-12 134 0 0,-137-25-51 0 0,125 7-125 0 0,-62 3 116 0 0,-198-3-90 0 0,0 0 1 0 0,0 0-16 0 0,10 0 248 0 0,61-7-84 0 0,-2 0-126 0 0,-71 4-1109 0 0,-2-2-2382 0 0,2 2-6284 0 0,2-1-2726 0 0</inkml:trace>
  <inkml:trace contextRef="#ctx0" brushRef="#br0" timeOffset="33499.085">15998 796 7746 0 0,'0'0'2458'0'0,"0"0"-590"0"0,0 0-217 0 0,0 0-27 0 0,0 0-70 0 0,0 0-218 0 0,0 0-292 0 0,0 0-217 0 0,0 0-139 0 0,0 0-61 0 0,0 0-35 0 0,2 0-33 0 0,-2 0-519 0 0,0 0 0 0 0,-1 1-1 0 0,1-1 1 0 0,0 0 0 0 0,0 0-1 0 0,-1 0 1 0 0,1 0 0 0 0,0 1 0 0 0,0-1-1 0 0,0 0 1 0 0,-1 0 0 0 0,1 0-1 0 0,0 1 1 0 0,0-1 0 0 0,0 0 0 0 0,-1 0-1 0 0,1 1 1 0 0,0-1 0 0 0,0 0-1 0 0,0 0 1 0 0,0 1 0 0 0,0-1 0 0 0,0 0-1 0 0,0 1 1 0 0,0-1 0 0 0,0 0-1 0 0,0 1 1 0 0,0-1 0 0 0,0 0 0 0 0,0 0-1 0 0,0 1 1 0 0,0-1 0 0 0,0 0-1 0 0,0 1 1 0 0,0-1 0 0 0,0 0-1 0 0,0 0 1 0 0,0 1 0 0 0,1-1 0 0 0,-1 0-1 0 0,0 1 1 0 0,0-1 0 0 0,0 0-1 0 0,0 0 1 0 0,1 0 0 0 0,-1 1 0 0 0,0-1-1 0 0,0 0 1 0 0,0 0 0 0 0,1 0-1 0 0,-1 1 1 0 0,0-1 0 0 0,1 0 0 0 0,-1 0-1 0 0,0 0 1 0 0,0 0 0 0 0,1 0-1 0 0,-1 0 1 0 0,0 0 0 0 0,1 0 0 0 0,-1 0-1 0 0,0 1 1 0 0,0-1 0 0 0,1 0-1 0 0,-1-1-39 0 0,-10 13 613 0 0,-2 6-130 0 0,12-17-454 0 0,0-1 6 0 0,0 0-6 0 0,0 0 11 0 0,26-1 732 0 0,57-42 427 0 0,-83 42-1150 0 0,0 1 0 0 0,0 0 0 0 0,0 0 0 0 0,0-1 0 0 0,0 1 0 0 0,-1 0 0 0 0,1 0 0 0 0,0-1 0 0 0,0 1 0 0 0,0 0 0 0 0,0-1 0 0 0,0 1 0 0 0,0 0 0 0 0,0 0 0 0 0,0-1 0 0 0,0 1 0 0 0,0 0 0 0 0,0 0 0 0 0,0-1 0 0 0,0 1 0 0 0,0 0 0 0 0,0-1 0 0 0,0 1 0 0 0,1 0-49 0 0,-35 7-13 0 0,7 3-720 0 0,27-9 209 0 0,0-1-378 0 0,0 0-714 0 0,0 0-1718 0 0,0 0-4260 0 0,0 0-4957 0 0</inkml:trace>
  <inkml:trace contextRef="#ctx0" brushRef="#br0" timeOffset="34053.619">16077 1079 9098 0 0,'0'0'4078'0'0,"0"0"-1617"0"0,0 0-793 0 0,0 0-141 0 0,0 0-161 0 0,0 0-269 0 0,0 0-313 0 0,0 0-277 0 0,0 0-104 0 0,0 0-38 0 0,0 0 22 0 0,0 0 37 0 0,0 0 6 0 0,-5 14 1977 0 0,-38 8-918 0 0,67-29-476 0 0,50-21-387 0 0,-118 50 135 0 0,54-20-808 0 0,12-16-168 0 0,-1 2-1497 0 0,-12-1-2708 0 0,-7 9-3521 0 0,2 0-5150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0:5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37 0 0 0,'0'0'301'0'0,"0"0"1057"0"0,0 0 593 0 0,0 0 286 0 0,0 0 72 0 0,0 0-148 0 0,0 0-246 0 0,0 0-215 0 0,0 0-186 0 0,0 0-175 0 0,2-6-157 0 0,7-18-130 0 0,-7 17-112 0 0,-2 7-117 0 0,0 0-95 0 0,0 0-91 0 0,0 0-87 0 0,0 0-46 0 0,0 13 1166 0 0,-4 218 346 0 0,32 103-998 0 0,-27-311-977 0 0,3 35 28 0 0,-3 0 1 0 0,-1 0-1 0 0,-4 1 0 0 0,-2-2 1 0 0,-2 1-1 0 0,-12 38-69 0 0,-39 59 112 0 0,50-144-65 0 0,9-10-59 0 0,1-24-292 0 0,51-119-2497 0 0,-17 64-3422 0 0,-26 54-242 0 0,-1 7-5075 0 0</inkml:trace>
  <inkml:trace contextRef="#ctx0" brushRef="#br0" timeOffset="550.324">536 59 8650 0 0,'0'0'3707'0'0,"0"0"-1898"0"0,0 0-797 0 0,0 0-61 0 0,0 0 134 0 0,0 0 78 0 0,0 0-147 0 0,0 0-315 0 0,0 0-313 0 0,0 0-194 0 0,0 0-12 0 0,0 0 106 0 0,0 0 127 0 0,4 0 106 0 0,-2 0-462 0 0,-1 1-1 0 0,0-1 1 0 0,1 0 0 0 0,-1 1 0 0 0,1-1-1 0 0,-1 1 1 0 0,0-1 0 0 0,1 1-1 0 0,-1 0 1 0 0,0-1 0 0 0,0 1 0 0 0,1 0-1 0 0,-1 0 1 0 0,0 0 0 0 0,0 0-1 0 0,0 0 1 0 0,0 0 0 0 0,0 0 0 0 0,0 1-1 0 0,0-1 1 0 0,-1 0 0 0 0,1 0-1 0 0,0 1 1 0 0,-1-1 0 0 0,1 0 0 0 0,-1 1-1 0 0,1-1 1 0 0,-1 1 0 0 0,0-1-1 0 0,1 0 1 0 0,-1 1 0 0 0,0-1 0 0 0,0 1-1 0 0,0-1 1 0 0,0 1 0 0 0,0-1-1 0 0,-1 1 1 0 0,1-1 0 0 0,0 1 0 0 0,-1 0-59 0 0,35 281 2520 0 0,15 70-2161 0 0,-18-56-195 0 0,-36-315 1323 0 0,-20-30-1458 0 0,-1 2 0 0 0,-3 0 0 0 0,-2 2 0 0 0,-2 1 0 0 0,-30-30-29 0 0,48 55-24 0 0,-1 1-1 0 0,-1 1 0 0 0,-1 0 1 0 0,0 1-1 0 0,-1 1 1 0 0,0 1-1 0 0,-1 0 0 0 0,-1 2 1 0 0,0 0-1 0 0,-1 1 1 0 0,0 2-1 0 0,0 0 0 0 0,0 1 1 0 0,-1 1-1 0 0,0 2 1 0 0,-1 0-1 0 0,1 1 0 0 0,-5 1 25 0 0,16 2-47 0 0,10-1 15 0 0,0 0 1 0 0,-1 1-1 0 0,1-1 0 0 0,0 1 0 0 0,0 0 1 0 0,0-1-1 0 0,0 1 0 0 0,-1 0 0 0 0,1 0 1 0 0,0 1-1 0 0,0-1 0 0 0,0 0 0 0 0,-1 1 1 0 0,1-1-1 0 0,0 1 0 0 0,0 0 0 0 0,0 0 1 0 0,0 0-1 0 0,0 0 0 0 0,0 0 0 0 0,0 0 1 0 0,1 0-1 0 0,-1 1 0 0 0,0-1 0 0 0,0 0 1 0 0,1 1-1 0 0,-1 0 0 0 0,1-1 0 0 0,0 1 1 0 0,-1 0-1 0 0,1 0 0 0 0,0 0 0 0 0,0 0 1 0 0,0 1 31 0 0,0 1-159 0 0,1 1 0 0 0,0 0 0 0 0,0-1 1 0 0,1 1-1 0 0,-1 0 0 0 0,1-1 1 0 0,0 1-1 0 0,1-1 0 0 0,-1 1 1 0 0,1-1-1 0 0,-1 1 0 0 0,1-1 0 0 0,1 0 1 0 0,-1 0-1 0 0,0 0 0 0 0,1 0 1 0 0,1 1 158 0 0,40 33-8934 0 0,-28-29-2922 0 0</inkml:trace>
  <inkml:trace contextRef="#ctx0" brushRef="#br0" timeOffset="1336.273">1049 858 3161 0 0,'0'0'584'0'0,"0"0"-29"0"0,0 0 338 0 0,0 0 497 0 0,0 0 267 0 0,0 0-38 0 0,0 0-228 0 0,0 0-185 0 0,0 0-68 0 0,0 0 18 0 0,0 0 9 0 0,0 0-36 0 0,0 0-66 0 0,15 6-134 0 0,45 16-141 0 0,-54-21-625 0 0,-1 1-1 0 0,2-1 1 0 0,-1-1 0 0 0,0 1-1 0 0,0-1 1 0 0,0 0 0 0 0,0-1-1 0 0,0 1 1 0 0,0-1-1 0 0,0 0 1 0 0,0-1 0 0 0,0 1-1 0 0,0-1 1 0 0,-1 0 0 0 0,1-1-1 0 0,-1 1 1 0 0,1-1-1 0 0,-1 0 1 0 0,0-1 0 0 0,0 1-1 0 0,0-1 1 0 0,-1 0-1 0 0,1 0 1 0 0,-1-1 0 0 0,0 1-1 0 0,0-1 1 0 0,0 0 0 0 0,1-2-163 0 0,0 0 125 0 0,-1 4-97 0 0,-1-1 0 0 0,0 0 0 0 0,0 1 1 0 0,0-1-1 0 0,-1-1 0 0 0,1 1 0 0 0,-1 0 1 0 0,0-1-1 0 0,-1 1 0 0 0,1-1 0 0 0,-1 1 1 0 0,1-1-1 0 0,-1 0 0 0 0,-1 0 0 0 0,1 0 1 0 0,-1 1-1 0 0,0-1 0 0 0,0 0 0 0 0,0 0 1 0 0,0 0-1 0 0,-1 0 0 0 0,0 1 0 0 0,0-1 1 0 0,-1 0-1 0 0,1 1 0 0 0,-1-1 0 0 0,0 1 1 0 0,0-1-1 0 0,0 1 0 0 0,-1 0 0 0 0,1 0 1 0 0,-1 0-1 0 0,0 0 0 0 0,0 0 0 0 0,-1 1 1 0 0,1-1-1 0 0,-1 1 0 0 0,-3-3-28 0 0,0 3-20 0 0,1-1-1 0 0,-1 1 0 0 0,0 0 1 0 0,0 1-1 0 0,0 0 1 0 0,0 0-1 0 0,0 0 0 0 0,-1 1 1 0 0,1 0-1 0 0,0 0 0 0 0,-1 1 1 0 0,1 0-1 0 0,0 1 1 0 0,-1-1-1 0 0,1 1 0 0 0,0 1 1 0 0,-1-1-1 0 0,1 1 1 0 0,0 0-1 0 0,-3 2 21 0 0,2 0-27 0 0,0-1 0 0 0,0 1 0 0 0,1 1 0 0 0,-1 0 0 0 0,1 0 0 0 0,0 0 0 0 0,1 0 1 0 0,-1 1-1 0 0,1 1 0 0 0,0-1 0 0 0,1 1 0 0 0,-1 0 0 0 0,1 0 0 0 0,1 0 0 0 0,-1 1 0 0 0,1-1 0 0 0,1 1 0 0 0,-1 0 0 0 0,1 0 0 0 0,-1 7 27 0 0,3-5-5 0 0,0 0-1 0 0,0 1 1 0 0,1-1-1 0 0,0 1 1 0 0,1-1 0 0 0,0 0-1 0 0,1 1 1 0 0,0-1-1 0 0,1 0 1 0 0,0 0-1 0 0,0 0 1 0 0,1 0 0 0 0,0-1-1 0 0,1 0 1 0 0,0 1-1 0 0,1-2 1 0 0,0 1-1 0 0,0-1 1 0 0,1 1-1 0 0,-1-2 1 0 0,2 1 0 0 0,-1-1-1 0 0,1 0 1 0 0,1-1-1 0 0,1 2 6 0 0,6 3 38 0 0,-1 0-1 0 0,2-1 1 0 0,0 0-1 0 0,0-2 0 0 0,0 0 1 0 0,1-1-1 0 0,0 0 1 0 0,1-2-1 0 0,-1 0 1 0 0,1-1-1 0 0,0-1 1 0 0,0-1-1 0 0,10 0-37 0 0,-13-1 87 0 0,1-1-1 0 0,0-1 1 0 0,-1 0 0 0 0,1-1-1 0 0,-1-1 1 0 0,1 0 0 0 0,-1-1-1 0 0,0-1 1 0 0,-1 0 0 0 0,2-2-87 0 0,5-5 109 0 0,1-1 1 0 0,-2-1-1 0 0,0 0 1 0 0,-1-2-1 0 0,0-1 1 0 0,-1 0-1 0 0,-1-1 1 0 0,-1-1-1 0 0,-1-1 1 0 0,0 0-1 0 0,-1-1 0 0 0,7-16-109 0 0,-11 22 24 0 0,-2 0 0 0 0,0 0-1 0 0,-1-1 1 0 0,0 0-1 0 0,-1 0 1 0 0,-1-1-1 0 0,-1 1 1 0 0,0-2-1 0 0,-2 1 1 0 0,1 0-1 0 0,-2-1 1 0 0,0 1-1 0 0,-2-1 1 0 0,0-12-24 0 0,-2 28-12 0 0,0 0-1 0 0,0-1 1 0 0,0 1 0 0 0,-1 0 0 0 0,1 1-1 0 0,-1-1 1 0 0,1 0 0 0 0,-1 1 0 0 0,0-1-1 0 0,1 1 1 0 0,-1 0 0 0 0,0 0 0 0 0,0 0-1 0 0,0 0 1 0 0,0 1 0 0 0,0-1 0 0 0,0 1-1 0 0,0 0 1 0 0,0 0 0 0 0,0 0 0 0 0,0 0-1 0 0,0 0 1 0 0,0 1 0 0 0,0-1 0 0 0,0 1-1 0 0,1 0 1 0 0,-1-1 0 0 0,0 2 0 0 0,0-1 0 0 0,0 0-1 0 0,1 0 1 0 0,-1 1 0 0 0,-2 1 12 0 0,1 0-12 0 0,-1 0 0 0 0,1 0 0 0 0,0 0 0 0 0,0 0 0 0 0,0 1-1 0 0,0-1 1 0 0,1 1 0 0 0,-1 0 0 0 0,1 0 0 0 0,0 1 0 0 0,0-1 0 0 0,1 1 0 0 0,-1-1 0 0 0,1 1 0 0 0,0 0 0 0 0,0 0 0 0 0,1 0 0 0 0,-1 0 0 0 0,1 0 0 0 0,0 0 0 0 0,0 0 0 0 0,1 0 0 0 0,0 1 0 0 0,0-1 0 0 0,0 0-1 0 0,0 0 1 0 0,1 1 0 0 0,1 2 12 0 0,2-3-1 0 0,1 0 0 0 0,-1-1-1 0 0,1 1 1 0 0,1-1-1 0 0,-1 0 1 0 0,1 0-1 0 0,-1 0 1 0 0,1-1-1 0 0,0 0 1 0 0,0 0 0 0 0,1-1-1 0 0,-1 1 1 0 0,5 0 1 0 0,184 23 337 0 0,-192-26-328 0 0,-1 1-1 0 0,0-1 1 0 0,1 0 0 0 0,-1 1-1 0 0,0-1 1 0 0,1 1-1 0 0,-1 0 1 0 0,0 0 0 0 0,0 0-1 0 0,0 0 1 0 0,0 0-1 0 0,0 0 1 0 0,0 1 0 0 0,0-1-1 0 0,0 1 1 0 0,0-1 0 0 0,-1 1-1 0 0,1 0 1 0 0,0 0-1 0 0,-1 0 1 0 0,0-1 0 0 0,1 1-1 0 0,-1 1 1 0 0,0-1-1 0 0,0 0 1 0 0,0 0 0 0 0,0 0-1 0 0,-1 1 1 0 0,1-1 0 0 0,-1 0-1 0 0,1 0 1 0 0,-1 1-1 0 0,0-1 1 0 0,0 1 0 0 0,0-1-1 0 0,0 0 1 0 0,0 1-1 0 0,0-1 1 0 0,-1 0 0 0 0,1 1-1 0 0,-1-1 1 0 0,1 0 0 0 0,-1 0-1 0 0,0 1 1 0 0,0-1-1 0 0,0 0 1 0 0,0 0 0 0 0,-1 0-1 0 0,1 0 1 0 0,-1 0-9 0 0,-45 99 73 0 0,45-67-2524 0 0,16-34-9335 0 0,-10 0 576 0 0</inkml:trace>
  <inkml:trace contextRef="#ctx0" brushRef="#br0" timeOffset="1680.669">2209 943 0 0 0,'0'0'2615'0'0,"0"0"234"0"0,0 0 54 0 0,0 0-296 0 0,0 0-412 0 0,0 0-322 0 0,0 0-285 0 0,0 0-226 0 0,0 0-163 0 0,0 0-91 0 0,0 0-61 0 0,33 2-72 0 0,104 4-115 0 0,-70-16 179 0 0,-57 5-799 0 0,-1 1-124 0 0,0 1 0 0 0,-1-1 1 0 0,0-1-1 0 0,0 1 0 0 0,0-1 0 0 0,0-1 1 0 0,-1 1-1 0 0,0-1 0 0 0,0-1 0 0 0,-1 1 1 0 0,0-1-1 0 0,0 0 0 0 0,0-1 0 0 0,-1 1 1 0 0,0-1-1 0 0,0 0 0 0 0,-1-1 0 0 0,0 1 1 0 0,-1-1-1 0 0,0 1 0 0 0,0-1 0 0 0,-1 0 1 0 0,0 0-1 0 0,1-7-116 0 0,-5 9-6 0 0,1 1 0 0 0,-1 0 0 0 0,0-1 0 0 0,0 1 0 0 0,-1 0 0 0 0,1 0 0 0 0,-2 1 1 0 0,1-1-1 0 0,0 0 0 0 0,-1 1 0 0 0,0 0 0 0 0,0 0 0 0 0,-1 0 0 0 0,0 1 0 0 0,1-1 0 0 0,-1 1 0 0 0,-1 0 0 0 0,1 0 0 0 0,-1 1 1 0 0,1 0-1 0 0,-1 0 0 0 0,0 0 0 0 0,0 0 0 0 0,0 1 0 0 0,-1 0 0 0 0,1 1 0 0 0,0-1 0 0 0,-1 1 0 0 0,1 0 0 0 0,-1 1 0 0 0,1 0 1 0 0,-1 0-1 0 0,1 0 0 0 0,-1 1 0 0 0,1 0 0 0 0,-1 0 0 0 0,1 0 0 0 0,-1 1 0 0 0,1 0 0 0 0,0 0 0 0 0,0 1 0 0 0,0 0 1 0 0,0 0-1 0 0,1 0 0 0 0,-1 1 0 0 0,-1 1 6 0 0,0 2-3 0 0,0 0 1 0 0,1 1-1 0 0,0 0 1 0 0,0 0-1 0 0,0 1 0 0 0,1 0 1 0 0,1 0-1 0 0,0 0 1 0 0,0 0-1 0 0,0 0 1 0 0,1 1-1 0 0,1 0 1 0 0,0 0-1 0 0,0 0 0 0 0,1 0 1 0 0,0 0-1 0 0,1 0 1 0 0,0 0-1 0 0,0 0 1 0 0,1 0-1 0 0,0 0 0 0 0,1 0 1 0 0,0 0-1 0 0,1-1 1 0 0,0 1-1 0 0,1-1 1 0 0,-1 1-1 0 0,2-1 1 0 0,-1 0-1 0 0,1-1 0 0 0,1 1 1 0 0,0-1-1 0 0,0 0 1 0 0,0 0-1 0 0,1-1 1 0 0,0 0-1 0 0,7 5 3 0 0,5 2 63 0 0,0 0-1 0 0,1-2 1 0 0,1 0 0 0 0,0-1 0 0 0,0-2-1 0 0,1 0 1 0 0,0-1 0 0 0,1-1-1 0 0,0-1 1 0 0,0-1 0 0 0,0-1-1 0 0,2-1-62 0 0,107 5-7611 0 0,-119-8-4603 0 0</inkml:trace>
  <inkml:trace contextRef="#ctx0" brushRef="#br0" timeOffset="6046.227">3492 755 3081 0 0,'0'0'3004'0'0,"0"0"-925"0"0,0 0-405 0 0,0 0-30 0 0,0 0 132 0 0,0 0 16 0 0,0 0-217 0 0,0 0-352 0 0,0 0-415 0 0,0 0-316 0 0,0 0-191 0 0,-3-1-70 0 0,-11-4 9 0 0,11 4 34 0 0,3 1 64 0 0,0 0 54 0 0,13 167 4190 0 0,-2-62-4037 0 0,-9-85-491 0 0,0-1-1 0 0,1 0 1 0 0,2 0 0 0 0,0 0 0 0 0,0 0 0 0 0,2-1-1 0 0,0 0 1 0 0,2 0 0 0 0,6 11-54 0 0,-14-27 23 0 0,1 1 0 0 0,0-1-1 0 0,-1 0 1 0 0,1 1 0 0 0,0-1 0 0 0,0 0-1 0 0,0 0 1 0 0,1 0 0 0 0,-1-1 0 0 0,0 1-1 0 0,1 0 1 0 0,-1-1 0 0 0,1 0 0 0 0,-1 1-1 0 0,1-1 1 0 0,0 0 0 0 0,-1 0 0 0 0,1-1 0 0 0,0 1-1 0 0,0-1 1 0 0,-1 1 0 0 0,1-1 0 0 0,0 0-1 0 0,0 0 1 0 0,0 0 0 0 0,0 0 0 0 0,0-1-1 0 0,-1 1 1 0 0,1-1 0 0 0,0 1 0 0 0,0-1-1 0 0,0 0 1 0 0,-1 0 0 0 0,1-1 0 0 0,-1 1 0 0 0,1 0-1 0 0,-1-1 1 0 0,1 1 0 0 0,-1-1 0 0 0,0 0-1 0 0,0 0 1 0 0,0 0 0 0 0,1-1-23 0 0,19-24 142 0 0,-2-1 0 0 0,-1 0 0 0 0,-1-1-1 0 0,-1-1 1 0 0,9-26-142 0 0,9-28 152 0 0,-13 170-254 0 0,-21-79 104 0 0,1 0 0 0 0,0-1 0 0 0,0 1 0 0 0,1 0 0 0 0,0-1 1 0 0,0 1-1 0 0,0-1 0 0 0,1 0 0 0 0,0 0 0 0 0,0 0 0 0 0,1-1 0 0 0,-1 1 1 0 0,1-1-1 0 0,1 0 0 0 0,-1 0 0 0 0,1-1 0 0 0,-1 0 0 0 0,1 0 0 0 0,0 0 1 0 0,1-1-1 0 0,-1 0 0 0 0,1 0 0 0 0,-1 0 0 0 0,1-1 0 0 0,0 0 0 0 0,0 0 1 0 0,0-1-1 0 0,0 0 0 0 0,0 0 0 0 0,0 0 0 0 0,0-1 0 0 0,1 0 0 0 0,5-2-2 0 0,-1-2 40 0 0,-1-1-1 0 0,0-1 0 0 0,-1 0 0 0 0,1 0 0 0 0,-1-1 1 0 0,0 0-1 0 0,-1-1 0 0 0,1 0 0 0 0,-2-1 0 0 0,1 1 0 0 0,-1-2 1 0 0,0 1-1 0 0,3-7-39 0 0,12-19 171 0 0,-1-1 0 0 0,-2-1 0 0 0,-1 0 0 0 0,-2-2 1 0 0,-2 0-1 0 0,9-35-171 0 0,-14-4 300 0 0,-28 81-1046 0 0,2 59-2511 0 0,15-35-3865 0 0,1-21 4324 0 0,0 2-9378 0 0</inkml:trace>
  <inkml:trace contextRef="#ctx0" brushRef="#br0" timeOffset="6500.67">4523 995 11578 0 0,'0'0'1502'0'0,"0"0"-355"0"0,0 0-29 0 0,0 0 114 0 0,0 0-33 0 0,0 0-112 0 0,0 0-126 0 0,0 0-110 0 0,0 0-63 0 0,0 0-37 0 0,0 0-49 0 0,0 0-77 0 0,0 0-29 0 0,30 8-60 0 0,90 26-64 0 0,-69-28 199 0 0,-46-10-525 0 0,4-2-47 0 0,-1 1 0 0 0,0-1 0 0 0,-1 0 0 0 0,1-1 0 0 0,-1 0 0 0 0,0 0 0 0 0,-1 0 0 0 0,0-1 0 0 0,0 0 0 0 0,-1 0 0 0 0,0-1 0 0 0,0 0 1 0 0,-1 1-1 0 0,0-2 0 0 0,0 1 0 0 0,-1 0 0 0 0,-1-1 0 0 0,1 1 0 0 0,-2-1 0 0 0,1 0 0 0 0,-1 0 0 0 0,-1 1 0 0 0,0-1 0 0 0,0-6-99 0 0,0 11 1 0 0,-1-1-1 0 0,0 1 0 0 0,0 0 0 0 0,0 0 0 0 0,0 0 0 0 0,-1 0 0 0 0,1 0 1 0 0,-1 0-1 0 0,-1 1 0 0 0,1-1 0 0 0,-1 0 0 0 0,1 1 0 0 0,-1 0 0 0 0,-1 0 1 0 0,1 0-1 0 0,-1 0 0 0 0,1 0 0 0 0,-1 1 0 0 0,0-1 0 0 0,0 1 0 0 0,-1 0 1 0 0,1 0-1 0 0,0 1 0 0 0,-1-1 0 0 0,0 1 0 0 0,0 0 0 0 0,0 0 0 0 0,1 1 1 0 0,-2 0-1 0 0,1-1 0 0 0,0 2 0 0 0,0-1 0 0 0,0 0 0 0 0,0 1 0 0 0,-1 0 1 0 0,1 0-1 0 0,0 1 0 0 0,0 0 0 0 0,0 0 0 0 0,0 0 0 0 0,0 0 0 0 0,0 1 1 0 0,0-1-1 0 0,0 1 0 0 0,0 1 0 0 0,-3 1 0 0 0,-7 8-12 0 0,2 1-1 0 0,-1 0 1 0 0,2 0-1 0 0,0 1 1 0 0,0 1 0 0 0,1 0-1 0 0,1 0 1 0 0,1 1-1 0 0,0 1 1 0 0,1 0 0 0 0,1 0-1 0 0,0 0 1 0 0,1 1-1 0 0,1 0 1 0 0,1 0 0 0 0,1 0-1 0 0,0 0 1 0 0,1 1-1 0 0,1-1 1 0 0,1 17 12 0 0,2-26 5 0 0,0-1-1 0 0,0 1 1 0 0,0-1 0 0 0,1 0 0 0 0,0 0-1 0 0,1 0 1 0 0,0-1 0 0 0,0 1-1 0 0,1-1 1 0 0,-1 0 0 0 0,2 0 0 0 0,-1 0-1 0 0,1-1 1 0 0,0 0 0 0 0,0 0-1 0 0,1 0 1 0 0,0-1 0 0 0,0 0 0 0 0,0 0-1 0 0,0-1 1 0 0,4 2-5 0 0,9 5 86 0 0,0-2 1 0 0,0 0-1 0 0,1-2 0 0 0,0 0 0 0 0,0-1 1 0 0,0-1-1 0 0,21 2-86 0 0,-31-5 21 0 0,0-1 1 0 0,1 0-1 0 0,-1-1 1 0 0,1 0-1 0 0,-1-1 1 0 0,1 0-1 0 0,-1-1 0 0 0,1 0 1 0 0,-1 0-1 0 0,0-2 1 0 0,0 1-1 0 0,-1-1 1 0 0,1-1-1 0 0,-1 0 1 0 0,2-1-22 0 0,46-51-2564 0 0,-49 46-1816 0 0,-5 3-6885 0 0</inkml:trace>
  <inkml:trace contextRef="#ctx0" brushRef="#br0" timeOffset="8314.279">3165 1116 1424 0 0,'0'0'1657'0'0,"0"0"20"0"0,0 0 129 0 0,0 0 213 0 0,0 0 120 0 0,0 0-50 0 0,0 0-222 0 0,0 0-308 0 0,0 0-316 0 0,0 0-247 0 0,0 0-119 0 0,-11-3 1532 0 0,-93 153 82 0 0,83-121-2807 0 0,-1 0 0 0 0,-2-2-1 0 0,-1 0 1 0 0,-1-2 0 0 0,-18 14 316 0 0,33-33-1623 0 0,3-2-2784 0 0,6-3 1507 0 0,-1 0-8249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04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96 2905 0 0,'0'0'1624'0'0,"0"0"-117"0"0,0 0 57 0 0,0 0 230 0 0,0 0 174 0 0,0 0-6 0 0,0 0-228 0 0,0 0-391 0 0,0 0-352 0 0,0 0-260 0 0,0 0-154 0 0,0 0-64 0 0,0 0-32 0 0,1-2-1 0 0,5-8 2 0 0,-4 8-21 0 0,-2 2-45 0 0,0 0-48 0 0,0 0-52 0 0,2 19 920 0 0,8 40-460 0 0,-2 0 0 0 0,-3 0 0 0 0,-2 1 0 0 0,-5 43-776 0 0,2-31 285 0 0,-17 259 143 0 0,0-66-1215 0 0,30-272-787 0 0,-5-8 158 0 0,8-20-2671 0 0,-11 7-1725 0 0,-4 15-147 0 0,1 4-1676 0 0</inkml:trace>
  <inkml:trace contextRef="#ctx0" brushRef="#br0" timeOffset="233.877">0 686 9658 0 0,'0'0'1323'0'0,"0"0"-168"0"0,0 0 167 0 0,0 0 210 0 0,0 0 70 0 0,0 0-67 0 0,34 1-170 0 0,108 7-235 0 0,157-6 1378 0 0,-82-20-3813 0 0,-171 11-2756 0 0,0-2-3597 0 0,-29 6-2448 0 0</inkml:trace>
  <inkml:trace contextRef="#ctx0" brushRef="#br0" timeOffset="932.563">1184 575 5953 0 0,'0'0'3349'0'0,"0"0"-1454"0"0,0 0-452 0 0,0 0 69 0 0,0 0 65 0 0,0 0-76 0 0,-34 17-243 0 0,-110 56-301 0 0,21 5 415 0 0,104-61-1206 0 0,4-6-93 0 0,0 0-1 0 0,1 1 0 0 0,1 0 1 0 0,0 2-1 0 0,1-1 0 0 0,0 2 1 0 0,1-1-1 0 0,1 1 0 0 0,0 1 1 0 0,2 0-1 0 0,-1 0 0 0 0,-5 17-72 0 0,14-31 3 0 0,0 1-1 0 0,0-1 0 0 0,0 0 0 0 0,0 1 0 0 0,0-1 1 0 0,0 0-1 0 0,1 1 0 0 0,-1-1 0 0 0,1 0 0 0 0,-1 0 1 0 0,1 1-1 0 0,0-1 0 0 0,0 0 0 0 0,0 0 0 0 0,0 0 1 0 0,0 0-1 0 0,1 0 0 0 0,-1 0 0 0 0,1 0 0 0 0,-1 0 1 0 0,1-1-1 0 0,-1 1 0 0 0,1-1 0 0 0,0 1 0 0 0,0-1 1 0 0,0 0-1 0 0,0 1 0 0 0,0-1 0 0 0,0 0 0 0 0,0 0 1 0 0,0 0-1 0 0,1-1 0 0 0,-1 1 0 0 0,0-1 1 0 0,1 1-1 0 0,-1-1 0 0 0,0 0 0 0 0,1 1 0 0 0,-1-1 1 0 0,0 0-1 0 0,2-1-2 0 0,103-7 459 0 0,-76-3-330 0 0,0-1 1 0 0,-1-2-1 0 0,0 0 0 0 0,-1-3 1 0 0,0 0-1 0 0,-2-2 0 0 0,23-19-129 0 0,32-45 583 0 0,-75 104-566 0 0,11 91 89 0 0,-16-108-107 0 0,0-1 1 0 0,0 1-1 0 0,0-1 0 0 0,0 1 1 0 0,0-1-1 0 0,1 0 0 0 0,-1 0 0 0 0,1 0 1 0 0,0 0-1 0 0,0-1 0 0 0,0 1 1 0 0,1-1-1 0 0,-1 0 0 0 0,0 0 1 0 0,1 0-1 0 0,-1 0 0 0 0,1 0 0 0 0,0-1 1 0 0,0 0-1 0 0,0 1 0 0 0,-1-2 1 0 0,1 1-1 0 0,0 0 0 0 0,0-1 1 0 0,0 1-1 0 0,0-1 0 0 0,2-1 1 0 0,1 1 19 0 0,1 0-1 0 0,0-1 0 0 0,-1-1 1 0 0,1 1-1 0 0,-1-1 1 0 0,1 0-1 0 0,-1-1 0 0 0,0 0 1 0 0,0 0-1 0 0,0 0 1 0 0,0-1-1 0 0,-1 0 1 0 0,0 0-1 0 0,1-1 0 0 0,-1 0 1 0 0,4-5-19 0 0,31-32 284 0 0,-2-2 1 0 0,-2-1 0 0 0,-3-2-1 0 0,-1-2 1 0 0,24-48-285 0 0,-36 56 70 0 0,-2-2 1 0 0,-2 0-1 0 0,-1-1 0 0 0,-3-1 1 0 0,-1 0-1 0 0,-3-1 1 0 0,-1 0-1 0 0,-3 0 1 0 0,-1 0-1 0 0,-3-41-70 0 0,0 85 31 0 0,-1 0 0 0 0,1 0 0 0 0,-1 0-1 0 0,1 0 1 0 0,-1-1 0 0 0,0 1 0 0 0,0 0 0 0 0,0 0 0 0 0,0 0 0 0 0,0-1 0 0 0,-1 1-1 0 0,1 0 1 0 0,-1 0 0 0 0,1 0 0 0 0,-1 0 0 0 0,0 0 0 0 0,0 0 0 0 0,0 0-1 0 0,0 0 1 0 0,0 0 0 0 0,0 0 0 0 0,0 0 0 0 0,-1 1 0 0 0,1-1 0 0 0,-1 0 0 0 0,1 1-1 0 0,-1-1 1 0 0,0 1 0 0 0,1 0 0 0 0,-1 0 0 0 0,0-1 0 0 0,0 1 0 0 0,0 0-1 0 0,0 0 1 0 0,0 1 0 0 0,0-1 0 0 0,0 0 0 0 0,0 1 0 0 0,0-1 0 0 0,-1 1 0 0 0,1 0-1 0 0,0 0 1 0 0,0 0 0 0 0,0 0 0 0 0,-1 0 0 0 0,1 0 0 0 0,0 0 0 0 0,-1 1-31 0 0,-1 3 16 0 0,-1 0 0 0 0,1 1 0 0 0,0 0 1 0 0,0-1-1 0 0,1 1 0 0 0,-1 1 1 0 0,1-1-1 0 0,0 0 0 0 0,1 1 0 0 0,-1-1 1 0 0,1 1-1 0 0,0 0 0 0 0,0 3-16 0 0,-3 4 26 0 0,-6 26 59 0 0,3 1-1 0 0,0 1 1 0 0,3 0-1 0 0,1-1 1 0 0,2 1 0 0 0,2 1-1 0 0,5 38-84 0 0,-4-66 32 0 0,33 307 503 0 0,-8-16-446 0 0,-26-305-117 0 0,0 0-17 0 0,0 0-8 0 0,0 0-15 0 0,-13-60-2825 0 0,11 7-607 0 0,2 18-1615 0 0,0 12-1277 0 0,0 3-4896 0 0</inkml:trace>
  <inkml:trace contextRef="#ctx0" brushRef="#br0" timeOffset="1641.572">2086 365 13155 0 0,'0'0'1523'0'0,"0"0"-346"0"0,0 0-91 0 0,0 0 36 0 0,0 0-5 0 0,0 0-126 0 0,-33 31-191 0 0,-107 96-193 0 0,-18 13 1165 0 0,156-139-1750 0 0,1 0 0 0 0,-1 0-1 0 0,0 0 1 0 0,1 0 0 0 0,-1 1-1 0 0,1-1 1 0 0,-1 1 0 0 0,1-1-1 0 0,0 1 1 0 0,-1-1 0 0 0,1 1-1 0 0,0 0 1 0 0,0 0 0 0 0,0-1 0 0 0,0 1-1 0 0,1 0 1 0 0,-1 0 0 0 0,0 0-1 0 0,1 0 1 0 0,0 0 0 0 0,-1 0-1 0 0,1 0 1 0 0,0 0 0 0 0,0 0-1 0 0,0 0 1 0 0,0 0 0 0 0,0 0-1 0 0,0 0 1 0 0,1 0 0 0 0,-1 0-1 0 0,1 0 1 0 0,0 0 0 0 0,-1 0-1 0 0,1 0 1 0 0,0 0 0 0 0,0 0-1 0 0,0-1 1 0 0,0 1 0 0 0,0 0-1 0 0,1-1 1 0 0,-1 1 0 0 0,0-1 0 0 0,1 1-1 0 0,-1-1 1 0 0,1 0 0 0 0,0 1-1 0 0,-1-1-21 0 0,139 29 876 0 0,-132-28-816 0 0,-6-2-28 0 0,-1 0 0 0 0,1 0 0 0 0,0 0-1 0 0,0 0 1 0 0,-1 1 0 0 0,1-1 0 0 0,0 0 0 0 0,0 1 0 0 0,-1 0 0 0 0,1-1-1 0 0,0 1 1 0 0,-1 0 0 0 0,1 0 0 0 0,-1 0 0 0 0,1 0 0 0 0,-1 0-1 0 0,1 0 1 0 0,-1 0 0 0 0,0 0 0 0 0,0 1 0 0 0,1-1 0 0 0,-1 1-1 0 0,0-1 1 0 0,0 1 0 0 0,0-1 0 0 0,-1 1 0 0 0,1-1 0 0 0,0 1 0 0 0,0 0-1 0 0,-1-1 1 0 0,1 1 0 0 0,-1 0 0 0 0,0 0 0 0 0,1-1 0 0 0,-1 1-1 0 0,0 0 1 0 0,0 0 0 0 0,0 0 0 0 0,-1 0-32 0 0,66 5-1194 0 0,33-14-8608 0 0,-10 48 12626 0 0,-71-40-2409 0 0,0 0 1 0 0,0-2-1 0 0,0 0 1 0 0,0-1-1 0 0,0 0 1 0 0,-1-1-1 0 0,1-1 1 0 0,-1-1-1 0 0,1 0 0 0 0,-2-2 1 0 0,1 1-1 0 0,-1-2 1 0 0,0 0-1 0 0,0-1 1 0 0,-1 0-1 0 0,0-1 1 0 0,-1-1-1 0 0,0 0 1 0 0,-1 0-1 0 0,5-7-415 0 0,-11 11 80 0 0,-1 1 0 0 0,0-2 0 0 0,0 1 0 0 0,-1 0 0 0 0,0-1 0 0 0,0 0 0 0 0,0 0 0 0 0,-1 0 0 0 0,-1-1-1 0 0,1 1 1 0 0,-1-4-80 0 0,-1 10 15 0 0,-1-1-1 0 0,1 0 0 0 0,-1 1 1 0 0,0-1-1 0 0,0 0 0 0 0,0 1 1 0 0,0-1-1 0 0,0 0 0 0 0,-1 1 1 0 0,1-1-1 0 0,-1 0 0 0 0,0 1 1 0 0,1-1-1 0 0,-1 1 0 0 0,-1-1 1 0 0,1 1-1 0 0,0-1 0 0 0,0 1 1 0 0,-1 0-1 0 0,0 0 1 0 0,1-1-1 0 0,-1 1 0 0 0,0 0 1 0 0,0 1-1 0 0,0-1 0 0 0,0 0 1 0 0,0 0-1 0 0,-1 1 0 0 0,1 0 1 0 0,0-1-1 0 0,-1 1 0 0 0,1 0 1 0 0,-1 0-1 0 0,1 0 0 0 0,-1 0 1 0 0,0 1-1 0 0,-1-1-14 0 0,-7-1 1 0 0,-1 1 1 0 0,1 0-1 0 0,0 1 0 0 0,0 1 0 0 0,0-1 1 0 0,0 2-1 0 0,0-1 0 0 0,0 1 0 0 0,0 1 1 0 0,0 0-1 0 0,1 1 0 0 0,-1 0 1 0 0,1 1-1 0 0,0-1 0 0 0,0 2 0 0 0,1 0 1 0 0,0 0-1 0 0,0 1 0 0 0,0 0 0 0 0,1 0 1 0 0,0 1-1 0 0,0 0 0 0 0,-2 4-1 0 0,-1 0-5 0 0,2 0-1 0 0,0 0 1 0 0,0 1-1 0 0,1 0 1 0 0,1 1-1 0 0,0-1 1 0 0,1 2-1 0 0,1-1 1 0 0,-4 15 5 0 0,3 77-9 0 0,9-98 18 0 0,0 1 1 0 0,1-1-1 0 0,0 0 1 0 0,1 0 0 0 0,0-1-1 0 0,0 1 1 0 0,0-1-1 0 0,1 0 1 0 0,0-1-1 0 0,1 1 1 0 0,-1-1-1 0 0,1-1 1 0 0,0 1 0 0 0,1-1-1 0 0,-1 0 1 0 0,1-1-1 0 0,0 0 1 0 0,0 0-1 0 0,1 0 1 0 0,-1-1 0 0 0,1 0-1 0 0,-1-1 1 0 0,3 0-10 0 0,22 7-33 0 0,1-2 1 0 0,0-1-1 0 0,1-1 1 0 0,-1-2-1 0 0,1-2 1 0 0,33-2 32 0 0,-36-8-1683 0 0,-19 3-3423 0 0,-7 3-6401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0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145 263 2633 0 0,'0'0'1928'0'0,"0"0"-330"0"0,0 0-114 0 0,0 0 46 0 0,0 0 82 0 0,0 0-12 0 0,0 0-134 0 0,0 0-203 0 0,0 0-271 0 0,0 0-248 0 0,0 0-202 0 0,-1-3-162 0 0,6-5 692 0 0,22 22 432 0 0,1 1-565 0 0,-5-8-696 0 0,1-1 1 0 0,0-2-1 0 0,1 0 0 0 0,-1-1 1 0 0,1-2-1 0 0,0-1 0 0 0,-1 0 0 0 0,1-2 1 0 0,-1-1-1 0 0,1-1 0 0 0,-1-1 1 0 0,6-2-244 0 0,-29 6 4 0 0,11-1 40 0 0,-1 0-1 0 0,0-2 1 0 0,0 1 0 0 0,0-1 0 0 0,0-1 0 0 0,-1 0 0 0 0,0-1-1 0 0,0 0 1 0 0,0 0 0 0 0,-1-1 0 0 0,0 0 0 0 0,0-1 0 0 0,0 0-1 0 0,-1 0 1 0 0,-1-1 0 0 0,3-3-44 0 0,-5 5 48 0 0,-1-1 1 0 0,0 0-1 0 0,0 0 0 0 0,-1 0 1 0 0,0-1-1 0 0,-1 1 0 0 0,1-1 0 0 0,-2 0 1 0 0,1 1-1 0 0,-1-1 0 0 0,-1 0 1 0 0,1-5-49 0 0,-2 11 14 0 0,1 0 1 0 0,0 1 0 0 0,0-1-1 0 0,-1 0 1 0 0,0 0 0 0 0,0 0 0 0 0,1 0-1 0 0,-2 1 1 0 0,1-1 0 0 0,0 0 0 0 0,0 1-1 0 0,-1-1 1 0 0,0 1 0 0 0,1-1-1 0 0,-1 1 1 0 0,0 0 0 0 0,0 0 0 0 0,0 0-1 0 0,0 0 1 0 0,-1 0 0 0 0,1 0-1 0 0,-1 0 1 0 0,1 1 0 0 0,-1-1 0 0 0,1 1-1 0 0,-1 0 1 0 0,0 0 0 0 0,1 0-1 0 0,-1 0 1 0 0,0 0 0 0 0,0 1 0 0 0,0-1-1 0 0,0 1 1 0 0,0 0 0 0 0,0 0-1 0 0,0 0 1 0 0,0 0 0 0 0,0 0-15 0 0,-1 1-5 0 0,-1-1-1 0 0,0 1 1 0 0,1 0 0 0 0,-1 1-1 0 0,1-1 1 0 0,0 1 0 0 0,-1-1-1 0 0,1 1 1 0 0,0 1 0 0 0,0-1-1 0 0,0 0 1 0 0,0 1 0 0 0,1 0-1 0 0,-1 0 1 0 0,1 0 0 0 0,0 1 0 0 0,0-1-1 0 0,0 1 1 0 0,0-1 0 0 0,0 1-1 0 0,1 0 1 0 0,-1 0 0 0 0,1 0-1 0 0,0 0 1 0 0,-1 4 5 0 0,-35 119-6 0 0,37-119 0 0 0,-58 370 7 0 0,53-336 1 0 0,-2 1 1 0 0,-1-2 0 0 0,-3 1-1 0 0,-1-2 1 0 0,-2 1-1 0 0,-2-2 1 0 0,-1 0-1 0 0,-2-2 1 0 0,-2 0-1 0 0,-1-1 1 0 0,-7 6-3 0 0,21-30 7 0 0,-1 0 0 0 0,0-1 0 0 0,0 0-1 0 0,-1 0 1 0 0,-1-1 0 0 0,0-1 0 0 0,0 0 0 0 0,-1-1 0 0 0,0 0 0 0 0,0 0 0 0 0,-1-2 0 0 0,0 0 0 0 0,0 0 0 0 0,0-1-1 0 0,-1-1 1 0 0,0-1 0 0 0,-10 2-7 0 0,23-6-3 0 0,0 0-1 0 0,0 0 1 0 0,1 0-1 0 0,-1 0 1 0 0,0 0 0 0 0,0-1-1 0 0,1 1 1 0 0,-1 0-1 0 0,1-1 1 0 0,-1 0-1 0 0,1 1 1 0 0,0-1 0 0 0,-1 0-1 0 0,1 1 1 0 0,0-1-1 0 0,0 0 1 0 0,0 0-1 0 0,1 0 1 0 0,-1 0-1 0 0,0 0 1 0 0,1 0 0 0 0,-1 0-1 0 0,1 0 1 0 0,0-1-1 0 0,-1 1 1 0 0,1 0-1 0 0,0 0 1 0 0,1 0 0 0 0,-1 0-1 0 0,0 0 1 0 0,0 0-1 0 0,1 0 1 0 0,-1 0-1 0 0,1-1 1 0 0,0 1-1 0 0,0 1 1 0 0,0-1 0 0 0,0 0-1 0 0,0 0 1 0 0,0 0-1 0 0,0 0 1 0 0,0 1-1 0 0,1-1 1 0 0,-1 0 0 0 0,1 1 3 0 0,5-9-11 0 0,0 0 1 0 0,0 1 0 0 0,1 0 0 0 0,1 1 0 0 0,-1 0 0 0 0,1 0-1 0 0,1 0 1 0 0,-1 1 0 0 0,1 1 0 0 0,1 0 0 0 0,-1 0 0 0 0,1 1-1 0 0,0 0 1 0 0,0 1 0 0 0,0 0 0 0 0,1 1 0 0 0,0 0 0 0 0,-1 1-1 0 0,1 0 1 0 0,0 1 0 0 0,11 0 10 0 0,-16 4 3 0 0,0 0 0 0 0,1 0-1 0 0,-1 1 1 0 0,0 0 0 0 0,-1 0 0 0 0,1 1 0 0 0,-1-1-1 0 0,0 1 1 0 0,0 1 0 0 0,0-1 0 0 0,-1 1-1 0 0,4 4-2 0 0,1 1 23 0 0,4 3 25 0 0,0 0 1 0 0,1-1-1 0 0,0 0 0 0 0,1-1 1 0 0,0-1-1 0 0,1 0 0 0 0,1-1 1 0 0,-1-1-1 0 0,1-1 0 0 0,1-1 1 0 0,0 0-1 0 0,0-1 0 0 0,0-1 1 0 0,0-1-1 0 0,1-1 0 0 0,0-1 1 0 0,10 0-49 0 0,-16-1 101 0 0,-12-1-75 0 0,1 1-1 0 0,-1-1 1 0 0,1 1 0 0 0,-1-1-1 0 0,1 0 1 0 0,0 0-1 0 0,-1 0 1 0 0,1 0 0 0 0,-1-1-1 0 0,1 1 1 0 0,-1-1 0 0 0,1 1-1 0 0,-1-1 1 0 0,0 0-1 0 0,1 0 1 0 0,-1 0 0 0 0,0 0-1 0 0,0-1 1 0 0,0 1 0 0 0,1-1-1 0 0,-1 1 1 0 0,-1-1 0 0 0,2 0-27 0 0,-3 2 60 0 0,0 0 21 0 0,0 0-54 0 0,1-9-4152 0 0,3 2-6460 0 0,-2 4-1023 0 0</inkml:trace>
  <inkml:trace contextRef="#ctx0" brushRef="#br0" timeOffset="4654.549">716 1006 0 0 0,'0'0'1263'0'0,"0"0"588"0"0,0 0 189 0 0,0 0-120 0 0,0 0-265 0 0,0 0-289 0 0,0 0-245 0 0,0 0-168 0 0,0 0-107 0 0,14 0-74 0 0,47 0 232 0 0,-6 0 2757 0 0,6 15-1310 0 0,-46-14-2182 0 0,0-2 0 0 0,0 1 0 0 0,0-2 0 0 0,0 0 0 0 0,0-1 1 0 0,0 0-1 0 0,-1-1 0 0 0,2-2-269 0 0,-14 6 16 0 0,4-1 46 0 0,0 0-1 0 0,0-1 0 0 0,0 0 0 0 0,-1 1 0 0 0,1-2 0 0 0,-1 1 0 0 0,1-1 0 0 0,-1 1 1 0 0,0-2-1 0 0,0 1 0 0 0,0 0 0 0 0,0-1 0 0 0,0 0 0 0 0,-1 0 0 0 0,0-1 0 0 0,0 1 1 0 0,0-1-1 0 0,0 0 0 0 0,-1 0 0 0 0,0 0 0 0 0,0 0 0 0 0,0-1 0 0 0,-1 1 0 0 0,0-1 1 0 0,0 1-1 0 0,0-1 0 0 0,0 0 0 0 0,-1-3-61 0 0,0 5 13 0 0,-1 1 0 0 0,1-1-1 0 0,-1 1 1 0 0,0-1 0 0 0,0 1 0 0 0,-1-1-1 0 0,1 0 1 0 0,-1 1 0 0 0,0-1 0 0 0,0 1 0 0 0,0 0-1 0 0,0-1 1 0 0,0 1 0 0 0,-1 0 0 0 0,0 0-1 0 0,1-1 1 0 0,-1 1 0 0 0,0 1 0 0 0,-1-1 0 0 0,1 0-1 0 0,0 0 1 0 0,-1 1 0 0 0,0-1 0 0 0,-1 0-13 0 0,-3-1-7 0 0,1 0-1 0 0,-1 1 1 0 0,0 0 0 0 0,-1 0 0 0 0,1 1 0 0 0,0 0-1 0 0,-1 0 1 0 0,1 0 0 0 0,-1 1 0 0 0,0 0 0 0 0,1 1-1 0 0,-1 0 1 0 0,0 0 0 0 0,1 1 0 0 0,-1-1-1 0 0,0 2 1 0 0,1-1 0 0 0,-1 1 0 0 0,1 0 0 0 0,0 1-1 0 0,-1 0 1 0 0,1 0 0 0 0,0 0 0 0 0,1 1 0 0 0,-1 0-1 0 0,1 0 1 0 0,0 1 0 0 0,0 0 0 0 0,0 0 0 0 0,0 0-1 0 0,1 1 1 0 0,0 0 0 0 0,0 0 0 0 0,1 0 0 0 0,-3 4 7 0 0,-8 85 34 0 0,15-84-26 0 0,1 0 13 0 0,0 0-1 0 0,1 1 0 0 0,1-1 1 0 0,0 0-1 0 0,0-1 1 0 0,1 1-1 0 0,0-1 0 0 0,1 1 1 0 0,0-1-1 0 0,1-1 1 0 0,0 1-1 0 0,1-1 0 0 0,0 0 1 0 0,1 1-21 0 0,-2-4 47 0 0,0 0-1 0 0,0-1 1 0 0,1 0 0 0 0,0 0 0 0 0,0 0 0 0 0,1-1 0 0 0,-1 0-1 0 0,1 0 1 0 0,0 0 0 0 0,0-1 0 0 0,0-1 0 0 0,0 0 0 0 0,1 0-1 0 0,-1 0 1 0 0,0-1 0 0 0,1 0 0 0 0,0-1 0 0 0,-1 1 0 0 0,1-2-1 0 0,2 0-46 0 0,7 0 95 0 0,0-2 1 0 0,-1 0-1 0 0,0-1 0 0 0,0 0 0 0 0,0-2 0 0 0,0 0 0 0 0,-1-1 0 0 0,1 0 0 0 0,5-5-95 0 0,124-85 346 0 0,-120 77-317 0 0,-1-2 0 0 0,-2 0 0 0 0,0-2 0 0 0,-1-1 0 0 0,-2 0 0 0 0,0-1 0 0 0,-2-2 0 0 0,-1 1 1 0 0,-1-2-1 0 0,-1 0 0 0 0,-2-1 0 0 0,-1-1 0 0 0,-2 0 0 0 0,0 0 0 0 0,-3-1 0 0 0,0 0 1 0 0,-2 0-1 0 0,0-15-29 0 0,-5 39 6 0 0,2-15 30 0 0,0 1 1 0 0,-2-1-1 0 0,0 1 0 0 0,-2 0 1 0 0,-1-1-1 0 0,0 1 0 0 0,-2 0 1 0 0,0 0-1 0 0,-8-18-36 0 0,-2 24 181 0 0,15 16-217 0 0,-7 19-261 0 0,-3 38 305 0 0,3-1 0 0 0,2 1 0 0 0,3 0 0 0 0,2 0 0 0 0,4 26-8 0 0,45 311 208 0 0,-46-370-204 0 0,0 0 0 0 0,2 0-1 0 0,1 0 1 0 0,0 0 0 0 0,2-1 0 0 0,5 11-4 0 0,-15-53-2202 0 0,-17-24-1628 0 0,12 26 102 0 0,0 1-4003 0 0,2 8-3159 0 0</inkml:trace>
  <inkml:trace contextRef="#ctx0" brushRef="#br0" timeOffset="4916.597">1373 517 7930 0 0,'0'0'4269'0'0,"0"0"-1981"0"0,0 0-934 0 0,0 0-262 0 0,0 0-98 0 0,0 0-52 0 0,0 0-97 0 0,0 0-149 0 0,0 0 9 0 0,0 0 115 0 0,0 0 123 0 0,0 0 100 0 0,15 5-91 0 0,47 15-189 0 0,-46-15-523 0 0,0-1-1 0 0,1-1 1 0 0,-1-1-1 0 0,1 0 1 0 0,0-1-1 0 0,-1-1 1 0 0,13-1-240 0 0,9 0 189 0 0,270-14-1735 0 0,-280 22-1610 0 0,-12 1-7085 0 0,-12-4-1294 0 0</inkml:trace>
  <inkml:trace contextRef="#ctx0" brushRef="#br0" timeOffset="5581.765">2264 756 784 0 0,'0'0'1805'0'0,"0"0"-85"0"0,0 0 252 0 0,0 0 255 0 0,0 0 26 0 0,0 0-203 0 0,0 0-375 0 0,0 0-316 0 0,0 0-188 0 0,0 0-83 0 0,0 0-36 0 0,0 0-45 0 0,0 0-65 0 0,8 11 1825 0 0,-20-11-2607 0 0,-1 1 0 0 0,1 0 0 0 0,-1 1-1 0 0,1 0 1 0 0,-1 1 0 0 0,1 0 0 0 0,0 1 0 0 0,1 0 0 0 0,-1 1 0 0 0,0 1 0 0 0,-7 4-160 0 0,16-5 12 0 0,0 0 0 0 0,0 0 0 0 0,0 0 0 0 0,1 0 1 0 0,0 0-1 0 0,0 0 0 0 0,0 1 0 0 0,1-1 0 0 0,-1 1 0 0 0,1-1 0 0 0,1 1 1 0 0,-1 0-1 0 0,1-1 0 0 0,0 1 0 0 0,0 0 0 0 0,0 0 0 0 0,1-1 0 0 0,0 1 1 0 0,2 5-13 0 0,-1-4 45 0 0,1-1 0 0 0,0 1 0 0 0,0-1 1 0 0,0 1-1 0 0,1-1 0 0 0,0 0 1 0 0,0 0-1 0 0,0-1 0 0 0,1 1 1 0 0,0-1-1 0 0,0 0 0 0 0,1 0 1 0 0,-1-1-1 0 0,4 3-45 0 0,16 16 238 0 0,36 43 208 0 0,-53 25 155 0 0,-10-85-544 0 0,0 0 1 0 0,-1 0 0 0 0,0 0-1 0 0,-1 0 1 0 0,1-1 0 0 0,-1 1-1 0 0,0-1 1 0 0,0 0 0 0 0,-1 0-1 0 0,1 0 1 0 0,-1-1 0 0 0,0 0-1 0 0,0 0 1 0 0,-1 0 0 0 0,1 0-1 0 0,-1-1 1 0 0,0 0 0 0 0,0 0-1 0 0,0-1 1 0 0,-4 2-58 0 0,2-1 54 0 0,0 1-1 0 0,-1-1 0 0 0,1-1 1 0 0,-1 1-1 0 0,0-1 0 0 0,0-1 1 0 0,1 0-1 0 0,-1 0 0 0 0,0-1 1 0 0,0 0-1 0 0,0 0 0 0 0,-7-2-53 0 0,-46-45-1164 0 0,59 40-1202 0 0,3-1-3965 0 0,0 6 2488 0 0,0 0-8754 0 0</inkml:trace>
  <inkml:trace contextRef="#ctx0" brushRef="#br0" timeOffset="9355.632">2237 204 3361 0 0,'0'0'3320'0'0,"0"0"-1264"0"0,0 0-512 0 0,0 0-94 0 0,0 0-53 0 0,0 0-74 0 0,0 0-144 0 0,0 0-208 0 0,0 0-212 0 0,0 0-201 0 0,0 0-128 0 0,0 0-58 0 0,0 0-21 0 0,0 0 11 0 0,0 0 28 0 0,-1 19 1596 0 0,-36 69-133 0 0,-24-15-3953 0 0,59-73 1670 0 0,1 0-7531 0 0,1 0-2825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0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355 118 0 0 0,'0'0'185'0'0,"0"0"640"0"0,0 0 293 0 0,0 0 217 0 0,0 0 171 0 0,0 0 66 0 0,0 0-2 0 0,0 0-134 0 0,19-14-181 0 0,74-59 707 0 0,-94 78 6407 0 0,-6 12-8350 0 0,5-13 730 0 0,-40 82 354 0 0,-4-2 0 0 0,-55 75-1103 0 0,44-72 194 0 0,-126 184 205 0 0,155-198-54 0 0,62-58-95 0 0,-7-14-93 0 0,0 0 1 0 0,1-2 0 0 0,-1-2-1 0 0,0 0 1 0 0,0-2 0 0 0,18-5-158 0 0,19-3 111 0 0,101-8 52 0 0,-92 17-55 0 0,-72 4-59 0 0,-1 0 50 0 0,-23-31 807 0 0,2-3-855 0 0,2-2 0 0 0,1 0 0 0 0,2-1 1 0 0,2-1-1 0 0,1 0 0 0 0,2-1 0 0 0,-1-18-51 0 0,2 21 44 0 0,-43-178 86 0 0,47 196-4050 0 0,-1-2-4868 0 0,7 18 1115 0 0,0 1-155 0 0</inkml:trace>
  <inkml:trace contextRef="#ctx0" brushRef="#br0" timeOffset="626.468">1033 1 6409 0 0,'0'0'3616'0'0,"0"0"-1357"0"0,0 0-639 0 0,0 0-229 0 0,0 0-126 0 0,0 0-104 0 0,0 0-185 0 0,0 0-209 0 0,0 0-196 0 0,0 0-114 0 0,0 0-59 0 0,0 0-45 0 0,0 0 15 0 0,-8 14 3 0 0,-26 48 8 0 0,25 8 737 0 0,10-51-840 0 0,-1 7-54 0 0,-2-1-1 0 0,-1 1 1 0 0,0-1-1 0 0,-2 0 1 0 0,-1 0 0 0 0,-1-1-1 0 0,-8 17-221 0 0,-62 173 474 0 0,67-107-114 0 0,39-64 444 0 0,-16-31-611 0 0,28 7 291 0 0,-28-17-362 0 0,-1 0-1 0 0,0-1 0 0 0,1-1 0 0 0,-1 0 1 0 0,1 0-1 0 0,-1-1 0 0 0,0-1 0 0 0,0 0 1 0 0,11-3-122 0 0,-14 3 27 0 0,16-6 129 0 0,5-3-339 0 0,-30 11 13 0 0,-6-22-2944 0 0,-4 5-5128 0 0,10 16 6544 0 0,-2-3-9932 0 0</inkml:trace>
  <inkml:trace contextRef="#ctx0" brushRef="#br0" timeOffset="887.012">729 339 8394 0 0,'0'0'3118'0'0,"0"0"-734"0"0,0 0-397 0 0,0 0-181 0 0,0 0-206 0 0,0 0-263 0 0,0 0-329 0 0,0 0-305 0 0,0 0-247 0 0,0 0-128 0 0,0 0-43 0 0,0 0-18 0 0,11 0 453 0 0,157 0 1633 0 0,-15-8-1712 0 0,-87 9-3995 0 0,-13-1-5584 0 0,-42 0-3420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5 0 0 0,'0'0'884'0'0,"0"0"786"0"0,0 0 178 0 0,0 0-103 0 0,0 0-121 0 0,0 0-166 0 0,0 0-27 0 0,0 0 4 0 0,0 0-26 0 0,0 0-66 0 0,0 0-105 0 0,0 0-94 0 0,3-1-84 0 0,11-2-70 0 0,-11 3-81 0 0,-3 0-89 0 0,-17 0 1029 0 0,-79 32-813 0 0,62-16-745 0 0,-10 16 933 0 0,44-31-1171 0 0,0-1-6 0 0,0 0-8 0 0,0 0-15 0 0,0 0-16 0 0,2 18 74 0 0,100 144 569 0 0,-96-153-570 0 0,-1 1-1 0 0,0 0 1 0 0,0 0-1 0 0,-1 1 1 0 0,-1-1-1 0 0,0 1 1 0 0,0 0-1 0 0,-1 0 0 0 0,0 0 1 0 0,-1 0-1 0 0,0 0 1 0 0,-1 0-1 0 0,0 1 1 0 0,-1-1-1 0 0,-1 3-80 0 0,1-9 57 0 0,-1 1 0 0 0,-1-1-1 0 0,1 0 1 0 0,0 0 0 0 0,-1 0-1 0 0,0 0 1 0 0,-1-1 0 0 0,1 1-1 0 0,-1-1 1 0 0,1 1 0 0 0,-1-1-1 0 0,0-1 1 0 0,-1 1 0 0 0,1 0-1 0 0,-1-1 1 0 0,0 0 0 0 0,0 0 0 0 0,0-1-1 0 0,0 1 1 0 0,0-1 0 0 0,0 0-1 0 0,-1 0 1 0 0,1-1 0 0 0,-2 1-57 0 0,-9 2 60 0 0,0-1 0 0 0,0-1 1 0 0,0 0-1 0 0,0-1 0 0 0,0 0 1 0 0,0-1-1 0 0,0-1 0 0 0,-2-1-60 0 0,-46-20 98 0 0,63 22-130 0 0,22-27-7748 0 0,-6 22 48 0 0,-8 4-4112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11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44 6953 0 0,'0'0'4192'0'0,"0"0"-2046"0"0,0 0-715 0 0,0 0-34 0 0,0 0-28 0 0,0 0-109 0 0,0 0-162 0 0,0 0-242 0 0,0 0-191 0 0,0 0-134 0 0,-33 25-112 0 0,-102 80-94 0 0,74-37 56 0 0,57-57-326 0 0,1-7-38 0 0,1 1 0 0 0,-1 0 0 0 0,1-1 0 0 0,0 1 0 0 0,1 0-1 0 0,-1 0 1 0 0,1 0 0 0 0,0 0 0 0 0,0 0 0 0 0,1 0 0 0 0,0 0 0 0 0,-1 0-1 0 0,2 0 1 0 0,-1 0 0 0 0,0 1 0 0 0,1-1 0 0 0,0 0 0 0 0,0 0 0 0 0,1 0-1 0 0,0-1 1 0 0,-1 1 0 0 0,1 0 0 0 0,1-1 0 0 0,-1 1 0 0 0,1-1-1 0 0,0 1 1 0 0,0-1 0 0 0,0 0 0 0 0,0 0 0 0 0,1-1 0 0 0,0 1 0 0 0,0-1-1 0 0,0 0 1 0 0,0 0 0 0 0,0 0 0 0 0,2 1-17 0 0,9 2 110 0 0,0 0-1 0 0,1-1 1 0 0,0-1 0 0 0,0-1 0 0 0,0 0-1 0 0,0-1 1 0 0,0 0 0 0 0,1-1-1 0 0,-1-1 1 0 0,0-1 0 0 0,1-1-1 0 0,-1 0 1 0 0,0-1 0 0 0,0 0-1 0 0,0-1 1 0 0,14-7-110 0 0,-19 9 88 0 0,0 0-1 0 0,0-1 0 0 0,0-1 1 0 0,0 0-1 0 0,-1 0 1 0 0,0-1-1 0 0,0 0 0 0 0,0-1 1 0 0,-1 0-1 0 0,1-1 1 0 0,-1 0-1 0 0,-1 0 0 0 0,0-1 1 0 0,0 0-1 0 0,0 0 1 0 0,-1-1-1 0 0,0 0 0 0 0,-1 0 1 0 0,0-1-1 0 0,0 0 1 0 0,-1 0-1 0 0,0 0 0 0 0,-1 0 1 0 0,0-1-1 0 0,-1 0 1 0 0,0-1-88 0 0,-3 3 5 0 0,0 0 0 0 0,-1 0 0 0 0,0 0 0 0 0,0 1 0 0 0,-1-1 1 0 0,-1 0-1 0 0,1 1 0 0 0,-1-1 0 0 0,0 1 0 0 0,-1 0 0 0 0,0 0 1 0 0,-1 1-1 0 0,1-1 0 0 0,-1 1 0 0 0,-1 0 0 0 0,1 0 0 0 0,-1 0 1 0 0,-1 1-1 0 0,1 0 0 0 0,-1 0 0 0 0,0 1 0 0 0,0-1 0 0 0,-1 2 0 0 0,1-1 1 0 0,-1 1-1 0 0,0 0 0 0 0,0 1 0 0 0,-1 0 0 0 0,1 0 0 0 0,-1 0 1 0 0,0 1-6 0 0,-5-3-257 0 0,-1 1 1 0 0,0 0-1 0 0,1 1 0 0 0,-1 1 1 0 0,0 0-1 0 0,-1 1 1 0 0,1 1-1 0 0,0 0 1 0 0,-14 2 256 0 0,-35 23-11288 0 0,52-17-780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22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390 293 0 0 0,'0'0'1428'0'0,"0"0"402"0"0,0 0 256 0 0,0 0 144 0 0,0 0-63 0 0,0 0-240 0 0,0 0-271 0 0,0 0-237 0 0,0 0-207 0 0,0 0-147 0 0,0 0-105 0 0,-1-5-93 0 0,-2-15-83 0 0,2 19-646 0 0,0-1 0 0 0,-1 1 0 0 0,1 0 0 0 0,0 0 0 0 0,-1 0 0 0 0,1 0 0 0 0,-1 0 0 0 0,1 0 0 0 0,-1 1 0 0 0,1-1 0 0 0,-1 0 0 0 0,0 1 0 0 0,1-1 0 0 0,-1 1 0 0 0,0 0 0 0 0,1-1-1 0 0,-1 1 1 0 0,0 0 0 0 0,0 0 0 0 0,1 0 0 0 0,-1 0 0 0 0,0 1 0 0 0,0-1 0 0 0,1 0 0 0 0,-2 1-138 0 0,-2-1 125 0 0,-19 2 200 0 0,1 2 0 0 0,-1 0 0 0 0,1 1 0 0 0,0 1 0 0 0,1 1 1 0 0,0 2-1 0 0,0 0 0 0 0,0 1 0 0 0,-3 4-325 0 0,24-12 42 0 0,0 1-1 0 0,1-1 1 0 0,-1 1 0 0 0,1-1 0 0 0,0 1 0 0 0,0-1-1 0 0,0 1 1 0 0,0 0 0 0 0,0-1 0 0 0,1 1 0 0 0,-1-1-1 0 0,1 1 1 0 0,0-1 0 0 0,-1 1 0 0 0,1-1 0 0 0,0 0-1 0 0,0 1 1 0 0,1-1 0 0 0,-1 0 0 0 0,0 0-1 0 0,2 1-41 0 0,114 164 550 0 0,-101-149-514 0 0,-8-11-25 0 0,-1 1 1 0 0,1 0-1 0 0,-2 0 0 0 0,1 1 1 0 0,-1 0-1 0 0,-1 0 0 0 0,1 0 1 0 0,-2 1-1 0 0,1 0 0 0 0,0 4-11 0 0,-6-9 36 0 0,0 0 0 0 0,0 1 1 0 0,0-1-1 0 0,-1 0 0 0 0,0 0 0 0 0,0 0 0 0 0,-1 0 0 0 0,1 0 0 0 0,-1 0 0 0 0,0 0 0 0 0,0-1 0 0 0,-1 0 1 0 0,1 0-1 0 0,-1 0 0 0 0,0 0 0 0 0,0 0 0 0 0,0-1 0 0 0,-1 1 0 0 0,1-1 0 0 0,-1 0 0 0 0,0-1 0 0 0,0 1 1 0 0,0-1-1 0 0,0 0 0 0 0,0 0 0 0 0,0 0 0 0 0,0-1 0 0 0,-2 0-36 0 0,-3 4 11 0 0,3-1-12 0 0,0-1 1 0 0,0 1-1 0 0,0-2 1 0 0,-1 1-1 0 0,1-1 0 0 0,-1 0 1 0 0,0 0-1 0 0,1-1 1 0 0,-1 0-1 0 0,0-1 1 0 0,0 1-1 0 0,0-2 1 0 0,1 1-1 0 0,-1-1 0 0 0,0 0 1 0 0,0 0-1 0 0,1-1 1 0 0,-1 0-1 0 0,1-1 1 0 0,-1 0-1 0 0,1 0 1 0 0,0 0-1 0 0,0-1 0 0 0,-6-4 1 0 0,12 6-73 0 0,0 1-1 0 0,-1-1 0 0 0,1 1 0 0 0,0-1 0 0 0,0 1 1 0 0,0-1-1 0 0,0 0 0 0 0,1 1 0 0 0,-1-1 0 0 0,0 0 1 0 0,1 0-1 0 0,-1 1 0 0 0,1-1 0 0 0,0 0 0 0 0,0 0 1 0 0,-1 0-1 0 0,1 0 0 0 0,0 0 0 0 0,1 0 0 0 0,-1 1 1 0 0,0-1-1 0 0,0 0 0 0 0,1 0 0 0 0,-1 0 0 0 0,1 0 1 0 0,0 1-1 0 0,-1-1 0 0 0,1 0 0 0 0,0 0 0 0 0,0 1 0 0 0,0-1 1 0 0,0 1-1 0 0,1-2 74 0 0,14-13-3557 0 0,3 4-3580 0 0,-9 8-4880 0 0</inkml:trace>
  <inkml:trace contextRef="#ctx0" brushRef="#br0" timeOffset="732.514">460 853 4761 0 0,'0'0'2315'0'0,"0"0"-92"0"0,0 0 58 0 0,0 0-65 0 0,0 0-186 0 0,0 0-287 0 0,0 0-319 0 0,0 0-227 0 0,0 0-176 0 0,0 0-121 0 0,0 0-133 0 0,0 0-159 0 0,0 0-113 0 0,-3-3-117 0 0,2 1-313 0 0,0 0 0 0 0,0 0 0 0 0,0 0 0 0 0,0 0 0 0 0,0 0 0 0 0,1 0 0 0 0,-1 0 0 0 0,1-1 0 0 0,-1 1 1 0 0,1 0-1 0 0,0 0 0 0 0,0-1 0 0 0,0 1 0 0 0,0 0 0 0 0,0-1 0 0 0,1 1 0 0 0,-1 0 0 0 0,0 0 0 0 0,1-1 1 0 0,0 1-1 0 0,0 0 0 0 0,0 0 0 0 0,0 0 0 0 0,0 0 0 0 0,0 0 0 0 0,0 0 0 0 0,1 0-65 0 0,18-40 384 0 0,2 0 0 0 0,1 2 0 0 0,3 0 0 0 0,1 2 0 0 0,2 1 0 0 0,1 1-1 0 0,12-9-383 0 0,-24 29 45 0 0,1 1-1 0 0,0 1 1 0 0,0 0-1 0 0,2 1 1 0 0,0 2-1 0 0,17-8-44 0 0,-38 19-1 0 0,1-1 0 0 0,0 1 1 0 0,-1 0-1 0 0,1-1 0 0 0,-1 1 0 0 0,1 0 0 0 0,-1 0 0 0 0,1-1 0 0 0,0 1 1 0 0,-1 0-1 0 0,1 0 0 0 0,0 0 0 0 0,-1 0 0 0 0,1 0 0 0 0,0 0 0 0 0,-1 0 1 0 0,1 0-1 0 0,0 0 0 0 0,-1 0 0 0 0,1 1 0 0 0,-1-1 0 0 0,1 0 0 0 0,0 0 1 0 0,-1 1-1 0 0,1-1 0 0 0,-1 0 0 0 0,1 0 0 0 0,-1 1 0 0 0,1-1 0 0 0,0 1 1 0 0,-1-1-1 0 0,0 1 0 0 0,1-1 0 0 0,-1 1 0 0 0,1-1 0 0 0,-1 1 0 0 0,0-1 0 0 0,1 1 1 0 0,-1-1-1 0 0,0 1 0 0 0,1-1 0 0 0,-1 1 0 0 0,0 0 0 0 0,0-1 0 0 0,0 1 1 0 0,0 0-1 0 0,1-1 0 0 0,-1 1 0 0 0,0-1 0 0 0,0 1 0 0 0,0 0 0 0 0,0-1 1 0 0,0 1-1 0 0,-1 0 1 0 0,4 9 24 0 0,3 20 15 0 0,-2 1 0 0 0,-1-1 0 0 0,-1 1 0 0 0,-1 0 1 0 0,-4 27-40 0 0,2 10-2 0 0,1-62 2 0 0,-1-5-1 0 0,1-1 0 0 0,-1 1-1 0 0,1-1 1 0 0,-1 1 0 0 0,1 0-1 0 0,0-1 1 0 0,-1 1-1 0 0,1 0 1 0 0,0-1 0 0 0,0 1-1 0 0,0 0 1 0 0,-1-1 0 0 0,1 1-1 0 0,0 0 1 0 0,0-1-1 0 0,0 1 1 0 0,0 0 0 0 0,0-1-1 0 0,0 1 1 0 0,0 0-1 0 0,1 0 1 0 0,-1-1 0 0 0,0 1-1 0 0,0 0 1 0 0,0-1 0 0 0,1 1-1 0 0,-1 0 1 0 0,0-1-1 0 0,1 1 1 0 0,-1-1 0 0 0,1 1-1 0 0,-1 0 1 0 0,0-1-1 0 0,1 1 1 0 0,-1-1 0 0 0,1 1-1 0 0,-1-1 1 0 0,1 0 0 0 0,0 1-1 0 0,-1-1 1 0 0,1 1-1 0 0,-1-1 1 0 0,1 0 0 0 0,0 0-1 0 0,-1 1 1 0 0,1-1 0 0 0,0 0-1 0 0,0 0 1 0 0,-1 0-1 0 0,1 0 1 0 0,0 0 0 0 0,-1 0-1 0 0,1 0 1 0 0,0 0-1 0 0,-1 0 1 0 0,1 0 0 0 0,0 0-1 0 0,0 0 1 0 0,-1 0 0 0 0,1-1 1 0 0,52-42 90 0 0,215-156-52 0 0,-194 152-18 0 0,-73 48-21 0 0,0 1 1 0 0,0-1-1 0 0,-1 0 1 0 0,1 0 0 0 0,0 1-1 0 0,-1-1 1 0 0,1 0-1 0 0,-1 1 1 0 0,0-1-1 0 0,1 0 1 0 0,-1 1 0 0 0,0-1-1 0 0,0 1 1 0 0,0-1-1 0 0,0 0 1 0 0,0 1 0 0 0,0-1-1 0 0,0 1 1 0 0,0-1-1 0 0,-1 1 1 0 0,1-1-1 0 0,-1 0 1 0 0,1 1 0 0 0,-1-1-1 0 0,1 0 1 0 0,-1 0-1 0 0,0 1 1 0 0,1-1 0 0 0,-2 1 0 0 0,-80 207 106 0 0,75-195-156 0 0,1-1 1 0 0,1 2-1 0 0,-1-1 0 0 0,2 1 0 0 0,0-1 0 0 0,1 1 0 0 0,1 0 1 0 0,0 2 49 0 0,2-16-211 0 0,0-1-77 0 0,47-23-8793 0 0,-36 14 3024 0 0,-3 4-5846 0 0</inkml:trace>
  <inkml:trace contextRef="#ctx0" brushRef="#br0" timeOffset="2099.165">1735 525 3089 0 0,'0'0'2747'0'0,"0"0"-836"0"0,0 0-199 0 0,0 0 283 0 0,0 0 198 0 0,0 0-71 0 0,0 0-307 0 0,0 0-348 0 0,0 0-288 0 0,0 0-199 0 0,0 0-164 0 0,0 0-144 0 0,0 0-82 0 0,-8 7-78 0 0,-145 107 1600 0 0,147-108-2093 0 0,-1 1 0 0 0,2 0 0 0 0,-1 0 0 0 0,1 0 0 0 0,0 1 0 0 0,1 0 0 0 0,-1 0 0 0 0,2 0 0 0 0,-1 0 0 0 0,1 0 0 0 0,0 1 0 0 0,1 0 0 0 0,0-1 0 0 0,0 1 0 0 0,1 0 0 0 0,0 0 0 0 0,1 0 0 0 0,0 0 0 0 0,0 0 0 0 0,2 6-19 0 0,1-11 29 0 0,0 0 0 0 0,1 0 0 0 0,0 0 0 0 0,0-1 0 0 0,0 1 0 0 0,0-1 0 0 0,0 0 0 0 0,0 0 0 0 0,1-1 0 0 0,0 1 0 0 0,-1-1-1 0 0,1 0 1 0 0,0-1 0 0 0,0 1 0 0 0,0-1 0 0 0,0 0 0 0 0,0 0 0 0 0,0 0 0 0 0,1-1 0 0 0,-1 1 0 0 0,0-1 0 0 0,0-1 0 0 0,0 1 0 0 0,1-1 0 0 0,-1 0 0 0 0,0 0-1 0 0,0 0 1 0 0,0-1 0 0 0,0 0 0 0 0,0 0 0 0 0,-1 0 0 0 0,1 0 0 0 0,-1-1 0 0 0,1 0 0 0 0,-1 0 0 0 0,0 0-29 0 0,19-15 121 0 0,-1 0 0 0 0,-1-2 0 0 0,-1 0-1 0 0,-1-1 1 0 0,0-1 0 0 0,-2-1 0 0 0,-1 0 0 0 0,3-7-121 0 0,-18 28 2 0 0,67-83 105 0 0,-117 162 185 0 0,48-71-295 0 0,1 0 0 0 0,0 0 0 0 0,0 0 1 0 0,0 1-1 0 0,0-1 0 0 0,1 0 0 0 0,0 0 0 0 0,1 0 0 0 0,-1 0 0 0 0,1 0 0 0 0,0 0 1 0 0,1 0-1 0 0,-1-1 0 0 0,1 1 0 0 0,0-1 0 0 0,0 0 0 0 0,1 0 0 0 0,0 0 0 0 0,0 0 0 0 0,0 0 1 0 0,0-1-1 0 0,1 0 0 0 0,0 0 0 0 0,-1 0 0 0 0,2-1 0 0 0,-1 1 0 0 0,0-1 0 0 0,1 0 1 0 0,-1-1-1 0 0,1 1 0 0 0,5 1 3 0 0,6 3 7 0 0,0-1 0 0 0,1-1 0 0 0,-1 0 0 0 0,1-1 0 0 0,1-1 0 0 0,-1 0 0 0 0,0-2 0 0 0,0 0 0 0 0,1-1 0 0 0,-1-1 0 0 0,10-2-7 0 0,-15 1 19 0 0,1-1 0 0 0,-1-1 0 0 0,0 0-1 0 0,0-1 1 0 0,0 0 0 0 0,0-1 0 0 0,-1-1 0 0 0,0 0 0 0 0,-1 0-1 0 0,1-1 1 0 0,-1-1 0 0 0,-1 0 0 0 0,0 0 0 0 0,0-1-1 0 0,-1-1 1 0 0,0 1 0 0 0,-1-1 0 0 0,2-4-19 0 0,1 0 16 0 0,7-8 5 0 0,-1-1 0 0 0,0-1 0 0 0,-2-1 1 0 0,-1 0-1 0 0,-1-1 0 0 0,-1 0 0 0 0,-2-1 0 0 0,4-15-21 0 0,-7 13 18 0 0,-1 0 1 0 0,-1 0-1 0 0,-2 0 0 0 0,-1 0 0 0 0,-1 0 1 0 0,-3-22-19 0 0,3 51-2 0 0,-1 0 0 0 0,0 0 1 0 0,0 0-1 0 0,0 0 1 0 0,0 1-1 0 0,0-1 0 0 0,0 0 1 0 0,0 0-1 0 0,0 0 1 0 0,0 0-1 0 0,0 0 0 0 0,0 1 1 0 0,0-1-1 0 0,-1 0 1 0 0,1 0-1 0 0,0 0 1 0 0,-1 1-1 0 0,1-1 0 0 0,0 0 1 0 0,-1 0-1 0 0,1 1 1 0 0,-1-1-1 0 0,1 0 0 0 0,-1 1 1 0 0,0-1-1 0 0,1 0 1 0 0,-1 1-1 0 0,0-1 0 0 0,1 1 1 0 0,-1-1-1 0 0,0 1 1 0 0,0 0-1 0 0,1-1 0 0 0,-1 1 1 0 0,0 0-1 0 0,0-1 1 0 0,0 1-1 0 0,1 0 0 0 0,-1 0 1 0 0,0 0-1 0 0,0 0 1 0 0,0 0-1 0 0,0 0 0 0 0,0 0 1 0 0,1 0-1 0 0,-2 0 2 0 0,-12 21-36 0 0,-6 8 25 0 0,1 0-1 0 0,1 2 1 0 0,2 0-1 0 0,1 0 1 0 0,-2 10 11 0 0,8-18-14 0 0,1 0-1 0 0,1 1 1 0 0,0 0 0 0 0,2 0 0 0 0,1 1-1 0 0,1-1 1 0 0,2 1 0 0 0,0 0-1 0 0,1-1 1 0 0,2 3 14 0 0,-1-20-3 0 0,0-1 0 0 0,1 1 0 0 0,0 0-1 0 0,0-1 1 0 0,1 0 0 0 0,0 1 0 0 0,0-1 0 0 0,0 0-1 0 0,1 0 1 0 0,0-1 0 0 0,0 1 0 0 0,1-1 0 0 0,-1 0 0 0 0,1 0-1 0 0,0 0 1 0 0,0-1 0 0 0,1 0 0 0 0,-1 0 0 0 0,1 0-1 0 0,0-1 1 0 0,0 1 0 0 0,1-1 0 0 0,-1-1 0 0 0,0 1-1 0 0,2-1 4 0 0,4 1 4 0 0,0 0 0 0 0,0 0 0 0 0,0-1 0 0 0,0-1 0 0 0,0 0 0 0 0,0-1 0 0 0,1 0 0 0 0,-1-1 0 0 0,0 0 0 0 0,0-1 0 0 0,0 0 0 0 0,0-1 0 0 0,9-4-4 0 0,26-13 42 0 0,-1-2-1 0 0,-1-1 1 0 0,-1-3-1 0 0,-1-2 1 0 0,-1-1-1 0 0,-2-3 1 0 0,-1-1-1 0 0,-2-1 0 0 0,-1-3 1 0 0,16-21-42 0 0,-36 41 6 0 0,0-1 1 0 0,-1-1-1 0 0,-1 0 1 0 0,-1-1-1 0 0,0-1 1 0 0,-2 0-1 0 0,0 0 1 0 0,-2-1-1 0 0,0-1 1 0 0,-1 0-1 0 0,-2 0 1 0 0,0 0-1 0 0,-2 0 1 0 0,0-1-1 0 0,-1-12-6 0 0,-2 33 4 0 0,-1 0-1 0 0,-1 0 1 0 0,1 0 0 0 0,0 0-1 0 0,-1 0 1 0 0,0 0-1 0 0,1 0 1 0 0,-1 0 0 0 0,-1 0-1 0 0,1 0 1 0 0,0 0-1 0 0,-1 0 1 0 0,1 1-1 0 0,-1-1 1 0 0,0 0 0 0 0,0 1-1 0 0,0 0 1 0 0,0-1-1 0 0,0 1 1 0 0,0 0-1 0 0,-1 0 1 0 0,1 0 0 0 0,-1 0-1 0 0,0 1 1 0 0,1-1-1 0 0,-1 1 1 0 0,0-1-1 0 0,0 1 1 0 0,0 0 0 0 0,0 0-1 0 0,0 1 1 0 0,0-1-1 0 0,0 0 1 0 0,0 1 0 0 0,0 0-1 0 0,0 0 1 0 0,0 0-1 0 0,-1 0 1 0 0,1 0-1 0 0,0 1 1 0 0,0-1-4 0 0,-9 3-5 0 0,-1 1-1 0 0,1-1 1 0 0,1 2 0 0 0,-1 0-1 0 0,0 0 1 0 0,1 1 0 0 0,0 1-1 0 0,1 0 1 0 0,0 0 0 0 0,0 1-1 0 0,0 0 1 0 0,1 1 0 0 0,0 0-1 0 0,0 0 1 0 0,1 1 0 0 0,1 0-1 0 0,-2 4 6 0 0,-4 2-1 0 0,0 1 0 0 0,2 0-1 0 0,0 0 1 0 0,1 1 0 0 0,1 1-1 0 0,1 0 1 0 0,0 0 0 0 0,2 0-1 0 0,0 1 1 0 0,1 0 0 0 0,1 0-1 0 0,1 1 1 0 0,0-1 0 0 0,2 1-1 0 0,1 5 2 0 0,0-11 3 0 0,0 0 1 0 0,2 0-1 0 0,0 0 0 0 0,1 0 0 0 0,0 0 0 0 0,1 0 0 0 0,1-1 0 0 0,0 0 1 0 0,1 0-1 0 0,1 0 0 0 0,0 0 0 0 0,1-1 0 0 0,0-1 0 0 0,7 9-3 0 0,-2-3 78 0 0,2 0 0 0 0,0-1 0 0 0,1-1 0 0 0,0-1 0 0 0,2 0 0 0 0,-1-1 0 0 0,2 0 0 0 0,0-2 0 0 0,19 10-78 0 0,8-6 311 0 0,-46-16-219 0 0,0 0 20 0 0,0 0 22 0 0,0 0 10 0 0,0 0-10 0 0,-30-15-3509 0 0,14 12-8166 0 0,12 3-1077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2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23 2425 0 0,'0'0'1989'0'0,"0"0"-507"0"0,0 0-188 0 0,0 0 8 0 0,0 0 40 0 0,0 0-51 0 0,0 0-172 0 0,0 0-238 0 0,0 0-123 0 0,0 0 23 0 0,0 0 84 0 0,3 0 106 0 0,34 14 4640 0 0,-6 32-2353 0 0,-7 255-746 0 0,-24-80-2060 0 0,1-208-438 0 0,-1 0 0 0 0,-1 0 0 0 0,0 0 0 0 0,-1-1 1 0 0,-1 1-1 0 0,0 0 0 0 0,0-1 0 0 0,-1 1 0 0 0,-1-1 1 0 0,0 0-1 0 0,-5 8-14 0 0,4-9-3056 0 0,2-18-1982 0 0,-1 0 347 0 0,3 2-2702 0 0,2 1-918 0 0</inkml:trace>
  <inkml:trace contextRef="#ctx0" brushRef="#br0" timeOffset="370.532">0 410 8386 0 0,'0'0'2278'0'0,"0"0"-537"0"0,0 0-316 0 0,0 0-120 0 0,0 0-117 0 0,0 0-149 0 0,0 0-182 0 0,0 0-148 0 0,0 0-81 0 0,0 0-45 0 0,0 0-15 0 0,0 0-2 0 0,24-7 10 0 0,75-21-20 0 0,28 8 1016 0 0,52 19-874 0 0,-149 3-763 0 0,-24-1-93 0 0,-1 0 0 0 0,0-1-1 0 0,1 1 1 0 0,-1-1 0 0 0,1-1 0 0 0,-1 1-1 0 0,0-1 1 0 0,1 0 0 0 0,-1 0 0 0 0,0 0 0 0 0,0-1-1 0 0,0 0 1 0 0,0 0 0 0 0,0 0 0 0 0,1-1 158 0 0,12-9-2875 0 0,-5 2-7538 0 0,-8 7 1464 0 0</inkml:trace>
  <inkml:trace contextRef="#ctx0" brushRef="#br0" timeOffset="969.57">689 1 8370 0 0,'0'0'2002'0'0,"0"0"-413"0"0,0 0-220 0 0,0 0 11 0 0,0 0 71 0 0,0 0-71 0 0,0 0-237 0 0,0 0-235 0 0,0 0-156 0 0,0 0-41 0 0,0 0-5 0 0,0 0-58 0 0,0 0-72 0 0,1 18-72 0 0,7 115 658 0 0,-21 198 575 0 0,-16-107-1530 0 0,27-129-167 0 0,2-94-40 0 0,0 0-1 0 0,1 0 0 0 0,-1 0 1 0 0,0 0-1 0 0,0 0 1 0 0,1 0-1 0 0,-1-1 1 0 0,1 1-1 0 0,-1 0 1 0 0,1 0-1 0 0,-1 0 1 0 0,1-1-1 0 0,-1 1 1 0 0,1 0-1 0 0,0-1 1 0 0,-1 1-1 0 0,1 0 1 0 0,0-1-1 0 0,0 1 0 0 0,-1-1 1 0 0,1 1-1 0 0,0-1 1 0 0,0 1-1 0 0,0-1 1 0 0,0 0-1 0 0,0 0 1 0 0,-1 1-1 0 0,1-1 1 0 0,0 0-1 0 0,0 0 1 0 0,0 0-1 0 0,0 0 1 0 0,0 0-1 0 0,0 0 1 0 0,0 0-1 0 0,0 0 1 0 0,0 0-1 0 0,0 0 0 0 0,0-1 1 0 0,-1 1-1 0 0,1 0 1 0 0,0-1-1 0 0,0 1 1 0 0,0 0-1 0 0,0-1 1 0 0,-1 1-1 0 0,1-1 1 0 0,0 0 0 0 0,41-24 138 0 0,42-41 48 0 0,155-103 52 0 0,-238 168-234 0 0,-1 1-1 0 0,1-1 0 0 0,-1 0 0 0 0,1 1 0 0 0,-1-1 0 0 0,1 0 0 0 0,0 1 0 0 0,0-1 0 0 0,-1 1 1 0 0,1-1-1 0 0,0 1 0 0 0,0-1 0 0 0,-1 1 0 0 0,1 0 0 0 0,0-1 0 0 0,0 1 0 0 0,0 0 0 0 0,0 0 1 0 0,0 0-1 0 0,-1-1 0 0 0,1 1 0 0 0,0 0 0 0 0,0 0 0 0 0,0 0 0 0 0,0 0 0 0 0,0 1 0 0 0,0-1 1 0 0,0 0-1 0 0,-1 0 0 0 0,1 0 0 0 0,0 1 0 0 0,0-1 0 0 0,0 0 0 0 0,0 1 0 0 0,-1-1 0 0 0,1 1 1 0 0,0-1-1 0 0,0 1 0 0 0,-1-1 0 0 0,1 1 0 0 0,0 0 0 0 0,-1-1 0 0 0,1 1 0 0 0,-1 0 0 0 0,1-1 1 0 0,-1 1-1 0 0,1 0 0 0 0,-1 0 0 0 0,1 0 0 0 0,-1-1 0 0 0,0 1 0 0 0,0 0 0 0 0,1 0 0 0 0,-1 0 1 0 0,0 0-1 0 0,0 0 0 0 0,0 0 0 0 0,0-1 0 0 0,0 1 0 0 0,0 0 0 0 0,0 0 0 0 0,0 0 0 0 0,0 0-2 0 0,8 202 769 0 0,-9-202-819 0 0,1 0 0 0 0,0 0-1 0 0,0 0 1 0 0,0 0 0 0 0,0 0-1 0 0,0 0 1 0 0,0 0-1 0 0,0 0 1 0 0,0 0 0 0 0,0 0-1 0 0,0 0 1 0 0,1 0 0 0 0,-1 0-1 0 0,0 0 1 0 0,1 0-1 0 0,-1-1 1 0 0,0 1 0 0 0,1 0-1 0 0,-1 0 1 0 0,1 0 0 0 0,0 0-1 0 0,-1-1 1 0 0,1 1 0 0 0,0 0-1 0 0,-1-1 1 0 0,1 1-1 0 0,0 0 1 0 0,0-1 0 0 0,0 1-1 0 0,-1-1 1 0 0,1 1 0 0 0,0-1-1 0 0,0 1 1 0 0,0-1-1 0 0,0 0 1 0 0,0 0 0 0 0,0 1-1 0 0,0-1 1 0 0,0 0 0 0 0,0 0-1 0 0,0 0 1 0 0,0 0 0 0 0,0 0-1 0 0,0 0 1 0 0,0 0-1 0 0,0 0 1 0 0,0-1 0 0 0,0 1-1 0 0,0 0 1 0 0,0 0 0 0 0,-1-1-1 0 0,1 1 1 0 0,0-1-1 0 0,1 0 50 0 0,4-13-3226 0 0,-5 8-619 0 0,1 1-4107 0 0,0 1-2498 0 0</inkml:trace>
  <inkml:trace contextRef="#ctx0" brushRef="#br0" timeOffset="1849.07">1477 608 5825 0 0,'0'0'2749'0'0,"0"0"-645"0"0,0 0-246 0 0,0 0-90 0 0,0 0-158 0 0,0 0-243 0 0,0 0-285 0 0,0 0-245 0 0,0 0-167 0 0,0 0-96 0 0,0 0-52 0 0,0 0-35 0 0,0 0-11 0 0,-16 3-20 0 0,-51 12-24 0 0,-16 33 877 0 0,75-43-1283 0 0,1 0-1 0 0,0 0 1 0 0,1 0-1 0 0,-1 1 1 0 0,1 0-1 0 0,0 0 1 0 0,1 1-1 0 0,0 0 1 0 0,0 0-1 0 0,0 0 1 0 0,1 0-1 0 0,0 1 1 0 0,0 0-1 0 0,1 0 0 0 0,0 0 1 0 0,0 0-1 0 0,1 0 1 0 0,0 1-1 0 0,0-1 1 0 0,1 1-1 0 0,0 2-25 0 0,3-9 14 0 0,-1 1-1 0 0,1-1 0 0 0,0 0 1 0 0,0 1-1 0 0,-1-1 1 0 0,2 0-1 0 0,-1 0 0 0 0,0 0 1 0 0,0-1-1 0 0,1 1 0 0 0,-1 0 1 0 0,1-1-1 0 0,-1 0 1 0 0,1 0-1 0 0,-1 1 0 0 0,1-1 1 0 0,0-1-1 0 0,0 1 0 0 0,-1 0 1 0 0,1-1-1 0 0,0 1 1 0 0,0-1-1 0 0,0 0 0 0 0,0 0 1 0 0,0 0-1 0 0,0 0 0 0 0,0-1 1 0 0,-1 1-1 0 0,1-1 1 0 0,0 0-1 0 0,2 0-13 0 0,9-3 155 0 0,1 0 0 0 0,-1-1 0 0 0,0 0 0 0 0,0-1 0 0 0,0-1 0 0 0,-1 0 0 0 0,0-1 1 0 0,-1 0-1 0 0,11-9-155 0 0,-15 11 66 0 0,119-100 879 0 0,-78 76-626 0 0,-49 52-278 0 0,-7 17 67 0 0,5-34-109 0 0,1-1 0 0 0,-1 1 1 0 0,1 0-1 0 0,0-1 0 0 0,0 1 1 0 0,1 0-1 0 0,0 0 0 0 0,-1-1 0 0 0,1 1 1 0 0,1 0-1 0 0,-1 0 0 0 0,1 0 1 0 0,0-1-1 0 0,0 1 0 0 0,0 0 0 0 0,1-1 1 0 0,-1 1-1 0 0,1-1 0 0 0,0 0 1 0 0,3 4 0 0 0,1-1 3 0 0,0-1 0 0 0,0 0 0 0 0,1 0 0 0 0,0-1 1 0 0,1 0-1 0 0,-1 0 0 0 0,1-1 0 0 0,0 1 0 0 0,0-2 1 0 0,0 1-1 0 0,0-1 0 0 0,1 0 0 0 0,0-1 0 0 0,-1 0 0 0 0,1-1 1 0 0,0 1-1 0 0,0-2 0 0 0,0 1 0 0 0,0-1 0 0 0,-1 0 1 0 0,1-1-1 0 0,0 0 0 0 0,0-1 0 0 0,0 0 0 0 0,-1 0 1 0 0,1-1-1 0 0,-1 0 0 0 0,4-2-3 0 0,-7 3 5 0 0,16-6 33 0 0,-1 0 1 0 0,0-2-1 0 0,0 0 0 0 0,-1-1 1 0 0,-1-1-1 0 0,0-1 0 0 0,2-2-38 0 0,3-4 34 0 0,-1-1 0 0 0,-1-1-1 0 0,-1 0 1 0 0,-1-2-1 0 0,0 0 1 0 0,-2-1 0 0 0,-1-1-1 0 0,-1-1 1 0 0,-1 0-1 0 0,3-11-33 0 0,-2-10 14 0 0,-3 0 0 0 0,-1 0 0 0 0,-3-1 0 0 0,-1 0 0 0 0,-3 0 0 0 0,-2-48-14 0 0,-1 92 8 0 0,0 0-1 0 0,-1 1 1 0 0,0-1-1 0 0,0 0 1 0 0,0 1-1 0 0,0-1 1 0 0,0 0-1 0 0,-1 1 1 0 0,0-1-1 0 0,1 0 1 0 0,-2 1-1 0 0,1-1 1 0 0,0 1-1 0 0,0 0 1 0 0,-1-1-1 0 0,0 1 1 0 0,0 0-1 0 0,0 0 0 0 0,0 0 1 0 0,0 0-1 0 0,-1 0 1 0 0,1 0-1 0 0,-1 1 1 0 0,0-1-1 0 0,0 1 1 0 0,0 0-1 0 0,0 0 1 0 0,0 0-1 0 0,0 0 1 0 0,0 0-1 0 0,-1 1 1 0 0,1 0-1 0 0,-1-1 1 0 0,1 1-1 0 0,-1 1 1 0 0,1-1-1 0 0,-1 0 0 0 0,-2 1-6 0 0,3 3-3 0 0,0 0 0 0 0,0 0 0 0 0,0 0 0 0 0,1 1 1 0 0,0-1-1 0 0,-1 1 0 0 0,1 0 0 0 0,1 0 1 0 0,-1 0-1 0 0,0 0 0 0 0,1 0 0 0 0,0 0 0 0 0,0 0 1 0 0,0 0-1 0 0,1 1 0 0 0,-1-1 0 0 0,1 0 1 0 0,0 1 1 0 0,12 168 174 0 0,49 208 517 0 0,-21-233-643 0 0,-29-164-2310 0 0,-9-33-141 0 0,-20-22-3961 0 0,10 44-472 0 0,5 14-4240 0 0</inkml:trace>
  <inkml:trace contextRef="#ctx0" brushRef="#br0" timeOffset="2102.927">2012 211 8034 0 0,'0'0'2616'0'0,"0"0"-798"0"0,0 0-444 0 0,0 0-70 0 0,0 0 151 0 0,0 0 172 0 0,0 0-33 0 0,0 0-206 0 0,0 0-245 0 0,0 0-214 0 0,0 0-170 0 0,0 0-151 0 0,33 5-96 0 0,103 17-102 0 0,3-16 353 0 0,79-29-2562 0 0,-202 20-2521 0 0,-5-1-7541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3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3009 0 0,'0'0'1107'0'0,"0"0"-125"0"0,0 0 280 0 0,0 0 484 0 0,0 0 266 0 0,0 0-107 0 0,0 0-421 0 0,0 0-519 0 0,0 0-347 0 0,0 0-111 0 0,0 0 71 0 0,6-1 115 0 0,60 6 2153 0 0,64 2 156 0 0,-119-9-2920 0 0,-1 0 1 0 0,0-1-1 0 0,1 0 1 0 0,-1 0 0 0 0,-1-1-1 0 0,1-1 1 0 0,0 0 0 0 0,-1 0-1 0 0,0 0 1 0 0,0-2 0 0 0,-1 1-1 0 0,0-1 1 0 0,0 0-1 0 0,0 0 1 0 0,-1-1 0 0 0,0 0-1 0 0,-1 0 1 0 0,1-1 0 0 0,-2 0-1 0 0,1 0 1 0 0,-1-1 0 0 0,-1 1-1 0 0,1-1 1 0 0,-2 0-1 0 0,1 0 1 0 0,-2 0 0 0 0,1-1-1 0 0,-1-2-82 0 0,-2-10 486 0 0,-3 37-130 0 0,16 139-304 0 0,1-69 10 0 0,-3 2-1 0 0,-4-1 1 0 0,-4 41-62 0 0,-3-42 7 0 0,-3-1 0 0 0,-4 1 1 0 0,-17 77-8 0 0,19-135-55 0 0,3-7-18 0 0,-1 0-1 0 0,0 0 1 0 0,-2-1-1 0 0,0 1 0 0 0,-1-1 1 0 0,-1 0-1 0 0,0 0 1 0 0,-2-1-1 0 0,0 0 1 0 0,0 0-1 0 0,-2-1 1 0 0,0 0-1 0 0,-1-1 1 0 0,-1-1-1 0 0,-12 13 74 0 0,21-25-103 0 0,0 1 0 0 0,0-1 0 0 0,-1 0-1 0 0,1 0 1 0 0,0-1 0 0 0,-1 1 0 0 0,1-1 0 0 0,-1 0 0 0 0,1 0-1 0 0,-1 0 1 0 0,1-1 0 0 0,-1 0 0 0 0,0 0 0 0 0,1 0 0 0 0,-1 0-1 0 0,1-1 1 0 0,-1 1 0 0 0,0-1 0 0 0,1-1 0 0 0,0 1 0 0 0,-1 0-1 0 0,1-1 1 0 0,0 0 0 0 0,0 0 0 0 0,0 0 0 0 0,0-1 0 0 0,0 0 0 0 0,0 1-1 0 0,0-1 1 0 0,1 0 0 0 0,0-1 0 0 0,0 1 0 0 0,0 0 0 0 0,0-1-1 0 0,0 0 1 0 0,0 0 0 0 0,1 0 0 0 0,0 0 0 0 0,0 0 0 0 0,0 0-1 0 0,0-1 1 0 0,1 1 0 0 0,0 0 0 0 0,0-1 0 0 0,0 0 0 0 0,0 1-1 0 0,1-1 1 0 0,0-3 103 0 0,-2-13 100 0 0,0 1 0 0 0,2 0 1 0 0,1-1-1 0 0,0 1 0 0 0,2 0 0 0 0,0 0 0 0 0,1 0 0 0 0,1 0 0 0 0,1 1 0 0 0,1 0 0 0 0,1 0 1 0 0,0 0-1 0 0,1 1 0 0 0,1 1 0 0 0,5-6-100 0 0,0 2 325 0 0,1 1 0 0 0,1 0-1 0 0,1 2 1 0 0,1 0 0 0 0,0 1 0 0 0,1 1 0 0 0,1 0-1 0 0,1 2 1 0 0,0 1 0 0 0,0 0 0 0 0,16-5-325 0 0,122-47 911 0 0,-136 74-2716 0 0,-22-3-2809 0 0,-2 2-3861 0 0,0-2-2637 0 0</inkml:trace>
  <inkml:trace contextRef="#ctx0" brushRef="#br0" timeOffset="546.054">784 835 5513 0 0,'0'0'1128'0'0,"0"0"38"0"0,0 0 329 0 0,0 0 301 0 0,0 0-26 0 0,0 0-306 0 0,0 0-418 0 0,0 0-291 0 0,0 0-107 0 0,0 0-1 0 0,0 0 38 0 0,0 0 42 0 0,-10 20 63 0 0,-33 59 54 0 0,32-60 32 0 0,11-19 1 0 0,0 0-54 0 0,5-133 2970 0 0,47-22-2825 0 0,-6 79-781 0 0,24-11 77 0 0,-69 86-263 0 0,0 0-1 0 0,-1 0 1 0 0,1 0 0 0 0,0 1-1 0 0,0-1 1 0 0,0 0 0 0 0,-1 1-1 0 0,1-1 1 0 0,0 1 0 0 0,0-1-1 0 0,0 1 1 0 0,0-1-1 0 0,0 1 1 0 0,0 0 0 0 0,0 0-1 0 0,0-1 1 0 0,0 1 0 0 0,0 0-1 0 0,1 0 1 0 0,-1 0 0 0 0,0 0-1 0 0,0 0 1 0 0,0 0 0 0 0,0 0-1 0 0,0 1 1 0 0,0-1-1 0 0,0 0 1 0 0,0 0 0 0 0,0 1-1 0 0,0-1 1 0 0,0 1 0 0 0,0-1-1 0 0,0 1 1 0 0,0-1 0 0 0,0 1-1 0 0,-1 0 1 0 0,1-1 0 0 0,0 1-1 0 0,0 0 1 0 0,-1 0 0 0 0,1-1-1 0 0,0 1 1 0 0,-1 0-1 0 0,1 0 1 0 0,-1 0 0 0 0,1 0-1 0 0,-1 0 1 0 0,1 0 0 0 0,-1 0-1 0 0,0 0 1 0 0,1 0 0 0 0,-1 0-1 0 0,0 0 1 0 0,0 0-1 0 0,10 15 6 0 0,15 57 968 0 0,-25-39-7738 0 0,0-17-1442 0 0,0-16-3580 0 0</inkml:trace>
  <inkml:trace contextRef="#ctx0" brushRef="#br0" timeOffset="786.055">1233 670 5409 0 0,'0'0'2217'0'0,"0"0"-657"0"0,0 0-56 0 0,0 0-23 0 0,0 0-129 0 0,0 0-296 0 0,0 0-384 0 0,0 0-312 0 0,0 0-200 0 0,0 0-88 0 0,0 0-56 0 0,0 0-96 0 0,0 0-112 0 0,2 158-248 0 0,-2-154-384 0 0,0-4-672 0 0,0 0-2113 0 0,0 0-5609 0 0</inkml:trace>
  <inkml:trace contextRef="#ctx0" brushRef="#br0" timeOffset="934.971">1158 324 16612 0 0,'0'0'1864'0'0,"0"0"-480"0"0,0 0-320 0 0,0 0-271 0 0,0 0-265 0 0,0 0-320 0 0,0 0-208 0 0,0 0-96 0 0,0 0-56 0 0,0 0 24 0 0,0 0-160 0 0,0 0-248 0 0,0 0-633 0 0,0 0-2592 0 0,74 55-8769 0 0</inkml:trace>
  <inkml:trace contextRef="#ctx0" brushRef="#br0" timeOffset="1245.322">1697 489 8330 0 0,'0'0'3343'0'0,"0"0"-1044"0"0,0 0-449 0 0,0 0-146 0 0,0 0-245 0 0,0 0-272 0 0,0 0-186 0 0,0 0-201 0 0,0 0-131 0 0,0 0-139 0 0,0 0-105 0 0,0 0-65 0 0,0 0-70 0 0,-17 2-16 0 0,-57 7-20 0 0,-5 29 314 0 0,70-33-524 0 0,0 2-1 0 0,0-1 1 0 0,0 1 0 0 0,1 0 0 0 0,0 1-1 0 0,0 0 1 0 0,1 0 0 0 0,0 1 0 0 0,0 0 0 0 0,0 1-44 0 0,5-7-1 0 0,0 1 1 0 0,0-1 0 0 0,0 1 0 0 0,0 0 0 0 0,1 0-1 0 0,0 0 1 0 0,-1 0 0 0 0,2 0 0 0 0,-1 0 0 0 0,0 0-1 0 0,1 0 1 0 0,-1 0 0 0 0,1 0 0 0 0,0 0 0 0 0,1 1-1 0 0,-1-1 1 0 0,1 0 0 0 0,0 0 0 0 0,0 0-1 0 0,0 0 1 0 0,0 0 0 0 0,1 0 0 0 0,0 0 0 0 0,-1-1-1 0 0,1 1 1 0 0,1-1 0 0 0,-1 1 0 0 0,1 0 0 0 0,7 6 20 0 0,-1-1-1 0 0,2-1 1 0 0,-1 0 0 0 0,1 0 0 0 0,0-1 0 0 0,1 0-1 0 0,-1-1 1 0 0,1-1 0 0 0,1 0 0 0 0,-1 0 0 0 0,1-1-1 0 0,-1-1 1 0 0,1 0 0 0 0,0 0 0 0 0,1-2 0 0 0,-1 0-1 0 0,0 0 1 0 0,0-1 0 0 0,6-1-20 0 0,-12 0-107 0 0,1 0 0 0 0,-1 0-1 0 0,1-1 1 0 0,-1 0 0 0 0,0 0 0 0 0,0-1 0 0 0,0 0-1 0 0,0 0 1 0 0,0-1 0 0 0,-1 0 0 0 0,1 0 0 0 0,-1 0-1 0 0,0-1 1 0 0,0 0 0 0 0,-1 0 0 0 0,1 0 0 0 0,-1-1 0 0 0,-1 0-1 0 0,1 0 1 0 0,-1 0 0 0 0,0-1 0 0 0,0 1 0 0 0,0-1-1 0 0,-1-1 108 0 0,10-21-7427 0 0,-9 20-4171 0 0</inkml:trace>
  <inkml:trace contextRef="#ctx0" brushRef="#br0" timeOffset="1640.812">2215 55 12963 0 0,'0'0'2174'0'0,"0"0"-817"0"0,0 0-186 0 0,0 0 152 0 0,0 0 57 0 0,0 0-87 0 0,0 0-249 0 0,0 0-248 0 0,0 0-149 0 0,0 0-68 0 0,0 0-55 0 0,0 0-92 0 0,-4 14-69 0 0,-27 96 430 0 0,18-47-625 0 0,3-1 0 0 0,3 1-1 0 0,2 1 1 0 0,3-1 0 0 0,4 18-168 0 0,-2-49 24 0 0,-6 166 3 0 0,-5-130-146 0 0,11-68 14 0 0,0-1 0 0 0,0 1 1 0 0,0 0-1 0 0,0-1 0 0 0,0 1 1 0 0,0 0-1 0 0,0-1 0 0 0,0 1 0 0 0,0 0 1 0 0,-1-1-1 0 0,1 1 0 0 0,0 0 0 0 0,0-1 1 0 0,0 1-1 0 0,0 0 0 0 0,0-1 0 0 0,-1 1 1 0 0,1 0-1 0 0,0 0 0 0 0,0-1 1 0 0,-1 1-1 0 0,1 0 0 0 0,0 0 0 0 0,0-1 1 0 0,-1 1-1 0 0,1 0 0 0 0,0 0 0 0 0,0 0 1 0 0,-1 0-1 0 0,1 0 0 0 0,0-1 1 0 0,-1 1-1 0 0,1 0 0 0 0,0 0 0 0 0,-1 0 1 0 0,1 0-1 0 0,0 0 0 0 0,-1 0 0 0 0,1 0 1 0 0,0 0-1 0 0,-1 0 0 0 0,1 0 1 0 0,0 0-1 0 0,-1 0 0 0 0,1 0 0 0 0,0 0 1 0 0,-1 1-1 0 0,1-1 0 0 0,0 0 0 0 0,-1 0 1 0 0,1 0 104 0 0,-10-36-10833 0 0,8 28 61 0 0</inkml:trace>
  <inkml:trace contextRef="#ctx0" brushRef="#br0" timeOffset="1852.336">1885 567 9594 0 0,'0'0'1692'0'0,"0"0"-438"0"0,0 0-84 0 0,0 0 241 0 0,0 0 226 0 0,0 0-2 0 0,0 0-164 0 0,0 0-262 0 0,0 0-189 0 0,0 0-139 0 0,0 0-93 0 0,0 0-69 0 0,29 5-69 0 0,91 14-74 0 0,30-14 644 0 0,22-12-1180 0 0,-104 6-1586 0 0,-53 2-2440 0 0,0-1-3714 0 0,-8 0-4723 0 0</inkml:trace>
  <inkml:trace contextRef="#ctx0" brushRef="#br0" timeOffset="2051.717">2616 655 12283 0 0,'0'0'2904'0'0,"0"0"-1455"0"0,0 0-177 0 0,0 0 24 0 0,0 0-136 0 0,0 0-255 0 0,0 0-385 0 0,0 0-280 0 0,0 0-152 0 0,0 0-56 0 0,0 0-64 0 0,0 0-72 0 0,0 0-64 0 0,0 0-144 0 0,4 166-201 0 0,1-163-615 0 0,-1 1-1952 0 0,-2-4-9403 0 0</inkml:trace>
  <inkml:trace contextRef="#ctx0" brushRef="#br0" timeOffset="2288.95">2564 349 14843 0 0,'0'0'1929'0'0,"0"0"-825"0"0,0 0-320 0 0,0 0-272 0 0,0 0-224 0 0,0 0-136 0 0,0 0-184 0 0,0 0-88 0 0,0 0-136 0 0,0 0-376 0 0,0 0-1072 0 0,0 0-3994 0 0,0 0-5472 0 0</inkml:trace>
  <inkml:trace contextRef="#ctx0" brushRef="#br0" timeOffset="2520.834">2863 600 12091 0 0,'0'0'1803'0'0,"0"0"-699"0"0,0 0-176 0 0,0 0 68 0 0,0 0-10 0 0,0 0-149 0 0,0 0-265 0 0,0 0-235 0 0,0 0-172 0 0,0 0-72 0 0,0 0-31 0 0,0 0-32 0 0,-14 32-8 0 0,-40 101-10 0 0,44-78 9 0 0,12-50-13 0 0,3-1 125 0 0,-1 1 1 0 0,1-1 0 0 0,0-1-1 0 0,0 1 1 0 0,0-1-1 0 0,1 0 1 0 0,-1 0-1 0 0,1 0 1 0 0,0-1-1 0 0,0 0 1 0 0,0 0-1 0 0,0 0 1 0 0,0-1-1 0 0,0 0 1 0 0,0 0-1 0 0,0 0 1 0 0,0-1 0 0 0,0 0-1 0 0,1 0 1 0 0,-1-1-1 0 0,0 0 1 0 0,0 0-1 0 0,0 0 1 0 0,0-1-1 0 0,0 0 1 0 0,0 0-1 0 0,0 0 1 0 0,-1-1-1 0 0,1 0 1 0 0,-1 0-1 0 0,4-2-132 0 0,-4 2 115 0 0,0-1 1 0 0,-1 1-1 0 0,1-1 1 0 0,-1 0-1 0 0,0 0 1 0 0,0 0-1 0 0,0 0 1 0 0,0-1-1 0 0,-1 0 1 0 0,0 0-1 0 0,0 0 1 0 0,0 0-1 0 0,0 0 1 0 0,-1 0 0 0 0,0-1-1 0 0,0 1 1 0 0,-1-1-1 0 0,1 0 1 0 0,-1 1-1 0 0,0-1 1 0 0,-1 0-1 0 0,1 0 1 0 0,-1 0-1 0 0,0 0 1 0 0,-1 1-1 0 0,0-2-116 0 0,0 1-68 0 0,-1 1 0 0 0,0-1 0 0 0,0 1 0 0 0,-1 0-1 0 0,1 0 1 0 0,-1 0 0 0 0,-1 0 0 0 0,1 0 0 0 0,0 0-1 0 0,-1 1 1 0 0,0 0 0 0 0,0 0 0 0 0,0 0 0 0 0,-1 0-1 0 0,0 1 1 0 0,1-1 0 0 0,-1 1 0 0 0,0 0-1 0 0,0 1 1 0 0,-1-1 0 0 0,1 1 0 0 0,0 0 0 0 0,-1 0-1 0 0,0 1 1 0 0,1 0 0 0 0,-1 0 0 0 0,-2 0 68 0 0,-16 0-3583 0 0,17 1 228 0 0,-5 0-8605 0 0</inkml:trace>
  <inkml:trace contextRef="#ctx0" brushRef="#br0" timeOffset="3045.989">3214 850 8282 0 0,'0'0'2675'0'0,"0"0"-320"0"0,0 0-178 0 0,0 0-313 0 0,0 0-385 0 0,0 0-363 0 0,0 0-301 0 0,0 0-136 0 0,0 0-63 0 0,0 0-25 0 0,0 0-30 0 0,0 0-50 0 0,9-17-44 0 0,46-84 236 0 0,15 17 47 0 0,-69 84-757 0 0,0 0 0 0 0,0 0 0 0 0,0 0 0 0 0,0 0 0 0 0,0 0 0 0 0,0 0 0 0 0,0 0 0 0 0,0 0 0 0 0,0 0 0 0 0,0 0-1 0 0,0 1 1 0 0,0-1 0 0 0,0 0 0 0 0,0 1 0 0 0,0-1 0 0 0,0 1 0 0 0,0-1 0 0 0,-1 1 0 0 0,1-1 0 0 0,0 1-1 0 0,0 0 1 0 0,0-1 0 0 0,-1 1 0 0 0,1 0 0 0 0,0 0 0 0 0,-1-1 0 0 0,1 1 0 0 0,-1 0 0 0 0,1 0 0 0 0,-1 0 0 0 0,1 0-1 0 0,-1 0 1 0 0,0 0 0 0 0,1 0 0 0 0,-1 0 0 0 0,0 0 0 0 0,0 0 0 0 0,0 0 0 0 0,0 0 0 0 0,0 0 0 0 0,0 0-1 0 0,0 0 1 0 0,0 0 0 0 0,0 0 0 0 0,0 0 0 0 0,0 0 0 0 0,-1 0 0 0 0,1 0 0 0 0,0 0 0 0 0,-1-1 0 0 0,1 1 0 0 0,-1 0-1 0 0,1 0 1 0 0,-1 0 0 0 0,1 0 0 0 0,-1 0 7 0 0,2 13-15 0 0,0-8 13 0 0,0 0-1 0 0,1 0 1 0 0,-1-1-1 0 0,1 1 1 0 0,0-1-1 0 0,0 1 1 0 0,1-1-1 0 0,0 0 1 0 0,0 0-1 0 0,0 0 1 0 0,0 0-1 0 0,1-1 1 0 0,0 1-1 0 0,0-1 1 0 0,0 0-1 0 0,0 0 1 0 0,1 0-1 0 0,2 1 3 0 0,-1-1 35 0 0,1-1 1 0 0,-1 0-1 0 0,1 0 0 0 0,0 0 1 0 0,0-1-1 0 0,0 0 0 0 0,0 0 1 0 0,1-1-1 0 0,-1 1 0 0 0,0-2 1 0 0,1 1-1 0 0,5-1-35 0 0,-4 1 154 0 0,0-1 0 0 0,0 0 0 0 0,0 0 0 0 0,-1 0 0 0 0,1-1 0 0 0,0-1 0 0 0,0 1 0 0 0,-1-1-1 0 0,1-1 1 0 0,-1 0 0 0 0,0 0 0 0 0,1-1 0 0 0,-1 0 0 0 0,-1 0 0 0 0,1 0 0 0 0,-1-1 0 0 0,0-1 0 0 0,0 1 0 0 0,0-1 0 0 0,-1 0-1 0 0,1 0 1 0 0,-2-1 0 0 0,1 0 0 0 0,2-4-154 0 0,-3 4-15 0 0,-1 0-1 0 0,0-1 1 0 0,0 1-1 0 0,-1-1 0 0 0,0 0 1 0 0,0 0-1 0 0,-1 0 1 0 0,0 0-1 0 0,0 0 0 0 0,-1-1 1 0 0,0 1-1 0 0,-1 0 1 0 0,0-1-1 0 0,0 1 0 0 0,0-1 1 0 0,-2 0 15 0 0,-7-7-1594 0 0,-4 7-6917 0 0,6 6-4052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5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227 501 0 0 0,'0'0'755'0'0,"0"0"701"0"0,0 0 270 0 0,0 0 134 0 0,0 0 97 0 0,0 0-24 0 0,0 0-60 0 0,0 0-85 0 0,8-2-163 0 0,23-5-205 0 0,-26 2 1560 0 0,-21-2-1697 0 0,5 6-1138 0 0,0 1 0 0 0,0 1-1 0 0,0-1 1 0 0,0 2 0 0 0,0 0-1 0 0,0 0 1 0 0,1 1-1 0 0,-1 0 1 0 0,1 1 0 0 0,0 0-1 0 0,0 1 1 0 0,0 0 0 0 0,1 0-1 0 0,0 1 1 0 0,0 0 0 0 0,0 1-1 0 0,1 0 1 0 0,-1 0-1 0 0,2 1 1 0 0,-1 0 0 0 0,1 0-1 0 0,0 2-144 0 0,3-5 26 0 0,0-1 0 0 0,1 1 0 0 0,-1 0 0 0 0,1 0 0 0 0,1 0 0 0 0,-1 1 0 0 0,1-1 0 0 0,0 0 0 0 0,0 1 0 0 0,0 0 0 0 0,1-1 0 0 0,0 1 0 0 0,0 0 0 0 0,1 0 0 0 0,-1 0 0 0 0,1 0 0 0 0,0 0 0 0 0,1-1 0 0 0,-1 1 0 0 0,1 0 0 0 0,1 0 0 0 0,-1 0 0 0 0,1-1 0 0 0,0 1 0 0 0,0-1 0 0 0,0 1 0 0 0,1-1 0 0 0,0 0-1 0 0,0 0 1 0 0,0 0 0 0 0,1 0 0 0 0,0-1 0 0 0,0 0 0 0 0,0 1 0 0 0,0-1 0 0 0,2 1-26 0 0,10 3 121 0 0,-1-1 0 0 0,1-1-1 0 0,1 0 1 0 0,-1-1 0 0 0,1 0-1 0 0,0-2 1 0 0,0 0 0 0 0,0-1 0 0 0,0 0-1 0 0,1-1 1 0 0,-1-2 0 0 0,0 1-1 0 0,1-2 1 0 0,14-3-121 0 0,-26 4-4 0 0,-1 1 0 0 0,1-1-1 0 0,-1 0 1 0 0,1 0 0 0 0,-1-1 0 0 0,1 0 0 0 0,-1 0 0 0 0,0 0-1 0 0,0 0 1 0 0,0-1 0 0 0,0 0 0 0 0,-1 0 0 0 0,1 0-1 0 0,-1-1 1 0 0,0 1 0 0 0,0-1 0 0 0,0 0 0 0 0,0 0 0 0 0,0 0-1 0 0,-1-1 1 0 0,0 0 0 0 0,2-3 4 0 0,1-24-2551 0 0,-6 17-3640 0 0,0 11 2594 0 0,0 0-7930 0 0</inkml:trace>
  <inkml:trace contextRef="#ctx0" brushRef="#br0" timeOffset="565.209">702 0 6537 0 0,'0'0'3053'0'0,"0"0"-1359"0"0,0 0-591 0 0,0 0-116 0 0,0 0 46 0 0,0 0 117 0 0,0 0 111 0 0,0 0-44 0 0,0 0-156 0 0,0 0-103 0 0,0 0-112 0 0,0 0-59 0 0,0 0-33 0 0,2 19-34 0 0,9 122 940 0 0,6 225 455 0 0,-19-308-2017 0 0,-3 0-1 0 0,-2-1 0 0 0,-10 36-97 0 0,11-35 39 0 0,22-76 189 0 0,111-125 179 0 0,-110 126-410 0 0,-8 8 13 0 0,0 0-1 0 0,1 0 1 0 0,0 0-1 0 0,0 2 1 0 0,1-1 0 0 0,-1 1-1 0 0,2 0 1 0 0,-1 1-1 0 0,1 1 1 0 0,0 0 0 0 0,0 0-10 0 0,-9 7 9 0 0,0-1-1 0 0,-1 1 1 0 0,1-1 0 0 0,-1 1 0 0 0,1 0 0 0 0,-1 0 0 0 0,0 0 0 0 0,1 0 0 0 0,-1 0 0 0 0,0 1 0 0 0,-1-1 0 0 0,1 1-1 0 0,0-1 1 0 0,-1 1 0 0 0,1 0 0 0 0,-1-1 0 0 0,0 1 0 0 0,0 0 0 0 0,0 0 0 0 0,0 0 0 0 0,-1 0 0 0 0,1 0-1 0 0,-1 0 1 0 0,1 0 0 0 0,-1 0 0 0 0,0 0 0 0 0,0 0 0 0 0,-1 0 0 0 0,1 0 0 0 0,-1 0 0 0 0,1 0 0 0 0,-1 0-1 0 0,0 1-8 0 0,1 11 31 0 0,16 87 45 0 0,-15-100-121 0 0,-1-1 1 0 0,1 0-1 0 0,0 0 1 0 0,0 0-1 0 0,0 0 0 0 0,0 0 1 0 0,0 0-1 0 0,0 0 1 0 0,0 0-1 0 0,0-1 1 0 0,1 1-1 0 0,-1 0 1 0 0,0-1-1 0 0,0 1 1 0 0,1-1-1 0 0,-1 1 0 0 0,0-1 1 0 0,1 0-1 0 0,-1 1 1 0 0,1-1-1 0 0,-1 0 1 0 0,0 0-1 0 0,1 0 1 0 0,-1 0-1 0 0,0 0 1 0 0,1 0-1 0 0,-1 0 0 0 0,1-1 1 0 0,-1 1-1 0 0,0 0 1 0 0,1-1-1 0 0,-1 1 1 0 0,0-1-1 0 0,0 1 1 0 0,1-1-1 0 0,-1 0 1 0 0,0 0-1 0 0,0 1 0 0 0,0-1 45 0 0,35-22-6584 0 0,-27 16 2000 0 0,-2 3-7090 0 0</inkml:trace>
  <inkml:trace contextRef="#ctx0" brushRef="#br0" timeOffset="1051.555">1553 538 4241 0 0,'0'0'3602'0'0,"0"0"-1203"0"0,0 0-397 0 0,0 0-84 0 0,0 0-190 0 0,0 0-273 0 0,0 0-272 0 0,0 0-272 0 0,0 0-156 0 0,0 0-105 0 0,0 0-48 0 0,0 0-11 0 0,0 0-33 0 0,-19 10-29 0 0,-93 54 275 0 0,97-54-671 0 0,0 1 0 0 0,0 1 0 0 0,1 1 1 0 0,1 0-1 0 0,0 1 0 0 0,1 0 0 0 0,1 1 0 0 0,0 0 1 0 0,-6 11-134 0 0,16-25 5 0 0,0 0 0 0 0,0 0 0 0 0,0 1 0 0 0,0-1 0 0 0,0 0 0 0 0,0 0 0 0 0,1 1 0 0 0,-1-1 0 0 0,0 0-1 0 0,1 1 1 0 0,-1-1 0 0 0,1 1 0 0 0,-1-1 0 0 0,1 1 0 0 0,0-1 0 0 0,-1 1 0 0 0,1-1 0 0 0,0 1 0 0 0,0-1 0 0 0,0 1 0 0 0,0-1 0 0 0,1 1 0 0 0,-1-1 0 0 0,0 1 0 0 0,0-1 0 0 0,1 1 0 0 0,-1-1 0 0 0,1 1 0 0 0,0-1 0 0 0,-1 0 0 0 0,1 1 0 0 0,0-1 0 0 0,0 0 0 0 0,0 1 0 0 0,0-1 0 0 0,0 0 0 0 0,0 0 0 0 0,0 0 0 0 0,0 0 0 0 0,0 0 0 0 0,1 0 0 0 0,-1 0 0 0 0,0-1 0 0 0,0 1 0 0 0,1 0-5 0 0,16-3 160 0 0,-1-2 0 0 0,0 0 1 0 0,0 0-1 0 0,-1-2 0 0 0,1 0 0 0 0,-1-1 1 0 0,-1 0-1 0 0,1-2 0 0 0,-1 1 1 0 0,-1-2-1 0 0,1 0 0 0 0,0-3-160 0 0,34-18 183 0 0,49-31 30 0 0,-94 105-108 0 0,-4-39-173 0 0,1 0 0 0 0,0 0-1 0 0,0-1 1 0 0,0 1 0 0 0,0 0 0 0 0,1-1-1 0 0,-1 1 1 0 0,1-1 0 0 0,0 1 0 0 0,0-1-1 0 0,0 0 1 0 0,0 0 0 0 0,1 0-1 0 0,-1 0 1 0 0,1 0 0 0 0,0 0 0 0 0,0-1-1 0 0,0 1 1 0 0,3 1 68 0 0,19 9-4401 0 0,1-8-5684 0 0,-20-5-995 0 0</inkml:trace>
  <inkml:trace contextRef="#ctx0" brushRef="#br0" timeOffset="1424.586">1844 770 4353 0 0,'0'0'2975'0'0,"0"0"-342"0"0,0 0-213 0 0,0 0-314 0 0,0 0-342 0 0,0 0-398 0 0,0 0-338 0 0,0 0-194 0 0,0 0-87 0 0,0 0-37 0 0,0 0-60 0 0,0 0-63 0 0,0 0-52 0 0,12-11-55 0 0,64-53 320 0 0,5-23 397 0 0,-66 127-1403 0 0,22 23 202 0 0,-29-59 88 0 0,1 0 1 0 0,0-1-1 0 0,0 0 1 0 0,0 0-1 0 0,0-1 1 0 0,0 0 0 0 0,1 0-1 0 0,-1-1 1 0 0,1-1-1 0 0,-1 1 1 0 0,1-2-1 0 0,-1 1 1 0 0,1-1 0 0 0,-1-1-1 0 0,0 0 1 0 0,1 0-1 0 0,-1-1 1 0 0,0 0-1 0 0,0 0 1 0 0,-1-1 0 0 0,1 0-1 0 0,3-3-84 0 0,8-1 387 0 0,-16 7-333 0 0,0 0 0 0 0,-1 0 0 0 0,1 0 0 0 0,-1-1 1 0 0,0 1-1 0 0,1-1 0 0 0,-1 0 0 0 0,0 0 0 0 0,0 0 0 0 0,0 0 0 0 0,0-1 1 0 0,0 1-1 0 0,-1-1 0 0 0,1 1 0 0 0,-1-1 0 0 0,0 0 0 0 0,0 0 0 0 0,0 0 1 0 0,0 0-1 0 0,1-3-54 0 0,6-44-970 0 0,-9 49 225 0 0,0 1-421 0 0,0 0-542 0 0,0 0-947 0 0,0 0-2923 0 0,0 0-6008 0 0</inkml:trace>
  <inkml:trace contextRef="#ctx0" brushRef="#br0" timeOffset="2251.625">2646 560 3681 0 0,'0'0'4177'0'0,"0"0"-534"0"0,0 0-565 0 0,0 0-623 0 0,0 0-536 0 0,0 0-400 0 0,0 0-285 0 0,0 0-248 0 0,0 0-198 0 0,0 0-151 0 0,0 0-165 0 0,0 0-109 0 0,0 0-80 0 0,-3-7-63 0 0,-14-23-47 0 0,-20 32 119 0 0,32 0-256 0 0,-1 1-38 0 0,-1 0 1 0 0,1 1-1 0 0,0-1 0 0 0,0 1 0 0 0,1 0 0 0 0,-1 0 1 0 0,1 1-1 0 0,0 0 0 0 0,0 0 0 0 0,0 0 0 0 0,1 1 1 0 0,-1-1-1 0 0,1 1 0 0 0,1 0 0 0 0,-1 0 0 0 0,1 0 1 0 0,0 1-1 0 0,1-1 0 0 0,-1 1 0 0 0,1 0 0 0 0,0-1 1 0 0,1 1-1 0 0,-1 6 2 0 0,2-11-2 0 0,-1 0 0 0 0,1 0 0 0 0,0 1 0 0 0,0-1 0 0 0,0 0 0 0 0,0 0 1 0 0,0 0-1 0 0,0 0 0 0 0,1 1 0 0 0,-1-1 0 0 0,1 0 0 0 0,-1 0 0 0 0,1 0 0 0 0,0 0 0 0 0,0 0 0 0 0,0 0 0 0 0,0 0 1 0 0,0 0-1 0 0,0-1 0 0 0,0 1 0 0 0,1 0 0 0 0,-1 0 0 0 0,1-1 0 0 0,-1 1 0 0 0,1-1 0 0 0,0 0 0 0 0,0 1 1 0 0,-1-1-1 0 0,1 0 0 0 0,0 0 0 0 0,0 0 0 0 0,0 0 0 0 0,0-1 0 0 0,0 1 0 0 0,0 0 0 0 0,1-1 0 0 0,-1 0 0 0 0,0 1 1 0 0,0-1-1 0 0,0 0 0 0 0,0 0 0 0 0,1 0 2 0 0,3 0 57 0 0,1 0 1 0 0,-1-1-1 0 0,0 0 0 0 0,0 0 1 0 0,1-1-1 0 0,-1 0 0 0 0,0 0 1 0 0,0 0-1 0 0,-1 0 0 0 0,1-1 1 0 0,0 0-1 0 0,-1 0 0 0 0,0-1 1 0 0,1 0-1 0 0,2-3-57 0 0,1 1 77 0 0,0-1-1 0 0,1 2 0 0 0,-1-1 1 0 0,1 1-1 0 0,0 1 1 0 0,0 0-1 0 0,1 0 1 0 0,-1 1-1 0 0,1 0 1 0 0,0 1-1 0 0,0 0 1 0 0,0 1-1 0 0,0 0 1 0 0,0 1-1 0 0,0 0 1 0 0,0 1-1 0 0,6 1-76 0 0,-11-1 11 0 0,0 1-1 0 0,-1 0 1 0 0,1 1 0 0 0,-1-1-1 0 0,0 1 1 0 0,0 0-1 0 0,0 0 1 0 0,0 1-1 0 0,0 0 1 0 0,-1 0 0 0 0,0 0-1 0 0,1 0 1 0 0,-2 0-1 0 0,1 1 1 0 0,0 0-1 0 0,-1-1 1 0 0,0 2 0 0 0,0-1-1 0 0,0 0 1 0 0,-1 0-1 0 0,0 1 1 0 0,0 0-1 0 0,1 3-10 0 0,24 138 79 0 0,-24-110-116 0 0,-2 1 1 0 0,-1 0-1 0 0,-2-1 1 0 0,-1 1-1 0 0,-5 16 37 0 0,7-46-45 0 0,-1 0 0 0 0,0 0 0 0 0,0 0 0 0 0,-1-1 0 0 0,0 1 1 0 0,0-1-1 0 0,-1 0 0 0 0,0 0 0 0 0,0 0 0 0 0,-1-1 0 0 0,1 1 0 0 0,-2-1 0 0 0,1 0 0 0 0,0 0 0 0 0,-1-1 0 0 0,0 0 0 0 0,-1 0 1 0 0,1 0-1 0 0,-1-1 0 0 0,0 0 0 0 0,0 0 0 0 0,0 0 0 0 0,-1-1 0 0 0,1 0 0 0 0,-1-1 0 0 0,1 0 0 0 0,-1 0 0 0 0,0 0 1 0 0,0-1-1 0 0,0 0 0 0 0,-7-1 45 0 0,11-2-38 0 0,0 0 1 0 0,0-1 0 0 0,1 1-1 0 0,-1-1 1 0 0,1 0 0 0 0,0 0-1 0 0,-1 0 1 0 0,1-1 0 0 0,1 1-1 0 0,-1-1 1 0 0,0 1 0 0 0,1-1-1 0 0,0 0 1 0 0,0 0 0 0 0,0 0-1 0 0,0 0 1 0 0,1 0 0 0 0,0-1-1 0 0,-1 1 1 0 0,2 0 0 0 0,-1-1-1 0 0,0 1 1 0 0,1 0 0 0 0,0-1-1 0 0,0 1 1 0 0,0-1 0 0 0,1 1-1 0 0,-1-1 1 0 0,1 1-1 0 0,0 0 1 0 0,1-5 37 0 0,59-73 79 0 0,-49 69-73 0 0,13-9 49 0 0,0 2 0 0 0,1 0-1 0 0,1 2 1 0 0,1 1-1 0 0,23-10-54 0 0,34-22 100 0 0,-66 39-64 0 0,-1-2 1 0 0,0 0 0 0 0,0-1-1 0 0,-2-1 1 0 0,1-1 0 0 0,-2 0-1 0 0,0-1 1 0 0,-1-1 0 0 0,-1 0-1 0 0,0 0 1 0 0,-1-2 0 0 0,-1 1-1 0 0,-1-2 1 0 0,5-13-37 0 0,24-105 101 0 0,-41 136-100 0 0,0 0-1 0 0,-1 0 1 0 0,1 1 0 0 0,0-1-1 0 0,0 1 1 0 0,-1-1-1 0 0,1 1 1 0 0,-1 0-1 0 0,0 0 1 0 0,1 0-1 0 0,-1 1 1 0 0,0-1-1 0 0,1 0 1 0 0,-1 1 0 0 0,0 0-1 0 0,1 0 1 0 0,-1 0-1 0 0,0 0 1 0 0,0 0-1 0 0,0 0 1 0 0,1 1-1 0 0,-1-1 1 0 0,0 1-1 0 0,1 0 1 0 0,-1 0-1 0 0,1 0 1 0 0,-3 1-1 0 0,-1 0-7 0 0,0 0 1 0 0,0 1-1 0 0,0 0 0 0 0,1 0 0 0 0,-1 0 1 0 0,1 1-1 0 0,0-1 0 0 0,0 1 1 0 0,0 1-1 0 0,0-1 0 0 0,1 1 0 0 0,-1 0 1 0 0,1 0-1 0 0,1 0 0 0 0,-1 0 1 0 0,1 1-1 0 0,0-1 0 0 0,0 1 0 0 0,0 0 1 0 0,1 0-1 0 0,0 0 0 0 0,0 0 1 0 0,0 1-1 0 0,1-1 0 0 0,0 0 0 0 0,0 2 7 0 0,1-3 1 0 0,0 1-1 0 0,1-1 1 0 0,-1 1-1 0 0,1-1 1 0 0,0 1-1 0 0,1-1 0 0 0,-1 0 1 0 0,1 1-1 0 0,0-1 1 0 0,0 0-1 0 0,1 0 1 0 0,-1 0-1 0 0,1 0 1 0 0,0-1-1 0 0,1 1 0 0 0,-1-1 1 0 0,1 0-1 0 0,0 0 1 0 0,0 0-1 0 0,0 0 1 0 0,0-1-1 0 0,1 1 1 0 0,-1-1-1 0 0,2 0 0 0 0,9 4 14 0 0,-1 0 0 0 0,1-1 0 0 0,1-1 0 0 0,-1 0 0 0 0,1-1 0 0 0,0-1 0 0 0,0 0 0 0 0,0-1 0 0 0,0-1 0 0 0,0 0 0 0 0,0-1 0 0 0,14-3-14 0 0,-5 3 3 0 0,19-29 91 0 0,-31 8-3477 0 0,-3 4-4731 0 0,-7 11-3520 0 0</inkml:trace>
  <inkml:trace contextRef="#ctx0" brushRef="#br0" timeOffset="2784.996">3859 593 8538 0 0,'0'0'5004'0'0,"0"0"-2002"0"0,0 0-918 0 0,0 0-446 0 0,0 0-381 0 0,0 0-270 0 0,0 0-231 0 0,0 0-197 0 0,0 0-123 0 0,0 0-62 0 0,0 0-62 0 0,0 0-60 0 0,-19-2-47 0 0,-61-8-54 0 0,24 19 43 0 0,44-2-155 0 0,6-5-45 0 0,1 0 0 0 0,1 1 0 0 0,-1 0 0 0 0,0 0 0 0 0,1 0 0 0 0,-1 0 0 0 0,1 1 0 0 0,0 0 0 0 0,0 0 0 0 0,1 0 0 0 0,-1 0 0 0 0,1 1-1 0 0,0-1 1 0 0,0 1 0 0 0,0 0 0 0 0,0 0 0 0 0,1 0 0 0 0,0 0 0 0 0,0 0 0 0 0,1 0 0 0 0,-1 1 0 0 0,1-1 0 0 0,0 0 0 0 0,1 1 0 0 0,-1-1 0 0 0,1 1 0 0 0,0-1 0 0 0,0 1 0 0 0,1-1 0 0 0,0 1 0 0 0,0-1-1 0 0,0 1 1 0 0,0-1 0 0 0,1 0 0 0 0,0 0 0 0 0,0 1 0 0 0,1-1 0 0 0,-1-1 0 0 0,3 5 6 0 0,3-4 21 0 0,-1 0 0 0 0,1 0 0 0 0,0-1 0 0 0,1 0 0 0 0,-1-1 0 0 0,1 1 0 0 0,0-1 1 0 0,-1-1-1 0 0,1 0 0 0 0,0 0 0 0 0,1-1 0 0 0,-1 0 0 0 0,0-1 0 0 0,0 0 0 0 0,0 0 0 0 0,0-1 0 0 0,1 0 0 0 0,-1 0 0 0 0,0-1 0 0 0,-1 0 0 0 0,1-1 0 0 0,0 0 0 0 0,-1-1 0 0 0,1 1 0 0 0,-1-2 0 0 0,0 1 1 0 0,0-1-1 0 0,2-2-21 0 0,4-3 155 0 0,-2-1 0 0 0,0 0 0 0 0,0 0 0 0 0,-1-1 0 0 0,0-1 0 0 0,-1 0 0 0 0,0 0 0 0 0,-1-1 0 0 0,-1 0 0 0 0,0 0 0 0 0,3-12-155 0 0,27-41 140 0 0,-26 51-148 0 0,0-1 0 0 0,-2 0 0 0 0,0 0 0 0 0,-1-1 0 0 0,-1 0 0 0 0,0-1 0 0 0,-2 0 0 0 0,0 0 0 0 0,-1 0 0 0 0,-1-1 0 0 0,0 1 0 0 0,-2-1 0 0 0,-1 0 0 0 0,0 0 0 0 0,-1 0 0 0 0,-1 0 0 0 0,-2-7 8 0 0,2 22-8 0 0,-1-1 0 0 0,0 1 1 0 0,0-1-1 0 0,-1 1 0 0 0,1 0 0 0 0,-1 0 0 0 0,0 0 0 0 0,0 0 0 0 0,-1 0 0 0 0,1 0 0 0 0,-1 1 0 0 0,0 0 0 0 0,-1 0 1 0 0,1 0-1 0 0,-1 0 0 0 0,1 1 0 0 0,-1 0 0 0 0,0 0 0 0 0,0 0 0 0 0,-1 0 0 0 0,1 1 0 0 0,0 0 0 0 0,-1 0 0 0 0,0 1 1 0 0,1-1-1 0 0,-1 1 0 0 0,0 0 0 0 0,0 1 0 0 0,-2-1 8 0 0,2 1-2 0 0,0 0 0 0 0,0 0 1 0 0,0 0-1 0 0,0 1 0 0 0,0 0 0 0 0,0 0 1 0 0,0 0-1 0 0,0 1 0 0 0,0 0 0 0 0,1 0 1 0 0,-1 0-1 0 0,1 1 0 0 0,0 0 0 0 0,-1 0 1 0 0,1 0-1 0 0,1 1 0 0 0,-1 0 0 0 0,0 0 1 0 0,1 0-1 0 0,0 0 0 0 0,0 1 0 0 0,-3 3 2 0 0,2 6 12 0 0,0 0-1 0 0,1 1 0 0 0,0 0 1 0 0,2-1-1 0 0,-1 1 0 0 0,2 1 1 0 0,0-1-1 0 0,1 0 0 0 0,0 0 1 0 0,1 0-1 0 0,1 0 0 0 0,0 0 1 0 0,1 0-1 0 0,1 0 0 0 0,0-1 1 0 0,1 1-1 0 0,1-1 0 0 0,0 0 1 0 0,1-1-1 0 0,5 8-11 0 0,5 16 42 0 0,2-2 0 0 0,1 0 0 0 0,2-1 0 0 0,1-2-1 0 0,1 0 1 0 0,2-1 0 0 0,2-2 0 0 0,0-1 0 0 0,2-1 0 0 0,1-1 0 0 0,1-2 0 0 0,15 8-42 0 0,46 14-398 0 0,-49-40-4833 0 0,-39-7-1604 0 0,0-2-5557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4 759 0 0 0,'0'0'1040'0'0,"0"0"254"0"0,0 0 69 0 0,0 0 62 0 0,0 0 25 0 0,0 0 8 0 0,0 0-23 0 0,0 0-42 0 0,0 0-15 0 0,0 0-35 0 0,0 0-40 0 0,0 0-32 0 0,-4 4 6829 0 0,43-93-6443 0 0,2 20-1270 0 0,3 1 0 0 0,3 2 0 0 0,19-18-387 0 0,-98 224 400 0 0,32-132-401 0 0,0 1 1 0 0,0-1-1 0 0,1 1 0 0 0,0 0 0 0 0,1-1 0 0 0,-1 0 1 0 0,2 1-1 0 0,-1-1 0 0 0,1 0 0 0 0,0 0 0 0 0,1 0 0 0 0,0-1 1 0 0,0 1-1 0 0,1-1 0 0 0,0 0 0 0 0,0 0 0 0 0,0 0 1 0 0,7 4 0 0 0,-7-8 34 0 0,0 0 0 0 0,0-1 0 0 0,0 0 0 0 0,1 0 0 0 0,-1-1 0 0 0,1 0 0 0 0,-1 1 0 0 0,1-2 0 0 0,0 1 0 0 0,-1-1 0 0 0,1 0 0 0 0,0 0 0 0 0,0 0 1 0 0,-1-1-1 0 0,1 0 0 0 0,0 0 0 0 0,-1 0 0 0 0,1-1 0 0 0,-1 0 0 0 0,0 0 0 0 0,0 0 0 0 0,1-1 0 0 0,-1 0 0 0 0,-1 0 0 0 0,1 0 0 0 0,0 0 0 0 0,-1-1 1 0 0,0 0-1 0 0,1 0 0 0 0,-2 0 0 0 0,4-3-34 0 0,9-8 132 0 0,0 1 0 0 0,-1-2 0 0 0,-1 0 0 0 0,-1-1 1 0 0,0 0-1 0 0,-1-1 0 0 0,0-1 0 0 0,-2 1 0 0 0,0-2 0 0 0,4-12-132 0 0,-13 30 9 0 0,0 0-1 0 0,1 0 0 0 0,-1 0 0 0 0,0 0 0 0 0,-1 0 1 0 0,1-1-1 0 0,0 1 0 0 0,0 0 0 0 0,-1 0 0 0 0,1-1 0 0 0,-1 1 1 0 0,0 0-1 0 0,0-1 0 0 0,0 1 0 0 0,0 0 0 0 0,0 0 1 0 0,0-1-1 0 0,-1 1 0 0 0,1 0 0 0 0,-1-1 0 0 0,0 1 1 0 0,1 0-1 0 0,-1 0 0 0 0,0 0 0 0 0,0 0 0 0 0,0 0 0 0 0,-1 0 1 0 0,1 0-1 0 0,0 0 0 0 0,-1 0 0 0 0,1 1 0 0 0,-1-1 1 0 0,0 0-1 0 0,0 1 0 0 0,1-1 0 0 0,-1 1 0 0 0,0 0 1 0 0,0 0-1 0 0,0 0 0 0 0,0 0 0 0 0,-1 0 0 0 0,1 0 1 0 0,0 0-1 0 0,0 1 0 0 0,0-1 0 0 0,-1 1 0 0 0,1-1 0 0 0,0 1 1 0 0,-1 0-1 0 0,1 0-8 0 0,-1 1-24 0 0,0-1 0 0 0,0 1 1 0 0,0 0-1 0 0,1 0 0 0 0,-1 0 0 0 0,1 0 1 0 0,-1 1-1 0 0,1-1 0 0 0,-1 1 1 0 0,1-1-1 0 0,-1 1 0 0 0,1 0 0 0 0,0 0 1 0 0,0 0-1 0 0,0 0 0 0 0,0 0 1 0 0,1 1-1 0 0,-1-1 0 0 0,1 1 0 0 0,-1-1 1 0 0,1 1-1 0 0,0-1 0 0 0,0 1 1 0 0,-1 1 23 0 0,-7 29-2611 0 0,10-10-3191 0 0,7-5-4818 0 0,-4-13-22 0 0</inkml:trace>
  <inkml:trace contextRef="#ctx0" brushRef="#br0" timeOffset="315.514">938 460 8082 0 0,'0'0'2095'0'0,"0"0"-332"0"0,0 0-108 0 0,0 0-23 0 0,0 0-90 0 0,0 0-162 0 0,0 0-214 0 0,0 0-202 0 0,0 0-174 0 0,0 0-146 0 0,0 0-127 0 0,0 0-122 0 0,-16 21-82 0 0,-45 66-61 0 0,58-84-222 0 0,1 1-1 0 0,0-1 1 0 0,0 0 0 0 0,0 0-1 0 0,0 1 1 0 0,0-1-1 0 0,1 1 1 0 0,0 0-1 0 0,-1-1 1 0 0,2 1 0 0 0,-1 0-1 0 0,0 0 1 0 0,1 0-1 0 0,-1 0 1 0 0,1-1-1 0 0,0 1 1 0 0,0 0 0 0 0,1 0-1 0 0,0 1-29 0 0,0 9 102 0 0,0-11-69 0 0,-1 0-1 0 0,1 0 1 0 0,0 0-1 0 0,-1 0 0 0 0,2 0 1 0 0,-1 0-1 0 0,0 0 0 0 0,0 0 1 0 0,1 0-1 0 0,0 0 1 0 0,0-1-1 0 0,-1 1 0 0 0,1-1 1 0 0,1 1-1 0 0,-1-1 0 0 0,0 0 1 0 0,1 0-1 0 0,-1 0 1 0 0,1 0-1 0 0,-1 0 0 0 0,1 0 1 0 0,0-1-1 0 0,0 0 1 0 0,0 1-1 0 0,0-1 0 0 0,0 0 1 0 0,0 0-1 0 0,3 0-32 0 0,91 7 1289 0 0,-93-9-1242 0 0,0 1 0 0 0,1-1 1 0 0,-1 0-1 0 0,1 0 1 0 0,-1 0-1 0 0,0-1 1 0 0,0 1-1 0 0,0-1 1 0 0,0 0-1 0 0,0 0 1 0 0,0-1-1 0 0,-1 1 0 0 0,1-1 1 0 0,-1 0-1 0 0,1 0 1 0 0,-1 0-1 0 0,0 0 1 0 0,0 0-1 0 0,0-1 1 0 0,-1 1-1 0 0,1-1 0 0 0,-1 0 1 0 0,0 0-1 0 0,0 0 1 0 0,0 0-1 0 0,-1 0 1 0 0,1 0-1 0 0,-1 0 1 0 0,0-1-1 0 0,0 1 1 0 0,0-1-1 0 0,-1 1 0 0 0,0 0 1 0 0,0-1-1 0 0,0 1 1 0 0,0-1-1 0 0,-1 1 1 0 0,1-1-1 0 0,-1 1 1 0 0,0 0-1 0 0,-1 0 0 0 0,1-1 1 0 0,-1 1-1 0 0,0 0 1 0 0,0 0-1 0 0,0 0 1 0 0,0 1-1 0 0,-1-1 1 0 0,1 0-1 0 0,-2 0-47 0 0,-6-5-60 0 0,0 1-1 0 0,-1 0 1 0 0,0 1-1 0 0,0 0 1 0 0,-1 1 0 0 0,1 0-1 0 0,-1 1 1 0 0,-1 1-1 0 0,1-1 1 0 0,-1 2-1 0 0,0 0 1 0 0,-11-1 60 0 0,-53-2-8937 0 0,70 6-2942 0 0</inkml:trace>
  <inkml:trace contextRef="#ctx0" brushRef="#br0" timeOffset="811.502">1562 0 8906 0 0,'0'0'3106'0'0,"0"0"-1114"0"0,0 0-531 0 0,0 0-149 0 0,0 0-57 0 0,0 0-22 0 0,0 0-132 0 0,0 0-166 0 0,0 0-102 0 0,0 0-41 0 0,0 0-18 0 0,0 0-81 0 0,0 0-79 0 0,1 12-80 0 0,13 98 1020 0 0,-4 30-651 0 0,-25 33-576 0 0,-44 62-294 0 0,54-199-498 0 0,5-35 281 0 0,0-1-86 0 0,0 0-94 0 0,0 0-120 0 0,4-23-3612 0 0,-2 6 611 0 0,-1-1-4879 0 0,0 10-2282 0 0</inkml:trace>
  <inkml:trace contextRef="#ctx0" brushRef="#br0" timeOffset="1059.259">1179 368 9178 0 0,'0'0'1483'0'0,"0"0"-45"0"0,0 0 275 0 0,0 0 129 0 0,0 0-83 0 0,0 0-249 0 0,31-1-290 0 0,100-5-260 0 0,25-13 973 0 0,22-7-610 0 0,17-2-5352 0 0,-180 27-2901 0 0,-5 1-5014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1 179 0 0 0,'0'0'333'0'0,"0"0"-7"0"0,0 0 74 0 0,0 0 340 0 0,0 0 394 0 0,0 0 253 0 0,0 0 45 0 0,0 0-128 0 0,0 0-186 0 0,0 0-147 0 0,0 0-34 0 0,9-6 6 0 0,29-20 28 0 0,2-30 3118 0 0,-30 34-3173 0 0,25-47 4308 0 0,-22 334-2994 0 0,0 150-1656 0 0,-46-202-173 0 0,11-112-136 0 0,20-39-150 0 0,15-70 59 0 0,23-84 312 0 0,4 3 0 0 0,42-68-486 0 0,-79 151 6 0 0,1 0-1 0 0,-1 0 0 0 0,1 1 0 0 0,0-1 1 0 0,0 1-1 0 0,1 0 0 0 0,0 0 0 0 0,0 0 1 0 0,0 1-1 0 0,0 0 0 0 0,1 0 0 0 0,0 0 0 0 0,-1 0 1 0 0,1 1-1 0 0,1 0 0 0 0,-1 1 0 0 0,0-1 1 0 0,1 1-1 0 0,-1 0 0 0 0,1 1 0 0 0,0-1 1 0 0,-1 1-1 0 0,1 1 0 0 0,0-1 0 0 0,0 1 0 0 0,3 1-5 0 0,-4 1 15 0 0,-1 1-1 0 0,1 1 0 0 0,-1-1 0 0 0,1 1 0 0 0,-1 0 0 0 0,0 0 0 0 0,0 0 0 0 0,-1 1 0 0 0,0-1 0 0 0,1 1 0 0 0,-1 0 0 0 0,-1 1 1 0 0,1-1-1 0 0,-1 1 0 0 0,0-1 0 0 0,1 3-14 0 0,1 5 63 0 0,0 0 0 0 0,-1 0 1 0 0,0 0-1 0 0,-1 1 0 0 0,0 0 0 0 0,-2-1 1 0 0,1 1-1 0 0,-1 0 0 0 0,-1 0 0 0 0,-1 0 1 0 0,0-1-1 0 0,-1 1 0 0 0,0 0 1 0 0,-1-1-1 0 0,0 1 0 0 0,-3 4-63 0 0,-15 85 72 0 0,21-103-77 0 0,36 0-1089 0 0,-18-17-1197 0 0,-8 5-4500 0 0,-6 4-4108 0 0</inkml:trace>
  <inkml:trace contextRef="#ctx0" brushRef="#br0" timeOffset="543.911">1076 680 1992 0 0,'0'0'3768'0'0,"0"0"-1512"0"0,0 0-351 0 0,0 0 123 0 0,0 0-1 0 0,0 0-238 0 0,0 0-386 0 0,0 0-354 0 0,0 0-250 0 0,0 0-133 0 0,0 0-72 0 0,0 0-46 0 0,0 0-29 0 0,-21-6-37 0 0,-67-17-54 0 0,86 22-391 0 0,-1 0 0 0 0,1 0 0 0 0,0 1 0 0 0,-1-1 0 0 0,1 1 0 0 0,-1 0 0 0 0,1 0 0 0 0,-1 0 0 0 0,1 0 0 0 0,-1 0 0 0 0,1 0 0 0 0,0 1 0 0 0,-1-1 0 0 0,1 1 0 0 0,-1-1 0 0 0,1 1 0 0 0,0 0 0 0 0,0 0 0 0 0,-1 0 0 0 0,1 0 0 0 0,0 1 0 0 0,0-1 0 0 0,0 1 0 0 0,0-1 0 0 0,0 2-37 0 0,-6 3 194 0 0,-2 1-128 0 0,0 0 0 0 0,1 1 0 0 0,0 0 0 0 0,0 1 0 0 0,1 0 0 0 0,0 0 0 0 0,1 1 0 0 0,0 0 0 0 0,0 0 0 0 0,1 0 0 0 0,1 1 1 0 0,0 0-1 0 0,0 0 0 0 0,1 0 0 0 0,0 1 0 0 0,1 0 0 0 0,0 0 0 0 0,1-1 0 0 0,1 1 0 0 0,-1 1 0 0 0,2-1 0 0 0,0 0 0 0 0,0 0 0 0 0,2 1-66 0 0,-2-10 10 0 0,1 0 1 0 0,-1 0-1 0 0,1-1 0 0 0,0 1 0 0 0,0 0 0 0 0,0-1 0 0 0,1 1 1 0 0,-1 0-1 0 0,1-1 0 0 0,-1 1 0 0 0,1-1 0 0 0,0 0 0 0 0,0 0 0 0 0,0 0 1 0 0,0 0-1 0 0,0 0 0 0 0,1 0 0 0 0,-1 0 0 0 0,0-1 0 0 0,1 1 0 0 0,-1-1 1 0 0,1 0-1 0 0,0 1 0 0 0,-1-1 0 0 0,1-1 0 0 0,0 1 0 0 0,0 0 1 0 0,0-1-1 0 0,0 1 0 0 0,0-1 0 0 0,-1 0 0 0 0,4 0-10 0 0,2 0 76 0 0,0 0 1 0 0,0-1-1 0 0,0 0 0 0 0,0 0 0 0 0,0-1 0 0 0,0 0 0 0 0,-1 0 1 0 0,1-1-1 0 0,-1 0 0 0 0,1 0 0 0 0,3-3-76 0 0,16-13 156 0 0,-2 0 1 0 0,1-1-1 0 0,-2-2 0 0 0,-1 0 0 0 0,-1-2 0 0 0,-1 0 1 0 0,-1-2-1 0 0,7-11-156 0 0,-1-26 408 0 0,-26 62-288 0 0,0 1 12 0 0,0 0-32 0 0,0 0-28 0 0,-9 23-7 0 0,9-20-59 0 0,-3 3-8 0 0,1 0-1 0 0,0 0 1 0 0,1 0 0 0 0,-1 1 0 0 0,1-1-1 0 0,1 0 1 0 0,-1 1 0 0 0,1-1 0 0 0,0 1-1 0 0,0-1 1 0 0,1 1 0 0 0,0-1 0 0 0,0 0-1 0 0,1 0 1 0 0,-1 1 0 0 0,1-1 0 0 0,1 0-1 0 0,-1 0 1 0 0,1 0 0 0 0,0-1 0 0 0,0 1-1 0 0,1-1 1 0 0,0 0 0 0 0,0 0 0 0 0,0 0 0 0 0,0 0-1 0 0,1 0 1 0 0,0-1 2 0 0,1-1-143 0 0,-1 0-1 0 0,1 0 1 0 0,-1 0-1 0 0,1-1 1 0 0,0 0-1 0 0,0-1 1 0 0,0 1-1 0 0,0-1 1 0 0,0 0-1 0 0,0 0 1 0 0,0-1 0 0 0,0 0-1 0 0,0 0 1 0 0,0 0-1 0 0,1-1 1 0 0,-1 0-1 0 0,2-1 144 0 0,15-4-5034 0 0,1-3-4069 0 0,-16 6-2531 0 0</inkml:trace>
  <inkml:trace contextRef="#ctx0" brushRef="#br0" timeOffset="1020.146">1836 584 6889 0 0,'0'0'2205'0'0,"0"0"-475"0"0,0 0 133 0 0,0 0 275 0 0,0 0 58 0 0,0 0-257 0 0,0 0-465 0 0,0 0-469 0 0,0 0-323 0 0,0 0-194 0 0,0 0-143 0 0,0 0-34 0 0,0 0 8 0 0,-11 5-22 0 0,-97 43 714 0 0,105-47-998 0 0,0 0 0 0 0,0 0 0 0 0,0 1 0 0 0,1 0 1 0 0,-1-1-1 0 0,0 1 0 0 0,1 0 0 0 0,-1 0 0 0 0,1 0 0 0 0,0 1 0 0 0,0-1 0 0 0,0 1 0 0 0,0-1 0 0 0,0 1 1 0 0,1 0-1 0 0,-1-1 0 0 0,1 1 0 0 0,0 0 0 0 0,-1 0 0 0 0,1 0 0 0 0,0 0 0 0 0,1 0 0 0 0,-1 0 1 0 0,1 0-1 0 0,-1 1 0 0 0,1-1 0 0 0,0 0 0 0 0,0 0 0 0 0,0 0 0 0 0,1 0 0 0 0,-1 0 0 0 0,1 1 1 0 0,0-1-1 0 0,-1 0 0 0 0,2 1-13 0 0,1 0 14 0 0,0 1 1 0 0,0-1-1 0 0,1 0 0 0 0,-1 0 1 0 0,1 0-1 0 0,0-1 1 0 0,0 0-1 0 0,0 1 0 0 0,0-1 1 0 0,1-1-1 0 0,0 1 1 0 0,-1-1-1 0 0,1 1 0 0 0,0-1 1 0 0,0-1-1 0 0,4 2-14 0 0,39 22 349 0 0,-43-22-271 0 0,0 1 0 0 0,-1 0 1 0 0,1 0-1 0 0,-1 0 1 0 0,0 1-1 0 0,0 0 0 0 0,0-1 1 0 0,0 1-1 0 0,-1 1 0 0 0,0-1 1 0 0,0 0-1 0 0,-1 1 1 0 0,1 0-1 0 0,-1-1 0 0 0,0 1 1 0 0,-1 0-1 0 0,1 0 1 0 0,-1 0-1 0 0,-1 0 0 0 0,1 0 1 0 0,-1 0-1 0 0,0 1 1 0 0,0 0-79 0 0,-2-2 36 0 0,0 0 0 0 0,-1 0 0 0 0,0 0 0 0 0,1 0 0 0 0,-1-1 0 0 0,-1 1 0 0 0,1-1 0 0 0,-1 0 1 0 0,0 0-1 0 0,0 0 0 0 0,0 0 0 0 0,0-1 0 0 0,-4 3-36 0 0,-2 2 11 0 0,-1 0 0 0 0,0-1 0 0 0,-1 0 0 0 0,1 0 0 0 0,-1-1-1 0 0,-1-1 1 0 0,1 0 0 0 0,-1-1 0 0 0,0 0 0 0 0,0-1 0 0 0,0 0 0 0 0,0-1 0 0 0,0-1 0 0 0,-1 0 0 0 0,1-1-1 0 0,0 0 1 0 0,-3-1-11 0 0,14 1-55 0 0,1-1 0 0 0,-1 1 0 0 0,0 0 0 0 0,0-1 0 0 0,1 0 0 0 0,-1 1 0 0 0,0-1 0 0 0,1 0-1 0 0,-1 0 1 0 0,1 0 0 0 0,-1 0 0 0 0,1 0 0 0 0,-1 0 0 0 0,1 0 0 0 0,0 0 0 0 0,-1 0 0 0 0,1-1-1 0 0,0 1 1 0 0,0-1 0 0 0,0 1 0 0 0,0-1 0 0 0,0 1 0 0 0,0-1 0 0 0,0 0 0 0 0,1 1 0 0 0,-1-1 0 0 0,1 0-1 0 0,-1 0 1 0 0,1 1 0 0 0,-1-2 55 0 0,0-16-3298 0 0,2-1-3470 0 0,0 12-5419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0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0 892 0 0 0,'0'0'1471'0'0,"0"0"313"0"0,0 0-69 0 0,0 0-161 0 0,0 0-208 0 0,0 0-206 0 0,0 0-144 0 0,0 0-70 0 0,0 0-2 0 0,0 0 39 0 0,0 0 68 0 0,13-4 6308 0 0,4-66-4736 0 0,71-94-1136 0 0,36 42-671 0 0,-124 122-796 0 0,0-1 4 0 0,1 0 0 0 0,-1 0 1 0 0,0 0-1 0 0,0 1 0 0 0,1-1 0 0 0,-1 0 1 0 0,0 0-1 0 0,1 1 0 0 0,-1-1 0 0 0,0 0 1 0 0,1 0-1 0 0,-1 1 0 0 0,1-1 0 0 0,0 1 0 0 0,-1-1 1 0 0,1 0-1 0 0,-1 1 0 0 0,1-1 0 0 0,0 1 1 0 0,0-1-1 0 0,-1 1 0 0 0,1 0 0 0 0,0-1 0 0 0,0 1 1 0 0,-1 0-1 0 0,1-1 0 0 0,0 1 0 0 0,0 0 1 0 0,0 0-1 0 0,-1 0 0 0 0,1 0 0 0 0,0 0 1 0 0,0 0-1 0 0,0 0 0 0 0,0 0 0 0 0,-1 0 0 0 0,1 0 1 0 0,0 0-1 0 0,0 1 0 0 0,0-1 0 0 0,-1 0 1 0 0,1 0-1 0 0,0 1 0 0 0,0-1 0 0 0,-1 1 1 0 0,1-1-1 0 0,0 0 0 0 0,-1 1 0 0 0,1 0 0 0 0,0-1 1 0 0,-1 1-1 0 0,1-1 0 0 0,-1 1 0 0 0,1 0 1 0 0,-1-1-1 0 0,1 1 0 0 0,-1 0 0 0 0,1-1 0 0 0,-1 1 1 0 0,0 0-1 0 0,0 0 0 0 0,1 0 0 0 0,-1-1 1 0 0,0 1-1 0 0,0 0 0 0 0,0 0 0 0 0,0 0 1 0 0,0 0-1 0 0,0-1 0 0 0,0 2-4 0 0,31 269 503 0 0,27-327-407 0 0,-34 25-98 0 0,2 2 0 0 0,1 0 0 0 0,1 2 1 0 0,1 1-1 0 0,2 1 0 0 0,0 1 0 0 0,2 2 1 0 0,0 1-1 0 0,9-2 2 0 0,-3 16-98 0 0,-33 44 136 0 0,-8 2-24 0 0,-2 0 0 0 0,-2 0 0 0 0,-2-1 0 0 0,-1 0 0 0 0,-3 4-14 0 0,0 72-450 0 0,12-113 375 0 0,0 0 0 0 0,0 0 0 0 0,0-1 0 0 0,0 1 0 0 0,0 0 0 0 0,0-1 0 0 0,0 1 0 0 0,1 0 0 0 0,-1-1 0 0 0,0 1 0 0 0,0 0 0 0 0,1-1 0 0 0,-1 1 0 0 0,0-1 0 0 0,1 1 0 0 0,-1-1 0 0 0,1 1 0 0 0,-1-1 0 0 0,1 1 0 0 0,-1-1 0 0 0,1 1 0 0 0,-1-1 0 0 0,1 1 0 0 0,-1-1 0 0 0,1 0 0 0 0,-1 1 0 0 0,1-1 0 0 0,0 0 0 0 0,-1 1 0 0 0,1-1 0 0 0,0 0 0 0 0,-1 0 0 0 0,1 0 0 0 0,0 0 0 0 0,-1 0 0 0 0,1 0 0 0 0,0 0 0 0 0,-1 0 0 0 0,1 0 0 0 0,0 0 0 0 0,0 0 0 0 0,-1 0 0 0 0,1 0 0 0 0,0 0 0 0 0,-1-1-1 0 0,1 1 1 0 0,-1 0 0 0 0,1 0 0 0 0,0-1 0 0 0,-1 1 0 0 0,1-1 0 0 0,-1 1 0 0 0,1 0 0 0 0,-1-1 0 0 0,1 1 0 0 0,0-1 75 0 0,22-13-9205 0 0,-22 13 7718 0 0,6-3-9914 0 0</inkml:trace>
  <inkml:trace contextRef="#ctx0" brushRef="#br0" timeOffset="320.362">1136 568 5873 0 0,'0'0'1811'0'0,"0"0"-50"0"0,0 0 124 0 0,0 0 25 0 0,0 0-219 0 0,0 0-329 0 0,0 0-345 0 0,0 0-238 0 0,0 0-155 0 0,0 0-82 0 0,-20 34-81 0 0,-62 104-87 0 0,58-80 72 0 0,25-49-338 0 0,-2-5-61 0 0,1-1-1 0 0,0 1 1 0 0,0-1-1 0 0,0 1 1 0 0,0-1-1 0 0,1 1 1 0 0,-1-1-1 0 0,1 1 0 0 0,0-1 1 0 0,0 1-1 0 0,0-1 1 0 0,1 0-1 0 0,-1 0 1 0 0,1 1-1 0 0,0-1 0 0 0,-1 0 1 0 0,2-1-1 0 0,-1 1 1 0 0,0 0-1 0 0,0 0 1 0 0,1-1-1 0 0,-1 1 1 0 0,1-1-1 0 0,0 0 0 0 0,0 0 1 0 0,0 0-1 0 0,0 0 1 0 0,0-1-1 0 0,0 1 1 0 0,0-1-1 0 0,1 0 1 0 0,-1 0-1 0 0,1 0 0 0 0,-1 0-46 0 0,5 1 112 0 0,0 0 0 0 0,-1-1 0 0 0,1 0 1 0 0,0-1-1 0 0,0 0 0 0 0,-1 0 0 0 0,1-1 0 0 0,0 1 0 0 0,0-2 0 0 0,-1 1 0 0 0,1-1 0 0 0,-1 0 0 0 0,1-1 0 0 0,-1 0 0 0 0,0 0 0 0 0,0 0 0 0 0,0-1 0 0 0,0 0 0 0 0,-1-1 0 0 0,0 1 0 0 0,0-1 0 0 0,0 0 0 0 0,0-1 0 0 0,-1 1 0 0 0,0-1 0 0 0,0 0 0 0 0,0-1 0 0 0,-1 1 0 0 0,0-1 0 0 0,0 0 0 0 0,1-5-112 0 0,-3 6-23 0 0,-1-1 0 0 0,0 1 0 0 0,-1 0 0 0 0,1-1 0 0 0,-1 1 0 0 0,-1-1 0 0 0,1 1 0 0 0,-1-1 0 0 0,0 1 0 0 0,-1 0 1 0 0,0-1-1 0 0,1 1 0 0 0,-2 0 0 0 0,1 0 0 0 0,-1 0 0 0 0,0 1 0 0 0,0-1 0 0 0,-1 1 0 0 0,0-1 0 0 0,1 1 0 0 0,-2 0 0 0 0,1 0 0 0 0,-1 1 0 0 0,1-1 0 0 0,-1 1 0 0 0,-1 0 0 0 0,1 1 0 0 0,0-1 0 0 0,-1 1 0 0 0,0 0 0 0 0,0 0 0 0 0,0 1 0 0 0,0 0 0 0 0,0 0 0 0 0,0 0 0 0 0,-1 1 23 0 0,0-1-420 0 0,-53-11-1985 0 0,20 9-7595 0 0,26 4-1820 0 0</inkml:trace>
  <inkml:trace contextRef="#ctx0" brushRef="#br0" timeOffset="848.685">1791 1 13947 0 0,'0'0'2016'0'0,"0"0"-565"0"0,0 0-336 0 0,0 0-38 0 0,0 0-29 0 0,0 0-63 0 0,0 0-158 0 0,0 0-183 0 0,0 0-98 0 0,0 0-36 0 0,0 0 4 0 0,0 0 9 0 0,0 0-18 0 0,-1 14-42 0 0,-2 44-39 0 0,35 58 1116 0 0,-32-94-1507 0 0,-1 1 0 0 0,0-1 0 0 0,-2 0-1 0 0,-1 0 1 0 0,0 0 0 0 0,-2 0 0 0 0,-1 0-1 0 0,0-1 1 0 0,-1 0 0 0 0,-2-1 0 0 0,0 0-1 0 0,-10 14-32 0 0,-35 85 33 0 0,47-98-68 0 0,1 1-1 0 0,1 0 1 0 0,1 0 0 0 0,1 0 0 0 0,1 1-1 0 0,0-1 1 0 0,2 19 35 0 0,12 10-277 0 0,-10-51 194 0 0,0 0 1 0 0,0-1-1 0 0,0 1 1 0 0,0 0 0 0 0,0-1-1 0 0,0 1 1 0 0,0 0 0 0 0,0-1-1 0 0,0 0 1 0 0,0 1-1 0 0,0-1 1 0 0,0 1 0 0 0,0-1-1 0 0,0 0 1 0 0,0 0-1 0 0,-1 0 1 0 0,1 1 0 0 0,0-1-1 0 0,-1 0 1 0 0,1 0-1 0 0,-1 0 1 0 0,1 0 0 0 0,-1 0-1 0 0,1 0 1 0 0,-1 0-1 0 0,0 0 1 0 0,1 0 0 0 0,-1 0-1 0 0,0-1 1 0 0,0 1 0 0 0,0 0-1 0 0,0-1 83 0 0,7-51-5050 0 0,-6 30-1838 0 0,-2 12 1526 0 0,1 3-2738 0 0</inkml:trace>
  <inkml:trace contextRef="#ctx0" brushRef="#br0" timeOffset="1097.946">1420 461 8890 0 0,'0'0'2104'0'0,"0"0"-486"0"0,0 0-264 0 0,0 0-3 0 0,0 0 117 0 0,0 0 75 0 0,0 0-49 0 0,0 0-242 0 0,0 0-275 0 0,0 0-174 0 0,0 0-121 0 0,0 0-52 0 0,0 0-43 0 0,34 0-69 0 0,108 0-85 0 0,87 0 549 0 0,-148 6-850 0 0,-40-3-2049 0 0,0-1-6004 0 0,-35-2-521 0 0</inkml:trace>
  <inkml:trace contextRef="#ctx0" brushRef="#br0" timeOffset="1351.956">2230 535 9234 0 0,'0'0'3030'0'0,"0"0"-1259"0"0,0 0-541 0 0,0 0-9 0 0,0 0 7 0 0,0 0-107 0 0,0 0-230 0 0,0 0-273 0 0,0 0-244 0 0,-9 32-154 0 0,-27 98-107 0 0,27-65-128 0 0,17-44-1506 0 0,2-19-7598 0 0,-8-2-1277 0 0</inkml:trace>
  <inkml:trace contextRef="#ctx0" brushRef="#br0" timeOffset="1521.101">2163 248 14067 0 0,'0'0'2689'0'0,"0"0"-1193"0"0,0 0-528 0 0,0 0-240 0 0,0 0-280 0 0,0 0-272 0 0,0 0-168 0 0,0 0-104 0 0,0 0-8 0 0,0 0-8 0 0,0 0-104 0 0,0 0-160 0 0,0 0-272 0 0,0 0-528 0 0,76 44-1985 0 0,-69-37-8801 0 0</inkml:trace>
  <inkml:trace contextRef="#ctx0" brushRef="#br0" timeOffset="1761.13">2618 491 8450 0 0,'0'0'3230'0'0,"0"0"-974"0"0,0 0-513 0 0,0 0-181 0 0,0 0-195 0 0,0 0-228 0 0,0 0-278 0 0,0 0-254 0 0,0 0-187 0 0,0 0-137 0 0,0 0-66 0 0,0 0-63 0 0,-27 34-33 0 0,-83 106-21 0 0,73-75-16 0 0,36-63-83 0 0,0 0 0 0 0,1 0 0 0 0,-1 0 0 0 0,1 0 0 0 0,0 0 0 0 0,0 0 0 0 0,0 0 0 0 0,0 0 0 0 0,0 0 0 0 0,0 0 0 0 0,0 0 0 0 0,1 0 0 0 0,-1 0 0 0 0,1-1 0 0 0,-1 1 0 0 0,1 0 0 0 0,0 0 0 0 0,-1 0 0 0 0,1 0 0 0 0,0-1 0 0 0,1 1 0 0 0,-1 0 0 0 0,0-1 0 0 0,0 1 0 0 0,1-1 0 0 0,-1 1 0 0 0,0-1 0 0 0,1 0 0 0 0,0 1 0 0 0,-1-1 0 0 0,1 0 0 0 0,0 0 0 0 0,-1 0 0 0 0,1 0 0 0 0,0-1 0 0 0,0 1 0 0 0,0 0 0 0 0,0-1 0 0 0,0 1 0 0 0,0-1 0 0 0,0 0 0 0 0,2 0-1 0 0,3 1 129 0 0,1-1 1 0 0,0 0-1 0 0,-1-1 1 0 0,1 0 0 0 0,-1 0-1 0 0,1-1 1 0 0,-1 0 0 0 0,0 0-1 0 0,0-1 1 0 0,1 1 0 0 0,-2-2-1 0 0,1 1 1 0 0,0-1 0 0 0,-1 0-1 0 0,1 0 1 0 0,-1-1 0 0 0,-1 0-1 0 0,3-1-129 0 0,-1-1 89 0 0,0 1 1 0 0,-1-1-1 0 0,1-1 0 0 0,-1 1 0 0 0,0-1 0 0 0,-1-1 0 0 0,0 1 0 0 0,0-1 0 0 0,-1 1 0 0 0,0-1 1 0 0,-1 0-1 0 0,0-1 0 0 0,0 1 0 0 0,-1-1 0 0 0,0 1 0 0 0,-1-1 0 0 0,0 1 0 0 0,0-1 0 0 0,-1 0 1 0 0,0 0-1 0 0,-1 1 0 0 0,0-2-89 0 0,-1 7-13 0 0,1-1 1 0 0,-1 1-1 0 0,0 0 0 0 0,0 0 1 0 0,-1 0-1 0 0,1 0 1 0 0,-1 1-1 0 0,0-1 1 0 0,0 1-1 0 0,0-1 0 0 0,0 1 1 0 0,0 0-1 0 0,-1 0 1 0 0,0 0-1 0 0,1 1 0 0 0,-1-1 1 0 0,0 1-1 0 0,0 0 1 0 0,0 0-1 0 0,-1 0 1 0 0,1 1-1 0 0,0 0 13 0 0,1 0-232 0 0,-1 0 1 0 0,1 0-1 0 0,0 1 1 0 0,0-1-1 0 0,0 1 1 0 0,0 0-1 0 0,0 0 1 0 0,-1 0-1 0 0,1 1 1 0 0,0-1-1 0 0,0 1 0 0 0,0 0 1 0 0,0 0-1 0 0,0 0 1 0 0,0 0-1 0 0,0 0 1 0 0,0 0-1 0 0,0 1 1 0 0,1-1-1 0 0,-3 3 232 0 0,-5 3-5122 0 0,1-3-6465 0 0</inkml:trace>
  <inkml:trace contextRef="#ctx0" brushRef="#br0" timeOffset="2230.964">2868 745 10346 0 0,'0'0'2623'0'0,"0"0"-477"0"0,0 0-400 0 0,0 0-375 0 0,0 0-242 0 0,0 0-170 0 0,0 0-156 0 0,0 0-107 0 0,0 0-66 0 0,0 0-62 0 0,0 0-37 0 0,0 0-50 0 0,0 0-51 0 0,20-27-64 0 0,63-84-66 0 0,-23 43 250 0 0,-33 42-407 0 0,-27 26-182 0 0,0 0-15 0 0,0 15-83 0 0,-1-8 136 0 0,1-1 0 0 0,0 1 1 0 0,0 0-1 0 0,0-1 0 0 0,1 1 0 0 0,0 0 0 0 0,0-1 0 0 0,1 1 0 0 0,0-1 1 0 0,0 0-1 0 0,0 1 0 0 0,1-1 0 0 0,0 0 0 0 0,0 0 0 0 0,1-1 0 0 0,-1 1 0 0 0,2 0 1 0 0,1-1 104 0 0,1 0-1 0 0,0-1 0 0 0,0 1 0 0 0,0-1 1 0 0,0-1-1 0 0,1 1 0 0 0,0-1 0 0 0,-1-1 0 0 0,1 1 1 0 0,0-1-1 0 0,1-1 0 0 0,-1 1 0 0 0,0-1 1 0 0,0-1-1 0 0,0 0 0 0 0,1 0 0 0 0,-1 0 0 0 0,0-1 1 0 0,0 0-1 0 0,1-1 0 0 0,-1 0 0 0 0,0 0 1 0 0,-1-1-1 0 0,1 0 0 0 0,0 0 0 0 0,-1-1 0 0 0,0 0 1 0 0,0 0-1 0 0,0-1 0 0 0,0 0 0 0 0,0 0 1 0 0,-1 0-1 0 0,0-1 0 0 0,-1 0 0 0 0,6-6-103 0 0,-7 6-36 0 0,-1-1-1 0 0,0 1 1 0 0,-1 0-1 0 0,0-1 1 0 0,1 1-1 0 0,-2-1 1 0 0,1 0-1 0 0,-1 0 0 0 0,0 1 1 0 0,-1-1-1 0 0,1 0 1 0 0,-1 0-1 0 0,-1 0 1 0 0,0-3 36 0 0,1-6-1013 0 0,-8 1-5531 0 0,4 12 1031 0 0,3-1-7187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15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1 556 2369 0 0,'0'0'1217'0'0,"0"0"-67"0"0,0 0 103 0 0,0 0 185 0 0,0 0 82 0 0,0 0-110 0 0,0 0-211 0 0,0 0-216 0 0,0 0-142 0 0,0 0-54 0 0,0 0-23 0 0,2 0-12 0 0,34-16 3794 0 0,15-35-2888 0 0,-47 47-1479 0 0,183-238 2572 0 0,-83 96-1568 0 0,-97 135-1109 0 0,0 1 0 0 0,0 0 0 0 0,1 0 0 0 0,0 1 0 0 0,0 0 0 0 0,1 0 0 0 0,1 1 0 0 0,-1 0 0 0 0,9-4-74 0 0,-13 11 32 0 0,0 1 1 0 0,0 0-1 0 0,0 1 1 0 0,0-1-1 0 0,0 1 1 0 0,-1 0-1 0 0,1 0 1 0 0,0 0-1 0 0,0 1 1 0 0,-1-1-1 0 0,1 1 0 0 0,-1 0 1 0 0,1 1-1 0 0,2 1-32 0 0,2 3 38 0 0,0 1 0 0 0,0 0 0 0 0,-1 0 0 0 0,0 1 0 0 0,0 0 0 0 0,-1 0-1 0 0,0 1 1 0 0,-1 0 0 0 0,0 0 0 0 0,0 1 0 0 0,-1-1 0 0 0,-1 1-1 0 0,0 1 1 0 0,0-1 0 0 0,-1 0 0 0 0,0 1 0 0 0,-1 0 0 0 0,-1-1-1 0 0,0 1 1 0 0,0 0 0 0 0,-1 0 0 0 0,-1 0 0 0 0,0 0 0 0 0,-1 4-38 0 0,-1-4 30 0 0,-1 0 0 0 0,0-1 0 0 0,-1 1 0 0 0,-1-1 0 0 0,1 0 0 0 0,-2 0-1 0 0,1 0 1 0 0,-2-1 0 0 0,1 0 0 0 0,-1-1 0 0 0,-1 0 0 0 0,0 0 0 0 0,0 0 0 0 0,0-1 0 0 0,-7 3-30 0 0,-163 94 89 0 0,170-101-95 0 0,-85 23-716 0 0,77-54-2219 0 0,18 0-2302 0 0,-1 19 849 0 0,0 0-7338 0 0</inkml:trace>
  <inkml:trace contextRef="#ctx0" brushRef="#br0" timeOffset="1342.601">1221 48 6377 0 0,'0'0'1587'0'0,"0"0"-61"0"0,0 0 89 0 0,0 0 57 0 0,0 0-114 0 0,0 0-182 0 0,0 0-235 0 0,0 0-197 0 0,0 0-153 0 0,0 0-134 0 0,0 0-65 0 0,0 0-42 0 0,0 0-21 0 0,-23 10-13 0 0,-73 32-30 0 0,25 6 702 0 0,55-31-924 0 0,2-3-123 0 0,1-1 1 0 0,1 2-1 0 0,0 0 0 0 0,1 0 1 0 0,0 1-1 0 0,2 0 0 0 0,0 1 1 0 0,-6 15-142 0 0,-11 88 223 0 0,25-118-211 0 0,1 0 1 0 0,0 1 0 0 0,0-1 0 0 0,0 0-1 0 0,0 0 1 0 0,1 0 0 0 0,-1 0 0 0 0,1 0-1 0 0,-1 0 1 0 0,1 0 0 0 0,-1 0 0 0 0,1 0-1 0 0,0-1 1 0 0,0 1 0 0 0,0 0 0 0 0,0 0-1 0 0,0-1 1 0 0,1 1 0 0 0,-1 0-1 0 0,0-1 1 0 0,1 1 0 0 0,-1-1 0 0 0,1 0-1 0 0,-1 1 1 0 0,1-1 0 0 0,0 0 0 0 0,0 0-1 0 0,-1 0 1 0 0,1 0 0 0 0,0 0 0 0 0,0-1-1 0 0,0 1 1 0 0,0-1 0 0 0,0 1 0 0 0,0-1-1 0 0,0 0 1 0 0,0 1 0 0 0,1-1-13 0 0,76-22 891 0 0,-47 3-787 0 0,-2-1 1 0 0,0-1-1 0 0,-1-1 1 0 0,-2-2 0 0 0,0-1-1 0 0,-1-1 1 0 0,-2-1 0 0 0,-1-1-1 0 0,-1-1 1 0 0,-1-2-1 0 0,6-13-104 0 0,6-13 63 0 0,-28 62-78 0 0,-4 20 9 0 0,-1-24 14 0 0,0 28 17 0 0,1 0 1 0 0,2 0-1 0 0,1 0 0 0 0,1 0 1 0 0,2 0-1 0 0,7 21-25 0 0,-13-46 4 0 0,0 0 0 0 0,0-1 0 0 0,1 1 0 0 0,-1 0 0 0 0,1-1 0 0 0,0 1 0 0 0,0-1 0 0 0,0 0 0 0 0,0 1 0 0 0,1-1 0 0 0,-1 0 0 0 0,1-1 0 0 0,0 1 0 0 0,0 0 0 0 0,0-1 0 0 0,0 1 0 0 0,0-1 0 0 0,0 0 0 0 0,1 0 0 0 0,-1 0 0 0 0,1-1 0 0 0,-1 1 0 0 0,1-1 0 0 0,0 0 0 0 0,0 0 0 0 0,-1 0 0 0 0,3 0-4 0 0,3-3 27 0 0,0-1 1 0 0,0 0-1 0 0,-1 0 1 0 0,1 0-1 0 0,-1-1 1 0 0,1-1-1 0 0,-1 1 1 0 0,0-1-1 0 0,-1-1 0 0 0,1 1 1 0 0,-1-1-1 0 0,0-1 1 0 0,-1 1-1 0 0,1-1 1 0 0,-1 0-1 0 0,-1-1 1 0 0,1 1-1 0 0,-1-1 1 0 0,-1 0-1 0 0,2-2-27 0 0,10-13 35 0 0,43-99 234 0 0,-61 262-221 0 0,2-135-46 0 0,0-1-1 0 0,0 1 1 0 0,0 0-1 0 0,0-1 1 0 0,1 1-1 0 0,0 0 1 0 0,0-1-1 0 0,0 1 0 0 0,0-1 1 0 0,1 1-1 0 0,0-1 1 0 0,0 0-1 0 0,0 0 1 0 0,0 0-1 0 0,1 0 1 0 0,-1 0-1 0 0,1 0 0 0 0,0-1 1 0 0,0 1-1 0 0,1-1 1 0 0,-1 0-1 0 0,1 0 1 0 0,-1 0-1 0 0,1 0 1 0 0,0-1-1 0 0,0 0 0 0 0,0 1 1 0 0,1-1-1 0 0,-1-1 1 0 0,0 1-1 0 0,1-1 1 0 0,-1 1-1 0 0,1-1 1 0 0,0-1-1 0 0,0 1-1 0 0,2-3 25 0 0,1-1-1 0 0,-1 0 1 0 0,0 0 0 0 0,0-1-1 0 0,0 0 1 0 0,0 0 0 0 0,-1-1-1 0 0,1 0 1 0 0,-1 0-1 0 0,0 0 1 0 0,-1-1 0 0 0,0 0-1 0 0,1 0 1 0 0,-2 0 0 0 0,1 0-1 0 0,-1-1 1 0 0,0 0-1 0 0,0 0 1 0 0,-1 0 0 0 0,1-2-25 0 0,0 2 25 0 0,80-171 236 0 0,-80 164-276 0 0,-1 4 299 0 0,0 23-98 0 0,35 138 222 0 0,-25-67-374 0 0,-4 0-1 0 0,-3 1 1 0 0,-4 0 0 0 0,-4-1 0 0 0,-3 1-1 0 0,-8 31-33 0 0,10-94-4 0 0,-36 188 47 0 0,38-207-38 0 0,1-1-1 0 0,-1 1 1 0 0,0 0 0 0 0,0 0-1 0 0,0 0 1 0 0,0 0 0 0 0,0-1-1 0 0,-1 1 1 0 0,1 0 0 0 0,-1-1-1 0 0,0 0 1 0 0,0 1-1 0 0,0-1 1 0 0,0 0 0 0 0,0 0-1 0 0,0 0 1 0 0,0 0 0 0 0,-1 0-1 0 0,1 0 1 0 0,-1-1 0 0 0,1 1-1 0 0,-1-1 1 0 0,0 0 0 0 0,0 0-1 0 0,1 0 1 0 0,-1 0-1 0 0,0 0 1 0 0,0-1 0 0 0,0 1-1 0 0,0-1 1 0 0,0 0 0 0 0,0 0-1 0 0,0 0 1 0 0,0 0 0 0 0,0 0-1 0 0,0-1 1 0 0,0 1 0 0 0,0-1-1 0 0,0 0 1 0 0,0 0-1 0 0,1 0 1 0 0,-1 0 0 0 0,0 0-1 0 0,0-1 1 0 0,1 1 0 0 0,-1-1-1 0 0,1 0 1 0 0,-1 0-5 0 0,-5-9 3 0 0,0 0-1 0 0,0-1 1 0 0,1 0 0 0 0,1 0 0 0 0,0-1-1 0 0,0 0 1 0 0,1 0 0 0 0,1 0 0 0 0,0 0-1 0 0,1-1 1 0 0,1 1 0 0 0,0-1 0 0 0,0 0-1 0 0,2 0 1 0 0,0 0 0 0 0,0 0 0 0 0,2-5-3 0 0,1-1-5 0 0,2 0 0 0 0,0 0 1 0 0,2 0-1 0 0,0 0 0 0 0,1 1 1 0 0,1 0-1 0 0,1 1 1 0 0,0 0-1 0 0,1 0 0 0 0,2 1 1 0 0,-1 1-1 0 0,2 0 0 0 0,0 1 1 0 0,1 0-1 0 0,0 1 0 0 0,1 1 1 0 0,7-5 4 0 0,-3 3-5 0 0,1 0 0 0 0,1 1 0 0 0,0 1 1 0 0,1 1-1 0 0,0 1 0 0 0,0 1 0 0 0,1 1 0 0 0,1 1 1 0 0,-1 1-1 0 0,12-1 5 0 0,129-22-324 0 0,-112 28-485 0 0,-19 1-3515 0 0,-28 2-1145 0 0,-1 2-6915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137 485 0 0 0,'0'0'1130'0'0,"0"0"462"0"0,0 0 291 0 0,0 0 108 0 0,0 0-76 0 0,0 0-237 0 0,0 0-299 0 0,0 0-248 0 0,0 0-147 0 0,2-2-52 0 0,8-5-5 0 0,-7 5-61 0 0,-3 2-85 0 0,0 0-118 0 0,0 0-87 0 0,0 0-36 0 0,-19 1 710 0 0,9 5-1219 0 0,1 0 1 0 0,0 0 0 0 0,0 1 0 0 0,0 0-1 0 0,1 0 1 0 0,0 1 0 0 0,1 0 0 0 0,0 1 0 0 0,0 0-1 0 0,0 0 1 0 0,1 0 0 0 0,1 1 0 0 0,0 0-1 0 0,0 0 1 0 0,1 0 0 0 0,0 0 0 0 0,1 1-1 0 0,0 0 1 0 0,0-1 0 0 0,1 1 0 0 0,1 0-1 0 0,0 6-31 0 0,1-15 4 0 0,0 0 0 0 0,0-1 0 0 0,0 1 0 0 0,1 0 0 0 0,-1-1 0 0 0,1 1 0 0 0,-1 0 0 0 0,1-1 0 0 0,0 1 0 0 0,-1-1 0 0 0,1 1 0 0 0,0-1 0 0 0,0 0 0 0 0,0 1-1 0 0,0-1 1 0 0,0 0 0 0 0,0 1 0 0 0,1-1 0 0 0,-1 0 0 0 0,0 0 0 0 0,1 0 0 0 0,-1 0 0 0 0,0 0 0 0 0,1-1 0 0 0,-1 1 0 0 0,1 0 0 0 0,0-1 0 0 0,-1 1-1 0 0,1-1 1 0 0,-1 1 0 0 0,1-1 0 0 0,0 0 0 0 0,-1 0 0 0 0,1 0 0 0 0,0 0 0 0 0,0 0 0 0 0,-1 0 0 0 0,1 0 0 0 0,1 0-4 0 0,67-16 689 0 0,-60 12-601 0 0,-1-1 0 0 0,0 1 0 0 0,0-2 0 0 0,-1 1 0 0 0,1-1 0 0 0,-1-1 0 0 0,0 1 0 0 0,-1-1 0 0 0,0-1-1 0 0,0 1 1 0 0,0-1 0 0 0,-1-1 0 0 0,-1 1 0 0 0,1-1 0 0 0,-1 0 0 0 0,0 0 0 0 0,-1 0 0 0 0,0-1 0 0 0,-1 0 0 0 0,0 1 0 0 0,-1-1-1 0 0,1 0 1 0 0,-2-1 0 0 0,0 1 0 0 0,0 0 0 0 0,-1-8-88 0 0,0 15-19 0 0,-1 0 1 0 0,1 0-1 0 0,-1 0 0 0 0,0 0 0 0 0,0 1 1 0 0,-1-1-1 0 0,1 0 0 0 0,-1 0 0 0 0,1 1 1 0 0,-1-1-1 0 0,0 1 0 0 0,0 0 0 0 0,0-1 1 0 0,0 1-1 0 0,0 0 0 0 0,0 0 1 0 0,-1 0-1 0 0,1 1 0 0 0,-1-1 0 0 0,1 0 1 0 0,-1 1-1 0 0,0 0 0 0 0,1-1 0 0 0,-1 1 1 0 0,0 0-1 0 0,0 1 0 0 0,0-1 0 0 0,0 0 1 0 0,0 1-1 0 0,-2 0 19 0 0,-92 4-1208 0 0,55 15 267 0 0,82-16 834 0 0,-22-5 189 0 0,0-1 1 0 0,0-1-1 0 0,0 0 0 0 0,-1-1 1 0 0,0-1-1 0 0,0 0 0 0 0,0-2 1 0 0,9-5-83 0 0,24-9 189 0 0,-36 17-149 0 0,-1-1-1 0 0,0 0 1 0 0,1-1 0 0 0,-2-1-1 0 0,1 1 1 0 0,-1-2-1 0 0,-1 0 1 0 0,1 0-1 0 0,-1-1 1 0 0,-1-1-1 0 0,0 0 1 0 0,-1 0-1 0 0,0-1 1 0 0,0 0 0 0 0,-1 0-1 0 0,-1-1 1 0 0,0 0-1 0 0,-1-1 1 0 0,-1 1-1 0 0,2-7-39 0 0,8-129 201 0 0,-15 137-126 0 0,0 67-68 0 0,-2 37 36 0 0,5-1 0 0 0,4 0 0 0 0,8 32-43 0 0,-1-40-4 0 0,-5 1 0 0 0,-3 1 0 0 0,-3-1 0 0 0,-5 18 4 0 0,1-84-8 0 0,-1 1 0 0 0,0-1 0 0 0,-1 0 1 0 0,-1 0-1 0 0,-1 0 0 0 0,-1-1 0 0 0,0 1 0 0 0,-1-1 0 0 0,-1-1 0 0 0,0 1 0 0 0,-2-1 0 0 0,1-1 0 0 0,-2 0 0 0 0,0 0 0 0 0,-1-1 0 0 0,0 0 0 0 0,-1-1 0 0 0,-1-1 1 0 0,0 0-1 0 0,-10 5 8 0 0,23-15-2 0 0,-1 0 0 0 0,1-1-1 0 0,-1 1 1 0 0,0-1 0 0 0,1 0 0 0 0,-1 0 0 0 0,0 1 0 0 0,0-1 0 0 0,0 0 0 0 0,0 0 0 0 0,0-1 0 0 0,0 1 0 0 0,0 0 0 0 0,0-1 0 0 0,-1 1 0 0 0,1-1 0 0 0,0 0 0 0 0,0 0 0 0 0,0 0 0 0 0,0 0 0 0 0,-1 0-1 0 0,1 0 1 0 0,0-1 0 0 0,0 1 0 0 0,0 0 0 0 0,0-1 0 0 0,0 0 0 0 0,0 0 0 0 0,0 1 0 0 0,0-1 0 0 0,0 0 0 0 0,0-1 0 0 0,0 1 0 0 0,0 0 0 0 0,1-1 0 0 0,-1 1 0 0 0,0 0 0 0 0,1-1 0 0 0,-1 0 0 0 0,1 1 0 0 0,0-1-1 0 0,0 0 1 0 0,-1 0 0 0 0,1 0 0 0 0,0 0 0 0 0,1 0 0 0 0,-1 0 0 0 0,0 0 0 0 0,0 0 0 0 0,1 0 0 0 0,0 0 0 0 0,-1 0 0 0 0,1-1 0 0 0,0 0 2 0 0,0-19 59 0 0,1 1-1 0 0,1 0 1 0 0,1 0-1 0 0,1 0 1 0 0,1 1 0 0 0,0-1-1 0 0,2 1 1 0 0,0 1-1 0 0,1-1 1 0 0,1 1 0 0 0,1 0-1 0 0,9-11-58 0 0,68-90-1368 0 0,11 18-6358 0 0,-82 86-3619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1 879 6233 0 0,'0'0'2298'0'0,"0"0"-320"0"0,0 0-116 0 0,0 0-86 0 0,0 0-126 0 0,0 0-261 0 0,0 0-311 0 0,0 0-223 0 0,0 0-138 0 0,0 0-95 0 0,0 0-69 0 0,0 0-59 0 0,0 0-60 0 0,26-30-27 0 0,81-93-51 0 0,-68 79 75 0 0,-1-3 1 0 0,-3 0-1 0 0,18-35-431 0 0,169-286 723 0 0,-219 364-712 0 0,0 0 1 0 0,0-1 0 0 0,0 1 0 0 0,1 0 0 0 0,-1 1 0 0 0,1-1 0 0 0,0 1 0 0 0,0-1-1 0 0,0 1 1 0 0,1 0 0 0 0,-1 1 0 0 0,1-1 0 0 0,-1 1 0 0 0,1 0 0 0 0,0 0 0 0 0,0 0-1 0 0,0 1 1 0 0,0-1 0 0 0,0 1 0 0 0,1 1-12 0 0,-3 2 20 0 0,-1 0 0 0 0,1 0 1 0 0,0 1-1 0 0,-1 0 0 0 0,1-1 0 0 0,-1 1 0 0 0,0 0 1 0 0,0 0-1 0 0,0 0 0 0 0,0 1 0 0 0,-1-1 1 0 0,1 0-1 0 0,-1 1 0 0 0,0-1 0 0 0,0 1 0 0 0,0-1 1 0 0,0 1-1 0 0,0-1 0 0 0,-1 1 0 0 0,0 0 0 0 0,0-1 1 0 0,0 1-1 0 0,0 0 0 0 0,0-1 0 0 0,-1 1 0 0 0,0 1-20 0 0,0 66 266 0 0,10 145-26 0 0,41-58-215 0 0,21-17 34 0 0,-103-142 1525 0 0,-240-127-1214 0 0,48 54-473 0 0,182 66-397 0 0,35 7-1739 0 0,33-2-810 0 0,-25 3 2948 0 0,9-1-1150 0 0,18-1-7234 0 0,-13 2-3052 0 0</inkml:trace>
  <inkml:trace contextRef="#ctx0" brushRef="#br0" timeOffset="8533.098">1092 168 0 0 0,'0'0'912'0'0,"0"0"863"0"0,0 0 344 0 0,0 0 60 0 0,0 0-130 0 0,0 0-251 0 0,0 0-215 0 0,0 0-170 0 0,0 0-140 0 0,0 0-120 0 0,0 0-51 0 0,3-4-43 0 0,8-10-35 0 0,-7 16 7658 0 0,2 17-8538 0 0,-4-13 583 0 0,31 177 691 0 0,-29 89-989 0 0,-4-250-429 0 0,1-11 24 0 0,0-11-48 0 0,-2-26-1014 0 0,-14-14-2669 0 0,0 17-2865 0 0,9 14 1889 0 0,4 8-6795 0 0</inkml:trace>
  <inkml:trace contextRef="#ctx0" brushRef="#br0" timeOffset="9030.234">829 400 5849 0 0,'0'0'2375'0'0,"0"0"-206"0"0,0 0-106 0 0,0 0-115 0 0,0 0-197 0 0,0 0-309 0 0,0 0-316 0 0,0 0-246 0 0,0 0-153 0 0,0 0-63 0 0,0 0 13 0 0,0 0 13 0 0,0 0-18 0 0,-6 4 2789 0 0,29 18-1385 0 0,17-14-1622 0 0,0-1-1 0 0,0-2 1 0 0,0-2-1 0 0,1-2 1 0 0,24-3-454 0 0,-9 2 174 0 0,164-23 139 0 0,-190 16-397 0 0,-58 15-401 0 0,24-8 658 0 0,-3-1-4053 0 0,4-6-7556 0 0,3 4-504 0 0</inkml:trace>
  <inkml:trace contextRef="#ctx0" brushRef="#br0" timeOffset="9617.163">1643 46 4409 0 0,'0'0'2332'0'0,"0"0"65"0"0,0 0 66 0 0,0 0-69 0 0,0 0-274 0 0,0 0-403 0 0,0 0-388 0 0,0 0-266 0 0,0 0-172 0 0,0 0-112 0 0,0 0-83 0 0,0 0-56 0 0,0 0-68 0 0,13 1 1430 0 0,22 168 1844 0 0,-32-146-3747 0 0,2 7-1 0 0,-2-1 0 0 0,-1 1-1 0 0,-1-1 1 0 0,-1 1 0 0 0,-2 0 0 0 0,-3 15-98 0 0,-28 109 73 0 0,33-201-5637 0 0,6 25 2167 0 0,-3 8-3233 0 0,-1 6-4891 0 0</inkml:trace>
  <inkml:trace contextRef="#ctx0" brushRef="#br0" timeOffset="10286.654">1536 24 8346 0 0,'0'0'2728'0'0,"0"0"-478"0"0,0 0-256 0 0,0 0-166 0 0,0 0-259 0 0,0 0-270 0 0,0 0-301 0 0,0 0-227 0 0,0 0-105 0 0,0 0-61 0 0,0 0-10 0 0,0 0-12 0 0,0 0-2 0 0,4-2-39 0 0,16-3-204 0 0,0 0-1 0 0,0 1 1 0 0,0 1 0 0 0,1 1 0 0 0,0 0-1 0 0,-1 2 1 0 0,15 1-338 0 0,-16-1 152 0 0,24-1-15 0 0,105 14 296 0 0,-145-12-426 0 0,0-1-1 0 0,-1 1 1 0 0,1 1 0 0 0,0-1 0 0 0,-1 0 0 0 0,0 0 0 0 0,1 1 0 0 0,-1 0-1 0 0,0-1 1 0 0,1 1 0 0 0,-1 0 0 0 0,0 0 0 0 0,-1 0 0 0 0,1 0-1 0 0,0 1 1 0 0,0-1 0 0 0,-1 0 0 0 0,1 1 0 0 0,-1-1 0 0 0,0 1 0 0 0,0-1-1 0 0,0 1 1 0 0,0 0 0 0 0,0-1 0 0 0,-1 1 0 0 0,1 0 0 0 0,-1 0 0 0 0,0 0-1 0 0,0-1 1 0 0,0 1 0 0 0,0 0 0 0 0,0 0 0 0 0,0 0 0 0 0,-1-1-1 0 0,0 2-6 0 0,-1 5 23 0 0,0-1-1 0 0,-1 1 0 0 0,0-1 1 0 0,-1 0-1 0 0,0 0 1 0 0,0-1-1 0 0,0 1 0 0 0,-1-1 1 0 0,0 0-1 0 0,-1 0 0 0 0,-1 1-22 0 0,-168 149 122 0 0,166-150-121 0 0,5-5-3 0 0,1 1-1 0 0,-1-1 1 0 0,1 1 0 0 0,-1 0 0 0 0,1 0-1 0 0,0 0 1 0 0,0 0 0 0 0,0 1 0 0 0,0-1-1 0 0,1 1 1 0 0,-1 0 0 0 0,1 0 0 0 0,0 0-1 0 0,0 0 1 0 0,1 0 0 0 0,-1 0 0 0 0,1 0-1 0 0,0 1 1 0 0,-1 0 2 0 0,55 21 7 0 0,-30-22-2 0 0,-7-2-5 0 0,0 0 0 0 0,0 1 1 0 0,0 1-1 0 0,0 0 0 0 0,-1 1 1 0 0,1 1-1 0 0,-1 0 0 0 0,-1 1 1 0 0,1 1-1 0 0,-1 0 0 0 0,0 1 1 0 0,-1 1-1 0 0,8 7 0 0 0,-14-11 13 0 0,0 0 0 0 0,-1 0 0 0 0,0 1 0 0 0,0 0 0 0 0,-1 0 0 0 0,0 1-1 0 0,0 0 1 0 0,-1 0 0 0 0,1 0 0 0 0,-2 0 0 0 0,1 0 0 0 0,-1 1 0 0 0,-1 0 0 0 0,0-1 0 0 0,0 1-1 0 0,0 0 1 0 0,-1 0 0 0 0,0 5-13 0 0,-1-10 15 0 0,-1 0 0 0 0,1-1 0 0 0,0 1-1 0 0,-1 0 1 0 0,0-1 0 0 0,0 1 0 0 0,0-1-1 0 0,0 1 1 0 0,-1-1 0 0 0,0 0 0 0 0,1 1-1 0 0,-1-1 1 0 0,0 0 0 0 0,0 0 0 0 0,-1 0-1 0 0,1 0 1 0 0,-1-1 0 0 0,1 1 0 0 0,-1-1 0 0 0,0 1-1 0 0,0-1 1 0 0,0 0 0 0 0,0 0 0 0 0,0 0-1 0 0,0-1 1 0 0,-1 1 0 0 0,1-1 0 0 0,-3 1-15 0 0,-18 6 46 0 0,0 0 0 0 0,-1-2 0 0 0,0-1 0 0 0,0-1-1 0 0,0-1 1 0 0,0-1 0 0 0,-1-2 0 0 0,1 0 0 0 0,0-2 0 0 0,0 0 0 0 0,-1-2 0 0 0,2-1 0 0 0,-1-1 0 0 0,1-1 0 0 0,-7-3-46 0 0,-13-11 117 0 0,43 21-147 0 0,1 0-1 0 0,-1-1 0 0 0,0 1 0 0 0,0 0 0 0 0,1 0 0 0 0,-1-1 0 0 0,0 1 0 0 0,1-1 0 0 0,-1 1 0 0 0,0 0 0 0 0,1-1 0 0 0,-1 1 0 0 0,1-1 1 0 0,-1 0-1 0 0,0 1 0 0 0,1-1 0 0 0,0 1 0 0 0,-1-1 0 0 0,1 0 0 0 0,-1 1 0 0 0,1-1 0 0 0,0 0 0 0 0,-1 0 0 0 0,1 1 0 0 0,0-1 1 0 0,0 0-1 0 0,0 0 0 0 0,-1 0 0 0 0,1 1 0 0 0,0-1 0 0 0,0 0 0 0 0,0 0 0 0 0,0 1 0 0 0,0-1 0 0 0,1 0 0 0 0,-1 0 0 0 0,0 0 1 0 0,0 1-1 0 0,0-1 0 0 0,1 0 0 0 0,-1 0 0 0 0,0 1 0 0 0,1-1 0 0 0,-1 0 0 0 0,1 1 0 0 0,-1-1 0 0 0,1 0 0 0 0,-1 1 0 0 0,1-1 0 0 0,-1 1 1 0 0,1-1-1 0 0,-1 1 0 0 0,1-1 0 0 0,0 0 31 0 0,21-12-2769 0 0,-12 7-3347 0 0,0-1-6498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08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44 236 4489 0 0,'0'0'2072'0'0,"0"0"-301"0"0,0 0-93 0 0,0 0 131 0 0,0 0 99 0 0,0 0-20 0 0,0 0-262 0 0,0 0-335 0 0,0 0-296 0 0,0 0-263 0 0,0 0-199 0 0,-7 0-118 0 0,-22 0-45 0 0,21 0-18 0 0,8 0 20 0 0,0 0 36 0 0,16 3 1331 0 0,230 10 1779 0 0,-174-14-3103 0 0,518-21 661 0 0,-571 22-1053 0 0,-12-1-23 0 0,0 0 0 0 0,0 1 1 0 0,1 0-1 0 0,-1 1 0 0 0,0-1 1 0 0,0 1-1 0 0,-1 1 0 0 0,1-1 1 0 0,0 1-1 0 0,0 0 0 0 0,-1 1 1 0 0,6 2-1 0 0,-44-43 914 0 0,-35-20-871 0 0,-14-1-42 0 0,-33-15-8 0 0,83 60-27 0 0,29 37-34 0 0,-13 200 99 0 0,13-197-28 0 0,-2 0 0 0 0,0-1 0 0 0,-2 1 0 0 0,-1-1 0 0 0,-1-1 0 0 0,-1 1 1 0 0,-1-1-1 0 0,-1-1 0 0 0,-1 0 0 0 0,-1-1 0 0 0,-1 0 0 0 0,-2 0-3 0 0,-26 44 15 0 0,43-65-15 0 0,0-1 0 0 0,0 1 0 0 0,0-1 0 0 0,0 1 0 0 0,0-1 0 0 0,0 0 0 0 0,0 1 0 0 0,0-1 0 0 0,0 0 0 0 0,-1 0 0 0 0,1 1 0 0 0,0-1 0 0 0,0 0 0 0 0,0 0 0 0 0,0 0 0 0 0,0 0 0 0 0,0-1 0 0 0,0 1 1 0 0,0 0-1 0 0,0 0 0 0 0,0 0 0 0 0,0-1 0 0 0,0 1 0 0 0,0-1 0 0 0,0 1 0 0 0,0 0 0 0 0,0-1 0 0 0,0 0 0 0 0,-1 1 0 0 0,1-1 0 0 0,0 1 0 0 0,0-1 0 0 0,-1 0 0 0 0,1 0 0 0 0,0 1 0 0 0,-1-1 0 0 0,1 0 0 0 0,0 0 0 0 0,59-35 61 0 0,0-1 0 0 0,-3-4 0 0 0,-1-2-1 0 0,-2-2 1 0 0,27-31-61 0 0,-66 60-622 0 0,15-19 1207 0 0,-23 22-3566 0 0,-2-2-3365 0 0,-5 11-6497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20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55 721 0 0 0,'0'0'517'0'0,"0"0"734"0"0,0 0 206 0 0,0 0-54 0 0,0 0-146 0 0,0 0-121 0 0,0 0-62 0 0,0 0 10 0 0,0 0 7 0 0,0 0-28 0 0,0 0-79 0 0,2 4-121 0 0,-1-2-791 0 0,0 0-1 0 0,-1-1 1 0 0,1 1-1 0 0,-1-1 1 0 0,1 1-1 0 0,-1 0 1 0 0,0-1-1 0 0,0 1 1 0 0,0 0-1 0 0,0 0 1 0 0,0-1-1 0 0,0 1 1 0 0,0 0-1 0 0,0-1 1 0 0,-1 1-1 0 0,1 0 1 0 0,-1-1 0 0 0,1 1-1 0 0,-1 0 1 0 0,1-1-1 0 0,-1 1 1 0 0,0-1-1 0 0,0 1 1 0 0,0-1-1 0 0,0 0 1 0 0,0 1-1 0 0,0-1-71 0 0,-7 14 225 0 0,0 1 0 0 0,1-1 0 0 0,1 1-1 0 0,1 1 1 0 0,0-1 0 0 0,2 1 0 0 0,-1 0-1 0 0,2-1 1 0 0,0 1 0 0 0,1 1 0 0 0,1 6-225 0 0,1-20 104 0 0,-1-1 0 0 0,1 1 0 0 0,0 0-1 0 0,-1-1 1 0 0,2 1 0 0 0,-1 0 0 0 0,0-1 0 0 0,1 1 0 0 0,0-1 0 0 0,0 0 0 0 0,0 0 0 0 0,0 0 0 0 0,0 0 0 0 0,0 0 0 0 0,1 0-1 0 0,0 0 1 0 0,-1-1 0 0 0,1 1 0 0 0,0-1 0 0 0,0 0 0 0 0,1 0 0 0 0,-1 0 0 0 0,0 0 0 0 0,1 0 0 0 0,-1-1 0 0 0,1 0 0 0 0,-1 0-1 0 0,1 0 1 0 0,0 0 0 0 0,-1 0 0 0 0,1-1 0 0 0,0 1 0 0 0,0-1 0 0 0,-1 0 0 0 0,1 0 0 0 0,0 0 0 0 0,0-1 0 0 0,-1 0 0 0 0,4 0-104 0 0,-3-2 105 0 0,0 1 1 0 0,0-1 0 0 0,0-1 0 0 0,-1 1 0 0 0,1 0 0 0 0,-1-1 0 0 0,0 1-1 0 0,0-1 1 0 0,0 0 0 0 0,-1 0 0 0 0,1 0 0 0 0,-1-1 0 0 0,0 1 0 0 0,0-1-1 0 0,0 1 1 0 0,-1-1 0 0 0,1 0 0 0 0,-1 1 0 0 0,0-1 0 0 0,-1 0 0 0 0,1 0-1 0 0,-1 0 1 0 0,0 1 0 0 0,-1-6-106 0 0,3 0-36 0 0,-1 0-1 0 0,0 0 1 0 0,-1 0-1 0 0,0-1 1 0 0,-1 1-1 0 0,0 0 1 0 0,-1 0-1 0 0,0 0 1 0 0,0 0-1 0 0,-1 1 1 0 0,-1-1-1 0 0,1 0 1 0 0,-1 1-1 0 0,-1 0 1 0 0,0 0-1 0 0,0 1 1 0 0,-1-1-1 0 0,0 1 1 0 0,0 0-1 0 0,-1 0 1 0 0,0 1-1 0 0,0 0 1 0 0,-1 0-1 0 0,0 1 1 0 0,0 0-1 0 0,-1 0 1 0 0,-6-2 36 0 0,-22-4-922 0 0,37 12 689 0 0,12 0-159 0 0,25 1 521 0 0,-27 0-77 0 0,0 0 0 0 0,1-1-1 0 0,-1 0 1 0 0,0-1-1 0 0,0 0 1 0 0,0 0-1 0 0,1-1 1 0 0,-2-1 0 0 0,1 0-1 0 0,1 0-51 0 0,14-11 130 0 0,-1-2-1 0 0,0 0 1 0 0,0-2-1 0 0,-2 0 1 0 0,0-1-1 0 0,-2-2 1 0 0,0 0 0 0 0,-1-1-1 0 0,-1-1 1 0 0,-1 0-1 0 0,-1-2 1 0 0,-1 0-1 0 0,-2 0 1 0 0,0-1 0 0 0,-2-1-1 0 0,0 0 1 0 0,-2-1-1 0 0,-2 0 1 0 0,0 0-1 0 0,-1-4-129 0 0,-1 8 30 0 0,-1 1 0 0 0,-1-1 0 0 0,-1 0 0 0 0,-1 0 0 0 0,-1 1 0 0 0,-1-1 0 0 0,-2-5-30 0 0,3 29 3 0 0,0 1 0 0 0,0-1 1 0 0,0 1-1 0 0,0-1 1 0 0,-1 0-1 0 0,1 1 0 0 0,0-1 1 0 0,0 0-1 0 0,0 1 0 0 0,-1-1 1 0 0,1 0-1 0 0,0 1 1 0 0,0-1-1 0 0,-1 0 0 0 0,1 0 1 0 0,0 1-1 0 0,-1-1 0 0 0,1 0 1 0 0,0 0-1 0 0,-1 1 1 0 0,1-1-1 0 0,0 0 0 0 0,-1 0 1 0 0,1 0-1 0 0,-1 0 0 0 0,1 0 1 0 0,0 0-1 0 0,-1 0 1 0 0,1 1-1 0 0,-1-1 0 0 0,1 0 1 0 0,0 0-1 0 0,-1 0 1 0 0,1-1-1 0 0,-1 1 0 0 0,1 0 1 0 0,0 0-1 0 0,-1 0 0 0 0,1 0 1 0 0,0 0-1 0 0,-1 0 1 0 0,1-1-1 0 0,-1 1 0 0 0,1 0 1 0 0,0 0-1 0 0,-1 0 0 0 0,1-1 1 0 0,0 1-1 0 0,0 0 1 0 0,-1-1-1 0 0,1 1 0 0 0,0 0 1 0 0,0 0-1 0 0,-1-1 0 0 0,1 1 1 0 0,0-1-1 0 0,0 1 1 0 0,0 0-1 0 0,-1-1 0 0 0,1 1 1 0 0,0 0-1 0 0,0-1-3 0 0,-8 67-24 0 0,3 0 1 0 0,3 1-1 0 0,3-1 0 0 0,3 0 1 0 0,2 1-1 0 0,4-2 1 0 0,2 1-1 0 0,3-2 0 0 0,9 19 24 0 0,43 252-58 0 0,-56-232 0 0 0,-3 1 0 0 0,-6 68 58 0 0,-3-147 12 0 0,-2 0 0 0 0,0 1 0 0 0,-1-1 0 0 0,-1-1 0 0 0,-2 1 0 0 0,-1-1 0 0 0,0 0 0 0 0,-5 6-12 0 0,13-29 12 0 0,0 1-1 0 0,-1-1 0 0 0,1 0 1 0 0,-1 0-1 0 0,1 1 1 0 0,-1-1-1 0 0,1 0 0 0 0,-1 0 1 0 0,0 0-1 0 0,1 0 1 0 0,-1 0-1 0 0,0 0 0 0 0,0 0 1 0 0,0 0-1 0 0,0 0 0 0 0,1-1 1 0 0,-2 1-1 0 0,1 0 1 0 0,0 0-1 0 0,0-1 0 0 0,0 1 1 0 0,0-1-1 0 0,0 1 1 0 0,0-1-1 0 0,-1 1 0 0 0,1-1 1 0 0,0 0-1 0 0,0 0 0 0 0,-1 1 1 0 0,1-1-1 0 0,0 0 1 0 0,0 0-1 0 0,-1 0 0 0 0,1 0 1 0 0,0-1-1 0 0,0 1 1 0 0,-1 0-1 0 0,1 0 0 0 0,0-1 1 0 0,0 1-1 0 0,0-1 0 0 0,-1 1 1 0 0,1-1-1 0 0,0 1 1 0 0,0-1-1 0 0,0 0 0 0 0,0 0 1 0 0,0 1-1 0 0,0-1 1 0 0,0 0-1 0 0,0 0 0 0 0,1 0 1 0 0,-1 0-1 0 0,0 0 0 0 0,0 0 1 0 0,1 0-1 0 0,-1 0 1 0 0,1-1-1 0 0,-1 1 0 0 0,1 0 1 0 0,-1 0-1 0 0,1 0 1 0 0,0-1-1 0 0,0 1 0 0 0,-1 0 1 0 0,1 0-1 0 0,0-1 0 0 0,0 1 1 0 0,0-1-12 0 0,-7-163 398 0 0,7 161-389 0 0,5-42 30 0 0,2 2 1 0 0,2-1-1 0 0,2 1 1 0 0,1 0 0 0 0,3 1-1 0 0,1 1 1 0 0,12-20-40 0 0,76-119-1159 0 0,-66 143-2578 0 0,-27 28-1282 0 0,-2 2-6840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1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81 0 0 0,'0'0'671'0'0,"0"0"974"0"0,0 0 461 0 0,0 0 131 0 0,0 0-34 0 0,0 0-184 0 0,0 0-328 0 0,0 0-249 0 0,0 0-189 0 0,0 0-161 0 0,6-9-71 0 0,18-28-120 0 0,-24 36-797 0 0,0 0 0 0 0,0 0 0 0 0,1 0 0 0 0,-1 0 0 0 0,0-1 0 0 0,0 1 0 0 0,0 0 0 0 0,0 0 0 0 0,0 0 0 0 0,0 0-1 0 0,-1 0 1 0 0,1 0 0 0 0,0-1 0 0 0,-1 1 0 0 0,1 0 0 0 0,0 0 0 0 0,-1 0 0 0 0,1 0 0 0 0,-1 0 0 0 0,0 0 0 0 0,1 0 0 0 0,-1 0 0 0 0,0 0 0 0 0,0 1 0 0 0,1-1-1 0 0,-1 0 1 0 0,0 0 0 0 0,0 1 0 0 0,0-1 0 0 0,0 0 0 0 0,0 1 0 0 0,0-1 0 0 0,0 1 0 0 0,0-1 0 0 0,0 1 0 0 0,0 0 0 0 0,0-1 0 0 0,-1 1 0 0 0,1 0 0 0 0,0 0-1 0 0,0 0 1 0 0,0 0 0 0 0,0 0 0 0 0,0 0 0 0 0,-1 0 0 0 0,1 0-104 0 0,0 0 92 0 0,-14 0 89 0 0,0 0 0 0 0,1 1-1 0 0,-1 1 1 0 0,0 1 0 0 0,0 0-1 0 0,1 0 1 0 0,0 2 0 0 0,0-1-1 0 0,0 2 1 0 0,0 0-1 0 0,1 1 1 0 0,0 0 0 0 0,-10 8-181 0 0,-6 0 148 0 0,1 1 1 0 0,0 0-1 0 0,1 3 0 0 0,1 0 1 0 0,1 1-1 0 0,1 1 1 0 0,1 2-1 0 0,1 0 0 0 0,1 2 1 0 0,1 0-1 0 0,0 3-148 0 0,8-8 92 0 0,1 0 0 0 0,1 1-1 0 0,1 0 1 0 0,1 0 0 0 0,1 1 0 0 0,1 0-1 0 0,1 0 1 0 0,0 1 0 0 0,2-1 0 0 0,0 18-92 0 0,2-26 67 0 0,1-1 0 0 0,1 1 0 0 0,0-1 0 0 0,0 1 0 0 0,2-1 0 0 0,-1 0 0 0 0,2 0 0 0 0,0 0 0 0 0,0 0 0 0 0,1 0 0 0 0,1-1 0 0 0,0 0 0 0 0,1 0 0 0 0,0-1 0 0 0,1 0 0 0 0,0 0 1 0 0,0-1-1 0 0,4 3-67 0 0,2 1 129 0 0,0-1 1 0 0,0-1 0 0 0,1-1-1 0 0,1 0 1 0 0,0-1 0 0 0,1 0 0 0 0,0-1-1 0 0,0-1 1 0 0,1-1 0 0 0,-1-1 0 0 0,8 2-130 0 0,-21-7-71 0 0,1-1-1 0 0,-1 1 1 0 0,1-1 0 0 0,0 0 0 0 0,-1 0 0 0 0,1-1 0 0 0,-1 1 0 0 0,1-1 0 0 0,-1 0 0 0 0,0 0 0 0 0,1 0 0 0 0,-1-1 0 0 0,0 0 0 0 0,0 0 0 0 0,0 0 0 0 0,0 0 0 0 0,0 0 0 0 0,0-1 0 0 0,0 0 71 0 0,9-4-1229 0 0,0 1-2517 0 0,-4 0-5435 0 0,-4 2-3263 0 0</inkml:trace>
  <inkml:trace contextRef="#ctx0" brushRef="#br0" timeOffset="333.979">809 696 11450 0 0,'0'0'2488'0'0,"0"0"-521"0"0,0 0-282 0 0,0 0-160 0 0,0 0-245 0 0,0 0-329 0 0,0 0-312 0 0,0 0-157 0 0,0 0-91 0 0,0 0-24 0 0,0 0 6 0 0,0 0-22 0 0,0 0-19 0 0,-19 12-56 0 0,-60 40-53 0 0,75-50-196 0 0,0 1 0 0 0,0-1-1 0 0,1 1 1 0 0,-1 0 0 0 0,1 0 0 0 0,-1 0-1 0 0,1 1 1 0 0,0-1 0 0 0,0 1 0 0 0,1 0-1 0 0,-1 0 1 0 0,1 0 0 0 0,-1 0 0 0 0,1 0 0 0 0,1 0-1 0 0,-1 1 1 0 0,1-1 0 0 0,-1 0 0 0 0,1 1-1 0 0,0 0 1 0 0,0 3-27 0 0,-1 5 38 0 0,1-8-25 0 0,1 1 0 0 0,0-1 0 0 0,0 0 1 0 0,0 1-1 0 0,0-1 0 0 0,1 0 0 0 0,0 0 0 0 0,0 1 0 0 0,1-1 0 0 0,-1 0 0 0 0,1 0 1 0 0,0 0-1 0 0,1-1 0 0 0,-1 1 0 0 0,1 0 0 0 0,0-1 0 0 0,0 0 0 0 0,0 1 0 0 0,0-1 1 0 0,1-1-1 0 0,0 1 0 0 0,0 0 0 0 0,0-1 0 0 0,0 0 0 0 0,0 0 0 0 0,1 0 0 0 0,-1 0 1 0 0,1-1-1 0 0,0 0 0 0 0,0 0 0 0 0,0 0 0 0 0,0 0 0 0 0,0-1 0 0 0,0 0 0 0 0,0 0 1 0 0,1 0-1 0 0,-1-1 0 0 0,1 0-13 0 0,1 2 103 0 0,0-1 1 0 0,0 0-1 0 0,0-1 1 0 0,0 0 0 0 0,0 0-1 0 0,0 0 1 0 0,0-1-1 0 0,0 0 1 0 0,0 0-1 0 0,0-1 1 0 0,-1 0-1 0 0,1 0 1 0 0,0-1-1 0 0,-1 0 1 0 0,0 0-1 0 0,1 0 1 0 0,-1-1-1 0 0,0 0 1 0 0,-1 0 0 0 0,1 0-1 0 0,-1-1 1 0 0,0 0-1 0 0,0 0 1 0 0,0 0-1 0 0,-1-1 1 0 0,0 0-1 0 0,0 1 1 0 0,0-1-1 0 0,-1-1 1 0 0,3-5-104 0 0,-2 6-12 0 0,-1-1 0 0 0,-1 1-1 0 0,1-1 1 0 0,-1 1 0 0 0,0-1 0 0 0,-1 0 0 0 0,1 1-1 0 0,-1-1 1 0 0,-1 0 0 0 0,1 0 0 0 0,-1 0 0 0 0,0 0 0 0 0,-1 0-1 0 0,0 0 1 0 0,0 0 0 0 0,0 1 0 0 0,-1-1 0 0 0,0 0-1 0 0,0 1 1 0 0,-1-1 0 0 0,0 1 0 0 0,0 0 0 0 0,0 0 0 0 0,-1 0-1 0 0,0 0 1 0 0,0 0 0 0 0,-1 1 0 0 0,1 0 0 0 0,-1 0 0 0 0,0 0-1 0 0,0 1 1 0 0,-1-1 0 0 0,0 1 0 0 0,1 1 0 0 0,-1-1-1 0 0,-1 1 1 0 0,1 0 0 0 0,-6-2 12 0 0,-38 2-2257 0 0,34 8-1885 0 0,1 4-4896 0 0,6-2-3607 0 0</inkml:trace>
  <inkml:trace contextRef="#ctx0" brushRef="#br0" timeOffset="861.71">1054 1016 9698 0 0,'0'0'3114'0'0,"0"0"-507"0"0,0 0-429 0 0,0 0-378 0 0,0 0-357 0 0,0 0-281 0 0,0 0-239 0 0,0 0-144 0 0,0 0-67 0 0,0 0-103 0 0,0 0-82 0 0,0 0-80 0 0,13-27-86 0 0,40-84-73 0 0,2 23 379 0 0,-40 71-545 0 0,-13 15-68 0 0,-1 2-59 0 0,-1 0-1 0 0,0 1 1 0 0,0-1 0 0 0,0 0 0 0 0,1 0-1 0 0,-1 0 1 0 0,0 0 0 0 0,0 1-1 0 0,1-1 1 0 0,-1 0 0 0 0,0 0-1 0 0,0 0 1 0 0,1 0 0 0 0,-1 0 0 0 0,0 0-1 0 0,0 0 1 0 0,1 0 0 0 0,-1 0-1 0 0,0 0 1 0 0,1 0 0 0 0,-1 0-1 0 0,0 0 1 0 0,0 0 0 0 0,1 0 0 0 0,-1 0-1 0 0,0 0 1 0 0,1 0 0 0 0,-1 0-1 0 0,0 0 1 0 0,0 0 0 0 0,1 0 0 0 0,-1 0-1 0 0,0-1 1 0 0,0 1 0 0 0,1 0-1 0 0,-1 0 1 0 0,0 0 0 0 0,0 0-1 0 0,0-1 1 0 0,1 1 5 0 0,-6 123-47 0 0,6-120 74 0 0,1 0 0 0 0,1 0 0 0 0,-1 0-1 0 0,0-1 1 0 0,1 1 0 0 0,-1-1 0 0 0,1 1-1 0 0,0-1 1 0 0,0 0 0 0 0,0 0 0 0 0,0 0-1 0 0,0 0 1 0 0,0-1 0 0 0,1 1 0 0 0,-1-1-1 0 0,1 0 1 0 0,-1 0 0 0 0,0 0 0 0 0,1 0-1 0 0,0-1 1 0 0,-1 0 0 0 0,1 1 0 0 0,-1-1-1 0 0,1 0 1 0 0,0-1 0 0 0,-1 1 0 0 0,1-1-1 0 0,-1 1 1 0 0,1-1 0 0 0,-1 0 0 0 0,1 0-1 0 0,-1-1 1 0 0,0 1 0 0 0,1-1 0 0 0,-1 0-1 0 0,1 0-26 0 0,2-2 120 0 0,6-2 36 0 0,-1-1 0 0 0,0 0-1 0 0,0-1 1 0 0,-1 0 0 0 0,0-1-1 0 0,0 0 1 0 0,-1 0 0 0 0,0-1-1 0 0,-1 0 1 0 0,0-1 0 0 0,0 0-1 0 0,-1 0 1 0 0,-1-1 0 0 0,3-6-156 0 0,2-24 255 0 0,-9 13-244 0 0,-26 29-2707 0 0,11 9-539 0 0,6 0-4562 0 0,4-5-4763 0 0</inkml:trace>
  <inkml:trace contextRef="#ctx0" brushRef="#br0" timeOffset="1315.528">1928 645 6185 0 0,'0'0'3388'0'0,"0"0"-810"0"0,0 0-297 0 0,0 0-143 0 0,0 0-280 0 0,0 0-378 0 0,0 0-392 0 0,0 0-259 0 0,0 0-171 0 0,0 0-108 0 0,0 0-70 0 0,0 0-41 0 0,0 0-52 0 0,-18-3-1 0 0,-56-5-34 0 0,38 18 194 0 0,21 1-416 0 0,0 1 1 0 0,0 0 0 0 0,1 1-1 0 0,1 1 1 0 0,0 0-1 0 0,1 1 1 0 0,0 0 0 0 0,-2 5-131 0 0,12-17 16 0 0,0-1-11 0 0,1 0 0 0 0,-1 0-1 0 0,1 0 1 0 0,0 0-1 0 0,0 0 1 0 0,0 0 0 0 0,0 0-1 0 0,0 0 1 0 0,0 1-1 0 0,0-1 1 0 0,1 0 0 0 0,0 0-1 0 0,-1 1 1 0 0,1-1-1 0 0,0 0 1 0 0,0 1 0 0 0,0-1-1 0 0,0 0 1 0 0,0 1-1 0 0,1-1 1 0 0,-1 0 0 0 0,1 1-1 0 0,-1-1 1 0 0,1 0-1 0 0,0 0 1 0 0,0 0 0 0 0,0 1-1 0 0,0-1 1 0 0,0 0-1 0 0,1 0 1 0 0,0 0-5 0 0,48 15 333 0 0,-43-15-300 0 0,-1-1 0 0 0,1 0 0 0 0,-1 1 0 0 0,1 1 0 0 0,-1-1 0 0 0,0 1 0 0 0,0 0 0 0 0,0 0 0 0 0,0 0 0 0 0,-1 1 0 0 0,1 0 0 0 0,-1 0 0 0 0,0 1 0 0 0,0 0 0 0 0,0 0-33 0 0,-4-3 22 0 0,1 1 0 0 0,-1-1 0 0 0,0 1 0 0 0,0 0-1 0 0,0 0 1 0 0,0 0 0 0 0,0-1 0 0 0,-1 1 0 0 0,1 0 0 0 0,-1 0 0 0 0,0 0-1 0 0,1 0 1 0 0,-1 0 0 0 0,-1 0 0 0 0,1 0 0 0 0,0 0 0 0 0,-1 0 0 0 0,0 0-1 0 0,1 0 1 0 0,-1-1 0 0 0,0 1 0 0 0,-1 0 0 0 0,1 0 0 0 0,0-1-1 0 0,-1 1 1 0 0,1-1 0 0 0,-1 1 0 0 0,0-1 0 0 0,0 0 0 0 0,0 0 0 0 0,0 0-1 0 0,0 0 1 0 0,-1 0 0 0 0,1 0 0 0 0,-1 0 0 0 0,1-1 0 0 0,-1 1-1 0 0,1-1 1 0 0,-3 1-22 0 0,-114 41 64 0 0,13-36-1673 0 0,93-18-1101 0 0,12 4-4740 0 0,1 4-4255 0 0</inkml:trace>
  <inkml:trace contextRef="#ctx0" brushRef="#br0" timeOffset="1750.48">1972 972 6201 0 0,'0'0'2750'0'0,"0"0"-267"0"0,0 0-243 0 0,0 0-303 0 0,0 0-258 0 0,0 0-249 0 0,0 0-246 0 0,0 0-174 0 0,0 0-113 0 0,0 0-68 0 0,0 0-71 0 0,0 0-58 0 0,32-6-94 0 0,96-23-78 0 0,-66 6 402 0 0,-48 12-588 0 0,-8 8-237 0 0,-1-1 1 0 0,0 0-1 0 0,0 0 0 0 0,0 0 0 0 0,0 0 0 0 0,-1-1 0 0 0,1 0 0 0 0,-1 0 1 0 0,0 0-1 0 0,-1 0 0 0 0,1-1 0 0 0,-1 0 0 0 0,1-2-105 0 0,3-54 583 0 0,-9 60-580 0 0,-1-1-1 0 0,1 0 1 0 0,-1 0 0 0 0,0 1-1 0 0,0 0 1 0 0,0-1-1 0 0,0 1 1 0 0,0 0 0 0 0,-1 1-1 0 0,1-1 1 0 0,0 0 0 0 0,-1 1-1 0 0,0 0 1 0 0,1 0-1 0 0,-1 0 1 0 0,0 0 0 0 0,1 1-1 0 0,-1-1 1 0 0,0 1 0 0 0,0 0-1 0 0,1 0 1 0 0,-1 0-1 0 0,0 1 1 0 0,0-1 0 0 0,1 1-1 0 0,-1 0 1 0 0,0 0 0 0 0,1 0-1 0 0,-1 1 1 0 0,-1 0-3 0 0,-12 6-54 0 0,0 0 0 0 0,0 1 1 0 0,0 1-1 0 0,1 1 0 0 0,1 0 1 0 0,0 1-1 0 0,1 1 0 0 0,0 0 0 0 0,0 1 1 0 0,2 1-1 0 0,-10 13 54 0 0,17-23-21 0 0,0 1 0 0 0,0-1 0 0 0,0 1 0 0 0,1 0-1 0 0,0 1 1 0 0,0-1 0 0 0,1 1 0 0 0,0-1 0 0 0,0 1 0 0 0,0 0 0 0 0,1 0 0 0 0,0 0-1 0 0,0 1 1 0 0,1-1 0 0 0,0 0 0 0 0,0 1 0 0 0,1-1 0 0 0,0 7 21 0 0,3-9-11 0 0,0-1 0 0 0,1 0 0 0 0,-1-1 0 0 0,1 1 0 0 0,0 0 1 0 0,0-1-1 0 0,0 0 0 0 0,0 0 0 0 0,1 0 0 0 0,-1-1 0 0 0,1 1 0 0 0,0-1 0 0 0,0 0 1 0 0,0-1-1 0 0,-1 1 0 0 0,2-1 0 0 0,-1 0 0 0 0,0 0 0 0 0,0 0 0 0 0,0-1 0 0 0,0 0 0 0 0,1 0 1 0 0,-1 0-1 0 0,0 0 0 0 0,0-1 0 0 0,0 0 0 0 0,0 0 11 0 0,2 1-20 0 0,26-1-233 0 0,-1-1-1 0 0,1-2 1 0 0,-1-1-1 0 0,0-1 0 0 0,0-2 1 0 0,-1-1-1 0 0,6-4 254 0 0,66-34-10834 0 0,-90 39-900 0 0</inkml:trace>
  <inkml:trace contextRef="#ctx0" brushRef="#br0" timeOffset="2027.829">2451 1050 2248 0 0,'0'0'3548'0'0,"0"0"-557"0"0,0 0-140 0 0,0 0-230 0 0,0 0-480 0 0,0 0-390 0 0,0 0-310 0 0,0 0-214 0 0,0 0-115 0 0,0 0-62 0 0,0 0-62 0 0,0 0-97 0 0,0 0-84 0 0,3 2-128 0 0,-2-1-666 0 0,0-1 18 0 0,-1 1-1 0 0,1-1 1 0 0,-1 1 0 0 0,1-1 0 0 0,-1 1-1 0 0,1-1 1 0 0,-1 1 0 0 0,1-1-1 0 0,-1 0 1 0 0,1 1 0 0 0,0-1-1 0 0,-1 0 1 0 0,1 1 0 0 0,0-1-1 0 0,-1 0 1 0 0,1 0 0 0 0,0 0 0 0 0,-1 1-1 0 0,1-1 1 0 0,0 0 0 0 0,-1 0-1 0 0,1 0 1 0 0,0 0 0 0 0,-1 0-1 0 0,1-1 1 0 0,0 1 0 0 0,0 0 0 0 0,-1 0-1 0 0,1 0 1 0 0,0 0 0 0 0,-1-1-1 0 0,1 1 1 0 0,-1 0 0 0 0,1-1-1 0 0,0 1 1 0 0,-1-1 0 0 0,1 1-1 0 0,-1 0 1 0 0,1-1 0 0 0,-1 1 0 0 0,1-1-1 0 0,-1 1 1 0 0,1-1 0 0 0,-1 0-1 0 0,0 1 1 0 0,1-1 0 0 0,-1 1-1 0 0,0-1 1 0 0,1 0 0 0 0,-1 1-1 0 0,0-1 1 0 0,0 0 0 0 0,0 1 0 0 0,0-1-1 0 0,0 0 1 0 0,1 0 0 0 0,-1 1-1 0 0,0-1 1 0 0,-1 0 0 0 0,1 0-31 0 0,20-44 365 0 0,2 1 1 0 0,2 1-1 0 0,1 1 0 0 0,3 2 1 0 0,20-24-366 0 0,-4 23-148 0 0,-18 30-1327 0 0,-26 11 625 0 0,0 7-5243 0 0,0 1-6167 0 0</inkml:trace>
  <inkml:trace contextRef="#ctx0" brushRef="#br0" timeOffset="2733.316">2777 788 0 0 0,'0'0'1676'0'0,"0"0"106"0"0,0 0 153 0 0,0 0 167 0 0,0 0 70 0 0,0 0-91 0 0,0 0-242 0 0,0 0-236 0 0,0 0-193 0 0,0 0-190 0 0,0 0-128 0 0,0 0-150 0 0,0 0-132 0 0,2-3-81 0 0,8-9-75 0 0,-8 9-76 0 0,-2 3-71 0 0,0 0-75 0 0,3 8 551 0 0,29 106 946 0 0,-23-77-1712 0 0,1 0 0 0 0,1 0 0 0 0,2-1 1 0 0,18 34-218 0 0,-9-32 20 0 0,-22-37-6 0 0,0 0 0 0 0,1-1 0 0 0,-1 1 0 0 0,1 0 0 0 0,-1-1 0 0 0,1 1 0 0 0,-1 0 0 0 0,1-1 0 0 0,-1 1 0 0 0,1 0 0 0 0,0-1 0 0 0,-1 1 0 0 0,1-1 0 0 0,0 1 0 0 0,-1-1 0 0 0,1 0 0 0 0,0 1 0 0 0,0-1-1 0 0,-1 0 1 0 0,1 1 0 0 0,0-1 0 0 0,0 0 0 0 0,0 0 0 0 0,-1 0 0 0 0,1 1 0 0 0,0-1 0 0 0,0 0 0 0 0,0 0 0 0 0,0 0 0 0 0,-1-1 0 0 0,1 1 0 0 0,0 0 0 0 0,0 0 0 0 0,0 0 0 0 0,-1-1 0 0 0,1 1 0 0 0,0 0 0 0 0,0-1 0 0 0,-1 1 0 0 0,1 0 0 0 0,0-1 0 0 0,0 1-1 0 0,-1-1 1 0 0,1 1 0 0 0,-1-1 0 0 0,1 0 0 0 0,0 1 0 0 0,0-2-14 0 0,70-126 1015 0 0,32-137-580 0 0,-87 218-554 0 0,-15 47 23 0 0,21 37-1835 0 0,-14-16-108 0 0,0 1-4864 0 0,-4-10-5221 0 0</inkml:trace>
  <inkml:trace contextRef="#ctx0" brushRef="#br0" timeOffset="3485.236">3520 858 10954 0 0,'0'0'2231'0'0,"0"0"-571"0"0,0 0-222 0 0,0 0-16 0 0,0 0-150 0 0,0 0-269 0 0,0 0-245 0 0,0 0-195 0 0,0 0-109 0 0,0 0-60 0 0,0 0-52 0 0,0 0-49 0 0,-33 20-33 0 0,-103 66-19 0 0,63-22 167 0 0,68-58-374 0 0,0 0 0 0 0,0 0 1 0 0,0 0-1 0 0,1 1 0 0 0,0 0 0 0 0,0-1 0 0 0,1 2 0 0 0,-1-1 1 0 0,2 0-1 0 0,-1 1 0 0 0,1-1 0 0 0,0 1 0 0 0,1-1 1 0 0,0 1-1 0 0,0 0 0 0 0,0 3-34 0 0,4-8 72 0 0,-1 0-1 0 0,1-1 1 0 0,-1 1 0 0 0,1-1 0 0 0,0 0 0 0 0,0 0-1 0 0,0 0 1 0 0,0 0 0 0 0,1 0 0 0 0,-1-1 0 0 0,0 0-1 0 0,1 1 1 0 0,-1-1 0 0 0,1-1 0 0 0,-1 1 0 0 0,1 0-1 0 0,-1-1 1 0 0,1 0 0 0 0,0 0 0 0 0,-1 0 0 0 0,1 0-1 0 0,0 0 1 0 0,-1-1 0 0 0,1 1 0 0 0,-1-1 0 0 0,1 0-1 0 0,-1 0 1 0 0,0-1 0 0 0,1 1 0 0 0,-1-1 0 0 0,0 0-72 0 0,37-13 249 0 0,0-2 0 0 0,-2-2 0 0 0,0-1 0 0 0,-2-3 0 0 0,5-4-249 0 0,-36 24 18 0 0,75-48 110 0 0,-79 52-135 0 0,1 0 0 0 0,0 0 0 0 0,-1 0 0 0 0,1 0 0 0 0,-1 0 0 0 0,1 1 1 0 0,-1-1-1 0 0,0 0 0 0 0,1 1 0 0 0,-1-1 0 0 0,0 1 0 0 0,0 0 0 0 0,0-1 0 0 0,0 1 1 0 0,0 0-1 0 0,0-1 0 0 0,-1 1 0 0 0,1 0 0 0 0,-1 0 0 0 0,1 0 0 0 0,-1 0 1 0 0,0 0-1 0 0,1 0 0 0 0,-1 0 0 0 0,0-1 0 0 0,0 1 0 0 0,0 0 0 0 0,-1 0 0 0 0,1 0 1 0 0,0 0-1 0 0,-1 0 0 0 0,1 0 7 0 0,0 3-6 0 0,-1 0 6 0 0,0 1 0 0 0,1 0-1 0 0,0-1 1 0 0,0 1 0 0 0,1 0-1 0 0,-1-1 1 0 0,1 1 0 0 0,0-1-1 0 0,1 1 1 0 0,-1-1 0 0 0,1 0-1 0 0,0 0 1 0 0,1 1 0 0 0,-1-1-1 0 0,1 0 1 0 0,0-1 0 0 0,0 1-1 0 0,1-1 1 0 0,-1 1 0 0 0,1-1-1 0 0,0 0 1 0 0,0 0 0 0 0,0-1-1 0 0,1 1 1 0 0,-1-1 0 0 0,1 0-1 0 0,0 0 1 0 0,0 0 0 0 0,0-1 0 0 0,0 0-1 0 0,0 0 1 0 0,1 0 0 0 0,3 1 0 0 0,1-3 25 0 0,-1 0 1 0 0,1-1 0 0 0,0 0-1 0 0,-1 0 1 0 0,1-1 0 0 0,-1 0-1 0 0,0-1 1 0 0,1 0 0 0 0,-1 0 0 0 0,-1-1-1 0 0,1 0 1 0 0,0-1 0 0 0,-1 0-1 0 0,0 0 1 0 0,5-4-26 0 0,22-23 116 0 0,-1-1 0 0 0,-2-1 0 0 0,-1-2-1 0 0,-1-2 1 0 0,-3 0 0 0 0,-1-2 0 0 0,-2 0 0 0 0,-1-2 0 0 0,1-9-116 0 0,-6 13-13 0 0,-2 1 1 0 0,-2-2 0 0 0,-1 0-1 0 0,-3-1 1 0 0,0 0-1 0 0,-3 0 1 0 0,-1-1 0 0 0,-3 0-1 0 0,-1 0 1 0 0,-2-25 12 0 0,0 56-10 0 0,0 0-1 0 0,-1 0 1 0 0,0 0 0 0 0,-1 0 0 0 0,0 0 0 0 0,0 0-1 0 0,-1 0 1 0 0,-1 1 0 0 0,1-1 0 0 0,-2 1-1 0 0,1 0 1 0 0,-1 0 0 0 0,0 1 0 0 0,-1-1-1 0 0,0 1 11 0 0,2 5-3 0 0,0 1 0 0 0,-1 0 0 0 0,1-1 0 0 0,0 1 0 0 0,-1 1 0 0 0,1-1 0 0 0,-1 1-1 0 0,0 0 1 0 0,0 0 0 0 0,1 0 0 0 0,-1 0 0 0 0,0 1 0 0 0,0 0 0 0 0,0 0-1 0 0,0 0 1 0 0,1 1 0 0 0,-1-1 0 0 0,0 1 0 0 0,0 0 0 0 0,1 1 0 0 0,-1-1-1 0 0,1 1 1 0 0,-1 0 0 0 0,1 0 0 0 0,-1 0 0 0 0,1 1 0 0 0,0 0 0 0 0,0-1-1 0 0,1 1 1 0 0,-1 1 0 0 0,0-1 0 0 0,1 0 0 0 0,0 1 0 0 0,-3 3 3 0 0,-5 10-5 0 0,0 0 0 0 0,2 1 0 0 0,0 1 0 0 0,0-1 0 0 0,2 1 0 0 0,0 1 0 0 0,2-1 0 0 0,0 1 0 0 0,1 0 0 0 0,1 0-1 0 0,0 1 1 0 0,2-1 0 0 0,1 18 5 0 0,-2 17 25 0 0,4 0 0 0 0,1 1 0 0 0,3-1 0 0 0,2-1 0 0 0,3 1 0 0 0,2-2 0 0 0,2 1 0 0 0,3-2-1 0 0,14 29-24 0 0,28 104 46 0 0,-59-157-77 0 0,-1-27 12 0 0,0-1-11 0 0,0 0-18 0 0,0 0-52 0 0,-1-18-695 0 0,-42-71-4587 0 0,16 46-3671 0 0,21 27-2150 0 0</inkml:trace>
  <inkml:trace contextRef="#ctx0" brushRef="#br0" timeOffset="3737.303">3712 722 8018 0 0,'0'0'4079'0'0,"0"0"-1861"0"0,0 0-676 0 0,0 0 65 0 0,0 0 56 0 0,0 0-124 0 0,0 0-259 0 0,0 0-224 0 0,0 0-190 0 0,0 0-122 0 0,35 8-111 0 0,112 25-112 0 0,-10-16 709 0 0,-88-14-1124 0 0,-1-3 0 0 0,1-2 1 0 0,0-2-1 0 0,-1-2 0 0 0,0-3 0 0 0,31-9-106 0 0,-24-4-182 0 0,-28 10-1637 0 0,0 2-5033 0 0,-23 10-1687 0 0,-2 0-1702 0 0</inkml:trace>
  <inkml:trace contextRef="#ctx0" brushRef="#br0" timeOffset="3900.787">4616 829 12515 0 0,'0'0'2335'0'0,"0"0"-699"0"0,0 0-258 0 0,0 0-77 0 0,0 0-203 0 0,0 0-274 0 0,0 0-304 0 0,0 0-254 0 0,0 0-134 0 0,0 0-59 0 0,5 32-42 0 0,19 101-41 0 0,-5-70-290 0 0,-5-47-1111 0 0,-12-14-7177 0 0,-2-2-2428 0 0</inkml:trace>
  <inkml:trace contextRef="#ctx0" brushRef="#br0" timeOffset="4107.026">4693 435 16460 0 0,'0'0'2640'0'0,"0"0"-920"0"0,0 0-375 0 0,0 0-329 0 0,0 0-288 0 0,0 0-264 0 0,0 0-328 0 0,0 0-176 0 0,0 0-136 0 0,0 0-80 0 0,0 0-88 0 0,0 0-192 0 0,0 0-368 0 0,0 0-937 0 0,-40 37-3792 0 0,47-30-7146 0 0</inkml:trace>
  <inkml:trace contextRef="#ctx0" brushRef="#br0" timeOffset="4433.363">5056 825 16644 0 0,'0'0'1352'0'0,"0"0"-371"0"0,0 0-24 0 0,0 0 81 0 0,0 0-19 0 0,0 0-192 0 0,0 0-249 0 0,0 0-233 0 0,0 0-153 0 0,0 0-91 0 0,0 0-26 0 0,-20 31-7 0 0,-61 97-24 0 0,55-70-36 0 0,26-56 36 0 0,0 1-1 0 0,-1-1 0 0 0,1 0 1 0 0,0 0-1 0 0,0 1 0 0 0,1-1 1 0 0,-1 0-1 0 0,0 0 0 0 0,1 1 1 0 0,-1-1-1 0 0,1 0 0 0 0,0 0 1 0 0,0 0-1 0 0,0 0 1 0 0,0 0-1 0 0,0 0 0 0 0,0 0 1 0 0,0 0-1 0 0,1 0 0 0 0,-1-1 1 0 0,1 1-1 0 0,-1 0 0 0 0,1-1 1 0 0,0 1-1 0 0,-1-1 0 0 0,1 0 1 0 0,0 1-1 0 0,0-1 1 0 0,0 0-1 0 0,0 0 0 0 0,0 0 1 0 0,0-1-1 0 0,0 1 0 0 0,1 0 1 0 0,-1-1-1 0 0,0 0 0 0 0,0 1 1 0 0,0-1-1 0 0,1 0 0 0 0,-1 0 1 0 0,0 0-1 0 0,0 0 0 0 0,1 0 1 0 0,-1-1-1 0 0,0 1 1 0 0,0-1-1 0 0,1 0-43 0 0,4 1 123 0 0,0-1 0 0 0,0 0 1 0 0,0 0-1 0 0,0-1 0 0 0,-1 1 0 0 0,1-2 1 0 0,0 1-1 0 0,-1-1 0 0 0,0 0 0 0 0,1 0 1 0 0,-1-1-1 0 0,-1 1 0 0 0,1-1 1 0 0,0-1-1 0 0,-1 1 0 0 0,0-1 0 0 0,0 0 1 0 0,0 0-1 0 0,1-3-123 0 0,1 0 47 0 0,-1-1 1 0 0,0 0 0 0 0,-1 0-1 0 0,0 0 1 0 0,0-1 0 0 0,-1 1-1 0 0,0-1 1 0 0,-1 0 0 0 0,0-1-1 0 0,-1 1 1 0 0,0 0 0 0 0,0-1-1 0 0,-1 1 1 0 0,-1-1 0 0 0,0-8-48 0 0,0 18-34 0 0,0-1 0 0 0,0 1-1 0 0,0-1 1 0 0,0 1 0 0 0,0-1 0 0 0,-1 0 0 0 0,1 1 0 0 0,0-1 0 0 0,-1 1 0 0 0,0-1 0 0 0,1 1 0 0 0,-1 0 0 0 0,0-1 0 0 0,0 1 0 0 0,0 0 0 0 0,0-1 0 0 0,0 1 0 0 0,0 0 0 0 0,0 0 0 0 0,0 0 0 0 0,0 0 0 0 0,0 0 0 0 0,-1 0 0 0 0,1 0 0 0 0,-1 0 0 0 0,1 0 0 0 0,0 1 0 0 0,-1-1 0 0 0,1 1 0 0 0,-1-1 0 0 0,1 1 0 0 0,-1-1-1 0 0,0 1 1 0 0,1 0 0 0 0,-1 0 0 0 0,1 0 0 0 0,-1 0 0 0 0,1 0 0 0 0,-1 0 0 0 0,0 0 0 0 0,0 0 34 0 0,-34 7-4154 0 0,7 5-7272 0 0,17-4-922 0 0</inkml:trace>
  <inkml:trace contextRef="#ctx0" brushRef="#br0" timeOffset="4760.54">5262 1167 18420 0 0,'0'0'2043'0'0,"0"0"-756"0"0,0 0-155 0 0,0 0 98 0 0,0 0-86 0 0,0 0-182 0 0,0 0-242 0 0,0 0-215 0 0,0 0-150 0 0,0 0-70 0 0,33-33-65 0 0,100-102-70 0 0,-80 68 36 0 0,-28 26 5 0 0,-26 47-207 0 0,0 0 0 0 0,0 0 0 0 0,1-1 0 0 0,-1 1 0 0 0,1 0 0 0 0,1 0 0 0 0,-1 0 0 0 0,1-1 0 0 0,0 1 0 0 0,0 0 0 0 0,1 0 0 0 0,-1-1 0 0 0,1 1 0 0 0,1-1 0 0 0,-1 0 0 0 0,1 1 0 0 0,0-1 0 0 0,0 0 16 0 0,3 1 44 0 0,0 1 0 0 0,1-2 0 0 0,-1 1 0 0 0,1-1 0 0 0,0 0-1 0 0,1 0 1 0 0,-1-1 0 0 0,1 0 0 0 0,0 0 0 0 0,0-1 0 0 0,0 0 0 0 0,1-1 0 0 0,-1 1 0 0 0,0-1 0 0 0,1-1-1 0 0,0 0 1 0 0,-1 0 0 0 0,1-1 0 0 0,0 0 0 0 0,-1 0 0 0 0,1-1 0 0 0,0 0 0 0 0,-1-1 0 0 0,9-2-44 0 0,-10 2 33 0 0,1 0 0 0 0,-1 0 1 0 0,0-1-1 0 0,0 0 1 0 0,0 0-1 0 0,0-1 0 0 0,-1 0 1 0 0,1 0-1 0 0,-1 0 1 0 0,0-1-1 0 0,0 0 0 0 0,0 0 1 0 0,-1-1-1 0 0,0 0 0 0 0,0 0 1 0 0,0 0-1 0 0,-1 0 1 0 0,0-1-1 0 0,0 1 0 0 0,-1-1 1 0 0,1 0-1 0 0,-2 0 1 0 0,1 0-1 0 0,-1-1 0 0 0,0 1 1 0 0,0-1-1 0 0,-1-3-33 0 0,-1-40-1734 0 0,0 34-2071 0 0,0 1-4489 0 0,0 4-4961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26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7 321 0 0 0,'0'0'271'0'0,"0"0"778"0"0,0 0 248 0 0,0 0-19 0 0,0 0-8 0 0,0 0 24 0 0,0 0 71 0 0,0 0 158 0 0,0 0 146 0 0,0 0 80 0 0,0 0 6 0 0,-1 4-105 0 0,-5 10 450 0 0,11-32 1664 0 0,0 9-3436 0 0,1 1 0 0 0,-1 0 0 0 0,1 0 0 0 0,1 0 0 0 0,0 1 0 0 0,0-1 0 0 0,0 2 0 0 0,1-1 0 0 0,0 1 0 0 0,0 0-1 0 0,3-1-327 0 0,-4 3 34 0 0,0 0 0 0 0,0 0-1 0 0,1 1 1 0 0,-1 0-1 0 0,1 0 1 0 0,0 0-1 0 0,0 1 1 0 0,0 1-1 0 0,0-1 1 0 0,0 1-1 0 0,0 1 1 0 0,0-1-1 0 0,0 1 1 0 0,1 1-1 0 0,1 0-33 0 0,-5 2 17 0 0,-1 0-1 0 0,1 1 0 0 0,-1-1 0 0 0,0 1 1 0 0,0 0-1 0 0,-1 1 0 0 0,1-1 0 0 0,-1 0 1 0 0,0 1-1 0 0,0 0 0 0 0,0 0 0 0 0,-1 0 1 0 0,1 0-1 0 0,-1 0 0 0 0,-1 0 0 0 0,1 1 1 0 0,-1-1-1 0 0,0 1 0 0 0,0-1 0 0 0,0 1 1 0 0,-1-1-1 0 0,0 1 0 0 0,0-1 0 0 0,0 1 1 0 0,-1 0-1 0 0,0 2-16 0 0,0 41 78 0 0,-2-1-1 0 0,-2 0 1 0 0,-3 0-1 0 0,-1 0 1 0 0,-3-1-1 0 0,-12 32-77 0 0,15-51 28 0 0,1-2-9 0 0,-2 1-1 0 0,0-1 1 0 0,-2-1 0 0 0,-1 0 0 0 0,-1-1-1 0 0,0 0-18 0 0,18-70 386 0 0,11 8-378 0 0,2 0 0 0 0,1 2 1 0 0,1 0-1 0 0,2 1 0 0 0,2 1 0 0 0,20-22-8 0 0,-29 36 0 0 0,1 1 0 0 0,1 0 0 0 0,1 1-1 0 0,0 1 1 0 0,1 0 0 0 0,1 2 0 0 0,1 0-1 0 0,0 1 1 0 0,1 1 0 0 0,0 1 0 0 0,18-7 0 0 0,-37 18-3 0 0,0 1 1 0 0,-1-1 0 0 0,1 1 0 0 0,0 0 0 0 0,0 0 0 0 0,-1-1-1 0 0,1 1 1 0 0,0 0 0 0 0,-1 1 0 0 0,1-1 0 0 0,0 0 0 0 0,0 0-1 0 0,-1 1 1 0 0,1-1 0 0 0,0 1 0 0 0,-1 0 0 0 0,1-1 0 0 0,-1 1-1 0 0,1 0 1 0 0,-1 0 0 0 0,1 0 0 0 0,-1 0 0 0 0,0 0 0 0 0,1 0-1 0 0,-1 0 1 0 0,0 1 0 0 0,0-1 0 0 0,0 0 0 0 0,0 1 0 0 0,0-1-1 0 0,0 1 1 0 0,0-1 0 0 0,0 1 0 0 0,-1-1 0 0 0,1 1 0 0 0,-1 0-1 0 0,1-1 1 0 0,-1 1 0 0 0,0 0 0 0 0,1-1 0 0 0,-1 1 0 0 0,0 0-1 0 0,0 0 1 0 0,0-1 0 0 0,0 1 0 0 0,0 0 0 0 0,-1-1 0 0 0,1 1-1 0 0,-1 0 1 0 0,1-1 0 0 0,-1 1 0 0 0,1 0 0 0 0,-1-1-1 0 0,0 1 1 0 0,0-1 0 0 0,0 1 2 0 0,1 15 32 0 0,-65 332 60 0 0,94-378-166 0 0,83-114 124 0 0,-83 108-38 0 0,2 2 1 0 0,1 0-1 0 0,1 2 0 0 0,2 2 0 0 0,1 1 1 0 0,26-14-13 0 0,-7 23-64 0 0,-47 78 149 0 0,-11-39-62 0 0,-1 0 1 0 0,0 0-1 0 0,-1 0 0 0 0,-2-1 1 0 0,0 0-1 0 0,-8 16-23 0 0,-15 42 5 0 0,22-53-19 0 0,1-1 1 0 0,1 1-1 0 0,2 0 0 0 0,0 0 0 0 0,1 1 1 0 0,2 1 13 0 0,1-25-79 0 0,1 0 0 0 0,0-1 0 0 0,0 1 1 0 0,0-1-1 0 0,-1 1 0 0 0,1-1 1 0 0,0 1-1 0 0,0-1 0 0 0,0 0 0 0 0,0 0 1 0 0,0 1-1 0 0,0-1 0 0 0,0 0 0 0 0,0 0 1 0 0,0 0-1 0 0,0 0 0 0 0,0 0 1 0 0,0 0-1 0 0,0 0 0 0 0,0 0 0 0 0,0 0 1 0 0,0-1-1 0 0,0 1 0 0 0,0 0 0 0 0,-1 0 1 0 0,1-1-1 0 0,0 1 0 0 0,0-1 1 0 0,0 1-1 0 0,0-1 0 0 0,0 1 0 0 0,-1-1 1 0 0,1 0-1 0 0,0 1 0 0 0,-1-1 1 0 0,1 0-1 0 0,0 0 0 0 0,-1 1 0 0 0,1-1 1 0 0,-1 0-1 0 0,1 0 0 0 0,-1 0 0 0 0,1 0 1 0 0,-1 0 78 0 0,2 0-467 0 0,14-13-8740 0 0,-12 9-2659 0 0</inkml:trace>
  <inkml:trace contextRef="#ctx0" brushRef="#br0" timeOffset="420.387">1255 535 5545 0 0,'0'0'3466'0'0,"0"0"-792"0"0,0 0-459 0 0,0 0-241 0 0,0 0-322 0 0,0 0-362 0 0,0 0-343 0 0,0 0-247 0 0,0 0-140 0 0,0 0-78 0 0,0 0-46 0 0,0 0-80 0 0,0 0-66 0 0,-27 20-32 0 0,-84 66-65 0 0,62-23 74 0 0,45-53-224 0 0,2-5-28 0 0,-1 0 1 0 0,1 0-1 0 0,-1 0 1 0 0,1 0-1 0 0,1 1 1 0 0,-1-1-1 0 0,1 1 1 0 0,0-1-1 0 0,0 1 1 0 0,1-1 0 0 0,-1 1-1 0 0,1-1 1 0 0,1 1-1 0 0,-1-1 1 0 0,1 1-1 0 0,0-1 1 0 0,0 1-1 0 0,0-1 1 0 0,1 0-1 0 0,0 1 1 0 0,0-1-1 0 0,0 0 1 0 0,1 0 0 0 0,-1 0-1 0 0,1-1 1 0 0,0 1-1 0 0,1 0 1 0 0,-1-1-1 0 0,1 0 1 0 0,0 0-1 0 0,0 0 1 0 0,0-1-1 0 0,1 1 1 0 0,-1-1-1 0 0,1 0 1 0 0,0 0-1 0 0,0-1 1 0 0,0 1 0 0 0,0-1-1 0 0,2 1-15 0 0,1-2 126 0 0,0 1 0 0 0,-1-1 0 0 0,1 0 0 0 0,0-1 0 0 0,0 0 0 0 0,-1 0 0 0 0,1-1 0 0 0,0 0 0 0 0,0-1 0 0 0,-1 1 0 0 0,1-1 0 0 0,-1-1 0 0 0,1 1 1 0 0,-1-1-1 0 0,0-1 0 0 0,0 1 0 0 0,-1-1 0 0 0,1 0 0 0 0,-1-1 0 0 0,1 1 0 0 0,-1-1 0 0 0,-1-1 0 0 0,1 1 0 0 0,-1-1 0 0 0,0 0 0 0 0,0 0 0 0 0,-1 0 0 0 0,0-1 0 0 0,0 0 0 0 0,0 0 0 0 0,-1 0 0 0 0,0 0 0 0 0,0 0 0 0 0,0-3-126 0 0,-1-2 5 0 0,0 0 1 0 0,0 0-1 0 0,-1-1 0 0 0,-1 1 0 0 0,0 0 0 0 0,0-1 1 0 0,-2 1-1 0 0,1 0 0 0 0,-2 0 0 0 0,1 0 1 0 0,-2 0-1 0 0,1 0 0 0 0,-2 1 0 0 0,0-2-5 0 0,2 8-123 0 0,1 0-1 0 0,-1 0 0 0 0,0 0 1 0 0,0 1-1 0 0,-1 0 1 0 0,1-1-1 0 0,-1 1 0 0 0,0 0 1 0 0,0 1-1 0 0,0-1 0 0 0,-1 1 1 0 0,1 0-1 0 0,-1 0 0 0 0,0 0 1 0 0,0 1-1 0 0,0-1 124 0 0,-14-1-4259 0 0,-2 6-3580 0 0,13 1-4236 0 0</inkml:trace>
  <inkml:trace contextRef="#ctx0" brushRef="#br0" timeOffset="1076.156">1491 947 5873 0 0,'0'0'3010'0'0,"0"0"-413"0"0,0 0-249 0 0,0 0-149 0 0,0 0-289 0 0,0 0-299 0 0,0 0-239 0 0,0 0-173 0 0,0 0-146 0 0,0 0-179 0 0,0 0-153 0 0,0 0-163 0 0,0 0-96 0 0,-4-10-38 0 0,-9-32-45 0 0,31-7 398 0 0,-10 39-615 0 0,-2 0-49 0 0,11-18 46 0 0,1 0 0 0 0,1 2-1 0 0,1 0 1 0 0,1 1-1 0 0,2 1 1 0 0,9-7-159 0 0,-2 5 72 0 0,-22 18-71 0 0,0 0 0 0 0,1 1 0 0 0,0 0-1 0 0,0 1 1 0 0,0 0 0 0 0,1 0 0 0 0,0 1 0 0 0,0 0-1 0 0,1 1 1 0 0,9-3-1 0 0,-19 7-3 0 0,-1 0-1 0 0,1 0 1 0 0,0 0-1 0 0,-1 0 1 0 0,1 0 0 0 0,0 0-1 0 0,-1 1 1 0 0,1-1-1 0 0,0 0 1 0 0,-1 0 0 0 0,1 1-1 0 0,-1-1 1 0 0,1 0-1 0 0,-1 1 1 0 0,1-1 0 0 0,-1 1-1 0 0,1-1 1 0 0,-1 1-1 0 0,1-1 1 0 0,-1 1 0 0 0,0-1-1 0 0,1 1 1 0 0,-1-1-1 0 0,0 1 1 0 0,1 0 0 0 0,-1-1-1 0 0,0 1 1 0 0,0-1-1 0 0,1 1 1 0 0,-1 0-1 0 0,0-1 1 0 0,0 1 0 0 0,0 0-1 0 0,0-1 1 0 0,0 1-1 0 0,0 0 1 0 0,0-1 0 0 0,0 1-1 0 0,0 0 1 0 0,0-1-1 0 0,0 1 1 0 0,-1-1 0 0 0,1 1-1 0 0,0 0 1 0 0,0-1-1 0 0,-1 1 1 0 0,1-1 0 0 0,0 1-1 0 0,-1 0 1 0 0,1-1-1 0 0,-1 1 4 0 0,-14 42 63 0 0,13-38-71 0 0,-24 105 10 0 0,26-109-2 0 0,0 0 0 0 0,0 0 0 0 0,0-1 1 0 0,0 1-1 0 0,0 0 0 0 0,1 0 0 0 0,-1-1 0 0 0,0 1 1 0 0,1 0-1 0 0,-1 0 0 0 0,0-1 0 0 0,1 1 1 0 0,-1 0-1 0 0,1-1 0 0 0,-1 1 0 0 0,1 0 0 0 0,0-1 1 0 0,-1 1-1 0 0,1-1 0 0 0,0 1 0 0 0,-1-1 0 0 0,1 1 1 0 0,0-1-1 0 0,-1 0 0 0 0,1 1 0 0 0,0-1 0 0 0,0 0 1 0 0,-1 1-1 0 0,1-1 0 0 0,0 0 0 0 0,0 0 1 0 0,0 0-1 0 0,0 0 0 0 0,-1 0 0 0 0,1 0 0 0 0,0 0 1 0 0,0 0-1 0 0,0 0 0 0 0,-1 0 0 0 0,1 0 0 0 0,0 0 1 0 0,0-1-1 0 0,0 1 0 0 0,-1 0 0 0 0,1-1 0 0 0,0 1 1 0 0,0-1-1 0 0,-1 1 0 0 0,1 0 0 0 0,0-1 0 0 0,43-20 73 0 0,-44 20-72 0 0,224-134 129 0 0,-222 136-130 0 0,0 0 0 0 0,0 1-1 0 0,-1-1 1 0 0,1 1-1 0 0,0-1 1 0 0,-1 1 0 0 0,0-1-1 0 0,1 1 1 0 0,-1 0-1 0 0,0 0 1 0 0,0 0-1 0 0,0-1 1 0 0,0 1 0 0 0,0 0-1 0 0,0 0 1 0 0,-1 1-1 0 0,1-1 1 0 0,-1 0 0 0 0,1 0-1 0 0,-1 0 1 0 0,0 0-1 0 0,0 0 1 0 0,0 0-1 0 0,0 1 1 0 0,0-1 0 0 0,0 0-1 0 0,-1 0 1 0 0,1 0-1 0 0,-1 0 1 0 0,0 2 0 0 0,1 5 26 0 0,0 201-137 0 0,0-210-56 0 0,0 0-122 0 0,0 0-215 0 0,0 0-315 0 0,13-6-5603 0 0,-8 1-1243 0 0,1 2-4407 0 0</inkml:trace>
  <inkml:trace contextRef="#ctx0" brushRef="#br0" timeOffset="1537.069">2254 774 4217 0 0,'0'0'3529'0'0,"0"0"-1313"0"0,0 0-345 0 0,0 0-109 0 0,0 0-212 0 0,0 0-217 0 0,0 0-194 0 0,0 0-93 0 0,0 0-71 0 0,36 2-37 0 0,112 4-4 0 0,-59-21 738 0 0,22-39 761 0 0,-107 52-2365 0 0,0 0-1 0 0,-1-1 1 0 0,0 0-1 0 0,1 0 0 0 0,-1 0 1 0 0,0 0-1 0 0,0 0 1 0 0,-1 0-1 0 0,1-1 0 0 0,-1 0 1 0 0,1 1-1 0 0,-1-1 1 0 0,0 0-1 0 0,-1 0 0 0 0,1 0 1 0 0,-1 0-1 0 0,1 0 1 0 0,-1-1-1 0 0,-1 1 0 0 0,1 0 1 0 0,0-1-1 0 0,-1 1 1 0 0,0 0-1 0 0,0-1 0 0 0,0 1 1 0 0,-1 0-1 0 0,0-2-67 0 0,-2 2 13 0 0,0-1-1 0 0,0 1 1 0 0,-1-1 0 0 0,1 1-1 0 0,-1 0 1 0 0,0 0-1 0 0,0 1 1 0 0,-1-1 0 0 0,1 1-1 0 0,-1 0 1 0 0,0 0 0 0 0,0 1-1 0 0,0-1 1 0 0,0 1-1 0 0,0 0 1 0 0,0 1 0 0 0,0-1-1 0 0,-1 1 1 0 0,1 0-1 0 0,-1 0 1 0 0,1 1 0 0 0,-1-1-1 0 0,1 1 1 0 0,-1 0-1 0 0,1 1 1 0 0,-1-1 0 0 0,1 1-1 0 0,-1 0 1 0 0,1 1-1 0 0,0-1 1 0 0,0 1 0 0 0,-1 0-1 0 0,-3 3-12 0 0,-6 1-23 0 0,1 1 0 0 0,1 1 0 0 0,-1 0-1 0 0,1 1 1 0 0,0 0 0 0 0,1 1 0 0 0,0 1-1 0 0,1 0 1 0 0,0 0 0 0 0,1 1 0 0 0,0 0-1 0 0,1 1 1 0 0,0 0 0 0 0,1 1 0 0 0,1 0-1 0 0,0 0 1 0 0,1 0 0 0 0,0 1 0 0 0,1 0-1 0 0,1 0 1 0 0,0 0 0 0 0,1 1 0 0 0,0 9 23 0 0,4-20-25 0 0,1 1 0 0 0,1-1 0 0 0,-1 0 1 0 0,1 0-1 0 0,0 0 0 0 0,0 0 1 0 0,0 0-1 0 0,1-1 0 0 0,-1 1 1 0 0,1-1-1 0 0,0 0 0 0 0,1 0 1 0 0,-1 0-1 0 0,1-1 0 0 0,-1 0 0 0 0,1 0 1 0 0,0 0-1 0 0,0 0 0 0 0,0-1 1 0 0,1 0-1 0 0,-1 0 0 0 0,1 0 1 0 0,-1-1-1 0 0,1 1 0 0 0,-1-1 0 0 0,1-1 1 0 0,0 1-1 0 0,0-1 0 0 0,-1 0 1 0 0,1 0-1 0 0,4-1 25 0 0,150-15-2925 0 0,-127 6 1022 0 0,4-1-1788 0 0,-2 0-4040 0 0,-18 7-2570 0 0</inkml:trace>
  <inkml:trace contextRef="#ctx0" brushRef="#br0" timeOffset="1954.178">2731 936 7106 0 0,'0'0'3794'0'0,"0"0"-1670"0"0,0 0-708 0 0,0 0-119 0 0,0 0 6 0 0,0 0 74 0 0,0 0-144 0 0,0 0-195 0 0,0 0-123 0 0,0 0-65 0 0,0 0-57 0 0,0 0-81 0 0,0 0-95 0 0,32-21-117 0 0,101-65-78 0 0,-43 11 450 0 0,-73 55-746 0 0,49-76 222 0 0,-67 98-326 0 0,-6 9-36 0 0,0-1 1 0 0,0 1-1 0 0,1 0 0 0 0,0 1 1 0 0,1 0-1 0 0,0 0 0 0 0,1 0 1 0 0,1 0-1 0 0,0 1 0 0 0,-1 8 14 0 0,4-18 1 0 0,-1 0 0 0 0,1 0 0 0 0,0 1-1 0 0,0-1 1 0 0,0 0 0 0 0,1 0 0 0 0,-1 0 0 0 0,1 0-1 0 0,0 0 1 0 0,-1 0 0 0 0,1 0 0 0 0,1 0-1 0 0,-1 0 1 0 0,0 0 0 0 0,1 0 0 0 0,-1 0 0 0 0,1-1-1 0 0,0 1 1 0 0,0-1 0 0 0,0 1 0 0 0,0-1-1 0 0,1 0 1 0 0,-1 0 0 0 0,0 0 0 0 0,1 0-1 0 0,0 0 1 0 0,-1-1 0 0 0,1 1 0 0 0,0-1 0 0 0,0 1-1 0 0,2 0 0 0 0,3 0 70 0 0,0 1 0 0 0,0-1 0 0 0,0 0 0 0 0,0-1 0 0 0,1 1 0 0 0,-1-2-1 0 0,0 1 1 0 0,1-1 0 0 0,-1-1 0 0 0,0 1 0 0 0,0-1 0 0 0,1-1-1 0 0,-1 0 1 0 0,0 0 0 0 0,0 0 0 0 0,-1-1 0 0 0,1 0 0 0 0,0-1 0 0 0,-1 1-1 0 0,7-6-69 0 0,-2 2 45 0 0,0-1 0 0 0,0 0 0 0 0,-1-1 0 0 0,0 0 0 0 0,-1-1 0 0 0,0 0 0 0 0,0 0 0 0 0,-1-1 0 0 0,-1-1 0 0 0,0 0-1 0 0,6-11-44 0 0,-4-21-1750 0 0,-10 24-4960 0 0,0 19 5848 0 0,0-4-10873 0 0</inkml:trace>
  <inkml:trace contextRef="#ctx0" brushRef="#br0" timeOffset="2254.147">3825 1 15819 0 0,'0'0'2553'0'0,"0"0"-863"0"0,0 0-463 0 0,0 0-155 0 0,0 0-199 0 0,0 0-105 0 0,0 0-102 0 0,0 0-83 0 0,0 0-10 0 0,0 0-58 0 0,0 0-67 0 0,0 0-63 0 0,0 0-51 0 0,-3 30-34 0 0,-7 96-28 0 0,6 163 950 0 0,21-46-1234 0 0,-16-219-92 0 0,0-19-11 0 0,0 1 0 0 0,-1-1 0 0 0,0 0 0 0 0,0 1 0 0 0,0-1 0 0 0,0 1 0 0 0,-1-1 0 0 0,0 1 0 0 0,0-1 0 0 0,0 0-1 0 0,-1 0 1 0 0,0 1 0 0 0,0-1 0 0 0,0 0 0 0 0,0 0 0 0 0,-1 0 115 0 0,-18-1-6437 0 0,16-4 1393 0 0,-1 0-6937 0 0</inkml:trace>
  <inkml:trace contextRef="#ctx0" brushRef="#br0" timeOffset="2504.103">3458 446 16676 0 0,'0'0'1836'0'0,"0"0"-454"0"0,0 0-86 0 0,0 0-53 0 0,0 0-186 0 0,34-4-212 0 0,104-13-216 0 0,5 12 498 0 0,85 6-1981 0 0,-209 3-1376 0 0,-11-2-2037 0 0,-1-1-7648 0 0</inkml:trace>
  <inkml:trace contextRef="#ctx0" brushRef="#br0" timeOffset="3120.102">4198 524 2192 0 0,'0'0'2541'0'0,"0"0"-8"0"0,0 0-118 0 0,0 0-171 0 0,0 0-271 0 0,0 0-368 0 0,0 0-366 0 0,0 0-352 0 0,0 0-275 0 0,0 0-145 0 0,0 0 21 0 0,0 0 80 0 0,0 0 58 0 0,-5 8 32 0 0,-17 26-45 0 0,10 49 1408 0 0,2 105-263 0 0,11-185-1732 0 0,-1-1 0 0 0,0 1-1 0 0,1-1 1 0 0,0 1 0 0 0,-1-1-1 0 0,1 1 1 0 0,0-1 0 0 0,0 0-1 0 0,0 1 1 0 0,1-1 0 0 0,-1 0-1 0 0,0 0 1 0 0,1 0 0 0 0,0 0 0 0 0,-1 0-1 0 0,1 0 1 0 0,0 0 0 0 0,0-1-1 0 0,0 1 1 0 0,0-1 0 0 0,0 1-1 0 0,0-1 1 0 0,1 0 0 0 0,-1 0 0 0 0,0 0-1 0 0,1 0 1 0 0,-1 0 0 0 0,1 0-1 0 0,-1-1 1 0 0,1 1 0 0 0,-1-1-1 0 0,1 0 1 0 0,-1 0 0 0 0,1 0 0 0 0,1 0-26 0 0,88-27 1039 0 0,-72 15-910 0 0,82-71 200 0 0,-86 62-391 0 0,-1 0 0 0 0,-1 0 1 0 0,-1-1-1 0 0,-1-1 1 0 0,-1-1-1 0 0,-1 1 1 0 0,1-6 61 0 0,-1-14-4703 0 0,-6-3-4673 0 0,-4 39-2487 0 0</inkml:trace>
  <inkml:trace contextRef="#ctx0" brushRef="#br0" timeOffset="3639.159">4631 895 5097 0 0,'0'0'2930'0'0,"0"0"-451"0"0,0 0-4 0 0,0 0 37 0 0,0 0-303 0 0,0 0-418 0 0,0 0-440 0 0,0 0-320 0 0,0 0-144 0 0,0 0-99 0 0,0 0-66 0 0,0 0-98 0 0,0 0-64 0 0,22-28-102 0 0,71-88-73 0 0,-5-8 819 0 0,-85 120-1185 0 0,0 0-1 0 0,1 1 1 0 0,0-1-1 0 0,0 1 1 0 0,0 0-1 0 0,0 0 1 0 0,0 0-1 0 0,0 0 1 0 0,1 1-1 0 0,0-1 1 0 0,-1 1-1 0 0,1 0 1 0 0,0 1-1 0 0,0-1 1 0 0,0 1-1 0 0,4-1-18 0 0,5 47 12 0 0,-13 65-29 0 0,0-108 24 0 0,1 0 1 0 0,-1-1-1 0 0,0 1 0 0 0,1 0 0 0 0,0-1 1 0 0,-1 0-1 0 0,1 1 0 0 0,0-1 1 0 0,0 0-1 0 0,0 0 0 0 0,0 0 1 0 0,0 0-1 0 0,0 0 0 0 0,0 0 0 0 0,0 0 1 0 0,0-1-1 0 0,0 1 0 0 0,0-1 1 0 0,0 0-1 0 0,1 1 0 0 0,-1-1 1 0 0,0 0-1 0 0,0 0 0 0 0,0-1 0 0 0,1 1 1 0 0,-1 0-1 0 0,0-1 0 0 0,0 1 1 0 0,0-1-1 0 0,0 0 0 0 0,0 0 1 0 0,0 0-1 0 0,0 0 0 0 0,0 0 0 0 0,0 0 1 0 0,0 0-1 0 0,0 0 0 0 0,-1-1 1 0 0,1 1-1 0 0,0-1-7 0 0,231-148 336 0 0,-168 116-240 0 0,-63 61 17 0 0,-2 152 153 0 0,0-175-316 0 0,1 0 1 0 0,-1 0-1 0 0,1 0 1 0 0,0 0-1 0 0,0 0 0 0 0,0 0 1 0 0,1 0-1 0 0,-1 0 1 0 0,1 0-1 0 0,0 0 0 0 0,0-1 1 0 0,0 1-1 0 0,1-1 1 0 0,-1 0-1 0 0,1 1 1 0 0,0-1-1 0 0,0 0 0 0 0,0-1 1 0 0,0 1-1 0 0,0 0 1 0 0,0-1-1 0 0,1 0 1 0 0,0 0-1 0 0,-1 0 0 0 0,1 0 1 0 0,0-1-1 0 0,3 2 50 0 0,44-11-8599 0 0,-43 1-3367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2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1119 0 0 0,'0'0'1199'0'0,"0"0"97"0"0,0 0 50 0 0,5 1 6145 0 0,20 1-3352 0 0,49-45-50 0 0,26-45-2126 0 0,-95 84-1861 0 0,84-81 1331 0 0,-3-4-1 0 0,46-65-1432 0 0,-106 121 74 0 0,-2-1 0 0 0,-1-1-1 0 0,-2-2 1 0 0,-2 0-1 0 0,-1 0 1 0 0,-2-2-1 0 0,-1 0 1 0 0,-2-1-1 0 0,5-29-73 0 0,-15 51 18 0 0,0 1 1 0 0,-1-1-1 0 0,-1 0 0 0 0,0 0 0 0 0,-2 0 1 0 0,0 0-1 0 0,-2-9-18 0 0,2 22 4 0 0,0-1 0 0 0,0 1 1 0 0,-1 0-1 0 0,1 0 0 0 0,-1 0 0 0 0,-1 0 0 0 0,1 1 1 0 0,-1-1-1 0 0,1 0 0 0 0,-1 1 0 0 0,-1 0 0 0 0,1 0 1 0 0,-1 0-1 0 0,1 0 0 0 0,-1 0 0 0 0,0 1 0 0 0,0-1 1 0 0,-1 1-1 0 0,1 0 0 0 0,-1 1 0 0 0,1-1 0 0 0,-1 1 1 0 0,0 0-1 0 0,0 0 0 0 0,0 0 0 0 0,0 1 0 0 0,-1-1-4 0 0,0 1-10 0 0,0 0-1 0 0,0 0 0 0 0,-1 1 0 0 0,1 0 0 0 0,0 0 0 0 0,-1 1 1 0 0,1-1-1 0 0,0 1 0 0 0,-1 0 0 0 0,1 1 0 0 0,0 0 0 0 0,0 0 1 0 0,0 0-1 0 0,0 1 0 0 0,1 0 0 0 0,-1 0 0 0 0,1 0 0 0 0,-1 1 1 0 0,1-1-1 0 0,0 1 0 0 0,1 0 0 0 0,-5 5 11 0 0,-81 117-126 0 0,76-95 134 0 0,0 0-1 0 0,2 0 0 0 0,1 1 0 0 0,2 1 0 0 0,1 0 1 0 0,1 0-1 0 0,2 1 0 0 0,1-1 0 0 0,2 1 1 0 0,2 0-1 0 0,1 0 0 0 0,4 31-7 0 0,0-35 44 0 0,1 0 1 0 0,2-1-1 0 0,0 0 0 0 0,2 0 1 0 0,2-1-1 0 0,0-1 0 0 0,1 0 1 0 0,13 18-45 0 0,-2-12 1451 0 0,-23-33-1426 0 0,-1 0-28 0 0,0 0 22 0 0,0 0-26 0 0,0 0 18 0 0,0 0 10 0 0,0 0-10 0 0,0 0-23 0 0,0 0 11 0 0,0 0-5 0 0,0 0 18 0 0,0 0-17 0 0,0 0-10 0 0,0 0 17 0 0,0 0-28 0 0,0 0-10 0 0,0 0 12 0 0,0 0 7 0 0,0 0-22 0 0,0 0 1 0 0,0 0-10 0 0,0 0 10 0 0,0 0-7 0 0,0 0-30 0 0,0 0-1217 0 0,0 2 3774 0 0,0-1-5198 0 0,0 0-9841 0 0,0-1 1436 0 0</inkml:trace>
  <inkml:trace contextRef="#ctx0" brushRef="#br0" timeOffset="253.936">740 784 6881 0 0,'0'0'1261'0'0,"0"0"-261"0"0,0 0 162 0 0,0 0 349 0 0,0 0 284 0 0,0 0-66 0 0,0 0-282 0 0,0 0-261 0 0,0 0-219 0 0,0 0-126 0 0,0 0-91 0 0,0 0-81 0 0,7 25-117 0 0,21 79-118 0 0,-20-20 547 0 0,-9-81-1010 0 0,1-1-1 0 0,0 0 1 0 0,-1 1-1 0 0,1-1 0 0 0,-1 0 1 0 0,0 1-1 0 0,0-1 1 0 0,1 0-1 0 0,-2 0 1 0 0,1 1-1 0 0,0-1 1 0 0,0 0-1 0 0,-1 0 0 0 0,1-1 1 0 0,-1 1-1 0 0,1 0 1 0 0,-1 0-1 0 0,0-1 1 0 0,0 1-1 0 0,0-1 0 0 0,-1 2 30 0 0,-15-10-9319 0 0,15 6-1675 0 0</inkml:trace>
  <inkml:trace contextRef="#ctx0" brushRef="#br0" timeOffset="488.944">727 453 9794 0 0,'0'0'3650'0'0,"0"0"-1489"0"0,0 0-610 0 0,0 0-199 0 0,0 0-142 0 0,0 0-258 0 0,0 0-328 0 0,0 0-352 0 0,0 0-279 0 0,0 0-171 0 0,0 0-56 0 0,0 0 17 0 0,0 0-11 0 0,2-4-66 0 0,-2 3 265 0 0,0 0 0 0 0,0 1 0 0 0,1-1 0 0 0,-1 0 0 0 0,0 1 0 0 0,0-1 0 0 0,1 1 0 0 0,-1-1 0 0 0,0 0 0 0 0,1 1 0 0 0,-1-1 0 0 0,0 1 0 0 0,1-1 0 0 0,-1 1 0 0 0,1-1 0 0 0,-1 1 0 0 0,1 0 0 0 0,-1-1 0 0 0,1 1 0 0 0,-1-1 0 0 0,1 1 0 0 0,-1 0 0 0 0,1-1 0 0 0,-1 1 0 0 0,1 0 0 0 0,0 0 0 0 0,-1 0 0 0 0,1-1 0 0 0,0 1 0 0 0,-1 0 0 0 0,1 0 0 0 0,0 0 0 0 0,-1 0 0 0 0,1 0 0 0 0,-1 0 0 0 0,1 0 0 0 0,0 0 0 0 0,-1 1-1 0 0,1-1 1 0 0,0 0 0 0 0,-1 0 0 0 0,1 0 0 0 0,-1 1 0 0 0,1-1 0 0 0,0 0 0 0 0,-1 1 0 0 0,1-1 29 0 0,21 18-5486 0 0,-14-10 1541 0 0,-1-1-5668 0 0</inkml:trace>
  <inkml:trace contextRef="#ctx0" brushRef="#br0" timeOffset="932.55">911 1094 4689 0 0,'0'0'4250'0'0,"0"0"-1344"0"0,0 0-644 0 0,0 0-316 0 0,0 0-322 0 0,0 0-317 0 0,0 0-273 0 0,0 0-256 0 0,0 0-211 0 0,0 0-85 0 0,0 0-38 0 0,0 0 11 0 0,0 0 11 0 0,21-29-8 0 0,62-92-14 0 0,-20-1 895 0 0,-54 96-1117 0 0,18-74 349 0 0,-27 100-613 0 0,0 0-16 0 0,0 0 0 0 0,0 0-32 0 0,0 23-254 0 0,17 78 427 0 0,-16-94-58 0 0,0-1 1 0 0,0 0-1 0 0,1 0 0 0 0,0 0 1 0 0,0 0-1 0 0,1 0 1 0 0,-1-1-1 0 0,1 1 0 0 0,1-1 1 0 0,-1 1-1 0 0,1-1 1 0 0,0 0-1 0 0,0 0 0 0 0,0-1 1 0 0,1 1-1 0 0,-1-1 1 0 0,1 0-1 0 0,0-1 0 0 0,0 1 1 0 0,1-1-1 0 0,0 1-25 0 0,-1-5 113 0 0,0 0-1 0 0,0 0 0 0 0,0-1 1 0 0,0 0-1 0 0,0 1 0 0 0,-1-2 1 0 0,1 1-1 0 0,-1 0 0 0 0,0-1 1 0 0,1 0-1 0 0,-1 0 0 0 0,0 0 1 0 0,-1-1-1 0 0,1 1 0 0 0,-1-1 1 0 0,1 0-1 0 0,-1 0 0 0 0,0 0 1 0 0,0-1-1 0 0,-1 1 0 0 0,1 0 1 0 0,-1-1-1 0 0,0 0 0 0 0,0 0 1 0 0,-1 1-1 0 0,1-6-112 0 0,67-169-1446 0 0,-55 166-1513 0 0,-2 10-5446 0 0,-8 3-3685 0 0</inkml:trace>
  <inkml:trace contextRef="#ctx0" brushRef="#br0" timeOffset="1356.967">1585 924 4473 0 0,'0'0'2670'0'0,"0"0"-695"0"0,0 0-343 0 0,0 0-49 0 0,0 0 38 0 0,0 0-14 0 0,0 0-86 0 0,0 0-94 0 0,0 0-202 0 0,0 0-228 0 0,0 0-195 0 0,0 0-145 0 0,0 0-87 0 0,20-7-44 0 0,60-22-48 0 0,-75 28-406 0 0,-1-1 0 0 0,0 0 0 0 0,1 0 1 0 0,-1 0-1 0 0,0 0 0 0 0,-1-1 0 0 0,1 0 1 0 0,0 1-1 0 0,-1-1 0 0 0,1-1 0 0 0,-1 1 1 0 0,0 0-1 0 0,0-1 0 0 0,0 1 0 0 0,-1-1 1 0 0,2-3-73 0 0,0 1 75 0 0,-2 5-53 0 0,-1-1 0 0 0,1 0 1 0 0,0 1-1 0 0,-1-1 1 0 0,1 0-1 0 0,-1 0 0 0 0,0 0 1 0 0,1 0-1 0 0,-1 0 0 0 0,0 0 1 0 0,0 0-1 0 0,-1-1 1 0 0,1 1-1 0 0,0 0 0 0 0,-1 0 1 0 0,1-1-1 0 0,-1 1 0 0 0,0-1 1 0 0,0 1-1 0 0,0 0 1 0 0,0-1-1 0 0,0 1 0 0 0,0 0 1 0 0,0-1-1 0 0,-1 1 0 0 0,0 0 1 0 0,1-1-1 0 0,-1 1 1 0 0,0 0-1 0 0,0 0 0 0 0,0 0 1 0 0,0 0-1 0 0,0 0 1 0 0,-1 0-1 0 0,1 0 0 0 0,-1 0 1 0 0,1 0-1 0 0,-1 1 0 0 0,0-1 1 0 0,1 0-1 0 0,-1 1 1 0 0,0 0-1 0 0,0-1 0 0 0,0 1 1 0 0,0 0-1 0 0,-1 0 0 0 0,1 0 1 0 0,0 0-1 0 0,0 0 1 0 0,-3 0-23 0 0,-3 2-15 0 0,0-1 1 0 0,-1 1-1 0 0,1 0 1 0 0,-1 1-1 0 0,1 0 0 0 0,0 0 1 0 0,0 1-1 0 0,0 0 1 0 0,0 0-1 0 0,1 1 1 0 0,-1 0-1 0 0,1 0 1 0 0,0 1-1 0 0,0 0 1 0 0,0 0-1 0 0,1 1 1 0 0,-3 2 14 0 0,-1 1-21 0 0,1 0 0 0 0,0 1 0 0 0,1-1 0 0 0,0 2 0 0 0,0-1 0 0 0,1 1 0 0 0,0 0 0 0 0,1 1 0 0 0,1 0 0 0 0,0 0 1 0 0,0 0-1 0 0,1 0 0 0 0,1 1 0 0 0,0-1 0 0 0,0 1 0 0 0,1 0 0 0 0,1 0 0 0 0,0 0 0 0 0,1 0 0 0 0,1 0 21 0 0,1-8-12 0 0,1 0-1 0 0,0-1 1 0 0,0 1-1 0 0,0-1 1 0 0,0 0-1 0 0,1 0 1 0 0,0 0-1 0 0,-1 0 1 0 0,1 0-1 0 0,1-1 1 0 0,-1 0-1 0 0,1 0 1 0 0,-1 0-1 0 0,1-1 1 0 0,0 1-1 0 0,0-1 1 0 0,0 0 0 0 0,0 0-1 0 0,0-1 1 0 0,0 0-1 0 0,0 0 1 0 0,1 0-1 0 0,-1 0 1 0 0,0-1-1 0 0,1 0 1 0 0,-1 0-1 0 0,1 0 1 0 0,-1-1-1 0 0,0 0 1 0 0,1 0-1 0 0,0 0 13 0 0,17-2-238 0 0,0 0 0 0 0,0-2 0 0 0,0-1 0 0 0,-1 0-1 0 0,1-2 1 0 0,-1 0 0 0 0,20-12 238 0 0,-22 12-320 0 0,103-48-2488 0 0,-46 13-7611 0 0,-55 28 572 0 0</inkml:trace>
  <inkml:trace contextRef="#ctx0" brushRef="#br0" timeOffset="2010.975">2425 689 5593 0 0,'0'0'2743'0'0,"0"0"-479"0"0,0 0-403 0 0,0 0-328 0 0,0 0-188 0 0,0 0-146 0 0,0 0-143 0 0,0 0-114 0 0,0 0-111 0 0,-35 15-92 0 0,-111 53-99 0 0,51-11 380 0 0,83-49-961 0 0,1 0 0 0 0,1 1 1 0 0,-1 0-1 0 0,1 1 0 0 0,1 0 0 0 0,0 0 0 0 0,0 1 0 0 0,1 1 1 0 0,1-1-1 0 0,0 1 0 0 0,0 0 0 0 0,1 1 0 0 0,1-1 1 0 0,0 1-1 0 0,0 1 0 0 0,0 6-59 0 0,5-18 4 0 0,0 0 0 0 0,0 0 1 0 0,0 0-1 0 0,0-1 0 0 0,0 1 1 0 0,1 0-1 0 0,-1 0 0 0 0,1 0 1 0 0,-1 0-1 0 0,1-1 0 0 0,0 1 0 0 0,0 0 1 0 0,0-1-1 0 0,0 1 0 0 0,0 0 1 0 0,0-1-1 0 0,0 1 0 0 0,0-1 1 0 0,1 0-1 0 0,-1 1 0 0 0,1-1 0 0 0,-1 0 1 0 0,1 0-1 0 0,-1 0 0 0 0,1 0 1 0 0,0 0-1 0 0,-1 0 0 0 0,1 0 1 0 0,0-1-1 0 0,0 1 0 0 0,-1 0 0 0 0,1-1 1 0 0,0 0-1 0 0,0 1 0 0 0,0-1 1 0 0,0 0-1 0 0,0 0 0 0 0,1 0-4 0 0,76-3 698 0 0,-60-2-597 0 0,0-2 0 0 0,0 0 0 0 0,-1-1 0 0 0,0-1 0 0 0,0 0-1 0 0,-1-2 1 0 0,0 0 0 0 0,-1 0 0 0 0,-1-2 0 0 0,0 0 0 0 0,0-1-1 0 0,-1 0 1 0 0,2-4-101 0 0,95-143 639 0 0,-122 178-621 0 0,3-6-50 0 0,0 1-1 0 0,0 0 1 0 0,1 1 0 0 0,1 0-1 0 0,0-1 1 0 0,1 2 0 0 0,0-1 0 0 0,1 1-1 0 0,1 0 1 0 0,0-1 0 0 0,-1 16 32 0 0,4-27-8 0 0,0 1 0 0 0,0 0 0 0 0,0 0 0 0 0,0-1 0 0 0,0 1 0 0 0,1 0 0 0 0,-1-1 0 0 0,1 1 0 0 0,0 0 0 0 0,0-1 0 0 0,0 1 0 0 0,0-1 0 0 0,0 1 0 0 0,1-1 0 0 0,-1 0 0 0 0,1 1 0 0 0,0-1 0 0 0,-1 0 0 0 0,1 0 0 0 0,0 0 0 0 0,0 0 0 0 0,0-1 0 0 0,0 1 0 0 0,1 0 0 0 0,-1-1 0 0 0,0 1 0 0 0,1-1 0 0 0,-1 0 0 0 0,1 0 0 0 0,-1 0 0 0 0,1 0 0 0 0,0 0 0 0 0,-1-1 0 0 0,1 1 0 0 0,0-1 0 0 0,0 0 0 0 0,-1 0 0 0 0,1 0 0 0 0,0 0 0 0 0,0 0 8 0 0,12-1 48 0 0,0-1 1 0 0,0 0 0 0 0,0-1-1 0 0,0 0 1 0 0,-1-1 0 0 0,1-1-1 0 0,-1-1 1 0 0,0 0 0 0 0,-1 0-1 0 0,0-2 1 0 0,0 1 0 0 0,4-4-49 0 0,12-5 128 0 0,7-4-48 0 0,0-1 0 0 0,-2-1 0 0 0,0-2 0 0 0,-2-2 0 0 0,-1 0 0 0 0,0-3 0 0 0,-3 0 0 0 0,0-2 0 0 0,22-32-80 0 0,-46 57 12 0 0,-1 1-1 0 0,0-1 1 0 0,0 1-1 0 0,0-1 1 0 0,0 0-1 0 0,-1 0 1 0 0,0 0-1 0 0,-1 0 1 0 0,1-1 0 0 0,-1 1-1 0 0,0 0 1 0 0,-1-7-12 0 0,0 12 1 0 0,-1-1 0 0 0,0 1 0 0 0,-1-1 0 0 0,1 1 0 0 0,0 0 0 0 0,0-1 0 0 0,0 1 0 0 0,-1 0 0 0 0,1 0 0 0 0,-1 0 0 0 0,1 0 0 0 0,-1 0 1 0 0,1 0-1 0 0,-1 0 0 0 0,0 1 0 0 0,1-1 0 0 0,-1 0 0 0 0,0 1 0 0 0,0-1 0 0 0,1 1 0 0 0,-1 0 0 0 0,0 0 0 0 0,0 0 0 0 0,1 0 0 0 0,-1 0 0 0 0,0 0 0 0 0,0 0 1 0 0,0 0-1 0 0,1 1 0 0 0,-2 0-1 0 0,0-1-6 0 0,-12 3-19 0 0,0 1-1 0 0,0 0 1 0 0,0 1-1 0 0,1 1 1 0 0,0 0-1 0 0,0 1 1 0 0,0 1-1 0 0,1 0 1 0 0,0 1-1 0 0,0 0 0 0 0,1 1 1 0 0,1 1-1 0 0,-1 0 1 0 0,-5 8 25 0 0,13-16-6 0 0,0 0-1 0 0,0 1 1 0 0,1-1 0 0 0,0 1-1 0 0,-1 0 1 0 0,1 0 0 0 0,1 0 0 0 0,-1 1-1 0 0,1-1 1 0 0,-1 1 0 0 0,1-1-1 0 0,0 1 1 0 0,1 0 0 0 0,-1 0-1 0 0,1-1 1 0 0,0 1 0 0 0,0 0 0 0 0,1 5 6 0 0,1-7 1 0 0,1 0 1 0 0,0-1-1 0 0,1 1 1 0 0,-1 0-1 0 0,0-1 1 0 0,1 1-1 0 0,0-1 1 0 0,-1 0-1 0 0,1 0 1 0 0,0 0-1 0 0,0 0 1 0 0,0 0-1 0 0,0-1 1 0 0,0 1-1 0 0,1-1 1 0 0,-1 0-1 0 0,0 0 1 0 0,1 0-1 0 0,-1 0 1 0 0,1-1-1 0 0,-1 1 1 0 0,1-1-1 0 0,-1 0 1 0 0,1 0-1 0 0,-1 0 1 0 0,1-1-1 0 0,0 1-1 0 0,10 1 38 0 0,46 5 137 0 0,-44-6-45 0 0,0 1-1 0 0,0 1 1 0 0,0 0 0 0 0,-1 1 0 0 0,1 1 0 0 0,-1 0 0 0 0,0 1-1 0 0,0 1 1 0 0,11 5-130 0 0,-22-6 34 0 0,0 1 0 0 0,-1-1-1 0 0,0 0 1 0 0,0 1 0 0 0,0 0-1 0 0,0-1 1 0 0,-1 1 0 0 0,0 0 0 0 0,0 0-1 0 0,-1 1 1 0 0,1-1 0 0 0,-1 0-1 0 0,-1 0 1 0 0,1 1 0 0 0,-1-1 0 0 0,0 0-1 0 0,-1 1 1 0 0,0-1 0 0 0,0 0-1 0 0,0 1 1 0 0,0-1 0 0 0,-1 0 0 0 0,0 0-1 0 0,-1 0 1 0 0,-1 3-34 0 0,-5 49-1306 0 0,12-54-1429 0 0,-2-4-1139 0 0,1 0-3434 0 0,-1 0-4719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3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0,'0'0'1184'0'0,"0"0"-232"0"0,0 0-38 0 0,0 0 265 0 0,0 0 391 0 0,0 0 222 0 0,0 0-16 0 0,0 0-223 0 0,0 0-289 0 0,0 0-244 0 0,0 0-148 0 0,0 0-91 0 0,0 0-51 0 0,37 1 12 0 0,114 4-39 0 0,816 0 4959 0 0,-520-9-4979 0 0,-450 14 1355 0 0,-119 57-1715 0 0,91-52-280 0 0,3-3 42 0 0,0 2-1 0 0,2 0 0 0 0,-1 2 1 0 0,2 1-1 0 0,-15 13-84 0 0,39-29 2 0 0,0 0-1 0 0,0 1 1 0 0,0-1 0 0 0,0 0-1 0 0,0 1 1 0 0,0-1 0 0 0,0 1-1 0 0,0-1 1 0 0,1 1 0 0 0,-1-1 0 0 0,1 1-1 0 0,-1-1 1 0 0,1 1 0 0 0,-1 0-1 0 0,1-1 1 0 0,0 1 0 0 0,0 0-1 0 0,0-1 1 0 0,0 1 0 0 0,0 0-1 0 0,0-1 1 0 0,0 1 0 0 0,1 0 0 0 0,-1-1-1 0 0,1 1 1 0 0,-1-1 0 0 0,1 1-1 0 0,-1-1 1 0 0,1 1 0 0 0,0-1-1 0 0,0 1 1 0 0,0-1 0 0 0,0 0-1 0 0,0 1 1 0 0,0-1 0 0 0,0 0 0 0 0,0 0-1 0 0,0 1 1 0 0,1-1 0 0 0,-1 0-1 0 0,0-1 1 0 0,1 1 0 0 0,-1 0-1 0 0,1 0 1 0 0,-1 0 0 0 0,1-1 0 0 0,-1 1-1 0 0,1-1 1 0 0,0 1 0 0 0,-1-1-1 0 0,1 0 1 0 0,0 0-2 0 0,24 8 98 0 0,-1-2-1 0 0,1-1 1 0 0,0-1 0 0 0,0-1 0 0 0,0-2-1 0 0,1 0 1 0 0,13-3-98 0 0,-15 2 52 0 0,669 4 907 0 0,-647 0-980 0 0,-47-4 37 0 0,0 0 0 0 0,0 0-10 0 0,0 0-3 0 0,0 0 20 0 0,0 0-22 0 0,-28-5 594 0 0,13-4-597 0 0,1-1 0 0 0,1 0 0 0 0,0-1 0 0 0,0-1 1 0 0,1 0-1 0 0,0 0 0 0 0,1-1 0 0 0,-7-11 2 0 0,-46-89 89 0 0,63 112-88 0 0,-8-14 12 0 0,4 23-81 0 0,-44 356 20 0 0,45-345 57 0 0,-1-1-1 0 0,-1 0 1 0 0,0 0 0 0 0,-2-1-1 0 0,0 1 1 0 0,-1-2 0 0 0,0 1 0 0 0,-2-1-1 0 0,0-1 1 0 0,-1 0 0 0 0,-4 4-9 0 0,9-16 43 0 0,23-25-46 0 0,163-101 63 0 0,-29 26-1400 0 0,-143 91 523 0 0,11-9-1614 0 0,-10 3-7762 0 0,-8 8-2195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5324.944">8308 2080 5817 0 0,'0'0'2913'0'0,"0"0"-839"0"0,0 0-474 0 0,0 0-72 0 0,0 0-55 0 0,0 0-192 0 0,0 0-331 0 0,0 0-314 0 0,0 0-172 0 0,0 0-41 0 0,0 0 12 0 0,5 3 23 0 0,2 1-409 0 0,-4-3 87 0 0,0 0 0 0 0,-1 1 0 0 0,1-1-1 0 0,0 1 1 0 0,-1-1 0 0 0,0 1 0 0 0,1 0-1 0 0,-1 0 1 0 0,0 0 0 0 0,0 0 0 0 0,0 0-1 0 0,0 0 1 0 0,0 1 0 0 0,-1-1 0 0 0,1 1 0 0 0,-1-1-1 0 0,1 1 1 0 0,-1 0 0 0 0,1 1-136 0 0,0 20 338 0 0,-1 1-1 0 0,-1-1 1 0 0,-1 0 0 0 0,-2 1 0 0 0,0-1 0 0 0,-1 0-1 0 0,-4 11-337 0 0,3 1 15 0 0,7-51-880 0 0,0-37-1595 0 0,-2 24-1426 0 0,2 0-5791 0 0,-2 20 1505 0 0</inkml:trace>
  <inkml:trace contextRef="#ctx0" brushRef="#br0" timeOffset="55640.242">8132 2066 3921 0 0,'0'0'3615'0'0,"0"0"-910"0"0,0 0-662 0 0,0 0-284 0 0,0 0-173 0 0,0 0-230 0 0,0 0-292 0 0,0 0-277 0 0,0 0-162 0 0,0 0-80 0 0,0 0-11 0 0,0 0 7 0 0,0 3 9 0 0,1-1-450 0 0,-1 0 0 0 0,1-1-1 0 0,-1 1 1 0 0,1-1 0 0 0,0 1 0 0 0,0-1-1 0 0,0 1 1 0 0,0-1 0 0 0,0 0 0 0 0,0 1-1 0 0,0-1 1 0 0,1 0 0 0 0,-1 0 0 0 0,0 0-1 0 0,1 0 1 0 0,-1 0 0 0 0,0 0-1 0 0,1 0 1 0 0,0 0 0 0 0,-1 0 0 0 0,1-1-1 0 0,-1 1 1 0 0,1-1 0 0 0,0 1 0 0 0,-1-1-1 0 0,1 0 1 0 0,0 0 0 0 0,0 1-1 0 0,-1-1 1 0 0,1 0 0 0 0,0-1 0 0 0,1 1-100 0 0,297 4 2670 0 0,-282 0-2299 0 0,-5-1-2694 0 0,-4-2-4563 0 0,-9-2 814 0 0,0-2 3318 0 0,0 3 1514 0 0,0-4-7349 0 0</inkml:trace>
  <inkml:trace contextRef="#ctx0" brushRef="#br0" timeOffset="56006.582">8148 2356 5625 0 0,'0'0'3181'0'0,"0"0"-755"0"0,0 0-462 0 0,0 0-174 0 0,0 0-134 0 0,0 0-235 0 0,0 0-289 0 0,0 0-209 0 0,0 0-126 0 0,0 0-29 0 0,0 0-24 0 0,0 0-79 0 0,10 3-67 0 0,184 17 2388 0 0,-164-20-3654 0 0,73-2 715 0 0,-69 0-4615 0 0,-1-2-5094 0 0,-22 0-2163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19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463 162 0 0 0,'0'0'668'0'0,"0"0"496"0"0,0 0 283 0 0,0 0 215 0 0,0 0 160 0 0,0 0 49 0 0,0 0-77 0 0,0 0-129 0 0,0 0-122 0 0,0 0-93 0 0,0 0-80 0 0,7 0 6929 0 0,-35 103-6326 0 0,23 515-447 0 0,-19-537-1441 0 0,20-118-1740 0 0,-1 6 120 0 0,-1-13-2699 0 0,3 16-4137 0 0,3 17-2725 0 0</inkml:trace>
  <inkml:trace contextRef="#ctx0" brushRef="#br0" timeOffset="292.034">1 570 6353 0 0,'0'0'1763'0'0,"0"0"-220"0"0,0 0 60 0 0,0 0 98 0 0,0 0-24 0 0,0 0-87 0 0,0 0-199 0 0,0 0-211 0 0,0 0-135 0 0,0 0-127 0 0,0 0-91 0 0,0 0-41 0 0,0 0-31 0 0,27-3-54 0 0,90-12-75 0 0,186-11 1677 0 0,-151-3-3303 0 0,-135 24-114 0 0,16-8-5761 0 0,-27 9 688 0 0,-2 4-5047 0 0</inkml:trace>
  <inkml:trace contextRef="#ctx0" brushRef="#br0" timeOffset="800.396">816 117 6497 0 0,'0'0'2356'0'0,"0"0"-616"0"0,0 0-206 0 0,0 0 41 0 0,0 0 44 0 0,0 0-75 0 0,0 0-236 0 0,0 0-297 0 0,0 0-223 0 0,0 0-145 0 0,0 0-85 0 0,0 0-54 0 0,-2 21-46 0 0,-7 135 679 0 0,16 50 99 0 0,-1-138-997 0 0,-6-43-189 0 0,1-1 0 0 0,1 0 1 0 0,1 1-1 0 0,2-1 0 0 0,0 0 0 0 0,2-1 0 0 0,0 0 0 0 0,1 0 0 0 0,2 0 0 0 0,2 2-50 0 0,-11-23 19 0 0,0 0 0 0 0,1 0 0 0 0,0 0 0 0 0,-1 0 0 0 0,1 0-1 0 0,0 0 1 0 0,0 0 0 0 0,0-1 0 0 0,0 1 0 0 0,0-1 0 0 0,0 0 0 0 0,0 1 0 0 0,1-1 0 0 0,-1 0 0 0 0,0 0-1 0 0,1-1 1 0 0,-1 1 0 0 0,1 0 0 0 0,-1-1 0 0 0,0 1 0 0 0,1-1 0 0 0,0 0 0 0 0,-1 0 0 0 0,1 0 0 0 0,-1 0 0 0 0,1-1-1 0 0,-1 1 1 0 0,1 0 0 0 0,-1-1 0 0 0,1 0 0 0 0,-1 0 0 0 0,0 0 0 0 0,1 0 0 0 0,-1 0 0 0 0,0 0 0 0 0,0 0-1 0 0,0-1 1 0 0,0 1 0 0 0,0-1 0 0 0,0 1 0 0 0,0-1 0 0 0,0 0 0 0 0,-1 0 0 0 0,1 0 0 0 0,0 0 0 0 0,0-2-19 0 0,162-183 618 0 0,-153 174-607 0 0,-9 10-8 0 0,0 0 1 0 0,0 0 0 0 0,0 0 0 0 0,1 1 0 0 0,-1-1-1 0 0,1 1 1 0 0,0 0 0 0 0,0-1 0 0 0,0 1 0 0 0,0 0-1 0 0,0 1 1 0 0,0-1 0 0 0,0 0 0 0 0,1 1 0 0 0,-1 0-1 0 0,0 0 1 0 0,1 0 0 0 0,3-1-4 0 0,20 57 341 0 0,24 129 200 0 0,-48-182-671 0 0,0-1 1 0 0,-1 0 0 0 0,1 0 0 0 0,0 0-1 0 0,0 0 1 0 0,0 0 0 0 0,-1 0 0 0 0,1-1 0 0 0,0 1-1 0 0,0-1 1 0 0,0 0 0 0 0,0 0 0 0 0,0 0-1 0 0,0 0 1 0 0,0-1 0 0 0,0 1 0 0 0,0-1 0 0 0,0 0-1 0 0,0 0 1 0 0,1-1 129 0 0,13-4-3116 0 0,-6 1-2705 0 0,-5 2-5577 0 0</inkml:trace>
  <inkml:trace contextRef="#ctx0" brushRef="#br0" timeOffset="1631.379">1735 578 3289 0 0,'0'0'2356'0'0,"0"0"-347"0"0,0 0 134 0 0,0 0 149 0 0,0 0-66 0 0,0 0-307 0 0,0 0-407 0 0,0 0-338 0 0,0 0-224 0 0,0 0-154 0 0,0 0-148 0 0,0 0-113 0 0,-29 25-87 0 0,-89 79-97 0 0,67-39 179 0 0,47-58-480 0 0,1 0-1 0 0,1 0 1 0 0,-1 1-1 0 0,1-1 1 0 0,0 0-1 0 0,1 1 1 0 0,0 0-1 0 0,0-1 0 0 0,0 1 1 0 0,1 0-1 0 0,1 6-49 0 0,0-12 28 0 0,1 0 0 0 0,-1 0 0 0 0,1 0-1 0 0,0 0 1 0 0,0-1 0 0 0,0 1 0 0 0,0-1-1 0 0,0 1 1 0 0,0-1 0 0 0,0 0-1 0 0,1 0 1 0 0,-1 1 0 0 0,0-2 0 0 0,1 1-1 0 0,-1 0 1 0 0,1 0 0 0 0,-1-1 0 0 0,1 1-1 0 0,-1-1 1 0 0,1 0 0 0 0,-1 0-1 0 0,1 0 1 0 0,-1 0 0 0 0,1 0 0 0 0,-1-1-1 0 0,1 1 1 0 0,-1-1 0 0 0,1 1 0 0 0,0-2-28 0 0,11-3 123 0 0,0 0 0 0 0,0-1 1 0 0,0-1-1 0 0,-1 0 1 0 0,0-1-1 0 0,-1-1 1 0 0,0 0-1 0 0,8-7-123 0 0,-5 4 65 0 0,12-9 23 0 0,-1-1 0 0 0,-2-1 1 0 0,0-1-1 0 0,-1-2 0 0 0,15-22-88 0 0,-38 48-1 0 0,0 0 0 0 0,1 1 0 0 0,-1-1 0 0 0,0 0 0 0 0,0 1 0 0 0,1-1 0 0 0,-1 0 0 0 0,0 0 0 0 0,1 0 1 0 0,-1 1-1 0 0,0-1 0 0 0,0 0 0 0 0,1 0 0 0 0,-1 0 0 0 0,0 0 0 0 0,1 0 0 0 0,-1 0 0 0 0,0 1 0 0 0,1-1 0 0 0,-1 0 0 0 0,1 0 0 0 0,-1 0 0 0 0,0 0 0 0 0,1 0 0 0 0,-1 0 0 0 0,0 0 0 0 0,1-1 0 0 0,-1 1 0 0 0,0 0 0 0 0,1 0 0 0 0,-1 0 0 0 0,0 0 0 0 0,1 0 0 0 0,-1 0 0 0 0,0-1 0 0 0,1 1 0 0 0,-1 0 0 0 0,0 0 0 0 0,0-1 0 0 0,1 1 0 0 0,-1 0 0 0 0,0 0 0 0 0,0-1 1 0 0,1 1-1 0 0,-1 0 0 0 0,0 0 0 0 0,0-1 0 0 0,0 1 0 0 0,0 0 0 0 0,1-1 0 0 0,-1 1 0 0 0,0 0 0 0 0,0-1 0 0 0,0 1 0 0 0,0-1 1 0 0,0 11 5 0 0,1 0 1 0 0,0-1-1 0 0,0 1 1 0 0,1-1-1 0 0,1 1 0 0 0,-1-1 1 0 0,2 0-1 0 0,-1 1 1 0 0,1-2-1 0 0,0 1 1 0 0,1 0-1 0 0,0-1 0 0 0,1 0 1 0 0,2 4-6 0 0,-5-8 4 0 0,0 1-1 0 0,1-1 1 0 0,0 1 0 0 0,0-1-1 0 0,0 0 1 0 0,0 0 0 0 0,0-1-1 0 0,1 1 1 0 0,-1-1 0 0 0,1 0-1 0 0,0 0 1 0 0,0-1 0 0 0,0 1 0 0 0,1-1-1 0 0,-1 0 1 0 0,0-1 0 0 0,1 1-1 0 0,-1-1 1 0 0,1 0 0 0 0,0 0-1 0 0,-1-1 1 0 0,1 0 0 0 0,0 0-1 0 0,-1 0 1 0 0,1 0 0 0 0,-1-1 0 0 0,1 0-1 0 0,0-1 1 0 0,-1 1 0 0 0,1-1-4 0 0,15-11 77 0 0,0-1 1 0 0,-1-1 0 0 0,0-1 0 0 0,-2 0 0 0 0,0-2-1 0 0,0 0 1 0 0,-2-1 0 0 0,0-1 0 0 0,-1 0 0 0 0,-2-1-1 0 0,0 0 1 0 0,-1-1 0 0 0,-1-1 0 0 0,-1 0 0 0 0,2-7-78 0 0,0-8 13 0 0,-1-1 0 0 0,-1 0 0 0 0,-3-1 0 0 0,-1 0 0 0 0,-2 0 1 0 0,-2 0-1 0 0,-1 0 0 0 0,-2 0 0 0 0,-2-4-13 0 0,3 36 7 0 0,-1 0 0 0 0,0 0 0 0 0,0 0 0 0 0,0 0-1 0 0,-1 1 1 0 0,0-1 0 0 0,-1 0 0 0 0,1 1 0 0 0,-2 0 0 0 0,1 0-1 0 0,-1 0 1 0 0,0 0 0 0 0,0 0 0 0 0,-1 1 0 0 0,-3-5-7 0 0,6 11 7 0 0,0 0 0 0 0,0 1-1 0 0,0-1 1 0 0,0 0 0 0 0,0 1 0 0 0,0-1 0 0 0,0 1 0 0 0,0 0 0 0 0,0-1 0 0 0,0 1-1 0 0,0 0 1 0 0,0 0 0 0 0,1 1 0 0 0,-1-1 0 0 0,0 0 0 0 0,1 0 0 0 0,-1 1 0 0 0,1-1-1 0 0,-1 1 1 0 0,1-1 0 0 0,0 1 0 0 0,0 0 0 0 0,-1-1 0 0 0,1 1 0 0 0,0 0-1 0 0,1 0 1 0 0,-1 0 0 0 0,0 0 0 0 0,1 0 0 0 0,-1 0 0 0 0,1 0 0 0 0,-1 0 0 0 0,1 0-1 0 0,0 0 1 0 0,0 0 0 0 0,0 0 0 0 0,0 0 0 0 0,0 1-7 0 0,-2 2 24 0 0,-2 16 29 0 0,0 0 1 0 0,2 1-1 0 0,0-1 0 0 0,1 1 0 0 0,1-1 0 0 0,1 1 0 0 0,4 19-53 0 0,4 3 165 0 0,1 0-1 0 0,3-1 0 0 0,1 0 0 0 0,3-2 0 0 0,9 19-164 0 0,-25-59 2 0 0,34 70 131 0 0,-26-56-114 0 0,0 0 0 0 0,-2 0-1 0 0,0 1 1 0 0,0 0-1 0 0,-2 0 1 0 0,0 0-1 0 0,-1 1 1 0 0,0-1-1 0 0,-2 1 1 0 0,1 7-19 0 0,-3-15-6 0 0,1-6 8 0 0,-1-1 1 0 0,0 1-1 0 0,0-1 0 0 0,0 1 0 0 0,0 0 1 0 0,0-1-1 0 0,0 1 0 0 0,0-1 0 0 0,-1 1 1 0 0,0-1-1 0 0,1 1 0 0 0,-1-1 0 0 0,0 1 1 0 0,0-1-1 0 0,0 0 0 0 0,0 0 0 0 0,-1 1 1 0 0,1-1-1 0 0,-1 0 0 0 0,1 0 0 0 0,-1 0-2 0 0,-10-42-1675 0 0,10-6-349 0 0,-1-7-2701 0 0,-1 18-4647 0 0,2 26-1934 0 0</inkml:trace>
  <inkml:trace contextRef="#ctx0" brushRef="#br0" timeOffset="1882.04">2094 357 10162 0 0,'0'0'3129'0'0,"0"0"-763"0"0,0 0-446 0 0,0 0-232 0 0,0 0-223 0 0,0 0-294 0 0,0 0-320 0 0,0 0-227 0 0,0 0 12 0 0,0 0 91 0 0,0 0 97 0 0,0 0-17 0 0,0 0-131 0 0,17 3-113 0 0,60 12-109 0 0,-55-12-219 0 0,0-1-1 0 0,0-1 1 0 0,0-1-1 0 0,0-1 0 0 0,0-1 1 0 0,18-4-235 0 0,-29 5 43 0 0,236-50-386 0 0,-234 48-247 0 0,7-1-1884 0 0,-8 1-5699 0 0,-7 2-4687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31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8 188 0 0 0,'0'0'719'0'0,"0"0"182"0"0,0 0 42 0 0,0 0 49 0 0,0 0 77 0 0,0 0 122 0 0,-2-1 114 0 0,-4-6 2211 0 0,20 7 2513 0 0,0 1-3365 0 0,-2-3-3421 0 0,94-37 3790 0 0,-28-27-1624 0 0,-68 50 853 0 0,-10 17-2274 0 0,-2 32 204 0 0,3 68 535 0 0,-15 347 157 0 0,-9-177-482 0 0,22-253-296 0 0,2-27 132 0 0,-2-12-771 0 0,3-58-1803 0 0,7 29-7215 0 0,-7 41-401 0 0</inkml:trace>
  <inkml:trace contextRef="#ctx0" brushRef="#br0" timeOffset="715.798">201 166 2649 0 0,'0'0'2163'0'0,"0"0"-384"0"0,0 0-100 0 0,0 0 146 0 0,0 0 95 0 0,0 0 8 0 0,0 0-130 0 0,0 0-289 0 0,0 0-299 0 0,0 0-279 0 0,0 0-216 0 0,0 0-129 0 0,0 0-91 0 0,-3-4-64 0 0,-11-14-60 0 0,26 5 992 0 0,-2 5-1210 0 0,0 0 0 0 0,1 1 0 0 0,0 0 0 0 0,1 0 0 0 0,-1 1 0 0 0,1 1 0 0 0,0 0 0 0 0,1 1 0 0 0,-1 0 0 0 0,1 1 1 0 0,0 0-1 0 0,0 1 0 0 0,0 0 0 0 0,1 1-153 0 0,-10 1 19 0 0,0 0 0 0 0,0 1 1 0 0,0 0-1 0 0,0-1 0 0 0,0 1 0 0 0,0 1 1 0 0,-1-1-1 0 0,1 0 0 0 0,0 1 0 0 0,-1 0 1 0 0,1 0-1 0 0,-1 0 0 0 0,0 0 0 0 0,1 1 1 0 0,-1-1-1 0 0,0 1 0 0 0,0 0 0 0 0,-1 0 1 0 0,1 0-1 0 0,-1 0 0 0 0,1 0 0 0 0,-1 0 1 0 0,0 1-1 0 0,0-1 0 0 0,0 2-19 0 0,2 4 41 0 0,0 0 0 0 0,-1 0 1 0 0,0 0-1 0 0,0 1 0 0 0,-1-1 0 0 0,-1 1 0 0 0,1 0 0 0 0,-1-1 0 0 0,-1 1 1 0 0,0 0-1 0 0,0-1 0 0 0,-1 1 0 0 0,-1 0 0 0 0,1-1 0 0 0,-1 1 0 0 0,-1-1 0 0 0,-3 9-41 0 0,-2 4 40 0 0,-1 0-1 0 0,-1-1 0 0 0,-1 0 1 0 0,0-1-1 0 0,-2 0 0 0 0,-14 17-39 0 0,-30 8 127 0 0,57-45-117 0 0,0 0-12 0 0,0 0 23 0 0,0 0 2 0 0,0 0 3 0 0,0 0-31 0 0,22-7-358 0 0,110-8 421 0 0,-124 18-41 0 0,0 0 0 0 0,0 0 0 0 0,-1 0 0 0 0,1 1 1 0 0,-1 0-1 0 0,0 0 0 0 0,0 1 0 0 0,0 0 0 0 0,-1 0 0 0 0,1 1 1 0 0,-1 0-1 0 0,-1 0 0 0 0,1 0 0 0 0,-1 1 0 0 0,0 0 0 0 0,0 0-17 0 0,2 6 44 0 0,0 0 0 0 0,-1 0-1 0 0,0 1 1 0 0,-1-1-1 0 0,-1 1 1 0 0,0 0 0 0 0,-1 0-1 0 0,-1 1 1 0 0,0-1-1 0 0,-1 1 1 0 0,0-1 0 0 0,-1 1-1 0 0,-2 10-43 0 0,1-13 65 0 0,-2 0-1 0 0,0 0 0 0 0,0 0 1 0 0,-1 0-1 0 0,0 0 0 0 0,-1-1 1 0 0,-1 0-1 0 0,0 0 1 0 0,0 0-1 0 0,-1-1 0 0 0,0 0 1 0 0,-1 0-1 0 0,0-1 0 0 0,-1 0 1 0 0,-4 4-65 0 0,6-8 33 0 0,0-1 1 0 0,0 1 0 0 0,-1-1-1 0 0,1-1 1 0 0,-1 1-1 0 0,0-1 1 0 0,0-1-1 0 0,0 0 1 0 0,0 0 0 0 0,0 0-1 0 0,-1-1 1 0 0,1 0-1 0 0,-1-1 1 0 0,1 1-1 0 0,0-2 1 0 0,-1 1 0 0 0,1-1-1 0 0,0-1 1 0 0,-1 1-1 0 0,1-1 1 0 0,0-1-1 0 0,0 0 1 0 0,-2-1-34 0 0,-182-99-244 0 0,177 84-2061 0 0,28 13-6863 0 0,-4 6-2579 0 0</inkml:trace>
  <inkml:trace contextRef="#ctx0" brushRef="#br0" timeOffset="1865.201">1028 563 4561 0 0,'0'0'2008'0'0,"0"0"-253"0"0,0 0 79 0 0,0 0 76 0 0,0 0-44 0 0,0 0-193 0 0,0 0-350 0 0,0 0-297 0 0,0 0-207 0 0,0 0-174 0 0,0 0-147 0 0,0 0-126 0 0,0 0-72 0 0,-24 16-43 0 0,-71 51-27 0 0,61-30 76 0 0,32-28-243 0 0,-1-2-31 0 0,1-1-1 0 0,0 2 1 0 0,0-1 0 0 0,1 0-1 0 0,0 0 1 0 0,0 0 0 0 0,0 1 0 0 0,1-1-1 0 0,0 0 1 0 0,1 1 0 0 0,0-1-1 0 0,0 4-31 0 0,0-8 28 0 0,-1 0 0 0 0,1-1 0 0 0,0 1 0 0 0,-1 0 0 0 0,1-1 0 0 0,1 1-1 0 0,-1 0 1 0 0,0-1 0 0 0,0 1 0 0 0,1-1 0 0 0,0 0 0 0 0,-1 0 0 0 0,1 1 0 0 0,0-1-1 0 0,0 0 1 0 0,0 0 0 0 0,0 0 0 0 0,0-1 0 0 0,1 1 0 0 0,-1-1 0 0 0,1 1-1 0 0,-1-1 1 0 0,1 0 0 0 0,-1 0 0 0 0,1 0 0 0 0,0 0 0 0 0,-1 0 0 0 0,1 0 0 0 0,0-1-1 0 0,0 1 1 0 0,-1-1 0 0 0,3 0-28 0 0,5-2 164 0 0,0 0-1 0 0,0-1 0 0 0,0-1 1 0 0,-1 1-1 0 0,0-1 0 0 0,1-1 1 0 0,-1 0-1 0 0,0 0 0 0 0,-1-1 1 0 0,0 0-1 0 0,0 0 0 0 0,0-1 1 0 0,0 0-1 0 0,-1 0 0 0 0,-1-1 1 0 0,1 0-1 0 0,-1 0 0 0 0,2-4-163 0 0,-6 10 34 0 0,6-9 25 0 0,-1 0 0 0 0,0-1 0 0 0,-1 1-1 0 0,0-1 1 0 0,0 0 0 0 0,-2-1 0 0 0,1 1-1 0 0,-2-1 1 0 0,1 0 0 0 0,-2 0 0 0 0,0 0 0 0 0,0 0-1 0 0,-1-13-58 0 0,-2 23-12 0 0,0-1 0 0 0,1 0 0 0 0,-1 1 0 0 0,-1-1 0 0 0,1 1-1 0 0,-1-1 1 0 0,1 1 0 0 0,-1 0 0 0 0,0 0 0 0 0,0 0 0 0 0,0 0-1 0 0,-1 0 1 0 0,1 0 0 0 0,-1 0 0 0 0,1 1 0 0 0,-1-1 0 0 0,0 1-1 0 0,0 0 1 0 0,0 0 0 0 0,-1 0 0 0 0,1 0 0 0 0,0 0 0 0 0,-1 1-1 0 0,1-1 1 0 0,-1 1 0 0 0,1 0 0 0 0,-1 0 0 0 0,1 1 0 0 0,-1-1-1 0 0,0 1 1 0 0,0 0 0 0 0,1-1 0 0 0,-5 2 12 0 0,5-2-56 0 0,0 1-1 0 0,-1 0 1 0 0,1 0 0 0 0,0 1-1 0 0,-1-1 1 0 0,1 0 0 0 0,0 1-1 0 0,-1 0 1 0 0,1 0 0 0 0,0 0-1 0 0,0 0 1 0 0,0 1 0 0 0,0-1-1 0 0,0 1 1 0 0,0 0 0 0 0,0-1 0 0 0,0 1-1 0 0,1 1 1 0 0,-1-1 0 0 0,1 0-1 0 0,-1 1 1 0 0,0 1 56 0 0,3-2-9 0 0,0 0 1 0 0,1 0-1 0 0,0-1 1 0 0,-1 1-1 0 0,1 0 1 0 0,0-1-1 0 0,0 1 1 0 0,0 0-1 0 0,0-1 0 0 0,0 1 1 0 0,0-1-1 0 0,1 0 1 0 0,-1 1-1 0 0,0-1 1 0 0,1 0-1 0 0,-1 0 1 0 0,1 0-1 0 0,-1 0 1 0 0,1 0-1 0 0,0 0 0 0 0,-1 0 1 0 0,1 0-1 0 0,0-1 1 0 0,-1 1-1 0 0,1-1 1 0 0,0 1-1 0 0,0-1 1 0 0,0 0-1 0 0,0 1 1 0 0,-1-1-1 0 0,1 0 0 0 0,0 0 1 0 0,0-1-1 0 0,0 1 1 0 0,0 0-1 0 0,0-1 1 0 0,1 0 8 0 0,0 2-12 0 0,18-1 68 0 0,-1 0 0 0 0,0-2-1 0 0,0 0 1 0 0,0-1 0 0 0,-1-1 0 0 0,1-1 0 0 0,-1-1-1 0 0,0-1 1 0 0,0 0 0 0 0,0-1 0 0 0,-1-1 0 0 0,-1-1-1 0 0,0 0 1 0 0,0-2 0 0 0,-1 0 0 0 0,0 0 0 0 0,-1-2-1 0 0,-1 0 1 0 0,6-6-56 0 0,-1-4 34 0 0,0 0 0 0 0,-1-1 0 0 0,-2-1 0 0 0,-1-1 0 0 0,0 0 1 0 0,-2-1-1 0 0,-2 0 0 0 0,0-1 0 0 0,-2 0 0 0 0,-1-1 0 0 0,0-8-34 0 0,-4-10 139 0 0,-4 47-51 0 0,0 1-28 0 0,-8 15-114 0 0,-48 106 172 0 0,30-57-22 0 0,3 0 1 0 0,3 2 0 0 0,2 0-1 0 0,-5 54-96 0 0,15 67-6 0 0,9-181 11 0 0,1 0 1 0 0,-1 0-1 0 0,1 0 0 0 0,0 0 1 0 0,1-1-1 0 0,-1 1 1 0 0,1-1-1 0 0,0 0 1 0 0,1 0-1 0 0,-1 0 1 0 0,1 0-1 0 0,0 0 1 0 0,0-1-1 0 0,0 0 0 0 0,1 0 1 0 0,-1 0-1 0 0,1 0 1 0 0,0-1-1 0 0,1 1 1 0 0,-1-1-1 0 0,0-1 1 0 0,1 1-1 0 0,-1-1 1 0 0,1 0-1 0 0,0 0 0 0 0,0 0 1 0 0,0-1-1 0 0,0 0 1 0 0,0 0-1 0 0,0-1 1 0 0,0 0-1 0 0,0 0 1 0 0,0 0-1 0 0,0-1 0 0 0,0 0 1 0 0,0 0-1 0 0,0 0 1 0 0,0-1-1 0 0,0 0 1 0 0,-1 0-1 0 0,1 0 1 0 0,-1-1-1 0 0,1 0 1 0 0,-1 0-1 0 0,0 0 0 0 0,1-1-5 0 0,4-2 40 0 0,0 1-1 0 0,-1-2 1 0 0,0 1-1 0 0,0-1 1 0 0,-1-1-1 0 0,0 0 0 0 0,0 0 1 0 0,-1 0-1 0 0,0-1 1 0 0,0 0-1 0 0,-1 0 0 0 0,0-1 1 0 0,-1 0-1 0 0,0 0 1 0 0,0 0-1 0 0,-1 0 1 0 0,0-1-1 0 0,-1 0 0 0 0,-1 0 1 0 0,1 0-1 0 0,-2 0 1 0 0,0 0-1 0 0,0 0 1 0 0,-1 0-1 0 0,0-7-39 0 0,-1 14 2 0 0,0 0 0 0 0,1 0 0 0 0,-2 0 0 0 0,1 1 0 0 0,0-1 0 0 0,-1 0 0 0 0,1 1 0 0 0,-1-1 0 0 0,0 1-1 0 0,-1 0 1 0 0,1 0 0 0 0,0-1 0 0 0,-1 2 0 0 0,0-1 0 0 0,1 0 0 0 0,-1 0 0 0 0,0 1 0 0 0,-1 0 0 0 0,1-1 0 0 0,0 1 0 0 0,-1 0 0 0 0,1 1 0 0 0,-1-1 0 0 0,1 1 0 0 0,-1-1 0 0 0,0 1 0 0 0,-2 0-2 0 0,-3-2-59 0 0,-1 1-1 0 0,0 1 1 0 0,0-1 0 0 0,0 1 0 0 0,0 1 0 0 0,0 0 0 0 0,0 1-1 0 0,0-1 1 0 0,1 2 0 0 0,-5 0 59 0 0,-83 45-1672 0 0,41-3-7146 0 0,47-33-2898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39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0 0 0,'0'0'205'0'0,"0"0"788"0"0,0 0 492 0 0,0 0 342 0 0,0 0 74 0 0,0 0-246 0 0,0 0-400 0 0,0 0-375 0 0,0 0-243 0 0,0 0-54 0 0,0 0 143 0 0,0 0 114 0 0,0 0 93 0 0,6 0 36 0 0,44 3 1547 0 0,-34-1-1900 0 0,0-1-1 0 0,0-1 1 0 0,0 0-1 0 0,0 0 1 0 0,-1-2 0 0 0,1 0-1 0 0,0-1 1 0 0,2-1-616 0 0,-17 4 11 0 0,133-63 1551 0 0,-128 59-1515 0 0,-1 1 0 0 0,0-1 1 0 0,0 0-1 0 0,0-1 1 0 0,-1 1-1 0 0,1-1 0 0 0,-1 0 1 0 0,0 0-1 0 0,-1 0 1 0 0,1 0-1 0 0,-1-1 0 0 0,0 0 1 0 0,0 1-1 0 0,-1-1 1 0 0,0 0-1 0 0,0-1 0 0 0,0 1 1 0 0,-1 0-1 0 0,0 0 1 0 0,0-1-1 0 0,0 1 0 0 0,-1-1-47 0 0,0 3 5 0 0,0 1-1 0 0,0 0 1 0 0,-1-1-1 0 0,1 1 1 0 0,-1-1-1 0 0,0 1 1 0 0,0 0-1 0 0,0-1 1 0 0,0 1-1 0 0,-1 0 1 0 0,0 0-1 0 0,1 0 1 0 0,-1 0-1 0 0,0 0 1 0 0,0 1-1 0 0,0-1 1 0 0,-1 0-1 0 0,1 1 1 0 0,-1 0-1 0 0,1-1 1 0 0,-1 1-1 0 0,0 0 1 0 0,0 0-1 0 0,0 1 1 0 0,0-1-1 0 0,0 1 1 0 0,0-1-1 0 0,-1 1 1 0 0,1 0-1 0 0,0 0 1 0 0,-1 0-1 0 0,-1 1-4 0 0,-5-2-15 0 0,-1 1 0 0 0,0 0 0 0 0,0 1 0 0 0,0 1 0 0 0,0-1-1 0 0,1 2 1 0 0,-1-1 0 0 0,0 2 0 0 0,1-1 0 0 0,-1 1 0 0 0,1 1-1 0 0,0 0 1 0 0,0 1 0 0 0,0 0 0 0 0,1 0 0 0 0,-1 1 0 0 0,1 0-1 0 0,1 0 1 0 0,-1 1 0 0 0,1 0 0 0 0,0 1 0 0 0,1 0 0 0 0,0 0 0 0 0,0 1-1 0 0,1 0 1 0 0,0 0 0 0 0,0 0 0 0 0,1 1 0 0 0,0-1 0 0 0,-1 6 15 0 0,4-9 22 0 0,0 1 0 0 0,0-1 0 0 0,1 1 0 0 0,-1 0 0 0 0,1 0 0 0 0,1-1 0 0 0,-1 1 0 0 0,1 0 0 0 0,1 0 0 0 0,-1 0 0 0 0,1 0 1 0 0,0-1-1 0 0,1 1 0 0 0,-1 0 0 0 0,1-1 0 0 0,1 1 0 0 0,-1-1 0 0 0,1 0 0 0 0,0 1 0 0 0,1-1 0 0 0,-1-1 0 0 0,4 4-22 0 0,6 10 89 0 0,1-2 0 0 0,1 0-1 0 0,0-1 1 0 0,2 0 0 0 0,0-2-1 0 0,7 5-88 0 0,-11-10 91 0 0,-1-1 1 0 0,2 0-1 0 0,-1-1 0 0 0,1-1 0 0 0,0 0 0 0 0,1-1 1 0 0,-1 0-1 0 0,1-1 0 0 0,0-1 0 0 0,0 0 0 0 0,0-2 1 0 0,0 1-1 0 0,13-2-91 0 0,-14-2 58 0 0,0-2 0 0 0,-1 1 1 0 0,1-2-1 0 0,-1 0 0 0 0,0-1 0 0 0,0 0 1 0 0,-1-1-1 0 0,1 0 0 0 0,-2-1 1 0 0,1 0-1 0 0,-1-1 0 0 0,0 0 0 0 0,-1-1 1 0 0,2-2-59 0 0,-1 2 31 0 0,151-162 194 0 0,-64 99-168 0 0,-1 65-142 0 0,-96 10 92 0 0,1-1 0 0 0,0 1 1 0 0,-1 0-1 0 0,1 0 0 0 0,-1 1 0 0 0,0-1 0 0 0,1 0 0 0 0,-1 0 1 0 0,0 1-1 0 0,0-1 0 0 0,-1 0 0 0 0,1 1 0 0 0,0-1 1 0 0,-1 1-1 0 0,0-1 0 0 0,1 1 0 0 0,-1-1 0 0 0,0 1 1 0 0,0-1-1 0 0,0 1 0 0 0,-1-1 0 0 0,0 3-7 0 0,1-4 1 0 0,-1 12 23 0 0,0 0 0 0 0,-1 1-1 0 0,-1-1 1 0 0,-1 0 0 0 0,0 0 0 0 0,0 0 0 0 0,-1-1 0 0 0,-1 0 0 0 0,-1 3-24 0 0,5-11-2 0 0,-62 114-30 0 0,164-237-213 0 0,-74 90 234 0 0,2 1-1 0 0,0 1 1 0 0,2 1 0 0 0,1 2 0 0 0,1 1 0 0 0,27-14 11 0 0,-14 19-132 0 0,-37 48 111 0 0,-60 234 331 0 0,52-256-754 0 0,8 14-7840 0 0,-8-22-2101 0 0</inkml:trace>
  <inkml:trace contextRef="#ctx0" brushRef="#br0" timeOffset="1110.942">1462 275 0 0 0,'0'0'884'0'0,"0"0"518"0"0,0 0 82 0 0,0 0-49 0 0,0 0-60 0 0,0 0-45 0 0,0 0-77 0 0,0 0-126 0 0,0 0-151 0 0,0 0-181 0 0,0 0-171 0 0,29 0 2745 0 0,-18-1-2956 0 0,-1 0-1 0 0,0-1 1 0 0,-1 0-1 0 0,1-1 0 0 0,0 0 1 0 0,-1 0-1 0 0,1-1 1 0 0,-1 0-1 0 0,0-1 1 0 0,0 0-1 0 0,-1 0 1 0 0,1-1-1 0 0,-1 0 1 0 0,5-6-413 0 0,-11 11 23 0 0,32-38 702 0 0,-33 39-716 0 0,0-1 0 0 0,-1 0 1 0 0,1 0-1 0 0,-1 1 0 0 0,1-1 0 0 0,-1 0 1 0 0,1 0-1 0 0,-1 0 0 0 0,1 0 0 0 0,-1 0 0 0 0,0 0 1 0 0,1 0-1 0 0,-1 0 0 0 0,0 0 0 0 0,0 0 1 0 0,0 0-1 0 0,0 0 0 0 0,0 1 0 0 0,0-1 0 0 0,0 0 1 0 0,0 0-1 0 0,0 0 0 0 0,0 0 0 0 0,-1 0 1 0 0,1 0-1 0 0,0 0 0 0 0,-1 0 0 0 0,1 0 0 0 0,-1 0 1 0 0,1 0-1 0 0,-1 1 0 0 0,1-1 0 0 0,-1 0 1 0 0,1 0-1 0 0,-1 0 0 0 0,0 1 0 0 0,1-1 0 0 0,-1 0 1 0 0,0 1-1 0 0,0-1 0 0 0,0 1 0 0 0,0-1 1 0 0,1 1-1 0 0,-1-1 0 0 0,0 1 0 0 0,0 0 0 0 0,0-1 1 0 0,0 1-1 0 0,0 0-9 0 0,-9-2-30 0 0,0 0 0 0 0,0 1 0 0 0,1 0 0 0 0,-1 1 0 0 0,0 0 0 0 0,0 1 0 0 0,0 0 0 0 0,0 0 0 0 0,1 1 0 0 0,-1 0 0 0 0,0 1 0 0 0,1 0 0 0 0,0 1 0 0 0,0-1 0 0 0,0 2 0 0 0,0-1 0 0 0,1 1 0 0 0,-1 1 0 0 0,1 0 0 0 0,0 0 0 0 0,1 0 0 0 0,-4 4 30 0 0,8-6 5 0 0,1 0 0 0 0,-1 0 0 0 0,0 0 1 0 0,1 0-1 0 0,0 0 0 0 0,0 0 0 0 0,0 0 0 0 0,1 1 0 0 0,-1-1 1 0 0,1 1-1 0 0,0-1 0 0 0,1 1 0 0 0,-1-1 0 0 0,1 1 1 0 0,-1 0-1 0 0,1-1 0 0 0,1 1 0 0 0,-1 0 0 0 0,1-1 0 0 0,0 1 1 0 0,0-1-1 0 0,0 1 0 0 0,0-1 0 0 0,1 1 0 0 0,0-1 1 0 0,0 0-1 0 0,0 1-5 0 0,8 8 123 0 0,0 0 0 0 0,1 0 1 0 0,0 0-1 0 0,1-2 0 0 0,0 1 0 0 0,1-2 0 0 0,0 0 1 0 0,1 0-1 0 0,0-1 0 0 0,0-1 0 0 0,1 0 1 0 0,0-1-1 0 0,1-1 0 0 0,0 0 0 0 0,0-1 1 0 0,0-1-1 0 0,0 0 0 0 0,0-1 0 0 0,1-1 1 0 0,0-1-1 0 0,-1 0 0 0 0,17-2-123 0 0,-17-2 67 0 0,-2 0 0 0 0,1-2 0 0 0,0 0 0 0 0,-1-1 0 0 0,0 0 0 0 0,0-1 0 0 0,0 0 0 0 0,-1-1 0 0 0,-1-1 0 0 0,1 0 0 0 0,-1-1 0 0 0,-1 0 0 0 0,0-1 0 0 0,0 0 0 0 0,-1 0 0 0 0,7-11-67 0 0,9-10 21 0 0,-2 0 0 0 0,-2-1-1 0 0,0-1 1 0 0,-3-2 0 0 0,0 0-1 0 0,10-33-20 0 0,-28 68-3 0 0,0 0 0 0 0,0 0-1 0 0,0 0 1 0 0,0 0-1 0 0,0 0 1 0 0,0 0 0 0 0,0 0-1 0 0,-1 0 1 0 0,1-1 0 0 0,0 1-1 0 0,-1 0 1 0 0,1 0 0 0 0,-1-1-1 0 0,1 1 1 0 0,-1 0-1 0 0,0-1 1 0 0,0 1 0 0 0,1 0-1 0 0,-1-1 1 0 0,0 1 0 0 0,0-1-1 0 0,0 1 1 0 0,0 0 0 0 0,-1-1-1 0 0,1 1 1 0 0,0 0-1 0 0,-1-1 1 0 0,1 1 0 0 0,-1 0-1 0 0,1-1 1 0 0,-1 1 0 0 0,1 0-1 0 0,-1 0 1 0 0,0 0 0 0 0,0 0-1 0 0,0 0 1 0 0,1-1-1 0 0,-1 1 1 0 0,0 1 0 0 0,0-1-1 0 0,0 0 1 0 0,-1 0 0 0 0,1 0-1 0 0,0 0 1 0 0,0 1 0 0 0,0-1-1 0 0,-1 1 1 0 0,1-1-1 0 0,0 1 1 0 0,-1-1 0 0 0,1 1-1 0 0,0 0 1 0 0,-1-1 0 0 0,1 1-1 0 0,0 0 1 0 0,-1 0-1 0 0,1 0 1 0 0,0 0 0 0 0,-1 0-1 0 0,1 1 1 0 0,-1-1 0 0 0,1 0-1 0 0,-1 1 4 0 0,-10 2-42 0 0,-1 1 0 0 0,1 1-1 0 0,0 0 1 0 0,0 0-1 0 0,0 2 1 0 0,1-1 0 0 0,0 1-1 0 0,0 1 1 0 0,-8 7 42 0 0,15-12-8 0 0,0-1 1 0 0,0 1-1 0 0,1-1 0 0 0,0 1 1 0 0,-1 0-1 0 0,1 0 0 0 0,0 1 1 0 0,0-1-1 0 0,1 1 0 0 0,-1-1 1 0 0,1 1-1 0 0,-1 0 0 0 0,1 0 1 0 0,1 0-1 0 0,-1 0 0 0 0,0 0 1 0 0,1 0-1 0 0,0 1 0 0 0,0-1 0 0 0,0 3 8 0 0,51 11-10 0 0,182-6 110 0 0,-229-11-94 0 0,1 0 1 0 0,-1-1-1 0 0,0 2 1 0 0,1-1-1 0 0,-1 0 1 0 0,0 1-1 0 0,0-1 1 0 0,0 1-1 0 0,0 0 0 0 0,0 0 1 0 0,0 0-1 0 0,0 1 1 0 0,-1-1-1 0 0,1 1 1 0 0,-1-1-1 0 0,0 1 1 0 0,0 0-1 0 0,0 0 1 0 0,0 0-1 0 0,0 0 1 0 0,0 0-1 0 0,-1 0 0 0 0,0 0 1 0 0,1 1-1 0 0,-1-1 1 0 0,-1 0-1 0 0,1 1 1 0 0,0-1-1 0 0,-1 1 1 0 0,0-1-1 0 0,1 1 1 0 0,-1-1-1 0 0,-1 1 1 0 0,1-1-1 0 0,0 1 0 0 0,-1-1 1 0 0,0 1-1 0 0,0-1 1 0 0,0 1-1 0 0,0-1 1 0 0,-1 0-1 0 0,1 0 1 0 0,-1 0-1 0 0,0 0 1 0 0,0 1-7 0 0,-9 18-7 0 0,5-13-23 0 0,1 1-1 0 0,0 0 0 0 0,0 1 1 0 0,1-1-1 0 0,0 1 1 0 0,1 0-1 0 0,0 0 1 0 0,1 0-1 0 0,0 8 31 0 0,26-19-3010 0 0,-5-8-490 0 0,-7 2-4538 0 0,-3 2-3182 0 0</inkml:trace>
  <inkml:trace contextRef="#ctx0" brushRef="#br0" timeOffset="2481.005">2740 135 6609 0 0,'0'0'2266'0'0,"0"0"-260"0"0,0 0 10 0 0,0 0-67 0 0,0 0-307 0 0,0 0-472 0 0,0 0-425 0 0,0 0-153 0 0,0 0-32 0 0,0 0-40 0 0,0 0-19 0 0,0 0-21 0 0,0 0-19 0 0,-24 8-17 0 0,-74 29-54 0 0,91-35-314 0 0,0 0 0 0 0,0 0-1 0 0,1 1 1 0 0,-1 0 0 0 0,1 1-1 0 0,0-1 1 0 0,0 1 0 0 0,0 1 0 0 0,0-1-1 0 0,1 1 1 0 0,-1 0 0 0 0,1 0-1 0 0,-2 3-75 0 0,1-1 69 0 0,-2 3-45 0 0,1 0-1 0 0,1 1 1 0 0,0 0 0 0 0,0 0 0 0 0,1 0 0 0 0,0 0 0 0 0,1 1 0 0 0,0 0 0 0 0,1 0 0 0 0,1 0 0 0 0,-1 0 0 0 0,2 1 0 0 0,0-1-1 0 0,0 12-23 0 0,2-21 5 0 0,-1 0-1 0 0,0 0 0 0 0,0 0 1 0 0,1 0-1 0 0,0 0 0 0 0,0 0 1 0 0,0 0-1 0 0,0 0 1 0 0,0 0-1 0 0,0 0 0 0 0,1 0 1 0 0,-1-1-1 0 0,1 1 0 0 0,0 0 1 0 0,0-1-1 0 0,0 0 0 0 0,0 1 1 0 0,0-1-1 0 0,1 0 0 0 0,-1 0 1 0 0,1 0-1 0 0,-1 0 0 0 0,1-1 1 0 0,0 1-1 0 0,-1-1 0 0 0,1 0 1 0 0,0 1-1 0 0,0-1 0 0 0,0-1 1 0 0,0 1-1 0 0,0 0 1 0 0,0-1-1 0 0,4 1-4 0 0,0 0 67 0 0,1 0-1 0 0,0-1 1 0 0,0 0-1 0 0,0 0 1 0 0,0-1 0 0 0,0 0-1 0 0,0 0 1 0 0,-1-1-1 0 0,1 0 1 0 0,0 0 0 0 0,-1-1-1 0 0,0 0 1 0 0,2-1-67 0 0,34-25 312 0 0,-1-2 1 0 0,-1-2-1 0 0,-2-1 0 0 0,-2-2 1 0 0,-1-2-1 0 0,28-38-312 0 0,-39 47 73 0 0,-24 29-69 0 0,-1 0-1 0 0,1 0 1 0 0,-1 0 0 0 0,1-1-1 0 0,-1 1 1 0 0,1 0-1 0 0,-1 0 1 0 0,1 0 0 0 0,-1 0-1 0 0,1 0 1 0 0,-1 0 0 0 0,1 0-1 0 0,-1 0 1 0 0,1 0 0 0 0,-1 1-1 0 0,1-1 1 0 0,-1 0-1 0 0,1 0 1 0 0,-1 0 0 0 0,1 0-1 0 0,-1 1 1 0 0,1-1 0 0 0,-1 0-1 0 0,0 0 1 0 0,1 1 0 0 0,-1-1-1 0 0,1 0 1 0 0,-1 1-1 0 0,0-1 1 0 0,1 1 0 0 0,-1-1-1 0 0,0 0 1 0 0,0 1 0 0 0,1-1-1 0 0,-1 1 1 0 0,0-1 0 0 0,0 1-1 0 0,1-1 1 0 0,-1 1-1 0 0,0-1 1 0 0,0 1 0 0 0,0-1-1 0 0,0 1 1 0 0,0-1 0 0 0,0 1-1 0 0,0-1 1 0 0,0 1-1 0 0,0-1 1 0 0,0 1 0 0 0,0-1-1 0 0,0 1 1 0 0,0-1 0 0 0,0 1-1 0 0,-1-1 1 0 0,1 1 0 0 0,0-1-1 0 0,0 1 1 0 0,-1-1-1 0 0,1 1 1 0 0,0-1 0 0 0,0 0-1 0 0,-1 1 1 0 0,1-1 0 0 0,-1 0-1 0 0,1 1 1 0 0,0-1 0 0 0,-1 0-1 0 0,1 1-3 0 0,-5 56 221 0 0,5-52-201 0 0,-9 60 9 0 0,2 0 1 0 0,4 1-1 0 0,2-1 0 0 0,3 1 1 0 0,3-1-1 0 0,3 1 1 0 0,3-2-1 0 0,3 5-29 0 0,-11-61 3 0 0,4 13-1 0 0,0 1 1 0 0,-1-1-1 0 0,-1 1 0 0 0,-1 0 0 0 0,-2 0 0 0 0,0 1 0 0 0,-1-1 0 0 0,-1 1 1 0 0,-1-1-3 0 0,-1-16 2 0 0,0 0 0 0 0,-1 0 1 0 0,0-1-1 0 0,0 0 0 0 0,0 1 1 0 0,-1-1-1 0 0,0 0 0 0 0,0-1 1 0 0,0 1-1 0 0,0-1 0 0 0,-1 0 1 0 0,0 0-1 0 0,0 0 0 0 0,0 0 1 0 0,0-1-1 0 0,0 0 0 0 0,-1 0 1 0 0,1 0-1 0 0,-1-1 1 0 0,0 0-1 0 0,-2 0-2 0 0,5-1 1 0 0,0-1 1 0 0,-1 0-1 0 0,1 0 1 0 0,0 0-1 0 0,-1 0 1 0 0,1-1-1 0 0,0 1 1 0 0,-1-1 0 0 0,1 0-1 0 0,0 0 1 0 0,0 0-1 0 0,0 0 1 0 0,0-1-1 0 0,0 1 1 0 0,0-1-1 0 0,0 0 1 0 0,0 0-1 0 0,0 0 1 0 0,1 0-1 0 0,-1 0 1 0 0,1-1-1 0 0,0 1 1 0 0,0-1-1 0 0,0 0 1 0 0,0 1-1 0 0,0-1 1 0 0,0 0-1 0 0,1 0 1 0 0,-1 0-1 0 0,0-2-1 0 0,-31-102-66 0 0,31 85 57 0 0,1 1 1 0 0,0-1 0 0 0,2 0 0 0 0,0 0 0 0 0,2 0 0 0 0,0 1 0 0 0,2-1 0 0 0,0 1-1 0 0,1 0 1 0 0,1 1 0 0 0,7-13 8 0 0,5-3-16 0 0,1 2 0 0 0,2 0 1 0 0,1 1-1 0 0,2 1 0 0 0,1 2 0 0 0,1 0 0 0 0,2 2 0 0 0,0 1 0 0 0,2 2 0 0 0,19-12 16 0 0,-30 23 10 0 0,0-1 0 0 0,-2-1 0 0 0,1-1 0 0 0,-2 0-1 0 0,0-1 1 0 0,13-20-10 0 0,-30 38 3 0 0,1 0 0 0 0,0 0 0 0 0,-1-1 0 0 0,1 1 0 0 0,-1 0 0 0 0,1-1 0 0 0,-1 1 0 0 0,1 0 0 0 0,-1-1 0 0 0,0 1 0 0 0,1-1 0 0 0,-1 1 0 0 0,1-1 0 0 0,-1 1 0 0 0,0-1 0 0 0,1 1 0 0 0,-1-1 0 0 0,0 1 0 0 0,0-1 0 0 0,1 1 0 0 0,-1-1 0 0 0,0 1 0 0 0,0-1 0 0 0,0 0 0 0 0,0 1 0 0 0,0-1 0 0 0,0 1 0 0 0,0-1 0 0 0,0 0 0 0 0,0 1 0 0 0,0-1 0 0 0,0 1 0 0 0,0-1 0 0 0,0 0 0 0 0,0 1 0 0 0,-1-1 0 0 0,1 1 0 0 0,0-1 0 0 0,0 1 0 0 0,-1-1 0 0 0,1 1 0 0 0,0-1 0 0 0,-1 1 0 0 0,1-1 0 0 0,0 1 0 0 0,-1-1 0 0 0,1 1 0 0 0,-1-1 0 0 0,1 1 0 0 0,-1 0 0 0 0,1-1 0 0 0,-1 1 0 0 0,1 0 0 0 0,-1 0 0 0 0,1-1 0 0 0,-1 1-1 0 0,1 0 1 0 0,-1 0 0 0 0,0 0 0 0 0,1-1 0 0 0,-1 1 0 0 0,1 0 0 0 0,-1 0 0 0 0,0 0 0 0 0,1 0 0 0 0,-1 0-3 0 0,-35 14 21 0 0,51 53-33 0 0,-14-48 13 0 0,1 0 0 0 0,1 0 1 0 0,0 0-1 0 0,2 0 0 0 0,0-1 1 0 0,1 1-1 0 0,1 0-1 0 0,-4-16 9 0 0,-1 0 1 0 0,1-1-1 0 0,0 1 1 0 0,0 0-1 0 0,0-1 1 0 0,1 0-1 0 0,-1 0 1 0 0,1 0-1 0 0,-1 0 1 0 0,1 0-1 0 0,-1-1 1 0 0,1 0-1 0 0,0 1 1 0 0,0-1-1 0 0,0-1 1 0 0,0 1-1 0 0,0 0 1 0 0,0-1-1 0 0,-1 0 1 0 0,1 0-1 0 0,0 0 1 0 0,0-1-1 0 0,0 1 1 0 0,0-1-1 0 0,0 0 1 0 0,0 0-1 0 0,0 0 1 0 0,-1 0-1 0 0,1-1 1 0 0,0 0-1 0 0,-1 0 1 0 0,1 0-1 0 0,-1 0 1 0 0,0 0-1 0 0,0-1 1 0 0,0 1-1 0 0,0-1 1 0 0,0 0-1 0 0,0 0 1 0 0,-1 0-1 0 0,1 0 1 0 0,1-3-10 0 0,13-15 99 0 0,0 1 0 0 0,-1-2 0 0 0,-1 0 0 0 0,-2-1 0 0 0,0 0 0 0 0,6-17-99 0 0,-14 31 18 0 0,25-41 56 0 0,16-47 190 0 0,-47 120-218 0 0,1-1 0 0 0,0 1 0 0 0,2-1-1 0 0,1 1 1 0 0,1-1 0 0 0,0 0 0 0 0,2 0-1 0 0,1-1 1 0 0,0 1 0 0 0,7 11-46 0 0,2 6 7 0 0,-2 1 1 0 0,-2 1-1 0 0,-1 0 1 0 0,-3 1-1 0 0,-1 0 1 0 0,-2 0-1 0 0,-2 1 1 0 0,-1 26-8 0 0,-2-56 0 0 0,0 0 0 0 0,-1 1 0 0 0,0-1 0 0 0,-1 0 0 0 0,0 0 0 0 0,-1-1 0 0 0,0 1 0 0 0,-1-1 0 0 0,-1 1 0 0 0,0-1 0 0 0,-1 0 0 0 0,0-1 0 0 0,0 1 0 0 0,-2-1 0 0 0,1-1 0 0 0,-1 1 0 0 0,-1-1 0 0 0,0-1 0 0 0,-7 7 0 0 0,13-14-3 0 0,0 0 0 0 0,0 0 1 0 0,0-1-1 0 0,0 1 0 0 0,0-1 0 0 0,0 0 1 0 0,0 0-1 0 0,0 0 0 0 0,-1 0 0 0 0,1 0 1 0 0,0-1-1 0 0,-1 1 0 0 0,1-1 0 0 0,0 0 1 0 0,-1 0-1 0 0,1 0 0 0 0,0-1 0 0 0,-1 1 0 0 0,1-1 1 0 0,0 0-1 0 0,0 0 0 0 0,-1 0 0 0 0,1 0 1 0 0,0 0-1 0 0,0-1 0 0 0,0 0 0 0 0,0 1 1 0 0,1-1-1 0 0,-1 0 0 0 0,0 0 0 0 0,1-1 1 0 0,-1 1-1 0 0,1 0 0 0 0,0-1 0 0 0,0 0 1 0 0,0 1-1 0 0,0-1 0 0 0,0 0 0 0 0,1 0 0 0 0,-1 0 1 0 0,1 0-1 0 0,-1-2 3 0 0,-3-10-16 0 0,0 0 1 0 0,2-1-1 0 0,0 1 1 0 0,0-1-1 0 0,1 0 1 0 0,1 0-1 0 0,1 0 0 0 0,0 0 1 0 0,2 0-1 0 0,-1 0 1 0 0,2 1-1 0 0,0-1 1 0 0,1 0-1 0 0,0 1 1 0 0,4-7 15 0 0,-3 6-79 0 0,2-1 1 0 0,0 1 0 0 0,1 0-1 0 0,0 1 1 0 0,1 0 0 0 0,1 0 0 0 0,0 1-1 0 0,1 1 1 0 0,1-1 0 0 0,0 2 0 0 0,1-1-1 0 0,0 2 1 0 0,0 0 0 0 0,2 0 0 0 0,-1 2-1 0 0,1 0 1 0 0,0 0 0 0 0,1 1 0 0 0,0 1-1 0 0,1 1 1 0 0,-1 0 0 0 0,4 1 78 0 0,7 0-1419 0 0,-11 2-1402 0 0,0 0-5633 0 0,-7 3-3846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36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24 648 0 0 0,'0'0'600'0'0,"0"0"656"0"0,0 0 221 0 0,0 0-25 0 0,0 0-120 0 0,0 0-107 0 0,0 0-40 0 0,0 0-15 0 0,-4 0-22 0 0,-12 0-86 0 0,12 0-164 0 0,19 26 5298 0 0,-11-22-6025 0 0,0-1 0 0 0,0 0-1 0 0,1 0 1 0 0,-1 0-1 0 0,1 0 1 0 0,-1-1-1 0 0,1 0 1 0 0,0 0 0 0 0,0 0-1 0 0,0-1 1 0 0,0 0-1 0 0,0 0 1 0 0,1 0-1 0 0,-1 0 1 0 0,0-1-1 0 0,0 0 1 0 0,0 0 0 0 0,1 0-1 0 0,-1-1 1 0 0,0 0-1 0 0,0 0 1 0 0,0 0-1 0 0,0 0 1 0 0,0-1 0 0 0,0 0-1 0 0,0 0 1 0 0,0 0-1 0 0,-1-1 1 0 0,1 0-1 0 0,0 0-170 0 0,8-9 171 0 0,0 0 0 0 0,0-2 0 0 0,-1 1 0 0 0,-1-2 0 0 0,0 1-1 0 0,-1-1 1 0 0,-1-1 0 0 0,0 0 0 0 0,-1 0 0 0 0,-1-1 0 0 0,2-6-171 0 0,0 9 268 0 0,-4 33 131 0 0,0 3-185 0 0,15 53-15 0 0,-4 1 0 0 0,-3 0 0 0 0,-3 1 0 0 0,-4 0 0 0 0,-3 1 0 0 0,-7 60-199 0 0,4-62 38 0 0,-20 27 53 0 0,20-104-83 0 0,0 1 1 0 0,-1-1-1 0 0,1 1 1 0 0,0-1-1 0 0,0 0 0 0 0,0 1 1 0 0,0-1-1 0 0,-1 1 1 0 0,1-1-1 0 0,0 0 0 0 0,-1 1 1 0 0,1-1-1 0 0,0 1 1 0 0,-1-1-1 0 0,1 1 0 0 0,-1-1 1 0 0,1 1-1 0 0,-1 0 0 0 0,1-1 1 0 0,-1 1-1 0 0,1-1 1 0 0,-1 1-1 0 0,1 0 0 0 0,-1 0 1 0 0,1-1-1 0 0,-1 1 1 0 0,0 0-1 0 0,1 0 0 0 0,-1 0 1 0 0,0-1-1 0 0,1 1 1 0 0,-1 0-1 0 0,1 0 0 0 0,-1 0 1 0 0,0 0-1 0 0,1 0 1 0 0,-1 0-1 0 0,0 1 0 0 0,1-1 1 0 0,-1 0-1 0 0,0 0 1 0 0,1 0-1 0 0,-1 0 0 0 0,1 1 1 0 0,-1-1-1 0 0,1 0 0 0 0,-1 1 1 0 0,1-1-1 0 0,-1 0 1 0 0,1 1-1 0 0,-1-1 0 0 0,1 1 1 0 0,-1-1-1 0 0,1 1 1 0 0,-1-1-1 0 0,1 1 0 0 0,0-1 1 0 0,-1 1-1 0 0,1-1 1 0 0,0 1-1 0 0,-1-1 0 0 0,1 1 1 0 0,0 0-1 0 0,0-1 1 0 0,0 1-1 0 0,0 0 0 0 0,0-1 1 0 0,-1 1-1 0 0,1 0-8 0 0,-16-55 99 0 0,15 6-97 0 0,2 0 0 0 0,2 1 0 0 0,2 0 0 0 0,2-1 0 0 0,2 2 0 0 0,2-1 0 0 0,2 2 0 0 0,9-17-2 0 0,-17 43-3 0 0,2 0 1 0 0,0 0 0 0 0,1 1-1 0 0,1 0 1 0 0,0 1 0 0 0,2 0-1 0 0,0 0 1 0 0,0 1 0 0 0,2 0-1 0 0,0 1 1 0 0,1 1 0 0 0,0 0 0 0 0,1 1-1 0 0,1 1 1 0 0,0 0 0 0 0,1 1-1 0 0,0 0 1 0 0,0 2 0 0 0,1 0-1 0 0,0 1 1 0 0,1 1 0 0 0,14-4 2 0 0,-30 11 2 0 0,0-1 1 0 0,0 1-1 0 0,1 0 1 0 0,-1 0-1 0 0,0 0 1 0 0,1 1 0 0 0,-1-1-1 0 0,0 1 1 0 0,0 0-1 0 0,0 0 1 0 0,1 0-1 0 0,-1 0 1 0 0,0 0-1 0 0,0 1 1 0 0,-1-1-1 0 0,1 1 1 0 0,0 0-1 0 0,0 0 1 0 0,-1 0-1 0 0,1 0 1 0 0,-1 0-1 0 0,0 1 1 0 0,0-1 0 0 0,1 1-1 0 0,-2-1 1 0 0,1 1-1 0 0,0 0 1 0 0,0 0-1 0 0,-1 0 1 0 0,0 0-1 0 0,1 0 1 0 0,-1 0-1 0 0,-1 0 1 0 0,1 1-1 0 0,0 2-2 0 0,9 119 205 0 0,-14-111-182 0 0,0 1 1 0 0,-1-1-1 0 0,0 0 0 0 0,-1 0 0 0 0,0 0 0 0 0,-2-1 0 0 0,1 0 1 0 0,-2-1-1 0 0,1 1 0 0 0,-2-1 0 0 0,0-1 0 0 0,0 0 0 0 0,-1-1 1 0 0,0 0-1 0 0,-1 0 0 0 0,0-1 0 0 0,0-1 0 0 0,-1 0 0 0 0,-5 2-23 0 0,6-5-30 0 0,0 0-1 0 0,0-1 1 0 0,-1 0-1 0 0,1-1 1 0 0,-1-1-1 0 0,0 0 1 0 0,0-1-1 0 0,0 0 0 0 0,1-1 1 0 0,-8 0 30 0 0,18 0-52 0 0,1 0 0 0 0,-1 0 0 0 0,0-1 0 0 0,1 1 0 0 0,-1 0 0 0 0,1 0 1 0 0,-1-1-1 0 0,1 1 0 0 0,-1-1 0 0 0,1 1 0 0 0,0-1 0 0 0,-1 0 0 0 0,1 0 0 0 0,0 1 0 0 0,-1-1 0 0 0,1 0 0 0 0,0 0 0 0 0,0 0 1 0 0,0 0-1 0 0,0-1 0 0 0,0 1 0 0 0,0 0 0 0 0,0 0 0 0 0,0-1 0 0 0,0 1 0 0 0,1 0 0 0 0,-1-1 0 0 0,0 1 0 0 0,1-1 0 0 0,-1 1 1 0 0,1-1-1 0 0,0 1 0 0 0,-1-1 0 0 0,1 1 0 0 0,0-1 0 0 0,0 1 0 0 0,0-1 0 0 0,0 1 0 0 0,0-1 0 0 0,0 1 0 0 0,1-1 1 0 0,-1 1-1 0 0,0-1 0 0 0,1 1 0 0 0,0-2 52 0 0,10-36-3812 0 0,5 10-4609 0 0,-7 18-3514 0 0</inkml:trace>
  <inkml:trace contextRef="#ctx0" brushRef="#br0" timeOffset="879.748">952 549 6705 0 0,'0'0'1706'0'0,"0"0"-75"0"0,0 0 335 0 0,0 0 293 0 0,0 0-18 0 0,0 0-374 0 0,0 0-476 0 0,0 0-358 0 0,0 0-155 0 0,0 0-70 0 0,0 0-83 0 0,0 0-74 0 0,0 0-89 0 0,-5 16-97 0 0,-23 85 218 0 0,27-97-640 0 0,-1 0 0 0 0,1 0 0 0 0,0 0 0 0 0,0 0 0 0 0,0 1 0 0 0,1-1 0 0 0,0 0 0 0 0,0 0 0 0 0,0 1 0 0 0,0-1 0 0 0,0 0 0 0 0,1 0 0 0 0,0 1 0 0 0,0-1 0 0 0,0 0 0 0 0,0 0 0 0 0,1 0 0 0 0,-1 0 0 0 0,1 0 0 0 0,0-1 0 0 0,1 1 0 0 0,-1 0 0 0 0,0-1 0 0 0,1 1 0 0 0,0-1 0 0 0,0 0 0 0 0,0 0 0 0 0,0 0 0 0 0,0-1 0 0 0,1 1 0 0 0,-1-1 0 0 0,1 1 0 0 0,0-1 0 0 0,0 0 0 0 0,0-1 0 0 0,0 1 0 0 0,4 0-43 0 0,-1-1 69 0 0,1-1 0 0 0,-1 0 1 0 0,1-1-1 0 0,-1 0 1 0 0,1 0-1 0 0,-1 0 0 0 0,0-1 1 0 0,1 0-1 0 0,-1-1 0 0 0,0 1 1 0 0,0-1-1 0 0,-1-1 0 0 0,1 1 1 0 0,-1-1-1 0 0,1-1 0 0 0,-1 1 1 0 0,0-1-1 0 0,-1 0 0 0 0,6-5-69 0 0,86-119 362 0 0,-68 83-315 0 0,-16 89-168 0 0,-12-36 125 0 0,0 1-1 0 0,1 0 0 0 0,0-1 1 0 0,1 1-1 0 0,0-1 0 0 0,0 0 0 0 0,0 0 1 0 0,1 0-1 0 0,0 0 0 0 0,0-1 0 0 0,1 1 1 0 0,0-1-1 0 0,0 0 0 0 0,0-1 0 0 0,1 1 1 0 0,0-1-1 0 0,0 0 0 0 0,0 0 0 0 0,1-1 1 0 0,0 0-1 0 0,-1 0 0 0 0,1-1 0 0 0,1 0 1 0 0,-1 0-1 0 0,0 0 0 0 0,1-1 0 0 0,-1 0 1 0 0,1 0-1 0 0,0-1 0 0 0,0 0 0 0 0,0-1 1 0 0,-1 0-1 0 0,1 0 0 0 0,0 0 0 0 0,0-1 1 0 0,0 0-1 0 0,-1-1 0 0 0,1 0 0 0 0,-1 0 1 0 0,1 0-1 0 0,-1-1 0 0 0,0 0 0 0 0,1-1-2 0 0,110-102 132 0 0,-95 80-116 0 0,-2-1 0 0 0,0 0 1 0 0,-2-2-1 0 0,-1 0 0 0 0,-2-1 0 0 0,0-1 1 0 0,-2 0-1 0 0,-2-1 0 0 0,-1-1 0 0 0,-1 0 1 0 0,-2 0-1 0 0,-1-1 0 0 0,-2 1 0 0 0,-1-2 1 0 0,-1 1-1 0 0,-3-31-17 0 0,0 60 15 0 0,0 1 0 0 0,0 0 1 0 0,0 0-1 0 0,-1 0 0 0 0,1 0 0 0 0,-1 0 1 0 0,0 0-1 0 0,0 0 0 0 0,-1 0 0 0 0,1 0 0 0 0,-1 0 1 0 0,0 0-1 0 0,0 1 0 0 0,0-1 0 0 0,0 1 1 0 0,-1 0-1 0 0,1-1 0 0 0,-1 1 0 0 0,-3-2-15 0 0,6 5 3 0 0,-1 0 0 0 0,0 0 0 0 0,0 0-1 0 0,1 0 1 0 0,-1 0 0 0 0,0 0 0 0 0,0 0-1 0 0,1 0 1 0 0,-1 0 0 0 0,0 1 0 0 0,1-1 0 0 0,-1 0-1 0 0,0 0 1 0 0,1 1 0 0 0,-1-1 0 0 0,1 1-1 0 0,-1-1 1 0 0,0 0 0 0 0,1 1 0 0 0,-1-1 0 0 0,1 1-1 0 0,-1-1 1 0 0,1 1 0 0 0,0 0 0 0 0,-1-1-1 0 0,1 1 1 0 0,-1-1 0 0 0,1 1 0 0 0,0 0-1 0 0,0-1 1 0 0,-1 1 0 0 0,1 0 0 0 0,0-1 0 0 0,0 1-1 0 0,0 0 1 0 0,0 0 0 0 0,0-1 0 0 0,-1 1-1 0 0,2 0 1 0 0,-1-1 0 0 0,0 1 0 0 0,0 0-1 0 0,0 0 1 0 0,0 0-3 0 0,-1 3 12 0 0,-4 16-5 0 0,1 0 1 0 0,0 1 0 0 0,1-1 0 0 0,2 0-1 0 0,0 1 1 0 0,1-1 0 0 0,1 1 0 0 0,1-1-1 0 0,1 1 1 0 0,2 7-8 0 0,48 225 127 0 0,-37-131-75 0 0,-11 25-23 0 0,-5-146-28 0 0,0-1-14 0 0,0 0-10 0 0,0 0 1 0 0,0 0 3 0 0,0 0-4 0 0,0 0-1 0 0,0 0 0 0 0,0 0-5 0 0,-8-33-943 0 0,-25-99-3879 0 0,22 93 394 0 0,1 1-3596 0 0,7 22-3159 0 0</inkml:trace>
  <inkml:trace contextRef="#ctx0" brushRef="#br0" timeOffset="1126.273">1528 232 5113 0 0,'0'0'2251'0'0,"0"0"-101"0"0,0 0 176 0 0,0 0 90 0 0,0 0-238 0 0,0 0-504 0 0,0 0-569 0 0,0 0-390 0 0,0 0-176 0 0,0 0 119 0 0,0 0 174 0 0,0 0 112 0 0,6 0 44 0 0,71-2 485 0 0,0-3 1 0 0,0-4-1 0 0,30-9-1473 0 0,-34 9 198 0 0,-4 0-2117 0 0,-26-3-7655 0 0,-34 6-3023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98 112,'-30'409,"-23"-81,46-304,6-20,-1 0,1 0,0 0,0 0,1 0,-1 0,1 0,-1 0,1 0,1 0,-1 1,1-1,-1 0,1 0,0 0,1 2,7 5</inkml:trace>
  <inkml:trace contextRef="#ctx0" brushRef="#br0" timeOffset="548.051">268 140,'49'-27,"2"3,1 2,1 2,1 2,39-6,-90 23,-1 0,1 0,-1 1,1-1,0 1,-1 0,1 0,0 0,-1 0,1 0,0 0,-1 1,1-1,-1 1,1 0,-1 0,1 0,-1 0,1 0,-1 0,0 1,0-1,0 1,1-1,-1 1,-1 0,1 0,0 0,0 0,-1 0,1 0,-1 1,0-1,0 1,0-1,0 0,0 1,0 0,-1-1,1 1,-1-1,0 1,1 0,-1-1,0 1,-1 0,1-1,0 1,-1 0,-2 14,-1 0,-1 0,-1-1,0 0,-1 0,0-1,-1 0,-8 10,8-12,0 1,0 0,1 0,1 1,0-1,1 1,1 1,0-1,1 0,1 5,3-14,1-1,0 0,0 0,0 1,1-1,0-1,0 1,0 0,1-1,-1 1,1-1,0 0,1 0,-1-1,0 1,1-1,0 0,0 0,0-1,0 1,0-1,1 0,-1-1,1 1,-1-1,1 0,-1-1,1 1,0-1,-1 0,2 0,24 7,-25-7,0 0,0 1,0 0,1 0,-1 1,0 0,-1 0,1 0,0 0,-1 1,1 0,-1 0,0 1,0 0,0-1,0 2,-1-1,1 0,-1 1,0 0,-1 0,1 0,-1 0,0 1,0 0,-1-1,0 1,0 0,0 0,-1 0,1 3,-6 5,-2 1,1-1,-2 0,0-1,0 0,-1 0,-1 0,0-1,-1 0,0-1,-1 0,0 0,0-2,-2 1,-2 1,7-3,-1 0,0-1,0 0,-1 0,0-1,0 0,0-1,-1 0,0-1,0 0,0 0,0-1,0-1,-1 0,1-1,-1 0,0 0,1-1,-1-1,1 0,-7-1,16 1,0 0,0 0,0 0,1 0,-1-1,0 1,0 0,1-1,-1 1,1-1,-1 0,1 1,0-1,0 0,-1 0,1 0,0 0,1 0,-1 0,0 0,1 0,-1 0,1 0,-1 0,1-1,2-11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44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46 443 584 0 0,'0'0'1555'0'0,"0"0"24"0"0,0 0 218 0 0,0 0 208 0 0,0 0-6 0 0,0 0-229 0 0,0 0-323 0 0,0 0-295 0 0,0 0-214 0 0,0 0-157 0 0,0 0-121 0 0,0 3 2827 0 0,0 27-3137 0 0,2 0 1 0 0,0 0 0 0 0,2-1 0 0 0,1 1 0 0 0,2-1 0 0 0,0 0 0 0 0,2-1 0 0 0,2 0 0 0 0,0 0-351 0 0,-8-23 14 0 0,0 0 1 0 0,0 0 0 0 0,0 0 0 0 0,0-1 0 0 0,1 1 0 0 0,0-1 0 0 0,0 0-1 0 0,0 0 1 0 0,0 0 0 0 0,1 0 0 0 0,0-1 0 0 0,0 0 0 0 0,0 0-1 0 0,0 0 1 0 0,0-1 0 0 0,0 1 0 0 0,0-1 0 0 0,1-1 0 0 0,0 1 0 0 0,-1-1-1 0 0,1 0 1 0 0,2 0-15 0 0,-4-1 66 0 0,1 0-1 0 0,-1-1 0 0 0,1 1 1 0 0,-1-1-1 0 0,0 0 0 0 0,1-1 1 0 0,-1 1-1 0 0,0-1 0 0 0,0 0 1 0 0,0 0-1 0 0,0 0 0 0 0,0 0 1 0 0,0-1-1 0 0,0 1 1 0 0,-1-1-1 0 0,1 0 0 0 0,-1 0 1 0 0,0-1-1 0 0,0 1 0 0 0,0-1 1 0 0,-1 1-1 0 0,3-4-65 0 0,93-142 743 0 0,-1 3-513 0 0,-91 138-231 0 0,1 1-1 0 0,0 0 0 0 0,0 0 0 0 0,1 0 0 0 0,0 1 0 0 0,0 0 1 0 0,0 1-1 0 0,1-1 0 0 0,0 2 0 0 0,0-1 0 0 0,0 1 0 0 0,0 1 0 0 0,10-3 2 0 0,-17 5 1 0 0,1 0 0 0 0,-1-1 0 0 0,1 1-1 0 0,0 0 1 0 0,-1 1 0 0 0,1-1-1 0 0,0 0 1 0 0,0 1 0 0 0,0 0 0 0 0,0-1-1 0 0,0 1 1 0 0,-1 0 0 0 0,1 1-1 0 0,0-1 1 0 0,0 0 0 0 0,0 1-1 0 0,0 0 1 0 0,-1-1 0 0 0,1 1 0 0 0,0 0-1 0 0,-1 1 1 0 0,1-1 0 0 0,0 0-1 0 0,-1 1 1 0 0,0-1 0 0 0,1 1 0 0 0,-1 0-1 0 0,0 0 1 0 0,0 0 0 0 0,0 0-1 0 0,0 0 1 0 0,0 0 0 0 0,0 1-1 0 0,0-1 0 0 0,1 9 55 0 0,-1-1 0 0 0,0 1 0 0 0,0 0 0 0 0,-1 0 0 0 0,0 0 0 0 0,-1 0 0 0 0,0 0 0 0 0,-1 0 0 0 0,0-1 0 0 0,0 1 0 0 0,-1 0 0 0 0,-1 0 0 0 0,0-1 0 0 0,-1 0 0 0 0,0 1-1 0 0,-4 7-54 0 0,-11 40 94 0 0,9-4-162 0 0,10-54 29 0 0,0 0-5 0 0,0 0 7 0 0,26-22 47 0 0,196-195 96 0 0,-209 205-112 0 0,-5 3 4 0 0,1 1-1 0 0,0 0 1 0 0,0 1 0 0 0,1 0-1 0 0,0 0 1 0 0,1 1 0 0 0,-1 1-1 0 0,1-1 1 0 0,3 1 2 0 0,-12 7 1 0 0,0 0 1 0 0,0 1-1 0 0,0-1 1 0 0,-1 1-1 0 0,1-1 1 0 0,-1 1-1 0 0,0 0 1 0 0,1-1-1 0 0,-1 1 1 0 0,-1 0-1 0 0,1 0 1 0 0,0 0-1 0 0,-1 0 1 0 0,1 0-1 0 0,-1 0 1 0 0,0 0-1 0 0,0 0 1 0 0,0 0-1 0 0,0 0 1 0 0,-1 0-1 0 0,1 0 1 0 0,-1 0-1 0 0,0 0 1 0 0,0 0-1 0 0,0 0 1 0 0,0 1-2 0 0,-26 172 132 0 0,45-92-151 0 0,-14-78-1061 0 0,-6-7-8238 0 0,0 0-2438 0 0</inkml:trace>
  <inkml:trace contextRef="#ctx0" brushRef="#br0" timeOffset="487.085">8 64 6833 0 0,'0'0'1645'0'0,"0"0"-114"0"0,0 0 116 0 0,0 0 169 0 0,0 0 106 0 0,0 0-74 0 0,0 0-297 0 0,0 0-340 0 0,0 0-284 0 0,0 0-199 0 0,0 0-117 0 0,0 0-76 0 0,0 0-23 0 0,-2-5-39 0 0,-3-15-36 0 0,4 15-32 0 0,1 5-64 0 0,2 7 820 0 0,-2-8-3196 0 0,8 13-3002 0 0,5-7-1766 0 0,-4-5 244 0 0,-4 0 859 0 0</inkml:trace>
  <inkml:trace contextRef="#ctx0" brushRef="#br0" timeOffset="1403.053">1633 16 3441 0 0,'0'0'2252'0'0,"0"0"15"0"0,0 0 130 0 0,0 0 51 0 0,0 0-122 0 0,0 0-288 0 0,0 0-411 0 0,0 0-387 0 0,0 0-333 0 0,0 0-263 0 0,0 0-158 0 0,0 0-81 0 0,0 0-37 0 0,0-5 15 0 0,-1-5 780 0 0,-2 56 677 0 0,2-18-1293 0 0,-10 171 1079 0 0,8-177-1537 0 0,-45 198 272 0 0,8-106-291 0 0,34-83 258 0 0,14-45-1506 0 0,14-13-8981 0 0,-14 23-443 0 0</inkml:trace>
  <inkml:trace contextRef="#ctx0" brushRef="#br0" timeOffset="2070.12">1267 358 0 0 0,'0'0'3475'0'0,"0"0"-1277"0"0,0 0-281 0 0,0 0 271 0 0,0 0 66 0 0,0 0-200 0 0,0 0-419 0 0,0 0-550 0 0,0 0-333 0 0,0 0-101 0 0,0 0 11 0 0,0 0 18 0 0,0 0 11 0 0,21-10-18 0 0,71-32-49 0 0,6 21 876 0 0,-71 20-1126 0 0,149-2-1067 0 0,-169 1-373 0 0,-3 1-1323 0 0,0 0-5876 0 0,1 1-2735 0 0</inkml:trace>
  <inkml:trace contextRef="#ctx0" brushRef="#br0" timeOffset="2482.819">1990 370 6409 0 0,'0'0'3598'0'0,"0"0"-1158"0"0,0 0-392 0 0,0 0-62 0 0,0 0-259 0 0,0 0-360 0 0,0 0-375 0 0,0 0-238 0 0,0 0-134 0 0,0 0-107 0 0,0 0-123 0 0,0 0-100 0 0,-7 4-52 0 0,-5 5-148 0 0,0 0 0 0 0,0 1 1 0 0,1 0-1 0 0,0 1 1 0 0,1 0-1 0 0,0 1 0 0 0,1 0 1 0 0,1 0-1 0 0,-7 13-90 0 0,11-17 1 0 0,0 1 1 0 0,1 0-1 0 0,0 0 0 0 0,0 0 0 0 0,1 0 1 0 0,1 0-1 0 0,-1 0 0 0 0,1 1 1 0 0,1-1-1 0 0,0 9-1 0 0,1-15 0 0 0,-1 1 1 0 0,1-1 0 0 0,0 0-1 0 0,0 1 1 0 0,0-1 0 0 0,0 0-1 0 0,0 0 1 0 0,1 0 0 0 0,-1 1-1 0 0,1-2 1 0 0,0 1 0 0 0,0 0-1 0 0,0 0 1 0 0,1 0-1 0 0,-1-1 1 0 0,0 0 0 0 0,1 1-1 0 0,0-1 1 0 0,0 0 0 0 0,-1 0-1 0 0,1 0 1 0 0,0-1 0 0 0,0 1-1 0 0,1-1 1 0 0,-1 1 0 0 0,0-1-1 0 0,0 0 1 0 0,1 0 0 0 0,-1-1-1 0 0,3 1 0 0 0,4 0 108 0 0,0 0 0 0 0,0 0 0 0 0,0-1 0 0 0,0-1 0 0 0,0 0 0 0 0,0 0 0 0 0,-1-1 0 0 0,1 0 0 0 0,0-1 0 0 0,-1 0 0 0 0,1 0 0 0 0,-1-1 0 0 0,0-1 0 0 0,0 1 1 0 0,-1-1-1 0 0,1-1 0 0 0,-1 1 0 0 0,0-2 0 0 0,0 1 0 0 0,-1-1 0 0 0,0 0 0 0 0,0 0 0 0 0,-1-1 0 0 0,0 0 0 0 0,0 0 0 0 0,-1-1 0 0 0,0 1 0 0 0,0-1 0 0 0,-1 0 0 0 0,0-1 0 0 0,-1 1 0 0 0,0-1 0 0 0,0 1 0 0 0,-1-1 0 0 0,0-2-108 0 0,-2 8-6 0 0,0 0 0 0 0,0 0-1 0 0,0 0 1 0 0,-1 1 0 0 0,1-1 0 0 0,-1 0-1 0 0,0 0 1 0 0,0 1 0 0 0,0-1 0 0 0,-1 0-1 0 0,1 1 1 0 0,-1-1 0 0 0,0 1 0 0 0,0 0-1 0 0,0-1 1 0 0,-1 1 0 0 0,1 0 0 0 0,-1 0-1 0 0,1 1 1 0 0,-1-1 0 0 0,0 0 0 0 0,0 1-1 0 0,0 0 1 0 0,0 0 0 0 0,-1 0 0 0 0,1 0 0 0 0,0 0-1 0 0,-4-1 7 0 0,-97-14-2317 0 0,63 22-5720 0 0,28-1-4063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5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41 1776 0 0,'0'0'1655'0'0,"0"0"-89"0"0,0 0 50 0 0,0 0 167 0 0,0 0 194 0 0,0 0 6 0 0,0 0-107 0 0,0 0-254 0 0,0 0-370 0 0,0 0-301 0 0,0 0-216 0 0,0 0-160 0 0,0 0-86 0 0,0-7-30 0 0,-4-20-3 0 0,3 21 30 0 0,1 6 24 0 0,0 2 2489 0 0,2 14-2481 0 0,-1 98 938 0 0,-11 214-543 0 0,-25-74-737 0 0,33-221-130 0 0,45-88 185 0 0,-10 16-211 0 0,1 2 0 0 0,2 2-1 0 0,1 0 1 0 0,2 3 0 0 0,1 1 0 0 0,2 3 0 0 0,31-17-20 0 0,-71 43 1 0 0,1 0 1 0 0,-1 1-1 0 0,1-1 1 0 0,-1 1 0 0 0,1 0-1 0 0,0 0 1 0 0,0 0-1 0 0,-1 0 1 0 0,1 0-1 0 0,0 1 1 0 0,0-1 0 0 0,0 1-1 0 0,-1 0 1 0 0,1 0-1 0 0,0 0 1 0 0,0 0 0 0 0,0 0-1 0 0,0 1 1 0 0,0-1-1 0 0,-1 1 1 0 0,1 0-1 0 0,0 0 1 0 0,0 0 0 0 0,-1 0-1 0 0,1 0 1 0 0,-1 1-1 0 0,1-1 1 0 0,-1 1 0 0 0,1-1-1 0 0,-1 1 1 0 0,0 0-1 0 0,0 0 1 0 0,0 0-1 0 0,0 0 1 0 0,0 1 0 0 0,0-1-1 0 0,-1 0 1 0 0,2 3-2 0 0,0 4 12 0 0,0 0 1 0 0,0 0 0 0 0,0 1-1 0 0,-1-1 1 0 0,-1 1-1 0 0,0 0 1 0 0,0-1-1 0 0,-1 1 1 0 0,0 0 0 0 0,-1 0-1 0 0,0-1 1 0 0,0 1-1 0 0,-1 0 1 0 0,0-1 0 0 0,-1 1-1 0 0,0-1 1 0 0,0 0-1 0 0,-3 4-12 0 0,-54 76 87 0 0,48-75-94 0 0,-1 0 0 0 0,0 0 0 0 0,-1-1 0 0 0,0 0 1 0 0,-1-2-1 0 0,0 1 0 0 0,-1-2 0 0 0,0 0 0 0 0,-1-1 0 0 0,0-1 0 0 0,0 0 0 0 0,-1-2 0 0 0,0 0 0 0 0,0 0 1 0 0,-1-2-1 0 0,1 0 0 0 0,-2-1 7 0 0,18-4-49 0 0,-1 1 1 0 0,1-1 0 0 0,-1 1-1 0 0,1-1 1 0 0,-1 0 0 0 0,1 0 0 0 0,0 0-1 0 0,-1 0 1 0 0,1 0 0 0 0,0-1-1 0 0,0 1 1 0 0,0 0 0 0 0,0-1-1 0 0,0 0 1 0 0,0 0 0 0 0,0 1-1 0 0,1-1 1 0 0,-1 0 0 0 0,1 0-1 0 0,-1-1 1 0 0,1 1 0 0 0,0 0-1 0 0,0 0 1 0 0,0-1 0 0 0,0 1-1 0 0,0 0 1 0 0,0-1 0 0 0,1 1 0 0 0,-1-1-1 0 0,1-2 49 0 0,-8-78-3659 0 0,9 57 1062 0 0,1 9-2655 0 0,2 5-6306 0 0</inkml:trace>
  <inkml:trace contextRef="#ctx0" brushRef="#br0" timeOffset="383.104">823 409 11346 0 0,'0'0'1934'0'0,"0"0"-327"0"0,0 0-98 0 0,0 0-161 0 0,0 0-211 0 0,0 0-207 0 0,0 0-190 0 0,0 0-125 0 0,0 0-60 0 0,0 0-67 0 0,0 0-71 0 0,0 0-73 0 0,0 0-100 0 0,-21 27-86 0 0,-64 82-62 0 0,63-55-39 0 0,23-45-48 0 0,-1-4-1 0 0,0-1 0 0 0,1 0 0 0 0,0 0 0 0 0,0 1 0 0 0,0-1 0 0 0,0 0 0 0 0,1 0 0 0 0,-1 0 0 0 0,1 0 0 0 0,0-1 0 0 0,0 1 0 0 0,1 0 0 0 0,-1-1 0 0 0,1 1 0 0 0,0-1 0 0 0,0 0 0 0 0,0 0 0 0 0,0 0 0 0 0,0 0 0 0 0,1-1 0 0 0,-1 1 0 0 0,1-1 0 0 0,0 0 0 0 0,-1 0 0 0 0,1 0-1 0 0,0 0 1 0 0,0-1 0 0 0,1 0 0 0 0,-1 0 0 0 0,2 1-8 0 0,2 0 84 0 0,0 0-1 0 0,1-1 0 0 0,-1 0 0 0 0,1 0 1 0 0,-1-1-1 0 0,1 0 0 0 0,0-1 1 0 0,-1 1-1 0 0,1-2 0 0 0,-1 1 1 0 0,0-1-1 0 0,0 0 0 0 0,1-1 0 0 0,-1 0 1 0 0,1-1-84 0 0,-5 1 53 0 0,1 0 1 0 0,0 0 0 0 0,-1-1-1 0 0,1 0 1 0 0,-1 1 0 0 0,0-2-1 0 0,-1 1 1 0 0,1 0 0 0 0,-1-1-1 0 0,1 0 1 0 0,-1 0 0 0 0,-1 0-1 0 0,1 0 1 0 0,-1 0 0 0 0,0 0-1 0 0,0-1 1 0 0,0 1 0 0 0,-1-1-1 0 0,0 1 1 0 0,0-1 0 0 0,0 0-1 0 0,-1 1 1 0 0,0-1 0 0 0,0 0-1 0 0,0 1 1 0 0,-1-1 0 0 0,0 0-1 0 0,0 1 1 0 0,0-1-54 0 0,-3-2-50 0 0,-1 1 1 0 0,1 0-1 0 0,-2 0 0 0 0,1 0 0 0 0,-1 1 1 0 0,0-1-1 0 0,0 1 0 0 0,0 1 0 0 0,-1-1 1 0 0,0 1-1 0 0,0 0 0 0 0,-1 1 1 0 0,1 0-1 0 0,-1 0 0 0 0,0 0 0 0 0,0 1 1 0 0,0 0-1 0 0,0 1 0 0 0,-1 0 1 0 0,1 0-1 0 0,-3 0 50 0 0,-38-2-1515 0 0,27 4-2008 0 0,4 0-3971 0 0,10 0-4093 0 0</inkml:trace>
  <inkml:trace contextRef="#ctx0" brushRef="#br0" timeOffset="720.595">1528 325 17132 0 0,'0'0'1499'0'0,"0"0"-702"0"0,0 0-146 0 0,0 0 252 0 0,0 0 177 0 0,0 0 74 0 0,0 0-114 0 0,0 0-231 0 0,0 0-169 0 0,0 0-97 0 0,0 0-111 0 0,0 0-88 0 0,0 0-82 0 0,-17 28-83 0 0,-50 89-51 0 0,-30 51 90 0 0,54-87-595 0 0,41-81 79 0 0,1 1 1 0 0,-1-1-1 0 0,0 1 0 0 0,1-1 0 0 0,-1 1 1 0 0,0-1-1 0 0,1 0 0 0 0,-1 0 1 0 0,0 0-1 0 0,1 0 0 0 0,-1 0 1 0 0,0 0-1 0 0,1 0 0 0 0,-1-1 1 0 0,0 1-1 0 0,1-1 0 0 0,-1 1 1 0 0,1-1-1 0 0,-1 1 0 0 0,1-1 1 0 0,-1 0-1 0 0,1 0 0 0 0,-1 0 1 0 0,1 0-1 0 0,0 0 0 0 0,-1 0 1 0 0,1 0-1 0 0,0 0 0 0 0,0-1 1 0 0,0 1-1 0 0,0 0 0 0 0,0-1 1 0 0,0 0 297 0 0,-17-17-8256 0 0,13 14 829 0 0</inkml:trace>
  <inkml:trace contextRef="#ctx0" brushRef="#br0" timeOffset="1057.745">1169 373 1248 0 0,'0'0'3686'0'0,"0"0"-202"0"0,0 0-392 0 0,0 0-563 0 0,0 0-583 0 0,0 0-485 0 0,0 0-328 0 0,0 0-205 0 0,0 0-105 0 0,0 0-12 0 0,0 0 57 0 0,0 0 0 0 0,0 0-20 0 0,14-8-88 0 0,43-22-120 0 0,-56 29-613 0 0,0 1 0 0 0,0-1 0 0 0,0 1-1 0 0,0-1 1 0 0,0 1 0 0 0,0 0-1 0 0,0 0 1 0 0,1 0 0 0 0,-1-1 0 0 0,0 1-1 0 0,0 0 1 0 0,0 0 0 0 0,0 1 0 0 0,0-1-1 0 0,0 0 1 0 0,0 0 0 0 0,1 0-1 0 0,-1 1 1 0 0,0-1 0 0 0,0 1 0 0 0,0-1-1 0 0,0 1 1 0 0,0-1 0 0 0,0 1-1 0 0,0-1 1 0 0,-1 1 0 0 0,1 0 0 0 0,0 0-1 0 0,0-1 1 0 0,0 1 0 0 0,-1 0 0 0 0,1 0-1 0 0,0 0 1 0 0,0 1-27 0 0,3 3 185 0 0,294 246 4209 0 0,-217-159-4092 0 0,-55-52-190 0 0,-33-55-5143 0 0,5 10 3585 0 0,0 0-3925 0 0,0 1-6574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4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 3809 0 0,'0'0'1572'0'0,"0"0"-138"0"0,0 0 166 0 0,0 0 325 0 0,0 0 222 0 0,0 0-43 0 0,0 0-354 0 0,0 0-442 0 0,0 0-353 0 0,0 0-230 0 0,0 0-95 0 0,2-3-62 0 0,0-1-1170 0 0,-2 4 734 0 0,0 0 1 0 0,0 1-1 0 0,0-1 1 0 0,1 0-1 0 0,-1 0 1 0 0,0 0 0 0 0,0 1-1 0 0,0-1 1 0 0,0 0-1 0 0,0 0 1 0 0,1 0-1 0 0,-1 1 1 0 0,0-1 0 0 0,0 0-1 0 0,0 0 1 0 0,0 0-1 0 0,1 0 1 0 0,-1 1-1 0 0,0-1 1 0 0,0 0 0 0 0,1 0-1 0 0,-1 0 1 0 0,0 0-1 0 0,0 0 1 0 0,1 0-1 0 0,-1 0 1 0 0,0 0 0 0 0,0 0-1 0 0,1 0 1 0 0,-1 0-1 0 0,0 0 1 0 0,0 0-1 0 0,1 0 1 0 0,-1 0 0 0 0,0 0-1 0 0,0 0 1 0 0,1 0-1 0 0,-1 0 1 0 0,0 0 0 0 0,0 0-1 0 0,0 0-132 0 0,-4 74 404 0 0,-4 1 0 0 0,-3-1 0 0 0,-3-1 0 0 0,-4 0 1 0 0,-3-1-1 0 0,-17 38-404 0 0,-38 130 182 0 0,61-203-174 0 0,14-35 19 0 0,1-1-40 0 0,0-1-17 0 0,0 0 5 0 0,0 0 1 0 0,0 0 1 0 0,0 0-3 0 0,0-26-1945 0 0,3-15-1813 0 0,-1 23-283 0 0,0 4-2748 0 0,-1 6-4081 0 0</inkml:trace>
  <inkml:trace contextRef="#ctx0" brushRef="#br0" timeOffset="247.874">0 442 6025 0 0,'0'0'1943'0'0,"0"0"-408"0"0,0 0-314 0 0,0 0-186 0 0,0 0-173 0 0,0 0 63 0 0,0 0 11 0 0,0 0-24 0 0,0 0 25 0 0,0 0-86 0 0,0 0-50 0 0,0 0-39 0 0,26 0-54 0 0,173-1 1041 0 0,-8-47-575 0 0,-112 23-1329 0 0,-28-9-1738 0 0,-32 17-5767 0 0,-15 13-1239 0 0</inkml:trace>
  <inkml:trace contextRef="#ctx0" brushRef="#br0" timeOffset="821.591">746 48 6585 0 0,'0'0'2510'0'0,"0"0"-636"0"0,0 0-319 0 0,0 0 61 0 0,0 0 46 0 0,0 0-108 0 0,0 0-278 0 0,0 0-356 0 0,0 0-228 0 0,0 0-106 0 0,0 0-41 0 0,0 0 5 0 0,-8 24 0 0 0,-46 159 900 0 0,36-115-1062 0 0,4 2 0 0 0,2-1-1 0 0,4 2 1 0 0,0 58-388 0 0,5-51-41 0 0,31-78-18 0 0,-21-1 75 0 0,0-1-1 0 0,0 1 1 0 0,0-2-1 0 0,0 1 1 0 0,-1-1-1 0 0,1 0 1 0 0,-1 0-1 0 0,0-1 1 0 0,0 0 0 0 0,0 0-1 0 0,0 0 1 0 0,0-1-16 0 0,17-11 14 0 0,164-105 108 0 0,-180 168 253 0 0,-16 42 21 0 0,20 15-194 0 0,-8-91-1016 0 0,4 13 2718 0 0,-5-24-6160 0 0,-1-15-7539 0 0,-1 10 844 0 0</inkml:trace>
  <inkml:trace contextRef="#ctx0" brushRef="#br0" timeOffset="1213.949">1116 667 4273 0 0,'0'0'1440'0'0,"0"0"119"0"0,0 0 240 0 0,0 0 58 0 0,0 0-122 0 0,0 0-268 0 0,0 0-247 0 0,0 0-172 0 0,0 0-93 0 0,0 0-60 0 0,0 0-28 0 0,0 0-8 0 0,0 0-5 0 0,28 12-36 0 0,87 36-33 0 0,-112-47-733 0 0,-1 0 0 0 0,0 1-1 0 0,1-1 1 0 0,-1 0 0 0 0,1-1-1 0 0,-1 1 1 0 0,1 0 0 0 0,-1-1-1 0 0,1 1 1 0 0,0-1-1 0 0,-1 0 1 0 0,1 0 0 0 0,-1 0-1 0 0,1 0 1 0 0,0 0 0 0 0,-1-1-1 0 0,1 1 1 0 0,-1-1 0 0 0,1 0-1 0 0,-1 1 1 0 0,1-1 0 0 0,1-1-52 0 0,5-2 285 0 0,-2 1-205 0 0,0 1 1 0 0,0-1-1 0 0,0 0 1 0 0,-1 0-1 0 0,1-1 0 0 0,-1 0 1 0 0,1 0-1 0 0,-1 0 0 0 0,0-1 1 0 0,-1 0-1 0 0,1 0 0 0 0,-1 0 1 0 0,0-1-1 0 0,-1 0 0 0 0,1 0 1 0 0,-1 0-1 0 0,0-1 0 0 0,-1 1 1 0 0,1-1-1 0 0,-1 0 0 0 0,-1 0 1 0 0,1 0-1 0 0,-1 0 1 0 0,0 0-1 0 0,-1-1 0 0 0,0 1 1 0 0,0-1-1 0 0,0-2-80 0 0,-3 6-9 0 0,-1 1-1 0 0,1 0 1 0 0,0 0 0 0 0,-1 0-1 0 0,1 0 1 0 0,-1 1 0 0 0,0-1-1 0 0,0 1 1 0 0,0-1 0 0 0,0 1-1 0 0,-1 0 1 0 0,1 0 0 0 0,-1 1-1 0 0,1-1 1 0 0,-1 1 0 0 0,1-1-1 0 0,-1 1 1 0 0,0 0 0 0 0,0 1-1 0 0,1-1 1 0 0,-1 1 0 0 0,0-1-1 0 0,0 1 1 0 0,0 0 0 0 0,0 1-1 0 0,1-1 1 0 0,-1 1 0 0 0,0-1-1 0 0,0 1 1 0 0,-1 1 9 0 0,-8 1-21 0 0,-1 1 0 0 0,1 0 1 0 0,0 1-1 0 0,0 0 0 0 0,1 1 0 0 0,0 1 0 0 0,0 0 1 0 0,0 1-1 0 0,1 0 0 0 0,0 1 0 0 0,0 0 0 0 0,-2 3 21 0 0,8-8 3 0 0,0 0-1 0 0,0 0 0 0 0,0 1 0 0 0,0 0 0 0 0,1 0 0 0 0,-1 0 0 0 0,1 0 0 0 0,1 1 1 0 0,-1 0-1 0 0,1 0 0 0 0,0 0 0 0 0,0 0 0 0 0,1 0 0 0 0,0 0 0 0 0,0 1 0 0 0,0-1 1 0 0,1 1-1 0 0,0-1 0 0 0,0 1 0 0 0,0 0 0 0 0,1-1 0 0 0,0 1 0 0 0,1 0 0 0 0,-1-1 0 0 0,1 1 1 0 0,1 0-1 0 0,-1-1 0 0 0,1 1 0 0 0,0-1 0 0 0,1 0 0 0 0,-1 0 0 0 0,1 0 0 0 0,0 0 1 0 0,1 0-1 0 0,0 0 0 0 0,0-1 0 0 0,0 0 0 0 0,0 0 0 0 0,2 1-2 0 0,8 2-28 0 0,0 0 0 0 0,1-2 0 0 0,-1 0 0 0 0,1-1 0 0 0,1 0 0 0 0,-1-1-1 0 0,1-1 1 0 0,-1 0 0 0 0,1-1 0 0 0,0-1 0 0 0,0 0 0 0 0,0-1 0 0 0,0-1 0 0 0,0-1 0 0 0,9-2 28 0 0,3-3-1544 0 0,-11 0-5966 0 0,-10 3-4518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7:56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0,'0'0'834'0'0,"0"0"55"0"0,0 0 105 0 0,0 0 111 0 0,0 0 74 0 0,0 0 7 0 0,0 0-55 0 0,0 0-146 0 0,8 1 1410 0 0,-1 1 4902 0 0,-7-1-7011 0 0,0-1-31 0 0,0 0-59 0 0,0 0-49 0 0,0 0-34 0 0,0 0-16 0 0,0 0 18 0 0,0 0 5 0 0,0 8 2503 0 0,-1-7-2598 0 0,1-1-1 0 0,0 0 1 0 0,0 1 0 0 0,-1-1 0 0 0,1 1-1 0 0,0-1 1 0 0,0 1 0 0 0,0-1-1 0 0,-1 1 1 0 0,1-1 0 0 0,0 1 0 0 0,0-1-1 0 0,0 1 1 0 0,0-1 0 0 0,0 1-1 0 0,0-1 1 0 0,0 1 0 0 0,0-1 0 0 0,0 1-1 0 0,1 0 1 0 0,-1-1 0 0 0,0 1-1 0 0,0-1 1 0 0,0 0 0 0 0,0 1 0 0 0,1-1-1 0 0,-1 1 1 0 0,0-1 0 0 0,1 1-1 0 0,-1-1 1 0 0,0 1 0 0 0,1-1 0 0 0,-1 0-1 0 0,0 1 1 0 0,1-1 0 0 0,-1 0-1 0 0,1 1 1 0 0,-1-1 0 0 0,0 0 0 0 0,1 0-1 0 0,-1 1 1 0 0,1-1 0 0 0,-1 0 0 0 0,1 0-1 0 0,-1 0 1 0 0,1 0 0 0 0,-1 0-1 0 0,1 0 1 0 0,-1 0 0 0 0,1 1 0 0 0,-1-1-1 0 0,1-1 1 0 0,-1 1 0 0 0,1 0-1 0 0,0 0 1 0 0,-1 0 0 0 0,1 0 0 0 0,-1 0-1 0 0,1 0 1 0 0,-1-1 0 0 0,0 1-1 0 0,1 0 1 0 0,-1 0 0 0 0,1-1 0 0 0,-1 1-1 0 0,1 0 1 0 0,-1-1 0 0 0,0 1-25 0 0,51-31 625 0 0,-45 30 1326 0 0,-6 1-1867 0 0,-32 15 528 0 0,28-12-612 0 0,3-2-4 0 0,1-1 14 0 0,0 0 16 0 0,0 0-3 0 0,0 0-11 0 0,0 0 4 0 0,0 0-3 0 0,0 0-27 0 0,0 0 16 0 0,0 0-11 0 0,0 0-2 0 0,0 0 9 0 0,0 0 34 0 0,0 0-38 0 0,0 0-15 0 0,0 0-3 0 0,0 0-17 0 0,7-16-5586 0 0,-3 10 398 0 0,-2 2-6240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04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93 776 0 0,'0'0'1591'0'0,"0"0"-253"0"0,0 0 159 0 0,0 0 376 0 0,0 0 222 0 0,0 0-96 0 0,0 0-388 0 0,0 0-443 0 0,0 0-326 0 0,0 0-186 0 0,0 0-84 0 0,2-1-18 0 0,-1 1-486 0 0,-1 0 1 0 0,1 0 0 0 0,0 0 0 0 0,-1 0 0 0 0,1 0 0 0 0,-1 0 0 0 0,1 0-1 0 0,0 0 1 0 0,-1 1 0 0 0,1-1 0 0 0,0 0 0 0 0,-1 0 0 0 0,1 0-1 0 0,-1 1 1 0 0,1-1 0 0 0,-1 0 0 0 0,1 1 0 0 0,-1-1 0 0 0,1 0 0 0 0,-1 1-1 0 0,1-1 1 0 0,-1 1 0 0 0,1-1 0 0 0,-1 1 0 0 0,1-1 0 0 0,-1 1 0 0 0,0-1-1 0 0,1 1 1 0 0,-1-1 0 0 0,0 1 0 0 0,0 0 0 0 0,1-1 0 0 0,-1 1 0 0 0,0 0-1 0 0,0-1 1 0 0,0 1 0 0 0,0-1 0 0 0,0 1 0 0 0,0 0 0 0 0,0-1 0 0 0,0 1-1 0 0,0 0 1 0 0,0-1 0 0 0,0 1 0 0 0,0-1 0 0 0,-1 1 0 0 0,1 0 0 0 0,0-1-1 0 0,0 1 1 0 0,0-1 0 0 0,-1 1 0 0 0,1 0 0 0 0,0-1 0 0 0,-1 1-1 0 0,1-1 1 0 0,-1 1 0 0 0,1-1 0 0 0,-1 1 0 0 0,1-1 0 0 0,-1 0 0 0 0,1 1-1 0 0,-1-1-68 0 0,-12 50 346 0 0,-3-2 0 0 0,-2 0 0 0 0,-2-1-1 0 0,-2-1 1 0 0,-2 0 0 0 0,-7 6-346 0 0,26-43 35 0 0,-159 256 244 0 0,159-256-343 0 0,-1 1 423 0 0,7-18 151 0 0,16-40-336 0 0,3 2-1 0 0,1 0 1 0 0,27-40-174 0 0,-5 7 72 0 0,100-163 29 0 0,-39 90-76 0 0,-100 148-14 0 0,-1 1 0 0 0,0-1-1 0 0,1 1 1 0 0,-1 0-1 0 0,1 0 1 0 0,0 0 0 0 0,0 0-1 0 0,0 1 1 0 0,1 0-1 0 0,-1 0 1 0 0,0 0 0 0 0,1 0-1 0 0,0 1 1 0 0,-1-1-1 0 0,1 1 1 0 0,0 0 0 0 0,-1 1-1 0 0,1-1 1 0 0,0 1 0 0 0,0 0-1 0 0,0 0 1 0 0,0 1-1 0 0,-1-1 1 0 0,1 1-11 0 0,0 2 32 0 0,0 1 0 0 0,0 0 0 0 0,0 0 0 0 0,-1 0 1 0 0,0 0-1 0 0,1 0 0 0 0,-2 1 0 0 0,1 0 0 0 0,0 0 0 0 0,-1 0 0 0 0,0 0 0 0 0,0 1 0 0 0,-1-1 1 0 0,1 1-1 0 0,-1 0 0 0 0,0 0 0 0 0,-1 0 0 0 0,0-1 0 0 0,0 1 0 0 0,0 1 0 0 0,0-1 0 0 0,-1 5-32 0 0,1-4 40 0 0,59 260 374 0 0,-56 21-118 0 0,2-270-265 0 0,-5-17-38 0 0,0-1-18 0 0,-1 0 32 0 0,0 0 13 0 0,-32-45 1976 0 0,-121-61-1945 0 0,109 83-69 0 0,-1 1 1 0 0,-2 3 0 0 0,0 1-1 0 0,-25-4 18 0 0,-101-7-529 0 0,164 28 3 0 0,13-2-9004 0 0,1 3 1154 0 0</inkml:trace>
  <inkml:trace contextRef="#ctx0" brushRef="#br0" timeOffset="1356.639">1075 12 0 0 0,'0'0'1803'0'0,"0"0"-409"0"0,0 0 67 0 0,0 0 326 0 0,0 0 223 0 0,0 0 48 0 0,0 0-223 0 0,0 0-385 0 0,0 0-353 0 0,0 0-219 0 0,0 0-107 0 0,0 0-71 0 0,1-3 4694 0 0,-3 249-2792 0 0,-48-50-1974 0 0,14-79-350 0 0,27-36-137 0 0,45-59 474 0 0,-14-19-404 0 0,0-1 0 0 0,0-1 0 0 0,0-1 0 0 0,0-1 0 0 0,0-1 0 0 0,0-1 0 0 0,16-4-211 0 0,26 0 174 0 0,-63 7-166 0 0,-1 0 12 0 0,0 0-3 0 0,0 0 0 0 0,0 0 3 0 0,0 0-8 0 0,0 0-1 0 0,0 0-11 0 0,0 0 5 0 0,0 0-23 0 0,0 0-16 0 0,-18-32-6015 0 0,3 13-4010 0 0,13 15-908 0 0</inkml:trace>
  <inkml:trace contextRef="#ctx0" brushRef="#br0" timeOffset="1603.149">846 285 7154 0 0,'0'0'3180'0'0,"0"0"-906"0"0,0 0-584 0 0,0 0-186 0 0,0 0-164 0 0,0 0-265 0 0,0 0-339 0 0,0 0-285 0 0,0 0 0 0 0,0 0 138 0 0,0 0 149 0 0,0 0 99 0 0,17 2-92 0 0,118 14 788 0 0,-117-16-1672 0 0,122 0 1226 0 0,-48 0-7296 0 0,-83 0-4129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1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0 553 0 0 0,'0'0'899'0'0,"0"0"401"0"0,0 0 114 0 0,0 0-63 0 0,0 0-122 0 0,0 0-124 0 0,0 0-56 0 0,0 0 13 0 0,0 0 65 0 0,0 0 29 0 0,0 0-36 0 0,0 0-94 0 0,0 0-156 0 0,7 4 6611 0 0,1-1-4825 0 0,28 5-2429 0 0,-26-11-147 0 0,1 0 0 0 0,-1-1 0 0 0,-1 0 0 0 0,1 0 0 0 0,0-1 0 0 0,-1 0 0 0 0,0-1 0 0 0,0 0 0 0 0,-1 0 0 0 0,1-1 0 0 0,-1 0 0 0 0,-1-1 0 0 0,0 0 0 0 0,0 0 0 0 0,0 0 0 0 0,-1-1 0 0 0,0 0 0 0 0,1-3-80 0 0,7-10 61 0 0,-1 0 0 0 0,-1-1-1 0 0,-1 0 1 0 0,-1-1 0 0 0,-1 0-1 0 0,2-14-60 0 0,-23 148 410 0 0,25 159-317 0 0,-3-102-89 0 0,-6 0 0 0 0,-8 14-4 0 0,-4-101 10 0 0,3-86 443 0 0,-7-20-392 0 0,4-22-53 0 0,2 0 0 0 0,2-1 0 0 0,2 1 0 0 0,2-1 0 0 0,5-29-8 0 0,-1 39-3 0 0,1 1 1 0 0,2 0-1 0 0,2 0 0 0 0,2 1 0 0 0,1 0 0 0 0,1 0 0 0 0,3 2 1 0 0,13-24 2 0 0,-15 33 5 0 0,2 0 1 0 0,0 1 0 0 0,2 1-1 0 0,1 0 1 0 0,1 1 0 0 0,10-8-6 0 0,-21 22 1 0 0,1 0-1 0 0,0 1 1 0 0,0 1 0 0 0,1 0 0 0 0,0 0-1 0 0,0 1 1 0 0,1 0 0 0 0,-1 1 0 0 0,1 1 0 0 0,1 0-1 0 0,-1 0 1 0 0,0 1 0 0 0,1 1 0 0 0,-1 0 0 0 0,1 0-1 0 0,5 1 0 0 0,-13 2 1 0 0,1-1 0 0 0,0 1 0 0 0,-1 0 0 0 0,1 1 0 0 0,-1-1 0 0 0,0 1 0 0 0,1 0 0 0 0,-1 0 0 0 0,0 1 0 0 0,0 0 0 0 0,0-1 0 0 0,0 2 0 0 0,-1-1-1 0 0,1 1 1 0 0,-1-1 0 0 0,0 1 0 0 0,0 0 0 0 0,0 1 0 0 0,-1-1 0 0 0,1 0 0 0 0,-1 1 0 0 0,0 0 0 0 0,-1 0 0 0 0,1 0 0 0 0,-1 0 0 0 0,0 1 0 0 0,0-1 0 0 0,1 4-1 0 0,1 5 23 0 0,0 0 0 0 0,-1 0 0 0 0,0 1 1 0 0,-1-1-1 0 0,-1 1 0 0 0,0 0 0 0 0,-1-1 1 0 0,-1 1-1 0 0,0 0 0 0 0,-2 9-23 0 0,-1-9 21 0 0,-1 1 0 0 0,0-1 0 0 0,-1 0 0 0 0,0 0 0 0 0,-2-1 0 0 0,1 1-1 0 0,-2-2 1 0 0,0 1 0 0 0,0-1 0 0 0,-2 0 0 0 0,1-1 0 0 0,-8 6-21 0 0,11-11-16 0 0,-1 0-1 0 0,1-1 1 0 0,-1 0-1 0 0,0 0 1 0 0,-1-1 0 0 0,1 0-1 0 0,-1 0 1 0 0,0-1-1 0 0,0 0 1 0 0,0 0-1 0 0,-1-1 1 0 0,0-1 0 0 0,1 0-1 0 0,-1 0 1 0 0,0 0-1 0 0,0-2 1 0 0,0 1 0 0 0,0-1-1 0 0,0 0 1 0 0,-9-2 16 0 0,16 1-110 0 0,0 0 1 0 0,0 1-1 0 0,1-1 0 0 0,-1 0 1 0 0,0 0-1 0 0,0-1 1 0 0,0 1-1 0 0,1-1 1 0 0,-1 1-1 0 0,1-1 1 0 0,-1 0-1 0 0,1 0 0 0 0,0 0 1 0 0,-1 0-1 0 0,1 0 1 0 0,0-1-1 0 0,1 1 1 0 0,-1-1-1 0 0,0 1 0 0 0,1-1 1 0 0,-1 1-1 0 0,1-1 1 0 0,0 0-1 0 0,0 0 1 0 0,0 0-1 0 0,0 0 1 0 0,0 0-1 0 0,1 0 0 0 0,-1 0 1 0 0,1 0-1 0 0,0 0 1 0 0,0 0-1 0 0,0-1 110 0 0,21-62-11368 0 0,-10 53-53 0 0</inkml:trace>
  <inkml:trace contextRef="#ctx0" brushRef="#br0" timeOffset="424.34">1296 406 5105 0 0,'0'0'2782'0'0,"0"0"-591"0"0,0 0-146 0 0,0 0 58 0 0,0 0-52 0 0,0 0-343 0 0,0 0-477 0 0,0 0-335 0 0,0 0-213 0 0,0 0-115 0 0,0 0-56 0 0,0 0-14 0 0,0 0-5 0 0,-29 14-11 0 0,-92 45-21 0 0,113-55-375 0 0,-1-1 1 0 0,1 1-1 0 0,0 1 0 0 0,1-1 0 0 0,-1 1 1 0 0,1 1-1 0 0,0 0 0 0 0,0 0 0 0 0,0 0 1 0 0,1 0-1 0 0,0 1 0 0 0,1 0 0 0 0,-2 2-86 0 0,0 1 58 0 0,3-5-40 0 0,1 1 1 0 0,-1-1-1 0 0,1 1 1 0 0,0-1-1 0 0,1 1 0 0 0,-1 0 1 0 0,1 1-1 0 0,0-1 1 0 0,0 0-1 0 0,1 0 0 0 0,0 1 1 0 0,0-1-1 0 0,1 1 1 0 0,0-1-1 0 0,0 1 0 0 0,0-1 1 0 0,1 1-1 0 0,0-1 1 0 0,0 0-1 0 0,0 1 0 0 0,1-1 1 0 0,0 0-1 0 0,0 0 1 0 0,1 0-1 0 0,0 0 0 0 0,0 0 1 0 0,0-1-1 0 0,1 1 1 0 0,-1-1-1 0 0,1 0 0 0 0,1 0 1 0 0,-1 0-1 0 0,1-1 1 0 0,0 0-1 0 0,0 1 0 0 0,0-2 1 0 0,0 1-1 0 0,1-1 1 0 0,-1 1-1 0 0,1-1 0 0 0,0-1 1 0 0,0 1-1 0 0,0-1 0 0 0,6 1-17 0 0,-2-1 63 0 0,1 0 0 0 0,-1-2 1 0 0,0 1-1 0 0,0-1 1 0 0,0 0-1 0 0,0-1 1 0 0,1 0-1 0 0,-1-1 1 0 0,0 0-1 0 0,-1-1 1 0 0,1 0-1 0 0,0 0 0 0 0,-1-1 1 0 0,1 0-1 0 0,-1-1 1 0 0,0 0-1 0 0,-1 0 1 0 0,1-1-1 0 0,-1 0 1 0 0,0 0-1 0 0,3-5-64 0 0,-4 4 60 0 0,0 0-1 0 0,-1 0 1 0 0,-1-1-1 0 0,1 1 1 0 0,-1-1 0 0 0,0-1-1 0 0,-1 1 1 0 0,0 0-1 0 0,0-1 1 0 0,-1 0-1 0 0,0 0 1 0 0,0 0 0 0 0,-1 0-1 0 0,-1-1 1 0 0,1 1-1 0 0,-2-1 1 0 0,1 1-1 0 0,-1-1 1 0 0,0 1 0 0 0,-1 0-1 0 0,-1-6-59 0 0,0 10-6 0 0,1 0 1 0 0,-1 0-1 0 0,0 0 0 0 0,-1 0 1 0 0,1 1-1 0 0,-1-1 0 0 0,0 0 1 0 0,0 1-1 0 0,0 0 0 0 0,-1 0 1 0 0,0 0-1 0 0,1 0 0 0 0,-1 1 1 0 0,-1-1-1 0 0,1 1 0 0 0,0 0 0 0 0,-1 0 1 0 0,0 1-1 0 0,1 0 0 0 0,-1-1 1 0 0,0 1-1 0 0,0 1 0 0 0,0-1 1 0 0,-1 1 5 0 0,-6-3-151 0 0,0 1 1 0 0,0 1 0 0 0,-1 0 0 0 0,1 0 0 0 0,-1 1-1 0 0,0 1 1 0 0,1 0 0 0 0,-1 1 0 0 0,-8 1 150 0 0,-17 17-2215 0 0,20 1-5775 0 0,14-16-2270 0 0</inkml:trace>
  <inkml:trace contextRef="#ctx0" brushRef="#br0" timeOffset="837.002">1666 520 2729 0 0,'0'0'2923'0'0,"0"0"-1157"0"0,0 0-301 0 0,0 0 229 0 0,0 0 226 0 0,0 0-38 0 0,0 0-256 0 0,0 0-314 0 0,0 0-264 0 0,0 0-156 0 0,0 0-99 0 0,0 0-36 0 0,4 14-37 0 0,9 48-69 0 0,-19-2 794 0 0,0-42-986 0 0,-24 85 1534 0 0,30-103-1962 0 0,0 0-18 0 0,0 0 0 0 0,0 0-6 0 0,0 0-14 0 0,0 0-9 0 0,0 0-1 0 0,0 0 21 0 0,0 0 12 0 0,0 0 5 0 0,0 0-3 0 0,0 0-1 0 0,0 0 15 0 0,-17-15-1323 0 0,12 7 172 0 0,-3-5-2135 0 0,3 5-4904 0 0,3 5-3491 0 0</inkml:trace>
  <inkml:trace contextRef="#ctx0" brushRef="#br0" timeOffset="1169.87">1630 115 7378 0 0,'0'0'3312'0'0,"0"0"-1073"0"0,0 0-452 0 0,0 0-46 0 0,0 0-29 0 0,0 0-129 0 0,0 0-295 0 0,0 0-373 0 0,0 0-300 0 0,0 0-196 0 0,0 0-80 0 0,0 0-62 0 0,0 0-13 0 0,-6 3-11 0 0,-27 30 266 0 0,23-18-343 0 0,18-29-86 0 0,4-5-34 0 0,-11 19-148 0 0,-1 0-134 0 0,0 0-212 0 0,0 0-360 0 0,0 0-538 0 0,3 0-7677 0 0,-1 0-2567 0 0</inkml:trace>
  <inkml:trace contextRef="#ctx0" brushRef="#br0" timeOffset="1757.285">1821 847 4809 0 0,'0'0'1843'0'0,"0"0"3"0"0,0 0 242 0 0,0 0 166 0 0,0 0-117 0 0,0 0-390 0 0,0 0-407 0 0,0 0-292 0 0,0 0-241 0 0,0 0-148 0 0,0 0-112 0 0,0 0-79 0 0,0-6 6 0 0,36-121 2228 0 0,59-108-1091 0 0,-67 147-1396 0 0,-27 88-206 0 0,-1 0-46 0 0,-1 47-87 0 0,-1-38 122 0 0,0 1-1 0 0,1-1 0 0 0,0 1 1 0 0,1 0-1 0 0,0-1 0 0 0,1 1 1 0 0,-1 0-1 0 0,2-1 0 0 0,0 1 1 0 0,0-1-1 0 0,0 0 0 0 0,1 1 0 0 0,1-1 1 0 0,-1 0-1 0 0,2-1 0 0 0,-1 1 1 0 0,1-1-1 0 0,0 0 0 0 0,1 0 1 0 0,0 0-1 0 0,0-1 0 0 0,1 0 1 0 0,6 6 2 0 0,-10-10 19 0 0,1-1 1 0 0,-1 0-1 0 0,1 0 1 0 0,-1 0 0 0 0,1 0-1 0 0,0 0 1 0 0,0-1 0 0 0,0 0-1 0 0,0 0 1 0 0,0 0-1 0 0,0 0 1 0 0,0 0 0 0 0,0-1-1 0 0,0 0 1 0 0,0 0-1 0 0,0 0 1 0 0,0 0 0 0 0,1-1-1 0 0,-1 1 1 0 0,0-1 0 0 0,0 0-1 0 0,0 0 1 0 0,0-1-1 0 0,-1 1 1 0 0,1-1 0 0 0,0 0-1 0 0,-1 0 1 0 0,1 0 0 0 0,-1-1-1 0 0,1 1 1 0 0,2-3-20 0 0,20-19 337 0 0,0 0 0 0 0,-2-2 0 0 0,-1-1 0 0 0,-1 0 0 0 0,5-11-337 0 0,-17 20-40 0 0,0-1 0 0 0,-2 0 0 0 0,0-1 0 0 0,-1 1 0 0 0,-1-2 0 0 0,-1 1 0 0 0,-1 0-1 0 0,-1-1 1 0 0,0 0 0 0 0,-1-17 40 0 0,-1 21-368 0 0,6-10-4395 0 0,-5 21 351 0 0,0 2-7590 0 0</inkml:trace>
  <inkml:trace contextRef="#ctx0" brushRef="#br0" timeOffset="2089.494">2765 1 16484 0 0,'0'0'1621'0'0,"0"0"-525"0"0,0 0-105 0 0,0 0 159 0 0,0 0 93 0 0,0 0-79 0 0,0 0-250 0 0,0 0-254 0 0,0 0-129 0 0,0 0-58 0 0,0 0-37 0 0,0 0-21 0 0,0 0-31 0 0,-4 30-56 0 0,-13 98-44 0 0,-42 265 357 0 0,57-263-1122 0 0,9-146-4783 0 0,-5-34-712 0 0,-3 18-3884 0 0,0 23 2626 0 0</inkml:trace>
  <inkml:trace contextRef="#ctx0" brushRef="#br0" timeOffset="2333.384">2480 314 3665 0 0,'0'0'2748'0'0,"0"0"-48"0"0,0 0-65 0 0,0 0-252 0 0,0 0-391 0 0,0 0-499 0 0,0 0-476 0 0,0 0-309 0 0,0 0-119 0 0,0 0 89 0 0,0 0 148 0 0,0 0 91 0 0,0 0 26 0 0,6 1-137 0 0,73 16 825 0 0,46-24-544 0 0,55-26-1307 0 0,-153 29-426 0 0,-3 1-5252 0 0,-18 2-5986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14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64 0 0 0,'0'0'1638'0'0,"0"0"90"0"0,0 0 175 0 0,0 0 79 0 0,0 0-19 0 0,0 0-48 0 0,0 0-137 0 0,0 0-185 0 0,0 0-180 0 0,0 0-169 0 0,0 0-170 0 0,3-3 6765 0 0,-1 2-7702 0 0,41-20 1455 0 0,-24 15-1428 0 0,-4-1-85 0 0,1 2 1 0 0,-1 0-1 0 0,1 0 1 0 0,1 2-1 0 0,-1 0 0 0 0,0 1 1 0 0,1 0-1 0 0,-1 1 0 0 0,1 1 1 0 0,15 2-80 0 0,-30-1 7 0 0,1 0 0 0 0,-1 0 0 0 0,0 0 0 0 0,1 1-1 0 0,-1-1 1 0 0,0 1 0 0 0,0-1 0 0 0,0 1 0 0 0,0 0 0 0 0,0-1 0 0 0,0 1 0 0 0,-1 0 0 0 0,1 0 0 0 0,-1 1 0 0 0,1-1 0 0 0,-1 0 0 0 0,0 0-1 0 0,0 1 1 0 0,0-1 0 0 0,0 1 0 0 0,0-1 0 0 0,0 1 0 0 0,-1-1 0 0 0,1 1 0 0 0,-1-1 0 0 0,0 1 0 0 0,0-1 0 0 0,0 1 0 0 0,0 0 0 0 0,0-1-1 0 0,0 1 1 0 0,-1 1-7 0 0,-20 84 251 0 0,-2-42-205 0 0,-2-2-1 0 0,-1 0 1 0 0,-3-2-1 0 0,-2-1 1 0 0,-15 15-46 0 0,-45 86 39 0 0,90-140-36 0 0,0 0 1 0 0,-1 0 0 0 0,1 0-1 0 0,0 0 1 0 0,0 0 0 0 0,1 0-1 0 0,-1 1 1 0 0,0-1-1 0 0,1 0 1 0 0,-1 0 0 0 0,1 1-1 0 0,-1-1 1 0 0,1 0 0 0 0,0 0-1 0 0,0 1 1 0 0,0-1 0 0 0,1 0-1 0 0,-1 1 1 0 0,0-1 0 0 0,1 0-1 0 0,0 0 1 0 0,-1 0-1 0 0,1 1 1 0 0,0-1 0 0 0,0 0-1 0 0,0 0 1 0 0,0 0 0 0 0,1 0-1 0 0,-1 0 1 0 0,0-1 0 0 0,1 1-1 0 0,0 0 1 0 0,-1-1 0 0 0,1 1-1 0 0,0-1 1 0 0,0 1-1 0 0,0-1 1 0 0,-1 0 0 0 0,2 0-1 0 0,-1 0 1 0 0,0 0 0 0 0,0 0-1 0 0,0 0 1 0 0,0 0 0 0 0,2-1-4 0 0,12 3 128 0 0,0-1 1 0 0,1 0-1 0 0,0-2 1 0 0,-1 0-1 0 0,1 0 1 0 0,-1-2-1 0 0,1 0 1 0 0,-1-1-1 0 0,0-1 1 0 0,7-2-129 0 0,28-4 272 0 0,73-13 95 0 0,-124 23-403 0 0,0 0 9 0 0,0 0-10 0 0,25-26-2962 0 0,-15 11 1127 0 0,-1 1-5553 0 0,-5 7-5042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18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26 0 0 0,'0'0'747'0'0,"0"0"68"0"0,0 0 206 0 0,0 0 473 0 0,0 0 410 0 0,0 0 243 0 0,0 0-19 0 0,0 0-277 0 0,0 0-262 0 0,0 0-240 0 0,0 0-179 0 0,2-5-91 0 0,5-12-72 0 0,-1 13 3845 0 0,-4 16-3357 0 0,-27 79-68 0 0,16-64-1415 0 0,-1-1 0 0 0,-2 0 0 0 0,-1 0 1 0 0,-1-2-1 0 0,-1 1 0 0 0,0-2 0 0 0,-2 0 0 0 0,-1-1 0 0 0,-15 13-12 0 0,33-35-96 0 0,0 0 0 0 0,0-1 0 0 0,0 1-1 0 0,0 0 1 0 0,0 0 0 0 0,0 0 0 0 0,0-1-1 0 0,0 1 1 0 0,0 0 0 0 0,0 0 0 0 0,0 0-1 0 0,0-1 1 0 0,0 1 0 0 0,-1 0 0 0 0,1 0-1 0 0,0 0 1 0 0,0 0 0 0 0,0-1 0 0 0,0 1-1 0 0,-1 0 1 0 0,1 0 0 0 0,0 0 0 0 0,0 0-1 0 0,0 0 1 0 0,-1-1 0 0 0,1 1 0 0 0,0 0-1 0 0,0 0 1 0 0,0 0 0 0 0,-1 0 0 0 0,1 0-1 0 0,0 0 1 0 0,0 0 0 0 0,0 0 0 0 0,-1 0-1 0 0,1 0 1 0 0,0 0 0 0 0,0 0 0 0 0,-1 0-1 0 0,1 0 1 0 0,0 0 0 0 0,0 0 0 0 0,-1 0 96 0 0,11-20-3810 0 0,-2 7-2481 0 0,1 4-4982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3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54 0 0 0,'0'0'896'0'0,"0"0"557"0"0,0 0 462 0 0,0 0 225 0 0,0 0 4 0 0,0 0-94 0 0,0 0-192 0 0,0 0-211 0 0,0 0-216 0 0,0 0-217 0 0,-1-11-178 0 0,1 8-282 0 0,-3-31-1318 0 0,2 29 3161 0 0,0 7 3951 0 0,-1 251-5662 0 0,10 266-466 0 0,-8-519-432 0 0,0 0 21 0 0,0 0 3 0 0,0 0-12 0 0,0 0 7 0 0,2-8-47 0 0,19-19 59 0 0,0 2 0 0 0,2 0 0 0 0,1 2 1 0 0,0 0-1 0 0,2 2 0 0 0,1 1 0 0 0,12-7-19 0 0,-25 17 1 0 0,1 1 0 0 0,0 0 0 0 0,1 0 0 0 0,-1 2 0 0 0,2 0 0 0 0,-1 0 0 0 0,1 2 0 0 0,0 0 0 0 0,0 1 0 0 0,0 1 0 0 0,0 0 0 0 0,1 2 0 0 0,0 0 0 0 0,16 1-1 0 0,-31 1 0 0 0,0-1 1 0 0,0 1-1 0 0,0 0 1 0 0,0 0-1 0 0,-1 0 1 0 0,1 0-1 0 0,0 1 1 0 0,-1-1-1 0 0,1 1 1 0 0,0 0-1 0 0,-1 0 1 0 0,0-1-1 0 0,0 2 1 0 0,1-1-1 0 0,-1 0 1 0 0,0 0-1 0 0,-1 1 1 0 0,1-1-1 0 0,0 1 1 0 0,-1-1-1 0 0,1 1 1 0 0,-1 0-1 0 0,0-1 1 0 0,0 1-1 0 0,0 0 1 0 0,0 0-1 0 0,-1 0 1 0 0,1 0-1 0 0,-1 0 1 0 0,1 0-1 0 0,-1 0 1 0 0,0 0-1 0 0,-1 0 1 0 0,1 0-1 0 0,-20 101 256 0 0,14-89-252 0 0,-1-1-1 0 0,0 0 1 0 0,-1 0 0 0 0,-1 0-1 0 0,0-1 1 0 0,-1 0-1 0 0,0-1 1 0 0,-1 0-1 0 0,0-1 1 0 0,-1 0 0 0 0,0-1-1 0 0,-1 0 1 0 0,0-1-1 0 0,0 0 1 0 0,-1-1 0 0 0,-4 1-4 0 0,12-7-99 0 0,-1-1 0 0 0,1 1 0 0 0,-1-1 0 0 0,0-1 1 0 0,1 1-1 0 0,-1-1 0 0 0,0 0 0 0 0,1-1 0 0 0,-1 1 1 0 0,0-1-1 0 0,1-1 0 0 0,-1 1 0 0 0,1-1 0 0 0,0 0 1 0 0,-1-1-1 0 0,1 1 0 0 0,0-1 0 0 0,0-1 1 0 0,1 1-1 0 0,-1-1 0 0 0,1 0 0 0 0,-1 0 0 0 0,1 0 1 0 0,1-1-1 0 0,-1 0 0 0 0,1 0 0 0 0,-2-2 99 0 0,-27-62-4255 0 0,29 44 290 0 0,2-1-3309 0 0,2 14-3444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33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41 0 0 0,'0'0'882'0'0,"0"0"1191"0"0,0 0 460 0 0,0 0 161 0 0,0 0 6 0 0,0 0-222 0 0,0 0-375 0 0,0 0-393 0 0,0 0-327 0 0,0 0-232 0 0,0 0-128 0 0,0 0-106 0 0,0 0-85 0 0,-2 19-87 0 0,-11 90 431 0 0,-4-9 598 0 0,17-96-1748 0 0,0 0 0 0 0,0 1 1 0 0,0-1-1 0 0,0 0 0 0 0,1 1 0 0 0,0-1 1 0 0,-1 0-1 0 0,2 0 0 0 0,-1 0 1 0 0,0 0-1 0 0,1 0 0 0 0,0 0 1 0 0,0 0-1 0 0,0 0 0 0 0,0-1 0 0 0,0 1 1 0 0,1-1-1 0 0,0 0 0 0 0,-1 1 1 0 0,1-1-1 0 0,1 0 0 0 0,-1-1 1 0 0,0 1-1 0 0,1-1 0 0 0,-1 1 0 0 0,1-1 1 0 0,0 0-1 0 0,0 0 0 0 0,1 0-26 0 0,5 1 66 0 0,-1 0 0 0 0,1 0 0 0 0,0-1 0 0 0,0 0 0 0 0,0-1 0 0 0,0 0 0 0 0,0 0 0 0 0,0-1 0 0 0,0-1 0 0 0,0 0 0 0 0,0 0 0 0 0,0-1 0 0 0,0 0 0 0 0,0-1 0 0 0,0 0-1 0 0,-1 0 1 0 0,0-1 0 0 0,0-1 0 0 0,0 1 0 0 0,0-1 0 0 0,0-1 0 0 0,-1 0 0 0 0,0 0 0 0 0,0 0 0 0 0,-1-1 0 0 0,0 0 0 0 0,5-6-66 0 0,-9 9 22 0 0,0 0 1 0 0,0 0-1 0 0,0 0 1 0 0,0 0-1 0 0,-1 0 1 0 0,0 0-1 0 0,0-1 1 0 0,0 1-1 0 0,0-1 1 0 0,-1 0-1 0 0,1 0 1 0 0,-1 1-1 0 0,0-1 1 0 0,-1 0-1 0 0,1 0 1 0 0,-1 0-1 0 0,0 0 0 0 0,0 0 1 0 0,-1 0-1 0 0,0 0 1 0 0,1 1-1 0 0,-2-1 1 0 0,1 0-1 0 0,0 0 1 0 0,-1 1-1 0 0,0-1 1 0 0,0 1-1 0 0,-1-1-22 0 0,-7-5-51 0 0,-1 0 0 0 0,0 1 0 0 0,0 1 0 0 0,-1 0-1 0 0,-1 1 1 0 0,1 0 0 0 0,-1 0 0 0 0,0 2 0 0 0,0-1 0 0 0,-1 2-1 0 0,1 0 1 0 0,-1 0 0 0 0,0 2 0 0 0,0-1 0 0 0,-1 2 0 0 0,1 0 0 0 0,0 1-1 0 0,0 0 1 0 0,-1 1 0 0 0,1 0 0 0 0,0 2 0 0 0,-2 0 51 0 0,9-2-169 0 0,0 1 1 0 0,0 1-1 0 0,1-1 1 0 0,-1 1-1 0 0,1 0 1 0 0,0 1-1 0 0,-1-1 1 0 0,2 1-1 0 0,-1 1 1 0 0,0-1 0 0 0,1 1-1 0 0,0 0 1 0 0,-3 3 168 0 0,-14 18-3096 0 0,2 1-3413 0 0,15-19-2435 0 0</inkml:trace>
  <inkml:trace contextRef="#ctx0" brushRef="#br0" timeOffset="347.399">873 0 11466 0 0,'0'0'2324'0'0,"0"0"-772"0"0,0 0-230 0 0,0 0 34 0 0,0 0-3 0 0,0 0-110 0 0,0 0-238 0 0,0 0-129 0 0,0 0-68 0 0,0 0-28 0 0,0 0-28 0 0,0 0-114 0 0,0 0-113 0 0,-3 17-81 0 0,-11 56-66 0 0,-35 26 538 0 0,-58 58-611 0 0,71-124-738 0 0,34-32 144 0 0,0-1 0 0 0,-1 1 1 0 0,1-1-1 0 0,0 0 0 0 0,0 1 0 0 0,0-1 0 0 0,0 0 1 0 0,0 0-1 0 0,0 0 0 0 0,-1 0 0 0 0,1-1 1 0 0,0 1-1 0 0,0-1 0 0 0,0 1 0 0 0,0-1 1 0 0,0 0-1 0 0,0 1 0 0 0,0-1 0 0 0,0 0 0 0 0,0 0 1 0 0,1-1-1 0 0,-1 1 0 0 0,0 0 0 0 0,0-1 289 0 0,-12-9-5266 0 0,2-1-3279 0 0,6 5 1677 0 0</inkml:trace>
  <inkml:trace contextRef="#ctx0" brushRef="#br0" timeOffset="592.635">515 74 992 0 0,'0'0'4505'0'0,"0"0"-1075"0"0,0 0-657 0 0,0 0-471 0 0,0 0-445 0 0,0 0-386 0 0,0 0-180 0 0,0 0-52 0 0,0 0-12 0 0,0 0-36 0 0,0 0-97 0 0,0 0-167 0 0,20-1-121 0 0,64-2-80 0 0,-80 2-648 0 0,0 1 1 0 0,-1 1 0 0 0,1-1-1 0 0,0 1 1 0 0,0-1 0 0 0,-1 1-1 0 0,1 0 1 0 0,-1 0 0 0 0,1 1-1 0 0,-1-1 1 0 0,1 1 0 0 0,-1 0-1 0 0,0 0 1 0 0,0 0 0 0 0,0 0-1 0 0,0 0 1 0 0,0 1-1 0 0,0-1 1 0 0,1 3-79 0 0,9 7 309 0 0,161 134 1847 0 0,-151-120-2120 0 0,-17-18-103 0 0,0 0 1 0 0,1 0-1 0 0,-1-1 0 0 0,2 0 1 0 0,-1 0-1 0 0,1-1 0 0 0,0 0 1 0 0,0 0-1 0 0,1-1 1 0 0,-1 0-1 0 0,1-1 0 0 0,8 4 67 0 0,-1-8-2016 0 0,-11-1-1525 0 0,-1-1-4102 0 0,0 2-5238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4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673 457,'0'-12,"0"36,0-10,-1 26,-1 0,-2-1,-3 0,0 0,-3 0,-1-1,-1 0,-10 16,-78 205,99-256,-1-1,1 1,0 0,0 0,0 0,0 0,0 0,1 0,-1 0,1 0,0 0,0 0,0 0,0 0,1 0,-1 0,1 1,0-1,-1-1,1 1,1 0,-1 0,0 0,1-1,0 1,-1 0,1-1,0 0,0 1,0-1,1 0,-1 0,0 0,1 0,0-1,-1 1,1-1,1 1,12 3,0-2,0 0,0 0,0-2,1 0,-1-1,1 0,-1-2,0 0,1 0,-1-2,7-2,48-6,118-8,15 3,-181 13,-6-2</inkml:trace>
  <inkml:trace contextRef="#ctx0" brushRef="#br0" timeOffset="1">2141 400,'-31'-9,"0"1,0 2,-1 1,1 1,-1 2,0 1,0 2,0 1,-8 2,26-1,1 0,-1 1,0 0,1 1,0 1,0 0,0 1,1 0,0 1,1 0,-1 1,1 0,-3 5,7-8,1 0,1 1,-1-1,1 1,1 0,-1 1,1-1,0 1,1 0,0 0,0 0,0 0,1 0,1 1,-1-1,1 1,1-1,0 1,0 0,0-1,1 1,2 5,-2-10,0 0,0-1,1 1,0-1,-1 1,1-1,1 0,-1 1,0-1,1 0,-1-1,1 1,0 0,0-1,0 1,0-1,1 0,-1 0,1-1,-1 1,1 0,-1-1,1 0,0 0,0 0,0-1,-1 1,1-1,0 0,0 0,0 0,0 0,0-1,1 0,11-1,0-1,0 0,0-1,-1-1,1 0,-1-2,11-5,14-12,-2-2,-1-2,-1-1,-2-1,-1-2,5-9,104-92,-142 133,1 0,-1 1,0-1,0 0,0 1,0-1,0 0,0 0,0 1,0-1,0 0,1 1,-1-1,0 0,0 0,0 1,0-1,1 0,-1 0,0 0,0 1,1-1,-1 0,0 0,0 0,1 0,-1 0,0 1,1-1,-1 0,0 0,1 0,-1 0,0 0,0 0,1 0,-1 0,0 0,1 0,-1 0,0 0,1 0,-1 0,0-1,0 1,1 0,-1 0,0 0,1 0,-1 0,0-1,0 1,1 0,-1 0,0 0,0-1,0 1,1 0,-1 0,0-1,0 1,0 0,0-1,-8 29,7-23,-92 279,6 134,82-387,-6 82,12-112,-1-1,1 1,-1-1,1 1,-1-1,1 1,-1-1,1 0,-1 1,1-1,-1 0,1 1,0-1,-1 0,1 0,0 0,-1 1,1-1,0 0,-1 0,1 0,0 0,-1 0,1 0,0 0,-1-1,1 1,-1 0,1 0,0 0,-1-1,1 1,0 0,-1-1,1 1,-1 0,1-1,-1 1,1-1,-1 1,1-1,-1 1,0-1,1 1,-1-1,0 1,1-1,-1 0,0 1,1-1,-1 1,0-1,0 0,0 1,0-1,0 0,0 1,0-1,0 0,0 1,0-1,0 0,0 1,0-1,-1 0,1 1,0-1,0 0,1-1,9-17</inkml:trace>
  <inkml:trace contextRef="#ctx0" brushRef="#br0" timeOffset="2">194 62,'-2'2,"0"-1,1 1,-1 0,0 0,1 0,-1 0,1 0,0 0,0 0,-1 1,1-1,1 0,-1 1,0-1,1 1,-1-1,1 0,0 1,-1-1,1 3,0-2,-12 388,-67 125,3-199,75-315,0 1,0 0,1-1,-1 1,1 0,-1 0,1 0,0 0,0-1,0 1,1 0,-1 0,1 0,-1-1,1 1,0 0,0-1,0 1,1 0,-1-1,0 0,1 1,0-1,-1 0,1 0,0 0,0 0,1 0,-1 0,0 0,0-1,1 1,-1-1,1 0,0 0,-1 1,1-2,2 2,166 31,60-5,-93-21,1-6,-1-6,1-6,-2-6,51-16,-73 15,131-18,2 11,203 6,-335 33,-115-15,1 0,-1 0,0 0,0 0,0 0,1 0,-1 0,0 0,0-1,-1 1,1 0,0-1,0 1,-1-1,1 1,0-1,-1 1,0-1,1 1,-1-1,0 1,0-1,0 1,0-1,0 0,0 1,0-1,0 1,-1-1,1 1,-1-1,1 1,-1-1,1 1,-1-1,0 1,0 0,0-1,-2-10,-5-83,4 0,6-54,0 27,15-262,-5 98,-11 281,-1-1,1 0,-1 1,0-1,-1 0,1 1,-1-1,0 0,-1 1,1-1,-1 1,0 0,-1 0,1-1,-1 1,0 1,0-1,-1 0,1 1,-1 0,0 0,0 0,-1 0,1 0,-1 1,1 0,-1 0,0 0,0 1,-1 0,0-1,-15 2,-1 1,0 0,0 1,0 2,1 0,-13 4,-68 9,-254 14,-211 0,203-31,279-11,74 9,0 0,0 1,-1 0,1 1,0 1,-1 0,1 0,0 1,0 0,-6 2,-137 43,14-17,-132-30,260 1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30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12 768 0 0,'0'0'1987'0'0,"0"0"-332"0"0,0 0-9 0 0,0 0 190 0 0,0 0 146 0 0,0 0-9 0 0,0 0-197 0 0,0 0-301 0 0,0 0-322 0 0,0 0-243 0 0,0 0-161 0 0,11 0 5451 0 0,-3 166-3963 0 0,-12 374-2975 0 0,19-577-4648 0 0,-11 25 2616 0 0,0 3-2995 0 0,-1 5-5267 0 0</inkml:trace>
  <inkml:trace contextRef="#ctx0" brushRef="#br0" timeOffset="342.957">1 446 7362 0 0,'0'0'2505'0'0,"0"0"-637"0"0,0 0-442 0 0,0 0-152 0 0,0 0 40 0 0,0 0-13 0 0,0 0-188 0 0,0 0-319 0 0,0 0-310 0 0,0 0-177 0 0,0 0 53 0 0,0 0 138 0 0,0 0 142 0 0,12-3 72 0 0,218-59 1863 0 0,-178 50-2927 0 0,1 3-1 0 0,0 2 1 0 0,53 1 352 0 0,-85 1-3755 0 0,-9 0-5993 0 0,-12 4 9440 0 0,4 1-9357 0 0</inkml:trace>
  <inkml:trace contextRef="#ctx0" brushRef="#br0" timeOffset="923.656">621 1 7834 0 0,'0'0'2067'0'0,"0"0"-207"0"0,0 0-151 0 0,0 0-60 0 0,0 0-94 0 0,0 0-229 0 0,0 0-303 0 0,0 0-295 0 0,0 0-191 0 0,0 0-122 0 0,0 0-61 0 0,0 0 30 0 0,0 0-12 0 0,-1 11-36 0 0,0 177 1704 0 0,34 190-697 0 0,-32-370-1323 0 0,17 64-5 0 0,-17-71-6 0 0,0 1 0 0 0,0-1 0 0 0,0 1 0 0 0,1-1 0 0 0,-1 1 0 0 0,0-1 0 0 0,1 1 0 0 0,-1-1 0 0 0,1 0 0 0 0,-1 0 0 0 0,1 0 0 0 0,0 0 0 0 0,-1 0 0 0 0,1 0 0 0 0,0 0 0 0 0,0-1 0 0 0,-1 1 0 0 0,1-1 0 0 0,0 1 0 0 0,0-1 0 0 0,0 0 0 0 0,0 1 0 0 0,0-1 0 0 0,0 0 0 0 0,0 0 0 0 0,-1 0 0 0 0,1-1 0 0 0,0 1 0 0 0,0 0 0 0 0,0-1 0 0 0,0 1 0 0 0,0-1 0 0 0,-1 0 0 0 0,1 0 0 0 0,0 1 0 0 0,1-2-9 0 0,99-79 433 0 0,66-69-270 0 0,-167 150-149 0 0,1 1 0 0 0,0-1 0 0 0,0 1 0 0 0,-1-1 1 0 0,1 1-1 0 0,0-1 0 0 0,-1 1 0 0 0,1 0 0 0 0,-1 0 0 0 0,1 0 0 0 0,-1 0 0 0 0,0 0 0 0 0,1 0 0 0 0,-1 0 1 0 0,0 1-1 0 0,0-1 0 0 0,1 0 0 0 0,-1 1 0 0 0,0-1 0 0 0,0 0 0 0 0,-1 1 0 0 0,1 0 0 0 0,0-1 1 0 0,0 1-1 0 0,-1-1 0 0 0,1 1 0 0 0,-1 0 0 0 0,1-1 0 0 0,-1 1 0 0 0,0 0 0 0 0,0 0 0 0 0,0-1 1 0 0,0 1-1 0 0,0 0 0 0 0,0 0 0 0 0,0-1 0 0 0,-1 1 0 0 0,1 0 0 0 0,0 0 0 0 0,-1-1 0 0 0,0 2-14 0 0,2 4 49 0 0,1 31 188 0 0,-2-29-192 0 0,0 1 0 0 0,1 0 1 0 0,0-1-1 0 0,0 1 0 0 0,1-1 0 0 0,0 1 1 0 0,1-1-1 0 0,0 0 0 0 0,1 0 0 0 0,4 9-45 0 0,-8-17-37 0 0,1 0-1 0 0,0 1 1 0 0,1-1-1 0 0,-1 0 1 0 0,0 0-1 0 0,0 1 1 0 0,0-1-1 0 0,1 0 1 0 0,-1 0-1 0 0,0 0 1 0 0,1-1-1 0 0,-1 1 1 0 0,1 0-1 0 0,-1 0 1 0 0,1-1-1 0 0,0 1 1 0 0,-1-1-1 0 0,1 1 1 0 0,0-1-1 0 0,-1 0 1 0 0,1 0-1 0 0,0 0 1 0 0,-1 0-1 0 0,1 0 1 0 0,0 0-1 0 0,-1 0 1 0 0,1 0-1 0 0,0-1 1 0 0,-1 1-1 0 0,1-1 1 0 0,-1 1-1 0 0,1-1 1 0 0,0 1-1 0 0,-1-1 1 0 0,1 0-1 0 0,-1 0 1 0 0,0 0-1 0 0,2-1 38 0 0,16-12-4877 0 0,-4-2-5842 0 0,-12 11-63 0 0</inkml:trace>
  <inkml:trace contextRef="#ctx0" brushRef="#br0" timeOffset="1324.118">1288 645 304 0 0,'0'0'2105'0'0,"0"0"-45"0"0,0 0 51 0 0,0 0-48 0 0,0 0-106 0 0,0 0-189 0 0,0 0-206 0 0,0 0-194 0 0,0 0-164 0 0,0 0-157 0 0,0 0-97 0 0,0 0-68 0 0,32-4-73 0 0,101-15-60 0 0,-75 0 245 0 0,-51 13-757 0 0,-1 2-99 0 0,0 0 0 0 0,-1 0 0 0 0,1-1 1 0 0,-1 1-1 0 0,1-1 0 0 0,-2 0 0 0 0,1 0 0 0 0,0-1 0 0 0,-1 0 0 0 0,0 0 0 0 0,0 0 0 0 0,-1 0 1 0 0,0 0-1 0 0,0-1 0 0 0,0 1 0 0 0,-1-1 0 0 0,0 0 0 0 0,0 0 0 0 0,-1 0 0 0 0,0 0 1 0 0,0 0-1 0 0,0 0 0 0 0,-1-2-138 0 0,-2 6 12 0 0,0 0 1 0 0,0 0-1 0 0,0 0 1 0 0,-1 0-1 0 0,1 0 0 0 0,-1 1 1 0 0,1 0-1 0 0,-1-1 1 0 0,0 1-1 0 0,0 0 1 0 0,0 0-1 0 0,0 0 1 0 0,0 1-1 0 0,-1-1 0 0 0,1 1 1 0 0,0 0-1 0 0,-1 0 1 0 0,1 0-1 0 0,-1 0 1 0 0,1 1-1 0 0,-1-1 1 0 0,1 1-1 0 0,-1 0 0 0 0,0 0 1 0 0,1 0-1 0 0,-1 0 1 0 0,-1 1-13 0 0,-6-1-17 0 0,0 0 0 0 0,0 1 0 0 0,-1 0 0 0 0,2 1 0 0 0,-1 0 0 0 0,0 1 1 0 0,0 0-1 0 0,1 1 0 0 0,-1 0 0 0 0,1 1 0 0 0,0 0 0 0 0,1 0 0 0 0,-1 1 0 0 0,1 0 0 0 0,-2 3 17 0 0,-1 0-5 0 0,1 1 0 0 0,0 1 0 0 0,1-1 0 0 0,0 2 0 0 0,1-1 0 0 0,1 1 0 0 0,-1 1 0 0 0,-2 6 5 0 0,9-15 0 0 0,0-1 0 0 0,0 1 1 0 0,0-1-1 0 0,1 1 0 0 0,-1 0 0 0 0,1 0 1 0 0,0 0-1 0 0,0 0 0 0 0,1-1 0 0 0,-1 1 1 0 0,1 0-1 0 0,0 0 0 0 0,0 0 1 0 0,0 0-1 0 0,0 0 0 0 0,1 0 0 0 0,0 0 1 0 0,-1 0-1 0 0,1 0 0 0 0,1 0 0 0 0,-1-1 1 0 0,1 1-1 0 0,-1 0 0 0 0,1-1 0 0 0,0 1 1 0 0,0-1-1 0 0,1 0 0 0 0,-1 1 0 0 0,1-1 1 0 0,-1-1-1 0 0,1 1 0 0 0,0 0 0 0 0,3 1 0 0 0,9 5 58 0 0,0-2 0 0 0,0 0-1 0 0,1-1 1 0 0,1 0-1 0 0,-1-2 1 0 0,1 1-1 0 0,-1-2 1 0 0,1 0-1 0 0,0-2 1 0 0,0 1-1 0 0,0-2 1 0 0,0 0-1 0 0,0-2 1 0 0,14-1-58 0 0,92-28-14 0 0,-99 19-4010 0 0,-1 0-4163 0 0,-18 8-4375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59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83 302 12643 0 0,'0'0'1679'0'0,"0"0"-586"0"0,0 0-273 0 0,0 0 13 0 0,0 0 62 0 0,0 0-49 0 0,0 0-158 0 0,0 0-191 0 0,0 0-11 0 0,0 0 70 0 0,0 0 97 0 0,0 0 75 0 0,0 0-67 0 0,6 23-63 0 0,40 157 770 0 0,-20-67-890 0 0,-5 2 0 0 0,-6 1 0 0 0,0 82-478 0 0,-14-185-219 0 0,-3 58 328 0 0,-19-36-3644 0 0,14-33-1237 0 0,5-2 1487 0 0,0 0-8218 0 0</inkml:trace>
  <inkml:trace contextRef="#ctx0" brushRef="#br0" timeOffset="331.621">0 358 12819 0 0,'0'0'1508'0'0,"0"0"-270"0"0,0 0-42 0 0,0 0 88 0 0,0 0-2 0 0,0 0-157 0 0,0 0-215 0 0,23-34-169 0 0,70-101-110 0 0,-90 130-568 0 0,0 0 0 0 0,0 0 0 0 0,0 1-1 0 0,1 0 1 0 0,0-1 0 0 0,-1 1 0 0 0,2 0 0 0 0,-1 1-1 0 0,0-1 1 0 0,1 1 0 0 0,-1 0 0 0 0,1 0 0 0 0,0 0 0 0 0,0 1-1 0 0,3-2-62 0 0,8-2 221 0 0,10-6-32 0 0,0 1 0 0 0,1 2 0 0 0,0 0-1 0 0,0 2 1 0 0,1 1 0 0 0,-1 1 0 0 0,1 2 0 0 0,0 0 0 0 0,1 2 0 0 0,20 2-189 0 0,-40 0 19 0 0,-1 1 0 0 0,1 0 0 0 0,0 0 0 0 0,-1 1 0 0 0,1 0 1 0 0,-1 1-1 0 0,0 0 0 0 0,0 0 0 0 0,-1 1 0 0 0,1 0 1 0 0,-1 0-1 0 0,0 1 0 0 0,0 0 0 0 0,-1 0 0 0 0,1 0 1 0 0,-1 1-1 0 0,-1 0 0 0 0,1 0 0 0 0,-1 0 0 0 0,-1 1 0 0 0,1 0 1 0 0,-1 0-1 0 0,-1 0 0 0 0,1 0 0 0 0,-1 1 0 0 0,-1 0 1 0 0,0-1-1 0 0,0 1 0 0 0,0 0 0 0 0,-1 0 0 0 0,-1 0-19 0 0,1 11 43 0 0,-1-1-1 0 0,-1 0 0 0 0,-1 0 1 0 0,-1 0-1 0 0,0 0 0 0 0,-2 0 1 0 0,0-1-1 0 0,-1 1 0 0 0,0-1 1 0 0,-2-1-1 0 0,0 1 0 0 0,-1-1 1 0 0,-1-1-1 0 0,-1 1 0 0 0,0-2 1 0 0,-1 1-43 0 0,-4 4-85 0 0,-1 0 1 0 0,-1-1-1 0 0,0-1 1 0 0,-2-1-1 0 0,0-1 1 0 0,-1 0-1 0 0,0-2 1 0 0,-1 0-1 0 0,-1-1 1 0 0,0-2-1 0 0,-1 0 0 0 0,0-1 1 0 0,-1-2-1 0 0,0-1 1 0 0,0 0-1 0 0,0-2 1 0 0,-1-1-1 0 0,0-1 1 0 0,0-1-1 0 0,0-1 1 0 0,0-2 84 0 0,23 1-162 0 0,1 0 1 0 0,-1 0-1 0 0,1-1 1 0 0,-1 1 0 0 0,1-1-1 0 0,0 0 1 0 0,-1 1-1 0 0,1-1 1 0 0,0 0-1 0 0,0-1 1 0 0,-1 1 0 0 0,1 0-1 0 0,0-1 1 0 0,0 1-1 0 0,0-1 1 0 0,0 1-1 0 0,1-1 1 0 0,-1 0 0 0 0,0 0-1 0 0,1 0 1 0 0,-1 0-1 0 0,1 0 1 0 0,0 0-1 0 0,0 0 1 0 0,-1-2 161 0 0,4-40-10354 0 0,6 32-427 0 0</inkml:trace>
  <inkml:trace contextRef="#ctx0" brushRef="#br0" timeOffset="718.632">866 667 8370 0 0,'0'0'2447'0'0,"0"0"-401"0"0,0 0-139 0 0,0 0-9 0 0,0 0-154 0 0,0 0-330 0 0,0 0-318 0 0,0 0-284 0 0,0 0-191 0 0,0 0-124 0 0,0 0-128 0 0,0 0-73 0 0,0 0-80 0 0,-20 4-55 0 0,-64 14-31 0 0,80-17-113 0 0,-1 1 1 0 0,1 0 0 0 0,0-1-1 0 0,0 1 1 0 0,0 1-1 0 0,0-1 1 0 0,0 1 0 0 0,0 0-1 0 0,0-1 1 0 0,1 2 0 0 0,0-1-1 0 0,0 0 1 0 0,0 1-1 0 0,0-1 1 0 0,0 1 0 0 0,0 0-1 0 0,1 0 1 0 0,0 0-1 0 0,-1 3-17 0 0,-5 6 58 0 0,3-4-41 0 0,0 0 1 0 0,1 1-1 0 0,0-1 0 0 0,0 1 1 0 0,1 0-1 0 0,0 0 0 0 0,1 0 1 0 0,0 0-1 0 0,0 0 0 0 0,1 1 1 0 0,1-1-1 0 0,0 0 0 0 0,0 1 1 0 0,1 3-18 0 0,0-10 17 0 0,0 0 0 0 0,0 0 1 0 0,1-1-1 0 0,-1 1 1 0 0,1 0-1 0 0,-1-1 0 0 0,1 1 1 0 0,1-1-1 0 0,-1 1 1 0 0,0-1-1 0 0,1 0 0 0 0,-1 0 1 0 0,1 0-1 0 0,0-1 0 0 0,0 1 1 0 0,0 0-1 0 0,1-1 1 0 0,-1 0-1 0 0,0 0 0 0 0,1 0 1 0 0,-1 0-1 0 0,1-1 1 0 0,0 1-1 0 0,0-1 0 0 0,0 0 1 0 0,-1 0-1 0 0,2 0-17 0 0,108 6 1298 0 0,-104-8-1242 0 0,0-1 0 0 0,0 0 0 0 0,0-1 0 0 0,0 1-1 0 0,-1-2 1 0 0,1 1 0 0 0,-1-1 0 0 0,1-1 0 0 0,-1 1 0 0 0,-1-1 0 0 0,1-1 0 0 0,-1 1 0 0 0,0-1 0 0 0,0-1 0 0 0,0 1 0 0 0,-1-1 0 0 0,0 0 0 0 0,-1-1 0 0 0,1 1 0 0 0,-2-1 0 0 0,1 0 0 0 0,-1-1 0 0 0,0 1 0 0 0,0-1 0 0 0,-1 1 0 0 0,-1-1 0 0 0,1 0 0 0 0,-1 0 0 0 0,0-2-56 0 0,-2 3-19 0 0,1 1 0 0 0,-1 0 0 0 0,0 0 0 0 0,-1-1-1 0 0,0 1 1 0 0,0 0 0 0 0,0 0 0 0 0,-1 0 0 0 0,0 0 0 0 0,0 0 0 0 0,-1 0 0 0 0,0 0 0 0 0,0 1 0 0 0,-1-1 0 0 0,1 1 0 0 0,-2 0 0 0 0,1 0 0 0 0,0 1 0 0 0,-1-1 0 0 0,0 1 0 0 0,-1 0 0 0 0,-1-1 19 0 0,-74-52-1788 0 0,51 43-1236 0 0,2 3-3557 0 0,16 8-5359 0 0</inkml:trace>
  <inkml:trace contextRef="#ctx0" brushRef="#br0" timeOffset="1139.755">1385 92 14155 0 0,'0'0'1692'0'0,"0"0"-166"0"0,0 0 22 0 0,0 0 105 0 0,0 0-121 0 0,0 0-336 0 0,0 0-430 0 0,0 0-341 0 0,0 0-199 0 0,0 0-77 0 0,0 0 59 0 0,0 0 88 0 0,0 0 83 0 0,-1 9 46 0 0,-1 7-114 0 0,0-1 1 0 0,1 1-1 0 0,1-1 0 0 0,1 1 0 0 0,0-1 0 0 0,1 1 1 0 0,0-1-1 0 0,2 1 0 0 0,3 9-311 0 0,2 2 101 0 0,-1 1-1 0 0,-2 0 1 0 0,0 1 0 0 0,-2-1-1 0 0,-1 1 1 0 0,-1 0 0 0 0,-3 29-101 0 0,2-15 38 0 0,0-31-48 0 0,1 29 20 0 0,-2 1 0 0 0,-2 0 0 0 0,-1-1 0 0 0,-7 26-10 0 0,-15 40-196 0 0,19-110-4589 0 0,-2-20-317 0 0,4 13-1046 0 0,1 2-5411 0 0</inkml:trace>
  <inkml:trace contextRef="#ctx0" brushRef="#br0" timeOffset="1389.276">1052 623 13027 0 0,'0'0'1745'0'0,"0"0"-283"0"0,0 0 54 0 0,0 0 51 0 0,0 0-124 0 0,33-5-233 0 0,109-16-203 0 0,108-4 2054 0 0,-34 23-2694 0 0,-118 3-2738 0 0,-84 3 538 0 0,-9-2-980 0 0,0-1-3864 0 0,-3-1-5050 0 0</inkml:trace>
  <inkml:trace contextRef="#ctx0" brushRef="#br0" timeOffset="1688.129">1795 711 4817 0 0,'0'0'3137'0'0,"0"0"-335"0"0,0 0-287 0 0,0 0-204 0 0,0 0-287 0 0,0 0-403 0 0,0 0-316 0 0,0 0-250 0 0,0 0-235 0 0,0 0-177 0 0,0 0-124 0 0,33-3-111 0 0,99-11-68 0 0,-83 0 161 0 0,-46 9-392 0 0,-1 3-91 0 0,0 0 0 0 0,0-1 0 0 0,0 1 1 0 0,-1 0-1 0 0,1-1 0 0 0,-1 1 0 0 0,1-1 1 0 0,-1 0-1 0 0,0 1 0 0 0,0-1 0 0 0,0 0 0 0 0,0 0 1 0 0,0 0-1 0 0,-1 0 0 0 0,1 0 0 0 0,-1 0 1 0 0,0 0-1 0 0,0 1 0 0 0,0-1 0 0 0,0 0 1 0 0,0 0-1 0 0,-1 0 0 0 0,1 0 0 0 0,-1 0 1 0 0,0 0-1 0 0,0 0 0 0 0,0 0 0 0 0,0 1 0 0 0,0-1 1 0 0,-1 1-1 0 0,1-1 0 0 0,-1 1 0 0 0,0-1 1 0 0,0 1-1 0 0,0 0 0 0 0,0-1 0 0 0,0 1 1 0 0,0 1-1 0 0,-1-1 0 0 0,1 0 0 0 0,0 0 0 0 0,-1 1 1 0 0,0-1-1 0 0,1 1 0 0 0,-1 0 0 0 0,0 0 1 0 0,0 0-1 0 0,1 0 0 0 0,-1 0 0 0 0,0 1 1 0 0,0-1-1 0 0,-1 1-18 0 0,-5-3-33 0 0,0 1 0 0 0,1 0 0 0 0,-1 0 0 0 0,0 1-1 0 0,-1 0 1 0 0,1 0 0 0 0,0 1 0 0 0,0 0 0 0 0,0 1 0 0 0,0 0 0 0 0,0 0 0 0 0,0 1 0 0 0,0 1 0 0 0,0-1 0 0 0,1 1-1 0 0,-1 1 1 0 0,1-1 0 0 0,0 1 0 0 0,0 1 0 0 0,0 0 0 0 0,0 0 0 0 0,1 0 0 0 0,0 1 0 0 0,0 0 0 0 0,1 0 0 0 0,-1 1-1 0 0,1 0 1 0 0,1 0 0 0 0,-1 1 0 0 0,1-1 0 0 0,1 1 0 0 0,-1 0 0 0 0,2 0 0 0 0,-1 1 0 0 0,1-1 0 0 0,0 1 0 0 0,0 2 33 0 0,0-3-19 0 0,1 0 0 0 0,0 0 0 0 0,1 0 1 0 0,0 0-1 0 0,0 0 0 0 0,1 1 1 0 0,0-1-1 0 0,0 0 0 0 0,1 0 0 0 0,0 1 1 0 0,1-1-1 0 0,0 0 0 0 0,0 0 1 0 0,0 0-1 0 0,1 0 0 0 0,0-1 0 0 0,1 1 1 0 0,0-1-1 0 0,0 0 0 0 0,0 0 0 0 0,1 0 1 0 0,0 0-1 0 0,1-1 0 0 0,-1 0 1 0 0,1 0-1 0 0,0-1 0 0 0,5 4 19 0 0,98 37-1643 0 0,-32-33-6276 0 0,-65-12-383 0 0</inkml:trace>
  <inkml:trace contextRef="#ctx0" brushRef="#br0" timeOffset="2121.245">2149 947 9282 0 0,'0'0'2299'0'0,"0"0"-712"0"0,0 0-93 0 0,0 0 134 0 0,0 0-37 0 0,0 0-71 0 0,0 0-210 0 0,0 0-215 0 0,0 0-159 0 0,0 0-162 0 0,0 0-117 0 0,0 0-78 0 0,0 0-27 0 0,25-23-86 0 0,78-72-53 0 0,-45 26 192 0 0,-47 50-485 0 0,-2 4-59 0 0,0-1-1 0 0,0 0 1 0 0,-2 0-1 0 0,0 0 0 0 0,-1-1 1 0 0,0 0-1 0 0,-2-1 1 0 0,0 1-1 0 0,-1-1 1 0 0,1-15-61 0 0,-4 33-4 0 0,0 0-19 0 0,-5 16-524 0 0,-4 30 465 0 0,5-31 69 0 0,0 0 0 0 0,2 0 0 0 0,0 0 0 0 0,0 0 0 0 0,2 0 0 0 0,0 0-1 0 0,0 0 1 0 0,3 9 13 0 0,-1-17 46 0 0,1-1 0 0 0,0 1 0 0 0,0-1-1 0 0,1 0 1 0 0,0 0 0 0 0,0 0-1 0 0,0 0 1 0 0,1-1 0 0 0,0 0 0 0 0,0 0-1 0 0,0 0 1 0 0,1 0 0 0 0,0-1-1 0 0,0 0 1 0 0,0 0 0 0 0,0-1 0 0 0,0 1-1 0 0,1-1 1 0 0,-1-1 0 0 0,1 1-1 0 0,0-1 1 0 0,0 0 0 0 0,0-1 0 0 0,0 0-1 0 0,0 0 1 0 0,0 0 0 0 0,0-1 0 0 0,0 0-1 0 0,1 0 1 0 0,-1-1 0 0 0,0 0-1 0 0,0 0 1 0 0,0-1 0 0 0,0 0 0 0 0,0 0-1 0 0,-1-1 1 0 0,1 1 0 0 0,-1-2-1 0 0,4-1-45 0 0,8-3 76 0 0,-1 0 1 0 0,-1-1-1 0 0,1-1 0 0 0,-2-1 0 0 0,1 0 0 0 0,-2-1 0 0 0,1 0 0 0 0,-2-1 0 0 0,0-1 0 0 0,0 0 0 0 0,-1-1 0 0 0,-1-1 0 0 0,0 1 0 0 0,-2-2 0 0 0,7-13-76 0 0,-11 18-736 0 0,-1 0-1 0 0,0 0 0 0 0,0 0 0 0 0,-2 0 0 0 0,1 0 0 0 0,-2-1 1 0 0,0 0-1 0 0,0 1 0 0 0,-2-12 737 0 0,0 11-6140 0 0,-3 4-6124 0 0</inkml:trace>
  <inkml:trace contextRef="#ctx0" brushRef="#br0" timeOffset="2459.193">3182 0 18412 0 0,'0'0'1363'0'0,"0"0"-636"0"0,0 0-119 0 0,0 0 295 0 0,0 0 241 0 0,0 0 79 0 0,0 0-136 0 0,0 0-256 0 0,0 0-183 0 0,0 0-113 0 0,0 0-57 0 0,2 35-75 0 0,9 111-66 0 0,-10 103 702 0 0,6 87-901 0 0,-1-166-184 0 0,-3-196-3584 0 0,-29-40-3947 0 0,17 48 973 0 0,2 6-5023 0 0</inkml:trace>
  <inkml:trace contextRef="#ctx0" brushRef="#br0" timeOffset="2704.391">2804 527 13275 0 0,'0'0'2583'0'0,"0"0"-1064"0"0,0 0-356 0 0,0 0 163 0 0,0 0 205 0 0,0 0 53 0 0,0 0-240 0 0,0 0-346 0 0,0 0-259 0 0,0 0-162 0 0,0 0-116 0 0,36 1-31 0 0,113 1-29 0 0,128-1 722 0 0,-168 11-2509 0 0,-63-3-8738 0 0,-39-8-2083 0 0</inkml:trace>
  <inkml:trace contextRef="#ctx0" brushRef="#br0" timeOffset="2949.432">3658 729 17500 0 0,'0'0'1281'0'0,"0"0"-128"0"0,0 0 68 0 0,0 0 27 0 0,0 0-149 0 0,0 0-294 0 0,0 0-307 0 0,0 0-254 0 0,2 34-116 0 0,7 101-100 0 0,-3-78 1107 0 0,-5-51-4370 0 0,0 5-8148 0 0,-1-11-339 0 0</inkml:trace>
  <inkml:trace contextRef="#ctx0" brushRef="#br0" timeOffset="3117.446">3574 501 19588 0 0,'0'0'1376'0'0,"0"0"-591"0"0,0 0-33 0 0,0 0-40 0 0,0 0-168 0 0,0 0-192 0 0,0 0-320 0 0,0 0-304 0 0,0 0-80 0 0,0 0-56 0 0,0 0-176 0 0,0 0-328 0 0,0 0-1049 0 0,0 0-3888 0 0,0 19-6842 0 0</inkml:trace>
  <inkml:trace contextRef="#ctx0" brushRef="#br0" timeOffset="4733.072">3410 472 0 0 0,'0'0'1139'0'0,"0"0"745"0"0,0 0 167 0 0,0 0-103 0 0,0 0-233 0 0,0 0-235 0 0,0 0-153 0 0,0 0-68 0 0,0 0-22 0 0,0 0-46 0 0,0 0-53 0 0,0 0-139 0 0,2 1-167 0 0,11 12 1052 0 0,-13-13-1593 0 0,-1 18 2870 0 0,47-36-1296 0 0,-45 18-1797 0 0,-1 0 28 0 0,0 0 11 0 0,0 0 13 0 0,0 0 12 0 0,0 0 4 0 0,0 0 11 0 0,0 0-51 0 0,0 0-19 0 0,0 0-33 0 0,0 0-8 0 0,0 0-30 0 0,0 0 2 0 0,0 0-12 0 0,0 0-6 0 0,0 0 1 0 0,0 0 18 0 0,0 0 1 0 0,0 0 3 0 0,0 0 19 0 0,0 0-4 0 0,0 0 5 0 0,0 0 15 0 0,0 0 12 0 0,-6 23 917 0 0,6-23-965 0 0,0 0 1 0 0,1 0 0 0 0,-1-1-1 0 0,0 1 1 0 0,1 0 0 0 0,-1 0 0 0 0,0 0-1 0 0,1 0 1 0 0,-1 0 0 0 0,0 0-1 0 0,1 0 1 0 0,-1 0 0 0 0,0 0-1 0 0,1 0 1 0 0,-1 0 0 0 0,0 0 0 0 0,1 0-1 0 0,-1 0 1 0 0,1 0 0 0 0,-1 0-1 0 0,0 0 1 0 0,1 0 0 0 0,-1 0 0 0 0,0 0-1 0 0,1 1 1 0 0,-1-1 0 0 0,0 0-1 0 0,0 0 1 0 0,1 0 0 0 0,-1 1 0 0 0,0-1-1 0 0,1 0 1 0 0,-1 0 0 0 0,0 1-1 0 0,0-1 1 0 0,0 0 0 0 0,1 0 0 0 0,-1 1-1 0 0,0-1 1 0 0,0 0 0 0 0,0 1-1 0 0,0-1 1 0 0,1 0 0 0 0,-1 1-1 0 0,0-1 1 0 0,0 0 0 0 0,0 1 0 0 0,0-1-13 0 0,14-6 163 0 0,12-2 50 0 0,-26 8-169 0 0,0 0 16 0 0,0 0-25 0 0,0 0-14 0 0,0 0 26 0 0,0 0-17 0 0,-16 12 227 0 0,-8 15-145 0 0,74-33-575 0 0,-45 4 72 0 0,55-23-653 0 0,-41 16-2602 0 0,0-3-4420 0 0,-14 9-3632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5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117 248 264 0 0,'0'0'755'0'0,"0"0"-8"0"0,0 0 101 0 0,0 0 277 0 0,0 0 270 0 0,0 0 83 0 0,0 0-96 0 0,0 0-162 0 0,0 0-209 0 0,0 0-78 0 0,0 0 24 0 0,-12-12 77 0 0,-54-50 1210 0 0,36 54 2289 0 0,22 5 3104 0 0,69 44-7069 0 0,-24-13-370 0 0,2-1 0 0 0,0-2-1 0 0,2-2 1 0 0,26 10-198 0 0,37 18 222 0 0,-103-59-6971 0 0,-4-10-7335 0 0,3 15 5773 0 0</inkml:trace>
  <inkml:trace contextRef="#ctx0" brushRef="#br0" timeOffset="483.504">325 12 4441 0 0,'0'0'2058'0'0,"0"0"-739"0"0,0 0-140 0 0,0 0 376 0 0,0 0 440 0 0,0 0 129 0 0,0 0-282 0 0,0 0-527 0 0,0 0-463 0 0,0 0-273 0 0,0 0-115 0 0,0 0-20 0 0,0 0 5 0 0,-2-9 311 0 0,2 7 2671 0 0,29 28-1002 0 0,104 95-864 0 0,-26-7-1068 0 0,-96-102-2345 0 0,-11-13 452 0 0,0-2-5245 0 0,0 3-2706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8:35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66 0 0 0,'0'0'637'0'0,"0"0"534"0"0,0 0 267 0 0,0 0 80 0 0,0 0-6 0 0,0 0 0 0 0,0 0-26 0 0,0 0-39 0 0,0 0-21 0 0,-1-10-41 0 0,-7-45 1254 0 0,8 54-1428 0 0,0 1-89 0 0,0 0-116 0 0,0 0-133 0 0,0 0-122 0 0,-6 7 2466 0 0,-28 133-2271 0 0,25 122-387 0 0,10-171-395 0 0,9 190 139 0 0,15-197-303 0 0,-1-110 535 0 0,34-39-370 0 0,-29 30-38 0 0,3 0 0 0 0,0 3 1 0 0,2 0-1 0 0,2 3 0 0 0,21-14-127 0 0,-13 27-112 0 0,-26 45 206 0 0,23 124 341 0 0,-25-73-273 0 0,6 23 1 0 0,-15-125-17499 0 0,-2 18 6271 0 0</inkml:trace>
  <inkml:trace contextRef="#ctx0" brushRef="#br0" timeOffset="492.186">1251 563 1560 0 0,'0'0'2874'0'0,"0"0"-499"0"0,0 0-58 0 0,0 0 137 0 0,0 0-106 0 0,0 0-433 0 0,0 0-521 0 0,0 0-479 0 0,0 0-264 0 0,0 0-57 0 0,0 0-23 0 0,0 0 5 0 0,-13 7-13 0 0,-96 45 980 0 0,92-45-1361 0 0,2 1-1 0 0,-1 0 1 0 0,1 1-1 0 0,0 1 0 0 0,1 0 1 0 0,0 1-1 0 0,1 0 1 0 0,0 1-1 0 0,1 1 1 0 0,0 0-1 0 0,1 1 1 0 0,1 0-1 0 0,0 0 1 0 0,1 1-1 0 0,0 0 0 0 0,-2 7-181 0 0,10-19 1 0 0,0-1-1 0 0,0 0 0 0 0,0 0 0 0 0,0 0 0 0 0,1 1 0 0 0,-1-1 0 0 0,1 0 0 0 0,-1 1 0 0 0,1-1 0 0 0,0 1 0 0 0,0-1 0 0 0,0 0 0 0 0,0 1 0 0 0,0-1 0 0 0,0 1 0 0 0,1-1 0 0 0,-1 0 0 0 0,1 1 0 0 0,0-1 0 0 0,-1 0 0 0 0,1 1 0 0 0,0-1 0 0 0,0 0 0 0 0,1 0 0 0 0,-1 0 1 0 0,0 0-1 0 0,1 0 0 0 0,-1 0 0 0 0,1-1 0 0 0,0 1 0 0 0,0 0 0 0 0,1 0 0 0 0,10-1 73 0 0,0-2 1 0 0,0 0-1 0 0,1-1 1 0 0,-1 0-1 0 0,0 0 1 0 0,-1-2-1 0 0,1 0 1 0 0,0 0-1 0 0,-1-1 1 0 0,0 0-1 0 0,0-1 1 0 0,-1-1-1 0 0,0 0 1 0 0,0 0-1 0 0,10-9-73 0 0,3 0 78 0 0,198-145 329 0 0,-221 162-405 0 0,0-1 0 0 0,0 1 1 0 0,0-1-1 0 0,0 1 0 0 0,0-1 1 0 0,0 1-1 0 0,0-1 0 0 0,-1 1 1 0 0,1 0-1 0 0,0 0 0 0 0,0-1 1 0 0,0 1-1 0 0,-1 0 0 0 0,1 0 1 0 0,0 0-1 0 0,-1 0 0 0 0,1 0 1 0 0,-1 0-1 0 0,1 0 0 0 0,-1 0 1 0 0,0 0-1 0 0,1 0 0 0 0,-1 0 0 0 0,0 0 1 0 0,0 0-1 0 0,1 0 0 0 0,-1 1 1 0 0,0-1-1 0 0,0 0 0 0 0,0 0 1 0 0,-1 0-1 0 0,1 0 0 0 0,0 0 1 0 0,0 0-1 0 0,-1 0 0 0 0,1 0 1 0 0,0 0-1 0 0,-1 0 0 0 0,1 0 1 0 0,-1 0-1 0 0,1 0 0 0 0,-1 0 1 0 0,0 0-3 0 0,1 7 17 0 0,6 98-400 0 0,-6-105 274 0 0,1 1-1 0 0,1 0 1 0 0,-1-1-1 0 0,0 1 1 0 0,0-1-1 0 0,1 1 1 0 0,-1-1-1 0 0,0 0 0 0 0,1 0 1 0 0,-1 1-1 0 0,1-1 1 0 0,0 0-1 0 0,-1 0 1 0 0,1-1-1 0 0,0 1 1 0 0,0 0-1 0 0,0 0 1 0 0,-1-1-1 0 0,1 1 0 0 0,0-1 1 0 0,0 0-1 0 0,0 0 1 0 0,0 1-1 0 0,0-1 1 0 0,0 0-1 0 0,1-1 110 0 0,21 1-5853 0 0,-10-1-1970 0 0,-6 1-2529 0 0</inkml:trace>
  <inkml:trace contextRef="#ctx0" brushRef="#br0" timeOffset="891.997">1888 545 8426 0 0,'0'0'2656'0'0,"0"0"-502"0"0,0 0-239 0 0,0 0-182 0 0,0 0-268 0 0,0 0-270 0 0,0 0-215 0 0,0 0-146 0 0,0 0-95 0 0,0 0-76 0 0,0 0-81 0 0,0 0-84 0 0,0 0-82 0 0,-28 16-72 0 0,-85 52-45 0 0,52-20 598 0 0,62-47-886 0 0,-1 0 0 0 0,0 0 0 0 0,0 0 1 0 0,1 1-1 0 0,-1-1 0 0 0,1 0 0 0 0,-1 0 0 0 0,1 0 0 0 0,0 0 0 0 0,-1 0 0 0 0,1 0 0 0 0,0-1 0 0 0,0 1 1 0 0,-1 0-1 0 0,1 0 0 0 0,0 0 0 0 0,0-1 0 0 0,0 1 0 0 0,0 0 0 0 0,0-1 0 0 0,0 1 0 0 0,0-1 0 0 0,0 1 1 0 0,0-1-1 0 0,1 1 0 0 0,-1-1 0 0 0,0 0 0 0 0,0 0 0 0 0,0 0 0 0 0,0 1 0 0 0,1-1-11 0 0,46 11 212 0 0,-41-11-184 0 0,-1 0 0 0 0,0 1 0 0 0,0 0 0 0 0,0 0 0 0 0,0 1-1 0 0,-1-1 1 0 0,1 1 0 0 0,0 1 0 0 0,-1-1 0 0 0,1 1-1 0 0,-1 0 1 0 0,0 0 0 0 0,0 0 0 0 0,0 1 0 0 0,0 0 0 0 0,0 0-1 0 0,-1 0 1 0 0,0 0 0 0 0,0 1 0 0 0,0-1 0 0 0,0 1-1 0 0,0 2-27 0 0,-3-2 61 0 0,0-1 0 0 0,0 1-1 0 0,0 0 1 0 0,0-1 0 0 0,-1 1-1 0 0,0 0 1 0 0,0 0-1 0 0,0 0 1 0 0,-1 0 0 0 0,0-1-1 0 0,0 1 1 0 0,0 0-1 0 0,0-1 1 0 0,-1 1 0 0 0,1-1-1 0 0,-1 1 1 0 0,-1-1 0 0 0,1 0-1 0 0,0 1 1 0 0,-1-1-1 0 0,0-1 1 0 0,-1 3-61 0 0,-1 0 15 0 0,0 0 0 0 0,0 0 0 0 0,0-1 0 0 0,-1 1-1 0 0,0-1 1 0 0,0-1 0 0 0,0 1 0 0 0,0-1 0 0 0,-1 0 0 0 0,1 0 0 0 0,-1-1-1 0 0,0 0 1 0 0,0 0 0 0 0,-1-1 0 0 0,1 1 0 0 0,0-2 0 0 0,-1 1 0 0 0,0-1 0 0 0,1 0-1 0 0,-3-1-14 0 0,-1 0-122 0 0,-36-5-1051 0 0,26-19-4221 0 0,17 17-1122 0 0,0 3-5633 0 0</inkml:trace>
  <inkml:trace contextRef="#ctx0" brushRef="#br0" timeOffset="2115.875">2831 563 3033 0 0,'0'0'1276'0'0,"0"0"-88"0"0,0 0 95 0 0,0 0 153 0 0,0 0 127 0 0,0 0 24 0 0,0 0-170 0 0,0 0-214 0 0,0 0-194 0 0,0 0-153 0 0,0 0-149 0 0,0 0-161 0 0,-8-2-140 0 0,-25-8-135 0 0,30 10-212 0 0,0-1 1 0 0,0 1-1 0 0,0 0 0 0 0,0 0 1 0 0,0 0-1 0 0,0 0 0 0 0,0 0 1 0 0,0 1-1 0 0,0-1 0 0 0,1 1 1 0 0,-1 0-1 0 0,0 0 0 0 0,0 0 0 0 0,1 0 1 0 0,-1 1-1 0 0,1-1 0 0 0,-1 1 1 0 0,1-1-1 0 0,-1 1 0 0 0,0 1-59 0 0,-8 4 244 0 0,-154 115 2143 0 0,161-117-2355 0 0,0-1-1 0 0,0 1 1 0 0,1-1-1 0 0,0 1 1 0 0,0 0-1 0 0,0 0 1 0 0,0 0-1 0 0,1 1 1 0 0,0-1 0 0 0,0 1-1 0 0,0-1 1 0 0,1 1-1 0 0,0-1 1 0 0,0 1-1 0 0,0 0 1 0 0,1 0-1 0 0,0 0 1 0 0,0-1 0 0 0,0 1-1 0 0,1 0 1 0 0,1 3-32 0 0,0-4 44 0 0,1 0 0 0 0,-1 0 0 0 0,1-1 1 0 0,0 1-1 0 0,1-1 0 0 0,-1 0 0 0 0,1 0 0 0 0,0 0 1 0 0,0-1-1 0 0,0 1 0 0 0,0-1 0 0 0,0 0 1 0 0,1 0-1 0 0,0 0 0 0 0,-1-1 0 0 0,1 0 0 0 0,0 0 1 0 0,0 0-1 0 0,1 0 0 0 0,-1-1 0 0 0,0 0 0 0 0,0 0 1 0 0,1 0-1 0 0,-1-1 0 0 0,0 0 0 0 0,2 0-44 0 0,3 2 95 0 0,0-1 0 0 0,-1-1 0 0 0,1 0 0 0 0,0 0 0 0 0,0-1 0 0 0,0-1 0 0 0,-1 1 0 0 0,1-1 1 0 0,0-1-1 0 0,-1 0 0 0 0,0 0 0 0 0,0-1 0 0 0,0 0 0 0 0,0-1 0 0 0,0 0 0 0 0,6-5-95 0 0,0-2 132 0 0,0 0 1 0 0,-1-1-1 0 0,-1-1 0 0 0,0 0 1 0 0,-1-1-1 0 0,0 0 1 0 0,-1-1-1 0 0,-1 0 1 0 0,-1-1-1 0 0,1-3-132 0 0,28-54 689 0 0,-24 103-526 0 0,40 77 69 0 0,-30-50-211 0 0,-3 2-1 0 0,-3-1 1 0 0,-2 2 0 0 0,-3 0-1 0 0,-2 1 1 0 0,-3 0-1 0 0,-2 1 1 0 0,-3 0 0 0 0,-3 12-21 0 0,-2-56 7 0 0,-1-1 0 0 0,0 0 0 0 0,-1 1 0 0 0,-1-2 0 0 0,-1 1 0 0 0,0 0 0 0 0,-1-1 0 0 0,0 0 0 0 0,-1-1 0 0 0,-1 0 0 0 0,0 0 0 0 0,-1-1 1 0 0,-1 0-1 0 0,0 0 0 0 0,0-2 0 0 0,-1 1 0 0 0,-1-1 0 0 0,0-1 0 0 0,-1 0 0 0 0,1-1 0 0 0,-2-1 0 0 0,1 0 0 0 0,-15 5-7 0 0,28-11 3 0 0,-1-1 0 0 0,0 0 0 0 0,0 0 0 0 0,0 0 0 0 0,0 0 0 0 0,0 0 0 0 0,0 0 0 0 0,0-1 0 0 0,0 1 0 0 0,0-1 0 0 0,0 1 0 0 0,0-1 0 0 0,-1 0 0 0 0,1 0 0 0 0,0 0 0 0 0,0 0-1 0 0,0 0 1 0 0,0 0 0 0 0,-1-1 0 0 0,1 1 0 0 0,0-1 0 0 0,0 0 0 0 0,0 1 0 0 0,0-1 0 0 0,0 0 0 0 0,0 0 0 0 0,0 0 0 0 0,1 0 0 0 0,-1-1 0 0 0,0 1 0 0 0,0 0 0 0 0,1-1 0 0 0,-1 1 0 0 0,1-1 0 0 0,-1 1 0 0 0,1-1 0 0 0,0 0 0 0 0,0 0-1 0 0,0 0 1 0 0,0 0 0 0 0,0 0 0 0 0,0 0 0 0 0,0 0 0 0 0,1 0 0 0 0,-1 0 0 0 0,1 0 0 0 0,-1 0 0 0 0,1 0 0 0 0,0 0 0 0 0,0-1 0 0 0,0 1-3 0 0,1-30 0 0 0,2 0 0 0 0,1 0-1 0 0,1 1 1 0 0,2 0 0 0 0,2 0 0 0 0,0 0 0 0 0,2 1 0 0 0,6-10 0 0 0,7-14-88 0 0,2 2 1 0 0,3 0 0 0 0,2 2-1 0 0,21-25 88 0 0,30-6-1465 0 0,-52 59-1951 0 0,1 2-4317 0 0,-23 14 4689 0 0,1 1-8489 0 0</inkml:trace>
  <inkml:trace contextRef="#ctx0" brushRef="#br0" timeOffset="8203.913">3643 608 0 0 0,'4'3'664'0'0,"23"12"1370"0"0,17-37 6893 0 0,-44 22-8121 0 0,1-14 5304 0 0,-1-1-2644 0 0,-24-11-1444 0 0,16 25-1960 0 0,0 0 1 0 0,0 0-1 0 0,-1 1 0 0 0,1 0 0 0 0,0 1 1 0 0,0-1-1 0 0,0 2 0 0 0,0-1 0 0 0,0 1 1 0 0,0 0-1 0 0,1 1 0 0 0,-1 0 0 0 0,0 0 1 0 0,1 0-1 0 0,0 1 0 0 0,-2 2-62 0 0,-4 0 88 0 0,3 0-47 0 0,0 1 0 0 0,1 0 0 0 0,0 1 0 0 0,0 0 0 0 0,0 1 0 0 0,1 0 0 0 0,1 0 0 0 0,-1 0 0 0 0,2 1 0 0 0,-7 11-41 0 0,8-10 8 0 0,-1 0-1 0 0,2 0 1 0 0,0 0 0 0 0,0 1 0 0 0,1-1-1 0 0,0 1 1 0 0,1 0 0 0 0,0 0 0 0 0,1 0 0 0 0,1 1-1 0 0,0-1 1 0 0,1 10-8 0 0,0-16 9 0 0,1 0-1 0 0,0 0 0 0 0,0-1 1 0 0,0 1-1 0 0,0-1 0 0 0,1 0 1 0 0,0 0-1 0 0,0 0 1 0 0,1 0-1 0 0,-1 0 0 0 0,1 0 1 0 0,0-1-1 0 0,0 0 0 0 0,0 0 1 0 0,1 0-1 0 0,0 0 1 0 0,0-1-1 0 0,-1 0 0 0 0,2 0 1 0 0,-1 0-1 0 0,0-1 1 0 0,1 1-1 0 0,-1-1 0 0 0,1-1 1 0 0,0 1-1 0 0,-1-1 0 0 0,1 0 1 0 0,5 1-9 0 0,8-4 92 0 0,-1-1 1 0 0,0-1 0 0 0,0 0-1 0 0,0-1 1 0 0,0-1 0 0 0,-1-1-1 0 0,0 0 1 0 0,0-2-1 0 0,-1 0 1 0 0,0 0 0 0 0,0-1-1 0 0,-1-1 1 0 0,-1-1 0 0 0,0 0-1 0 0,0-1 1 0 0,-1-1-1 0 0,-1 0 1 0 0,0 0 0 0 0,-1-1-1 0 0,1-4-92 0 0,0 6 70 0 0,-1 0 0 0 0,0 0 0 0 0,-1-1 0 0 0,-1 0 0 0 0,0-1 0 0 0,-1 0 0 0 0,-1-1 0 0 0,0 1 0 0 0,-1-1 0 0 0,-1 0 0 0 0,-1-1 0 0 0,0 0 0 0 0,-1 1 0 0 0,1-13-70 0 0,-15 40 259 0 0,8-3-278 0 0,2-6 22 0 0,-1 0 0 0 0,1 0 0 0 0,0 0 0 0 0,1 0-1 0 0,-1 0 1 0 0,0 0 0 0 0,0 0 0 0 0,1 0 0 0 0,0 0-1 0 0,-1 0 1 0 0,1 0 0 0 0,0 0 0 0 0,0 0 0 0 0,0 0 0 0 0,0 0-1 0 0,0 0 1 0 0,0 0 0 0 0,1 0 0 0 0,-1 0 0 0 0,1 0-1 0 0,-1 0 1 0 0,1 0 0 0 0,0 0 0 0 0,0 0 0 0 0,0 0 0 0 0,0 0-1 0 0,0 0 1 0 0,1 0-3 0 0,18 73 387 0 0,-15 42-280 0 0,-4-113-106 0 0,0 0 1 0 0,0-1-1 0 0,1 1 1 0 0,-1 0-1 0 0,1-1 1 0 0,0 1 0 0 0,0-1-1 0 0,1 0 1 0 0,-1 1-1 0 0,0-1 1 0 0,1 0 0 0 0,0-1-1 0 0,0 1 1 0 0,0 0-1 0 0,0-1 1 0 0,0 0-1 0 0,1 1 1 0 0,-1-1 0 0 0,1-1-1 0 0,-1 1 1 0 0,1 0-1 0 0,0-1 1 0 0,0 0-1 0 0,-1 0 1 0 0,1 0 0 0 0,0 0-1 0 0,0-1 1 0 0,0 1-2 0 0,4 0 7 0 0,0-1 0 0 0,0 0 1 0 0,0 0-1 0 0,0-1 0 0 0,-1 0 1 0 0,1 0-1 0 0,0-1 0 0 0,-1 0 1 0 0,1 0-1 0 0,-1-1 0 0 0,0 0 1 0 0,1 0-1 0 0,-1-1 0 0 0,0 0-7 0 0,2-2 22 0 0,0-1 1 0 0,-1 1-1 0 0,0-1 0 0 0,0-1 0 0 0,-1 1 0 0 0,0-1 0 0 0,0-1 0 0 0,-1 1 1 0 0,0-1-1 0 0,0-1-22 0 0,23-27 37 0 0,-10 18-54 0 0,18-32 41 0 0,22-20 12 0 0,-48 32 172 0 0,-6 9-128 0 0,-5 30-86 0 0,0 0 8 0 0,0 0-8 0 0,0 0-3 0 0,0 0 0 0 0,0 0 15 0 0,0 0-4 0 0,0 0 11 0 0,0 0-13 0 0,0 0 7 0 0,0 0 3 0 0,0 0-11 0 0,0 0 4 0 0,0 0-9 0 0,0 0 1 0 0,0 0 8 0 0,0 0-9 0 0,2-4 24 0 0,-3-7-116 0 0,-1 38-95 0 0,1-14 248 0 0,-17 73 17 0 0,14-73-65 0 0,1 0 1 0 0,0 0-1 0 0,1 0 1 0 0,1 0 0 0 0,0 0-1 0 0,0 1 1 0 0,2-1-1 0 0,-1 0 1 0 0,3 8-8 0 0,-1-16-4 0 0,1 0 1 0 0,-1 0-1 0 0,1 0 1 0 0,0-1 0 0 0,1 1-1 0 0,-1-1 1 0 0,1 0-1 0 0,0 0 1 0 0,0 0-1 0 0,0 0 1 0 0,1-1 0 0 0,-1 1-1 0 0,1-1 1 0 0,0 0-1 0 0,0-1 1 0 0,0 1-1 0 0,0-1 1 0 0,0 0 0 0 0,0 0-1 0 0,1-1 1 0 0,-1 0-1 0 0,1 1 1 0 0,-1-2-1 0 0,1 1 1 0 0,-1-1 0 0 0,1 0-1 0 0,-1 0 1 0 0,4-1 3 0 0,20 12 37 0 0,0-33-20 0 0,67-95 47 0 0,21-16-74 0 0,-93 110 12 0 0,-12 11-4 0 0,-1 1 0 0 0,2 0 0 0 0,-1 1 0 0 0,2 0 0 0 0,-1 0-1 0 0,1 2 1 0 0,1 0 0 0 0,14-6 2 0 0,-10 69-55 0 0,-28 81 107 0 0,3-113-47 0 0,-2 0 0 0 0,0 0 0 0 0,-1-1-1 0 0,-2 0 1 0 0,0-1 0 0 0,-1 0-1 0 0,-3 2-4 0 0,14-22-1 0 0,35-59-43 0 0,13-5 38 0 0,3 1 0 0 0,3 3 0 0 0,3 2 0 0 0,25-18 6 0 0,5 24-14 0 0,-85 51 12 0 0,0-1-1 0 0,0 1 1 0 0,0-1 0 0 0,1 1 0 0 0,-1 0 0 0 0,0-1-1 0 0,1 1 1 0 0,-1 0 0 0 0,0 0 0 0 0,0 0 0 0 0,1 0-1 0 0,-1 0 1 0 0,0 0 0 0 0,1 1 0 0 0,-1-1 0 0 0,0 0-1 0 0,0 1 1 0 0,0-1 0 0 0,1 1 0 0 0,-1-1 0 0 0,0 1-1 0 0,0-1 1 0 0,0 1 0 0 0,0 0 0 0 0,0 0 0 0 0,0-1-1 0 0,0 1 1 0 0,0 0 0 0 0,0 0 0 0 0,0 0 0 0 0,0 0-1 0 0,-1 0 1 0 0,1 0 0 0 0,0 1 0 0 0,-1-1 0 0 0,1 0-1 0 0,-1 0 1 0 0,1 0 0 0 0,-1 0 0 0 0,1 1 0 0 0,-1-1-1 0 0,0 0 1 0 0,0 1 0 0 0,0-1 0 0 0,0 0 0 0 0,0 0-1 0 0,0 1 3 0 0,-5 64 92 0 0,-65 177 22 0 0,67-137-152 0 0,3-106 24 0 0,0 0-2 0 0,-10-7-9051 0 0,6 3 1350 0 0,2 1-4285 0 0</inkml:trace>
  <inkml:trace contextRef="#ctx0" brushRef="#br0" timeOffset="8814.94">4386 147 1112 0 0,'0'0'1191'0'0,"0"0"-156"0"0,0 0 71 0 0,0 0 353 0 0,0 0 234 0 0,0 0-54 0 0,0 0-126 0 0,0 0-220 0 0,0 0-89 0 0,0 0 91 0 0,0 0-5 0 0,0 0-170 0 0,0 0-145 0 0,-2-3-125 0 0,-7-12-67 0 0,5 17 5648 0 0,8 14-5086 0 0,-4-16-1276 0 0,19-10 1073 0 0,-39 57-1170 0 0,72-36-4656 0 0,-35-11-1375 0 0,-4 0-6290 0 0</inkml:trace>
  <inkml:trace contextRef="#ctx0" brushRef="#br0" timeOffset="9443.933">5463 560 0 0 0,'0'0'1370'0'0,"0"0"-457"0"0,0 0-169 0 0,0 0 14 0 0,0 0 229 0 0,0 0 246 0 0,0 0 168 0 0,0 0 66 0 0,0 0-32 0 0,0 0-55 0 0,0 0-95 0 0,0 0-84 0 0,1 5-92 0 0,0 15-111 0 0,0-18-784 0 0,-1 0 0 0 0,1 0-1 0 0,0 0 1 0 0,0 0 0 0 0,0 0 0 0 0,0-1 0 0 0,0 1 0 0 0,1 0 0 0 0,-1-1 0 0 0,0 1-1 0 0,1-1 1 0 0,-1 1 0 0 0,1-1 0 0 0,-1 0 0 0 0,1 0 0 0 0,0 1 0 0 0,0-1 0 0 0,-1 0 0 0 0,1-1-1 0 0,0 1 1 0 0,0 0 0 0 0,0-1 0 0 0,0 1 0 0 0,0-1 0 0 0,0 1 0 0 0,0-1 0 0 0,0 0-1 0 0,0 0 1 0 0,0 0 0 0 0,0 0 0 0 0,0 0 0 0 0,2 0-214 0 0,9-2 207 0 0,-1-1-1 0 0,0 0 1 0 0,0 0 0 0 0,0-1-1 0 0,0-1 1 0 0,-1 0 0 0 0,1-1 0 0 0,-1 0-1 0 0,0 0 1 0 0,-1-1 0 0 0,0-1-1 0 0,0 1 1 0 0,0-2 0 0 0,-1 1 0 0 0,-1-2-1 0 0,1 1 1 0 0,-1-1 0 0 0,5-8-207 0 0,-12 16 8 0 0,1 1 1 0 0,-1 0-1 0 0,0-1 0 0 0,0 1 1 0 0,1 0-1 0 0,-1-1 1 0 0,0 0-1 0 0,0 1 0 0 0,0-1 1 0 0,-1 0-1 0 0,1 1 1 0 0,0-1-1 0 0,-1 0 0 0 0,1 0 1 0 0,-1 0-1 0 0,1 1 1 0 0,-1-1-1 0 0,0 0 0 0 0,0 0 1 0 0,0 0-1 0 0,0 0 1 0 0,0 0-1 0 0,0 0 0 0 0,-1 0 1 0 0,1 1-1 0 0,0-1 1 0 0,-1 0-1 0 0,0 0 0 0 0,1 0 1 0 0,-1 1-1 0 0,0-1 1 0 0,0 0-1 0 0,0 1 0 0 0,0-1 1 0 0,0 1-1 0 0,0-1 1 0 0,-1 1-1 0 0,1 0 0 0 0,0-1 1 0 0,-1 1-1 0 0,1 0 1 0 0,-1 0-1 0 0,1 0 0 0 0,-1 0 1 0 0,0 0-1 0 0,1 0 1 0 0,-1 0-1 0 0,0 1 0 0 0,0-1 1 0 0,0 1-1 0 0,1-1 1 0 0,-1 1-1 0 0,0 0 0 0 0,0-1 1 0 0,0 1-1 0 0,0 0 1 0 0,-1 0-9 0 0,-9 0-24 0 0,-1 0 0 0 0,1 0 0 0 0,-1 1 1 0 0,1 1-1 0 0,-1 0 0 0 0,1 1 1 0 0,0 0-1 0 0,0 1 0 0 0,-9 3 24 0 0,7-2-2 0 0,1 1 0 0 0,0 0 0 0 0,1 1 0 0 0,-1 0 0 0 0,1 1 0 0 0,1 0 0 0 0,0 1-1 0 0,0 0 1 0 0,0 1 0 0 0,1 0 0 0 0,1 1 0 0 0,0 0 0 0 0,0 0 0 0 0,1 1 0 0 0,0 0 0 0 0,1 1 0 0 0,1-1 0 0 0,0 1-1 0 0,1 1 1 0 0,0-1 0 0 0,1 1 0 0 0,0 0 0 0 0,0 9 2 0 0,3-18 1 0 0,1 1 0 0 0,0 0 0 0 0,1-1 0 0 0,-1 1 1 0 0,1 0-1 0 0,0-1 0 0 0,1 1 0 0 0,-1-1 0 0 0,1 1 0 0 0,0-1 0 0 0,0 0 0 0 0,1 0 0 0 0,0 0 0 0 0,0 0 0 0 0,0 0 0 0 0,0 0 1 0 0,1-1-1 0 0,-1 0 0 0 0,1 0 0 0 0,0 0 0 0 0,1 0 0 0 0,-1 0 0 0 0,1-1 0 0 0,-1 0 0 0 0,1 0 0 0 0,0 0 0 0 0,5 2-1 0 0,5 0 0 0 0,0-1-1 0 0,1 0 1 0 0,-1-1 0 0 0,1 0-1 0 0,0-1 1 0 0,0-1-1 0 0,0-1 1 0 0,0 0-1 0 0,0-1 1 0 0,0-1-1 0 0,0 0 1 0 0,0-1-1 0 0,-1-1 1 0 0,0 0-1 0 0,1-1 1 0 0,-1-1-1 0 0,-1 0 1 0 0,1-1-1 0 0,-1-1 1 0 0,-1 0-1 0 0,1-1 1 0 0,11-10 0 0 0,48-39-2100 0 0,-26 17-6828 0 0,-33 30-2405 0 0</inkml:trace>
  <inkml:trace contextRef="#ctx0" brushRef="#br0" timeOffset="9953.193">6133 464 3769 0 0,'0'0'2654'0'0,"0"0"-331"0"0,0 0-65 0 0,0 0 48 0 0,0 0-119 0 0,0 0-304 0 0,0 0-436 0 0,0 0-386 0 0,0 0-254 0 0,0 0-99 0 0,0 0-26 0 0,0 0-42 0 0,0 0-57 0 0,-18 15-95 0 0,-115 88 413 0 0,122-95-827 0 0,0 1 0 0 0,1 1-1 0 0,0 0 1 0 0,1 0 0 0 0,0 1-1 0 0,0 0 1 0 0,1 1 0 0 0,-5 10-74 0 0,11-20 2 0 0,1-1-1 0 0,0 1 1 0 0,0 0 0 0 0,0 0 0 0 0,0 0 0 0 0,0 0-1 0 0,0 0 1 0 0,0 0 0 0 0,1 0 0 0 0,-1 0 0 0 0,1 0 0 0 0,0 0-1 0 0,-1 0 1 0 0,1 1 0 0 0,0-1 0 0 0,0 0 0 0 0,0 0-1 0 0,1 0 1 0 0,-1 0 0 0 0,0 1 0 0 0,1-1 0 0 0,0 0 0 0 0,-1 0-1 0 0,1 0 1 0 0,0 0 0 0 0,0 0 0 0 0,0 0 0 0 0,0-1-1 0 0,0 1 1 0 0,1 0 0 0 0,-1 0 0 0 0,1-1 0 0 0,-1 1-1 0 0,1-1 1 0 0,-1 1 0 0 0,1-1 0 0 0,0 0 0 0 0,0 0 0 0 0,-1 1-1 0 0,1-1 1 0 0,0-1 0 0 0,0 1 0 0 0,0 0 0 0 0,0 0-1 0 0,1 0-1 0 0,99 3 554 0 0,-78-11-390 0 0,-1-2 0 0 0,0 0 0 0 0,-1-1 0 0 0,0-1 1 0 0,-1-2-1 0 0,0 0 0 0 0,-1-1 0 0 0,0 0 1 0 0,-1-2-1 0 0,-1-1 0 0 0,0 0 0 0 0,-2-1 1 0 0,4-6-165 0 0,-2 4 53 0 0,-1-1 0 0 0,-1 0-1 0 0,-1-2 1 0 0,-1 0 0 0 0,-2 0 0 0 0,0-2 0 0 0,-1 1 0 0 0,-1-1 0 0 0,-2-1 0 0 0,3-11-53 0 0,-9 29-3 0 0,1 0 0 0 0,-1 0 0 0 0,-1 0 0 0 0,0 0 0 0 0,0 0 0 0 0,0 0 0 0 0,-1-1 0 0 0,0 1 0 0 0,-1 0 0 0 0,0 0 1 0 0,0-1-1 0 0,-1 1 0 0 0,0 0 0 0 0,0 0 0 0 0,-1 0 0 0 0,0 1 0 0 0,-1-1 0 0 0,1 1 0 0 0,-1 0 0 0 0,-1 0 0 0 0,1 0 0 0 0,-1 0 0 0 0,0 1 0 0 0,-1-1 0 0 0,0 2 0 0 0,0-1 0 0 0,0 0 0 0 0,0 1 0 0 0,-1 0 0 0 0,0 1 0 0 0,0 0 0 0 0,-1 0 0 0 0,1 0 0 0 0,-1 1 0 0 0,1 0 0 0 0,-3 0 3 0 0,0 3-2 0 0,0 0 0 0 0,0 1-1 0 0,0 0 1 0 0,-1 0 0 0 0,1 1-1 0 0,0 1 1 0 0,1 0 0 0 0,-1 0-1 0 0,0 1 1 0 0,1 0 0 0 0,0 0-1 0 0,0 1 1 0 0,0 0-1 0 0,1 1 1 0 0,0 0 0 0 0,0 1-1 0 0,0-1 1 0 0,1 1 0 0 0,0 1-1 0 0,0 0 1 0 0,0 0 0 0 0,1 0-1 0 0,1 0 1 0 0,-1 1 0 0 0,2 0-1 0 0,-1 0 1 0 0,1 1 0 0 0,0-1-1 0 0,1 1 1 0 0,0 0-1 0 0,1-1 1 0 0,0 2 0 0 0,0-1-1 0 0,1 6 3 0 0,-3 2 20 0 0,2 1-1 0 0,0-1 0 0 0,1 1 1 0 0,1-1-1 0 0,1 1 0 0 0,0-1 0 0 0,2 1 1 0 0,0-1-1 0 0,1 0 0 0 0,0 0 1 0 0,2 0-1 0 0,0-1 0 0 0,1 0 0 0 0,1 0 1 0 0,3 5-20 0 0,1-1 94 0 0,1 0-1 0 0,0 0 1 0 0,2-1 0 0 0,0-1 0 0 0,1-1 0 0 0,1 0 0 0 0,1-1 0 0 0,1 0-1 0 0,0-2 1 0 0,1 0 0 0 0,16 8-94 0 0,-20-14-17 0 0,0-1 1 0 0,0-1-1 0 0,1 0 0 0 0,0-2 1 0 0,0 1-1 0 0,1-2 0 0 0,0-1 1 0 0,-1 0-1 0 0,1-1 0 0 0,17 0 17 0 0,-25-13-1556 0 0,-9 0-3393 0 0,-1 8 2878 0 0,0 2-10241 0 0</inkml:trace>
  <inkml:trace contextRef="#ctx0" brushRef="#br0" timeOffset="27412.24">230 2117 18260 0 0,'0'0'3023'0'0,"0"0"-1494"0"0,0 0-427 0 0,0 0 17 0 0,0 0-94 0 0,0 0-169 0 0,0 0-207 0 0,0 0-199 0 0,0 0-150 0 0,0 0-98 0 0,0 0-95 0 0,0 0-52 0 0,-16 1-21 0 0,-51 7-26 0 0,11 24-24 0 0,45-21 20 0 0,5-6-17 0 0,-1 1 0 0 0,1-1 0 0 0,0 1 0 0 0,0 1-1 0 0,1-1 1 0 0,0 1 0 0 0,0-1 0 0 0,0 2-1 0 0,1-1 1 0 0,0 0 0 0 0,1 1 0 0 0,-1 0 0 0 0,1 0-1 0 0,1 0 1 0 0,0 0 0 0 0,0 0 0 0 0,0 0 0 0 0,1 1-1 0 0,0-1 1 0 0,1 0 0 0 0,0 1 0 0 0,0-1-1 0 0,2 8 14 0 0,1-12 0 0 0,1 0 0 0 0,0 0 0 0 0,-1 0 0 0 0,2 0 0 0 0,-1-1 0 0 0,0 1 0 0 0,1-1 0 0 0,-1 0 0 0 0,1-1-1 0 0,0 1 1 0 0,0-1 0 0 0,0 0 0 0 0,0 0 0 0 0,1 0 0 0 0,-1-1 0 0 0,0 0 0 0 0,1 0 0 0 0,-1 0 0 0 0,1-1-1 0 0,-1 0 1 0 0,1 0 0 0 0,-1 0 0 0 0,1 0 0 0 0,-1-1 0 0 0,1 0 0 0 0,-1 0 0 0 0,0-1 0 0 0,3 0 0 0 0,5-5 14 0 0,0 1 0 0 0,0-2-1 0 0,-1 1 1 0 0,0-2 0 0 0,-1 0 0 0 0,0 0 0 0 0,0-1 0 0 0,-1 0 0 0 0,0-1 0 0 0,-1 0 0 0 0,0-1 0 0 0,-1 0 0 0 0,0 0 0 0 0,-1-1 0 0 0,0 0-1 0 0,2-6-13 0 0,0 117-402 0 0,-4-89 406 0 0,0-1 1 0 0,1 0-1 0 0,0 0 1 0 0,1 0-1 0 0,-1-1 1 0 0,1 0-1 0 0,1 0 1 0 0,-1-1-1 0 0,1 0 1 0 0,1 0-1 0 0,-1-1 1 0 0,1 0-1 0 0,-1-1 1 0 0,1 0-1 0 0,1 0 1 0 0,-1-1-1 0 0,0 0 1 0 0,1 0-1 0 0,0-1 1 0 0,0-1-1 0 0,-1 1 0 0 0,1-2 1 0 0,0 1-1 0 0,0-1 1 0 0,0-1-1 0 0,0 0 1 0 0,0 0-1 0 0,-1-1 1 0 0,1 0-1 0 0,6-3-4 0 0,6-3 69 0 0,-1-1-1 0 0,1-1 1 0 0,-2-1 0 0 0,1-1-1 0 0,-2 0 1 0 0,1-2-1 0 0,-2 0 1 0 0,0-2-1 0 0,-1 0 1 0 0,0 0-1 0 0,-1-2 1 0 0,-1 0 0 0 0,-1-1-1 0 0,-1 0 1 0 0,4-8-69 0 0,-1-2-13 0 0,0-1 0 0 0,-2-1 1 0 0,-2 0-1 0 0,-1-1 1 0 0,-1 0-1 0 0,-1-1 1 0 0,-2 0-1 0 0,-2 0 1 0 0,-1-1-1 0 0,-1 1 0 0 0,-2-1 1 0 0,-2-25 12 0 0,0 45-55 0 0,0-1 0 0 0,-1 0-1 0 0,-1 1 1 0 0,0-1 0 0 0,-1 1 0 0 0,0 0 0 0 0,-1 0 0 0 0,-1 0 0 0 0,0 1 0 0 0,-2-3 55 0 0,5 11-16 0 0,0 1 0 0 0,0-1 1 0 0,0 1-1 0 0,0 0 1 0 0,-1-1-1 0 0,0 1 0 0 0,0 1 1 0 0,0-1-1 0 0,0 1 1 0 0,0-1-1 0 0,-1 1 0 0 0,0 0 1 0 0,1 1-1 0 0,-1-1 1 0 0,0 1-1 0 0,0 0 0 0 0,-1 0 1 0 0,1 1-1 0 0,0 0 1 0 0,-1-1-1 0 0,1 2 0 0 0,0-1 1 0 0,-1 1-1 0 0,1 0 1 0 0,-1 0-1 0 0,1 0 0 0 0,-1 1 1 0 0,-3 0 15 0 0,1 1-11 0 0,0 0 1 0 0,0 1 0 0 0,0 0 0 0 0,1 0-1 0 0,-1 1 1 0 0,1 0 0 0 0,0 0 0 0 0,0 0-1 0 0,0 1 1 0 0,0 0 0 0 0,1 1 0 0 0,0 0-1 0 0,0 0 1 0 0,1 0 0 0 0,-1 0-1 0 0,1 1 1 0 0,1 0 0 0 0,-1 0 0 0 0,1 0-1 0 0,0 1 1 0 0,1-1 0 0 0,-2 5 10 0 0,0 3 14 0 0,0 1 1 0 0,0-1-1 0 0,2 1 1 0 0,0 0-1 0 0,1 0 1 0 0,0 0-1 0 0,1 0 1 0 0,1 0-1 0 0,1 0 1 0 0,0 0-1 0 0,2 5-14 0 0,7 18 81 0 0,1 0-1 0 0,3 0 1 0 0,0-1-1 0 0,3-1 1 0 0,5 7-81 0 0,-19-38 8 0 0,20 42 101 0 0,1-1 0 0 0,3-2 1 0 0,2 0-1 0 0,1-2 1 0 0,2-1-1 0 0,3-2 0 0 0,0-1 1 0 0,3-2-1 0 0,6 3-109 0 0,16-2-431 0 0,-62-57-2304 0 0,-9 6 278 0 0,-2-2-4980 0 0,5 4-5243 0 0</inkml:trace>
  <inkml:trace contextRef="#ctx0" brushRef="#br0" timeOffset="36112.055">2606 1981 0 0 0,'-50'-25'0'0'0,"49"24"0"0"0,0 1 0 0 0,0 0 0 0 0,0-1 0 0 0,0 1 0 0 0,0-1 0 0 0,0 0 0 0 0,0 1 0 0 0,0-1 0 0 0,0 0 0 0 0,0 1 0 0 0,0-1 0 0 0,1 0 0 0 0,-1 0 0 0 0,0 0 0 0 0,1 0 0 0 0,-1 1 0 0 0,0-1 0 0 0,1 0 0 0 0,-1 0 0 0 0,1 0 0 0 0,-1-1 0 0 0,1 1 0 0 0,0 0 0 0 0,0 0 0 0 0,-1 0 0 0 0,1 0 0 0 0,0 0 0 0 0,0 0 0 0 0,0 0 0 0 0,0-1 0 0 0,0 1 0 0 0,0 0 0 0 0,0 0 0 0 0,1 0 0 0 0,-1-5 0 0 0,0 2 0 0 0</inkml:trace>
  <inkml:trace contextRef="#ctx0" brushRef="#br0" timeOffset="36831.454">2501 1811 0 0 0,'0'0'1359'0'0,"0"0"-92"0"0,0 0 72 0 0,0 0 297 0 0,0 0 259 0 0,0 0 62 0 0,0 0-100 0 0,0 0-258 0 0,0 0-228 0 0,0 0-174 0 0,0 0-168 0 0,0 0-113 0 0,0 0-79 0 0,4-2-61 0 0,12-10 1251 0 0,-27-4 897 0 0,-1 8-2797 0 0,-1 0 0 0 0,0 0 0 0 0,0 2 0 0 0,-1-1 0 0 0,0 2-1 0 0,0-1 1 0 0,0 2 0 0 0,-1 0 0 0 0,0 1 0 0 0,1 1 0 0 0,-1 0-1 0 0,0 0 1 0 0,-1 2-127 0 0,15 0 8 0 0,-18-3 84 0 0,1 1 1 0 0,-1 1 0 0 0,0 0 0 0 0,0 2-1 0 0,0 0 1 0 0,1 1 0 0 0,-1 1-1 0 0,-14 4-92 0 0,19-2 14 0 0,9-5-1 0 0,0 1 0 0 0,0 0 0 0 0,-1 0 0 0 0,1 1 1 0 0,0-1-1 0 0,0 1 0 0 0,0 0 0 0 0,0 0 0 0 0,1 1 1 0 0,-1-1-1 0 0,1 1 0 0 0,-1 0 0 0 0,1 1 1 0 0,0-1-1 0 0,0 1 0 0 0,0 0 0 0 0,1-1 0 0 0,-1 2 1 0 0,1-1-1 0 0,0 0 0 0 0,0 1 0 0 0,1-1 0 0 0,-1 1 1 0 0,1 0-1 0 0,0 0 0 0 0,0 0 0 0 0,1 0 0 0 0,-1 0 1 0 0,1 0-1 0 0,0 0 0 0 0,0 2-13 0 0,2-2 4 0 0,0 0 1 0 0,0 0-1 0 0,0 0 0 0 0,0 0 1 0 0,1 0-1 0 0,0 0 1 0 0,0-1-1 0 0,0 1 0 0 0,1-1 1 0 0,-1 1-1 0 0,1-1 0 0 0,0 0 1 0 0,0 0-1 0 0,1 0 0 0 0,-1 0 1 0 0,1-1-1 0 0,0 1 0 0 0,0-1 1 0 0,0 0-1 0 0,0 0 0 0 0,1-1 1 0 0,-1 1-1 0 0,4 1-4 0 0,115 43 229 0 0,-122-46-225 0 0,64 21 104 0 0,-95 12 910 0 0,-252 179-437 0 0,267-199-564 0 0,6-7-10 0 0,1 0-1 0 0,0 0 1 0 0,0 0-1 0 0,1 1 1 0 0,0 1-1 0 0,0-1 1 0 0,1 1-1 0 0,0 0 0 0 0,1 0 1 0 0,0 1-1 0 0,0-1 1 0 0,1 1-1 0 0,0 0 1 0 0,1 1-1 0 0,0-1 1 0 0,0 6-7 0 0,2-10 10 0 0,0 1 1 0 0,0-1 0 0 0,1 1 0 0 0,1 0 0 0 0,-1-1 0 0 0,1 1 0 0 0,0 0 0 0 0,0-1-1 0 0,1 1 1 0 0,-1-1 0 0 0,2 0 0 0 0,-1 0 0 0 0,1 1 0 0 0,0-1 0 0 0,0-1 0 0 0,0 1-1 0 0,1 0 1 0 0,0-1 0 0 0,0 0 0 0 0,0 0 0 0 0,1 0 0 0 0,0 0 0 0 0,0-1 0 0 0,0 0-1 0 0,0 0 1 0 0,5 2-11 0 0,4 1 56 0 0,0-1-1 0 0,1-1 0 0 0,-1 0 1 0 0,1-1-1 0 0,0 0 1 0 0,0-2-1 0 0,0 0 0 0 0,0 0 1 0 0,0-1-1 0 0,1-1 1 0 0,-1-1-1 0 0,0 0 0 0 0,12-3-55 0 0,192-53 509 0 0,16-39-123 0 0,-233 95-433 0 0,0-1-1 0 0,0 1 1 0 0,-1-1-1 0 0,1 0 1 0 0,0 0-1 0 0,-1 0 1 0 0,0 0-1 0 0,0 0 0 0 0,1 0 1 0 0,-1 0-1 0 0,0 0 1 0 0,-1-1-1 0 0,1 1 1 0 0,0 0-1 0 0,-1-1 1 0 0,1 1-1 0 0,-1 0 1 0 0,0-1-1 0 0,1 1 1 0 0,-1-1-1 0 0,-1 1 0 0 0,1-1 48 0 0,-12-13-10216 0 0,8 15-2506 0 0</inkml:trace>
  <inkml:trace contextRef="#ctx0" brushRef="#br0" timeOffset="37481.746">2551 2596 3713 0 0,'0'0'4885'0'0,"0"0"-2645"0"0,0 0-921 0 0,0 0-53 0 0,0 0 142 0 0,0 0 44 0 0,0 0-46 0 0,0 0-122 0 0,0 0-186 0 0,0 0-106 0 0,0 0-82 0 0,0 0-89 0 0,14-8-65 0 0,90-57 1081 0 0,-86 48-1428 0 0,0-1 0 0 0,-1 0 0 0 0,-1-1 0 0 0,0-1 1 0 0,-2 0-1 0 0,12-21-409 0 0,25-35 331 0 0,-8-5-114 0 0,-44 111-633 0 0,0-22 414 0 0,-1 0-1 0 0,1 1 1 0 0,0-1-1 0 0,1 1 1 0 0,0-1-1 0 0,0 1 1 0 0,1-1-1 0 0,0 1 1 0 0,1-1 0 0 0,0 0-1 0 0,0 0 1 0 0,0 0-1 0 0,1 0 1 0 0,1 0-1 0 0,-1 0 1 0 0,1-1 0 0 0,0 1-1 0 0,1-1 1 0 0,0 0-1 0 0,0 0 1 0 0,0-1-1 0 0,1 0 1 0 0,0 0-1 0 0,0 0 1 0 0,1 0 0 0 0,0-1-1 0 0,0 0 1 0 0,0-1-1 0 0,3 2 3 0 0,107 51 167 0 0,-111-55-78 0 0,0 0 0 0 0,0-1 0 0 0,1 1-1 0 0,-1-2 1 0 0,1 1 0 0 0,-1-1 0 0 0,0 0 0 0 0,1 0 0 0 0,-1-1-1 0 0,1 1 1 0 0,-1-2 0 0 0,0 1 0 0 0,0-1 0 0 0,0 1 0 0 0,0-2 0 0 0,0 1-1 0 0,0-1 1 0 0,0 0 0 0 0,0 0 0 0 0,-1 0 0 0 0,2-3-89 0 0,11-8 50 0 0,-2 0-1 0 0,0-1 1 0 0,-1-1 0 0 0,0-1 0 0 0,-2 0-1 0 0,0-1 1 0 0,0 0 0 0 0,-2-1 0 0 0,0 0 0 0 0,-2-1-1 0 0,0 0 1 0 0,5-19-50 0 0,-10 2-1872 0 0,-4 37 941 0 0,4 0-6485 0 0,-4 0-1536 0 0</inkml:trace>
  <inkml:trace contextRef="#ctx0" brushRef="#br0" timeOffset="37967.99">3576 2404 1584 0 0,'0'0'1890'0'0,"0"0"-108"0"0,0 0 282 0 0,0 0 122 0 0,0 0-107 0 0,0 0-300 0 0,0 0-309 0 0,0 0-217 0 0,0 0-160 0 0,0 0-106 0 0,0 0-91 0 0,0 0-117 0 0,32-5-107 0 0,97-16-64 0 0,-46-4 1092 0 0,-75 22-1543 0 0,0 1 0 0 0,0-1 0 0 0,-1 0 0 0 0,1-1 0 0 0,-1 0 0 0 0,1 0 0 0 0,-1-1 0 0 0,-1 0 0 0 0,1 0 0 0 0,0 0 0 0 0,-1-1-1 0 0,0 0 1 0 0,-1 0 0 0 0,1-1 0 0 0,-1 0 0 0 0,-1 0 0 0 0,1 0 0 0 0,-1 0 0 0 0,0-1 0 0 0,-1 1 0 0 0,0-1 0 0 0,0 0 0 0 0,0 0 0 0 0,-1 0 0 0 0,1-7-157 0 0,-6 12 6 0 0,1 0 1 0 0,-1 0 0 0 0,1 0 0 0 0,-1 0 0 0 0,0 0-1 0 0,0 1 1 0 0,0 0 0 0 0,0-1 0 0 0,-1 1-1 0 0,1 0 1 0 0,0 0 0 0 0,-1 1 0 0 0,0-1 0 0 0,1 1-1 0 0,-1 0 1 0 0,0 0 0 0 0,0 0 0 0 0,0 0-1 0 0,1 1 1 0 0,-1-1 0 0 0,0 1 0 0 0,0 0-1 0 0,0 1 1 0 0,0-1 0 0 0,0 0 0 0 0,-2 2-7 0 0,-11-1-19 0 0,1 1-1 0 0,-1 2 1 0 0,0-1 0 0 0,1 2 0 0 0,0 0 0 0 0,0 1-1 0 0,1 1 1 0 0,-1 0 0 0 0,1 1 0 0 0,1 0 0 0 0,0 1-1 0 0,0 1 1 0 0,1 1 0 0 0,0 0 0 0 0,-6 6 19 0 0,13-12-6 0 0,0 0 0 0 0,0 0 0 0 0,0 1 1 0 0,1 0-1 0 0,-1 0 0 0 0,2 0 0 0 0,-1 0 0 0 0,1 1 1 0 0,0 0-1 0 0,0 0 0 0 0,0 0 0 0 0,1 0 1 0 0,0 0-1 0 0,1 1 0 0 0,0 0 0 0 0,0-1 0 0 0,0 1 1 0 0,1 0-1 0 0,0 0 0 0 0,1 0 0 0 0,0 0 1 0 0,0 0-1 0 0,1-1 0 0 0,0 1 0 0 0,0 0 0 0 0,1 0 1 0 0,-1 0-1 0 0,2-1 0 0 0,-1 1 0 0 0,3 4 6 0 0,7 0 3 0 0,1 0 0 0 0,0-1 0 0 0,1-1-1 0 0,0 0 1 0 0,0-1 0 0 0,1 0-1 0 0,1-1 1 0 0,-1 0 0 0 0,1-2 0 0 0,0 0-1 0 0,1-1 1 0 0,-1 0 0 0 0,1-1 0 0 0,0-1-1 0 0,0-1 1 0 0,0 0 0 0 0,1-2-1 0 0,-1 0 1 0 0,0 0 0 0 0,0-2 0 0 0,1 0-3 0 0,-9 2-108 0 0,0-1 0 0 0,0 0 1 0 0,0 0-1 0 0,0-1 1 0 0,-1 0-1 0 0,1 0 0 0 0,0-1 1 0 0,-1-1-1 0 0,0 1 0 0 0,0-1 1 0 0,6-4 107 0 0,39-45-6718 0 0,-43 39 519 0 0,-5 5-5186 0 0</inkml:trace>
  <inkml:trace contextRef="#ctx0" brushRef="#br0" timeOffset="38312.619">4147 2588 3337 0 0,'0'0'2324'0'0,"0"0"-449"0"0,0 0-165 0 0,0 0 9 0 0,0 0-95 0 0,0 0-141 0 0,0 0-196 0 0,0 0-209 0 0,0 0-181 0 0,0 0-131 0 0,0 0-94 0 0,0 0-29 0 0,0 0 77 0 0,9 17 72 0 0,35 66 951 0 0,-38-96 1934 0 0,0-23-2953 0 0,-5 29-453 0 0,63-174 1052 0 0,-47 149-1265 0 0,0 1 1 0 0,2 0-1 0 0,1 2 0 0 0,2 0 1 0 0,9-9-59 0 0,45-35-20 0 0,-67 101-695 0 0,-6 20-1631 0 0,-3-38-1842 0 0,0 1-3477 0 0,0-9 5483 0 0,0 5-9659 0 0</inkml:trace>
  <inkml:trace contextRef="#ctx0" brushRef="#br0" timeOffset="39118.919">4957 2176 8626 0 0,'0'0'1831'0'0,"0"0"-284"0"0,0 0 100 0 0,0 0 103 0 0,0 0-25 0 0,0 0-171 0 0,0 0-291 0 0,0 0-300 0 0,0 0-224 0 0,0 0-190 0 0,0 0-150 0 0,0 0-76 0 0,0 0-23 0 0,-6-4-20 0 0,1 1-202 0 0,-35-5 398 0 0,19 17-244 0 0,1 1-1 0 0,-1 0 0 0 0,2 2 0 0 0,0 0 1 0 0,0 2-1 0 0,1 0 0 0 0,1 0 0 0 0,-8 10-231 0 0,11-11 4 0 0,1 2 1 0 0,0-1-1 0 0,1 2 0 0 0,1 0 0 0 0,0 0 1 0 0,2 1-1 0 0,0 0 0 0 0,0 0 0 0 0,2 1 1 0 0,0 1-1 0 0,0 3-4 0 0,6-19 11 0 0,1 0-1 0 0,-1 0 1 0 0,1 0 0 0 0,0 0 0 0 0,0 0-1 0 0,0 0 1 0 0,0 0 0 0 0,0 0-1 0 0,1 0 1 0 0,0 0 0 0 0,-1 0 0 0 0,1 0-1 0 0,0-1 1 0 0,0 1 0 0 0,1 0-1 0 0,-1-1 1 0 0,0 1 0 0 0,1 0 0 0 0,0-1-1 0 0,0 0 1 0 0,-1 1 0 0 0,1-1 0 0 0,1 0-1 0 0,-1 0 1 0 0,0 0 0 0 0,0 0-1 0 0,1 0 1 0 0,-1-1 0 0 0,1 1 0 0 0,-1-1-1 0 0,1 0 1 0 0,0 0 0 0 0,0 0 0 0 0,0 0-1 0 0,-1 0 1 0 0,1 0 0 0 0,0-1-1 0 0,0 1 1 0 0,0-1 0 0 0,0 0 0 0 0,0 0-1 0 0,0 0 1 0 0,0 0 0 0 0,0-1 0 0 0,0 1-1 0 0,0-1 1 0 0,2 0-11 0 0,9-2 96 0 0,-1-1-1 0 0,0-1 1 0 0,1 0-1 0 0,-1-1 1 0 0,-1 0-1 0 0,1-1 1 0 0,-1 0-1 0 0,-1-1 1 0 0,1 0-1 0 0,4-6-95 0 0,4 0 77 0 0,21-19 89 0 0,-2-1 0 0 0,-1-3-1 0 0,-1-1 1 0 0,22-31-166 0 0,-11 15 124 0 0,-46 127 69 0 0,35 420-31 0 0,-37-476-161 0 0,0-1 1 0 0,-2 1-1 0 0,1 0 1 0 0,-2-1-1 0 0,0 0 0 0 0,-1 0 1 0 0,-1 0-1 0 0,-1 0 1 0 0,0 0-1 0 0,0-1 1 0 0,-2 0-1 0 0,-3 5-1 0 0,5-9 11 0 0,-1-1-1 0 0,0 0 0 0 0,0 0 1 0 0,-1-1-1 0 0,0 0 0 0 0,-1 0 1 0 0,1 0-1 0 0,-2-1 1 0 0,1-1-1 0 0,-1 0 0 0 0,0 0 1 0 0,-1-1-1 0 0,0 0 0 0 0,-6 2-10 0 0,9-4 3 0 0,-1-1 0 0 0,1 0 0 0 0,-1-1 0 0 0,0 0 0 0 0,0 0 0 0 0,0 0 0 0 0,0-1 0 0 0,0-1 0 0 0,0 0 0 0 0,-1 0 0 0 0,1 0 0 0 0,0-1-3 0 0,6-1 7 0 0,1 0-1 0 0,-1 0 0 0 0,1 0 0 0 0,0-1 0 0 0,0 1 0 0 0,-1-1 0 0 0,2 1 0 0 0,-1-1 0 0 0,0 1 0 0 0,0-1 0 0 0,1 0 0 0 0,0 0 0 0 0,-1 0 0 0 0,1 0 0 0 0,0 0 0 0 0,1 0 0 0 0,-1 0 0 0 0,0 0 0 0 0,1-1 0 0 0,0 1 0 0 0,0 0 0 0 0,0 0 0 0 0,0 0 0 0 0,0-1 0 0 0,1 1 0 0 0,-1 0 0 0 0,1 0 0 0 0,0 0 0 0 0,0 0 0 0 0,0 0 0 0 0,0 0 0 0 0,0 0 0 0 0,1 0 0 0 0,0 1 0 0 0,0-2-6 0 0,17-24 14 0 0,1 2-1 0 0,1 0 1 0 0,1 0 0 0 0,2 2-1 0 0,0 1 1 0 0,2 1 0 0 0,0 2-1 0 0,1 0 1 0 0,29-15-14 0 0,81-38-75 0 0,-77 42 172 0 0,15-9-3884 0 0,-73 35 493 0 0,-2 1-2130 0 0,0 3 2137 0 0,0 0-8636 0 0</inkml:trace>
  <inkml:trace contextRef="#ctx0" brushRef="#br0" timeOffset="39909.156">5590 2205 8338 0 0,'0'0'2983'0'0,"0"0"-750"0"0,0 0-237 0 0,0 0-101 0 0,0 0-219 0 0,0 0-282 0 0,0 0-243 0 0,0 0-171 0 0,0 0-141 0 0,0 0-156 0 0,0 0-183 0 0,0 0-87 0 0,0 0-62 0 0,-11 7-37 0 0,-36 19-25 0 0,44-24-247 0 0,0 1-1 0 0,0-1 1 0 0,0 1 0 0 0,0 0-1 0 0,1 0 1 0 0,-1 0-1 0 0,1 0 1 0 0,0 0 0 0 0,0 1-1 0 0,0-1 1 0 0,0 1 0 0 0,1-1-1 0 0,-1 1 1 0 0,1-1 0 0 0,0 1-1 0 0,0 0 1 0 0,0 0 0 0 0,1 0-1 0 0,-1 0 1 0 0,1-1 0 0 0,0 4-42 0 0,-1 3 66 0 0,-1-4-47 0 0,0 1-1 0 0,1 0 0 0 0,-1 0 0 0 0,1-1 0 0 0,1 1 0 0 0,-1 0 0 0 0,1 0 0 0 0,1 0 0 0 0,-1 0 1 0 0,1 0-1 0 0,0-1 0 0 0,1 1 0 0 0,0 0 0 0 0,0-1 0 0 0,0 1 0 0 0,1-1 0 0 0,0 1 0 0 0,0-1 1 0 0,0 0-1 0 0,1-1 0 0 0,0 1 0 0 0,0 0 0 0 0,0-1 0 0 0,5 4-18 0 0,0-8 71 0 0,0 0 0 0 0,0 0 0 0 0,0-1-1 0 0,0-1 1 0 0,-1 0 0 0 0,1 0 0 0 0,0 0 0 0 0,0-1 0 0 0,-1-1-1 0 0,1 1 1 0 0,-1-1 0 0 0,0-1 0 0 0,0 1 0 0 0,0-2-1 0 0,0 1 1 0 0,-1-1 0 0 0,1 0 0 0 0,-1 0 0 0 0,-1-1-1 0 0,6-5-70 0 0,241-242 599 0 0,-211 213-605 0 0,-41 39 22 0 0,0 1-40 0 0,7 30-35 0 0,25 125 95 0 0,0 201 37 0 0,-34-335-68 0 0,0-1 0 0 0,-1 1 0 0 0,-1-1-1 0 0,-2 0 1 0 0,1 0 0 0 0,-2 0-1 0 0,-1-1 1 0 0,0 0 0 0 0,-2 0 0 0 0,0 0-1 0 0,-1-1 1 0 0,-1-1 0 0 0,0 0 0 0 0,-1 0-1 0 0,-1-1 1 0 0,-1-1 0 0 0,0 0 0 0 0,-8 6-5 0 0,11-14 2 0 0,0-1 0 0 0,0 0 1 0 0,-1 0-1 0 0,0-1 0 0 0,0-1 1 0 0,0 0-1 0 0,-1-1 0 0 0,1 0 1 0 0,-1 0-1 0 0,1-2 0 0 0,-1 1 1 0 0,0-2-1 0 0,0 0 0 0 0,0 0 1 0 0,0-1-1 0 0,-3-1-2 0 0,11 1 1 0 0,0 1 0 0 0,1-1 0 0 0,-1 0 0 0 0,1-1 0 0 0,-1 1 0 0 0,1-1 0 0 0,0 1 0 0 0,0-1 0 0 0,0-1 0 0 0,0 1 0 0 0,0-1 0 0 0,0 1 0 0 0,0-1 0 0 0,1 0-1 0 0,0 0 1 0 0,-1-1 0 0 0,1 1 0 0 0,0-1 0 0 0,1 1 0 0 0,-1-1 0 0 0,1 0 0 0 0,-1 0 0 0 0,1 0 0 0 0,0 0 0 0 0,1-1 0 0 0,-1 1 0 0 0,1-1 0 0 0,0 1 0 0 0,-1-1-1 0 0,2-3-5 0 0,0 0-1 0 0,0 1 1 0 0,1-1 0 0 0,0 0 0 0 0,0 1-1 0 0,1-1 1 0 0,-1 1 0 0 0,2-1 0 0 0,-1 1-1 0 0,1 0 1 0 0,0 0 0 0 0,1 0 0 0 0,0 0-1 0 0,0 1 1 0 0,0-1 0 0 0,1 1 0 0 0,4-5 5 0 0,18-15-23 0 0,2 1 1 0 0,0 1-1 0 0,2 2 1 0 0,1 1-1 0 0,0 1 1 0 0,2 1-1 0 0,29-10 23 0 0,-27 11-22 0 0,108-48-797 0 0,-46 28-3972 0 0,-82 31-374 0 0,-6 3-6891 0 0</inkml:trace>
  <inkml:trace contextRef="#ctx0" brushRef="#br0" timeOffset="40457.868">6717 1329 5833 0 0,'0'0'2611'0'0,"0"0"-289"0"0,0 0-127 0 0,0 0-79 0 0,0 0-167 0 0,0 0-208 0 0,0 0-277 0 0,0 0-330 0 0,0 0-257 0 0,0 0-202 0 0,0 0-139 0 0,0 0-65 0 0,0 0-36 0 0,4-4 25 0 0,0 1-408 0 0,8-8 520 0 0,-16 24 680 0 0,-141 203 767 0 0,45-67-1908 0 0,88-139-869 0 0,21-17-2286 0 0,28-19-878 0 0,-15 7-2166 0 0,-18 15 4154 0 0,7-4-9441 0 0</inkml:trace>
  <inkml:trace contextRef="#ctx0" brushRef="#br0" timeOffset="40766.156">7041 1373 5985 0 0,'0'0'2748'0'0,"0"0"-795"0"0,0 0-306 0 0,0 0 72 0 0,0 0 14 0 0,0 0-98 0 0,0 0-156 0 0,0 0-215 0 0,0 0-166 0 0,0 0-140 0 0,0 0-108 0 0,0 0-93 0 0,0 0-60 0 0,2 2-37 0 0,-2-1-568 0 0,1 0 1 0 0,-1 0-1 0 0,0 0 1 0 0,1 0-1 0 0,-1 0 1 0 0,0 0-1 0 0,1 0 1 0 0,-1 1-1 0 0,0-1 1 0 0,0 0-1 0 0,0 0 1 0 0,0 0 0 0 0,0 0-1 0 0,0 0 1 0 0,-1 0-1 0 0,1 0 1 0 0,0 0-1 0 0,0 0 1 0 0,-1 0-1 0 0,1 0 1 0 0,-1 0-1 0 0,1 0 1 0 0,-1 0-1 0 0,1 0 1 0 0,-1 0-1 0 0,0 0 1 0 0,1 0-1 0 0,-1 0 1 0 0,0 0-1 0 0,0-1 1 0 0,1 1-1 0 0,-1 0 1 0 0,0-1 0 0 0,0 1-1 0 0,0-1 1 0 0,0 1-1 0 0,-1 0-92 0 0,-23 39 951 0 0,-172 192-238 0 0,132-162-662 0 0,39-31-244 0 0,26-38-50 0 0,0-1-32 0 0,11 0-2630 0 0,-6 0-1148 0 0,-1 0-7741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3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4105 0 0,'0'0'3711'0'0,"0"0"-1303"0"0,0 0-512 0 0,0 0-36 0 0,0 0-45 0 0,0 0-138 0 0,0 0-222 0 0,0 0-290 0 0,0 0-245 0 0,0 0-205 0 0,0 0-204 0 0,0 0-140 0 0,0-4-66 0 0,1-4 166 0 0,4 24 374 0 0,3 13-67 0 0,112 174 1820 0 0,-87-137-2316 0 0,-2 2 0 0 0,-4 2 0 0 0,-2 0 1 0 0,-4 2-1 0 0,6 44-282 0 0,19 106 237 0 0,-46-222-214 0 0,0-1 0 0 0,1 1 0 0 0,-1 0 0 0 0,0-1 0 0 0,0 1 0 0 0,1 0 0 0 0,-1 0 0 0 0,0-1 0 0 0,1 1 0 0 0,-1 0 0 0 0,0 0 0 0 0,1 0-1 0 0,-1 0 1 0 0,0-1 0 0 0,1 1 0 0 0,-1 0 0 0 0,0 0 0 0 0,1 0 0 0 0,-1 0 0 0 0,1 0 0 0 0,-1 0 0 0 0,0 0 0 0 0,1 0 0 0 0,-1 0 0 0 0,0 0 0 0 0,1 0 0 0 0,-1 0 0 0 0,1 0 0 0 0,-1 0-1 0 0,0 0 1 0 0,1 0 0 0 0,-1 1 0 0 0,0-1 0 0 0,1 0 0 0 0,-1 0 0 0 0,0 0 0 0 0,1 1 0 0 0,-1-1 0 0 0,0 0 0 0 0,1 0 0 0 0,-1 1 0 0 0,0-1 0 0 0,0 0 0 0 0,1 1 0 0 0,-1-1 0 0 0,0 0-1 0 0,0 1-22 0 0,4-10-36 0 0,51-114 178 0 0,-6-1 1 0 0,-1-19-143 0 0,3-5-16 0 0,69-233-73 0 0,-87 260-1345 0 0,-28 177-873 0 0,3-19-7212 0 0,-4-25-2992 0 0</inkml:trace>
  <inkml:trace contextRef="#ctx0" brushRef="#br0" timeOffset="39399.363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39893.519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1,'0'909,"11"-849,-8-81,-6 3,-1-1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3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4105 0 0,'0'0'3711'0'0,"0"0"-1303"0"0,0 0-512 0 0,0 0-36 0 0,0 0-45 0 0,0 0-138 0 0,0 0-222 0 0,0 0-290 0 0,0 0-245 0 0,0 0-205 0 0,0 0-204 0 0,0 0-140 0 0,0-4-66 0 0,1-4 166 0 0,4 24 374 0 0,3 13-67 0 0,112 174 1820 0 0,-87-137-2316 0 0,-2 2 0 0 0,-4 2 0 0 0,-2 0 1 0 0,-4 2-1 0 0,6 44-282 0 0,19 106 237 0 0,-46-222-214 0 0,0-1 0 0 0,1 1 0 0 0,-1 0 0 0 0,0-1 0 0 0,0 1 0 0 0,1 0 0 0 0,-1 0 0 0 0,0-1 0 0 0,1 1 0 0 0,-1 0 0 0 0,0 0 0 0 0,1 0-1 0 0,-1 0 1 0 0,0-1 0 0 0,1 1 0 0 0,-1 0 0 0 0,0 0 0 0 0,1 0 0 0 0,-1 0 0 0 0,1 0 0 0 0,-1 0 0 0 0,0 0 0 0 0,1 0 0 0 0,-1 0 0 0 0,0 0 0 0 0,1 0 0 0 0,-1 0 0 0 0,1 0 0 0 0,-1 0-1 0 0,0 0 1 0 0,1 0 0 0 0,-1 1 0 0 0,0-1 0 0 0,1 0 0 0 0,-1 0 0 0 0,0 0 0 0 0,1 1 0 0 0,-1-1 0 0 0,0 0 0 0 0,1 0 0 0 0,-1 1 0 0 0,0-1 0 0 0,0 0 0 0 0,1 1 0 0 0,-1-1 0 0 0,0 0-1 0 0,0 1-22 0 0,4-10-36 0 0,51-114 178 0 0,-6-1 1 0 0,-1-19-143 0 0,3-5-16 0 0,69-233-73 0 0,-87 260-1345 0 0,-28 177-873 0 0,3-19-7212 0 0,-4-25-2992 0 0</inkml:trace>
  <inkml:trace contextRef="#ctx0" brushRef="#br0" timeOffset="39399.363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39893.519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243 177 792 0 0,'0'0'1375'0'0,"0"0"-9"0"0,0 0 143 0 0,0 0 229 0 0,0 0 180 0 0,0 0-7 0 0,0 0-195 0 0,0 0-205 0 0,0 0-252 0 0,0 0-211 0 0,0 0-135 0 0,-1-7-109 0 0,-5-29 604 0 0,6 35-797 0 0,0 1-75 0 0,0 0-76 0 0,0 0-60 0 0,0 0-60 0 0,-4 18 970 0 0,-14 186-22 0 0,-13 63-726 0 0,28-79-381 0 0,4-180-179 0 0,1 1 1 0 0,0-1-1 0 0,1 0 1 0 0,0 0-1 0 0,0 0 1 0 0,1 0-1 0 0,0 0 0 0 0,1-1 1 0 0,-1 1-1 0 0,1-1 1 0 0,6 5-3 0 0,-9-10 10 0 0,0 1 1 0 0,0-1 0 0 0,0-1 0 0 0,1 1 0 0 0,-1 0 0 0 0,1-1-1 0 0,0 1 1 0 0,-1-1 0 0 0,1 0 0 0 0,0 0 0 0 0,0 0 0 0 0,0 0-1 0 0,0 0 1 0 0,0-1 0 0 0,0 1 0 0 0,0-1 0 0 0,0 0-1 0 0,0 0 1 0 0,0 0 0 0 0,0 0 0 0 0,0 0 0 0 0,0-1 0 0 0,0 1-1 0 0,0-1 1 0 0,0 0 0 0 0,-1 0 0 0 0,1 0 0 0 0,0 0 0 0 0,0-1-1 0 0,0 1-10 0 0,79-51 392 0 0,-79 50-389 0 0,22-20 83 0 0,0-1 1 0 0,-2-1 0 0 0,-1-1 0 0 0,0-1 0 0 0,-2-1 0 0 0,7-13-87 0 0,-6 3 56 0 0,-1-1 0 0 0,-2-1 0 0 0,-1-1 0 0 0,8-34-56 0 0,6-105 128 0 0,-18-94 260 0 0,-13 272-373 0 0,0 1 6 0 0,-5 16-104 0 0,-4 246 566 0 0,23-14-61 0 0,-2-183-323 0 0,42 140 188 0 0,-26-121-123 0 0,-25-81 320 0 0,-1-5-2909 0 0,-1 0-2617 0 0,-1-1-3726 0 0,0 0-2916 0 0</inkml:trace>
  <inkml:trace contextRef="#ctx0" brushRef="#br0" timeOffset="842.65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1568.72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2080.48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983.892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5798.67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6558.65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899.84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7559.71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3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1 559,'43'-34,"53"-25,24-12,2 1,-6 7,-13 10,-10 10,-11 6,-9 6,-9 2,-9 7,-10 2,-7 4,-11 6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4761 0 0,'0'0'4100'0'0,"0"0"-1396"0"0,0 0-725 0 0,0 0-226 0 0,0 0-168 0 0,0 0-202 0 0,0 0-257 0 0,0 0-297 0 0,0 0-238 0 0,0 0-165 0 0,0 0-129 0 0,0 0-46 0 0,5 30 1629 0 0,8 87 310 0 0,-9 166-1363 0 0,22-136-769 0 0,-25-143-50 0 0,1 0-1 0 0,-1 0 0 0 0,1 0 0 0 0,0 0 1 0 0,0-1-1 0 0,1 1 0 0 0,-1 0 0 0 0,1-1 1 0 0,0 1-1 0 0,0-1 0 0 0,0 0 0 0 0,0 0 1 0 0,0 0-1 0 0,1-1 0 0 0,-1 1 0 0 0,1-1 1 0 0,0 0-1 0 0,0 0 0 0 0,0 0 0 0 0,0 0 1 0 0,0-1-1 0 0,0 1 0 0 0,0-1 0 0 0,0 0 0 0 0,1-1 1 0 0,-1 1-1 0 0,0-1 0 0 0,1 1 0 0 0,-1-1 1 0 0,1-1-1 0 0,-1 1 0 0 0,0-1 0 0 0,1 1 1 0 0,-1-1-1 0 0,0 0 0 0 0,0-1 0 0 0,0 1 1 0 0,0-1-1 0 0,0 0 0 0 0,0 0 0 0 0,0 0 1 0 0,0 0-1 0 0,-1-1 0 0 0,2 0-7 0 0,18-15 63 0 0,0-1 0 0 0,-1-1 0 0 0,-2-1 1 0 0,0 0-1 0 0,-1-2 0 0 0,-1 0 0 0 0,-1-1 0 0 0,-1-1 0 0 0,8-18-63 0 0,1-3 21 0 0,-3 0 1 0 0,-1-2-1 0 0,-3-1 0 0 0,-2 0 0 0 0,-2-2 0 0 0,-2 1 0 0 0,-2-3-21 0 0,-4-32 138 0 0,-6 84-92 0 0,0 1 8 0 0,0 0-9 0 0,-22 35-70 0 0,12-5 76 0 0,1 0 1 0 0,2 0-1 0 0,2 1 1 0 0,0 0-1 0 0,2 0 1 0 0,1 0-1 0 0,2 0 1 0 0,1 0-1 0 0,1 0 1 0 0,2 0-1 0 0,2 5-51 0 0,-6-35 2 0 0,47 296 586 0 0,-42-261-583 0 0,-5-35-21 0 0,0-1-9 0 0,20-34-4123 0 0,-17 30 3201 0 0,1-4-2046 0 0,-2 3-2165 0 0,0-3-6948 0 0</inkml:trace>
  <inkml:trace contextRef="#ctx0" brushRef="#br0" timeOffset="324.58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1061.11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508.774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89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3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29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52 3921 0 0,'0'0'3838'0'0,"0"0"-1163"0"0,0 0-558 0 0,0 0-188 0 0,0 0-100 0 0,0 0-186 0 0,0 0-295 0 0,0 0-313 0 0,0 0-239 0 0,0 0-193 0 0,0 0-136 0 0,0 0-82 0 0,0 0-50 0 0,0 4 12 0 0,-2 23 56 0 0,2 1 0 0 0,2-1 1 0 0,0 1-1 0 0,2-1 1 0 0,1 0-1 0 0,1 0 1 0 0,1 0-1 0 0,7 16-403 0 0,3 17 212 0 0,86 264 292 0 0,-79-288-108 0 0,-24-36-288 0 0,0 0-1 0 0,0 0 2 0 0,12-30 840 0 0,74-170-712 0 0,29-203-205 0 0,-97 301-171 0 0,-18 100 69 0 0,0 2-67 0 0,0 0-97 0 0,0 0-88 0 0,-1 24-1609 0 0,-4 14-3013 0 0,3-23-2864 0 0,0-3-4652 0 0</inkml:trace>
  <inkml:trace contextRef="#ctx0" brushRef="#br0" timeOffset="334.549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60 6065 0 0,'0'0'2568'0'0,"0"0"-665"0"0,0 0-346 0 0,0 0 12 0 0,0 0 76 0 0,0 0-54 0 0,0 0-232 0 0,0 0-331 0 0,0 0-310 0 0,0 0-206 0 0,0 0-105 0 0,0 0-24 0 0,0 0 23 0 0,-5 7 54 0 0,-16 19 41 0 0,21-24-440 0 0,-1 0 0 0 0,1-1 1 0 0,0 1-1 0 0,-1 0 1 0 0,1 0-1 0 0,0 0 1 0 0,0 0-1 0 0,0 0 1 0 0,1 0-1 0 0,-1-1 1 0 0,0 1-1 0 0,1 0 1 0 0,-1 0-1 0 0,1 0 1 0 0,0-1-1 0 0,-1 1 1 0 0,1 0-1 0 0,0 0 1 0 0,0-1-1 0 0,0 1 1 0 0,0-1-1 0 0,1 1 1 0 0,-1-1-1 0 0,0 0 1 0 0,0 1-1 0 0,1-1 1 0 0,-1 0-1 0 0,1 0-61 0 0,2 4 194 0 0,37 42 715 0 0,-22-29-731 0 0,-2 0 1 0 0,0 2-1 0 0,-1 0 1 0 0,-1 1-1 0 0,0 0 1 0 0,-2 1-1 0 0,-1 1 1 0 0,-1 0-1 0 0,-1 0 1 0 0,0 1-1 0 0,3 20-178 0 0,2 88 242 0 0,-4-67-176 0 0,9-84 853 0 0,-1-19-780 0 0,-2-1 1 0 0,-2 0-1 0 0,-2-1 0 0 0,-1-1 0 0 0,2-21-139 0 0,29-208 64 0 0,-25 160-216 0 0,-18 109 106 0 0,1 1 0 0 0,-1 0 0 0 0,0-1 0 0 0,0 1 0 0 0,0-1 1 0 0,1 1-1 0 0,-1-1 0 0 0,0 1 0 0 0,0 0 0 0 0,1-1 0 0 0,-1 1 0 0 0,0 0 0 0 0,1-1 0 0 0,-1 1 0 0 0,1 0 0 0 0,-1-1 0 0 0,0 1 0 0 0,1 0 0 0 0,-1 0 0 0 0,1-1 0 0 0,-1 1 0 0 0,1 0 0 0 0,-1 0 0 0 0,1 0 0 0 0,-1 0 0 0 0,1 0 0 0 0,-1 0 0 0 0,1-1 0 0 0,-1 1 1 0 0,1 0-1 0 0,-1 1 0 0 0,0-1 0 0 0,1 0 0 0 0,-1 0 0 0 0,1 0 0 0 0,-1 0 0 0 0,1 0 0 0 0,-1 0 0 0 0,1 0 0 0 0,-1 1 0 0 0,1-1 0 0 0,-1 0 0 0 0,1 0 0 0 0,-1 1 0 0 0,0-1 0 0 0,1 0 0 0 0,-1 1 0 0 0,0-1 0 0 0,1 0 0 0 0,-1 1 0 0 0,0-1 0 0 0,1 1 1 0 0,-1-1-1 0 0,0 0 0 0 0,0 1 0 0 0,0-1 0 0 0,1 1 0 0 0,-1-1 0 0 0,0 1 0 0 0,0-1 0 0 0,0 1 46 0 0,13 15-2925 0 0,-6-4-3536 0 0,-3-4-5507 0 0</inkml:trace>
  <inkml:trace contextRef="#ctx0" brushRef="#br0" timeOffset="576.814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1064.851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4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1 117,'2'27,"1"-1,2 0,0-1,2 1,1-1,1 0,12 22,-20-39,1-1,0 1,1-1,0 0,0 0,0 0,1-1,0 1,0-1,1 0,0 0,0 0,0-1,1 0,0 0,0 0,0-1,0 0,1 0,0 0,0-1,0 0,0 0,0-1,0 0,1 0,-1-1,1 0,-1 0,1-1,0 0,-1 0,5-1,1-5,0 0,-1-1,0 0,0-1,-1 0,0-1,0 0,-1-1,-1 0,1-1,-1 0,-1 0,0-1,-1 0,0 0,-1 0,0-1,-1 0,-1-1,2-5,-4 11,3-3,0-1,-1 0,0 0,-1 0,0 0,-1 0,-1 0,0-1,0 1,-1-1,-1 1,0 0,-1-1,0 1,-1 0,0 0,-1 0,0 0,-2-2,-12 1,13 18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3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4105 0 0,'0'0'3711'0'0,"0"0"-1303"0"0,0 0-512 0 0,0 0-36 0 0,0 0-45 0 0,0 0-138 0 0,0 0-222 0 0,0 0-290 0 0,0 0-245 0 0,0 0-205 0 0,0 0-204 0 0,0 0-140 0 0,0-4-66 0 0,1-4 166 0 0,4 24 374 0 0,3 13-67 0 0,112 174 1820 0 0,-87-137-2316 0 0,-2 2 0 0 0,-4 2 0 0 0,-2 0 1 0 0,-4 2-1 0 0,6 44-282 0 0,19 106 237 0 0,-46-222-214 0 0,0-1 0 0 0,1 1 0 0 0,-1 0 0 0 0,0-1 0 0 0,0 1 0 0 0,1 0 0 0 0,-1 0 0 0 0,0-1 0 0 0,1 1 0 0 0,-1 0 0 0 0,0 0 0 0 0,1 0-1 0 0,-1 0 1 0 0,0-1 0 0 0,1 1 0 0 0,-1 0 0 0 0,0 0 0 0 0,1 0 0 0 0,-1 0 0 0 0,1 0 0 0 0,-1 0 0 0 0,0 0 0 0 0,1 0 0 0 0,-1 0 0 0 0,0 0 0 0 0,1 0 0 0 0,-1 0 0 0 0,1 0 0 0 0,-1 0-1 0 0,0 0 1 0 0,1 0 0 0 0,-1 1 0 0 0,0-1 0 0 0,1 0 0 0 0,-1 0 0 0 0,0 0 0 0 0,1 1 0 0 0,-1-1 0 0 0,0 0 0 0 0,1 0 0 0 0,-1 1 0 0 0,0-1 0 0 0,0 0 0 0 0,1 1 0 0 0,-1-1 0 0 0,0 0-1 0 0,0 1-22 0 0,4-10-36 0 0,51-114 178 0 0,-6-1 1 0 0,-1-19-143 0 0,3-5-16 0 0,69-233-73 0 0,-87 260-1345 0 0,-28 177-873 0 0,3-19-7212 0 0,-4-25-2992 0 0</inkml:trace>
  <inkml:trace contextRef="#ctx0" brushRef="#br0" timeOffset="39399.363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39893.519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89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3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29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243 177 792 0 0,'0'0'1375'0'0,"0"0"-9"0"0,0 0 143 0 0,0 0 229 0 0,0 0 180 0 0,0 0-7 0 0,0 0-195 0 0,0 0-205 0 0,0 0-252 0 0,0 0-211 0 0,0 0-135 0 0,-1-7-109 0 0,-5-29 604 0 0,6 35-797 0 0,0 1-75 0 0,0 0-76 0 0,0 0-60 0 0,0 0-60 0 0,-4 18 970 0 0,-14 186-22 0 0,-13 63-726 0 0,28-79-381 0 0,4-180-179 0 0,1 1 1 0 0,0-1-1 0 0,1 0 1 0 0,0 0-1 0 0,0 0 1 0 0,1 0-1 0 0,0 0 0 0 0,1-1 1 0 0,-1 1-1 0 0,1-1 1 0 0,6 5-3 0 0,-9-10 10 0 0,0 1 1 0 0,0-1 0 0 0,0-1 0 0 0,1 1 0 0 0,-1 0 0 0 0,1-1-1 0 0,0 1 1 0 0,-1-1 0 0 0,1 0 0 0 0,0 0 0 0 0,0 0 0 0 0,0 0-1 0 0,0 0 1 0 0,0-1 0 0 0,0 1 0 0 0,0-1 0 0 0,0 0-1 0 0,0 0 1 0 0,0 0 0 0 0,0 0 0 0 0,0 0 0 0 0,0-1 0 0 0,0 1-1 0 0,0-1 1 0 0,0 0 0 0 0,-1 0 0 0 0,1 0 0 0 0,0 0 0 0 0,0-1-1 0 0,0 1-10 0 0,79-51 392 0 0,-79 50-389 0 0,22-20 83 0 0,0-1 1 0 0,-2-1 0 0 0,-1-1 0 0 0,0-1 0 0 0,-2-1 0 0 0,7-13-87 0 0,-6 3 56 0 0,-1-1 0 0 0,-2-1 0 0 0,-1-1 0 0 0,8-34-56 0 0,6-105 128 0 0,-18-94 260 0 0,-13 272-373 0 0,0 1 6 0 0,-5 16-104 0 0,-4 246 566 0 0,23-14-61 0 0,-2-183-323 0 0,42 140 188 0 0,-26-121-123 0 0,-25-81 320 0 0,-1-5-2909 0 0,-1 0-2617 0 0,-1-1-3726 0 0,0 0-2916 0 0</inkml:trace>
  <inkml:trace contextRef="#ctx0" brushRef="#br0" timeOffset="842.65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1568.72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2080.48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983.892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5798.67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6558.65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899.84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7559.71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4761 0 0,'0'0'4100'0'0,"0"0"-1396"0"0,0 0-725 0 0,0 0-226 0 0,0 0-168 0 0,0 0-202 0 0,0 0-257 0 0,0 0-297 0 0,0 0-238 0 0,0 0-165 0 0,0 0-129 0 0,0 0-46 0 0,5 30 1629 0 0,8 87 310 0 0,-9 166-1363 0 0,22-136-769 0 0,-25-143-50 0 0,1 0-1 0 0,-1 0 0 0 0,1 0 0 0 0,0 0 1 0 0,0-1-1 0 0,1 1 0 0 0,-1 0 0 0 0,1-1 1 0 0,0 1-1 0 0,0-1 0 0 0,0 0 0 0 0,0 0 1 0 0,0 0-1 0 0,1-1 0 0 0,-1 1 0 0 0,1-1 1 0 0,0 0-1 0 0,0 0 0 0 0,0 0 0 0 0,0 0 1 0 0,0-1-1 0 0,0 1 0 0 0,0-1 0 0 0,0 0 0 0 0,1-1 1 0 0,-1 1-1 0 0,0-1 0 0 0,1 1 0 0 0,-1-1 1 0 0,1-1-1 0 0,-1 1 0 0 0,0-1 0 0 0,1 1 1 0 0,-1-1-1 0 0,0 0 0 0 0,0-1 0 0 0,0 1 1 0 0,0-1-1 0 0,0 0 0 0 0,0 0 0 0 0,0 0 1 0 0,0 0-1 0 0,-1-1 0 0 0,2 0-7 0 0,18-15 63 0 0,0-1 0 0 0,-1-1 0 0 0,-2-1 1 0 0,0 0-1 0 0,-1-2 0 0 0,-1 0 0 0 0,-1-1 0 0 0,-1-1 0 0 0,8-18-63 0 0,1-3 21 0 0,-3 0 1 0 0,-1-2-1 0 0,-3-1 0 0 0,-2 0 0 0 0,-2-2 0 0 0,-2 1 0 0 0,-2-3-21 0 0,-4-32 138 0 0,-6 84-92 0 0,0 1 8 0 0,0 0-9 0 0,-22 35-70 0 0,12-5 76 0 0,1 0 1 0 0,2 0-1 0 0,2 1 1 0 0,0 0-1 0 0,2 0 1 0 0,1 0-1 0 0,2 0 1 0 0,1 0-1 0 0,1 0 1 0 0,2 0-1 0 0,2 5-51 0 0,-6-35 2 0 0,47 296 586 0 0,-42-261-583 0 0,-5-35-21 0 0,0-1-9 0 0,20-34-4123 0 0,-17 30 3201 0 0,1-4-2046 0 0,-2 3-2165 0 0,0-3-6948 0 0</inkml:trace>
  <inkml:trace contextRef="#ctx0" brushRef="#br0" timeOffset="324.58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1061.11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508.774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0 258,'23'-11,"-1"-1,0-1,-1-1,0 0,-1-2,-1 0,-1-1,0-1,-1-1,6-10,-21 28,-1 0,1 0,-1-1,1 1,-1-1,0 1,0-1,0 1,0-1,0 1,0-1,0 0,0 0,-1 0,1 1,-1-1,1 0,-1 0,0 0,0 0,0 0,0 0,0 0,0 1,0-1,-1 0,1 0,-1 0,1 0,-1 1,0-1,0 0,0 0,0 1,0-1,0 1,0-1,0 1,0-1,-1 1,1 0,-1 0,1-1,-1 1,0 0,1 0,-1 1,0-1,1 0,-1 0,0 1,-1-1,-6 3,-1 0,1 0,0 0,0 1,0 1,0 0,1 0,-1 0,1 1,0 0,0 1,1 0,0 0,0 1,0 0,1 0,0 0,0 1,1 0,0 0,-2 4,2-5,1 1,0-1,0 1,0-1,1 1,1 0,-1 1,1-1,0 0,1 1,0-1,0 1,1-1,0 1,1-1,0 1,0-1,1 1,0-1,0 0,1 0,0 0,0 0,1 0,0-1,0 0,1 1,0-2,0 1,1 0,4 3,-3-4,1 0,-1-1,1 1,0-2,0 1,1-1,-1 0,1-1,0 0,0-1,0 0,0 0,0 0,1-1,-1-1,0 0,1 0,-1-1,0 0,1 0,3-2,10-4,1 0,-1-1,-1-2,1 0,-2-1,1-2,11-9,-4 4,-4 3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89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3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29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52 3921 0 0,'0'0'3838'0'0,"0"0"-1163"0"0,0 0-558 0 0,0 0-188 0 0,0 0-100 0 0,0 0-186 0 0,0 0-295 0 0,0 0-313 0 0,0 0-239 0 0,0 0-193 0 0,0 0-136 0 0,0 0-82 0 0,0 0-50 0 0,0 4 12 0 0,-2 23 56 0 0,2 1 0 0 0,2-1 1 0 0,0 1-1 0 0,2-1 1 0 0,1 0-1 0 0,1 0 1 0 0,1 0-1 0 0,7 16-403 0 0,3 17 212 0 0,86 264 292 0 0,-79-288-108 0 0,-24-36-288 0 0,0 0-1 0 0,0 0 2 0 0,12-30 840 0 0,74-170-712 0 0,29-203-205 0 0,-97 301-171 0 0,-18 100 69 0 0,0 2-67 0 0,0 0-97 0 0,0 0-88 0 0,-1 24-1609 0 0,-4 14-3013 0 0,3-23-2864 0 0,0-3-4652 0 0</inkml:trace>
  <inkml:trace contextRef="#ctx0" brushRef="#br0" timeOffset="334.549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1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60 6065 0 0,'0'0'2568'0'0,"0"0"-665"0"0,0 0-346 0 0,0 0 12 0 0,0 0 76 0 0,0 0-54 0 0,0 0-232 0 0,0 0-331 0 0,0 0-310 0 0,0 0-206 0 0,0 0-105 0 0,0 0-24 0 0,0 0 23 0 0,-5 7 54 0 0,-16 19 41 0 0,21-24-440 0 0,-1 0 0 0 0,1-1 1 0 0,0 1-1 0 0,-1 0 1 0 0,1 0-1 0 0,0 0 1 0 0,0 0-1 0 0,0 0 1 0 0,1 0-1 0 0,-1-1 1 0 0,0 1-1 0 0,1 0 1 0 0,-1 0-1 0 0,1 0 1 0 0,0-1-1 0 0,-1 1 1 0 0,1 0-1 0 0,0 0 1 0 0,0-1-1 0 0,0 1 1 0 0,0-1-1 0 0,1 1 1 0 0,-1-1-1 0 0,0 0 1 0 0,0 1-1 0 0,1-1 1 0 0,-1 0-1 0 0,1 0-61 0 0,2 4 194 0 0,37 42 715 0 0,-22-29-731 0 0,-2 0 1 0 0,0 2-1 0 0,-1 0 1 0 0,-1 1-1 0 0,0 0 1 0 0,-2 1-1 0 0,-1 1 1 0 0,-1 0-1 0 0,-1 0 1 0 0,0 1-1 0 0,3 20-178 0 0,2 88 242 0 0,-4-67-176 0 0,9-84 853 0 0,-1-19-780 0 0,-2-1 1 0 0,-2 0-1 0 0,-2-1 0 0 0,-1-1 0 0 0,2-21-139 0 0,29-208 64 0 0,-25 160-216 0 0,-18 109 106 0 0,1 1 0 0 0,-1 0 0 0 0,0-1 0 0 0,0 1 0 0 0,0-1 1 0 0,1 1-1 0 0,-1-1 0 0 0,0 1 0 0 0,0 0 0 0 0,1-1 0 0 0,-1 1 0 0 0,0 0 0 0 0,1-1 0 0 0,-1 1 0 0 0,1 0 0 0 0,-1-1 0 0 0,0 1 0 0 0,1 0 0 0 0,-1 0 0 0 0,1-1 0 0 0,-1 1 0 0 0,1 0 0 0 0,-1 0 0 0 0,1 0 0 0 0,-1 0 0 0 0,1 0 0 0 0,-1 0 0 0 0,1-1 0 0 0,-1 1 1 0 0,1 0-1 0 0,-1 1 0 0 0,0-1 0 0 0,1 0 0 0 0,-1 0 0 0 0,1 0 0 0 0,-1 0 0 0 0,1 0 0 0 0,-1 0 0 0 0,1 0 0 0 0,-1 1 0 0 0,1-1 0 0 0,-1 0 0 0 0,1 0 0 0 0,-1 1 0 0 0,0-1 0 0 0,1 0 0 0 0,-1 1 0 0 0,0-1 0 0 0,1 0 0 0 0,-1 1 0 0 0,0-1 0 0 0,1 1 1 0 0,-1-1-1 0 0,0 0 0 0 0,0 1 0 0 0,0-1 0 0 0,1 1 0 0 0,-1-1 0 0 0,0 1 0 0 0,0-1 0 0 0,0 1 46 0 0,13 15-2925 0 0,-6-4-3536 0 0,-3-4-5507 0 0</inkml:trace>
  <inkml:trace contextRef="#ctx0" brushRef="#br0" timeOffset="576.814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1064.851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607.196">463 52 7402 0 0,'0'0'2076'0'0,"0"0"-198"0"0,0 0-15 0 0,0 0-11 0 0,0 0-146 0 0,0 0-367 0 0,0 0-446 0 0,0 0-342 0 0,0 0-168 0 0,0 0 5 0 0,0 0 116 0 0,0 0 120 0 0,0 0 50 0 0,3 9-5 0 0,57 119 2156 0 0,-43-85-2621 0 0,-2 1 0 0 0,-2 0 0 0 0,-2 1 0 0 0,-2 0 0 0 0,-2 1 0 0 0,-2-1 0 0 0,-2 1 0 0 0,-2 1 0 0 0,-5 39-204 0 0,4-48 62 0 0,-1-33-61 0 0,1-1 0 0 0,0 0 0 0 0,1 1 0 0 0,-1-1 0 0 0,1 1 0 0 0,-1-1 0 0 0,1 0 0 0 0,1 1 0 0 0,-1-1 0 0 0,0 0 0 0 0,1 0 1 0 0,0 0-1 0 0,0 0 0 0 0,0 0 0 0 0,1 0 0 0 0,-1-1-1 0 0,1-3 41 0 0,-1-1-1 0 0,0 1 1 0 0,0-1 0 0 0,1 0-1 0 0,-1 0 1 0 0,0 0 0 0 0,0 0-1 0 0,0 0 1 0 0,0-1 0 0 0,0 1-1 0 0,-1-1 1 0 0,1 1 0 0 0,0-1 0 0 0,-1 1-1 0 0,1-1 1 0 0,-1 0 0 0 0,1 0-1 0 0,-1 0 1 0 0,0 0 0 0 0,0 0-1 0 0,0 0 1 0 0,0 0 0 0 0,0 0-1 0 0,0-1-40 0 0,6-8 57 0 0,13-22-8 0 0,-1-1 0 0 0,-2-1-1 0 0,-1 0 1 0 0,-2-1-1 0 0,-1-1 1 0 0,-2 0 0 0 0,1-17-49 0 0,9-21 24 0 0,-3 8-5 0 0,-3-2 0 0 0,-3 0 0 0 0,-1-23-19 0 0,-2 25-73 0 0,-9 67 31 0 0,0 0-26 0 0,0 0-48 0 0,0 0-68 0 0,0 0-65 0 0,0 15-828 0 0,0 31-1381 0 0,0-15-5748 0 0,0-20-3493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9,'-2'-8,"-3"26,-5 34,4-10,-2-1,-1 0,-2 0,-2-1,-2-1,-1-1,-3 0,0-1,-3 0,0-2,-4 0,-3-14,28-20,1-1,-1 0,1 0,-1 0,1 0,-1 0,0 0,1-1,-1 1,1 0,-1 0,1 0,-1 0,1-1,-1 1,1 0,-1-1,1 1,-1 0,1-1,-1 1,1 0,0-1,-1 1,1-1,0 1,-1-1,1 1,0-1,-1 1,1-1,0 1,0-1,0 1,0-1,-1 1,1-1,0 0,0 1,0-1,0 1,0-1,0 0,1 1,-1-1,0 1,0-1,0 1,0-1,1 1,-1-1,0 1,1-1,-1 1,0-1,1 1,-1-1,1 1,2-15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4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1,'-30'16,"1"1,0 2,1 1,1 1,2 1,0 1,-11 15,-10 30,45-66,0-1,0 1,0-1,0 1,0 0,1 0,-1-1,1 1,-1 0,1 0,-1 0,1 0,0-1,0 1,0 0,0 0,1 0,-1 0,0 0,1-1,-1 1,1 0,0 0,-1-1,1 1,0 0,0-1,0 1,0-1,1 1,-1-1,0 0,1 1,-1-1,0 0,1 0,0 0,-1 0,1 0,0 0,11 2,-1 0,1-1,0 0,0-1,0 0,0-2,0 1,0-1,5-2,26 0,-29 2,-7-1,1 1,0 0,-1 1,1 0,0 0,0 1,-1 0,1 0,0 1,-1 0,1 0,-1 1,0 0,0 1,0 0,-1 0,1 1,4 3,-11-4,-1 0,1 0,-1-1,0 1,0 0,0 0,-1 0,1-1,-1 1,0 0,0-1,0 1,-1-1,1 1,-1-1,0 1,0-1,0 0,0 0,-1 0,1 0,-1 0,1-1,-1 1,0-1,0 0,-1 0,1 0,0 0,-1 0,1-1,-1 1,-2 0,3-1,-200 91,179-82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3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71 760 0 0,'0'0'1267'0'0,"0"0"-29"0"0,0 0 121 0 0,0 0 220 0 0,0 0 209 0 0,0 0 55 0 0,0 0-49 0 0,0 0-138 0 0,0 0-206 0 0,0 0-194 0 0,0 0-205 0 0,-2-3-167 0 0,1 2-1507 0 0,-6-9 3492 0 0,6 17 153 0 0,58 258 48 0 0,-21-139-2401 0 0,5-1 1 0 0,18 25-670 0 0,-41-103 77 0 0,-12-57 1494 0 0,-2-34-1543 0 0,2 0 0 0 0,2 0-1 0 0,2 1 1 0 0,1 0 0 0 0,3 1-1 0 0,1 0 1 0 0,15-25-28 0 0,8-31 24 0 0,-28 75-27 0 0,-1 0 0 0 0,-1 0 0 0 0,-2-1 0 0 0,0 0 1 0 0,-1 0-1 0 0,-2-1 0 0 0,0 1 0 0 0,-1-1 0 0 0,-2 1 1 0 0,-1-7 2 0 0,1 30-22 0 0,0 0 0 0 0,0 0 0 0 0,0 0 0 0 0,0 0 0 0 0,0-1 0 0 0,0 1 1 0 0,0 0-1 0 0,-1 0 0 0 0,1 0 0 0 0,0 0 0 0 0,-1 0 0 0 0,1 0 0 0 0,-1 0 0 0 0,1 0 1 0 0,-1 0-1 0 0,0 0 0 0 0,1 0 0 0 0,-1 0 0 0 0,0 0 0 0 0,0 0 0 0 0,1 0 0 0 0,-1 1 1 0 0,0-1-1 0 0,0 0 0 0 0,0 1 0 0 0,0-1 0 0 0,0 1 0 0 0,0-1 0 0 0,0 1 1 0 0,0-1-1 0 0,0 1 0 0 0,-1 0 0 0 0,1-1 0 0 0,0 1 0 0 0,0 0 22 0 0,1 0-292 0 0,-2 19-1719 0 0,2-6 298 0 0,-1 5-2113 0 0,2-6-6037 0 0,1-4-1106 0 0</inkml:trace>
  <inkml:trace contextRef="#ctx0" brushRef="#br0" timeOffset="562.959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89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3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29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1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9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1909 0 0 0,'0'0'768'0'0,"0"0"582"0"0,0 0 154 0 0,0 0-54 0 0,32-28-94 0 0,104-90-73 0 0,4 2 2283 0 0,361-362 3337 0 0,-258 229-5638 0 0,-217 221-1113 0 0,35-37 505 0 0,2 2 0 0 0,49-35-657 0 0,-68 57 372 0 0,-119 96 1827 0 0,52-46-2144 0 0,0 0 1 0 0,0-2-1 0 0,-1-1 0 0 0,0 0 0 0 0,0-2 0 0 0,0-1 0 0 0,0-1 0 0 0,-1 0 0 0 0,-2-2-55 0 0,34 1-414 0 0,71 138 535 0 0,-41-25-148 0 0,-26-97 270 0 0,-4-40 150 0 0,-6 21-392 0 0,29-98 178 0 0,-22 77-556 0 0,-1 0 0 0 0,0 0-1 0 0,-2 0 1 0 0,0-1-1 0 0,-2 0 1 0 0,0-12 377 0 0,-3 30-2346 0 0,-1 1-3998 0 0,0 1-5224 0 0</inkml:trace>
  <inkml:trace contextRef="#ctx0" brushRef="#br0" timeOffset="410.294">1490 80 0 0 0,'0'0'992'0'0,"0"0"430"0"0,0 0 290 0 0,0 0 67 0 0,0 0-149 0 0,0 0-192 0 0,0 0-135 0 0,0 0-97 0 0,0 0-93 0 0,0 0-98 0 0,0 0-106 0 0,-16 26-106 0 0,-48 83-71 0 0,31-35 654 0 0,30-54-972 0 0,1-14-319 0 0,0 0-1 0 0,0 0 0 0 0,0 0 0 0 0,1 0 1 0 0,0 1-1 0 0,0-1 0 0 0,1 0 0 0 0,0 0 1 0 0,0 1-1 0 0,1-1 0 0 0,-1 0 0 0 0,1 0 0 0 0,0 1 1 0 0,1-1-1 0 0,0 0 0 0 0,0 0 0 0 0,0 0 1 0 0,1-1-1 0 0,-1 1 0 0 0,1 0 0 0 0,1-1 0 0 0,-1 0 1 0 0,1 0-1 0 0,0 0 0 0 0,0 0 0 0 0,1-1 1 0 0,-1 1-1 0 0,1-1 0 0 0,2 1-94 0 0,3 0 132 0 0,0-2 0 0 0,1 1 0 0 0,0-1-1 0 0,-1-1 1 0 0,1 0 0 0 0,0 0 0 0 0,0-1 0 0 0,0-1-1 0 0,0 1 1 0 0,1-2 0 0 0,-1 0 0 0 0,0 0 0 0 0,0-1 0 0 0,-1 0-1 0 0,1-1 1 0 0,0 0 0 0 0,-1-1 0 0 0,0 0 0 0 0,1-1 0 0 0,-2 0-1 0 0,1 0 1 0 0,-1-1 0 0 0,1 0 0 0 0,-2-1 0 0 0,1 0-1 0 0,0-2-131 0 0,8-5 151 0 0,-1-1-1 0 0,0 0 0 0 0,-2-2 0 0 0,0 1 0 0 0,0-2 0 0 0,-2 0 1 0 0,0-1-1 0 0,-1 0 0 0 0,-1 0 0 0 0,7-20-150 0 0,-14 33 6 0 0,0 0 0 0 0,0 0 0 0 0,-1-1 0 0 0,0 1 0 0 0,0-1 0 0 0,0 0 0 0 0,-1 1 0 0 0,0-1 0 0 0,0 0 0 0 0,-1 0 0 0 0,0 0 0 0 0,0 0 0 0 0,0 1 0 0 0,-1-1 0 0 0,0 0 0 0 0,0 0-1 0 0,-1 0 1 0 0,0 1 0 0 0,0-1 0 0 0,-1 1 0 0 0,0 0 0 0 0,0 0 0 0 0,0 0 0 0 0,-1 0 0 0 0,1 0 0 0 0,-2 0 0 0 0,1 1 0 0 0,0 0 0 0 0,-1 0 0 0 0,0 0 0 0 0,0 1 0 0 0,-1-1 0 0 0,1 1 0 0 0,-2 0-6 0 0,-85-7-2200 0 0,33 20-5469 0 0,36-5-3852 0 0</inkml:trace>
  <inkml:trace contextRef="#ctx0" brushRef="#br0" timeOffset="1092.719">974 238 7970 0 0,'0'0'1776'0'0,"0"0"-429"0"0,0 0-44 0 0,0 0-12 0 0,0 0-27 0 0,0 0-34 0 0,0 0-77 0 0,0 0-83 0 0,0 0-109 0 0,0 0-159 0 0,0 0-126 0 0,0 0-70 0 0,0 0-54 0 0,23 2-2 0 0,69 6-23 0 0,-12 8 1050 0 0,101 6 770 0 0,414-70-1112 0 0,-466 55-1163 0 0,-115 0-79 0 0,-14-6 23 0 0,0-1 3 0 0,0 0 7 0 0,0 0-4 0 0,0 0 18 0 0,0 0 33 0 0,0 0-36 0 0,0 0-5 0 0,0 0-4 0 0,0 0-32 0 0,0 0 26 0 0,0 0 2 0 0,0 0-6 0 0,0 0 2 0 0,4-5-1111 0 0,-4 3-2365 0 0,2 1-6289 0 0,-1 1-2702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3977 0 0,'0'0'2282'0'0,"0"0"-661"0"0,0 0-359 0 0,0 0 57 0 0,0 0 169 0 0,0 0 43 0 0,0 0-182 0 0,0 0-297 0 0,0 0-237 0 0,0 0-89 0 0,0 0 8 0 0,3 1 65 0 0,115 6 6172 0 0,-20 3-5838 0 0,193-6-823 0 0,-292-6-3019 0 0,-5-2-6948 0 0,6 4 8617 0 0,0-1-8274 0 0</inkml:trace>
  <inkml:trace contextRef="#ctx0" brushRef="#br0" timeOffset="790.858">91 453 3513 0 0,'0'0'2274'0'0,"0"0"-730"0"0,0 0-246 0 0,0 0 210 0 0,0 0 198 0 0,0 0-54 0 0,0 0-314 0 0,0 0-358 0 0,0 0-196 0 0,0 0-37 0 0,0 0 86 0 0,0 0 71 0 0,0 0 2 0 0,2 1 10 0 0,90 29 5387 0 0,64-24-4804 0 0,-117-6-986 0 0,144-11 158 0 0,-182 11-659 0 0,-1 0-5 0 0,0 0-9 0 0,0 0 13 0 0,0 0 1 0 0,0 0 9 0 0,0 0 1 0 0,0 0-12 0 0,0 0-4 0 0,0 1-9 0 0,0 1 12 0 0,0-1 17 0 0,0-1-5 0 0,0 0 10 0 0,0 0 3 0 0,0 0-11 0 0,0 0 6 0 0,0 0-1 0 0,0 0-14 0 0,0 0 3 0 0,0 0 8 0 0,0 0-9 0 0,0 0 12 0 0,0 0 2 0 0,0 0-9 0 0,0 0 4 0 0,0 0-10 0 0,0 0 6 0 0,0 0 1 0 0,0 0-11 0 0,0 0-3 0 0,0 0 1 0 0,0 0 6 0 0,0 0 1 0 0,0 0 0 0 0,0 0-4 0 0,0 0-11 0 0,0 0 15 0 0,0 0-3 0 0,0 0 7 0 0,0 0-2 0 0,0 0-10 0 0,0 0-24 0 0,-7-3-1404 0 0,3 2-7944 0 0,4 1-2953 0 0</inkml:trace>
  <inkml:trace contextRef="#ctx0" brushRef="#br0" timeOffset="2971.904">396 22 0 0 0,'0'0'1000'0'0,"0"0"349"0"0,0 0 188 0 0,0 0-22 0 0,0 0-173 0 0,0 0-89 0 0,0-3-18 0 0,0-12 71 0 0,0 11 105 0 0,0 4 17 0 0,0 0-70 0 0,0 0-157 0 0,0 0-152 0 0,0 0-90 0 0,0 0-70 0 0,0 0-37 0 0,0 0-46 0 0,0 0-69 0 0,0 0-97 0 0,0 0-100 0 0,0 0-89 0 0,0 0-92 0 0,0 0-40 0 0,11 4 2008 0 0,72 99-767 0 0,-30-5-1048 0 0,-42-75-426 0 0,0-2 0 0 0,1 1 0 0 0,1-1 0 0 0,1-1 0 0 0,0-1 0 0 0,11 11-86 0 0,-15-23-95 0 0,-2 16 1219 0 0,-58 69-691 0 0,29-65-385 0 0,-1 0 0 0 0,-2-1 0 0 0,0-1 0 0 0,-2-1 0 0 0,0-2 0 0 0,-26 17-48 0 0,10-5 17 0 0,39-35-1436 0 0,8-9-9075 0 0,-3 6-1370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 0 0 0,'0'0'1574'0'0,"0"0"522"0"0,0 0 201 0 0,0 0-61 0 0,0 0-215 0 0,0 0-293 0 0,0 0-305 0 0,0 0-291 0 0,0 0-189 0 0,0 0-72 0 0,0 0-6 0 0,0 0 62 0 0,-5 6 862 0 0,4-4 1846 0 0,11 5 92 0 0,22-7-3084 0 0,-24 0-233 0 0,109-7 742 0 0,31-1-2598 0 0,-151 7-192 0 0,-8-1-2570 0 0,4 1-5080 0 0,2 1-2049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4961 0 0,'0'0'2997'0'0,"0"0"-1554"0"0,0 0-562 0 0,0 0 297 0 0,0 0 434 0 0,0 0 358 0 0,0 0 48 0 0,0 0-226 0 0,0 0-269 0 0,0 0-313 0 0,0 0-193 0 0,0 0-118 0 0,0 0-89 0 0,11 5-61 0 0,80 23 1518 0 0,-72-28-1821 0 0,119-15 898 0 0,-101 5-1503 0 0,-30 7-881 0 0,-1 1-2250 0 0,-3-3-5131 0 0,-2-1-4281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286 516 5465 0 0,'0'0'1913'0'0,"0"0"-554"0"0,0 0-115 0 0,0 0 276 0 0,0 0 250 0 0,0 0-48 0 0,0 0-287 0 0,0 0-393 0 0,0 0-305 0 0,0 0-136 0 0,0 0 18 0 0,-2 8 1305 0 0,-253 39 1089 0 0,227-46-2160 0 0,28-1-641 0 0,0 0-73 0 0,0 0-48 0 0,0 0-59 0 0,0 0-60 0 0,17 0-92 0 0,215 3 284 0 0,-211 1-112 0 0,-21-4-36 0 0,0 0 3 0 0,0 0 21 0 0,0 0 29 0 0,0 0 54 0 0,-24 4 909 0 0,-139-1-2625 0 0,201-12-3233 0 0,-24 5-595 0 0,-4 3-6364 0 0</inkml:trace>
  <inkml:trace contextRef="#ctx0" brushRef="#br0" timeOffset="1142.091">557 189 1072 0 0,'0'0'2358'0'0,"0"0"-264"0"0,0 0-180 0 0,0 0-38 0 0,0 0 27 0 0,0 0-32 0 0,0 0-192 0 0,0 0-289 0 0,0 0-278 0 0,0 0-237 0 0,0 0-200 0 0,0 0-113 0 0,-3-3-51 0 0,-7-7-40 0 0,39 0 2532 0 0,-22 8-2898 0 0,0 1 0 0 0,1 0-1 0 0,-1 0 1 0 0,0 0-1 0 0,0 1 1 0 0,0 0 0 0 0,0 1-1 0 0,0-1 1 0 0,1 1-1 0 0,-1 1 1 0 0,0-1 0 0 0,0 1-1 0 0,-1 1 1 0 0,1-1-1 0 0,0 1 1 0 0,-1 0 0 0 0,0 0-1 0 0,1 1 1 0 0,-1 0-1 0 0,-1 0 1 0 0,1 1 0 0 0,-1-1-1 0 0,1 1 1 0 0,-1 0 0 0 0,0 1-105 0 0,4 8 59 0 0,-1 1 1 0 0,0 0-1 0 0,-1 0 0 0 0,-1 0 1 0 0,0 1-1 0 0,-1 0 1 0 0,-1 0-1 0 0,0 1 1 0 0,-1-1-1 0 0,-1 1 1 0 0,-1 0-1 0 0,0-1 1 0 0,-1 1-1 0 0,-1 0 1 0 0,-2 13-60 0 0,-1-7 23 0 0,-1 1 0 0 0,-1-1 0 0 0,-1-1 0 0 0,-1 1 0 0 0,0-1 0 0 0,-2-1 0 0 0,-1 0 0 0 0,-1 0 0 0 0,0-1 0 0 0,-2 0 0 0 0,-10 12-23 0 0,-35 23 59 0 0,46-95 790 0 0,16 22-839 0 0,0-1-1 0 0,0 1 1 0 0,2 0-1 0 0,1 1 1 0 0,0-1-1 0 0,1 1 1 0 0,0 0-1 0 0,2 1 1 0 0,0-1 0 0 0,1 2-1 0 0,0-1 1 0 0,1 2-1 0 0,1-1 1 0 0,1 2-1 0 0,0-1 1 0 0,3 0-10 0 0,12-19-6 0 0,-10 11 4 0 0,0 1 0 0 0,2 1 0 0 0,0 1 0 0 0,2 1 0 0 0,0 0 0 0 0,1 2 1 0 0,0 1-1 0 0,1 0 0 0 0,1 2 2 0 0,34 3-59 0 0,-38 56 3 0 0,-20-31 65 0 0,-1 0 0 0 0,-1 0 0 0 0,0 0 0 0 0,-1 0 0 0 0,0 0 0 0 0,-1 0 1 0 0,-1-1-1 0 0,-1 1 0 0 0,-4 11-9 0 0,-10 36 35 0 0,-5 16-41 0 0,5-18-36 0 0,9-18 25 0 0,6-33-10 0 0,8-34-3 0 0,9-7 22 0 0,2 1 1 0 0,0 0 0 0 0,2 1 0 0 0,2 1-1 0 0,20-26 8 0 0,5-8 5 0 0,-19 25-20 0 0,2 1 1 0 0,2 1 0 0 0,1 2-1 0 0,25-23 15 0 0,-50 52-6 0 0,0 0 0 0 0,1 0 0 0 0,0 1 0 0 0,0-1 0 0 0,0 1-1 0 0,0 1 1 0 0,1-1 0 0 0,0 1 0 0 0,-1 0 0 0 0,1 1 0 0 0,0 0 0 0 0,0 0 0 0 0,0 0-1 0 0,1 1 1 0 0,6-1 6 0 0,-5 39 42 0 0,-10-10-1 0 0,-2-1 1 0 0,-2 1 0 0 0,0-1 0 0 0,-2-1 0 0 0,0 1 0 0 0,-3 1-42 0 0,-21 90 63 0 0,-13 32 7 0 0,27-103-238 0 0,17-45 16 0 0,0-1-96 0 0,0 0-163 0 0,0 0-207 0 0,0-7-8922 0 0,0 7-122 0 0</inkml:trace>
  <inkml:trace contextRef="#ctx0" brushRef="#br0" timeOffset="1719.069">1751 516 13379 0 0,'0'0'1927'0'0,"0"0"-577"0"0,0 0-234 0 0,0 0 32 0 0,0 0-8 0 0,0 0-79 0 0,0 0-224 0 0,0 0-229 0 0,0 0-189 0 0,0 0-147 0 0,0 0-55 0 0,0 0-47 0 0,-33 34-28 0 0,-101 102-44 0 0,66-59 34 0 0,-65 48 36 0 0,182-191 512 0 0,183-170-387 0 0,-99 130-41 0 0,-132 106-244 0 0,0 0 0 0 0,1 0 0 0 0,-1 0 0 0 0,0 0 0 0 0,0 0 0 0 0,1 0 0 0 0,-1 0 0 0 0,0 0 0 0 0,0 1 0 0 0,0-1 0 0 0,1 0 0 0 0,-1 1 0 0 0,0-1-1 0 0,0 1 1 0 0,0-1 0 0 0,0 1 0 0 0,0 0 0 0 0,0-1 0 0 0,0 1 0 0 0,0 0 0 0 0,0 0 0 0 0,0 0 0 0 0,0 0 0 0 0,0 0 0 0 0,-1 0 0 0 0,1 0 0 0 0,0 0-1 0 0,-1 0 1 0 0,1 0 0 0 0,-1 0 0 0 0,1 0 0 0 0,-1 0 0 0 0,1 0 0 0 0,-1 1 0 0 0,0-1 0 0 0,0 0 0 0 0,0 0 0 0 0,1 1 0 0 0,-1-1 0 0 0,0 0 0 0 0,-1 0-1 0 0,1 0 1 0 0,0 1 0 0 0,0-1 0 0 0,0 0 0 0 0,-1 0 0 0 0,1 0 0 0 0,0 1 0 0 0,-1-1 0 0 0,0 0 0 0 0,1 0 0 0 0,-1 0 0 0 0,1 0 0 0 0,-1 0 0 0 0,0 1-8 0 0,0 10 84 0 0,-1 114 523 0 0,0 2-238 0 0,8-109-540 0 0,-7-31-2381 0 0,-10-8-1122 0 0,3 7-4580 0 0,6 5-2833 0 0</inkml:trace>
  <inkml:trace contextRef="#ctx0" brushRef="#br0" timeOffset="1976.101">1519 704 9810 0 0,'0'0'2270'0'0,"0"0"-578"0"0,0 0-73 0 0,0 0 143 0 0,0 0-52 0 0,0 0-246 0 0,0 0-292 0 0,0 0-213 0 0,0 0-156 0 0,0 0-104 0 0,0 0-90 0 0,32 0-113 0 0,99 0-120 0 0,61 0-1329 0 0,-182-1-1048 0 0,-5-1-2953 0 0,-1 1-6834 0 0</inkml:trace>
  <inkml:trace contextRef="#ctx0" brushRef="#br0" timeOffset="4232.398">2293 248 0 0 0,'0'0'1854'0'0,"0"0"138"0"0,0 0 117 0 0,0 0-9 0 0,0 0-164 0 0,0 0-198 0 0,0 0-295 0 0,0 0-237 0 0,0 0-173 0 0,0 0-158 0 0,0 0-71 0 0,0 0-73 0 0,-8-4-20 0 0,-71-14 2150 0 0,65 18-2680 0 0,-1 2 0 0 0,1-1 1 0 0,-1 2-1 0 0,1 0 0 0 0,0 1 1 0 0,0 0-1 0 0,0 2 1 0 0,1-1-1 0 0,-1 1 0 0 0,1 1 1 0 0,1 0-1 0 0,0 1 0 0 0,0 1 1 0 0,0 0-1 0 0,0 1-181 0 0,7-7 5 0 0,1 1-1 0 0,0-1 1 0 0,0 1 0 0 0,1 0-1 0 0,-1 0 1 0 0,1 0-1 0 0,0 1 1 0 0,0-1 0 0 0,0 1-1 0 0,1 0 1 0 0,-1 0-1 0 0,1 0 1 0 0,0 0 0 0 0,1 0-1 0 0,-1 0 1 0 0,1 0-1 0 0,0 0 1 0 0,0 1 0 0 0,1-1-1 0 0,-1 0 1 0 0,1 1-1 0 0,1-1 1 0 0,-1 0-1 0 0,1 1 1 0 0,0-1 0 0 0,0 0-1 0 0,0 1 1 0 0,1-1-1 0 0,-1 0 1 0 0,1 0 0 0 0,1 0-1 0 0,-1-1 1 0 0,1 1-1 0 0,0 0 1 0 0,0-1 0 0 0,0 0-1 0 0,0 0 1 0 0,1 0-1 0 0,0 0 1 0 0,0 0 0 0 0,0-1-1 0 0,0 1 1 0 0,0-1-1 0 0,1 0 1 0 0,-1 0 0 0 0,1-1-1 0 0,2 1-4 0 0,3 0 72 0 0,1-1 0 0 0,-1 0 0 0 0,1-1 0 0 0,0 0 0 0 0,-1-1-1 0 0,1 0 1 0 0,0-1 0 0 0,-1 0 0 0 0,1-1 0 0 0,0 0 0 0 0,-1 0 0 0 0,0-1 0 0 0,0-1-1 0 0,0 1 1 0 0,0-2 0 0 0,0 1 0 0 0,1-2-72 0 0,11-7 193 0 0,0-1 0 0 0,0-1 0 0 0,-1-1 1 0 0,-1 0-1 0 0,-1-2 0 0 0,8-9-193 0 0,-21 20 92 0 0,0 0 0 0 0,0 0 0 0 0,-1 0 0 0 0,0-1 0 0 0,0 1 0 0 0,-1-1 0 0 0,0 0 1 0 0,0-1-1 0 0,-1 1 0 0 0,0-1 0 0 0,-1 1 0 0 0,0-1 0 0 0,0 0 0 0 0,-1 0 0 0 0,0 0 0 0 0,0-8-92 0 0,-1 16 98 0 0,-15 27 19 0 0,10 102-52 0 0,23 97-102 0 0,-17-185 34 0 0,-1-1 0 0 0,-3 1-1 0 0,-1-1 1 0 0,-1 0 0 0 0,-5 11 3 0 0,-6 3-17 0 0,-2-1-1 0 0,-3 0 1 0 0,-2-2 0 0 0,-2 0-1 0 0,-3-2 1 0 0,-6 6 17 0 0,34-52 2 0 0,0 0 0 0 0,-1 0 0 0 0,1 0 0 0 0,-1-1 0 0 0,1 1 0 0 0,-1 0 0 0 0,0 0 0 0 0,0-1 0 0 0,0 1 0 0 0,0-1 0 0 0,0 1 0 0 0,0-1 0 0 0,0 1 0 0 0,0-1 0 0 0,0 0 0 0 0,-1 1 0 0 0,1-1 0 0 0,-1 0 0 0 0,1 0 0 0 0,-1 0 0 0 0,1 0 0 0 0,-1 0 0 0 0,0 0 0 0 0,1-1 0 0 0,-1 1 0 0 0,0 0 0 0 0,0-1 0 0 0,1 1 0 0 0,-1-1 0 0 0,0 0 0 0 0,0 0 0 0 0,0 0 0 0 0,0 0 0 0 0,1 0 0 0 0,-1 0 0 0 0,0 0 0 0 0,0 0 0 0 0,0-1 0 0 0,1 1 0 0 0,-1-1 0 0 0,0 1 0 0 0,0-1 0 0 0,1 0 0 0 0,-1 0 0 0 0,0 0 0 0 0,1 0 0 0 0,-1 0 0 0 0,1 0 0 0 0,-1 0 0 0 0,1 0-2 0 0,-4-8 2 0 0,0 0 0 0 0,0-1 0 0 0,1 1 1 0 0,1-1-1 0 0,0 0 0 0 0,0 0 0 0 0,1 0 0 0 0,0-1 0 0 0,1 1 0 0 0,0 0 1 0 0,0-1-1 0 0,1 1 0 0 0,0 0 0 0 0,1-1 0 0 0,1 1 0 0 0,-1 0 0 0 0,2 0 0 0 0,-1 0 1 0 0,1 0-1 0 0,4-7-2 0 0,3 2 6 0 0,1 0 0 0 0,0 1 0 0 0,1 0 0 0 0,1 1 0 0 0,0 0 0 0 0,1 1 0 0 0,0 0 0 0 0,1 1 0 0 0,0 1 0 0 0,0 1 0 0 0,1 0 0 0 0,1 0 0 0 0,0 2 0 0 0,0 0 0 0 0,0 1 0 0 0,0 1 0 0 0,1 1 0 0 0,0 0 0 0 0,0 1 0 0 0,16 0-6 0 0,23-11 233 0 0,-48 0-624 0 0,-13 1-3384 0 0,-1-1-8480 0 0,5 6-126 0 0</inkml:trace>
  <inkml:trace contextRef="#ctx0" brushRef="#br0" timeOffset="6790.331">2869 1 0 0 0,'0'0'391'0'0,"0"0"1172"0"0,0 0 252 0 0,0 0-123 0 0,0 0-266 0 0,0 0-205 0 0,0 0 2 0 0,0 0-124 0 0,0 0-124 0 0,1 2 7899 0 0,0 0-9259 0 0,-1 233 3893 0 0,-6-198-3446 0 0,-2-1-1 0 0,-1 0 0 0 0,-2 0 1 0 0,-1-1-1 0 0,-2 0 0 0 0,-1-2 1 0 0,-19 32-62 0 0,-76 90-248 0 0,111-128-2116 0 0,8-24-3552 0 0,7-11-3995 0 0,-11 4 4518 0 0</inkml:trace>
  <inkml:trace contextRef="#ctx0" brushRef="#br0" timeOffset="7455.728">2720 454 0 0 0,'0'0'677'0'0,"0"0"730"0"0,0 0 299 0 0,0 0-60 0 0,0 0-150 0 0,0 0-249 0 0,0 0-243 0 0,0 0-98 0 0,0 0-51 0 0,0 0-23 0 0,5 12-25 0 0,20 38-62 0 0,-23-48-580 0 0,-1 1 0 0 0,1 0 1 0 0,0-1-1 0 0,0 0 0 0 0,0 1 0 0 0,1-1 0 0 0,-1 0 0 0 0,0 0 0 0 0,1-1 0 0 0,0 1 1 0 0,-1 0-1 0 0,1-1 0 0 0,0 1 0 0 0,0-1 0 0 0,-1 0 0 0 0,1 0 0 0 0,0 0 0 0 0,0 0 0 0 0,0-1 1 0 0,1 1-1 0 0,-1-1 0 0 0,0 0 0 0 0,0 0 0 0 0,0 0 0 0 0,0 0 0 0 0,0 0 0 0 0,2-1-165 0 0,5 1 617 0 0,-3-2-407 0 0,1-1 1 0 0,-1 1-1 0 0,0-1 1 0 0,0 0 0 0 0,0 0-1 0 0,0-1 1 0 0,-1 0-1 0 0,1 0 1 0 0,-1-1-1 0 0,0 0 1 0 0,0 0 0 0 0,-1 0-1 0 0,0-1 1 0 0,0 0-1 0 0,0 0 1 0 0,0 0 0 0 0,-1 0-1 0 0,0-1 1 0 0,2-5-211 0 0,21-25 429 0 0,2 0-267 0 0,-2-1 1 0 0,-1-1-1 0 0,-2-1 1 0 0,-2-2-1 0 0,-2 0 1 0 0,13-40-163 0 0,-11 28 144 0 0,-83 215-2 0 0,56-131-88 0 0,1-1 0 0 0,1 2-1 0 0,2-1 1 0 0,1 0-1 0 0,2 0 1 0 0,0 0-1 0 0,3 3-53 0 0,2 169 250 0 0,-21-135-193 0 0,14-67-84 0 0,0 0-5 0 0,0 0 4 0 0,0 0 14 0 0,0 0-5 0 0,0 0 8 0 0,0 0 6 0 0,0 0 6 0 0,0 0-17 0 0,0 0-21 0 0,0 0-23 0 0,0 0-47 0 0,0 0 17 0 0,0 0-9 0 0,0 0-25 0 0,0 0-30 0 0,4-19-7171 0 0,-1 13 1538 0 0,-1 2-5047 0 0</inkml:trace>
  <inkml:trace contextRef="#ctx0" brushRef="#br0" timeOffset="7886.305">3323 491 5017 0 0,'0'0'2458'0'0,"0"0"-643"0"0,0 0-143 0 0,0 0 189 0 0,0 0 28 0 0,0 0-197 0 0,0 0-360 0 0,0 0-368 0 0,0 0-216 0 0,0 0-118 0 0,0 0-64 0 0,0 0-79 0 0,-1 16-60 0 0,-5 78 276 0 0,-16 13 437 0 0,6-53-971 0 0,-1-13-118 0 0,11-23-43 0 0,8-61-8016 0 0,0 35 2277 0 0,0 1-4159 0 0</inkml:trace>
  <inkml:trace contextRef="#ctx0" brushRef="#br0" timeOffset="9601.304">3305 487 2336 0 0,'0'0'1680'0'0,"0"0"-252"0"0,0 0 3 0 0,0 0 117 0 0,0 0 8 0 0,0 0-218 0 0,0 0-378 0 0,0 0-349 0 0,0 0-209 0 0,0 0-42 0 0,0 0 141 0 0,0 0 163 0 0,0 0 122 0 0,3 0 49 0 0,46 0 4667 0 0,-49 1-6754 0 0,0 4 7605 0 0,0-2-6282 0 0,0-2-4942 0 0,0 0-7322 0 0,0-1 2147 0 0</inkml:trace>
  <inkml:trace contextRef="#ctx0" brushRef="#br0" timeOffset="11311.069">3511 520 0 0 0,'0'0'1212'0'0,"0"0"191"0"0,0 0-50 0 0,0 0-181 0 0,0 0-171 0 0,0 0-118 0 0,0 0-60 0 0,0 0-21 0 0,0 0-10 0 0,0 0-11 0 0,0 0-25 0 0,0 0-46 0 0,5 5 9594 0 0,-5-3-10305 0 0,-26 14 715 0 0,-87 45-402 0 0,45-42-148 0 0,62-18-205 0 0,-1 9 909 0 0,115 108 769 0 0,-93-89-1331 0 0,-13-9 637 0 0,0-29-3576 0 0,-2 3 308 0 0,1 1-3716 0 0,0 2-5821 0 0</inkml:trace>
  <inkml:trace contextRef="#ctx0" brushRef="#br0" timeOffset="14312.082">4058 122 0 0 0,'0'0'1578'0'0,"0"0"411"0"0,0 0 196 0 0,0 0 30 0 0,0 0-99 0 0,0 0-176 0 0,0 0-208 0 0,0 0-200 0 0,2-1-205 0 0,8-4-175 0 0,-7 4-141 0 0,-3 1-144 0 0,0 0-107 0 0,0 0-93 0 0,0 0-80 0 0,0 0-66 0 0,0 0-52 0 0,-6 18 1998 0 0,-80 89-2113 0 0,-3-4-1 0 0,-5-4 1 0 0,-6-3-354 0 0,97-94 2 0 0,1 1-1 0 0,-1-1 0 0 0,0 1 0 0 0,1-1 1 0 0,0 1-1 0 0,0 0 0 0 0,0 0 0 0 0,0 0 1 0 0,0 0-1 0 0,0 1 0 0 0,1-1 1 0 0,0 0-1 0 0,0 1 0 0 0,0-1 0 0 0,0 1 1 0 0,0-1-1 0 0,0 1 0 0 0,1-1 0 0 0,0 1 1 0 0,0 0-1 0 0,0-1 0 0 0,0 2-1 0 0,2-2 9 0 0,1-1 1 0 0,-1 1-1 0 0,1-1 0 0 0,0 0 0 0 0,-1 0 0 0 0,1 0 0 0 0,0 0 0 0 0,0-1 1 0 0,0 1-1 0 0,0-1 0 0 0,1 1 0 0 0,-1-1 0 0 0,0 0 0 0 0,0-1 0 0 0,1 1 1 0 0,-1 0-1 0 0,4-1-9 0 0,-4 1 22 0 0,284 22 731 0 0,-208 3-658 0 0,-34-8-94 0 0,-45-18 7 0 0,-43-85 1040 0 0,-66-106-906 0 0,35 37 4 0 0,74 153-163 0 0,-1 0-1 0 0,1 0 1 0 0,0 0-1 0 0,-1 0 1 0 0,1 1-1 0 0,0-1 1 0 0,0 0-1 0 0,-1 0 1 0 0,1 0-1 0 0,0 0 1 0 0,0 0-1 0 0,0 0 1 0 0,0 0-1 0 0,0 0 1 0 0,0 0-1 0 0,0 0 1 0 0,1 0-1 0 0,-1 0 1 0 0,0 0-1 0 0,0 1 1 0 0,1-1-1 0 0,-1 0 1 0 0,1 0-1 0 0,-1 0 1 0 0,1 0-1 0 0,-1 1 1 0 0,1-1-1 0 0,-1 0 0 0 0,1 0 1 0 0,0 1-1 0 0,-1-1 1 0 0,1 0-1 0 0,0 1 1 0 0,0-1-1 0 0,-1 1 1 0 0,1-1-1 0 0,0 1 1 0 0,0-1-1 0 0,0 1 1 0 0,0 0-1 0 0,-1-1 1 0 0,1 1-1 0 0,0 0 1 0 0,0 0-1 0 0,0 0 1 0 0,0 0-1 0 0,0 0 18 0 0,32-3-1762 0 0,-11 4-3826 0 0,-5 0-5027 0 0,-15-1 828 0 0</inkml:trace>
  <inkml:trace contextRef="#ctx0" brushRef="#br0" timeOffset="15104.811">4515 82 0 0 0,'0'0'520'0'0,"0"0"316"0"0,0 0 329 0 0,0 0 141 0 0,0 0-61 0 0,0 0-188 0 0,0 0-210 0 0,0 0-112 0 0,0 0-8 0 0,0 0 109 0 0,7-7 178 0 0,22-20 176 0 0,-21 20 151 0 0,-8 7 54 0 0,0 0-31 0 0,0 0-94 0 0,0 0-117 0 0,0 0-111 0 0,0 0-106 0 0,0 0-101 0 0,0 0-96 0 0,0 0-109 0 0,0 0-84 0 0,11 5 4764 0 0,-23 32-5063 0 0,-61 142 262 0 0,43-109-584 0 0,18-46 90 0 0,1 1 0 0 0,1 0 1 0 0,1 1-1 0 0,2 0 0 0 0,0 0 0 0 0,-1 17-15 0 0,14 64-21 0 0,-3-103 43 0 0,1 1 0 0 0,0-1 0 0 0,1 0 0 0 0,-1 0-1 0 0,1 0 1 0 0,-1-1 0 0 0,1 1 0 0 0,0-1 0 0 0,1 0 0 0 0,-1-1 0 0 0,0 1-1 0 0,1-1 1 0 0,-1 0 0 0 0,1-1 0 0 0,0 1 0 0 0,0-1 0 0 0,0 0-1 0 0,-1 0 1 0 0,1-1 0 0 0,0 0 0 0 0,0 0 0 0 0,0 0 0 0 0,0-1 0 0 0,0 0-1 0 0,0 0 1 0 0,4-2-22 0 0,80-11 503 0 0,-90 14-487 0 0,-25-21-3197 0 0,-3 5-3030 0 0,16 11-1750 0 0,11 4 6774 0 0,-8 0-10150 0 0</inkml:trace>
  <inkml:trace contextRef="#ctx0" brushRef="#br0" timeOffset="15397.634">4211 295 7034 0 0,'0'0'2644'0'0,"0"0"-515"0"0,0 0-324 0 0,0 0-34 0 0,0 0 20 0 0,0 0-146 0 0,0 0-250 0 0,0 0-311 0 0,0 0-287 0 0,0 0-175 0 0,0 0-62 0 0,0 0-13 0 0,0 0-30 0 0,-3-2-43 0 0,-1 0-539 0 0,5 2 108 0 0,-1 0 0 0 0,0 0 1 0 0,1-1-1 0 0,-1 1 1 0 0,0 0-1 0 0,1 0 0 0 0,-1 0 1 0 0,0 0-1 0 0,0 0 0 0 0,1 0 1 0 0,-1 0-1 0 0,0 0 0 0 0,0-1 1 0 0,1 1-1 0 0,-1 0 0 0 0,0 0 1 0 0,0 0-1 0 0,1-1 0 0 0,-1 1 1 0 0,0 0-1 0 0,0 0 0 0 0,0-1 1 0 0,0 1-1 0 0,1 0 0 0 0,-1 0 1 0 0,0-1-1 0 0,0 1 0 0 0,0 0 1 0 0,0 0-1 0 0,0-1 1 0 0,0 1-1 0 0,0 0 0 0 0,0-1 1 0 0,0 1-1 0 0,0 0 0 0 0,0-1 1 0 0,0 1-1 0 0,0 0 0 0 0,0 0 1 0 0,0-1-1 0 0,0 1 0 0 0,0 0 1 0 0,0-1-1 0 0,0 1 0 0 0,0 0-43 0 0,316-29 2010 0 0,-248 28-3296 0 0,-38 1-7069 0 0,-23 0-3785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135 389 0 0 0,'0'0'1302'0'0,"0"0"163"0"0,0 0-44 0 0,0 0-124 0 0,0 0-115 0 0,0 0-73 0 0,11-2 28 0 0,33-5 67 0 0,-33 5 23 0 0,-11 2-32 0 0,0 0-119 0 0,0 0-123 0 0,0 0-104 0 0,0 0-68 0 0,0 0-37 0 0,0 0-29 0 0,-19 0 1816 0 0,-65 8-1791 0 0,-14-1 1064 0 0,164 11-1868 0 0,93-4 90 0 0,-120-9 4 0 0,-38-5 0 0 0,-1 0 14 0 0,0 0 78 0 0,0 0 72 0 0,-28-1 726 0 0,-129-6-886 0 0,156 7-137 0 0,1 0-52 0 0,0 0-61 0 0,0 0-61 0 0,23 8-2368 0 0,-6-4-4225 0 0,-11-1-1107 0 0</inkml:trace>
  <inkml:trace contextRef="#ctx0" brushRef="#br0" timeOffset="486.484">731 25 1896 0 0,'0'0'2374'0'0,"0"0"-452"0"0,0 0-199 0 0,0 0 24 0 0,0 0 60 0 0,0 0-23 0 0,0 0-222 0 0,0 0-267 0 0,0 0-268 0 0,0 0-236 0 0,0 0-124 0 0,0 0-23 0 0,0 0 8 0 0,-1-3 1 0 0,1 2-611 0 0,0 1-1 0 0,0-1 0 0 0,0 1 1 0 0,0-1-1 0 0,0 1 0 0 0,0 0 1 0 0,0-1-1 0 0,-1 1 0 0 0,1-1 1 0 0,0 1-1 0 0,0 0 0 0 0,0-1 1 0 0,-1 1-1 0 0,1 0 0 0 0,0-1 0 0 0,-1 1 1 0 0,1 0-1 0 0,0-1 0 0 0,-1 1 1 0 0,1 0-1 0 0,0-1 0 0 0,-1 1 1 0 0,1 0-1 0 0,0 0 0 0 0,-1 0 1 0 0,1-1-1 0 0,-1 1 0 0 0,1 0 1 0 0,0 0-1 0 0,-1 0 0 0 0,1 0 1 0 0,-1 0-1 0 0,1 0 0 0 0,-1 0 1 0 0,1 0-1 0 0,-1 0 0 0 0,1 0 1 0 0,0 0-1 0 0,-1 0 0 0 0,1 0 0 0 0,-1 0 1 0 0,1 0-1 0 0,-1 0 0 0 0,1 1 1 0 0,0-1-1 0 0,-1 0 0 0 0,1 0 1 0 0,-1 0-1 0 0,1 1 0 0 0,0-1 1 0 0,-1 0-1 0 0,1 1 0 0 0,0-1 1 0 0,-1 0-1 0 0,1 0 0 0 0,0 1 1 0 0,0-1-1 0 0,-1 1 0 0 0,1-1 1 0 0,0 0-1 0 0,0 1 0 0 0,0-1 0 0 0,-1 1 1 0 0,1-1-42 0 0,-14 10 159 0 0,-7 5 69 0 0,1 0-1 0 0,0 1 1 0 0,2 1 0 0 0,0 1 0 0 0,0 1 0 0 0,2 0 0 0 0,1 2 0 0 0,0-1 0 0 0,1 2 0 0 0,-4 10-228 0 0,4-6 118 0 0,2 0 0 0 0,1 1 1 0 0,1 0-1 0 0,1 1 0 0 0,2 0 1 0 0,0 0-1 0 0,2 1 0 0 0,1-1 0 0 0,2 1 1 0 0,0 17-119 0 0,2-32 37 0 0,1 0 1 0 0,0 0 0 0 0,1 0-1 0 0,1 0 1 0 0,0 0 0 0 0,1-1-1 0 0,0 1 1 0 0,1-1 0 0 0,1 0-1 0 0,0-1 1 0 0,1 1 0 0 0,0-1-1 0 0,8 10-37 0 0,29 30 64 0 0,-28-49-2626 0 0,-11-17-6929 0 0,-5 14 9323 0 0,2-4-11037 0 0</inkml:trace>
  <inkml:trace contextRef="#ctx0" brushRef="#br0" timeOffset="1276.648">599 805 2336 0 0,'0'0'2157'0'0,"0"0"-686"0"0,0 0-212 0 0,0 0 313 0 0,0 0 351 0 0,0 0 104 0 0,0 0-202 0 0,0 0-326 0 0,0 0-298 0 0,0 0-144 0 0,0 0-56 0 0,0 0-45 0 0,0 0 22 0 0,2-1-2 0 0,75-87 2374 0 0,97-147-1820 0 0,-44 80-1329 0 0,-112 137-67 0 0,-18 18-129 0 0,0 0-20 0 0,0 0-13 0 0,0 0 0 0 0,0 0-13 0 0,0 16-102 0 0,-9 127 236 0 0,1-26-147 0 0,5-47 10 0 0,3-70 36 0 0,0 0 0 0 0,60-40 119 0 0,-19 2-82 0 0,-2-1 1 0 0,-2-3 0 0 0,-1-1-1 0 0,0-4-29 0 0,2-2 11 0 0,33-36 21 0 0,-67 149 63 0 0,-19 37 167 0 0,-33 80-120 0 0,20-34-322 0 0,26-139-353 0 0,2-8-3897 0 0,1-10-7008 0 0,-1 5 178 0 0</inkml:trace>
  <inkml:trace contextRef="#ctx0" brushRef="#br0" timeOffset="1856.971">1558 559 5177 0 0,'0'0'3601'0'0,"0"0"-1266"0"0,0 0-475 0 0,0 0 58 0 0,0 0-12 0 0,0 0-214 0 0,0 0-337 0 0,0 0-359 0 0,0 0-266 0 0,0 0-173 0 0,0 0-123 0 0,0 0-86 0 0,0 0-88 0 0,-17 29-67 0 0,-49 91-29 0 0,18-41 199 0 0,46-75-361 0 0,-1-1 1 0 0,1 1-1 0 0,-1-1 0 0 0,0 0 0 0 0,0 1 0 0 0,0-1 1 0 0,-1-1-1 0 0,1 1 0 0 0,-1 0 0 0 0,1-1 1 0 0,-1 0-1 0 0,0 0 0 0 0,0 0 0 0 0,0 0 0 0 0,0-1 1 0 0,0 1-1 0 0,-1-1 0 0 0,-3 1-2 0 0,7-4-23 0 0,0 0-1 0 0,0 0 1 0 0,0 0 0 0 0,0 0-1 0 0,1 0 1 0 0,-1 0-1 0 0,1 0 1 0 0,-1 0 0 0 0,1 0-1 0 0,-1 0 1 0 0,1 0-1 0 0,0 0 1 0 0,0 0 0 0 0,0 0-1 0 0,0 0 1 0 0,1 0-1 0 0,-1 0 1 0 0,0 0 0 0 0,1 0-1 0 0,0 0 1 0 0,-1 0-1 0 0,1 0 1 0 0,0 0 0 0 0,1-1 23 0 0,9-14 12 0 0,0 0 1 0 0,2 1 0 0 0,0 1 0 0 0,1 0-1 0 0,0 1 1 0 0,2 0 0 0 0,-1 1-1 0 0,1 1 1 0 0,12-6-13 0 0,-27 17 0 0 0,7-5 17 0 0,0 1 0 0 0,0 0-1 0 0,0 0 1 0 0,1 0-1 0 0,0 1 1 0 0,0 1 0 0 0,0-1-1 0 0,0 2 1 0 0,0-1 0 0 0,1 1-1 0 0,-1 0 1 0 0,1 1-1 0 0,2 0-16 0 0,-8 32 795 0 0,-4 118 324 0 0,31-83-1242 0 0,-30-66-5374 0 0,-2-9-162 0 0,-1 7-68 0 0,-2-4-2879 0 0</inkml:trace>
  <inkml:trace contextRef="#ctx0" brushRef="#br0" timeOffset="2034.851">1418 735 3857 0 0,'0'0'3181'0'0,"0"0"-1021"0"0,0 0-545 0 0,0 0-97 0 0,0 0-33 0 0,0 0-154 0 0,0 0-233 0 0,0 0-122 0 0,0 0-70 0 0,0 0-13 0 0,0 0-67 0 0,0 0-188 0 0,12 0-152 0 0,146 0 663 0 0,-87 0-3213 0 0,-61-1-241 0 0,-3-1-3514 0 0,-2 2-5256 0 0</inkml:trace>
  <inkml:trace contextRef="#ctx0" brushRef="#br0" timeOffset="2426.987">1863 467 6769 0 0,'0'0'3206'0'0,"0"0"-1556"0"0,0 0-624 0 0,0 0 153 0 0,0 0 330 0 0,0 0 136 0 0,0 0-142 0 0,0 0-294 0 0,0 0-285 0 0,0 0-163 0 0,0 0-97 0 0,0 0-65 0 0,0 0-91 0 0,27 2-82 0 0,85 8-68 0 0,52-8 457 0 0,-128-18-1624 0 0,-32 3-3657 0 0,-2-3-5852 0 0,-2 10 1160 0 0</inkml:trace>
  <inkml:trace contextRef="#ctx0" brushRef="#br0" timeOffset="2666.156">2044 238 5961 0 0,'0'0'2121'0'0,"0"0"-653"0"0,0 0-22 0 0,0 0 294 0 0,0 0 94 0 0,0 0-139 0 0,0 0-275 0 0,0 0-276 0 0,-3 35-230 0 0,-8 107-179 0 0,1 134-99 0 0,6-246-2604 0 0,1-12-7163 0 0,2-11-884 0 0</inkml:trace>
  <inkml:trace contextRef="#ctx0" brushRef="#br0" timeOffset="3375.06">2268 724 6913 0 0,'0'0'2508'0'0,"0"0"-488"0"0,0 0-62 0 0,0 0-16 0 0,0 0-255 0 0,0 0-418 0 0,0 0-437 0 0,0 0-225 0 0,0 0-47 0 0,0 0 14 0 0,0 0 7 0 0,0 0-13 0 0,0 0-48 0 0,8-16-57 0 0,50-119 776 0 0,-35 87-1087 0 0,2 1 0 0 0,1 1 0 0 0,3 1 0 0 0,8-7-152 0 0,-11 15-33 0 0,-17 69-336 0 0,-9 163 527 0 0,2-194-153 0 0,-1 0 0 0 0,0 0 0 0 0,0 0 0 0 0,0-1 0 0 0,0 1-1 0 0,1 0 1 0 0,-1-1 0 0 0,0 0 0 0 0,0 1 0 0 0,1-1 0 0 0,-1 1-1 0 0,0-1 1 0 0,1 0 0 0 0,-1 0 0 0 0,0 0 0 0 0,1 0 0 0 0,-1 0 0 0 0,1 0-1 0 0,-1 0 1 0 0,0-1 0 0 0,1 1 0 0 0,-1 0 0 0 0,0-1 0 0 0,0 1 0 0 0,1-1-1 0 0,-1 1 1 0 0,0-1 0 0 0,0 0 0 0 0,0 1 0 0 0,1-1 0 0 0,-1 0 0 0 0,0 0-1 0 0,0 0 1 0 0,0 0 0 0 0,0 0 0 0 0,0 0-5 0 0,88-115 237 0 0,-67 84-208 0 0,1 1 0 0 0,1 2 0 0 0,2 0 0 0 0,24-20-29 0 0,10-10 142 0 0,-58 94 43 0 0,-51 238 639 0 0,47-103-940 0 0,12-177-3985 0 0,-4-7-3608 0 0,-5 10-3040 0 0</inkml:trace>
  <inkml:trace contextRef="#ctx0" brushRef="#br0" timeOffset="3640.656">2964 573 13107 0 0,'0'0'2571'0'0,"0"0"-1088"0"0,0 0-389 0 0,0 0 151 0 0,0 0 117 0 0,0 0-115 0 0,0 0-262 0 0,0 0-263 0 0,0 0-187 0 0,0 0-134 0 0,0 0-88 0 0,0 0-70 0 0,3 24-60 0 0,11 111 37 0 0,-13-122-1767 0 0,2 27 5015 0 0,-2-24-7534 0 0,-1-14-2192 0 0,0-3-3874 0 0,0-3 2956 0 0</inkml:trace>
  <inkml:trace contextRef="#ctx0" brushRef="#br0" timeOffset="4156.61">2885 507 4929 0 0,'0'0'3091'0'0,"0"0"-599"0"0,0 0-304 0 0,0 0-178 0 0,0 0-302 0 0,0 0-392 0 0,0 0-434 0 0,0 0-323 0 0,0 0-74 0 0,0 0 42 0 0,0 0 86 0 0,0 0 76 0 0,11 0-77 0 0,14 0-323 0 0,4-2 74 0 0,1 2 1 0 0,0 2-1 0 0,0 0 0 0 0,-1 2 1 0 0,20 5-364 0 0,-47-9 9 0 0,-1 0 1 0 0,1 0 0 0 0,-1 0-1 0 0,0 0 1 0 0,1 0 0 0 0,-1 1-1 0 0,1-1 1 0 0,-1 0 0 0 0,0 1-1 0 0,1-1 1 0 0,-1 1 0 0 0,0-1-1 0 0,0 1 1 0 0,1 0 0 0 0,-1-1 0 0 0,0 1-1 0 0,0 0 1 0 0,0 0 0 0 0,0 0-1 0 0,0 0 1 0 0,0 0 0 0 0,0 0-1 0 0,0 0 1 0 0,0 0 0 0 0,-1 0-1 0 0,1 0 1 0 0,0 0 0 0 0,-1 1-1 0 0,1-1 1 0 0,-1 0 0 0 0,1 1 0 0 0,-1-1-1 0 0,1 0 1 0 0,-1 1 0 0 0,0-1-1 0 0,0 0 1 0 0,0 1 0 0 0,0-1-1 0 0,0 1 1 0 0,0-1 0 0 0,0 0-1 0 0,0 1 1 0 0,-1-1 0 0 0,1 0 0 0 0,0 1-1 0 0,-1-1 1 0 0,1 0 0 0 0,-1 1-1 0 0,0 0-9 0 0,-108 78 360 0 0,108-78-367 0 0,1 1 0 0 0,0-1-1 0 0,0 1 1 0 0,0-1-1 0 0,0 1 1 0 0,1-1 0 0 0,-1 1-1 0 0,1-1 1 0 0,0 0-1 0 0,-1 1 1 0 0,1-1 0 0 0,0 0-1 0 0,0 0 1 0 0,0 1-1 0 0,1-1 1 0 0,-1 0 0 0 0,1 0-1 0 0,-1 0 1 0 0,1-1 0 0 0,-1 1-1 0 0,1 0 1 0 0,0 0-1 0 0,0-1 1 0 0,0 1 0 0 0,0-1-1 0 0,0 0 1 0 0,0 0-1 0 0,0 1 1 0 0,1-1 0 0 0,-1-1-1 0 0,0 1 1 0 0,1 0-1 0 0,0 0 8 0 0,-2-1-4 0 0,5 3 6 0 0,0 0 0 0 0,0 1 0 0 0,0-1 0 0 0,0 1 0 0 0,-1 0 0 0 0,0 1-1 0 0,1 0 1 0 0,-2-1 0 0 0,1 1 0 0 0,0 1 0 0 0,-1-1 0 0 0,0 1 0 0 0,0 0-1 0 0,-1 0 1 0 0,2 3-2 0 0,-5-5 21 0 0,0-1-1 0 0,0 1 0 0 0,-1-1 0 0 0,1 1 0 0 0,-1-1 0 0 0,0 0 1 0 0,0 1-1 0 0,0-1 0 0 0,-1 0 0 0 0,1 0 0 0 0,-1 0 1 0 0,1 0-1 0 0,-1 0 0 0 0,0 0 0 0 0,0 0 0 0 0,-1 0 1 0 0,1-1-1 0 0,0 1 0 0 0,-1-1 0 0 0,0 0 0 0 0,1 0 1 0 0,-1 0-1 0 0,0 0 0 0 0,0 0 0 0 0,0 0 0 0 0,0-1 1 0 0,-1 1-1 0 0,1-1 0 0 0,0 0 0 0 0,-1 0 0 0 0,1-1 1 0 0,-1 1-1 0 0,1 0 0 0 0,0-1 0 0 0,-3 0-20 0 0,-9 5 3 0 0,-121 11-951 0 0,100-26-1584 0 0,15-2-5912 0 0,17 8 366 0 0</inkml:trace>
  <inkml:trace contextRef="#ctx0" brushRef="#br0" timeOffset="4725.795">3207 25 2497 0 0,'0'0'2793'0'0,"0"0"-424"0"0,0 0-279 0 0,0 0-44 0 0,0 0-69 0 0,0 0-210 0 0,0 0-292 0 0,0 0-346 0 0,0 0-308 0 0,0 0-202 0 0,0 0-127 0 0,0 0-65 0 0,0 0-11 0 0,3-6 103 0 0,-2 4-539 0 0,-1 1 55 0 0,0 0-1 0 0,0 0 1 0 0,1 1-1 0 0,-1-1 1 0 0,0 0-1 0 0,0 1 1 0 0,1-1-1 0 0,-1 0 1 0 0,0 0-1 0 0,1 1 1 0 0,-1-1-1 0 0,0 1 1 0 0,1-1-1 0 0,-1 0 1 0 0,1 1 0 0 0,-1-1-1 0 0,1 1 1 0 0,0-1-1 0 0,-1 1 1 0 0,1-1-1 0 0,-1 1 1 0 0,1 0-1 0 0,0-1 1 0 0,-1 1-1 0 0,1 0 1 0 0,0-1-1 0 0,0 1 1 0 0,-1 0-1 0 0,1 0 1 0 0,0 0 0 0 0,0 0-1 0 0,-1-1 1 0 0,1 1-1 0 0,0 0 1 0 0,0 0-1 0 0,-1 1 1 0 0,1-1-1 0 0,0 0 1 0 0,0 0-1 0 0,-1 0 1 0 0,1 0-1 0 0,0 1 1 0 0,-1-1-1 0 0,1 0 1 0 0,0 1 0 0 0,-1-1-1 0 0,1 0 1 0 0,0 1-1 0 0,-1-1 1 0 0,1 1-1 0 0,-1-1 1 0 0,1 1-1 0 0,-1-1 1 0 0,1 1-1 0 0,-1-1 1 0 0,1 1-1 0 0,-1 0 1 0 0,1-1-1 0 0,-1 1 1 0 0,0 0-1 0 0,1-1 1 0 0,-1 1 0 0 0,0 0-1 0 0,0 0 1 0 0,0-1-1 0 0,1 1 1 0 0,-1 0-1 0 0,0 0 1 0 0,0 0-35 0 0,12 17 351 0 0,0 0-1 0 0,-1 1 1 0 0,0 0 0 0 0,-2 1 0 0 0,0 0 0 0 0,-2 0 0 0 0,0 1-1 0 0,0 4-350 0 0,8 20 270 0 0,-4-10-126 0 0,0 0 0 0 0,-3 1 0 0 0,-1 0 0 0 0,-1 1 0 0 0,-2 0 0 0 0,-2-1-1 0 0,-1 1 1 0 0,-4 26-144 0 0,0-43 15 0 0,-1 0 1 0 0,-1 1-1 0 0,-1-2 0 0 0,0 1 0 0 0,-2-1 0 0 0,0 0 1 0 0,-1 0-1 0 0,-1-1 0 0 0,-1-1 0 0 0,-1 0 0 0 0,0 0 0 0 0,-1-1 1 0 0,-1 0-1 0 0,0-1 0 0 0,-1-1 0 0 0,-12 9-15 0 0,-102 47-123 0 0,95-63-190 0 0,34-7 229 0 0,0 0-7 0 0,0 0-11 0 0,0 0-5 0 0,0 0 11 0 0,0 0-6 0 0,0 0 18 0 0,0 0-16 0 0,0 0-8 0 0,0 0 12 0 0,0 0 12 0 0,-2-26-1857 0 0,-1 4-783 0 0,0 9-2077 0 0,3 11-750 0 0,0 2-5404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45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3393 0 0,'0'0'2544'0'0,"0"0"-521"0"0,0 0-248 0 0,0 0 130 0 0,0 0 111 0 0,0 0-79 0 0,0 0-324 0 0,0 0-424 0 0,0 0-343 0 0,0 0-219 0 0,0 0-151 0 0,15-3 735 0 0,-2 19-954 0 0,-1 0-1 0 0,-1 1 0 0 0,-1 1 1 0 0,0-1-1 0 0,-1 2 0 0 0,-1-1 1 0 0,-1 1-1 0 0,0 1 0 0 0,-2-1 1 0 0,0 1-1 0 0,-1 3-256 0 0,4 6 156 0 0,39 172 1 0 0,6-42-98 0 0,-38-133-99 0 0,-14-26 49 0 0,-1 0 10 0 0,0 0 13 0 0,14-30 1828 0 0,-1 3-1711 0 0,-1 0 0 0 0,-2-1 0 0 0,-1-1 0 0 0,-1 1 0 0 0,2-15-149 0 0,-2 8 74 0 0,19-59 45 0 0,5 2 1 0 0,26-53-120 0 0,22-20-7 0 0,-80 162 1921 0 0,1 1-4274 0 0,-2 2-14175 0 0,1 0 5838 0 0</inkml:trace>
  <inkml:trace contextRef="#ctx0" brushRef="#br0" timeOffset="842.665">549 785 4961 0 0,'0'0'2321'0'0,"0"0"-332"0"0,0 0-128 0 0,0 0-54 0 0,0 0-123 0 0,0 0-282 0 0,0 0-326 0 0,0 0-253 0 0,0 0-224 0 0,0 0-155 0 0,0 0-87 0 0,0 0-43 0 0,-2-2-2 0 0,-7-6 12 0 0,7 7 24 0 0,2 1 12 0 0,5 25 3166 0 0,7-17-85 0 0,2-33-2823 0 0,-4 9-634 0 0,-1 8 12 0 0,0 1-1 0 0,1 1 1 0 0,0 0-1 0 0,0 0 0 0 0,0 1 1 0 0,1 0-1 0 0,0 1 0 0 0,0 0 1 0 0,0 0-1 0 0,0 2 1 0 0,1-1-1 0 0,-1 1 0 0 0,1 1 1 0 0,0 0-1 0 0,-1 1 0 0 0,1 0 1 0 0,9 2 4 0 0,-19-1-2 0 0,1 0 0 0 0,-1 0 0 0 0,0 1 0 0 0,0-1 0 0 0,0 1 0 0 0,1 0 0 0 0,-1-1 0 0 0,-1 1 0 0 0,1 0 0 0 0,0 0 0 0 0,0 0 0 0 0,-1 1 0 0 0,1-1 0 0 0,-1 0 0 0 0,0 1 0 0 0,0-1 0 0 0,0 1 0 0 0,0-1 0 0 0,0 1 0 0 0,0-1 0 0 0,-1 1 0 0 0,1-1 0 0 0,-1 1 0 0 0,1 0 0 0 0,-1-1 0 0 0,0 1 0 0 0,0 0 0 0 0,-1-1 0 0 0,1 1 0 0 0,-1 2 2 0 0,0 1 8 0 0,-1 0 0 0 0,1-1 0 0 0,-1 1 0 0 0,0-1 0 0 0,-1 1 0 0 0,1-1 0 0 0,-1 0 0 0 0,0 0 0 0 0,0 0 0 0 0,-1-1 0 0 0,1 1 0 0 0,-1-1 1 0 0,0 1-1 0 0,-1-1 0 0 0,1-1 0 0 0,0 1 0 0 0,-3 0-8 0 0,-19 22 16 0 0,11-10 8 0 0,8-9-22 0 0,-1 0 1 0 0,1 1-1 0 0,0 0 1 0 0,1 0-1 0 0,0 0 1 0 0,0 1-1 0 0,1 0 1 0 0,0 0-1 0 0,0 0 1 0 0,1 0 0 0 0,1 1-1 0 0,-1 0 1 0 0,1 0-1 0 0,1 0 1 0 0,0 0-1 0 0,0 7-2 0 0,2-14 3 0 0,0 0 0 0 0,0 0 0 0 0,0 0 0 0 0,1 0-1 0 0,-1 0 1 0 0,1 0 0 0 0,0 0 0 0 0,0 0 0 0 0,0 0 0 0 0,0-1 0 0 0,1 1-1 0 0,-1 0 1 0 0,1-1 0 0 0,0 1 0 0 0,-1-1 0 0 0,1 0 0 0 0,0 1 0 0 0,0-1 0 0 0,1 0-1 0 0,-1 0 1 0 0,0 0 0 0 0,1-1 0 0 0,-1 1 0 0 0,1 0 0 0 0,0-1 0 0 0,-1 0-1 0 0,2 1-2 0 0,88 9 335 0 0,-69-12-249 0 0,-21 1-76 0 0,1 0 1 0 0,-1 0-1 0 0,0 0 1 0 0,1 0-1 0 0,-1-1 1 0 0,0 1-1 0 0,1-1 1 0 0,-1 1-1 0 0,0-1 1 0 0,0 0-1 0 0,0 0 1 0 0,0 0-1 0 0,0 0 1 0 0,0-1-1 0 0,0 1 1 0 0,0 0 0 0 0,0-1-1 0 0,0 1 1 0 0,-1-1-1 0 0,1 0 1 0 0,-1 1-1 0 0,1-1 1 0 0,-1 0-1 0 0,0 0 1 0 0,1 0-11 0 0,7-22-3734 0 0,-6 19 379 0 0,-2 3-280 0 0,0 1-3692 0 0,-1-2-4013 0 0</inkml:trace>
  <inkml:trace contextRef="#ctx0" brushRef="#br0" timeOffset="1798.954">45 199 0 0 0,'0'0'994'0'0,"0"0"757"0"0,0 0 404 0 0,0 0 183 0 0,0 0 2 0 0,0 0-130 0 0,0 0-339 0 0,0 0-381 0 0,0 0-221 0 0,0 0-138 0 0,0 0-57 0 0,0 0-49 0 0,0 0-98 0 0,0-3-92 0 0,1-12-103 0 0,0 11-92 0 0,-1 4-90 0 0,19 0 2141 0 0,12 0-2387 0 0,97 0 430 0 0,0 5 0 0 0,54 12-734 0 0,-165-13 1938 0 0,-44-29-1865 0 0,-115-83 87 0 0,96 69-149 0 0,42 34-230 0 0,-2-4-917 0 0,8-1-5427 0 0,3 3-4086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3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4105 0 0,'0'0'3711'0'0,"0"0"-1303"0"0,0 0-512 0 0,0 0-36 0 0,0 0-45 0 0,0 0-138 0 0,0 0-222 0 0,0 0-290 0 0,0 0-245 0 0,0 0-205 0 0,0 0-204 0 0,0 0-140 0 0,0-4-66 0 0,1-4 166 0 0,4 24 374 0 0,3 13-67 0 0,112 174 1820 0 0,-87-137-2316 0 0,-2 2 0 0 0,-4 2 0 0 0,-2 0 1 0 0,-4 2-1 0 0,6 44-282 0 0,19 106 237 0 0,-46-222-214 0 0,0-1 0 0 0,1 1 0 0 0,-1 0 0 0 0,0-1 0 0 0,0 1 0 0 0,1 0 0 0 0,-1 0 0 0 0,0-1 0 0 0,1 1 0 0 0,-1 0 0 0 0,0 0 0 0 0,1 0-1 0 0,-1 0 1 0 0,0-1 0 0 0,1 1 0 0 0,-1 0 0 0 0,0 0 0 0 0,1 0 0 0 0,-1 0 0 0 0,1 0 0 0 0,-1 0 0 0 0,0 0 0 0 0,1 0 0 0 0,-1 0 0 0 0,0 0 0 0 0,1 0 0 0 0,-1 0 0 0 0,1 0 0 0 0,-1 0-1 0 0,0 0 1 0 0,1 0 0 0 0,-1 1 0 0 0,0-1 0 0 0,1 0 0 0 0,-1 0 0 0 0,0 0 0 0 0,1 1 0 0 0,-1-1 0 0 0,0 0 0 0 0,1 0 0 0 0,-1 1 0 0 0,0-1 0 0 0,0 0 0 0 0,1 1 0 0 0,-1-1 0 0 0,0 0-1 0 0,0 1-22 0 0,4-10-36 0 0,51-114 178 0 0,-6-1 1 0 0,-1-19-143 0 0,3-5-16 0 0,69-233-73 0 0,-87 260-1345 0 0,-28 177-873 0 0,3-19-7212 0 0,-4-25-2992 0 0</inkml:trace>
  <inkml:trace contextRef="#ctx0" brushRef="#br0" timeOffset="39399.363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39893.519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256 600,'-19'6,"2"2,-1 1,1 0,0 1,1 1,0 0,1 1,0 1,1 0,0 1,1 1,1 0,1 0,0 2,0-1,0 4,9-14,1-1,-1 0,1 1,0-1,0 1,1-1,-1 1,1-1,1 1,-1 0,1-1,0 1,0-1,0 0,1 1,0-1,0 0,0 0,1 0,0 0,0 0,0-1,0 1,1-1,0 0,0 0,0 0,0-1,0 1,1-1,0 0,-1 0,1-1,0 0,0 1,1-1,-1-1,0 1,1-1,0 0,4 1,0 0,0 0,0-1,1-1,-1 0,0 0,1-1,-1 0,0-1,0 0,0 0,0-1,0-1,0 0,-1 0,0-1,0 0,0 0,0-1,-1 0,0-1,2-2,12-11,0-2,-1-1,-2 0,0-1,-2-1,0-1,-1-1,-3 3,-1 0,-1-1,-1 0,-2-1,0 0,-1 0,-2-1,-1 0,-1 0,-1 0,-1 0,-2 0,0 0,-2 0,-1 0,-2 0,0 1,-1 0,-2 0,-1 1,-3-5,6 16,-1 1,0 1,-1-1,0 2,-1-1,0 1,-1 0,0 1,-1 1,-13-9,21 15,-1 0,0 0,0 1,-1-1,1 1,0 0,-1 1,1-1,-1 1,0 0,1 0,-1 1,0 0,0 0,1 0,-1 1,0 0,1 0,-1 0,1 1,-1 0,1 0,0 0,-1 0,1 1,0 0,1 0,-1 1,0-1,1 1,-6 6,0 1,0-1,1 2,1 0,0 0,0 0,1 1,1 0,0 0,1 1,0-1,1 1,1 1,0-1,1 0,0 10,0 2,2 1,0-1,2 1,1-1,1 1,1-1,1-1,8 19,-9-28,1 1,1-1,1 0,0-1,1 0,0 0,1-1,1 0,1 0,0-1,0-1,1 0,1-1,0-1,0 0,1 0,0-2,1 0,0 0,0-2,1 0,0-1,0 0,0-2,0 0,11 0,142-16,-143 7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243 177 792 0 0,'0'0'1375'0'0,"0"0"-9"0"0,0 0 143 0 0,0 0 229 0 0,0 0 180 0 0,0 0-7 0 0,0 0-195 0 0,0 0-205 0 0,0 0-252 0 0,0 0-211 0 0,0 0-135 0 0,-1-7-109 0 0,-5-29 604 0 0,6 35-797 0 0,0 1-75 0 0,0 0-76 0 0,0 0-60 0 0,0 0-60 0 0,-4 18 970 0 0,-14 186-22 0 0,-13 63-726 0 0,28-79-381 0 0,4-180-179 0 0,1 1 1 0 0,0-1-1 0 0,1 0 1 0 0,0 0-1 0 0,0 0 1 0 0,1 0-1 0 0,0 0 0 0 0,1-1 1 0 0,-1 1-1 0 0,1-1 1 0 0,6 5-3 0 0,-9-10 10 0 0,0 1 1 0 0,0-1 0 0 0,0-1 0 0 0,1 1 0 0 0,-1 0 0 0 0,1-1-1 0 0,0 1 1 0 0,-1-1 0 0 0,1 0 0 0 0,0 0 0 0 0,0 0 0 0 0,0 0-1 0 0,0 0 1 0 0,0-1 0 0 0,0 1 0 0 0,0-1 0 0 0,0 0-1 0 0,0 0 1 0 0,0 0 0 0 0,0 0 0 0 0,0 0 0 0 0,0-1 0 0 0,0 1-1 0 0,0-1 1 0 0,0 0 0 0 0,-1 0 0 0 0,1 0 0 0 0,0 0 0 0 0,0-1-1 0 0,0 1-10 0 0,79-51 392 0 0,-79 50-389 0 0,22-20 83 0 0,0-1 1 0 0,-2-1 0 0 0,-1-1 0 0 0,0-1 0 0 0,-2-1 0 0 0,7-13-87 0 0,-6 3 56 0 0,-1-1 0 0 0,-2-1 0 0 0,-1-1 0 0 0,8-34-56 0 0,6-105 128 0 0,-18-94 260 0 0,-13 272-373 0 0,0 1 6 0 0,-5 16-104 0 0,-4 246 566 0 0,23-14-61 0 0,-2-183-323 0 0,42 140 188 0 0,-26-121-123 0 0,-25-81 320 0 0,-1-5-2909 0 0,-1 0-2617 0 0,-1-1-3726 0 0,0 0-2916 0 0</inkml:trace>
  <inkml:trace contextRef="#ctx0" brushRef="#br0" timeOffset="842.65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1568.72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2080.48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983.892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5798.67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6558.65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899.84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7559.71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89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3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29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1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9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1909 0 0 0,'0'0'768'0'0,"0"0"582"0"0,0 0 154 0 0,0 0-54 0 0,32-28-94 0 0,104-90-73 0 0,4 2 2283 0 0,361-362 3337 0 0,-258 229-5638 0 0,-217 221-1113 0 0,35-37 505 0 0,2 2 0 0 0,49-35-657 0 0,-68 57 372 0 0,-119 96 1827 0 0,52-46-2144 0 0,0 0 1 0 0,0-2-1 0 0,-1-1 0 0 0,0 0 0 0 0,0-2 0 0 0,0-1 0 0 0,0-1 0 0 0,-1 0 0 0 0,-2-2-55 0 0,34 1-414 0 0,71 138 535 0 0,-41-25-148 0 0,-26-97 270 0 0,-4-40 150 0 0,-6 21-392 0 0,29-98 178 0 0,-22 77-556 0 0,-1 0 0 0 0,0 0-1 0 0,-2 0 1 0 0,0-1-1 0 0,-2 0 1 0 0,0-12 377 0 0,-3 30-2346 0 0,-1 1-3998 0 0,0 1-5224 0 0</inkml:trace>
  <inkml:trace contextRef="#ctx0" brushRef="#br0" timeOffset="410.294">1490 80 0 0 0,'0'0'992'0'0,"0"0"430"0"0,0 0 290 0 0,0 0 67 0 0,0 0-149 0 0,0 0-192 0 0,0 0-135 0 0,0 0-97 0 0,0 0-93 0 0,0 0-98 0 0,0 0-106 0 0,-16 26-106 0 0,-48 83-71 0 0,31-35 654 0 0,30-54-972 0 0,1-14-319 0 0,0 0-1 0 0,0 0 0 0 0,0 0 0 0 0,1 0 1 0 0,0 1-1 0 0,0-1 0 0 0,1 0 0 0 0,0 0 1 0 0,0 1-1 0 0,1-1 0 0 0,-1 0 0 0 0,1 0 0 0 0,0 1 1 0 0,1-1-1 0 0,0 0 0 0 0,0 0 0 0 0,0 0 1 0 0,1-1-1 0 0,-1 1 0 0 0,1 0 0 0 0,1-1 0 0 0,-1 0 1 0 0,1 0-1 0 0,0 0 0 0 0,0 0 0 0 0,1-1 1 0 0,-1 1-1 0 0,1-1 0 0 0,2 1-94 0 0,3 0 132 0 0,0-2 0 0 0,1 1 0 0 0,0-1-1 0 0,-1-1 1 0 0,1 0 0 0 0,0 0 0 0 0,0-1 0 0 0,0-1-1 0 0,0 1 1 0 0,1-2 0 0 0,-1 0 0 0 0,0 0 0 0 0,0-1 0 0 0,-1 0-1 0 0,1-1 1 0 0,0 0 0 0 0,-1-1 0 0 0,0 0 0 0 0,1-1 0 0 0,-2 0-1 0 0,1 0 1 0 0,-1-1 0 0 0,1 0 0 0 0,-2-1 0 0 0,1 0-1 0 0,0-2-131 0 0,8-5 151 0 0,-1-1-1 0 0,0 0 0 0 0,-2-2 0 0 0,0 1 0 0 0,0-2 0 0 0,-2 0 1 0 0,0-1-1 0 0,-1 0 0 0 0,-1 0 0 0 0,7-20-150 0 0,-14 33 6 0 0,0 0 0 0 0,0 0 0 0 0,-1-1 0 0 0,0 1 0 0 0,0-1 0 0 0,0 0 0 0 0,-1 1 0 0 0,0-1 0 0 0,0 0 0 0 0,-1 0 0 0 0,0 0 0 0 0,0 0 0 0 0,0 1 0 0 0,-1-1 0 0 0,0 0 0 0 0,0 0-1 0 0,-1 0 1 0 0,0 1 0 0 0,0-1 0 0 0,-1 1 0 0 0,0 0 0 0 0,0 0 0 0 0,0 0 0 0 0,-1 0 0 0 0,1 0 0 0 0,-2 0 0 0 0,1 1 0 0 0,0 0 0 0 0,-1 0 0 0 0,0 0 0 0 0,0 1 0 0 0,-1-1 0 0 0,1 1 0 0 0,-2 0-6 0 0,-85-7-2200 0 0,33 20-5469 0 0,36-5-3852 0 0</inkml:trace>
  <inkml:trace contextRef="#ctx0" brushRef="#br0" timeOffset="1092.719">974 238 7970 0 0,'0'0'1776'0'0,"0"0"-429"0"0,0 0-44 0 0,0 0-12 0 0,0 0-27 0 0,0 0-34 0 0,0 0-77 0 0,0 0-83 0 0,0 0-109 0 0,0 0-159 0 0,0 0-126 0 0,0 0-70 0 0,0 0-54 0 0,23 2-2 0 0,69 6-23 0 0,-12 8 1050 0 0,101 6 770 0 0,414-70-1112 0 0,-466 55-1163 0 0,-115 0-79 0 0,-14-6 23 0 0,0-1 3 0 0,0 0 7 0 0,0 0-4 0 0,0 0 18 0 0,0 0 33 0 0,0 0-36 0 0,0 0-5 0 0,0 0-4 0 0,0 0-32 0 0,0 0 26 0 0,0 0 2 0 0,0 0-6 0 0,0 0 2 0 0,4-5-1111 0 0,-4 3-2365 0 0,2 1-6289 0 0,-1 1-2702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3977 0 0,'0'0'2282'0'0,"0"0"-661"0"0,0 0-359 0 0,0 0 57 0 0,0 0 169 0 0,0 0 43 0 0,0 0-182 0 0,0 0-297 0 0,0 0-237 0 0,0 0-89 0 0,0 0 8 0 0,3 1 65 0 0,115 6 6172 0 0,-20 3-5838 0 0,193-6-823 0 0,-292-6-3019 0 0,-5-2-6948 0 0,6 4 8617 0 0,0-1-8274 0 0</inkml:trace>
  <inkml:trace contextRef="#ctx0" brushRef="#br0" timeOffset="790.858">91 453 3513 0 0,'0'0'2274'0'0,"0"0"-730"0"0,0 0-246 0 0,0 0 210 0 0,0 0 198 0 0,0 0-54 0 0,0 0-314 0 0,0 0-358 0 0,0 0-196 0 0,0 0-37 0 0,0 0 86 0 0,0 0 71 0 0,0 0 2 0 0,2 1 10 0 0,90 29 5387 0 0,64-24-4804 0 0,-117-6-986 0 0,144-11 158 0 0,-182 11-659 0 0,-1 0-5 0 0,0 0-9 0 0,0 0 13 0 0,0 0 1 0 0,0 0 9 0 0,0 0 1 0 0,0 0-12 0 0,0 0-4 0 0,0 1-9 0 0,0 1 12 0 0,0-1 17 0 0,0-1-5 0 0,0 0 10 0 0,0 0 3 0 0,0 0-11 0 0,0 0 6 0 0,0 0-1 0 0,0 0-14 0 0,0 0 3 0 0,0 0 8 0 0,0 0-9 0 0,0 0 12 0 0,0 0 2 0 0,0 0-9 0 0,0 0 4 0 0,0 0-10 0 0,0 0 6 0 0,0 0 1 0 0,0 0-11 0 0,0 0-3 0 0,0 0 1 0 0,0 0 6 0 0,0 0 1 0 0,0 0 0 0 0,0 0-4 0 0,0 0-11 0 0,0 0 15 0 0,0 0-3 0 0,0 0 7 0 0,0 0-2 0 0,0 0-10 0 0,0 0-24 0 0,-7-3-1404 0 0,3 2-7944 0 0,4 1-2953 0 0</inkml:trace>
  <inkml:trace contextRef="#ctx0" brushRef="#br0" timeOffset="2971.904">396 22 0 0 0,'0'0'1000'0'0,"0"0"349"0"0,0 0 188 0 0,0 0-22 0 0,0 0-173 0 0,0 0-89 0 0,0-3-18 0 0,0-12 71 0 0,0 11 105 0 0,0 4 17 0 0,0 0-70 0 0,0 0-157 0 0,0 0-152 0 0,0 0-90 0 0,0 0-70 0 0,0 0-37 0 0,0 0-46 0 0,0 0-69 0 0,0 0-97 0 0,0 0-100 0 0,0 0-89 0 0,0 0-92 0 0,0 0-40 0 0,11 4 2008 0 0,72 99-767 0 0,-30-5-1048 0 0,-42-75-426 0 0,0-2 0 0 0,1 1 0 0 0,1-1 0 0 0,1-1 0 0 0,0-1 0 0 0,11 11-86 0 0,-15-23-95 0 0,-2 16 1219 0 0,-58 69-691 0 0,29-65-385 0 0,-1 0 0 0 0,-2-1 0 0 0,0-1 0 0 0,-2-1 0 0 0,0-2 0 0 0,-26 17-48 0 0,10-5 17 0 0,39-35-1436 0 0,8-9-9075 0 0,-3 6-1370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 0 0 0,'0'0'1574'0'0,"0"0"522"0"0,0 0 201 0 0,0 0-61 0 0,0 0-215 0 0,0 0-293 0 0,0 0-305 0 0,0 0-291 0 0,0 0-189 0 0,0 0-72 0 0,0 0-6 0 0,0 0 62 0 0,-5 6 862 0 0,4-4 1846 0 0,11 5 92 0 0,22-7-3084 0 0,-24 0-233 0 0,109-7 742 0 0,31-1-2598 0 0,-151 7-192 0 0,-8-1-2570 0 0,4 1-5080 0 0,2 1-2049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4961 0 0,'0'0'2997'0'0,"0"0"-1554"0"0,0 0-562 0 0,0 0 297 0 0,0 0 434 0 0,0 0 358 0 0,0 0 48 0 0,0 0-226 0 0,0 0-269 0 0,0 0-313 0 0,0 0-193 0 0,0 0-118 0 0,0 0-89 0 0,11 5-61 0 0,80 23 1518 0 0,-72-28-1821 0 0,119-15 898 0 0,-101 5-1503 0 0,-30 7-881 0 0,-1 1-2250 0 0,-3-3-5131 0 0,-2-1-4281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286 516 5465 0 0,'0'0'1913'0'0,"0"0"-554"0"0,0 0-115 0 0,0 0 276 0 0,0 0 250 0 0,0 0-48 0 0,0 0-287 0 0,0 0-393 0 0,0 0-305 0 0,0 0-136 0 0,0 0 18 0 0,-2 8 1305 0 0,-253 39 1089 0 0,227-46-2160 0 0,28-1-641 0 0,0 0-73 0 0,0 0-48 0 0,0 0-59 0 0,0 0-60 0 0,17 0-92 0 0,215 3 284 0 0,-211 1-112 0 0,-21-4-36 0 0,0 0 3 0 0,0 0 21 0 0,0 0 29 0 0,0 0 54 0 0,-24 4 909 0 0,-139-1-2625 0 0,201-12-3233 0 0,-24 5-595 0 0,-4 3-6364 0 0</inkml:trace>
  <inkml:trace contextRef="#ctx0" brushRef="#br0" timeOffset="1142.091">557 189 1072 0 0,'0'0'2358'0'0,"0"0"-264"0"0,0 0-180 0 0,0 0-38 0 0,0 0 27 0 0,0 0-32 0 0,0 0-192 0 0,0 0-289 0 0,0 0-278 0 0,0 0-237 0 0,0 0-200 0 0,0 0-113 0 0,-3-3-51 0 0,-7-7-40 0 0,39 0 2532 0 0,-22 8-2898 0 0,0 1 0 0 0,1 0-1 0 0,-1 0 1 0 0,0 0-1 0 0,0 1 1 0 0,0 0 0 0 0,0 1-1 0 0,0-1 1 0 0,1 1-1 0 0,-1 1 1 0 0,0-1 0 0 0,0 1-1 0 0,-1 1 1 0 0,1-1-1 0 0,0 1 1 0 0,-1 0 0 0 0,0 0-1 0 0,1 1 1 0 0,-1 0-1 0 0,-1 0 1 0 0,1 1 0 0 0,-1-1-1 0 0,1 1 1 0 0,-1 0 0 0 0,0 1-105 0 0,4 8 59 0 0,-1 1 1 0 0,0 0-1 0 0,-1 0 0 0 0,-1 0 1 0 0,0 1-1 0 0,-1 0 1 0 0,-1 0-1 0 0,0 1 1 0 0,-1-1-1 0 0,-1 1 1 0 0,-1 0-1 0 0,0-1 1 0 0,-1 1-1 0 0,-1 0 1 0 0,-2 13-60 0 0,-1-7 23 0 0,-1 1 0 0 0,-1-1 0 0 0,-1-1 0 0 0,-1 1 0 0 0,0-1 0 0 0,-2-1 0 0 0,-1 0 0 0 0,-1 0 0 0 0,0-1 0 0 0,-2 0 0 0 0,-10 12-23 0 0,-35 23 59 0 0,46-95 790 0 0,16 22-839 0 0,0-1-1 0 0,0 1 1 0 0,2 0-1 0 0,1 1 1 0 0,0-1-1 0 0,1 1 1 0 0,0 0-1 0 0,2 1 1 0 0,0-1 0 0 0,1 2-1 0 0,0-1 1 0 0,1 2-1 0 0,1-1 1 0 0,1 2-1 0 0,0-1 1 0 0,3 0-10 0 0,12-19-6 0 0,-10 11 4 0 0,0 1 0 0 0,2 1 0 0 0,0 1 0 0 0,2 1 0 0 0,0 0 0 0 0,1 2 1 0 0,0 1-1 0 0,1 0 0 0 0,1 2 2 0 0,34 3-59 0 0,-38 56 3 0 0,-20-31 65 0 0,-1 0 0 0 0,-1 0 0 0 0,0 0 0 0 0,-1 0 0 0 0,0 0 0 0 0,-1 0 1 0 0,-1-1-1 0 0,-1 1 0 0 0,-4 11-9 0 0,-10 36 35 0 0,-5 16-41 0 0,5-18-36 0 0,9-18 25 0 0,6-33-10 0 0,8-34-3 0 0,9-7 22 0 0,2 1 1 0 0,0 0 0 0 0,2 1 0 0 0,2 1-1 0 0,20-26 8 0 0,5-8 5 0 0,-19 25-20 0 0,2 1 1 0 0,2 1 0 0 0,1 2-1 0 0,25-23 15 0 0,-50 52-6 0 0,0 0 0 0 0,1 0 0 0 0,0 1 0 0 0,0-1 0 0 0,0 1-1 0 0,0 1 1 0 0,1-1 0 0 0,0 1 0 0 0,-1 0 0 0 0,1 1 0 0 0,0 0 0 0 0,0 0 0 0 0,0 0-1 0 0,1 1 1 0 0,6-1 6 0 0,-5 39 42 0 0,-10-10-1 0 0,-2-1 1 0 0,-2 1 0 0 0,0-1 0 0 0,-2-1 0 0 0,0 1 0 0 0,-3 1-42 0 0,-21 90 63 0 0,-13 32 7 0 0,27-103-238 0 0,17-45 16 0 0,0-1-96 0 0,0 0-163 0 0,0 0-207 0 0,0-7-8922 0 0,0 7-122 0 0</inkml:trace>
  <inkml:trace contextRef="#ctx0" brushRef="#br0" timeOffset="1719.069">1751 516 13379 0 0,'0'0'1927'0'0,"0"0"-577"0"0,0 0-234 0 0,0 0 32 0 0,0 0-8 0 0,0 0-79 0 0,0 0-224 0 0,0 0-229 0 0,0 0-189 0 0,0 0-147 0 0,0 0-55 0 0,0 0-47 0 0,-33 34-28 0 0,-101 102-44 0 0,66-59 34 0 0,-65 48 36 0 0,182-191 512 0 0,183-170-387 0 0,-99 130-41 0 0,-132 106-244 0 0,0 0 0 0 0,1 0 0 0 0,-1 0 0 0 0,0 0 0 0 0,0 0 0 0 0,1 0 0 0 0,-1 0 0 0 0,0 0 0 0 0,0 1 0 0 0,0-1 0 0 0,1 0 0 0 0,-1 1 0 0 0,0-1-1 0 0,0 1 1 0 0,0-1 0 0 0,0 1 0 0 0,0 0 0 0 0,0-1 0 0 0,0 1 0 0 0,0 0 0 0 0,0 0 0 0 0,0 0 0 0 0,0 0 0 0 0,0 0 0 0 0,-1 0 0 0 0,1 0 0 0 0,0 0-1 0 0,-1 0 1 0 0,1 0 0 0 0,-1 0 0 0 0,1 0 0 0 0,-1 0 0 0 0,1 0 0 0 0,-1 1 0 0 0,0-1 0 0 0,0 0 0 0 0,0 0 0 0 0,1 1 0 0 0,-1-1 0 0 0,0 0 0 0 0,-1 0-1 0 0,1 0 1 0 0,0 1 0 0 0,0-1 0 0 0,0 0 0 0 0,-1 0 0 0 0,1 0 0 0 0,0 1 0 0 0,-1-1 0 0 0,0 0 0 0 0,1 0 0 0 0,-1 0 0 0 0,1 0 0 0 0,-1 0 0 0 0,0 1-8 0 0,0 10 84 0 0,-1 114 523 0 0,0 2-238 0 0,8-109-540 0 0,-7-31-2381 0 0,-10-8-1122 0 0,3 7-4580 0 0,6 5-2833 0 0</inkml:trace>
  <inkml:trace contextRef="#ctx0" brushRef="#br0" timeOffset="1976.101">1519 704 9810 0 0,'0'0'2270'0'0,"0"0"-578"0"0,0 0-73 0 0,0 0 143 0 0,0 0-52 0 0,0 0-246 0 0,0 0-292 0 0,0 0-213 0 0,0 0-156 0 0,0 0-104 0 0,0 0-90 0 0,32 0-113 0 0,99 0-120 0 0,61 0-1329 0 0,-182-1-1048 0 0,-5-1-2953 0 0,-1 1-6834 0 0</inkml:trace>
  <inkml:trace contextRef="#ctx0" brushRef="#br0" timeOffset="4232.398">2293 248 0 0 0,'0'0'1854'0'0,"0"0"138"0"0,0 0 117 0 0,0 0-9 0 0,0 0-164 0 0,0 0-198 0 0,0 0-295 0 0,0 0-237 0 0,0 0-173 0 0,0 0-158 0 0,0 0-71 0 0,0 0-73 0 0,-8-4-20 0 0,-71-14 2150 0 0,65 18-2680 0 0,-1 2 0 0 0,1-1 1 0 0,-1 2-1 0 0,1 0 0 0 0,0 1 1 0 0,0 0-1 0 0,0 2 1 0 0,1-1-1 0 0,-1 1 0 0 0,1 1 1 0 0,1 0-1 0 0,0 1 0 0 0,0 1 1 0 0,0 0-1 0 0,0 1-181 0 0,7-7 5 0 0,1 1-1 0 0,0-1 1 0 0,0 1 0 0 0,1 0-1 0 0,-1 0 1 0 0,1 0-1 0 0,0 1 1 0 0,0-1 0 0 0,0 1-1 0 0,1 0 1 0 0,-1 0-1 0 0,1 0 1 0 0,0 0 0 0 0,1 0-1 0 0,-1 0 1 0 0,1 0-1 0 0,0 0 1 0 0,0 1 0 0 0,1-1-1 0 0,-1 0 1 0 0,1 1-1 0 0,1-1 1 0 0,-1 0-1 0 0,1 1 1 0 0,0-1 0 0 0,0 0-1 0 0,0 1 1 0 0,1-1-1 0 0,-1 0 1 0 0,1 0 0 0 0,1 0-1 0 0,-1-1 1 0 0,1 1-1 0 0,0 0 1 0 0,0-1 0 0 0,0 0-1 0 0,0 0 1 0 0,1 0-1 0 0,0 0 1 0 0,0 0 0 0 0,0-1-1 0 0,0 1 1 0 0,0-1-1 0 0,1 0 1 0 0,-1 0 0 0 0,1-1-1 0 0,2 1-4 0 0,3 0 72 0 0,1-1 0 0 0,-1 0 0 0 0,1-1 0 0 0,0 0 0 0 0,-1-1-1 0 0,1 0 1 0 0,0-1 0 0 0,-1 0 0 0 0,1-1 0 0 0,0 0 0 0 0,-1 0 0 0 0,0-1 0 0 0,0-1-1 0 0,0 1 1 0 0,0-2 0 0 0,0 1 0 0 0,1-2-72 0 0,11-7 193 0 0,0-1 0 0 0,0-1 0 0 0,-1-1 1 0 0,-1 0-1 0 0,-1-2 0 0 0,8-9-193 0 0,-21 20 92 0 0,0 0 0 0 0,0 0 0 0 0,-1 0 0 0 0,0-1 0 0 0,0 1 0 0 0,-1-1 0 0 0,0 0 1 0 0,0-1-1 0 0,-1 1 0 0 0,0-1 0 0 0,-1 1 0 0 0,0-1 0 0 0,0 0 0 0 0,-1 0 0 0 0,0 0 0 0 0,0-8-92 0 0,-1 16 98 0 0,-15 27 19 0 0,10 102-52 0 0,23 97-102 0 0,-17-185 34 0 0,-1-1 0 0 0,-3 1-1 0 0,-1-1 1 0 0,-1 0 0 0 0,-5 11 3 0 0,-6 3-17 0 0,-2-1-1 0 0,-3 0 1 0 0,-2-2 0 0 0,-2 0-1 0 0,-3-2 1 0 0,-6 6 17 0 0,34-52 2 0 0,0 0 0 0 0,-1 0 0 0 0,1 0 0 0 0,-1-1 0 0 0,1 1 0 0 0,-1 0 0 0 0,0 0 0 0 0,0-1 0 0 0,0 1 0 0 0,0-1 0 0 0,0 1 0 0 0,0-1 0 0 0,0 1 0 0 0,0-1 0 0 0,0 0 0 0 0,-1 1 0 0 0,1-1 0 0 0,-1 0 0 0 0,1 0 0 0 0,-1 0 0 0 0,1 0 0 0 0,-1 0 0 0 0,0 0 0 0 0,1-1 0 0 0,-1 1 0 0 0,0 0 0 0 0,0-1 0 0 0,1 1 0 0 0,-1-1 0 0 0,0 0 0 0 0,0 0 0 0 0,0 0 0 0 0,0 0 0 0 0,1 0 0 0 0,-1 0 0 0 0,0 0 0 0 0,0 0 0 0 0,0-1 0 0 0,1 1 0 0 0,-1-1 0 0 0,0 1 0 0 0,0-1 0 0 0,1 0 0 0 0,-1 0 0 0 0,0 0 0 0 0,1 0 0 0 0,-1 0 0 0 0,1 0 0 0 0,-1 0 0 0 0,1 0-2 0 0,-4-8 2 0 0,0 0 0 0 0,0-1 0 0 0,1 1 1 0 0,1-1-1 0 0,0 0 0 0 0,0 0 0 0 0,1 0 0 0 0,0-1 0 0 0,1 1 0 0 0,0 0 1 0 0,0-1-1 0 0,1 1 0 0 0,0 0 0 0 0,1-1 0 0 0,1 1 0 0 0,-1 0 0 0 0,2 0 0 0 0,-1 0 1 0 0,1 0-1 0 0,4-7-2 0 0,3 2 6 0 0,1 0 0 0 0,0 1 0 0 0,1 0 0 0 0,1 1 0 0 0,0 0 0 0 0,1 1 0 0 0,0 0 0 0 0,1 1 0 0 0,0 1 0 0 0,0 1 0 0 0,1 0 0 0 0,1 0 0 0 0,0 2 0 0 0,0 0 0 0 0,0 1 0 0 0,0 1 0 0 0,1 1 0 0 0,0 0 0 0 0,0 1 0 0 0,16 0-6 0 0,23-11 233 0 0,-48 0-624 0 0,-13 1-3384 0 0,-1-1-8480 0 0,5 6-126 0 0</inkml:trace>
  <inkml:trace contextRef="#ctx0" brushRef="#br0" timeOffset="6790.331">2869 1 0 0 0,'0'0'391'0'0,"0"0"1172"0"0,0 0 252 0 0,0 0-123 0 0,0 0-266 0 0,0 0-205 0 0,0 0 2 0 0,0 0-124 0 0,0 0-124 0 0,1 2 7899 0 0,0 0-9259 0 0,-1 233 3893 0 0,-6-198-3446 0 0,-2-1-1 0 0,-1 0 0 0 0,-2 0 1 0 0,-1-1-1 0 0,-2 0 0 0 0,-1-2 1 0 0,-19 32-62 0 0,-76 90-248 0 0,111-128-2116 0 0,8-24-3552 0 0,7-11-3995 0 0,-11 4 4518 0 0</inkml:trace>
  <inkml:trace contextRef="#ctx0" brushRef="#br0" timeOffset="7455.728">2720 454 0 0 0,'0'0'677'0'0,"0"0"730"0"0,0 0 299 0 0,0 0-60 0 0,0 0-150 0 0,0 0-249 0 0,0 0-243 0 0,0 0-98 0 0,0 0-51 0 0,0 0-23 0 0,5 12-25 0 0,20 38-62 0 0,-23-48-580 0 0,-1 1 0 0 0,1 0 1 0 0,0-1-1 0 0,0 0 0 0 0,0 1 0 0 0,1-1 0 0 0,-1 0 0 0 0,0 0 0 0 0,1-1 0 0 0,0 1 1 0 0,-1 0-1 0 0,1-1 0 0 0,0 1 0 0 0,0-1 0 0 0,-1 0 0 0 0,1 0 0 0 0,0 0 0 0 0,0 0 0 0 0,0-1 1 0 0,1 1-1 0 0,-1-1 0 0 0,0 0 0 0 0,0 0 0 0 0,0 0 0 0 0,0 0 0 0 0,0 0 0 0 0,2-1-165 0 0,5 1 617 0 0,-3-2-407 0 0,1-1 1 0 0,-1 1-1 0 0,0-1 1 0 0,0 0 0 0 0,0 0-1 0 0,0-1 1 0 0,-1 0-1 0 0,1 0 1 0 0,-1-1-1 0 0,0 0 1 0 0,0 0 0 0 0,-1 0-1 0 0,0-1 1 0 0,0 0-1 0 0,0 0 1 0 0,0 0 0 0 0,-1 0-1 0 0,0-1 1 0 0,2-5-211 0 0,21-25 429 0 0,2 0-267 0 0,-2-1 1 0 0,-1-1-1 0 0,-2-1 1 0 0,-2-2-1 0 0,-2 0 1 0 0,13-40-163 0 0,-11 28 144 0 0,-83 215-2 0 0,56-131-88 0 0,1-1 0 0 0,1 2-1 0 0,2-1 1 0 0,1 0-1 0 0,2 0 1 0 0,0 0-1 0 0,3 3-53 0 0,2 169 250 0 0,-21-135-193 0 0,14-67-84 0 0,0 0-5 0 0,0 0 4 0 0,0 0 14 0 0,0 0-5 0 0,0 0 8 0 0,0 0 6 0 0,0 0 6 0 0,0 0-17 0 0,0 0-21 0 0,0 0-23 0 0,0 0-47 0 0,0 0 17 0 0,0 0-9 0 0,0 0-25 0 0,0 0-30 0 0,4-19-7171 0 0,-1 13 1538 0 0,-1 2-5047 0 0</inkml:trace>
  <inkml:trace contextRef="#ctx0" brushRef="#br0" timeOffset="7886.305">3323 491 5017 0 0,'0'0'2458'0'0,"0"0"-643"0"0,0 0-143 0 0,0 0 189 0 0,0 0 28 0 0,0 0-197 0 0,0 0-360 0 0,0 0-368 0 0,0 0-216 0 0,0 0-118 0 0,0 0-64 0 0,0 0-79 0 0,-1 16-60 0 0,-5 78 276 0 0,-16 13 437 0 0,6-53-971 0 0,-1-13-118 0 0,11-23-43 0 0,8-61-8016 0 0,0 35 2277 0 0,0 1-4159 0 0</inkml:trace>
  <inkml:trace contextRef="#ctx0" brushRef="#br0" timeOffset="9601.304">3305 487 2336 0 0,'0'0'1680'0'0,"0"0"-252"0"0,0 0 3 0 0,0 0 117 0 0,0 0 8 0 0,0 0-218 0 0,0 0-378 0 0,0 0-349 0 0,0 0-209 0 0,0 0-42 0 0,0 0 141 0 0,0 0 163 0 0,0 0 122 0 0,3 0 49 0 0,46 0 4667 0 0,-49 1-6754 0 0,0 4 7605 0 0,0-2-6282 0 0,0-2-4942 0 0,0 0-7322 0 0,0-1 2147 0 0</inkml:trace>
  <inkml:trace contextRef="#ctx0" brushRef="#br0" timeOffset="11311.069">3511 520 0 0 0,'0'0'1212'0'0,"0"0"191"0"0,0 0-50 0 0,0 0-181 0 0,0 0-171 0 0,0 0-118 0 0,0 0-60 0 0,0 0-21 0 0,0 0-10 0 0,0 0-11 0 0,0 0-25 0 0,0 0-46 0 0,5 5 9594 0 0,-5-3-10305 0 0,-26 14 715 0 0,-87 45-402 0 0,45-42-148 0 0,62-18-205 0 0,-1 9 909 0 0,115 108 769 0 0,-93-89-1331 0 0,-13-9 637 0 0,0-29-3576 0 0,-2 3 308 0 0,1 1-3716 0 0,0 2-5821 0 0</inkml:trace>
  <inkml:trace contextRef="#ctx0" brushRef="#br0" timeOffset="14312.082">4058 122 0 0 0,'0'0'1578'0'0,"0"0"411"0"0,0 0 196 0 0,0 0 30 0 0,0 0-99 0 0,0 0-176 0 0,0 0-208 0 0,0 0-200 0 0,2-1-205 0 0,8-4-175 0 0,-7 4-141 0 0,-3 1-144 0 0,0 0-107 0 0,0 0-93 0 0,0 0-80 0 0,0 0-66 0 0,0 0-52 0 0,-6 18 1998 0 0,-80 89-2113 0 0,-3-4-1 0 0,-5-4 1 0 0,-6-3-354 0 0,97-94 2 0 0,1 1-1 0 0,-1-1 0 0 0,0 1 0 0 0,1-1 1 0 0,0 1-1 0 0,0 0 0 0 0,0 0 0 0 0,0 0 1 0 0,0 0-1 0 0,0 1 0 0 0,1-1 1 0 0,0 0-1 0 0,0 1 0 0 0,0-1 0 0 0,0 1 1 0 0,0-1-1 0 0,0 1 0 0 0,1-1 0 0 0,0 1 1 0 0,0 0-1 0 0,0-1 0 0 0,0 2-1 0 0,2-2 9 0 0,1-1 1 0 0,-1 1-1 0 0,1-1 0 0 0,0 0 0 0 0,-1 0 0 0 0,1 0 0 0 0,0 0 0 0 0,0-1 1 0 0,0 1-1 0 0,0-1 0 0 0,1 1 0 0 0,-1-1 0 0 0,0 0 0 0 0,0-1 0 0 0,1 1 1 0 0,-1 0-1 0 0,4-1-9 0 0,-4 1 22 0 0,284 22 731 0 0,-208 3-658 0 0,-34-8-94 0 0,-45-18 7 0 0,-43-85 1040 0 0,-66-106-906 0 0,35 37 4 0 0,74 153-163 0 0,-1 0-1 0 0,1 0 1 0 0,0 0-1 0 0,-1 0 1 0 0,1 1-1 0 0,0-1 1 0 0,0 0-1 0 0,-1 0 1 0 0,1 0-1 0 0,0 0 1 0 0,0 0-1 0 0,0 0 1 0 0,0 0-1 0 0,0 0 1 0 0,0 0-1 0 0,0 0 1 0 0,1 0-1 0 0,-1 0 1 0 0,0 0-1 0 0,0 1 1 0 0,1-1-1 0 0,-1 0 1 0 0,1 0-1 0 0,-1 0 1 0 0,1 0-1 0 0,-1 1 1 0 0,1-1-1 0 0,-1 0 0 0 0,1 0 1 0 0,0 1-1 0 0,-1-1 1 0 0,1 0-1 0 0,0 1 1 0 0,0-1-1 0 0,-1 1 1 0 0,1-1-1 0 0,0 1 1 0 0,0-1-1 0 0,0 1 1 0 0,0 0-1 0 0,-1-1 1 0 0,1 1-1 0 0,0 0 1 0 0,0 0-1 0 0,0 0 1 0 0,0 0-1 0 0,0 0 18 0 0,32-3-1762 0 0,-11 4-3826 0 0,-5 0-5027 0 0,-15-1 828 0 0</inkml:trace>
  <inkml:trace contextRef="#ctx0" brushRef="#br0" timeOffset="15104.811">4515 82 0 0 0,'0'0'520'0'0,"0"0"316"0"0,0 0 329 0 0,0 0 141 0 0,0 0-61 0 0,0 0-188 0 0,0 0-210 0 0,0 0-112 0 0,0 0-8 0 0,0 0 109 0 0,7-7 178 0 0,22-20 176 0 0,-21 20 151 0 0,-8 7 54 0 0,0 0-31 0 0,0 0-94 0 0,0 0-117 0 0,0 0-111 0 0,0 0-106 0 0,0 0-101 0 0,0 0-96 0 0,0 0-109 0 0,0 0-84 0 0,11 5 4764 0 0,-23 32-5063 0 0,-61 142 262 0 0,43-109-584 0 0,18-46 90 0 0,1 1 0 0 0,1 0 1 0 0,1 1-1 0 0,2 0 0 0 0,0 0 0 0 0,-1 17-15 0 0,14 64-21 0 0,-3-103 43 0 0,1 1 0 0 0,0-1 0 0 0,1 0 0 0 0,-1 0-1 0 0,1 0 1 0 0,-1-1 0 0 0,1 1 0 0 0,0-1 0 0 0,1 0 0 0 0,-1-1 0 0 0,0 1-1 0 0,1-1 1 0 0,-1 0 0 0 0,1-1 0 0 0,0 1 0 0 0,0-1 0 0 0,0 0-1 0 0,-1 0 1 0 0,1-1 0 0 0,0 0 0 0 0,0 0 0 0 0,0 0 0 0 0,0-1 0 0 0,0 0-1 0 0,0 0 1 0 0,4-2-22 0 0,80-11 503 0 0,-90 14-487 0 0,-25-21-3197 0 0,-3 5-3030 0 0,16 11-1750 0 0,11 4 6774 0 0,-8 0-10150 0 0</inkml:trace>
  <inkml:trace contextRef="#ctx0" brushRef="#br0" timeOffset="15397.634">4211 295 7034 0 0,'0'0'2644'0'0,"0"0"-515"0"0,0 0-324 0 0,0 0-34 0 0,0 0 20 0 0,0 0-146 0 0,0 0-250 0 0,0 0-311 0 0,0 0-287 0 0,0 0-175 0 0,0 0-62 0 0,0 0-13 0 0,0 0-30 0 0,-3-2-43 0 0,-1 0-539 0 0,5 2 108 0 0,-1 0 0 0 0,0 0 1 0 0,1-1-1 0 0,-1 1 1 0 0,0 0-1 0 0,1 0 0 0 0,-1 0 1 0 0,0 0-1 0 0,0 0 0 0 0,1 0 1 0 0,-1 0-1 0 0,0 0 0 0 0,0-1 1 0 0,1 1-1 0 0,-1 0 0 0 0,0 0 1 0 0,0 0-1 0 0,1-1 0 0 0,-1 1 1 0 0,0 0-1 0 0,0 0 0 0 0,0-1 1 0 0,0 1-1 0 0,1 0 0 0 0,-1 0 1 0 0,0-1-1 0 0,0 1 0 0 0,0 0 1 0 0,0 0-1 0 0,0-1 1 0 0,0 1-1 0 0,0 0 0 0 0,0-1 1 0 0,0 1-1 0 0,0 0 0 0 0,0-1 1 0 0,0 1-1 0 0,0 0 0 0 0,0 0 1 0 0,0-1-1 0 0,0 1 0 0 0,0 0 1 0 0,0-1-1 0 0,0 1 0 0 0,0 0-43 0 0,316-29 2010 0 0,-248 28-3296 0 0,-38 1-7069 0 0,-23 0-3785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135 389 0 0 0,'0'0'1302'0'0,"0"0"163"0"0,0 0-44 0 0,0 0-124 0 0,0 0-115 0 0,0 0-73 0 0,11-2 28 0 0,33-5 67 0 0,-33 5 23 0 0,-11 2-32 0 0,0 0-119 0 0,0 0-123 0 0,0 0-104 0 0,0 0-68 0 0,0 0-37 0 0,0 0-29 0 0,-19 0 1816 0 0,-65 8-1791 0 0,-14-1 1064 0 0,164 11-1868 0 0,93-4 90 0 0,-120-9 4 0 0,-38-5 0 0 0,-1 0 14 0 0,0 0 78 0 0,0 0 72 0 0,-28-1 726 0 0,-129-6-886 0 0,156 7-137 0 0,1 0-52 0 0,0 0-61 0 0,0 0-61 0 0,23 8-2368 0 0,-6-4-4225 0 0,-11-1-1107 0 0</inkml:trace>
  <inkml:trace contextRef="#ctx0" brushRef="#br0" timeOffset="486.484">731 25 1896 0 0,'0'0'2374'0'0,"0"0"-452"0"0,0 0-199 0 0,0 0 24 0 0,0 0 60 0 0,0 0-23 0 0,0 0-222 0 0,0 0-267 0 0,0 0-268 0 0,0 0-236 0 0,0 0-124 0 0,0 0-23 0 0,0 0 8 0 0,-1-3 1 0 0,1 2-611 0 0,0 1-1 0 0,0-1 0 0 0,0 1 1 0 0,0-1-1 0 0,0 1 0 0 0,0 0 1 0 0,0-1-1 0 0,-1 1 0 0 0,1-1 1 0 0,0 1-1 0 0,0 0 0 0 0,0-1 1 0 0,-1 1-1 0 0,1 0 0 0 0,0-1 0 0 0,-1 1 1 0 0,1 0-1 0 0,0-1 0 0 0,-1 1 1 0 0,1 0-1 0 0,0-1 0 0 0,-1 1 1 0 0,1 0-1 0 0,0 0 0 0 0,-1 0 1 0 0,1-1-1 0 0,-1 1 0 0 0,1 0 1 0 0,0 0-1 0 0,-1 0 0 0 0,1 0 1 0 0,-1 0-1 0 0,1 0 0 0 0,-1 0 1 0 0,1 0-1 0 0,-1 0 0 0 0,1 0 1 0 0,0 0-1 0 0,-1 0 0 0 0,1 0 0 0 0,-1 0 1 0 0,1 0-1 0 0,-1 0 0 0 0,1 1 1 0 0,0-1-1 0 0,-1 0 0 0 0,1 0 1 0 0,-1 0-1 0 0,1 1 0 0 0,0-1 1 0 0,-1 0-1 0 0,1 1 0 0 0,0-1 1 0 0,-1 0-1 0 0,1 0 0 0 0,0 1 1 0 0,0-1-1 0 0,-1 1 0 0 0,1-1 1 0 0,0 0-1 0 0,0 1 0 0 0,0-1 0 0 0,-1 1 1 0 0,1-1-42 0 0,-14 10 159 0 0,-7 5 69 0 0,1 0-1 0 0,0 1 1 0 0,2 1 0 0 0,0 1 0 0 0,0 1 0 0 0,2 0 0 0 0,1 2 0 0 0,0-1 0 0 0,1 2 0 0 0,-4 10-228 0 0,4-6 118 0 0,2 0 0 0 0,1 1 1 0 0,1 0-1 0 0,1 1 0 0 0,2 0 1 0 0,0 0-1 0 0,2 1 0 0 0,1-1 0 0 0,2 1 1 0 0,0 17-119 0 0,2-32 37 0 0,1 0 1 0 0,0 0 0 0 0,1 0-1 0 0,1 0 1 0 0,0 0 0 0 0,1-1-1 0 0,0 1 1 0 0,1-1 0 0 0,1 0-1 0 0,0-1 1 0 0,1 1 0 0 0,0-1-1 0 0,8 10-37 0 0,29 30 64 0 0,-28-49-2626 0 0,-11-17-6929 0 0,-5 14 9323 0 0,2-4-11037 0 0</inkml:trace>
  <inkml:trace contextRef="#ctx0" brushRef="#br0" timeOffset="1276.648">599 805 2336 0 0,'0'0'2157'0'0,"0"0"-686"0"0,0 0-212 0 0,0 0 313 0 0,0 0 351 0 0,0 0 104 0 0,0 0-202 0 0,0 0-326 0 0,0 0-298 0 0,0 0-144 0 0,0 0-56 0 0,0 0-45 0 0,0 0 22 0 0,2-1-2 0 0,75-87 2374 0 0,97-147-1820 0 0,-44 80-1329 0 0,-112 137-67 0 0,-18 18-129 0 0,0 0-20 0 0,0 0-13 0 0,0 0 0 0 0,0 0-13 0 0,0 16-102 0 0,-9 127 236 0 0,1-26-147 0 0,5-47 10 0 0,3-70 36 0 0,0 0 0 0 0,60-40 119 0 0,-19 2-82 0 0,-2-1 1 0 0,-2-3 0 0 0,-1-1-1 0 0,0-4-29 0 0,2-2 11 0 0,33-36 21 0 0,-67 149 63 0 0,-19 37 167 0 0,-33 80-120 0 0,20-34-322 0 0,26-139-353 0 0,2-8-3897 0 0,1-10-7008 0 0,-1 5 178 0 0</inkml:trace>
  <inkml:trace contextRef="#ctx0" brushRef="#br0" timeOffset="1856.971">1558 559 5177 0 0,'0'0'3601'0'0,"0"0"-1266"0"0,0 0-475 0 0,0 0 58 0 0,0 0-12 0 0,0 0-214 0 0,0 0-337 0 0,0 0-359 0 0,0 0-266 0 0,0 0-173 0 0,0 0-123 0 0,0 0-86 0 0,0 0-88 0 0,-17 29-67 0 0,-49 91-29 0 0,18-41 199 0 0,46-75-361 0 0,-1-1 1 0 0,1 1-1 0 0,-1-1 0 0 0,0 0 0 0 0,0 1 0 0 0,0-1 1 0 0,-1-1-1 0 0,1 1 0 0 0,-1 0 0 0 0,1-1 1 0 0,-1 0-1 0 0,0 0 0 0 0,0 0 0 0 0,0 0 0 0 0,0-1 1 0 0,0 1-1 0 0,-1-1 0 0 0,-3 1-2 0 0,7-4-23 0 0,0 0-1 0 0,0 0 1 0 0,0 0 0 0 0,0 0-1 0 0,1 0 1 0 0,-1 0-1 0 0,1 0 1 0 0,-1 0 0 0 0,1 0-1 0 0,-1 0 1 0 0,1 0-1 0 0,0 0 1 0 0,0 0 0 0 0,0 0-1 0 0,0 0 1 0 0,1 0-1 0 0,-1 0 1 0 0,0 0 0 0 0,1 0-1 0 0,0 0 1 0 0,-1 0-1 0 0,1 0 1 0 0,0 0 0 0 0,1-1 23 0 0,9-14 12 0 0,0 0 1 0 0,2 1 0 0 0,0 1 0 0 0,1 0-1 0 0,0 1 1 0 0,2 0 0 0 0,-1 1-1 0 0,1 1 1 0 0,12-6-13 0 0,-27 17 0 0 0,7-5 17 0 0,0 1 0 0 0,0 0-1 0 0,0 0 1 0 0,1 0-1 0 0,0 1 1 0 0,0 1 0 0 0,0-1-1 0 0,0 2 1 0 0,0-1 0 0 0,1 1-1 0 0,-1 0 1 0 0,1 1-1 0 0,2 0-16 0 0,-8 32 795 0 0,-4 118 324 0 0,31-83-1242 0 0,-30-66-5374 0 0,-2-9-162 0 0,-1 7-68 0 0,-2-4-2879 0 0</inkml:trace>
  <inkml:trace contextRef="#ctx0" brushRef="#br0" timeOffset="2034.851">1418 735 3857 0 0,'0'0'3181'0'0,"0"0"-1021"0"0,0 0-545 0 0,0 0-97 0 0,0 0-33 0 0,0 0-154 0 0,0 0-233 0 0,0 0-122 0 0,0 0-70 0 0,0 0-13 0 0,0 0-67 0 0,0 0-188 0 0,12 0-152 0 0,146 0 663 0 0,-87 0-3213 0 0,-61-1-241 0 0,-3-1-3514 0 0,-2 2-5256 0 0</inkml:trace>
  <inkml:trace contextRef="#ctx0" brushRef="#br0" timeOffset="2426.987">1863 467 6769 0 0,'0'0'3206'0'0,"0"0"-1556"0"0,0 0-624 0 0,0 0 153 0 0,0 0 330 0 0,0 0 136 0 0,0 0-142 0 0,0 0-294 0 0,0 0-285 0 0,0 0-163 0 0,0 0-97 0 0,0 0-65 0 0,0 0-91 0 0,27 2-82 0 0,85 8-68 0 0,52-8 457 0 0,-128-18-1624 0 0,-32 3-3657 0 0,-2-3-5852 0 0,-2 10 1160 0 0</inkml:trace>
  <inkml:trace contextRef="#ctx0" brushRef="#br0" timeOffset="2666.156">2044 238 5961 0 0,'0'0'2121'0'0,"0"0"-653"0"0,0 0-22 0 0,0 0 294 0 0,0 0 94 0 0,0 0-139 0 0,0 0-275 0 0,0 0-276 0 0,-3 35-230 0 0,-8 107-179 0 0,1 134-99 0 0,6-246-2604 0 0,1-12-7163 0 0,2-11-884 0 0</inkml:trace>
  <inkml:trace contextRef="#ctx0" brushRef="#br0" timeOffset="3375.06">2268 724 6913 0 0,'0'0'2508'0'0,"0"0"-488"0"0,0 0-62 0 0,0 0-16 0 0,0 0-255 0 0,0 0-418 0 0,0 0-437 0 0,0 0-225 0 0,0 0-47 0 0,0 0 14 0 0,0 0 7 0 0,0 0-13 0 0,0 0-48 0 0,8-16-57 0 0,50-119 776 0 0,-35 87-1087 0 0,2 1 0 0 0,1 1 0 0 0,3 1 0 0 0,8-7-152 0 0,-11 15-33 0 0,-17 69-336 0 0,-9 163 527 0 0,2-194-153 0 0,-1 0 0 0 0,0 0 0 0 0,0 0 0 0 0,0-1 0 0 0,0 1-1 0 0,1 0 1 0 0,-1-1 0 0 0,0 0 0 0 0,0 1 0 0 0,1-1 0 0 0,-1 1-1 0 0,0-1 1 0 0,1 0 0 0 0,-1 0 0 0 0,0 0 0 0 0,1 0 0 0 0,-1 0 0 0 0,1 0-1 0 0,-1 0 1 0 0,0-1 0 0 0,1 1 0 0 0,-1 0 0 0 0,0-1 0 0 0,0 1 0 0 0,1-1-1 0 0,-1 1 1 0 0,0-1 0 0 0,0 0 0 0 0,0 1 0 0 0,1-1 0 0 0,-1 0 0 0 0,0 0-1 0 0,0 0 1 0 0,0 0 0 0 0,0 0 0 0 0,0 0-5 0 0,88-115 237 0 0,-67 84-208 0 0,1 1 0 0 0,1 2 0 0 0,2 0 0 0 0,24-20-29 0 0,10-10 142 0 0,-58 94 43 0 0,-51 238 639 0 0,47-103-940 0 0,12-177-3985 0 0,-4-7-3608 0 0,-5 10-3040 0 0</inkml:trace>
  <inkml:trace contextRef="#ctx0" brushRef="#br0" timeOffset="3640.656">2964 573 13107 0 0,'0'0'2571'0'0,"0"0"-1088"0"0,0 0-389 0 0,0 0 151 0 0,0 0 117 0 0,0 0-115 0 0,0 0-262 0 0,0 0-263 0 0,0 0-187 0 0,0 0-134 0 0,0 0-88 0 0,0 0-70 0 0,3 24-60 0 0,11 111 37 0 0,-13-122-1767 0 0,2 27 5015 0 0,-2-24-7534 0 0,-1-14-2192 0 0,0-3-3874 0 0,0-3 2956 0 0</inkml:trace>
  <inkml:trace contextRef="#ctx0" brushRef="#br0" timeOffset="4156.61">2885 507 4929 0 0,'0'0'3091'0'0,"0"0"-599"0"0,0 0-304 0 0,0 0-178 0 0,0 0-302 0 0,0 0-392 0 0,0 0-434 0 0,0 0-323 0 0,0 0-74 0 0,0 0 42 0 0,0 0 86 0 0,0 0 76 0 0,11 0-77 0 0,14 0-323 0 0,4-2 74 0 0,1 2 1 0 0,0 2-1 0 0,0 0 0 0 0,-1 2 1 0 0,20 5-364 0 0,-47-9 9 0 0,-1 0 1 0 0,1 0 0 0 0,-1 0-1 0 0,0 0 1 0 0,1 0 0 0 0,-1 1-1 0 0,1-1 1 0 0,-1 0 0 0 0,0 1-1 0 0,1-1 1 0 0,-1 1 0 0 0,0-1-1 0 0,0 1 1 0 0,1 0 0 0 0,-1-1 0 0 0,0 1-1 0 0,0 0 1 0 0,0 0 0 0 0,0 0-1 0 0,0 0 1 0 0,0 0 0 0 0,0 0-1 0 0,0 0 1 0 0,0 0 0 0 0,-1 0-1 0 0,1 0 1 0 0,0 0 0 0 0,-1 1-1 0 0,1-1 1 0 0,-1 0 0 0 0,1 1 0 0 0,-1-1-1 0 0,1 0 1 0 0,-1 1 0 0 0,0-1-1 0 0,0 0 1 0 0,0 1 0 0 0,0-1-1 0 0,0 1 1 0 0,0-1 0 0 0,0 0-1 0 0,0 1 1 0 0,-1-1 0 0 0,1 0 0 0 0,0 1-1 0 0,-1-1 1 0 0,1 0 0 0 0,-1 1-1 0 0,0 0-9 0 0,-108 78 360 0 0,108-78-367 0 0,1 1 0 0 0,0-1-1 0 0,0 1 1 0 0,0-1-1 0 0,0 1 1 0 0,1-1 0 0 0,-1 1-1 0 0,1-1 1 0 0,0 0-1 0 0,-1 1 1 0 0,1-1 0 0 0,0 0-1 0 0,0 0 1 0 0,0 1-1 0 0,1-1 1 0 0,-1 0 0 0 0,1 0-1 0 0,-1 0 1 0 0,1-1 0 0 0,-1 1-1 0 0,1 0 1 0 0,0 0-1 0 0,0-1 1 0 0,0 1 0 0 0,0-1-1 0 0,0 0 1 0 0,0 0-1 0 0,0 1 1 0 0,1-1 0 0 0,-1-1-1 0 0,0 1 1 0 0,1 0-1 0 0,0 0 8 0 0,-2-1-4 0 0,5 3 6 0 0,0 0 0 0 0,0 1 0 0 0,0-1 0 0 0,0 1 0 0 0,-1 0 0 0 0,0 1-1 0 0,1 0 1 0 0,-2-1 0 0 0,1 1 0 0 0,0 1 0 0 0,-1-1 0 0 0,0 1 0 0 0,0 0-1 0 0,-1 0 1 0 0,2 3-2 0 0,-5-5 21 0 0,0-1-1 0 0,0 1 0 0 0,-1-1 0 0 0,1 1 0 0 0,-1-1 0 0 0,0 0 1 0 0,0 1-1 0 0,0-1 0 0 0,-1 0 0 0 0,1 0 0 0 0,-1 0 1 0 0,1 0-1 0 0,-1 0 0 0 0,0 0 0 0 0,0 0 0 0 0,-1 0 1 0 0,1-1-1 0 0,0 1 0 0 0,-1-1 0 0 0,0 0 0 0 0,1 0 1 0 0,-1 0-1 0 0,0 0 0 0 0,0 0 0 0 0,0 0 0 0 0,0-1 1 0 0,-1 1-1 0 0,1-1 0 0 0,0 0 0 0 0,-1 0 0 0 0,1-1 1 0 0,-1 1-1 0 0,1 0 0 0 0,0-1 0 0 0,-3 0-20 0 0,-9 5 3 0 0,-121 11-951 0 0,100-26-1584 0 0,15-2-5912 0 0,17 8 366 0 0</inkml:trace>
  <inkml:trace contextRef="#ctx0" brushRef="#br0" timeOffset="4725.795">3207 25 2497 0 0,'0'0'2793'0'0,"0"0"-424"0"0,0 0-279 0 0,0 0-44 0 0,0 0-69 0 0,0 0-210 0 0,0 0-292 0 0,0 0-346 0 0,0 0-308 0 0,0 0-202 0 0,0 0-127 0 0,0 0-65 0 0,0 0-11 0 0,3-6 103 0 0,-2 4-539 0 0,-1 1 55 0 0,0 0-1 0 0,0 0 1 0 0,1 1-1 0 0,-1-1 1 0 0,0 0-1 0 0,0 1 1 0 0,1-1-1 0 0,-1 0 1 0 0,0 0-1 0 0,1 1 1 0 0,-1-1-1 0 0,0 1 1 0 0,1-1-1 0 0,-1 0 1 0 0,1 1 0 0 0,-1-1-1 0 0,1 1 1 0 0,0-1-1 0 0,-1 1 1 0 0,1-1-1 0 0,-1 1 1 0 0,1 0-1 0 0,0-1 1 0 0,-1 1-1 0 0,1 0 1 0 0,0-1-1 0 0,0 1 1 0 0,-1 0-1 0 0,1 0 1 0 0,0 0 0 0 0,0 0-1 0 0,-1-1 1 0 0,1 1-1 0 0,0 0 1 0 0,0 0-1 0 0,-1 1 1 0 0,1-1-1 0 0,0 0 1 0 0,0 0-1 0 0,-1 0 1 0 0,1 0-1 0 0,0 1 1 0 0,-1-1-1 0 0,1 0 1 0 0,0 1 0 0 0,-1-1-1 0 0,1 0 1 0 0,0 1-1 0 0,-1-1 1 0 0,1 1-1 0 0,-1-1 1 0 0,1 1-1 0 0,-1-1 1 0 0,1 1-1 0 0,-1-1 1 0 0,1 1-1 0 0,-1 0 1 0 0,1-1-1 0 0,-1 1 1 0 0,0 0-1 0 0,1-1 1 0 0,-1 1 0 0 0,0 0-1 0 0,0 0 1 0 0,0-1-1 0 0,1 1 1 0 0,-1 0-1 0 0,0 0 1 0 0,0 0-35 0 0,12 17 351 0 0,0 0-1 0 0,-1 1 1 0 0,0 0 0 0 0,-2 1 0 0 0,0 0 0 0 0,-2 0 0 0 0,0 1-1 0 0,0 4-350 0 0,8 20 270 0 0,-4-10-126 0 0,0 0 0 0 0,-3 1 0 0 0,-1 0 0 0 0,-1 1 0 0 0,-2 0 0 0 0,-2-1-1 0 0,-1 1 1 0 0,-4 26-144 0 0,0-43 15 0 0,-1 0 1 0 0,-1 1-1 0 0,-1-2 0 0 0,0 1 0 0 0,-2-1 0 0 0,0 0 1 0 0,-1 0-1 0 0,-1-1 0 0 0,-1-1 0 0 0,-1 0 0 0 0,0 0 0 0 0,-1-1 1 0 0,-1 0-1 0 0,0-1 0 0 0,-1-1 0 0 0,-12 9-15 0 0,-102 47-123 0 0,95-63-190 0 0,34-7 229 0 0,0 0-7 0 0,0 0-11 0 0,0 0-5 0 0,0 0 11 0 0,0 0-6 0 0,0 0 18 0 0,0 0-16 0 0,0 0-8 0 0,0 0 12 0 0,0 0 12 0 0,-2-26-1857 0 0,-1 4-783 0 0,0 9-2077 0 0,3 11-750 0 0,0 2-5404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45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3393 0 0,'0'0'2544'0'0,"0"0"-521"0"0,0 0-248 0 0,0 0 130 0 0,0 0 111 0 0,0 0-79 0 0,0 0-324 0 0,0 0-424 0 0,0 0-343 0 0,0 0-219 0 0,0 0-151 0 0,15-3 735 0 0,-2 19-954 0 0,-1 0-1 0 0,-1 1 0 0 0,-1 1 1 0 0,0-1-1 0 0,-1 2 0 0 0,-1-1 1 0 0,-1 1-1 0 0,0 1 0 0 0,-2-1 1 0 0,0 1-1 0 0,-1 3-256 0 0,4 6 156 0 0,39 172 1 0 0,6-42-98 0 0,-38-133-99 0 0,-14-26 49 0 0,-1 0 10 0 0,0 0 13 0 0,14-30 1828 0 0,-1 3-1711 0 0,-1 0 0 0 0,-2-1 0 0 0,-1-1 0 0 0,-1 1 0 0 0,2-15-149 0 0,-2 8 74 0 0,19-59 45 0 0,5 2 1 0 0,26-53-120 0 0,22-20-7 0 0,-80 162 1921 0 0,1 1-4274 0 0,-2 2-14175 0 0,1 0 5838 0 0</inkml:trace>
  <inkml:trace contextRef="#ctx0" brushRef="#br0" timeOffset="842.665">549 785 4961 0 0,'0'0'2321'0'0,"0"0"-332"0"0,0 0-128 0 0,0 0-54 0 0,0 0-123 0 0,0 0-282 0 0,0 0-326 0 0,0 0-253 0 0,0 0-224 0 0,0 0-155 0 0,0 0-87 0 0,0 0-43 0 0,-2-2-2 0 0,-7-6 12 0 0,7 7 24 0 0,2 1 12 0 0,5 25 3166 0 0,7-17-85 0 0,2-33-2823 0 0,-4 9-634 0 0,-1 8 12 0 0,0 1-1 0 0,1 1 1 0 0,0 0-1 0 0,0 0 0 0 0,0 1 1 0 0,1 0-1 0 0,0 1 0 0 0,0 0 1 0 0,0 0-1 0 0,0 2 1 0 0,1-1-1 0 0,-1 1 0 0 0,1 1 1 0 0,0 0-1 0 0,-1 1 0 0 0,1 0 1 0 0,9 2 4 0 0,-19-1-2 0 0,1 0 0 0 0,-1 0 0 0 0,0 1 0 0 0,0-1 0 0 0,0 1 0 0 0,1 0 0 0 0,-1-1 0 0 0,-1 1 0 0 0,1 0 0 0 0,0 0 0 0 0,0 0 0 0 0,-1 1 0 0 0,1-1 0 0 0,-1 0 0 0 0,0 1 0 0 0,0-1 0 0 0,0 1 0 0 0,0-1 0 0 0,0 1 0 0 0,0-1 0 0 0,-1 1 0 0 0,1-1 0 0 0,-1 1 0 0 0,1 0 0 0 0,-1-1 0 0 0,0 1 0 0 0,0 0 0 0 0,-1-1 0 0 0,1 1 0 0 0,-1 2 2 0 0,0 1 8 0 0,-1 0 0 0 0,1-1 0 0 0,-1 1 0 0 0,0-1 0 0 0,-1 1 0 0 0,1-1 0 0 0,-1 0 0 0 0,0 0 0 0 0,0 0 0 0 0,-1-1 0 0 0,1 1 0 0 0,-1-1 1 0 0,0 1-1 0 0,-1-1 0 0 0,1-1 0 0 0,0 1 0 0 0,-3 0-8 0 0,-19 22 16 0 0,11-10 8 0 0,8-9-22 0 0,-1 0 1 0 0,1 1-1 0 0,0 0 1 0 0,1 0-1 0 0,0 0 1 0 0,0 1-1 0 0,1 0 1 0 0,0 0-1 0 0,0 0 1 0 0,1 0 0 0 0,1 1-1 0 0,-1 0 1 0 0,1 0-1 0 0,1 0 1 0 0,0 0-1 0 0,0 7-2 0 0,2-14 3 0 0,0 0 0 0 0,0 0 0 0 0,0 0 0 0 0,1 0-1 0 0,-1 0 1 0 0,1 0 0 0 0,0 0 0 0 0,0 0 0 0 0,0 0 0 0 0,0-1 0 0 0,1 1-1 0 0,-1 0 1 0 0,1-1 0 0 0,0 1 0 0 0,-1-1 0 0 0,1 0 0 0 0,0 1 0 0 0,0-1 0 0 0,1 0-1 0 0,-1 0 1 0 0,0 0 0 0 0,1-1 0 0 0,-1 1 0 0 0,1 0 0 0 0,0-1 0 0 0,-1 0-1 0 0,2 1-2 0 0,88 9 335 0 0,-69-12-249 0 0,-21 1-76 0 0,1 0 1 0 0,-1 0-1 0 0,0 0 1 0 0,1 0-1 0 0,-1-1 1 0 0,0 1-1 0 0,1-1 1 0 0,-1 1-1 0 0,0-1 1 0 0,0 0-1 0 0,0 0 1 0 0,0 0-1 0 0,0 0 1 0 0,0-1-1 0 0,0 1 1 0 0,0 0 0 0 0,0-1-1 0 0,0 1 1 0 0,-1-1-1 0 0,1 0 1 0 0,-1 1-1 0 0,1-1 1 0 0,-1 0-1 0 0,0 0 1 0 0,1 0-11 0 0,7-22-3734 0 0,-6 19 379 0 0,-2 3-280 0 0,0 1-3692 0 0,-1-2-4013 0 0</inkml:trace>
  <inkml:trace contextRef="#ctx0" brushRef="#br0" timeOffset="1798.954">45 199 0 0 0,'0'0'994'0'0,"0"0"757"0"0,0 0 404 0 0,0 0 183 0 0,0 0 2 0 0,0 0-130 0 0,0 0-339 0 0,0 0-381 0 0,0 0-221 0 0,0 0-138 0 0,0 0-57 0 0,0 0-49 0 0,0 0-98 0 0,0-3-92 0 0,1-12-103 0 0,0 11-92 0 0,-1 4-90 0 0,19 0 2141 0 0,12 0-2387 0 0,97 0 430 0 0,0 5 0 0 0,54 12-734 0 0,-165-13 1938 0 0,-44-29-1865 0 0,-115-83 87 0 0,96 69-149 0 0,42 34-230 0 0,-2-4-917 0 0,8-1-5427 0 0,3 3-4086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55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179 115 0 0 0,'0'0'457'0'0,"0"0"468"0"0,0 0 472 0 0,0 0 366 0 0,0 0 122 0 0,0 0-148 0 0,0 0-264 0 0,0 0-306 0 0,0 0-280 0 0,-9-6-223 0 0,-31-16-102 0 0,31 16 7 0 0,9 6 56 0 0,0 0 64 0 0,0 0 34 0 0,9 7 3915 0 0,2 15-3413 0 0,-7-13-333 0 0,3 11-529 0 0,0 0 1 0 0,-2 1-1 0 0,0-1 1 0 0,-2 1-1 0 0,0 0 0 0 0,-1 0 1 0 0,-1 0-1 0 0,-1 0 0 0 0,-1 5-363 0 0,4 67 431 0 0,7 175-290 0 0,-10-267-221 0 0,0-1-32 0 0,0 0-42 0 0,0 0-81 0 0,0 0-81 0 0,0-20-3192 0 0,-1 11 2105 0 0,-1-18-3371 0 0,2 10-2549 0 0,0 9-892 0 0</inkml:trace>
  <inkml:trace contextRef="#ctx0" brushRef="#br0" timeOffset="507.643">1 155 1688 0 0,'0'0'2941'0'0,"0"0"-923"0"0,0 0-371 0 0,0 0 82 0 0,0 0 229 0 0,0 0 128 0 0,0 0-136 0 0,0 0-366 0 0,0 0-421 0 0,0 0-333 0 0,0 0-212 0 0,0 0-96 0 0,0-12-18 0 0,0-36-15 0 0,23 25 381 0 0,-16 21-686 0 0,25-12 161 0 0,1 2 1 0 0,-1 1-1 0 0,2 2 0 0 0,-1 1 1 0 0,1 2-1 0 0,1 1 1 0 0,-1 2-1 0 0,1 1-345 0 0,-32 2 5 0 0,0 0 0 0 0,0 0 0 0 0,0 1 0 0 0,-1-1 0 0 0,1 1 0 0 0,0-1 0 0 0,0 1-1 0 0,0 0 1 0 0,0 0 0 0 0,-1 0 0 0 0,1 1 0 0 0,0-1 0 0 0,-1 0 0 0 0,1 1 0 0 0,-1 0 0 0 0,0 0 0 0 0,0 0 0 0 0,1 0 0 0 0,-1 0 0 0 0,0 0-1 0 0,-1 0 1 0 0,1 0 0 0 0,0 1 0 0 0,-1-1 0 0 0,1 1 0 0 0,-1 0 0 0 0,0-1 0 0 0,0 1 0 0 0,0 0 0 0 0,0 0 0 0 0,0-1 0 0 0,0 1-1 0 0,-1 0 1 0 0,0 0 0 0 0,1 0 0 0 0,-1 0 0 0 0,0 0 0 0 0,0 0 0 0 0,-1 0 0 0 0,1 0 0 0 0,-1 0 0 0 0,1-1 0 0 0,-1 1 0 0 0,0 0 0 0 0,0 1-5 0 0,-9 20 19 0 0,0 1 0 0 0,-2-1 0 0 0,0-1 0 0 0,-2 0 0 0 0,0-1 0 0 0,-2-1 1 0 0,-13 16-20 0 0,19-25 7 0 0,-6 8-7 0 0,11-16-5 0 0,0 1 0 0 0,1 0 0 0 0,-1 1 0 0 0,1-1 0 0 0,0 1 0 0 0,1 0-1 0 0,-1 0 1 0 0,1 0 0 0 0,1 0 0 0 0,-1 0 0 0 0,1 1 0 0 0,0-1 0 0 0,0 1 0 0 0,1 0-1 0 0,-1-1 1 0 0,2 1 0 0 0,-1 1 5 0 0,3-5-5 0 0,0 0 0 0 0,0 0 0 0 0,1 0 0 0 0,-1 0-1 0 0,1 0 1 0 0,0 0 0 0 0,0-1 0 0 0,0 1 0 0 0,0-1 0 0 0,0 0 0 0 0,0 0-1 0 0,1 0 1 0 0,-1 0 0 0 0,1 0 0 0 0,-1-1 0 0 0,1 0 0 0 0,0 1 0 0 0,-1-1 0 0 0,1-1-1 0 0,4 1 6 0 0,-6 0-1 0 0,113 18-14 0 0,40 14 1 0 0,-153-33 18 0 0,0 1-1 0 0,0 0 1 0 0,0 0 0 0 0,0 0 0 0 0,-1 0-1 0 0,1 1 1 0 0,0-1 0 0 0,-1 0 0 0 0,1 1 0 0 0,-1-1-1 0 0,1 1 1 0 0,-1 0 0 0 0,0-1 0 0 0,0 1-1 0 0,0 0 1 0 0,0 0 0 0 0,0-1 0 0 0,0 1-1 0 0,0 0 1 0 0,0 0 0 0 0,-1 0 0 0 0,1 0 0 0 0,-1 1-1 0 0,0-1 1 0 0,1 0 0 0 0,-1 0 0 0 0,0 0-1 0 0,0 0 1 0 0,0 0 0 0 0,-1 0 0 0 0,1 0 0 0 0,0 0-1 0 0,-1 0 1 0 0,1 0 0 0 0,-1 0 0 0 0,0 0-1 0 0,0 0 1 0 0,0 0 0 0 0,0 0 0 0 0,0 0-1 0 0,0 0 1 0 0,-1 0-4 0 0,-58 74 154 0 0,29-47-119 0 0,0 0-1 0 0,-2-2 1 0 0,-1-2 0 0 0,-1-1-1 0 0,-15 7-34 0 0,44-28-98 0 0,-1-1 0 0 0,1 1 0 0 0,-1-1 0 0 0,0 0 0 0 0,0-1 0 0 0,0 1 0 0 0,0-2 0 0 0,0 1 0 0 0,0-1 0 0 0,0 0-1 0 0,0 0 1 0 0,0 0 0 0 0,-2-2 98 0 0,-5-22-4823 0 0,13 4-3224 0 0,1 18 5222 0 0,0-6-6377 0 0</inkml:trace>
  <inkml:trace contextRef="#ctx0" brushRef="#br0" timeOffset="1254.757">818 512 48 0 0,'0'0'2260'0'0,"0"0"80"0"0,0 0 38 0 0,0 0 82 0 0,0 0-81 0 0,0 0-321 0 0,0 0-443 0 0,0 0-383 0 0,0 0-257 0 0,0 0-173 0 0,0 0-149 0 0,-10 31-125 0 0,-33 96-110 0 0,32-82 202 0 0,14-43-524 0 0,0 0-1 0 0,0 0 1 0 0,0 0 0 0 0,0 0 0 0 0,0 0-1 0 0,1-1 1 0 0,-1 1 0 0 0,0-1 0 0 0,1 0-1 0 0,-1 0 1 0 0,1 0 0 0 0,-1 0 0 0 0,1-1-1 0 0,-1 0 1 0 0,1 1 0 0 0,0-1 0 0 0,-1 0-1 0 0,1-1 1 0 0,-1 1 0 0 0,1-1 0 0 0,-1 1-1 0 0,1-1 1 0 0,-1 0 0 0 0,1-1 0 0 0,0 1-96 0 0,22-8 305 0 0,0-2 0 0 0,0 0-1 0 0,-1-2 1 0 0,-1-1 0 0 0,0-1 0 0 0,13-10-305 0 0,-35 24 2 0 0,0 0-1 0 0,0 1 1 0 0,0 0-1 0 0,0-1 1 0 0,0 1-1 0 0,0 0 1 0 0,0 0-1 0 0,0 0 1 0 0,0 1-1 0 0,0-1 1 0 0,0 0-1 0 0,0 1 1 0 0,0-1-1 0 0,0 1 1 0 0,0 0-1 0 0,0-1 1 0 0,0 1-1 0 0,0 0 0 0 0,-1 0 1 0 0,1 0-1 0 0,0 1 1 0 0,-1-1-1 0 0,1 0 1 0 0,-1 0-1 0 0,1 1 1 0 0,-1-1-1 0 0,1 1 1 0 0,-1 0-1 0 0,0-1 1 0 0,0 1-1 0 0,0 0 1 0 0,0 0-1 0 0,0 0 1 0 0,0-1-1 0 0,-1 2-1 0 0,16 14 27 0 0,-8-9-12 0 0,0-1 0 0 0,1-1-1 0 0,0 0 1 0 0,0 0 0 0 0,0-1 0 0 0,1 0-1 0 0,-1 0 1 0 0,1-1 0 0 0,0 0 0 0 0,1-1 0 0 0,-1 0-1 0 0,1-1 1 0 0,-1 0 0 0 0,1-1 0 0 0,0 0-1 0 0,-1 0 1 0 0,1-1 0 0 0,0-1 0 0 0,0 0-1 0 0,-1 0 1 0 0,1-1 0 0 0,0-1 0 0 0,-1 1 0 0 0,0-2-1 0 0,0 1 1 0 0,8-5-15 0 0,11-10 132 0 0,0-2 0 0 0,-1-1-1 0 0,-2-1 1 0 0,0-2 0 0 0,-1 0-1 0 0,-1-1 1 0 0,-2-2 0 0 0,-1 0 0 0 0,-1-2-1 0 0,-1 0 1 0 0,-1-1 0 0 0,-2 0-1 0 0,-1-2 1 0 0,-2 0 0 0 0,0 0 0 0 0,-3-1-1 0 0,7-34-131 0 0,-15 62 16 0 0,0-1 0 0 0,-1 0 0 0 0,1 0-1 0 0,-1 0 1 0 0,0 0 0 0 0,-1 0 0 0 0,0-1 0 0 0,0 1-1 0 0,0 0 1 0 0,0 0 0 0 0,-1 0 0 0 0,0 0 0 0 0,-1 0-1 0 0,1 0 1 0 0,-1 0 0 0 0,0 0 0 0 0,-1 1-1 0 0,1-1 1 0 0,-1 1 0 0 0,0-1 0 0 0,0 1 0 0 0,-1 0-1 0 0,0 0 1 0 0,0 0 0 0 0,-2-2-16 0 0,4 7-1 0 0,0-1-1 0 0,1 1 1 0 0,-1 0 0 0 0,0-1-1 0 0,0 1 1 0 0,1 0 0 0 0,-1 0-1 0 0,0 0 1 0 0,0 0 0 0 0,1 0-1 0 0,-1 0 1 0 0,0 1 0 0 0,0-1-1 0 0,1 0 1 0 0,-1 1 0 0 0,0 0-1 0 0,1-1 1 0 0,-1 1 0 0 0,1 0-1 0 0,-1 0 1 0 0,1 0 0 0 0,-1 0-1 0 0,1 0 1 0 0,-1 0 0 0 0,1 0 0 0 0,0 0-1 0 0,0 1 1 0 0,0-1 0 0 0,-1 0-1 0 0,1 1 1 0 0,1-1 0 0 0,-1 1-1 0 0,0 0 1 0 0,0-1 0 0 0,0 1-1 0 0,1-1 1 0 0,-1 1 0 0 0,1 0-1 0 0,-1 0 2 0 0,-18 69-40 0 0,18-36 38 0 0,1 0 0 0 0,2 0 0 0 0,2 1 0 0 0,1-2 1 0 0,2 1-1 0 0,1-1 0 0 0,2 0 0 0 0,13 32 2 0 0,1 9 12 0 0,-5 29-534 0 0,-33-108-649 0 0,-30-53-4922 0 0,22 15-4178 0 0,19 36 7849 0 0,-4-6-5090 0 0</inkml:trace>
  <inkml:trace contextRef="#ctx0" brushRef="#br0" timeOffset="1496.405">1354 196 5873 0 0,'0'0'2334'0'0,"0"0"-758"0"0,0 0-26 0 0,0 0 400 0 0,0 0 253 0 0,0 0-93 0 0,0 0-326 0 0,0 0-428 0 0,0 0-315 0 0,0 0-190 0 0,0 0-139 0 0,35 12-78 0 0,109 37-84 0 0,-50-37 237 0 0,113-33-871 0 0,-181 20-1905 0 0,-15 1-3433 0 0,-5 0-6297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0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58 251 752 0 0,'0'0'2843'0'0,"0"0"-1281"0"0,0 0-316 0 0,0 0 242 0 0,0 0 300 0 0,0 0 122 0 0,0 0-107 0 0,0 0-242 0 0,0 0-273 0 0,0 0-172 0 0,0 0-108 0 0,0 0-118 0 0,-9-6-91 0 0,-30-16-85 0 0,30 17-77 0 0,9 5-88 0 0,0 0-69 0 0,0 0-61 0 0,0 0-52 0 0,0 0-53 0 0,0 0-40 0 0,11 0 742 0 0,281 7 1790 0 0,-205-3-2638 0 0,-91 3 1139 0 0,-85-51-1151 0 0,82 38-233 0 0,0 0 0 0 0,0 0 0 0 0,0 0 0 0 0,1-1 0 0 0,0 0-1 0 0,0 0 1 0 0,0-1 0 0 0,1 0 0 0 0,1 0 0 0 0,-1 0 0 0 0,1 0 0 0 0,0-1 0 0 0,1 1 0 0 0,0-1 0 0 0,1 0 0 0 0,0 0-1 0 0,0 0 1 0 0,1-1 0 0 0,0 1 0 0 0,0-3 77 0 0,43-7-6514 0 0,-28 16 2832 0 0,-1 2-3847 0 0,-3 1-2465 0 0</inkml:trace>
  <inkml:trace contextRef="#ctx0" brushRef="#br0" timeOffset="-1072.994">23 490 13627 0 0,'0'0'1508'0'0,"0"0"-214"0"0,0 0-53 0 0,0 0 114 0 0,0 0 66 0 0,0 0-96 0 0,0 0-275 0 0,0 0-354 0 0,0 0-287 0 0,0 0-187 0 0,0 0-109 0 0,6-6 177 0 0,18 42-39 0 0,-2 0 0 0 0,-2 2 1 0 0,-1 1-1 0 0,-2 0 0 0 0,-2 1 1 0 0,-1 1-1 0 0,-2 0 0 0 0,-2 1 1 0 0,-2 0-1 0 0,-2 0 0 0 0,-1 1 1 0 0,-2 12-252 0 0,16 83 147 0 0,0-50-104 0 0,-9-103 473 0 0,17-99-167 0 0,87-264-116 0 0,-102 346-276 0 0,-1 0 0 0 0,-2-1 0 0 0,-1 0 0 0 0,-1-1-1 0 0,-3 1 1 0 0,0-1 0 0 0,-2-15 43 0 0,-4 45-438 0 0,-3 12-15418 0 0,5-5 4541 0 0</inkml:trace>
  <inkml:trace contextRef="#ctx0" brushRef="#br0" timeOffset="-607.025">419 1079 10866 0 0,'0'0'1010'0'0,"0"0"-365"0"0,0 0 29 0 0,0 0 315 0 0,0 0 258 0 0,0 0 60 0 0,0 0-159 0 0,0 0-210 0 0,0 0-163 0 0,0 0-94 0 0,0 0-71 0 0,0 0-63 0 0,0 0-54 0 0,31-2-60 0 0,96-8-59 0 0,-62 7 326 0 0,-64 5-667 0 0,1-1 1 0 0,-1 1-1 0 0,0 0 1 0 0,0-1-1 0 0,0 1 0 0 0,0 0 1 0 0,0-1-1 0 0,0 1 0 0 0,0 0 1 0 0,-1 0-1 0 0,1 0 1 0 0,0 0-1 0 0,-1 0 0 0 0,0 0 1 0 0,1 0-1 0 0,-1 0 0 0 0,0 0 1 0 0,0 0-1 0 0,0 0 1 0 0,-1 0-1 0 0,1 0 0 0 0,0 0 1 0 0,-1 0-1 0 0,1-1 0 0 0,-1 1 1 0 0,1 0-1 0 0,-1 0 1 0 0,0 0-1 0 0,0 0 0 0 0,0-1 1 0 0,0 1-1 0 0,0 0 0 0 0,-1-1 1 0 0,1 1-1 0 0,0-1 1 0 0,-1 1-1 0 0,1-1 0 0 0,-1 1-33 0 0,-79 97 455 0 0,78-96-443 0 0,0 0 0 0 0,0 0-1 0 0,0 1 1 0 0,0-1 0 0 0,1 0 0 0 0,-1 1 0 0 0,1 0-1 0 0,0 0 1 0 0,0 0 0 0 0,1 0 0 0 0,-1 0 0 0 0,1 0-1 0 0,-1 0 1 0 0,1 0 0 0 0,1 0 0 0 0,-1 1 0 0 0,1-1-1 0 0,-1 0 1 0 0,1 2-12 0 0,2-4 29 0 0,0 0 0 0 0,1 0 0 0 0,-1 0-1 0 0,0 0 1 0 0,1 0 0 0 0,-1 0 0 0 0,1 0 0 0 0,0-1 0 0 0,0 0 0 0 0,-1 1-1 0 0,1-1 1 0 0,0 0 0 0 0,0 0 0 0 0,0 0 0 0 0,0-1 0 0 0,0 1 0 0 0,0-1-1 0 0,1 0 1 0 0,0 0-29 0 0,147-2 882 0 0,-128-19-1937 0 0,-23 5-3651 0 0,0 4-1812 0 0,0 5-5232 0 0</inkml:trace>
  <inkml:trace contextRef="#ctx0" brushRef="#br0" timeOffset="576.568">899 623 8826 0 0,'0'0'1387'0'0,"0"0"-340"0"0,0 0 100 0 0,0 0 298 0 0,0 0 136 0 0,0 0-112 0 0,0 0-187 0 0,0 0-222 0 0,0 0-104 0 0,0 0-26 0 0,0 0-115 0 0,0 0-86 0 0,11 1-61 0 0,86 16 2300 0 0,-79-12-2668 0 0,0-1 1 0 0,0 0-1 0 0,0-1 0 0 0,1-1 1 0 0,-1-1-1 0 0,1-1 1 0 0,5-1-301 0 0,34 5 154 0 0,-51-2-1796 0 0,-20 0-8838 0 0,11-2 116 0 0</inkml:trace>
  <inkml:trace contextRef="#ctx0" brushRef="#br0" timeOffset="877.929">903 914 12843 0 0,'0'0'1627'0'0,"0"0"-507"0"0,0 0-96 0 0,0 0 240 0 0,0 0 223 0 0,0 0 7 0 0,0 0-215 0 0,0 0-277 0 0,0 0-204 0 0,0 0-120 0 0,0 0-82 0 0,0 0-53 0 0,0 0-30 0 0,30 0-50 0 0,92 0-66 0 0,9 14 789 0 0,-110-14-2581 0 0,-12-16-5293 0 0,-4 10-1953 0 0,-3 2-2949 0 0</inkml:trace>
  <inkml:trace contextRef="#ctx0" brushRef="#br0" timeOffset="4655.966">1562 1838 8402 0 0,'0'0'1155'0'0,"0"0"-452"0"0,0 0-125 0 0,0 0 209 0 0,0 0 257 0 0,0 0 145 0 0,0 0-52 0 0,0 0-202 0 0,0 0-204 0 0,0 0-164 0 0,0 0-69 0 0,0 0-13 0 0,0 0 71 0 0,-2 11 108 0 0,-1 29 2542 0 0,89-184-390 0 0,88-90-1818 0 0,-21 83-450 0 0,-129 135-453 0 0,-22 13-77 0 0,-2 3 9 0 0,0 0-12 0 0,1 36 89 0 0,5 19-66 0 0,-2-31-14 0 0,-1-1 0 0 0,-1 1 0 0 0,-2 0 0 0 0,0 0-1 0 0,-1 0 1 0 0,-2 6-24 0 0,-7 62-30 0 0,33-121 91 0 0,162-195-8 0 0,-163 203-40 0 0,-19 16-15 0 0,2 0-1 0 0,-1 0 1 0 0,1 0-1 0 0,-1 1 1 0 0,1 0 0 0 0,1 0-1 0 0,-1 0 1 0 0,0 0-1 0 0,1 1 1 0 0,0 0 0 0 0,0 0-1 0 0,0 1 1 0 0,0 0-1 0 0,0 0 1 0 0,0 0 0 0 0,1 0-1 0 0,4 1 3 0 0,-4 38 6 0 0,-16 154 64 0 0,-2-103-154 0 0,6-75-789 0 0,-5 20 1087 0 0,7-22-4850 0 0,2-1-4876 0 0,1-10-2616 0 0</inkml:trace>
  <inkml:trace contextRef="#ctx0" brushRef="#br0" timeOffset="5257.178">2523 1712 6769 0 0,'0'0'3492'0'0,"0"0"-1684"0"0,0 0-641 0 0,0 0-13 0 0,0 0 38 0 0,0 0-73 0 0,0 0-187 0 0,0 0-265 0 0,0 0-208 0 0,0 0-163 0 0,0 0-86 0 0,0 0-35 0 0,-27 33-48 0 0,-82 99-6 0 0,76-84 74 0 0,33-48-164 0 0,0 0-1 0 0,1 0 1 0 0,-1 0 0 0 0,0 0-1 0 0,1 0 1 0 0,-1 0 0 0 0,0 0 0 0 0,0 0-1 0 0,1 0 1 0 0,-1 1 0 0 0,0-1-1 0 0,1 0 1 0 0,-1 0 0 0 0,0 0 0 0 0,1 0-1 0 0,-1 0 1 0 0,0 1 0 0 0,0-1-1 0 0,1 0 1 0 0,-1 0 0 0 0,0 0-1 0 0,0 1 1 0 0,1-1 0 0 0,-1 0 0 0 0,0 0-1 0 0,0 1 1 0 0,0-1 0 0 0,0 0-1 0 0,1 0 1 0 0,-1 1 0 0 0,0-1 0 0 0,0 0-1 0 0,0 1 1 0 0,0-1 0 0 0,0 0-1 0 0,0 1 1 0 0,0-1 0 0 0,0 0-1 0 0,0 0 1 0 0,0 1 0 0 0,0-1-31 0 0,365-357 3882 0 0,-366 358-3876 0 0,1-1 0 0 0,0 1-1 0 0,0-1 1 0 0,0 1 0 0 0,0-1 0 0 0,-1 1 0 0 0,1-1-1 0 0,0 1 1 0 0,0-1 0 0 0,0 1 0 0 0,0-1 0 0 0,0 1-1 0 0,0-1 1 0 0,0 1 0 0 0,0-1 0 0 0,0 1 0 0 0,1-1-1 0 0,-1 1 1 0 0,0-1 0 0 0,0 1 0 0 0,0-1 0 0 0,0 1 0 0 0,1-1-1 0 0,-1 1 1 0 0,0-1 0 0 0,1 0 0 0 0,-1 1 0 0 0,0-1-1 0 0,1 1 1 0 0,-1-1 0 0 0,0 0 0 0 0,1 1 0 0 0,-1-1-1 0 0,1 0 1 0 0,-1 0 0 0 0,1 1 0 0 0,-1-1 0 0 0,0 0-1 0 0,1 0 1 0 0,-1 0 0 0 0,1 1 0 0 0,-1-1 0 0 0,1 0-1 0 0,-1 0 1 0 0,1 0 0 0 0,0 0 0 0 0,-1 0 0 0 0,1 0-1 0 0,-1 0 1 0 0,1 0 0 0 0,-1 0 0 0 0,1 0 0 0 0,-1 0-1 0 0,1-1 1 0 0,-1 1 0 0 0,1 0 0 0 0,-1 0 0 0 0,1 0-1 0 0,-1-1 1 0 0,0 1 0 0 0,1 0 0 0 0,-1 0 0 0 0,1-1 0 0 0,-1 1-1 0 0,0 0 1 0 0,1-1 0 0 0,-1 1 0 0 0,0-1 0 0 0,1 1-1 0 0,-1-1-5 0 0,-2 44 111 0 0,-2-27-93 0 0,-1-4-17 0 0,2 1 0 0 0,0 1 0 0 0,0-1-1 0 0,1 0 1 0 0,1 1 0 0 0,0-1 0 0 0,1 1 0 0 0,0 0 0 0 0,1-1 0 0 0,2 7-1 0 0,19 21 9 0 0,-57-56 889 0 0,-124-27-615 0 0,72 26-4976 0 0,80 16-722 0 0,5 0-6402 0 0</inkml:trace>
  <inkml:trace contextRef="#ctx0" brushRef="#br0" timeOffset="5507.604">2849 1617 13291 0 0,'0'0'2378'0'0,"0"0"-1149"0"0,0 0-254 0 0,0 0 167 0 0,0 0 97 0 0,0 0-70 0 0,0 0-167 0 0,0 0-206 0 0,0 0-180 0 0,0 0-112 0 0,0 0-97 0 0,0 0-98 0 0,0 0-74 0 0,30 3-62 0 0,93 12-59 0 0,-52-15 46 0 0,-38-12-312 0 0,-27 3-5755 0 0,-7 7 174 0 0,-2-1-5733 0 0</inkml:trace>
  <inkml:trace contextRef="#ctx0" brushRef="#br0" timeOffset="5756.802">3020 1388 9210 0 0,'0'0'1568'0'0,"0"0"-317"0"0,0 0 98 0 0,0 0 228 0 0,0 0 56 0 0,0 0-154 0 0,-8 35-355 0 0,-23 111-388 0 0,-1 26 172 0 0,27-104-2080 0 0,6-54-785 0 0,-1-14 1629 0 0,0 3-1907 0 0,1-2-3394 0 0,-1-1-3885 0 0</inkml:trace>
  <inkml:trace contextRef="#ctx0" brushRef="#br0" timeOffset="6377.472">3088 1812 7450 0 0,'0'0'1919'0'0,"0"0"-122"0"0,0 0 160 0 0,0 0 105 0 0,0 0-181 0 0,0 0-364 0 0,0 0-390 0 0,0 0-274 0 0,0 0-133 0 0,0 0-98 0 0,0 0-85 0 0,0 0-97 0 0,19-34-78 0 0,56-105-94 0 0,-2 6 253 0 0,3 23-281 0 0,-77 111-238 0 0,1 0 0 0 0,0-1 0 0 0,0 1 0 0 0,0 0-1 0 0,0 0 1 0 0,1 0 0 0 0,-1 0 0 0 0,0 0 0 0 0,0-1 0 0 0,0 1-1 0 0,1 0 1 0 0,-1 0 0 0 0,1 0 0 0 0,-1-1 0 0 0,0 1 0 0 0,1 0-1 0 0,-1 0 1 0 0,1-1 0 0 0,-1 1 0 0 0,1 0 0 0 0,0-1 0 0 0,-1 1 0 0 0,1-1-1 0 0,0 1 1 0 0,-1-1 0 0 0,1 1 0 0 0,0-1 0 0 0,0 1 0 0 0,-1-1-1 0 0,1 0 1 0 0,0 0 0 0 0,0 1 0 0 0,0-1 0 0 0,0 0 0 0 0,-1 0-1 0 0,1 0 1 0 0,0 0 0 0 0,0 0 0 0 0,0 0 0 0 0,0 0 0 0 0,0 0 0 0 0,0 0-1 0 0,-1 0 1 0 0,1 0 0 0 0,0 0 0 0 0,0-1 0 0 0,0 1 0 0 0,-1 0-1 0 0,1-1 1 0 0,0 1 0 0 0,0-1 0 0 0,-1 1 0 0 0,1-1 0 0 0,0 1-1 0 0,0-1 1 0 0,-1 1 0 0 0,1-1 0 0 0,-1 0 0 0 0,1 1 0 0 0,-1-1 0 0 0,1 0-1 0 0,-1 1 1 0 0,1-2-2 0 0,-13 87 134 0 0,4 21-177 0 0,8-104 45 0 0,1 0 1 0 0,0-1-1 0 0,0 1 0 0 0,0 0 0 0 0,0-1 1 0 0,1 1-1 0 0,-1-1 0 0 0,0 1 1 0 0,1-1-1 0 0,-1 0 0 0 0,1 0 1 0 0,-1 0-1 0 0,1 0 0 0 0,-1 0 1 0 0,1 0-1 0 0,0 0 0 0 0,0 0 1 0 0,-1 0-1 0 0,1-1 0 0 0,0 1 1 0 0,0-1-1 0 0,0 1 0 0 0,0-1 1 0 0,-1 0-1 0 0,1 0 0 0 0,0 0 1 0 0,0 0-1 0 0,0 0 0 0 0,0 0 1 0 0,0 0-1 0 0,0-1 0 0 0,0 1 0 0 0,-1-1 1 0 0,1 1-1 0 0,0-1 0 0 0,0 0 1 0 0,0 0-1 0 0,-1 0 0 0 0,1 0 1 0 0,-1 0-1 0 0,1 0 0 0 0,-1 0 1 0 0,1 0-1 0 0,-1-1 0 0 0,1 1 1 0 0,-1 0-1 0 0,0-1 0 0 0,0 0 1 0 0,0 1-1 0 0,1-2-2 0 0,198-276 673 0 0,-160 241-374 0 0,-37 79 132 0 0,-23 175 113 0 0,16-31-636 0 0,4-184 49 0 0,0 0-1 0 0,0 0 1 0 0,0 0-1 0 0,0 0 1 0 0,1 0-1 0 0,-1 0 1 0 0,0 0-1 0 0,1 0 1 0 0,-1 0-1 0 0,1 0 1 0 0,-1 0-1 0 0,1 0 1 0 0,-1 0-1 0 0,1-1 1 0 0,-1 1 0 0 0,1 0-1 0 0,0 0 1 0 0,0 0-1 0 0,-1-1 1 0 0,1 1-1 0 0,0 0 1 0 0,0-1-1 0 0,0 1 1 0 0,0-1-1 0 0,0 1 1 0 0,0-1-1 0 0,0 1 1 0 0,0-1-1 0 0,0 0 1 0 0,0 1 0 0 0,0-1-1 0 0,0 0 1 0 0,0 0-1 0 0,0 0 1 0 0,0 0-1 0 0,0 0 1 0 0,0 0-1 0 0,1 0 44 0 0,16-6-10539 0 0,-16 3-1144 0 0</inkml:trace>
  <inkml:trace contextRef="#ctx0" brushRef="#br0" timeOffset="6763.032">3869 1687 11947 0 0,'0'0'2468'0'0,"0"0"-483"0"0,0 0-233 0 0,0 0-208 0 0,0 0-260 0 0,0 0-277 0 0,0 0-241 0 0,0 0-169 0 0,0 0-97 0 0,0 0-63 0 0,0 0-48 0 0,0 0-53 0 0,-2 11-56 0 0,-20 102 516 0 0,16-17-1393 0 0,19-97-2995 0 0,-5-12-4986 0 0,-6 10 4674 0 0,1-1-5513 0 0</inkml:trace>
  <inkml:trace contextRef="#ctx0" brushRef="#br0" timeOffset="7353.764">3804 1598 3505 0 0,'0'0'3344'0'0,"0"0"-676"0"0,0 0-330 0 0,0 0-149 0 0,0 0-191 0 0,0 0-290 0 0,0 0-354 0 0,0 0-342 0 0,0 0-246 0 0,0 0-163 0 0,0 0-87 0 0,0 0 10 0 0,0 0 47 0 0,5 6 567 0 0,53-23 137 0 0,-48 15-1133 0 0,-2-1-91 0 0,-1 1 1 0 0,0 0 0 0 0,0 0 0 0 0,1 1 0 0 0,-1 0 0 0 0,1 0-1 0 0,-1 1 1 0 0,1 0 0 0 0,0 0 0 0 0,-1 1 0 0 0,1 0 0 0 0,-1 0-1 0 0,0 1 1 0 0,1 0 0 0 0,-1 0 0 0 0,0 0 0 0 0,0 1 0 0 0,2 2-54 0 0,-8-4 6 0 0,0 0 0 0 0,0 1 0 0 0,0-1 0 0 0,0 0 0 0 0,0 1 0 0 0,-1-1 0 0 0,1 1 1 0 0,0-1-1 0 0,-1 1 0 0 0,1 0 0 0 0,-1-1 0 0 0,0 1 0 0 0,1 0 0 0 0,-1-1 0 0 0,0 1 0 0 0,0 0 1 0 0,0-1-1 0 0,0 1 0 0 0,0 0 0 0 0,-1-1 0 0 0,1 1 0 0 0,0 0 0 0 0,-1-1 0 0 0,1 1 0 0 0,-1-1 1 0 0,0 1-1 0 0,1-1 0 0 0,-1 1 0 0 0,0-1 0 0 0,0 1 0 0 0,0-1 0 0 0,0 0 0 0 0,0 1 0 0 0,0-1 1 0 0,-2 1-7 0 0,-48 44 43 0 0,44-41-54 0 0,-55 50 98 0 0,62-55-88 0 0,-1 1 0 0 0,1-1-1 0 0,-1 0 1 0 0,1 1 0 0 0,0-1-1 0 0,-1 1 1 0 0,1-1 0 0 0,-1 1 0 0 0,1-1-1 0 0,0 1 1 0 0,-1-1 0 0 0,1 1 0 0 0,0-1-1 0 0,0 1 1 0 0,-1-1 0 0 0,1 1-1 0 0,0 0 1 0 0,0-1 0 0 0,0 1 0 0 0,0-1-1 0 0,0 1 1 0 0,0 0 0 0 0,0-1 0 0 0,0 1-1 0 0,0-1 1 0 0,0 1 0 0 0,0 0-1 0 0,0-1 1 0 0,0 1 0 0 0,0-1 0 0 0,1 1-1 0 0,-1-1 1 0 0,0 1 0 0 0,0 0 0 0 0,1-1-1 0 0,-1 1 1 0 0,0-1 0 0 0,1 1-1 0 0,-1-1 1 0 0,0 1 0 0 0,1-1 0 0 0,-1 0-1 0 0,1 1 1 0 0,-1-1 0 0 0,1 0 0 0 0,-1 1-1 0 0,1-1 1 0 0,-1 0 0 0 0,1 1-1 0 0,0-1 1 0 0,-1 0 0 0 0,1 0 0 0 0,-1 0-1 0 0,1 1 1 0 0,-1-1 0 0 0,1 0 0 0 0,0 0 0 0 0,42 6-10 0 0,-33-6 24 0 0,-5 0-1 0 0,0 0 0 0 0,-1 1 0 0 0,1-1 0 0 0,0 1 0 0 0,-1 0 0 0 0,1 0 0 0 0,-1 0 0 0 0,1 1 0 0 0,-1 0 0 0 0,0-1 0 0 0,1 2 0 0 0,-1-1 0 0 0,0 0 0 0 0,0 1 0 0 0,-1 0 0 0 0,1 0 0 0 0,0 0 0 0 0,-1 0 0 0 0,0 0 0 0 0,0 1 0 0 0,0 0 0 0 0,0-1 0 0 0,0 1 0 0 0,-1 0 0 0 0,0 0 0 0 0,0 1 0 0 0,0-1-1 0 0,0 0 1 0 0,0 1 0 0 0,-1-1 0 0 0,0 1 0 0 0,0-1 0 0 0,0 1 0 0 0,-1 0 0 0 0,0-1 0 0 0,1 4-12 0 0,-1-3 20 0 0,0 1-1 0 0,1-1 1 0 0,-2 0-1 0 0,1 0 1 0 0,0 1-1 0 0,-1-1 1 0 0,0 0-1 0 0,-1 0 1 0 0,1 0 0 0 0,-1 1-1 0 0,0-2 1 0 0,0 1-1 0 0,0 0 1 0 0,-1 0-1 0 0,1-1 1 0 0,-1 1-1 0 0,-3 3-19 0 0,1-3 8 0 0,0 1 1 0 0,0-1-1 0 0,0 0 0 0 0,-1-1 0 0 0,1 1 1 0 0,-1-1-1 0 0,0 0 0 0 0,-1-1 0 0 0,1 1 1 0 0,0-1-1 0 0,-1 0 0 0 0,0-1 0 0 0,0 0 1 0 0,0 0-1 0 0,0 0 0 0 0,0-1 0 0 0,0 0 1 0 0,0 0-1 0 0,0-1 0 0 0,0 0 0 0 0,-1 0 1 0 0,-4-1-9 0 0,9 0-56 0 0,-1-1 1 0 0,1 1 0 0 0,0 0-1 0 0,-1-1 1 0 0,1 0 0 0 0,0 0-1 0 0,0 0 1 0 0,0 0 0 0 0,1 0-1 0 0,-1-1 1 0 0,0 1 0 0 0,1-1-1 0 0,0 1 1 0 0,-1-1 0 0 0,1 0-1 0 0,0 0 1 0 0,1 0 0 0 0,-1 0-1 0 0,0-1 1 0 0,1 1 0 0 0,-1-3 55 0 0,-8-21-3515 0 0,4 3-4454 0 0,4 16-3885 0 0</inkml:trace>
  <inkml:trace contextRef="#ctx0" brushRef="#br0" timeOffset="1926.658">1910 807 10698 0 0,'0'0'4553'0'0,"0"0"-2566"0"0,0 0-916 0 0,0 0-115 0 0,0 0 54 0 0,0 0 60 0 0,0 0-65 0 0,0 0-174 0 0,0 0-212 0 0,0 0-142 0 0,0 0-91 0 0,0 0-44 0 0,24-26-11 0 0,76-81-22 0 0,18-6 732 0 0,27-19-210 0 0,-85 76-643 0 0,-58 82-314 0 0,-16 120 210 0 0,13-145-86 0 0,1 1 0 0 0,-1-1 1 0 0,1 1-1 0 0,-1-1 0 0 0,1 1 0 0 0,0 0 0 0 0,0-1 0 0 0,0 1 0 0 0,0-1 0 0 0,0 1 0 0 0,0 0 0 0 0,0-1 0 0 0,0 1 1 0 0,1-1-1 0 0,-1 1 0 0 0,0 0 0 0 0,1-1 0 0 0,0 1 0 0 0,-1-1 0 0 0,1 0 0 0 0,0 1 0 0 0,0-1 0 0 0,0 1 0 0 0,0-1 0 0 0,0 0 1 0 0,0 0-1 0 0,0 0 0 0 0,0 1 0 0 0,0-1 0 0 0,1 0 0 0 0,-1 0 0 0 0,0-1 0 0 0,1 1 0 0 0,-1 0 0 0 0,1 0 0 0 0,-1-1 1 0 0,1 1-1 0 0,-1-1 0 0 0,1 1 0 0 0,-1-1 0 0 0,1 0 0 0 0,-1 1 0 0 0,1-1 0 0 0,0 0 2 0 0,4 0 5 0 0,-1-1 0 0 0,1 0 0 0 0,0 0 0 0 0,-1 0 0 0 0,1-1 0 0 0,-1 1 0 0 0,0-1-1 0 0,1-1 1 0 0,-1 1 0 0 0,0-1 0 0 0,0 0 0 0 0,-1 0 0 0 0,1 0 0 0 0,2-3-5 0 0,7-3 1 0 0,132-127 59 0 0,-101 86-51 0 0,43-28-9 0 0,-72 140 11 0 0,-32 243 345 0 0,15-176-2521 0 0,8-129-7580 0 0,-5 0-1253 0 0</inkml:trace>
  <inkml:trace contextRef="#ctx0" brushRef="#br0" timeOffset="2166.821">3011 520 9178 0 0,'0'0'1915'0'0,"0"0"-579"0"0,0 0-33 0 0,0 0 203 0 0,0 0 94 0 0,0 0-121 0 0,0 0-304 0 0,0 0-353 0 0,0 0-261 0 0,0 0-163 0 0,0 0-118 0 0,0 0-84 0 0,0 0-82 0 0,-3 30-40 0 0,-6 92-26 0 0,10-58-535 0 0,-1-63 119 0 0,0-1-216 0 0,0 0-323 0 0,0 0-515 0 0,0 0-836 0 0,0 0-1500 0 0,0 0-1798 0 0,0 0-1089 0 0</inkml:trace>
  <inkml:trace contextRef="#ctx0" brushRef="#br0" timeOffset="2612.477">2876 490 5057 0 0,'0'0'2111'0'0,"0"0"-340"0"0,0 0-133 0 0,0 0-8 0 0,0 0-114 0 0,0 0-224 0 0,0 0-257 0 0,0 0-232 0 0,0 0-150 0 0,0 0-103 0 0,0 0-71 0 0,0 0-39 0 0,0 0-27 0 0,30-8-7 0 0,92-27-16 0 0,-64 27 357 0 0,-55 8-684 0 0,-1 1 0 0 0,1-1 0 0 0,-1 1-1 0 0,0-1 1 0 0,1 1 0 0 0,-1 0 0 0 0,0 0-1 0 0,0 0 1 0 0,1 0 0 0 0,-1 0 0 0 0,0 1 0 0 0,0-1-1 0 0,0 1 1 0 0,0-1 0 0 0,-1 1 0 0 0,1 0 0 0 0,0-1-1 0 0,-1 1 1 0 0,1 0 0 0 0,-1 0 0 0 0,1 0 0 0 0,-1 1-1 0 0,0-1 1 0 0,0 0 0 0 0,0 0 0 0 0,0 1 0 0 0,-1-1-1 0 0,1 0 1 0 0,-1 1 0 0 0,1-1 0 0 0,-1 1 0 0 0,0-1-1 0 0,0 0 1 0 0,0 1 0 0 0,0-1 0 0 0,0 1 0 0 0,0-1-1 0 0,-1 1 1 0 0,1-1 0 0 0,-1 0 0 0 0,0 1 0 0 0,0-1-1 0 0,1 0 1 0 0,-2 0 0 0 0,1 1 0 0 0,0-1 0 0 0,0 0-1 0 0,-1 0 1 0 0,1 0 0 0 0,-1 0 0 0 0,1-1-1 0 0,-1 1 1 0 0,0 0 0 0 0,0-1 0 0 0,0 1 0 0 0,0-1-1 0 0,0 1 1 0 0,-1-1-63 0 0,-3 5 32 0 0,1-4-29 0 0,1 1 1 0 0,1 0 0 0 0,-1 0 0 0 0,0 1 0 0 0,1-1-1 0 0,0 1 1 0 0,0 0 0 0 0,0-1 0 0 0,0 1-1 0 0,0 1 1 0 0,1-1 0 0 0,0 0 0 0 0,0 1 0 0 0,0-1-1 0 0,-1 5-3 0 0,5-6-10 0 0,0-1-1 0 0,0 1 0 0 0,0 0 0 0 0,0-1 1 0 0,0 1-1 0 0,1-1 0 0 0,-1 0 0 0 0,1 0 1 0 0,0 0-1 0 0,-1 0 0 0 0,1 0 0 0 0,0-1 1 0 0,0 1-1 0 0,0-1 0 0 0,0 1 0 0 0,0-1 1 0 0,1 0-1 0 0,-1-1 0 0 0,1 1 11 0 0,0 0 8 0 0,0 0 0 0 0,0 0 0 0 0,1 0 0 0 0,-1 0-1 0 0,0 1 1 0 0,0 0 0 0 0,0 0 0 0 0,-1 0 0 0 0,1 0 0 0 0,0 1 0 0 0,-1-1-1 0 0,1 1 1 0 0,-1 0 0 0 0,0 0 0 0 0,0 0 0 0 0,0 0 0 0 0,0 1-1 0 0,-1-1 1 0 0,1 1 0 0 0,-1 0 0 0 0,0-1 0 0 0,0 1 0 0 0,-1 0 0 0 0,1 0-1 0 0,-1 1 1 0 0,1-1 0 0 0,-1 0 0 0 0,-1 0 0 0 0,1 1 0 0 0,-1-1-1 0 0,1 0 1 0 0,-1 1 0 0 0,0-1 0 0 0,-1 3-8 0 0,-3 0 70 0 0,0 0-1 0 0,0 0 1 0 0,-1 0 0 0 0,0 0-1 0 0,0-1 1 0 0,-1 0 0 0 0,0 0-1 0 0,0 0 1 0 0,0-1 0 0 0,-1 1-1 0 0,0-2 1 0 0,-2 3-70 0 0,2-3 3 0 0,0 0-1 0 0,0 0 1 0 0,-1 0 0 0 0,1-1-1 0 0,-1 0 1 0 0,0-1 0 0 0,0 0-1 0 0,0 0 1 0 0,0 0 0 0 0,0-1-1 0 0,0 0 1 0 0,-1-1-3 0 0,-33-9-6607 0 0,35 7-413 0 0,2-1-4785 0 0</inkml:trace>
  <inkml:trace contextRef="#ctx0" brushRef="#br0" timeOffset="9274.974">4149 284 4449 0 0,'0'0'2160'0'0,"0"0"-586"0"0,0 0-171 0 0,0 0 81 0 0,0 0 113 0 0,0 0-90 0 0,0 0-306 0 0,0 0-390 0 0,0 0-217 0 0,0 0-52 0 0,0 0 76 0 0,0 0 97 0 0,0 0-33 0 0,15 7-24 0 0,50 23-14 0 0,-52-23-379 0 0,0 1 0 0 0,-1 0 0 0 0,0 1 0 0 0,-1 1-1 0 0,1 0 1 0 0,-2 1 0 0 0,0-1 0 0 0,0 2 0 0 0,0 1-265 0 0,17 18 449 0 0,-1-3-294 0 0,-2 0 0 0 0,-1 2 1 0 0,-1 0-1 0 0,-2 2 0 0 0,-1 0 0 0 0,-1 1 1 0 0,-2 1-1 0 0,-2 0 0 0 0,0 1 0 0 0,-3 1 1 0 0,-1 0-1 0 0,-1 0 0 0 0,-3 1 0 0 0,1 17-155 0 0,-4-16 17 0 0,-3 1 0 0 0,-1-1 0 0 0,-2 0 0 0 0,-2 0 0 0 0,-1 0 1 0 0,-2 0-1 0 0,-1-1 0 0 0,-2 0 0 0 0,-2-1 0 0 0,-1 0 0 0 0,-2-1 0 0 0,-6 6-17 0 0,-8 15-83 0 0,-4-2 1 0 0,-1-2-1 0 0,-3-1 1 0 0,-2-2-1 0 0,-2-1 1 0 0,-2-3-1 0 0,-14 9 83 0 0,14-9-364 0 0,8-9-2651 0 0,11-14-5410 0 0,17-18-3035 0 0</inkml:trace>
  <inkml:trace contextRef="#ctx0" brushRef="#br0" timeOffset="10068.412">1610 104 1496 0 0,'0'0'320'0'0,"0"0"-265"0"0,0 0 425 0 0,0 0 872 0 0,0 0 674 0 0,0 0 173 0 0,0 0-384 0 0,0 0-649 0 0,0 0-466 0 0,0 0-61 0 0,0 0 148 0 0,0 0 181 0 0,0 7 118 0 0,-16 63 1681 0 0,-22 25-873 0 0,4 1-1 0 0,4 1 1 0 0,-2 28-1894 0 0,1 4 585 0 0,6 1 0 0 0,5 1 0 0 0,5 0 1 0 0,4 104-586 0 0,13-196 102 0 0,1 0 0 0 0,1 0 1 0 0,3-1-1 0 0,1 0 1 0 0,1 0-1 0 0,3-1 1 0 0,0-1-1 0 0,3 1 1 0 0,1-2-1 0 0,2 0 1 0 0,1-2-1 0 0,1 0 1 0 0,23 28-103 0 0,-38-55-9 0 0,-1 1 0 0 0,1-1 0 0 0,1-1 1 0 0,-1 1-1 0 0,1-1 0 0 0,0 0 0 0 0,0 0 0 0 0,0 0 0 0 0,1-1 1 0 0,-1 0-1 0 0,1 0 0 0 0,0-1 0 0 0,0 0 0 0 0,0 0 1 0 0,1-1-1 0 0,-1 0 0 0 0,1 0 0 0 0,0 0 9 0 0,24-23-1571 0 0,-20-3-4677 0 0,-8 13-2814 0 0</inkml:trace>
  <inkml:trace contextRef="#ctx0" brushRef="#br0" timeOffset="22326.933">1444 998 0 0 0,'-2'4'1686'0'0,"-1"3"6393"0"0,48 5-2021 0 0,262-4 48 0 0,-190-9-5114 0 0,421 19 832 0 0,-191-11-940 0 0,-130-3-597 0 0,-37 7-183 0 0,23-10 50 0 0,-110-5-89 0 0,53 0 146 0 0,-20 1-25 0 0,21-5 17 0 0,-52 5 60 0 0,-5 2 17 0 0,-26 0-763 0 0,-75-4-2635 0 0,5 0-2902 0 0,5 5 5357 0 0,-3-4-11690 0 0</inkml:trace>
  <inkml:trace contextRef="#ctx0" brushRef="#br0" timeOffset="25214.1">4734 810 0 0 0,'-1'-15'291'0'0,"1"-19"-320"0"0,5 13 6726 0 0,0 26 7930 0 0,2 6-10630 0 0,3 4-3705 0 0,10 13-2585 0 0,-9-13 3806 0 0,54 53-955 0 0,-47-51-452 0 0,0 1 1 0 0,-1 0-1 0 0,-1 2 0 0 0,0 0 1 0 0,-2 0-1 0 0,0 2 1 0 0,6 15-107 0 0,3 29 198 0 0,-8 0-63 0 0,-12-14 66 0 0,10-68 1085 0 0,38-138-986 0 0,-26 95-239 0 0,59-161 95 0 0,-33 47-94 0 0,-48 154-114 0 0,-7 31-747 0 0,-1 33-2173 0 0,5-27-7623 0 0,0-16-1800 0 0</inkml:trace>
  <inkml:trace contextRef="#ctx0" brushRef="#br0" timeOffset="25646.013">5290 1024 3081 0 0,'0'0'1863'0'0,"0"0"-288"0"0,0 0 162 0 0,0 0 459 0 0,0 0 243 0 0,0 0-87 0 0,0 0-351 0 0,0 0-450 0 0,0 0-379 0 0,0 0-241 0 0,0 0-171 0 0,0 0-148 0 0,0 0-100 0 0,3-1-80 0 0,-1 5-306 0 0,0-1 1 0 0,0 1-1 0 0,0 0 0 0 0,0-1 0 0 0,-1 1 1 0 0,1 0-1 0 0,-1 0 0 0 0,0 0 0 0 0,0 0 0 0 0,-1 0 1 0 0,1 0-1 0 0,-1 0 0 0 0,0 1 0 0 0,0-1 0 0 0,0 0 1 0 0,0 0-1 0 0,-1 0 0 0 0,0 0 0 0 0,0 0 0 0 0,0 0 1 0 0,-1 3-127 0 0,0 10 218 0 0,5 90 462 0 0,7-111-3635 0 0,-4-6-3525 0 0,-2 6-5271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15 0 0 0,'0'0'906'0'0,"0"0"468"0"0,0 0 37 0 0,0 0-113 0 0,0 0-72 0 0,0 0-15 0 0,0 0 37 0 0,3-2 40 0 0,12-8-2 0 0,-11 8-61 0 0,-4 2-94 0 0,0 0-96 0 0,0 0-105 0 0,0 0-70 0 0,0 0-48 0 0,0 0-54 0 0,0 0-42 0 0,0 0-52 0 0,0 0-55 0 0,0 0-46 0 0,0 0-37 0 0,0 0-44 0 0,0 0-34 0 0,0 0-33 0 0,0 0-36 0 0,0 0-27 0 0,0 0-23 0 0,0 0-21 0 0,0 0-33 0 0,-3 16 1740 0 0,-66 101-1459 0 0,2-11-504 0 0,17 8 44 0 0,49-111-84 0 0,1 0 0 0 0,0 0-1 0 0,0 0 1 0 0,0 0-1 0 0,0 0 1 0 0,0 0 0 0 0,1 0-1 0 0,0 0 1 0 0,-1 0 0 0 0,1 0-1 0 0,0 0 1 0 0,0 0-1 0 0,1 0 1 0 0,-1-1 0 0 0,0 1-1 0 0,1 0 1 0 0,0-1-1 0 0,0 1 1 0 0,0-1 0 0 0,0 1-1 0 0,0-1 1 0 0,0 0-1 0 0,0 0 1 0 0,1 0 0 0 0,-1 0-1 0 0,1-1 1 0 0,-1 1 0 0 0,1-1-1 0 0,0 1 1 0 0,0-1-1 0 0,0 0 1 0 0,0 0 0 0 0,0 0-1 0 0,0 0 1 0 0,0-1-1 0 0,0 1 1 0 0,0-1 0 0 0,0 0-1 0 0,0 0 1 0 0,0 0 0 0 0,1 0-13 0 0,142 7 822 0 0,-145-7-807 0 0,-1 0 2 0 0,0 0 8 0 0,0 0 3 0 0,0 0-12 0 0,0 0 1 0 0,0 0-20 0 0,0 0-18 0 0,0 0-34 0 0,0 0-44 0 0,0 0-66 0 0,0-26-7819 0 0,0 15-259 0 0,0 7-3364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4761 0 0,'0'0'4100'0'0,"0"0"-1396"0"0,0 0-725 0 0,0 0-226 0 0,0 0-168 0 0,0 0-202 0 0,0 0-257 0 0,0 0-297 0 0,0 0-238 0 0,0 0-165 0 0,0 0-129 0 0,0 0-46 0 0,5 30 1629 0 0,8 87 310 0 0,-9 166-1363 0 0,22-136-769 0 0,-25-143-50 0 0,1 0-1 0 0,-1 0 0 0 0,1 0 0 0 0,0 0 1 0 0,0-1-1 0 0,1 1 0 0 0,-1 0 0 0 0,1-1 1 0 0,0 1-1 0 0,0-1 0 0 0,0 0 0 0 0,0 0 1 0 0,0 0-1 0 0,1-1 0 0 0,-1 1 0 0 0,1-1 1 0 0,0 0-1 0 0,0 0 0 0 0,0 0 0 0 0,0 0 1 0 0,0-1-1 0 0,0 1 0 0 0,0-1 0 0 0,0 0 0 0 0,1-1 1 0 0,-1 1-1 0 0,0-1 0 0 0,1 1 0 0 0,-1-1 1 0 0,1-1-1 0 0,-1 1 0 0 0,0-1 0 0 0,1 1 1 0 0,-1-1-1 0 0,0 0 0 0 0,0-1 0 0 0,0 1 1 0 0,0-1-1 0 0,0 0 0 0 0,0 0 0 0 0,0 0 1 0 0,0 0-1 0 0,-1-1 0 0 0,2 0-7 0 0,18-15 63 0 0,0-1 0 0 0,-1-1 0 0 0,-2-1 1 0 0,0 0-1 0 0,-1-2 0 0 0,-1 0 0 0 0,-1-1 0 0 0,-1-1 0 0 0,8-18-63 0 0,1-3 21 0 0,-3 0 1 0 0,-1-2-1 0 0,-3-1 0 0 0,-2 0 0 0 0,-2-2 0 0 0,-2 1 0 0 0,-2-3-21 0 0,-4-32 138 0 0,-6 84-92 0 0,0 1 8 0 0,0 0-9 0 0,-22 35-70 0 0,12-5 76 0 0,1 0 1 0 0,2 0-1 0 0,2 1 1 0 0,0 0-1 0 0,2 0 1 0 0,1 0-1 0 0,2 0 1 0 0,1 0-1 0 0,1 0 1 0 0,2 0-1 0 0,2 5-51 0 0,-6-35 2 0 0,47 296 586 0 0,-42-261-583 0 0,-5-35-21 0 0,0-1-9 0 0,20-34-4123 0 0,-17 30 3201 0 0,1-4-2046 0 0,-2 3-2165 0 0,0-3-6948 0 0</inkml:trace>
  <inkml:trace contextRef="#ctx0" brushRef="#br0" timeOffset="324.58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1061.11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508.774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26 240 0 0 0,'0'0'1455'0'0,"0"0"173"0"0,0 0-27 0 0,0 0-132 0 0,0 0-152 0 0,0 0-50 0 0,0 0-14 0 0,0 0-31 0 0,0 0-71 0 0,-5 1-62 0 0,-9 3-1120 0 0,7-2 2213 0 0,8-2 4682 0 0,120-76-3465 0 0,110-94-1564 0 0,-197 229-1262 0 0,17 84-117 0 0,-50-142-472 0 0,-1 1 1 0 0,0 0-1 0 0,1 0 0 0 0,-1-1 1 0 0,1 1-1 0 0,-1 0 0 0 0,1-1 0 0 0,0 1 1 0 0,0-1-1 0 0,0 1 0 0 0,0-1 1 0 0,0 1-1 0 0,0-1 0 0 0,0 0 0 0 0,0 1 1 0 0,0-1-1 0 0,1 0 0 0 0,-1 0 1 0 0,0 0-1 0 0,1 0 0 0 0,-1 0 1 0 0,1 0-1 0 0,0 0 0 0 0,-1-1 0 0 0,1 1 1 0 0,0 0-1 0 0,-1-1 0 0 0,1 1 1 0 0,0-1-1 0 0,-1 0 0 0 0,1 0 0 0 0,0 0 1 0 0,1 1 15 0 0,16-6-4058 0 0,-1-8-5576 0 0,-14 9-2886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52 3921 0 0,'0'0'3838'0'0,"0"0"-1163"0"0,0 0-558 0 0,0 0-188 0 0,0 0-100 0 0,0 0-186 0 0,0 0-295 0 0,0 0-313 0 0,0 0-239 0 0,0 0-193 0 0,0 0-136 0 0,0 0-82 0 0,0 0-50 0 0,0 4 12 0 0,-2 23 56 0 0,2 1 0 0 0,2-1 1 0 0,0 1-1 0 0,2-1 1 0 0,1 0-1 0 0,1 0 1 0 0,1 0-1 0 0,7 16-403 0 0,3 17 212 0 0,86 264 292 0 0,-79-288-108 0 0,-24-36-288 0 0,0 0-1 0 0,0 0 2 0 0,12-30 840 0 0,74-170-712 0 0,29-203-205 0 0,-97 301-171 0 0,-18 100 69 0 0,0 2-67 0 0,0 0-97 0 0,0 0-88 0 0,-1 24-1609 0 0,-4 14-3013 0 0,3-23-2864 0 0,0-3-4652 0 0</inkml:trace>
  <inkml:trace contextRef="#ctx0" brushRef="#br0" timeOffset="334.549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60 6065 0 0,'0'0'2568'0'0,"0"0"-665"0"0,0 0-346 0 0,0 0 12 0 0,0 0 76 0 0,0 0-54 0 0,0 0-232 0 0,0 0-331 0 0,0 0-310 0 0,0 0-206 0 0,0 0-105 0 0,0 0-24 0 0,0 0 23 0 0,-5 7 54 0 0,-16 19 41 0 0,21-24-440 0 0,-1 0 0 0 0,1-1 1 0 0,0 1-1 0 0,-1 0 1 0 0,1 0-1 0 0,0 0 1 0 0,0 0-1 0 0,0 0 1 0 0,1 0-1 0 0,-1-1 1 0 0,0 1-1 0 0,1 0 1 0 0,-1 0-1 0 0,1 0 1 0 0,0-1-1 0 0,-1 1 1 0 0,1 0-1 0 0,0 0 1 0 0,0-1-1 0 0,0 1 1 0 0,0-1-1 0 0,1 1 1 0 0,-1-1-1 0 0,0 0 1 0 0,0 1-1 0 0,1-1 1 0 0,-1 0-1 0 0,1 0-61 0 0,2 4 194 0 0,37 42 715 0 0,-22-29-731 0 0,-2 0 1 0 0,0 2-1 0 0,-1 0 1 0 0,-1 1-1 0 0,0 0 1 0 0,-2 1-1 0 0,-1 1 1 0 0,-1 0-1 0 0,-1 0 1 0 0,0 1-1 0 0,3 20-178 0 0,2 88 242 0 0,-4-67-176 0 0,9-84 853 0 0,-1-19-780 0 0,-2-1 1 0 0,-2 0-1 0 0,-2-1 0 0 0,-1-1 0 0 0,2-21-139 0 0,29-208 64 0 0,-25 160-216 0 0,-18 109 106 0 0,1 1 0 0 0,-1 0 0 0 0,0-1 0 0 0,0 1 0 0 0,0-1 1 0 0,1 1-1 0 0,-1-1 0 0 0,0 1 0 0 0,0 0 0 0 0,1-1 0 0 0,-1 1 0 0 0,0 0 0 0 0,1-1 0 0 0,-1 1 0 0 0,1 0 0 0 0,-1-1 0 0 0,0 1 0 0 0,1 0 0 0 0,-1 0 0 0 0,1-1 0 0 0,-1 1 0 0 0,1 0 0 0 0,-1 0 0 0 0,1 0 0 0 0,-1 0 0 0 0,1 0 0 0 0,-1 0 0 0 0,1-1 0 0 0,-1 1 1 0 0,1 0-1 0 0,-1 1 0 0 0,0-1 0 0 0,1 0 0 0 0,-1 0 0 0 0,1 0 0 0 0,-1 0 0 0 0,1 0 0 0 0,-1 0 0 0 0,1 0 0 0 0,-1 1 0 0 0,1-1 0 0 0,-1 0 0 0 0,1 0 0 0 0,-1 1 0 0 0,0-1 0 0 0,1 0 0 0 0,-1 1 0 0 0,0-1 0 0 0,1 0 0 0 0,-1 1 0 0 0,0-1 0 0 0,1 1 1 0 0,-1-1-1 0 0,0 0 0 0 0,0 1 0 0 0,0-1 0 0 0,1 1 0 0 0,-1-1 0 0 0,0 1 0 0 0,0-1 0 0 0,0 1 46 0 0,13 15-2925 0 0,-6-4-3536 0 0,-3-4-5507 0 0</inkml:trace>
  <inkml:trace contextRef="#ctx0" brushRef="#br0" timeOffset="576.814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1064.851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60,'-40'11,"0"2,1 2,0 1,1 2,1 1,-5 7,37-25,1 1,0 0,0 0,0 0,1 0,-1 1,1-1,-1 1,1 0,0 0,0 0,0 1,0-1,0 1,1-1,0 1,0 0,0 0,0 0,1 0,-1 1,1-1,0 0,0 0,1 1,-1-1,1 1,0-1,0 1,0-1,1 0,0 1,-1-1,2 0,-1 1,0-1,1 0,0 0,0 0,0 0,0-1,1 1,-1 0,1-1,0 0,3 3,3-2,1-1,0 1,0-2,0 1,1-2,-1 1,0-1,1-1,-1 0,1 0,-1-1,0 0,1-1,-1 0,0-1,0 0,0 0,-1-1,1-1,-1 1,0-2,0 1,-1-1,1 0,-1-1,0 0,-1 0,0-1,2-3,106-148,-39 47,-76 113,0 0,-1-1,1 1,0 0,0 0,0-1,0 1,0 0,0 0,0 0,0-1,0 1,0 0,0 0,1-1,-1 1,0 0,1 0,-1-1,0 1,1 0,-1-1,1 1,-1-1,1 1,-1 0,1-1,-1 1,1-1,0 0,-1 1,1-1,0 1,-1-1,1 0,0 1,-1-1,1 0,0 0,0 0,-1 0,1 1,0-1,0 0,0 0,-1-1,1 1,0 0,0 0,-1 0,1 0,0-1,0 1,-1 0,1-1,0 1,-1 0,1-1,0 1,-1-1,1 1,0-1,-9 50,4-38,2 0,-1 0,1 0,1 1,0-1,1 0,0 1,0-1,1 0,1 1,0-1,0 0,2 0,-1 0,1-1,0 1,1-1,2 3,-4-8,0 1,0-1,1 0,-1 0,1-1,0 1,1-1,-1 0,1 0,0 0,0-1,0 1,0-1,1-1,-1 1,1-1,-1 0,1 0,0 0,0-1,0 0,0 0,0 0,0-1,0 0,0 0,1-1,-1 0,0 0,0 0,-1-1,1 1,0-2,1 0,6-5,-1-2,0 0,-1 0,0-1,0 0,-1-1,-1 0,0 0,-1-1,0-1,-1 1,0-1,0-4,27-45,18-29,-57 101,-1 0,2 1,-1 0,1 0,1 0,0 0,0 0,1 1,0-1,1 1,0 0,1-1,0 1,1 0,0-1,0 1,1-1,1 1,2 6,-4-12,0 0,1 0,-1-1,1 1,0 0,1-1,-1 0,1 1,0-1,0 0,0 0,1-1,-1 1,1-1,0 0,0 1,0-2,0 1,0 0,1-1,-1 0,1 0,0 0,0-1,-1 1,1-1,0-1,0 1,0 0,0-1,0 0,0 0,0-1,0 0,0 1,0-2,2 0,9-9,0-1,-2-1,1 0,-2-1,0-1,-1 0,0-1,-1 0,-1-1,0 0,-1 0,-1-1,-1 0,-1-1,2-7,19-42,-27 69,1 0,-1-1,0 1,1 0,-1-1,0 1,1 0,-1-1,1 1,-1-1,1 1,-1-1,1 1,-1-1,1 1,0-1,-1 0,1 1,0-1,-1 0,1 1,0-1,-1 0,1 0,0 0,0 0,-1 0,1 0,0 0,0 0,-1 0,1 0,0 0,-1 0,1 0,0 0,0-1,-1 1,1 0,0-1,-1 1,1 0,-1-1,1 1,0-1,-1 1,1-1,-1 1,1-1,-1 1,0-1,1 0,-1 1,1-1,-1 0,0 1,0-1,1 0,-1 1,0-1,0 0,29 146,33 66,-39-144,-3 1,-3 1,-3 0,-3 1,0 36,-9-91,0 0,-2 0,1 0,-2 0,0 1,-1-1,0 0,-1-1,-1 1,0 0,-1-1,-1 0,0 0,-1 0,0-1,-1 0,-1-1,0 0,-7 8,12-15,1-1,-1 0,0 0,-1 0,1 0,0-1,-1 1,0-1,0 0,0-1,0 1,0-1,-1 0,1 0,-1-1,1 0,-1 0,0 0,1 0,-1-1,0 0,1 0,-1-1,0 0,1 0,-1 0,1 0,-1-1,1 0,-1 0,1 0,0-1,0 0,0 0,1 0,-1-1,1 1,0-1,-1 0,0-2,1-1,1 0,0 0,1 1,0-2,0 1,0 0,1 0,0-1,0 1,1-1,0 1,0 0,1-1,-1 1,2-1,-1 1,1 0,0 0,3-6,69-126,-37 85,3 2,2 1,3 3,1 1,3 3,1 2,8-2,-33 26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89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3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29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1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9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1909 0 0 0,'0'0'768'0'0,"0"0"582"0"0,0 0 154 0 0,0 0-54 0 0,32-28-94 0 0,104-90-73 0 0,4 2 2283 0 0,361-362 3337 0 0,-258 229-5638 0 0,-217 221-1113 0 0,35-37 505 0 0,2 2 0 0 0,49-35-657 0 0,-68 57 372 0 0,-119 96 1827 0 0,52-46-2144 0 0,0 0 1 0 0,0-2-1 0 0,-1-1 0 0 0,0 0 0 0 0,0-2 0 0 0,0-1 0 0 0,0-1 0 0 0,-1 0 0 0 0,-2-2-55 0 0,34 1-414 0 0,71 138 535 0 0,-41-25-148 0 0,-26-97 270 0 0,-4-40 150 0 0,-6 21-392 0 0,29-98 178 0 0,-22 77-556 0 0,-1 0 0 0 0,0 0-1 0 0,-2 0 1 0 0,0-1-1 0 0,-2 0 1 0 0,0-12 377 0 0,-3 30-2346 0 0,-1 1-3998 0 0,0 1-5224 0 0</inkml:trace>
  <inkml:trace contextRef="#ctx0" brushRef="#br0" timeOffset="410.294">1490 80 0 0 0,'0'0'992'0'0,"0"0"430"0"0,0 0 290 0 0,0 0 67 0 0,0 0-149 0 0,0 0-192 0 0,0 0-135 0 0,0 0-97 0 0,0 0-93 0 0,0 0-98 0 0,0 0-106 0 0,-16 26-106 0 0,-48 83-71 0 0,31-35 654 0 0,30-54-972 0 0,1-14-319 0 0,0 0-1 0 0,0 0 0 0 0,0 0 0 0 0,1 0 1 0 0,0 1-1 0 0,0-1 0 0 0,1 0 0 0 0,0 0 1 0 0,0 1-1 0 0,1-1 0 0 0,-1 0 0 0 0,1 0 0 0 0,0 1 1 0 0,1-1-1 0 0,0 0 0 0 0,0 0 0 0 0,0 0 1 0 0,1-1-1 0 0,-1 1 0 0 0,1 0 0 0 0,1-1 0 0 0,-1 0 1 0 0,1 0-1 0 0,0 0 0 0 0,0 0 0 0 0,1-1 1 0 0,-1 1-1 0 0,1-1 0 0 0,2 1-94 0 0,3 0 132 0 0,0-2 0 0 0,1 1 0 0 0,0-1-1 0 0,-1-1 1 0 0,1 0 0 0 0,0 0 0 0 0,0-1 0 0 0,0-1-1 0 0,0 1 1 0 0,1-2 0 0 0,-1 0 0 0 0,0 0 0 0 0,0-1 0 0 0,-1 0-1 0 0,1-1 1 0 0,0 0 0 0 0,-1-1 0 0 0,0 0 0 0 0,1-1 0 0 0,-2 0-1 0 0,1 0 1 0 0,-1-1 0 0 0,1 0 0 0 0,-2-1 0 0 0,1 0-1 0 0,0-2-131 0 0,8-5 151 0 0,-1-1-1 0 0,0 0 0 0 0,-2-2 0 0 0,0 1 0 0 0,0-2 0 0 0,-2 0 1 0 0,0-1-1 0 0,-1 0 0 0 0,-1 0 0 0 0,7-20-150 0 0,-14 33 6 0 0,0 0 0 0 0,0 0 0 0 0,-1-1 0 0 0,0 1 0 0 0,0-1 0 0 0,0 0 0 0 0,-1 1 0 0 0,0-1 0 0 0,0 0 0 0 0,-1 0 0 0 0,0 0 0 0 0,0 0 0 0 0,0 1 0 0 0,-1-1 0 0 0,0 0 0 0 0,0 0-1 0 0,-1 0 1 0 0,0 1 0 0 0,0-1 0 0 0,-1 1 0 0 0,0 0 0 0 0,0 0 0 0 0,0 0 0 0 0,-1 0 0 0 0,1 0 0 0 0,-2 0 0 0 0,1 1 0 0 0,0 0 0 0 0,-1 0 0 0 0,0 0 0 0 0,0 1 0 0 0,-1-1 0 0 0,1 1 0 0 0,-2 0-6 0 0,-85-7-2200 0 0,33 20-5469 0 0,36-5-3852 0 0</inkml:trace>
  <inkml:trace contextRef="#ctx0" brushRef="#br0" timeOffset="1092.719">974 238 7970 0 0,'0'0'1776'0'0,"0"0"-429"0"0,0 0-44 0 0,0 0-12 0 0,0 0-27 0 0,0 0-34 0 0,0 0-77 0 0,0 0-83 0 0,0 0-109 0 0,0 0-159 0 0,0 0-126 0 0,0 0-70 0 0,0 0-54 0 0,23 2-2 0 0,69 6-23 0 0,-12 8 1050 0 0,101 6 770 0 0,414-70-1112 0 0,-466 55-1163 0 0,-115 0-79 0 0,-14-6 23 0 0,0-1 3 0 0,0 0 7 0 0,0 0-4 0 0,0 0 18 0 0,0 0 33 0 0,0 0-36 0 0,0 0-5 0 0,0 0-4 0 0,0 0-32 0 0,0 0 26 0 0,0 0 2 0 0,0 0-6 0 0,0 0 2 0 0,4-5-1111 0 0,-4 3-2365 0 0,2 1-6289 0 0,-1 1-2702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3977 0 0,'0'0'2282'0'0,"0"0"-661"0"0,0 0-359 0 0,0 0 57 0 0,0 0 169 0 0,0 0 43 0 0,0 0-182 0 0,0 0-297 0 0,0 0-237 0 0,0 0-89 0 0,0 0 8 0 0,3 1 65 0 0,115 6 6172 0 0,-20 3-5838 0 0,193-6-823 0 0,-292-6-3019 0 0,-5-2-6948 0 0,6 4 8617 0 0,0-1-8274 0 0</inkml:trace>
  <inkml:trace contextRef="#ctx0" brushRef="#br0" timeOffset="790.858">91 453 3513 0 0,'0'0'2274'0'0,"0"0"-730"0"0,0 0-246 0 0,0 0 210 0 0,0 0 198 0 0,0 0-54 0 0,0 0-314 0 0,0 0-358 0 0,0 0-196 0 0,0 0-37 0 0,0 0 86 0 0,0 0 71 0 0,0 0 2 0 0,2 1 10 0 0,90 29 5387 0 0,64-24-4804 0 0,-117-6-986 0 0,144-11 158 0 0,-182 11-659 0 0,-1 0-5 0 0,0 0-9 0 0,0 0 13 0 0,0 0 1 0 0,0 0 9 0 0,0 0 1 0 0,0 0-12 0 0,0 0-4 0 0,0 1-9 0 0,0 1 12 0 0,0-1 17 0 0,0-1-5 0 0,0 0 10 0 0,0 0 3 0 0,0 0-11 0 0,0 0 6 0 0,0 0-1 0 0,0 0-14 0 0,0 0 3 0 0,0 0 8 0 0,0 0-9 0 0,0 0 12 0 0,0 0 2 0 0,0 0-9 0 0,0 0 4 0 0,0 0-10 0 0,0 0 6 0 0,0 0 1 0 0,0 0-11 0 0,0 0-3 0 0,0 0 1 0 0,0 0 6 0 0,0 0 1 0 0,0 0 0 0 0,0 0-4 0 0,0 0-11 0 0,0 0 15 0 0,0 0-3 0 0,0 0 7 0 0,0 0-2 0 0,0 0-10 0 0,0 0-24 0 0,-7-3-1404 0 0,3 2-7944 0 0,4 1-2953 0 0</inkml:trace>
  <inkml:trace contextRef="#ctx0" brushRef="#br0" timeOffset="2971.904">396 22 0 0 0,'0'0'1000'0'0,"0"0"349"0"0,0 0 188 0 0,0 0-22 0 0,0 0-173 0 0,0 0-89 0 0,0-3-18 0 0,0-12 71 0 0,0 11 105 0 0,0 4 17 0 0,0 0-70 0 0,0 0-157 0 0,0 0-152 0 0,0 0-90 0 0,0 0-70 0 0,0 0-37 0 0,0 0-46 0 0,0 0-69 0 0,0 0-97 0 0,0 0-100 0 0,0 0-89 0 0,0 0-92 0 0,0 0-40 0 0,11 4 2008 0 0,72 99-767 0 0,-30-5-1048 0 0,-42-75-426 0 0,0-2 0 0 0,1 1 0 0 0,1-1 0 0 0,1-1 0 0 0,0-1 0 0 0,11 11-86 0 0,-15-23-95 0 0,-2 16 1219 0 0,-58 69-691 0 0,29-65-385 0 0,-1 0 0 0 0,-2-1 0 0 0,0-1 0 0 0,-2-1 0 0 0,0-2 0 0 0,-26 17-48 0 0,10-5 17 0 0,39-35-1436 0 0,8-9-9075 0 0,-3 6-1370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 0 0 0,'0'0'1574'0'0,"0"0"522"0"0,0 0 201 0 0,0 0-61 0 0,0 0-215 0 0,0 0-293 0 0,0 0-305 0 0,0 0-291 0 0,0 0-189 0 0,0 0-72 0 0,0 0-6 0 0,0 0 62 0 0,-5 6 862 0 0,4-4 1846 0 0,11 5 92 0 0,22-7-3084 0 0,-24 0-233 0 0,109-7 742 0 0,31-1-2598 0 0,-151 7-192 0 0,-8-1-2570 0 0,4 1-5080 0 0,2 1-2049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4961 0 0,'0'0'2997'0'0,"0"0"-1554"0"0,0 0-562 0 0,0 0 297 0 0,0 0 434 0 0,0 0 358 0 0,0 0 48 0 0,0 0-226 0 0,0 0-269 0 0,0 0-313 0 0,0 0-193 0 0,0 0-118 0 0,0 0-89 0 0,11 5-61 0 0,80 23 1518 0 0,-72-28-1821 0 0,119-15 898 0 0,-101 5-1503 0 0,-30 7-881 0 0,-1 1-2250 0 0,-3-3-5131 0 0,-2-1-4281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286 516 5465 0 0,'0'0'1913'0'0,"0"0"-554"0"0,0 0-115 0 0,0 0 276 0 0,0 0 250 0 0,0 0-48 0 0,0 0-287 0 0,0 0-393 0 0,0 0-305 0 0,0 0-136 0 0,0 0 18 0 0,-2 8 1305 0 0,-253 39 1089 0 0,227-46-2160 0 0,28-1-641 0 0,0 0-73 0 0,0 0-48 0 0,0 0-59 0 0,0 0-60 0 0,17 0-92 0 0,215 3 284 0 0,-211 1-112 0 0,-21-4-36 0 0,0 0 3 0 0,0 0 21 0 0,0 0 29 0 0,0 0 54 0 0,-24 4 909 0 0,-139-1-2625 0 0,201-12-3233 0 0,-24 5-595 0 0,-4 3-6364 0 0</inkml:trace>
  <inkml:trace contextRef="#ctx0" brushRef="#br0" timeOffset="1142.091">557 189 1072 0 0,'0'0'2358'0'0,"0"0"-264"0"0,0 0-180 0 0,0 0-38 0 0,0 0 27 0 0,0 0-32 0 0,0 0-192 0 0,0 0-289 0 0,0 0-278 0 0,0 0-237 0 0,0 0-200 0 0,0 0-113 0 0,-3-3-51 0 0,-7-7-40 0 0,39 0 2532 0 0,-22 8-2898 0 0,0 1 0 0 0,1 0-1 0 0,-1 0 1 0 0,0 0-1 0 0,0 1 1 0 0,0 0 0 0 0,0 1-1 0 0,0-1 1 0 0,1 1-1 0 0,-1 1 1 0 0,0-1 0 0 0,0 1-1 0 0,-1 1 1 0 0,1-1-1 0 0,0 1 1 0 0,-1 0 0 0 0,0 0-1 0 0,1 1 1 0 0,-1 0-1 0 0,-1 0 1 0 0,1 1 0 0 0,-1-1-1 0 0,1 1 1 0 0,-1 0 0 0 0,0 1-105 0 0,4 8 59 0 0,-1 1 1 0 0,0 0-1 0 0,-1 0 0 0 0,-1 0 1 0 0,0 1-1 0 0,-1 0 1 0 0,-1 0-1 0 0,0 1 1 0 0,-1-1-1 0 0,-1 1 1 0 0,-1 0-1 0 0,0-1 1 0 0,-1 1-1 0 0,-1 0 1 0 0,-2 13-60 0 0,-1-7 23 0 0,-1 1 0 0 0,-1-1 0 0 0,-1-1 0 0 0,-1 1 0 0 0,0-1 0 0 0,-2-1 0 0 0,-1 0 0 0 0,-1 0 0 0 0,0-1 0 0 0,-2 0 0 0 0,-10 12-23 0 0,-35 23 59 0 0,46-95 790 0 0,16 22-839 0 0,0-1-1 0 0,0 1 1 0 0,2 0-1 0 0,1 1 1 0 0,0-1-1 0 0,1 1 1 0 0,0 0-1 0 0,2 1 1 0 0,0-1 0 0 0,1 2-1 0 0,0-1 1 0 0,1 2-1 0 0,1-1 1 0 0,1 2-1 0 0,0-1 1 0 0,3 0-10 0 0,12-19-6 0 0,-10 11 4 0 0,0 1 0 0 0,2 1 0 0 0,0 1 0 0 0,2 1 0 0 0,0 0 0 0 0,1 2 1 0 0,0 1-1 0 0,1 0 0 0 0,1 2 2 0 0,34 3-59 0 0,-38 56 3 0 0,-20-31 65 0 0,-1 0 0 0 0,-1 0 0 0 0,0 0 0 0 0,-1 0 0 0 0,0 0 0 0 0,-1 0 1 0 0,-1-1-1 0 0,-1 1 0 0 0,-4 11-9 0 0,-10 36 35 0 0,-5 16-41 0 0,5-18-36 0 0,9-18 25 0 0,6-33-10 0 0,8-34-3 0 0,9-7 22 0 0,2 1 1 0 0,0 0 0 0 0,2 1 0 0 0,2 1-1 0 0,20-26 8 0 0,5-8 5 0 0,-19 25-20 0 0,2 1 1 0 0,2 1 0 0 0,1 2-1 0 0,25-23 15 0 0,-50 52-6 0 0,0 0 0 0 0,1 0 0 0 0,0 1 0 0 0,0-1 0 0 0,0 1-1 0 0,0 1 1 0 0,1-1 0 0 0,0 1 0 0 0,-1 0 0 0 0,1 1 0 0 0,0 0 0 0 0,0 0 0 0 0,0 0-1 0 0,1 1 1 0 0,6-1 6 0 0,-5 39 42 0 0,-10-10-1 0 0,-2-1 1 0 0,-2 1 0 0 0,0-1 0 0 0,-2-1 0 0 0,0 1 0 0 0,-3 1-42 0 0,-21 90 63 0 0,-13 32 7 0 0,27-103-238 0 0,17-45 16 0 0,0-1-96 0 0,0 0-163 0 0,0 0-207 0 0,0-7-8922 0 0,0 7-122 0 0</inkml:trace>
  <inkml:trace contextRef="#ctx0" brushRef="#br0" timeOffset="1719.069">1751 516 13379 0 0,'0'0'1927'0'0,"0"0"-577"0"0,0 0-234 0 0,0 0 32 0 0,0 0-8 0 0,0 0-79 0 0,0 0-224 0 0,0 0-229 0 0,0 0-189 0 0,0 0-147 0 0,0 0-55 0 0,0 0-47 0 0,-33 34-28 0 0,-101 102-44 0 0,66-59 34 0 0,-65 48 36 0 0,182-191 512 0 0,183-170-387 0 0,-99 130-41 0 0,-132 106-244 0 0,0 0 0 0 0,1 0 0 0 0,-1 0 0 0 0,0 0 0 0 0,0 0 0 0 0,1 0 0 0 0,-1 0 0 0 0,0 0 0 0 0,0 1 0 0 0,0-1 0 0 0,1 0 0 0 0,-1 1 0 0 0,0-1-1 0 0,0 1 1 0 0,0-1 0 0 0,0 1 0 0 0,0 0 0 0 0,0-1 0 0 0,0 1 0 0 0,0 0 0 0 0,0 0 0 0 0,0 0 0 0 0,0 0 0 0 0,0 0 0 0 0,-1 0 0 0 0,1 0 0 0 0,0 0-1 0 0,-1 0 1 0 0,1 0 0 0 0,-1 0 0 0 0,1 0 0 0 0,-1 0 0 0 0,1 0 0 0 0,-1 1 0 0 0,0-1 0 0 0,0 0 0 0 0,0 0 0 0 0,1 1 0 0 0,-1-1 0 0 0,0 0 0 0 0,-1 0-1 0 0,1 0 1 0 0,0 1 0 0 0,0-1 0 0 0,0 0 0 0 0,-1 0 0 0 0,1 0 0 0 0,0 1 0 0 0,-1-1 0 0 0,0 0 0 0 0,1 0 0 0 0,-1 0 0 0 0,1 0 0 0 0,-1 0 0 0 0,0 1-8 0 0,0 10 84 0 0,-1 114 523 0 0,0 2-238 0 0,8-109-540 0 0,-7-31-2381 0 0,-10-8-1122 0 0,3 7-4580 0 0,6 5-2833 0 0</inkml:trace>
  <inkml:trace contextRef="#ctx0" brushRef="#br0" timeOffset="1976.101">1519 704 9810 0 0,'0'0'2270'0'0,"0"0"-578"0"0,0 0-73 0 0,0 0 143 0 0,0 0-52 0 0,0 0-246 0 0,0 0-292 0 0,0 0-213 0 0,0 0-156 0 0,0 0-104 0 0,0 0-90 0 0,32 0-113 0 0,99 0-120 0 0,61 0-1329 0 0,-182-1-1048 0 0,-5-1-2953 0 0,-1 1-6834 0 0</inkml:trace>
  <inkml:trace contextRef="#ctx0" brushRef="#br0" timeOffset="4232.398">2293 248 0 0 0,'0'0'1854'0'0,"0"0"138"0"0,0 0 117 0 0,0 0-9 0 0,0 0-164 0 0,0 0-198 0 0,0 0-295 0 0,0 0-237 0 0,0 0-173 0 0,0 0-158 0 0,0 0-71 0 0,0 0-73 0 0,-8-4-20 0 0,-71-14 2150 0 0,65 18-2680 0 0,-1 2 0 0 0,1-1 1 0 0,-1 2-1 0 0,1 0 0 0 0,0 1 1 0 0,0 0-1 0 0,0 2 1 0 0,1-1-1 0 0,-1 1 0 0 0,1 1 1 0 0,1 0-1 0 0,0 1 0 0 0,0 1 1 0 0,0 0-1 0 0,0 1-181 0 0,7-7 5 0 0,1 1-1 0 0,0-1 1 0 0,0 1 0 0 0,1 0-1 0 0,-1 0 1 0 0,1 0-1 0 0,0 1 1 0 0,0-1 0 0 0,0 1-1 0 0,1 0 1 0 0,-1 0-1 0 0,1 0 1 0 0,0 0 0 0 0,1 0-1 0 0,-1 0 1 0 0,1 0-1 0 0,0 0 1 0 0,0 1 0 0 0,1-1-1 0 0,-1 0 1 0 0,1 1-1 0 0,1-1 1 0 0,-1 0-1 0 0,1 1 1 0 0,0-1 0 0 0,0 0-1 0 0,0 1 1 0 0,1-1-1 0 0,-1 0 1 0 0,1 0 0 0 0,1 0-1 0 0,-1-1 1 0 0,1 1-1 0 0,0 0 1 0 0,0-1 0 0 0,0 0-1 0 0,0 0 1 0 0,1 0-1 0 0,0 0 1 0 0,0 0 0 0 0,0-1-1 0 0,0 1 1 0 0,0-1-1 0 0,1 0 1 0 0,-1 0 0 0 0,1-1-1 0 0,2 1-4 0 0,3 0 72 0 0,1-1 0 0 0,-1 0 0 0 0,1-1 0 0 0,0 0 0 0 0,-1-1-1 0 0,1 0 1 0 0,0-1 0 0 0,-1 0 0 0 0,1-1 0 0 0,0 0 0 0 0,-1 0 0 0 0,0-1 0 0 0,0-1-1 0 0,0 1 1 0 0,0-2 0 0 0,0 1 0 0 0,1-2-72 0 0,11-7 193 0 0,0-1 0 0 0,0-1 0 0 0,-1-1 1 0 0,-1 0-1 0 0,-1-2 0 0 0,8-9-193 0 0,-21 20 92 0 0,0 0 0 0 0,0 0 0 0 0,-1 0 0 0 0,0-1 0 0 0,0 1 0 0 0,-1-1 0 0 0,0 0 1 0 0,0-1-1 0 0,-1 1 0 0 0,0-1 0 0 0,-1 1 0 0 0,0-1 0 0 0,0 0 0 0 0,-1 0 0 0 0,0 0 0 0 0,0-8-92 0 0,-1 16 98 0 0,-15 27 19 0 0,10 102-52 0 0,23 97-102 0 0,-17-185 34 0 0,-1-1 0 0 0,-3 1-1 0 0,-1-1 1 0 0,-1 0 0 0 0,-5 11 3 0 0,-6 3-17 0 0,-2-1-1 0 0,-3 0 1 0 0,-2-2 0 0 0,-2 0-1 0 0,-3-2 1 0 0,-6 6 17 0 0,34-52 2 0 0,0 0 0 0 0,-1 0 0 0 0,1 0 0 0 0,-1-1 0 0 0,1 1 0 0 0,-1 0 0 0 0,0 0 0 0 0,0-1 0 0 0,0 1 0 0 0,0-1 0 0 0,0 1 0 0 0,0-1 0 0 0,0 1 0 0 0,0-1 0 0 0,0 0 0 0 0,-1 1 0 0 0,1-1 0 0 0,-1 0 0 0 0,1 0 0 0 0,-1 0 0 0 0,1 0 0 0 0,-1 0 0 0 0,0 0 0 0 0,1-1 0 0 0,-1 1 0 0 0,0 0 0 0 0,0-1 0 0 0,1 1 0 0 0,-1-1 0 0 0,0 0 0 0 0,0 0 0 0 0,0 0 0 0 0,0 0 0 0 0,1 0 0 0 0,-1 0 0 0 0,0 0 0 0 0,0 0 0 0 0,0-1 0 0 0,1 1 0 0 0,-1-1 0 0 0,0 1 0 0 0,0-1 0 0 0,1 0 0 0 0,-1 0 0 0 0,0 0 0 0 0,1 0 0 0 0,-1 0 0 0 0,1 0 0 0 0,-1 0 0 0 0,1 0-2 0 0,-4-8 2 0 0,0 0 0 0 0,0-1 0 0 0,1 1 1 0 0,1-1-1 0 0,0 0 0 0 0,0 0 0 0 0,1 0 0 0 0,0-1 0 0 0,1 1 0 0 0,0 0 1 0 0,0-1-1 0 0,1 1 0 0 0,0 0 0 0 0,1-1 0 0 0,1 1 0 0 0,-1 0 0 0 0,2 0 0 0 0,-1 0 1 0 0,1 0-1 0 0,4-7-2 0 0,3 2 6 0 0,1 0 0 0 0,0 1 0 0 0,1 0 0 0 0,1 1 0 0 0,0 0 0 0 0,1 1 0 0 0,0 0 0 0 0,1 1 0 0 0,0 1 0 0 0,0 1 0 0 0,1 0 0 0 0,1 0 0 0 0,0 2 0 0 0,0 0 0 0 0,0 1 0 0 0,0 1 0 0 0,1 1 0 0 0,0 0 0 0 0,0 1 0 0 0,16 0-6 0 0,23-11 233 0 0,-48 0-624 0 0,-13 1-3384 0 0,-1-1-8480 0 0,5 6-126 0 0</inkml:trace>
  <inkml:trace contextRef="#ctx0" brushRef="#br0" timeOffset="6790.331">2869 1 0 0 0,'0'0'391'0'0,"0"0"1172"0"0,0 0 252 0 0,0 0-123 0 0,0 0-266 0 0,0 0-205 0 0,0 0 2 0 0,0 0-124 0 0,0 0-124 0 0,1 2 7899 0 0,0 0-9259 0 0,-1 233 3893 0 0,-6-198-3446 0 0,-2-1-1 0 0,-1 0 0 0 0,-2 0 1 0 0,-1-1-1 0 0,-2 0 0 0 0,-1-2 1 0 0,-19 32-62 0 0,-76 90-248 0 0,111-128-2116 0 0,8-24-3552 0 0,7-11-3995 0 0,-11 4 4518 0 0</inkml:trace>
  <inkml:trace contextRef="#ctx0" brushRef="#br0" timeOffset="7455.728">2720 454 0 0 0,'0'0'677'0'0,"0"0"730"0"0,0 0 299 0 0,0 0-60 0 0,0 0-150 0 0,0 0-249 0 0,0 0-243 0 0,0 0-98 0 0,0 0-51 0 0,0 0-23 0 0,5 12-25 0 0,20 38-62 0 0,-23-48-580 0 0,-1 1 0 0 0,1 0 1 0 0,0-1-1 0 0,0 0 0 0 0,0 1 0 0 0,1-1 0 0 0,-1 0 0 0 0,0 0 0 0 0,1-1 0 0 0,0 1 1 0 0,-1 0-1 0 0,1-1 0 0 0,0 1 0 0 0,0-1 0 0 0,-1 0 0 0 0,1 0 0 0 0,0 0 0 0 0,0 0 0 0 0,0-1 1 0 0,1 1-1 0 0,-1-1 0 0 0,0 0 0 0 0,0 0 0 0 0,0 0 0 0 0,0 0 0 0 0,0 0 0 0 0,2-1-165 0 0,5 1 617 0 0,-3-2-407 0 0,1-1 1 0 0,-1 1-1 0 0,0-1 1 0 0,0 0 0 0 0,0 0-1 0 0,0-1 1 0 0,-1 0-1 0 0,1 0 1 0 0,-1-1-1 0 0,0 0 1 0 0,0 0 0 0 0,-1 0-1 0 0,0-1 1 0 0,0 0-1 0 0,0 0 1 0 0,0 0 0 0 0,-1 0-1 0 0,0-1 1 0 0,2-5-211 0 0,21-25 429 0 0,2 0-267 0 0,-2-1 1 0 0,-1-1-1 0 0,-2-1 1 0 0,-2-2-1 0 0,-2 0 1 0 0,13-40-163 0 0,-11 28 144 0 0,-83 215-2 0 0,56-131-88 0 0,1-1 0 0 0,1 2-1 0 0,2-1 1 0 0,1 0-1 0 0,2 0 1 0 0,0 0-1 0 0,3 3-53 0 0,2 169 250 0 0,-21-135-193 0 0,14-67-84 0 0,0 0-5 0 0,0 0 4 0 0,0 0 14 0 0,0 0-5 0 0,0 0 8 0 0,0 0 6 0 0,0 0 6 0 0,0 0-17 0 0,0 0-21 0 0,0 0-23 0 0,0 0-47 0 0,0 0 17 0 0,0 0-9 0 0,0 0-25 0 0,0 0-30 0 0,4-19-7171 0 0,-1 13 1538 0 0,-1 2-5047 0 0</inkml:trace>
  <inkml:trace contextRef="#ctx0" brushRef="#br0" timeOffset="7886.305">3323 491 5017 0 0,'0'0'2458'0'0,"0"0"-643"0"0,0 0-143 0 0,0 0 189 0 0,0 0 28 0 0,0 0-197 0 0,0 0-360 0 0,0 0-368 0 0,0 0-216 0 0,0 0-118 0 0,0 0-64 0 0,0 0-79 0 0,-1 16-60 0 0,-5 78 276 0 0,-16 13 437 0 0,6-53-971 0 0,-1-13-118 0 0,11-23-43 0 0,8-61-8016 0 0,0 35 2277 0 0,0 1-4159 0 0</inkml:trace>
  <inkml:trace contextRef="#ctx0" brushRef="#br0" timeOffset="9601.304">3305 487 2336 0 0,'0'0'1680'0'0,"0"0"-252"0"0,0 0 3 0 0,0 0 117 0 0,0 0 8 0 0,0 0-218 0 0,0 0-378 0 0,0 0-349 0 0,0 0-209 0 0,0 0-42 0 0,0 0 141 0 0,0 0 163 0 0,0 0 122 0 0,3 0 49 0 0,46 0 4667 0 0,-49 1-6754 0 0,0 4 7605 0 0,0-2-6282 0 0,0-2-4942 0 0,0 0-7322 0 0,0-1 2147 0 0</inkml:trace>
  <inkml:trace contextRef="#ctx0" brushRef="#br0" timeOffset="11311.069">3511 520 0 0 0,'0'0'1212'0'0,"0"0"191"0"0,0 0-50 0 0,0 0-181 0 0,0 0-171 0 0,0 0-118 0 0,0 0-60 0 0,0 0-21 0 0,0 0-10 0 0,0 0-11 0 0,0 0-25 0 0,0 0-46 0 0,5 5 9594 0 0,-5-3-10305 0 0,-26 14 715 0 0,-87 45-402 0 0,45-42-148 0 0,62-18-205 0 0,-1 9 909 0 0,115 108 769 0 0,-93-89-1331 0 0,-13-9 637 0 0,0-29-3576 0 0,-2 3 308 0 0,1 1-3716 0 0,0 2-5821 0 0</inkml:trace>
  <inkml:trace contextRef="#ctx0" brushRef="#br0" timeOffset="14312.082">4058 122 0 0 0,'0'0'1578'0'0,"0"0"411"0"0,0 0 196 0 0,0 0 30 0 0,0 0-99 0 0,0 0-176 0 0,0 0-208 0 0,0 0-200 0 0,2-1-205 0 0,8-4-175 0 0,-7 4-141 0 0,-3 1-144 0 0,0 0-107 0 0,0 0-93 0 0,0 0-80 0 0,0 0-66 0 0,0 0-52 0 0,-6 18 1998 0 0,-80 89-2113 0 0,-3-4-1 0 0,-5-4 1 0 0,-6-3-354 0 0,97-94 2 0 0,1 1-1 0 0,-1-1 0 0 0,0 1 0 0 0,1-1 1 0 0,0 1-1 0 0,0 0 0 0 0,0 0 0 0 0,0 0 1 0 0,0 0-1 0 0,0 1 0 0 0,1-1 1 0 0,0 0-1 0 0,0 1 0 0 0,0-1 0 0 0,0 1 1 0 0,0-1-1 0 0,0 1 0 0 0,1-1 0 0 0,0 1 1 0 0,0 0-1 0 0,0-1 0 0 0,0 2-1 0 0,2-2 9 0 0,1-1 1 0 0,-1 1-1 0 0,1-1 0 0 0,0 0 0 0 0,-1 0 0 0 0,1 0 0 0 0,0 0 0 0 0,0-1 1 0 0,0 1-1 0 0,0-1 0 0 0,1 1 0 0 0,-1-1 0 0 0,0 0 0 0 0,0-1 0 0 0,1 1 1 0 0,-1 0-1 0 0,4-1-9 0 0,-4 1 22 0 0,284 22 731 0 0,-208 3-658 0 0,-34-8-94 0 0,-45-18 7 0 0,-43-85 1040 0 0,-66-106-906 0 0,35 37 4 0 0,74 153-163 0 0,-1 0-1 0 0,1 0 1 0 0,0 0-1 0 0,-1 0 1 0 0,1 1-1 0 0,0-1 1 0 0,0 0-1 0 0,-1 0 1 0 0,1 0-1 0 0,0 0 1 0 0,0 0-1 0 0,0 0 1 0 0,0 0-1 0 0,0 0 1 0 0,0 0-1 0 0,0 0 1 0 0,1 0-1 0 0,-1 0 1 0 0,0 0-1 0 0,0 1 1 0 0,1-1-1 0 0,-1 0 1 0 0,1 0-1 0 0,-1 0 1 0 0,1 0-1 0 0,-1 1 1 0 0,1-1-1 0 0,-1 0 0 0 0,1 0 1 0 0,0 1-1 0 0,-1-1 1 0 0,1 0-1 0 0,0 1 1 0 0,0-1-1 0 0,-1 1 1 0 0,1-1-1 0 0,0 1 1 0 0,0-1-1 0 0,0 1 1 0 0,0 0-1 0 0,-1-1 1 0 0,1 1-1 0 0,0 0 1 0 0,0 0-1 0 0,0 0 1 0 0,0 0-1 0 0,0 0 18 0 0,32-3-1762 0 0,-11 4-3826 0 0,-5 0-5027 0 0,-15-1 828 0 0</inkml:trace>
  <inkml:trace contextRef="#ctx0" brushRef="#br0" timeOffset="15104.811">4515 82 0 0 0,'0'0'520'0'0,"0"0"316"0"0,0 0 329 0 0,0 0 141 0 0,0 0-61 0 0,0 0-188 0 0,0 0-210 0 0,0 0-112 0 0,0 0-8 0 0,0 0 109 0 0,7-7 178 0 0,22-20 176 0 0,-21 20 151 0 0,-8 7 54 0 0,0 0-31 0 0,0 0-94 0 0,0 0-117 0 0,0 0-111 0 0,0 0-106 0 0,0 0-101 0 0,0 0-96 0 0,0 0-109 0 0,0 0-84 0 0,11 5 4764 0 0,-23 32-5063 0 0,-61 142 262 0 0,43-109-584 0 0,18-46 90 0 0,1 1 0 0 0,1 0 1 0 0,1 1-1 0 0,2 0 0 0 0,0 0 0 0 0,-1 17-15 0 0,14 64-21 0 0,-3-103 43 0 0,1 1 0 0 0,0-1 0 0 0,1 0 0 0 0,-1 0-1 0 0,1 0 1 0 0,-1-1 0 0 0,1 1 0 0 0,0-1 0 0 0,1 0 0 0 0,-1-1 0 0 0,0 1-1 0 0,1-1 1 0 0,-1 0 0 0 0,1-1 0 0 0,0 1 0 0 0,0-1 0 0 0,0 0-1 0 0,-1 0 1 0 0,1-1 0 0 0,0 0 0 0 0,0 0 0 0 0,0 0 0 0 0,0-1 0 0 0,0 0-1 0 0,0 0 1 0 0,4-2-22 0 0,80-11 503 0 0,-90 14-487 0 0,-25-21-3197 0 0,-3 5-3030 0 0,16 11-1750 0 0,11 4 6774 0 0,-8 0-10150 0 0</inkml:trace>
  <inkml:trace contextRef="#ctx0" brushRef="#br0" timeOffset="15397.634">4211 295 7034 0 0,'0'0'2644'0'0,"0"0"-515"0"0,0 0-324 0 0,0 0-34 0 0,0 0 20 0 0,0 0-146 0 0,0 0-250 0 0,0 0-311 0 0,0 0-287 0 0,0 0-175 0 0,0 0-62 0 0,0 0-13 0 0,0 0-30 0 0,-3-2-43 0 0,-1 0-539 0 0,5 2 108 0 0,-1 0 0 0 0,0 0 1 0 0,1-1-1 0 0,-1 1 1 0 0,0 0-1 0 0,1 0 0 0 0,-1 0 1 0 0,0 0-1 0 0,0 0 0 0 0,1 0 1 0 0,-1 0-1 0 0,0 0 0 0 0,0-1 1 0 0,1 1-1 0 0,-1 0 0 0 0,0 0 1 0 0,0 0-1 0 0,1-1 0 0 0,-1 1 1 0 0,0 0-1 0 0,0 0 0 0 0,0-1 1 0 0,0 1-1 0 0,1 0 0 0 0,-1 0 1 0 0,0-1-1 0 0,0 1 0 0 0,0 0 1 0 0,0 0-1 0 0,0-1 1 0 0,0 1-1 0 0,0 0 0 0 0,0-1 1 0 0,0 1-1 0 0,0 0 0 0 0,0-1 1 0 0,0 1-1 0 0,0 0 0 0 0,0 0 1 0 0,0-1-1 0 0,0 1 0 0 0,0 0 1 0 0,0-1-1 0 0,0 1 0 0 0,0 0-43 0 0,316-29 2010 0 0,-248 28-3296 0 0,-38 1-7069 0 0,-23 0-3785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135 389 0 0 0,'0'0'1302'0'0,"0"0"163"0"0,0 0-44 0 0,0 0-124 0 0,0 0-115 0 0,0 0-73 0 0,11-2 28 0 0,33-5 67 0 0,-33 5 23 0 0,-11 2-32 0 0,0 0-119 0 0,0 0-123 0 0,0 0-104 0 0,0 0-68 0 0,0 0-37 0 0,0 0-29 0 0,-19 0 1816 0 0,-65 8-1791 0 0,-14-1 1064 0 0,164 11-1868 0 0,93-4 90 0 0,-120-9 4 0 0,-38-5 0 0 0,-1 0 14 0 0,0 0 78 0 0,0 0 72 0 0,-28-1 726 0 0,-129-6-886 0 0,156 7-137 0 0,1 0-52 0 0,0 0-61 0 0,0 0-61 0 0,23 8-2368 0 0,-6-4-4225 0 0,-11-1-1107 0 0</inkml:trace>
  <inkml:trace contextRef="#ctx0" brushRef="#br0" timeOffset="486.484">731 25 1896 0 0,'0'0'2374'0'0,"0"0"-452"0"0,0 0-199 0 0,0 0 24 0 0,0 0 60 0 0,0 0-23 0 0,0 0-222 0 0,0 0-267 0 0,0 0-268 0 0,0 0-236 0 0,0 0-124 0 0,0 0-23 0 0,0 0 8 0 0,-1-3 1 0 0,1 2-611 0 0,0 1-1 0 0,0-1 0 0 0,0 1 1 0 0,0-1-1 0 0,0 1 0 0 0,0 0 1 0 0,0-1-1 0 0,-1 1 0 0 0,1-1 1 0 0,0 1-1 0 0,0 0 0 0 0,0-1 1 0 0,-1 1-1 0 0,1 0 0 0 0,0-1 0 0 0,-1 1 1 0 0,1 0-1 0 0,0-1 0 0 0,-1 1 1 0 0,1 0-1 0 0,0-1 0 0 0,-1 1 1 0 0,1 0-1 0 0,0 0 0 0 0,-1 0 1 0 0,1-1-1 0 0,-1 1 0 0 0,1 0 1 0 0,0 0-1 0 0,-1 0 0 0 0,1 0 1 0 0,-1 0-1 0 0,1 0 0 0 0,-1 0 1 0 0,1 0-1 0 0,-1 0 0 0 0,1 0 1 0 0,0 0-1 0 0,-1 0 0 0 0,1 0 0 0 0,-1 0 1 0 0,1 0-1 0 0,-1 0 0 0 0,1 1 1 0 0,0-1-1 0 0,-1 0 0 0 0,1 0 1 0 0,-1 0-1 0 0,1 1 0 0 0,0-1 1 0 0,-1 0-1 0 0,1 1 0 0 0,0-1 1 0 0,-1 0-1 0 0,1 0 0 0 0,0 1 1 0 0,0-1-1 0 0,-1 1 0 0 0,1-1 1 0 0,0 0-1 0 0,0 1 0 0 0,0-1 0 0 0,-1 1 1 0 0,1-1-42 0 0,-14 10 159 0 0,-7 5 69 0 0,1 0-1 0 0,0 1 1 0 0,2 1 0 0 0,0 1 0 0 0,0 1 0 0 0,2 0 0 0 0,1 2 0 0 0,0-1 0 0 0,1 2 0 0 0,-4 10-228 0 0,4-6 118 0 0,2 0 0 0 0,1 1 1 0 0,1 0-1 0 0,1 1 0 0 0,2 0 1 0 0,0 0-1 0 0,2 1 0 0 0,1-1 0 0 0,2 1 1 0 0,0 17-119 0 0,2-32 37 0 0,1 0 1 0 0,0 0 0 0 0,1 0-1 0 0,1 0 1 0 0,0 0 0 0 0,1-1-1 0 0,0 1 1 0 0,1-1 0 0 0,1 0-1 0 0,0-1 1 0 0,1 1 0 0 0,0-1-1 0 0,8 10-37 0 0,29 30 64 0 0,-28-49-2626 0 0,-11-17-6929 0 0,-5 14 9323 0 0,2-4-11037 0 0</inkml:trace>
  <inkml:trace contextRef="#ctx0" brushRef="#br0" timeOffset="1276.648">599 805 2336 0 0,'0'0'2157'0'0,"0"0"-686"0"0,0 0-212 0 0,0 0 313 0 0,0 0 351 0 0,0 0 104 0 0,0 0-202 0 0,0 0-326 0 0,0 0-298 0 0,0 0-144 0 0,0 0-56 0 0,0 0-45 0 0,0 0 22 0 0,2-1-2 0 0,75-87 2374 0 0,97-147-1820 0 0,-44 80-1329 0 0,-112 137-67 0 0,-18 18-129 0 0,0 0-20 0 0,0 0-13 0 0,0 0 0 0 0,0 0-13 0 0,0 16-102 0 0,-9 127 236 0 0,1-26-147 0 0,5-47 10 0 0,3-70 36 0 0,0 0 0 0 0,60-40 119 0 0,-19 2-82 0 0,-2-1 1 0 0,-2-3 0 0 0,-1-1-1 0 0,0-4-29 0 0,2-2 11 0 0,33-36 21 0 0,-67 149 63 0 0,-19 37 167 0 0,-33 80-120 0 0,20-34-322 0 0,26-139-353 0 0,2-8-3897 0 0,1-10-7008 0 0,-1 5 178 0 0</inkml:trace>
  <inkml:trace contextRef="#ctx0" brushRef="#br0" timeOffset="1856.971">1558 559 5177 0 0,'0'0'3601'0'0,"0"0"-1266"0"0,0 0-475 0 0,0 0 58 0 0,0 0-12 0 0,0 0-214 0 0,0 0-337 0 0,0 0-359 0 0,0 0-266 0 0,0 0-173 0 0,0 0-123 0 0,0 0-86 0 0,0 0-88 0 0,-17 29-67 0 0,-49 91-29 0 0,18-41 199 0 0,46-75-361 0 0,-1-1 1 0 0,1 1-1 0 0,-1-1 0 0 0,0 0 0 0 0,0 1 0 0 0,0-1 1 0 0,-1-1-1 0 0,1 1 0 0 0,-1 0 0 0 0,1-1 1 0 0,-1 0-1 0 0,0 0 0 0 0,0 0 0 0 0,0 0 0 0 0,0-1 1 0 0,0 1-1 0 0,-1-1 0 0 0,-3 1-2 0 0,7-4-23 0 0,0 0-1 0 0,0 0 1 0 0,0 0 0 0 0,0 0-1 0 0,1 0 1 0 0,-1 0-1 0 0,1 0 1 0 0,-1 0 0 0 0,1 0-1 0 0,-1 0 1 0 0,1 0-1 0 0,0 0 1 0 0,0 0 0 0 0,0 0-1 0 0,0 0 1 0 0,1 0-1 0 0,-1 0 1 0 0,0 0 0 0 0,1 0-1 0 0,0 0 1 0 0,-1 0-1 0 0,1 0 1 0 0,0 0 0 0 0,1-1 23 0 0,9-14 12 0 0,0 0 1 0 0,2 1 0 0 0,0 1 0 0 0,1 0-1 0 0,0 1 1 0 0,2 0 0 0 0,-1 1-1 0 0,1 1 1 0 0,12-6-13 0 0,-27 17 0 0 0,7-5 17 0 0,0 1 0 0 0,0 0-1 0 0,0 0 1 0 0,1 0-1 0 0,0 1 1 0 0,0 1 0 0 0,0-1-1 0 0,0 2 1 0 0,0-1 0 0 0,1 1-1 0 0,-1 0 1 0 0,1 1-1 0 0,2 0-16 0 0,-8 32 795 0 0,-4 118 324 0 0,31-83-1242 0 0,-30-66-5374 0 0,-2-9-162 0 0,-1 7-68 0 0,-2-4-2879 0 0</inkml:trace>
  <inkml:trace contextRef="#ctx0" brushRef="#br0" timeOffset="2034.851">1418 735 3857 0 0,'0'0'3181'0'0,"0"0"-1021"0"0,0 0-545 0 0,0 0-97 0 0,0 0-33 0 0,0 0-154 0 0,0 0-233 0 0,0 0-122 0 0,0 0-70 0 0,0 0-13 0 0,0 0-67 0 0,0 0-188 0 0,12 0-152 0 0,146 0 663 0 0,-87 0-3213 0 0,-61-1-241 0 0,-3-1-3514 0 0,-2 2-5256 0 0</inkml:trace>
  <inkml:trace contextRef="#ctx0" brushRef="#br0" timeOffset="2426.987">1863 467 6769 0 0,'0'0'3206'0'0,"0"0"-1556"0"0,0 0-624 0 0,0 0 153 0 0,0 0 330 0 0,0 0 136 0 0,0 0-142 0 0,0 0-294 0 0,0 0-285 0 0,0 0-163 0 0,0 0-97 0 0,0 0-65 0 0,0 0-91 0 0,27 2-82 0 0,85 8-68 0 0,52-8 457 0 0,-128-18-1624 0 0,-32 3-3657 0 0,-2-3-5852 0 0,-2 10 1160 0 0</inkml:trace>
  <inkml:trace contextRef="#ctx0" brushRef="#br0" timeOffset="2666.156">2044 238 5961 0 0,'0'0'2121'0'0,"0"0"-653"0"0,0 0-22 0 0,0 0 294 0 0,0 0 94 0 0,0 0-139 0 0,0 0-275 0 0,0 0-276 0 0,-3 35-230 0 0,-8 107-179 0 0,1 134-99 0 0,6-246-2604 0 0,1-12-7163 0 0,2-11-884 0 0</inkml:trace>
  <inkml:trace contextRef="#ctx0" brushRef="#br0" timeOffset="3375.06">2268 724 6913 0 0,'0'0'2508'0'0,"0"0"-488"0"0,0 0-62 0 0,0 0-16 0 0,0 0-255 0 0,0 0-418 0 0,0 0-437 0 0,0 0-225 0 0,0 0-47 0 0,0 0 14 0 0,0 0 7 0 0,0 0-13 0 0,0 0-48 0 0,8-16-57 0 0,50-119 776 0 0,-35 87-1087 0 0,2 1 0 0 0,1 1 0 0 0,3 1 0 0 0,8-7-152 0 0,-11 15-33 0 0,-17 69-336 0 0,-9 163 527 0 0,2-194-153 0 0,-1 0 0 0 0,0 0 0 0 0,0 0 0 0 0,0-1 0 0 0,0 1-1 0 0,1 0 1 0 0,-1-1 0 0 0,0 0 0 0 0,0 1 0 0 0,1-1 0 0 0,-1 1-1 0 0,0-1 1 0 0,1 0 0 0 0,-1 0 0 0 0,0 0 0 0 0,1 0 0 0 0,-1 0 0 0 0,1 0-1 0 0,-1 0 1 0 0,0-1 0 0 0,1 1 0 0 0,-1 0 0 0 0,0-1 0 0 0,0 1 0 0 0,1-1-1 0 0,-1 1 1 0 0,0-1 0 0 0,0 0 0 0 0,0 1 0 0 0,1-1 0 0 0,-1 0 0 0 0,0 0-1 0 0,0 0 1 0 0,0 0 0 0 0,0 0 0 0 0,0 0-5 0 0,88-115 237 0 0,-67 84-208 0 0,1 1 0 0 0,1 2 0 0 0,2 0 0 0 0,24-20-29 0 0,10-10 142 0 0,-58 94 43 0 0,-51 238 639 0 0,47-103-940 0 0,12-177-3985 0 0,-4-7-3608 0 0,-5 10-3040 0 0</inkml:trace>
  <inkml:trace contextRef="#ctx0" brushRef="#br0" timeOffset="3640.656">2964 573 13107 0 0,'0'0'2571'0'0,"0"0"-1088"0"0,0 0-389 0 0,0 0 151 0 0,0 0 117 0 0,0 0-115 0 0,0 0-262 0 0,0 0-263 0 0,0 0-187 0 0,0 0-134 0 0,0 0-88 0 0,0 0-70 0 0,3 24-60 0 0,11 111 37 0 0,-13-122-1767 0 0,2 27 5015 0 0,-2-24-7534 0 0,-1-14-2192 0 0,0-3-3874 0 0,0-3 2956 0 0</inkml:trace>
  <inkml:trace contextRef="#ctx0" brushRef="#br0" timeOffset="4156.61">2885 507 4929 0 0,'0'0'3091'0'0,"0"0"-599"0"0,0 0-304 0 0,0 0-178 0 0,0 0-302 0 0,0 0-392 0 0,0 0-434 0 0,0 0-323 0 0,0 0-74 0 0,0 0 42 0 0,0 0 86 0 0,0 0 76 0 0,11 0-77 0 0,14 0-323 0 0,4-2 74 0 0,1 2 1 0 0,0 2-1 0 0,0 0 0 0 0,-1 2 1 0 0,20 5-364 0 0,-47-9 9 0 0,-1 0 1 0 0,1 0 0 0 0,-1 0-1 0 0,0 0 1 0 0,1 0 0 0 0,-1 1-1 0 0,1-1 1 0 0,-1 0 0 0 0,0 1-1 0 0,1-1 1 0 0,-1 1 0 0 0,0-1-1 0 0,0 1 1 0 0,1 0 0 0 0,-1-1 0 0 0,0 1-1 0 0,0 0 1 0 0,0 0 0 0 0,0 0-1 0 0,0 0 1 0 0,0 0 0 0 0,0 0-1 0 0,0 0 1 0 0,0 0 0 0 0,-1 0-1 0 0,1 0 1 0 0,0 0 0 0 0,-1 1-1 0 0,1-1 1 0 0,-1 0 0 0 0,1 1 0 0 0,-1-1-1 0 0,1 0 1 0 0,-1 1 0 0 0,0-1-1 0 0,0 0 1 0 0,0 1 0 0 0,0-1-1 0 0,0 1 1 0 0,0-1 0 0 0,0 0-1 0 0,0 1 1 0 0,-1-1 0 0 0,1 0 0 0 0,0 1-1 0 0,-1-1 1 0 0,1 0 0 0 0,-1 1-1 0 0,0 0-9 0 0,-108 78 360 0 0,108-78-367 0 0,1 1 0 0 0,0-1-1 0 0,0 1 1 0 0,0-1-1 0 0,0 1 1 0 0,1-1 0 0 0,-1 1-1 0 0,1-1 1 0 0,0 0-1 0 0,-1 1 1 0 0,1-1 0 0 0,0 0-1 0 0,0 0 1 0 0,0 1-1 0 0,1-1 1 0 0,-1 0 0 0 0,1 0-1 0 0,-1 0 1 0 0,1-1 0 0 0,-1 1-1 0 0,1 0 1 0 0,0 0-1 0 0,0-1 1 0 0,0 1 0 0 0,0-1-1 0 0,0 0 1 0 0,0 0-1 0 0,0 1 1 0 0,1-1 0 0 0,-1-1-1 0 0,0 1 1 0 0,1 0-1 0 0,0 0 8 0 0,-2-1-4 0 0,5 3 6 0 0,0 0 0 0 0,0 1 0 0 0,0-1 0 0 0,0 1 0 0 0,-1 0 0 0 0,0 1-1 0 0,1 0 1 0 0,-2-1 0 0 0,1 1 0 0 0,0 1 0 0 0,-1-1 0 0 0,0 1 0 0 0,0 0-1 0 0,-1 0 1 0 0,2 3-2 0 0,-5-5 21 0 0,0-1-1 0 0,0 1 0 0 0,-1-1 0 0 0,1 1 0 0 0,-1-1 0 0 0,0 0 1 0 0,0 1-1 0 0,0-1 0 0 0,-1 0 0 0 0,1 0 0 0 0,-1 0 1 0 0,1 0-1 0 0,-1 0 0 0 0,0 0 0 0 0,0 0 0 0 0,-1 0 1 0 0,1-1-1 0 0,0 1 0 0 0,-1-1 0 0 0,0 0 0 0 0,1 0 1 0 0,-1 0-1 0 0,0 0 0 0 0,0 0 0 0 0,0 0 0 0 0,0-1 1 0 0,-1 1-1 0 0,1-1 0 0 0,0 0 0 0 0,-1 0 0 0 0,1-1 1 0 0,-1 1-1 0 0,1 0 0 0 0,0-1 0 0 0,-3 0-20 0 0,-9 5 3 0 0,-121 11-951 0 0,100-26-1584 0 0,15-2-5912 0 0,17 8 366 0 0</inkml:trace>
  <inkml:trace contextRef="#ctx0" brushRef="#br0" timeOffset="4725.795">3207 25 2497 0 0,'0'0'2793'0'0,"0"0"-424"0"0,0 0-279 0 0,0 0-44 0 0,0 0-69 0 0,0 0-210 0 0,0 0-292 0 0,0 0-346 0 0,0 0-308 0 0,0 0-202 0 0,0 0-127 0 0,0 0-65 0 0,0 0-11 0 0,3-6 103 0 0,-2 4-539 0 0,-1 1 55 0 0,0 0-1 0 0,0 0 1 0 0,1 1-1 0 0,-1-1 1 0 0,0 0-1 0 0,0 1 1 0 0,1-1-1 0 0,-1 0 1 0 0,0 0-1 0 0,1 1 1 0 0,-1-1-1 0 0,0 1 1 0 0,1-1-1 0 0,-1 0 1 0 0,1 1 0 0 0,-1-1-1 0 0,1 1 1 0 0,0-1-1 0 0,-1 1 1 0 0,1-1-1 0 0,-1 1 1 0 0,1 0-1 0 0,0-1 1 0 0,-1 1-1 0 0,1 0 1 0 0,0-1-1 0 0,0 1 1 0 0,-1 0-1 0 0,1 0 1 0 0,0 0 0 0 0,0 0-1 0 0,-1-1 1 0 0,1 1-1 0 0,0 0 1 0 0,0 0-1 0 0,-1 1 1 0 0,1-1-1 0 0,0 0 1 0 0,0 0-1 0 0,-1 0 1 0 0,1 0-1 0 0,0 1 1 0 0,-1-1-1 0 0,1 0 1 0 0,0 1 0 0 0,-1-1-1 0 0,1 0 1 0 0,0 1-1 0 0,-1-1 1 0 0,1 1-1 0 0,-1-1 1 0 0,1 1-1 0 0,-1-1 1 0 0,1 1-1 0 0,-1-1 1 0 0,1 1-1 0 0,-1 0 1 0 0,1-1-1 0 0,-1 1 1 0 0,0 0-1 0 0,1-1 1 0 0,-1 1 0 0 0,0 0-1 0 0,0 0 1 0 0,0-1-1 0 0,1 1 1 0 0,-1 0-1 0 0,0 0 1 0 0,0 0-35 0 0,12 17 351 0 0,0 0-1 0 0,-1 1 1 0 0,0 0 0 0 0,-2 1 0 0 0,0 0 0 0 0,-2 0 0 0 0,0 1-1 0 0,0 4-350 0 0,8 20 270 0 0,-4-10-126 0 0,0 0 0 0 0,-3 1 0 0 0,-1 0 0 0 0,-1 1 0 0 0,-2 0 0 0 0,-2-1-1 0 0,-1 1 1 0 0,-4 26-144 0 0,0-43 15 0 0,-1 0 1 0 0,-1 1-1 0 0,-1-2 0 0 0,0 1 0 0 0,-2-1 0 0 0,0 0 1 0 0,-1 0-1 0 0,-1-1 0 0 0,-1-1 0 0 0,-1 0 0 0 0,0 0 0 0 0,-1-1 1 0 0,-1 0-1 0 0,0-1 0 0 0,-1-1 0 0 0,-12 9-15 0 0,-102 47-123 0 0,95-63-190 0 0,34-7 229 0 0,0 0-7 0 0,0 0-11 0 0,0 0-5 0 0,0 0 11 0 0,0 0-6 0 0,0 0 18 0 0,0 0-16 0 0,0 0-8 0 0,0 0 12 0 0,0 0 12 0 0,-2-26-1857 0 0,-1 4-783 0 0,0 9-2077 0 0,3 11-750 0 0,0 2-5404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45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3393 0 0,'0'0'2544'0'0,"0"0"-521"0"0,0 0-248 0 0,0 0 130 0 0,0 0 111 0 0,0 0-79 0 0,0 0-324 0 0,0 0-424 0 0,0 0-343 0 0,0 0-219 0 0,0 0-151 0 0,15-3 735 0 0,-2 19-954 0 0,-1 0-1 0 0,-1 1 0 0 0,-1 1 1 0 0,0-1-1 0 0,-1 2 0 0 0,-1-1 1 0 0,-1 1-1 0 0,0 1 0 0 0,-2-1 1 0 0,0 1-1 0 0,-1 3-256 0 0,4 6 156 0 0,39 172 1 0 0,6-42-98 0 0,-38-133-99 0 0,-14-26 49 0 0,-1 0 10 0 0,0 0 13 0 0,14-30 1828 0 0,-1 3-1711 0 0,-1 0 0 0 0,-2-1 0 0 0,-1-1 0 0 0,-1 1 0 0 0,2-15-149 0 0,-2 8 74 0 0,19-59 45 0 0,5 2 1 0 0,26-53-120 0 0,22-20-7 0 0,-80 162 1921 0 0,1 1-4274 0 0,-2 2-14175 0 0,1 0 5838 0 0</inkml:trace>
  <inkml:trace contextRef="#ctx0" brushRef="#br0" timeOffset="842.665">549 785 4961 0 0,'0'0'2321'0'0,"0"0"-332"0"0,0 0-128 0 0,0 0-54 0 0,0 0-123 0 0,0 0-282 0 0,0 0-326 0 0,0 0-253 0 0,0 0-224 0 0,0 0-155 0 0,0 0-87 0 0,0 0-43 0 0,-2-2-2 0 0,-7-6 12 0 0,7 7 24 0 0,2 1 12 0 0,5 25 3166 0 0,7-17-85 0 0,2-33-2823 0 0,-4 9-634 0 0,-1 8 12 0 0,0 1-1 0 0,1 1 1 0 0,0 0-1 0 0,0 0 0 0 0,0 1 1 0 0,1 0-1 0 0,0 1 0 0 0,0 0 1 0 0,0 0-1 0 0,0 2 1 0 0,1-1-1 0 0,-1 1 0 0 0,1 1 1 0 0,0 0-1 0 0,-1 1 0 0 0,1 0 1 0 0,9 2 4 0 0,-19-1-2 0 0,1 0 0 0 0,-1 0 0 0 0,0 1 0 0 0,0-1 0 0 0,0 1 0 0 0,1 0 0 0 0,-1-1 0 0 0,-1 1 0 0 0,1 0 0 0 0,0 0 0 0 0,0 0 0 0 0,-1 1 0 0 0,1-1 0 0 0,-1 0 0 0 0,0 1 0 0 0,0-1 0 0 0,0 1 0 0 0,0-1 0 0 0,0 1 0 0 0,0-1 0 0 0,-1 1 0 0 0,1-1 0 0 0,-1 1 0 0 0,1 0 0 0 0,-1-1 0 0 0,0 1 0 0 0,0 0 0 0 0,-1-1 0 0 0,1 1 0 0 0,-1 2 2 0 0,0 1 8 0 0,-1 0 0 0 0,1-1 0 0 0,-1 1 0 0 0,0-1 0 0 0,-1 1 0 0 0,1-1 0 0 0,-1 0 0 0 0,0 0 0 0 0,0 0 0 0 0,-1-1 0 0 0,1 1 0 0 0,-1-1 1 0 0,0 1-1 0 0,-1-1 0 0 0,1-1 0 0 0,0 1 0 0 0,-3 0-8 0 0,-19 22 16 0 0,11-10 8 0 0,8-9-22 0 0,-1 0 1 0 0,1 1-1 0 0,0 0 1 0 0,1 0-1 0 0,0 0 1 0 0,0 1-1 0 0,1 0 1 0 0,0 0-1 0 0,0 0 1 0 0,1 0 0 0 0,1 1-1 0 0,-1 0 1 0 0,1 0-1 0 0,1 0 1 0 0,0 0-1 0 0,0 7-2 0 0,2-14 3 0 0,0 0 0 0 0,0 0 0 0 0,0 0 0 0 0,1 0-1 0 0,-1 0 1 0 0,1 0 0 0 0,0 0 0 0 0,0 0 0 0 0,0 0 0 0 0,0-1 0 0 0,1 1-1 0 0,-1 0 1 0 0,1-1 0 0 0,0 1 0 0 0,-1-1 0 0 0,1 0 0 0 0,0 1 0 0 0,0-1 0 0 0,1 0-1 0 0,-1 0 1 0 0,0 0 0 0 0,1-1 0 0 0,-1 1 0 0 0,1 0 0 0 0,0-1 0 0 0,-1 0-1 0 0,2 1-2 0 0,88 9 335 0 0,-69-12-249 0 0,-21 1-76 0 0,1 0 1 0 0,-1 0-1 0 0,0 0 1 0 0,1 0-1 0 0,-1-1 1 0 0,0 1-1 0 0,1-1 1 0 0,-1 1-1 0 0,0-1 1 0 0,0 0-1 0 0,0 0 1 0 0,0 0-1 0 0,0 0 1 0 0,0-1-1 0 0,0 1 1 0 0,0 0 0 0 0,0-1-1 0 0,0 1 1 0 0,-1-1-1 0 0,1 0 1 0 0,-1 1-1 0 0,1-1 1 0 0,-1 0-1 0 0,0 0 1 0 0,1 0-11 0 0,7-22-3734 0 0,-6 19 379 0 0,-2 3-280 0 0,0 1-3692 0 0,-1-2-4013 0 0</inkml:trace>
  <inkml:trace contextRef="#ctx0" brushRef="#br0" timeOffset="1798.954">45 199 0 0 0,'0'0'994'0'0,"0"0"757"0"0,0 0 404 0 0,0 0 183 0 0,0 0 2 0 0,0 0-130 0 0,0 0-339 0 0,0 0-381 0 0,0 0-221 0 0,0 0-138 0 0,0 0-57 0 0,0 0-49 0 0,0 0-98 0 0,0-3-92 0 0,1-12-103 0 0,0 11-92 0 0,-1 4-90 0 0,19 0 2141 0 0,12 0-2387 0 0,97 0 430 0 0,0 5 0 0 0,54 12-734 0 0,-165-13 1938 0 0,-44-29-1865 0 0,-115-83 87 0 0,96 69-149 0 0,42 34-230 0 0,-2-4-917 0 0,8-1-5427 0 0,3 3-4086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55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179 115 0 0 0,'0'0'457'0'0,"0"0"468"0"0,0 0 472 0 0,0 0 366 0 0,0 0 122 0 0,0 0-148 0 0,0 0-264 0 0,0 0-306 0 0,0 0-280 0 0,-9-6-223 0 0,-31-16-102 0 0,31 16 7 0 0,9 6 56 0 0,0 0 64 0 0,0 0 34 0 0,9 7 3915 0 0,2 15-3413 0 0,-7-13-333 0 0,3 11-529 0 0,0 0 1 0 0,-2 1-1 0 0,0-1 1 0 0,-2 1-1 0 0,0 0 0 0 0,-1 0 1 0 0,-1 0-1 0 0,-1 0 0 0 0,-1 5-363 0 0,4 67 431 0 0,7 175-290 0 0,-10-267-221 0 0,0-1-32 0 0,0 0-42 0 0,0 0-81 0 0,0 0-81 0 0,0-20-3192 0 0,-1 11 2105 0 0,-1-18-3371 0 0,2 10-2549 0 0,0 9-892 0 0</inkml:trace>
  <inkml:trace contextRef="#ctx0" brushRef="#br0" timeOffset="507.643">1 155 1688 0 0,'0'0'2941'0'0,"0"0"-923"0"0,0 0-371 0 0,0 0 82 0 0,0 0 229 0 0,0 0 128 0 0,0 0-136 0 0,0 0-366 0 0,0 0-421 0 0,0 0-333 0 0,0 0-212 0 0,0 0-96 0 0,0-12-18 0 0,0-36-15 0 0,23 25 381 0 0,-16 21-686 0 0,25-12 161 0 0,1 2 1 0 0,-1 1-1 0 0,2 2 0 0 0,-1 1 1 0 0,1 2-1 0 0,1 1 1 0 0,-1 2-1 0 0,1 1-345 0 0,-32 2 5 0 0,0 0 0 0 0,0 0 0 0 0,0 1 0 0 0,-1-1 0 0 0,1 1 0 0 0,0-1 0 0 0,0 1-1 0 0,0 0 1 0 0,0 0 0 0 0,-1 0 0 0 0,1 1 0 0 0,0-1 0 0 0,-1 0 0 0 0,1 1 0 0 0,-1 0 0 0 0,0 0 0 0 0,0 0 0 0 0,1 0 0 0 0,-1 0 0 0 0,0 0-1 0 0,-1 0 1 0 0,1 0 0 0 0,0 1 0 0 0,-1-1 0 0 0,1 1 0 0 0,-1 0 0 0 0,0-1 0 0 0,0 1 0 0 0,0 0 0 0 0,0 0 0 0 0,0-1 0 0 0,0 1-1 0 0,-1 0 1 0 0,0 0 0 0 0,1 0 0 0 0,-1 0 0 0 0,0 0 0 0 0,0 0 0 0 0,-1 0 0 0 0,1 0 0 0 0,-1 0 0 0 0,1-1 0 0 0,-1 1 0 0 0,0 0 0 0 0,0 1-5 0 0,-9 20 19 0 0,0 1 0 0 0,-2-1 0 0 0,0-1 0 0 0,-2 0 0 0 0,0-1 0 0 0,-2-1 1 0 0,-13 16-20 0 0,19-25 7 0 0,-6 8-7 0 0,11-16-5 0 0,0 1 0 0 0,1 0 0 0 0,-1 1 0 0 0,1-1 0 0 0,0 1 0 0 0,1 0-1 0 0,-1 0 1 0 0,1 0 0 0 0,1 0 0 0 0,-1 0 0 0 0,1 1 0 0 0,0-1 0 0 0,0 1 0 0 0,1 0-1 0 0,-1-1 1 0 0,2 1 0 0 0,-1 1 5 0 0,3-5-5 0 0,0 0 0 0 0,0 0 0 0 0,1 0 0 0 0,-1 0-1 0 0,1 0 1 0 0,0 0 0 0 0,0-1 0 0 0,0 1 0 0 0,0-1 0 0 0,0 0 0 0 0,0 0-1 0 0,1 0 1 0 0,-1 0 0 0 0,1 0 0 0 0,-1-1 0 0 0,1 0 0 0 0,0 1 0 0 0,-1-1 0 0 0,1-1-1 0 0,4 1 6 0 0,-6 0-1 0 0,113 18-14 0 0,40 14 1 0 0,-153-33 18 0 0,0 1-1 0 0,0 0 1 0 0,0 0 0 0 0,0 0 0 0 0,-1 0-1 0 0,1 1 1 0 0,0-1 0 0 0,-1 0 0 0 0,1 1 0 0 0,-1-1-1 0 0,1 1 1 0 0,-1 0 0 0 0,0-1 0 0 0,0 1-1 0 0,0 0 1 0 0,0 0 0 0 0,0-1 0 0 0,0 1-1 0 0,0 0 1 0 0,0 0 0 0 0,-1 0 0 0 0,1 0 0 0 0,-1 1-1 0 0,0-1 1 0 0,1 0 0 0 0,-1 0 0 0 0,0 0-1 0 0,0 0 1 0 0,0 0 0 0 0,-1 0 0 0 0,1 0 0 0 0,0 0-1 0 0,-1 0 1 0 0,1 0 0 0 0,-1 0 0 0 0,0 0-1 0 0,0 0 1 0 0,0 0 0 0 0,0 0 0 0 0,0 0-1 0 0,0 0 1 0 0,-1 0-4 0 0,-58 74 154 0 0,29-47-119 0 0,0 0-1 0 0,-2-2 1 0 0,-1-2 0 0 0,-1-1-1 0 0,-15 7-34 0 0,44-28-98 0 0,-1-1 0 0 0,1 1 0 0 0,-1-1 0 0 0,0 0 0 0 0,0-1 0 0 0,0 1 0 0 0,0-2 0 0 0,0 1 0 0 0,0-1 0 0 0,0 0-1 0 0,0 0 1 0 0,0 0 0 0 0,-2-2 98 0 0,-5-22-4823 0 0,13 4-3224 0 0,1 18 5222 0 0,0-6-6377 0 0</inkml:trace>
  <inkml:trace contextRef="#ctx0" brushRef="#br0" timeOffset="1254.757">818 512 48 0 0,'0'0'2260'0'0,"0"0"80"0"0,0 0 38 0 0,0 0 82 0 0,0 0-81 0 0,0 0-321 0 0,0 0-443 0 0,0 0-383 0 0,0 0-257 0 0,0 0-173 0 0,0 0-149 0 0,-10 31-125 0 0,-33 96-110 0 0,32-82 202 0 0,14-43-524 0 0,0 0-1 0 0,0 0 1 0 0,0 0 0 0 0,0 0 0 0 0,0 0-1 0 0,1-1 1 0 0,-1 1 0 0 0,0-1 0 0 0,1 0-1 0 0,-1 0 1 0 0,1 0 0 0 0,-1 0 0 0 0,1-1-1 0 0,-1 0 1 0 0,1 1 0 0 0,0-1 0 0 0,-1 0-1 0 0,1-1 1 0 0,-1 1 0 0 0,1-1 0 0 0,-1 1-1 0 0,1-1 1 0 0,-1 0 0 0 0,1-1 0 0 0,0 1-96 0 0,22-8 305 0 0,0-2 0 0 0,0 0-1 0 0,-1-2 1 0 0,-1-1 0 0 0,0-1 0 0 0,13-10-305 0 0,-35 24 2 0 0,0 0-1 0 0,0 1 1 0 0,0 0-1 0 0,0-1 1 0 0,0 1-1 0 0,0 0 1 0 0,0 0-1 0 0,0 0 1 0 0,0 1-1 0 0,0-1 1 0 0,0 0-1 0 0,0 1 1 0 0,0-1-1 0 0,0 1 1 0 0,0 0-1 0 0,0-1 1 0 0,0 1-1 0 0,0 0 0 0 0,-1 0 1 0 0,1 0-1 0 0,0 1 1 0 0,-1-1-1 0 0,1 0 1 0 0,-1 0-1 0 0,1 1 1 0 0,-1-1-1 0 0,1 1 1 0 0,-1 0-1 0 0,0-1 1 0 0,0 1-1 0 0,0 0 1 0 0,0 0-1 0 0,0 0 1 0 0,0-1-1 0 0,-1 2-1 0 0,16 14 27 0 0,-8-9-12 0 0,0-1 0 0 0,1-1-1 0 0,0 0 1 0 0,0 0 0 0 0,0-1 0 0 0,1 0-1 0 0,-1 0 1 0 0,1-1 0 0 0,0 0 0 0 0,1-1 0 0 0,-1 0-1 0 0,1-1 1 0 0,-1 0 0 0 0,1-1 0 0 0,0 0-1 0 0,-1 0 1 0 0,1-1 0 0 0,0-1 0 0 0,0 0-1 0 0,-1 0 1 0 0,1-1 0 0 0,0-1 0 0 0,-1 1 0 0 0,0-2-1 0 0,0 1 1 0 0,8-5-15 0 0,11-10 132 0 0,0-2 0 0 0,-1-1-1 0 0,-2-1 1 0 0,0-2 0 0 0,-1 0-1 0 0,-1-1 1 0 0,-2-2 0 0 0,-1 0 0 0 0,-1-2-1 0 0,-1 0 1 0 0,-1-1 0 0 0,-2 0-1 0 0,-1-2 1 0 0,-2 0 0 0 0,0 0 0 0 0,-3-1-1 0 0,7-34-131 0 0,-15 62 16 0 0,0-1 0 0 0,-1 0 0 0 0,1 0-1 0 0,-1 0 1 0 0,0 0 0 0 0,-1 0 0 0 0,0-1 0 0 0,0 1-1 0 0,0 0 1 0 0,0 0 0 0 0,-1 0 0 0 0,0 0 0 0 0,-1 0-1 0 0,1 0 1 0 0,-1 0 0 0 0,0 0 0 0 0,-1 1-1 0 0,1-1 1 0 0,-1 1 0 0 0,0-1 0 0 0,0 1 0 0 0,-1 0-1 0 0,0 0 1 0 0,0 0 0 0 0,-2-2-16 0 0,4 7-1 0 0,0-1-1 0 0,1 1 1 0 0,-1 0 0 0 0,0-1-1 0 0,0 1 1 0 0,1 0 0 0 0,-1 0-1 0 0,0 0 1 0 0,0 0 0 0 0,1 0-1 0 0,-1 0 1 0 0,0 1 0 0 0,0-1-1 0 0,1 0 1 0 0,-1 1 0 0 0,0 0-1 0 0,1-1 1 0 0,-1 1 0 0 0,1 0-1 0 0,-1 0 1 0 0,1 0 0 0 0,-1 0-1 0 0,1 0 1 0 0,-1 0 0 0 0,1 0 0 0 0,0 0-1 0 0,0 1 1 0 0,0-1 0 0 0,-1 0-1 0 0,1 1 1 0 0,1-1 0 0 0,-1 1-1 0 0,0 0 1 0 0,0-1 0 0 0,0 1-1 0 0,1-1 1 0 0,-1 1 0 0 0,1 0-1 0 0,-1 0 2 0 0,-18 69-40 0 0,18-36 38 0 0,1 0 0 0 0,2 0 0 0 0,2 1 0 0 0,1-2 1 0 0,2 1-1 0 0,1-1 0 0 0,2 0 0 0 0,13 32 2 0 0,1 9 12 0 0,-5 29-534 0 0,-33-108-649 0 0,-30-53-4922 0 0,22 15-4178 0 0,19 36 7849 0 0,-4-6-5090 0 0</inkml:trace>
  <inkml:trace contextRef="#ctx0" brushRef="#br0" timeOffset="1496.405">1354 196 5873 0 0,'0'0'2334'0'0,"0"0"-758"0"0,0 0-26 0 0,0 0 400 0 0,0 0 253 0 0,0 0-93 0 0,0 0-326 0 0,0 0-428 0 0,0 0-315 0 0,0 0-190 0 0,0 0-139 0 0,35 12-78 0 0,109 37-84 0 0,-50-37 237 0 0,113-33-871 0 0,-181 20-1905 0 0,-15 1-3433 0 0,-5 0-6297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0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58 251 752 0 0,'0'0'2843'0'0,"0"0"-1281"0"0,0 0-316 0 0,0 0 242 0 0,0 0 300 0 0,0 0 122 0 0,0 0-107 0 0,0 0-242 0 0,0 0-273 0 0,0 0-172 0 0,0 0-108 0 0,0 0-118 0 0,-9-6-91 0 0,-30-16-85 0 0,30 17-77 0 0,9 5-88 0 0,0 0-69 0 0,0 0-61 0 0,0 0-52 0 0,0 0-53 0 0,0 0-40 0 0,11 0 742 0 0,281 7 1790 0 0,-205-3-2638 0 0,-91 3 1139 0 0,-85-51-1151 0 0,82 38-233 0 0,0 0 0 0 0,0 0 0 0 0,0 0 0 0 0,1-1 0 0 0,0 0-1 0 0,0 0 1 0 0,0-1 0 0 0,1 0 0 0 0,1 0 0 0 0,-1 0 0 0 0,1 0 0 0 0,0-1 0 0 0,1 1 0 0 0,0-1 0 0 0,1 0 0 0 0,0 0-1 0 0,0 0 1 0 0,1-1 0 0 0,0 1 0 0 0,0-3 77 0 0,43-7-6514 0 0,-28 16 2832 0 0,-1 2-3847 0 0,-3 1-2465 0 0</inkml:trace>
  <inkml:trace contextRef="#ctx0" brushRef="#br0" timeOffset="-1072.994">23 490 13627 0 0,'0'0'1508'0'0,"0"0"-214"0"0,0 0-53 0 0,0 0 114 0 0,0 0 66 0 0,0 0-96 0 0,0 0-275 0 0,0 0-354 0 0,0 0-287 0 0,0 0-187 0 0,0 0-109 0 0,6-6 177 0 0,18 42-39 0 0,-2 0 0 0 0,-2 2 1 0 0,-1 1-1 0 0,-2 0 0 0 0,-2 1 1 0 0,-1 1-1 0 0,-2 0 0 0 0,-2 1 1 0 0,-2 0-1 0 0,-2 0 0 0 0,-1 1 1 0 0,-2 12-252 0 0,16 83 147 0 0,0-50-104 0 0,-9-103 473 0 0,17-99-167 0 0,87-264-116 0 0,-102 346-276 0 0,-1 0 0 0 0,-2-1 0 0 0,-1 0 0 0 0,-1-1-1 0 0,-3 1 1 0 0,0-1 0 0 0,-2-15 43 0 0,-4 45-438 0 0,-3 12-15418 0 0,5-5 4541 0 0</inkml:trace>
  <inkml:trace contextRef="#ctx0" brushRef="#br0" timeOffset="-607.025">419 1079 10866 0 0,'0'0'1010'0'0,"0"0"-365"0"0,0 0 29 0 0,0 0 315 0 0,0 0 258 0 0,0 0 60 0 0,0 0-159 0 0,0 0-210 0 0,0 0-163 0 0,0 0-94 0 0,0 0-71 0 0,0 0-63 0 0,0 0-54 0 0,31-2-60 0 0,96-8-59 0 0,-62 7 326 0 0,-64 5-667 0 0,1-1 1 0 0,-1 1-1 0 0,0 0 1 0 0,0-1-1 0 0,0 1 0 0 0,0 0 1 0 0,0-1-1 0 0,0 1 0 0 0,0 0 1 0 0,-1 0-1 0 0,1 0 1 0 0,0 0-1 0 0,-1 0 0 0 0,0 0 1 0 0,1 0-1 0 0,-1 0 0 0 0,0 0 1 0 0,0 0-1 0 0,0 0 1 0 0,-1 0-1 0 0,1 0 0 0 0,0 0 1 0 0,-1 0-1 0 0,1-1 0 0 0,-1 1 1 0 0,1 0-1 0 0,-1 0 1 0 0,0 0-1 0 0,0 0 0 0 0,0-1 1 0 0,0 1-1 0 0,0 0 0 0 0,-1-1 1 0 0,1 1-1 0 0,0-1 1 0 0,-1 1-1 0 0,1-1 0 0 0,-1 1-33 0 0,-79 97 455 0 0,78-96-443 0 0,0 0 0 0 0,0 0-1 0 0,0 1 1 0 0,0-1 0 0 0,1 0 0 0 0,-1 1 0 0 0,1 0-1 0 0,0 0 1 0 0,0 0 0 0 0,1 0 0 0 0,-1 0 0 0 0,1 0-1 0 0,-1 0 1 0 0,1 0 0 0 0,1 0 0 0 0,-1 1 0 0 0,1-1-1 0 0,-1 0 1 0 0,1 2-12 0 0,2-4 29 0 0,0 0 0 0 0,1 0 0 0 0,-1 0-1 0 0,0 0 1 0 0,1 0 0 0 0,-1 0 0 0 0,1 0 0 0 0,0-1 0 0 0,0 0 0 0 0,-1 1-1 0 0,1-1 1 0 0,0 0 0 0 0,0 0 0 0 0,0 0 0 0 0,0-1 0 0 0,0 1 0 0 0,0-1-1 0 0,1 0 1 0 0,0 0-29 0 0,147-2 882 0 0,-128-19-1937 0 0,-23 5-3651 0 0,0 4-1812 0 0,0 5-5232 0 0</inkml:trace>
  <inkml:trace contextRef="#ctx0" brushRef="#br0" timeOffset="576.568">899 623 8826 0 0,'0'0'1387'0'0,"0"0"-340"0"0,0 0 100 0 0,0 0 298 0 0,0 0 136 0 0,0 0-112 0 0,0 0-187 0 0,0 0-222 0 0,0 0-104 0 0,0 0-26 0 0,0 0-115 0 0,0 0-86 0 0,11 1-61 0 0,86 16 2300 0 0,-79-12-2668 0 0,0-1 1 0 0,0 0-1 0 0,0-1 0 0 0,1-1 1 0 0,-1-1-1 0 0,1-1 1 0 0,5-1-301 0 0,34 5 154 0 0,-51-2-1796 0 0,-20 0-8838 0 0,11-2 116 0 0</inkml:trace>
  <inkml:trace contextRef="#ctx0" brushRef="#br0" timeOffset="877.929">903 914 12843 0 0,'0'0'1627'0'0,"0"0"-507"0"0,0 0-96 0 0,0 0 240 0 0,0 0 223 0 0,0 0 7 0 0,0 0-215 0 0,0 0-277 0 0,0 0-204 0 0,0 0-120 0 0,0 0-82 0 0,0 0-53 0 0,0 0-30 0 0,30 0-50 0 0,92 0-66 0 0,9 14 789 0 0,-110-14-2581 0 0,-12-16-5293 0 0,-4 10-1953 0 0,-3 2-2949 0 0</inkml:trace>
  <inkml:trace contextRef="#ctx0" brushRef="#br0" timeOffset="4655.966">1562 1838 8402 0 0,'0'0'1155'0'0,"0"0"-452"0"0,0 0-125 0 0,0 0 209 0 0,0 0 257 0 0,0 0 145 0 0,0 0-52 0 0,0 0-202 0 0,0 0-204 0 0,0 0-164 0 0,0 0-69 0 0,0 0-13 0 0,0 0 71 0 0,-2 11 108 0 0,-1 29 2542 0 0,89-184-390 0 0,88-90-1818 0 0,-21 83-450 0 0,-129 135-453 0 0,-22 13-77 0 0,-2 3 9 0 0,0 0-12 0 0,1 36 89 0 0,5 19-66 0 0,-2-31-14 0 0,-1-1 0 0 0,-1 1 0 0 0,-2 0 0 0 0,0 0-1 0 0,-1 0 1 0 0,-2 6-24 0 0,-7 62-30 0 0,33-121 91 0 0,162-195-8 0 0,-163 203-40 0 0,-19 16-15 0 0,2 0-1 0 0,-1 0 1 0 0,1 0-1 0 0,-1 1 1 0 0,1 0 0 0 0,1 0-1 0 0,-1 0 1 0 0,0 0-1 0 0,1 1 1 0 0,0 0 0 0 0,0 0-1 0 0,0 1 1 0 0,0 0-1 0 0,0 0 1 0 0,0 0 0 0 0,1 0-1 0 0,4 1 3 0 0,-4 38 6 0 0,-16 154 64 0 0,-2-103-154 0 0,6-75-789 0 0,-5 20 1087 0 0,7-22-4850 0 0,2-1-4876 0 0,1-10-2616 0 0</inkml:trace>
  <inkml:trace contextRef="#ctx0" brushRef="#br0" timeOffset="5257.178">2523 1712 6769 0 0,'0'0'3492'0'0,"0"0"-1684"0"0,0 0-641 0 0,0 0-13 0 0,0 0 38 0 0,0 0-73 0 0,0 0-187 0 0,0 0-265 0 0,0 0-208 0 0,0 0-163 0 0,0 0-86 0 0,0 0-35 0 0,-27 33-48 0 0,-82 99-6 0 0,76-84 74 0 0,33-48-164 0 0,0 0-1 0 0,1 0 1 0 0,-1 0 0 0 0,0 0-1 0 0,1 0 1 0 0,-1 0 0 0 0,0 0 0 0 0,0 0-1 0 0,1 0 1 0 0,-1 1 0 0 0,0-1-1 0 0,1 0 1 0 0,-1 0 0 0 0,0 0 0 0 0,1 0-1 0 0,-1 0 1 0 0,0 1 0 0 0,0-1-1 0 0,1 0 1 0 0,-1 0 0 0 0,0 0-1 0 0,0 1 1 0 0,1-1 0 0 0,-1 0 0 0 0,0 0-1 0 0,0 1 1 0 0,0-1 0 0 0,0 0-1 0 0,1 0 1 0 0,-1 1 0 0 0,0-1 0 0 0,0 0-1 0 0,0 1 1 0 0,0-1 0 0 0,0 0-1 0 0,0 1 1 0 0,0-1 0 0 0,0 0-1 0 0,0 0 1 0 0,0 1 0 0 0,0-1-31 0 0,365-357 3882 0 0,-366 358-3876 0 0,1-1 0 0 0,0 1-1 0 0,0-1 1 0 0,0 1 0 0 0,0-1 0 0 0,-1 1 0 0 0,1-1-1 0 0,0 1 1 0 0,0-1 0 0 0,0 1 0 0 0,0-1 0 0 0,0 1-1 0 0,0-1 1 0 0,0 1 0 0 0,0-1 0 0 0,0 1 0 0 0,1-1-1 0 0,-1 1 1 0 0,0-1 0 0 0,0 1 0 0 0,0-1 0 0 0,0 1 0 0 0,1-1-1 0 0,-1 1 1 0 0,0-1 0 0 0,1 0 0 0 0,-1 1 0 0 0,0-1-1 0 0,1 1 1 0 0,-1-1 0 0 0,0 0 0 0 0,1 1 0 0 0,-1-1-1 0 0,1 0 1 0 0,-1 0 0 0 0,1 1 0 0 0,-1-1 0 0 0,0 0-1 0 0,1 0 1 0 0,-1 0 0 0 0,1 1 0 0 0,-1-1 0 0 0,1 0-1 0 0,-1 0 1 0 0,1 0 0 0 0,0 0 0 0 0,-1 0 0 0 0,1 0-1 0 0,-1 0 1 0 0,1 0 0 0 0,-1 0 0 0 0,1 0 0 0 0,-1 0-1 0 0,1-1 1 0 0,-1 1 0 0 0,1 0 0 0 0,-1 0 0 0 0,1 0-1 0 0,-1-1 1 0 0,0 1 0 0 0,1 0 0 0 0,-1 0 0 0 0,1-1 0 0 0,-1 1-1 0 0,0 0 1 0 0,1-1 0 0 0,-1 1 0 0 0,0-1 0 0 0,1 1-1 0 0,-1-1-5 0 0,-2 44 111 0 0,-2-27-93 0 0,-1-4-17 0 0,2 1 0 0 0,0 1 0 0 0,0-1-1 0 0,1 0 1 0 0,1 1 0 0 0,0-1 0 0 0,1 1 0 0 0,0 0 0 0 0,1-1 0 0 0,2 7-1 0 0,19 21 9 0 0,-57-56 889 0 0,-124-27-615 0 0,72 26-4976 0 0,80 16-722 0 0,5 0-6402 0 0</inkml:trace>
  <inkml:trace contextRef="#ctx0" brushRef="#br0" timeOffset="5507.604">2849 1617 13291 0 0,'0'0'2378'0'0,"0"0"-1149"0"0,0 0-254 0 0,0 0 167 0 0,0 0 97 0 0,0 0-70 0 0,0 0-167 0 0,0 0-206 0 0,0 0-180 0 0,0 0-112 0 0,0 0-97 0 0,0 0-98 0 0,0 0-74 0 0,30 3-62 0 0,93 12-59 0 0,-52-15 46 0 0,-38-12-312 0 0,-27 3-5755 0 0,-7 7 174 0 0,-2-1-5733 0 0</inkml:trace>
  <inkml:trace contextRef="#ctx0" brushRef="#br0" timeOffset="5756.802">3020 1388 9210 0 0,'0'0'1568'0'0,"0"0"-317"0"0,0 0 98 0 0,0 0 228 0 0,0 0 56 0 0,0 0-154 0 0,-8 35-355 0 0,-23 111-388 0 0,-1 26 172 0 0,27-104-2080 0 0,6-54-785 0 0,-1-14 1629 0 0,0 3-1907 0 0,1-2-3394 0 0,-1-1-3885 0 0</inkml:trace>
  <inkml:trace contextRef="#ctx0" brushRef="#br0" timeOffset="6377.472">3088 1812 7450 0 0,'0'0'1919'0'0,"0"0"-122"0"0,0 0 160 0 0,0 0 105 0 0,0 0-181 0 0,0 0-364 0 0,0 0-390 0 0,0 0-274 0 0,0 0-133 0 0,0 0-98 0 0,0 0-85 0 0,0 0-97 0 0,19-34-78 0 0,56-105-94 0 0,-2 6 253 0 0,3 23-281 0 0,-77 111-238 0 0,1 0 0 0 0,0-1 0 0 0,0 1 0 0 0,0 0-1 0 0,0 0 1 0 0,1 0 0 0 0,-1 0 0 0 0,0 0 0 0 0,0-1 0 0 0,0 1-1 0 0,1 0 1 0 0,-1 0 0 0 0,1 0 0 0 0,-1-1 0 0 0,0 1 0 0 0,1 0-1 0 0,-1 0 1 0 0,1-1 0 0 0,-1 1 0 0 0,1 0 0 0 0,0-1 0 0 0,-1 1 0 0 0,1-1-1 0 0,0 1 1 0 0,-1-1 0 0 0,1 1 0 0 0,0-1 0 0 0,0 1 0 0 0,-1-1-1 0 0,1 0 1 0 0,0 0 0 0 0,0 1 0 0 0,0-1 0 0 0,0 0 0 0 0,-1 0-1 0 0,1 0 1 0 0,0 0 0 0 0,0 0 0 0 0,0 0 0 0 0,0 0 0 0 0,0 0 0 0 0,0 0-1 0 0,-1 0 1 0 0,1 0 0 0 0,0 0 0 0 0,0-1 0 0 0,0 1 0 0 0,-1 0-1 0 0,1-1 1 0 0,0 1 0 0 0,0-1 0 0 0,-1 1 0 0 0,1-1 0 0 0,0 1-1 0 0,0-1 1 0 0,-1 1 0 0 0,1-1 0 0 0,-1 0 0 0 0,1 1 0 0 0,-1-1 0 0 0,1 0-1 0 0,-1 1 1 0 0,1-2-2 0 0,-13 87 134 0 0,4 21-177 0 0,8-104 45 0 0,1 0 1 0 0,0-1-1 0 0,0 1 0 0 0,0 0 0 0 0,0-1 1 0 0,1 1-1 0 0,-1-1 0 0 0,0 1 1 0 0,1-1-1 0 0,-1 0 0 0 0,1 0 1 0 0,-1 0-1 0 0,1 0 0 0 0,-1 0 1 0 0,1 0-1 0 0,0 0 0 0 0,0 0 1 0 0,-1 0-1 0 0,1-1 0 0 0,0 1 1 0 0,0-1-1 0 0,0 1 0 0 0,0-1 1 0 0,-1 0-1 0 0,1 0 0 0 0,0 0 1 0 0,0 0-1 0 0,0 0 0 0 0,0 0 1 0 0,0 0-1 0 0,0-1 0 0 0,0 1 0 0 0,-1-1 1 0 0,1 1-1 0 0,0-1 0 0 0,0 0 1 0 0,0 0-1 0 0,-1 0 0 0 0,1 0 1 0 0,-1 0-1 0 0,1 0 0 0 0,-1 0 1 0 0,1 0-1 0 0,-1-1 0 0 0,1 1 1 0 0,-1 0-1 0 0,0-1 0 0 0,0 0 1 0 0,0 1-1 0 0,1-2-2 0 0,198-276 673 0 0,-160 241-374 0 0,-37 79 132 0 0,-23 175 113 0 0,16-31-636 0 0,4-184 49 0 0,0 0-1 0 0,0 0 1 0 0,0 0-1 0 0,0 0 1 0 0,1 0-1 0 0,-1 0 1 0 0,0 0-1 0 0,1 0 1 0 0,-1 0-1 0 0,1 0 1 0 0,-1 0-1 0 0,1 0 1 0 0,-1 0-1 0 0,1-1 1 0 0,-1 1 0 0 0,1 0-1 0 0,0 0 1 0 0,0 0-1 0 0,-1-1 1 0 0,1 1-1 0 0,0 0 1 0 0,0-1-1 0 0,0 1 1 0 0,0-1-1 0 0,0 1 1 0 0,0-1-1 0 0,0 1 1 0 0,0-1-1 0 0,0 0 1 0 0,0 1 0 0 0,0-1-1 0 0,0 0 1 0 0,0 0-1 0 0,0 0 1 0 0,0 0-1 0 0,0 0 1 0 0,0 0-1 0 0,1 0 44 0 0,16-6-10539 0 0,-16 3-1144 0 0</inkml:trace>
  <inkml:trace contextRef="#ctx0" brushRef="#br0" timeOffset="6763.032">3869 1687 11947 0 0,'0'0'2468'0'0,"0"0"-483"0"0,0 0-233 0 0,0 0-208 0 0,0 0-260 0 0,0 0-277 0 0,0 0-241 0 0,0 0-169 0 0,0 0-97 0 0,0 0-63 0 0,0 0-48 0 0,0 0-53 0 0,-2 11-56 0 0,-20 102 516 0 0,16-17-1393 0 0,19-97-2995 0 0,-5-12-4986 0 0,-6 10 4674 0 0,1-1-5513 0 0</inkml:trace>
  <inkml:trace contextRef="#ctx0" brushRef="#br0" timeOffset="7353.764">3804 1598 3505 0 0,'0'0'3344'0'0,"0"0"-676"0"0,0 0-330 0 0,0 0-149 0 0,0 0-191 0 0,0 0-290 0 0,0 0-354 0 0,0 0-342 0 0,0 0-246 0 0,0 0-163 0 0,0 0-87 0 0,0 0 10 0 0,0 0 47 0 0,5 6 567 0 0,53-23 137 0 0,-48 15-1133 0 0,-2-1-91 0 0,-1 1 1 0 0,0 0 0 0 0,0 0 0 0 0,1 1 0 0 0,-1 0 0 0 0,1 0-1 0 0,-1 1 1 0 0,1 0 0 0 0,0 0 0 0 0,-1 1 0 0 0,1 0 0 0 0,-1 0-1 0 0,0 1 1 0 0,1 0 0 0 0,-1 0 0 0 0,0 0 0 0 0,0 1 0 0 0,2 2-54 0 0,-8-4 6 0 0,0 0 0 0 0,0 1 0 0 0,0-1 0 0 0,0 0 0 0 0,0 1 0 0 0,-1-1 0 0 0,1 1 1 0 0,0-1-1 0 0,-1 1 0 0 0,1 0 0 0 0,-1-1 0 0 0,0 1 0 0 0,1 0 0 0 0,-1-1 0 0 0,0 1 0 0 0,0 0 1 0 0,0-1-1 0 0,0 1 0 0 0,0 0 0 0 0,-1-1 0 0 0,1 1 0 0 0,0 0 0 0 0,-1-1 0 0 0,1 1 0 0 0,-1-1 1 0 0,0 1-1 0 0,1-1 0 0 0,-1 1 0 0 0,0-1 0 0 0,0 1 0 0 0,0-1 0 0 0,0 0 0 0 0,0 1 0 0 0,0-1 1 0 0,-2 1-7 0 0,-48 44 43 0 0,44-41-54 0 0,-55 50 98 0 0,62-55-88 0 0,-1 1 0 0 0,1-1-1 0 0,-1 0 1 0 0,1 1 0 0 0,0-1-1 0 0,-1 1 1 0 0,1-1 0 0 0,-1 1 0 0 0,1-1-1 0 0,0 1 1 0 0,-1-1 0 0 0,1 1 0 0 0,0-1-1 0 0,0 1 1 0 0,-1-1 0 0 0,1 1-1 0 0,0 0 1 0 0,0-1 0 0 0,0 1 0 0 0,0-1-1 0 0,0 1 1 0 0,0 0 0 0 0,0-1 0 0 0,0 1-1 0 0,0-1 1 0 0,0 1 0 0 0,0 0-1 0 0,0-1 1 0 0,0 1 0 0 0,0-1 0 0 0,1 1-1 0 0,-1-1 1 0 0,0 1 0 0 0,0 0 0 0 0,1-1-1 0 0,-1 1 1 0 0,0-1 0 0 0,1 1-1 0 0,-1-1 1 0 0,0 1 0 0 0,1-1 0 0 0,-1 0-1 0 0,1 1 1 0 0,-1-1 0 0 0,1 0 0 0 0,-1 1-1 0 0,1-1 1 0 0,-1 0 0 0 0,1 1-1 0 0,0-1 1 0 0,-1 0 0 0 0,1 0 0 0 0,-1 0-1 0 0,1 1 1 0 0,-1-1 0 0 0,1 0 0 0 0,0 0 0 0 0,42 6-10 0 0,-33-6 24 0 0,-5 0-1 0 0,0 0 0 0 0,-1 1 0 0 0,1-1 0 0 0,0 1 0 0 0,-1 0 0 0 0,1 0 0 0 0,-1 0 0 0 0,1 1 0 0 0,-1 0 0 0 0,0-1 0 0 0,1 2 0 0 0,-1-1 0 0 0,0 0 0 0 0,0 1 0 0 0,-1 0 0 0 0,1 0 0 0 0,0 0 0 0 0,-1 0 0 0 0,0 0 0 0 0,0 1 0 0 0,0 0 0 0 0,0-1 0 0 0,0 1 0 0 0,-1 0 0 0 0,0 0 0 0 0,0 1 0 0 0,0-1-1 0 0,0 0 1 0 0,0 1 0 0 0,-1-1 0 0 0,0 1 0 0 0,0-1 0 0 0,0 1 0 0 0,-1 0 0 0 0,0-1 0 0 0,1 4-12 0 0,-1-3 20 0 0,0 1-1 0 0,1-1 1 0 0,-2 0-1 0 0,1 0 1 0 0,0 1-1 0 0,-1-1 1 0 0,0 0-1 0 0,-1 0 1 0 0,1 0 0 0 0,-1 1-1 0 0,0-2 1 0 0,0 1-1 0 0,0 0 1 0 0,-1 0-1 0 0,1-1 1 0 0,-1 1-1 0 0,-3 3-19 0 0,1-3 8 0 0,0 1 1 0 0,0-1-1 0 0,0 0 0 0 0,-1-1 0 0 0,1 1 1 0 0,-1-1-1 0 0,0 0 0 0 0,-1-1 0 0 0,1 1 1 0 0,0-1-1 0 0,-1 0 0 0 0,0-1 0 0 0,0 0 1 0 0,0 0-1 0 0,0 0 0 0 0,0-1 0 0 0,0 0 1 0 0,0 0-1 0 0,0-1 0 0 0,0 0 0 0 0,-1 0 1 0 0,-4-1-9 0 0,9 0-56 0 0,-1-1 1 0 0,1 1 0 0 0,0 0-1 0 0,-1-1 1 0 0,1 0 0 0 0,0 0-1 0 0,0 0 1 0 0,0 0 0 0 0,1 0-1 0 0,-1-1 1 0 0,0 1 0 0 0,1-1-1 0 0,0 1 1 0 0,-1-1 0 0 0,1 0-1 0 0,0 0 1 0 0,1 0 0 0 0,-1 0-1 0 0,0-1 1 0 0,1 1 0 0 0,-1-3 55 0 0,-8-21-3515 0 0,4 3-4454 0 0,4 16-3885 0 0</inkml:trace>
  <inkml:trace contextRef="#ctx0" brushRef="#br0" timeOffset="1926.658">1910 807 10698 0 0,'0'0'4553'0'0,"0"0"-2566"0"0,0 0-916 0 0,0 0-115 0 0,0 0 54 0 0,0 0 60 0 0,0 0-65 0 0,0 0-174 0 0,0 0-212 0 0,0 0-142 0 0,0 0-91 0 0,0 0-44 0 0,24-26-11 0 0,76-81-22 0 0,18-6 732 0 0,27-19-210 0 0,-85 76-643 0 0,-58 82-314 0 0,-16 120 210 0 0,13-145-86 0 0,1 1 0 0 0,-1-1 1 0 0,1 1-1 0 0,-1-1 0 0 0,1 1 0 0 0,0 0 0 0 0,0-1 0 0 0,0 1 0 0 0,0-1 0 0 0,0 1 0 0 0,0 0 0 0 0,0-1 0 0 0,0 1 1 0 0,1-1-1 0 0,-1 1 0 0 0,0 0 0 0 0,1-1 0 0 0,0 1 0 0 0,-1-1 0 0 0,1 0 0 0 0,0 1 0 0 0,0-1 0 0 0,0 1 0 0 0,0-1 0 0 0,0 0 1 0 0,0 0-1 0 0,0 0 0 0 0,0 1 0 0 0,0-1 0 0 0,1 0 0 0 0,-1 0 0 0 0,0-1 0 0 0,1 1 0 0 0,-1 0 0 0 0,1 0 0 0 0,-1-1 1 0 0,1 1-1 0 0,-1-1 0 0 0,1 1 0 0 0,-1-1 0 0 0,1 0 0 0 0,-1 1 0 0 0,1-1 0 0 0,0 0 2 0 0,4 0 5 0 0,-1-1 0 0 0,1 0 0 0 0,0 0 0 0 0,-1 0 0 0 0,1-1 0 0 0,-1 1 0 0 0,0-1-1 0 0,1-1 1 0 0,-1 1 0 0 0,0-1 0 0 0,0 0 0 0 0,-1 0 0 0 0,1 0 0 0 0,2-3-5 0 0,7-3 1 0 0,132-127 59 0 0,-101 86-51 0 0,43-28-9 0 0,-72 140 11 0 0,-32 243 345 0 0,15-176-2521 0 0,8-129-7580 0 0,-5 0-1253 0 0</inkml:trace>
  <inkml:trace contextRef="#ctx0" brushRef="#br0" timeOffset="2166.821">3011 520 9178 0 0,'0'0'1915'0'0,"0"0"-579"0"0,0 0-33 0 0,0 0 203 0 0,0 0 94 0 0,0 0-121 0 0,0 0-304 0 0,0 0-353 0 0,0 0-261 0 0,0 0-163 0 0,0 0-118 0 0,0 0-84 0 0,0 0-82 0 0,-3 30-40 0 0,-6 92-26 0 0,10-58-535 0 0,-1-63 119 0 0,0-1-216 0 0,0 0-323 0 0,0 0-515 0 0,0 0-836 0 0,0 0-1500 0 0,0 0-1798 0 0,0 0-1089 0 0</inkml:trace>
  <inkml:trace contextRef="#ctx0" brushRef="#br0" timeOffset="2612.477">2876 490 5057 0 0,'0'0'2111'0'0,"0"0"-340"0"0,0 0-133 0 0,0 0-8 0 0,0 0-114 0 0,0 0-224 0 0,0 0-257 0 0,0 0-232 0 0,0 0-150 0 0,0 0-103 0 0,0 0-71 0 0,0 0-39 0 0,0 0-27 0 0,30-8-7 0 0,92-27-16 0 0,-64 27 357 0 0,-55 8-684 0 0,-1 1 0 0 0,1-1 0 0 0,-1 1-1 0 0,0-1 1 0 0,1 1 0 0 0,-1 0 0 0 0,0 0-1 0 0,0 0 1 0 0,1 0 0 0 0,-1 0 0 0 0,0 1 0 0 0,0-1-1 0 0,0 1 1 0 0,0-1 0 0 0,-1 1 0 0 0,1 0 0 0 0,0-1-1 0 0,-1 1 1 0 0,1 0 0 0 0,-1 0 0 0 0,1 0 0 0 0,-1 1-1 0 0,0-1 1 0 0,0 0 0 0 0,0 0 0 0 0,0 1 0 0 0,-1-1-1 0 0,1 0 1 0 0,-1 1 0 0 0,1-1 0 0 0,-1 1 0 0 0,0-1-1 0 0,0 0 1 0 0,0 1 0 0 0,0-1 0 0 0,0 1 0 0 0,0-1-1 0 0,-1 1 1 0 0,1-1 0 0 0,-1 0 0 0 0,0 1 0 0 0,0-1-1 0 0,1 0 1 0 0,-2 0 0 0 0,1 1 0 0 0,0-1 0 0 0,0 0-1 0 0,-1 0 1 0 0,1 0 0 0 0,-1 0 0 0 0,1-1-1 0 0,-1 1 1 0 0,0 0 0 0 0,0-1 0 0 0,0 1 0 0 0,0-1-1 0 0,0 1 1 0 0,-1-1-63 0 0,-3 5 32 0 0,1-4-29 0 0,1 1 1 0 0,1 0 0 0 0,-1 0 0 0 0,0 1 0 0 0,1-1-1 0 0,0 1 1 0 0,0 0 0 0 0,0-1 0 0 0,0 1-1 0 0,0 1 1 0 0,1-1 0 0 0,0 0 0 0 0,0 1 0 0 0,0-1-1 0 0,-1 5-3 0 0,5-6-10 0 0,0-1-1 0 0,0 1 0 0 0,0 0 0 0 0,0-1 1 0 0,0 1-1 0 0,1-1 0 0 0,-1 0 0 0 0,1 0 1 0 0,0 0-1 0 0,-1 0 0 0 0,1 0 0 0 0,0-1 1 0 0,0 1-1 0 0,0-1 0 0 0,0 1 0 0 0,0-1 1 0 0,1 0-1 0 0,-1-1 0 0 0,1 1 11 0 0,0 0 8 0 0,0 0 0 0 0,0 0 0 0 0,1 0 0 0 0,-1 0-1 0 0,0 1 1 0 0,0 0 0 0 0,0 0 0 0 0,-1 0 0 0 0,1 0 0 0 0,0 1 0 0 0,-1-1-1 0 0,1 1 1 0 0,-1 0 0 0 0,0 0 0 0 0,0 0 0 0 0,0 0 0 0 0,0 1-1 0 0,-1-1 1 0 0,1 1 0 0 0,-1 0 0 0 0,0-1 0 0 0,0 1 0 0 0,-1 0 0 0 0,1 0-1 0 0,-1 1 1 0 0,1-1 0 0 0,-1 0 0 0 0,-1 0 0 0 0,1 1 0 0 0,-1-1-1 0 0,1 0 1 0 0,-1 1 0 0 0,0-1 0 0 0,-1 3-8 0 0,-3 0 70 0 0,0 0-1 0 0,0 0 1 0 0,-1 0 0 0 0,0 0-1 0 0,0-1 1 0 0,-1 0 0 0 0,0 0-1 0 0,0 0 1 0 0,0-1 0 0 0,-1 1-1 0 0,0-2 1 0 0,-2 3-70 0 0,2-3 3 0 0,0 0-1 0 0,0 0 1 0 0,-1 0 0 0 0,1-1-1 0 0,-1 0 1 0 0,0-1 0 0 0,0 0-1 0 0,0 0 1 0 0,0 0 0 0 0,0-1-1 0 0,0 0 1 0 0,-1-1-3 0 0,-33-9-6607 0 0,35 7-413 0 0,2-1-4785 0 0</inkml:trace>
  <inkml:trace contextRef="#ctx0" brushRef="#br0" timeOffset="9274.974">4149 284 4449 0 0,'0'0'2160'0'0,"0"0"-586"0"0,0 0-171 0 0,0 0 81 0 0,0 0 113 0 0,0 0-90 0 0,0 0-306 0 0,0 0-390 0 0,0 0-217 0 0,0 0-52 0 0,0 0 76 0 0,0 0 97 0 0,0 0-33 0 0,15 7-24 0 0,50 23-14 0 0,-52-23-379 0 0,0 1 0 0 0,-1 0 0 0 0,0 1 0 0 0,-1 1-1 0 0,1 0 1 0 0,-2 1 0 0 0,0-1 0 0 0,0 2 0 0 0,0 1-265 0 0,17 18 449 0 0,-1-3-294 0 0,-2 0 0 0 0,-1 2 1 0 0,-1 0-1 0 0,-2 2 0 0 0,-1 0 0 0 0,-1 1 1 0 0,-2 1-1 0 0,-2 0 0 0 0,0 1 0 0 0,-3 1 1 0 0,-1 0-1 0 0,-1 0 0 0 0,-3 1 0 0 0,1 17-155 0 0,-4-16 17 0 0,-3 1 0 0 0,-1-1 0 0 0,-2 0 0 0 0,-2 0 0 0 0,-1 0 1 0 0,-2 0-1 0 0,-1-1 0 0 0,-2 0 0 0 0,-2-1 0 0 0,-1 0 0 0 0,-2-1 0 0 0,-6 6-17 0 0,-8 15-83 0 0,-4-2 1 0 0,-1-2-1 0 0,-3-1 1 0 0,-2-2-1 0 0,-2-1 1 0 0,-2-3-1 0 0,-14 9 83 0 0,14-9-364 0 0,8-9-2651 0 0,11-14-5410 0 0,17-18-3035 0 0</inkml:trace>
  <inkml:trace contextRef="#ctx0" brushRef="#br0" timeOffset="10068.412">1610 104 1496 0 0,'0'0'320'0'0,"0"0"-265"0"0,0 0 425 0 0,0 0 872 0 0,0 0 674 0 0,0 0 173 0 0,0 0-384 0 0,0 0-649 0 0,0 0-466 0 0,0 0-61 0 0,0 0 148 0 0,0 0 181 0 0,0 7 118 0 0,-16 63 1681 0 0,-22 25-873 0 0,4 1-1 0 0,4 1 1 0 0,-2 28-1894 0 0,1 4 585 0 0,6 1 0 0 0,5 1 0 0 0,5 0 1 0 0,4 104-586 0 0,13-196 102 0 0,1 0 0 0 0,1 0 1 0 0,3-1-1 0 0,1 0 1 0 0,1 0-1 0 0,3-1 1 0 0,0-1-1 0 0,3 1 1 0 0,1-2-1 0 0,2 0 1 0 0,1-2-1 0 0,1 0 1 0 0,23 28-103 0 0,-38-55-9 0 0,-1 1 0 0 0,1-1 0 0 0,1-1 1 0 0,-1 1-1 0 0,1-1 0 0 0,0 0 0 0 0,0 0 0 0 0,0 0 0 0 0,1-1 1 0 0,-1 0-1 0 0,1 0 0 0 0,0-1 0 0 0,0 0 0 0 0,0 0 1 0 0,1-1-1 0 0,-1 0 0 0 0,1 0 0 0 0,0 0 9 0 0,24-23-1571 0 0,-20-3-4677 0 0,-8 13-2814 0 0</inkml:trace>
  <inkml:trace contextRef="#ctx0" brushRef="#br0" timeOffset="22326.933">1444 998 0 0 0,'-2'4'1686'0'0,"-1"3"6393"0"0,48 5-2021 0 0,262-4 48 0 0,-190-9-5114 0 0,421 19 832 0 0,-191-11-940 0 0,-130-3-597 0 0,-37 7-183 0 0,23-10 50 0 0,-110-5-89 0 0,53 0 146 0 0,-20 1-25 0 0,21-5 17 0 0,-52 5 60 0 0,-5 2 17 0 0,-26 0-763 0 0,-75-4-2635 0 0,5 0-2902 0 0,5 5 5357 0 0,-3-4-11690 0 0</inkml:trace>
  <inkml:trace contextRef="#ctx0" brushRef="#br0" timeOffset="25214.1">4734 810 0 0 0,'-1'-15'291'0'0,"1"-19"-320"0"0,5 13 6726 0 0,0 26 7930 0 0,2 6-10630 0 0,3 4-3705 0 0,10 13-2585 0 0,-9-13 3806 0 0,54 53-955 0 0,-47-51-452 0 0,0 1 1 0 0,-1 0-1 0 0,-1 2 0 0 0,0 0 1 0 0,-2 0-1 0 0,0 2 1 0 0,6 15-107 0 0,3 29 198 0 0,-8 0-63 0 0,-12-14 66 0 0,10-68 1085 0 0,38-138-986 0 0,-26 95-239 0 0,59-161 95 0 0,-33 47-94 0 0,-48 154-114 0 0,-7 31-747 0 0,-1 33-2173 0 0,5-27-7623 0 0,0-16-1800 0 0</inkml:trace>
  <inkml:trace contextRef="#ctx0" brushRef="#br0" timeOffset="25646.013">5290 1024 3081 0 0,'0'0'1863'0'0,"0"0"-288"0"0,0 0 162 0 0,0 0 459 0 0,0 0 243 0 0,0 0-87 0 0,0 0-351 0 0,0 0-450 0 0,0 0-379 0 0,0 0-241 0 0,0 0-171 0 0,0 0-148 0 0,0 0-100 0 0,3-1-80 0 0,-1 5-306 0 0,0-1 1 0 0,0 1-1 0 0,0 0 0 0 0,0-1 0 0 0,-1 1 1 0 0,1 0-1 0 0,-1 0 0 0 0,0 0 0 0 0,0 0 0 0 0,-1 0 1 0 0,1 0-1 0 0,-1 0 0 0 0,0 1 0 0 0,0-1 0 0 0,0 0 1 0 0,0 0-1 0 0,-1 0 0 0 0,0 0 0 0 0,0 0 0 0 0,0 0 1 0 0,-1 3-127 0 0,0 10 218 0 0,5 90 462 0 0,7-111-3635 0 0,-4-6-3525 0 0,-2 6-5271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15 0 0 0,'0'0'906'0'0,"0"0"468"0"0,0 0 37 0 0,0 0-113 0 0,0 0-72 0 0,0 0-15 0 0,0 0 37 0 0,3-2 40 0 0,12-8-2 0 0,-11 8-61 0 0,-4 2-94 0 0,0 0-96 0 0,0 0-105 0 0,0 0-70 0 0,0 0-48 0 0,0 0-54 0 0,0 0-42 0 0,0 0-52 0 0,0 0-55 0 0,0 0-46 0 0,0 0-37 0 0,0 0-44 0 0,0 0-34 0 0,0 0-33 0 0,0 0-36 0 0,0 0-27 0 0,0 0-23 0 0,0 0-21 0 0,0 0-33 0 0,-3 16 1740 0 0,-66 101-1459 0 0,2-11-504 0 0,17 8 44 0 0,49-111-84 0 0,1 0 0 0 0,0 0-1 0 0,0 0 1 0 0,0 0-1 0 0,0 0 1 0 0,0 0 0 0 0,1 0-1 0 0,0 0 1 0 0,-1 0 0 0 0,1 0-1 0 0,0 0 1 0 0,0 0-1 0 0,1 0 1 0 0,-1-1 0 0 0,0 1-1 0 0,1 0 1 0 0,0-1-1 0 0,0 1 1 0 0,0-1 0 0 0,0 1-1 0 0,0-1 1 0 0,0 0-1 0 0,0 0 1 0 0,1 0 0 0 0,-1 0-1 0 0,1-1 1 0 0,-1 1 0 0 0,1-1-1 0 0,0 1 1 0 0,0-1-1 0 0,0 0 1 0 0,0 0 0 0 0,0 0-1 0 0,0 0 1 0 0,0-1-1 0 0,0 1 1 0 0,0-1 0 0 0,0 0-1 0 0,0 0 1 0 0,0 0 0 0 0,1 0-13 0 0,142 7 822 0 0,-145-7-807 0 0,-1 0 2 0 0,0 0 8 0 0,0 0 3 0 0,0 0-12 0 0,0 0 1 0 0,0 0-20 0 0,0 0-18 0 0,0 0-34 0 0,0 0-44 0 0,0 0-66 0 0,0-26-7819 0 0,0 15-259 0 0,0 7-3364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26 240 0 0 0,'0'0'1455'0'0,"0"0"173"0"0,0 0-27 0 0,0 0-132 0 0,0 0-152 0 0,0 0-50 0 0,0 0-14 0 0,0 0-31 0 0,0 0-71 0 0,-5 1-62 0 0,-9 3-1120 0 0,7-2 2213 0 0,8-2 4682 0 0,120-76-3465 0 0,110-94-1564 0 0,-197 229-1262 0 0,17 84-117 0 0,-50-142-472 0 0,-1 1 1 0 0,0 0-1 0 0,1 0 0 0 0,-1-1 1 0 0,1 1-1 0 0,-1 0 0 0 0,1-1 0 0 0,0 1 1 0 0,0-1-1 0 0,0 1 0 0 0,0-1 1 0 0,0 1-1 0 0,0-1 0 0 0,0 0 0 0 0,0 1 1 0 0,0-1-1 0 0,1 0 0 0 0,-1 0 1 0 0,0 0-1 0 0,1 0 0 0 0,-1 0 1 0 0,1 0-1 0 0,0 0 0 0 0,-1-1 0 0 0,1 1 1 0 0,0 0-1 0 0,-1-1 0 0 0,1 1 1 0 0,0-1-1 0 0,-1 0 0 0 0,1 0 0 0 0,0 0 1 0 0,1 1 15 0 0,16-6-4058 0 0,-1-8-5576 0 0,-14 9-2886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34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6409 0 0,'0'0'893'0'0,"0"0"-477"0"0,0 0-230 0 0,0 0 265 0 0,0 0 479 0 0,0 0 373 0 0,0 0 106 0 0,0 0-155 0 0,0 0-289 0 0,0 0-202 0 0,0 0-61 0 0,9 7 25 0 0,80 48 3049 0 0,-82-53-3569 0 0,1-1-1 0 0,0 1 1 0 0,-1-2-1 0 0,1 1 1 0 0,0-1-1 0 0,0-1 1 0 0,-1 1-1 0 0,1-1 1 0 0,0-1-1 0 0,-1 1 0 0 0,1-1 1 0 0,-1-1-1 0 0,1 1 1 0 0,-1-1-1 0 0,0-1 1 0 0,0 1-1 0 0,0-1 1 0 0,-1 0-1 0 0,4-3-206 0 0,110-104 1172 0 0,-109 99-1080 0 0,30-31 108 0 0,2 1 1 0 0,2 1-1 0 0,1 3 0 0 0,38-22-200 0 0,0 30 86 0 0,-80 32-63 0 0,-1 1 1 0 0,0 0 0 0 0,0 0 0 0 0,0 0 0 0 0,0 0 0 0 0,0 0-1 0 0,-1 1 1 0 0,0-1 0 0 0,0 1 0 0 0,0 0 0 0 0,0 0 0 0 0,0 0-1 0 0,-1 0 1 0 0,1 0 0 0 0,0 4-24 0 0,7 39 199 0 0,-3 0 0 0 0,-1 1-1 0 0,-2 0 1 0 0,-4 33-199 0 0,1-66 31 0 0,-1-7-28 0 0,0 0 1 0 0,-1-1-1 0 0,0 1 1 0 0,-1 0 0 0 0,0 0-1 0 0,0-1 1 0 0,0 0-1 0 0,-1 0 1 0 0,0 0 0 0 0,-1 0-1 0 0,1 0 1 0 0,-1-1-1 0 0,0 0 1 0 0,-1 0 0 0 0,0 0-1 0 0,0-1 1 0 0,0 0-1 0 0,0 0 1 0 0,-1 0 0 0 0,0-1-1 0 0,0 0 1 0 0,0 0 0 0 0,0-1-1 0 0,-1 0 1 0 0,0 0-1 0 0,1-1 1 0 0,-1 0 0 0 0,0 0-1 0 0,0-1 1 0 0,0 0-1 0 0,0 0 1 0 0,0-1 0 0 0,0 0-1 0 0,-2 0-3 0 0,-3 2-151 0 0,1 0-1 0 0,-1-1 1 0 0,1 0-1 0 0,-1-1 1 0 0,1 0-1 0 0,-1-1 1 0 0,1 0 0 0 0,-1-1-1 0 0,1-1 1 0 0,-1 0-1 0 0,1 0 1 0 0,0-1-1 0 0,1-1 1 0 0,-10-4 151 0 0,21 8-169 0 0,-1 1 1 0 0,1-1 0 0 0,-1 1-1 0 0,1-1 1 0 0,-1 0-1 0 0,1 1 1 0 0,-1-1 0 0 0,1 0-1 0 0,-1 1 1 0 0,1-1 0 0 0,0 0-1 0 0,-1 1 1 0 0,1-1-1 0 0,0 0 1 0 0,0 0 0 0 0,-1 0-1 0 0,1 1 1 0 0,0-1-1 0 0,0 0 1 0 0,0 0 0 0 0,0 1-1 0 0,0-1 1 0 0,0 0 0 0 0,0 0-1 0 0,1 0 1 0 0,-1 1-1 0 0,0-1 1 0 0,0 0 0 0 0,0 0-1 0 0,1 1 1 0 0,-1-1-1 0 0,1 0 1 0 0,-1 1 0 0 0,0-1-1 0 0,1 0 1 0 0,-1 1 0 0 0,1-1-1 0 0,-1 0 1 0 0,1 1-1 0 0,0-1 1 0 0,-1 1 0 0 0,1-1 168 0 0,15-14-9409 0 0,-15 15 8911 0 0,8-7-7966 0 0</inkml:trace>
  <inkml:trace contextRef="#ctx0" brushRef="#br0" timeOffset="385.777">1312 38 7218 0 0,'0'0'2404'0'0,"0"0"-322"0"0,0 0-164 0 0,0 0-118 0 0,0 0-232 0 0,0 0-250 0 0,-32 11-302 0 0,-97 40-250 0 0,59-5 96 0 0,62-36-720 0 0,1-3-79 0 0,0 0 0 0 0,1 0 0 0 0,0 1 0 0 0,0-1 1 0 0,1 2-1 0 0,0-1 0 0 0,1 0 0 0 0,-1 1 0 0 0,2 0 0 0 0,-1 0 0 0 0,1 0 1 0 0,1 0-1 0 0,-1 1 0 0 0,2-1 0 0 0,-1 1 0 0 0,1-1 0 0 0,1 1 0 0 0,-1 0 1 0 0,2-1-1 0 0,0 8-63 0 0,3-10 23 0 0,-1 0 1 0 0,1 0-1 0 0,0 0 1 0 0,1-1-1 0 0,0 0 1 0 0,0 0-1 0 0,0 0 0 0 0,0 0 1 0 0,1-1-1 0 0,0 0 1 0 0,0 0-1 0 0,1-1 1 0 0,-1 0-1 0 0,1 0 1 0 0,0 0-1 0 0,0-1 1 0 0,1 0-1 0 0,-1 0 1 0 0,0-1-1 0 0,1 0 0 0 0,0 0 1 0 0,-1-1-1 0 0,1 0 1 0 0,0 0-1 0 0,0-1 1 0 0,0 0-1 0 0,0 0-23 0 0,7 1 95 0 0,0-1 0 0 0,0-1 0 0 0,0 0-1 0 0,0-1 1 0 0,-1-1 0 0 0,1 0 0 0 0,0-1-1 0 0,-1-1 1 0 0,0 0 0 0 0,0-1 0 0 0,0 0-1 0 0,-1-1 1 0 0,0-1 0 0 0,0 0 0 0 0,-1-1-1 0 0,0 0 1 0 0,-1 0 0 0 0,0-2 0 0 0,4-3-95 0 0,-10 8 22 0 0,-1 1 0 0 0,0-1-1 0 0,0 0 1 0 0,0 0 0 0 0,-1-1 0 0 0,0 1 0 0 0,0-1 0 0 0,0 1 0 0 0,-1-1 0 0 0,0 0 0 0 0,0 0 0 0 0,-1 0 0 0 0,0 0 0 0 0,0 0 0 0 0,-1 0 0 0 0,1-1 0 0 0,-2 1 0 0 0,1 0 0 0 0,-1 0 0 0 0,0 0-1 0 0,0 0 1 0 0,-1 0 0 0 0,0 0 0 0 0,0 0 0 0 0,-1 1 0 0 0,0-1 0 0 0,0 1 0 0 0,-1-1 0 0 0,1 1 0 0 0,-1 0 0 0 0,-1 1 0 0 0,1-1 0 0 0,-3-1-22 0 0,0 1-264 0 0,0 2 0 0 0,0-1 0 0 0,-1 1 0 0 0,1 0 0 0 0,-1 1 1 0 0,0-1-1 0 0,0 2 0 0 0,0-1 0 0 0,-1 1 0 0 0,1 0 0 0 0,-2 1 264 0 0,-58-4-9328 0 0,45 5-2228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4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7122 0 0,'0'0'2523'0'0,"0"0"-512"0"0,0 0-165 0 0,0 0-19 0 0,0 0-112 0 0,0 0-239 0 0,0 0-332 0 0,0 0-300 0 0,0 0-186 0 0,0 0-65 0 0,0 0-23 0 0,0 0 9 0 0,1 11 3467 0 0,69 8-2293 0 0,120-16-684 0 0,-14-11-569 0 0,-105 15-319 0 0,-66-3-1636 0 0,-38-11-7632 0 0,25 7 2335 0 0,2 0-5067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48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12707 0 0,'0'0'1555'0'0,"0"0"-340"0"0,0 0 98 0 0,0 0 304 0 0,0 0 150 0 0,0 0-196 0 0,0 0-279 0 0,0 0-295 0 0,0 0-186 0 0,0 0-143 0 0,0 0-114 0 0,0 0-78 0 0,0 0-80 0 0,34 5-71 0 0,110 17-74 0 0,-61-16 57 0 0,1-13-164 0 0,-49-4-2302 0 0,-28 7-2233 0 0,-1 0-3572 0 0,-4 0-4396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607.196">463 52 7402 0 0,'0'0'2076'0'0,"0"0"-198"0"0,0 0-15 0 0,0 0-11 0 0,0 0-146 0 0,0 0-367 0 0,0 0-446 0 0,0 0-342 0 0,0 0-168 0 0,0 0 5 0 0,0 0 116 0 0,0 0 120 0 0,0 0 50 0 0,3 9-5 0 0,57 119 2156 0 0,-43-85-2621 0 0,-2 1 0 0 0,-2 0 0 0 0,-2 1 0 0 0,-2 0 0 0 0,-2 1 0 0 0,-2-1 0 0 0,-2 1 0 0 0,-2 1 0 0 0,-5 39-204 0 0,4-48 62 0 0,-1-33-61 0 0,1-1 0 0 0,0 0 0 0 0,1 1 0 0 0,-1-1 0 0 0,1 1 0 0 0,-1-1 0 0 0,1 0 0 0 0,1 1 0 0 0,-1-1 0 0 0,0 0 0 0 0,1 0 1 0 0,0 0-1 0 0,0 0 0 0 0,0 0 0 0 0,1 0 0 0 0,-1-1-1 0 0,1-3 41 0 0,-1-1-1 0 0,0 1 1 0 0,0-1 0 0 0,1 0-1 0 0,-1 0 1 0 0,0 0 0 0 0,0 0-1 0 0,0 0 1 0 0,0-1 0 0 0,0 1-1 0 0,-1-1 1 0 0,1 1 0 0 0,0-1 0 0 0,-1 1-1 0 0,1-1 1 0 0,-1 0 0 0 0,1 0-1 0 0,-1 0 1 0 0,0 0 0 0 0,0 0-1 0 0,0 0 1 0 0,0 0 0 0 0,0 0-1 0 0,0-1-40 0 0,6-8 57 0 0,13-22-8 0 0,-1-1 0 0 0,-2-1-1 0 0,-1 0 1 0 0,-2-1-1 0 0,-1-1 1 0 0,-2 0 0 0 0,1-17-49 0 0,9-21 24 0 0,-3 8-5 0 0,-3-2 0 0 0,-3 0 0 0 0,-1-23-19 0 0,-2 25-73 0 0,-9 67 31 0 0,0 0-26 0 0,0 0-48 0 0,0 0-68 0 0,0 0-65 0 0,0 15-828 0 0,0 31-1381 0 0,0-15-5748 0 0,0-20-3493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37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10 299 1720 0 0,'0'0'2309'0'0,"0"0"-377"0"0,0 0-110 0 0,0 0 61 0 0,0 0 57 0 0,0 0-115 0 0,0 0-275 0 0,0 0-290 0 0,0 0-277 0 0,0 0-178 0 0,0 0-89 0 0,-3-1-20 0 0,3 1-634 0 0,-1 0-1 0 0,1 0 0 0 0,0 0 0 0 0,-1-1 0 0 0,1 1 0 0 0,-1 0 1 0 0,1 0-1 0 0,0-1 0 0 0,-1 1 0 0 0,1 0 0 0 0,0 0 1 0 0,0-1-1 0 0,-1 1 0 0 0,1 0 0 0 0,0-1 0 0 0,0 1 0 0 0,-1 0 1 0 0,1-1-1 0 0,0 1 0 0 0,0-1 0 0 0,0 1 0 0 0,0 0 0 0 0,-1-1 1 0 0,1 1-1 0 0,0-1 0 0 0,0 1 0 0 0,0 0 0 0 0,0-1 0 0 0,0 1 1 0 0,0-1-1 0 0,0 1 0 0 0,0-1 0 0 0,0 1 0 0 0,0 0 0 0 0,1-1 1 0 0,-1 1-1 0 0,0-1 0 0 0,0 1 0 0 0,0 0 0 0 0,0-1 0 0 0,1 1 1 0 0,-1-1-1 0 0,0 1 0 0 0,0 0 0 0 0,1-1 0 0 0,-1 1 0 0 0,0 0 1 0 0,0 0-1 0 0,1-1 0 0 0,-1 1 0 0 0,0 0 0 0 0,1 0 0 0 0,-1-1 1 0 0,1 1-1 0 0,-1 0 0 0 0,0 0 0 0 0,1 0 0 0 0,-1 0 0 0 0,1-1 1 0 0,-1 1-1 0 0,0 0 0 0 0,1 0 0 0 0,-1 0 0 0 0,1 0 0 0 0,-1 0 1 0 0,1 0-62 0 0,8-9-3 0 0,111-76 2389 0 0,-27 70-1865 0 0,-90 16-510 0 0,-1 0 0 0 0,1 0 0 0 0,-1 1 0 0 0,0-1 0 0 0,0 1 0 0 0,0-1 0 0 0,0 1 0 0 0,0 0 0 0 0,0 0 0 0 0,0 0 0 0 0,0 0 0 0 0,0 0 0 0 0,-1 0 0 0 0,0 1 0 0 0,1-1 0 0 0,-1 0 0 0 0,0 1 0 0 0,0-1 0 0 0,0 1 0 0 0,0-1 0 0 0,0 1 0 0 0,-1 0 0 0 0,1-1 0 0 0,-1 1 0 0 0,0 0 0 0 0,0 2-11 0 0,1-1 15 0 0,5 38 46 0 0,-3 0-1 0 0,-1 0 0 0 0,-2 1 0 0 0,-2-1 0 0 0,-2 0 0 0 0,-1 0 0 0 0,-3-1 1 0 0,-1 1-1 0 0,-2-2 0 0 0,-3 4-60 0 0,-35 90 2 0 0,38-125 161 0 0,11-28 42 0 0,1 6-235 0 0,2-11 33 0 0,2 0 0 0 0,1 1 1 0 0,0-1-1 0 0,2 2 0 0 0,1-1 0 0 0,0 1 0 0 0,2 0 1 0 0,1 1-1 0 0,0 0 0 0 0,7-6-3 0 0,-5 1 1 0 0,1 0 1 0 0,1 2-1 0 0,1 0 1 0 0,1 1-1 0 0,1 0 1 0 0,2 2-1 0 0,0 0 1 0 0,1 1-1 0 0,1 2 0 0 0,0 0 1 0 0,20-10-2 0 0,-42 28-2 0 0,0 0 1 0 0,1 0 0 0 0,-1 0-1 0 0,0 0 1 0 0,0 1-1 0 0,1-1 1 0 0,-1 0-1 0 0,0 1 1 0 0,0-1-1 0 0,0 1 1 0 0,1-1 0 0 0,-1 1-1 0 0,0 0 1 0 0,0-1-1 0 0,0 1 1 0 0,0 0-1 0 0,0 0 1 0 0,0 0-1 0 0,0 0 1 0 0,-1 0 0 0 0,1 0-1 0 0,0 0 1 0 0,0 0-1 0 0,-1 0 1 0 0,1 0-1 0 0,0 0 1 0 0,-1 0-1 0 0,0 0 1 0 0,1 1-1 0 0,-1-1 1 0 0,1 0 0 0 0,-1 0-1 0 0,0 1 1 0 0,0-1-1 0 0,0 0 1 0 0,0 1-1 0 0,0-1 1 0 0,0 0-1 0 0,0 0 1 0 0,0 1 0 0 0,-1-1-1 0 0,1 0 1 0 0,0 0-1 0 0,-1 1 1 0 0,1-1-1 0 0,-1 0 1 0 0,1 0-1 0 0,-1 0 1 0 0,0 0 0 0 0,1 0-1 0 0,-1 0 1 0 0,0 0-1 0 0,0 0 1 0 0,0 0 1 0 0,0 7 6 0 0,-56 176 87 0 0,23-4-191 0 0,34-179 71 0 0,14-10-65 0 0,-13 8 92 0 0,105-139 21 0 0,78-78-21 0 0,-37 100 36 0 0,-106 104-121 0 0,-38 51 125 0 0,-69 132 46 0 0,54-147-74 0 0,1 1 1 0 0,1 0-1 0 0,1 0 1 0 0,1 1-1 0 0,1 0 1 0 0,1 1-1 0 0,2 0 1 0 0,0-1 0 0 0,1 11-13 0 0,2-26-13 0 0,1-8 9 0 0,-1 0 0 0 0,1-1 0 0 0,0 1-1 0 0,0 0 1 0 0,-1 0 0 0 0,1 0 0 0 0,0 0-1 0 0,0 0 1 0 0,0 0 0 0 0,0 0 0 0 0,0 0-1 0 0,0 0 1 0 0,0 0 0 0 0,1 0 0 0 0,-1 0-1 0 0,0 0 1 0 0,0 0 0 0 0,1 0-1 0 0,-1-1 1 0 0,0 1 0 0 0,1 0 0 0 0,-1 0-1 0 0,1 0 1 0 0,0 0 0 0 0,-1-1 0 0 0,1 1-1 0 0,-1 0 1 0 0,1-1 0 0 0,0 1 0 0 0,0 0-1 0 0,-1-1 1 0 0,1 1 0 0 0,0-1-1 0 0,0 1 1 0 0,0-1 4 0 0,0 0-36 0 0,-1 0-20 0 0,8-22-1415 0 0,0 9 452 0 0,1 1-2910 0 0,-5 4-5542 0 0,-2 5-2074 0 0</inkml:trace>
  <inkml:trace contextRef="#ctx0" brushRef="#br0" timeOffset="563.165">1149 483 13907 0 0,'0'0'1506'0'0,"0"0"-250"0"0,0 0-49 0 0,0 0 17 0 0,0 0-90 0 0,0 0-203 0 0,0 0-269 0 0,0 0-236 0 0,0 0-152 0 0,0 0-81 0 0,0 0-41 0 0,0 0-28 0 0,0 0-16 0 0,-24 31-24 0 0,-72 97-15 0 0,52-60 23 0 0,-50 69 63 0 0,83-125-77 0 0,15-23 226 0 0,15-23-7 0 0,5-4-155 0 0,2 2 0 0 0,2 0 0 0 0,1 2 1 0 0,2 1-1 0 0,1 1 0 0 0,10-5-142 0 0,71-59 335 0 0,-104 128-157 0 0,3 218 978 0 0,-13-183-1055 0 0,1-66-125 0 0,0-1-4 0 0,0 0-16 0 0,0 0-8 0 0,0 0-31 0 0,0 0-82 0 0,3-16-1450 0 0,0-5-2196 0 0,-3 7-5940 0 0,0 9-1482 0 0</inkml:trace>
  <inkml:trace contextRef="#ctx0" brushRef="#br0" timeOffset="813.908">937 689 6761 0 0,'0'0'4271'0'0,"0"0"-2171"0"0,0 0-797 0 0,0 0 111 0 0,0 0 155 0 0,0 0-27 0 0,0 0-258 0 0,0 0-279 0 0,0 0-221 0 0,0 0-171 0 0,0 0-139 0 0,0 0-130 0 0,0 0-122 0 0,33 1-91 0 0,99 1-76 0 0,-41-2-397 0 0,-36-8-2219 0 0,-37 3-1472 0 0,-1 0-4154 0 0,-5 2-562 0 0</inkml:trace>
  <inkml:trace contextRef="#ctx0" brushRef="#br0" timeOffset="3872.994">1815 244 0 0 0,'0'0'795'0'0,"0"0"773"0"0,0 0 181 0 0,0 0 3 0 0,0 0-72 0 0,0 0-85 0 0,0 0-157 0 0,0 0-164 0 0,0 0-182 0 0,0 0-163 0 0,0 0-115 0 0,0 0-79 0 0,0 0-45 0 0,-10-5-27 0 0,-34-12-33 0 0,-55 9 3632 0 0,92 9-4152 0 0,0 1 0 0 0,0 0 0 0 0,1 0 0 0 0,-1 0 0 0 0,0 1 0 0 0,1 0 0 0 0,-1 0 0 0 0,1 1 0 0 0,0 0-1 0 0,0 0 1 0 0,0 0 0 0 0,1 1 0 0 0,-1 0 0 0 0,1 0 0 0 0,-3 4-110 0 0,-33 25 449 0 0,34-27-416 0 0,0 0 1 0 0,1 1-1 0 0,0 0 0 0 0,1 0 1 0 0,-1 0-1 0 0,1 1 1 0 0,1 0-1 0 0,0 0 0 0 0,0 0 1 0 0,1 0-1 0 0,0 0 1 0 0,0 1-1 0 0,1-1 0 0 0,0 1 1 0 0,1 0-1 0 0,0 0 1 0 0,1 0-1 0 0,0 0 1 0 0,1 9-34 0 0,-1-17 15 0 0,1 1 0 0 0,-1-1 0 0 0,1 1 0 0 0,-1-1 0 0 0,1 1 0 0 0,0-1 0 0 0,0 0 1 0 0,0 1-1 0 0,0-1 0 0 0,1 0 0 0 0,-1 0 0 0 0,1 0 0 0 0,-1 0 0 0 0,1 0 0 0 0,0 0 1 0 0,-1 0-1 0 0,1-1 0 0 0,0 1 0 0 0,0-1 0 0 0,0 1 0 0 0,0-1 0 0 0,1 0 1 0 0,-1 0-1 0 0,0 0 0 0 0,1 0 0 0 0,-1 0 0 0 0,0 0 0 0 0,1-1 0 0 0,-1 1 0 0 0,1-1 1 0 0,-1 1-1 0 0,1-1 0 0 0,-1 0 0 0 0,3 0-15 0 0,90-9 1014 0 0,-63-2-863 0 0,0-1 0 0 0,-2-1 0 0 0,1-2 0 0 0,-2-1 0 0 0,0-1 0 0 0,-1-2-1 0 0,0 0 1 0 0,-2-2 0 0 0,-1-1 0 0 0,0-2 0 0 0,9-11-151 0 0,-30 31 46 0 0,-1 0 0 0 0,1 0-1 0 0,-1 0 1 0 0,0-1 0 0 0,0 1-1 0 0,-1-1 1 0 0,1 1 0 0 0,-1-1-1 0 0,0 0 1 0 0,0 0 0 0 0,-1 0-1 0 0,1 0 1 0 0,-1-1 0 0 0,0 1-1 0 0,0 0 1 0 0,-1-1-46 0 0,-1 5 11 0 0,0 0-1 0 0,0 0 1 0 0,-1 0-1 0 0,1 0 1 0 0,0 1-1 0 0,-1-1 1 0 0,1 1-1 0 0,0-1 1 0 0,-1 1-1 0 0,1-1 1 0 0,0 1 0 0 0,-1 0-1 0 0,1 0 1 0 0,-1 0-1 0 0,1 0 1 0 0,-1 0-1 0 0,1 0 1 0 0,-1 0-1 0 0,1 0 1 0 0,0 0-1 0 0,-1 1 1 0 0,1-1 0 0 0,-1 0-1 0 0,1 1 1 0 0,0 0-1 0 0,-1-1 1 0 0,1 1-1 0 0,0 0 1 0 0,0-1-1 0 0,0 1 1 0 0,-1 0-1 0 0,1 0-10 0 0,-2 5 9 0 0,0 0 0 0 0,0 0 0 0 0,1 0-1 0 0,-1 0 1 0 0,1 0 0 0 0,1 1 0 0 0,-1-1-1 0 0,1 1 1 0 0,0-1 0 0 0,1 1 0 0 0,-1-1-1 0 0,1 1 1 0 0,1 0 0 0 0,-1-1 0 0 0,1 1-1 0 0,0-1 1 0 0,1 1 0 0 0,0-1 0 0 0,0 0-1 0 0,0 1 1 0 0,0-1 0 0 0,1 0-1 0 0,0 0 1 0 0,3 4-9 0 0,-1 4 11 0 0,8 25 0 0 0,-2 1 0 0 0,-2 0 0 0 0,-2 1 0 0 0,-2-1 1 0 0,-1 2-1 0 0,-2-1 0 0 0,-3 22-11 0 0,0-38-13 0 0,-1-1-1 0 0,-2 1 0 0 0,0-1 1 0 0,-2 0-1 0 0,0-1 0 0 0,-2 1 1 0 0,0-1-1 0 0,-2-1 0 0 0,0 0 1 0 0,-2 0-1 0 0,0-1 0 0 0,-2 0 1 0 0,-1 0 13 0 0,4-7 15 0 0,9-9-15 0 0,0-1 1 0 0,-1 1-1 0 0,0-1 1 0 0,0 0-1 0 0,0 0 0 0 0,-1 0 1 0 0,1 0-1 0 0,-1 0 1 0 0,0-1-1 0 0,0 1 0 0 0,0-1 1 0 0,-1 0-1 0 0,1-1 1 0 0,-1 1-1 0 0,0-1 0 0 0,1 0 1 0 0,-1 0-1 0 0,0 0 1 0 0,0 0-1 0 0,-1-1 1 0 0,1 0-1 0 0,0 0 0 0 0,0-1 1 0 0,0 1-1 0 0,-5-1 0 0 0,7-2 3 0 0,0-1 0 0 0,0 1 0 0 0,0-1 0 0 0,0 1-1 0 0,1-1 1 0 0,-1 0 0 0 0,1 0 0 0 0,0 0 0 0 0,-1 0 0 0 0,2 0 0 0 0,-1-1 0 0 0,0 1-1 0 0,1-1 1 0 0,-1 1 0 0 0,1-1 0 0 0,0 0 0 0 0,0 1 0 0 0,0-1 0 0 0,1 0-1 0 0,-1-3-2 0 0,-2-6-1 0 0,1 0-1 0 0,0 0 1 0 0,1 0-1 0 0,0-1 1 0 0,1 1-1 0 0,1-1 0 0 0,0 1 1 0 0,0 0-1 0 0,1 0 1 0 0,1 0-1 0 0,1 0 0 0 0,0 0 1 0 0,0 0-1 0 0,1 1 1 0 0,1 0-1 0 0,6-11 2 0 0,85-81-43 0 0,-85 96 48 0 0,0 0-1 0 0,1 0 0 0 0,0 1 0 0 0,1 1 0 0 0,-1 0 0 0 0,1 1 1 0 0,0 0-1 0 0,0 1 0 0 0,7-1-4 0 0,10 1-10 0 0,-30 4 8 0 0,-1 0 8 0 0,0 0 8 0 0,0 0-8 0 0,0 0-8 0 0,0 0 4 0 0,0 0-2 0 0,0 0 22 0 0,0 0 11 0 0,0 0-10 0 0,0 0 6 0 0,0 0 1 0 0,0 0-17 0 0,0 0-18 0 0,0 0 6 0 0,0 0-26 0 0,0 0 18 0 0,0 0 31 0 0,0 0 1 0 0,0 0-2 0 0,0 0 0 0 0,0 0 9 0 0,0 0-36 0 0,0 0-6 0 0,0 0-2 0 0,0 0-8 0 0,0 0 27 0 0,0 0 4 0 0,0 0-1 0 0,0 0-14 0 0,0 0 2 0 0,0 0 18 0 0,0 0-4 0 0,0 0-6 0 0,0 0-27 0 0,0 0 4 0 0,0 0 3 0 0,0 0-14 0 0,0 0-12 0 0,0 0-34 0 0,0 0-36 0 0,0 0-78 0 0,0 0-81 0 0,0 0-117 0 0,0 0-232 0 0,0 0-477 0 0,0 0-900 0 0,0 0-2042 0 0,0 0-4045 0 0,0 0-4038 0 0</inkml:trace>
  <inkml:trace contextRef="#ctx0" brushRef="#br0" timeOffset="5673.581">2425 155 0 0 0,'0'0'1543'0'0,"0"0"541"0"0,0 0 285 0 0,0 0 91 0 0,0 0-112 0 0,0 0-337 0 0,0 0-392 0 0,0 0-332 0 0,0 0-215 0 0,0 0-116 0 0,11-3-56 0 0,32-12-61 0 0,-33 11-79 0 0,-10 4-110 0 0,-22 59 1416 0 0,-30 97-1261 0 0,30-85-663 0 0,-3 0 0 0 0,-4-2 0 0 0,-9 13-142 0 0,-30 39-353 0 0,65-117 705 0 0,3-4-497 0 0,0 0-1 0 0,0 0 0 0 0,-1 0 0 0 0,1-1 0 0 0,0 1 1 0 0,0 0-1 0 0,-1 0 0 0 0,1 0 0 0 0,0 0 1 0 0,-1 0-1 0 0,1 0 0 0 0,0-1 0 0 0,-1 1 0 0 0,1 0 1 0 0,0 0-1 0 0,0 0 0 0 0,-1 0 0 0 0,1 0 1 0 0,0 0-1 0 0,-1 0 0 0 0,1 1 0 0 0,0-1 1 0 0,-1 0-1 0 0,1 0 0 0 0,0 0 0 0 0,0 0 0 0 0,-1 0 1 0 0,1 0-1 0 0,0 0 0 0 0,-1 1 0 0 0,1-1 1 0 0,0 0-1 0 0,0 0 0 0 0,0 0 0 0 0,-1 1 0 0 0,1-1 1 0 0,0 0-1 0 0,0 0 0 0 0,0 1 0 0 0,-1-1 1 0 0,1 0-1 0 0,0 0 0 0 0,0 1 0 0 0,0-1 0 0 0,0 0 146 0 0,4-50-13088 0 0,-1 39 8542 0 0</inkml:trace>
  <inkml:trace contextRef="#ctx0" brushRef="#br0" timeOffset="6300.916">2255 549 0 0 0,'0'0'888'0'0,"0"0"867"0"0,0 0 479 0 0,0 0 93 0 0,0 0-110 0 0,0 0-225 0 0,0 0-313 0 0,0 0-347 0 0,0 0-269 0 0,0 0-205 0 0,0 0-127 0 0,0 0-94 0 0,0 0-65 0 0,19 13-46 0 0,58 39-44 0 0,-23-35 1116 0 0,-45-18-1307 0 0,0-3-141 0 0,0 1 0 0 0,-1-1 1 0 0,0 0-1 0 0,0-1 0 0 0,0 0 0 0 0,0-1 1 0 0,-1 1-1 0 0,1-1 0 0 0,-2-1 0 0 0,1 1 1 0 0,-1-1-151 0 0,10-8 159 0 0,36-32 154 0 0,-3-2-1 0 0,-1-2 0 0 0,-3-3 1 0 0,33-51-313 0 0,-72 98 48 0 0,-1-1 0 0 0,0 0 0 0 0,0 0 0 0 0,-1-1 0 0 0,0 0 0 0 0,-1 1 0 0 0,1-1 0 0 0,-2 0 0 0 0,1 0 0 0 0,-1-1 0 0 0,0-6-48 0 0,-36 17 309 0 0,25 7-294 0 0,0 0 0 0 0,0 1 0 0 0,1 0-1 0 0,0 0 1 0 0,1 1 0 0 0,0 0 0 0 0,0 0-1 0 0,1 1 1 0 0,0-1 0 0 0,1 1-1 0 0,1 1 1 0 0,-1-1 0 0 0,2 1 0 0 0,0-1-1 0 0,0 1 1 0 0,1 0 0 0 0,0 0 0 0 0,1 1-1 0 0,1-1-14 0 0,-2 21 189 0 0,2 0 0 0 0,1 0 0 0 0,1 0 0 0 0,2 0 0 0 0,7 26-189 0 0,-8-48 19 0 0,-1 0 0 0 0,-1 1 0 0 0,0-1 0 0 0,0 0 0 0 0,-1 0 0 0 0,0 1 0 0 0,-1-1 0 0 0,-1 0 0 0 0,1 0 1 0 0,-2 0-1 0 0,0 0 0 0 0,0 0 0 0 0,-1-1 0 0 0,0 1 0 0 0,-1-1 0 0 0,0 0 0 0 0,0 0 0 0 0,-1-1 0 0 0,-6 8-19 0 0,-15 15-69 0 0,27-31 40 0 0,0-1-23 0 0,0 0-35 0 0,0 0-2 0 0,0 0-3 0 0,0 0-15 0 0,14-4-4037 0 0,-3-16-1880 0 0,-4 8-2440 0 0,-4 8 953 0 0</inkml:trace>
  <inkml:trace contextRef="#ctx0" brushRef="#br0" timeOffset="6563.108">2905 450 4865 0 0,'0'0'1872'0'0,"0"0"-430"0"0,0 0 10 0 0,0 0 254 0 0,0 0 146 0 0,0 0-14 0 0,0 0-224 0 0,0 0-219 0 0,0 0-198 0 0,0 0-191 0 0,0 0-142 0 0,0 0-122 0 0,0 0-104 0 0,6 10-99 0 0,17 31-99 0 0,-21-36-373 0 0,0-1-1 0 0,-1 1 1 0 0,0 0 0 0 0,0-1-1 0 0,-1 1 1 0 0,1 0-1 0 0,-1 0 1 0 0,0-1 0 0 0,0 1-1 0 0,0 0 1 0 0,-1 0-1 0 0,0 0 1 0 0,0-1-1 0 0,0 1 1 0 0,0-1 0 0 0,-1 1-1 0 0,0-1 1 0 0,0 1-1 0 0,0-1-66 0 0,-5 14 152 0 0,-58 170-22 0 0,64-173-1399 0 0,7-21-3447 0 0,9-21-3035 0 0,-3 5-927 0 0,-5 17 6083 0 0</inkml:trace>
  <inkml:trace contextRef="#ctx0" brushRef="#br0" timeOffset="6990.24">3108 461 0 0 0,'0'0'1199'0'0,"0"0"721"0"0,0 0-35 0 0,0 0-365 0 0,0 0-388 0 0,0 0-143 0 0,0 0-20 0 0,0 0-55 0 0,0 0-62 0 0,0 0-41 0 0,0 0-23 0 0,0 0-5 0 0,0 0-11 0 0,-21 22-32 0 0,-92 99 558 0 0,103-112-590 0 0,8-9-594 0 0,0 1 0 0 0,1 0 1 0 0,-1 0-1 0 0,1 0 0 0 0,-1 0 1 0 0,1 0-1 0 0,0 1 0 0 0,-1-1 1 0 0,1 0-1 0 0,0 1 0 0 0,0-1 1 0 0,0 1-1 0 0,0-1 0 0 0,0 1 0 0 0,0-1 1 0 0,0 1-1 0 0,1 0 0 0 0,-1-1 1 0 0,0 1-1 0 0,1 0 0 0 0,0 0 1 0 0,-1-1-1 0 0,1 1 0 0 0,0 0 1 0 0,0 2-115 0 0,35 11 2084 0 0,-5-1-852 0 0,-28-12-1136 0 0,2 1 45 0 0,0 0 0 0 0,-1 0 0 0 0,1 0 0 0 0,-1 0 0 0 0,0 0 0 0 0,0 1 0 0 0,0-1 0 0 0,0 1 0 0 0,-1 0 0 0 0,0 0 0 0 0,1 0 1 0 0,-2 0-1 0 0,1 0 0 0 0,0 1 0 0 0,-1-1 0 0 0,1 2-141 0 0,-2-5-91 0 0,10 29 182 0 0,-4-28-4557 0 0,3-7-6154 0 0,-5 4-101 0 0</inkml:trace>
  <inkml:trace contextRef="#ctx0" brushRef="#br0" timeOffset="9363.126">3487 107 0 0 0,'0'0'353'0'0,"0"0"1332"0"0,0 0 345 0 0,0 0-193 0 0,0 0-296 0 0,0 0-224 0 0,0 0-138 0 0,0 0-79 0 0,0 0-59 0 0,0 0-83 0 0,0 0-67 0 0,2 0-77 0 0,8 0-59 0 0,-7 0-39 0 0,-3 0-21 0 0,0 0-25 0 0,0 0-29 0 0,0 0-39 0 0,-5 19 2755 0 0,-115 205-1168 0 0,-101 89-1873 0 0,195-258-256 0 0,26-54-75 0 0,0-1-5 0 0,0 0 8 0 0,0 0 3 0 0,0 0 23 0 0,0 0 22 0 0,0 0 0 0 0,0 0-14 0 0,0 0-1 0 0,0 0-1 0 0,19-4 319 0 0,143-21 261 0 0,151 24-501 0 0,-278 1-98 0 0,-34 0 16 0 0,-1 0-21 0 0,0 0-5 0 0,0 0 20 0 0,0 0 3 0 0,0 0-7 0 0,0 0-8 0 0,0 0 9 0 0,0 0-8 0 0,0 0 13 0 0,0 0 7 0 0,0 0-7 0 0,0 0 9 0 0,0 0 2 0 0,0 0 0 0 0,0 0 9 0 0,0 0 38 0 0,0 0 15 0 0,0 0 29 0 0,0 0 13 0 0,0 0 8 0 0,-20-37 309 0 0,-57-95-188 0 0,58 104-223 0 0,1-2 1 0 0,1 0 0 0 0,1-1-1 0 0,2 0 1 0 0,1-1 0 0 0,1-1-1 0 0,-3-20-34 0 0,2-29-5 0 0,15 81-92 0 0,0 0 0 0 0,0 0 1 0 0,-1 0-1 0 0,1 0 0 0 0,0 0 0 0 0,0 1 0 0 0,0-1 1 0 0,0 0-1 0 0,0 1 0 0 0,0 0 0 0 0,0-1 1 0 0,0 1-1 0 0,1 0 0 0 0,-1 0 0 0 0,0 0 0 0 0,0 1 1 0 0,0-1-1 0 0,0 0 0 0 0,0 1 0 0 0,0-1 1 0 0,0 1-1 0 0,0 0 0 0 0,1 0 97 0 0,16 8-2525 0 0,-8 0-5307 0 0,-5-5-4082 0 0</inkml:trace>
  <inkml:trace contextRef="#ctx0" brushRef="#br0" timeOffset="9952.619">3977 1 10098 0 0,'0'0'1845'0'0,"0"0"-636"0"0,0 0-141 0 0,0 0 262 0 0,0 0 246 0 0,0 0 63 0 0,0 0-268 0 0,0 0-373 0 0,0 0-282 0 0,0 0-164 0 0,0 0-74 0 0,0 0-45 0 0,-3 19 993 0 0,-14 26-895 0 0,2 2 1 0 0,3 0 0 0 0,1 0 0 0 0,2 2-532 0 0,-43 138 452 0 0,-26-3-119 0 0,77-182-319 0 0,1 0 0 0 0,0 0 1 0 0,0 0-1 0 0,0 0 0 0 0,0 0 0 0 0,1 0 0 0 0,-1-1 0 0 0,1 1 0 0 0,-1 0 0 0 0,1 0 0 0 0,-1 0 0 0 0,1 0 1 0 0,0 0-1 0 0,0-1 0 0 0,0 1 0 0 0,0 0 0 0 0,0-1 0 0 0,0 1 0 0 0,0-1 0 0 0,1 1 0 0 0,-1-1 1 0 0,1 0-1 0 0,-1 1 0 0 0,1-1 0 0 0,-1 0 0 0 0,1 0 0 0 0,0 0 0 0 0,-1 0 0 0 0,1 0 0 0 0,0 0 0 0 0,0-1 1 0 0,0 1-1 0 0,0-1 0 0 0,0 1 0 0 0,-1-1 0 0 0,1 0 0 0 0,0 0 0 0 0,0 1 0 0 0,0-1 0 0 0,0-1 0 0 0,0 1 1 0 0,0 0-1 0 0,0 0 0 0 0,0-1 0 0 0,0 1 0 0 0,0-1 0 0 0,0 0-14 0 0,176-10 751 0 0,-131 4-611 0 0,-53-22-2103 0 0,-2 4-700 0 0,2 5-2202 0 0,3 6-3113 0 0,1 10-3230 0 0</inkml:trace>
  <inkml:trace contextRef="#ctx0" brushRef="#br0" timeOffset="10252.755">3586 295 3049 0 0,'0'0'5576'0'0,"0"0"-3041"0"0,0 0-1098 0 0,0 0-58 0 0,0 0 100 0 0,0 0 71 0 0,0 0-18 0 0,0 0-163 0 0,0 0-160 0 0,0 0-123 0 0,0 0-151 0 0,0 0-135 0 0,0 0-127 0 0,25 0-110 0 0,166 0 691 0 0,-61-5 79 0 0,-65 1-2723 0 0,-1 2-7062 0 0,-56 2-3504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5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1 562 0 0 0,'0'0'267'0'0,"0"0"776"0"0,0 0 180 0 0,0 0-22 0 0,0 0-25 0 0,0 0-71 0 0,0 0-140 0 0,0 0-119 0 0,0 0-39 0 0,0 0 79 0 0,0 0 165 0 0,0 0 188 0 0,5 1 8177 0 0,-3-3-8374 0 0,0-16-689 0 0,1-1 0 0 0,1 0 0 0 0,1 1-1 0 0,0 0 1 0 0,2 0 0 0 0,0 1 0 0 0,1 0-1 0 0,0 0 1 0 0,1 0 0 0 0,1 1 0 0 0,1 1-1 0 0,12-14-352 0 0,1-3 154 0 0,2 1-1 0 0,1 0 0 0 0,2 3 1 0 0,1 0-1 0 0,1 2 1 0 0,7-4-154 0 0,-28 24 10 0 0,-1 1 1 0 0,1 0-1 0 0,1 0 1 0 0,-1 1-1 0 0,1 0 1 0 0,-1 1-1 0 0,1 0 1 0 0,0 1 0 0 0,0 0-1 0 0,1 1 1 0 0,-1 0-1 0 0,0 1-10 0 0,-9 1 2 0 0,0 0-1 0 0,-1 1 0 0 0,0-1 1 0 0,1 1-1 0 0,-1-1 0 0 0,0 1 1 0 0,0-1-1 0 0,1 1 0 0 0,-1 0 1 0 0,-1-1-1 0 0,1 1 0 0 0,0 0 1 0 0,0 0-1 0 0,-1 0 0 0 0,1 0 1 0 0,-1 0-1 0 0,1 0 0 0 0,-1 0 1 0 0,0 0-1 0 0,0 0 0 0 0,0 0 1 0 0,0 0-1 0 0,0 0 1 0 0,0 0-1 0 0,-1 0 0 0 0,1 0 1 0 0,-1 0-2 0 0,1 3 1 0 0,-14 139 105 0 0,-14 13-168 0 0,27-147 88 0 0,1-10-32 0 0,0 0-1 0 0,1-1 0 0 0,-1 1 0 0 0,0 0 0 0 0,1 0 1 0 0,-1 0-1 0 0,0 0 0 0 0,1 0 0 0 0,-1 0 0 0 0,0 0 1 0 0,1 0-1 0 0,-1 0 0 0 0,1 0 0 0 0,-1 0 0 0 0,0 0 1 0 0,1 0-1 0 0,-1 0 0 0 0,0 0 0 0 0,1 0 0 0 0,-1 0 1 0 0,0 0-1 0 0,1 0 0 0 0,-1 0 0 0 0,0 0 0 0 0,1 1 1 0 0,-1-1-1 0 0,0 0 0 0 0,1 0 0 0 0,-1 0 0 0 0,0 1 1 0 0,0-1-1 0 0,1 0 7 0 0,108-128 41 0 0,-46 57-36 0 0,2 2-1 0 0,3 4 1 0 0,31-19-5 0 0,-98 82-1 0 0,0 0 1 0 0,1 0 0 0 0,0 0 0 0 0,-1 0 0 0 0,1 0-1 0 0,0 1 1 0 0,0-1 0 0 0,0 1 0 0 0,0-1 0 0 0,0 1 0 0 0,1 0-1 0 0,-1 0 1 0 0,0 0 0 0 0,0 0 0 0 0,1 0 0 0 0,-1 1-1 0 0,1-1 1 0 0,-1 1 0 0 0,0-1 0 0 0,1 1 0 0 0,-1 0 0 0 0,1 0-1 0 0,-1 0 1 0 0,1 0 0 0 0,-1 1 0 0 0,1-1 0 0 0,-1 1 0 0 0,1-1-1 0 0,-1 1 1 0 0,0 0 0 0 0,0 0 0 0 0,1 0 0 0 0,-1 0-1 0 0,0 0 1 0 0,0 0 0 0 0,0 1 0 0 0,1 0 0 0 0,7 24 49 0 0,-2 0 0 0 0,-1 0-1 0 0,-1 1 1 0 0,-2 0 0 0 0,0 0 0 0 0,-2 0 0 0 0,0 0 0 0 0,-2 1 0 0 0,-2-1 0 0 0,-1 5-49 0 0,2 48 72 0 0,-1 37-34 0 0,2-117-32 0 0,0 0-14 0 0,0 0-8 0 0,0 0 20 0 0,0 0 4 0 0,0 0-24 0 0,2-27-1375 0 0,5 9-2186 0 0,-4 6-7898 0 0,-2 10-145 0 0</inkml:trace>
  <inkml:trace contextRef="#ctx0" brushRef="#br0" timeOffset="516.905">1267 227 7426 0 0,'0'0'1944'0'0,"0"0"-460"0"0,0 0-2 0 0,0 0 189 0 0,0 0 92 0 0,0 0-149 0 0,0 0-365 0 0,0 0-374 0 0,0 0-245 0 0,0 0-122 0 0,0 0-47 0 0,0 0-10 0 0,0 0 2 0 0,4 18 2788 0 0,-13 41-1229 0 0,2-10-1684 0 0,-20 72-115 0 0,8-82-259 0 0,18-38 24 0 0,1-1-16 0 0,0 0 14 0 0,0 0-5 0 0,0 0-4 0 0,-7-7-2791 0 0,7-6-38 0 0,0-13-1043 0 0,4 9-5290 0 0,-1 10 368 0 0</inkml:trace>
  <inkml:trace contextRef="#ctx0" brushRef="#br0" timeOffset="1160.901">1147 201 4145 0 0,'0'0'2144'0'0,"0"0"-270"0"0,0 0 17 0 0,0 0 83 0 0,0 0-64 0 0,0 0-175 0 0,0 0-310 0 0,0 0-300 0 0,0 0-263 0 0,0 0-189 0 0,0 0-135 0 0,0 0-80 0 0,-7-4 737 0 0,145-26 2051 0 0,38 16-2267 0 0,-175 15-970 0 0,-1 0 1 0 0,1 1 0 0 0,-1-1-1 0 0,1 0 1 0 0,-1 0 0 0 0,0 1-1 0 0,1-1 1 0 0,-1 0 0 0 0,0 0-1 0 0,0 1 1 0 0,0-1 0 0 0,0 0-1 0 0,0 1 1 0 0,0-1 0 0 0,-1 0-1 0 0,1 0 1 0 0,0 1 0 0 0,-1-1-1 0 0,1 0 1 0 0,-1 0 0 0 0,1 0-1 0 0,-1 1 1 0 0,1-1 0 0 0,-1 0 0 0 0,0 0-1 0 0,0 0 1 0 0,1 0 0 0 0,-1 0-1 0 0,0 0 1 0 0,0-1 0 0 0,0 1-1 0 0,0 0 1 0 0,0 0 0 0 0,0-1-1 0 0,-2 2-9 0 0,-151 101 350 0 0,153-103-351 0 0,0 1 1 0 0,0-1 0 0 0,0 1-1 0 0,0 0 1 0 0,0 0-1 0 0,0-1 1 0 0,1 1 0 0 0,-1 0-1 0 0,0 0 1 0 0,0 0-1 0 0,1 0 1 0 0,-1-1 0 0 0,1 1-1 0 0,-1 0 1 0 0,1 0-1 0 0,-1 0 1 0 0,1 1 0 0 0,0-1-1 0 0,-1 0 1 0 0,1 0 0 0 0,0 0-1 0 0,0 0 1 0 0,0 0-1 0 0,0 0 1 0 0,0 0 0 0 0,0 0-1 0 0,0 1 1 0 0,0-1-1 0 0,0 0 1 0 0,0 0 0 0 0,1 0-1 0 0,-1 0 1 0 0,0 0-1 0 0,1 0 1 0 0,-1 0 0 0 0,1 0-1 0 0,-1 0 1 0 0,1 0 0 0 0,0 0-1 0 0,-1 0 1 0 0,1 0-1 0 0,0-1 1 0 0,0 1 0 0 0,-1 0-1 0 0,1 0 1 0 0,0-1-1 0 0,0 1 1 0 0,0 0 0 0 0,53 28-33 0 0,-47-26 31 0 0,-1-2 10 0 0,0 1-1 0 0,-1 0 1 0 0,1 0-1 0 0,-1 0 1 0 0,1 0-1 0 0,-1 1 1 0 0,0 0-1 0 0,0 0 1 0 0,0 0-1 0 0,-1 1 1 0 0,1 0-1 0 0,-1 0 1 0 0,0 0-1 0 0,0 0 1 0 0,0 1-1 0 0,0-1 1 0 0,-1 1-1 0 0,0 0 1 0 0,0 0-1 0 0,0 0 1 0 0,0 1-1 0 0,-1-1 1 0 0,0 0-1 0 0,0 1 1 0 0,-1 0-1 0 0,0-1 1 0 0,0 1-1 0 0,0 0 1 0 0,0 2-8 0 0,-1-2 27 0 0,-1 0 0 0 0,1 0-1 0 0,-1 0 1 0 0,0 0 0 0 0,-1 0 0 0 0,1-1 0 0 0,-1 1 0 0 0,0 0 0 0 0,-1-1 0 0 0,1 0 0 0 0,-1 1 0 0 0,0-1-1 0 0,0 0 1 0 0,-1 0 0 0 0,0-1 0 0 0,0 1 0 0 0,0-1 0 0 0,0 0 0 0 0,0 0 0 0 0,-1 0 0 0 0,0 0-1 0 0,0-1 1 0 0,0 0 0 0 0,-1 0-27 0 0,-79 26 126 0 0,74-28-149 0 0,1 1 0 0 0,-1-1 1 0 0,1-1-1 0 0,-1 0 0 0 0,0 0 1 0 0,1-1-1 0 0,-1-1 0 0 0,1 1 1 0 0,-1-2-1 0 0,1 1 0 0 0,0-2 1 0 0,0 1-1 0 0,0-1 0 0 0,0-1 1 0 0,1 0-1 0 0,-1 0 0 0 0,1-1 1 0 0,1 0-1 0 0,-1 0 0 0 0,1-1 1 0 0,-2-3 22 0 0,8 8-103 0 0,1 1 0 0 0,0-1 0 0 0,1 0 0 0 0,-1 0 0 0 0,0 1 0 0 0,0-1 1 0 0,1 0-1 0 0,-1 0 0 0 0,1 0 0 0 0,0 0 0 0 0,-1 0 0 0 0,1 0 1 0 0,0 0-1 0 0,0 0 0 0 0,0 0 0 0 0,0 0 0 0 0,1 0 0 0 0,-1 1 1 0 0,0-1-1 0 0,1 0 0 0 0,0 0 0 0 0,-1 0 0 0 0,1 0 0 0 0,0 0 1 0 0,0 1-1 0 0,0-1 0 0 0,0 0 0 0 0,0 1 0 0 0,0-1 0 0 0,0 1 1 0 0,1-1-1 0 0,-1 1 0 0 0,1 0 0 0 0,-1-1 0 0 0,2 0 103 0 0,17-14-4465 0 0,-2 4-3825 0 0,-8 5-2676 0 0</inkml:trace>
  <inkml:trace contextRef="#ctx0" brushRef="#br0" timeOffset="3163.549">1203 396 0 0 0,'0'0'757'0'0,"0"0"245"0"0,0 0 53 0 0,0 0-43 0 0,0 0-138 0 0,0 0-91 0 0,0 0-38 0 0,0 0 27 0 0,-1 0 144 0 0,-4 0 12326 0 0,4 1-13226 0 0,-75 185 940 0 0,43-148-893 0 0,22-23-15 0 0,11-15-42 0 0,0 0-18 0 0,0 0-12 0 0,0 0-5 0 0,0 0 4 0 0,0 0-1 0 0,0 0-3 0 0,0 0 1 0 0,0 0-9 0 0,0 0-3 0 0,0 0 0 0 0,0 0-6 0 0,0 0-26 0 0,0 0-36 0 0,0 0-62 0 0,0 0-125 0 0,0-13-2980 0 0,-1 6-798 0 0,2 1-3852 0 0,2 2 1932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5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2 126 336 0 0,'0'0'2247'0'0,"0"0"-89"0"0,0 0-95 0 0,0 0-14 0 0,0 0-52 0 0,0 0-184 0 0,0 0-276 0 0,0 0-232 0 0,0 0-232 0 0,0 0-155 0 0,0 0-94 0 0,0 0-97 0 0,0 0-48 0 0,0-4-43 0 0,-1-14-48 0 0,0 14-12 0 0,1 4-32 0 0,0 0-33 0 0,0 0-16 0 0,0 0-37 0 0,0 0-7 0 0,0 0-13 0 0,0 0-2 0 0,0 0-11 0 0,0 0-13 0 0,0 0-30 0 0,0 0-44 0 0,0 0-38 0 0,0 0-50 0 0,0 0-49 0 0,0 0-35 0 0,0 0-20 0 0,0 0-26 0 0,0 0-2 0 0,0 0-10 0 0,0 12 244 0 0,4 373 715 0 0,24-241-1039 0 0,1-71-14 0 0,-18-113 502 0 0,84-169-389 0 0,-35 91-120 0 0,-39 74-84 0 0,-2 5-76 0 0,-2-1 1 0 0,-1-1 0 0 0,-2 0-1 0 0,-2-1 1 0 0,1-13 152 0 0,-9 38-569 0 0,0 0-2383 0 0,-3 7-8029 0 0,-1 10-1085 0 0</inkml:trace>
  <inkml:trace contextRef="#ctx0" brushRef="#br0" timeOffset="1255.244">459 524 7810 0 0,'0'0'4191'0'0,"0"0"-1605"0"0,0 0-771 0 0,0 0-150 0 0,0 0-97 0 0,0 0-126 0 0,0 0-229 0 0,0 0-282 0 0,0 0-234 0 0,0 0-135 0 0,0 0-50 0 0,0 0-29 0 0,0 0-27 0 0,-3 15-53 0 0,-24 114 708 0 0,-4-1-1674 0 0,49-130-6636 0 0,-12 1-867 0 0,-2 0-3551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1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3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71 760 0 0,'0'0'1267'0'0,"0"0"-29"0"0,0 0 121 0 0,0 0 220 0 0,0 0 209 0 0,0 0 55 0 0,0 0-49 0 0,0 0-138 0 0,0 0-206 0 0,0 0-194 0 0,0 0-205 0 0,-2-3-167 0 0,1 2-1507 0 0,-6-9 3492 0 0,6 17 153 0 0,58 258 48 0 0,-21-139-2401 0 0,5-1 1 0 0,18 25-670 0 0,-41-103 77 0 0,-12-57 1494 0 0,-2-34-1543 0 0,2 0 0 0 0,2 0-1 0 0,2 1 1 0 0,1 0 0 0 0,3 1-1 0 0,1 0 1 0 0,15-25-28 0 0,8-31 24 0 0,-28 75-27 0 0,-1 0 0 0 0,-1 0 0 0 0,-2-1 0 0 0,0 0 1 0 0,-1 0-1 0 0,-2-1 0 0 0,0 1 0 0 0,-1-1 0 0 0,-2 1 1 0 0,-1-7 2 0 0,1 30-22 0 0,0 0 0 0 0,0 0 0 0 0,0 0 0 0 0,0 0 0 0 0,0-1 0 0 0,0 1 1 0 0,0 0-1 0 0,-1 0 0 0 0,1 0 0 0 0,0 0 0 0 0,-1 0 0 0 0,1 0 0 0 0,-1 0 0 0 0,1 0 1 0 0,-1 0-1 0 0,0 0 0 0 0,1 0 0 0 0,-1 0 0 0 0,0 0 0 0 0,0 0 0 0 0,1 0 0 0 0,-1 1 1 0 0,0-1-1 0 0,0 0 0 0 0,0 1 0 0 0,0-1 0 0 0,0 1 0 0 0,0-1 0 0 0,0 1 1 0 0,0-1-1 0 0,0 1 0 0 0,-1 0 0 0 0,1-1 0 0 0,0 1 0 0 0,0 0 22 0 0,1 0-292 0 0,-2 19-1719 0 0,2-6 298 0 0,-1 5-2113 0 0,2-6-6037 0 0,1-4-1106 0 0</inkml:trace>
  <inkml:trace contextRef="#ctx0" brushRef="#br0" timeOffset="562.959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3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7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7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0 509,'439'-57,"90"-2,150-22,-410 56,196-8,-29 6,104-2,-194 2,-71 2,190-8,-33 5,-190 11,-16-5,49-13,-106 24,-145 17,-24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9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2688 421 6865 0 0,'0'0'-344'0'0,"0"0"-528"0"0,0 0-192 0 0,0 0 248 0 0,0 0-280 0 0,0 0-1577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24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2605.411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8422.422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8718.034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9222.926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9838.918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10399.496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13287.481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13741.526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14269.074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15555.491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16254.203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19392.045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20421.58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20691.466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21043.532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21475.623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21727.431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21879.043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22039.021">2498 2361 0 0 0,'58'-3'2139'0'0,"-46"2"1055"0"0,-12 1-125 0 0,0 0-577 0 0,4 0 4282 0 0,2 1-5133 0 0,16 2-5020 0 0,-17-3 1267 0 0,-2 3-2981 0 0,-1-3-3632 0 0</inkml:trace>
  <inkml:trace contextRef="#ctx0" brushRef="#br0" timeOffset="22255.808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22421.077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22578.524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22939.297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23179.263">2577 2375 0 0 0,'-9'-92'161'0'0,"1"59"6086"0"0,6 26-12 0 0,-18-23-8773 0 0,19 28 1980 0 0,1-1-321 0 0,-1 0-3068 0 0,1 0-774 0 0</inkml:trace>
  <inkml:trace contextRef="#ctx0" brushRef="#br0" timeOffset="23424.456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23677.57">2435 2195 5793 0 0,'-46'-15'2318'0'0,"-20"19"7680"0"0,60-2-10216 0 0,5 3-7692 0 0,2-5-1919 0 0</inkml:trace>
  <inkml:trace contextRef="#ctx0" brushRef="#br0" timeOffset="23678.57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23921.48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25311.551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26639.637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27437.608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27695.447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27945.207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28227.418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34701.396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38232.46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39416.19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89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3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29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1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9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1909 0 0 0,'0'0'768'0'0,"0"0"582"0"0,0 0 154 0 0,0 0-54 0 0,32-28-94 0 0,104-90-73 0 0,4 2 2283 0 0,361-362 3337 0 0,-258 229-5638 0 0,-217 221-1113 0 0,35-37 505 0 0,2 2 0 0 0,49-35-657 0 0,-68 57 372 0 0,-119 96 1827 0 0,52-46-2144 0 0,0 0 1 0 0,0-2-1 0 0,-1-1 0 0 0,0 0 0 0 0,0-2 0 0 0,0-1 0 0 0,0-1 0 0 0,-1 0 0 0 0,-2-2-55 0 0,34 1-414 0 0,71 138 535 0 0,-41-25-148 0 0,-26-97 270 0 0,-4-40 150 0 0,-6 21-392 0 0,29-98 178 0 0,-22 77-556 0 0,-1 0 0 0 0,0 0-1 0 0,-2 0 1 0 0,0-1-1 0 0,-2 0 1 0 0,0-12 377 0 0,-3 30-2346 0 0,-1 1-3998 0 0,0 1-5224 0 0</inkml:trace>
  <inkml:trace contextRef="#ctx0" brushRef="#br0" timeOffset="410.294">1490 80 0 0 0,'0'0'992'0'0,"0"0"430"0"0,0 0 290 0 0,0 0 67 0 0,0 0-149 0 0,0 0-192 0 0,0 0-135 0 0,0 0-97 0 0,0 0-93 0 0,0 0-98 0 0,0 0-106 0 0,-16 26-106 0 0,-48 83-71 0 0,31-35 654 0 0,30-54-972 0 0,1-14-319 0 0,0 0-1 0 0,0 0 0 0 0,0 0 0 0 0,1 0 1 0 0,0 1-1 0 0,0-1 0 0 0,1 0 0 0 0,0 0 1 0 0,0 1-1 0 0,1-1 0 0 0,-1 0 0 0 0,1 0 0 0 0,0 1 1 0 0,1-1-1 0 0,0 0 0 0 0,0 0 0 0 0,0 0 1 0 0,1-1-1 0 0,-1 1 0 0 0,1 0 0 0 0,1-1 0 0 0,-1 0 1 0 0,1 0-1 0 0,0 0 0 0 0,0 0 0 0 0,1-1 1 0 0,-1 1-1 0 0,1-1 0 0 0,2 1-94 0 0,3 0 132 0 0,0-2 0 0 0,1 1 0 0 0,0-1-1 0 0,-1-1 1 0 0,1 0 0 0 0,0 0 0 0 0,0-1 0 0 0,0-1-1 0 0,0 1 1 0 0,1-2 0 0 0,-1 0 0 0 0,0 0 0 0 0,0-1 0 0 0,-1 0-1 0 0,1-1 1 0 0,0 0 0 0 0,-1-1 0 0 0,0 0 0 0 0,1-1 0 0 0,-2 0-1 0 0,1 0 1 0 0,-1-1 0 0 0,1 0 0 0 0,-2-1 0 0 0,1 0-1 0 0,0-2-131 0 0,8-5 151 0 0,-1-1-1 0 0,0 0 0 0 0,-2-2 0 0 0,0 1 0 0 0,0-2 0 0 0,-2 0 1 0 0,0-1-1 0 0,-1 0 0 0 0,-1 0 0 0 0,7-20-150 0 0,-14 33 6 0 0,0 0 0 0 0,0 0 0 0 0,-1-1 0 0 0,0 1 0 0 0,0-1 0 0 0,0 0 0 0 0,-1 1 0 0 0,0-1 0 0 0,0 0 0 0 0,-1 0 0 0 0,0 0 0 0 0,0 0 0 0 0,0 1 0 0 0,-1-1 0 0 0,0 0 0 0 0,0 0-1 0 0,-1 0 1 0 0,0 1 0 0 0,0-1 0 0 0,-1 1 0 0 0,0 0 0 0 0,0 0 0 0 0,0 0 0 0 0,-1 0 0 0 0,1 0 0 0 0,-2 0 0 0 0,1 1 0 0 0,0 0 0 0 0,-1 0 0 0 0,0 0 0 0 0,0 1 0 0 0,-1-1 0 0 0,1 1 0 0 0,-2 0-6 0 0,-85-7-2200 0 0,33 20-5469 0 0,36-5-3852 0 0</inkml:trace>
  <inkml:trace contextRef="#ctx0" brushRef="#br0" timeOffset="1092.719">974 238 7970 0 0,'0'0'1776'0'0,"0"0"-429"0"0,0 0-44 0 0,0 0-12 0 0,0 0-27 0 0,0 0-34 0 0,0 0-77 0 0,0 0-83 0 0,0 0-109 0 0,0 0-159 0 0,0 0-126 0 0,0 0-70 0 0,0 0-54 0 0,23 2-2 0 0,69 6-23 0 0,-12 8 1050 0 0,101 6 770 0 0,414-70-1112 0 0,-466 55-1163 0 0,-115 0-79 0 0,-14-6 23 0 0,0-1 3 0 0,0 0 7 0 0,0 0-4 0 0,0 0 18 0 0,0 0 33 0 0,0 0-36 0 0,0 0-5 0 0,0 0-4 0 0,0 0-32 0 0,0 0 26 0 0,0 0 2 0 0,0 0-6 0 0,0 0 2 0 0,4-5-1111 0 0,-4 3-2365 0 0,2 1-6289 0 0,-1 1-2702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3977 0 0,'0'0'2282'0'0,"0"0"-661"0"0,0 0-359 0 0,0 0 57 0 0,0 0 169 0 0,0 0 43 0 0,0 0-182 0 0,0 0-297 0 0,0 0-237 0 0,0 0-89 0 0,0 0 8 0 0,3 1 65 0 0,115 6 6172 0 0,-20 3-5838 0 0,193-6-823 0 0,-292-6-3019 0 0,-5-2-6948 0 0,6 4 8617 0 0,0-1-8274 0 0</inkml:trace>
  <inkml:trace contextRef="#ctx0" brushRef="#br0" timeOffset="790.858">91 453 3513 0 0,'0'0'2274'0'0,"0"0"-730"0"0,0 0-246 0 0,0 0 210 0 0,0 0 198 0 0,0 0-54 0 0,0 0-314 0 0,0 0-358 0 0,0 0-196 0 0,0 0-37 0 0,0 0 86 0 0,0 0 71 0 0,0 0 2 0 0,2 1 10 0 0,90 29 5387 0 0,64-24-4804 0 0,-117-6-986 0 0,144-11 158 0 0,-182 11-659 0 0,-1 0-5 0 0,0 0-9 0 0,0 0 13 0 0,0 0 1 0 0,0 0 9 0 0,0 0 1 0 0,0 0-12 0 0,0 0-4 0 0,0 1-9 0 0,0 1 12 0 0,0-1 17 0 0,0-1-5 0 0,0 0 10 0 0,0 0 3 0 0,0 0-11 0 0,0 0 6 0 0,0 0-1 0 0,0 0-14 0 0,0 0 3 0 0,0 0 8 0 0,0 0-9 0 0,0 0 12 0 0,0 0 2 0 0,0 0-9 0 0,0 0 4 0 0,0 0-10 0 0,0 0 6 0 0,0 0 1 0 0,0 0-11 0 0,0 0-3 0 0,0 0 1 0 0,0 0 6 0 0,0 0 1 0 0,0 0 0 0 0,0 0-4 0 0,0 0-11 0 0,0 0 15 0 0,0 0-3 0 0,0 0 7 0 0,0 0-2 0 0,0 0-10 0 0,0 0-24 0 0,-7-3-1404 0 0,3 2-7944 0 0,4 1-2953 0 0</inkml:trace>
  <inkml:trace contextRef="#ctx0" brushRef="#br0" timeOffset="2971.904">396 22 0 0 0,'0'0'1000'0'0,"0"0"349"0"0,0 0 188 0 0,0 0-22 0 0,0 0-173 0 0,0 0-89 0 0,0-3-18 0 0,0-12 71 0 0,0 11 105 0 0,0 4 17 0 0,0 0-70 0 0,0 0-157 0 0,0 0-152 0 0,0 0-90 0 0,0 0-70 0 0,0 0-37 0 0,0 0-46 0 0,0 0-69 0 0,0 0-97 0 0,0 0-100 0 0,0 0-89 0 0,0 0-92 0 0,0 0-40 0 0,11 4 2008 0 0,72 99-767 0 0,-30-5-1048 0 0,-42-75-426 0 0,0-2 0 0 0,1 1 0 0 0,1-1 0 0 0,1-1 0 0 0,0-1 0 0 0,11 11-86 0 0,-15-23-95 0 0,-2 16 1219 0 0,-58 69-691 0 0,29-65-385 0 0,-1 0 0 0 0,-2-1 0 0 0,0-1 0 0 0,-2-1 0 0 0,0-2 0 0 0,-26 17-48 0 0,10-5 17 0 0,39-35-1436 0 0,8-9-9075 0 0,-3 6-1370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 0 0 0,'0'0'1574'0'0,"0"0"522"0"0,0 0 201 0 0,0 0-61 0 0,0 0-215 0 0,0 0-293 0 0,0 0-305 0 0,0 0-291 0 0,0 0-189 0 0,0 0-72 0 0,0 0-6 0 0,0 0 62 0 0,-5 6 862 0 0,4-4 1846 0 0,11 5 92 0 0,22-7-3084 0 0,-24 0-233 0 0,109-7 742 0 0,31-1-2598 0 0,-151 7-192 0 0,-8-1-2570 0 0,4 1-5080 0 0,2 1-2049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4961 0 0,'0'0'2997'0'0,"0"0"-1554"0"0,0 0-562 0 0,0 0 297 0 0,0 0 434 0 0,0 0 358 0 0,0 0 48 0 0,0 0-226 0 0,0 0-269 0 0,0 0-313 0 0,0 0-193 0 0,0 0-118 0 0,0 0-89 0 0,11 5-61 0 0,80 23 1518 0 0,-72-28-1821 0 0,119-15 898 0 0,-101 5-1503 0 0,-30 7-881 0 0,-1 1-2250 0 0,-3-3-5131 0 0,-2-1-4281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286 516 5465 0 0,'0'0'1913'0'0,"0"0"-554"0"0,0 0-115 0 0,0 0 276 0 0,0 0 250 0 0,0 0-48 0 0,0 0-287 0 0,0 0-393 0 0,0 0-305 0 0,0 0-136 0 0,0 0 18 0 0,-2 8 1305 0 0,-253 39 1089 0 0,227-46-2160 0 0,28-1-641 0 0,0 0-73 0 0,0 0-48 0 0,0 0-59 0 0,0 0-60 0 0,17 0-92 0 0,215 3 284 0 0,-211 1-112 0 0,-21-4-36 0 0,0 0 3 0 0,0 0 21 0 0,0 0 29 0 0,0 0 54 0 0,-24 4 909 0 0,-139-1-2625 0 0,201-12-3233 0 0,-24 5-595 0 0,-4 3-6364 0 0</inkml:trace>
  <inkml:trace contextRef="#ctx0" brushRef="#br0" timeOffset="1142.091">557 189 1072 0 0,'0'0'2358'0'0,"0"0"-264"0"0,0 0-180 0 0,0 0-38 0 0,0 0 27 0 0,0 0-32 0 0,0 0-192 0 0,0 0-289 0 0,0 0-278 0 0,0 0-237 0 0,0 0-200 0 0,0 0-113 0 0,-3-3-51 0 0,-7-7-40 0 0,39 0 2532 0 0,-22 8-2898 0 0,0 1 0 0 0,1 0-1 0 0,-1 0 1 0 0,0 0-1 0 0,0 1 1 0 0,0 0 0 0 0,0 1-1 0 0,0-1 1 0 0,1 1-1 0 0,-1 1 1 0 0,0-1 0 0 0,0 1-1 0 0,-1 1 1 0 0,1-1-1 0 0,0 1 1 0 0,-1 0 0 0 0,0 0-1 0 0,1 1 1 0 0,-1 0-1 0 0,-1 0 1 0 0,1 1 0 0 0,-1-1-1 0 0,1 1 1 0 0,-1 0 0 0 0,0 1-105 0 0,4 8 59 0 0,-1 1 1 0 0,0 0-1 0 0,-1 0 0 0 0,-1 0 1 0 0,0 1-1 0 0,-1 0 1 0 0,-1 0-1 0 0,0 1 1 0 0,-1-1-1 0 0,-1 1 1 0 0,-1 0-1 0 0,0-1 1 0 0,-1 1-1 0 0,-1 0 1 0 0,-2 13-60 0 0,-1-7 23 0 0,-1 1 0 0 0,-1-1 0 0 0,-1-1 0 0 0,-1 1 0 0 0,0-1 0 0 0,-2-1 0 0 0,-1 0 0 0 0,-1 0 0 0 0,0-1 0 0 0,-2 0 0 0 0,-10 12-23 0 0,-35 23 59 0 0,46-95 790 0 0,16 22-839 0 0,0-1-1 0 0,0 1 1 0 0,2 0-1 0 0,1 1 1 0 0,0-1-1 0 0,1 1 1 0 0,0 0-1 0 0,2 1 1 0 0,0-1 0 0 0,1 2-1 0 0,0-1 1 0 0,1 2-1 0 0,1-1 1 0 0,1 2-1 0 0,0-1 1 0 0,3 0-10 0 0,12-19-6 0 0,-10 11 4 0 0,0 1 0 0 0,2 1 0 0 0,0 1 0 0 0,2 1 0 0 0,0 0 0 0 0,1 2 1 0 0,0 1-1 0 0,1 0 0 0 0,1 2 2 0 0,34 3-59 0 0,-38 56 3 0 0,-20-31 65 0 0,-1 0 0 0 0,-1 0 0 0 0,0 0 0 0 0,-1 0 0 0 0,0 0 0 0 0,-1 0 1 0 0,-1-1-1 0 0,-1 1 0 0 0,-4 11-9 0 0,-10 36 35 0 0,-5 16-41 0 0,5-18-36 0 0,9-18 25 0 0,6-33-10 0 0,8-34-3 0 0,9-7 22 0 0,2 1 1 0 0,0 0 0 0 0,2 1 0 0 0,2 1-1 0 0,20-26 8 0 0,5-8 5 0 0,-19 25-20 0 0,2 1 1 0 0,2 1 0 0 0,1 2-1 0 0,25-23 15 0 0,-50 52-6 0 0,0 0 0 0 0,1 0 0 0 0,0 1 0 0 0,0-1 0 0 0,0 1-1 0 0,0 1 1 0 0,1-1 0 0 0,0 1 0 0 0,-1 0 0 0 0,1 1 0 0 0,0 0 0 0 0,0 0 0 0 0,0 0-1 0 0,1 1 1 0 0,6-1 6 0 0,-5 39 42 0 0,-10-10-1 0 0,-2-1 1 0 0,-2 1 0 0 0,0-1 0 0 0,-2-1 0 0 0,0 1 0 0 0,-3 1-42 0 0,-21 90 63 0 0,-13 32 7 0 0,27-103-238 0 0,17-45 16 0 0,0-1-96 0 0,0 0-163 0 0,0 0-207 0 0,0-7-8922 0 0,0 7-122 0 0</inkml:trace>
  <inkml:trace contextRef="#ctx0" brushRef="#br0" timeOffset="1719.069">1751 516 13379 0 0,'0'0'1927'0'0,"0"0"-577"0"0,0 0-234 0 0,0 0 32 0 0,0 0-8 0 0,0 0-79 0 0,0 0-224 0 0,0 0-229 0 0,0 0-189 0 0,0 0-147 0 0,0 0-55 0 0,0 0-47 0 0,-33 34-28 0 0,-101 102-44 0 0,66-59 34 0 0,-65 48 36 0 0,182-191 512 0 0,183-170-387 0 0,-99 130-41 0 0,-132 106-244 0 0,0 0 0 0 0,1 0 0 0 0,-1 0 0 0 0,0 0 0 0 0,0 0 0 0 0,1 0 0 0 0,-1 0 0 0 0,0 0 0 0 0,0 1 0 0 0,0-1 0 0 0,1 0 0 0 0,-1 1 0 0 0,0-1-1 0 0,0 1 1 0 0,0-1 0 0 0,0 1 0 0 0,0 0 0 0 0,0-1 0 0 0,0 1 0 0 0,0 0 0 0 0,0 0 0 0 0,0 0 0 0 0,0 0 0 0 0,0 0 0 0 0,-1 0 0 0 0,1 0 0 0 0,0 0-1 0 0,-1 0 1 0 0,1 0 0 0 0,-1 0 0 0 0,1 0 0 0 0,-1 0 0 0 0,1 0 0 0 0,-1 1 0 0 0,0-1 0 0 0,0 0 0 0 0,0 0 0 0 0,1 1 0 0 0,-1-1 0 0 0,0 0 0 0 0,-1 0-1 0 0,1 0 1 0 0,0 1 0 0 0,0-1 0 0 0,0 0 0 0 0,-1 0 0 0 0,1 0 0 0 0,0 1 0 0 0,-1-1 0 0 0,0 0 0 0 0,1 0 0 0 0,-1 0 0 0 0,1 0 0 0 0,-1 0 0 0 0,0 1-8 0 0,0 10 84 0 0,-1 114 523 0 0,0 2-238 0 0,8-109-540 0 0,-7-31-2381 0 0,-10-8-1122 0 0,3 7-4580 0 0,6 5-2833 0 0</inkml:trace>
  <inkml:trace contextRef="#ctx0" brushRef="#br0" timeOffset="1976.101">1519 704 9810 0 0,'0'0'2270'0'0,"0"0"-578"0"0,0 0-73 0 0,0 0 143 0 0,0 0-52 0 0,0 0-246 0 0,0 0-292 0 0,0 0-213 0 0,0 0-156 0 0,0 0-104 0 0,0 0-90 0 0,32 0-113 0 0,99 0-120 0 0,61 0-1329 0 0,-182-1-1048 0 0,-5-1-2953 0 0,-1 1-6834 0 0</inkml:trace>
  <inkml:trace contextRef="#ctx0" brushRef="#br0" timeOffset="4232.398">2293 248 0 0 0,'0'0'1854'0'0,"0"0"138"0"0,0 0 117 0 0,0 0-9 0 0,0 0-164 0 0,0 0-198 0 0,0 0-295 0 0,0 0-237 0 0,0 0-173 0 0,0 0-158 0 0,0 0-71 0 0,0 0-73 0 0,-8-4-20 0 0,-71-14 2150 0 0,65 18-2680 0 0,-1 2 0 0 0,1-1 1 0 0,-1 2-1 0 0,1 0 0 0 0,0 1 1 0 0,0 0-1 0 0,0 2 1 0 0,1-1-1 0 0,-1 1 0 0 0,1 1 1 0 0,1 0-1 0 0,0 1 0 0 0,0 1 1 0 0,0 0-1 0 0,0 1-181 0 0,7-7 5 0 0,1 1-1 0 0,0-1 1 0 0,0 1 0 0 0,1 0-1 0 0,-1 0 1 0 0,1 0-1 0 0,0 1 1 0 0,0-1 0 0 0,0 1-1 0 0,1 0 1 0 0,-1 0-1 0 0,1 0 1 0 0,0 0 0 0 0,1 0-1 0 0,-1 0 1 0 0,1 0-1 0 0,0 0 1 0 0,0 1 0 0 0,1-1-1 0 0,-1 0 1 0 0,1 1-1 0 0,1-1 1 0 0,-1 0-1 0 0,1 1 1 0 0,0-1 0 0 0,0 0-1 0 0,0 1 1 0 0,1-1-1 0 0,-1 0 1 0 0,1 0 0 0 0,1 0-1 0 0,-1-1 1 0 0,1 1-1 0 0,0 0 1 0 0,0-1 0 0 0,0 0-1 0 0,0 0 1 0 0,1 0-1 0 0,0 0 1 0 0,0 0 0 0 0,0-1-1 0 0,0 1 1 0 0,0-1-1 0 0,1 0 1 0 0,-1 0 0 0 0,1-1-1 0 0,2 1-4 0 0,3 0 72 0 0,1-1 0 0 0,-1 0 0 0 0,1-1 0 0 0,0 0 0 0 0,-1-1-1 0 0,1 0 1 0 0,0-1 0 0 0,-1 0 0 0 0,1-1 0 0 0,0 0 0 0 0,-1 0 0 0 0,0-1 0 0 0,0-1-1 0 0,0 1 1 0 0,0-2 0 0 0,0 1 0 0 0,1-2-72 0 0,11-7 193 0 0,0-1 0 0 0,0-1 0 0 0,-1-1 1 0 0,-1 0-1 0 0,-1-2 0 0 0,8-9-193 0 0,-21 20 92 0 0,0 0 0 0 0,0 0 0 0 0,-1 0 0 0 0,0-1 0 0 0,0 1 0 0 0,-1-1 0 0 0,0 0 1 0 0,0-1-1 0 0,-1 1 0 0 0,0-1 0 0 0,-1 1 0 0 0,0-1 0 0 0,0 0 0 0 0,-1 0 0 0 0,0 0 0 0 0,0-8-92 0 0,-1 16 98 0 0,-15 27 19 0 0,10 102-52 0 0,23 97-102 0 0,-17-185 34 0 0,-1-1 0 0 0,-3 1-1 0 0,-1-1 1 0 0,-1 0 0 0 0,-5 11 3 0 0,-6 3-17 0 0,-2-1-1 0 0,-3 0 1 0 0,-2-2 0 0 0,-2 0-1 0 0,-3-2 1 0 0,-6 6 17 0 0,34-52 2 0 0,0 0 0 0 0,-1 0 0 0 0,1 0 0 0 0,-1-1 0 0 0,1 1 0 0 0,-1 0 0 0 0,0 0 0 0 0,0-1 0 0 0,0 1 0 0 0,0-1 0 0 0,0 1 0 0 0,0-1 0 0 0,0 1 0 0 0,0-1 0 0 0,0 0 0 0 0,-1 1 0 0 0,1-1 0 0 0,-1 0 0 0 0,1 0 0 0 0,-1 0 0 0 0,1 0 0 0 0,-1 0 0 0 0,0 0 0 0 0,1-1 0 0 0,-1 1 0 0 0,0 0 0 0 0,0-1 0 0 0,1 1 0 0 0,-1-1 0 0 0,0 0 0 0 0,0 0 0 0 0,0 0 0 0 0,0 0 0 0 0,1 0 0 0 0,-1 0 0 0 0,0 0 0 0 0,0 0 0 0 0,0-1 0 0 0,1 1 0 0 0,-1-1 0 0 0,0 1 0 0 0,0-1 0 0 0,1 0 0 0 0,-1 0 0 0 0,0 0 0 0 0,1 0 0 0 0,-1 0 0 0 0,1 0 0 0 0,-1 0 0 0 0,1 0-2 0 0,-4-8 2 0 0,0 0 0 0 0,0-1 0 0 0,1 1 1 0 0,1-1-1 0 0,0 0 0 0 0,0 0 0 0 0,1 0 0 0 0,0-1 0 0 0,1 1 0 0 0,0 0 1 0 0,0-1-1 0 0,1 1 0 0 0,0 0 0 0 0,1-1 0 0 0,1 1 0 0 0,-1 0 0 0 0,2 0 0 0 0,-1 0 1 0 0,1 0-1 0 0,4-7-2 0 0,3 2 6 0 0,1 0 0 0 0,0 1 0 0 0,1 0 0 0 0,1 1 0 0 0,0 0 0 0 0,1 1 0 0 0,0 0 0 0 0,1 1 0 0 0,0 1 0 0 0,0 1 0 0 0,1 0 0 0 0,1 0 0 0 0,0 2 0 0 0,0 0 0 0 0,0 1 0 0 0,0 1 0 0 0,1 1 0 0 0,0 0 0 0 0,0 1 0 0 0,16 0-6 0 0,23-11 233 0 0,-48 0-624 0 0,-13 1-3384 0 0,-1-1-8480 0 0,5 6-126 0 0</inkml:trace>
  <inkml:trace contextRef="#ctx0" brushRef="#br0" timeOffset="6790.331">2869 1 0 0 0,'0'0'391'0'0,"0"0"1172"0"0,0 0 252 0 0,0 0-123 0 0,0 0-266 0 0,0 0-205 0 0,0 0 2 0 0,0 0-124 0 0,0 0-124 0 0,1 2 7899 0 0,0 0-9259 0 0,-1 233 3893 0 0,-6-198-3446 0 0,-2-1-1 0 0,-1 0 0 0 0,-2 0 1 0 0,-1-1-1 0 0,-2 0 0 0 0,-1-2 1 0 0,-19 32-62 0 0,-76 90-248 0 0,111-128-2116 0 0,8-24-3552 0 0,7-11-3995 0 0,-11 4 4518 0 0</inkml:trace>
  <inkml:trace contextRef="#ctx0" brushRef="#br0" timeOffset="7455.728">2720 454 0 0 0,'0'0'677'0'0,"0"0"730"0"0,0 0 299 0 0,0 0-60 0 0,0 0-150 0 0,0 0-249 0 0,0 0-243 0 0,0 0-98 0 0,0 0-51 0 0,0 0-23 0 0,5 12-25 0 0,20 38-62 0 0,-23-48-580 0 0,-1 1 0 0 0,1 0 1 0 0,0-1-1 0 0,0 0 0 0 0,0 1 0 0 0,1-1 0 0 0,-1 0 0 0 0,0 0 0 0 0,1-1 0 0 0,0 1 1 0 0,-1 0-1 0 0,1-1 0 0 0,0 1 0 0 0,0-1 0 0 0,-1 0 0 0 0,1 0 0 0 0,0 0 0 0 0,0 0 0 0 0,0-1 1 0 0,1 1-1 0 0,-1-1 0 0 0,0 0 0 0 0,0 0 0 0 0,0 0 0 0 0,0 0 0 0 0,0 0 0 0 0,2-1-165 0 0,5 1 617 0 0,-3-2-407 0 0,1-1 1 0 0,-1 1-1 0 0,0-1 1 0 0,0 0 0 0 0,0 0-1 0 0,0-1 1 0 0,-1 0-1 0 0,1 0 1 0 0,-1-1-1 0 0,0 0 1 0 0,0 0 0 0 0,-1 0-1 0 0,0-1 1 0 0,0 0-1 0 0,0 0 1 0 0,0 0 0 0 0,-1 0-1 0 0,0-1 1 0 0,2-5-211 0 0,21-25 429 0 0,2 0-267 0 0,-2-1 1 0 0,-1-1-1 0 0,-2-1 1 0 0,-2-2-1 0 0,-2 0 1 0 0,13-40-163 0 0,-11 28 144 0 0,-83 215-2 0 0,56-131-88 0 0,1-1 0 0 0,1 2-1 0 0,2-1 1 0 0,1 0-1 0 0,2 0 1 0 0,0 0-1 0 0,3 3-53 0 0,2 169 250 0 0,-21-135-193 0 0,14-67-84 0 0,0 0-5 0 0,0 0 4 0 0,0 0 14 0 0,0 0-5 0 0,0 0 8 0 0,0 0 6 0 0,0 0 6 0 0,0 0-17 0 0,0 0-21 0 0,0 0-23 0 0,0 0-47 0 0,0 0 17 0 0,0 0-9 0 0,0 0-25 0 0,0 0-30 0 0,4-19-7171 0 0,-1 13 1538 0 0,-1 2-5047 0 0</inkml:trace>
  <inkml:trace contextRef="#ctx0" brushRef="#br0" timeOffset="7886.305">3323 491 5017 0 0,'0'0'2458'0'0,"0"0"-643"0"0,0 0-143 0 0,0 0 189 0 0,0 0 28 0 0,0 0-197 0 0,0 0-360 0 0,0 0-368 0 0,0 0-216 0 0,0 0-118 0 0,0 0-64 0 0,0 0-79 0 0,-1 16-60 0 0,-5 78 276 0 0,-16 13 437 0 0,6-53-971 0 0,-1-13-118 0 0,11-23-43 0 0,8-61-8016 0 0,0 35 2277 0 0,0 1-4159 0 0</inkml:trace>
  <inkml:trace contextRef="#ctx0" brushRef="#br0" timeOffset="9601.304">3305 487 2336 0 0,'0'0'1680'0'0,"0"0"-252"0"0,0 0 3 0 0,0 0 117 0 0,0 0 8 0 0,0 0-218 0 0,0 0-378 0 0,0 0-349 0 0,0 0-209 0 0,0 0-42 0 0,0 0 141 0 0,0 0 163 0 0,0 0 122 0 0,3 0 49 0 0,46 0 4667 0 0,-49 1-6754 0 0,0 4 7605 0 0,0-2-6282 0 0,0-2-4942 0 0,0 0-7322 0 0,0-1 2147 0 0</inkml:trace>
  <inkml:trace contextRef="#ctx0" brushRef="#br0" timeOffset="11311.069">3511 520 0 0 0,'0'0'1212'0'0,"0"0"191"0"0,0 0-50 0 0,0 0-181 0 0,0 0-171 0 0,0 0-118 0 0,0 0-60 0 0,0 0-21 0 0,0 0-10 0 0,0 0-11 0 0,0 0-25 0 0,0 0-46 0 0,5 5 9594 0 0,-5-3-10305 0 0,-26 14 715 0 0,-87 45-402 0 0,45-42-148 0 0,62-18-205 0 0,-1 9 909 0 0,115 108 769 0 0,-93-89-1331 0 0,-13-9 637 0 0,0-29-3576 0 0,-2 3 308 0 0,1 1-3716 0 0,0 2-5821 0 0</inkml:trace>
  <inkml:trace contextRef="#ctx0" brushRef="#br0" timeOffset="14312.082">4058 122 0 0 0,'0'0'1578'0'0,"0"0"411"0"0,0 0 196 0 0,0 0 30 0 0,0 0-99 0 0,0 0-176 0 0,0 0-208 0 0,0 0-200 0 0,2-1-205 0 0,8-4-175 0 0,-7 4-141 0 0,-3 1-144 0 0,0 0-107 0 0,0 0-93 0 0,0 0-80 0 0,0 0-66 0 0,0 0-52 0 0,-6 18 1998 0 0,-80 89-2113 0 0,-3-4-1 0 0,-5-4 1 0 0,-6-3-354 0 0,97-94 2 0 0,1 1-1 0 0,-1-1 0 0 0,0 1 0 0 0,1-1 1 0 0,0 1-1 0 0,0 0 0 0 0,0 0 0 0 0,0 0 1 0 0,0 0-1 0 0,0 1 0 0 0,1-1 1 0 0,0 0-1 0 0,0 1 0 0 0,0-1 0 0 0,0 1 1 0 0,0-1-1 0 0,0 1 0 0 0,1-1 0 0 0,0 1 1 0 0,0 0-1 0 0,0-1 0 0 0,0 2-1 0 0,2-2 9 0 0,1-1 1 0 0,-1 1-1 0 0,1-1 0 0 0,0 0 0 0 0,-1 0 0 0 0,1 0 0 0 0,0 0 0 0 0,0-1 1 0 0,0 1-1 0 0,0-1 0 0 0,1 1 0 0 0,-1-1 0 0 0,0 0 0 0 0,0-1 0 0 0,1 1 1 0 0,-1 0-1 0 0,4-1-9 0 0,-4 1 22 0 0,284 22 731 0 0,-208 3-658 0 0,-34-8-94 0 0,-45-18 7 0 0,-43-85 1040 0 0,-66-106-906 0 0,35 37 4 0 0,74 153-163 0 0,-1 0-1 0 0,1 0 1 0 0,0 0-1 0 0,-1 0 1 0 0,1 1-1 0 0,0-1 1 0 0,0 0-1 0 0,-1 0 1 0 0,1 0-1 0 0,0 0 1 0 0,0 0-1 0 0,0 0 1 0 0,0 0-1 0 0,0 0 1 0 0,0 0-1 0 0,0 0 1 0 0,1 0-1 0 0,-1 0 1 0 0,0 0-1 0 0,0 1 1 0 0,1-1-1 0 0,-1 0 1 0 0,1 0-1 0 0,-1 0 1 0 0,1 0-1 0 0,-1 1 1 0 0,1-1-1 0 0,-1 0 0 0 0,1 0 1 0 0,0 1-1 0 0,-1-1 1 0 0,1 0-1 0 0,0 1 1 0 0,0-1-1 0 0,-1 1 1 0 0,1-1-1 0 0,0 1 1 0 0,0-1-1 0 0,0 1 1 0 0,0 0-1 0 0,-1-1 1 0 0,1 1-1 0 0,0 0 1 0 0,0 0-1 0 0,0 0 1 0 0,0 0-1 0 0,0 0 18 0 0,32-3-1762 0 0,-11 4-3826 0 0,-5 0-5027 0 0,-15-1 828 0 0</inkml:trace>
  <inkml:trace contextRef="#ctx0" brushRef="#br0" timeOffset="15104.811">4515 82 0 0 0,'0'0'520'0'0,"0"0"316"0"0,0 0 329 0 0,0 0 141 0 0,0 0-61 0 0,0 0-188 0 0,0 0-210 0 0,0 0-112 0 0,0 0-8 0 0,0 0 109 0 0,7-7 178 0 0,22-20 176 0 0,-21 20 151 0 0,-8 7 54 0 0,0 0-31 0 0,0 0-94 0 0,0 0-117 0 0,0 0-111 0 0,0 0-106 0 0,0 0-101 0 0,0 0-96 0 0,0 0-109 0 0,0 0-84 0 0,11 5 4764 0 0,-23 32-5063 0 0,-61 142 262 0 0,43-109-584 0 0,18-46 90 0 0,1 1 0 0 0,1 0 1 0 0,1 1-1 0 0,2 0 0 0 0,0 0 0 0 0,-1 17-15 0 0,14 64-21 0 0,-3-103 43 0 0,1 1 0 0 0,0-1 0 0 0,1 0 0 0 0,-1 0-1 0 0,1 0 1 0 0,-1-1 0 0 0,1 1 0 0 0,0-1 0 0 0,1 0 0 0 0,-1-1 0 0 0,0 1-1 0 0,1-1 1 0 0,-1 0 0 0 0,1-1 0 0 0,0 1 0 0 0,0-1 0 0 0,0 0-1 0 0,-1 0 1 0 0,1-1 0 0 0,0 0 0 0 0,0 0 0 0 0,0 0 0 0 0,0-1 0 0 0,0 0-1 0 0,0 0 1 0 0,4-2-22 0 0,80-11 503 0 0,-90 14-487 0 0,-25-21-3197 0 0,-3 5-3030 0 0,16 11-1750 0 0,11 4 6774 0 0,-8 0-10150 0 0</inkml:trace>
  <inkml:trace contextRef="#ctx0" brushRef="#br0" timeOffset="15397.634">4211 295 7034 0 0,'0'0'2644'0'0,"0"0"-515"0"0,0 0-324 0 0,0 0-34 0 0,0 0 20 0 0,0 0-146 0 0,0 0-250 0 0,0 0-311 0 0,0 0-287 0 0,0 0-175 0 0,0 0-62 0 0,0 0-13 0 0,0 0-30 0 0,-3-2-43 0 0,-1 0-539 0 0,5 2 108 0 0,-1 0 0 0 0,0 0 1 0 0,1-1-1 0 0,-1 1 1 0 0,0 0-1 0 0,1 0 0 0 0,-1 0 1 0 0,0 0-1 0 0,0 0 0 0 0,1 0 1 0 0,-1 0-1 0 0,0 0 0 0 0,0-1 1 0 0,1 1-1 0 0,-1 0 0 0 0,0 0 1 0 0,0 0-1 0 0,1-1 0 0 0,-1 1 1 0 0,0 0-1 0 0,0 0 0 0 0,0-1 1 0 0,0 1-1 0 0,1 0 0 0 0,-1 0 1 0 0,0-1-1 0 0,0 1 0 0 0,0 0 1 0 0,0 0-1 0 0,0-1 1 0 0,0 1-1 0 0,0 0 0 0 0,0-1 1 0 0,0 1-1 0 0,0 0 0 0 0,0-1 1 0 0,0 1-1 0 0,0 0 0 0 0,0 0 1 0 0,0-1-1 0 0,0 1 0 0 0,0 0 1 0 0,0-1-1 0 0,0 1 0 0 0,0 0-43 0 0,316-29 2010 0 0,-248 28-3296 0 0,-38 1-7069 0 0,-23 0-3785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135 389 0 0 0,'0'0'1302'0'0,"0"0"163"0"0,0 0-44 0 0,0 0-124 0 0,0 0-115 0 0,0 0-73 0 0,11-2 28 0 0,33-5 67 0 0,-33 5 23 0 0,-11 2-32 0 0,0 0-119 0 0,0 0-123 0 0,0 0-104 0 0,0 0-68 0 0,0 0-37 0 0,0 0-29 0 0,-19 0 1816 0 0,-65 8-1791 0 0,-14-1 1064 0 0,164 11-1868 0 0,93-4 90 0 0,-120-9 4 0 0,-38-5 0 0 0,-1 0 14 0 0,0 0 78 0 0,0 0 72 0 0,-28-1 726 0 0,-129-6-886 0 0,156 7-137 0 0,1 0-52 0 0,0 0-61 0 0,0 0-61 0 0,23 8-2368 0 0,-6-4-4225 0 0,-11-1-1107 0 0</inkml:trace>
  <inkml:trace contextRef="#ctx0" brushRef="#br0" timeOffset="486.484">731 25 1896 0 0,'0'0'2374'0'0,"0"0"-452"0"0,0 0-199 0 0,0 0 24 0 0,0 0 60 0 0,0 0-23 0 0,0 0-222 0 0,0 0-267 0 0,0 0-268 0 0,0 0-236 0 0,0 0-124 0 0,0 0-23 0 0,0 0 8 0 0,-1-3 1 0 0,1 2-611 0 0,0 1-1 0 0,0-1 0 0 0,0 1 1 0 0,0-1-1 0 0,0 1 0 0 0,0 0 1 0 0,0-1-1 0 0,-1 1 0 0 0,1-1 1 0 0,0 1-1 0 0,0 0 0 0 0,0-1 1 0 0,-1 1-1 0 0,1 0 0 0 0,0-1 0 0 0,-1 1 1 0 0,1 0-1 0 0,0-1 0 0 0,-1 1 1 0 0,1 0-1 0 0,0-1 0 0 0,-1 1 1 0 0,1 0-1 0 0,0 0 0 0 0,-1 0 1 0 0,1-1-1 0 0,-1 1 0 0 0,1 0 1 0 0,0 0-1 0 0,-1 0 0 0 0,1 0 1 0 0,-1 0-1 0 0,1 0 0 0 0,-1 0 1 0 0,1 0-1 0 0,-1 0 0 0 0,1 0 1 0 0,0 0-1 0 0,-1 0 0 0 0,1 0 0 0 0,-1 0 1 0 0,1 0-1 0 0,-1 0 0 0 0,1 1 1 0 0,0-1-1 0 0,-1 0 0 0 0,1 0 1 0 0,-1 0-1 0 0,1 1 0 0 0,0-1 1 0 0,-1 0-1 0 0,1 1 0 0 0,0-1 1 0 0,-1 0-1 0 0,1 0 0 0 0,0 1 1 0 0,0-1-1 0 0,-1 1 0 0 0,1-1 1 0 0,0 0-1 0 0,0 1 0 0 0,0-1 0 0 0,-1 1 1 0 0,1-1-42 0 0,-14 10 159 0 0,-7 5 69 0 0,1 0-1 0 0,0 1 1 0 0,2 1 0 0 0,0 1 0 0 0,0 1 0 0 0,2 0 0 0 0,1 2 0 0 0,0-1 0 0 0,1 2 0 0 0,-4 10-228 0 0,4-6 118 0 0,2 0 0 0 0,1 1 1 0 0,1 0-1 0 0,1 1 0 0 0,2 0 1 0 0,0 0-1 0 0,2 1 0 0 0,1-1 0 0 0,2 1 1 0 0,0 17-119 0 0,2-32 37 0 0,1 0 1 0 0,0 0 0 0 0,1 0-1 0 0,1 0 1 0 0,0 0 0 0 0,1-1-1 0 0,0 1 1 0 0,1-1 0 0 0,1 0-1 0 0,0-1 1 0 0,1 1 0 0 0,0-1-1 0 0,8 10-37 0 0,29 30 64 0 0,-28-49-2626 0 0,-11-17-6929 0 0,-5 14 9323 0 0,2-4-11037 0 0</inkml:trace>
  <inkml:trace contextRef="#ctx0" brushRef="#br0" timeOffset="1276.648">599 805 2336 0 0,'0'0'2157'0'0,"0"0"-686"0"0,0 0-212 0 0,0 0 313 0 0,0 0 351 0 0,0 0 104 0 0,0 0-202 0 0,0 0-326 0 0,0 0-298 0 0,0 0-144 0 0,0 0-56 0 0,0 0-45 0 0,0 0 22 0 0,2-1-2 0 0,75-87 2374 0 0,97-147-1820 0 0,-44 80-1329 0 0,-112 137-67 0 0,-18 18-129 0 0,0 0-20 0 0,0 0-13 0 0,0 0 0 0 0,0 0-13 0 0,0 16-102 0 0,-9 127 236 0 0,1-26-147 0 0,5-47 10 0 0,3-70 36 0 0,0 0 0 0 0,60-40 119 0 0,-19 2-82 0 0,-2-1 1 0 0,-2-3 0 0 0,-1-1-1 0 0,0-4-29 0 0,2-2 11 0 0,33-36 21 0 0,-67 149 63 0 0,-19 37 167 0 0,-33 80-120 0 0,20-34-322 0 0,26-139-353 0 0,2-8-3897 0 0,1-10-7008 0 0,-1 5 178 0 0</inkml:trace>
  <inkml:trace contextRef="#ctx0" brushRef="#br0" timeOffset="1856.971">1558 559 5177 0 0,'0'0'3601'0'0,"0"0"-1266"0"0,0 0-475 0 0,0 0 58 0 0,0 0-12 0 0,0 0-214 0 0,0 0-337 0 0,0 0-359 0 0,0 0-266 0 0,0 0-173 0 0,0 0-123 0 0,0 0-86 0 0,0 0-88 0 0,-17 29-67 0 0,-49 91-29 0 0,18-41 199 0 0,46-75-361 0 0,-1-1 1 0 0,1 1-1 0 0,-1-1 0 0 0,0 0 0 0 0,0 1 0 0 0,0-1 1 0 0,-1-1-1 0 0,1 1 0 0 0,-1 0 0 0 0,1-1 1 0 0,-1 0-1 0 0,0 0 0 0 0,0 0 0 0 0,0 0 0 0 0,0-1 1 0 0,0 1-1 0 0,-1-1 0 0 0,-3 1-2 0 0,7-4-23 0 0,0 0-1 0 0,0 0 1 0 0,0 0 0 0 0,0 0-1 0 0,1 0 1 0 0,-1 0-1 0 0,1 0 1 0 0,-1 0 0 0 0,1 0-1 0 0,-1 0 1 0 0,1 0-1 0 0,0 0 1 0 0,0 0 0 0 0,0 0-1 0 0,0 0 1 0 0,1 0-1 0 0,-1 0 1 0 0,0 0 0 0 0,1 0-1 0 0,0 0 1 0 0,-1 0-1 0 0,1 0 1 0 0,0 0 0 0 0,1-1 23 0 0,9-14 12 0 0,0 0 1 0 0,2 1 0 0 0,0 1 0 0 0,1 0-1 0 0,0 1 1 0 0,2 0 0 0 0,-1 1-1 0 0,1 1 1 0 0,12-6-13 0 0,-27 17 0 0 0,7-5 17 0 0,0 1 0 0 0,0 0-1 0 0,0 0 1 0 0,1 0-1 0 0,0 1 1 0 0,0 1 0 0 0,0-1-1 0 0,0 2 1 0 0,0-1 0 0 0,1 1-1 0 0,-1 0 1 0 0,1 1-1 0 0,2 0-16 0 0,-8 32 795 0 0,-4 118 324 0 0,31-83-1242 0 0,-30-66-5374 0 0,-2-9-162 0 0,-1 7-68 0 0,-2-4-2879 0 0</inkml:trace>
  <inkml:trace contextRef="#ctx0" brushRef="#br0" timeOffset="2034.851">1418 735 3857 0 0,'0'0'3181'0'0,"0"0"-1021"0"0,0 0-545 0 0,0 0-97 0 0,0 0-33 0 0,0 0-154 0 0,0 0-233 0 0,0 0-122 0 0,0 0-70 0 0,0 0-13 0 0,0 0-67 0 0,0 0-188 0 0,12 0-152 0 0,146 0 663 0 0,-87 0-3213 0 0,-61-1-241 0 0,-3-1-3514 0 0,-2 2-5256 0 0</inkml:trace>
  <inkml:trace contextRef="#ctx0" brushRef="#br0" timeOffset="2426.987">1863 467 6769 0 0,'0'0'3206'0'0,"0"0"-1556"0"0,0 0-624 0 0,0 0 153 0 0,0 0 330 0 0,0 0 136 0 0,0 0-142 0 0,0 0-294 0 0,0 0-285 0 0,0 0-163 0 0,0 0-97 0 0,0 0-65 0 0,0 0-91 0 0,27 2-82 0 0,85 8-68 0 0,52-8 457 0 0,-128-18-1624 0 0,-32 3-3657 0 0,-2-3-5852 0 0,-2 10 1160 0 0</inkml:trace>
  <inkml:trace contextRef="#ctx0" brushRef="#br0" timeOffset="2666.156">2044 238 5961 0 0,'0'0'2121'0'0,"0"0"-653"0"0,0 0-22 0 0,0 0 294 0 0,0 0 94 0 0,0 0-139 0 0,0 0-275 0 0,0 0-276 0 0,-3 35-230 0 0,-8 107-179 0 0,1 134-99 0 0,6-246-2604 0 0,1-12-7163 0 0,2-11-884 0 0</inkml:trace>
  <inkml:trace contextRef="#ctx0" brushRef="#br0" timeOffset="3375.06">2268 724 6913 0 0,'0'0'2508'0'0,"0"0"-488"0"0,0 0-62 0 0,0 0-16 0 0,0 0-255 0 0,0 0-418 0 0,0 0-437 0 0,0 0-225 0 0,0 0-47 0 0,0 0 14 0 0,0 0 7 0 0,0 0-13 0 0,0 0-48 0 0,8-16-57 0 0,50-119 776 0 0,-35 87-1087 0 0,2 1 0 0 0,1 1 0 0 0,3 1 0 0 0,8-7-152 0 0,-11 15-33 0 0,-17 69-336 0 0,-9 163 527 0 0,2-194-153 0 0,-1 0 0 0 0,0 0 0 0 0,0 0 0 0 0,0-1 0 0 0,0 1-1 0 0,1 0 1 0 0,-1-1 0 0 0,0 0 0 0 0,0 1 0 0 0,1-1 0 0 0,-1 1-1 0 0,0-1 1 0 0,1 0 0 0 0,-1 0 0 0 0,0 0 0 0 0,1 0 0 0 0,-1 0 0 0 0,1 0-1 0 0,-1 0 1 0 0,0-1 0 0 0,1 1 0 0 0,-1 0 0 0 0,0-1 0 0 0,0 1 0 0 0,1-1-1 0 0,-1 1 1 0 0,0-1 0 0 0,0 0 0 0 0,0 1 0 0 0,1-1 0 0 0,-1 0 0 0 0,0 0-1 0 0,0 0 1 0 0,0 0 0 0 0,0 0 0 0 0,0 0-5 0 0,88-115 237 0 0,-67 84-208 0 0,1 1 0 0 0,1 2 0 0 0,2 0 0 0 0,24-20-29 0 0,10-10 142 0 0,-58 94 43 0 0,-51 238 639 0 0,47-103-940 0 0,12-177-3985 0 0,-4-7-3608 0 0,-5 10-3040 0 0</inkml:trace>
  <inkml:trace contextRef="#ctx0" brushRef="#br0" timeOffset="3640.656">2964 573 13107 0 0,'0'0'2571'0'0,"0"0"-1088"0"0,0 0-389 0 0,0 0 151 0 0,0 0 117 0 0,0 0-115 0 0,0 0-262 0 0,0 0-263 0 0,0 0-187 0 0,0 0-134 0 0,0 0-88 0 0,0 0-70 0 0,3 24-60 0 0,11 111 37 0 0,-13-122-1767 0 0,2 27 5015 0 0,-2-24-7534 0 0,-1-14-2192 0 0,0-3-3874 0 0,0-3 2956 0 0</inkml:trace>
  <inkml:trace contextRef="#ctx0" brushRef="#br0" timeOffset="4156.61">2885 507 4929 0 0,'0'0'3091'0'0,"0"0"-599"0"0,0 0-304 0 0,0 0-178 0 0,0 0-302 0 0,0 0-392 0 0,0 0-434 0 0,0 0-323 0 0,0 0-74 0 0,0 0 42 0 0,0 0 86 0 0,0 0 76 0 0,11 0-77 0 0,14 0-323 0 0,4-2 74 0 0,1 2 1 0 0,0 2-1 0 0,0 0 0 0 0,-1 2 1 0 0,20 5-364 0 0,-47-9 9 0 0,-1 0 1 0 0,1 0 0 0 0,-1 0-1 0 0,0 0 1 0 0,1 0 0 0 0,-1 1-1 0 0,1-1 1 0 0,-1 0 0 0 0,0 1-1 0 0,1-1 1 0 0,-1 1 0 0 0,0-1-1 0 0,0 1 1 0 0,1 0 0 0 0,-1-1 0 0 0,0 1-1 0 0,0 0 1 0 0,0 0 0 0 0,0 0-1 0 0,0 0 1 0 0,0 0 0 0 0,0 0-1 0 0,0 0 1 0 0,0 0 0 0 0,-1 0-1 0 0,1 0 1 0 0,0 0 0 0 0,-1 1-1 0 0,1-1 1 0 0,-1 0 0 0 0,1 1 0 0 0,-1-1-1 0 0,1 0 1 0 0,-1 1 0 0 0,0-1-1 0 0,0 0 1 0 0,0 1 0 0 0,0-1-1 0 0,0 1 1 0 0,0-1 0 0 0,0 0-1 0 0,0 1 1 0 0,-1-1 0 0 0,1 0 0 0 0,0 1-1 0 0,-1-1 1 0 0,1 0 0 0 0,-1 1-1 0 0,0 0-9 0 0,-108 78 360 0 0,108-78-367 0 0,1 1 0 0 0,0-1-1 0 0,0 1 1 0 0,0-1-1 0 0,0 1 1 0 0,1-1 0 0 0,-1 1-1 0 0,1-1 1 0 0,0 0-1 0 0,-1 1 1 0 0,1-1 0 0 0,0 0-1 0 0,0 0 1 0 0,0 1-1 0 0,1-1 1 0 0,-1 0 0 0 0,1 0-1 0 0,-1 0 1 0 0,1-1 0 0 0,-1 1-1 0 0,1 0 1 0 0,0 0-1 0 0,0-1 1 0 0,0 1 0 0 0,0-1-1 0 0,0 0 1 0 0,0 0-1 0 0,0 1 1 0 0,1-1 0 0 0,-1-1-1 0 0,0 1 1 0 0,1 0-1 0 0,0 0 8 0 0,-2-1-4 0 0,5 3 6 0 0,0 0 0 0 0,0 1 0 0 0,0-1 0 0 0,0 1 0 0 0,-1 0 0 0 0,0 1-1 0 0,1 0 1 0 0,-2-1 0 0 0,1 1 0 0 0,0 1 0 0 0,-1-1 0 0 0,0 1 0 0 0,0 0-1 0 0,-1 0 1 0 0,2 3-2 0 0,-5-5 21 0 0,0-1-1 0 0,0 1 0 0 0,-1-1 0 0 0,1 1 0 0 0,-1-1 0 0 0,0 0 1 0 0,0 1-1 0 0,0-1 0 0 0,-1 0 0 0 0,1 0 0 0 0,-1 0 1 0 0,1 0-1 0 0,-1 0 0 0 0,0 0 0 0 0,0 0 0 0 0,-1 0 1 0 0,1-1-1 0 0,0 1 0 0 0,-1-1 0 0 0,0 0 0 0 0,1 0 1 0 0,-1 0-1 0 0,0 0 0 0 0,0 0 0 0 0,0 0 0 0 0,0-1 1 0 0,-1 1-1 0 0,1-1 0 0 0,0 0 0 0 0,-1 0 0 0 0,1-1 1 0 0,-1 1-1 0 0,1 0 0 0 0,0-1 0 0 0,-3 0-20 0 0,-9 5 3 0 0,-121 11-951 0 0,100-26-1584 0 0,15-2-5912 0 0,17 8 366 0 0</inkml:trace>
  <inkml:trace contextRef="#ctx0" brushRef="#br0" timeOffset="4725.795">3207 25 2497 0 0,'0'0'2793'0'0,"0"0"-424"0"0,0 0-279 0 0,0 0-44 0 0,0 0-69 0 0,0 0-210 0 0,0 0-292 0 0,0 0-346 0 0,0 0-308 0 0,0 0-202 0 0,0 0-127 0 0,0 0-65 0 0,0 0-11 0 0,3-6 103 0 0,-2 4-539 0 0,-1 1 55 0 0,0 0-1 0 0,0 0 1 0 0,1 1-1 0 0,-1-1 1 0 0,0 0-1 0 0,0 1 1 0 0,1-1-1 0 0,-1 0 1 0 0,0 0-1 0 0,1 1 1 0 0,-1-1-1 0 0,0 1 1 0 0,1-1-1 0 0,-1 0 1 0 0,1 1 0 0 0,-1-1-1 0 0,1 1 1 0 0,0-1-1 0 0,-1 1 1 0 0,1-1-1 0 0,-1 1 1 0 0,1 0-1 0 0,0-1 1 0 0,-1 1-1 0 0,1 0 1 0 0,0-1-1 0 0,0 1 1 0 0,-1 0-1 0 0,1 0 1 0 0,0 0 0 0 0,0 0-1 0 0,-1-1 1 0 0,1 1-1 0 0,0 0 1 0 0,0 0-1 0 0,-1 1 1 0 0,1-1-1 0 0,0 0 1 0 0,0 0-1 0 0,-1 0 1 0 0,1 0-1 0 0,0 1 1 0 0,-1-1-1 0 0,1 0 1 0 0,0 1 0 0 0,-1-1-1 0 0,1 0 1 0 0,0 1-1 0 0,-1-1 1 0 0,1 1-1 0 0,-1-1 1 0 0,1 1-1 0 0,-1-1 1 0 0,1 1-1 0 0,-1-1 1 0 0,1 1-1 0 0,-1 0 1 0 0,1-1-1 0 0,-1 1 1 0 0,0 0-1 0 0,1-1 1 0 0,-1 1 0 0 0,0 0-1 0 0,0 0 1 0 0,0-1-1 0 0,1 1 1 0 0,-1 0-1 0 0,0 0 1 0 0,0 0-35 0 0,12 17 351 0 0,0 0-1 0 0,-1 1 1 0 0,0 0 0 0 0,-2 1 0 0 0,0 0 0 0 0,-2 0 0 0 0,0 1-1 0 0,0 4-350 0 0,8 20 270 0 0,-4-10-126 0 0,0 0 0 0 0,-3 1 0 0 0,-1 0 0 0 0,-1 1 0 0 0,-2 0 0 0 0,-2-1-1 0 0,-1 1 1 0 0,-4 26-144 0 0,0-43 15 0 0,-1 0 1 0 0,-1 1-1 0 0,-1-2 0 0 0,0 1 0 0 0,-2-1 0 0 0,0 0 1 0 0,-1 0-1 0 0,-1-1 0 0 0,-1-1 0 0 0,-1 0 0 0 0,0 0 0 0 0,-1-1 1 0 0,-1 0-1 0 0,0-1 0 0 0,-1-1 0 0 0,-12 9-15 0 0,-102 47-123 0 0,95-63-190 0 0,34-7 229 0 0,0 0-7 0 0,0 0-11 0 0,0 0-5 0 0,0 0 11 0 0,0 0-6 0 0,0 0 18 0 0,0 0-16 0 0,0 0-8 0 0,0 0 12 0 0,0 0 12 0 0,-2-26-1857 0 0,-1 4-783 0 0,0 9-2077 0 0,3 11-750 0 0,0 2-5404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45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3393 0 0,'0'0'2544'0'0,"0"0"-521"0"0,0 0-248 0 0,0 0 130 0 0,0 0 111 0 0,0 0-79 0 0,0 0-324 0 0,0 0-424 0 0,0 0-343 0 0,0 0-219 0 0,0 0-151 0 0,15-3 735 0 0,-2 19-954 0 0,-1 0-1 0 0,-1 1 0 0 0,-1 1 1 0 0,0-1-1 0 0,-1 2 0 0 0,-1-1 1 0 0,-1 1-1 0 0,0 1 0 0 0,-2-1 1 0 0,0 1-1 0 0,-1 3-256 0 0,4 6 156 0 0,39 172 1 0 0,6-42-98 0 0,-38-133-99 0 0,-14-26 49 0 0,-1 0 10 0 0,0 0 13 0 0,14-30 1828 0 0,-1 3-1711 0 0,-1 0 0 0 0,-2-1 0 0 0,-1-1 0 0 0,-1 1 0 0 0,2-15-149 0 0,-2 8 74 0 0,19-59 45 0 0,5 2 1 0 0,26-53-120 0 0,22-20-7 0 0,-80 162 1921 0 0,1 1-4274 0 0,-2 2-14175 0 0,1 0 5838 0 0</inkml:trace>
  <inkml:trace contextRef="#ctx0" brushRef="#br0" timeOffset="842.665">549 785 4961 0 0,'0'0'2321'0'0,"0"0"-332"0"0,0 0-128 0 0,0 0-54 0 0,0 0-123 0 0,0 0-282 0 0,0 0-326 0 0,0 0-253 0 0,0 0-224 0 0,0 0-155 0 0,0 0-87 0 0,0 0-43 0 0,-2-2-2 0 0,-7-6 12 0 0,7 7 24 0 0,2 1 12 0 0,5 25 3166 0 0,7-17-85 0 0,2-33-2823 0 0,-4 9-634 0 0,-1 8 12 0 0,0 1-1 0 0,1 1 1 0 0,0 0-1 0 0,0 0 0 0 0,0 1 1 0 0,1 0-1 0 0,0 1 0 0 0,0 0 1 0 0,0 0-1 0 0,0 2 1 0 0,1-1-1 0 0,-1 1 0 0 0,1 1 1 0 0,0 0-1 0 0,-1 1 0 0 0,1 0 1 0 0,9 2 4 0 0,-19-1-2 0 0,1 0 0 0 0,-1 0 0 0 0,0 1 0 0 0,0-1 0 0 0,0 1 0 0 0,1 0 0 0 0,-1-1 0 0 0,-1 1 0 0 0,1 0 0 0 0,0 0 0 0 0,0 0 0 0 0,-1 1 0 0 0,1-1 0 0 0,-1 0 0 0 0,0 1 0 0 0,0-1 0 0 0,0 1 0 0 0,0-1 0 0 0,0 1 0 0 0,0-1 0 0 0,-1 1 0 0 0,1-1 0 0 0,-1 1 0 0 0,1 0 0 0 0,-1-1 0 0 0,0 1 0 0 0,0 0 0 0 0,-1-1 0 0 0,1 1 0 0 0,-1 2 2 0 0,0 1 8 0 0,-1 0 0 0 0,1-1 0 0 0,-1 1 0 0 0,0-1 0 0 0,-1 1 0 0 0,1-1 0 0 0,-1 0 0 0 0,0 0 0 0 0,0 0 0 0 0,-1-1 0 0 0,1 1 0 0 0,-1-1 1 0 0,0 1-1 0 0,-1-1 0 0 0,1-1 0 0 0,0 1 0 0 0,-3 0-8 0 0,-19 22 16 0 0,11-10 8 0 0,8-9-22 0 0,-1 0 1 0 0,1 1-1 0 0,0 0 1 0 0,1 0-1 0 0,0 0 1 0 0,0 1-1 0 0,1 0 1 0 0,0 0-1 0 0,0 0 1 0 0,1 0 0 0 0,1 1-1 0 0,-1 0 1 0 0,1 0-1 0 0,1 0 1 0 0,0 0-1 0 0,0 7-2 0 0,2-14 3 0 0,0 0 0 0 0,0 0 0 0 0,0 0 0 0 0,1 0-1 0 0,-1 0 1 0 0,1 0 0 0 0,0 0 0 0 0,0 0 0 0 0,0 0 0 0 0,0-1 0 0 0,1 1-1 0 0,-1 0 1 0 0,1-1 0 0 0,0 1 0 0 0,-1-1 0 0 0,1 0 0 0 0,0 1 0 0 0,0-1 0 0 0,1 0-1 0 0,-1 0 1 0 0,0 0 0 0 0,1-1 0 0 0,-1 1 0 0 0,1 0 0 0 0,0-1 0 0 0,-1 0-1 0 0,2 1-2 0 0,88 9 335 0 0,-69-12-249 0 0,-21 1-76 0 0,1 0 1 0 0,-1 0-1 0 0,0 0 1 0 0,1 0-1 0 0,-1-1 1 0 0,0 1-1 0 0,1-1 1 0 0,-1 1-1 0 0,0-1 1 0 0,0 0-1 0 0,0 0 1 0 0,0 0-1 0 0,0 0 1 0 0,0-1-1 0 0,0 1 1 0 0,0 0 0 0 0,0-1-1 0 0,0 1 1 0 0,-1-1-1 0 0,1 0 1 0 0,-1 1-1 0 0,1-1 1 0 0,-1 0-1 0 0,0 0 1 0 0,1 0-11 0 0,7-22-3734 0 0,-6 19 379 0 0,-2 3-280 0 0,0 1-3692 0 0,-1-2-4013 0 0</inkml:trace>
  <inkml:trace contextRef="#ctx0" brushRef="#br0" timeOffset="1798.954">45 199 0 0 0,'0'0'994'0'0,"0"0"757"0"0,0 0 404 0 0,0 0 183 0 0,0 0 2 0 0,0 0-130 0 0,0 0-339 0 0,0 0-381 0 0,0 0-221 0 0,0 0-138 0 0,0 0-57 0 0,0 0-49 0 0,0 0-98 0 0,0-3-92 0 0,1-12-103 0 0,0 11-92 0 0,-1 4-90 0 0,19 0 2141 0 0,12 0-2387 0 0,97 0 430 0 0,0 5 0 0 0,54 12-734 0 0,-165-13 1938 0 0,-44-29-1865 0 0,-115-83 87 0 0,96 69-149 0 0,42 34-230 0 0,-2-4-917 0 0,8-1-5427 0 0,3 3-4086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55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179 115 0 0 0,'0'0'457'0'0,"0"0"468"0"0,0 0 472 0 0,0 0 366 0 0,0 0 122 0 0,0 0-148 0 0,0 0-264 0 0,0 0-306 0 0,0 0-280 0 0,-9-6-223 0 0,-31-16-102 0 0,31 16 7 0 0,9 6 56 0 0,0 0 64 0 0,0 0 34 0 0,9 7 3915 0 0,2 15-3413 0 0,-7-13-333 0 0,3 11-529 0 0,0 0 1 0 0,-2 1-1 0 0,0-1 1 0 0,-2 1-1 0 0,0 0 0 0 0,-1 0 1 0 0,-1 0-1 0 0,-1 0 0 0 0,-1 5-363 0 0,4 67 431 0 0,7 175-290 0 0,-10-267-221 0 0,0-1-32 0 0,0 0-42 0 0,0 0-81 0 0,0 0-81 0 0,0-20-3192 0 0,-1 11 2105 0 0,-1-18-3371 0 0,2 10-2549 0 0,0 9-892 0 0</inkml:trace>
  <inkml:trace contextRef="#ctx0" brushRef="#br0" timeOffset="507.643">1 155 1688 0 0,'0'0'2941'0'0,"0"0"-923"0"0,0 0-371 0 0,0 0 82 0 0,0 0 229 0 0,0 0 128 0 0,0 0-136 0 0,0 0-366 0 0,0 0-421 0 0,0 0-333 0 0,0 0-212 0 0,0 0-96 0 0,0-12-18 0 0,0-36-15 0 0,23 25 381 0 0,-16 21-686 0 0,25-12 161 0 0,1 2 1 0 0,-1 1-1 0 0,2 2 0 0 0,-1 1 1 0 0,1 2-1 0 0,1 1 1 0 0,-1 2-1 0 0,1 1-345 0 0,-32 2 5 0 0,0 0 0 0 0,0 0 0 0 0,0 1 0 0 0,-1-1 0 0 0,1 1 0 0 0,0-1 0 0 0,0 1-1 0 0,0 0 1 0 0,0 0 0 0 0,-1 0 0 0 0,1 1 0 0 0,0-1 0 0 0,-1 0 0 0 0,1 1 0 0 0,-1 0 0 0 0,0 0 0 0 0,0 0 0 0 0,1 0 0 0 0,-1 0 0 0 0,0 0-1 0 0,-1 0 1 0 0,1 0 0 0 0,0 1 0 0 0,-1-1 0 0 0,1 1 0 0 0,-1 0 0 0 0,0-1 0 0 0,0 1 0 0 0,0 0 0 0 0,0 0 0 0 0,0-1 0 0 0,0 1-1 0 0,-1 0 1 0 0,0 0 0 0 0,1 0 0 0 0,-1 0 0 0 0,0 0 0 0 0,0 0 0 0 0,-1 0 0 0 0,1 0 0 0 0,-1 0 0 0 0,1-1 0 0 0,-1 1 0 0 0,0 0 0 0 0,0 1-5 0 0,-9 20 19 0 0,0 1 0 0 0,-2-1 0 0 0,0-1 0 0 0,-2 0 0 0 0,0-1 0 0 0,-2-1 1 0 0,-13 16-20 0 0,19-25 7 0 0,-6 8-7 0 0,11-16-5 0 0,0 1 0 0 0,1 0 0 0 0,-1 1 0 0 0,1-1 0 0 0,0 1 0 0 0,1 0-1 0 0,-1 0 1 0 0,1 0 0 0 0,1 0 0 0 0,-1 0 0 0 0,1 1 0 0 0,0-1 0 0 0,0 1 0 0 0,1 0-1 0 0,-1-1 1 0 0,2 1 0 0 0,-1 1 5 0 0,3-5-5 0 0,0 0 0 0 0,0 0 0 0 0,1 0 0 0 0,-1 0-1 0 0,1 0 1 0 0,0 0 0 0 0,0-1 0 0 0,0 1 0 0 0,0-1 0 0 0,0 0 0 0 0,0 0-1 0 0,1 0 1 0 0,-1 0 0 0 0,1 0 0 0 0,-1-1 0 0 0,1 0 0 0 0,0 1 0 0 0,-1-1 0 0 0,1-1-1 0 0,4 1 6 0 0,-6 0-1 0 0,113 18-14 0 0,40 14 1 0 0,-153-33 18 0 0,0 1-1 0 0,0 0 1 0 0,0 0 0 0 0,0 0 0 0 0,-1 0-1 0 0,1 1 1 0 0,0-1 0 0 0,-1 0 0 0 0,1 1 0 0 0,-1-1-1 0 0,1 1 1 0 0,-1 0 0 0 0,0-1 0 0 0,0 1-1 0 0,0 0 1 0 0,0 0 0 0 0,0-1 0 0 0,0 1-1 0 0,0 0 1 0 0,0 0 0 0 0,-1 0 0 0 0,1 0 0 0 0,-1 1-1 0 0,0-1 1 0 0,1 0 0 0 0,-1 0 0 0 0,0 0-1 0 0,0 0 1 0 0,0 0 0 0 0,-1 0 0 0 0,1 0 0 0 0,0 0-1 0 0,-1 0 1 0 0,1 0 0 0 0,-1 0 0 0 0,0 0-1 0 0,0 0 1 0 0,0 0 0 0 0,0 0 0 0 0,0 0-1 0 0,0 0 1 0 0,-1 0-4 0 0,-58 74 154 0 0,29-47-119 0 0,0 0-1 0 0,-2-2 1 0 0,-1-2 0 0 0,-1-1-1 0 0,-15 7-34 0 0,44-28-98 0 0,-1-1 0 0 0,1 1 0 0 0,-1-1 0 0 0,0 0 0 0 0,0-1 0 0 0,0 1 0 0 0,0-2 0 0 0,0 1 0 0 0,0-1 0 0 0,0 0-1 0 0,0 0 1 0 0,0 0 0 0 0,-2-2 98 0 0,-5-22-4823 0 0,13 4-3224 0 0,1 18 5222 0 0,0-6-6377 0 0</inkml:trace>
  <inkml:trace contextRef="#ctx0" brushRef="#br0" timeOffset="1254.757">818 512 48 0 0,'0'0'2260'0'0,"0"0"80"0"0,0 0 38 0 0,0 0 82 0 0,0 0-81 0 0,0 0-321 0 0,0 0-443 0 0,0 0-383 0 0,0 0-257 0 0,0 0-173 0 0,0 0-149 0 0,-10 31-125 0 0,-33 96-110 0 0,32-82 202 0 0,14-43-524 0 0,0 0-1 0 0,0 0 1 0 0,0 0 0 0 0,0 0 0 0 0,0 0-1 0 0,1-1 1 0 0,-1 1 0 0 0,0-1 0 0 0,1 0-1 0 0,-1 0 1 0 0,1 0 0 0 0,-1 0 0 0 0,1-1-1 0 0,-1 0 1 0 0,1 1 0 0 0,0-1 0 0 0,-1 0-1 0 0,1-1 1 0 0,-1 1 0 0 0,1-1 0 0 0,-1 1-1 0 0,1-1 1 0 0,-1 0 0 0 0,1-1 0 0 0,0 1-96 0 0,22-8 305 0 0,0-2 0 0 0,0 0-1 0 0,-1-2 1 0 0,-1-1 0 0 0,0-1 0 0 0,13-10-305 0 0,-35 24 2 0 0,0 0-1 0 0,0 1 1 0 0,0 0-1 0 0,0-1 1 0 0,0 1-1 0 0,0 0 1 0 0,0 0-1 0 0,0 0 1 0 0,0 1-1 0 0,0-1 1 0 0,0 0-1 0 0,0 1 1 0 0,0-1-1 0 0,0 1 1 0 0,0 0-1 0 0,0-1 1 0 0,0 1-1 0 0,0 0 0 0 0,-1 0 1 0 0,1 0-1 0 0,0 1 1 0 0,-1-1-1 0 0,1 0 1 0 0,-1 0-1 0 0,1 1 1 0 0,-1-1-1 0 0,1 1 1 0 0,-1 0-1 0 0,0-1 1 0 0,0 1-1 0 0,0 0 1 0 0,0 0-1 0 0,0 0 1 0 0,0-1-1 0 0,-1 2-1 0 0,16 14 27 0 0,-8-9-12 0 0,0-1 0 0 0,1-1-1 0 0,0 0 1 0 0,0 0 0 0 0,0-1 0 0 0,1 0-1 0 0,-1 0 1 0 0,1-1 0 0 0,0 0 0 0 0,1-1 0 0 0,-1 0-1 0 0,1-1 1 0 0,-1 0 0 0 0,1-1 0 0 0,0 0-1 0 0,-1 0 1 0 0,1-1 0 0 0,0-1 0 0 0,0 0-1 0 0,-1 0 1 0 0,1-1 0 0 0,0-1 0 0 0,-1 1 0 0 0,0-2-1 0 0,0 1 1 0 0,8-5-15 0 0,11-10 132 0 0,0-2 0 0 0,-1-1-1 0 0,-2-1 1 0 0,0-2 0 0 0,-1 0-1 0 0,-1-1 1 0 0,-2-2 0 0 0,-1 0 0 0 0,-1-2-1 0 0,-1 0 1 0 0,-1-1 0 0 0,-2 0-1 0 0,-1-2 1 0 0,-2 0 0 0 0,0 0 0 0 0,-3-1-1 0 0,7-34-131 0 0,-15 62 16 0 0,0-1 0 0 0,-1 0 0 0 0,1 0-1 0 0,-1 0 1 0 0,0 0 0 0 0,-1 0 0 0 0,0-1 0 0 0,0 1-1 0 0,0 0 1 0 0,0 0 0 0 0,-1 0 0 0 0,0 0 0 0 0,-1 0-1 0 0,1 0 1 0 0,-1 0 0 0 0,0 0 0 0 0,-1 1-1 0 0,1-1 1 0 0,-1 1 0 0 0,0-1 0 0 0,0 1 0 0 0,-1 0-1 0 0,0 0 1 0 0,0 0 0 0 0,-2-2-16 0 0,4 7-1 0 0,0-1-1 0 0,1 1 1 0 0,-1 0 0 0 0,0-1-1 0 0,0 1 1 0 0,1 0 0 0 0,-1 0-1 0 0,0 0 1 0 0,0 0 0 0 0,1 0-1 0 0,-1 0 1 0 0,0 1 0 0 0,0-1-1 0 0,1 0 1 0 0,-1 1 0 0 0,0 0-1 0 0,1-1 1 0 0,-1 1 0 0 0,1 0-1 0 0,-1 0 1 0 0,1 0 0 0 0,-1 0-1 0 0,1 0 1 0 0,-1 0 0 0 0,1 0 0 0 0,0 0-1 0 0,0 1 1 0 0,0-1 0 0 0,-1 0-1 0 0,1 1 1 0 0,1-1 0 0 0,-1 1-1 0 0,0 0 1 0 0,0-1 0 0 0,0 1-1 0 0,1-1 1 0 0,-1 1 0 0 0,1 0-1 0 0,-1 0 2 0 0,-18 69-40 0 0,18-36 38 0 0,1 0 0 0 0,2 0 0 0 0,2 1 0 0 0,1-2 1 0 0,2 1-1 0 0,1-1 0 0 0,2 0 0 0 0,13 32 2 0 0,1 9 12 0 0,-5 29-534 0 0,-33-108-649 0 0,-30-53-4922 0 0,22 15-4178 0 0,19 36 7849 0 0,-4-6-5090 0 0</inkml:trace>
  <inkml:trace contextRef="#ctx0" brushRef="#br0" timeOffset="1496.405">1354 196 5873 0 0,'0'0'2334'0'0,"0"0"-758"0"0,0 0-26 0 0,0 0 400 0 0,0 0 253 0 0,0 0-93 0 0,0 0-326 0 0,0 0-428 0 0,0 0-315 0 0,0 0-190 0 0,0 0-139 0 0,35 12-78 0 0,109 37-84 0 0,-50-37 237 0 0,113-33-871 0 0,-181 20-1905 0 0,-15 1-3433 0 0,-5 0-6297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0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58 251 752 0 0,'0'0'2843'0'0,"0"0"-1281"0"0,0 0-316 0 0,0 0 242 0 0,0 0 300 0 0,0 0 122 0 0,0 0-107 0 0,0 0-242 0 0,0 0-273 0 0,0 0-172 0 0,0 0-108 0 0,0 0-118 0 0,-9-6-91 0 0,-30-16-85 0 0,30 17-77 0 0,9 5-88 0 0,0 0-69 0 0,0 0-61 0 0,0 0-52 0 0,0 0-53 0 0,0 0-40 0 0,11 0 742 0 0,281 7 1790 0 0,-205-3-2638 0 0,-91 3 1139 0 0,-85-51-1151 0 0,82 38-233 0 0,0 0 0 0 0,0 0 0 0 0,0 0 0 0 0,1-1 0 0 0,0 0-1 0 0,0 0 1 0 0,0-1 0 0 0,1 0 0 0 0,1 0 0 0 0,-1 0 0 0 0,1 0 0 0 0,0-1 0 0 0,1 1 0 0 0,0-1 0 0 0,1 0 0 0 0,0 0-1 0 0,0 0 1 0 0,1-1 0 0 0,0 1 0 0 0,0-3 77 0 0,43-7-6514 0 0,-28 16 2832 0 0,-1 2-3847 0 0,-3 1-2465 0 0</inkml:trace>
  <inkml:trace contextRef="#ctx0" brushRef="#br0" timeOffset="-1072.994">23 490 13627 0 0,'0'0'1508'0'0,"0"0"-214"0"0,0 0-53 0 0,0 0 114 0 0,0 0 66 0 0,0 0-96 0 0,0 0-275 0 0,0 0-354 0 0,0 0-287 0 0,0 0-187 0 0,0 0-109 0 0,6-6 177 0 0,18 42-39 0 0,-2 0 0 0 0,-2 2 1 0 0,-1 1-1 0 0,-2 0 0 0 0,-2 1 1 0 0,-1 1-1 0 0,-2 0 0 0 0,-2 1 1 0 0,-2 0-1 0 0,-2 0 0 0 0,-1 1 1 0 0,-2 12-252 0 0,16 83 147 0 0,0-50-104 0 0,-9-103 473 0 0,17-99-167 0 0,87-264-116 0 0,-102 346-276 0 0,-1 0 0 0 0,-2-1 0 0 0,-1 0 0 0 0,-1-1-1 0 0,-3 1 1 0 0,0-1 0 0 0,-2-15 43 0 0,-4 45-438 0 0,-3 12-15418 0 0,5-5 4541 0 0</inkml:trace>
  <inkml:trace contextRef="#ctx0" brushRef="#br0" timeOffset="-607.025">419 1079 10866 0 0,'0'0'1010'0'0,"0"0"-365"0"0,0 0 29 0 0,0 0 315 0 0,0 0 258 0 0,0 0 60 0 0,0 0-159 0 0,0 0-210 0 0,0 0-163 0 0,0 0-94 0 0,0 0-71 0 0,0 0-63 0 0,0 0-54 0 0,31-2-60 0 0,96-8-59 0 0,-62 7 326 0 0,-64 5-667 0 0,1-1 1 0 0,-1 1-1 0 0,0 0 1 0 0,0-1-1 0 0,0 1 0 0 0,0 0 1 0 0,0-1-1 0 0,0 1 0 0 0,0 0 1 0 0,-1 0-1 0 0,1 0 1 0 0,0 0-1 0 0,-1 0 0 0 0,0 0 1 0 0,1 0-1 0 0,-1 0 0 0 0,0 0 1 0 0,0 0-1 0 0,0 0 1 0 0,-1 0-1 0 0,1 0 0 0 0,0 0 1 0 0,-1 0-1 0 0,1-1 0 0 0,-1 1 1 0 0,1 0-1 0 0,-1 0 1 0 0,0 0-1 0 0,0 0 0 0 0,0-1 1 0 0,0 1-1 0 0,0 0 0 0 0,-1-1 1 0 0,1 1-1 0 0,0-1 1 0 0,-1 1-1 0 0,1-1 0 0 0,-1 1-33 0 0,-79 97 455 0 0,78-96-443 0 0,0 0 0 0 0,0 0-1 0 0,0 1 1 0 0,0-1 0 0 0,1 0 0 0 0,-1 1 0 0 0,1 0-1 0 0,0 0 1 0 0,0 0 0 0 0,1 0 0 0 0,-1 0 0 0 0,1 0-1 0 0,-1 0 1 0 0,1 0 0 0 0,1 0 0 0 0,-1 1 0 0 0,1-1-1 0 0,-1 0 1 0 0,1 2-12 0 0,2-4 29 0 0,0 0 0 0 0,1 0 0 0 0,-1 0-1 0 0,0 0 1 0 0,1 0 0 0 0,-1 0 0 0 0,1 0 0 0 0,0-1 0 0 0,0 0 0 0 0,-1 1-1 0 0,1-1 1 0 0,0 0 0 0 0,0 0 0 0 0,0 0 0 0 0,0-1 0 0 0,0 1 0 0 0,0-1-1 0 0,1 0 1 0 0,0 0-29 0 0,147-2 882 0 0,-128-19-1937 0 0,-23 5-3651 0 0,0 4-1812 0 0,0 5-5232 0 0</inkml:trace>
  <inkml:trace contextRef="#ctx0" brushRef="#br0" timeOffset="576.568">899 623 8826 0 0,'0'0'1387'0'0,"0"0"-340"0"0,0 0 100 0 0,0 0 298 0 0,0 0 136 0 0,0 0-112 0 0,0 0-187 0 0,0 0-222 0 0,0 0-104 0 0,0 0-26 0 0,0 0-115 0 0,0 0-86 0 0,11 1-61 0 0,86 16 2300 0 0,-79-12-2668 0 0,0-1 1 0 0,0 0-1 0 0,0-1 0 0 0,1-1 1 0 0,-1-1-1 0 0,1-1 1 0 0,5-1-301 0 0,34 5 154 0 0,-51-2-1796 0 0,-20 0-8838 0 0,11-2 116 0 0</inkml:trace>
  <inkml:trace contextRef="#ctx0" brushRef="#br0" timeOffset="877.929">903 914 12843 0 0,'0'0'1627'0'0,"0"0"-507"0"0,0 0-96 0 0,0 0 240 0 0,0 0 223 0 0,0 0 7 0 0,0 0-215 0 0,0 0-277 0 0,0 0-204 0 0,0 0-120 0 0,0 0-82 0 0,0 0-53 0 0,0 0-30 0 0,30 0-50 0 0,92 0-66 0 0,9 14 789 0 0,-110-14-2581 0 0,-12-16-5293 0 0,-4 10-1953 0 0,-3 2-2949 0 0</inkml:trace>
  <inkml:trace contextRef="#ctx0" brushRef="#br0" timeOffset="4655.966">1562 1838 8402 0 0,'0'0'1155'0'0,"0"0"-452"0"0,0 0-125 0 0,0 0 209 0 0,0 0 257 0 0,0 0 145 0 0,0 0-52 0 0,0 0-202 0 0,0 0-204 0 0,0 0-164 0 0,0 0-69 0 0,0 0-13 0 0,0 0 71 0 0,-2 11 108 0 0,-1 29 2542 0 0,89-184-390 0 0,88-90-1818 0 0,-21 83-450 0 0,-129 135-453 0 0,-22 13-77 0 0,-2 3 9 0 0,0 0-12 0 0,1 36 89 0 0,5 19-66 0 0,-2-31-14 0 0,-1-1 0 0 0,-1 1 0 0 0,-2 0 0 0 0,0 0-1 0 0,-1 0 1 0 0,-2 6-24 0 0,-7 62-30 0 0,33-121 91 0 0,162-195-8 0 0,-163 203-40 0 0,-19 16-15 0 0,2 0-1 0 0,-1 0 1 0 0,1 0-1 0 0,-1 1 1 0 0,1 0 0 0 0,1 0-1 0 0,-1 0 1 0 0,0 0-1 0 0,1 1 1 0 0,0 0 0 0 0,0 0-1 0 0,0 1 1 0 0,0 0-1 0 0,0 0 1 0 0,0 0 0 0 0,1 0-1 0 0,4 1 3 0 0,-4 38 6 0 0,-16 154 64 0 0,-2-103-154 0 0,6-75-789 0 0,-5 20 1087 0 0,7-22-4850 0 0,2-1-4876 0 0,1-10-2616 0 0</inkml:trace>
  <inkml:trace contextRef="#ctx0" brushRef="#br0" timeOffset="5257.178">2523 1712 6769 0 0,'0'0'3492'0'0,"0"0"-1684"0"0,0 0-641 0 0,0 0-13 0 0,0 0 38 0 0,0 0-73 0 0,0 0-187 0 0,0 0-265 0 0,0 0-208 0 0,0 0-163 0 0,0 0-86 0 0,0 0-35 0 0,-27 33-48 0 0,-82 99-6 0 0,76-84 74 0 0,33-48-164 0 0,0 0-1 0 0,1 0 1 0 0,-1 0 0 0 0,0 0-1 0 0,1 0 1 0 0,-1 0 0 0 0,0 0 0 0 0,0 0-1 0 0,1 0 1 0 0,-1 1 0 0 0,0-1-1 0 0,1 0 1 0 0,-1 0 0 0 0,0 0 0 0 0,1 0-1 0 0,-1 0 1 0 0,0 1 0 0 0,0-1-1 0 0,1 0 1 0 0,-1 0 0 0 0,0 0-1 0 0,0 1 1 0 0,1-1 0 0 0,-1 0 0 0 0,0 0-1 0 0,0 1 1 0 0,0-1 0 0 0,0 0-1 0 0,1 0 1 0 0,-1 1 0 0 0,0-1 0 0 0,0 0-1 0 0,0 1 1 0 0,0-1 0 0 0,0 0-1 0 0,0 1 1 0 0,0-1 0 0 0,0 0-1 0 0,0 0 1 0 0,0 1 0 0 0,0-1-31 0 0,365-357 3882 0 0,-366 358-3876 0 0,1-1 0 0 0,0 1-1 0 0,0-1 1 0 0,0 1 0 0 0,0-1 0 0 0,-1 1 0 0 0,1-1-1 0 0,0 1 1 0 0,0-1 0 0 0,0 1 0 0 0,0-1 0 0 0,0 1-1 0 0,0-1 1 0 0,0 1 0 0 0,0-1 0 0 0,0 1 0 0 0,1-1-1 0 0,-1 1 1 0 0,0-1 0 0 0,0 1 0 0 0,0-1 0 0 0,0 1 0 0 0,1-1-1 0 0,-1 1 1 0 0,0-1 0 0 0,1 0 0 0 0,-1 1 0 0 0,0-1-1 0 0,1 1 1 0 0,-1-1 0 0 0,0 0 0 0 0,1 1 0 0 0,-1-1-1 0 0,1 0 1 0 0,-1 0 0 0 0,1 1 0 0 0,-1-1 0 0 0,0 0-1 0 0,1 0 1 0 0,-1 0 0 0 0,1 1 0 0 0,-1-1 0 0 0,1 0-1 0 0,-1 0 1 0 0,1 0 0 0 0,0 0 0 0 0,-1 0 0 0 0,1 0-1 0 0,-1 0 1 0 0,1 0 0 0 0,-1 0 0 0 0,1 0 0 0 0,-1 0-1 0 0,1-1 1 0 0,-1 1 0 0 0,1 0 0 0 0,-1 0 0 0 0,1 0-1 0 0,-1-1 1 0 0,0 1 0 0 0,1 0 0 0 0,-1 0 0 0 0,1-1 0 0 0,-1 1-1 0 0,0 0 1 0 0,1-1 0 0 0,-1 1 0 0 0,0-1 0 0 0,1 1-1 0 0,-1-1-5 0 0,-2 44 111 0 0,-2-27-93 0 0,-1-4-17 0 0,2 1 0 0 0,0 1 0 0 0,0-1-1 0 0,1 0 1 0 0,1 1 0 0 0,0-1 0 0 0,1 1 0 0 0,0 0 0 0 0,1-1 0 0 0,2 7-1 0 0,19 21 9 0 0,-57-56 889 0 0,-124-27-615 0 0,72 26-4976 0 0,80 16-722 0 0,5 0-6402 0 0</inkml:trace>
  <inkml:trace contextRef="#ctx0" brushRef="#br0" timeOffset="5507.604">2849 1617 13291 0 0,'0'0'2378'0'0,"0"0"-1149"0"0,0 0-254 0 0,0 0 167 0 0,0 0 97 0 0,0 0-70 0 0,0 0-167 0 0,0 0-206 0 0,0 0-180 0 0,0 0-112 0 0,0 0-97 0 0,0 0-98 0 0,0 0-74 0 0,30 3-62 0 0,93 12-59 0 0,-52-15 46 0 0,-38-12-312 0 0,-27 3-5755 0 0,-7 7 174 0 0,-2-1-5733 0 0</inkml:trace>
  <inkml:trace contextRef="#ctx0" brushRef="#br0" timeOffset="5756.802">3020 1388 9210 0 0,'0'0'1568'0'0,"0"0"-317"0"0,0 0 98 0 0,0 0 228 0 0,0 0 56 0 0,0 0-154 0 0,-8 35-355 0 0,-23 111-388 0 0,-1 26 172 0 0,27-104-2080 0 0,6-54-785 0 0,-1-14 1629 0 0,0 3-1907 0 0,1-2-3394 0 0,-1-1-3885 0 0</inkml:trace>
  <inkml:trace contextRef="#ctx0" brushRef="#br0" timeOffset="6377.472">3088 1812 7450 0 0,'0'0'1919'0'0,"0"0"-122"0"0,0 0 160 0 0,0 0 105 0 0,0 0-181 0 0,0 0-364 0 0,0 0-390 0 0,0 0-274 0 0,0 0-133 0 0,0 0-98 0 0,0 0-85 0 0,0 0-97 0 0,19-34-78 0 0,56-105-94 0 0,-2 6 253 0 0,3 23-281 0 0,-77 111-238 0 0,1 0 0 0 0,0-1 0 0 0,0 1 0 0 0,0 0-1 0 0,0 0 1 0 0,1 0 0 0 0,-1 0 0 0 0,0 0 0 0 0,0-1 0 0 0,0 1-1 0 0,1 0 1 0 0,-1 0 0 0 0,1 0 0 0 0,-1-1 0 0 0,0 1 0 0 0,1 0-1 0 0,-1 0 1 0 0,1-1 0 0 0,-1 1 0 0 0,1 0 0 0 0,0-1 0 0 0,-1 1 0 0 0,1-1-1 0 0,0 1 1 0 0,-1-1 0 0 0,1 1 0 0 0,0-1 0 0 0,0 1 0 0 0,-1-1-1 0 0,1 0 1 0 0,0 0 0 0 0,0 1 0 0 0,0-1 0 0 0,0 0 0 0 0,-1 0-1 0 0,1 0 1 0 0,0 0 0 0 0,0 0 0 0 0,0 0 0 0 0,0 0 0 0 0,0 0 0 0 0,0 0-1 0 0,-1 0 1 0 0,1 0 0 0 0,0 0 0 0 0,0-1 0 0 0,0 1 0 0 0,-1 0-1 0 0,1-1 1 0 0,0 1 0 0 0,0-1 0 0 0,-1 1 0 0 0,1-1 0 0 0,0 1-1 0 0,0-1 1 0 0,-1 1 0 0 0,1-1 0 0 0,-1 0 0 0 0,1 1 0 0 0,-1-1 0 0 0,1 0-1 0 0,-1 1 1 0 0,1-2-2 0 0,-13 87 134 0 0,4 21-177 0 0,8-104 45 0 0,1 0 1 0 0,0-1-1 0 0,0 1 0 0 0,0 0 0 0 0,0-1 1 0 0,1 1-1 0 0,-1-1 0 0 0,0 1 1 0 0,1-1-1 0 0,-1 0 0 0 0,1 0 1 0 0,-1 0-1 0 0,1 0 0 0 0,-1 0 1 0 0,1 0-1 0 0,0 0 0 0 0,0 0 1 0 0,-1 0-1 0 0,1-1 0 0 0,0 1 1 0 0,0-1-1 0 0,0 1 0 0 0,0-1 1 0 0,-1 0-1 0 0,1 0 0 0 0,0 0 1 0 0,0 0-1 0 0,0 0 0 0 0,0 0 1 0 0,0 0-1 0 0,0-1 0 0 0,0 1 0 0 0,-1-1 1 0 0,1 1-1 0 0,0-1 0 0 0,0 0 1 0 0,0 0-1 0 0,-1 0 0 0 0,1 0 1 0 0,-1 0-1 0 0,1 0 0 0 0,-1 0 1 0 0,1 0-1 0 0,-1-1 0 0 0,1 1 1 0 0,-1 0-1 0 0,0-1 0 0 0,0 0 1 0 0,0 1-1 0 0,1-2-2 0 0,198-276 673 0 0,-160 241-374 0 0,-37 79 132 0 0,-23 175 113 0 0,16-31-636 0 0,4-184 49 0 0,0 0-1 0 0,0 0 1 0 0,0 0-1 0 0,0 0 1 0 0,1 0-1 0 0,-1 0 1 0 0,0 0-1 0 0,1 0 1 0 0,-1 0-1 0 0,1 0 1 0 0,-1 0-1 0 0,1 0 1 0 0,-1 0-1 0 0,1-1 1 0 0,-1 1 0 0 0,1 0-1 0 0,0 0 1 0 0,0 0-1 0 0,-1-1 1 0 0,1 1-1 0 0,0 0 1 0 0,0-1-1 0 0,0 1 1 0 0,0-1-1 0 0,0 1 1 0 0,0-1-1 0 0,0 1 1 0 0,0-1-1 0 0,0 0 1 0 0,0 1 0 0 0,0-1-1 0 0,0 0 1 0 0,0 0-1 0 0,0 0 1 0 0,0 0-1 0 0,0 0 1 0 0,0 0-1 0 0,1 0 44 0 0,16-6-10539 0 0,-16 3-1144 0 0</inkml:trace>
  <inkml:trace contextRef="#ctx0" brushRef="#br0" timeOffset="6763.032">3869 1687 11947 0 0,'0'0'2468'0'0,"0"0"-483"0"0,0 0-233 0 0,0 0-208 0 0,0 0-260 0 0,0 0-277 0 0,0 0-241 0 0,0 0-169 0 0,0 0-97 0 0,0 0-63 0 0,0 0-48 0 0,0 0-53 0 0,-2 11-56 0 0,-20 102 516 0 0,16-17-1393 0 0,19-97-2995 0 0,-5-12-4986 0 0,-6 10 4674 0 0,1-1-5513 0 0</inkml:trace>
  <inkml:trace contextRef="#ctx0" brushRef="#br0" timeOffset="7353.764">3804 1598 3505 0 0,'0'0'3344'0'0,"0"0"-676"0"0,0 0-330 0 0,0 0-149 0 0,0 0-191 0 0,0 0-290 0 0,0 0-354 0 0,0 0-342 0 0,0 0-246 0 0,0 0-163 0 0,0 0-87 0 0,0 0 10 0 0,0 0 47 0 0,5 6 567 0 0,53-23 137 0 0,-48 15-1133 0 0,-2-1-91 0 0,-1 1 1 0 0,0 0 0 0 0,0 0 0 0 0,1 1 0 0 0,-1 0 0 0 0,1 0-1 0 0,-1 1 1 0 0,1 0 0 0 0,0 0 0 0 0,-1 1 0 0 0,1 0 0 0 0,-1 0-1 0 0,0 1 1 0 0,1 0 0 0 0,-1 0 0 0 0,0 0 0 0 0,0 1 0 0 0,2 2-54 0 0,-8-4 6 0 0,0 0 0 0 0,0 1 0 0 0,0-1 0 0 0,0 0 0 0 0,0 1 0 0 0,-1-1 0 0 0,1 1 1 0 0,0-1-1 0 0,-1 1 0 0 0,1 0 0 0 0,-1-1 0 0 0,0 1 0 0 0,1 0 0 0 0,-1-1 0 0 0,0 1 0 0 0,0 0 1 0 0,0-1-1 0 0,0 1 0 0 0,0 0 0 0 0,-1-1 0 0 0,1 1 0 0 0,0 0 0 0 0,-1-1 0 0 0,1 1 0 0 0,-1-1 1 0 0,0 1-1 0 0,1-1 0 0 0,-1 1 0 0 0,0-1 0 0 0,0 1 0 0 0,0-1 0 0 0,0 0 0 0 0,0 1 0 0 0,0-1 1 0 0,-2 1-7 0 0,-48 44 43 0 0,44-41-54 0 0,-55 50 98 0 0,62-55-88 0 0,-1 1 0 0 0,1-1-1 0 0,-1 0 1 0 0,1 1 0 0 0,0-1-1 0 0,-1 1 1 0 0,1-1 0 0 0,-1 1 0 0 0,1-1-1 0 0,0 1 1 0 0,-1-1 0 0 0,1 1 0 0 0,0-1-1 0 0,0 1 1 0 0,-1-1 0 0 0,1 1-1 0 0,0 0 1 0 0,0-1 0 0 0,0 1 0 0 0,0-1-1 0 0,0 1 1 0 0,0 0 0 0 0,0-1 0 0 0,0 1-1 0 0,0-1 1 0 0,0 1 0 0 0,0 0-1 0 0,0-1 1 0 0,0 1 0 0 0,0-1 0 0 0,1 1-1 0 0,-1-1 1 0 0,0 1 0 0 0,0 0 0 0 0,1-1-1 0 0,-1 1 1 0 0,0-1 0 0 0,1 1-1 0 0,-1-1 1 0 0,0 1 0 0 0,1-1 0 0 0,-1 0-1 0 0,1 1 1 0 0,-1-1 0 0 0,1 0 0 0 0,-1 1-1 0 0,1-1 1 0 0,-1 0 0 0 0,1 1-1 0 0,0-1 1 0 0,-1 0 0 0 0,1 0 0 0 0,-1 0-1 0 0,1 1 1 0 0,-1-1 0 0 0,1 0 0 0 0,0 0 0 0 0,42 6-10 0 0,-33-6 24 0 0,-5 0-1 0 0,0 0 0 0 0,-1 1 0 0 0,1-1 0 0 0,0 1 0 0 0,-1 0 0 0 0,1 0 0 0 0,-1 0 0 0 0,1 1 0 0 0,-1 0 0 0 0,0-1 0 0 0,1 2 0 0 0,-1-1 0 0 0,0 0 0 0 0,0 1 0 0 0,-1 0 0 0 0,1 0 0 0 0,0 0 0 0 0,-1 0 0 0 0,0 0 0 0 0,0 1 0 0 0,0 0 0 0 0,0-1 0 0 0,0 1 0 0 0,-1 0 0 0 0,0 0 0 0 0,0 1 0 0 0,0-1-1 0 0,0 0 1 0 0,0 1 0 0 0,-1-1 0 0 0,0 1 0 0 0,0-1 0 0 0,0 1 0 0 0,-1 0 0 0 0,0-1 0 0 0,1 4-12 0 0,-1-3 20 0 0,0 1-1 0 0,1-1 1 0 0,-2 0-1 0 0,1 0 1 0 0,0 1-1 0 0,-1-1 1 0 0,0 0-1 0 0,-1 0 1 0 0,1 0 0 0 0,-1 1-1 0 0,0-2 1 0 0,0 1-1 0 0,0 0 1 0 0,-1 0-1 0 0,1-1 1 0 0,-1 1-1 0 0,-3 3-19 0 0,1-3 8 0 0,0 1 1 0 0,0-1-1 0 0,0 0 0 0 0,-1-1 0 0 0,1 1 1 0 0,-1-1-1 0 0,0 0 0 0 0,-1-1 0 0 0,1 1 1 0 0,0-1-1 0 0,-1 0 0 0 0,0-1 0 0 0,0 0 1 0 0,0 0-1 0 0,0 0 0 0 0,0-1 0 0 0,0 0 1 0 0,0 0-1 0 0,0-1 0 0 0,0 0 0 0 0,-1 0 1 0 0,-4-1-9 0 0,9 0-56 0 0,-1-1 1 0 0,1 1 0 0 0,0 0-1 0 0,-1-1 1 0 0,1 0 0 0 0,0 0-1 0 0,0 0 1 0 0,0 0 0 0 0,1 0-1 0 0,-1-1 1 0 0,0 1 0 0 0,1-1-1 0 0,0 1 1 0 0,-1-1 0 0 0,1 0-1 0 0,0 0 1 0 0,1 0 0 0 0,-1 0-1 0 0,0-1 1 0 0,1 1 0 0 0,-1-3 55 0 0,-8-21-3515 0 0,4 3-4454 0 0,4 16-3885 0 0</inkml:trace>
  <inkml:trace contextRef="#ctx0" brushRef="#br0" timeOffset="1926.658">1910 807 10698 0 0,'0'0'4553'0'0,"0"0"-2566"0"0,0 0-916 0 0,0 0-115 0 0,0 0 54 0 0,0 0 60 0 0,0 0-65 0 0,0 0-174 0 0,0 0-212 0 0,0 0-142 0 0,0 0-91 0 0,0 0-44 0 0,24-26-11 0 0,76-81-22 0 0,18-6 732 0 0,27-19-210 0 0,-85 76-643 0 0,-58 82-314 0 0,-16 120 210 0 0,13-145-86 0 0,1 1 0 0 0,-1-1 1 0 0,1 1-1 0 0,-1-1 0 0 0,1 1 0 0 0,0 0 0 0 0,0-1 0 0 0,0 1 0 0 0,0-1 0 0 0,0 1 0 0 0,0 0 0 0 0,0-1 0 0 0,0 1 1 0 0,1-1-1 0 0,-1 1 0 0 0,0 0 0 0 0,1-1 0 0 0,0 1 0 0 0,-1-1 0 0 0,1 0 0 0 0,0 1 0 0 0,0-1 0 0 0,0 1 0 0 0,0-1 0 0 0,0 0 1 0 0,0 0-1 0 0,0 0 0 0 0,0 1 0 0 0,0-1 0 0 0,1 0 0 0 0,-1 0 0 0 0,0-1 0 0 0,1 1 0 0 0,-1 0 0 0 0,1 0 0 0 0,-1-1 1 0 0,1 1-1 0 0,-1-1 0 0 0,1 1 0 0 0,-1-1 0 0 0,1 0 0 0 0,-1 1 0 0 0,1-1 0 0 0,0 0 2 0 0,4 0 5 0 0,-1-1 0 0 0,1 0 0 0 0,0 0 0 0 0,-1 0 0 0 0,1-1 0 0 0,-1 1 0 0 0,0-1-1 0 0,1-1 1 0 0,-1 1 0 0 0,0-1 0 0 0,0 0 0 0 0,-1 0 0 0 0,1 0 0 0 0,2-3-5 0 0,7-3 1 0 0,132-127 59 0 0,-101 86-51 0 0,43-28-9 0 0,-72 140 11 0 0,-32 243 345 0 0,15-176-2521 0 0,8-129-7580 0 0,-5 0-1253 0 0</inkml:trace>
  <inkml:trace contextRef="#ctx0" brushRef="#br0" timeOffset="2166.821">3011 520 9178 0 0,'0'0'1915'0'0,"0"0"-579"0"0,0 0-33 0 0,0 0 203 0 0,0 0 94 0 0,0 0-121 0 0,0 0-304 0 0,0 0-353 0 0,0 0-261 0 0,0 0-163 0 0,0 0-118 0 0,0 0-84 0 0,0 0-82 0 0,-3 30-40 0 0,-6 92-26 0 0,10-58-535 0 0,-1-63 119 0 0,0-1-216 0 0,0 0-323 0 0,0 0-515 0 0,0 0-836 0 0,0 0-1500 0 0,0 0-1798 0 0,0 0-1089 0 0</inkml:trace>
  <inkml:trace contextRef="#ctx0" brushRef="#br0" timeOffset="2612.477">2876 490 5057 0 0,'0'0'2111'0'0,"0"0"-340"0"0,0 0-133 0 0,0 0-8 0 0,0 0-114 0 0,0 0-224 0 0,0 0-257 0 0,0 0-232 0 0,0 0-150 0 0,0 0-103 0 0,0 0-71 0 0,0 0-39 0 0,0 0-27 0 0,30-8-7 0 0,92-27-16 0 0,-64 27 357 0 0,-55 8-684 0 0,-1 1 0 0 0,1-1 0 0 0,-1 1-1 0 0,0-1 1 0 0,1 1 0 0 0,-1 0 0 0 0,0 0-1 0 0,0 0 1 0 0,1 0 0 0 0,-1 0 0 0 0,0 1 0 0 0,0-1-1 0 0,0 1 1 0 0,0-1 0 0 0,-1 1 0 0 0,1 0 0 0 0,0-1-1 0 0,-1 1 1 0 0,1 0 0 0 0,-1 0 0 0 0,1 0 0 0 0,-1 1-1 0 0,0-1 1 0 0,0 0 0 0 0,0 0 0 0 0,0 1 0 0 0,-1-1-1 0 0,1 0 1 0 0,-1 1 0 0 0,1-1 0 0 0,-1 1 0 0 0,0-1-1 0 0,0 0 1 0 0,0 1 0 0 0,0-1 0 0 0,0 1 0 0 0,0-1-1 0 0,-1 1 1 0 0,1-1 0 0 0,-1 0 0 0 0,0 1 0 0 0,0-1-1 0 0,1 0 1 0 0,-2 0 0 0 0,1 1 0 0 0,0-1 0 0 0,0 0-1 0 0,-1 0 1 0 0,1 0 0 0 0,-1 0 0 0 0,1-1-1 0 0,-1 1 1 0 0,0 0 0 0 0,0-1 0 0 0,0 1 0 0 0,0-1-1 0 0,0 1 1 0 0,-1-1-63 0 0,-3 5 32 0 0,1-4-29 0 0,1 1 1 0 0,1 0 0 0 0,-1 0 0 0 0,0 1 0 0 0,1-1-1 0 0,0 1 1 0 0,0 0 0 0 0,0-1 0 0 0,0 1-1 0 0,0 1 1 0 0,1-1 0 0 0,0 0 0 0 0,0 1 0 0 0,0-1-1 0 0,-1 5-3 0 0,5-6-10 0 0,0-1-1 0 0,0 1 0 0 0,0 0 0 0 0,0-1 1 0 0,0 1-1 0 0,1-1 0 0 0,-1 0 0 0 0,1 0 1 0 0,0 0-1 0 0,-1 0 0 0 0,1 0 0 0 0,0-1 1 0 0,0 1-1 0 0,0-1 0 0 0,0 1 0 0 0,0-1 1 0 0,1 0-1 0 0,-1-1 0 0 0,1 1 11 0 0,0 0 8 0 0,0 0 0 0 0,0 0 0 0 0,1 0 0 0 0,-1 0-1 0 0,0 1 1 0 0,0 0 0 0 0,0 0 0 0 0,-1 0 0 0 0,1 0 0 0 0,0 1 0 0 0,-1-1-1 0 0,1 1 1 0 0,-1 0 0 0 0,0 0 0 0 0,0 0 0 0 0,0 0 0 0 0,0 1-1 0 0,-1-1 1 0 0,1 1 0 0 0,-1 0 0 0 0,0-1 0 0 0,0 1 0 0 0,-1 0 0 0 0,1 0-1 0 0,-1 1 1 0 0,1-1 0 0 0,-1 0 0 0 0,-1 0 0 0 0,1 1 0 0 0,-1-1-1 0 0,1 0 1 0 0,-1 1 0 0 0,0-1 0 0 0,-1 3-8 0 0,-3 0 70 0 0,0 0-1 0 0,0 0 1 0 0,-1 0 0 0 0,0 0-1 0 0,0-1 1 0 0,-1 0 0 0 0,0 0-1 0 0,0 0 1 0 0,0-1 0 0 0,-1 1-1 0 0,0-2 1 0 0,-2 3-70 0 0,2-3 3 0 0,0 0-1 0 0,0 0 1 0 0,-1 0 0 0 0,1-1-1 0 0,-1 0 1 0 0,0-1 0 0 0,0 0-1 0 0,0 0 1 0 0,0 0 0 0 0,0-1-1 0 0,0 0 1 0 0,-1-1-3 0 0,-33-9-6607 0 0,35 7-413 0 0,2-1-4785 0 0</inkml:trace>
  <inkml:trace contextRef="#ctx0" brushRef="#br0" timeOffset="9274.974">4149 284 4449 0 0,'0'0'2160'0'0,"0"0"-586"0"0,0 0-171 0 0,0 0 81 0 0,0 0 113 0 0,0 0-90 0 0,0 0-306 0 0,0 0-390 0 0,0 0-217 0 0,0 0-52 0 0,0 0 76 0 0,0 0 97 0 0,0 0-33 0 0,15 7-24 0 0,50 23-14 0 0,-52-23-379 0 0,0 1 0 0 0,-1 0 0 0 0,0 1 0 0 0,-1 1-1 0 0,1 0 1 0 0,-2 1 0 0 0,0-1 0 0 0,0 2 0 0 0,0 1-265 0 0,17 18 449 0 0,-1-3-294 0 0,-2 0 0 0 0,-1 2 1 0 0,-1 0-1 0 0,-2 2 0 0 0,-1 0 0 0 0,-1 1 1 0 0,-2 1-1 0 0,-2 0 0 0 0,0 1 0 0 0,-3 1 1 0 0,-1 0-1 0 0,-1 0 0 0 0,-3 1 0 0 0,1 17-155 0 0,-4-16 17 0 0,-3 1 0 0 0,-1-1 0 0 0,-2 0 0 0 0,-2 0 0 0 0,-1 0 1 0 0,-2 0-1 0 0,-1-1 0 0 0,-2 0 0 0 0,-2-1 0 0 0,-1 0 0 0 0,-2-1 0 0 0,-6 6-17 0 0,-8 15-83 0 0,-4-2 1 0 0,-1-2-1 0 0,-3-1 1 0 0,-2-2-1 0 0,-2-1 1 0 0,-2-3-1 0 0,-14 9 83 0 0,14-9-364 0 0,8-9-2651 0 0,11-14-5410 0 0,17-18-3035 0 0</inkml:trace>
  <inkml:trace contextRef="#ctx0" brushRef="#br0" timeOffset="10068.412">1610 104 1496 0 0,'0'0'320'0'0,"0"0"-265"0"0,0 0 425 0 0,0 0 872 0 0,0 0 674 0 0,0 0 173 0 0,0 0-384 0 0,0 0-649 0 0,0 0-466 0 0,0 0-61 0 0,0 0 148 0 0,0 0 181 0 0,0 7 118 0 0,-16 63 1681 0 0,-22 25-873 0 0,4 1-1 0 0,4 1 1 0 0,-2 28-1894 0 0,1 4 585 0 0,6 1 0 0 0,5 1 0 0 0,5 0 1 0 0,4 104-586 0 0,13-196 102 0 0,1 0 0 0 0,1 0 1 0 0,3-1-1 0 0,1 0 1 0 0,1 0-1 0 0,3-1 1 0 0,0-1-1 0 0,3 1 1 0 0,1-2-1 0 0,2 0 1 0 0,1-2-1 0 0,1 0 1 0 0,23 28-103 0 0,-38-55-9 0 0,-1 1 0 0 0,1-1 0 0 0,1-1 1 0 0,-1 1-1 0 0,1-1 0 0 0,0 0 0 0 0,0 0 0 0 0,0 0 0 0 0,1-1 1 0 0,-1 0-1 0 0,1 0 0 0 0,0-1 0 0 0,0 0 0 0 0,0 0 1 0 0,1-1-1 0 0,-1 0 0 0 0,1 0 0 0 0,0 0 9 0 0,24-23-1571 0 0,-20-3-4677 0 0,-8 13-2814 0 0</inkml:trace>
  <inkml:trace contextRef="#ctx0" brushRef="#br0" timeOffset="22326.933">1444 998 0 0 0,'-2'4'1686'0'0,"-1"3"6393"0"0,48 5-2021 0 0,262-4 48 0 0,-190-9-5114 0 0,421 19 832 0 0,-191-11-940 0 0,-130-3-597 0 0,-37 7-183 0 0,23-10 50 0 0,-110-5-89 0 0,53 0 146 0 0,-20 1-25 0 0,21-5 17 0 0,-52 5 60 0 0,-5 2 17 0 0,-26 0-763 0 0,-75-4-2635 0 0,5 0-2902 0 0,5 5 5357 0 0,-3-4-11690 0 0</inkml:trace>
  <inkml:trace contextRef="#ctx0" brushRef="#br0" timeOffset="25214.1">4734 810 0 0 0,'-1'-15'291'0'0,"1"-19"-320"0"0,5 13 6726 0 0,0 26 7930 0 0,2 6-10630 0 0,3 4-3705 0 0,10 13-2585 0 0,-9-13 3806 0 0,54 53-955 0 0,-47-51-452 0 0,0 1 1 0 0,-1 0-1 0 0,-1 2 0 0 0,0 0 1 0 0,-2 0-1 0 0,0 2 1 0 0,6 15-107 0 0,3 29 198 0 0,-8 0-63 0 0,-12-14 66 0 0,10-68 1085 0 0,38-138-986 0 0,-26 95-239 0 0,59-161 95 0 0,-33 47-94 0 0,-48 154-114 0 0,-7 31-747 0 0,-1 33-2173 0 0,5-27-7623 0 0,0-16-1800 0 0</inkml:trace>
  <inkml:trace contextRef="#ctx0" brushRef="#br0" timeOffset="25646.013">5290 1024 3081 0 0,'0'0'1863'0'0,"0"0"-288"0"0,0 0 162 0 0,0 0 459 0 0,0 0 243 0 0,0 0-87 0 0,0 0-351 0 0,0 0-450 0 0,0 0-379 0 0,0 0-241 0 0,0 0-171 0 0,0 0-148 0 0,0 0-100 0 0,3-1-80 0 0,-1 5-306 0 0,0-1 1 0 0,0 1-1 0 0,0 0 0 0 0,0-1 0 0 0,-1 1 1 0 0,1 0-1 0 0,-1 0 0 0 0,0 0 0 0 0,0 0 0 0 0,-1 0 1 0 0,1 0-1 0 0,-1 0 0 0 0,0 1 0 0 0,0-1 0 0 0,0 0 1 0 0,0 0-1 0 0,-1 0 0 0 0,0 0 0 0 0,0 0 0 0 0,0 0 1 0 0,-1 3-127 0 0,0 10 218 0 0,5 90 462 0 0,7-111-3635 0 0,-4-6-3525 0 0,-2 6-5271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15 0 0 0,'0'0'906'0'0,"0"0"468"0"0,0 0 37 0 0,0 0-113 0 0,0 0-72 0 0,0 0-15 0 0,0 0 37 0 0,3-2 40 0 0,12-8-2 0 0,-11 8-61 0 0,-4 2-94 0 0,0 0-96 0 0,0 0-105 0 0,0 0-70 0 0,0 0-48 0 0,0 0-54 0 0,0 0-42 0 0,0 0-52 0 0,0 0-55 0 0,0 0-46 0 0,0 0-37 0 0,0 0-44 0 0,0 0-34 0 0,0 0-33 0 0,0 0-36 0 0,0 0-27 0 0,0 0-23 0 0,0 0-21 0 0,0 0-33 0 0,-3 16 1740 0 0,-66 101-1459 0 0,2-11-504 0 0,17 8 44 0 0,49-111-84 0 0,1 0 0 0 0,0 0-1 0 0,0 0 1 0 0,0 0-1 0 0,0 0 1 0 0,0 0 0 0 0,1 0-1 0 0,0 0 1 0 0,-1 0 0 0 0,1 0-1 0 0,0 0 1 0 0,0 0-1 0 0,1 0 1 0 0,-1-1 0 0 0,0 1-1 0 0,1 0 1 0 0,0-1-1 0 0,0 1 1 0 0,0-1 0 0 0,0 1-1 0 0,0-1 1 0 0,0 0-1 0 0,0 0 1 0 0,1 0 0 0 0,-1 0-1 0 0,1-1 1 0 0,-1 1 0 0 0,1-1-1 0 0,0 1 1 0 0,0-1-1 0 0,0 0 1 0 0,0 0 0 0 0,0 0-1 0 0,0 0 1 0 0,0-1-1 0 0,0 1 1 0 0,0-1 0 0 0,0 0-1 0 0,0 0 1 0 0,0 0 0 0 0,1 0-13 0 0,142 7 822 0 0,-145-7-807 0 0,-1 0 2 0 0,0 0 8 0 0,0 0 3 0 0,0 0-12 0 0,0 0 1 0 0,0 0-20 0 0,0 0-18 0 0,0 0-34 0 0,0 0-44 0 0,0 0-66 0 0,0-26-7819 0 0,0 15-259 0 0,0 7-3364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26 240 0 0 0,'0'0'1455'0'0,"0"0"173"0"0,0 0-27 0 0,0 0-132 0 0,0 0-152 0 0,0 0-50 0 0,0 0-14 0 0,0 0-31 0 0,0 0-71 0 0,-5 1-62 0 0,-9 3-1120 0 0,7-2 2213 0 0,8-2 4682 0 0,120-76-3465 0 0,110-94-1564 0 0,-197 229-1262 0 0,17 84-117 0 0,-50-142-472 0 0,-1 1 1 0 0,0 0-1 0 0,1 0 0 0 0,-1-1 1 0 0,1 1-1 0 0,-1 0 0 0 0,1-1 0 0 0,0 1 1 0 0,0-1-1 0 0,0 1 0 0 0,0-1 1 0 0,0 1-1 0 0,0-1 0 0 0,0 0 0 0 0,0 1 1 0 0,0-1-1 0 0,1 0 0 0 0,-1 0 1 0 0,0 0-1 0 0,1 0 0 0 0,-1 0 1 0 0,1 0-1 0 0,0 0 0 0 0,-1-1 0 0 0,1 1 1 0 0,0 0-1 0 0,-1-1 0 0 0,1 1 1 0 0,0-1-1 0 0,-1 0 0 0 0,1 0 0 0 0,0 0 1 0 0,1 1 15 0 0,16-6-4058 0 0,-1-8-5576 0 0,-14 9-2886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34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6409 0 0,'0'0'893'0'0,"0"0"-477"0"0,0 0-230 0 0,0 0 265 0 0,0 0 479 0 0,0 0 373 0 0,0 0 106 0 0,0 0-155 0 0,0 0-289 0 0,0 0-202 0 0,0 0-61 0 0,9 7 25 0 0,80 48 3049 0 0,-82-53-3569 0 0,1-1-1 0 0,0 1 1 0 0,-1-2-1 0 0,1 1 1 0 0,0-1-1 0 0,0-1 1 0 0,-1 1-1 0 0,1-1 1 0 0,0-1-1 0 0,-1 1 0 0 0,1-1 1 0 0,-1-1-1 0 0,1 1 1 0 0,-1-1-1 0 0,0-1 1 0 0,0 1-1 0 0,0-1 1 0 0,-1 0-1 0 0,4-3-206 0 0,110-104 1172 0 0,-109 99-1080 0 0,30-31 108 0 0,2 1 1 0 0,2 1-1 0 0,1 3 0 0 0,38-22-200 0 0,0 30 86 0 0,-80 32-63 0 0,-1 1 1 0 0,0 0 0 0 0,0 0 0 0 0,0 0 0 0 0,0 0 0 0 0,0 0-1 0 0,-1 1 1 0 0,0-1 0 0 0,0 1 0 0 0,0 0 0 0 0,0 0 0 0 0,0 0-1 0 0,-1 0 1 0 0,1 0 0 0 0,0 4-24 0 0,7 39 199 0 0,-3 0 0 0 0,-1 1-1 0 0,-2 0 1 0 0,-4 33-199 0 0,1-66 31 0 0,-1-7-28 0 0,0 0 1 0 0,-1-1-1 0 0,0 1 1 0 0,-1 0 0 0 0,0 0-1 0 0,0-1 1 0 0,0 0-1 0 0,-1 0 1 0 0,0 0 0 0 0,-1 0-1 0 0,1 0 1 0 0,-1-1-1 0 0,0 0 1 0 0,-1 0 0 0 0,0 0-1 0 0,0-1 1 0 0,0 0-1 0 0,0 0 1 0 0,-1 0 0 0 0,0-1-1 0 0,0 0 1 0 0,0 0 0 0 0,0-1-1 0 0,-1 0 1 0 0,0 0-1 0 0,1-1 1 0 0,-1 0 0 0 0,0 0-1 0 0,0-1 1 0 0,0 0-1 0 0,0 0 1 0 0,0-1 0 0 0,0 0-1 0 0,-2 0-3 0 0,-3 2-151 0 0,1 0-1 0 0,-1-1 1 0 0,1 0-1 0 0,-1-1 1 0 0,1 0-1 0 0,-1-1 1 0 0,1 0 0 0 0,-1-1-1 0 0,1-1 1 0 0,-1 0-1 0 0,1 0 1 0 0,0-1-1 0 0,1-1 1 0 0,-10-4 151 0 0,21 8-169 0 0,-1 1 1 0 0,1-1 0 0 0,-1 1-1 0 0,1-1 1 0 0,-1 0-1 0 0,1 1 1 0 0,-1-1 0 0 0,1 0-1 0 0,-1 1 1 0 0,1-1 0 0 0,0 0-1 0 0,-1 1 1 0 0,1-1-1 0 0,0 0 1 0 0,0 0 0 0 0,-1 0-1 0 0,1 1 1 0 0,0-1-1 0 0,0 0 1 0 0,0 0 0 0 0,0 1-1 0 0,0-1 1 0 0,0 0 0 0 0,0 0-1 0 0,1 0 1 0 0,-1 1-1 0 0,0-1 1 0 0,0 0 0 0 0,0 0-1 0 0,1 1 1 0 0,-1-1-1 0 0,1 0 1 0 0,-1 1 0 0 0,0-1-1 0 0,1 0 1 0 0,-1 1 0 0 0,1-1-1 0 0,-1 0 1 0 0,1 1-1 0 0,0-1 1 0 0,-1 1 0 0 0,1-1 168 0 0,15-14-9409 0 0,-15 15 8911 0 0,8-7-7966 0 0</inkml:trace>
  <inkml:trace contextRef="#ctx0" brushRef="#br0" timeOffset="385.777">1312 38 7218 0 0,'0'0'2404'0'0,"0"0"-322"0"0,0 0-164 0 0,0 0-118 0 0,0 0-232 0 0,0 0-250 0 0,-32 11-302 0 0,-97 40-250 0 0,59-5 96 0 0,62-36-720 0 0,1-3-79 0 0,0 0 0 0 0,1 0 0 0 0,0 1 0 0 0,0-1 1 0 0,1 2-1 0 0,0-1 0 0 0,1 0 0 0 0,-1 1 0 0 0,2 0 0 0 0,-1 0 0 0 0,1 0 1 0 0,1 0-1 0 0,-1 1 0 0 0,2-1 0 0 0,-1 1 0 0 0,1-1 0 0 0,1 1 0 0 0,-1 0 1 0 0,2-1-1 0 0,0 8-63 0 0,3-10 23 0 0,-1 0 1 0 0,1 0-1 0 0,0 0 1 0 0,1-1-1 0 0,0 0 1 0 0,0 0-1 0 0,0 0 0 0 0,0 0 1 0 0,1-1-1 0 0,0 0 1 0 0,0 0-1 0 0,1-1 1 0 0,-1 0-1 0 0,1 0 1 0 0,0 0-1 0 0,0-1 1 0 0,1 0-1 0 0,-1 0 1 0 0,0-1-1 0 0,1 0 0 0 0,0 0 1 0 0,-1-1-1 0 0,1 0 1 0 0,0 0-1 0 0,0-1 1 0 0,0 0-1 0 0,0 0-23 0 0,7 1 95 0 0,0-1 0 0 0,0-1 0 0 0,0 0-1 0 0,0-1 1 0 0,-1-1 0 0 0,1 0 0 0 0,0-1-1 0 0,-1-1 1 0 0,0 0 0 0 0,0-1 0 0 0,0 0-1 0 0,-1-1 1 0 0,0-1 0 0 0,0 0 0 0 0,-1-1-1 0 0,0 0 1 0 0,-1 0 0 0 0,0-2 0 0 0,4-3-95 0 0,-10 8 22 0 0,-1 1 0 0 0,0-1-1 0 0,0 0 1 0 0,0 0 0 0 0,-1-1 0 0 0,0 1 0 0 0,0-1 0 0 0,0 1 0 0 0,-1-1 0 0 0,0 0 0 0 0,0 0 0 0 0,-1 0 0 0 0,0 0 0 0 0,0 0 0 0 0,-1 0 0 0 0,1-1 0 0 0,-2 1 0 0 0,1 0 0 0 0,-1 0 0 0 0,0 0-1 0 0,0 0 1 0 0,-1 0 0 0 0,0 0 0 0 0,0 0 0 0 0,-1 1 0 0 0,0-1 0 0 0,0 1 0 0 0,-1-1 0 0 0,1 1 0 0 0,-1 0 0 0 0,-1 1 0 0 0,1-1 0 0 0,-3-1-22 0 0,0 1-264 0 0,0 2 0 0 0,0-1 0 0 0,-1 1 0 0 0,1 0 0 0 0,-1 1 1 0 0,0-1-1 0 0,0 2 0 0 0,0-1 0 0 0,-1 1 0 0 0,1 0 0 0 0,-2 1 264 0 0,-58-4-9328 0 0,45 5-2228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4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7122 0 0,'0'0'2523'0'0,"0"0"-512"0"0,0 0-165 0 0,0 0-19 0 0,0 0-112 0 0,0 0-239 0 0,0 0-332 0 0,0 0-300 0 0,0 0-186 0 0,0 0-65 0 0,0 0-23 0 0,0 0 9 0 0,1 11 3467 0 0,69 8-2293 0 0,120-16-684 0 0,-14-11-569 0 0,-105 15-319 0 0,-66-3-1636 0 0,-38-11-7632 0 0,25 7 2335 0 0,2 0-5067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48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12707 0 0,'0'0'1555'0'0,"0"0"-340"0"0,0 0 98 0 0,0 0 304 0 0,0 0 150 0 0,0 0-196 0 0,0 0-279 0 0,0 0-295 0 0,0 0-186 0 0,0 0-143 0 0,0 0-114 0 0,0 0-78 0 0,0 0-80 0 0,34 5-71 0 0,110 17-74 0 0,-61-16 57 0 0,1-13-164 0 0,-49-4-2302 0 0,-28 7-2233 0 0,-1 0-3572 0 0,-4 0-4396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37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10 299 1720 0 0,'0'0'2309'0'0,"0"0"-377"0"0,0 0-110 0 0,0 0 61 0 0,0 0 57 0 0,0 0-115 0 0,0 0-275 0 0,0 0-290 0 0,0 0-277 0 0,0 0-178 0 0,0 0-89 0 0,-3-1-20 0 0,3 1-634 0 0,-1 0-1 0 0,1 0 0 0 0,0 0 0 0 0,-1-1 0 0 0,1 1 0 0 0,-1 0 1 0 0,1 0-1 0 0,0-1 0 0 0,-1 1 0 0 0,1 0 0 0 0,0 0 1 0 0,0-1-1 0 0,-1 1 0 0 0,1 0 0 0 0,0-1 0 0 0,0 1 0 0 0,-1 0 1 0 0,1-1-1 0 0,0 1 0 0 0,0-1 0 0 0,0 1 0 0 0,0 0 0 0 0,-1-1 1 0 0,1 1-1 0 0,0-1 0 0 0,0 1 0 0 0,0 0 0 0 0,0-1 0 0 0,0 1 1 0 0,0-1-1 0 0,0 1 0 0 0,0-1 0 0 0,0 1 0 0 0,0 0 0 0 0,1-1 1 0 0,-1 1-1 0 0,0-1 0 0 0,0 1 0 0 0,0 0 0 0 0,0-1 0 0 0,1 1 1 0 0,-1-1-1 0 0,0 1 0 0 0,0 0 0 0 0,1-1 0 0 0,-1 1 0 0 0,0 0 1 0 0,0 0-1 0 0,1-1 0 0 0,-1 1 0 0 0,0 0 0 0 0,1 0 0 0 0,-1-1 1 0 0,1 1-1 0 0,-1 0 0 0 0,0 0 0 0 0,1 0 0 0 0,-1 0 0 0 0,1-1 1 0 0,-1 1-1 0 0,0 0 0 0 0,1 0 0 0 0,-1 0 0 0 0,1 0 0 0 0,-1 0 1 0 0,1 0-62 0 0,8-9-3 0 0,111-76 2389 0 0,-27 70-1865 0 0,-90 16-510 0 0,-1 0 0 0 0,1 0 0 0 0,-1 1 0 0 0,0-1 0 0 0,0 1 0 0 0,0-1 0 0 0,0 1 0 0 0,0 0 0 0 0,0 0 0 0 0,0 0 0 0 0,0 0 0 0 0,0 0 0 0 0,-1 0 0 0 0,0 1 0 0 0,1-1 0 0 0,-1 0 0 0 0,0 1 0 0 0,0-1 0 0 0,0 1 0 0 0,0-1 0 0 0,0 1 0 0 0,-1 0 0 0 0,1-1 0 0 0,-1 1 0 0 0,0 0 0 0 0,0 2-11 0 0,1-1 15 0 0,5 38 46 0 0,-3 0-1 0 0,-1 0 0 0 0,-2 1 0 0 0,-2-1 0 0 0,-2 0 0 0 0,-1 0 0 0 0,-3-1 1 0 0,-1 1-1 0 0,-2-2 0 0 0,-3 4-60 0 0,-35 90 2 0 0,38-125 161 0 0,11-28 42 0 0,1 6-235 0 0,2-11 33 0 0,2 0 0 0 0,1 1 1 0 0,0-1-1 0 0,2 2 0 0 0,1-1 0 0 0,0 1 0 0 0,2 0 1 0 0,1 1-1 0 0,0 0 0 0 0,7-6-3 0 0,-5 1 1 0 0,1 0 1 0 0,1 2-1 0 0,1 0 1 0 0,1 1-1 0 0,1 0 1 0 0,2 2-1 0 0,0 0 1 0 0,1 1-1 0 0,1 2 0 0 0,0 0 1 0 0,20-10-2 0 0,-42 28-2 0 0,0 0 1 0 0,1 0 0 0 0,-1 0-1 0 0,0 0 1 0 0,0 1-1 0 0,1-1 1 0 0,-1 0-1 0 0,0 1 1 0 0,0-1-1 0 0,0 1 1 0 0,1-1 0 0 0,-1 1-1 0 0,0 0 1 0 0,0-1-1 0 0,0 1 1 0 0,0 0-1 0 0,0 0 1 0 0,0 0-1 0 0,0 0 1 0 0,-1 0 0 0 0,1 0-1 0 0,0 0 1 0 0,0 0-1 0 0,-1 0 1 0 0,1 0-1 0 0,0 0 1 0 0,-1 0-1 0 0,0 0 1 0 0,1 1-1 0 0,-1-1 1 0 0,1 0 0 0 0,-1 0-1 0 0,0 1 1 0 0,0-1-1 0 0,0 0 1 0 0,0 1-1 0 0,0-1 1 0 0,0 0-1 0 0,0 0 1 0 0,0 1 0 0 0,-1-1-1 0 0,1 0 1 0 0,0 0-1 0 0,-1 1 1 0 0,1-1-1 0 0,-1 0 1 0 0,1 0-1 0 0,-1 0 1 0 0,0 0 0 0 0,1 0-1 0 0,-1 0 1 0 0,0 0-1 0 0,0 0 1 0 0,0 0 1 0 0,0 7 6 0 0,-56 176 87 0 0,23-4-191 0 0,34-179 71 0 0,14-10-65 0 0,-13 8 92 0 0,105-139 21 0 0,78-78-21 0 0,-37 100 36 0 0,-106 104-121 0 0,-38 51 125 0 0,-69 132 46 0 0,54-147-74 0 0,1 1 1 0 0,1 0-1 0 0,1 0 1 0 0,1 1-1 0 0,1 0 1 0 0,1 1-1 0 0,2 0 1 0 0,0-1 0 0 0,1 11-13 0 0,2-26-13 0 0,1-8 9 0 0,-1 0 0 0 0,1-1 0 0 0,0 1-1 0 0,0 0 1 0 0,-1 0 0 0 0,1 0 0 0 0,0 0-1 0 0,0 0 1 0 0,0 0 0 0 0,0 0 0 0 0,0 0-1 0 0,0 0 1 0 0,0 0 0 0 0,1 0 0 0 0,-1 0-1 0 0,0 0 1 0 0,0 0 0 0 0,1 0-1 0 0,-1-1 1 0 0,0 1 0 0 0,1 0 0 0 0,-1 0-1 0 0,1 0 1 0 0,0 0 0 0 0,-1-1 0 0 0,1 1-1 0 0,-1 0 1 0 0,1-1 0 0 0,0 1 0 0 0,0 0-1 0 0,-1-1 1 0 0,1 1 0 0 0,0-1-1 0 0,0 1 1 0 0,0-1 4 0 0,0 0-36 0 0,-1 0-20 0 0,8-22-1415 0 0,0 9 452 0 0,1 1-2910 0 0,-5 4-5542 0 0,-2 5-2074 0 0</inkml:trace>
  <inkml:trace contextRef="#ctx0" brushRef="#br0" timeOffset="563.165">1149 483 13907 0 0,'0'0'1506'0'0,"0"0"-250"0"0,0 0-49 0 0,0 0 17 0 0,0 0-90 0 0,0 0-203 0 0,0 0-269 0 0,0 0-236 0 0,0 0-152 0 0,0 0-81 0 0,0 0-41 0 0,0 0-28 0 0,0 0-16 0 0,-24 31-24 0 0,-72 97-15 0 0,52-60 23 0 0,-50 69 63 0 0,83-125-77 0 0,15-23 226 0 0,15-23-7 0 0,5-4-155 0 0,2 2 0 0 0,2 0 0 0 0,1 2 1 0 0,2 1-1 0 0,1 1 0 0 0,10-5-142 0 0,71-59 335 0 0,-104 128-157 0 0,3 218 978 0 0,-13-183-1055 0 0,1-66-125 0 0,0-1-4 0 0,0 0-16 0 0,0 0-8 0 0,0 0-31 0 0,0 0-82 0 0,3-16-1450 0 0,0-5-2196 0 0,-3 7-5940 0 0,0 9-1482 0 0</inkml:trace>
  <inkml:trace contextRef="#ctx0" brushRef="#br0" timeOffset="813.908">937 689 6761 0 0,'0'0'4271'0'0,"0"0"-2171"0"0,0 0-797 0 0,0 0 111 0 0,0 0 155 0 0,0 0-27 0 0,0 0-258 0 0,0 0-279 0 0,0 0-221 0 0,0 0-171 0 0,0 0-139 0 0,0 0-130 0 0,0 0-122 0 0,33 1-91 0 0,99 1-76 0 0,-41-2-397 0 0,-36-8-2219 0 0,-37 3-1472 0 0,-1 0-4154 0 0,-5 2-562 0 0</inkml:trace>
  <inkml:trace contextRef="#ctx0" brushRef="#br0" timeOffset="3872.994">1815 244 0 0 0,'0'0'795'0'0,"0"0"773"0"0,0 0 181 0 0,0 0 3 0 0,0 0-72 0 0,0 0-85 0 0,0 0-157 0 0,0 0-164 0 0,0 0-182 0 0,0 0-163 0 0,0 0-115 0 0,0 0-79 0 0,0 0-45 0 0,-10-5-27 0 0,-34-12-33 0 0,-55 9 3632 0 0,92 9-4152 0 0,0 1 0 0 0,0 0 0 0 0,1 0 0 0 0,-1 0 0 0 0,0 1 0 0 0,1 0 0 0 0,-1 0 0 0 0,1 1 0 0 0,0 0-1 0 0,0 0 1 0 0,0 0 0 0 0,1 1 0 0 0,-1 0 0 0 0,1 0 0 0 0,-3 4-110 0 0,-33 25 449 0 0,34-27-416 0 0,0 0 1 0 0,1 1-1 0 0,0 0 0 0 0,1 0 1 0 0,-1 0-1 0 0,1 1 1 0 0,1 0-1 0 0,0 0 0 0 0,0 0 1 0 0,1 0-1 0 0,0 0 1 0 0,0 1-1 0 0,1-1 0 0 0,0 1 1 0 0,1 0-1 0 0,0 0 1 0 0,1 0-1 0 0,0 0 1 0 0,1 9-34 0 0,-1-17 15 0 0,1 1 0 0 0,-1-1 0 0 0,1 1 0 0 0,-1-1 0 0 0,1 1 0 0 0,0-1 0 0 0,0 0 1 0 0,0 1-1 0 0,0-1 0 0 0,1 0 0 0 0,-1 0 0 0 0,1 0 0 0 0,-1 0 0 0 0,1 0 0 0 0,0 0 1 0 0,-1 0-1 0 0,1-1 0 0 0,0 1 0 0 0,0-1 0 0 0,0 1 0 0 0,0-1 0 0 0,1 0 1 0 0,-1 0-1 0 0,0 0 0 0 0,1 0 0 0 0,-1 0 0 0 0,0 0 0 0 0,1-1 0 0 0,-1 1 0 0 0,1-1 1 0 0,-1 1-1 0 0,1-1 0 0 0,-1 0 0 0 0,3 0-15 0 0,90-9 1014 0 0,-63-2-863 0 0,0-1 0 0 0,-2-1 0 0 0,1-2 0 0 0,-2-1 0 0 0,0-1 0 0 0,-1-2-1 0 0,0 0 1 0 0,-2-2 0 0 0,-1-1 0 0 0,0-2 0 0 0,9-11-151 0 0,-30 31 46 0 0,-1 0 0 0 0,1 0-1 0 0,-1 0 1 0 0,0-1 0 0 0,0 1-1 0 0,-1-1 1 0 0,1 1 0 0 0,-1-1-1 0 0,0 0 1 0 0,0 0 0 0 0,-1 0-1 0 0,1 0 1 0 0,-1-1 0 0 0,0 1-1 0 0,0 0 1 0 0,-1-1-46 0 0,-1 5 11 0 0,0 0-1 0 0,0 0 1 0 0,-1 0-1 0 0,1 0 1 0 0,0 1-1 0 0,-1-1 1 0 0,1 1-1 0 0,0-1 1 0 0,-1 1-1 0 0,1-1 1 0 0,0 1 0 0 0,-1 0-1 0 0,1 0 1 0 0,-1 0-1 0 0,1 0 1 0 0,-1 0-1 0 0,1 0 1 0 0,-1 0-1 0 0,1 0 1 0 0,0 0-1 0 0,-1 1 1 0 0,1-1 0 0 0,-1 0-1 0 0,1 1 1 0 0,0 0-1 0 0,-1-1 1 0 0,1 1-1 0 0,0 0 1 0 0,0-1-1 0 0,0 1 1 0 0,-1 0-1 0 0,1 0-10 0 0,-2 5 9 0 0,0 0 0 0 0,0 0 0 0 0,1 0-1 0 0,-1 0 1 0 0,1 0 0 0 0,1 1 0 0 0,-1-1-1 0 0,1 1 1 0 0,0-1 0 0 0,1 1 0 0 0,-1-1-1 0 0,1 1 1 0 0,1 0 0 0 0,-1-1 0 0 0,1 1-1 0 0,0-1 1 0 0,1 1 0 0 0,0-1 0 0 0,0 0-1 0 0,0 1 1 0 0,0-1 0 0 0,1 0-1 0 0,0 0 1 0 0,3 4-9 0 0,-1 4 11 0 0,8 25 0 0 0,-2 1 0 0 0,-2 0 0 0 0,-2 1 0 0 0,-2-1 1 0 0,-1 2-1 0 0,-2-1 0 0 0,-3 22-11 0 0,0-38-13 0 0,-1-1-1 0 0,-2 1 0 0 0,0-1 1 0 0,-2 0-1 0 0,0-1 0 0 0,-2 1 1 0 0,0-1-1 0 0,-2-1 0 0 0,0 0 1 0 0,-2 0-1 0 0,0-1 0 0 0,-2 0 1 0 0,-1 0 13 0 0,4-7 15 0 0,9-9-15 0 0,0-1 1 0 0,-1 1-1 0 0,0-1 1 0 0,0 0-1 0 0,0 0 0 0 0,-1 0 1 0 0,1 0-1 0 0,-1 0 1 0 0,0-1-1 0 0,0 1 0 0 0,0-1 1 0 0,-1 0-1 0 0,1-1 1 0 0,-1 1-1 0 0,0-1 0 0 0,1 0 1 0 0,-1 0-1 0 0,0 0 1 0 0,0 0-1 0 0,-1-1 1 0 0,1 0-1 0 0,0 0 0 0 0,0-1 1 0 0,0 1-1 0 0,-5-1 0 0 0,7-2 3 0 0,0-1 0 0 0,0 1 0 0 0,0-1 0 0 0,0 1-1 0 0,1-1 1 0 0,-1 0 0 0 0,1 0 0 0 0,0 0 0 0 0,-1 0 0 0 0,2 0 0 0 0,-1-1 0 0 0,0 1-1 0 0,1-1 1 0 0,-1 1 0 0 0,1-1 0 0 0,0 0 0 0 0,0 1 0 0 0,0-1 0 0 0,1 0-1 0 0,-1-3-2 0 0,-2-6-1 0 0,1 0-1 0 0,0 0 1 0 0,1 0-1 0 0,0-1 1 0 0,1 1-1 0 0,1-1 0 0 0,0 1 1 0 0,0 0-1 0 0,1 0 1 0 0,1 0-1 0 0,1 0 0 0 0,0 0 1 0 0,0 0-1 0 0,1 1 1 0 0,1 0-1 0 0,6-11 2 0 0,85-81-43 0 0,-85 96 48 0 0,0 0-1 0 0,1 0 0 0 0,0 1 0 0 0,1 1 0 0 0,-1 0 0 0 0,1 1 1 0 0,0 0-1 0 0,0 1 0 0 0,7-1-4 0 0,10 1-10 0 0,-30 4 8 0 0,-1 0 8 0 0,0 0 8 0 0,0 0-8 0 0,0 0-8 0 0,0 0 4 0 0,0 0-2 0 0,0 0 22 0 0,0 0 11 0 0,0 0-10 0 0,0 0 6 0 0,0 0 1 0 0,0 0-17 0 0,0 0-18 0 0,0 0 6 0 0,0 0-26 0 0,0 0 18 0 0,0 0 31 0 0,0 0 1 0 0,0 0-2 0 0,0 0 0 0 0,0 0 9 0 0,0 0-36 0 0,0 0-6 0 0,0 0-2 0 0,0 0-8 0 0,0 0 27 0 0,0 0 4 0 0,0 0-1 0 0,0 0-14 0 0,0 0 2 0 0,0 0 18 0 0,0 0-4 0 0,0 0-6 0 0,0 0-27 0 0,0 0 4 0 0,0 0 3 0 0,0 0-14 0 0,0 0-12 0 0,0 0-34 0 0,0 0-36 0 0,0 0-78 0 0,0 0-81 0 0,0 0-117 0 0,0 0-232 0 0,0 0-477 0 0,0 0-900 0 0,0 0-2042 0 0,0 0-4045 0 0,0 0-4038 0 0</inkml:trace>
  <inkml:trace contextRef="#ctx0" brushRef="#br0" timeOffset="5673.581">2425 155 0 0 0,'0'0'1543'0'0,"0"0"541"0"0,0 0 285 0 0,0 0 91 0 0,0 0-112 0 0,0 0-337 0 0,0 0-392 0 0,0 0-332 0 0,0 0-215 0 0,0 0-116 0 0,11-3-56 0 0,32-12-61 0 0,-33 11-79 0 0,-10 4-110 0 0,-22 59 1416 0 0,-30 97-1261 0 0,30-85-663 0 0,-3 0 0 0 0,-4-2 0 0 0,-9 13-142 0 0,-30 39-353 0 0,65-117 705 0 0,3-4-497 0 0,0 0-1 0 0,0 0 0 0 0,-1 0 0 0 0,1-1 0 0 0,0 1 1 0 0,0 0-1 0 0,-1 0 0 0 0,1 0 0 0 0,0 0 1 0 0,-1 0-1 0 0,1 0 0 0 0,0-1 0 0 0,-1 1 0 0 0,1 0 1 0 0,0 0-1 0 0,0 0 0 0 0,-1 0 0 0 0,1 0 1 0 0,0 0-1 0 0,-1 0 0 0 0,1 1 0 0 0,0-1 1 0 0,-1 0-1 0 0,1 0 0 0 0,0 0 0 0 0,0 0 0 0 0,-1 0 1 0 0,1 0-1 0 0,0 0 0 0 0,-1 1 0 0 0,1-1 1 0 0,0 0-1 0 0,0 0 0 0 0,0 0 0 0 0,-1 1 0 0 0,1-1 1 0 0,0 0-1 0 0,0 0 0 0 0,0 1 0 0 0,-1-1 1 0 0,1 0-1 0 0,0 0 0 0 0,0 1 0 0 0,0-1 0 0 0,0 0 146 0 0,4-50-13088 0 0,-1 39 8542 0 0</inkml:trace>
  <inkml:trace contextRef="#ctx0" brushRef="#br0" timeOffset="6300.916">2255 549 0 0 0,'0'0'888'0'0,"0"0"867"0"0,0 0 479 0 0,0 0 93 0 0,0 0-110 0 0,0 0-225 0 0,0 0-313 0 0,0 0-347 0 0,0 0-269 0 0,0 0-205 0 0,0 0-127 0 0,0 0-94 0 0,0 0-65 0 0,19 13-46 0 0,58 39-44 0 0,-23-35 1116 0 0,-45-18-1307 0 0,0-3-141 0 0,0 1 0 0 0,-1-1 1 0 0,0 0-1 0 0,0-1 0 0 0,0 0 0 0 0,0-1 1 0 0,-1 1-1 0 0,1-1 0 0 0,-2-1 0 0 0,1 1 1 0 0,-1-1-151 0 0,10-8 159 0 0,36-32 154 0 0,-3-2-1 0 0,-1-2 0 0 0,-3-3 1 0 0,33-51-313 0 0,-72 98 48 0 0,-1-1 0 0 0,0 0 0 0 0,0 0 0 0 0,-1-1 0 0 0,0 0 0 0 0,-1 1 0 0 0,1-1 0 0 0,-2 0 0 0 0,1 0 0 0 0,-1-1 0 0 0,0-6-48 0 0,-36 17 309 0 0,25 7-294 0 0,0 0 0 0 0,0 1 0 0 0,1 0-1 0 0,0 0 1 0 0,1 1 0 0 0,0 0 0 0 0,0 0-1 0 0,1 1 1 0 0,0-1 0 0 0,1 1-1 0 0,1 1 1 0 0,-1-1 0 0 0,2 1 0 0 0,0-1-1 0 0,0 1 1 0 0,1 0 0 0 0,0 0 0 0 0,1 1-1 0 0,1-1-14 0 0,-2 21 189 0 0,2 0 0 0 0,1 0 0 0 0,1 0 0 0 0,2 0 0 0 0,7 26-189 0 0,-8-48 19 0 0,-1 0 0 0 0,-1 1 0 0 0,0-1 0 0 0,0 0 0 0 0,-1 0 0 0 0,0 1 0 0 0,-1-1 0 0 0,-1 0 0 0 0,1 0 1 0 0,-2 0-1 0 0,0 0 0 0 0,0 0 0 0 0,-1-1 0 0 0,0 1 0 0 0,-1-1 0 0 0,0 0 0 0 0,0 0 0 0 0,-1-1 0 0 0,-6 8-19 0 0,-15 15-69 0 0,27-31 40 0 0,0-1-23 0 0,0 0-35 0 0,0 0-2 0 0,0 0-3 0 0,0 0-15 0 0,14-4-4037 0 0,-3-16-1880 0 0,-4 8-2440 0 0,-4 8 953 0 0</inkml:trace>
  <inkml:trace contextRef="#ctx0" brushRef="#br0" timeOffset="6563.108">2905 450 4865 0 0,'0'0'1872'0'0,"0"0"-430"0"0,0 0 10 0 0,0 0 254 0 0,0 0 146 0 0,0 0-14 0 0,0 0-224 0 0,0 0-219 0 0,0 0-198 0 0,0 0-191 0 0,0 0-142 0 0,0 0-122 0 0,0 0-104 0 0,6 10-99 0 0,17 31-99 0 0,-21-36-373 0 0,0-1-1 0 0,-1 1 1 0 0,0 0 0 0 0,0-1-1 0 0,-1 1 1 0 0,1 0-1 0 0,-1 0 1 0 0,0-1 0 0 0,0 1-1 0 0,0 0 1 0 0,-1 0-1 0 0,0 0 1 0 0,0-1-1 0 0,0 1 1 0 0,0-1 0 0 0,-1 1-1 0 0,0-1 1 0 0,0 1-1 0 0,0-1-66 0 0,-5 14 152 0 0,-58 170-22 0 0,64-173-1399 0 0,7-21-3447 0 0,9-21-3035 0 0,-3 5-927 0 0,-5 17 6083 0 0</inkml:trace>
  <inkml:trace contextRef="#ctx0" brushRef="#br0" timeOffset="6990.24">3108 461 0 0 0,'0'0'1199'0'0,"0"0"721"0"0,0 0-35 0 0,0 0-365 0 0,0 0-388 0 0,0 0-143 0 0,0 0-20 0 0,0 0-55 0 0,0 0-62 0 0,0 0-41 0 0,0 0-23 0 0,0 0-5 0 0,0 0-11 0 0,-21 22-32 0 0,-92 99 558 0 0,103-112-590 0 0,8-9-594 0 0,0 1 0 0 0,1 0 1 0 0,-1 0-1 0 0,1 0 0 0 0,-1 0 1 0 0,1 0-1 0 0,0 1 0 0 0,-1-1 1 0 0,1 0-1 0 0,0 1 0 0 0,0-1 1 0 0,0 1-1 0 0,0-1 0 0 0,0 1 0 0 0,0-1 1 0 0,0 1-1 0 0,1 0 0 0 0,-1-1 1 0 0,0 1-1 0 0,1 0 0 0 0,0 0 1 0 0,-1-1-1 0 0,1 1 0 0 0,0 0 1 0 0,0 2-115 0 0,35 11 2084 0 0,-5-1-852 0 0,-28-12-1136 0 0,2 1 45 0 0,0 0 0 0 0,-1 0 0 0 0,1 0 0 0 0,-1 0 0 0 0,0 0 0 0 0,0 1 0 0 0,0-1 0 0 0,0 1 0 0 0,-1 0 0 0 0,0 0 0 0 0,1 0 1 0 0,-2 0-1 0 0,1 0 0 0 0,0 1 0 0 0,-1-1 0 0 0,1 2-141 0 0,-2-5-91 0 0,10 29 182 0 0,-4-28-4557 0 0,3-7-6154 0 0,-5 4-101 0 0</inkml:trace>
  <inkml:trace contextRef="#ctx0" brushRef="#br0" timeOffset="9363.126">3487 107 0 0 0,'0'0'353'0'0,"0"0"1332"0"0,0 0 345 0 0,0 0-193 0 0,0 0-296 0 0,0 0-224 0 0,0 0-138 0 0,0 0-79 0 0,0 0-59 0 0,0 0-83 0 0,0 0-67 0 0,2 0-77 0 0,8 0-59 0 0,-7 0-39 0 0,-3 0-21 0 0,0 0-25 0 0,0 0-29 0 0,0 0-39 0 0,-5 19 2755 0 0,-115 205-1168 0 0,-101 89-1873 0 0,195-258-256 0 0,26-54-75 0 0,0-1-5 0 0,0 0 8 0 0,0 0 3 0 0,0 0 23 0 0,0 0 22 0 0,0 0 0 0 0,0 0-14 0 0,0 0-1 0 0,0 0-1 0 0,19-4 319 0 0,143-21 261 0 0,151 24-501 0 0,-278 1-98 0 0,-34 0 16 0 0,-1 0-21 0 0,0 0-5 0 0,0 0 20 0 0,0 0 3 0 0,0 0-7 0 0,0 0-8 0 0,0 0 9 0 0,0 0-8 0 0,0 0 13 0 0,0 0 7 0 0,0 0-7 0 0,0 0 9 0 0,0 0 2 0 0,0 0 0 0 0,0 0 9 0 0,0 0 38 0 0,0 0 15 0 0,0 0 29 0 0,0 0 13 0 0,0 0 8 0 0,-20-37 309 0 0,-57-95-188 0 0,58 104-223 0 0,1-2 1 0 0,1 0 0 0 0,1-1-1 0 0,2 0 1 0 0,1-1 0 0 0,1-1-1 0 0,-3-20-34 0 0,2-29-5 0 0,15 81-92 0 0,0 0 0 0 0,0 0 1 0 0,-1 0-1 0 0,1 0 0 0 0,0 0 0 0 0,0 1 0 0 0,0-1 1 0 0,0 0-1 0 0,0 1 0 0 0,0 0 0 0 0,0-1 1 0 0,0 1-1 0 0,1 0 0 0 0,-1 0 0 0 0,0 0 0 0 0,0 1 1 0 0,0-1-1 0 0,0 0 0 0 0,0 1 0 0 0,0-1 1 0 0,0 1-1 0 0,0 0 0 0 0,1 0 97 0 0,16 8-2525 0 0,-8 0-5307 0 0,-5-5-4082 0 0</inkml:trace>
  <inkml:trace contextRef="#ctx0" brushRef="#br0" timeOffset="9952.619">3977 1 10098 0 0,'0'0'1845'0'0,"0"0"-636"0"0,0 0-141 0 0,0 0 262 0 0,0 0 246 0 0,0 0 63 0 0,0 0-268 0 0,0 0-373 0 0,0 0-282 0 0,0 0-164 0 0,0 0-74 0 0,0 0-45 0 0,-3 19 993 0 0,-14 26-895 0 0,2 2 1 0 0,3 0 0 0 0,1 0 0 0 0,2 2-532 0 0,-43 138 452 0 0,-26-3-119 0 0,77-182-319 0 0,1 0 0 0 0,0 0 1 0 0,0 0-1 0 0,0 0 0 0 0,0 0 0 0 0,1 0 0 0 0,-1-1 0 0 0,1 1 0 0 0,-1 0 0 0 0,1 0 0 0 0,-1 0 0 0 0,1 0 1 0 0,0 0-1 0 0,0-1 0 0 0,0 1 0 0 0,0 0 0 0 0,0-1 0 0 0,0 1 0 0 0,0-1 0 0 0,1 1 0 0 0,-1-1 1 0 0,1 0-1 0 0,-1 1 0 0 0,1-1 0 0 0,-1 0 0 0 0,1 0 0 0 0,0 0 0 0 0,-1 0 0 0 0,1 0 0 0 0,0 0 0 0 0,0-1 1 0 0,0 1-1 0 0,0-1 0 0 0,0 1 0 0 0,-1-1 0 0 0,1 0 0 0 0,0 0 0 0 0,0 1 0 0 0,0-1 0 0 0,0-1 0 0 0,0 1 1 0 0,0 0-1 0 0,0 0 0 0 0,0-1 0 0 0,0 1 0 0 0,0-1 0 0 0,0 0-14 0 0,176-10 751 0 0,-131 4-611 0 0,-53-22-2103 0 0,-2 4-700 0 0,2 5-2202 0 0,3 6-3113 0 0,1 10-3230 0 0</inkml:trace>
  <inkml:trace contextRef="#ctx0" brushRef="#br0" timeOffset="10252.755">3586 295 3049 0 0,'0'0'5576'0'0,"0"0"-3041"0"0,0 0-1098 0 0,0 0-58 0 0,0 0 100 0 0,0 0 71 0 0,0 0-18 0 0,0 0-163 0 0,0 0-160 0 0,0 0-123 0 0,0 0-151 0 0,0 0-135 0 0,0 0-127 0 0,25 0-110 0 0,166 0 691 0 0,-61-5 79 0 0,-65 1-2723 0 0,-1 2-7062 0 0,-56 2-3504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5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1 562 0 0 0,'0'0'267'0'0,"0"0"776"0"0,0 0 180 0 0,0 0-22 0 0,0 0-25 0 0,0 0-71 0 0,0 0-140 0 0,0 0-119 0 0,0 0-39 0 0,0 0 79 0 0,0 0 165 0 0,0 0 188 0 0,5 1 8177 0 0,-3-3-8374 0 0,0-16-689 0 0,1-1 0 0 0,1 0 0 0 0,1 1-1 0 0,0 0 1 0 0,2 0 0 0 0,0 1 0 0 0,1 0-1 0 0,0 0 1 0 0,1 0 0 0 0,1 1 0 0 0,1 1-1 0 0,12-14-352 0 0,1-3 154 0 0,2 1-1 0 0,1 0 0 0 0,2 3 1 0 0,1 0-1 0 0,1 2 1 0 0,7-4-154 0 0,-28 24 10 0 0,-1 1 1 0 0,1 0-1 0 0,1 0 1 0 0,-1 1-1 0 0,1 0 1 0 0,-1 1-1 0 0,1 0 1 0 0,0 1 0 0 0,0 0-1 0 0,1 1 1 0 0,-1 0-1 0 0,0 1-10 0 0,-9 1 2 0 0,0 0-1 0 0,-1 1 0 0 0,0-1 1 0 0,1 1-1 0 0,-1-1 0 0 0,0 1 1 0 0,0-1-1 0 0,1 1 0 0 0,-1 0 1 0 0,-1-1-1 0 0,1 1 0 0 0,0 0 1 0 0,0 0-1 0 0,-1 0 0 0 0,1 0 1 0 0,-1 0-1 0 0,1 0 0 0 0,-1 0 1 0 0,0 0-1 0 0,0 0 0 0 0,0 0 1 0 0,0 0-1 0 0,0 0 1 0 0,0 0-1 0 0,-1 0 0 0 0,1 0 1 0 0,-1 0-2 0 0,1 3 1 0 0,-14 139 105 0 0,-14 13-168 0 0,27-147 88 0 0,1-10-32 0 0,0 0-1 0 0,1-1 0 0 0,-1 1 0 0 0,0 0 0 0 0,1 0 1 0 0,-1 0-1 0 0,0 0 0 0 0,1 0 0 0 0,-1 0 0 0 0,0 0 1 0 0,1 0-1 0 0,-1 0 0 0 0,1 0 0 0 0,-1 0 0 0 0,0 0 1 0 0,1 0-1 0 0,-1 0 0 0 0,0 0 0 0 0,1 0 0 0 0,-1 0 1 0 0,0 0-1 0 0,1 0 0 0 0,-1 0 0 0 0,0 0 0 0 0,1 1 1 0 0,-1-1-1 0 0,0 0 0 0 0,1 0 0 0 0,-1 0 0 0 0,0 1 1 0 0,0-1-1 0 0,1 0 7 0 0,108-128 41 0 0,-46 57-36 0 0,2 2-1 0 0,3 4 1 0 0,31-19-5 0 0,-98 82-1 0 0,0 0 1 0 0,1 0 0 0 0,0 0 0 0 0,-1 0 0 0 0,1 0-1 0 0,0 1 1 0 0,0-1 0 0 0,0 1 0 0 0,0-1 0 0 0,0 1 0 0 0,1 0-1 0 0,-1 0 1 0 0,0 0 0 0 0,0 0 0 0 0,1 0 0 0 0,-1 1-1 0 0,1-1 1 0 0,-1 1 0 0 0,0-1 0 0 0,1 1 0 0 0,-1 0 0 0 0,1 0-1 0 0,-1 0 1 0 0,1 0 0 0 0,-1 1 0 0 0,1-1 0 0 0,-1 1 0 0 0,1-1-1 0 0,-1 1 1 0 0,0 0 0 0 0,0 0 0 0 0,1 0 0 0 0,-1 0-1 0 0,0 0 1 0 0,0 0 0 0 0,0 1 0 0 0,1 0 0 0 0,7 24 49 0 0,-2 0 0 0 0,-1 0-1 0 0,-1 1 1 0 0,-2 0 0 0 0,0 0 0 0 0,-2 0 0 0 0,0 0 0 0 0,-2 1 0 0 0,-2-1 0 0 0,-1 5-49 0 0,2 48 72 0 0,-1 37-34 0 0,2-117-32 0 0,0 0-14 0 0,0 0-8 0 0,0 0 20 0 0,0 0 4 0 0,0 0-24 0 0,2-27-1375 0 0,5 9-2186 0 0,-4 6-7898 0 0,-2 10-145 0 0</inkml:trace>
  <inkml:trace contextRef="#ctx0" brushRef="#br0" timeOffset="516.905">1267 227 7426 0 0,'0'0'1944'0'0,"0"0"-460"0"0,0 0-2 0 0,0 0 189 0 0,0 0 92 0 0,0 0-149 0 0,0 0-365 0 0,0 0-374 0 0,0 0-245 0 0,0 0-122 0 0,0 0-47 0 0,0 0-10 0 0,0 0 2 0 0,4 18 2788 0 0,-13 41-1229 0 0,2-10-1684 0 0,-20 72-115 0 0,8-82-259 0 0,18-38 24 0 0,1-1-16 0 0,0 0 14 0 0,0 0-5 0 0,0 0-4 0 0,-7-7-2791 0 0,7-6-38 0 0,0-13-1043 0 0,4 9-5290 0 0,-1 10 368 0 0</inkml:trace>
  <inkml:trace contextRef="#ctx0" brushRef="#br0" timeOffset="1160.901">1147 201 4145 0 0,'0'0'2144'0'0,"0"0"-270"0"0,0 0 17 0 0,0 0 83 0 0,0 0-64 0 0,0 0-175 0 0,0 0-310 0 0,0 0-300 0 0,0 0-263 0 0,0 0-189 0 0,0 0-135 0 0,0 0-80 0 0,-7-4 737 0 0,145-26 2051 0 0,38 16-2267 0 0,-175 15-970 0 0,-1 0 1 0 0,1 1 0 0 0,-1-1-1 0 0,1 0 1 0 0,-1 0 0 0 0,0 1-1 0 0,1-1 1 0 0,-1 0 0 0 0,0 0-1 0 0,0 1 1 0 0,0-1 0 0 0,0 0-1 0 0,0 1 1 0 0,0-1 0 0 0,-1 0-1 0 0,1 0 1 0 0,0 1 0 0 0,-1-1-1 0 0,1 0 1 0 0,-1 0 0 0 0,1 0-1 0 0,-1 1 1 0 0,1-1 0 0 0,-1 0 0 0 0,0 0-1 0 0,0 0 1 0 0,1 0 0 0 0,-1 0-1 0 0,0 0 1 0 0,0-1 0 0 0,0 1-1 0 0,0 0 1 0 0,0 0 0 0 0,0-1-1 0 0,-2 2-9 0 0,-151 101 350 0 0,153-103-351 0 0,0 1 1 0 0,0-1 0 0 0,0 1-1 0 0,0 0 1 0 0,0 0-1 0 0,0-1 1 0 0,1 1 0 0 0,-1 0-1 0 0,0 0 1 0 0,0 0-1 0 0,1 0 1 0 0,-1-1 0 0 0,1 1-1 0 0,-1 0 1 0 0,1 0-1 0 0,-1 0 1 0 0,1 1 0 0 0,0-1-1 0 0,-1 0 1 0 0,1 0 0 0 0,0 0-1 0 0,0 0 1 0 0,0 0-1 0 0,0 0 1 0 0,0 0 0 0 0,0 0-1 0 0,0 1 1 0 0,0-1-1 0 0,0 0 1 0 0,0 0 0 0 0,1 0-1 0 0,-1 0 1 0 0,0 0-1 0 0,1 0 1 0 0,-1 0 0 0 0,1 0-1 0 0,-1 0 1 0 0,1 0 0 0 0,0 0-1 0 0,-1 0 1 0 0,1 0-1 0 0,0-1 1 0 0,0 1 0 0 0,-1 0-1 0 0,1 0 1 0 0,0-1-1 0 0,0 1 1 0 0,0 0 0 0 0,53 28-33 0 0,-47-26 31 0 0,-1-2 10 0 0,0 1-1 0 0,-1 0 1 0 0,1 0-1 0 0,-1 0 1 0 0,1 0-1 0 0,-1 1 1 0 0,0 0-1 0 0,0 0 1 0 0,0 0-1 0 0,-1 1 1 0 0,1 0-1 0 0,-1 0 1 0 0,0 0-1 0 0,0 0 1 0 0,0 1-1 0 0,0-1 1 0 0,-1 1-1 0 0,0 0 1 0 0,0 0-1 0 0,0 0 1 0 0,0 1-1 0 0,-1-1 1 0 0,0 0-1 0 0,0 1 1 0 0,-1 0-1 0 0,0-1 1 0 0,0 1-1 0 0,0 0 1 0 0,0 2-8 0 0,-1-2 27 0 0,-1 0 0 0 0,1 0-1 0 0,-1 0 1 0 0,0 0 0 0 0,-1 0 0 0 0,1-1 0 0 0,-1 1 0 0 0,0 0 0 0 0,-1-1 0 0 0,1 0 0 0 0,-1 1 0 0 0,0-1-1 0 0,0 0 1 0 0,-1 0 0 0 0,0-1 0 0 0,0 1 0 0 0,0-1 0 0 0,0 0 0 0 0,0 0 0 0 0,-1 0 0 0 0,0 0-1 0 0,0-1 1 0 0,0 0 0 0 0,-1 0-27 0 0,-79 26 126 0 0,74-28-149 0 0,1 1 0 0 0,-1-1 1 0 0,1-1-1 0 0,-1 0 0 0 0,0 0 1 0 0,1-1-1 0 0,-1-1 0 0 0,1 1 1 0 0,-1-2-1 0 0,1 1 0 0 0,0-2 1 0 0,0 1-1 0 0,0-1 0 0 0,0-1 1 0 0,1 0-1 0 0,-1 0 0 0 0,1-1 1 0 0,1 0-1 0 0,-1 0 0 0 0,1-1 1 0 0,-2-3 22 0 0,8 8-103 0 0,1 1 0 0 0,0-1 0 0 0,1 0 0 0 0,-1 0 0 0 0,0 1 0 0 0,0-1 1 0 0,1 0-1 0 0,-1 0 0 0 0,1 0 0 0 0,0 0 0 0 0,-1 0 0 0 0,1 0 1 0 0,0 0-1 0 0,0 0 0 0 0,0 0 0 0 0,0 0 0 0 0,1 0 0 0 0,-1 1 1 0 0,0-1-1 0 0,1 0 0 0 0,0 0 0 0 0,-1 0 0 0 0,1 0 0 0 0,0 0 1 0 0,0 1-1 0 0,0-1 0 0 0,0 0 0 0 0,0 1 0 0 0,0-1 0 0 0,0 1 1 0 0,1-1-1 0 0,-1 1 0 0 0,1 0 0 0 0,-1-1 0 0 0,2 0 103 0 0,17-14-4465 0 0,-2 4-3825 0 0,-8 5-2676 0 0</inkml:trace>
  <inkml:trace contextRef="#ctx0" brushRef="#br0" timeOffset="3163.549">1203 396 0 0 0,'0'0'757'0'0,"0"0"245"0"0,0 0 53 0 0,0 0-43 0 0,0 0-138 0 0,0 0-91 0 0,0 0-38 0 0,0 0 27 0 0,-1 0 144 0 0,-4 0 12326 0 0,4 1-13226 0 0,-75 185 940 0 0,43-148-893 0 0,22-23-15 0 0,11-15-42 0 0,0 0-18 0 0,0 0-12 0 0,0 0-5 0 0,0 0 4 0 0,0 0-1 0 0,0 0-3 0 0,0 0 1 0 0,0 0-9 0 0,0 0-3 0 0,0 0 0 0 0,0 0-6 0 0,0 0-26 0 0,0 0-36 0 0,0 0-62 0 0,0 0-125 0 0,0-13-2980 0 0,-1 6-798 0 0,2 1-3852 0 0,2 2 1932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5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2 126 336 0 0,'0'0'2247'0'0,"0"0"-89"0"0,0 0-95 0 0,0 0-14 0 0,0 0-52 0 0,0 0-184 0 0,0 0-276 0 0,0 0-232 0 0,0 0-232 0 0,0 0-155 0 0,0 0-94 0 0,0 0-97 0 0,0 0-48 0 0,0-4-43 0 0,-1-14-48 0 0,0 14-12 0 0,1 4-32 0 0,0 0-33 0 0,0 0-16 0 0,0 0-37 0 0,0 0-7 0 0,0 0-13 0 0,0 0-2 0 0,0 0-11 0 0,0 0-13 0 0,0 0-30 0 0,0 0-44 0 0,0 0-38 0 0,0 0-50 0 0,0 0-49 0 0,0 0-35 0 0,0 0-20 0 0,0 0-26 0 0,0 0-2 0 0,0 0-10 0 0,0 12 244 0 0,4 373 715 0 0,24-241-1039 0 0,1-71-14 0 0,-18-113 502 0 0,84-169-389 0 0,-35 91-120 0 0,-39 74-84 0 0,-2 5-76 0 0,-2-1 1 0 0,-1-1 0 0 0,-2 0-1 0 0,-2-1 1 0 0,1-13 152 0 0,-9 38-569 0 0,0 0-2383 0 0,-3 7-8029 0 0,-1 10-1085 0 0</inkml:trace>
  <inkml:trace contextRef="#ctx0" brushRef="#br0" timeOffset="1255.244">459 524 7810 0 0,'0'0'4191'0'0,"0"0"-1605"0"0,0 0-771 0 0,0 0-150 0 0,0 0-97 0 0,0 0-126 0 0,0 0-229 0 0,0 0-282 0 0,0 0-234 0 0,0 0-135 0 0,0 0-50 0 0,0 0-29 0 0,0 0-27 0 0,-3 15-53 0 0,-24 114 708 0 0,-4-1-1674 0 0,49-130-6636 0 0,-12 1-867 0 0,-2 0-3551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5:03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0 0 0,'0'0'1498'0'0,"0"0"463"0"0,0 0 40 0 0,0 0-22 0 0,0 0-72 0 0,0 0-184 0 0,0 0-277 0 0,0 0-339 0 0,0 0-249 0 0,0 0-175 0 0,0 0-17 0 0,17 5 1829 0 0,70 4 1496 0 0,48-10-2105 0 0,-52 0-1354 0 0,32-2 182 0 0,0-4-1 0 0,47-12-713 0 0,-54 18 120 0 0,-110 8-1811 0 0,-15-7-1665 0 0,-7-1-1860 0 0,9 3-2431 0 0,7 1-723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5:04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2433 0 0,'0'0'1905'0'0,"0"0"-436"0"0,0 0-188 0 0,0 0 93 0 0,0 0 139 0 0,0 0 26 0 0,0 0-129 0 0,0 0-190 0 0,0 0-81 0 0,0 0-8 0 0,0 0 11 0 0,0 0-27 0 0,0 0-146 0 0,12 1-161 0 0,201 13 3125 0 0,96-51-2582 0 0,-237 33-1491 0 0,-65 0-2041 0 0,-17-10-10842 0 0,6 10 6490 0 0,2 0 2678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5:04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122 144 0 0 0,'0'0'928'0'0,"0"0"922"0"0,0 0 316 0 0,0 0-35 0 0,0 0-143 0 0,0 0-227 0 0,0 0-205 0 0,0 0-156 0 0,0 0-159 0 0,0 0-101 0 0,-20-23-71 0 0,-60-71-78 0 0,60 69 402 0 0,18 23 1817 0 0,17 25-1523 0 0,132 83 1077 0 0,21-12-2264 0 0,-89-56-394 0 0,-55-26-94 0 0,-18-10-8 0 0,-1 0-1 0 0,0 0 1 0 0,0 1 0 0 0,0-1 0 0 0,0 1 0 0 0,0 0-1 0 0,-1 1 1 0 0,0-1 0 0 0,1 1 0 0 0,-1 0 0 0 0,0 0 0 0 0,-1 0-1 0 0,1 0 1 0 0,-1 1 0 0 0,1 1-4 0 0,-4-3 18 0 0,0 1 1 0 0,0-1-1 0 0,0 0 0 0 0,-1 1 0 0 0,1-1 1 0 0,-1 0-1 0 0,0 0 0 0 0,0 0 0 0 0,0 1 1 0 0,0-1-1 0 0,-1 0 0 0 0,1 0 0 0 0,-1-1 1 0 0,0 1-1 0 0,0 0 0 0 0,0-1 1 0 0,0 1-1 0 0,0-1 0 0 0,0 1 0 0 0,-1-1 1 0 0,1 0-1 0 0,-1 0 0 0 0,0 0 0 0 0,0 0 1 0 0,1-1-1 0 0,-1 1 0 0 0,0-1 0 0 0,0 1 1 0 0,-1-1-19 0 0,-9 8 30 0 0,-107 101 142 0 0,96-84-141 0 0,-1-2 0 0 0,-1-1 0 0 0,-1 0 0 0 0,-1-2 0 0 0,-11 5-31 0 0,-44 22 63 0 0,82-43-4470 0 0,14-7 1957 0 0,-3 2-3471 0 0,1 0-6016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5:0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1338 1054 3193 0 0,'0'0'2068'0'0,"0"0"-275"0"0,0 0-45 0 0,0 0 174 0 0,0 0 67 0 0,0 0-215 0 0,0 0-383 0 0,0 0-383 0 0,0 0-246 0 0,0 0-159 0 0,0 0-58 0 0,1 19 2808 0 0,-9-1-3052 0 0,-2 1 0 0 0,0-2 1 0 0,-1 1-1 0 0,0-1 0 0 0,-2-1 0 0 0,0 0 1 0 0,-7 6-302 0 0,17-19 23 0 0,-202 207 652 0 0,13-15-226 0 0,165-151-255 0 0,27-43-180 0 0,0-1-23 0 0,0 0 17 0 0,15 0 169 0 0,1 0-1 0 0,-1-1 0 0 0,1 0 1 0 0,0-1-1 0 0,-1-1 1 0 0,0-1-1 0 0,13-4-176 0 0,-4 2 59 0 0,1 0 0 0 0,-1 2 0 0 0,1 1 0 0 0,0 0 0 0 0,0 2-1 0 0,0 1 1 0 0,22 3-59 0 0,18-1-5 0 0,46 9-22 0 0,-95-7-28 0 0,-16-4 53 0 0,0 0 18 0 0,0 0 14 0 0,0 0-12 0 0,0 0 14 0 0,0 0 16 0 0,0 0-5 0 0,0 0 22 0 0,0 0 3 0 0,0 0-17 0 0,0 0-10 0 0,0 0 2 0 0,0 0 7 0 0,0 0 1 0 0,0 0 25 0 0,0 0-12 0 0,-8-15 73 0 0,-91-136-25 0 0,81 116-72 0 0,1 0-1 0 0,2 0 1 0 0,2-2-1 0 0,1 0 1 0 0,-3-19-40 0 0,-5-33 1 0 0,20 89-1 0 0,0 0-11 0 0,0 0 1 0 0,0 0-10 0 0,-3 1-781 0 0,2 8-12467 0 0,1-8 4953 0 0</inkml:trace>
  <inkml:trace contextRef="#ctx0" brushRef="#br0" timeOffset="931.285">1690 1010 0 0 0,'12'11'160'0'0,"-17"-11"15322"0"0,5 5-8223 0 0,3 12-4869 0 0,-2-12-1948 0 0,-1 20-234 0 0,-1 0-1 0 0,-1 1 1 0 0,-2-1-1 0 0,0 0 0 0 0,-1 0 1 0 0,-2 0-1 0 0,0-1 1 0 0,-2 0-1 0 0,-1-1 0 0 0,-6 11-207 0 0,-89 196 188 0 0,85-176-138 0 0,20-54-84 0 0,0 0 13 0 0,0 0 10 0 0,0 0 22 0 0,0 0 1 0 0,0 0-12 0 0,28 0 265 0 0,178-6 629 0 0,-83-2-531 0 0,-122 8-337 0 0,-1 0 0 0 0,0 0-24 0 0,0 0 9 0 0,0 0 0 0 0,0 0 10 0 0,-25 0-498 0 0,-62-12-3510 0 0,60 3-1451 0 0,1-2-5426 0 0,19 10 2009 0 0</inkml:trace>
  <inkml:trace contextRef="#ctx0" brushRef="#br0" timeOffset="1230.678">1346 1311 4401 0 0,'0'0'2591'0'0,"0"0"-490"0"0,0 0-134 0 0,0 0 34 0 0,0 0-25 0 0,0 0-251 0 0,0 0-356 0 0,0 0-303 0 0,0 0-221 0 0,0 0-116 0 0,0 0-27 0 0,0 0-25 0 0,0 0-35 0 0,-3-1-50 0 0,-7-6 159 0 0,19 8 789 0 0,15 6-1164 0 0,1-2 1 0 0,0-1-1 0 0,-1-1 1 0 0,2-1-1 0 0,-1-1 1 0 0,0-1-1 0 0,15-2-376 0 0,22 1-293 0 0,-3-9-2319 0 0,-41 4-1694 0 0,0-1-4793 0 0,-10 4-2901 0 0</inkml:trace>
  <inkml:trace contextRef="#ctx0" brushRef="#br0" timeOffset="1732.957">2314 1190 168 0 0,'0'0'2947'0'0,"0"0"-479"0"0,0 0-268 0 0,0 0 22 0 0,0 0 9 0 0,0 0-232 0 0,0 0-344 0 0,0 0-399 0 0,0 0-305 0 0,0 0-204 0 0,0 0-112 0 0,0 0-75 0 0,0 0-35 0 0,-7 1-12 0 0,-20 1-25 0 0,46 17 3846 0 0,5-10-3804 0 0,1-1 1 0 0,0-2-1 0 0,0 0 0 0 0,1-1 1 0 0,0-2-1 0 0,12 0-530 0 0,122-2 568 0 0,-100-5-584 0 0,-56-6-2726 0 0,-7 7-2784 0 0,-2 1-4429 0 0,2 2-1455 0 0</inkml:trace>
  <inkml:trace contextRef="#ctx0" brushRef="#br0" timeOffset="1974.994">2246 1455 10258 0 0,'0'0'3049'0'0,"0"0"-1157"0"0,0 0-527 0 0,0 0 39 0 0,0 0 199 0 0,0 0 16 0 0,0 0-259 0 0,0 0-277 0 0,0 0-221 0 0,0 0-181 0 0,0 0-132 0 0,0 0-102 0 0,35 6-104 0 0,112 15-98 0 0,-28-22 98 0 0,-20-3-1313 0 0,-78 4-2768 0 0,-1 0-3419 0 0,-12 0-5136 0 0</inkml:trace>
  <inkml:trace contextRef="#ctx0" brushRef="#br0" timeOffset="6992.899">3323 1772 1816 0 0,'0'0'2232'0'0,"0"0"-907"0"0,0 0-303 0 0,0 0 258 0 0,0 0 342 0 0,0 0 133 0 0,0 0-115 0 0,0 0-249 0 0,0 0-223 0 0,0 0-126 0 0,0 0-117 0 0,0 0-74 0 0,0 0-83 0 0,20-8-78 0 0,135-55 1882 0 0,-66 31-962 0 0,-87 32-1585 0 0,1-1 1 0 0,-1 1-1 0 0,0 0 0 0 0,0 0 1 0 0,0 0-1 0 0,0 0 0 0 0,0 0 1 0 0,1 0-1 0 0,-1 1 0 0 0,0-1 1 0 0,0 1-1 0 0,0-1 0 0 0,0 1 1 0 0,0 0-1 0 0,0 0 1 0 0,0 0-1 0 0,0 0 0 0 0,0 0 1 0 0,-1 0-1 0 0,1 1 0 0 0,0-1 1 0 0,-1 0-1 0 0,1 1 0 0 0,-1 0 1 0 0,1-1-1 0 0,-1 1 0 0 0,0 0 1 0 0,0 0-1 0 0,0-1 0 0 0,0 1 1 0 0,0 0-1 0 0,0 0 0 0 0,0 0 1 0 0,0 0-1 0 0,-1 0 0 0 0,1 0 1 0 0,-1 1-1 0 0,0 0-25 0 0,10 85 592 0 0,-10-60-540 0 0,-2 0 1 0 0,0 0-1 0 0,-2-1 0 0 0,-1 1 0 0 0,-7 20-52 0 0,3-15 1 0 0,-2 0 0 0 0,-2-1 0 0 0,0-1 0 0 0,-3 0-1 0 0,0-1 1 0 0,-2-1 0 0 0,-4 3-1 0 0,4-10 30 0 0,28-74 69 0 0,6 10-67 0 0,1 1 1 0 0,2 1-1 0 0,2 0 0 0 0,2 1 1 0 0,1 2-1 0 0,2 0 0 0 0,1 2 1 0 0,2 1-1 0 0,20-17-32 0 0,-40 41 9 0 0,1 1-1 0 0,0 0 1 0 0,0 1 0 0 0,1 0-1 0 0,0 1 1 0 0,0 0 0 0 0,1 1-1 0 0,0 0 1 0 0,0 1 0 0 0,4-1-9 0 0,-15 6 1 0 0,0 0 1 0 0,0 0-1 0 0,0 0 1 0 0,0 0-1 0 0,0 0 1 0 0,0 0 0 0 0,0 1-1 0 0,0-1 1 0 0,0 0-1 0 0,0 1 1 0 0,0-1-1 0 0,-1 1 1 0 0,1-1 0 0 0,0 1-1 0 0,0-1 1 0 0,0 1-1 0 0,0 0 1 0 0,-1-1 0 0 0,1 1-1 0 0,0 0 1 0 0,-1 0-1 0 0,1-1 1 0 0,0 1-1 0 0,-1 0 1 0 0,1 0 0 0 0,-1 0-1 0 0,1 0 1 0 0,-1 0-1 0 0,0 0 1 0 0,1 0-1 0 0,-1 0 1 0 0,0 0 0 0 0,0 0-1 0 0,0 0 1 0 0,1 0-1 0 0,-1 0 1 0 0,0 0 0 0 0,0 0-1 0 0,-1 0 1 0 0,1 0-1 0 0,0 0 1 0 0,0 0-1 0 0,0 0 1 0 0,-1 0 0 0 0,1 0-2 0 0,-11 55 110 0 0,-28 27-20 0 0,31-70-96 0 0,1 0 1 0 0,0 1-1 0 0,0 1 1 0 0,2-1-1 0 0,0 1 1 0 0,0 0-1 0 0,2 0 1 0 0,0 0-1 0 0,0 0 1 0 0,1 12 5 0 0,3-26-4 0 0,0 0-1 0 0,0 1 1 0 0,1-1 0 0 0,-1 0 0 0 0,1 0 0 0 0,-1 0 0 0 0,1 0 0 0 0,-1 0 0 0 0,1 0 0 0 0,-1 0 0 0 0,1 0 0 0 0,0-1 0 0 0,0 1 0 0 0,-1-1 0 0 0,1 1 0 0 0,0-1-1 0 0,0 0 1 0 0,-1 0 0 0 0,1 0 0 0 0,0 0 0 0 0,0 0 0 0 0,0 0 0 0 0,0 0 0 0 0,-1 0 0 0 0,1-1 0 0 0,0 1 0 0 0,0-1 0 0 0,-1 1 0 0 0,1-1 0 0 0,0 0 0 0 0,-1 0-1 0 0,1 1 1 0 0,0-1 0 0 0,-1 0 0 0 0,0-1 0 0 0,1 1 0 0 0,-1 0 0 0 0,1 0 0 0 0,-1-1 0 0 0,0 1 0 0 0,0-1 4 0 0,124-119 52 0 0,-49 44-18 0 0,-53 50-43 0 0,2 1 0 0 0,0 1 1 0 0,2 1-1 0 0,0 2 0 0 0,2 1 0 0 0,0 1 0 0 0,7-2 9 0 0,-38 77 71 0 0,-34 34 52 0 0,28-72-121 0 0,-1 0 1 0 0,2 1-1 0 0,0 0 1 0 0,2 0 0 0 0,0 0-1 0 0,0 1 1 0 0,2 0 0 0 0,0 0-1 0 0,2 0 1 0 0,0 15-3 0 0,1-33-19 0 0,0 0 1 0 0,0 1-1 0 0,0-1 0 0 0,0 0 1 0 0,1 0-1 0 0,-1 0 0 0 0,0 0 1 0 0,1 0-1 0 0,-1 0 1 0 0,0 0-1 0 0,1 0 0 0 0,0 0 1 0 0,-1 0-1 0 0,1 0 0 0 0,-1 0 1 0 0,1 0-1 0 0,0 0 0 0 0,0-1 1 0 0,0 1-1 0 0,-1 0 1 0 0,1-1-1 0 0,0 1 0 0 0,0 0 1 0 0,0-1-1 0 0,0 1 0 0 0,0-1 1 0 0,0 1-1 0 0,0-1 0 0 0,0 0 1 0 0,0 1-1 0 0,1-1 0 0 0,-1 0 1 0 0,0 0-1 0 0,0 0 1 0 0,0 0-1 0 0,0 0 0 0 0,0 0 1 0 0,0 0-1 0 0,0 0 0 0 0,1 0 1 0 0,-1 0-1 0 0,0-1 0 0 0,0 1 1 0 0,1-1 18 0 0,12-6-4092 0 0,-4-4-5402 0 0,-8 10-1927 0 0</inkml:trace>
  <inkml:trace contextRef="#ctx0" brushRef="#br0" timeOffset="7970.972">4484 2018 4329 0 0,'0'0'2428'0'0,"0"0"-310"0"0,0 0 37 0 0,0 0 87 0 0,0 0-119 0 0,0 0-361 0 0,0 0-460 0 0,0 0-310 0 0,0 0-167 0 0,0 0-94 0 0,0 0-52 0 0,0 0-86 0 0,-6 20 485 0 0,-182 214-64 0 0,109-146-1012 0 0,77-84-27 0 0,1-4-39 0 0,1 0-15 0 0,0 0-6 0 0,78-77 67 0 0,74-70 160 0 0,-31 40 51 0 0,-106 96-113 0 0,-14 11-69 0 0,-1 0-40 0 0,0 0 11 0 0,3 23 189 0 0,14 44-74 0 0,34 82-55 0 0,-45-97 476 0 0,-32-70-132 0 0,-108-47-219 0 0,103 53-183 0 0,-117-25-1010 0 0,140 35 435 0 0,-2 0-1826 0 0,5 2-7683 0 0,4 0-1612 0 0</inkml:trace>
  <inkml:trace contextRef="#ctx0" brushRef="#br0" timeOffset="9031.932">4989 1886 1320 0 0,'0'0'3792'0'0,"0"0"-1404"0"0,0 0-543 0 0,0 0-12 0 0,0 0 38 0 0,0 0-161 0 0,0 0-262 0 0,0 0-291 0 0,0 0-232 0 0,0 0-127 0 0,0 0-81 0 0,0 0-53 0 0,0 0-46 0 0,-17-13-49 0 0,-51-39-71 0 0,66 51-447 0 0,0-1 0 0 0,0 1 0 0 0,0-1 1 0 0,0 1-1 0 0,0 0 0 0 0,0 0 0 0 0,0 0 0 0 0,0 0 1 0 0,0 0-1 0 0,-1 0 0 0 0,1 0 0 0 0,0 1 1 0 0,-1-1-1 0 0,1 1 0 0 0,0 0 0 0 0,-1 0 0 0 0,1 0 1 0 0,-1 0-1 0 0,1 0 0 0 0,0 0 0 0 0,-1 1 1 0 0,-1-1-52 0 0,-4 2 96 0 0,-70 50 562 0 0,75-49-650 0 0,-1 1-1 0 0,1 0 0 0 0,0 0 0 0 0,1 1 0 0 0,-1-1 0 0 0,1 1 0 0 0,0-1 0 0 0,0 1 0 0 0,0 0 1 0 0,1-1-1 0 0,-1 1 0 0 0,1 0 0 0 0,1 0 0 0 0,-1 0 0 0 0,1 0 0 0 0,-1 0 0 0 0,1 0 1 0 0,1 0-1 0 0,-1 0 0 0 0,1 0 0 0 0,0 0 0 0 0,0 0 0 0 0,0 0 0 0 0,1 0 0 0 0,-1-1 0 0 0,1 1 1 0 0,1 0-1 0 0,-1-1 0 0 0,0 0 0 0 0,1 1 0 0 0,0-1 0 0 0,0 0 0 0 0,0 0 0 0 0,1-1 0 0 0,-1 1 1 0 0,1-1-1 0 0,0 0 0 0 0,0 0 0 0 0,0 0 0 0 0,0 0 0 0 0,1-1 0 0 0,-1 1 0 0 0,1-1 0 0 0,0 0 1 0 0,-1-1-1 0 0,1 1 0 0 0,0-1 0 0 0,0 0 0 0 0,0 0 0 0 0,0 0 0 0 0,2-1-7 0 0,11-3 154 0 0,0 0-1 0 0,0-2 0 0 0,-1 0 1 0 0,1-1-1 0 0,-1 0 1 0 0,0-2-1 0 0,-1 0 0 0 0,0-1 1 0 0,0 0-1 0 0,-1-2 1 0 0,0 1-1 0 0,-1-2 0 0 0,0 0 1 0 0,-1-1-1 0 0,3-4-153 0 0,8-4 149 0 0,30-29 477 0 0,-46 132-177 0 0,2-33-439 0 0,-3 0 0 0 0,-2 0 0 0 0,-2 1 1 0 0,-2-1-1 0 0,-5 37-10 0 0,0-54-3 0 0,-1-2 1 0 0,-1 1 0 0 0,-2 0-1 0 0,-1-1 1 0 0,-1-1 0 0 0,-1 0-1 0 0,-2 0 1 0 0,-3 2 2 0 0,11-25 1 0 0,-1 1 0 0 0,1-1 0 0 0,-2-1 1 0 0,1 1-1 0 0,-1-1 0 0 0,0 0 0 0 0,0 0 0 0 0,0-1 0 0 0,0 0 1 0 0,-1 0-1 0 0,0-1 0 0 0,0 0 0 0 0,0 0 0 0 0,0-1 0 0 0,0 0 1 0 0,0 0-1 0 0,-1-1 0 0 0,1 0 0 0 0,-1-1 0 0 0,1 1 0 0 0,-1-2 1 0 0,1 1-1 0 0,-1-1 0 0 0,-2-1-1 0 0,9 1 2 0 0,0 1-1 0 0,1 0 1 0 0,-1-1 0 0 0,0 0-1 0 0,0 1 1 0 0,0-1 0 0 0,1 0-1 0 0,-1 0 1 0 0,0 0 0 0 0,1 0-1 0 0,-1 0 1 0 0,1-1 0 0 0,-1 1-1 0 0,1 0 1 0 0,-1-1 0 0 0,1 1-1 0 0,0-1 1 0 0,0 0 0 0 0,0 1-1 0 0,0-1 1 0 0,0 0 0 0 0,0 1-1 0 0,0-1 1 0 0,0 0 0 0 0,1 0-1 0 0,-1 0 1 0 0,1 0 0 0 0,0 0-1 0 0,-1 0 1 0 0,1 1 0 0 0,0-1-1 0 0,0 0 1 0 0,0 0 0 0 0,0-1-2 0 0,9-69 51 0 0,4 52-49 0 0,-1 1 0 0 0,2 0 0 0 0,1 1 0 0 0,0 1 0 0 0,1 0 0 0 0,1 1 0 0 0,0 1 0 0 0,1 1 0 0 0,1 0 1 0 0,0 2-1 0 0,1 0 0 0 0,0 1 0 0 0,4-1-2 0 0,73-36 94 0 0,-28 29 282 0 0,-71 20-734 0 0,-2 0-4184 0 0,3-6-4942 0 0,1 4-2615 0 0</inkml:trace>
  <inkml:trace contextRef="#ctx0" brushRef="#br0" timeOffset="9401.92">5771 1610 4697 0 0,'0'0'2775'0'0,"0"0"-481"0"0,0 0-240 0 0,0 0-138 0 0,0 0-258 0 0,0 0-234 0 0,0 0-133 0 0,0 0-107 0 0,0 0-34 0 0,0 0-95 0 0,0 0-142 0 0,0 0-103 0 0,0 0-69 0 0,4 14-95 0 0,11 48-87 0 0,-25-2 356 0 0,4-45-701 0 0,-4 14-11 0 0,-19 62-120 0 0,-4-2 0 0 0,-4-1 0 0 0,-12 12-83 0 0,-14-24-2224 0 0,56-73 444 0 0,2-21-14176 0 0,5 9 12339 0 0,2 1 446 0 0</inkml:trace>
  <inkml:trace contextRef="#ctx0" brushRef="#br0" timeOffset="9959.615">5587 2015 0 0 0,'0'0'914'0'0,"0"0"458"0"0,0 0 136 0 0,0 0 24 0 0,0 0 73 0 0,0 0 78 0 0,0 0-23 0 0,0 0-129 0 0,0 0-176 0 0,22 8-188 0 0,68 27-140 0 0,-22-25 1250 0 0,-49-12-1612 0 0,-5 0-348 0 0,-1 0 0 0 0,1-2 0 0 0,-1 1 0 0 0,0-2 0 0 0,0 1-1 0 0,-1-2 1 0 0,1 0 0 0 0,-1 0 0 0 0,0-2 0 0 0,-1 1 0 0 0,0-1 0 0 0,0-1 0 0 0,0 0 0 0 0,2-3-317 0 0,8-10 298 0 0,0-1 0 0 0,-1-1 0 0 0,-1-1 0 0 0,-1-1 0 0 0,-2 0-1 0 0,0-1 1 0 0,-2-1 0 0 0,-1 0 0 0 0,-1-1 0 0 0,-1-3-298 0 0,-4-39 588 0 0,-30 75-357 0 0,17 2-226 0 0,1 0-1 0 0,0 0 1 0 0,0 1-1 0 0,0 0 1 0 0,1 0 0 0 0,0 0-1 0 0,0 1 1 0 0,1-1-1 0 0,-1 1 1 0 0,2 0 0 0 0,-1 0-1 0 0,0 6-4 0 0,-10 26 48 0 0,5-11 33 0 0,1 0 0 0 0,1 0 0 0 0,2 1 1 0 0,1 0-1 0 0,1-1 0 0 0,1 1 1 0 0,2 0-1 0 0,2 5-81 0 0,-1 41 106 0 0,-2 37-288 0 0,0-113 66 0 0,-13-3-7430 0 0,9-2-462 0 0,4 2-3154 0 0</inkml:trace>
  <inkml:trace contextRef="#ctx0" brushRef="#br0" timeOffset="10446.166">6294 1930 2216 0 0,'0'0'3325'0'0,"0"0"-739"0"0,0 0-349 0 0,0 0 34 0 0,0 0-88 0 0,0 0-284 0 0,0 0-391 0 0,0 0-340 0 0,0 0-206 0 0,0 0-75 0 0,0 0-39 0 0,0 0-82 0 0,0 0-61 0 0,2 0 353 0 0,0 1 1109 0 0,-26 79-651 0 0,-19 92-1305 0 0,31-102-639 0 0,12-69 276 0 0,0-1-51 0 0,0 0-72 0 0,0 0-82 0 0,0 0-85 0 0,9-15-3160 0 0,2-4-1147 0 0,-2 3-4001 0 0,-5 11-805 0 0</inkml:trace>
  <inkml:trace contextRef="#ctx0" brushRef="#br0" timeOffset="10748.941">6517 1941 3905 0 0,'0'0'2994'0'0,"0"0"-1011"0"0,0 0-312 0 0,0 0 117 0 0,0 0 74 0 0,0 0-162 0 0,0 0-303 0 0,0 0-346 0 0,0 0-233 0 0,0 0-135 0 0,0 0-120 0 0,0 0-54 0 0,0 0-43 0 0,-26 16-41 0 0,-78 48-19 0 0,8-19 2130 0 0,95-45-2325 0 0,1 0-102 0 0,11 8 266 0 0,-2-4-251 0 0,-1 0 0 0 0,0 1 0 0 0,0 0-1 0 0,-1 0 1 0 0,1 1 0 0 0,-1 0 0 0 0,0 0 0 0 0,0 1-1 0 0,-1-1 1 0 0,0 2 0 0 0,0-1 0 0 0,-1 1 0 0 0,0-1-1 0 0,0 1 1 0 0,-1 1 0 0 0,0-1 0 0 0,0 1-124 0 0,11 17 228 0 0,7 13-182 0 0,-14-40-4881 0 0,-5-8-5248 0 0,-3 5-2078 0 0</inkml:trace>
  <inkml:trace contextRef="#ctx0" brushRef="#br0" timeOffset="3877.939">3443 722 0 0 0,'0'0'1528'0'0,"0"0"174"0"0,0 0 57 0 0,0 0-183 0 0,0 0-293 0 0,0 0-261 0 0,0 0-99 0 0,0 0-2 0 0,0 0 90 0 0,3 3 10480 0 0,0-3-11137 0 0,38-32 565 0 0,71-17 16 0 0,-102 47-879 0 0,-8 1-47 0 0,-1 0 0 0 0,0 1-1 0 0,1-1 1 0 0,-1 1-1 0 0,1-1 1 0 0,-1 1-1 0 0,1-1 1 0 0,-1 1-1 0 0,1 0 1 0 0,0 0-1 0 0,-1 0 1 0 0,1 0-1 0 0,-1 0 1 0 0,1 0-1 0 0,-1 0 1 0 0,1 1-1 0 0,-1-1 1 0 0,1 0-1 0 0,-1 1 1 0 0,1-1-1 0 0,-1 1 1 0 0,1 0-1 0 0,-1-1 1 0 0,0 1-1 0 0,1 0 1 0 0,-1 0-1 0 0,0 0 1 0 0,0 0-1 0 0,1 0 1 0 0,-1 0 0 0 0,0 0-1 0 0,0 1 1 0 0,0 0-9 0 0,9 22 80 0 0,-1 0 1 0 0,-1 1 0 0 0,-2 0-1 0 0,0 0 1 0 0,-2 0 0 0 0,-1 1 0 0 0,0 0-1 0 0,-2 0 1 0 0,-1-1 0 0 0,-2 1 0 0 0,-3 20-81 0 0,-42 150 116 0 0,27-157-30 0 0,13-64 453 0 0,13 0-534 0 0,1 0 0 0 0,1 0 0 0 0,1 1 1 0 0,2 0-1 0 0,0 1 0 0 0,1 0 0 0 0,2 1 0 0 0,0 0 0 0 0,1 1 0 0 0,1 1 0 0 0,3-2-5 0 0,-1-1-4 0 0,0 1 0 0 0,1 1 1 0 0,0 1-1 0 0,2 1 0 0 0,1 1 0 0 0,0 1 0 0 0,1 1 0 0 0,1 0 0 0 0,0 2 0 0 0,1 1 1 0 0,13-4 3 0 0,-33 61-43 0 0,-63 155 122 0 0,49-102-86 0 0,41-98-49 0 0,-12-13 62 0 0,-1-2 1 0 0,0 0-1 0 0,-1-1 0 0 0,-1-1 1 0 0,15-20-7 0 0,0 1-52 0 0,5-2 57 0 0,2 1-1 0 0,1 2 1 0 0,2 2 0 0 0,19-11-5 0 0,58-31 14 0 0,-120 120-35 0 0,-74 151 84 0 0,33 14 131 0 0,42-166-202 0 0,0-41 11 0 0,0-2-32 0 0,0 0-6 0 0,0 0-24 0 0,0 0 13 0 0,0 0-12 0 0,0 0-51 0 0,7-15-1258 0 0,13-10-1587 0 0,-5 6-6475 0 0,-11 15-2083 0 0</inkml:trace>
  <inkml:trace contextRef="#ctx0" brushRef="#br0" timeOffset="4589.239">4796 895 1496 0 0,'0'0'2728'0'0,"0"0"-440"0"0,0 0-154 0 0,0 0 74 0 0,0 0 46 0 0,0 0-153 0 0,0 0-398 0 0,0 0-440 0 0,0 0-359 0 0,0 0-236 0 0,0 0-141 0 0,0 0-33 0 0,12 9 1339 0 0,-8 9-1491 0 0,-2 1-1 0 0,0-1 1 0 0,-1 0 0 0 0,-1 1 0 0 0,-1-1-1 0 0,-1 1 1 0 0,0-1 0 0 0,-1 0 0 0 0,-1 0 0 0 0,-1 0-1 0 0,0 0-341 0 0,1-1-34 0 0,3-13 5 0 0,1 0 0 0 0,-1 1 0 0 0,0-1-1 0 0,0 0 1 0 0,-1 0 0 0 0,1 0 0 0 0,-1 1 0 0 0,0-2-1 0 0,0 1 1 0 0,0 0 0 0 0,0 0 0 0 0,-1-1 0 0 0,0 1-1 0 0,1-1 1 0 0,-1 0 0 0 0,-3 3 29 0 0,5-8-513 0 0,-1 1-1 0 0,1-1 1 0 0,0 1 0 0 0,0-1-1 0 0,0 0 1 0 0,0 1 0 0 0,1-1 0 0 0,-1 0-1 0 0,0 0 1 0 0,1 0 0 0 0,-1 1-1 0 0,1-1 1 0 0,0 0 0 0 0,-1 0 0 0 0,1 0-1 0 0,0 0 1 0 0,0 0 0 0 0,0 0-1 0 0,1 0 1 0 0,-1 0 0 0 0,0 0 0 0 0,1 0-1 0 0,-1 1 1 0 0,1-1 0 0 0,0 0 513 0 0,7-27-8785 0 0,-4 21 4543 0 0</inkml:trace>
  <inkml:trace contextRef="#ctx0" brushRef="#br0" timeOffset="5098.964">4715 873 0 0 0,'0'0'1651'0'0,"0"0"365"0"0,0 0 116 0 0,0 0 27 0 0,0 0-163 0 0,0 0-354 0 0,0 0-411 0 0,0 0-378 0 0,0 0-283 0 0,0 0-96 0 0,0 0 107 0 0,0 0 135 0 0,0 0 131 0 0,4-2 37 0 0,171-21 3229 0 0,-37 23-2909 0 0,-137 1-1171 0 0,0 0 0 0 0,-1 0-1 0 0,1 0 1 0 0,-1 0 0 0 0,0 0 0 0 0,1 1 0 0 0,-1-1-1 0 0,0 0 1 0 0,0 0 0 0 0,1 1 0 0 0,-1-1 0 0 0,0 0-1 0 0,0 0 1 0 0,-1 1 0 0 0,1-1 0 0 0,0 0 0 0 0,0 0-1 0 0,-1 0 1 0 0,1 1 0 0 0,0-1 0 0 0,-1 0 0 0 0,1 0 0 0 0,-1 0-1 0 0,0 0 1 0 0,1 0 0 0 0,-1 0 0 0 0,0 0 0 0 0,0 0-1 0 0,1 0 1 0 0,-1 0 0 0 0,0 0 0 0 0,0 0 0 0 0,0 0-1 0 0,-1 0-32 0 0,2-1-6 0 0,-67 81 388 0 0,67-80-384 0 0,-1 0-1 0 0,1 1 1 0 0,-1-1 0 0 0,1 1-1 0 0,0-1 1 0 0,0 0 0 0 0,0 1 0 0 0,0-1-1 0 0,0 0 1 0 0,0 1 0 0 0,0-1-1 0 0,0 1 1 0 0,1-1 0 0 0,-1 0-1 0 0,0 1 1 0 0,1-1 0 0 0,-1 0 0 0 0,1 0-1 0 0,0 1 1 0 0,-1-1 0 0 0,1 0-1 0 0,0 0 1 0 0,0 0 0 0 0,0 0-1 0 0,-1 0 1 0 0,1 0 0 0 0,0 0-1 0 0,0 0 1 0 0,1 0 0 0 0,-1 0 0 0 0,0 0-1 0 0,0-1 1 0 0,0 1 0 0 0,1 0-1 0 0,-1-1 1 0 0,0 1 0 0 0,0-1-1 0 0,2 1 3 0 0,60 13 43 0 0,-46-11-42 0 0,-4-1 29 0 0,-10-2-21 0 0,0 0 0 0 0,0 0 0 0 0,0 0 0 0 0,0 0 1 0 0,0 0-1 0 0,0 1 0 0 0,0-1 0 0 0,0 1 1 0 0,0 0-1 0 0,0 0 0 0 0,-1 0 0 0 0,1 0 0 0 0,0 0 1 0 0,-1 1-1 0 0,1-1 0 0 0,0 1 0 0 0,-1 0 0 0 0,0 0 1 0 0,1 0-1 0 0,-1 0 0 0 0,0 0 0 0 0,0 0 0 0 0,0 0 1 0 0,-1 1-1 0 0,1-1 0 0 0,0 1 0 0 0,-1 0 0 0 0,0-1 1 0 0,1 1-1 0 0,-1 0 0 0 0,0 0 0 0 0,0 0 0 0 0,-1-1 1 0 0,1 2-10 0 0,-2 3 37 0 0,0 0 1 0 0,0-1-1 0 0,0 1 1 0 0,-1-1-1 0 0,0 1 1 0 0,0-1-1 0 0,-1 0 1 0 0,0 0 0 0 0,0 0-1 0 0,0 0 1 0 0,-1 0-1 0 0,0-1 1 0 0,0 1-1 0 0,0-1 1 0 0,-1 0-1 0 0,0-1 1 0 0,0 1 0 0 0,0-1-1 0 0,0 0 1 0 0,-1 0-1 0 0,0 0 1 0 0,1-1-1 0 0,-1 0 1 0 0,0 0-1 0 0,-1-1 1 0 0,1 1-1 0 0,0-1 1 0 0,-1-1 0 0 0,0 1-1 0 0,1-1 1 0 0,-1 0-1 0 0,-5-1-37 0 0,1 0-41 0 0,-1 0-1 0 0,1-1 0 0 0,-1-1 1 0 0,1 0-1 0 0,0-1 1 0 0,-1 0-1 0 0,1 0 1 0 0,1-1-1 0 0,-1-1 0 0 0,0 0 1 0 0,-3-3 41 0 0,-46-15-2591 0 0,39 18-2050 0 0,2 0-4681 0 0,14 5 273 0 0</inkml:trace>
  <inkml:trace contextRef="#ctx0" brushRef="#br0" timeOffset="5615.5">3290 1422 3529 0 0,'0'0'1697'0'0,"0"0"-308"0"0,0 0 400 0 0,0 0 524 0 0,0 0 170 0 0,0 0-196 0 0,0 0-428 0 0,0 0-358 0 0,34 0-260 0 0,110 0-144 0 0,95-4 2163 0 0,510-4-1181 0 0,49-28-1951 0 0,-257-4-149 0 0,-179-1-512 0 0,-331 35 248 0 0,25-3-3289 0 0,-56 9 2661 0 0,0 0-131 0 0,0 0-231 0 0,-7 0-9445 0 0,5 0 2433 0 0</inkml:trace>
  <inkml:trace contextRef="#ctx0" brushRef="#br0" timeOffset="12349.025">6058 1267 0 0 0,'0'0'600'0'0,"0"0"98"0"0,0 0-126 0 0,0 0-203 0 0,0 0-190 0 0,0 0-112 0 0,30 0 6109 0 0,-28 0-5569 0 0,27 0 3530 0 0,12-11-2577 0 0,44-3 256 0 0,25 10 2021 0 0,-110 2-3383 0 0,1 1-1744 0 0,-2 0-7972 0 0,1 1-1258 0 0</inkml:trace>
  <inkml:trace contextRef="#ctx0" brushRef="#br0" timeOffset="13259.594">5364 487 5385 0 0,'0'0'2178'0'0,"0"0"-610"0"0,0 0-290 0 0,0 0 13 0 0,0 0 112 0 0,0 0 6 0 0,0 0-200 0 0,0 0-321 0 0,0 0-145 0 0,0 0-24 0 0,0 0 54 0 0,0 0 50 0 0,7 5-98 0 0,84 93 2679 0 0,-77-69-3018 0 0,-2 1 0 0 0,-1 0 0 0 0,-1 1 0 0 0,-1 0 0 0 0,3 32-386 0 0,-5-30 116 0 0,12 143 348 0 0,10-245 972 0 0,27-77-1293 0 0,-44 109-93 0 0,-1-2 0 0 0,-2 1 1 0 0,-1-1-1 0 0,1-35-50 0 0,-2 29 169 0 0,1-16-3353 0 0,-1 61-5576 0 0,-5 0-1598 0 0</inkml:trace>
  <inkml:trace contextRef="#ctx0" brushRef="#br0" timeOffset="13583.582">5963 759 7506 0 0,'0'0'3844'0'0,"0"0"-1358"0"0,0 0-576 0 0,0 0-91 0 0,0 0-133 0 0,0 0-257 0 0,0 0-364 0 0,0 0-305 0 0,0 0-183 0 0,0 0-106 0 0,0 0-38 0 0,0 0-16 0 0,0 0-24 0 0,-9 17-41 0 0,-24 53-28 0 0,24-6 214 0 0,10-45-366 0 0,0 84 590 0 0,0-89-6457 0 0,-1-21 157 0 0,0 0-6100 0 0</inkml:trace>
  <inkml:trace contextRef="#ctx0" brushRef="#br0" timeOffset="19110.269">46 52 5721 0 0,'0'0'524'0'0,"0"0"-294"0"0,0 0-292 0 0,0 0-92 0 0,0 0 35 0 0,0 0 76 0 0,0 0 142 0 0,0 0 209 0 0,0 0 268 0 0,0 0 272 0 0,0 0 210 0 0,2 14 55 0 0,5 44-78 0 0,28 7 2079 0 0,-28-55-2786 0 0,-1 2-1 0 0,0-1 1 0 0,0 1-1 0 0,-1 0 1 0 0,-1 0-1 0 0,0 1 1 0 0,0-1-1 0 0,-2 1 0 0 0,1 0 1 0 0,-2 0-1 0 0,1 0 1 0 0,-2 0-1 0 0,0 5-327 0 0,9 1386 4300 0 0,-32-1024-3925 0 0,-23-107 178 0 0,42-217 579 0 0,22-49-1249 0 0,-10-1 117 0 0,-3 0 4 0 0,1-1 1 0 0,0 0 0 0 0,0-1 0 0 0,0 1-1 0 0,1-1 1 0 0,-1 0 0 0 0,1-1 0 0 0,0 0-1 0 0,0 0 1 0 0,0 0 0 0 0,1-1-1 0 0,-1 0 1 0 0,1-1 0 0 0,-1 1 0 0 0,3-1-5 0 0,236-31 97 0 0,69 37-128 0 0,21 1 49 0 0,-247-8-17 0 0,-1 4 0 0 0,0 3 0 0 0,0 5 0 0 0,78 20-1 0 0,38 6-30 0 0,116-31-59 0 0,-101-15 66 0 0,74 23 55 0 0,92 25-110 0 0,-100-25 162 0 0,330 7-124 0 0,-160-36 10 0 0,183 13 62 0 0,51 2-36 0 0,-37 54 51 0 0,-209-70-24 0 0,-3 4-65 0 0,-356 22 57 0 0,-83-11-10 0 0,-1 0-10 0 0,0 0 29 0 0,0 0 29 0 0,0 0 2 0 0,0 0 32 0 0,-1-4 427 0 0,-52-184-519 0 0,20-31-1 0 0,11-1 0 0 0,9-1-1 0 0,11-116 7 0 0,-27-241 188 0 0,12 441-125 0 0,-12-153 211 0 0,16 6-229 0 0,9 252 152 0 0,4 31-165 0 0,0 0-1 0 0,0-1-23 0 0,-11-3-110 0 0,-15 9-88 0 0,-147 8 262 0 0,121-13-51 0 0,-825-29 17 0 0,429-2-36 0 0,-196 6-47 0 0,602 26 52 0 0,-623-18-15 0 0,-312-35 20 0 0,355 23 80 0 0,117-9-12 0 0,197 57-64 0 0,-28 13-4 0 0,1-24-22 0 0,185-11 25 0 0,-100-4 18 0 0,-8-25 74 0 0,229 27-111 0 0,0 1-1 0 0,0 1 1 0 0,0 2 0 0 0,-1 1 0 0 0,1 1-1 0 0,-9 2 5 0 0,-24-1 41 0 0,-6 7-8 0 0,67-8-9 0 0,1 0-1 0 0,0 0-26 0 0,0 0 6 0 0,0 0-25 0 0,0 0 8 0 0,0 0 18 0 0,0 0 10 0 0,0 0 21 0 0,0 0-26 0 0,0 0-21 0 0,0 0 14 0 0,0 0-17 0 0,0 0 27 0 0,0 0-4 0 0,0 0-11 0 0,-29 11-3871 0 0,1-3 2905 0 0,-16 8-4558 0 0,39-14-151 0 0,-1-2-4890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2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49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3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4105 0 0,'0'0'3711'0'0,"0"0"-1303"0"0,0 0-512 0 0,0 0-36 0 0,0 0-45 0 0,0 0-138 0 0,0 0-222 0 0,0 0-290 0 0,0 0-245 0 0,0 0-205 0 0,0 0-204 0 0,0 0-140 0 0,0-4-66 0 0,1-4 166 0 0,4 24 374 0 0,3 13-67 0 0,112 174 1820 0 0,-87-137-2316 0 0,-2 2 0 0 0,-4 2 0 0 0,-2 0 1 0 0,-4 2-1 0 0,6 44-282 0 0,19 106 237 0 0,-46-222-214 0 0,0-1 0 0 0,1 1 0 0 0,-1 0 0 0 0,0-1 0 0 0,0 1 0 0 0,1 0 0 0 0,-1 0 0 0 0,0-1 0 0 0,1 1 0 0 0,-1 0 0 0 0,0 0 0 0 0,1 0-1 0 0,-1 0 1 0 0,0-1 0 0 0,1 1 0 0 0,-1 0 0 0 0,0 0 0 0 0,1 0 0 0 0,-1 0 0 0 0,1 0 0 0 0,-1 0 0 0 0,0 0 0 0 0,1 0 0 0 0,-1 0 0 0 0,0 0 0 0 0,1 0 0 0 0,-1 0 0 0 0,1 0 0 0 0,-1 0-1 0 0,0 0 1 0 0,1 0 0 0 0,-1 1 0 0 0,0-1 0 0 0,1 0 0 0 0,-1 0 0 0 0,0 0 0 0 0,1 1 0 0 0,-1-1 0 0 0,0 0 0 0 0,1 0 0 0 0,-1 1 0 0 0,0-1 0 0 0,0 0 0 0 0,1 1 0 0 0,-1-1 0 0 0,0 0-1 0 0,0 1-22 0 0,4-10-36 0 0,51-114 178 0 0,-6-1 1 0 0,-1-19-143 0 0,3-5-16 0 0,69-233-73 0 0,-87 260-1345 0 0,-28 177-873 0 0,3-19-7212 0 0,-4-25-2992 0 0</inkml:trace>
  <inkml:trace contextRef="#ctx0" brushRef="#br0" timeOffset="39399.363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39893.519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240 300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8134 2351 0 0 0,'0'0'756'0'0,"0"0"50"0"0,0 0-144 0 0,0 0-235 0 0,0 0-251 0 0,0 0-174 0 0,32-2-86 0 0,99-6-46 0 0,90 7-2464 0 0,-215 1 2573 0 0,-2 3 21 0 0</inkml:trace>
  <inkml:trace contextRef="#ctx0" brushRef="#br0" timeOffset="-7061.223">1199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1346 2399 0 0 0,'0'0'393'0'0,"0"0"49"0"0,0 0-75 0 0,0 0-49 0 0,0 0-3 0 0,0 0 10 0 0,0 0-4 0 0,-4 1 2356 0 0,-14 5-3158 0 0,-5 12-4109 0 0,20-18 4503 0 0</inkml:trace>
  <inkml:trace contextRef="#ctx0" brushRef="#br0" timeOffset="-4598.49">1341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1219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7">1219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1536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1444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2655 3753 0 0 0,'-45'22'0'0'0,"-21"-11"0"0"0,41-7 0 0 0,21-4 0 0 0</inkml:trace>
  <inkml:trace contextRef="#ctx0" brushRef="#br0" timeOffset="19100.981">2154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2764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3634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4340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5137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5895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6622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7408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2548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2858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3086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3377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3679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3819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7158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7506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7775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7799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7421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1536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2108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2819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3421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4802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5324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5836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6462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7079 2376 0 0 0,'0'0'760'0'0,"0"0"-184"0"0,0 0-136 0 0,0 0-128 0 0,0 0-152 0 0,0 0-200 0 0,0 0-128 0 0,0 0-160 0 0,0 0-144 0 0,0 0-176 0 0,0 0 56 0 0,0 0 592 0 0,195-11 0 0 0</inkml:trace>
  <inkml:trace contextRef="#ctx0" brushRef="#br0" timeOffset="51449.232">7511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2823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2828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2819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2839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2793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2670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2666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2600 639 3121 0 0,'0'0'144'0'0,"0"0"-264"0"0,0 0-96 0 0,0 0-40 0 0,0 0 24 0 0,0 0 31 0 0,0 0-135 0 0,0 0-64 0 0,0 0-152 0 0,0 0-64 0 0,0 0 280 0 0,0 0 336 0 0,0 0 0 0 0,39-37 0 0 0</inkml:trace>
  <inkml:trace contextRef="#ctx0" brushRef="#br0" timeOffset="65422.009">2589 392 0 0 0,'30'-31'0'0'0,"-25"-4"0"0"0,-5 9 0 0 0,0 22 0 0 0</inkml:trace>
  <inkml:trace contextRef="#ctx0" brushRef="#br0" timeOffset="65571.787">2620 215 0 0 0,'0'0'0'0'0,"0"0"0"0"0,0 0 0 0 0,0 0 0 0 0,0 0 0 0 0,0 0 0 0 0,0 0 0 0 0,0 0 0 0 0,0 0 0 0 0,0 0 0 0 0,0 0 0 0 0,0 0 0 0 0</inkml:trace>
  <inkml:trace contextRef="#ctx0" brushRef="#br0" timeOffset="66525.66">1374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1672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1970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2188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2335 477 6097 0 0,'0'0'4057'0'0,"0"0"-3505"0"0,0 0-272 0 0,0 0-88 0 0,0 0-8 0 0,0 0-16 0 0,0 0-96 0 0,0 0-104 0 0,0 0-168 0 0,0 0-304 0 0,0 0-544 0 0,0 0-1008 0 0,0 0-1257 0 0,0 0-1136 0 0</inkml:trace>
  <inkml:trace contextRef="#ctx0" brushRef="#br0" timeOffset="72081.439">3603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3671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2629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1239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363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5">271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724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678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825 149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768 245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7631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8552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8371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8349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4446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  <inkml:trace contextRef="#ctx0" brushRef="#br0" timeOffset="-182906.919">3600 3768 0 0 0,'0'0'1052'0'0,"0"0"427"0"0,0 0 56 0 0,3 0-155 0 0,15 0 696 0 0,-3 0 3378 0 0,-15 0-4899 0 0,0 0 44 0 0,1 7 9116 0 0,2 23-8916 0 0,10 343 2090 0 0,-13-278-2464 0 0,5-7 48 0 0,6-33-119 0 0,-11-55-333 0 0,0 0-2 0 0,0 0-19 0 0,0 0 5 0 0,0 0 3 0 0,0 0 4 0 0,0 0 18 0 0,0 0 6 0 0,0 0-10 0 0,0 0-3 0 0,0 0-7 0 0,0 0-7 0 0,0 0 1 0 0,0 0 0 0 0,0 0-14 0 0,0 0-4 0 0,0 0-5 0 0,0 0-30 0 0,3-15-2969 0 0,3 8-411 0 0,-2 0-4657 0 0,0 3-4691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7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39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5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2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49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6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7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39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5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2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49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6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243 177 792 0 0,'0'0'1375'0'0,"0"0"-9"0"0,0 0 143 0 0,0 0 229 0 0,0 0 180 0 0,0 0-7 0 0,0 0-195 0 0,0 0-205 0 0,0 0-252 0 0,0 0-211 0 0,0 0-135 0 0,-1-7-109 0 0,-5-29 604 0 0,6 35-797 0 0,0 1-75 0 0,0 0-76 0 0,0 0-60 0 0,0 0-60 0 0,-4 18 970 0 0,-14 186-22 0 0,-13 63-726 0 0,28-79-381 0 0,4-180-179 0 0,1 1 1 0 0,0-1-1 0 0,1 0 1 0 0,0 0-1 0 0,0 0 1 0 0,1 0-1 0 0,0 0 0 0 0,1-1 1 0 0,-1 1-1 0 0,1-1 1 0 0,6 5-3 0 0,-9-10 10 0 0,0 1 1 0 0,0-1 0 0 0,0-1 0 0 0,1 1 0 0 0,-1 0 0 0 0,1-1-1 0 0,0 1 1 0 0,-1-1 0 0 0,1 0 0 0 0,0 0 0 0 0,0 0 0 0 0,0 0-1 0 0,0 0 1 0 0,0-1 0 0 0,0 1 0 0 0,0-1 0 0 0,0 0-1 0 0,0 0 1 0 0,0 0 0 0 0,0 0 0 0 0,0 0 0 0 0,0-1 0 0 0,0 1-1 0 0,0-1 1 0 0,0 0 0 0 0,-1 0 0 0 0,1 0 0 0 0,0 0 0 0 0,0-1-1 0 0,0 1-10 0 0,79-51 392 0 0,-79 50-389 0 0,22-20 83 0 0,0-1 1 0 0,-2-1 0 0 0,-1-1 0 0 0,0-1 0 0 0,-2-1 0 0 0,7-13-87 0 0,-6 3 56 0 0,-1-1 0 0 0,-2-1 0 0 0,-1-1 0 0 0,8-34-56 0 0,6-105 128 0 0,-18-94 260 0 0,-13 272-373 0 0,0 1 6 0 0,-5 16-104 0 0,-4 246 566 0 0,23-14-61 0 0,-2-183-323 0 0,42 140 188 0 0,-26-121-123 0 0,-25-81 320 0 0,-1-5-2909 0 0,-1 0-2617 0 0,-1-1-3726 0 0,0 0-2916 0 0</inkml:trace>
  <inkml:trace contextRef="#ctx0" brushRef="#br0" timeOffset="842.65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1568.72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2080.48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983.892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5798.67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6558.65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899.84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7559.71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52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3882 1121 0 0 0,'0'0'1000'0'0,"0"0"646"0"0,0 0 201 0 0,0 0 55 0 0,0 0-110 0 0,0 0-88 0 0,0 0-154 0 0,0 0-151 0 0,0 0-137 0 0,0 0-178 0 0,0 0-101 0 0,0 0-132 0 0,-8-3-99 0 0,-24-6-63 0 0,-11 24 1144 0 0,37-10-1555 0 0,0 0-207 0 0,-1 0 0 0 0,1 1 0 0 0,0 0 1 0 0,1 0-1 0 0,-1 0 0 0 0,1 1 0 0 0,0 0 0 0 0,1 0 0 0 0,0 0 0 0 0,0 0 0 0 0,0 1 0 0 0,1 0 0 0 0,0-1 0 0 0,1 1 0 0 0,0 0 0 0 0,0 0 0 0 0,1 1 0 0 0,-1-1 0 0 0,2 0 0 0 0,-1 1 0 0 0,1-1 0 0 0,1 0 0 0 0,0 5-71 0 0,1-10 53 0 0,0 1 0 0 0,1-1 0 0 0,-1 0 0 0 0,1 0 0 0 0,0 0 0 0 0,-1 0 0 0 0,1 0 0 0 0,1-1 0 0 0,-1 1 0 0 0,0-1 0 0 0,1 0 0 0 0,-1 0 0 0 0,1 0 1 0 0,-1 0-1 0 0,1-1 0 0 0,0 0 0 0 0,0 1 0 0 0,0-1 0 0 0,0-1 0 0 0,0 1 0 0 0,0 0 0 0 0,0-1 0 0 0,0 0 0 0 0,0 0 0 0 0,0 0 0 0 0,0-1 0 0 0,0 1 0 0 0,0-1 0 0 0,0 0 0 0 0,0 0 0 0 0,-1 0 0 0 0,1-1 0 0 0,0 1 0 0 0,0-1-53 0 0,5-2 83 0 0,0-1 1 0 0,0 0-1 0 0,-1 0 1 0 0,1-1-1 0 0,-1 0 0 0 0,-1 0 1 0 0,1-1-1 0 0,-1 0 0 0 0,0 0 1 0 0,-1 0-1 0 0,1-1 0 0 0,-2 0 1 0 0,1-1-1 0 0,-1 1 0 0 0,0-1 1 0 0,-1 0-1 0 0,0 0 0 0 0,0-1 1 0 0,-1 1-1 0 0,-1-1 1 0 0,1 0-1 0 0,-1 1 0 0 0,-1-1 1 0 0,0 0-1 0 0,0 0 0 0 0,-1 0 1 0 0,-1 0-1 0 0,1 0 0 0 0,-1 0 1 0 0,-3-7-84 0 0,2 10-43 0 0,-1 0 0 0 0,0 0 0 0 0,0 1 0 0 0,-1-1 0 0 0,0 1 0 0 0,0 0 0 0 0,0 0 0 0 0,-1 1 0 0 0,0-1 0 0 0,0 1 0 0 0,-1 0 0 0 0,1 0 0 0 0,-1 1 0 0 0,0-1 0 0 0,0 1 0 0 0,0 1 0 0 0,-1-1 0 0 0,0 1 0 0 0,1 0 0 0 0,-1 1 0 0 0,0 0 0 0 0,0 0 0 0 0,0 0 0 0 0,-1 1 0 0 0,1 0 0 0 0,0 0 0 0 0,-1 1 0 0 0,1 0 0 0 0,0 0 0 0 0,-1 0 43 0 0,7 1-31 0 0,-1-1-1 0 0,1 0 1 0 0,0 0 0 0 0,-1 1-1 0 0,1-1 1 0 0,0 1 0 0 0,0-1-1 0 0,-1 1 1 0 0,1-1 0 0 0,0 1-1 0 0,0 0 1 0 0,0 0 0 0 0,0-1-1 0 0,0 1 1 0 0,0 0 0 0 0,0 0-1 0 0,0 0 1 0 0,0 0 0 0 0,0 0-1 0 0,0 0 1 0 0,0 1 0 0 0,1-1-1 0 0,-1 0 1 0 0,1 0 0 0 0,-1 0-1 0 0,1 1 1 0 0,-1-1 0 0 0,1 0-1 0 0,0 1 1 0 0,-1-1-1 0 0,1 0 1 0 0,0 1 0 0 0,0-1-1 0 0,0 0 1 0 0,0 1 0 0 0,0 0 31 0 0,61 2 95 0 0,41-49 480 0 0,-85 35-432 0 0,13-11 122 0 0,-1-1-1 0 0,-1-1 0 0 0,-2-2 0 0 0,0 0 1 0 0,-1-2-1 0 0,-2-1 0 0 0,9-14-264 0 0,62-114 554 0 0,-49 43-132 0 0,-35 84-124 0 0,-10 28-261 0 0,0 1-24 0 0,0 0-45 0 0,6 20-152 0 0,52 176 236 0 0,-25-19-35 0 0,-8 1 0 0 0,-8 1 0 0 0,-7 55-17 0 0,-11-142-55 0 0,-4 1-1 0 0,-14 71 56 0 0,15-130 5 0 0,-2 1 0 0 0,-2-1 0 0 0,-1 0 0 0 0,-1-1-1 0 0,-2 0 1 0 0,-1 0 0 0 0,-2-1 0 0 0,-10 16-5 0 0,21-42 13 0 0,1-1 1 0 0,-1 0-1 0 0,0 0 1 0 0,-1 0-1 0 0,1-1 0 0 0,-1 1 1 0 0,0-1-1 0 0,0 0 1 0 0,0-1-1 0 0,-1 1 0 0 0,1-1 1 0 0,-1 0-1 0 0,0 0 1 0 0,0-1-1 0 0,0 0 0 0 0,0 0 1 0 0,0 0-1 0 0,-1-1 1 0 0,1 0-1 0 0,0 0 0 0 0,-1 0-13 0 0,1-1 11 0 0,0 0-1 0 0,1-1 1 0 0,-1 1-1 0 0,1-1 1 0 0,0 0-1 0 0,-1-1 0 0 0,1 1 1 0 0,0-1-1 0 0,-1 0 1 0 0,1 0-1 0 0,0-1 1 0 0,1 0-1 0 0,-1 1 0 0 0,0-2 1 0 0,1 1-1 0 0,0 0 1 0 0,-1-1-1 0 0,2 0 1 0 0,-1 0-1 0 0,0 0 1 0 0,1 0-1 0 0,-1-1 0 0 0,-1-3-10 0 0,-3-5 9 0 0,1-1-1 0 0,1-1 0 0 0,-1 1 0 0 0,2-1 0 0 0,0 0 0 0 0,1 0 0 0 0,1-1 0 0 0,0 1 1 0 0,1-1-1 0 0,1 1 0 0 0,0-1 0 0 0,1 0 0 0 0,0 0 0 0 0,2 1 0 0 0,1-11-8 0 0,3-5-6 0 0,1 0-1 0 0,1 0 0 0 0,1 0 0 0 0,2 1 1 0 0,1 1-1 0 0,2 0 0 0 0,5-8 7 0 0,2 0-77 0 0,2 1 0 0 0,1 1-1 0 0,2 1 1 0 0,28-30 77 0 0,28-4-3746 0 0,-68 60-1602 0 0,-4 3-6874 0 0</inkml:trace>
  <inkml:trace contextRef="#ctx0" brushRef="#br0" timeOffset="-2459.556">957 690 7001 0 0,'0'0'1698'0'0,"0"0"-412"0"0,0 0-209 0 0,0 0 108 0 0,0 0 308 0 0,0 0 264 0 0,0 0 35 0 0,0 0-197 0 0,0 0-357 0 0,0 0-380 0 0,0 0-288 0 0,-7-9-202 0 0,-22-23-157 0 0,29 32-205 0 0,-1-1 1 0 0,0 1 0 0 0,0 0-1 0 0,0 0 1 0 0,0 0 0 0 0,0 0-1 0 0,0 0 1 0 0,1 0-1 0 0,-1 0 1 0 0,0 0 0 0 0,0 0-1 0 0,0 0 1 0 0,0 1 0 0 0,0-1-1 0 0,1 0 1 0 0,-1 0 0 0 0,0 1-1 0 0,0-1 1 0 0,0 1-1 0 0,1-1 1 0 0,-1 1 0 0 0,0-1-1 0 0,1 1 1 0 0,-1-1 0 0 0,0 1-1 0 0,1-1 1 0 0,-1 1 0 0 0,1 0-1 0 0,-1 0 1 0 0,1-1 0 0 0,-1 1-1 0 0,1 0 1 0 0,-1 0-1 0 0,1-1 1 0 0,0 1 0 0 0,-1 0-1 0 0,1 0 1 0 0,0 0-7 0 0,-2 3 29 0 0,-18 27 160 0 0,1 0 1 0 0,2 1-1 0 0,1 1 0 0 0,2 1 0 0 0,-2 8-189 0 0,-12 28 148 0 0,-231 506 224 0 0,206-483-283 0 0,69-153 837 0 0,61-109-857 0 0,6 12 34 0 0,94-134-103 0 0,146-165 644 0 0,-273 382-3 0 0,-57 137-222 0 0,0 6-337 0 0,3 0 0 0 0,3 1 0 0 0,2-1 0 0 0,4 0 0 0 0,3 0 0 0 0,3 1-82 0 0,96 306 71 0 0,-98-292 153 0 0,-9-83-156 0 0,0-1 47 0 0,0 0 55 0 0,-13 0 416 0 0,-76-37-310 0 0,33-3-258 0 0,1-3 0 0 0,3-2 1 0 0,2-2-1 0 0,2-2 0 0 0,-29-39-18 0 0,55 62-35 0 0,-47-42-199 0 0,87 93-5084 0 0,-5-10-354 0 0,-1-6-6112 0 0</inkml:trace>
  <inkml:trace contextRef="#ctx0" brushRef="#br0" timeOffset="-2070.822">1525 1264 7098 0 0,'0'0'6313'0'0,"0"0"-4034"0"0,0 0-1400 0 0,0 0-190 0 0,0 0 45 0 0,0 0 73 0 0,0 0 48 0 0,0 0-46 0 0,0 0-138 0 0,0 0-96 0 0,0 0-70 0 0,0 0-107 0 0,0 0-54 0 0,10 11 10 0 0,30 33-18 0 0,-20 13 547 0 0,-19-40-688 0 0,4 86 1215 0 0,-5-103-1190 0 0,0 0 46 0 0,0 0 70 0 0,0-26 1115 0 0,0-13-1288 0 0,2 1 0 0 0,2 0 0 0 0,1-1-1 0 0,2 2 1 0 0,9-32-163 0 0,-8 43 54 0 0,1 0 1 0 0,0 0-1 0 0,2 0 1 0 0,1 2-1 0 0,2-1 1 0 0,4-5-55 0 0,-18 29-15 0 0,1 0 0 0 0,-1 0 1 0 0,1 0-1 0 0,-1 0 0 0 0,1 1 1 0 0,0-1-1 0 0,-1 0 0 0 0,1 0 1 0 0,0 0-1 0 0,-1 1 1 0 0,1-1-1 0 0,0 0 0 0 0,0 1 1 0 0,0-1-1 0 0,0 1 0 0 0,0-1 1 0 0,0 1-1 0 0,-1 0 0 0 0,1-1 1 0 0,0 1-1 0 0,0 0 0 0 0,0-1 1 0 0,0 1-1 0 0,0 0 1 0 0,1 0-1 0 0,-1 0 0 0 0,0 0 1 0 0,0 0-1 0 0,0 0 0 0 0,0 0 1 0 0,0 0-1 0 0,0 1 0 0 0,0-1 1 0 0,0 0-1 0 0,0 1 0 0 0,0-1 1 0 0,-1 0-1 0 0,1 1 1 0 0,0-1-1 0 0,0 1 0 0 0,0 0 1 0 0,0-1-1 0 0,0 1 0 0 0,-1 0 1 0 0,1-1-1 0 0,0 1 0 0 0,-1 0 1 0 0,1 0-1 0 0,0-1 0 0 0,-1 1 1 0 0,1 1 14 0 0,23 47-1011 0 0,-20-37 88 0 0,7 27-1710 0 0,1-18-5703 0 0,-8-17-1105 0 0</inkml:trace>
  <inkml:trace contextRef="#ctx0" brushRef="#br0" timeOffset="-1734.733">1975 1261 1192 0 0,'0'0'2627'0'0,"0"0"22"0"0,0 0 50 0 0,0 0 29 0 0,0 0-51 0 0,0 0-225 0 0,0 0-371 0 0,0 0-362 0 0,0 0-338 0 0,32 4-258 0 0,103 11-210 0 0,-63-25 236 0 0,-62 4-927 0 0,76-54 1272 0 0,-83 57-1453 0 0,0 1 1 0 0,0-1-1 0 0,-1 0 1 0 0,0 1-1 0 0,1-1 1 0 0,-1 0-1 0 0,0-1 0 0 0,0 1 1 0 0,-1 0-1 0 0,1-1 1 0 0,-1 1-1 0 0,0 0 1 0 0,1-1-1 0 0,-1 0 1 0 0,-1 1-1 0 0,1-1 0 0 0,-1 0 1 0 0,1 1-1 0 0,-1-1 1 0 0,0 0-1 0 0,0 1 1 0 0,-1-1-1 0 0,1 0 0 0 0,-1 0 1 0 0,0 1-1 0 0,-1-4-41 0 0,-1 4 13 0 0,-1-1-1 0 0,0 1 1 0 0,0-1-1 0 0,-1 1 0 0 0,1 0 1 0 0,-1 1-1 0 0,1-1 1 0 0,-1 1-1 0 0,0 0 0 0 0,0 0 1 0 0,0 0-1 0 0,0 1 1 0 0,0 0-1 0 0,0 0 0 0 0,-1 0 1 0 0,1 0-1 0 0,0 1 1 0 0,-1 0-1 0 0,1 0 0 0 0,-3 1-12 0 0,-7 0-12 0 0,0 0 0 0 0,0 1-1 0 0,0 1 1 0 0,1 0 0 0 0,-1 1-1 0 0,1 1 1 0 0,0 0 0 0 0,0 1-1 0 0,1 0 1 0 0,-1 2 0 0 0,1-1-1 0 0,1 1 1 0 0,-11 9 12 0 0,15-11-13 0 0,0 1 1 0 0,1-1 0 0 0,0 1-1 0 0,0 1 1 0 0,0-1-1 0 0,1 1 1 0 0,1 0-1 0 0,-1 0 1 0 0,1 1 0 0 0,0 0-1 0 0,1 0 1 0 0,0 0-1 0 0,1 0 1 0 0,0 1-1 0 0,0-1 1 0 0,1 1 0 0 0,0 0-1 0 0,0 0 1 0 0,1 0-1 0 0,1 0 1 0 0,0 4 12 0 0,0-9-3 0 0,1-1 0 0 0,0 1-1 0 0,0 0 1 0 0,1-1 0 0 0,-1 1 0 0 0,1-1 0 0 0,0 1 0 0 0,0-1 0 0 0,0 0-1 0 0,1 1 1 0 0,-1-1 0 0 0,1-1 0 0 0,0 1 0 0 0,0 0 0 0 0,1-1-1 0 0,-1 1 1 0 0,1-1 0 0 0,0 0 0 0 0,-1 0 0 0 0,1-1 0 0 0,1 1-1 0 0,-1-1 1 0 0,0 0 0 0 0,0 0 0 0 0,1 0 0 0 0,0 0 0 0 0,-1-1-1 0 0,1 0 1 0 0,1 0 3 0 0,142 10-424 0 0,-52-33-887 0 0,-35-2-2329 0 0,-32 12-6 0 0,-8 3-3155 0 0,-8-1-4879 0 0</inkml:trace>
  <inkml:trace contextRef="#ctx0" brushRef="#br0" timeOffset="-1342.076">2691 1198 7090 0 0,'0'0'4402'0'0,"0"0"-1808"0"0,0 0-759 0 0,0 0-31 0 0,0 0-19 0 0,0 0-198 0 0,0 0-265 0 0,0 0-284 0 0,0 0-251 0 0,0 0-164 0 0,0 0-117 0 0,0 0-91 0 0,0 0-63 0 0,-21 4-52 0 0,-66 13-38 0 0,84-17-241 0 0,0 1 0 0 0,-1 0 0 0 0,1 0 1 0 0,0 0-1 0 0,0 0 0 0 0,-1 1 0 0 0,1-1 0 0 0,0 1 1 0 0,0-1-1 0 0,1 1 0 0 0,-1 0 0 0 0,0 0 1 0 0,1 1-1 0 0,-1-1 0 0 0,1 1 0 0 0,-1-1 1 0 0,1 1-1 0 0,0 0 0 0 0,0-1 0 0 0,0 2-21 0 0,-6 7 88 0 0,5-8-81 0 0,0 0 0 0 0,0 0 0 0 0,0 0 0 0 0,1 1 0 0 0,-1-1-1 0 0,1 1 1 0 0,0-1 0 0 0,0 1 0 0 0,0 0 0 0 0,0 0 0 0 0,1 0 0 0 0,-1 0 0 0 0,1 0 0 0 0,0 0 0 0 0,1 0 0 0 0,-1 1 0 0 0,0-1 0 0 0,1 0 0 0 0,0 0 0 0 0,0 1-1 0 0,1-1 1 0 0,-1 0 0 0 0,1 0 0 0 0,0 0 0 0 0,0 1 0 0 0,0-1 0 0 0,0 0 0 0 0,1 0 0 0 0,0-1 0 0 0,0 1 0 0 0,0 0 0 0 0,0 0 0 0 0,0-1 0 0 0,1 1 0 0 0,0-1-1 0 0,-1 0 1 0 0,1 0 0 0 0,0 0 0 0 0,1 0 0 0 0,-1-1 0 0 0,0 1 0 0 0,1-1 0 0 0,0 0 0 0 0,-1 0 0 0 0,5 2-7 0 0,9-3 67 0 0,1-1 0 0 0,-1-1 1 0 0,1 0-1 0 0,-1-2 0 0 0,1 0 0 0 0,-1 0 1 0 0,0-2-1 0 0,0 0 0 0 0,-1-1 0 0 0,0 0 1 0 0,0-2-1 0 0,0 0 0 0 0,-1-1 0 0 0,0 0 1 0 0,0-1-1 0 0,-1-1 0 0 0,-1 0 1 0 0,0-1-1 0 0,0 0-67 0 0,80-54 366 0 0,-93 66-363 0 0,-1 1-1 0 0,1-1 0 0 0,-1 1 0 0 0,1-1 1 0 0,0 1-1 0 0,0-1 0 0 0,-1 1 1 0 0,1-1-1 0 0,0 1 0 0 0,0-1 0 0 0,0 1 1 0 0,-1-1-1 0 0,1 1 0 0 0,0-1 1 0 0,0 1-1 0 0,0 0 0 0 0,0-1 0 0 0,0 1 1 0 0,0-1-1 0 0,0 1 0 0 0,0-1 1 0 0,1 1-1 0 0,-1 0 0 0 0,0-1 0 0 0,0 1 1 0 0,0-1-1 0 0,0 1 0 0 0,1-1 1 0 0,-1 1-1 0 0,0-1 0 0 0,1 1 0 0 0,-1-1 1 0 0,0 0-1 0 0,1 1 0 0 0,-1-1 1 0 0,0 1-1 0 0,1-1 0 0 0,-1 0 1 0 0,1 1-1 0 0,-1-1 0 0 0,1 0 0 0 0,-1 1 1 0 0,1-1-1 0 0,-1 0 0 0 0,1 0 1 0 0,-1 0-1 0 0,1 1 0 0 0,-1-1 0 0 0,1 0 1 0 0,0 0-1 0 0,-1 0 0 0 0,1 0 1 0 0,-1 0-1 0 0,1 0 0 0 0,-1 0 0 0 0,1 0 1 0 0,-1 0-1 0 0,1 0 0 0 0,0 0 1 0 0,-1-1-1 0 0,1 1 0 0 0,-1 0 0 0 0,1 0 1 0 0,-1-1-1 0 0,1 1 0 0 0,-1 0 1 0 0,1 0-1 0 0,-1-1 0 0 0,1 1-2 0 0,-2 10 21 0 0,2-2-45 0 0,-1-1 1 0 0,1 0-1 0 0,1 0 1 0 0,-1 0-1 0 0,1 0 1 0 0,1 0-1 0 0,-1 0 0 0 0,1-1 1 0 0,0 1-1 0 0,0-1 1 0 0,1 0-1 0 0,0 1 1 0 0,0-2-1 0 0,1 1 1 0 0,-1 0-1 0 0,1-1 0 0 0,0 0 1 0 0,1 0-1 0 0,-1-1 1 0 0,1 1-1 0 0,0-1 1 0 0,0 0-1 0 0,0-1 1 0 0,1 0-1 0 0,0 1 24 0 0,71 18-5731 0 0,-63-19-1979 0 0,-4 1-5064 0 0</inkml:trace>
  <inkml:trace contextRef="#ctx0" brushRef="#br0" timeOffset="1136.84">5064 672 0 0 0,'0'0'769'0'0,"0"0"514"0"0,0 0 416 0 0,0 0 335 0 0,0 0 125 0 0,0 0-165 0 0,0 0-326 0 0,0 0-390 0 0,0 0-351 0 0,0 0-200 0 0,0 0-71 0 0,0 0-7 0 0,-4-2 34 0 0,-6-6 842 0 0,29 3 1556 0 0,4 1-2086 0 0,-20 3-915 0 0,44-15 754 0 0,2 2 0 0 0,0 3 0 0 0,0 1 0 0 0,1 3 1 0 0,35 0-835 0 0,-70 7 32 0 0,-12-1-24 0 0,1 0 0 0 0,-1 0 0 0 0,0 0 0 0 0,1 0 1 0 0,-1 1-1 0 0,1 0 0 0 0,-1 0 0 0 0,1 0 1 0 0,-1 0-1 0 0,1 0 0 0 0,-1 1 0 0 0,1-1 0 0 0,-1 1 1 0 0,0 0-1 0 0,1 0 0 0 0,-1 1 0 0 0,0-1 1 0 0,0 0-1 0 0,0 1 0 0 0,0 0 0 0 0,0 0 1 0 0,0 0-1 0 0,0 0 0 0 0,-1 0 0 0 0,1 1 0 0 0,-1-1 1 0 0,1 1-1 0 0,-1 0 0 0 0,0-1 0 0 0,0 1 1 0 0,0 0-1 0 0,0 0 0 0 0,-1 0 0 0 0,1 1 0 0 0,-1-1 1 0 0,1 3-9 0 0,-4 10 43 0 0,0 1 0 0 0,-1-1 1 0 0,-1 1-1 0 0,-1-1 0 0 0,0 0 1 0 0,-1 0-1 0 0,-1-1 0 0 0,0 0 1 0 0,-1 0-1 0 0,0-1 0 0 0,-2 0 0 0 0,1 0 1 0 0,-2-1-1 0 0,0 0 0 0 0,-10 8-43 0 0,-33 50 40 0 0,27-32-28 0 0,11-21-2 0 0,1 1 0 0 0,1 1 0 0 0,0 0 1 0 0,2 1-1 0 0,0 1 0 0 0,2-1 0 0 0,0 2 0 0 0,1-1 0 0 0,2 2 1 0 0,0-1-1 0 0,1 1 0 0 0,2-1 0 0 0,0 1 0 0 0,2 1 0 0 0,0 4-10 0 0,3-26 19 0 0,-1 0 0 0 0,1 0 0 0 0,0 0-1 0 0,0 0 1 0 0,0-1 0 0 0,0 1 0 0 0,0 0 0 0 0,1 0-1 0 0,-1-1 1 0 0,1 1 0 0 0,0-1 0 0 0,-1 1 0 0 0,1-1 0 0 0,1 0-1 0 0,-1 0 1 0 0,0 0 0 0 0,0 0 0 0 0,1 0 0 0 0,-1 0-1 0 0,1-1 1 0 0,-1 1 0 0 0,1-1 0 0 0,0 1 0 0 0,0-1-1 0 0,0 0 1 0 0,0 0 0 0 0,-1-1 0 0 0,2 1-19 0 0,84 9 783 0 0,63-10-510 0 0,-152-17-5301 0 0,2 5-4522 0 0,1 5-2613 0 0</inkml:trace>
  <inkml:trace contextRef="#ctx0" brushRef="#br0" timeOffset="1738.865">5761 782 0 0 0,'0'0'2723'0'0,"0"0"-165"0"0,0 0 24 0 0,0 0-4 0 0,0 0-190 0 0,0 0-215 0 0,0 0-309 0 0,0 0-311 0 0,0 0-325 0 0,0 0-245 0 0,0 0-95 0 0,0 0-96 0 0,2-13-24 0 0,3-41-46 0 0,30-33 1602 0 0,8-4-1035 0 0,-39 119-1442 0 0,-5-10 162 0 0,1-1-1 0 0,1 1 0 0 0,0-1 0 0 0,2 0 0 0 0,0 1 0 0 0,1-1 1 0 0,0-1-1 0 0,6 15-8 0 0,-8-28 9 0 0,0 0 1 0 0,0-1-1 0 0,0 1 1 0 0,0-1-1 0 0,0 1 0 0 0,1-1 1 0 0,-1 0-1 0 0,1 0 1 0 0,0 0-1 0 0,-1 0 1 0 0,1 0-1 0 0,0-1 1 0 0,0 1-1 0 0,0-1 0 0 0,0 0 1 0 0,0 0-1 0 0,0 0 1 0 0,0 0-1 0 0,1 0 1 0 0,-1-1-1 0 0,0 0 0 0 0,0 1 1 0 0,1-1-1 0 0,-1 0 1 0 0,0-1-1 0 0,0 1 1 0 0,1-1-1 0 0,-1 1 1 0 0,0-1-1 0 0,0 0 0 0 0,0 0 1 0 0,0 0-1 0 0,0 0 1 0 0,0-1-1 0 0,0 1 1 0 0,0-1-1 0 0,0 0 0 0 0,-1 0 1 0 0,3-2-10 0 0,27-25 175 0 0,-2 0-1 0 0,-1-3 1 0 0,-1 0 0 0 0,-2-2-1 0 0,-1 0 1 0 0,-2-2 0 0 0,-1-2-175 0 0,10-50 363 0 0,-32 87-337 0 0,0 1-23 0 0,0 0-47 0 0,0 0-45 0 0,0 0-85 0 0,-33 55-3686 0 0,29-26-6511 0 0,4-24-1127 0 0</inkml:trace>
  <inkml:trace contextRef="#ctx0" brushRef="#br0" timeOffset="2152.348">6470 451 8450 0 0,'0'0'2170'0'0,"0"0"-503"0"0,0 0-106 0 0,0 0 24 0 0,0 0-26 0 0,0 0-118 0 0,0 0-203 0 0,0 0-253 0 0,0 0-214 0 0,0 0-160 0 0,0 0-126 0 0,0 0-67 0 0,0 0-51 0 0,-24 20-55 0 0,-75 64-58 0 0,97-83-243 0 0,0 0 0 0 0,0 0-1 0 0,1 0 1 0 0,-1 0-1 0 0,0 0 1 0 0,1 0 0 0 0,-1 1-1 0 0,1-1 1 0 0,-1 1-1 0 0,1-1 1 0 0,0 1 0 0 0,-1-1-1 0 0,1 1 1 0 0,0 0-1 0 0,0 0 1 0 0,0-1 0 0 0,1 1-1 0 0,-1 0 1 0 0,0 0-1 0 0,1 0 1 0 0,-1 0 0 0 0,1 0-1 0 0,-1 0 1 0 0,1 0-1 0 0,0 0 1 0 0,0 0 0 0 0,0 2-11 0 0,1 3 56 0 0,-1-3-14 0 0,-1 0 0 0 0,1 0 1 0 0,0 1-1 0 0,0-1 0 0 0,1 0 0 0 0,-1 0 0 0 0,1 0 0 0 0,0 0 0 0 0,0 0 1 0 0,1 0-1 0 0,-1 0 0 0 0,1 0 0 0 0,0 0 0 0 0,0-1 0 0 0,0 1 0 0 0,0-1 1 0 0,0 1-1 0 0,1-1 0 0 0,0 0 0 0 0,0 0 0 0 0,0 0 0 0 0,0 0 0 0 0,0 0 1 0 0,0-1-1 0 0,1 0 0 0 0,-1 1 0 0 0,1-1 0 0 0,0 0 0 0 0,-1-1 0 0 0,2 1-42 0 0,3 1 105 0 0,0-1 0 0 0,1 0 0 0 0,-1-1 0 0 0,0 0 0 0 0,1 0 0 0 0,-1-1 0 0 0,1 0 0 0 0,-1 0 0 0 0,1-1 0 0 0,-1 0 0 0 0,1-1 0 0 0,-1 1 0 0 0,0-2 0 0 0,0 1 0 0 0,0-1 0 0 0,0 0-1 0 0,0-1 1 0 0,0 0 0 0 0,-1 0 0 0 0,0-1 0 0 0,0 0 0 0 0,4-3-105 0 0,13-12 231 0 0,-1 0 0 0 0,-1-2-1 0 0,-1 0 1 0 0,-1-1 0 0 0,12-19-231 0 0,-18 24 29 0 0,0 0 1 0 0,0 0-1 0 0,-2-2 1 0 0,0 0 0 0 0,-2 0-1 0 0,0 0 1 0 0,-1-2 0 0 0,-1 1-1 0 0,-1-1 1 0 0,-1 0 0 0 0,-1 0-1 0 0,-1-1 1 0 0,-1 0 0 0 0,-1 1-1 0 0,-1-1 1 0 0,-1 0 0 0 0,-3-23-30 0 0,2 40-11 0 0,0 0 0 0 0,-1-1 0 0 0,0 1 0 0 0,0 0 0 0 0,-1 0 0 0 0,0 1 0 0 0,0-1 0 0 0,0 0 0 0 0,0 1 0 0 0,-1 0 0 0 0,0 0 0 0 0,0 0 0 0 0,-1 0 0 0 0,1 1 0 0 0,-1-1 0 0 0,0 1 0 0 0,0 0 0 0 0,-1 1 0 0 0,1-1 0 0 0,-1 1 0 0 0,1 0 0 0 0,-1 1 0 0 0,0-1 0 0 0,0 1 0 0 0,-1 0 0 0 0,1 1 0 0 0,0-1 0 0 0,0 1 0 0 0,-1 0 0 0 0,1 1 0 0 0,-1 0 0 0 0,1 0 0 0 0,-1 0 0 0 0,1 1 0 0 0,0 0 0 0 0,-1 0 0 0 0,1 0 0 0 0,0 1 0 0 0,0 0 0 0 0,0 0 0 0 0,-1 1 11 0 0,-3 3-11 0 0,0 0-1 0 0,0 0 1 0 0,1 0 0 0 0,0 2 0 0 0,1-1 0 0 0,-1 1-1 0 0,1 0 1 0 0,1 0 0 0 0,-1 1 0 0 0,2 0 0 0 0,-1 1-1 0 0,1-1 1 0 0,1 1 0 0 0,-1 1 0 0 0,2-1 0 0 0,0 0-1 0 0,0 1 1 0 0,1 0 0 0 0,0 0 0 0 0,0 0-1 0 0,2 1 1 0 0,-1-1 0 0 0,1 0 0 0 0,1 1 0 0 0,0-1-1 0 0,1 0 1 0 0,0 1 0 0 0,1-1 0 0 0,0 0 0 0 0,0 0-1 0 0,1 0 1 0 0,1 0 0 0 0,0 0 0 0 0,0-1 0 0 0,1 0-1 0 0,1 0 1 0 0,3 6 11 0 0,9 3-24 0 0,1-1 0 0 0,0-2 0 0 0,1 1 0 0 0,1-2 0 0 0,0-1 0 0 0,1-1 0 0 0,1 0 0 0 0,0-2 0 0 0,24 8 24 0 0,66 24-4479 0 0,-70-28 935 0 0,-26-10-3328 0 0,-5-1-5111 0 0</inkml:trace>
  <inkml:trace contextRef="#ctx0" brushRef="#br0" timeOffset="2367.331">5769 962 11218 0 0,'0'0'1309'0'0,"0"0"-93"0"0,0 0 268 0 0,0 0 450 0 0,0 0 129 0 0,0 0-130 0 0,32 7-357 0 0,105 20-440 0 0,-4-20 327 0 0,474-55 964 0 0,-436 36-3718 0 0,-100 6-7877 0 0,-53 6-3267 0 0</inkml:trace>
  <inkml:trace contextRef="#ctx0" brushRef="#br0" timeOffset="3274.052">7948 222 5665 0 0,'0'0'2282'0'0,"0"0"-220"0"0,0 0-34 0 0,0 0 106 0 0,0 0-12 0 0,0 0-224 0 0,0 0-391 0 0,0 0-415 0 0,0 0-288 0 0,0 0-167 0 0,0 0-86 0 0,0 16 1558 0 0,3 127 2 0 0,0-57-1714 0 0,-3 0 0 0 0,-5 0 0 0 0,-12 68-397 0 0,-76 221 206 0 0,68-246-691 0 0,25-128 357 0 0,0-1-19 0 0,0 0-33 0 0,0 0-29 0 0,0-12-1150 0 0,-21-48-5140 0 0,8 36-1723 0 0,5 13-2892 0 0</inkml:trace>
  <inkml:trace contextRef="#ctx0" brushRef="#br0" timeOffset="3516.238">7477 852 7618 0 0,'0'0'2614'0'0,"0"0"-634"0"0,0 0-342 0 0,0 0-26 0 0,0 0 255 0 0,0 0 117 0 0,0 0-266 0 0,0 0-368 0 0,0 0-347 0 0,33-5-203 0 0,104-15-125 0 0,134 7 1560 0 0,-187 14-2042 0 0,73 20 20 0 0,-91-5-8027 0 0,-50-12 3779 0 0,-9-1-8135 0 0</inkml:trace>
  <inkml:trace contextRef="#ctx0" brushRef="#br0" timeOffset="3839.96">8269 1217 11386 0 0,'0'0'1626'0'0,"0"0"-498"0"0,0 0-189 0 0,0 0 83 0 0,0 0 113 0 0,0 0-30 0 0,0 0-139 0 0,0 0-210 0 0,0 0-111 0 0,0 0 64 0 0,0 0 116 0 0,0 0 115 0 0,0 0 50 0 0,0 5-46 0 0,0 13-41 0 0,0-31 517 0 0,-1-9-1281 0 0,2 0 0 0 0,0-1 0 0 0,2 1 0 0 0,0 0 0 0 0,2 1-1 0 0,0-1 1 0 0,1 1 0 0 0,7-16-139 0 0,-1 11 26 0 0,1 0 0 0 0,1 1 0 0 0,1 1-1 0 0,2 0 1 0 0,0 1 0 0 0,1 0 0 0 0,1 2 0 0 0,18-16-26 0 0,-33 33-34 0 0,0 1 0 0 0,0-1 0 0 0,1 1 0 0 0,-1 0 0 0 0,1 0 0 0 0,0 0 0 0 0,0 0 1 0 0,0 1-1 0 0,0 0 0 0 0,1 0 0 0 0,-1 0 0 0 0,0 1 0 0 0,1 0 0 0 0,-1 0 34 0 0,3 45-1408 0 0,-8-8-1544 0 0,0-14-5632 0 0,0-17-2969 0 0</inkml:trace>
  <inkml:trace contextRef="#ctx0" brushRef="#br0" timeOffset="4621.864">9381 915 16027 0 0,'0'0'2105'0'0,"0"0"-550"0"0,0 0-287 0 0,0 0-82 0 0,0 0-57 0 0,0 0-95 0 0,0 0-161 0 0,0 0-167 0 0,0 0-154 0 0,0 0-119 0 0,0 0-101 0 0,0 0-81 0 0,0 0-72 0 0,-25-2-78 0 0,-77-5-29 0 0,40 16 34 0 0,46-2-74 0 0,6-4-32 0 0,0-1 1 0 0,0 2-1 0 0,1 0 0 0 0,0 0 1 0 0,-1 1-1 0 0,2 0 1 0 0,-1 0-1 0 0,1 1 1 0 0,-1 0-1 0 0,2 0 1 0 0,-1 1-1 0 0,1 0 0 0 0,0 1 1 0 0,0-1-1 0 0,1 2 1 0 0,0-1-1 0 0,0 0 1 0 0,1 1-1 0 0,0 0 1 0 0,1 0-1 0 0,0 1 0 0 0,0-1 1 0 0,1 1-1 0 0,0 0 1 0 0,1 0-1 0 0,0 0 1 0 0,0 9-1 0 0,1-16 0 0 0,0 0 0 0 0,1 0 0 0 0,-1 0 0 0 0,1 0 0 0 0,0 0 0 0 0,0 0 0 0 0,0 0 0 0 0,0 0 0 0 0,0 0 0 0 0,1 0 0 0 0,0 0 0 0 0,-1 0 0 0 0,1 0 0 0 0,0-1 0 0 0,0 1 0 0 0,0 0 0 0 0,1 0 0 0 0,-1-1 0 0 0,1 1 0 0 0,-1-1 0 0 0,1 1 0 0 0,0-1 0 0 0,0 0 0 0 0,0 0 1 0 0,0 0-1 0 0,1 0 0 0 0,-1 0 0 0 0,0 0 0 0 0,1 0 0 0 0,0-1 0 0 0,-1 1 0 0 0,1-1 0 0 0,0 0 0 0 0,-1 0 0 0 0,1 0 0 0 0,0 0 0 0 0,0 0 0 0 0,3 0 0 0 0,4-3 47 0 0,1 1 1 0 0,-1-2-1 0 0,0 1 1 0 0,0-1-1 0 0,0-1 0 0 0,-1 0 1 0 0,1 0-1 0 0,-1-1 0 0 0,0 0 1 0 0,0-1-1 0 0,-1 0 1 0 0,1 0-1 0 0,-1-1 0 0 0,-1 0 1 0 0,1 0-1 0 0,-1-1 0 0 0,1-2-47 0 0,3 0 36 0 0,144-140 374 0 0,-116 128-419 0 0,-32 51 47 0 0,-4 13-114 0 0,19 84 204 0 0,-20-122-190 0 0,-1-1 0 0 0,1 1 0 0 0,0 0 0 0 0,0-1 0 0 0,0 1-1 0 0,0-1 1 0 0,1 1 0 0 0,0-1 0 0 0,-1 0 0 0 0,1 0 0 0 0,0-1-1 0 0,0 1 1 0 0,1 0 0 0 0,-1-1 0 0 0,0 0 0 0 0,1 0 0 0 0,0 0-1 0 0,-1 0 1 0 0,1 0 0 0 0,0-1 0 0 0,0 0 0 0 0,0 0 0 0 0,0 0 0 0 0,0 0-1 0 0,0 0 1 0 0,0-1 0 0 0,0 0 0 0 0,3 0 62 0 0,26-3-3734 0 0,-13-4-6678 0 0,-14 6-1988 0 0</inkml:trace>
  <inkml:trace contextRef="#ctx0" brushRef="#br0" timeOffset="6368.894">9913 837 2417 0 0,'0'0'3174'0'0,"0"0"-622"0"0,0 0-419 0 0,0 0-134 0 0,0 0-63 0 0,0 0-105 0 0,0 0-183 0 0,0 0-229 0 0,0 0-325 0 0,0 0-243 0 0,0 0-116 0 0,0 0-91 0 0,-3-2-77 0 0,3 1-535 0 0,0 1 0 0 0,-1 0 1 0 0,1-1-1 0 0,-1 1 0 0 0,1-1 1 0 0,-1 1-1 0 0,1 0 0 0 0,-1 0 1 0 0,0-1-1 0 0,1 1 0 0 0,-1 0 1 0 0,1 0-1 0 0,-1 0 1 0 0,0-1-1 0 0,1 1 0 0 0,-1 0 1 0 0,1 0-1 0 0,-1 0 0 0 0,0 0 1 0 0,1 0-1 0 0,-1 0 0 0 0,1 0 1 0 0,-1 0-1 0 0,0 1 0 0 0,1-1 1 0 0,-1 0-1 0 0,1 0 0 0 0,-1 0 1 0 0,0 1-1 0 0,1-1 1 0 0,-1 0-1 0 0,1 1 0 0 0,-1-1 1 0 0,1 0-1 0 0,-1 1 0 0 0,1-1 1 0 0,-1 1-1 0 0,1-1 0 0 0,0 1 1 0 0,-1-1-1 0 0,1 1 0 0 0,0-1 1 0 0,-1 1-1 0 0,1-1 0 0 0,0 1 1 0 0,0-1-1 0 0,-1 1 1 0 0,1 0-1 0 0,0-1 0 0 0,0 1 1 0 0,0-1-1 0 0,0 1 0 0 0,0 0 1 0 0,0-1-1 0 0,0 1 0 0 0,0-1 1 0 0,0 1-1 0 0,0 0 0 0 0,0-1 1 0 0,0 1-33 0 0,-7 15 30 0 0,-130 285 674 0 0,134-293-619 0 0,-8 16-848 0 0,-3-34-1548 0 0,13-3 2200 0 0,0 0 0 0 0,1 0-1 0 0,1 0 1 0 0,0 1 0 0 0,0-1 0 0 0,1 0-1 0 0,1 0 1 0 0,0 1 0 0 0,1 0 0 0 0,0-1-1 0 0,1 1 1 0 0,1 1 0 0 0,0-1 0 0 0,0 1-1 0 0,1 0 1 0 0,0 0 0 0 0,8-7 111 0 0,-12 13-45 0 0,123-171 792 0 0,-126 175-725 0 0,0 1 0 0 0,1 0 0 0 0,-1-1 1 0 0,0 1-1 0 0,1 0 0 0 0,-1-1 0 0 0,1 1 1 0 0,-1 0-1 0 0,1 0 0 0 0,-1 0 0 0 0,0-1 1 0 0,1 1-1 0 0,-1 0 0 0 0,1 0 0 0 0,-1 0 1 0 0,1 0-1 0 0,-1 0 0 0 0,1 0 0 0 0,-1 0 1 0 0,1 0-1 0 0,-1 0 0 0 0,1 0 0 0 0,-1 0 0 0 0,1 0 1 0 0,-1 0-1 0 0,1 0 0 0 0,-1 1 0 0 0,0-1 1 0 0,1 0-1 0 0,-1 0 0 0 0,1 0 0 0 0,-1 1 1 0 0,1-1-1 0 0,-1 0 0 0 0,0 1 0 0 0,1-1 1 0 0,-1 0-1 0 0,0 1 0 0 0,1-1 0 0 0,-1 0 1 0 0,0 1-1 0 0,1-1 0 0 0,-1 1 0 0 0,0-1 1 0 0,0 0-1 0 0,0 1 0 0 0,1-1 0 0 0,-1 1 1 0 0,0-1-1 0 0,0 1 0 0 0,0-1 0 0 0,0 1 1 0 0,0-1-1 0 0,0 1 0 0 0,0-1 0 0 0,0 1 1 0 0,0-1-1 0 0,0 1 0 0 0,0-1 0 0 0,0 0 1 0 0,0 1-1 0 0,0-1 0 0 0,-1 1 0 0 0,1-1 1 0 0,0 1-1 0 0,0-1 0 0 0,0 1 0 0 0,-1-1 1 0 0,1 1-24 0 0,2 51 731 0 0,-2-45-662 0 0,-1 17 14 0 0,1 0 0 0 0,1 0 0 0 0,2 0 1 0 0,0 0-1 0 0,1 0 0 0 0,1 0 0 0 0,9 21-82 0 0,-11-37 9 0 0,-1-2 2 0 0,0 0 0 0 0,0 0 0 0 0,0 0 0 0 0,0-1 0 0 0,1 0 0 0 0,0 1 0 0 0,0-1-1 0 0,1 0 1 0 0,-1 0 0 0 0,1 0 0 0 0,0-1 0 0 0,0 0 0 0 0,1 1 0 0 0,-1-1 0 0 0,1-1 0 0 0,4 4-11 0 0,-4-8 96 0 0,-1 0 0 0 0,0-1 0 0 0,1 1 1 0 0,-1-1-1 0 0,0 1 0 0 0,0-1 0 0 0,0-1 0 0 0,0 1 0 0 0,0 0 0 0 0,-1-1 1 0 0,1 0-1 0 0,-1 0 0 0 0,1 0 0 0 0,-1 0 0 0 0,0-1 0 0 0,0 1 1 0 0,-1-1-1 0 0,1 0 0 0 0,-1 0 0 0 0,1-1-96 0 0,0 2 71 0 0,8-14-22 0 0,-1 0 0 0 0,-1 0 0 0 0,0-1 0 0 0,-1 0 0 0 0,-1-1 0 0 0,0 0 0 0 0,-2 0 0 0 0,0 0 0 0 0,-1 0 0 0 0,-1-1 0 0 0,-1 0 0 0 0,-1 0 0 0 0,-1-9-49 0 0,0 28-807 0 0,0 1-565 0 0,0 0-778 0 0,-1 1-3478 0 0,-1 2 114 0 0,2-3 5230 0 0,0 3-11180 0 0</inkml:trace>
  <inkml:trace contextRef="#ctx0" brushRef="#br0" timeOffset="7442.02">10787 841 16067 0 0,'0'0'1582'0'0,"0"0"-390"0"0,0 0-55 0 0,0 0 103 0 0,0 0 40 0 0,0 0-177 0 0,0 0-288 0 0,0 0-266 0 0,0 0-187 0 0,0 0-105 0 0,0 0-74 0 0,0 0-47 0 0,0 0-31 0 0,-30-4 3 0 0,-93-9-8 0 0,120 13-94 0 0,0-1 0 0 0,0 1 0 0 0,0-1-1 0 0,0 1 1 0 0,-1 0 0 0 0,1 0 0 0 0,0 0 0 0 0,0 1-1 0 0,0-1 1 0 0,0 1 0 0 0,0-1 0 0 0,0 1-1 0 0,0 0 1 0 0,0 0 0 0 0,0 0 0 0 0,1 1 0 0 0,-1-1-1 0 0,0 1 1 0 0,1 0 0 0 0,-1-1 0 0 0,-1 3-6 0 0,-6 4 26 0 0,-3 0-23 0 0,1 0 1 0 0,0 1-1 0 0,0 1 0 0 0,0 0 0 0 0,1 1 0 0 0,1 0 0 0 0,0 0 0 0 0,0 1 0 0 0,1 1 0 0 0,1-1 1 0 0,0 1-1 0 0,1 1 0 0 0,0-1 0 0 0,1 1 0 0 0,1 1 0 0 0,0-1 0 0 0,1 1 0 0 0,0 0 0 0 0,1 0 1 0 0,1 0-1 0 0,0 7-3 0 0,4-20 1 0 0,1 1 0 0 0,-1-1 0 0 0,1 1 0 0 0,0-1 0 0 0,-1 0 0 0 0,1 0 0 0 0,0 0 0 0 0,0 0 0 0 0,1 0 0 0 0,-1-1 0 0 0,0 1 0 0 0,1-1 0 0 0,-1 0 0 0 0,0 0 0 0 0,1 0 0 0 0,-1-1 0 0 0,1 1 0 0 0,0-1 1 0 0,-1 0-1 0 0,1 0 0 0 0,-1 0 0 0 0,1 0 0 0 0,-1-1 0 0 0,1 1 0 0 0,-1-1 0 0 0,1 0 0 0 0,-1 0 0 0 0,3-1-1 0 0,19-5 98 0 0,0-2 0 0 0,0-1 1 0 0,-1-1-1 0 0,-1 0 0 0 0,0-2 0 0 0,0-1 1 0 0,0-2-99 0 0,-18 13 28 0 0,118-78 771 0 0,-122 80-796 0 0,9-5 50 0 0,0 1-1 0 0,1 0 1 0 0,-1 0 0 0 0,1 1-1 0 0,0 0 1 0 0,0 1-1 0 0,1 1 1 0 0,-1-1-1 0 0,10 1-52 0 0,-18 4 6 0 0,0 0 0 0 0,0 1 1 0 0,0-1-1 0 0,-1 1 0 0 0,1 0 0 0 0,-1 0 1 0 0,0 0-1 0 0,0 0 0 0 0,0 0 0 0 0,0 1 0 0 0,0-1 1 0 0,-1 0-1 0 0,1 1 0 0 0,-1-1 0 0 0,0 1 0 0 0,0 0 1 0 0,-1-1-1 0 0,1 1 0 0 0,-1 0 0 0 0,1 0 0 0 0,-1-1 1 0 0,0 1-1 0 0,-1 3-6 0 0,4 31-11 0 0,-1 0 0 0 0,-2 0 0 0 0,-2 0 1 0 0,-2 0-1 0 0,-1 0 0 0 0,-2-1 0 0 0,-1 1 1 0 0,-2-2-1 0 0,-2 1 0 0 0,-1-2 0 0 0,-2 0 0 0 0,-9 16 11 0 0,19-41-29 0 0,0-1-1 0 0,-1 1 0 0 0,0-1 1 0 0,-1 0-1 0 0,0-1 0 0 0,0 0 1 0 0,-1 0-1 0 0,0 0 0 0 0,0-1 1 0 0,-1 0-1 0 0,0-1 0 0 0,0 0 0 0 0,-1 0 1 0 0,1-1-1 0 0,-1 0 0 0 0,0-1 1 0 0,-1 0-1 0 0,1 0 0 0 0,-1-1 1 0 0,1-1-1 0 0,-1 0 0 0 0,0 0 1 0 0,-3-1 29 0 0,12-3-2 0 0,0 0 0 0 0,0 0 0 0 0,0 0 0 0 0,0 0 0 0 0,1-1 1 0 0,-1 1-1 0 0,1-1 0 0 0,-1 1 0 0 0,1-1 0 0 0,0 0 0 0 0,0 0 1 0 0,0 1-1 0 0,0-1 0 0 0,0 0 0 0 0,1 0 0 0 0,0 0 1 0 0,-1 0-1 0 0,1 0 0 0 0,0 0 0 0 0,0 1 0 0 0,1-1 0 0 0,-1 0 1 0 0,0 0-1 0 0,1 0 0 0 0,0 0 0 0 0,0 0 0 0 0,1-2 2 0 0,75-108 110 0 0,149-112 162 0 0,-155 161-191 0 0,-3-3 0 0 0,35-46-81 0 0,-58 54 17 0 0,-3-3 1 0 0,-3-1-1 0 0,-2-3 0 0 0,-4 0 0 0 0,2-12-17 0 0,-16 37-5 0 0,-10 25 0 0 0,0 0 0 0 0,-2-1 0 0 0,0 0 0 0 0,-1-1 1 0 0,0 1-1 0 0,-2-1 0 0 0,0 0 0 0 0,-1 0 0 0 0,-1 0 0 0 0,0-1 0 0 0,-2-1 5 0 0,-1 17-4 0 0,0 0 1 0 0,-1-1-1 0 0,0 1 1 0 0,0 0-1 0 0,0 1 1 0 0,0-1-1 0 0,0 0 0 0 0,-1 1 1 0 0,1-1-1 0 0,-1 1 1 0 0,0 0-1 0 0,0-1 1 0 0,1 1-1 0 0,-1 1 0 0 0,0-1 1 0 0,-1 0-1 0 0,1 1 1 0 0,0 0-1 0 0,0-1 1 0 0,-1 1-1 0 0,1 1 0 0 0,-1-1 1 0 0,1 0-1 0 0,-1 1 1 0 0,1 0-1 0 0,-1-1 1 0 0,1 2-1 0 0,-1-1 0 0 0,1 0 1 0 0,-1 1-1 0 0,1-1 1 0 0,-1 1-1 0 0,1 0 0 0 0,0 0 1 0 0,-1 0-1 0 0,1 1 1 0 0,0-1-1 0 0,0 1 1 0 0,0 0-1 0 0,0 0 0 0 0,0 0 1 0 0,0 0-1 0 0,1 0 1 0 0,-3 3 3 0 0,-11 7-7 0 0,0 1 0 0 0,2 1 1 0 0,-1 1-1 0 0,2 0 0 0 0,0 0 1 0 0,0 2-1 0 0,2-1 0 0 0,0 1 1 0 0,1 1-1 0 0,1 0 0 0 0,0 1 1 0 0,1 0-1 0 0,1 0 0 0 0,1 0 1 0 0,1 1-1 0 0,1 0 0 0 0,1 0 1 0 0,0 0-1 0 0,1 0 0 0 0,2 0 1 0 0,0 13 6 0 0,1-18-5 0 0,0-1 1 0 0,0 0 0 0 0,1 1 0 0 0,1-1-1 0 0,1 0 1 0 0,0 0 0 0 0,1 0-1 0 0,0-1 1 0 0,1 0 0 0 0,0 0-1 0 0,1 0 1 0 0,1-1 0 0 0,0 0 0 0 0,1 0 4 0 0,2 4 23 0 0,2 0 0 0 0,0-1 1 0 0,0-1-1 0 0,1 0 1 0 0,1-1-1 0 0,1 0 0 0 0,0-1 1 0 0,0-1-1 0 0,1-1 1 0 0,0 0-1 0 0,1-1 1 0 0,0-1-1 0 0,1-1 0 0 0,-1 0 1 0 0,1-2-1 0 0,1 0 1 0 0,-1-1-1 0 0,1-1 0 0 0,-1 0 1 0 0,20-2-24 0 0,-24 0 37 0 0,1-1 0 0 0,-1-1 1 0 0,0 0-1 0 0,0-2 0 0 0,0 1 1 0 0,0-2-1 0 0,0 0 0 0 0,0-1 1 0 0,-1 0-1 0 0,0-1 0 0 0,0-1 1 0 0,-1 0-1 0 0,0-1 1 0 0,0 0-1 0 0,0-1 0 0 0,-1 0 1 0 0,-1-1-1 0 0,1-1 0 0 0,-2 1 1 0 0,1-2-1 0 0,-2 0 0 0 0,0 0 1 0 0,0 0-1 0 0,-1-1 0 0 0,4-9-37 0 0,-10 19-3 0 0,0 0-1 0 0,0 0 0 0 0,-1-1 1 0 0,1 1-1 0 0,-1-1 1 0 0,0 0-1 0 0,0 1 0 0 0,0-1 1 0 0,0 0-1 0 0,-1 0 1 0 0,0 1-1 0 0,1-1 0 0 0,-1 0 1 0 0,-1 0-1 0 0,1 0 0 0 0,0 1 1 0 0,-1-1-1 0 0,0 0 1 0 0,0 0-1 0 0,0 1 0 0 0,0-1 1 0 0,-1 1-1 0 0,1-1 1 0 0,-1 1-1 0 0,0 0 0 0 0,0-1 1 0 0,0 1-1 0 0,-1 0 0 0 0,1 0 1 0 0,-1 0-1 0 0,1 1 1 0 0,-1-1-1 0 0,0 1 0 0 0,0-1 1 0 0,0 1-1 0 0,0 0 1 0 0,-1 0-1 0 0,1 0 0 0 0,-1 1 1 0 0,1-1-1 0 0,-1 1 0 0 0,1 0 1 0 0,-1 0-1 0 0,0 0 1 0 0,0 0 3 0 0,-5 3-12 0 0,-1 0 1 0 0,0 0 0 0 0,1 1 0 0 0,0 0 0 0 0,-1 0 0 0 0,1 1 0 0 0,1 1 0 0 0,-1-1 0 0 0,0 1 0 0 0,1 1 0 0 0,0-1 0 0 0,1 2-1 0 0,-1-1 1 0 0,1 1 0 0 0,0 0 0 0 0,1 0 0 0 0,0 1 0 0 0,0 0 0 0 0,0 0 0 0 0,1 0 0 0 0,0 1 0 0 0,1 0 0 0 0,0-1 0 0 0,0 2-1 0 0,1-1 1 0 0,0 0 0 0 0,1 1 0 0 0,0-1 0 0 0,0 1 0 0 0,1 0 0 0 0,1 0 0 0 0,-1 5 11 0 0,0-4 4 0 0,1 0 1 0 0,-1 0-1 0 0,2 1 1 0 0,0-1-1 0 0,0 0 1 0 0,1 0-1 0 0,0 0 1 0 0,1-1-1 0 0,0 1 1 0 0,1-1-1 0 0,0 1 1 0 0,0-1-1 0 0,1 0 1 0 0,1 0-1 0 0,0-1 1 0 0,0 0-1 0 0,1 0 1 0 0,0 0 0 0 0,0-1-1 0 0,1 0 1 0 0,4 3-5 0 0,132 81 69 0 0,-53-77-613 0 0,-72-23-1334 0 0,-15 2-1408 0 0,-1-2-3790 0 0,-2 1-5780 0 0</inkml:trace>
  <inkml:trace contextRef="#ctx0" brushRef="#br0" timeOffset="15752.454">8808 804 0 0 0,'0'0'1286'0'0,"0"0"213"0"0,0 0-130 0 0,0 0-311 0 0,0 0-166 0 0,0 0 54 0 0,0 0 124 0 0,9 2 2833 0 0,0 0 3389 0 0,-9 37-1882 0 0,-14 47-3616 0 0,-38 102-563 0 0,34-52-1567 0 0,23-169-2010 0 0,-1 16-739 0 0,-2 1-4694 0 0,-2 8-4169 0 0</inkml:trace>
  <inkml:trace contextRef="#ctx0" brushRef="#br0" timeOffset="16304.804">8891 318 3585 0 0,'0'0'3119'0'0,"0"0"-1190"0"0,0 0-672 0 0,0 0-93 0 0,0 0 169 0 0,0 0 154 0 0,0 0-50 0 0,0 0-231 0 0,0 0-255 0 0,0 0-152 0 0,0 0-62 0 0,0 0 7 0 0,0 0 50 0 0,-3 5-54 0 0,-29 52 1838 0 0,77-89-155 0 0,-105 72-809 0 0,59-40-1588 0 0,0 0 10 0 0,1 0-18 0 0,0 0 3 0 0,0 0-2 0 0,59-4 305 0 0,-59 4-299 0 0,0 0-29 0 0,0 0 15 0 0,0 0 23 0 0,0 0-15 0 0,0 0 13 0 0,0 0 9 0 0,0 0-33 0 0,0 0 11 0 0,0 0 6 0 0,0 0 3 0 0,-6 0-964 0 0,-14 0 1812 0 0,14 0-4401 0 0,-1 0-5140 0 0,6 0-3215 0 0</inkml:trace>
  <inkml:trace contextRef="#ctx0" brushRef="#br0" timeOffset="-192703.738">244 1901 0 0 0,'0'0'732'0'0,"0"0"186"0"0,0 0 69 0 0,0 0-51 0 0,0 0-88 0 0,0 0-145 0 0,0 0-119 0 0,0 0-35 0 0,0 0 59 0 0,0 0 149 0 0,0 0 84 0 0,6-6 29 0 0,-3 2-711 0 0,0 0 1 0 0,1 1-1 0 0,0-1 1 0 0,0 1-1 0 0,0 0 0 0 0,0 0 1 0 0,0 0-1 0 0,1 0 1 0 0,-1 1-1 0 0,1 0 1 0 0,0 0-1 0 0,0 0 1 0 0,0 0-1 0 0,2 0-159 0 0,231-20 3788 0 0,200-25-369 0 0,-24 15-2080 0 0,228-17-339 0 0,-225 18-486 0 0,107-5 68 0 0,-229 23-64 0 0,33 14-518 0 0,-116 0 68 0 0,541-16 125 0 0,-116 1-51 0 0,-1 6 60 0 0,89 5-254 0 0,-489-7 43 0 0,-62 3-40 0 0,52-1 34 0 0,1065-30 140 0 0,-905 20-49 0 0,142 3-74 0 0,12 0 36 0 0,-325 7-56 0 0,-51 1 36 0 0,32 0-144 0 0,34 22 146 0 0,-44-14 18 0 0,161-13-24 0 0,-66 38 47 0 0,-127-26 163 0 0,-106 0-5840 0 0,-41 3 427 0 0,-3-3-5555 0 0</inkml:trace>
  <inkml:trace contextRef="#ctx0" brushRef="#br0" timeOffset="-174284.75">749 2612 0 0 0,'0'0'177'0'0,"7"-22"676"0"0,24-65 307 0 0,-25 70 10434 0 0,-1 9-4754 0 0,-1 11-3126 0 0,-4 24-6082 0 0,0-26 3364 0 0,26 621 1279 0 0,-24-415-1829 0 0,10-83 45 0 0,-18-84 935 0 0,1-20-533 0 0,4-6-667 0 0,-18 55-126 0 0,-4-21 87 0 0,22-47-188 0 0,1-1 8 0 0,0 0 7 0 0,0 0 2 0 0,0 0 2 0 0,0 0 6 0 0,0 0 5 0 0,0 0-4 0 0,0 0-6 0 0,0 0-23 0 0,0 0-9 0 0,0 0 6 0 0,0 0 14 0 0,0 0 10 0 0,0 0 4 0 0,0 0-23 0 0,0 0-2 0 0,0 0-51 0 0,0-26-1572 0 0,4-21-3671 0 0,1 17-5462 0 0,-3 22-308 0 0</inkml:trace>
  <inkml:trace contextRef="#ctx0" brushRef="#br0" timeOffset="-172166.768">826 2649 0 0 0,'-6'-122'244'0'0,"-1"85"6111"0"0,-19 16 3712 0 0,19 24-2020 0 0,53 86-6653 0 0,101 83-243 0 0,-55-43-584 0 0,-44-51-261 0 0,8 24-123 0 0,27 2 1 0 0,-48-64-112 0 0,47 46 52 0 0,-27-36-28 0 0,-4 17 159 0 0,-31-35 199 0 0,5 9-464 0 0,-1-11 29 0 0,3-14 66 0 0,-10-3-105 0 0,-17-13 12 0 0,0 0 0 0 0,0 0 27 0 0,0 0 7 0 0,0 0-20 0 0,0 0-25 0 0,0 0 16 0 0,0 0-7 0 0,0 0 6 0 0,0 0 21 0 0,0 0 2 0 0,0 0 2 0 0,0 0-1 0 0,0 0 11 0 0,0 0 5 0 0,0 0-6 0 0,0 0 12 0 0,0 0-4 0 0,0 0 13 0 0,0 0 4 0 0,0 0 17 0 0,0 0-11 0 0,-63 11 910 0 0,-78 0-922 0 0,35-7-53 0 0,11 0 42 0 0,26 3-10 0 0,-22 0 30 0 0,11-3 2 0 0,-35-4 40 0 0,26 0-345 0 0,110-11-1638 0 0,11 1-1034 0 0,-15 5-2811 0 0,-6 2-6686 0 0</inkml:trace>
  <inkml:trace contextRef="#ctx0" brushRef="#br0" timeOffset="-171043.652">970 3761 0 0 0,'0'0'501'0'0,"0"0"605"0"0,0 0 338 0 0,0 0 238 0 0,0 0 156 0 0,0 0-3 0 0,0 0-184 0 0,0 0-243 0 0,0 0-232 0 0,0 0-151 0 0,0 0-73 0 0,0 0-49 0 0,0 0-26 0 0,-16 4-37 0 0,-48 14-78 0 0,61-17-681 0 0,1 0 0 0 0,-1 0 0 0 0,0 0 0 0 0,1 1 0 0 0,-1-1 1 0 0,1 1-1 0 0,-1-1 0 0 0,1 1 0 0 0,0 0 0 0 0,-1 0 0 0 0,1 0 0 0 0,0 0 0 0 0,0 0 1 0 0,1 1-1 0 0,-1-1 0 0 0,0 0 0 0 0,1 1 0 0 0,-1-1 0 0 0,1 1 0 0 0,0 0 0 0 0,0-1 1 0 0,0 1-1 0 0,0 0 0 0 0,1 0 0 0 0,-1 0 0 0 0,1 0 0 0 0,-1-1 0 0 0,1 1 0 0 0,0 1-81 0 0,-2 11 199 0 0,-1-6-100 0 0,1 1 0 0 0,0-1 0 0 0,0 0 1 0 0,1 1-1 0 0,0-1 0 0 0,1 1 0 0 0,0-1 0 0 0,0 1 0 0 0,1-1 0 0 0,0 1 1 0 0,1-1-1 0 0,0 0 0 0 0,1 1 0 0 0,0-1 0 0 0,0 0 0 0 0,1-1 0 0 0,0 1 0 0 0,0-1 1 0 0,1 1-1 0 0,0-1 0 0 0,1-1 0 0 0,0 1 0 0 0,0-1 0 0 0,0 0 0 0 0,1 0 0 0 0,0-1 1 0 0,8 6-100 0 0,-10-10 118 0 0,0 0-1 0 0,1-1 1 0 0,-1 1 0 0 0,1-1 0 0 0,-1 0 0 0 0,1-1 0 0 0,-1 1 0 0 0,1-1 0 0 0,0 0 0 0 0,-1 0 0 0 0,1-1 0 0 0,-1 0 0 0 0,1 0 0 0 0,-1 0 0 0 0,1-1-1 0 0,-1 1 1 0 0,0-1 0 0 0,0-1 0 0 0,1 1 0 0 0,-1-1 0 0 0,-1 0 0 0 0,1 0 0 0 0,0 0 0 0 0,1-3-118 0 0,5-2 118 0 0,-1-1 0 0 0,0-1 1 0 0,-1 0-1 0 0,0 0 0 0 0,0-1 0 0 0,-1 0 0 0 0,-1 0 1 0 0,0-1-1 0 0,5-10-118 0 0,-4 3 71 0 0,-1 0 0 0 0,-1 0 0 0 0,0 0 0 0 0,-2-1 0 0 0,0 0 1 0 0,-1 0-1 0 0,-1 0 0 0 0,-1 0 0 0 0,-1-3-71 0 0,-1 18-22 0 0,1 0 1 0 0,-1 0-1 0 0,-1-1 0 0 0,1 2 1 0 0,-1-1-1 0 0,0 0 0 0 0,0 0 1 0 0,0 1-1 0 0,-1-1 1 0 0,1 1-1 0 0,-1-1 0 0 0,0 1 1 0 0,0 0-1 0 0,-1 0 0 0 0,1 1 1 0 0,-1-1-1 0 0,0 1 0 0 0,0-1 1 0 0,0 1-1 0 0,0 0 0 0 0,-1 1 1 0 0,1-1-1 0 0,-1 1 1 0 0,0 0-1 0 0,0 0 0 0 0,1 0 1 0 0,-1 1-1 0 0,0 0 0 0 0,-1 0 1 0 0,1 0-1 0 0,0 0 0 0 0,0 1 1 0 0,0 0-1 0 0,0 0 1 0 0,0 0-1 0 0,0 1 0 0 0,-1 0 1 0 0,1 0-1 0 0,0 0 0 0 0,0 1 1 0 0,0-1-1 0 0,1 1 0 0 0,-1 0 1 0 0,-4 3 21 0 0,2-1-371 0 0,0 2-1 0 0,1-1 1 0 0,-1 0 0 0 0,1 1 0 0 0,0 0-1 0 0,1 1 1 0 0,-1-1 0 0 0,1 1 0 0 0,1 0 0 0 0,-1 1-1 0 0,1-1 1 0 0,-2 6 371 0 0,0 10-4884 0 0,3 2-3553 0 0,3-16-597 0 0</inkml:trace>
  <inkml:trace contextRef="#ctx0" brushRef="#br0" timeOffset="-170547.422">1360 4029 13899 0 0,'0'0'1604'0'0,"0"0"-441"0"0,0 0-87 0 0,0 0 269 0 0,0 0 228 0 0,0 0-15 0 0,0 0-314 0 0,0 0-426 0 0,0 0-311 0 0,0 0-129 0 0,0 0-31 0 0,0 0-55 0 0,0 0-28 0 0,3 23 374 0 0,-35 22-264 0 0,31-40-351 0 0,1-4-24 0 0,0-1-9 0 0,0 0-3 0 0,0 0 6 0 0,0 0 13 0 0,0 0 3 0 0,0 0 10 0 0,0 0 13 0 0,21-23 288 0 0,10-31-48 0 0,-36 64-162 0 0,-16 49-723 0 0,21-58 421 0 0,25-6-2849 0 0,6-20-4766 0 0,-20 15 375 0 0,-6 6-1323 0 0</inkml:trace>
  <inkml:trace contextRef="#ctx0" brushRef="#br0" timeOffset="-170135.614">1575 3676 40 0 0,'0'0'3095'0'0,"0"0"-689"0"0,0 0-185 0 0,0 0 119 0 0,0 0 7 0 0,0 0-202 0 0,0 0-287 0 0,0 0-426 0 0,0 0-369 0 0,0 0-220 0 0,0 0-138 0 0,0 0-81 0 0,0 0-40 0 0,-4-7 438 0 0,-1 77 793 0 0,25 107 165 0 0,0-24-1526 0 0,-49-108-565 0 0,40-45-4582 0 0,-5 0-1534 0 0,-1 0-4907 0 0</inkml:trace>
  <inkml:trace contextRef="#ctx0" brushRef="#br0" timeOffset="-169292.472">2083 3834 0 0 0,'0'0'297'0'0,"0"0"869"0"0,0 0 513 0 0,0 0 333 0 0,0 0 130 0 0,0 0-139 0 0,0 0-218 0 0,0 0-316 0 0,0 0-211 0 0,0 0-112 0 0,0 0-80 0 0,0 0-35 0 0,0 0-45 0 0,0-5-99 0 0,-7-26 1297 0 0,-33 30 1778 0 0,26 1-3610 0 0,-33 12 477 0 0,25 38-499 0 0,21-45-278 0 0,1 0-1 0 0,0 0 0 0 0,0 0 1 0 0,0 0-1 0 0,1 0 0 0 0,-1 0 0 0 0,1 0 1 0 0,1 0-1 0 0,-1 0 0 0 0,1-1 1 0 0,-1 1-1 0 0,1 0 0 0 0,1-1 1 0 0,-1 0-1 0 0,1 1 0 0 0,-1-1 1 0 0,2 1-52 0 0,44 39 698 0 0,12 19-378 0 0,-58-59-283 0 0,0 1-1 0 0,0-1 0 0 0,0 1 0 0 0,-1 0 0 0 0,1-1 0 0 0,-1 1 1 0 0,0 0-1 0 0,-1 0 0 0 0,1 0 0 0 0,-1 0 0 0 0,0 0 0 0 0,0-1 1 0 0,-1 1-1 0 0,1 0 0 0 0,-1 0 0 0 0,0 0 0 0 0,0 0 0 0 0,-1-1 0 0 0,0 1 1 0 0,1-1-1 0 0,-1 1 0 0 0,-1-1 0 0 0,1 0 0 0 0,-1 1 0 0 0,0-1 1 0 0,1 0-1 0 0,-2-1 0 0 0,1 1 0 0 0,0-1 0 0 0,-1 1 0 0 0,0-1 1 0 0,0 0-1 0 0,0 0 0 0 0,0-1 0 0 0,-1 2-36 0 0,-74 7 349 0 0,76-13-374 0 0,0 0-1 0 0,0-1 0 0 0,0 1 0 0 0,0-1 0 0 0,1 0 1 0 0,-1 0-1 0 0,1 0 0 0 0,0 0 0 0 0,0 0 0 0 0,0-1 0 0 0,0 1 1 0 0,1-1-1 0 0,-1 1 0 0 0,1-1 0 0 0,0 1 0 0 0,0-1 1 0 0,0 0-1 0 0,1 0 0 0 0,-1 1 0 0 0,1-1 0 0 0,0 0 0 0 0,0 0 1 0 0,0 0-1 0 0,0 1 0 0 0,1-1 0 0 0,0 0 0 0 0,0-1 26 0 0,-1 1-131 0 0,7-29-1805 0 0,-2 24-1747 0 0,3 0-4165 0 0,-4 5-4874 0 0</inkml:trace>
  <inkml:trace contextRef="#ctx0" brushRef="#br0" timeOffset="-166130.749">75 3109 0 0 0,'0'0'721'0'0,"0"0"370"0"0,0 0 438 0 0,0 0 316 0 0,0 0 23 0 0,0 0-221 0 0,0 0-274 0 0,0 0-257 0 0,0 0-133 0 0,0 0-55 0 0,-6-4-74 0 0,-16-13-85 0 0,2 18 3020 0 0,16 37-3380 0 0,4-33-146 0 0,0 5-209 0 0,0 1-1 0 0,1-1 1 0 0,0 1-1 0 0,1-1 0 0 0,0 1 1 0 0,1-1-1 0 0,0 0 1 0 0,0 0-1 0 0,1 0 1 0 0,1 0-1 0 0,-1-1 0 0 0,1 1 1 0 0,1-1-1 0 0,0-1 1 0 0,0 1-1 0 0,1-1 0 0 0,0 0 1 0 0,0 0-1 0 0,1-1 1 0 0,6 5-54 0 0,-7-9 38 0 0,0-1 1 0 0,-1 0 0 0 0,1-1 0 0 0,0 1 0 0 0,0-1-1 0 0,-1 0 1 0 0,1-1 0 0 0,0 0 0 0 0,0 0-1 0 0,0 0 1 0 0,0-1 0 0 0,0 0 0 0 0,0 0 0 0 0,0-1-1 0 0,-1 0 1 0 0,1 0 0 0 0,-1-1 0 0 0,1 1 0 0 0,-1-1-1 0 0,0-1 1 0 0,0 1 0 0 0,0-1 0 0 0,-1 0-1 0 0,1-1 1 0 0,-1 1 0 0 0,0-1 0 0 0,0 0 0 0 0,-1 0-1 0 0,1-1 1 0 0,-1 1 0 0 0,0-1 0 0 0,-1 0 0 0 0,1 0-1 0 0,-1 0 1 0 0,0 0 0 0 0,-1-1 0 0 0,2-4-39 0 0,2-5 142 0 0,-1-1 1 0 0,0 0 0 0 0,-1 1 0 0 0,-1-1 0 0 0,-1-1 0 0 0,0 1 0 0 0,-1 0-1 0 0,-1 0 1 0 0,-1-1 0 0 0,0 1 0 0 0,-1 0 0 0 0,-1 0 0 0 0,0 0-1 0 0,-2 0 1 0 0,0 0 0 0 0,-1 1 0 0 0,0 0 0 0 0,-4-6-143 0 0,5 16 26 0 0,1 0 0 0 0,-1 0-1 0 0,0 1 1 0 0,0-1 0 0 0,-1 1 0 0 0,1 1 0 0 0,-1-1 0 0 0,0 1 0 0 0,0 0-1 0 0,-1 0 1 0 0,1 1 0 0 0,-1-1 0 0 0,0 1 0 0 0,0 1 0 0 0,-3-1-26 0 0,6 1-43 0 0,1 1 0 0 0,-1 0 1 0 0,0 1-1 0 0,1-1 1 0 0,-1 1-1 0 0,0 0 0 0 0,1-1 1 0 0,-1 2-1 0 0,0-1 0 0 0,0 0 1 0 0,1 1-1 0 0,-1-1 1 0 0,1 1-1 0 0,-1 0 0 0 0,0 1 1 0 0,1-1-1 0 0,0 0 0 0 0,-1 1 1 0 0,1 0-1 0 0,0 0 1 0 0,0 0-1 0 0,0 0 0 0 0,0 0 1 0 0,0 1-1 0 0,0 0 0 0 0,1-1 1 0 0,-1 1-1 0 0,1 0 1 0 0,0 0-1 0 0,-2 3 43 0 0,-16 47-3100 0 0,15-17-4104 0 0,2-16-4253 0 0</inkml:trace>
  <inkml:trace contextRef="#ctx0" brushRef="#br0" timeOffset="-165717.7">301 3179 2497 0 0,'0'0'2121'0'0,"0"0"-430"0"0,0 0-306 0 0,0 0-78 0 0,0 0-32 0 0,0 0 10 0 0,0 0-94 0 0,0 0-193 0 0,0 0-229 0 0,0 0-243 0 0,0 0-182 0 0,0 0-96 0 0,0 0-46 0 0,2 22-30 0 0,5 68-38 0 0,15-48 20 0 0,-16-38-132 0 0,1 0 32 0 0,-1-1 0 0 0,1 1 0 0 0,0-1 1 0 0,0 0-1 0 0,0-1 0 0 0,0 1 0 0 0,0-1 0 0 0,1-1 0 0 0,-1 0 1 0 0,1 0-1 0 0,-1 0 0 0 0,1-1 0 0 0,-1 0 0 0 0,1 0 0 0 0,-1-1 1 0 0,5-1-55 0 0,-6 0 186 0 0,-1-1 0 0 0,1 1 0 0 0,-1-1 0 0 0,0-1 0 0 0,0 1 0 0 0,0-1 0 0 0,0 0 0 0 0,-1 0 1 0 0,0-1-1 0 0,0 1 0 0 0,0-1 0 0 0,0 0 0 0 0,0 0 0 0 0,-1 0 0 0 0,0 0 0 0 0,0-1 0 0 0,-1 1 0 0 0,0-1 0 0 0,1 1 1 0 0,-2-1-1 0 0,1 0 0 0 0,-1 0 0 0 0,0 0 0 0 0,0-6-186 0 0,3-3 143 0 0,-1 0 1 0 0,-1-1-1 0 0,-1 1 1 0 0,0-1-1 0 0,-1 1 1 0 0,-1-1 0 0 0,0 1-1 0 0,-1-1 1 0 0,-1 1-1 0 0,-1 0 1 0 0,0 0-1 0 0,0 0 1 0 0,-2 1-1 0 0,1-1 1 0 0,-2 1-1 0 0,0 1 1 0 0,-1-1-1 0 0,0 1 1 0 0,-1 0-1 0 0,-1 1 1 0 0,0 0-1 0 0,0 1 1 0 0,-1 0-1 0 0,0 0 1 0 0,-1 2-1 0 0,-1-1 1 0 0,1 1-1 0 0,-2 0-143 0 0,11 7-66 0 0,0 0 0 0 0,0 1 0 0 0,-1-1-1 0 0,1 0 1 0 0,-1 1 0 0 0,1 0 0 0 0,-1 0 0 0 0,1 0 0 0 0,-1 0-1 0 0,0 0 1 0 0,0 1 0 0 0,1 0 0 0 0,-1 0 0 0 0,0 0 0 0 0,0 0-1 0 0,1 0 1 0 0,-1 1 0 0 0,0-1 0 0 0,1 1 0 0 0,-1 0 0 0 0,0 0-1 0 0,1 1 1 0 0,0-1 0 0 0,-1 1 0 0 0,1 0 0 0 0,0 0-1 0 0,-1 0 1 0 0,1 0 0 0 0,0 0 0 0 0,1 1 0 0 0,-1-1 0 0 0,0 1-1 0 0,1 0 1 0 0,-1 0 0 0 0,1 0 0 0 0,0 0 0 0 0,0 0 0 0 0,0 0-1 0 0,1 0 1 0 0,-1 1 0 0 0,1-1 0 0 0,-1 2 66 0 0,-4 28-3051 0 0,4-10-2693 0 0,2-3-5825 0 0</inkml:trace>
  <inkml:trace contextRef="#ctx0" brushRef="#br0" timeOffset="-164745.149">178 2509 2593 0 0,'0'0'2691'0'0,"0"0"-611"0"0,0 0-317 0 0,0 0-20 0 0,0 0 6 0 0,0 0-100 0 0,0 0-227 0 0,0 0-328 0 0,0 0-338 0 0,0 0-233 0 0,0 0-94 0 0,0 0-8 0 0,0 0 33 0 0,3 5 39 0 0,147 144 1552 0 0,-46-53-1945 0 0,-69-63-107 0 0,-34-33 11 0 0,-1 0 64 0 0,0 0 65 0 0,0 0 77 0 0,-8-11 317 0 0,-134-166-229 0 0,-3-13 8 0 0,136 180-226 0 0,0 1 118 0 0,17 13-154 0 0,30 18 25 0 0,1-1-1 0 0,0-3 0 0 0,2-1 1 0 0,28 7-69 0 0,61-5 232 0 0,-128-21-136 0 0,-1 1 1 0 0,0-1-1 0 0,0 0 1 0 0,0 1-1 0 0,0-1 1 0 0,0 0-1 0 0,-1 0 0 0 0,1 0 1 0 0,-1 1-1 0 0,1-1 1 0 0,-1 0-1 0 0,1 0 1 0 0,-1 0-1 0 0,0 0 1 0 0,0 0-1 0 0,0 0 0 0 0,0 0 1 0 0,-1 0-1 0 0,1 0 1 0 0,0 0-1 0 0,-1 0 1 0 0,1 0-1 0 0,-1 0 1 0 0,0 1-1 0 0,0-2-96 0 0,-16-28 341 0 0,-2-1 0 0 0,-1 2 0 0 0,-1 1 0 0 0,-2 0 0 0 0,0 2 0 0 0,-2 1 0 0 0,-28-23-341 0 0,-88-65 327 0 0,111 95-635 0 0,30 19 11 0 0,0 0-284 0 0,7 4-6472 0 0,-1 0-3115 0 0</inkml:trace>
  <inkml:trace contextRef="#ctx0" brushRef="#br0" timeOffset="-163748.865">45 2840 0 0 0,'0'0'543'0'0,"0"0"333"0"0,0 0 162 0 0,0 0 36 0 0,0 0-61 0 0,0 0-101 0 0,0 0-88 0 0,0 0-24 0 0,0 0 2 0 0,0 0 26 0 0,0 0-23 0 0,0 0-80 0 0,0 0-124 0 0,0 0-170 0 0,0 0-123 0 0,0 0-80 0 0,0 0-20 0 0,0 0 21 0 0,0 0 17 0 0,0 0-5 0 0,2 41 4536 0 0,-35 40-2222 0 0,20-64-2060 0 0,14-31-534 0 0,17-7-2449 0 0,-13 17-1670 0 0,-3 0-6259 0 0</inkml:trace>
  <inkml:trace contextRef="#ctx0" brushRef="#br0" timeOffset="-160422.359">2523 3120 0 0 0,'0'0'1006'0'0,"0"0"351"0"0,0 0 282 0 0,0 0 203 0 0,0 0 144 0 0,0 0 11 0 0,0 0-154 0 0,0 0-217 0 0,0 0-250 0 0,0 0-235 0 0,0 0-158 0 0,0-2-138 0 0,0 1-734 0 0,0 0-1 0 0,0 0 1 0 0,1 0 0 0 0,-1 0-1 0 0,1 0 1 0 0,-1 0-1 0 0,1 1 1 0 0,-1-1 0 0 0,1 0-1 0 0,-1 0 1 0 0,1 1-1 0 0,0-1 1 0 0,-1 0 0 0 0,1 1-1 0 0,0-1 1 0 0,0 1-1 0 0,0-1 1 0 0,-1 1 0 0 0,1-1-1 0 0,0 1 1 0 0,0-1-1 0 0,0 1 1 0 0,0 0 0 0 0,0 0-1 0 0,0-1 1 0 0,0 1-1 0 0,0 0 1 0 0,0 0 0 0 0,-1 0-1 0 0,1 0 1 0 0,0 0-1 0 0,0 0 1 0 0,0 0 0 0 0,0 0-1 0 0,0 1 1 0 0,0-1-1 0 0,0 0 1 0 0,0 0 0 0 0,0 1-1 0 0,0-1 1 0 0,-1 1-1 0 0,1-1 1 0 0,0 1 0 0 0,0-1-1 0 0,0 1-110 0 0,41 2 655 0 0,1-1 1 0 0,0-3-1 0 0,-1-1 0 0 0,1-2 1 0 0,-1-2-1 0 0,0-2 0 0 0,0-2 1 0 0,37-14-656 0 0,15 0 452 0 0,20 2-115 0 0,-114 22-316 0 0,0 0-23 0 0,0 0-13 0 0,0 0 4 0 0,0 0 22 0 0,0 0 10 0 0,0 0 9 0 0,0 0-41 0 0,0 0 14 0 0,0 0-18 0 0,0 0-17 0 0,-21 0-2088 0 0,-13 5-2423 0 0,13 4-4648 0 0,16-5-1789 0 0</inkml:trace>
  <inkml:trace contextRef="#ctx0" brushRef="#br0" timeOffset="-160044.343">2652 3308 0 0 0,'0'0'1359'0'0,"0"0"303"0"0,0 0 286 0 0,0 0 92 0 0,0 0-128 0 0,0 0-272 0 0,0 0-292 0 0,0 0-261 0 0,0 0-168 0 0,0 0-38 0 0,0 0-18 0 0,0 0 34 0 0,0 0 23 0 0,-5 7-68 0 0,-18 20-81 0 0,23-26-655 0 0,0 1 1 0 0,-1-1-1 0 0,1 0 1 0 0,0 0-1 0 0,0 0 0 0 0,-1 1 1 0 0,1-1-1 0 0,0 0 1 0 0,0 1-1 0 0,0-1 1 0 0,1 0-1 0 0,-1 0 0 0 0,0 1 1 0 0,0-1-1 0 0,1 0 1 0 0,-1 0-1 0 0,1 0 1 0 0,-1 0-1 0 0,1 1 1 0 0,-1-1-1 0 0,1 0 0 0 0,0 0 1 0 0,-1 0-1 0 0,1 0 1 0 0,0 0-1 0 0,0 0 1 0 0,0 0-1 0 0,0-1 1 0 0,0 1-1 0 0,0 0 0 0 0,0 0 1 0 0,0-1-1 0 0,0 1 1 0 0,0-1-1 0 0,0 1 1 0 0,1-1-1 0 0,-1 1 0 0 0,0-1 1 0 0,0 0-1 0 0,0 1 1 0 0,1-1-1 0 0,-1 0 1 0 0,0 0-1 0 0,1 0 1 0 0,-1 0-1 0 0,0 0 0 0 0,0 0 1 0 0,1 0-1 0 0,-1-1 1 0 0,0 1-1 0 0,0 0 1 0 0,0-1-1 0 0,1 1 1 0 0,-1-1-1 0 0,0 1 0 0 0,0-1-116 0 0,0 1 48 0 0,183-16 2344 0 0,64-30-1249 0 0,-161 45-1668 0 0,-95-9-2578 0 0,4 5-634 0 0,1 2-3557 0 0,1 3-4872 0 0</inkml:trace>
  <inkml:trace contextRef="#ctx0" brushRef="#br0" timeOffset="-148058.458">4265 2560 0 0 0,'0'0'1223'0'0,"0"0"273"0"0,0 0 149 0 0,0 0-20 0 0,0 0-111 0 0,0 0-159 0 0,0 0-178 0 0,0 0-136 0 0,-7-14-100 0 0,-22-42-102 0 0,8 36 495 0 0,-35 18 755 0 0,44 5-1949 0 0,0 0 0 0 0,1 0-1 0 0,-1 1 1 0 0,0 1-1 0 0,1 0 1 0 0,0 0-1 0 0,0 1 1 0 0,1 1 0 0 0,0 0-1 0 0,0 0 1 0 0,0 1-1 0 0,1 0 1 0 0,0 1-1 0 0,1 0 1 0 0,0 0 0 0 0,0 1-1 0 0,1 0 1 0 0,0 0-1 0 0,0 0 1 0 0,-1 6-140 0 0,2-5 63 0 0,1 1-1 0 0,0-1 1 0 0,1 1 0 0 0,1 0 0 0 0,0 0 0 0 0,0 0-1 0 0,1 0 1 0 0,0 1 0 0 0,1-1 0 0 0,1 1 0 0 0,0 0-63 0 0,0-9 51 0 0,1 1 1 0 0,0-1-1 0 0,0 1 0 0 0,0 0 1 0 0,0-1-1 0 0,1 0 1 0 0,-1 1-1 0 0,1-1 1 0 0,0 0-1 0 0,1 0 1 0 0,-1 0-1 0 0,1 0 1 0 0,0 0-1 0 0,0-1 1 0 0,0 1-1 0 0,0-1 1 0 0,0 0-1 0 0,1 0 1 0 0,0 0-1 0 0,-1 0 0 0 0,1-1 1 0 0,0 1-1 0 0,1-1 1 0 0,-1 0-1 0 0,0 0 1 0 0,0-1-1 0 0,3 1-51 0 0,4 2 169 0 0,0 0 0 0 0,0-1 0 0 0,0-1 0 0 0,1 0 0 0 0,-1 0 0 0 0,1-1 0 0 0,0 0 0 0 0,-1-1 0 0 0,1-1 0 0 0,8-1-169 0 0,1-4 165 0 0,-1-1-1 0 0,0-1 1 0 0,0-1 0 0 0,-1 0 0 0 0,0-2-1 0 0,-1 0 1 0 0,0-1 0 0 0,-1 0 0 0 0,0-2 0 0 0,-1 0-1 0 0,7-8-164 0 0,-9 10 77 0 0,-1 0 0 0 0,0-1 0 0 0,0 0 0 0 0,-1-1 0 0 0,-1 0 0 0 0,0-1 1 0 0,-1 0-1 0 0,-1-1 0 0 0,0 0 0 0 0,-1-1 0 0 0,-1 1 0 0 0,0-1 0 0 0,-2-1 0 0 0,0 1 0 0 0,-1-1 0 0 0,0 0 0 0 0,-1-8-77 0 0,-3 22 3 0 0,-1-1-1 0 0,1 1 1 0 0,-1-1-1 0 0,0 1 1 0 0,-1-1 0 0 0,1 1-1 0 0,-1 0 1 0 0,0-1 0 0 0,0 1-1 0 0,0 0 1 0 0,0 0 0 0 0,-1 1-1 0 0,1-1 1 0 0,-1 0 0 0 0,0 1-1 0 0,0 0 1 0 0,-1-1 0 0 0,1 1-1 0 0,-1 1 1 0 0,1-1 0 0 0,-1 0-1 0 0,0 1 1 0 0,0 0 0 0 0,0 0-1 0 0,-1 0 1 0 0,1 0-1 0 0,0 1 1 0 0,-1-1 0 0 0,-2 1-3 0 0,-5-3-44 0 0,0 2 1 0 0,-1-1-1 0 0,0 1 1 0 0,1 1 0 0 0,-1 0-1 0 0,0 1 1 0 0,0 1-1 0 0,1 0 1 0 0,-1 0-1 0 0,-5 2 44 0 0,1 2-138 0 0,0 1-1 0 0,1 0 1 0 0,0 1-1 0 0,0 1 0 0 0,0 0 1 0 0,1 2-1 0 0,0-1 1 0 0,1 2-1 0 0,0 0 0 0 0,-3 3 139 0 0,-64 88-4135 0 0,67-72 780 0 0,7-9-2553 0 0,5-5-4913 0 0</inkml:trace>
  <inkml:trace contextRef="#ctx0" brushRef="#br0" timeOffset="-147528.526">4640 2726 7106 0 0,'0'0'4200'0'0,"0"0"-1656"0"0,0 0-772 0 0,0 0-174 0 0,0 0-31 0 0,0 0-62 0 0,0 0-166 0 0,0 0-320 0 0,0 0-311 0 0,0 0-270 0 0,0 0-194 0 0,0 0-99 0 0,-15 5 117 0 0,-49 92-185 0 0,94-115 442 0 0,-25 15-469 0 0,17-15 98 0 0,0 0-1 0 0,-2-1 0 0 0,0-1 0 0 0,-1-1 1 0 0,12-18-148 0 0,-92 100-249 0 0,57-56 2570 0 0,1-1-3421 0 0,12-2-20027 0 0,-3-5 15452 0 0</inkml:trace>
  <inkml:trace contextRef="#ctx0" brushRef="#br0" timeOffset="-147149.686">4948 2251 3585 0 0,'0'0'2350'0'0,"0"0"-107"0"0,0 0-36 0 0,0 0-67 0 0,0 0-165 0 0,0 0-253 0 0,0 0-372 0 0,0 0-329 0 0,0 0-221 0 0,0 0-157 0 0,0 0-99 0 0,0 0-57 0 0,0 0-57 0 0,-2-2-76 0 0,-5-2 235 0 0,8 26 519 0 0,-1-9-699 0 0,10 367 1680 0 0,-16-296-4201 0 0,15-101-3838 0 0,3 2-4291 0 0,-7 11 2498 0 0</inkml:trace>
  <inkml:trace contextRef="#ctx0" brushRef="#br0" timeOffset="-146694.769">5362 2461 1968 0 0,'0'0'3013'0'0,"0"0"-383"0"0,0 0-164 0 0,0 0-84 0 0,0 0-129 0 0,0 0-309 0 0,0 0-508 0 0,0 0-515 0 0,0 0-406 0 0,0 0-215 0 0,0 0-32 0 0,0 0 20 0 0,0 0 24 0 0,-12 2 15 0 0,-90 30 679 0 0,100-33-996 0 0,1 1 0 0 0,-1 0 1 0 0,1 0-1 0 0,-1 0 0 0 0,1 0 0 0 0,-1 0 1 0 0,1 1-1 0 0,0-1 0 0 0,-1 0 0 0 0,1 1 1 0 0,-1-1-1 0 0,1 1 0 0 0,0-1 1 0 0,-1 1-1 0 0,1-1 0 0 0,0 1 0 0 0,-1 0 1 0 0,1 0-1 0 0,0 0 0 0 0,0 0 1 0 0,0 0-1 0 0,0 0 0 0 0,0 0 0 0 0,0 0 1 0 0,0 0-1 0 0,0 0 0 0 0,0 1 0 0 0,1-1 1 0 0,-1 0-1 0 0,0 1 0 0 0,1-1 1 0 0,-1 0-1 0 0,1 1 0 0 0,-1-1 0 0 0,1 1 1 0 0,0-1-1 0 0,0 1 0 0 0,0-1 1 0 0,-1 0-1 0 0,2 1 0 0 0,-1-1 0 0 0,0 1 1 0 0,0-1-1 0 0,0 1 0 0 0,1-1 0 0 0,-1 1 1 0 0,0-1-1 0 0,1 0 0 0 0,-1 1 1 0 0,1-1-1 0 0,0 2-10 0 0,98 35 500 0 0,-96-35-460 0 0,-1 1-1 0 0,1 0 1 0 0,-1-1-1 0 0,1 1 1 0 0,-1 0-1 0 0,-1 0 1 0 0,1 1 0 0 0,0-1-1 0 0,-1 0 1 0 0,0 0-1 0 0,0 1 1 0 0,0-1 0 0 0,-1 1-1 0 0,1-1 1 0 0,-1 1-1 0 0,0-1 1 0 0,-1 1-1 0 0,1-1 1 0 0,-1 1 0 0 0,0-1-1 0 0,0 0 1 0 0,0 3-40 0 0,-2-1 17 0 0,0 1 1 0 0,-1 0-1 0 0,0-1 0 0 0,0 0 1 0 0,0 1-1 0 0,0-2 1 0 0,-1 1-1 0 0,0 0 0 0 0,-1-1 1 0 0,1 0-1 0 0,-1 0 1 0 0,0-1-1 0 0,0 1 0 0 0,0-1 1 0 0,-1-1-1 0 0,1 1 1 0 0,-1-1-1 0 0,0 0 0 0 0,0-1 1 0 0,0 0-1 0 0,0 0 1 0 0,-1 0-18 0 0,-22 5-1022 0 0,-2 0-3158 0 0,12-6-4487 0 0,13-1-1771 0 0</inkml:trace>
  <inkml:trace contextRef="#ctx0" brushRef="#br0" timeOffset="-146355.923">3814 3054 5177 0 0,'0'0'2590'0'0,"0"0"-438"0"0,0 0-303 0 0,0 0-221 0 0,0 0-241 0 0,0 0-240 0 0,0 0-25 0 0,0 0 5 0 0,0 0-10 0 0,0 0-58 0 0,0 0-191 0 0,0 0-144 0 0,35 2-94 0 0,117 5-38 0 0,-63-6 190 0 0,0-4 1 0 0,0-3-1 0 0,19-8-782 0 0,42-3 478 0 0,9 3-199 0 0,146-13-144 0 0,47 13-135 0 0,-336 18-639 0 0,-17-4-3729 0 0,-2-1-4429 0 0,-2-2-2599 0 0</inkml:trace>
  <inkml:trace contextRef="#ctx0" brushRef="#br0" timeOffset="-145874.03">4478 3260 8314 0 0,'0'0'2611'0'0,"0"0"-741"0"0,0 0-507 0 0,0 0-175 0 0,0 0-48 0 0,0 0 16 0 0,0 0-82 0 0,0 0-130 0 0,0 0-125 0 0,0 0-179 0 0,0 0-110 0 0,0 0-106 0 0,32-4-72 0 0,100-14-39 0 0,-70 9 26 0 0,70 4 332 0 0,-130 5-665 0 0,-1 1 1 0 0,1 0 0 0 0,-1-1-1 0 0,0 1 1 0 0,1 0 0 0 0,-1 0-1 0 0,0 0 1 0 0,0 0 0 0 0,0 0-1 0 0,0 0 1 0 0,0 1 0 0 0,0-1-1 0 0,0 0 1 0 0,0 0 0 0 0,0 1-1 0 0,0-1 1 0 0,-1 0 0 0 0,1 1-1 0 0,0-1 1 0 0,-1 1 0 0 0,0-1-1 0 0,1 1 1 0 0,-1-1 0 0 0,0 1-1 0 0,0 0 1 0 0,1-1 0 0 0,-1 1-1 0 0,0-1 1 0 0,-1 1 0 0 0,1-1-1 0 0,0 1 1 0 0,0-1 0 0 0,-1 1-1 0 0,1-1 1 0 0,-1 1 0 0 0,1-1-1 0 0,-1 1 1 0 0,0-1 0 0 0,1 1-1 0 0,-1-1 1 0 0,0 0 0 0 0,0 0-1 0 0,0 1 1 0 0,0-1 0 0 0,0 0-1 0 0,0 0 1 0 0,0 0 0 0 0,-1 0-1 0 0,1 0 1 0 0,0 0 0 0 0,-1 0-1 0 0,1-1 1 0 0,-1 1-7 0 0,-254 171 483 0 0,181-112-360 0 0,74-59-113 0 0,0 0 1 0 0,0 0 0 0 0,0 1 0 0 0,0-1 0 0 0,0 0 0 0 0,1 1-1 0 0,-1-1 1 0 0,0 0 0 0 0,1 1 0 0 0,-1-1 0 0 0,1 1-1 0 0,-1-1 1 0 0,1 1 0 0 0,0-1 0 0 0,0 1 0 0 0,-1-1 0 0 0,1 1-1 0 0,0-1 1 0 0,1 1 0 0 0,-1-1 0 0 0,0 1 0 0 0,0-1 0 0 0,1 1-1 0 0,-1-1 1 0 0,0 1 0 0 0,1-1 0 0 0,0 1 0 0 0,-1-1-1 0 0,1 0 1 0 0,0 1 0 0 0,0-1 0 0 0,-1 0 0 0 0,1 0 0 0 0,0 1-1 0 0,0-1 1 0 0,1 0 0 0 0,-1 0 0 0 0,0 0 0 0 0,0 0-1 0 0,0 0 1 0 0,1-1 0 0 0,-1 1 0 0 0,0 0 0 0 0,1 0 0 0 0,-1-1-1 0 0,1 1-10 0 0,67 20 576 0 0,-36-19-737 0 0,-1-2-1 0 0,0 0 1 0 0,1-2-1 0 0,-1-2 1 0 0,0-1-1 0 0,0-1 1 0 0,-1-2-1 0 0,0-1 1 0 0,24-11 161 0 0,-24 5-2981 0 0,-10 3-4520 0 0,-18 10 5713 0 0,8-5-10005 0 0</inkml:trace>
  <inkml:trace contextRef="#ctx0" brushRef="#br0" timeOffset="-145408.918">5656 2255 4689 0 0,'0'0'2180'0'0,"0"0"-234"0"0,0 0-151 0 0,0 0 15 0 0,0 0 25 0 0,0 0-111 0 0,0 0-242 0 0,0 0-342 0 0,0 0-301 0 0,0 0-220 0 0,0 0-150 0 0,0 0-86 0 0,0 0-75 0 0,0-6-70 0 0,0 0-245 0 0,1-7 312 0 0,14 27 561 0 0,20 36 184 0 0,-3 2 0 0 0,-2 1 0 0 0,12 31-1050 0 0,-31-61 124 0 0,4 9-88 0 0,-3 1 0 0 0,-1 1 0 0 0,-1 0-1 0 0,-1 0 1 0 0,-3 1 0 0 0,0 0 0 0 0,-3 0 0 0 0,-1 1 0 0 0,-1-1 0 0 0,-2 1 0 0 0,-3 15-36 0 0,0-16-208 0 0,-3 1 0 0 0,0-1 1 0 0,-2-1-1 0 0,-2 0 1 0 0,-1 0-1 0 0,-1-1 1 0 0,-2 0-1 0 0,-2-2 1 0 0,-1 0-1 0 0,-1 0 0 0 0,-1-2 1 0 0,-2-1-1 0 0,-1 0 1 0 0,-12 10 207 0 0,-62 52-4404 0 0,28-37-6614 0 0,55-42 3056 0 0</inkml:trace>
  <inkml:trace contextRef="#ctx0" brushRef="#br0" timeOffset="-141976.907">3897 2214 3273 0 0,'0'0'1489'0'0,"0"0"-250"0"0,0 0-1 0 0,0 0 273 0 0,0 0 168 0 0,0 0-35 0 0,0 0-225 0 0,0 0-277 0 0,0 0-145 0 0,0 0-118 0 0,0 0-125 0 0,-10 1 2053 0 0,-7 15-2470 0 0,0 2 1 0 0,2 0-1 0 0,0 0 1 0 0,1 1-1 0 0,1 1 0 0 0,1 1 1 0 0,1-1-1 0 0,0 2 1 0 0,-5 19-338 0 0,-2 16 399 0 0,3 0 0 0 0,3 1 0 0 0,2 0 0 0 0,3 1 1 0 0,3 0-1 0 0,1 34-399 0 0,4-72 98 0 0,1 0 0 0 0,0 0 0 0 0,2 0 0 0 0,0-1 0 0 0,1 0 1 0 0,1 1-1 0 0,1-2 0 0 0,1 1 0 0 0,1-1 0 0 0,0 0 0 0 0,2-1 0 0 0,0 0 1 0 0,1-1-1 0 0,0 0 0 0 0,2-1 0 0 0,0 0 0 0 0,5 3-98 0 0,147 124 1672 0 0,-137-102-1093 0 0,-11-46-5299 0 0,-13 3-1186 0 0,-3 2-6265 0 0</inkml:trace>
  <inkml:trace contextRef="#ctx0" brushRef="#br0" timeOffset="-141152.919">6422 2468 0 0 0,'0'0'1031'0'0,"0"0"405"0"0,0 0 235 0 0,0 0 191 0 0,0 0 138 0 0,0 0-75 0 0,0 0-222 0 0,0 0-302 0 0,0 0-279 0 0,0 0-256 0 0,0 0-193 0 0,0 0-101 0 0,0 0-129 0 0,-13-1-42 0 0,-44-2-6 0 0,6 29 584 0 0,43-18-775 0 0,1-2-99 0 0,-1 1-1 0 0,1 1 1 0 0,0-1 0 0 0,0 1-1 0 0,1 0 1 0 0,0 0 0 0 0,0 1-1 0 0,1 0 1 0 0,0 0 0 0 0,1 0 0 0 0,0 1-1 0 0,1-1 1 0 0,-1 1 0 0 0,2 0-1 0 0,0 0 1 0 0,0 0 0 0 0,0 0-1 0 0,1 1 1 0 0,1-1 0 0 0,0 3-105 0 0,-1-7 71 0 0,1-1-1 0 0,0 1 1 0 0,0 0 0 0 0,1-1-1 0 0,-1 1 1 0 0,1 0 0 0 0,0-1 0 0 0,1 0-1 0 0,-1 1 1 0 0,1-1 0 0 0,0 0 0 0 0,0 1-1 0 0,1-1 1 0 0,0 0 0 0 0,-1-1-1 0 0,2 1 1 0 0,-1 0 0 0 0,0-1 0 0 0,1 0-1 0 0,0 0 1 0 0,0 0 0 0 0,0 0 0 0 0,1-1-1 0 0,-1 1 1 0 0,1-1 0 0 0,0 0-1 0 0,2 0-69 0 0,2 1 178 0 0,0-1-1 0 0,0 0 1 0 0,0-1 0 0 0,1 0 0 0 0,-1-1 0 0 0,1 0 0 0 0,-1 0 0 0 0,1-1 0 0 0,0 0 0 0 0,-1-1 0 0 0,1 0 0 0 0,-1 0 0 0 0,1-1 0 0 0,-1 0 0 0 0,0-1 0 0 0,0 0 0 0 0,0 0 0 0 0,0-1 0 0 0,0 0 0 0 0,-1-1 0 0 0,0 0 0 0 0,0 0 0 0 0,0-1 0 0 0,0 0 0 0 0,2-3-179 0 0,6-5 108 0 0,0-1 0 0 0,-2-1 0 0 0,1 0 1 0 0,-2 0-1 0 0,0-2 0 0 0,-1 1 0 0 0,-1-2 0 0 0,-1 0 0 0 0,-1 0 0 0 0,0 0 0 0 0,0-4-108 0 0,-7 20-3 0 0,0-1-1 0 0,0 1 1 0 0,-1-1-1 0 0,1 0 1 0 0,-1 0-1 0 0,0 1 1 0 0,0-1-1 0 0,0 0 0 0 0,0 0 1 0 0,-1 0-1 0 0,0 0 1 0 0,1 0-1 0 0,-2 0 1 0 0,1 0-1 0 0,0 0 0 0 0,-1 0 1 0 0,0 0-1 0 0,1 0 1 0 0,-2 0-1 0 0,1 0 1 0 0,0 0-1 0 0,-1 1 1 0 0,0-1-1 0 0,1 1 0 0 0,-2-1 1 0 0,1 1-1 0 0,0 0 1 0 0,-1-1-1 0 0,1 1 1 0 0,-1 0-1 0 0,0 1 1 0 0,0-1-1 0 0,-3-1 4 0 0,0 1-146 0 0,-1 1-1 0 0,0 0 1 0 0,-1 1 0 0 0,1 0-1 0 0,0 0 1 0 0,0 0 0 0 0,0 1-1 0 0,-1 0 1 0 0,1 1 0 0 0,0-1 0 0 0,0 1-1 0 0,-1 1 1 0 0,1 0 0 0 0,0-1-1 0 0,0 2 1 0 0,1-1 0 0 0,-1 1-1 0 0,0 0 1 0 0,1 1 0 0 0,-2 1 146 0 0,-36 24-4440 0 0,4 2-4576 0 0,22-15-2836 0 0</inkml:trace>
  <inkml:trace contextRef="#ctx0" brushRef="#br0" timeOffset="-140744.643">6396 2840 2921 0 0,'0'0'2439'0'0,"0"0"-495"0"0,0 0-418 0 0,0 0-176 0 0,0 0-118 0 0,0 0-64 0 0,0 0-81 0 0,0 0-102 0 0,0 0-127 0 0,0 0-126 0 0,0 0-97 0 0,0 0-51 0 0,0 0-37 0 0,-31 28-26 0 0,-98 90-30 0 0,75-53 130 0 0,50-55-515 0 0,1-4-27 0 0,0 0-1 0 0,0 0 1 0 0,0 0 0 0 0,0 0-1 0 0,1 1 1 0 0,0-1 0 0 0,1 1 0 0 0,-1 0-1 0 0,1-1 1 0 0,0 1 0 0 0,1 0 0 0 0,0-1-1 0 0,0 1 1 0 0,0 0 0 0 0,1 0-1 0 0,0-1 1 0 0,0 1 0 0 0,1 0 0 0 0,0-1-1 0 0,0 1 1 0 0,0-1 0 0 0,1 0-1 0 0,0 0 1 0 0,0 0 0 0 0,1 0 0 0 0,0 0-1 0 0,0-1 1 0 0,0 0 0 0 0,0 0-1 0 0,1 0 1 0 0,0 0 0 0 0,0 0 0 0 0,0-1-1 0 0,1 0 1 0 0,-1 0 0 0 0,1-1-1 0 0,0 0 1 0 0,0 0 0 0 0,2 1-79 0 0,4-2 172 0 0,1 0 0 0 0,0-1 1 0 0,0 0-1 0 0,-1-1 0 0 0,1 0 1 0 0,0-1-1 0 0,0-1 0 0 0,-1 0 1 0 0,1-1-1 0 0,-1 0 0 0 0,1-1 1 0 0,-1 0-1 0 0,0-1 0 0 0,-1 0 0 0 0,1-1 1 0 0,-1 0-1 0 0,0-1 0 0 0,-1 0 1 0 0,1-1-1 0 0,-1 0 0 0 0,-1 0 1 0 0,0-1-1 0 0,0-1 0 0 0,-1 0 0 0 0,0 0 1 0 0,0 0-1 0 0,-1-1 0 0 0,-1 0 1 0 0,0 0-1 0 0,3-7-172 0 0,-5 9-22 0 0,0 1 0 0 0,-1-1 0 0 0,0 1 1 0 0,0-1-1 0 0,-1 0 0 0 0,0 0 0 0 0,-1 0 0 0 0,0-1 0 0 0,0 1 0 0 0,-1 0 1 0 0,0 0-1 0 0,0-1 0 0 0,-1 1 0 0 0,-1 0 0 0 0,1 0 0 0 0,-2 0 1 0 0,1 0-1 0 0,-1 0 0 0 0,0 1 0 0 0,-1-1 0 0 0,0 1 0 0 0,-1 0 0 0 0,1 0 1 0 0,-1 0-1 0 0,-1 1 0 0 0,0-1 0 0 0,0 1 0 0 0,0 1 0 0 0,-1-1 0 0 0,0 1 1 0 0,0 0-1 0 0,0 1 0 0 0,-1 0 0 0 0,0 0 0 0 0,0 0 0 0 0,0 1 0 0 0,-1 0 1 0 0,1 1-1 0 0,-9-2 22 0 0,7 3-169 0 0,0 1 0 0 0,0 1 0 0 0,0 0 0 0 0,-1 1 1 0 0,1-1-1 0 0,0 2 0 0 0,0 0 0 0 0,0 0 0 0 0,0 1 0 0 0,1 0 1 0 0,-1 0-1 0 0,1 1 0 0 0,-9 5 169 0 0,-25 17-3403 0 0,3 4-3783 0 0,26-15-4347 0 0</inkml:trace>
  <inkml:trace contextRef="#ctx0" brushRef="#br0" timeOffset="-139904.759">7009 2513 7626 0 0,'0'0'2811'0'0,"0"0"-584"0"0,0 0-385 0 0,0 0-321 0 0,0 0-390 0 0,0 0-342 0 0,0 0-300 0 0,0 0-113 0 0,0 0 21 0 0,0 0 37 0 0,0 0 25 0 0,0 0-27 0 0,0 0-47 0 0,-11 23-66 0 0,-39 74-47 0 0,8 26 353 0 0,-39 97-558 0 0,66-191-147 0 0,10-20 60 0 0,11-22 211 0 0,109-248 861 0 0,-21 42-764 0 0,-83 204-7 0 0,-10 46-95 0 0,-1-18-180 0 0,-1 15 5 0 0,1 0-1 0 0,1 0 1 0 0,2 0-1 0 0,1 0 0 0 0,1 0 1 0 0,1-1-1 0 0,1 0 1 0 0,2 0-1 0 0,1-1 0 0 0,1 0 1 0 0,1-1-1 0 0,1 0 0 0 0,1 0 1 0 0,7 7-11 0 0,-18-28 17 0 0,0-1 0 0 0,0 1 0 0 0,0-1 0 0 0,1 0 0 0 0,-1 0-1 0 0,1 0 1 0 0,-1 0 0 0 0,1-1 0 0 0,0 1 0 0 0,0-1 0 0 0,0 0 0 0 0,1 0 0 0 0,-1-1 0 0 0,0 1 0 0 0,1-1 0 0 0,-1 0 0 0 0,1 0 0 0 0,-1-1 0 0 0,1 1 0 0 0,0-1-17 0 0,-1-1 76 0 0,-1-1 0 0 0,0 0 0 0 0,1 0 1 0 0,-1 0-1 0 0,0 0 0 0 0,0 0 0 0 0,0-1 1 0 0,0 0-1 0 0,-1 1 0 0 0,1-1 1 0 0,-1 0-1 0 0,1 0 0 0 0,-1 0 0 0 0,0-1 1 0 0,0 1-1 0 0,0 0 0 0 0,-1-1 0 0 0,1-2-76 0 0,0 3 85 0 0,13-30 260 0 0,-2 0 1 0 0,-1 0-1 0 0,-1-2 0 0 0,-2 1 0 0 0,-2-1 0 0 0,3-33-345 0 0,5-16 174 0 0,16-45-80 0 0,-31 116-803 0 0,-4 21-1263 0 0,0 9-2416 0 0,2-4-3567 0 0,1-2-4336 0 0</inkml:trace>
  <inkml:trace contextRef="#ctx0" brushRef="#br0" timeOffset="-139260.191">7821 2741 0 0 0,'0'0'1084'0'0,"0"0"418"0"0,0 0 150 0 0,0 0-69 0 0,0 0-82 0 0,0 0-88 0 0,0 0-57 0 0,4-1-15 0 0,11-4-57 0 0,-12 3-68 0 0,-3 2-10 0 0,0 0-25 0 0,0 0-94 0 0,0 0-94 0 0,0 0-109 0 0,0 0-71 0 0,0 0-61 0 0,0 0-39 0 0,0 0-64 0 0,0 0-55 0 0,0 0-36 0 0,0 0-75 0 0,0 0-27 0 0,0 0-40 0 0,0 0-45 0 0,38 5 2432 0 0,-4-4-2434 0 0,0-1-1 0 0,0-2 1 0 0,0-1-1 0 0,0-2 1 0 0,0-1 0 0 0,26-9-369 0 0,-10 4 250 0 0,31-8-994 0 0,-122 35-2901 0 0,25-12 1440 0 0,0 1-2111 0 0,5-4-3028 0 0,3-1-4187 0 0</inkml:trace>
  <inkml:trace contextRef="#ctx0" brushRef="#br0" timeOffset="-138964.863">7915 2918 5705 0 0,'0'0'3769'0'0,"0"0"-1083"0"0,0 0-636 0 0,0 0-222 0 0,0 0-173 0 0,0 0-195 0 0,0 0-218 0 0,0 0-135 0 0,0 0-130 0 0,0 0-110 0 0,0 0-63 0 0,0 0-127 0 0,0 0-39 0 0,2 9 7 0 0,7 28-37 0 0,-9-36-569 0 0,1 0 0 0 0,0 0 0 0 0,-1 0 0 0 0,1 0 1 0 0,0 0-1 0 0,-1 0 0 0 0,1-1 0 0 0,0 1 0 0 0,0 0 0 0 0,0 0 1 0 0,-1-1-1 0 0,1 1 0 0 0,0 0 0 0 0,0-1 0 0 0,0 1 1 0 0,0-1-1 0 0,0 0 0 0 0,0 1 0 0 0,1-1 0 0 0,-1 0 0 0 0,0 1 1 0 0,0-1-1 0 0,0 0 0 0 0,0 0 0 0 0,0 0 0 0 0,0 0 0 0 0,0 0 1 0 0,0 0-1 0 0,1 0 0 0 0,-1-1 0 0 0,0 1 0 0 0,0 0 0 0 0,1-1-39 0 0,5 0 205 0 0,144-17 1437 0 0,2-19-2077 0 0,-144 29-975 0 0,-7 6-3062 0 0,-1 1-4304 0 0,-1 1-4004 0 0</inkml:trace>
  <inkml:trace contextRef="#ctx0" brushRef="#br0" timeOffset="-135766.921">8965 2590 2080 0 0,'0'0'1591'0'0,"0"0"-553"0"0,0 0-124 0 0,0 0 172 0 0,0 0 304 0 0,0 0 184 0 0,0 0-50 0 0,0 0-258 0 0,0 0-358 0 0,0 0-253 0 0,0 0-158 0 0,-23 24-87 0 0,-71 76-14 0 0,58-35 241 0 0,35-55-514 0 0,-1 2 50 0 0,0 0-1 0 0,0 1 1 0 0,1-1 0 0 0,1 1 0 0 0,0-1 0 0 0,1 1-1 0 0,0-1 1 0 0,1 1 0 0 0,0-1 0 0 0,1 0 0 0 0,1 0-1 0 0,0 0 1 0 0,0 0 0 0 0,1-1 0 0 0,0 0 0 0 0,1 1-1 0 0,1-2 1 0 0,0 1 0 0 0,0-1 0 0 0,1 0 0 0 0,3 3-173 0 0,-5-10 156 0 0,0 0 1 0 0,1-1 0 0 0,-1 0-1 0 0,0 0 1 0 0,1 0 0 0 0,-1 0-1 0 0,1-1 1 0 0,0-1 0 0 0,-1 1 0 0 0,1-1-1 0 0,0 0 1 0 0,0 0 0 0 0,-1-1-1 0 0,1 0 1 0 0,0 0 0 0 0,-1 0-1 0 0,1-1 1 0 0,-1 0 0 0 0,0-1 0 0 0,0 1-1 0 0,0-1 1 0 0,0 0 0 0 0,0-1-1 0 0,0 1 1 0 0,-1-1 0 0 0,1 0-1 0 0,-1-1 1 0 0,0 1 0 0 0,-1-1 0 0 0,1-1-157 0 0,12-7 136 0 0,-1-2 1 0 0,0 0 0 0 0,-1-1 0 0 0,-1 0 0 0 0,0-1 0 0 0,-2-1 0 0 0,0 0 0 0 0,0 0 0 0 0,-2-2 0 0 0,-1 1 0 0 0,0-1 0 0 0,-1 0 0 0 0,-1-1 0 0 0,-1 0 0 0 0,-1 0 0 0 0,-1 0 0 0 0,-1-1-1 0 0,-1 1 1 0 0,0-13-137 0 0,-3 26-20 0 0,0 0 0 0 0,-1 0-1 0 0,0 0 1 0 0,0 1-1 0 0,-1-1 1 0 0,0 1-1 0 0,0-1 1 0 0,-1 1-1 0 0,0 0 1 0 0,0 0-1 0 0,0 1 1 0 0,-1-1-1 0 0,0 1 1 0 0,-1 0 0 0 0,1 0-1 0 0,-1 1 1 0 0,0 0-1 0 0,0 0 1 0 0,-1 0-1 0 0,0 1 1 0 0,0 0-1 0 0,0 0 1 0 0,0 0-1 0 0,0 1 1 0 0,-1 0-1 0 0,1 1 1 0 0,-1 0-1 0 0,0 0 1 0 0,0 0 0 0 0,0 1-1 0 0,0 0 1 0 0,-1 1 20 0 0,-1 0-262 0 0,-1 0 0 0 0,1 0 0 0 0,0 1 0 0 0,0 1 0 0 0,0 0 0 0 0,0 0 0 0 0,0 1 0 0 0,0 0 0 0 0,1 1 0 0 0,-1 0 0 0 0,1 0-1 0 0,0 1 1 0 0,0 0 0 0 0,1 1 0 0 0,-7 5 262 0 0,-12 12-3040 0 0,11-7-2337 0 0,2 0-5960 0 0</inkml:trace>
  <inkml:trace contextRef="#ctx0" brushRef="#br0" timeOffset="-135223.353">9438 2844 7986 0 0,'0'0'2596'0'0,"0"0"-478"0"0,0 0-154 0 0,0 0 64 0 0,0 0-55 0 0,0 0-251 0 0,0 0-394 0 0,0 0-338 0 0,0 0-235 0 0,0 0-181 0 0,0 0-91 0 0,0 0-92 0 0,0 0-98 0 0,3 19 321 0 0,-32 20-513 0 0,29-38-131 0 0,0-1-24 0 0,0 0 38 0 0,0 0 22 0 0,0 0 3 0 0,0 0 0 0 0,11-7 106 0 0,34-41 616 0 0,-44 48-602 0 0,-1 0-5 0 0,0 0-39 0 0,0 0 1 0 0,0 0-10 0 0,-11 11-204 0 0,-8 32-1454 0 0,33-42-4808 0 0,-10-2 497 0 0,-1-2-5452 0 0</inkml:trace>
  <inkml:trace contextRef="#ctx0" brushRef="#br0" timeOffset="-134856.892">9752 2336 9106 0 0,'0'0'2638'0'0,"0"0"-454"0"0,0 0-227 0 0,0 0-90 0 0,0 0-88 0 0,0 0-306 0 0,0 0-404 0 0,0 0-369 0 0,0 0-297 0 0,0 0-127 0 0,0 0-91 0 0,0 0-53 0 0,0 0-19 0 0,3 11 193 0 0,-16 106 730 0 0,4-80-937 0 0,-19 92-46 0 0,29-128-49 0 0,0 0 0 0 0,0 0 0 0 0,0 1 1 0 0,0-1-1 0 0,0 0 0 0 0,1 0 0 0 0,-1-1 0 0 0,1 1 0 0 0,-1 0 0 0 0,0 0 0 0 0,1-1 1 0 0,-1 1-1 0 0,1 0 0 0 0,0-1 0 0 0,-1 0 0 0 0,1 1 0 0 0,-1-1 0 0 0,1 0 0 0 0,0 0 1 0 0,-1 0-1 0 0,1 0 0 0 0,-1 0 0 0 0,1 0 0 0 0,0 0 0 0 0,-1-1 0 0 0,1 1 0 0 0,-1-1 1 0 0,1 1-5 0 0,6-1 53 0 0,118-36 644 0 0,-91 17-605 0 0,-33 18 169 0 0,3-2-3912 0 0,-11 1-8068 0 0,5 3 550 0 0</inkml:trace>
  <inkml:trace contextRef="#ctx0" brushRef="#br0" timeOffset="-134574.19">9995 2299 6489 0 0,'0'0'2886'0'0,"0"0"-369"0"0,0 0-277 0 0,0 0-221 0 0,0 0-213 0 0,0 0-351 0 0,0 0-409 0 0,0 0-343 0 0,0 0-229 0 0,0 0-152 0 0,0 0-78 0 0,0 0 33 0 0,0 0 25 0 0,-4 7 31 0 0,-4 7-93 0 0,1 0 1 0 0,0 1-1 0 0,1-1 1 0 0,1 2-1 0 0,0-1 1 0 0,1 0-1 0 0,-1 15-240 0 0,-37 275 1034 0 0,31-231-955 0 0,-29 106-116 0 0,30-152-1278 0 0,12-24-4352 0 0,7-17-4931 0 0,-4 6 2306 0 0</inkml:trace>
  <inkml:trace contextRef="#ctx0" brushRef="#br0" timeOffset="-133725.008">10303 2339 5833 0 0,'0'0'1687'0'0,"0"0"-609"0"0,0 0-223 0 0,0 0 176 0 0,0 0 325 0 0,0 0 167 0 0,0 0-71 0 0,0 0-209 0 0,0 0-256 0 0,0 0-158 0 0,0 0-107 0 0,0 0-102 0 0,0 0-108 0 0,-8 29-82 0 0,-26 91-88 0 0,-49 159 557 0 0,42-159-948 0 0,39-114-6 0 0,-5 10 103 0 0,5-31 83 0 0,55-198-67 0 0,70-83 169 0 0,-111 280 428 0 0,-17 47-122 0 0,0-3-478 0 0,5-8-37 0 0,0 0 1 0 0,1 0 0 0 0,1 0 0 0 0,0 0-1 0 0,2 0 1 0 0,0-1 0 0 0,8 19-25 0 0,61 175 24 0 0,-73-211-10 0 0,1 1 1 0 0,0-1-1 0 0,0 1 0 0 0,0-1 1 0 0,1 0-1 0 0,-1 1 0 0 0,0-1 1 0 0,1 0-1 0 0,0 0 1 0 0,-1 0-1 0 0,1 0 0 0 0,0 0 1 0 0,0 0-1 0 0,0-1 0 0 0,0 1 1 0 0,0-1-1 0 0,1 1 0 0 0,-1-1 1 0 0,0 0-1 0 0,1 0 1 0 0,-1 0-1 0 0,1 0 0 0 0,-1 0 1 0 0,1-1-1 0 0,0 1 0 0 0,-1-1 1 0 0,1 1-1 0 0,-1-1 0 0 0,1 0 1 0 0,0 0-1 0 0,-1 0 0 0 0,1 0 1 0 0,0-1-1 0 0,-1 1 1 0 0,1-1-1 0 0,-1 0 0 0 0,1 1 1 0 0,-1-1-1 0 0,1 0 0 0 0,-1-1 1 0 0,1 1-1 0 0,-1 0 0 0 0,1-2-14 0 0,13-10 212 0 0,-2 0-1 0 0,0-2 1 0 0,-1 1-1 0 0,0-2 1 0 0,-1 0-1 0 0,-1 0 1 0 0,-1-1-1 0 0,0-1 1 0 0,-1 1-1 0 0,-1-1 1 0 0,0-1-1 0 0,-2 0 0 0 0,0 0 1 0 0,3-19-212 0 0,1-24 230 0 0,-2-2-1 0 0,-4 1 1 0 0,-2-1 0 0 0,-3 0-230 0 0,-13 42-235 0 0,1 48-1557 0 0,2 17-1026 0 0,8-28-467 0 0,1 1-3451 0 0,1-2-5036 0 0</inkml:trace>
  <inkml:trace contextRef="#ctx0" brushRef="#br0" timeOffset="-133158.94">11098 2571 4401 0 0,'0'0'2853'0'0,"0"0"-581"0"0,0 0-321 0 0,0 0 19 0 0,0 0-16 0 0,0 0-129 0 0,0 0-284 0 0,0 0-366 0 0,0 0-247 0 0,0 0-137 0 0,0 0-61 0 0,0 0-29 0 0,0 0-25 0 0,3-2-81 0 0,-4 2-583 0 0,1 0 1 0 0,0 0-1 0 0,-1 0 1 0 0,1 0 0 0 0,0 0-1 0 0,0 0 1 0 0,-1 0-1 0 0,1 0 1 0 0,0 0 0 0 0,-1 0-1 0 0,1-1 1 0 0,0 1-1 0 0,0 0 1 0 0,-1 0 0 0 0,1 0-1 0 0,0 0 1 0 0,0-1-1 0 0,-1 1 1 0 0,1 0 0 0 0,0 0-1 0 0,0 0 1 0 0,0-1-1 0 0,-1 1 1 0 0,1 0 0 0 0,0 0-1 0 0,0-1 1 0 0,0 1-1 0 0,0 0 1 0 0,0 0 0 0 0,0-1-1 0 0,-1 1 1 0 0,1 0-1 0 0,0 0 1 0 0,0-1 0 0 0,0 1-1 0 0,0 0 1 0 0,0-1-1 0 0,0 1 1 0 0,0 0 0 0 0,0 0-1 0 0,0-1 1 0 0,0 1-1 0 0,0 0 1 0 0,1-1 0 0 0,-1 1-1 0 0,0 0 1 0 0,0 0-1 0 0,0-1 1 0 0,0 1 0 0 0,0 0-1 0 0,0 0 1 0 0,1-1 0 0 0,-1 1-1 0 0,0 0 1 0 0,0 0-1 0 0,0-1 1 0 0,1 1 0 0 0,-1 0-1 0 0,0 0 1 0 0,0 0-1 0 0,1 0 1 0 0,-1-1 0 0 0,0 1-1 0 0,0 0 1 0 0,1 0-1 0 0,-1 0 1 0 0,0 0 0 0 0,1 0-13 0 0,-33 4 373 0 0,-104 34 416 0 0,134-35-787 0 0,1 0-1 0 0,0 0 1 0 0,0 0 0 0 0,0 1 0 0 0,0-1 0 0 0,0 0 0 0 0,1 0 0 0 0,-1 0 0 0 0,1 1 0 0 0,0-1 0 0 0,0 0-1 0 0,0 0 1 0 0,1 0 0 0 0,-1 1 0 0 0,1-1 0 0 0,0 0 0 0 0,-1 0 0 0 0,1 0 0 0 0,1 0 0 0 0,-1 0 0 0 0,0 0-1 0 0,1 0 1 0 0,0 0 0 0 0,-1-1 0 0 0,1 1 0 0 0,1 0-2 0 0,57 54-8 0 0,-51-51 21 0 0,-1 1 1 0 0,1 0-1 0 0,-2 0 0 0 0,1 1 1 0 0,-1 0-1 0 0,0 1 0 0 0,0-1 1 0 0,-1 1-1 0 0,0 1 0 0 0,1 3-13 0 0,-4-6 51 0 0,0 1-1 0 0,0 0 0 0 0,-1-1 0 0 0,0 1 0 0 0,0 0 1 0 0,-1 0-1 0 0,0 0 0 0 0,0 1 0 0 0,-1-1 1 0 0,0 0-1 0 0,0 0 0 0 0,-2 4-50 0 0,0-8 45 0 0,-2 0-1 0 0,1 1 0 0 0,0-1 1 0 0,-1 0-1 0 0,0-1 1 0 0,0 1-1 0 0,0 0 0 0 0,0-1 1 0 0,-1 0-1 0 0,0 0 1 0 0,1-1-1 0 0,-1 1 0 0 0,0-1 1 0 0,0 0-1 0 0,0 0 1 0 0,0-1-1 0 0,0 1 0 0 0,-1-1 1 0 0,1 0-1 0 0,0-1 1 0 0,-1 1-1 0 0,1-1 1 0 0,-1 0-1 0 0,1-1 0 0 0,0 1 1 0 0,-1-1-1 0 0,1 0 1 0 0,0 0-1 0 0,0 0 0 0 0,-1-2-44 0 0,-6 1-11 0 0,0-1-1 0 0,1 0 0 0 0,0-1 0 0 0,0 0 1 0 0,0-1-1 0 0,0 0 0 0 0,1-1 1 0 0,-1 0-1 0 0,2 0 0 0 0,-6-5 12 0 0,8-10-535 0 0,7 11-3931 0 0,0 4-2241 0 0,0-1-5558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07.1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4617 0 0,'0'0'1050'0'0,"0"0"-389"0"0,0 0-428 0 0,0 0-287 0 0,0 0 18 0 0,0 0 230 0 0,0 0 405 0 0,0 0 440 0 0,0 0 292 0 0,0 0 8 0 0,0 0-253 0 0,3 19 923 0 0,11-11-1751 0 0,0-1 1 0 0,0-1-1 0 0,1 0 0 0 0,-1-1 0 0 0,1-1 0 0 0,0 0 0 0 0,1-1 1 0 0,-1 0-1 0 0,1-1 0 0 0,-1-1 0 0 0,1-1 0 0 0,-1 0 0 0 0,1-1 0 0 0,9-2-258 0 0,23 2 373 0 0,654-25 2134 0 0,261-10-1582 0 0,-263 29-834 0 0,404-45 90 0 0,-649 26 369 0 0,174-7 433 0 0,413-34 353 0 0,-368 53-784 0 0,786-19 192 0 0,-676 33-581 0 0,135 11-59 0 0,-400-14-16 0 0,7-34-9 0 0,357-11 69 0 0,-771 45-175 0 0,316-24 122 0 0,-319 5-23 0 0,-70 11 1 0 0,-39 11-1 0 0,0 0-20 0 0,0 0-16 0 0,0 0 7 0 0,0 0 10 0 0,0 0-22 0 0,0 0-10 0 0,0 0-20 0 0,0 0-34 0 0,0 0 10 0 0,0 0-1 0 0,0 0-6 0 0,0 0-5 0 0,-5-5-1762 0 0,1 2-6673 0 0,4 0-3713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17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627 4260 0 0 0,'-27'22'145'0'0,"19"-19"6621"0"0,0-2-3510 0 0,-12-9-3337 0 0,15 5 1176 0 0,-113-5 4430 0 0,-98 5-1367 0 0,140-12-2951 0 0,61-44 595 0 0,5-118-1563 0 0,11-169-239 0 0,2 288 67 0 0,-5-127 17 0 0,-30 20 74 0 0,17 57-139 0 0,5 64-8 0 0,1-1 1 0 0,3-1-1 0 0,2 1 1 0 0,1-1-1 0 0,3-11-11 0 0,12-64 46 0 0,-13 75-13 0 0,-1-1 1 0 0,-2 1-1 0 0,-3 1 1 0 0,-1-1-1 0 0,-3-3-33 0 0,0-4 6 0 0,4 4 52 0 0,2 0-1 0 0,3-1 1 0 0,3-46-58 0 0,0 24 107 0 0,21-127 102 0 0,-5-308 203 0 0,0 321-286 0 0,-1-178 5 0 0,-16-89-47 0 0,15 273-74 0 0,3 122-64 0 0,-16 57 56 0 0,-2 1 33 0 0,1 0 0 0 0,0 0-51 0 0,-1 0-28 0 0,0 0-2 0 0,0 0 9 0 0,0 0-8 0 0,0 0-3 0 0,0 0-3 0 0,394-45-48 0 0,-28 9 111 0 0,-16-4-3 0 0,-83 29 9 0 0,144 4 113 0 0,-239 3-117 0 0,333 0 158 0 0,13 8-130 0 0,-389-8-20 0 0,165 0 62 0 0,-241 12-4 0 0,-53-8-49 0 0,0 0 28 0 0,0 0-5 0 0,0 0 10 0 0,0 0 19 0 0,0 0 18 0 0,0 0-15 0 0,0 0 2 0 0,0 0 16 0 0,0 0-51 0 0,0 0 0 0 0,0 0-18 0 0,0 0-15 0 0,0 0 4 0 0,0 0 9 0 0,0 0 6 0 0,0 0-20 0 0,0 0-5 0 0,0 0-44 0 0,0 0 3 0 0,0 0 7 0 0,0 0-7 0 0,0 0-1 0 0,0 0-42 0 0,0 0-60 0 0,-1 8-882 0 0,-3 8-254 0 0,-4 18-1822 0 0,5-12-5717 0 0,2-10-3068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55.1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35 184 0 0 0,'0'0'228'0'0,"-3"-8"400"0"0,-16-35 755 0 0,19-68 9166 0 0,-9 89-3914 0 0,9 52-6414 0 0,9 88 202 0 0,27 88-80 0 0,-26-70-277 0 0,-13-26-31 0 0,10-69 65 0 0,-9 7 195 0 0,68-37 853 0 0,152-11-430 0 0,-147 11-572 0 0,3-7-8 0 0,-74-4-133 0 0,0 0-4 0 0,0 0-19 0 0,0 0 22 0 0,0 0 9 0 0,0 0-18 0 0,0 0 26 0 0,0 0-21 0 0,0 0-9 0 0,0 0-2 0 0,0 0 11 0 0,0 0-11 0 0,0 0 6 0 0,20 0 33 0 0,-20 0-33 0 0,0 0 5 0 0,0 0-19 0 0,0 0-4 0 0,42 3 157 0 0,-41-3-112 0 0,-1 0-7 0 0,0 0 12 0 0,0 0 5 0 0,0 0 30 0 0,0 0 24 0 0,0 0-8 0 0,0 0 36 0 0,0 0 20 0 0,0 0 14 0 0,0 0 27 0 0,0 0 19 0 0,0 0-4 0 0,0 0 18 0 0,0 0 8 0 0,-29-14 146 0 0,-45-34-188 0 0,29-7-55 0 0,10 22-44 0 0,-15-4 62 0 0,3-6 21 0 0,15 12-70 0 0,1 9-58 0 0,-16-30 100 0 0,16-3-122 0 0,-27-37 29 0 0,-4-19-72 0 0,50 97 67 0 0,15 28-92 0 0,-1 0 0 0 0,2 0-1 0 0,0 0 1 0 0,1 0-1 0 0,0-1 1 0 0,1 0 0 0 0,0 0-1 0 0,1 0 1 0 0,0-1-1 0 0,5 6 61 0 0,19 36-35 0 0,67 170 42 0 0,-78-150-70 0 0,-20-74 46 0 0,10 19-360 0 0,-8-18 333 0 0,0 0 0 0 0,0 0 0 0 0,1 0 0 0 0,-1 0 1 0 0,1 0-1 0 0,-1-1 0 0 0,1 1 0 0 0,-1-1 0 0 0,1 0 1 0 0,-1 1-1 0 0,1-1 0 0 0,-1 0 0 0 0,1 0 0 0 0,-1-1 0 0 0,1 1 1 0 0,0 0-1 0 0,-1-1 0 0 0,0 0 0 0 0,1 0 0 0 0,-1 1 0 0 0,2-2 44 0 0,77-34 9 0 0,-69 32-4 0 0,-12 3-7 0 0,1 0 1 0 0,0 1-1 0 0,-1-1 0 0 0,1 1 1 0 0,-1-1-1 0 0,1 1 1 0 0,0-1-1 0 0,0 1 0 0 0,-1 0 1 0 0,1-1-1 0 0,0 1 0 0 0,0 0 1 0 0,0-1-1 0 0,-1 1 0 0 0,1 0 1 0 0,0 0-1 0 0,0 0 1 0 0,0 0-1 0 0,-1 0 0 0 0,1 0 1 0 0,0 0-1 0 0,0 0 0 0 0,0 0 1 0 0,0 0-1 0 0,-1 0 1 0 0,1 0-1 0 0,0 1 0 0 0,0-1 1 0 0,0 0-1 0 0,-1 1 0 0 0,1-1 1 0 0,0 0-1 0 0,0 1 0 0 0,-1-1 1 0 0,1 1-1 0 0,0-1 1 0 0,-1 1-1 0 0,1 0 0 0 0,-1-1 1 0 0,1 1-1 0 0,-1 0 0 0 0,1-1 1 0 0,-1 1-1 0 0,1 0 1 0 0,-1-1-1 0 0,1 1 0 0 0,-1 0 1 0 0,0 0-1 0 0,0 0 0 0 0,1-1 1 0 0,-1 1-1 0 0,0 0 0 0 0,0 0 1 0 0,0 0 1 0 0,10 59 42 0 0,-3-43-182 0 0,0-1-291 0 0,7-12-3220 0 0,-12-4 2606 0 0,3-1-2697 0 0,-3-2-1926 0 0,-1-1-3785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0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1,'-14'4,"-10"7,4 2,6-7,9-4,6-7,8-3,-3 0,-2 6,-2 4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7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39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5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2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49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6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52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3882 1121 0 0 0,'0'0'1000'0'0,"0"0"646"0"0,0 0 201 0 0,0 0 55 0 0,0 0-110 0 0,0 0-88 0 0,0 0-154 0 0,0 0-151 0 0,0 0-137 0 0,0 0-178 0 0,0 0-101 0 0,0 0-132 0 0,-8-3-99 0 0,-24-6-63 0 0,-11 24 1144 0 0,37-10-1555 0 0,0 0-207 0 0,-1 0 0 0 0,1 1 0 0 0,0 0 1 0 0,1 0-1 0 0,-1 0 0 0 0,1 1 0 0 0,0 0 0 0 0,1 0 0 0 0,0 0 0 0 0,0 0 0 0 0,0 1 0 0 0,1 0 0 0 0,0-1 0 0 0,1 1 0 0 0,0 0 0 0 0,0 0 0 0 0,1 1 0 0 0,-1-1 0 0 0,2 0 0 0 0,-1 1 0 0 0,1-1 0 0 0,1 0 0 0 0,0 5-71 0 0,1-10 53 0 0,0 1 0 0 0,1-1 0 0 0,-1 0 0 0 0,1 0 0 0 0,0 0 0 0 0,-1 0 0 0 0,1 0 0 0 0,1-1 0 0 0,-1 1 0 0 0,0-1 0 0 0,1 0 0 0 0,-1 0 0 0 0,1 0 1 0 0,-1 0-1 0 0,1-1 0 0 0,0 0 0 0 0,0 1 0 0 0,0-1 0 0 0,0-1 0 0 0,0 1 0 0 0,0 0 0 0 0,0-1 0 0 0,0 0 0 0 0,0 0 0 0 0,0 0 0 0 0,0-1 0 0 0,0 1 0 0 0,0-1 0 0 0,0 0 0 0 0,0 0 0 0 0,-1 0 0 0 0,1-1 0 0 0,0 1 0 0 0,0-1-53 0 0,5-2 83 0 0,0-1 1 0 0,0 0-1 0 0,-1 0 1 0 0,1-1-1 0 0,-1 0 0 0 0,-1 0 1 0 0,1-1-1 0 0,-1 0 0 0 0,0 0 1 0 0,-1 0-1 0 0,1-1 0 0 0,-2 0 1 0 0,1-1-1 0 0,-1 1 0 0 0,0-1 1 0 0,-1 0-1 0 0,0 0 0 0 0,0-1 1 0 0,-1 1-1 0 0,-1-1 1 0 0,1 0-1 0 0,-1 1 0 0 0,-1-1 1 0 0,0 0-1 0 0,0 0 0 0 0,-1 0 1 0 0,-1 0-1 0 0,1 0 0 0 0,-1 0 1 0 0,-3-7-84 0 0,2 10-43 0 0,-1 0 0 0 0,0 0 0 0 0,0 1 0 0 0,-1-1 0 0 0,0 1 0 0 0,0 0 0 0 0,0 0 0 0 0,-1 1 0 0 0,0-1 0 0 0,0 1 0 0 0,-1 0 0 0 0,1 0 0 0 0,-1 1 0 0 0,0-1 0 0 0,0 1 0 0 0,0 1 0 0 0,-1-1 0 0 0,0 1 0 0 0,1 0 0 0 0,-1 1 0 0 0,0 0 0 0 0,0 0 0 0 0,0 0 0 0 0,-1 1 0 0 0,1 0 0 0 0,0 0 0 0 0,-1 1 0 0 0,1 0 0 0 0,0 0 0 0 0,-1 0 43 0 0,7 1-31 0 0,-1-1-1 0 0,1 0 1 0 0,0 0 0 0 0,-1 1-1 0 0,1-1 1 0 0,0 1 0 0 0,0-1-1 0 0,-1 1 1 0 0,1-1 0 0 0,0 1-1 0 0,0 0 1 0 0,0 0 0 0 0,0-1-1 0 0,0 1 1 0 0,0 0 0 0 0,0 0-1 0 0,0 0 1 0 0,0 0 0 0 0,0 0-1 0 0,0 0 1 0 0,0 1 0 0 0,1-1-1 0 0,-1 0 1 0 0,1 0 0 0 0,-1 0-1 0 0,1 1 1 0 0,-1-1 0 0 0,1 0-1 0 0,0 1 1 0 0,-1-1-1 0 0,1 0 1 0 0,0 1 0 0 0,0-1-1 0 0,0 0 1 0 0,0 1 0 0 0,0 0 31 0 0,61 2 95 0 0,41-49 480 0 0,-85 35-432 0 0,13-11 122 0 0,-1-1-1 0 0,-1-1 0 0 0,-2-2 0 0 0,0 0 1 0 0,-1-2-1 0 0,-2-1 0 0 0,9-14-264 0 0,62-114 554 0 0,-49 43-132 0 0,-35 84-124 0 0,-10 28-261 0 0,0 1-24 0 0,0 0-45 0 0,6 20-152 0 0,52 176 236 0 0,-25-19-35 0 0,-8 1 0 0 0,-8 1 0 0 0,-7 55-17 0 0,-11-142-55 0 0,-4 1-1 0 0,-14 71 56 0 0,15-130 5 0 0,-2 1 0 0 0,-2-1 0 0 0,-1 0 0 0 0,-1-1-1 0 0,-2 0 1 0 0,-1 0 0 0 0,-2-1 0 0 0,-10 16-5 0 0,21-42 13 0 0,1-1 1 0 0,-1 0-1 0 0,0 0 1 0 0,-1 0-1 0 0,1-1 0 0 0,-1 1 1 0 0,0-1-1 0 0,0 0 1 0 0,0-1-1 0 0,-1 1 0 0 0,1-1 1 0 0,-1 0-1 0 0,0 0 1 0 0,0-1-1 0 0,0 0 0 0 0,0 0 1 0 0,0 0-1 0 0,-1-1 1 0 0,1 0-1 0 0,0 0 0 0 0,-1 0-13 0 0,1-1 11 0 0,0 0-1 0 0,1-1 1 0 0,-1 1-1 0 0,1-1 1 0 0,0 0-1 0 0,-1-1 0 0 0,1 1 1 0 0,0-1-1 0 0,-1 0 1 0 0,1 0-1 0 0,0-1 1 0 0,1 0-1 0 0,-1 1 0 0 0,0-2 1 0 0,1 1-1 0 0,0 0 1 0 0,-1-1-1 0 0,2 0 1 0 0,-1 0-1 0 0,0 0 1 0 0,1 0-1 0 0,-1-1 0 0 0,-1-3-10 0 0,-3-5 9 0 0,1-1-1 0 0,1-1 0 0 0,-1 1 0 0 0,2-1 0 0 0,0 0 0 0 0,1 0 0 0 0,1-1 0 0 0,0 1 1 0 0,1-1-1 0 0,1 1 0 0 0,0-1 0 0 0,1 0 0 0 0,0 0 0 0 0,2 1 0 0 0,1-11-8 0 0,3-5-6 0 0,1 0-1 0 0,1 0 0 0 0,1 0 0 0 0,2 1 1 0 0,1 1-1 0 0,2 0 0 0 0,5-8 7 0 0,2 0-77 0 0,2 1 0 0 0,1 1-1 0 0,2 1 1 0 0,28-30 77 0 0,28-4-3746 0 0,-68 60-1602 0 0,-4 3-6874 0 0</inkml:trace>
  <inkml:trace contextRef="#ctx0" brushRef="#br0" timeOffset="-2459.556">957 690 7001 0 0,'0'0'1698'0'0,"0"0"-412"0"0,0 0-209 0 0,0 0 108 0 0,0 0 308 0 0,0 0 264 0 0,0 0 35 0 0,0 0-197 0 0,0 0-357 0 0,0 0-380 0 0,0 0-288 0 0,-7-9-202 0 0,-22-23-157 0 0,29 32-205 0 0,-1-1 1 0 0,0 1 0 0 0,0 0-1 0 0,0 0 1 0 0,0 0 0 0 0,0 0-1 0 0,0 0 1 0 0,1 0-1 0 0,-1 0 1 0 0,0 0 0 0 0,0 0-1 0 0,0 0 1 0 0,0 1 0 0 0,0-1-1 0 0,1 0 1 0 0,-1 0 0 0 0,0 1-1 0 0,0-1 1 0 0,0 1-1 0 0,1-1 1 0 0,-1 1 0 0 0,0-1-1 0 0,1 1 1 0 0,-1-1 0 0 0,0 1-1 0 0,1-1 1 0 0,-1 1 0 0 0,1 0-1 0 0,-1 0 1 0 0,1-1 0 0 0,-1 1-1 0 0,1 0 1 0 0,-1 0-1 0 0,1-1 1 0 0,0 1 0 0 0,-1 0-1 0 0,1 0 1 0 0,0 0-7 0 0,-2 3 29 0 0,-18 27 160 0 0,1 0 1 0 0,2 1-1 0 0,1 1 0 0 0,2 1 0 0 0,-2 8-189 0 0,-12 28 148 0 0,-231 506 224 0 0,206-483-283 0 0,69-153 837 0 0,61-109-857 0 0,6 12 34 0 0,94-134-103 0 0,146-165 644 0 0,-273 382-3 0 0,-57 137-222 0 0,0 6-337 0 0,3 0 0 0 0,3 1 0 0 0,2-1 0 0 0,4 0 0 0 0,3 0 0 0 0,3 1-82 0 0,96 306 71 0 0,-98-292 153 0 0,-9-83-156 0 0,0-1 47 0 0,0 0 55 0 0,-13 0 416 0 0,-76-37-310 0 0,33-3-258 0 0,1-3 0 0 0,3-2 1 0 0,2-2-1 0 0,2-2 0 0 0,-29-39-18 0 0,55 62-35 0 0,-47-42-199 0 0,87 93-5084 0 0,-5-10-354 0 0,-1-6-6112 0 0</inkml:trace>
  <inkml:trace contextRef="#ctx0" brushRef="#br0" timeOffset="-2070.822">1525 1264 7098 0 0,'0'0'6313'0'0,"0"0"-4034"0"0,0 0-1400 0 0,0 0-190 0 0,0 0 45 0 0,0 0 73 0 0,0 0 48 0 0,0 0-46 0 0,0 0-138 0 0,0 0-96 0 0,0 0-70 0 0,0 0-107 0 0,0 0-54 0 0,10 11 10 0 0,30 33-18 0 0,-20 13 547 0 0,-19-40-688 0 0,4 86 1215 0 0,-5-103-1190 0 0,0 0 46 0 0,0 0 70 0 0,0-26 1115 0 0,0-13-1288 0 0,2 1 0 0 0,2 0 0 0 0,1-1-1 0 0,2 2 1 0 0,9-32-163 0 0,-8 43 54 0 0,1 0 1 0 0,0 0-1 0 0,2 0 1 0 0,1 2-1 0 0,2-1 1 0 0,4-5-55 0 0,-18 29-15 0 0,1 0 0 0 0,-1 0 1 0 0,1 0-1 0 0,-1 0 0 0 0,1 1 1 0 0,0-1-1 0 0,-1 0 0 0 0,1 0 1 0 0,0 0-1 0 0,-1 1 1 0 0,1-1-1 0 0,0 0 0 0 0,0 1 1 0 0,0-1-1 0 0,0 1 0 0 0,0-1 1 0 0,0 1-1 0 0,-1 0 0 0 0,1-1 1 0 0,0 1-1 0 0,0 0 0 0 0,0-1 1 0 0,0 1-1 0 0,0 0 1 0 0,1 0-1 0 0,-1 0 0 0 0,0 0 1 0 0,0 0-1 0 0,0 0 0 0 0,0 0 1 0 0,0 0-1 0 0,0 1 0 0 0,0-1 1 0 0,0 0-1 0 0,0 1 0 0 0,0-1 1 0 0,-1 0-1 0 0,1 1 1 0 0,0-1-1 0 0,0 1 0 0 0,0 0 1 0 0,0-1-1 0 0,0 1 0 0 0,-1 0 1 0 0,1-1-1 0 0,0 1 0 0 0,-1 0 1 0 0,1 0-1 0 0,0-1 0 0 0,-1 1 1 0 0,1 1 14 0 0,23 47-1011 0 0,-20-37 88 0 0,7 27-1710 0 0,1-18-5703 0 0,-8-17-1105 0 0</inkml:trace>
  <inkml:trace contextRef="#ctx0" brushRef="#br0" timeOffset="-1734.733">1975 1261 1192 0 0,'0'0'2627'0'0,"0"0"22"0"0,0 0 50 0 0,0 0 29 0 0,0 0-51 0 0,0 0-225 0 0,0 0-371 0 0,0 0-362 0 0,0 0-338 0 0,32 4-258 0 0,103 11-210 0 0,-63-25 236 0 0,-62 4-927 0 0,76-54 1272 0 0,-83 57-1453 0 0,0 1 1 0 0,0-1-1 0 0,-1 0 1 0 0,0 1-1 0 0,1-1 1 0 0,-1 0-1 0 0,0-1 0 0 0,0 1 1 0 0,-1 0-1 0 0,1-1 1 0 0,-1 1-1 0 0,0 0 1 0 0,1-1-1 0 0,-1 0 1 0 0,-1 1-1 0 0,1-1 0 0 0,-1 0 1 0 0,1 1-1 0 0,-1-1 1 0 0,0 0-1 0 0,0 1 1 0 0,-1-1-1 0 0,1 0 0 0 0,-1 0 1 0 0,0 1-1 0 0,-1-4-41 0 0,-1 4 13 0 0,-1-1-1 0 0,0 1 1 0 0,0-1-1 0 0,-1 1 0 0 0,1 0 1 0 0,-1 1-1 0 0,1-1 1 0 0,-1 1-1 0 0,0 0 0 0 0,0 0 1 0 0,0 0-1 0 0,0 1 1 0 0,0 0-1 0 0,0 0 0 0 0,-1 0 1 0 0,1 0-1 0 0,0 1 1 0 0,-1 0-1 0 0,1 0 0 0 0,-3 1-12 0 0,-7 0-12 0 0,0 0 0 0 0,0 1-1 0 0,0 1 1 0 0,1 0 0 0 0,-1 1-1 0 0,1 1 1 0 0,0 0 0 0 0,0 1-1 0 0,1 0 1 0 0,-1 2 0 0 0,1-1-1 0 0,1 1 1 0 0,-11 9 12 0 0,15-11-13 0 0,0 1 1 0 0,1-1 0 0 0,0 1-1 0 0,0 1 1 0 0,0-1-1 0 0,1 1 1 0 0,1 0-1 0 0,-1 0 1 0 0,1 1 0 0 0,0 0-1 0 0,1 0 1 0 0,0 0-1 0 0,1 0 1 0 0,0 1-1 0 0,0-1 1 0 0,1 1 0 0 0,0 0-1 0 0,0 0 1 0 0,1 0-1 0 0,1 0 1 0 0,0 4 12 0 0,0-9-3 0 0,1-1 0 0 0,0 1-1 0 0,0 0 1 0 0,1-1 0 0 0,-1 1 0 0 0,1-1 0 0 0,0 1 0 0 0,0-1 0 0 0,0 0-1 0 0,1 1 1 0 0,-1-1 0 0 0,1-1 0 0 0,0 1 0 0 0,0 0 0 0 0,1-1-1 0 0,-1 1 1 0 0,1-1 0 0 0,0 0 0 0 0,-1 0 0 0 0,1-1 0 0 0,1 1-1 0 0,-1-1 1 0 0,0 0 0 0 0,0 0 0 0 0,1 0 0 0 0,0 0 0 0 0,-1-1-1 0 0,1 0 1 0 0,1 0 3 0 0,142 10-424 0 0,-52-33-887 0 0,-35-2-2329 0 0,-32 12-6 0 0,-8 3-3155 0 0,-8-1-4879 0 0</inkml:trace>
  <inkml:trace contextRef="#ctx0" brushRef="#br0" timeOffset="-1342.076">2691 1198 7090 0 0,'0'0'4402'0'0,"0"0"-1808"0"0,0 0-759 0 0,0 0-31 0 0,0 0-19 0 0,0 0-198 0 0,0 0-265 0 0,0 0-284 0 0,0 0-251 0 0,0 0-164 0 0,0 0-117 0 0,0 0-91 0 0,0 0-63 0 0,-21 4-52 0 0,-66 13-38 0 0,84-17-241 0 0,0 1 0 0 0,-1 0 0 0 0,1 0 1 0 0,0 0-1 0 0,0 0 0 0 0,-1 1 0 0 0,1-1 0 0 0,0 1 1 0 0,0-1-1 0 0,1 1 0 0 0,-1 0 0 0 0,0 0 1 0 0,1 1-1 0 0,-1-1 0 0 0,1 1 0 0 0,-1-1 1 0 0,1 1-1 0 0,0 0 0 0 0,0-1 0 0 0,0 2-21 0 0,-6 7 88 0 0,5-8-81 0 0,0 0 0 0 0,0 0 0 0 0,0 0 0 0 0,1 1 0 0 0,-1-1-1 0 0,1 1 1 0 0,0-1 0 0 0,0 1 0 0 0,0 0 0 0 0,0 0 0 0 0,1 0 0 0 0,-1 0 0 0 0,1 0 0 0 0,0 0 0 0 0,1 0 0 0 0,-1 1 0 0 0,0-1 0 0 0,1 0 0 0 0,0 0 0 0 0,0 1-1 0 0,1-1 1 0 0,-1 0 0 0 0,1 0 0 0 0,0 0 0 0 0,0 1 0 0 0,0-1 0 0 0,0 0 0 0 0,1 0 0 0 0,0-1 0 0 0,0 1 0 0 0,0 0 0 0 0,0 0 0 0 0,0-1 0 0 0,1 1 0 0 0,0-1-1 0 0,-1 0 1 0 0,1 0 0 0 0,0 0 0 0 0,1 0 0 0 0,-1-1 0 0 0,0 1 0 0 0,1-1 0 0 0,0 0 0 0 0,-1 0 0 0 0,5 2-7 0 0,9-3 67 0 0,1-1 0 0 0,-1-1 1 0 0,1 0-1 0 0,-1-2 0 0 0,1 0 0 0 0,-1 0 1 0 0,0-2-1 0 0,0 0 0 0 0,-1-1 0 0 0,0 0 1 0 0,0-2-1 0 0,0 0 0 0 0,-1-1 0 0 0,0 0 1 0 0,0-1-1 0 0,-1-1 0 0 0,-1 0 1 0 0,0-1-1 0 0,0 0-67 0 0,80-54 366 0 0,-93 66-363 0 0,-1 1-1 0 0,1-1 0 0 0,-1 1 0 0 0,1-1 1 0 0,0 1-1 0 0,0-1 0 0 0,-1 1 1 0 0,1-1-1 0 0,0 1 0 0 0,0-1 0 0 0,0 1 1 0 0,-1-1-1 0 0,1 1 0 0 0,0-1 1 0 0,0 1-1 0 0,0 0 0 0 0,0-1 0 0 0,0 1 1 0 0,0-1-1 0 0,0 1 0 0 0,0-1 1 0 0,1 1-1 0 0,-1 0 0 0 0,0-1 0 0 0,0 1 1 0 0,0-1-1 0 0,0 1 0 0 0,1-1 1 0 0,-1 1-1 0 0,0-1 0 0 0,1 1 0 0 0,-1-1 1 0 0,0 0-1 0 0,1 1 0 0 0,-1-1 1 0 0,0 1-1 0 0,1-1 0 0 0,-1 0 1 0 0,1 1-1 0 0,-1-1 0 0 0,1 0 0 0 0,-1 1 1 0 0,1-1-1 0 0,-1 0 0 0 0,1 0 1 0 0,-1 0-1 0 0,1 1 0 0 0,-1-1 0 0 0,1 0 1 0 0,0 0-1 0 0,-1 0 0 0 0,1 0 1 0 0,-1 0-1 0 0,1 0 0 0 0,-1 0 0 0 0,1 0 1 0 0,-1 0-1 0 0,1 0 0 0 0,0 0 1 0 0,-1-1-1 0 0,1 1 0 0 0,-1 0 0 0 0,1 0 1 0 0,-1-1-1 0 0,1 1 0 0 0,-1 0 1 0 0,1 0-1 0 0,-1-1 0 0 0,1 1-2 0 0,-2 10 21 0 0,2-2-45 0 0,-1-1 1 0 0,1 0-1 0 0,1 0 1 0 0,-1 0-1 0 0,1 0 1 0 0,1 0-1 0 0,-1 0 0 0 0,1-1 1 0 0,0 1-1 0 0,0-1 1 0 0,1 0-1 0 0,0 1 1 0 0,0-2-1 0 0,1 1 1 0 0,-1 0-1 0 0,1-1 0 0 0,0 0 1 0 0,1 0-1 0 0,-1-1 1 0 0,1 1-1 0 0,0-1 1 0 0,0 0-1 0 0,0-1 1 0 0,1 0-1 0 0,0 1 24 0 0,71 18-5731 0 0,-63-19-1979 0 0,-4 1-5064 0 0</inkml:trace>
  <inkml:trace contextRef="#ctx0" brushRef="#br0" timeOffset="1136.84">5064 672 0 0 0,'0'0'769'0'0,"0"0"514"0"0,0 0 416 0 0,0 0 335 0 0,0 0 125 0 0,0 0-165 0 0,0 0-326 0 0,0 0-390 0 0,0 0-351 0 0,0 0-200 0 0,0 0-71 0 0,0 0-7 0 0,-4-2 34 0 0,-6-6 842 0 0,29 3 1556 0 0,4 1-2086 0 0,-20 3-915 0 0,44-15 754 0 0,2 2 0 0 0,0 3 0 0 0,0 1 0 0 0,1 3 1 0 0,35 0-835 0 0,-70 7 32 0 0,-12-1-24 0 0,1 0 0 0 0,-1 0 0 0 0,0 0 0 0 0,1 0 1 0 0,-1 1-1 0 0,1 0 0 0 0,-1 0 0 0 0,1 0 1 0 0,-1 0-1 0 0,1 0 0 0 0,-1 1 0 0 0,1-1 0 0 0,-1 1 1 0 0,0 0-1 0 0,1 0 0 0 0,-1 1 0 0 0,0-1 1 0 0,0 0-1 0 0,0 1 0 0 0,0 0 0 0 0,0 0 1 0 0,0 0-1 0 0,0 0 0 0 0,-1 0 0 0 0,1 1 0 0 0,-1-1 1 0 0,1 1-1 0 0,-1 0 0 0 0,0-1 0 0 0,0 1 1 0 0,0 0-1 0 0,0 0 0 0 0,-1 0 0 0 0,1 1 0 0 0,-1-1 1 0 0,1 3-9 0 0,-4 10 43 0 0,0 1 0 0 0,-1-1 1 0 0,-1 1-1 0 0,-1-1 0 0 0,0 0 1 0 0,-1 0-1 0 0,-1-1 0 0 0,0 0 1 0 0,-1 0-1 0 0,0-1 0 0 0,-2 0 0 0 0,1 0 1 0 0,-2-1-1 0 0,0 0 0 0 0,-10 8-43 0 0,-33 50 40 0 0,27-32-28 0 0,11-21-2 0 0,1 1 0 0 0,1 1 0 0 0,0 0 1 0 0,2 1-1 0 0,0 1 0 0 0,2-1 0 0 0,0 2 0 0 0,1-1 0 0 0,2 2 1 0 0,0-1-1 0 0,1 1 0 0 0,2-1 0 0 0,0 1 0 0 0,2 1 0 0 0,0 4-10 0 0,3-26 19 0 0,-1 0 0 0 0,1 0 0 0 0,0 0-1 0 0,0 0 1 0 0,0-1 0 0 0,0 1 0 0 0,0 0 0 0 0,1 0-1 0 0,-1-1 1 0 0,1 1 0 0 0,0-1 0 0 0,-1 1 0 0 0,1-1 0 0 0,1 0-1 0 0,-1 0 1 0 0,0 0 0 0 0,0 0 0 0 0,1 0 0 0 0,-1 0-1 0 0,1-1 1 0 0,-1 1 0 0 0,1-1 0 0 0,0 1 0 0 0,0-1-1 0 0,0 0 1 0 0,0 0 0 0 0,-1-1 0 0 0,2 1-19 0 0,84 9 783 0 0,63-10-510 0 0,-152-17-5301 0 0,2 5-4522 0 0,1 5-2613 0 0</inkml:trace>
  <inkml:trace contextRef="#ctx0" brushRef="#br0" timeOffset="1738.865">5761 782 0 0 0,'0'0'2723'0'0,"0"0"-165"0"0,0 0 24 0 0,0 0-4 0 0,0 0-190 0 0,0 0-215 0 0,0 0-309 0 0,0 0-311 0 0,0 0-325 0 0,0 0-245 0 0,0 0-95 0 0,0 0-96 0 0,2-13-24 0 0,3-41-46 0 0,30-33 1602 0 0,8-4-1035 0 0,-39 119-1442 0 0,-5-10 162 0 0,1-1-1 0 0,1 1 0 0 0,0-1 0 0 0,2 0 0 0 0,0 1 0 0 0,1-1 1 0 0,0-1-1 0 0,6 15-8 0 0,-8-28 9 0 0,0 0 1 0 0,0-1-1 0 0,0 1 1 0 0,0-1-1 0 0,0 1 0 0 0,1-1 1 0 0,-1 0-1 0 0,1 0 1 0 0,0 0-1 0 0,-1 0 1 0 0,1 0-1 0 0,0-1 1 0 0,0 1-1 0 0,0-1 0 0 0,0 0 1 0 0,0 0-1 0 0,0 0 1 0 0,0 0-1 0 0,1 0 1 0 0,-1-1-1 0 0,0 0 0 0 0,0 1 1 0 0,1-1-1 0 0,-1 0 1 0 0,0-1-1 0 0,0 1 1 0 0,1-1-1 0 0,-1 1 1 0 0,0-1-1 0 0,0 0 0 0 0,0 0 1 0 0,0 0-1 0 0,0 0 1 0 0,0-1-1 0 0,0 1 1 0 0,0-1-1 0 0,0 0 0 0 0,-1 0 1 0 0,3-2-10 0 0,27-25 175 0 0,-2 0-1 0 0,-1-3 1 0 0,-1 0 0 0 0,-2-2-1 0 0,-1 0 1 0 0,-2-2 0 0 0,-1-2-175 0 0,10-50 363 0 0,-32 87-337 0 0,0 1-23 0 0,0 0-47 0 0,0 0-45 0 0,0 0-85 0 0,-33 55-3686 0 0,29-26-6511 0 0,4-24-1127 0 0</inkml:trace>
  <inkml:trace contextRef="#ctx0" brushRef="#br0" timeOffset="2152.348">6470 451 8450 0 0,'0'0'2170'0'0,"0"0"-503"0"0,0 0-106 0 0,0 0 24 0 0,0 0-26 0 0,0 0-118 0 0,0 0-203 0 0,0 0-253 0 0,0 0-214 0 0,0 0-160 0 0,0 0-126 0 0,0 0-67 0 0,0 0-51 0 0,-24 20-55 0 0,-75 64-58 0 0,97-83-243 0 0,0 0 0 0 0,0 0-1 0 0,1 0 1 0 0,-1 0-1 0 0,0 0 1 0 0,1 0 0 0 0,-1 1-1 0 0,1-1 1 0 0,-1 1-1 0 0,1-1 1 0 0,0 1 0 0 0,-1-1-1 0 0,1 1 1 0 0,0 0-1 0 0,0 0 1 0 0,0-1 0 0 0,1 1-1 0 0,-1 0 1 0 0,0 0-1 0 0,1 0 1 0 0,-1 0 0 0 0,1 0-1 0 0,-1 0 1 0 0,1 0-1 0 0,0 0 1 0 0,0 0 0 0 0,0 2-11 0 0,1 3 56 0 0,-1-3-14 0 0,-1 0 0 0 0,1 0 1 0 0,0 1-1 0 0,0-1 0 0 0,1 0 0 0 0,-1 0 0 0 0,1 0 0 0 0,0 0 0 0 0,0 0 1 0 0,1 0-1 0 0,-1 0 0 0 0,1 0 0 0 0,0 0 0 0 0,0-1 0 0 0,0 1 0 0 0,0-1 1 0 0,0 1-1 0 0,1-1 0 0 0,0 0 0 0 0,0 0 0 0 0,0 0 0 0 0,0 0 0 0 0,0 0 1 0 0,0-1-1 0 0,1 0 0 0 0,-1 1 0 0 0,1-1 0 0 0,0 0 0 0 0,-1-1 0 0 0,2 1-42 0 0,3 1 105 0 0,0-1 0 0 0,1 0 0 0 0,-1-1 0 0 0,0 0 0 0 0,1 0 0 0 0,-1-1 0 0 0,1 0 0 0 0,-1 0 0 0 0,1-1 0 0 0,-1 0 0 0 0,1-1 0 0 0,-1 1 0 0 0,0-2 0 0 0,0 1 0 0 0,0-1 0 0 0,0 0-1 0 0,0-1 1 0 0,0 0 0 0 0,-1 0 0 0 0,0-1 0 0 0,0 0 0 0 0,4-3-105 0 0,13-12 231 0 0,-1 0 0 0 0,-1-2-1 0 0,-1 0 1 0 0,-1-1 0 0 0,12-19-231 0 0,-18 24 29 0 0,0 0 1 0 0,0 0-1 0 0,-2-2 1 0 0,0 0 0 0 0,-2 0-1 0 0,0 0 1 0 0,-1-2 0 0 0,-1 1-1 0 0,-1-1 1 0 0,-1 0 0 0 0,-1 0-1 0 0,-1-1 1 0 0,-1 0 0 0 0,-1 1-1 0 0,-1-1 1 0 0,-1 0 0 0 0,-3-23-30 0 0,2 40-11 0 0,0 0 0 0 0,-1-1 0 0 0,0 1 0 0 0,0 0 0 0 0,-1 0 0 0 0,0 1 0 0 0,0-1 0 0 0,0 0 0 0 0,0 1 0 0 0,-1 0 0 0 0,0 0 0 0 0,0 0 0 0 0,-1 0 0 0 0,1 1 0 0 0,-1-1 0 0 0,0 1 0 0 0,0 0 0 0 0,-1 1 0 0 0,1-1 0 0 0,-1 1 0 0 0,1 0 0 0 0,-1 1 0 0 0,0-1 0 0 0,0 1 0 0 0,-1 0 0 0 0,1 1 0 0 0,0-1 0 0 0,0 1 0 0 0,-1 0 0 0 0,1 1 0 0 0,-1 0 0 0 0,1 0 0 0 0,-1 0 0 0 0,1 1 0 0 0,0 0 0 0 0,-1 0 0 0 0,1 0 0 0 0,0 1 0 0 0,0 0 0 0 0,0 0 0 0 0,-1 1 11 0 0,-3 3-11 0 0,0 0-1 0 0,0 0 1 0 0,1 0 0 0 0,0 2 0 0 0,1-1 0 0 0,-1 1-1 0 0,1 0 1 0 0,1 0 0 0 0,-1 1 0 0 0,2 0 0 0 0,-1 1-1 0 0,1-1 1 0 0,1 1 0 0 0,-1 1 0 0 0,2-1 0 0 0,0 0-1 0 0,0 1 1 0 0,1 0 0 0 0,0 0 0 0 0,0 0-1 0 0,2 1 1 0 0,-1-1 0 0 0,1 0 0 0 0,1 1 0 0 0,0-1-1 0 0,1 0 1 0 0,0 1 0 0 0,1-1 0 0 0,0 0 0 0 0,0 0-1 0 0,1 0 1 0 0,1 0 0 0 0,0 0 0 0 0,0-1 0 0 0,1 0-1 0 0,1 0 1 0 0,3 6 11 0 0,9 3-24 0 0,1-1 0 0 0,0-2 0 0 0,1 1 0 0 0,1-2 0 0 0,0-1 0 0 0,1-1 0 0 0,1 0 0 0 0,0-2 0 0 0,24 8 24 0 0,66 24-4479 0 0,-70-28 935 0 0,-26-10-3328 0 0,-5-1-5111 0 0</inkml:trace>
  <inkml:trace contextRef="#ctx0" brushRef="#br0" timeOffset="2367.331">5769 962 11218 0 0,'0'0'1309'0'0,"0"0"-93"0"0,0 0 268 0 0,0 0 450 0 0,0 0 129 0 0,0 0-130 0 0,32 7-357 0 0,105 20-440 0 0,-4-20 327 0 0,474-55 964 0 0,-436 36-3718 0 0,-100 6-7877 0 0,-53 6-3267 0 0</inkml:trace>
  <inkml:trace contextRef="#ctx0" brushRef="#br0" timeOffset="3274.052">7948 222 5665 0 0,'0'0'2282'0'0,"0"0"-220"0"0,0 0-34 0 0,0 0 106 0 0,0 0-12 0 0,0 0-224 0 0,0 0-391 0 0,0 0-415 0 0,0 0-288 0 0,0 0-167 0 0,0 0-86 0 0,0 16 1558 0 0,3 127 2 0 0,0-57-1714 0 0,-3 0 0 0 0,-5 0 0 0 0,-12 68-397 0 0,-76 221 206 0 0,68-246-691 0 0,25-128 357 0 0,0-1-19 0 0,0 0-33 0 0,0 0-29 0 0,0-12-1150 0 0,-21-48-5140 0 0,8 36-1723 0 0,5 13-2892 0 0</inkml:trace>
  <inkml:trace contextRef="#ctx0" brushRef="#br0" timeOffset="3516.238">7477 852 7618 0 0,'0'0'2614'0'0,"0"0"-634"0"0,0 0-342 0 0,0 0-26 0 0,0 0 255 0 0,0 0 117 0 0,0 0-266 0 0,0 0-368 0 0,0 0-347 0 0,33-5-203 0 0,104-15-125 0 0,134 7 1560 0 0,-187 14-2042 0 0,73 20 20 0 0,-91-5-8027 0 0,-50-12 3779 0 0,-9-1-8135 0 0</inkml:trace>
  <inkml:trace contextRef="#ctx0" brushRef="#br0" timeOffset="3839.96">8269 1217 11386 0 0,'0'0'1626'0'0,"0"0"-498"0"0,0 0-189 0 0,0 0 83 0 0,0 0 113 0 0,0 0-30 0 0,0 0-139 0 0,0 0-210 0 0,0 0-111 0 0,0 0 64 0 0,0 0 116 0 0,0 0 115 0 0,0 0 50 0 0,0 5-46 0 0,0 13-41 0 0,0-31 517 0 0,-1-9-1281 0 0,2 0 0 0 0,0-1 0 0 0,2 1 0 0 0,0 0 0 0 0,2 1-1 0 0,0-1 1 0 0,1 1 0 0 0,7-16-139 0 0,-1 11 26 0 0,1 0 0 0 0,1 1 0 0 0,1 1-1 0 0,2 0 1 0 0,0 1 0 0 0,1 0 0 0 0,1 2 0 0 0,18-16-26 0 0,-33 33-34 0 0,0 1 0 0 0,0-1 0 0 0,1 1 0 0 0,-1 0 0 0 0,1 0 0 0 0,0 0 0 0 0,0 0 1 0 0,0 1-1 0 0,0 0 0 0 0,1 0 0 0 0,-1 0 0 0 0,0 1 0 0 0,1 0 0 0 0,-1 0 34 0 0,3 45-1408 0 0,-8-8-1544 0 0,0-14-5632 0 0,0-17-2969 0 0</inkml:trace>
  <inkml:trace contextRef="#ctx0" brushRef="#br0" timeOffset="4621.864">9381 915 16027 0 0,'0'0'2105'0'0,"0"0"-550"0"0,0 0-287 0 0,0 0-82 0 0,0 0-57 0 0,0 0-95 0 0,0 0-161 0 0,0 0-167 0 0,0 0-154 0 0,0 0-119 0 0,0 0-101 0 0,0 0-81 0 0,0 0-72 0 0,-25-2-78 0 0,-77-5-29 0 0,40 16 34 0 0,46-2-74 0 0,6-4-32 0 0,0-1 1 0 0,0 2-1 0 0,1 0 0 0 0,0 0 1 0 0,-1 1-1 0 0,2 0 1 0 0,-1 0-1 0 0,1 1 1 0 0,-1 0-1 0 0,2 0 1 0 0,-1 1-1 0 0,1 0 0 0 0,0 1 1 0 0,0-1-1 0 0,1 2 1 0 0,0-1-1 0 0,0 0 1 0 0,1 1-1 0 0,0 0 1 0 0,1 0-1 0 0,0 1 0 0 0,0-1 1 0 0,1 1-1 0 0,0 0 1 0 0,1 0-1 0 0,0 0 1 0 0,0 9-1 0 0,1-16 0 0 0,0 0 0 0 0,1 0 0 0 0,-1 0 0 0 0,1 0 0 0 0,0 0 0 0 0,0 0 0 0 0,0 0 0 0 0,0 0 0 0 0,0 0 0 0 0,1 0 0 0 0,0 0 0 0 0,-1 0 0 0 0,1 0 0 0 0,0-1 0 0 0,0 1 0 0 0,0 0 0 0 0,1 0 0 0 0,-1-1 0 0 0,1 1 0 0 0,-1-1 0 0 0,1 1 0 0 0,0-1 0 0 0,0 0 0 0 0,0 0 1 0 0,0 0-1 0 0,1 0 0 0 0,-1 0 0 0 0,0 0 0 0 0,1 0 0 0 0,0-1 0 0 0,-1 1 0 0 0,1-1 0 0 0,0 0 0 0 0,-1 0 0 0 0,1 0 0 0 0,0 0 0 0 0,0 0 0 0 0,3 0 0 0 0,4-3 47 0 0,1 1 1 0 0,-1-2-1 0 0,0 1 1 0 0,0-1-1 0 0,0-1 0 0 0,-1 0 1 0 0,1 0-1 0 0,-1-1 0 0 0,0 0 1 0 0,0-1-1 0 0,-1 0 1 0 0,1 0-1 0 0,-1-1 0 0 0,-1 0 1 0 0,1 0-1 0 0,-1-1 0 0 0,1-2-47 0 0,3 0 36 0 0,144-140 374 0 0,-116 128-419 0 0,-32 51 47 0 0,-4 13-114 0 0,19 84 204 0 0,-20-122-190 0 0,-1-1 0 0 0,1 1 0 0 0,0 0 0 0 0,0-1 0 0 0,0 1-1 0 0,0-1 1 0 0,1 1 0 0 0,0-1 0 0 0,-1 0 0 0 0,1 0 0 0 0,0-1-1 0 0,0 1 1 0 0,1 0 0 0 0,-1-1 0 0 0,0 0 0 0 0,1 0 0 0 0,0 0-1 0 0,-1 0 1 0 0,1 0 0 0 0,0-1 0 0 0,0 0 0 0 0,0 0 0 0 0,0 0 0 0 0,0 0-1 0 0,0 0 1 0 0,0-1 0 0 0,0 0 0 0 0,3 0 62 0 0,26-3-3734 0 0,-13-4-6678 0 0,-14 6-1988 0 0</inkml:trace>
  <inkml:trace contextRef="#ctx0" brushRef="#br0" timeOffset="6368.894">9913 837 2417 0 0,'0'0'3174'0'0,"0"0"-622"0"0,0 0-419 0 0,0 0-134 0 0,0 0-63 0 0,0 0-105 0 0,0 0-183 0 0,0 0-229 0 0,0 0-325 0 0,0 0-243 0 0,0 0-116 0 0,0 0-91 0 0,-3-2-77 0 0,3 1-535 0 0,0 1 0 0 0,-1 0 1 0 0,1-1-1 0 0,-1 1 0 0 0,1-1 1 0 0,-1 1-1 0 0,1 0 0 0 0,-1 0 1 0 0,0-1-1 0 0,1 1 0 0 0,-1 0 1 0 0,1 0-1 0 0,-1 0 1 0 0,0-1-1 0 0,1 1 0 0 0,-1 0 1 0 0,1 0-1 0 0,-1 0 0 0 0,0 0 1 0 0,1 0-1 0 0,-1 0 0 0 0,1 0 1 0 0,-1 0-1 0 0,0 1 0 0 0,1-1 1 0 0,-1 0-1 0 0,1 0 0 0 0,-1 0 1 0 0,0 1-1 0 0,1-1 1 0 0,-1 0-1 0 0,1 1 0 0 0,-1-1 1 0 0,1 0-1 0 0,-1 1 0 0 0,1-1 1 0 0,-1 1-1 0 0,1-1 0 0 0,0 1 1 0 0,-1-1-1 0 0,1 1 0 0 0,0-1 1 0 0,-1 1-1 0 0,1-1 0 0 0,0 1 1 0 0,0-1-1 0 0,-1 1 1 0 0,1 0-1 0 0,0-1 0 0 0,0 1 1 0 0,0-1-1 0 0,0 1 0 0 0,0 0 1 0 0,0-1-1 0 0,0 1 0 0 0,0-1 1 0 0,0 1-1 0 0,0 0 0 0 0,0-1 1 0 0,0 1-33 0 0,-7 15 30 0 0,-130 285 674 0 0,134-293-619 0 0,-8 16-848 0 0,-3-34-1548 0 0,13-3 2200 0 0,0 0 0 0 0,1 0-1 0 0,1 0 1 0 0,0 1 0 0 0,0-1 0 0 0,1 0-1 0 0,1 0 1 0 0,0 1 0 0 0,1 0 0 0 0,0-1-1 0 0,1 1 1 0 0,1 1 0 0 0,0-1 0 0 0,0 1-1 0 0,1 0 1 0 0,0 0 0 0 0,8-7 111 0 0,-12 13-45 0 0,123-171 792 0 0,-126 175-725 0 0,0 1 0 0 0,1 0 0 0 0,-1-1 1 0 0,0 1-1 0 0,1 0 0 0 0,-1-1 0 0 0,1 1 1 0 0,-1 0-1 0 0,1 0 0 0 0,-1 0 0 0 0,0-1 1 0 0,1 1-1 0 0,-1 0 0 0 0,1 0 0 0 0,-1 0 1 0 0,1 0-1 0 0,-1 0 0 0 0,1 0 0 0 0,-1 0 1 0 0,1 0-1 0 0,-1 0 0 0 0,1 0 0 0 0,-1 0 0 0 0,1 0 1 0 0,-1 0-1 0 0,1 0 0 0 0,-1 1 0 0 0,0-1 1 0 0,1 0-1 0 0,-1 0 0 0 0,1 0 0 0 0,-1 1 1 0 0,1-1-1 0 0,-1 0 0 0 0,0 1 0 0 0,1-1 1 0 0,-1 0-1 0 0,0 1 0 0 0,1-1 0 0 0,-1 0 1 0 0,0 1-1 0 0,1-1 0 0 0,-1 1 0 0 0,0-1 1 0 0,0 0-1 0 0,0 1 0 0 0,1-1 0 0 0,-1 1 1 0 0,0-1-1 0 0,0 1 0 0 0,0-1 0 0 0,0 1 1 0 0,0-1-1 0 0,0 1 0 0 0,0-1 0 0 0,0 1 1 0 0,0-1-1 0 0,0 1 0 0 0,0-1 0 0 0,0 0 1 0 0,0 1-1 0 0,0-1 0 0 0,-1 1 0 0 0,1-1 1 0 0,0 1-1 0 0,0-1 0 0 0,0 1 0 0 0,-1-1 1 0 0,1 1-24 0 0,2 51 731 0 0,-2-45-662 0 0,-1 17 14 0 0,1 0 0 0 0,1 0 0 0 0,2 0 1 0 0,0 0-1 0 0,1 0 0 0 0,1 0 0 0 0,9 21-82 0 0,-11-37 9 0 0,-1-2 2 0 0,0 0 0 0 0,0 0 0 0 0,0 0 0 0 0,0-1 0 0 0,1 0 0 0 0,0 1 0 0 0,0-1-1 0 0,1 0 1 0 0,-1 0 0 0 0,1 0 0 0 0,0-1 0 0 0,0 0 0 0 0,1 1 0 0 0,-1-1 0 0 0,1-1 0 0 0,4 4-11 0 0,-4-8 96 0 0,-1 0 0 0 0,0-1 0 0 0,1 1 1 0 0,-1-1-1 0 0,0 1 0 0 0,0-1 0 0 0,0-1 0 0 0,0 1 0 0 0,0 0 0 0 0,-1-1 1 0 0,1 0-1 0 0,-1 0 0 0 0,1 0 0 0 0,-1 0 0 0 0,0-1 0 0 0,0 1 1 0 0,-1-1-1 0 0,1 0 0 0 0,-1 0 0 0 0,1-1-96 0 0,0 2 71 0 0,8-14-22 0 0,-1 0 0 0 0,-1 0 0 0 0,0-1 0 0 0,-1 0 0 0 0,-1-1 0 0 0,0 0 0 0 0,-2 0 0 0 0,0 0 0 0 0,-1 0 0 0 0,-1-1 0 0 0,-1 0 0 0 0,-1 0 0 0 0,-1-9-49 0 0,0 28-807 0 0,0 1-565 0 0,0 0-778 0 0,-1 1-3478 0 0,-1 2 114 0 0,2-3 5230 0 0,0 3-11180 0 0</inkml:trace>
  <inkml:trace contextRef="#ctx0" brushRef="#br0" timeOffset="7442.02">10787 841 16067 0 0,'0'0'1582'0'0,"0"0"-390"0"0,0 0-55 0 0,0 0 103 0 0,0 0 40 0 0,0 0-177 0 0,0 0-288 0 0,0 0-266 0 0,0 0-187 0 0,0 0-105 0 0,0 0-74 0 0,0 0-47 0 0,0 0-31 0 0,-30-4 3 0 0,-93-9-8 0 0,120 13-94 0 0,0-1 0 0 0,0 1 0 0 0,0-1-1 0 0,0 1 1 0 0,-1 0 0 0 0,1 0 0 0 0,0 0 0 0 0,0 1-1 0 0,0-1 1 0 0,0 1 0 0 0,0-1 0 0 0,0 1-1 0 0,0 0 1 0 0,0 0 0 0 0,0 0 0 0 0,1 1 0 0 0,-1-1-1 0 0,0 1 1 0 0,1 0 0 0 0,-1-1 0 0 0,-1 3-6 0 0,-6 4 26 0 0,-3 0-23 0 0,1 0 1 0 0,0 1-1 0 0,0 1 0 0 0,0 0 0 0 0,1 1 0 0 0,1 0 0 0 0,0 0 0 0 0,0 1 0 0 0,1 1 0 0 0,1-1 1 0 0,0 1-1 0 0,1 1 0 0 0,0-1 0 0 0,1 1 0 0 0,1 1 0 0 0,0-1 0 0 0,1 1 0 0 0,0 0 0 0 0,1 0 1 0 0,1 0-1 0 0,0 7-3 0 0,4-20 1 0 0,1 1 0 0 0,-1-1 0 0 0,1 1 0 0 0,0-1 0 0 0,-1 0 0 0 0,1 0 0 0 0,0 0 0 0 0,0 0 0 0 0,1 0 0 0 0,-1-1 0 0 0,0 1 0 0 0,1-1 0 0 0,-1 0 0 0 0,0 0 0 0 0,1 0 0 0 0,-1-1 0 0 0,1 1 0 0 0,0-1 1 0 0,-1 0-1 0 0,1 0 0 0 0,-1 0 0 0 0,1 0 0 0 0,-1-1 0 0 0,1 1 0 0 0,-1-1 0 0 0,1 0 0 0 0,-1 0 0 0 0,3-1-1 0 0,19-5 98 0 0,0-2 0 0 0,0-1 1 0 0,-1-1-1 0 0,-1 0 0 0 0,0-2 0 0 0,0-1 1 0 0,0-2-99 0 0,-18 13 28 0 0,118-78 771 0 0,-122 80-796 0 0,9-5 50 0 0,0 1-1 0 0,1 0 1 0 0,-1 0 0 0 0,1 1-1 0 0,0 0 1 0 0,0 1-1 0 0,1 1 1 0 0,-1-1-1 0 0,10 1-52 0 0,-18 4 6 0 0,0 0 0 0 0,0 1 1 0 0,0-1-1 0 0,-1 1 0 0 0,1 0 0 0 0,-1 0 1 0 0,0 0-1 0 0,0 0 0 0 0,0 0 0 0 0,0 1 0 0 0,0-1 1 0 0,-1 0-1 0 0,1 1 0 0 0,-1-1 0 0 0,0 1 0 0 0,0 0 1 0 0,-1-1-1 0 0,1 1 0 0 0,-1 0 0 0 0,1 0 0 0 0,-1-1 1 0 0,0 1-1 0 0,-1 3-6 0 0,4 31-11 0 0,-1 0 0 0 0,-2 0 0 0 0,-2 0 1 0 0,-2 0-1 0 0,-1 0 0 0 0,-2-1 0 0 0,-1 1 1 0 0,-2-2-1 0 0,-2 1 0 0 0,-1-2 0 0 0,-2 0 0 0 0,-9 16 11 0 0,19-41-29 0 0,0-1-1 0 0,-1 1 0 0 0,0-1 1 0 0,-1 0-1 0 0,0-1 0 0 0,0 0 1 0 0,-1 0-1 0 0,0 0 0 0 0,0-1 1 0 0,-1 0-1 0 0,0-1 0 0 0,0 0 0 0 0,-1 0 1 0 0,1-1-1 0 0,-1 0 0 0 0,0-1 1 0 0,-1 0-1 0 0,1 0 0 0 0,-1-1 1 0 0,1-1-1 0 0,-1 0 0 0 0,0 0 1 0 0,-3-1 29 0 0,12-3-2 0 0,0 0 0 0 0,0 0 0 0 0,0 0 0 0 0,0 0 0 0 0,1-1 1 0 0,-1 1-1 0 0,1-1 0 0 0,-1 1 0 0 0,1-1 0 0 0,0 0 0 0 0,0 0 1 0 0,0 1-1 0 0,0-1 0 0 0,0 0 0 0 0,1 0 0 0 0,0 0 1 0 0,-1 0-1 0 0,1 0 0 0 0,0 0 0 0 0,0 1 0 0 0,1-1 0 0 0,-1 0 1 0 0,0 0-1 0 0,1 0 0 0 0,0 0 0 0 0,0 0 0 0 0,1-2 2 0 0,75-108 110 0 0,149-112 162 0 0,-155 161-191 0 0,-3-3 0 0 0,35-46-81 0 0,-58 54 17 0 0,-3-3 1 0 0,-3-1-1 0 0,-2-3 0 0 0,-4 0 0 0 0,2-12-17 0 0,-16 37-5 0 0,-10 25 0 0 0,0 0 0 0 0,-2-1 0 0 0,0 0 0 0 0,-1-1 1 0 0,0 1-1 0 0,-2-1 0 0 0,0 0 0 0 0,-1 0 0 0 0,-1 0 0 0 0,0-1 0 0 0,-2-1 5 0 0,-1 17-4 0 0,0 0 1 0 0,-1-1-1 0 0,0 1 1 0 0,0 0-1 0 0,0 1 1 0 0,0-1-1 0 0,0 0 0 0 0,-1 1 1 0 0,1-1-1 0 0,-1 1 1 0 0,0 0-1 0 0,0-1 1 0 0,1 1-1 0 0,-1 1 0 0 0,0-1 1 0 0,-1 0-1 0 0,1 1 1 0 0,0 0-1 0 0,0-1 1 0 0,-1 1-1 0 0,1 1 0 0 0,-1-1 1 0 0,1 0-1 0 0,-1 1 1 0 0,1 0-1 0 0,-1-1 1 0 0,1 2-1 0 0,-1-1 0 0 0,1 0 1 0 0,-1 1-1 0 0,1-1 1 0 0,-1 1-1 0 0,1 0 0 0 0,0 0 1 0 0,-1 0-1 0 0,1 1 1 0 0,0-1-1 0 0,0 1 1 0 0,0 0-1 0 0,0 0 0 0 0,0 0 1 0 0,0 0-1 0 0,1 0 1 0 0,-3 3 3 0 0,-11 7-7 0 0,0 1 0 0 0,2 1 1 0 0,-1 1-1 0 0,2 0 0 0 0,0 0 1 0 0,0 2-1 0 0,2-1 0 0 0,0 1 1 0 0,1 1-1 0 0,1 0 0 0 0,0 1 1 0 0,1 0-1 0 0,1 0 0 0 0,1 0 1 0 0,1 1-1 0 0,1 0 0 0 0,1 0 1 0 0,0 0-1 0 0,1 0 0 0 0,2 0 1 0 0,0 13 6 0 0,1-18-5 0 0,0-1 1 0 0,0 0 0 0 0,1 1 0 0 0,1-1-1 0 0,1 0 1 0 0,0 0 0 0 0,1 0-1 0 0,0-1 1 0 0,1 0 0 0 0,0 0-1 0 0,1 0 1 0 0,1-1 0 0 0,0 0 0 0 0,1 0 4 0 0,2 4 23 0 0,2 0 0 0 0,0-1 1 0 0,0-1-1 0 0,1 0 1 0 0,1-1-1 0 0,1 0 0 0 0,0-1 1 0 0,0-1-1 0 0,1-1 1 0 0,0 0-1 0 0,1-1 1 0 0,0-1-1 0 0,1-1 0 0 0,-1 0 1 0 0,1-2-1 0 0,1 0 1 0 0,-1-1-1 0 0,1-1 0 0 0,-1 0 1 0 0,20-2-24 0 0,-24 0 37 0 0,1-1 0 0 0,-1-1 1 0 0,0 0-1 0 0,0-2 0 0 0,0 1 1 0 0,0-2-1 0 0,0 0 0 0 0,0-1 1 0 0,-1 0-1 0 0,0-1 0 0 0,0-1 1 0 0,-1 0-1 0 0,0-1 1 0 0,0 0-1 0 0,0-1 0 0 0,-1 0 1 0 0,-1-1-1 0 0,1-1 0 0 0,-2 1 1 0 0,1-2-1 0 0,-2 0 0 0 0,0 0 1 0 0,0 0-1 0 0,-1-1 0 0 0,4-9-37 0 0,-10 19-3 0 0,0 0-1 0 0,0 0 0 0 0,-1-1 1 0 0,1 1-1 0 0,-1-1 1 0 0,0 0-1 0 0,0 1 0 0 0,0-1 1 0 0,0 0-1 0 0,-1 0 1 0 0,0 1-1 0 0,1-1 0 0 0,-1 0 1 0 0,-1 0-1 0 0,1 0 0 0 0,0 1 1 0 0,-1-1-1 0 0,0 0 1 0 0,0 0-1 0 0,0 1 0 0 0,0-1 1 0 0,-1 1-1 0 0,1-1 1 0 0,-1 1-1 0 0,0 0 0 0 0,0-1 1 0 0,0 1-1 0 0,-1 0 0 0 0,1 0 1 0 0,-1 0-1 0 0,1 1 1 0 0,-1-1-1 0 0,0 1 0 0 0,0-1 1 0 0,0 1-1 0 0,0 0 1 0 0,-1 0-1 0 0,1 0 0 0 0,-1 1 1 0 0,1-1-1 0 0,-1 1 0 0 0,1 0 1 0 0,-1 0-1 0 0,0 0 1 0 0,0 0 3 0 0,-5 3-12 0 0,-1 0 1 0 0,0 0 0 0 0,1 1 0 0 0,0 0 0 0 0,-1 0 0 0 0,1 1 0 0 0,1 1 0 0 0,-1-1 0 0 0,0 1 0 0 0,1 1 0 0 0,0-1 0 0 0,1 2-1 0 0,-1-1 1 0 0,1 1 0 0 0,0 0 0 0 0,1 0 0 0 0,0 1 0 0 0,0 0 0 0 0,0 0 0 0 0,1 0 0 0 0,0 1 0 0 0,1 0 0 0 0,0-1 0 0 0,0 2-1 0 0,1-1 1 0 0,0 0 0 0 0,1 1 0 0 0,0-1 0 0 0,0 1 0 0 0,1 0 0 0 0,1 0 0 0 0,-1 5 11 0 0,0-4 4 0 0,1 0 1 0 0,-1 0-1 0 0,2 1 1 0 0,0-1-1 0 0,0 0 1 0 0,1 0-1 0 0,0 0 1 0 0,1-1-1 0 0,0 1 1 0 0,1-1-1 0 0,0 1 1 0 0,0-1-1 0 0,1 0 1 0 0,1 0-1 0 0,0-1 1 0 0,0 0-1 0 0,1 0 1 0 0,0 0 0 0 0,0-1-1 0 0,1 0 1 0 0,4 3-5 0 0,132 81 69 0 0,-53-77-613 0 0,-72-23-1334 0 0,-15 2-1408 0 0,-1-2-3790 0 0,-2 1-5780 0 0</inkml:trace>
  <inkml:trace contextRef="#ctx0" brushRef="#br0" timeOffset="15752.454">8808 804 0 0 0,'0'0'1286'0'0,"0"0"213"0"0,0 0-130 0 0,0 0-311 0 0,0 0-166 0 0,0 0 54 0 0,0 0 124 0 0,9 2 2833 0 0,0 0 3389 0 0,-9 37-1882 0 0,-14 47-3616 0 0,-38 102-563 0 0,34-52-1567 0 0,23-169-2010 0 0,-1 16-739 0 0,-2 1-4694 0 0,-2 8-4169 0 0</inkml:trace>
  <inkml:trace contextRef="#ctx0" brushRef="#br0" timeOffset="16304.804">8891 318 3585 0 0,'0'0'3119'0'0,"0"0"-1190"0"0,0 0-672 0 0,0 0-93 0 0,0 0 169 0 0,0 0 154 0 0,0 0-50 0 0,0 0-231 0 0,0 0-255 0 0,0 0-152 0 0,0 0-62 0 0,0 0 7 0 0,0 0 50 0 0,-3 5-54 0 0,-29 52 1838 0 0,77-89-155 0 0,-105 72-809 0 0,59-40-1588 0 0,0 0 10 0 0,1 0-18 0 0,0 0 3 0 0,0 0-2 0 0,59-4 305 0 0,-59 4-299 0 0,0 0-29 0 0,0 0 15 0 0,0 0 23 0 0,0 0-15 0 0,0 0 13 0 0,0 0 9 0 0,0 0-33 0 0,0 0 11 0 0,0 0 6 0 0,0 0 3 0 0,-6 0-964 0 0,-14 0 1812 0 0,14 0-4401 0 0,-1 0-5140 0 0,6 0-3215 0 0</inkml:trace>
  <inkml:trace contextRef="#ctx0" brushRef="#br0" timeOffset="-192703.738">244 1901 0 0 0,'0'0'732'0'0,"0"0"186"0"0,0 0 69 0 0,0 0-51 0 0,0 0-88 0 0,0 0-145 0 0,0 0-119 0 0,0 0-35 0 0,0 0 59 0 0,0 0 149 0 0,0 0 84 0 0,6-6 29 0 0,-3 2-711 0 0,0 0 1 0 0,1 1-1 0 0,0-1 1 0 0,0 1-1 0 0,0 0 0 0 0,0 0 1 0 0,0 0-1 0 0,1 0 1 0 0,-1 1-1 0 0,1 0 1 0 0,0 0-1 0 0,0 0 1 0 0,0 0-1 0 0,2 0-159 0 0,231-20 3788 0 0,200-25-369 0 0,-24 15-2080 0 0,228-17-339 0 0,-225 18-486 0 0,107-5 68 0 0,-229 23-64 0 0,33 14-518 0 0,-116 0 68 0 0,541-16 125 0 0,-116 1-51 0 0,-1 6 60 0 0,89 5-254 0 0,-489-7 43 0 0,-62 3-40 0 0,52-1 34 0 0,1065-30 140 0 0,-905 20-49 0 0,142 3-74 0 0,12 0 36 0 0,-325 7-56 0 0,-51 1 36 0 0,32 0-144 0 0,34 22 146 0 0,-44-14 18 0 0,161-13-24 0 0,-66 38 47 0 0,-127-26 163 0 0,-106 0-5840 0 0,-41 3 427 0 0,-3-3-5555 0 0</inkml:trace>
  <inkml:trace contextRef="#ctx0" brushRef="#br0" timeOffset="-174284.75">749 2612 0 0 0,'0'0'177'0'0,"7"-22"676"0"0,24-65 307 0 0,-25 70 10434 0 0,-1 9-4754 0 0,-1 11-3126 0 0,-4 24-6082 0 0,0-26 3364 0 0,26 621 1279 0 0,-24-415-1829 0 0,10-83 45 0 0,-18-84 935 0 0,1-20-533 0 0,4-6-667 0 0,-18 55-126 0 0,-4-21 87 0 0,22-47-188 0 0,1-1 8 0 0,0 0 7 0 0,0 0 2 0 0,0 0 2 0 0,0 0 6 0 0,0 0 5 0 0,0 0-4 0 0,0 0-6 0 0,0 0-23 0 0,0 0-9 0 0,0 0 6 0 0,0 0 14 0 0,0 0 10 0 0,0 0 4 0 0,0 0-23 0 0,0 0-2 0 0,0 0-51 0 0,0-26-1572 0 0,4-21-3671 0 0,1 17-5462 0 0,-3 22-308 0 0</inkml:trace>
  <inkml:trace contextRef="#ctx0" brushRef="#br0" timeOffset="-172166.768">826 2649 0 0 0,'-6'-122'244'0'0,"-1"85"6111"0"0,-19 16 3712 0 0,19 24-2020 0 0,53 86-6653 0 0,101 83-243 0 0,-55-43-584 0 0,-44-51-261 0 0,8 24-123 0 0,27 2 1 0 0,-48-64-112 0 0,47 46 52 0 0,-27-36-28 0 0,-4 17 159 0 0,-31-35 199 0 0,5 9-464 0 0,-1-11 29 0 0,3-14 66 0 0,-10-3-105 0 0,-17-13 12 0 0,0 0 0 0 0,0 0 27 0 0,0 0 7 0 0,0 0-20 0 0,0 0-25 0 0,0 0 16 0 0,0 0-7 0 0,0 0 6 0 0,0 0 21 0 0,0 0 2 0 0,0 0 2 0 0,0 0-1 0 0,0 0 11 0 0,0 0 5 0 0,0 0-6 0 0,0 0 12 0 0,0 0-4 0 0,0 0 13 0 0,0 0 4 0 0,0 0 17 0 0,0 0-11 0 0,-63 11 910 0 0,-78 0-922 0 0,35-7-53 0 0,11 0 42 0 0,26 3-10 0 0,-22 0 30 0 0,11-3 2 0 0,-35-4 40 0 0,26 0-345 0 0,110-11-1638 0 0,11 1-1034 0 0,-15 5-2811 0 0,-6 2-6686 0 0</inkml:trace>
  <inkml:trace contextRef="#ctx0" brushRef="#br0" timeOffset="-171043.652">970 3761 0 0 0,'0'0'501'0'0,"0"0"605"0"0,0 0 338 0 0,0 0 238 0 0,0 0 156 0 0,0 0-3 0 0,0 0-184 0 0,0 0-243 0 0,0 0-232 0 0,0 0-151 0 0,0 0-73 0 0,0 0-49 0 0,0 0-26 0 0,-16 4-37 0 0,-48 14-78 0 0,61-17-681 0 0,1 0 0 0 0,-1 0 0 0 0,0 0 0 0 0,1 1 0 0 0,-1-1 1 0 0,1 1-1 0 0,-1-1 0 0 0,1 1 0 0 0,0 0 0 0 0,-1 0 0 0 0,1 0 0 0 0,0 0 0 0 0,0 0 1 0 0,1 1-1 0 0,-1-1 0 0 0,0 0 0 0 0,1 1 0 0 0,-1-1 0 0 0,1 1 0 0 0,0 0 0 0 0,0-1 1 0 0,0 1-1 0 0,0 0 0 0 0,1 0 0 0 0,-1 0 0 0 0,1 0 0 0 0,-1-1 0 0 0,1 1 0 0 0,0 1-81 0 0,-2 11 199 0 0,-1-6-100 0 0,1 1 0 0 0,0-1 0 0 0,0 0 1 0 0,1 1-1 0 0,0-1 0 0 0,1 1 0 0 0,0-1 0 0 0,0 1 0 0 0,1-1 0 0 0,0 1 1 0 0,1-1-1 0 0,0 0 0 0 0,1 1 0 0 0,0-1 0 0 0,0 0 0 0 0,1-1 0 0 0,0 1 0 0 0,0-1 1 0 0,1 1-1 0 0,0-1 0 0 0,1-1 0 0 0,0 1 0 0 0,0-1 0 0 0,0 0 0 0 0,1 0 0 0 0,0-1 1 0 0,8 6-100 0 0,-10-10 118 0 0,0 0-1 0 0,1-1 1 0 0,-1 1 0 0 0,1-1 0 0 0,-1 0 0 0 0,1-1 0 0 0,-1 1 0 0 0,1-1 0 0 0,0 0 0 0 0,-1 0 0 0 0,1-1 0 0 0,-1 0 0 0 0,1 0 0 0 0,-1 0 0 0 0,1-1-1 0 0,-1 1 1 0 0,0-1 0 0 0,0-1 0 0 0,1 1 0 0 0,-1-1 0 0 0,-1 0 0 0 0,1 0 0 0 0,0 0 0 0 0,1-3-118 0 0,5-2 118 0 0,-1-1 0 0 0,0-1 1 0 0,-1 0-1 0 0,0 0 0 0 0,0-1 0 0 0,-1 0 0 0 0,-1 0 1 0 0,0-1-1 0 0,5-10-118 0 0,-4 3 71 0 0,-1 0 0 0 0,-1 0 0 0 0,0 0 0 0 0,-2-1 0 0 0,0 0 1 0 0,-1 0-1 0 0,-1 0 0 0 0,-1 0 0 0 0,-1-3-71 0 0,-1 18-22 0 0,1 0 1 0 0,-1 0-1 0 0,-1-1 0 0 0,1 2 1 0 0,-1-1-1 0 0,0 0 0 0 0,0 0 1 0 0,0 1-1 0 0,-1-1 1 0 0,1 1-1 0 0,-1-1 0 0 0,0 1 1 0 0,0 0-1 0 0,-1 0 0 0 0,1 1 1 0 0,-1-1-1 0 0,0 1 0 0 0,0-1 1 0 0,0 1-1 0 0,0 0 0 0 0,-1 1 1 0 0,1-1-1 0 0,-1 1 1 0 0,0 0-1 0 0,0 0 0 0 0,1 0 1 0 0,-1 1-1 0 0,0 0 0 0 0,-1 0 1 0 0,1 0-1 0 0,0 0 0 0 0,0 1 1 0 0,0 0-1 0 0,0 0 1 0 0,0 0-1 0 0,0 1 0 0 0,-1 0 1 0 0,1 0-1 0 0,0 0 0 0 0,0 1 1 0 0,0-1-1 0 0,1 1 0 0 0,-1 0 1 0 0,-4 3 21 0 0,2-1-371 0 0,0 2-1 0 0,1-1 1 0 0,-1 0 0 0 0,1 1 0 0 0,0 0-1 0 0,1 1 1 0 0,-1-1 0 0 0,1 1 0 0 0,1 0 0 0 0,-1 1-1 0 0,1-1 1 0 0,-2 6 371 0 0,0 10-4884 0 0,3 2-3553 0 0,3-16-597 0 0</inkml:trace>
  <inkml:trace contextRef="#ctx0" brushRef="#br0" timeOffset="-170547.422">1360 4029 13899 0 0,'0'0'1604'0'0,"0"0"-441"0"0,0 0-87 0 0,0 0 269 0 0,0 0 228 0 0,0 0-15 0 0,0 0-314 0 0,0 0-426 0 0,0 0-311 0 0,0 0-129 0 0,0 0-31 0 0,0 0-55 0 0,0 0-28 0 0,3 23 374 0 0,-35 22-264 0 0,31-40-351 0 0,1-4-24 0 0,0-1-9 0 0,0 0-3 0 0,0 0 6 0 0,0 0 13 0 0,0 0 3 0 0,0 0 10 0 0,0 0 13 0 0,21-23 288 0 0,10-31-48 0 0,-36 64-162 0 0,-16 49-723 0 0,21-58 421 0 0,25-6-2849 0 0,6-20-4766 0 0,-20 15 375 0 0,-6 6-1323 0 0</inkml:trace>
  <inkml:trace contextRef="#ctx0" brushRef="#br0" timeOffset="-170135.614">1575 3676 40 0 0,'0'0'3095'0'0,"0"0"-689"0"0,0 0-185 0 0,0 0 119 0 0,0 0 7 0 0,0 0-202 0 0,0 0-287 0 0,0 0-426 0 0,0 0-369 0 0,0 0-220 0 0,0 0-138 0 0,0 0-81 0 0,0 0-40 0 0,-4-7 438 0 0,-1 77 793 0 0,25 107 165 0 0,0-24-1526 0 0,-49-108-565 0 0,40-45-4582 0 0,-5 0-1534 0 0,-1 0-4907 0 0</inkml:trace>
  <inkml:trace contextRef="#ctx0" brushRef="#br0" timeOffset="-169292.472">2083 3834 0 0 0,'0'0'297'0'0,"0"0"869"0"0,0 0 513 0 0,0 0 333 0 0,0 0 130 0 0,0 0-139 0 0,0 0-218 0 0,0 0-316 0 0,0 0-211 0 0,0 0-112 0 0,0 0-80 0 0,0 0-35 0 0,0 0-45 0 0,0-5-99 0 0,-7-26 1297 0 0,-33 30 1778 0 0,26 1-3610 0 0,-33 12 477 0 0,25 38-499 0 0,21-45-278 0 0,1 0-1 0 0,0 0 0 0 0,0 0 1 0 0,0 0-1 0 0,1 0 0 0 0,-1 0 0 0 0,1 0 1 0 0,1 0-1 0 0,-1 0 0 0 0,1-1 1 0 0,-1 1-1 0 0,1 0 0 0 0,1-1 1 0 0,-1 0-1 0 0,1 1 0 0 0,-1-1 1 0 0,2 1-52 0 0,44 39 698 0 0,12 19-378 0 0,-58-59-283 0 0,0 1-1 0 0,0-1 0 0 0,0 1 0 0 0,-1 0 0 0 0,1-1 0 0 0,-1 1 1 0 0,0 0-1 0 0,-1 0 0 0 0,1 0 0 0 0,-1 0 0 0 0,0 0 0 0 0,0-1 1 0 0,-1 1-1 0 0,1 0 0 0 0,-1 0 0 0 0,0 0 0 0 0,0 0 0 0 0,-1-1 0 0 0,0 1 1 0 0,1-1-1 0 0,-1 1 0 0 0,-1-1 0 0 0,1 0 0 0 0,-1 1 0 0 0,0-1 1 0 0,1 0-1 0 0,-2-1 0 0 0,1 1 0 0 0,0-1 0 0 0,-1 1 0 0 0,0-1 1 0 0,0 0-1 0 0,0 0 0 0 0,0-1 0 0 0,-1 2-36 0 0,-74 7 349 0 0,76-13-374 0 0,0 0-1 0 0,0-1 0 0 0,0 1 0 0 0,0-1 0 0 0,1 0 1 0 0,-1 0-1 0 0,1 0 0 0 0,0 0 0 0 0,0 0 0 0 0,0-1 0 0 0,0 1 1 0 0,1-1-1 0 0,-1 1 0 0 0,1-1 0 0 0,0 1 0 0 0,0-1 1 0 0,0 0-1 0 0,1 0 0 0 0,-1 1 0 0 0,1-1 0 0 0,0 0 0 0 0,0 0 1 0 0,0 0-1 0 0,0 1 0 0 0,1-1 0 0 0,0 0 0 0 0,0-1 26 0 0,-1 1-131 0 0,7-29-1805 0 0,-2 24-1747 0 0,3 0-4165 0 0,-4 5-4874 0 0</inkml:trace>
  <inkml:trace contextRef="#ctx0" brushRef="#br0" timeOffset="-166130.749">75 3109 0 0 0,'0'0'721'0'0,"0"0"370"0"0,0 0 438 0 0,0 0 316 0 0,0 0 23 0 0,0 0-221 0 0,0 0-274 0 0,0 0-257 0 0,0 0-133 0 0,0 0-55 0 0,-6-4-74 0 0,-16-13-85 0 0,2 18 3020 0 0,16 37-3380 0 0,4-33-146 0 0,0 5-209 0 0,0 1-1 0 0,1-1 1 0 0,0 1-1 0 0,1-1 0 0 0,0 1 1 0 0,1-1-1 0 0,0 0 1 0 0,0 0-1 0 0,1 0 1 0 0,1 0-1 0 0,-1-1 0 0 0,1 1 1 0 0,1-1-1 0 0,0-1 1 0 0,0 1-1 0 0,1-1 0 0 0,0 0 1 0 0,0 0-1 0 0,1-1 1 0 0,6 5-54 0 0,-7-9 38 0 0,0-1 1 0 0,-1 0 0 0 0,1-1 0 0 0,0 1 0 0 0,0-1-1 0 0,-1 0 1 0 0,1-1 0 0 0,0 0 0 0 0,0 0-1 0 0,0 0 1 0 0,0-1 0 0 0,0 0 0 0 0,0 0 0 0 0,0-1-1 0 0,-1 0 1 0 0,1 0 0 0 0,-1-1 0 0 0,1 1 0 0 0,-1-1-1 0 0,0-1 1 0 0,0 1 0 0 0,0-1 0 0 0,-1 0-1 0 0,1-1 1 0 0,-1 1 0 0 0,0-1 0 0 0,0 0 0 0 0,-1 0-1 0 0,1-1 1 0 0,-1 1 0 0 0,0-1 0 0 0,-1 0 0 0 0,1 0-1 0 0,-1 0 1 0 0,0 0 0 0 0,-1-1 0 0 0,2-4-39 0 0,2-5 142 0 0,-1-1 1 0 0,0 0 0 0 0,-1 1 0 0 0,-1-1 0 0 0,-1-1 0 0 0,0 1 0 0 0,-1 0-1 0 0,-1 0 1 0 0,-1-1 0 0 0,0 1 0 0 0,-1 0 0 0 0,-1 0 0 0 0,0 0-1 0 0,-2 0 1 0 0,0 0 0 0 0,-1 1 0 0 0,0 0 0 0 0,-4-6-143 0 0,5 16 26 0 0,1 0 0 0 0,-1 0-1 0 0,0 1 1 0 0,0-1 0 0 0,-1 1 0 0 0,1 1 0 0 0,-1-1 0 0 0,0 1 0 0 0,0 0-1 0 0,-1 0 1 0 0,1 1 0 0 0,-1-1 0 0 0,0 1 0 0 0,0 1 0 0 0,-3-1-26 0 0,6 1-43 0 0,1 1 0 0 0,-1 0 1 0 0,0 1-1 0 0,1-1 1 0 0,-1 1-1 0 0,0 0 0 0 0,1-1 1 0 0,-1 2-1 0 0,0-1 0 0 0,0 0 1 0 0,1 1-1 0 0,-1-1 1 0 0,1 1-1 0 0,-1 0 0 0 0,0 1 1 0 0,1-1-1 0 0,0 0 0 0 0,-1 1 1 0 0,1 0-1 0 0,0 0 1 0 0,0 0-1 0 0,0 0 0 0 0,0 0 1 0 0,0 1-1 0 0,0 0 0 0 0,1-1 1 0 0,-1 1-1 0 0,1 0 1 0 0,0 0-1 0 0,-2 3 43 0 0,-16 47-3100 0 0,15-17-4104 0 0,2-16-4253 0 0</inkml:trace>
  <inkml:trace contextRef="#ctx0" brushRef="#br0" timeOffset="-165717.7">301 3179 2497 0 0,'0'0'2121'0'0,"0"0"-430"0"0,0 0-306 0 0,0 0-78 0 0,0 0-32 0 0,0 0 10 0 0,0 0-94 0 0,0 0-193 0 0,0 0-229 0 0,0 0-243 0 0,0 0-182 0 0,0 0-96 0 0,0 0-46 0 0,2 22-30 0 0,5 68-38 0 0,15-48 20 0 0,-16-38-132 0 0,1 0 32 0 0,-1-1 0 0 0,1 1 0 0 0,0-1 1 0 0,0 0-1 0 0,0-1 0 0 0,0 1 0 0 0,0-1 0 0 0,1-1 0 0 0,-1 0 1 0 0,1 0-1 0 0,-1 0 0 0 0,1-1 0 0 0,-1 0 0 0 0,1 0 0 0 0,-1-1 1 0 0,5-1-55 0 0,-6 0 186 0 0,-1-1 0 0 0,1 1 0 0 0,-1-1 0 0 0,0-1 0 0 0,0 1 0 0 0,0-1 0 0 0,0 0 0 0 0,-1 0 1 0 0,0-1-1 0 0,0 1 0 0 0,0-1 0 0 0,0 0 0 0 0,0 0 0 0 0,-1 0 0 0 0,0 0 0 0 0,0-1 0 0 0,-1 1 0 0 0,0-1 0 0 0,1 1 1 0 0,-2-1-1 0 0,1 0 0 0 0,-1 0 0 0 0,0 0 0 0 0,0-6-186 0 0,3-3 143 0 0,-1 0 1 0 0,-1-1-1 0 0,-1 1 1 0 0,0-1-1 0 0,-1 1 1 0 0,-1-1 0 0 0,0 1-1 0 0,-1-1 1 0 0,-1 1-1 0 0,-1 0 1 0 0,0 0-1 0 0,0 0 1 0 0,-2 1-1 0 0,1-1 1 0 0,-2 1-1 0 0,0 1 1 0 0,-1-1-1 0 0,0 1 1 0 0,-1 0-1 0 0,-1 1 1 0 0,0 0-1 0 0,0 1 1 0 0,-1 0-1 0 0,0 0 1 0 0,-1 2-1 0 0,-1-1 1 0 0,1 1-1 0 0,-2 0-143 0 0,11 7-66 0 0,0 0 0 0 0,0 1 0 0 0,-1-1-1 0 0,1 0 1 0 0,-1 1 0 0 0,1 0 0 0 0,-1 0 0 0 0,1 0 0 0 0,-1 0-1 0 0,0 0 1 0 0,0 1 0 0 0,1 0 0 0 0,-1 0 0 0 0,0 0 0 0 0,0 0-1 0 0,1 0 1 0 0,-1 1 0 0 0,0-1 0 0 0,1 1 0 0 0,-1 0 0 0 0,0 0-1 0 0,1 1 1 0 0,0-1 0 0 0,-1 1 0 0 0,1 0 0 0 0,0 0-1 0 0,-1 0 1 0 0,1 0 0 0 0,0 0 0 0 0,1 1 0 0 0,-1-1 0 0 0,0 1-1 0 0,1 0 1 0 0,-1 0 0 0 0,1 0 0 0 0,0 0 0 0 0,0 0 0 0 0,0 0-1 0 0,1 0 1 0 0,-1 1 0 0 0,1-1 0 0 0,-1 2 66 0 0,-4 28-3051 0 0,4-10-2693 0 0,2-3-5825 0 0</inkml:trace>
  <inkml:trace contextRef="#ctx0" brushRef="#br0" timeOffset="-164745.149">178 2509 2593 0 0,'0'0'2691'0'0,"0"0"-611"0"0,0 0-317 0 0,0 0-20 0 0,0 0 6 0 0,0 0-100 0 0,0 0-227 0 0,0 0-328 0 0,0 0-338 0 0,0 0-233 0 0,0 0-94 0 0,0 0-8 0 0,0 0 33 0 0,3 5 39 0 0,147 144 1552 0 0,-46-53-1945 0 0,-69-63-107 0 0,-34-33 11 0 0,-1 0 64 0 0,0 0 65 0 0,0 0 77 0 0,-8-11 317 0 0,-134-166-229 0 0,-3-13 8 0 0,136 180-226 0 0,0 1 118 0 0,17 13-154 0 0,30 18 25 0 0,1-1-1 0 0,0-3 0 0 0,2-1 1 0 0,28 7-69 0 0,61-5 232 0 0,-128-21-136 0 0,-1 1 1 0 0,0-1-1 0 0,0 0 1 0 0,0 1-1 0 0,0-1 1 0 0,0 0-1 0 0,-1 0 0 0 0,1 0 1 0 0,-1 1-1 0 0,1-1 1 0 0,-1 0-1 0 0,1 0 1 0 0,-1 0-1 0 0,0 0 1 0 0,0 0-1 0 0,0 0 0 0 0,0 0 1 0 0,-1 0-1 0 0,1 0 1 0 0,0 0-1 0 0,-1 0 1 0 0,1 0-1 0 0,-1 0 1 0 0,0 1-1 0 0,0-2-96 0 0,-16-28 341 0 0,-2-1 0 0 0,-1 2 0 0 0,-1 1 0 0 0,-2 0 0 0 0,0 2 0 0 0,-2 1 0 0 0,-28-23-341 0 0,-88-65 327 0 0,111 95-635 0 0,30 19 11 0 0,0 0-284 0 0,7 4-6472 0 0,-1 0-3115 0 0</inkml:trace>
  <inkml:trace contextRef="#ctx0" brushRef="#br0" timeOffset="-163748.865">45 2840 0 0 0,'0'0'543'0'0,"0"0"333"0"0,0 0 162 0 0,0 0 36 0 0,0 0-61 0 0,0 0-101 0 0,0 0-88 0 0,0 0-24 0 0,0 0 2 0 0,0 0 26 0 0,0 0-23 0 0,0 0-80 0 0,0 0-124 0 0,0 0-170 0 0,0 0-123 0 0,0 0-80 0 0,0 0-20 0 0,0 0 21 0 0,0 0 17 0 0,0 0-5 0 0,2 41 4536 0 0,-35 40-2222 0 0,20-64-2060 0 0,14-31-534 0 0,17-7-2449 0 0,-13 17-1670 0 0,-3 0-6259 0 0</inkml:trace>
  <inkml:trace contextRef="#ctx0" brushRef="#br0" timeOffset="-160422.359">2523 3120 0 0 0,'0'0'1006'0'0,"0"0"351"0"0,0 0 282 0 0,0 0 203 0 0,0 0 144 0 0,0 0 11 0 0,0 0-154 0 0,0 0-217 0 0,0 0-250 0 0,0 0-235 0 0,0 0-158 0 0,0-2-138 0 0,0 1-734 0 0,0 0-1 0 0,0 0 1 0 0,1 0 0 0 0,-1 0-1 0 0,1 0 1 0 0,-1 0-1 0 0,1 1 1 0 0,-1-1 0 0 0,1 0-1 0 0,-1 0 1 0 0,1 1-1 0 0,0-1 1 0 0,-1 0 0 0 0,1 1-1 0 0,0-1 1 0 0,0 1-1 0 0,0-1 1 0 0,-1 1 0 0 0,1-1-1 0 0,0 1 1 0 0,0-1-1 0 0,0 1 1 0 0,0 0 0 0 0,0 0-1 0 0,0-1 1 0 0,0 1-1 0 0,0 0 1 0 0,0 0 0 0 0,-1 0-1 0 0,1 0 1 0 0,0 0-1 0 0,0 0 1 0 0,0 0 0 0 0,0 0-1 0 0,0 1 1 0 0,0-1-1 0 0,0 0 1 0 0,0 0 0 0 0,0 1-1 0 0,0-1 1 0 0,-1 1-1 0 0,1-1 1 0 0,0 1 0 0 0,0-1-1 0 0,0 1-110 0 0,41 2 655 0 0,1-1 1 0 0,0-3-1 0 0,-1-1 0 0 0,1-2 1 0 0,-1-2-1 0 0,0-2 0 0 0,0-2 1 0 0,37-14-656 0 0,15 0 452 0 0,20 2-115 0 0,-114 22-316 0 0,0 0-23 0 0,0 0-13 0 0,0 0 4 0 0,0 0 22 0 0,0 0 10 0 0,0 0 9 0 0,0 0-41 0 0,0 0 14 0 0,0 0-18 0 0,0 0-17 0 0,-21 0-2088 0 0,-13 5-2423 0 0,13 4-4648 0 0,16-5-1789 0 0</inkml:trace>
  <inkml:trace contextRef="#ctx0" brushRef="#br0" timeOffset="-160044.343">2652 3308 0 0 0,'0'0'1359'0'0,"0"0"303"0"0,0 0 286 0 0,0 0 92 0 0,0 0-128 0 0,0 0-272 0 0,0 0-292 0 0,0 0-261 0 0,0 0-168 0 0,0 0-38 0 0,0 0-18 0 0,0 0 34 0 0,0 0 23 0 0,-5 7-68 0 0,-18 20-81 0 0,23-26-655 0 0,0 1 1 0 0,-1-1-1 0 0,1 0 1 0 0,0 0-1 0 0,0 0 0 0 0,-1 1 1 0 0,1-1-1 0 0,0 0 1 0 0,0 1-1 0 0,0-1 1 0 0,1 0-1 0 0,-1 0 0 0 0,0 1 1 0 0,0-1-1 0 0,1 0 1 0 0,-1 0-1 0 0,1 0 1 0 0,-1 0-1 0 0,1 1 1 0 0,-1-1-1 0 0,1 0 0 0 0,0 0 1 0 0,-1 0-1 0 0,1 0 1 0 0,0 0-1 0 0,0 0 1 0 0,0 0-1 0 0,0-1 1 0 0,0 1-1 0 0,0 0 0 0 0,0 0 1 0 0,0-1-1 0 0,0 1 1 0 0,0-1-1 0 0,0 1 1 0 0,1-1-1 0 0,-1 1 0 0 0,0-1 1 0 0,0 0-1 0 0,0 1 1 0 0,1-1-1 0 0,-1 0 1 0 0,0 0-1 0 0,1 0 1 0 0,-1 0-1 0 0,0 0 0 0 0,0 0 1 0 0,1 0-1 0 0,-1-1 1 0 0,0 1-1 0 0,0 0 1 0 0,0-1-1 0 0,1 1 1 0 0,-1-1-1 0 0,0 1 0 0 0,0-1-116 0 0,0 1 48 0 0,183-16 2344 0 0,64-30-1249 0 0,-161 45-1668 0 0,-95-9-2578 0 0,4 5-634 0 0,1 2-3557 0 0,1 3-4872 0 0</inkml:trace>
  <inkml:trace contextRef="#ctx0" brushRef="#br0" timeOffset="-148058.458">4265 2560 0 0 0,'0'0'1223'0'0,"0"0"273"0"0,0 0 149 0 0,0 0-20 0 0,0 0-111 0 0,0 0-159 0 0,0 0-178 0 0,0 0-136 0 0,-7-14-100 0 0,-22-42-102 0 0,8 36 495 0 0,-35 18 755 0 0,44 5-1949 0 0,0 0 0 0 0,1 0-1 0 0,-1 1 1 0 0,0 1-1 0 0,1 0 1 0 0,0 0-1 0 0,0 1 1 0 0,1 1 0 0 0,0 0-1 0 0,0 0 1 0 0,0 1-1 0 0,1 0 1 0 0,0 1-1 0 0,1 0 1 0 0,0 0 0 0 0,0 1-1 0 0,1 0 1 0 0,0 0-1 0 0,0 0 1 0 0,-1 6-140 0 0,2-5 63 0 0,1 1-1 0 0,0-1 1 0 0,1 1 0 0 0,1 0 0 0 0,0 0 0 0 0,0 0-1 0 0,1 0 1 0 0,0 1 0 0 0,1-1 0 0 0,1 1 0 0 0,0 0-63 0 0,0-9 51 0 0,1 1 1 0 0,0-1-1 0 0,0 1 0 0 0,0 0 1 0 0,0-1-1 0 0,1 0 1 0 0,-1 1-1 0 0,1-1 1 0 0,0 0-1 0 0,1 0 1 0 0,-1 0-1 0 0,1 0 1 0 0,0 0-1 0 0,0-1 1 0 0,0 1-1 0 0,0-1 1 0 0,0 0-1 0 0,1 0 1 0 0,0 0-1 0 0,-1 0 0 0 0,1-1 1 0 0,0 1-1 0 0,1-1 1 0 0,-1 0-1 0 0,0 0 1 0 0,0-1-1 0 0,3 1-51 0 0,4 2 169 0 0,0 0 0 0 0,0-1 0 0 0,0-1 0 0 0,1 0 0 0 0,-1 0 0 0 0,1-1 0 0 0,0 0 0 0 0,-1-1 0 0 0,1-1 0 0 0,8-1-169 0 0,1-4 165 0 0,-1-1-1 0 0,0-1 1 0 0,0-1 0 0 0,-1 0 0 0 0,0-2-1 0 0,-1 0 1 0 0,0-1 0 0 0,-1 0 0 0 0,0-2 0 0 0,-1 0-1 0 0,7-8-164 0 0,-9 10 77 0 0,-1 0 0 0 0,0-1 0 0 0,0 0 0 0 0,-1-1 0 0 0,-1 0 0 0 0,0-1 1 0 0,-1 0-1 0 0,-1-1 0 0 0,0 0 0 0 0,-1-1 0 0 0,-1 1 0 0 0,0-1 0 0 0,-2-1 0 0 0,0 1 0 0 0,-1-1 0 0 0,0 0 0 0 0,-1-8-77 0 0,-3 22 3 0 0,-1-1-1 0 0,1 1 1 0 0,-1-1-1 0 0,0 1 1 0 0,-1-1 0 0 0,1 1-1 0 0,-1 0 1 0 0,0-1 0 0 0,0 1-1 0 0,0 0 1 0 0,0 0 0 0 0,-1 1-1 0 0,1-1 1 0 0,-1 0 0 0 0,0 1-1 0 0,0 0 1 0 0,-1-1 0 0 0,1 1-1 0 0,-1 1 1 0 0,1-1 0 0 0,-1 0-1 0 0,0 1 1 0 0,0 0 0 0 0,0 0-1 0 0,-1 0 1 0 0,1 0-1 0 0,0 1 1 0 0,-1-1 0 0 0,-2 1-3 0 0,-5-3-44 0 0,0 2 1 0 0,-1-1-1 0 0,0 1 1 0 0,1 1 0 0 0,-1 0-1 0 0,0 1 1 0 0,0 1-1 0 0,1 0 1 0 0,-1 0-1 0 0,-5 2 44 0 0,1 2-138 0 0,0 1-1 0 0,1 0 1 0 0,0 1-1 0 0,0 1 0 0 0,0 0 1 0 0,1 2-1 0 0,0-1 1 0 0,1 2-1 0 0,0 0 0 0 0,-3 3 139 0 0,-64 88-4135 0 0,67-72 780 0 0,7-9-2553 0 0,5-5-4913 0 0</inkml:trace>
  <inkml:trace contextRef="#ctx0" brushRef="#br0" timeOffset="-147528.526">4640 2726 7106 0 0,'0'0'4200'0'0,"0"0"-1656"0"0,0 0-772 0 0,0 0-174 0 0,0 0-31 0 0,0 0-62 0 0,0 0-166 0 0,0 0-320 0 0,0 0-311 0 0,0 0-270 0 0,0 0-194 0 0,0 0-99 0 0,-15 5 117 0 0,-49 92-185 0 0,94-115 442 0 0,-25 15-469 0 0,17-15 98 0 0,0 0-1 0 0,-2-1 0 0 0,0-1 0 0 0,-1-1 1 0 0,12-18-148 0 0,-92 100-249 0 0,57-56 2570 0 0,1-1-3421 0 0,12-2-20027 0 0,-3-5 15452 0 0</inkml:trace>
  <inkml:trace contextRef="#ctx0" brushRef="#br0" timeOffset="-147149.686">4948 2251 3585 0 0,'0'0'2350'0'0,"0"0"-107"0"0,0 0-36 0 0,0 0-67 0 0,0 0-165 0 0,0 0-253 0 0,0 0-372 0 0,0 0-329 0 0,0 0-221 0 0,0 0-157 0 0,0 0-99 0 0,0 0-57 0 0,0 0-57 0 0,-2-2-76 0 0,-5-2 235 0 0,8 26 519 0 0,-1-9-699 0 0,10 367 1680 0 0,-16-296-4201 0 0,15-101-3838 0 0,3 2-4291 0 0,-7 11 2498 0 0</inkml:trace>
  <inkml:trace contextRef="#ctx0" brushRef="#br0" timeOffset="-146694.769">5362 2461 1968 0 0,'0'0'3013'0'0,"0"0"-383"0"0,0 0-164 0 0,0 0-84 0 0,0 0-129 0 0,0 0-309 0 0,0 0-508 0 0,0 0-515 0 0,0 0-406 0 0,0 0-215 0 0,0 0-32 0 0,0 0 20 0 0,0 0 24 0 0,-12 2 15 0 0,-90 30 679 0 0,100-33-996 0 0,1 1 0 0 0,-1 0 1 0 0,1 0-1 0 0,-1 0 0 0 0,1 0 0 0 0,-1 0 1 0 0,1 1-1 0 0,0-1 0 0 0,-1 0 0 0 0,1 1 1 0 0,-1-1-1 0 0,1 1 0 0 0,0-1 1 0 0,-1 1-1 0 0,1-1 0 0 0,0 1 0 0 0,-1 0 1 0 0,1 0-1 0 0,0 0 0 0 0,0 0 1 0 0,0 0-1 0 0,0 0 0 0 0,0 0 0 0 0,0 0 1 0 0,0 0-1 0 0,0 0 0 0 0,0 1 0 0 0,1-1 1 0 0,-1 0-1 0 0,0 1 0 0 0,1-1 1 0 0,-1 0-1 0 0,1 1 0 0 0,-1-1 0 0 0,1 1 1 0 0,0-1-1 0 0,0 1 0 0 0,0-1 1 0 0,-1 0-1 0 0,2 1 0 0 0,-1-1 0 0 0,0 1 1 0 0,0-1-1 0 0,0 1 0 0 0,1-1 0 0 0,-1 1 1 0 0,0-1-1 0 0,1 0 0 0 0,-1 1 1 0 0,1-1-1 0 0,0 2-10 0 0,98 35 500 0 0,-96-35-460 0 0,-1 1-1 0 0,1 0 1 0 0,-1-1-1 0 0,1 1 1 0 0,-1 0-1 0 0,-1 0 1 0 0,1 1 0 0 0,0-1-1 0 0,-1 0 1 0 0,0 0-1 0 0,0 1 1 0 0,0-1 0 0 0,-1 1-1 0 0,1-1 1 0 0,-1 1-1 0 0,0-1 1 0 0,-1 1-1 0 0,1-1 1 0 0,-1 1 0 0 0,0-1-1 0 0,0 0 1 0 0,0 3-40 0 0,-2-1 17 0 0,0 1 1 0 0,-1 0-1 0 0,0-1 0 0 0,0 0 1 0 0,0 1-1 0 0,0-2 1 0 0,-1 1-1 0 0,0 0 0 0 0,-1-1 1 0 0,1 0-1 0 0,-1 0 1 0 0,0-1-1 0 0,0 1 0 0 0,0-1 1 0 0,-1-1-1 0 0,1 1 1 0 0,-1-1-1 0 0,0 0 0 0 0,0-1 1 0 0,0 0-1 0 0,0 0 1 0 0,-1 0-18 0 0,-22 5-1022 0 0,-2 0-3158 0 0,12-6-4487 0 0,13-1-1771 0 0</inkml:trace>
  <inkml:trace contextRef="#ctx0" brushRef="#br0" timeOffset="-146355.923">3814 3054 5177 0 0,'0'0'2590'0'0,"0"0"-438"0"0,0 0-303 0 0,0 0-221 0 0,0 0-241 0 0,0 0-240 0 0,0 0-25 0 0,0 0 5 0 0,0 0-10 0 0,0 0-58 0 0,0 0-191 0 0,0 0-144 0 0,35 2-94 0 0,117 5-38 0 0,-63-6 190 0 0,0-4 1 0 0,0-3-1 0 0,19-8-782 0 0,42-3 478 0 0,9 3-199 0 0,146-13-144 0 0,47 13-135 0 0,-336 18-639 0 0,-17-4-3729 0 0,-2-1-4429 0 0,-2-2-2599 0 0</inkml:trace>
  <inkml:trace contextRef="#ctx0" brushRef="#br0" timeOffset="-145874.03">4478 3260 8314 0 0,'0'0'2611'0'0,"0"0"-741"0"0,0 0-507 0 0,0 0-175 0 0,0 0-48 0 0,0 0 16 0 0,0 0-82 0 0,0 0-130 0 0,0 0-125 0 0,0 0-179 0 0,0 0-110 0 0,0 0-106 0 0,32-4-72 0 0,100-14-39 0 0,-70 9 26 0 0,70 4 332 0 0,-130 5-665 0 0,-1 1 1 0 0,1 0 0 0 0,-1-1-1 0 0,0 1 1 0 0,1 0 0 0 0,-1 0-1 0 0,0 0 1 0 0,0 0 0 0 0,0 0-1 0 0,0 0 1 0 0,0 1 0 0 0,0-1-1 0 0,0 0 1 0 0,0 0 0 0 0,0 1-1 0 0,0-1 1 0 0,-1 0 0 0 0,1 1-1 0 0,0-1 1 0 0,-1 1 0 0 0,0-1-1 0 0,1 1 1 0 0,-1-1 0 0 0,0 1-1 0 0,0 0 1 0 0,1-1 0 0 0,-1 1-1 0 0,0-1 1 0 0,-1 1 0 0 0,1-1-1 0 0,0 1 1 0 0,0-1 0 0 0,-1 1-1 0 0,1-1 1 0 0,-1 1 0 0 0,1-1-1 0 0,-1 1 1 0 0,0-1 0 0 0,1 1-1 0 0,-1-1 1 0 0,0 0 0 0 0,0 0-1 0 0,0 1 1 0 0,0-1 0 0 0,0 0-1 0 0,0 0 1 0 0,0 0 0 0 0,-1 0-1 0 0,1 0 1 0 0,0 0 0 0 0,-1 0-1 0 0,1-1 1 0 0,-1 1-7 0 0,-254 171 483 0 0,181-112-360 0 0,74-59-113 0 0,0 0 1 0 0,0 0 0 0 0,0 1 0 0 0,0-1 0 0 0,0 0 0 0 0,1 1-1 0 0,-1-1 1 0 0,0 0 0 0 0,1 1 0 0 0,-1-1 0 0 0,1 1-1 0 0,-1-1 1 0 0,1 1 0 0 0,0-1 0 0 0,0 1 0 0 0,-1-1 0 0 0,1 1-1 0 0,0-1 1 0 0,1 1 0 0 0,-1-1 0 0 0,0 1 0 0 0,0-1 0 0 0,1 1-1 0 0,-1-1 1 0 0,0 1 0 0 0,1-1 0 0 0,0 1 0 0 0,-1-1-1 0 0,1 0 1 0 0,0 1 0 0 0,0-1 0 0 0,-1 0 0 0 0,1 0 0 0 0,0 1-1 0 0,0-1 1 0 0,1 0 0 0 0,-1 0 0 0 0,0 0 0 0 0,0 0-1 0 0,0 0 1 0 0,1-1 0 0 0,-1 1 0 0 0,0 0 0 0 0,1 0 0 0 0,-1-1-1 0 0,1 1-10 0 0,67 20 576 0 0,-36-19-737 0 0,-1-2-1 0 0,0 0 1 0 0,1-2-1 0 0,-1-2 1 0 0,0-1-1 0 0,0-1 1 0 0,-1-2-1 0 0,0-1 1 0 0,24-11 161 0 0,-24 5-2981 0 0,-10 3-4520 0 0,-18 10 5713 0 0,8-5-10005 0 0</inkml:trace>
  <inkml:trace contextRef="#ctx0" brushRef="#br0" timeOffset="-145408.918">5656 2255 4689 0 0,'0'0'2180'0'0,"0"0"-234"0"0,0 0-151 0 0,0 0 15 0 0,0 0 25 0 0,0 0-111 0 0,0 0-242 0 0,0 0-342 0 0,0 0-301 0 0,0 0-220 0 0,0 0-150 0 0,0 0-86 0 0,0 0-75 0 0,0-6-70 0 0,0 0-245 0 0,1-7 312 0 0,14 27 561 0 0,20 36 184 0 0,-3 2 0 0 0,-2 1 0 0 0,12 31-1050 0 0,-31-61 124 0 0,4 9-88 0 0,-3 1 0 0 0,-1 1 0 0 0,-1 0-1 0 0,-1 0 1 0 0,-3 1 0 0 0,0 0 0 0 0,-3 0 0 0 0,-1 1 0 0 0,-1-1 0 0 0,-2 1 0 0 0,-3 15-36 0 0,0-16-208 0 0,-3 1 0 0 0,0-1 1 0 0,-2-1-1 0 0,-2 0 1 0 0,-1 0-1 0 0,-1-1 1 0 0,-2 0-1 0 0,-2-2 1 0 0,-1 0-1 0 0,-1 0 0 0 0,-1-2 1 0 0,-2-1-1 0 0,-1 0 1 0 0,-12 10 207 0 0,-62 52-4404 0 0,28-37-6614 0 0,55-42 3056 0 0</inkml:trace>
  <inkml:trace contextRef="#ctx0" brushRef="#br0" timeOffset="-141976.907">3897 2214 3273 0 0,'0'0'1489'0'0,"0"0"-250"0"0,0 0-1 0 0,0 0 273 0 0,0 0 168 0 0,0 0-35 0 0,0 0-225 0 0,0 0-277 0 0,0 0-145 0 0,0 0-118 0 0,0 0-125 0 0,-10 1 2053 0 0,-7 15-2470 0 0,0 2 1 0 0,2 0-1 0 0,0 0 1 0 0,1 1-1 0 0,1 1 0 0 0,1 1 1 0 0,1-1-1 0 0,0 2 1 0 0,-5 19-338 0 0,-2 16 399 0 0,3 0 0 0 0,3 1 0 0 0,2 0 0 0 0,3 1 1 0 0,3 0-1 0 0,1 34-399 0 0,4-72 98 0 0,1 0 0 0 0,0 0 0 0 0,2 0 0 0 0,0-1 0 0 0,1 0 1 0 0,1 1-1 0 0,1-2 0 0 0,1 1 0 0 0,1-1 0 0 0,0 0 0 0 0,2-1 0 0 0,0 0 1 0 0,1-1-1 0 0,0 0 0 0 0,2-1 0 0 0,0 0 0 0 0,5 3-98 0 0,147 124 1672 0 0,-137-102-1093 0 0,-11-46-5299 0 0,-13 3-1186 0 0,-3 2-6265 0 0</inkml:trace>
  <inkml:trace contextRef="#ctx0" brushRef="#br0" timeOffset="-141152.919">6422 2468 0 0 0,'0'0'1031'0'0,"0"0"405"0"0,0 0 235 0 0,0 0 191 0 0,0 0 138 0 0,0 0-75 0 0,0 0-222 0 0,0 0-302 0 0,0 0-279 0 0,0 0-256 0 0,0 0-193 0 0,0 0-101 0 0,0 0-129 0 0,-13-1-42 0 0,-44-2-6 0 0,6 29 584 0 0,43-18-775 0 0,1-2-99 0 0,-1 1-1 0 0,1 1 1 0 0,0-1 0 0 0,0 1-1 0 0,1 0 1 0 0,0 0 0 0 0,0 1-1 0 0,1 0 1 0 0,0 0 0 0 0,1 0 0 0 0,0 1-1 0 0,1-1 1 0 0,-1 1 0 0 0,2 0-1 0 0,0 0 1 0 0,0 0 0 0 0,0 0-1 0 0,1 1 1 0 0,1-1 0 0 0,0 3-105 0 0,-1-7 71 0 0,1-1-1 0 0,0 1 1 0 0,0 0 0 0 0,1-1-1 0 0,-1 1 1 0 0,1 0 0 0 0,0-1 0 0 0,1 0-1 0 0,-1 1 1 0 0,1-1 0 0 0,0 0 0 0 0,0 1-1 0 0,1-1 1 0 0,0 0 0 0 0,-1-1-1 0 0,2 1 1 0 0,-1 0 0 0 0,0-1 0 0 0,1 0-1 0 0,0 0 1 0 0,0 0 0 0 0,0 0 0 0 0,1-1-1 0 0,-1 1 1 0 0,1-1 0 0 0,0 0-1 0 0,2 0-69 0 0,2 1 178 0 0,0-1-1 0 0,0 0 1 0 0,0-1 0 0 0,1 0 0 0 0,-1-1 0 0 0,1 0 0 0 0,-1 0 0 0 0,1-1 0 0 0,0 0 0 0 0,-1-1 0 0 0,1 0 0 0 0,-1 0 0 0 0,1-1 0 0 0,-1 0 0 0 0,0-1 0 0 0,0 0 0 0 0,0 0 0 0 0,0-1 0 0 0,0 0 0 0 0,-1-1 0 0 0,0 0 0 0 0,0 0 0 0 0,0-1 0 0 0,0 0 0 0 0,2-3-179 0 0,6-5 108 0 0,0-1 0 0 0,-2-1 0 0 0,1 0 1 0 0,-2 0-1 0 0,0-2 0 0 0,-1 1 0 0 0,-1-2 0 0 0,-1 0 0 0 0,-1 0 0 0 0,0 0 0 0 0,0-4-108 0 0,-7 20-3 0 0,0-1-1 0 0,0 1 1 0 0,-1-1-1 0 0,1 0 1 0 0,-1 0-1 0 0,0 1 1 0 0,0-1-1 0 0,0 0 0 0 0,0 0 1 0 0,-1 0-1 0 0,0 0 1 0 0,1 0-1 0 0,-2 0 1 0 0,1 0-1 0 0,0 0 0 0 0,-1 0 1 0 0,0 0-1 0 0,1 0 1 0 0,-2 0-1 0 0,1 0 1 0 0,0 0-1 0 0,-1 1 1 0 0,0-1-1 0 0,1 1 0 0 0,-2-1 1 0 0,1 1-1 0 0,0 0 1 0 0,-1-1-1 0 0,1 1 1 0 0,-1 0-1 0 0,0 1 1 0 0,0-1-1 0 0,-3-1 4 0 0,0 1-146 0 0,-1 1-1 0 0,0 0 1 0 0,-1 1 0 0 0,1 0-1 0 0,0 0 1 0 0,0 0 0 0 0,0 1-1 0 0,-1 0 1 0 0,1 1 0 0 0,0-1 0 0 0,0 1-1 0 0,-1 1 1 0 0,1 0 0 0 0,0-1-1 0 0,0 2 1 0 0,1-1 0 0 0,-1 1-1 0 0,0 0 1 0 0,1 1 0 0 0,-2 1 146 0 0,-36 24-4440 0 0,4 2-4576 0 0,22-15-2836 0 0</inkml:trace>
  <inkml:trace contextRef="#ctx0" brushRef="#br0" timeOffset="-140744.643">6396 2840 2921 0 0,'0'0'2439'0'0,"0"0"-495"0"0,0 0-418 0 0,0 0-176 0 0,0 0-118 0 0,0 0-64 0 0,0 0-81 0 0,0 0-102 0 0,0 0-127 0 0,0 0-126 0 0,0 0-97 0 0,0 0-51 0 0,0 0-37 0 0,-31 28-26 0 0,-98 90-30 0 0,75-53 130 0 0,50-55-515 0 0,1-4-27 0 0,0 0-1 0 0,0 0 1 0 0,0 0 0 0 0,0 0-1 0 0,1 1 1 0 0,0-1 0 0 0,1 1 0 0 0,-1 0-1 0 0,1-1 1 0 0,0 1 0 0 0,1 0 0 0 0,0-1-1 0 0,0 1 1 0 0,0 0 0 0 0,1 0-1 0 0,0-1 1 0 0,0 1 0 0 0,1 0 0 0 0,0-1-1 0 0,0 1 1 0 0,0-1 0 0 0,1 0-1 0 0,0 0 1 0 0,0 0 0 0 0,1 0 0 0 0,0 0-1 0 0,0-1 1 0 0,0 0 0 0 0,0 0-1 0 0,1 0 1 0 0,0 0 0 0 0,0 0 0 0 0,0-1-1 0 0,1 0 1 0 0,-1 0 0 0 0,1-1-1 0 0,0 0 1 0 0,0 0 0 0 0,2 1-79 0 0,4-2 172 0 0,1 0 0 0 0,0-1 1 0 0,0 0-1 0 0,-1-1 0 0 0,1 0 1 0 0,0-1-1 0 0,0-1 0 0 0,-1 0 1 0 0,1-1-1 0 0,-1 0 0 0 0,1-1 1 0 0,-1 0-1 0 0,0-1 0 0 0,-1 0 0 0 0,1-1 1 0 0,-1 0-1 0 0,0-1 0 0 0,-1 0 1 0 0,1-1-1 0 0,-1 0 0 0 0,-1 0 1 0 0,0-1-1 0 0,0-1 0 0 0,-1 0 0 0 0,0 0 1 0 0,0 0-1 0 0,-1-1 0 0 0,-1 0 1 0 0,0 0-1 0 0,3-7-172 0 0,-5 9-22 0 0,0 1 0 0 0,-1-1 0 0 0,0 1 1 0 0,0-1-1 0 0,-1 0 0 0 0,0 0 0 0 0,-1 0 0 0 0,0-1 0 0 0,0 1 0 0 0,-1 0 1 0 0,0 0-1 0 0,0-1 0 0 0,-1 1 0 0 0,-1 0 0 0 0,1 0 0 0 0,-2 0 1 0 0,1 0-1 0 0,-1 0 0 0 0,0 1 0 0 0,-1-1 0 0 0,0 1 0 0 0,-1 0 0 0 0,1 0 1 0 0,-1 0-1 0 0,-1 1 0 0 0,0-1 0 0 0,0 1 0 0 0,0 1 0 0 0,-1-1 0 0 0,0 1 1 0 0,0 0-1 0 0,0 1 0 0 0,-1 0 0 0 0,0 0 0 0 0,0 0 0 0 0,0 1 0 0 0,-1 0 1 0 0,1 1-1 0 0,-9-2 22 0 0,7 3-169 0 0,0 1 0 0 0,0 1 0 0 0,0 0 0 0 0,-1 1 1 0 0,1-1-1 0 0,0 2 0 0 0,0 0 0 0 0,0 0 0 0 0,0 1 0 0 0,1 0 1 0 0,-1 0-1 0 0,1 1 0 0 0,-9 5 169 0 0,-25 17-3403 0 0,3 4-3783 0 0,26-15-4347 0 0</inkml:trace>
  <inkml:trace contextRef="#ctx0" brushRef="#br0" timeOffset="-139904.759">7009 2513 7626 0 0,'0'0'2811'0'0,"0"0"-584"0"0,0 0-385 0 0,0 0-321 0 0,0 0-390 0 0,0 0-342 0 0,0 0-300 0 0,0 0-113 0 0,0 0 21 0 0,0 0 37 0 0,0 0 25 0 0,0 0-27 0 0,0 0-47 0 0,-11 23-66 0 0,-39 74-47 0 0,8 26 353 0 0,-39 97-558 0 0,66-191-147 0 0,10-20 60 0 0,11-22 211 0 0,109-248 861 0 0,-21 42-764 0 0,-83 204-7 0 0,-10 46-95 0 0,-1-18-180 0 0,-1 15 5 0 0,1 0-1 0 0,1 0 1 0 0,2 0-1 0 0,1 0 0 0 0,1 0 1 0 0,1-1-1 0 0,1 0 1 0 0,2 0-1 0 0,1-1 0 0 0,1 0 1 0 0,1-1-1 0 0,1 0 0 0 0,1 0 1 0 0,7 7-11 0 0,-18-28 17 0 0,0-1 0 0 0,0 1 0 0 0,0-1 0 0 0,1 0 0 0 0,-1 0-1 0 0,1 0 1 0 0,-1 0 0 0 0,1-1 0 0 0,0 1 0 0 0,0-1 0 0 0,0 0 0 0 0,1 0 0 0 0,-1-1 0 0 0,0 1 0 0 0,1-1 0 0 0,-1 0 0 0 0,1 0 0 0 0,-1-1 0 0 0,1 1 0 0 0,0-1-17 0 0,-1-1 76 0 0,-1-1 0 0 0,0 0 0 0 0,1 0 1 0 0,-1 0-1 0 0,0 0 0 0 0,0 0 0 0 0,0-1 1 0 0,0 0-1 0 0,-1 1 0 0 0,1-1 1 0 0,-1 0-1 0 0,1 0 0 0 0,-1 0 0 0 0,0-1 1 0 0,0 1-1 0 0,0 0 0 0 0,-1-1 0 0 0,1-2-76 0 0,0 3 85 0 0,13-30 260 0 0,-2 0 1 0 0,-1 0-1 0 0,-1-2 0 0 0,-2 1 0 0 0,-2-1 0 0 0,3-33-345 0 0,5-16 174 0 0,16-45-80 0 0,-31 116-803 0 0,-4 21-1263 0 0,0 9-2416 0 0,2-4-3567 0 0,1-2-4336 0 0</inkml:trace>
  <inkml:trace contextRef="#ctx0" brushRef="#br0" timeOffset="-139260.191">7821 2741 0 0 0,'0'0'1084'0'0,"0"0"418"0"0,0 0 150 0 0,0 0-69 0 0,0 0-82 0 0,0 0-88 0 0,0 0-57 0 0,4-1-15 0 0,11-4-57 0 0,-12 3-68 0 0,-3 2-10 0 0,0 0-25 0 0,0 0-94 0 0,0 0-94 0 0,0 0-109 0 0,0 0-71 0 0,0 0-61 0 0,0 0-39 0 0,0 0-64 0 0,0 0-55 0 0,0 0-36 0 0,0 0-75 0 0,0 0-27 0 0,0 0-40 0 0,0 0-45 0 0,38 5 2432 0 0,-4-4-2434 0 0,0-1-1 0 0,0-2 1 0 0,0-1-1 0 0,0-2 1 0 0,0-1 0 0 0,26-9-369 0 0,-10 4 250 0 0,31-8-994 0 0,-122 35-2901 0 0,25-12 1440 0 0,0 1-2111 0 0,5-4-3028 0 0,3-1-4187 0 0</inkml:trace>
  <inkml:trace contextRef="#ctx0" brushRef="#br0" timeOffset="-138964.863">7915 2918 5705 0 0,'0'0'3769'0'0,"0"0"-1083"0"0,0 0-636 0 0,0 0-222 0 0,0 0-173 0 0,0 0-195 0 0,0 0-218 0 0,0 0-135 0 0,0 0-130 0 0,0 0-110 0 0,0 0-63 0 0,0 0-127 0 0,0 0-39 0 0,2 9 7 0 0,7 28-37 0 0,-9-36-569 0 0,1 0 0 0 0,0 0 0 0 0,-1 0 0 0 0,1 0 1 0 0,0 0-1 0 0,-1 0 0 0 0,1-1 0 0 0,0 1 0 0 0,0 0 0 0 0,0 0 1 0 0,-1-1-1 0 0,1 1 0 0 0,0 0 0 0 0,0-1 0 0 0,0 1 1 0 0,0-1-1 0 0,0 0 0 0 0,0 1 0 0 0,1-1 0 0 0,-1 0 0 0 0,0 1 1 0 0,0-1-1 0 0,0 0 0 0 0,0 0 0 0 0,0 0 0 0 0,0 0 0 0 0,0 0 1 0 0,0 0-1 0 0,1 0 0 0 0,-1-1 0 0 0,0 1 0 0 0,0 0 0 0 0,1-1-39 0 0,5 0 205 0 0,144-17 1437 0 0,2-19-2077 0 0,-144 29-975 0 0,-7 6-3062 0 0,-1 1-4304 0 0,-1 1-4004 0 0</inkml:trace>
  <inkml:trace contextRef="#ctx0" brushRef="#br0" timeOffset="-135766.921">8965 2590 2080 0 0,'0'0'1591'0'0,"0"0"-553"0"0,0 0-124 0 0,0 0 172 0 0,0 0 304 0 0,0 0 184 0 0,0 0-50 0 0,0 0-258 0 0,0 0-358 0 0,0 0-253 0 0,0 0-158 0 0,-23 24-87 0 0,-71 76-14 0 0,58-35 241 0 0,35-55-514 0 0,-1 2 50 0 0,0 0-1 0 0,0 1 1 0 0,1-1 0 0 0,1 1 0 0 0,0-1 0 0 0,1 1-1 0 0,0-1 1 0 0,1 1 0 0 0,0-1 0 0 0,1 0 0 0 0,1 0-1 0 0,0 0 1 0 0,0 0 0 0 0,1-1 0 0 0,0 0 0 0 0,1 1-1 0 0,1-2 1 0 0,0 1 0 0 0,0-1 0 0 0,1 0 0 0 0,3 3-173 0 0,-5-10 156 0 0,0 0 1 0 0,1-1 0 0 0,-1 0-1 0 0,0 0 1 0 0,1 0 0 0 0,-1 0-1 0 0,1-1 1 0 0,0-1 0 0 0,-1 1 0 0 0,1-1-1 0 0,0 0 1 0 0,0 0 0 0 0,-1-1-1 0 0,1 0 1 0 0,0 0 0 0 0,-1 0-1 0 0,1-1 1 0 0,-1 0 0 0 0,0-1 0 0 0,0 1-1 0 0,0-1 1 0 0,0 0 0 0 0,0-1-1 0 0,0 1 1 0 0,-1-1 0 0 0,1 0-1 0 0,-1-1 1 0 0,0 1 0 0 0,-1-1 0 0 0,1-1-157 0 0,12-7 136 0 0,-1-2 1 0 0,0 0 0 0 0,-1-1 0 0 0,-1 0 0 0 0,0-1 0 0 0,-2-1 0 0 0,0 0 0 0 0,0 0 0 0 0,-2-2 0 0 0,-1 1 0 0 0,0-1 0 0 0,-1 0 0 0 0,-1-1 0 0 0,-1 0 0 0 0,-1 0 0 0 0,-1 0 0 0 0,-1-1-1 0 0,-1 1 1 0 0,0-13-137 0 0,-3 26-20 0 0,0 0 0 0 0,-1 0-1 0 0,0 0 1 0 0,0 1-1 0 0,-1-1 1 0 0,0 1-1 0 0,0-1 1 0 0,-1 1-1 0 0,0 0 1 0 0,0 0-1 0 0,0 1 1 0 0,-1-1-1 0 0,0 1 1 0 0,-1 0 0 0 0,1 0-1 0 0,-1 1 1 0 0,0 0-1 0 0,0 0 1 0 0,-1 0-1 0 0,0 1 1 0 0,0 0-1 0 0,0 0 1 0 0,0 0-1 0 0,0 1 1 0 0,-1 0-1 0 0,1 1 1 0 0,-1 0-1 0 0,0 0 1 0 0,0 0 0 0 0,0 1-1 0 0,0 0 1 0 0,-1 1 20 0 0,-1 0-262 0 0,-1 0 0 0 0,1 0 0 0 0,0 1 0 0 0,0 1 0 0 0,0 0 0 0 0,0 0 0 0 0,0 1 0 0 0,0 0 0 0 0,1 1 0 0 0,-1 0 0 0 0,1 0-1 0 0,0 1 1 0 0,0 0 0 0 0,1 1 0 0 0,-7 5 262 0 0,-12 12-3040 0 0,11-7-2337 0 0,2 0-5960 0 0</inkml:trace>
  <inkml:trace contextRef="#ctx0" brushRef="#br0" timeOffset="-135223.353">9438 2844 7986 0 0,'0'0'2596'0'0,"0"0"-478"0"0,0 0-154 0 0,0 0 64 0 0,0 0-55 0 0,0 0-251 0 0,0 0-394 0 0,0 0-338 0 0,0 0-235 0 0,0 0-181 0 0,0 0-91 0 0,0 0-92 0 0,0 0-98 0 0,3 19 321 0 0,-32 20-513 0 0,29-38-131 0 0,0-1-24 0 0,0 0 38 0 0,0 0 22 0 0,0 0 3 0 0,0 0 0 0 0,11-7 106 0 0,34-41 616 0 0,-44 48-602 0 0,-1 0-5 0 0,0 0-39 0 0,0 0 1 0 0,0 0-10 0 0,-11 11-204 0 0,-8 32-1454 0 0,33-42-4808 0 0,-10-2 497 0 0,-1-2-5452 0 0</inkml:trace>
  <inkml:trace contextRef="#ctx0" brushRef="#br0" timeOffset="-134856.892">9752 2336 9106 0 0,'0'0'2638'0'0,"0"0"-454"0"0,0 0-227 0 0,0 0-90 0 0,0 0-88 0 0,0 0-306 0 0,0 0-404 0 0,0 0-369 0 0,0 0-297 0 0,0 0-127 0 0,0 0-91 0 0,0 0-53 0 0,0 0-19 0 0,3 11 193 0 0,-16 106 730 0 0,4-80-937 0 0,-19 92-46 0 0,29-128-49 0 0,0 0 0 0 0,0 0 0 0 0,0 1 1 0 0,0-1-1 0 0,0 0 0 0 0,1 0 0 0 0,-1-1 0 0 0,1 1 0 0 0,-1 0 0 0 0,0 0 0 0 0,1-1 1 0 0,-1 1-1 0 0,1 0 0 0 0,0-1 0 0 0,-1 0 0 0 0,1 1 0 0 0,-1-1 0 0 0,1 0 0 0 0,0 0 1 0 0,-1 0-1 0 0,1 0 0 0 0,-1 0 0 0 0,1 0 0 0 0,0 0 0 0 0,-1-1 0 0 0,1 1 0 0 0,-1-1 1 0 0,1 1-5 0 0,6-1 53 0 0,118-36 644 0 0,-91 17-605 0 0,-33 18 169 0 0,3-2-3912 0 0,-11 1-8068 0 0,5 3 550 0 0</inkml:trace>
  <inkml:trace contextRef="#ctx0" brushRef="#br0" timeOffset="-134574.19">9995 2299 6489 0 0,'0'0'2886'0'0,"0"0"-369"0"0,0 0-277 0 0,0 0-221 0 0,0 0-213 0 0,0 0-351 0 0,0 0-409 0 0,0 0-343 0 0,0 0-229 0 0,0 0-152 0 0,0 0-78 0 0,0 0 33 0 0,0 0 25 0 0,-4 7 31 0 0,-4 7-93 0 0,1 0 1 0 0,0 1-1 0 0,1-1 1 0 0,1 2-1 0 0,0-1 1 0 0,1 0-1 0 0,-1 15-240 0 0,-37 275 1034 0 0,31-231-955 0 0,-29 106-116 0 0,30-152-1278 0 0,12-24-4352 0 0,7-17-4931 0 0,-4 6 2306 0 0</inkml:trace>
  <inkml:trace contextRef="#ctx0" brushRef="#br0" timeOffset="-133725.008">10303 2339 5833 0 0,'0'0'1687'0'0,"0"0"-609"0"0,0 0-223 0 0,0 0 176 0 0,0 0 325 0 0,0 0 167 0 0,0 0-71 0 0,0 0-209 0 0,0 0-256 0 0,0 0-158 0 0,0 0-107 0 0,0 0-102 0 0,0 0-108 0 0,-8 29-82 0 0,-26 91-88 0 0,-49 159 557 0 0,42-159-948 0 0,39-114-6 0 0,-5 10 103 0 0,5-31 83 0 0,55-198-67 0 0,70-83 169 0 0,-111 280 428 0 0,-17 47-122 0 0,0-3-478 0 0,5-8-37 0 0,0 0 1 0 0,1 0 0 0 0,1 0 0 0 0,0 0-1 0 0,2 0 1 0 0,0-1 0 0 0,8 19-25 0 0,61 175 24 0 0,-73-211-10 0 0,1 1 1 0 0,0-1-1 0 0,0 1 0 0 0,0-1 1 0 0,1 0-1 0 0,-1 1 0 0 0,0-1 1 0 0,1 0-1 0 0,0 0 1 0 0,-1 0-1 0 0,1 0 0 0 0,0 0 1 0 0,0 0-1 0 0,0-1 0 0 0,0 1 1 0 0,0-1-1 0 0,1 1 0 0 0,-1-1 1 0 0,0 0-1 0 0,1 0 1 0 0,-1 0-1 0 0,1 0 0 0 0,-1 0 1 0 0,1-1-1 0 0,0 1 0 0 0,-1-1 1 0 0,1 1-1 0 0,-1-1 0 0 0,1 0 1 0 0,0 0-1 0 0,-1 0 0 0 0,1 0 1 0 0,0-1-1 0 0,-1 1 1 0 0,1-1-1 0 0,-1 0 0 0 0,1 1 1 0 0,-1-1-1 0 0,1 0 0 0 0,-1-1 1 0 0,1 1-1 0 0,-1 0 0 0 0,1-2-14 0 0,13-10 212 0 0,-2 0-1 0 0,0-2 1 0 0,-1 1-1 0 0,0-2 1 0 0,-1 0-1 0 0,-1 0 1 0 0,-1-1-1 0 0,0-1 1 0 0,-1 1-1 0 0,-1-1 1 0 0,0-1-1 0 0,-2 0 0 0 0,0 0 1 0 0,3-19-212 0 0,1-24 230 0 0,-2-2-1 0 0,-4 1 1 0 0,-2-1 0 0 0,-3 0-230 0 0,-13 42-235 0 0,1 48-1557 0 0,2 17-1026 0 0,8-28-467 0 0,1 1-3451 0 0,1-2-5036 0 0</inkml:trace>
  <inkml:trace contextRef="#ctx0" brushRef="#br0" timeOffset="-133158.94">11098 2571 4401 0 0,'0'0'2853'0'0,"0"0"-581"0"0,0 0-321 0 0,0 0 19 0 0,0 0-16 0 0,0 0-129 0 0,0 0-284 0 0,0 0-366 0 0,0 0-247 0 0,0 0-137 0 0,0 0-61 0 0,0 0-29 0 0,0 0-25 0 0,3-2-81 0 0,-4 2-583 0 0,1 0 1 0 0,0 0-1 0 0,-1 0 1 0 0,1 0 0 0 0,0 0-1 0 0,0 0 1 0 0,-1 0-1 0 0,1 0 1 0 0,0 0 0 0 0,-1 0-1 0 0,1-1 1 0 0,0 1-1 0 0,0 0 1 0 0,-1 0 0 0 0,1 0-1 0 0,0 0 1 0 0,0-1-1 0 0,-1 1 1 0 0,1 0 0 0 0,0 0-1 0 0,0 0 1 0 0,0-1-1 0 0,-1 1 1 0 0,1 0 0 0 0,0 0-1 0 0,0-1 1 0 0,0 1-1 0 0,0 0 1 0 0,0 0 0 0 0,0-1-1 0 0,-1 1 1 0 0,1 0-1 0 0,0 0 1 0 0,0-1 0 0 0,0 1-1 0 0,0 0 1 0 0,0-1-1 0 0,0 1 1 0 0,0 0 0 0 0,0 0-1 0 0,0-1 1 0 0,0 1-1 0 0,0 0 1 0 0,1-1 0 0 0,-1 1-1 0 0,0 0 1 0 0,0 0-1 0 0,0-1 1 0 0,0 1 0 0 0,0 0-1 0 0,0 0 1 0 0,1-1 0 0 0,-1 1-1 0 0,0 0 1 0 0,0 0-1 0 0,0-1 1 0 0,1 1 0 0 0,-1 0-1 0 0,0 0 1 0 0,0 0-1 0 0,1 0 1 0 0,-1-1 0 0 0,0 1-1 0 0,0 0 1 0 0,1 0-1 0 0,-1 0 1 0 0,0 0 0 0 0,1 0-13 0 0,-33 4 373 0 0,-104 34 416 0 0,134-35-787 0 0,1 0-1 0 0,0 0 1 0 0,0 0 0 0 0,0 1 0 0 0,0-1 0 0 0,0 0 0 0 0,1 0 0 0 0,-1 0 0 0 0,1 1 0 0 0,0-1 0 0 0,0 0-1 0 0,0 0 1 0 0,1 0 0 0 0,-1 1 0 0 0,1-1 0 0 0,0 0 0 0 0,-1 0 0 0 0,1 0 0 0 0,1 0 0 0 0,-1 0 0 0 0,0 0-1 0 0,1 0 1 0 0,0 0 0 0 0,-1-1 0 0 0,1 1 0 0 0,1 0-2 0 0,57 54-8 0 0,-51-51 21 0 0,-1 1 1 0 0,1 0-1 0 0,-2 0 0 0 0,1 1 1 0 0,-1 0-1 0 0,0 1 0 0 0,0-1 1 0 0,-1 1-1 0 0,0 1 0 0 0,1 3-13 0 0,-4-6 51 0 0,0 1-1 0 0,0 0 0 0 0,-1-1 0 0 0,0 1 0 0 0,0 0 1 0 0,-1 0-1 0 0,0 0 0 0 0,0 1 0 0 0,-1-1 1 0 0,0 0-1 0 0,0 0 0 0 0,-2 4-50 0 0,0-8 45 0 0,-2 0-1 0 0,1 1 0 0 0,0-1 1 0 0,-1 0-1 0 0,0-1 1 0 0,0 1-1 0 0,0 0 0 0 0,0-1 1 0 0,-1 0-1 0 0,0 0 1 0 0,1-1-1 0 0,-1 1 0 0 0,0-1 1 0 0,0 0-1 0 0,0 0 1 0 0,0-1-1 0 0,0 1 0 0 0,-1-1 1 0 0,1 0-1 0 0,0-1 1 0 0,-1 1-1 0 0,1-1 1 0 0,-1 0-1 0 0,1-1 0 0 0,0 1 1 0 0,-1-1-1 0 0,1 0 1 0 0,0 0-1 0 0,0 0 0 0 0,-1-2-44 0 0,-6 1-11 0 0,0-1-1 0 0,1 0 0 0 0,0-1 0 0 0,0 0 1 0 0,0-1-1 0 0,0 0 0 0 0,1-1 1 0 0,-1 0-1 0 0,2 0 0 0 0,-6-5 12 0 0,8-10-535 0 0,7 11-3931 0 0,0 4-2241 0 0,0-1-5558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07.1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4617 0 0,'0'0'1050'0'0,"0"0"-389"0"0,0 0-428 0 0,0 0-287 0 0,0 0 18 0 0,0 0 230 0 0,0 0 405 0 0,0 0 440 0 0,0 0 292 0 0,0 0 8 0 0,0 0-253 0 0,3 19 923 0 0,11-11-1751 0 0,0-1 1 0 0,0-1-1 0 0,1 0 0 0 0,-1-1 0 0 0,1-1 0 0 0,0 0 0 0 0,1-1 1 0 0,-1 0-1 0 0,1-1 0 0 0,-1-1 0 0 0,1-1 0 0 0,-1 0 0 0 0,1-1 0 0 0,9-2-258 0 0,23 2 373 0 0,654-25 2134 0 0,261-10-1582 0 0,-263 29-834 0 0,404-45 90 0 0,-649 26 369 0 0,174-7 433 0 0,413-34 353 0 0,-368 53-784 0 0,786-19 192 0 0,-676 33-581 0 0,135 11-59 0 0,-400-14-16 0 0,7-34-9 0 0,357-11 69 0 0,-771 45-175 0 0,316-24 122 0 0,-319 5-23 0 0,-70 11 1 0 0,-39 11-1 0 0,0 0-20 0 0,0 0-16 0 0,0 0 7 0 0,0 0 10 0 0,0 0-22 0 0,0 0-10 0 0,0 0-20 0 0,0 0-34 0 0,0 0 10 0 0,0 0-1 0 0,0 0-6 0 0,0 0-5 0 0,-5-5-1762 0 0,1 2-6673 0 0,4 0-3713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17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627 4260 0 0 0,'-27'22'145'0'0,"19"-19"6621"0"0,0-2-3510 0 0,-12-9-3337 0 0,15 5 1176 0 0,-113-5 4430 0 0,-98 5-1367 0 0,140-12-2951 0 0,61-44 595 0 0,5-118-1563 0 0,11-169-239 0 0,2 288 67 0 0,-5-127 17 0 0,-30 20 74 0 0,17 57-139 0 0,5 64-8 0 0,1-1 1 0 0,3-1-1 0 0,2 1 1 0 0,1-1-1 0 0,3-11-11 0 0,12-64 46 0 0,-13 75-13 0 0,-1-1 1 0 0,-2 1-1 0 0,-3 1 1 0 0,-1-1-1 0 0,-3-3-33 0 0,0-4 6 0 0,4 4 52 0 0,2 0-1 0 0,3-1 1 0 0,3-46-58 0 0,0 24 107 0 0,21-127 102 0 0,-5-308 203 0 0,0 321-286 0 0,-1-178 5 0 0,-16-89-47 0 0,15 273-74 0 0,3 122-64 0 0,-16 57 56 0 0,-2 1 33 0 0,1 0 0 0 0,0 0-51 0 0,-1 0-28 0 0,0 0-2 0 0,0 0 9 0 0,0 0-8 0 0,0 0-3 0 0,0 0-3 0 0,394-45-48 0 0,-28 9 111 0 0,-16-4-3 0 0,-83 29 9 0 0,144 4 113 0 0,-239 3-117 0 0,333 0 158 0 0,13 8-130 0 0,-389-8-20 0 0,165 0 62 0 0,-241 12-4 0 0,-53-8-49 0 0,0 0 28 0 0,0 0-5 0 0,0 0 10 0 0,0 0 19 0 0,0 0 18 0 0,0 0-15 0 0,0 0 2 0 0,0 0 16 0 0,0 0-51 0 0,0 0 0 0 0,0 0-18 0 0,0 0-15 0 0,0 0 4 0 0,0 0 9 0 0,0 0 6 0 0,0 0-20 0 0,0 0-5 0 0,0 0-44 0 0,0 0 3 0 0,0 0 7 0 0,0 0-7 0 0,0 0-1 0 0,0 0-42 0 0,0 0-60 0 0,-1 8-882 0 0,-3 8-254 0 0,-4 18-1822 0 0,5-12-5717 0 0,2-10-3068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2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520 397 128 0 0,'0'0'1416'0'0,"0"0"2"0"0,0 0 38 0 0,0 0 181 0 0,0 0 226 0 0,0 0 60 0 0,0 0-179 0 0,0 0-337 0 0,0 0-424 0 0,0 0-384 0 0,0 0-228 0 0,0-3-79 0 0,0-7 112 0 0,-1 18 491 0 0,-2 23 250 0 0,-78 217 1814 0 0,41-144-2648 0 0,-5-2 0 0 0,-4-3 0 0 0,-5-1-1 0 0,-48 64-310 0 0,23-62 126 0 0,78-100-102 0 0,1 0 17 0 0,0 0-2 0 0,0 0 15 0 0,0 0 18 0 0,0 0 16 0 0,0 0 20 0 0,0 0 28 0 0,0-9-116 0 0,0-6-49 0 0,0-1-1 0 0,0 1 1 0 0,2-1 0 0 0,0 1 0 0 0,1 0-1 0 0,0 0 1 0 0,5-14 29 0 0,35-69 9 0 0,4 2 0 0 0,45-69-9 0 0,26-48 62 0 0,-112 202-58 0 0,16-37 43 0 0,2 2-1 0 0,3 1 1 0 0,1 1 0 0 0,32-38-47 0 0,-59 81 3 0 0,-1 1-1 0 0,1-1 1 0 0,0 0-1 0 0,-1 1 1 0 0,1-1 0 0 0,-1 1-1 0 0,1-1 1 0 0,0 1 0 0 0,-1 0-1 0 0,1-1 1 0 0,0 1 0 0 0,-1 0-1 0 0,1-1 1 0 0,0 1 0 0 0,0 0-1 0 0,-1 0 1 0 0,1-1 0 0 0,0 1-1 0 0,0 0 1 0 0,-1 0 0 0 0,1 0-1 0 0,0 0 1 0 0,0 0 0 0 0,0 0-1 0 0,-1 1 1 0 0,1-1 0 0 0,0 0-1 0 0,0 0 1 0 0,-1 0 0 0 0,1 1-1 0 0,0-1 1 0 0,-1 0 0 0 0,1 1-1 0 0,0-1 1 0 0,-1 1 0 0 0,1-1-1 0 0,0 1 1 0 0,-1-1 0 0 0,1 1-1 0 0,-1-1 1 0 0,1 1-1 0 0,-1-1 1 0 0,1 1 0 0 0,-1 0-1 0 0,1-1 1 0 0,-1 1 0 0 0,0 0-1 0 0,1-1 1 0 0,-1 1 0 0 0,0 0-1 0 0,0 0 1 0 0,1-1 0 0 0,-1 1-1 0 0,0 0 1 0 0,0 0 0 0 0,0 0-1 0 0,0-1 1 0 0,0 1 0 0 0,0 0-1 0 0,0 0 1 0 0,0-1 0 0 0,-1 1-1 0 0,1 0 1 0 0,0 0 0 0 0,0-1-1 0 0,0 1 1 0 0,-1 0 0 0 0,1 0-3 0 0,1 6 92 0 0,60 247 683 0 0,-11 17-31 0 0,-24 95-261 0 0,-13-306-446 0 0,-12-88 1858 0 0,-6 11-1878 0 0,-1 0-1 0 0,-1 1 0 0 0,-1-1 1 0 0,0 2-1 0 0,-1-1 0 0 0,-1 1 1 0 0,0 0-1 0 0,-1 1 0 0 0,-1 1 1 0 0,0-1-1 0 0,-1 1-16 0 0,-9-11 26 0 0,2 1-25 0 0,-2 0 0 0 0,0 2 1 0 0,-1 1-1 0 0,-2 1 0 0 0,0 0 1 0 0,0 2-1 0 0,-2 1 0 0 0,0 2 1 0 0,-1 0-1 0 0,-2 1-1 0 0,-33-2-1041 0 0,62 15 519 0 0,1 0-189 0 0,0 0-210 0 0,23 0-3175 0 0,-13-1 2346 0 0,9-2-6333 0 0,-8 0-1876 0 0</inkml:trace>
  <inkml:trace contextRef="#ctx0" brushRef="#br0" timeOffset="523.75">1058 964 9178 0 0,'0'0'1883'0'0,"0"0"-292"0"0,0 0-251 0 0,0 0-78 0 0,0 0-122 0 0,0 0-200 0 0,0 0-253 0 0,0 0-239 0 0,0 0-214 0 0,0 0-132 0 0,0 0-22 0 0,0 0 124 0 0,0 0 168 0 0,1 6 149 0 0,19 114 1806 0 0,-18-97-2185 0 0,-1-1-1 0 0,-1 1 1 0 0,-1 0 0 0 0,-1-1 0 0 0,-1 1 0 0 0,0-1 0 0 0,-2 0 0 0 0,-5 15-142 0 0,8-33-340 0 0,2-4 385 0 0,0 0 1 0 0,0 0-1 0 0,-1-1 0 0 0,1 1 0 0 0,0 0 1 0 0,-1 0-1 0 0,1 0 0 0 0,0 0 0 0 0,-1 0 1 0 0,1 0-1 0 0,0 0 0 0 0,-1 0 1 0 0,1 0-1 0 0,0 0 0 0 0,-1 0 0 0 0,1 0 1 0 0,0 0-1 0 0,-1 0 0 0 0,1 0 0 0 0,0 0 1 0 0,-1 0-1 0 0,1 0 0 0 0,0 0 0 0 0,0 0 1 0 0,-1 0-1 0 0,1 1 0 0 0,0-1 1 0 0,-1 0-1 0 0,1 0 0 0 0,0 0 0 0 0,0 1 1 0 0,-1-1-1 0 0,1 0 0 0 0,0 0 0 0 0,0 1 1 0 0,0-1-1 0 0,-1 0 0 0 0,1 0 0 0 0,0 1 1 0 0,0-1-1 0 0,0 0 0 0 0,0 1 1 0 0,-1-1-1 0 0,1 0 0 0 0,0 1 0 0 0,0-1 1 0 0,0 0-1 0 0,0 1 0 0 0,0-1 0 0 0,0 0 1 0 0,0 1-1 0 0,0-1 0 0 0,0 0 1 0 0,0 1-1 0 0,0-1 0 0 0,0 0 0 0 0,0 1 1 0 0,1-1-1 0 0,-1 0-45 0 0,-4-18 34 0 0,1-1 1 0 0,1 0-1 0 0,1 0 1 0 0,1 1-1 0 0,0-1 1 0 0,1 0-1 0 0,1 0 1 0 0,1 0-1 0 0,1 1 1 0 0,0-1-1 0 0,2 1 0 0 0,0 0 1 0 0,5-10-35 0 0,-4 6 28 0 0,1-1 0 0 0,1 1 0 0 0,1 1 0 0 0,1 0 1 0 0,0 0-1 0 0,2 1 0 0 0,0 0 0 0 0,2 1 0 0 0,0 1 0 0 0,2-1-28 0 0,19-6-130 0 0,-1 73 26 0 0,12-13-743 0 0,-28-31-2883 0 0,2-3-5162 0 0,-17-1-2717 0 0</inkml:trace>
  <inkml:trace contextRef="#ctx0" brushRef="#br0" timeOffset="1038.127">1507 1071 11394 0 0,'0'0'1498'0'0,"0"0"-776"0"0,0 0-325 0 0,0 0 139 0 0,0 0 162 0 0,0 0 143 0 0,0 0 101 0 0,0 0 7 0 0,0 0-57 0 0,0 0-86 0 0,0 0-90 0 0,0 0-46 0 0,20 4-41 0 0,64 9-22 0 0,-82-12-541 0 0,1-1 1 0 0,0 1-1 0 0,0-1 1 0 0,0 0-1 0 0,0 0 1 0 0,0-1-1 0 0,0 1 1 0 0,0 0-1 0 0,0-1 1 0 0,0 0-1 0 0,-1 0 1 0 0,1 0-1 0 0,0 0 1 0 0,0 0-1 0 0,-1 0 1 0 0,1-1-1 0 0,-1 1 1 0 0,1-1-1 0 0,-1 0 1 0 0,0 0-1 0 0,1 0 1 0 0,-1 0-1 0 0,0 0 1 0 0,0 0-1 0 0,0-1-66 0 0,6-6 206 0 0,0 3-112 0 0,0-1 0 0 0,0 0-1 0 0,-1-1 1 0 0,0 1 0 0 0,0-2-1 0 0,-1 1 1 0 0,0-1 0 0 0,-1 0 0 0 0,1 0-1 0 0,-2 0 1 0 0,1-1 0 0 0,-2 1-1 0 0,1-1 1 0 0,-1 0 0 0 0,0 0-1 0 0,-1-1 1 0 0,-1 1 0 0 0,1 0 0 0 0,-1-6-94 0 0,-3 13-1 0 0,0 0 0 0 0,0 1 0 0 0,1 0 0 0 0,-2-1 1 0 0,1 1-1 0 0,0 0 0 0 0,0 0 0 0 0,-1 0 0 0 0,1 0 1 0 0,-1 0-1 0 0,1 1 0 0 0,-1-1 0 0 0,0 1 0 0 0,0 0 1 0 0,0 0-1 0 0,0 0 0 0 0,1 0 0 0 0,-1 0 0 0 0,-1 1 1 0 0,1-1-1 0 0,0 1 0 0 0,0 0 0 0 0,0 0 0 0 0,0 0 1 0 0,0 0-1 0 0,0 0 0 0 0,0 1 0 0 0,0-1 0 0 0,0 1 1 0 0,0 0-1 0 0,0 0 0 0 0,0 0 0 0 0,0 0 0 0 0,1 1 1 0 0,-3 0 0 0 0,-18 10-24 0 0,1 2 1 0 0,0 0-1 0 0,0 1 1 0 0,2 1-1 0 0,0 1 1 0 0,0 1-1 0 0,2 1 1 0 0,1 0-1 0 0,0 1 1 0 0,-5 10 23 0 0,-29 71 0 0 0,50-98 4 0 0,0 1 0 0 0,1-1 0 0 0,-1 1 0 0 0,1-1 0 0 0,0 1 0 0 0,0-1 0 0 0,0 1 0 0 0,0-1 0 0 0,1 1 0 0 0,-1-1 0 0 0,1 1 0 0 0,0-1 0 0 0,0 1 0 0 0,0-1 0 0 0,0 0 0 0 0,1 0 0 0 0,-1 1 0 0 0,1-1 0 0 0,0 0 0 0 0,0 0 0 0 0,0-1 0 0 0,0 1 0 0 0,1 0 0 0 0,-1-1 0 0 0,1 1 0 0 0,-1-1 0 0 0,1 0 0 0 0,0 0 0 0 0,0 0 0 0 0,0 0-4 0 0,12 4 24 0 0,-1 0 0 0 0,1-1 0 0 0,0 0 0 0 0,0-2 0 0 0,1 0 0 0 0,-1 0 0 0 0,1-1 0 0 0,0-1 0 0 0,-1-1 0 0 0,1 0 0 0 0,0-1 0 0 0,-1-1 0 0 0,14-3-24 0 0,110-42-916 0 0,-84 18-3497 0 0,-44 23 2679 0 0,4-4-5054 0 0,-5 2-4868 0 0</inkml:trace>
  <inkml:trace contextRef="#ctx0" brushRef="#br0" timeOffset="1401.379">2181 957 7162 0 0,'0'0'2965'0'0,"0"0"-696"0"0,0 0-347 0 0,0 0-51 0 0,0 0-73 0 0,0 0-145 0 0,0 0-305 0 0,0 0-277 0 0,0 0-197 0 0,0 0-250 0 0,0 0-205 0 0,0 0-175 0 0,0 0-121 0 0,-15 10 15 0 0,-101 76 301 0 0,110-80-420 0 0,0-1 0 0 0,0 1 0 0 0,1 0 0 0 0,0 0-1 0 0,0 0 1 0 0,0 1 0 0 0,1 0 0 0 0,-1 0 0 0 0,2 0 0 0 0,-1 1 0 0 0,1-1 0 0 0,0 1-1 0 0,1 0 1 0 0,0-1 0 0 0,0 1 0 0 0,1 0 0 0 0,0 0 0 0 0,0 1 0 0 0,1 3-19 0 0,2-9 24 0 0,0 0 0 0 0,1-1 0 0 0,0 1 0 0 0,0-1 0 0 0,-1 0 0 0 0,1 0 0 0 0,0 0 0 0 0,1 0 0 0 0,-1-1 0 0 0,0 1 0 0 0,1-1 0 0 0,-1 0 0 0 0,0 0 0 0 0,1 0 0 0 0,-1 0 0 0 0,1-1 0 0 0,0 1 0 0 0,-1-1 0 0 0,1 0 0 0 0,-1 0 0 0 0,1 0 0 0 0,0-1 0 0 0,-1 1 0 0 0,1-1 0 0 0,-1 0 0 0 0,1 0 0 0 0,-1 0 0 0 0,0 0 0 0 0,1-1 0 0 0,-1 1 0 0 0,1-1-24 0 0,23-11 144 0 0,-1-1 1 0 0,-1-1-1 0 0,0-2 1 0 0,-1 0 0 0 0,-1-1-1 0 0,0-2 1 0 0,-1 0-1 0 0,6-10-144 0 0,49-30 171 0 0,-76 61-168 0 0,1-1 0 0 0,0 0 0 0 0,-1 1 0 0 0,1-1 0 0 0,0 1 0 0 0,-1 0 0 0 0,1-1 0 0 0,-1 1 1 0 0,1 0-1 0 0,-1 0 0 0 0,1 0 0 0 0,-1 0 0 0 0,0 0 0 0 0,1 1 0 0 0,-1-1 0 0 0,0 0 0 0 0,0 0 0 0 0,0 1 0 0 0,0-1 0 0 0,0 1 0 0 0,0-1 1 0 0,0 1-1 0 0,-1-1 0 0 0,1 1 0 0 0,-1 0 0 0 0,1-1 0 0 0,-1 1 0 0 0,1 0 0 0 0,-1-1 0 0 0,0 1 0 0 0,0 0 0 0 0,0-1 0 0 0,0 1 0 0 0,0 0 1 0 0,0 0-1 0 0,0-1 0 0 0,-1 2-3 0 0,2-1 7 0 0,6 41 23 0 0,25 75 58 0 0,-29-114-105 0 0,-1 0 0 0 0,1-1 0 0 0,-1 1 0 0 0,1-1 0 0 0,0 0 0 0 0,0 0 0 0 0,1 0 0 0 0,-1 0 0 0 0,1-1 0 0 0,-1 1 0 0 0,1-1 0 0 0,0 0 0 0 0,0 0 0 0 0,0 0 0 0 0,0 0-1 0 0,0-1 1 0 0,0 0 0 0 0,0 1 0 0 0,1-2 0 0 0,-1 1 0 0 0,0 0 0 0 0,1-1 0 0 0,0 0 17 0 0,14-7-3475 0 0,-2-10-3443 0 0,-14 10-5261 0 0</inkml:trace>
  <inkml:trace contextRef="#ctx0" brushRef="#br0" timeOffset="3437.393">3431 883 0 0 0,'0'0'531'0'0,"0"0"333"0"0,0 0 100 0 0,0 0 56 0 0,0 0 127 0 0,0 0 66 0 0,0 0-68 0 0,0 0-134 0 0,0 0-187 0 0,0 0-165 0 0,0 0-138 0 0,-19 19-88 0 0,-58 58-49 0 0,46-18 317 0 0,24 88 1318 0 0,8-145-1915 0 0,0 1-1 0 0,0-1 0 0 0,1 1 0 0 0,-1-1 1 0 0,1 1-1 0 0,0-1 0 0 0,0 0 1 0 0,-1 0-1 0 0,1 0 0 0 0,1 0 1 0 0,-1 0-1 0 0,0 0 0 0 0,0 0 0 0 0,1-1 1 0 0,-1 1-1 0 0,1-1 0 0 0,-1 0 1 0 0,1 0-1 0 0,0 0 0 0 0,0 0 1 0 0,-1 0-1 0 0,1 0 0 0 0,0-1 1 0 0,0 1-1 0 0,0-1 0 0 0,0 0 0 0 0,-1 0 1 0 0,1 0-1 0 0,0 0 0 0 0,0-1 1 0 0,0 1-1 0 0,0-1 0 0 0,-1 1 1 0 0,1-1-1 0 0,0 0 0 0 0,0 0 1 0 0,-1-1-1 0 0,1 1 0 0 0,-1 0 0 0 0,1-1 1 0 0,0 0-104 0 0,11-11 179 0 0,-1 0 0 0 0,0-1 1 0 0,-1-1-1 0 0,0 0 0 0 0,-2-1 0 0 0,1 0 1 0 0,-2 0-1 0 0,0-1 0 0 0,-1-1 0 0 0,-1 1 1 0 0,-1-1-1 0 0,0 0 0 0 0,-1-1 1 0 0,-1 1-1 0 0,-1-1 0 0 0,0 0 0 0 0,-2 0 1 0 0,0 0-1 0 0,-2-15-179 0 0,0 27-44 0 0,0 1 1 0 0,0 0-1 0 0,0 0 1 0 0,-1-1-1 0 0,0 1 0 0 0,-1 0 1 0 0,1 1-1 0 0,-1-1 1 0 0,0 0-1 0 0,-1 1 1 0 0,1 0-1 0 0,-1-1 0 0 0,0 1 1 0 0,0 1-1 0 0,-1-1 1 0 0,1 1-1 0 0,-1-1 1 0 0,0 1-1 0 0,0 1 1 0 0,-1-1-1 0 0,1 1 0 0 0,-1 0 1 0 0,1 0-1 0 0,-1 0 1 0 0,0 1-1 0 0,0 0 1 0 0,0 0-1 0 0,-1 1 0 0 0,1 0 1 0 0,0 0 43 0 0,5 1-26 0 0,0 1-1 0 0,1-1 1 0 0,-1 1 0 0 0,0 0 0 0 0,1-1 0 0 0,-1 1 0 0 0,0 0-1 0 0,1 0 1 0 0,-1-1 0 0 0,1 1 0 0 0,0 0 0 0 0,-1 0-1 0 0,1 0 1 0 0,0 0 0 0 0,-1 0 0 0 0,1 0 0 0 0,0-1-1 0 0,0 1 1 0 0,0 0 0 0 0,0 0 0 0 0,0 0 0 0 0,0 0-1 0 0,0 0 1 0 0,0 0 0 0 0,0 0 0 0 0,0 0 0 0 0,0 0-1 0 0,1 0 1 0 0,-1-1 0 0 0,0 1 0 0 0,1 0 0 0 0,-1 0-1 0 0,0 0 1 0 0,1 0 0 0 0,-1-1 0 0 0,1 1 0 0 0,-1 0-1 0 0,1 0 1 0 0,0-1 0 0 0,-1 1 0 0 0,1 0 0 0 0,0-1-1 0 0,0 1 1 0 0,-1-1 0 0 0,2 1 26 0 0,6-2 102 0 0,1 0 1 0 0,0-1-1 0 0,-1 0 1 0 0,1 0-1 0 0,-1-1 1 0 0,1 0-1 0 0,-1 0 1 0 0,0-1-1 0 0,0 0 1 0 0,-1-1-1 0 0,1 1 1 0 0,-1-2-1 0 0,0 1 1 0 0,-1-1-1 0 0,1 0 1 0 0,-1 0-1 0 0,0-1 1 0 0,0 1-1 0 0,-1-1 1 0 0,0-1-1 0 0,2-3-102 0 0,10-9 202 0 0,15-17 89 0 0,-3-2 1 0 0,-1-1-1 0 0,-1-1 0 0 0,-3-1 1 0 0,-1-1-1 0 0,8-26-291 0 0,36-107 550 0 0,-55 142-69 0 0,-11 33-452 0 0,-1 20-186 0 0,48 507 436 0 0,-28-337-324 0 0,3 28-101 0 0,-4 193 146 0 0,-18-392 8 0 0,-1 0 0 0 0,-1 0 0 0 0,0 0 0 0 0,-1 0 0 0 0,-1-1 0 0 0,-1 1 0 0 0,-1-1 0 0 0,0 0 0 0 0,-1 0 0 0 0,-1 0 0 0 0,0-1-1 0 0,-1 0 1 0 0,-1 0 0 0 0,-1-1 0 0 0,0 0 0 0 0,-1-1 0 0 0,0 0 0 0 0,-1-1 0 0 0,-1 0 0 0 0,0-1 0 0 0,0 0 0 0 0,-1-1 0 0 0,-1-1 0 0 0,0 0 0 0 0,-1-1 0 0 0,-3 1-8 0 0,14-8 24 0 0,-1 0 1 0 0,0 0 0 0 0,0-1 0 0 0,0 0-1 0 0,0 0 1 0 0,0 0 0 0 0,0-1-1 0 0,-1 0 1 0 0,1 0 0 0 0,0-1 0 0 0,0 1-1 0 0,0-1 1 0 0,0-1 0 0 0,0 1-1 0 0,0-1 1 0 0,0 0 0 0 0,1 0-1 0 0,-1-1 1 0 0,1 0 0 0 0,-1 0 0 0 0,1 0-1 0 0,0-1 1 0 0,0 1 0 0 0,0-1-1 0 0,1 0 1 0 0,-1-1 0 0 0,1 1 0 0 0,0-1-1 0 0,1 0 1 0 0,-1 0 0 0 0,1 0-1 0 0,-1 0 1 0 0,2-1 0 0 0,-1 1-1 0 0,1-1 1 0 0,-1 0 0 0 0,2 1 0 0 0,-1-1-1 0 0,1 0 1 0 0,-1-2-25 0 0,3-3 5 0 0,-1 0-1 0 0,2 0 1 0 0,0 1-1 0 0,0-1 1 0 0,1 0 0 0 0,0 1-1 0 0,0-1 1 0 0,1 1 0 0 0,1 0-1 0 0,0 0 1 0 0,0 1-1 0 0,1 0 1 0 0,0-1 0 0 0,1 2-1 0 0,4-5-4 0 0,148-148-178 0 0,-44 69-2743 0 0,-86 73-2248 0 0,-8 6-6439 0 0</inkml:trace>
  <inkml:trace contextRef="#ctx0" brushRef="#br0" timeOffset="4111.166">4618 828 2176 0 0,'0'0'1445'0'0,"0"0"-73"0"0,0 0 176 0 0,0 0 225 0 0,0 0 30 0 0,0 0-259 0 0,0 0-470 0 0,0 0-473 0 0,0 0-259 0 0,0 0 91 0 0,0 0 208 0 0,0 0 213 0 0,0 0 118 0 0,0 14-104 0 0,9 222 1833 0 0,-7-96-2054 0 0,-4-97 2027 0 0,9-93-2376 0 0,3 1-1 0 0,1 0 1 0 0,2 1 0 0 0,3 0 0 0 0,1 1 0 0 0,17-28-298 0 0,-17 34 78 0 0,2 2 0 0 0,1 0 0 0 0,3 1 0 0 0,11-14-78 0 0,10 14-28 0 0,-40 65-59 0 0,11 145-2153 0 0,-5-148-1573 0 0,3-12-7356 0 0,-7-8 2939 0 0</inkml:trace>
  <inkml:trace contextRef="#ctx0" brushRef="#br0" timeOffset="4461.42">5010 946 0 0 0,'0'0'496'0'0,"0"0"878"0"0,0 0 566 0 0,0 0 323 0 0,0 0 102 0 0,0 0-94 0 0,0 0-171 0 0,0 0-198 0 0,0 0-221 0 0,33 10-259 0 0,102 30-263 0 0,-132-38-1090 0 0,0-1-1 0 0,0 0 0 0 0,0 0 0 0 0,1 0 0 0 0,-1-1 0 0 0,1 1 1 0 0,-1-1-1 0 0,0 0 0 0 0,1 0 0 0 0,-1 0 0 0 0,1 0 1 0 0,-1-1-1 0 0,0 1 0 0 0,1-1 0 0 0,-1 0 0 0 0,0 0 1 0 0,0 0-1 0 0,1 0 0 0 0,-1-1 0 0 0,2-1-68 0 0,6-3 311 0 0,-4 4-180 0 0,1-1 0 0 0,-1 0 0 0 0,-1-1 0 0 0,1 0 0 0 0,0 0-1 0 0,-1 0 1 0 0,0-1 0 0 0,0 0 0 0 0,0 0 0 0 0,-1-1 0 0 0,1 1-1 0 0,-1-1 1 0 0,-1 0 0 0 0,1-1 0 0 0,-1 1 0 0 0,0-1 0 0 0,0 0-1 0 0,-1 0 1 0 0,0 0 0 0 0,0 0 0 0 0,-1 0 0 0 0,0-1 0 0 0,0 1 0 0 0,-1-1-1 0 0,0 0 1 0 0,0 1 0 0 0,-1-1 0 0 0,0-6-131 0 0,-2 11 15 0 0,1-1-1 0 0,-1 1 1 0 0,0-1 0 0 0,0 1-1 0 0,-1 0 1 0 0,1 0 0 0 0,-1 0-1 0 0,1 0 1 0 0,-1 1 0 0 0,0-1-1 0 0,0 1 1 0 0,0 0 0 0 0,0-1-1 0 0,-1 1 1 0 0,1 1 0 0 0,0-1-1 0 0,-1 0 1 0 0,0 1 0 0 0,1 0-1 0 0,-1 0 1 0 0,0 0 0 0 0,0 0-1 0 0,1 0 1 0 0,-1 1 0 0 0,0 0-1 0 0,0 0 1 0 0,0 0 0 0 0,0 0-1 0 0,1 0 1 0 0,-1 1 0 0 0,0 0-1 0 0,-1 0-14 0 0,-8 2-12 0 0,1 0 0 0 0,0 1 0 0 0,0 0 0 0 0,1 1 0 0 0,-1 0 0 0 0,1 1 0 0 0,0 0 0 0 0,1 1 0 0 0,-1 0 0 0 0,1 0 0 0 0,1 2-1 0 0,-1-1 1 0 0,1 1 0 0 0,1 0 0 0 0,0 1 0 0 0,0 0 0 0 0,1 0 0 0 0,0 0 0 0 0,-2 5 12 0 0,3-5-18 0 0,0-1-1 0 0,0 0 1 0 0,1 1 0 0 0,0 0 0 0 0,1 1-1 0 0,0-1 1 0 0,0 1 0 0 0,1 0 0 0 0,1-1-1 0 0,0 1 1 0 0,0 0 0 0 0,1 1 0 0 0,1-1-1 0 0,0 0 1 0 0,0 0 0 0 0,1 5 18 0 0,0-12-2 0 0,1 0-1 0 0,-1 0 1 0 0,1 1 0 0 0,-1-1 0 0 0,1-1-1 0 0,1 1 1 0 0,-1 0 0 0 0,0 0 0 0 0,1-1 0 0 0,0 0-1 0 0,0 1 1 0 0,0-1 0 0 0,0 0 0 0 0,0 0-1 0 0,0-1 1 0 0,1 1 0 0 0,0-1 0 0 0,-1 1 0 0 0,1-1-1 0 0,0 0 1 0 0,0-1 0 0 0,0 1 0 0 0,0-1-1 0 0,4 1 3 0 0,105 12-69 0 0,-97-15 4 0 0,-1-1 1 0 0,1-1-1 0 0,-1 0 0 0 0,1-1 0 0 0,-1 0 1 0 0,0-1-1 0 0,0-1 0 0 0,8-5 65 0 0,69-36-3734 0 0,-67 33 1218 0 0,-1 1-4017 0 0,-10 4-4303 0 0</inkml:trace>
  <inkml:trace contextRef="#ctx0" brushRef="#br0" timeOffset="4714.414">5938 784 11370 0 0,'0'0'1757'0'0,"0"0"-325"0"0,0 0-132 0 0,0 0 66 0 0,0 0-44 0 0,0 0-154 0 0,-31 8-233 0 0,-96 27-251 0 0,121-34-623 0 0,0 0 0 0 0,1 1-1 0 0,-1 0 1 0 0,1 0 0 0 0,-1 1 0 0 0,1-1 0 0 0,0 1 0 0 0,0 0 0 0 0,0 0-1 0 0,0 1 1 0 0,1 0 0 0 0,-1 0 0 0 0,1 0 0 0 0,0 0 0 0 0,-3 4-61 0 0,-8 9 176 0 0,9-12-157 0 0,1 1 0 0 0,0-1-1 0 0,0 1 1 0 0,0 0 0 0 0,0 0-1 0 0,1 0 1 0 0,0 0 0 0 0,1 1 0 0 0,-1 0-1 0 0,1 0 1 0 0,0 0 0 0 0,1 0-1 0 0,0 0 1 0 0,0 0 0 0 0,0 1-1 0 0,1-1 1 0 0,0 1 0 0 0,1-1-1 0 0,0 1 1 0 0,0-1 0 0 0,1 4-19 0 0,2-6-8 0 0,0 0 0 0 0,0-1 0 0 0,1 0 0 0 0,-1 1 0 0 0,1-1 0 0 0,0-1 0 0 0,1 1 0 0 0,-1 0 0 0 0,1-1 0 0 0,-1 0 0 0 0,1 0 0 0 0,0-1 0 0 0,0 1 0 0 0,0-1 0 0 0,1 0 0 0 0,-1 0 1 0 0,0-1-1 0 0,1 0 0 0 0,-1 0 0 0 0,1 0 0 0 0,-1 0 0 0 0,1-1 0 0 0,0 0 8 0 0,15 4-440 0 0,0-1 0 0 0,0-1 0 0 0,0-1-1 0 0,0-1 1 0 0,0 0 0 0 0,0-2 0 0 0,15-3 440 0 0,9-12-4504 0 0,-17 3-1523 0 0,-17 9 2506 0 0,2-3-1979 0 0</inkml:trace>
  <inkml:trace contextRef="#ctx0" brushRef="#br0" timeOffset="4993.115">6382 438 0 0 0,'0'0'1203'0'0,"0"0"599"0"0,0 0 298 0 0,0 0-10 0 0,0 0 30 0 0,0 0 7 0 0,0 0-189 0 0,0 0-247 0 0,0 0-296 0 0,0 0-287 0 0,0 0-221 0 0,0 0-147 0 0,20-30-87 0 0,62-86 25 0 0,-61 94 48 0 0,-34 187 2764 0 0,-6-58-2610 0 0,4-31-672 0 0,3 1-1 0 0,3 1 1 0 0,4-1 0 0 0,3 43-208 0 0,3-105-32 0 0,0-1-1 0 0,1 0 1 0 0,1 0-1 0 0,1 0 1 0 0,-1-1-1 0 0,2 1 1 0 0,0-1-1 0 0,1 0 1 0 0,7 12 32 0 0,-1-19-2185 0 0,-15-27-1729 0 0,0 15 2781 0 0,-6-14-6382 0 0,3 9-3329 0 0</inkml:trace>
  <inkml:trace contextRef="#ctx0" brushRef="#br0" timeOffset="5241.701">6120 729 10858 0 0,'0'0'1586'0'0,"0"0"-599"0"0,0 0-70 0 0,0 0 274 0 0,0 0 78 0 0,0 0-116 0 0,34-6-239 0 0,111-17-269 0 0,210-32 982 0 0,-192 47-2612 0 0,-93 8-4694 0 0,-61 0 4293 0 0,12 0-7646 0 0</inkml:trace>
  <inkml:trace contextRef="#ctx0" brushRef="#br0" timeOffset="5531.809">7142 677 4593 0 0,'0'0'3891'0'0,"0"0"-1623"0"0,0 0-637 0 0,0 0-2 0 0,0 0-58 0 0,0 0-117 0 0,0 0-162 0 0,0 0-270 0 0,0 0-265 0 0,0 0-198 0 0,0 0-151 0 0,0 0-104 0 0,0 0-60 0 0,-34 19-36 0 0,-106 57-33 0 0,-59 54 301 0 0,196-128-476 0 0,0 0 0 0 0,0 0 0 0 0,0 0 0 0 0,0 0 0 0 0,1 1-1 0 0,-1-1 1 0 0,1 1 0 0 0,-1 0 0 0 0,1 0 0 0 0,0 0 0 0 0,0 0 0 0 0,0 0 0 0 0,1 0 0 0 0,-1 1 0 0 0,1-1-1 0 0,0 1 1 0 0,0-1 0 0 0,0 1 0 0 0,0-1 0 0 0,0 1 0 0 0,1-1 0 0 0,0 1 0 0 0,-1 0 0 0 0,1-1-1 0 0,1 2 1 0 0,1-3 31 0 0,0 0 0 0 0,1 0 0 0 0,-1-1 0 0 0,1 1 0 0 0,-1 0 0 0 0,1-1 0 0 0,0 1 0 0 0,-1-1 0 0 0,1 0 0 0 0,0 0 0 0 0,0 0 0 0 0,0 0 0 0 0,0-1 0 0 0,0 1 0 0 0,0-1 0 0 0,0 0 0 0 0,0 0 0 0 0,0 0 0 0 0,0 0 0 0 0,1 0 0 0 0,-1-1-31 0 0,-2 1 22 0 0,18-3 183 0 0,-1 0 0 0 0,0-1 0 0 0,0-2 0 0 0,0 1 0 0 0,0-2 0 0 0,-1-1 1 0 0,0 0-1 0 0,-1-1 0 0 0,1 0 0 0 0,-2-2 0 0 0,0 0 0 0 0,0 0 0 0 0,-1-2 0 0 0,0 1 1 0 0,-1-2-1 0 0,0 0-205 0 0,-2 4 114 0 0,78-81 450 0 0,-87 91-582 0 0,0 0 0 0 0,0 1 0 0 0,0-1 0 0 0,1 1 0 0 0,-1-1 0 0 0,0 1 0 0 0,0 0-1 0 0,0 0 1 0 0,0 0 0 0 0,0 0 0 0 0,0 0 0 0 0,-1 0 0 0 0,1 0 0 0 0,0 1 0 0 0,0-1-1 0 0,-1 1 1 0 0,1-1 0 0 0,-1 1 0 0 0,1 0 0 0 0,-1-1 0 0 0,0 1 0 0 0,0 0 0 0 0,0 0-1 0 0,0 0 1 0 0,0 0 0 0 0,0 0 0 0 0,0 0 0 0 0,-1 0 0 0 0,1 0 0 0 0,-1 0 0 0 0,1 1-1 0 0,-1-1 1 0 0,0 0 0 0 0,0 0 0 0 0,0 0 0 0 0,0 0 0 0 0,0 1 0 0 0,-1-1 0 0 0,1 0 18 0 0,8 45-874 0 0,-4-21-1729 0 0,0 0-5776 0 0,-4-18-3178 0 0</inkml:trace>
  <inkml:trace contextRef="#ctx0" brushRef="#br0" timeOffset="5930.362">7276 1045 12451 0 0,'0'0'2506'0'0,"0"0"-633"0"0,0 0-284 0 0,0 0-138 0 0,0 0-204 0 0,0 0-202 0 0,0 0-202 0 0,0 0-179 0 0,0 0-105 0 0,0 0-71 0 0,0 0-92 0 0,15-34-77 0 0,46-107-54 0 0,12 0 333 0 0,-64 119-549 0 0,-9 22-104 0 0,0 0-39 0 0,0 15-375 0 0,0-15 469 0 0,-1 10-17 0 0,1 0-1 0 0,-1 0 1 0 0,1 0-1 0 0,1 0 1 0 0,0 0-1 0 0,0 0 1 0 0,1 0-1 0 0,1-1 1 0 0,-1 1-1 0 0,2-1 1 0 0,-1 1 0 0 0,1-1-1 0 0,0 0 1 0 0,1 0-1 0 0,0-1 1 0 0,1 1-1 0 0,1 0 18 0 0,-5-7 27 0 0,1 0-1 0 0,0 0 1 0 0,-1 0 0 0 0,1-1-1 0 0,0 1 1 0 0,0-1 0 0 0,0 0-1 0 0,1 0 1 0 0,-1 0-1 0 0,0 0 1 0 0,0-1 0 0 0,0 1-1 0 0,1-1 1 0 0,-1 0 0 0 0,0 0-1 0 0,1 0 1 0 0,-1 0-1 0 0,0-1 1 0 0,0 1 0 0 0,1-1-1 0 0,-1 0 1 0 0,0 0 0 0 0,0 0-1 0 0,0 0 1 0 0,0 0-1 0 0,0-1 1 0 0,0 1 0 0 0,0-1-1 0 0,-1 0 1 0 0,1 0 0 0 0,1-1-27 0 0,75-75 1296 0 0,5-54-1315 0 0,-61 124-2856 0 0,-14 8-1251 0 0,-2 1-4076 0 0,-3 2-3822 0 0</inkml:trace>
  <inkml:trace contextRef="#ctx0" brushRef="#br0" timeOffset="6923.284">8082 655 7618 0 0,'0'0'4078'0'0,"0"0"-1240"0"0,0 0-620 0 0,0 0-207 0 0,0 0-272 0 0,0 0-326 0 0,0 0-327 0 0,0 0-274 0 0,0 0-222 0 0,0 0-132 0 0,0 0-100 0 0,0 0-105 0 0,0 0-78 0 0,-16-10-48 0 0,-55-27-45 0 0,70 36-79 0 0,-1 0 1 0 0,1 1-1 0 0,-1-1 0 0 0,1 1 0 0 0,-1-1 1 0 0,1 1-1 0 0,-1-1 0 0 0,1 1 0 0 0,-1 0 1 0 0,1 0-1 0 0,-1 0 0 0 0,0 0 0 0 0,1 0 1 0 0,-1 0-1 0 0,1 0 0 0 0,-1 1 0 0 0,1-1 1 0 0,-1 0-1 0 0,1 1 0 0 0,-1-1 0 0 0,1 1 1 0 0,-1 0-1 0 0,1-1 0 0 0,-1 1 0 0 0,1 0 1 0 0,0 0-1 0 0,0 0 0 0 0,-1 0 0 0 0,1 1-3 0 0,-5 2 21 0 0,-3 3-25 0 0,1 1 1 0 0,1-1-1 0 0,-1 1 1 0 0,1 0-1 0 0,1 1 1 0 0,-1 0-1 0 0,2 0 1 0 0,-1 0-1 0 0,1 1 0 0 0,1 0 1 0 0,-1 0-1 0 0,2 0 1 0 0,-2 3 3 0 0,5-11-3 0 0,-2 3-8 0 0,0 0 0 0 0,0 0 1 0 0,1 1-1 0 0,0-1 1 0 0,0 0-1 0 0,0 1 1 0 0,1-1-1 0 0,-1 0 0 0 0,1 1 1 0 0,1-1-1 0 0,-1 1 1 0 0,1-1-1 0 0,0 0 1 0 0,0 2 10 0 0,2-5 12 0 0,-1-1 0 0 0,1 0 1 0 0,0 1-1 0 0,0-1 1 0 0,-1 0-1 0 0,1-1 1 0 0,0 1-1 0 0,0 0 1 0 0,0-1-1 0 0,0 0 0 0 0,0 1 1 0 0,0-1-1 0 0,0 0 1 0 0,0-1-1 0 0,0 1 1 0 0,0 0-1 0 0,-1-1 1 0 0,1 0-1 0 0,0 0 0 0 0,0 0 1 0 0,0 0-1 0 0,-1 0 1 0 0,1 0-1 0 0,0-1 1 0 0,-1 1-1 0 0,1-1 1 0 0,0 0-13 0 0,239-185 2053 0 0,-236 182-2024 0 0,1 1-1 0 0,-1-1 0 0 0,1 1 0 0 0,1 1 0 0 0,-1-1 0 0 0,0 1 1 0 0,1 0-1 0 0,0 1 0 0 0,-1 0 0 0 0,1 0 0 0 0,0 0 0 0 0,0 1 1 0 0,0 1-1 0 0,0-1 0 0 0,1 1 0 0 0,2 1-28 0 0,-8 1 0 0 0,0 0 0 0 0,0 1 0 0 0,0 0 0 0 0,0-1 0 0 0,-1 1 0 0 0,1 0 0 0 0,-1 0 0 0 0,0 0 0 0 0,0 1 0 0 0,0-1 0 0 0,0 0 0 0 0,0 1 0 0 0,-1 0 0 0 0,0-1 0 0 0,1 1 0 0 0,-1 0 0 0 0,-1-1 0 0 0,1 1 0 0 0,0 0 0 0 0,-1 0 0 0 0,0 0 0 0 0,0 1 0 0 0,2 21-26 0 0,0 0 1 0 0,-2 0-1 0 0,-1 0 0 0 0,-1 0 1 0 0,-1 0-1 0 0,-2-1 0 0 0,-6 22 26 0 0,2 0-192 0 0,-3 0-1 0 0,-2-1 1 0 0,-1-1 0 0 0,-3 0-1 0 0,-2-1 1 0 0,-1-1-1 0 0,-2-1 1 0 0,-22 28 192 0 0,33-54-189 0 0,8-9 137 0 0,0-1 1 0 0,0 0 0 0 0,-1 0-1 0 0,1 0 1 0 0,-1 0 0 0 0,0-1-1 0 0,-1 0 1 0 0,1 0-1 0 0,-1 0 1 0 0,0-1 0 0 0,0 0-1 0 0,-1 0 1 0 0,1 0-1 0 0,-1-1 1 0 0,0 0 0 0 0,0-1-1 0 0,0 1 1 0 0,0-1 0 0 0,-5 1 50 0 0,10-5-11 0 0,-1 0 0 0 0,1 0 0 0 0,0 1 0 0 0,1-1 0 0 0,-1-1 0 0 0,0 1 0 0 0,0 0 0 0 0,1 0-1 0 0,-1-1 1 0 0,1 1 0 0 0,0 0 0 0 0,0-1 0 0 0,0 0 0 0 0,0 1 0 0 0,0-1 0 0 0,1 1-1 0 0,-1-1 1 0 0,1 0 0 0 0,-1 0 0 0 0,1 1 0 0 0,0-1 0 0 0,0 0 0 0 0,0 0 0 0 0,1 1-1 0 0,-1-1 1 0 0,1 0 0 0 0,-1 1 0 0 0,1-1 0 0 0,0 0 0 0 0,0 1 0 0 0,0-1 0 0 0,0 1-1 0 0,1-1 13 0 0,6-11 35 0 0,1 1 0 0 0,0-1 0 0 0,1 1 0 0 0,0 1-1 0 0,1 0 1 0 0,0 1 0 0 0,11-8-35 0 0,12-15 83 0 0,133-129 322 0 0,-89 92-189 0 0,-4-3 0 0 0,-3-4 1 0 0,-3-2-1 0 0,21-38-216 0 0,-64 81 10 0 0,-1 0 0 0 0,-2-1 1 0 0,-1-2-1 0 0,-2 0 0 0 0,-2-1 1 0 0,-2 0-1 0 0,-2-2 0 0 0,-1 1 0 0 0,-2-2 1 0 0,-3 1-1 0 0,3-37-10 0 0,-10 70-4 0 0,1 7 3 0 0,0 0 1 0 0,0 0 0 0 0,-1 0 0 0 0,1 0 0 0 0,-1 0 0 0 0,0 0 0 0 0,0 0 0 0 0,0 0 0 0 0,0-1 0 0 0,0 1-1 0 0,-1 0 1 0 0,1 0 0 0 0,-1 0 0 0 0,0 0 0 0 0,0 0 0 0 0,0 0 0 0 0,0 0 0 0 0,-1 1 0 0 0,1-1-1 0 0,-1 0 1 0 0,1 1 0 0 0,-1-1 0 0 0,0 1 0 0 0,0-1 0 0 0,0 1 0 0 0,-1 0 0 0 0,1 0 0 0 0,0 0 0 0 0,-1 0-1 0 0,1 0 1 0 0,-1 1 0 0 0,0-1 0 0 0,0 0 0 0 0,-3 2-11 0 0,0 0-1 0 0,1 1 1 0 0,-1 0-1 0 0,1 0 1 0 0,-1 0 0 0 0,1 0-1 0 0,-1 1 1 0 0,1 0-1 0 0,0 0 1 0 0,0 0 0 0 0,0 1-1 0 0,0-1 1 0 0,0 1-1 0 0,0 1 1 0 0,1-1-1 0 0,-1 1 1 0 0,1-1 0 0 0,0 1-1 0 0,0 0 1 0 0,-2 4 11 0 0,-64 95-140 0 0,58-78 118 0 0,1 0 0 0 0,1 1 0 0 0,2 0 0 0 0,0 1 0 0 0,2-1 0 0 0,1 1 0 0 0,1 0 0 0 0,1 1-1 0 0,2-1 1 0 0,0 1 0 0 0,3 8 22 0 0,0-14 0 0 0,2-1 0 0 0,1 1 0 0 0,0-1 0 0 0,2 0 0 0 0,0-1 0 0 0,2 1-1 0 0,0-1 1 0 0,1-1 0 0 0,1 0 0 0 0,1 0 0 0 0,2 1 0 0 0,-6-10 31 0 0,0-1 0 0 0,1 0 1 0 0,0 0-1 0 0,0-1 0 0 0,1 0 0 0 0,0 0 1 0 0,0-1-1 0 0,1-1 0 0 0,0 0 0 0 0,0 0 1 0 0,1-1-1 0 0,-1-1 0 0 0,1 1 0 0 0,0-2 0 0 0,0 0 1 0 0,1 0-1 0 0,-1-1 0 0 0,1-1 0 0 0,-1 0 1 0 0,1-1-1 0 0,-1 0 0 0 0,1-1 0 0 0,-1 0 0 0 0,12-3-31 0 0,-7-1 52 0 0,0 0 0 0 0,-1 0 0 0 0,1-2 0 0 0,-1 0 0 0 0,-1-1 0 0 0,0 0 0 0 0,0-1 0 0 0,0-1 0 0 0,-1-1 0 0 0,-1 0 0 0 0,0 0 0 0 0,0-1 0 0 0,-1-1 0 0 0,-1 0 0 0 0,0-1 0 0 0,-1 0 0 0 0,0-1 0 0 0,-1 0 0 0 0,-1 0 0 0 0,0-1-1 0 0,-1 0 1 0 0,-1 0 0 0 0,0-2-52 0 0,-5 15 4 0 0,1 1 0 0 0,-1-1-1 0 0,0 0 1 0 0,0 1 0 0 0,0-1-1 0 0,0 0 1 0 0,0 0 0 0 0,-1 0-1 0 0,1 0 1 0 0,-1 0 0 0 0,0 0-1 0 0,0 0 1 0 0,0 0-1 0 0,0 0 1 0 0,0 1 0 0 0,-1-1-1 0 0,1 0 1 0 0,-1 0 0 0 0,0 0-1 0 0,0 0 1 0 0,0 0 0 0 0,0 1-1 0 0,-1-1 1 0 0,1 1 0 0 0,-1-1-1 0 0,1 1 1 0 0,-1-1 0 0 0,0 1-1 0 0,0 0 1 0 0,0 0 0 0 0,0 0-1 0 0,0 0 1 0 0,-1 0 0 0 0,1 0-1 0 0,-1 0 1 0 0,1 1-1 0 0,-1-1 1 0 0,-2 0-4 0 0,-2 1-14 0 0,0 1 0 0 0,-1 0-1 0 0,1 0 1 0 0,-1 1 0 0 0,1 0 0 0 0,0 0-1 0 0,-1 1 1 0 0,1 0 0 0 0,0 0 0 0 0,0 0-1 0 0,0 1 1 0 0,1 0 0 0 0,-1 1-1 0 0,1-1 1 0 0,-1 1 0 0 0,1 1 0 0 0,0-1-1 0 0,1 1 1 0 0,-1 0 0 0 0,1 0 0 0 0,-1 1 14 0 0,-5 6-13 0 0,0 0-1 0 0,1 0 1 0 0,1 1 0 0 0,0 0 0 0 0,1 1 0 0 0,0 0 0 0 0,1 0 0 0 0,0 0 0 0 0,-1 9 13 0 0,3-11 3 0 0,1 0 0 0 0,0 0 0 0 0,1 1 1 0 0,0-1-1 0 0,1 1 0 0 0,0 0 0 0 0,1-1 0 0 0,1 1 1 0 0,0 0-1 0 0,1 0 0 0 0,0 0 0 0 0,1 0 0 0 0,0-1 1 0 0,1 1-1 0 0,0-1 0 0 0,1 0 0 0 0,1 0 0 0 0,0 0 1 0 0,0 0-1 0 0,1-1 0 0 0,1 0 0 0 0,5 8-3 0 0,1-7 40 0 0,-1-1 1 0 0,1 0-1 0 0,1 0 0 0 0,0-2 0 0 0,0 0 0 0 0,1 0 0 0 0,0-2 0 0 0,1 0 0 0 0,0 0 0 0 0,0-1 0 0 0,0-1 0 0 0,0-1 0 0 0,1 0 1 0 0,0-2-1 0 0,0 0 0 0 0,0 0 0 0 0,12-2-40 0 0,16-14-1251 0 0,-32 0-9009 0 0,-10 9-2609 0 0</inkml:trace>
  <inkml:trace contextRef="#ctx0" brushRef="#br0" timeOffset="9346.145">1 1841 2545 0 0,'0'0'2205'0'0,"0"0"-1102"0"0,0 0-707 0 0,0 0-333 0 0,0 0-84 0 0,0 0 46 0 0,0 0 132 0 0,0 0 246 0 0,0 0 221 0 0,0 0 199 0 0,0 0 124 0 0,10-3-31 0 0,168-31 2784 0 0,101 19 87 0 0,-45 5-641 0 0,204-36-3146 0 0,-228 21 568 0 0,61 1 1127 0 0,162 11-1695 0 0,135-5 1191 0 0,-71-1-291 0 0,21 1-345 0 0,-283-7-123 0 0,613-32 521 0 0,-785 54-903 0 0,669-59 636 0 0,-116 43-338 0 0,-375-10-316 0 0,-81 10-28 0 0,141 5 37 0 0,164-13 2 0 0,-238 9-1 0 0,49-7-131 0 0,-1 0 198 0 0,-41 13-122 0 0,196-9 48 0 0,-96 17-79 0 0,116-15 76 0 0,-272 11-23 0 0,-174 4-2115 0 0,-5 2-2419 0 0,-2 1-4274 0 0,2 1-3721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5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1043 212 0 0 0,'0'0'233'0'0,"0"0"792"0"0,0 0 399 0 0,0 0 114 0 0,0 0-38 0 0,0 0-174 0 0,0 0-216 0 0,0 0-196 0 0,1-3-85 0 0,8-3 3788 0 0,-4 32 497 0 0,-4-17-5859 0 0,30 319 4202 0 0,-14-89-2706 0 0,-30-88-328 0 0,-3 76 151 0 0,15-201-487 0 0,1 0 0 0 0,1 0 0 0 0,1 0-1 0 0,1-1 1 0 0,6 24-87 0 0,6 50 472 0 0,-24-66-108 0 0,-2 4 226 0 0,10-37-582 0 0,-8 26 88 0 0,10-27-87 0 0,-1 1 0 0 0,1 0 0 0 0,0-1 0 0 0,-1 1 0 0 0,1 0 0 0 0,0 0 0 0 0,-1-1 0 0 0,1 1 1 0 0,0 0-1 0 0,0 0 0 0 0,-1 0 0 0 0,1 0 0 0 0,0 0 0 0 0,-1 0 0 0 0,1 0 0 0 0,0 0 0 0 0,0 0 0 0 0,-1 1 1 0 0,1-1-1 0 0,0 0 0 0 0,-1 0 0 0 0,1 0 0 0 0,0 1 0 0 0,-1-1 0 0 0,1 0 0 0 0,-1 1 0 0 0,1-1 1 0 0,0 1-1 0 0,-1-1 0 0 0,1 1 0 0 0,-1-1 0 0 0,1 1 0 0 0,-1-1 0 0 0,1 1 0 0 0,-1-1 0 0 0,0 1 0 0 0,1 0 1 0 0,-1-1-1 0 0,0 1 0 0 0,1-1 0 0 0,-1 1 0 0 0,0 0 0 0 0,0 0 0 0 0,0-1 0 0 0,1 1 0 0 0,-1 0 1 0 0,0-1-1 0 0,0 1 0 0 0,0 0 0 0 0,0-1 0 0 0,0 1 0 0 0,-1 0 0 0 0,1 0 0 0 0,0-1 0 0 0,0 1 0 0 0,0 0 1 0 0,0-1-1 0 0,-1 1 0 0 0,1 0 0 0 0,0-1 0 0 0,-1 1 0 0 0,1-1 0 0 0,0 1 0 0 0,-1 0 0 0 0,1-1 1 0 0,-1 1-1 0 0,1-1 0 0 0,-1 1-9 0 0,15-5 55 0 0,122-18 329 0 0,100-11-142 0 0,-93 33-190 0 0,53 22 87 0 0,563-19 166 0 0,-537-10-208 0 0,455 7 125 0 0,-501 11-166 0 0,238 0 49 0 0,5-18 142 0 0,-195 14-150 0 0,214-3 198 0 0,-50-30 10 0 0,-171 0-151 0 0,-33 8-136 0 0,-93 4 16 0 0,99 6-20 0 0,-190 8-30 0 0,0 0-2 0 0,0 0-8 0 0,80 0 86 0 0,-31-4-180 0 0,39-11 111 0 0,-88 15 5 0 0,0 0 7 0 0,0 0-2 0 0,0 0 16 0 0,0 0-25 0 0,0 0-8 0 0,0 0-5 0 0,0 0-18 0 0,22 4 21 0 0,-3 0-98 0 0,-25-8-3291 0 0,-8 0-5052 0 0,10 1-3030 0 0</inkml:trace>
  <inkml:trace contextRef="#ctx0" brushRef="#br0" timeOffset="11698.824">350 436 0 0 0,'0'0'696'0'0,"0"0"747"0"0,0 0 197 0 0,0 0-151 0 0,0 0-240 0 0,0 0-195 0 0,0 0-191 0 0,0 0-84 0 0,0 0-63 0 0,0 0-28 0 0,0 0-39 0 0,-9 0-8 0 0,-80-3 3347 0 0,-126 3 2019 0 0,192 8-4233 0 0,15 24-1046 0 0,8-32-692 0 0,0 0 5 0 0,0 30 342 0 0,8 55 346 0 0,4 21-510 0 0,5-30-184 0 0,-10-67-4 0 0,-7-9-11 0 0,0 0 14 0 0,27-4 512 0 0,38-6-68 0 0,39 9-378 0 0,-96 3-96 0 0,-1-1 0 0 0,0 1 0 0 0,0 0 0 0 0,0 1 0 0 0,0 0 0 0 0,0 0-1 0 0,0 1 1 0 0,-1-1 0 0 0,1 2 0 0 0,-1-1 0 0 0,0 1 0 0 0,0-1 0 0 0,-1 2-1 0 0,1-1 1 0 0,-1 0 0 0 0,0 1 0 0 0,-1 0 0 0 0,4 6-4 0 0,-4-5 7 0 0,0 1 0 0 0,0 0 0 0 0,0 0 0 0 0,-1 0 0 0 0,0 1 0 0 0,-1-1 0 0 0,0 1 0 0 0,0-1 0 0 0,-1 1 0 0 0,0 0 0 0 0,0 0 0 0 0,-1 0 0 0 0,0-1 0 0 0,-1 1 0 0 0,0 0 0 0 0,-1 2-7 0 0,-1-2 23 0 0,0 0 1 0 0,0-1-1 0 0,-1 0 0 0 0,-1 1 1 0 0,1-1-1 0 0,-1-1 0 0 0,-1 1 1 0 0,1-1-1 0 0,-1 0 0 0 0,-1 0 1 0 0,1-1-1 0 0,-1 1 0 0 0,0-2 1 0 0,0 1-1 0 0,-1-1 0 0 0,0 0 1 0 0,0 0-1 0 0,0-1 0 0 0,0 0 1 0 0,-1-1-1 0 0,0 0 0 0 0,-7 2-23 0 0,-9 0 58 0 0,1 0 0 0 0,-1-2 0 0 0,1-1 0 0 0,-1-1 0 0 0,-24-2-58 0 0,13 1 56 0 0,14-11 117 0 0,22 11-165 0 0,0 0-5 0 0,0 0-21 0 0,0 0-7 0 0,0 0-24 0 0,0 0 17 0 0,0 0 0 0 0,0 0-11 0 0,0 0-25 0 0,-9-11-4507 0 0,7 8-6156 0 0,2 2-913 0 0</inkml:trace>
  <inkml:trace contextRef="#ctx0" brushRef="#br0" timeOffset="12360.819">678 440 0 0 0,'0'0'721'0'0,"0"0"417"0"0,0 0 356 0 0,0 0 175 0 0,0 0-70 0 0,0 0-302 0 0,0 0-298 0 0,0 0-169 0 0,0 0-1 0 0,0 0 105 0 0,0-6 115 0 0,1-4-1880 0 0,-1-4 8671 0 0,-1 26-3514 0 0,-23 91-3288 0 0,-20 40-577 0 0,-24 45-339 0 0,-6-44-216 0 0,74-145 44 0 0,0 1-1 0 0,0 0 1 0 0,-1 0-1 0 0,1-1 0 0 0,0 1 1 0 0,0 0-1 0 0,0-1 0 0 0,-1 1 1 0 0,1 0-1 0 0,0 0 0 0 0,0-1 1 0 0,-1 1-1 0 0,1 0 0 0 0,0 0 1 0 0,0 0-1 0 0,-1-1 1 0 0,1 1-1 0 0,0 0 0 0 0,-1 0 1 0 0,1 0-1 0 0,0 0 0 0 0,-1 0 1 0 0,1 0-1 0 0,0 0 0 0 0,-1 0 1 0 0,1 0-1 0 0,0 0 0 0 0,-1 0 1 0 0,1 0-1 0 0,0 0 0 0 0,-1 0 1 0 0,1 0-1 0 0,0 0 1 0 0,-1 0-1 0 0,1 0 0 0 0,0 0 1 0 0,-1 0-1 0 0,1 0 0 0 0,0 0 1 0 0,-1 1-1 0 0,1-1 0 0 0,0 0 1 0 0,0 0-1 0 0,-1 0 0 0 0,1 1 1 0 0,0-1-1 0 0,0 0 1 0 0,-1 0-1 0 0,1 1 0 0 0,0-1 1 0 0,0 0-1 0 0,0 1 0 0 0,-1-1 1 0 0,1 0-1 0 0,0 1 0 0 0,0-1 1 0 0,0 0-1 0 0,0 1 0 0 0,0-1 52 0 0,0-17-5682 0 0,3 0-4070 0 0,-2 13 2749 0 0</inkml:trace>
  <inkml:trace contextRef="#ctx0" brushRef="#br0" timeOffset="13108.992">647 389 0 0 0,'0'0'748'0'0,"0"0"466"0"0,0 0 419 0 0,0 0 321 0 0,0 0 117 0 0,0 0-116 0 0,0 0-280 0 0,0 0-308 0 0,0 0-224 0 0,0 0-191 0 0,0 0-118 0 0,0 0-66 0 0,1-7-46 0 0,5-17-24 0 0,-4 18-61 0 0,-2 6-67 0 0,0 0-82 0 0,0 0-85 0 0,0 0-76 0 0,0 0-76 0 0,0 0-66 0 0,0 0-56 0 0,10 23 657 0 0,45 97 1290 0 0,-11 57-1291 0 0,-30-19-644 0 0,-14-157-140 0 0,0 5 2 0 0,-1 0-1 0 0,1-1 1 0 0,0 1-1 0 0,0 0 1 0 0,0 0-1 0 0,1 0 0 0 0,0-1 1 0 0,0 1-1 0 0,1 0 1 0 0,-1-1-1 0 0,1 1 1 0 0,1-1-1 0 0,-1 0 1 0 0,1 1-1 0 0,-1-1 0 0 0,2-1 1 0 0,-1 1-1 0 0,2 2-2 0 0,25 15 18 0 0,-30-22-9 0 0,0 0 12 0 0,0 0 7 0 0,0 0 16 0 0,0 0 6 0 0,0 0 4 0 0,0 0 10 0 0,0 0 30 0 0,0 0-1 0 0,0 0 11 0 0,0 0 9 0 0,0 0-5 0 0,0 0 34 0 0,0 0 31 0 0,17-29 1313 0 0,-7 6-1358 0 0,-1 0 1 0 0,-1 0 0 0 0,-1 0 0 0 0,-1-1-1 0 0,-1-1 1 0 0,1-18-129 0 0,5-53 140 0 0,-5-1 0 0 0,-6-65-140 0 0,0 94-47 0 0,23-12-381 0 0,18 46-6693 0 0,-37 33 1932 0 0,-2-2-6163 0 0</inkml:trace>
  <inkml:trace contextRef="#ctx0" brushRef="#br0" timeOffset="20130.438">3467 1773 0 0 0,'0'0'803'0'0,"0"0"558"0"0,0 0 309 0 0,0 0 196 0 0,0 0 108 0 0,0 0-151 0 0,0 0-264 0 0,0 0-238 0 0,0 0-258 0 0,0 0-164 0 0,0 0-87 0 0,-3-6-124 0 0,-11-16-49 0 0,11 20-479 0 0,1 1-1 0 0,-1-1 0 0 0,0 1 1 0 0,1 0-1 0 0,-1 0 1 0 0,0 0-1 0 0,1 0 0 0 0,-1 1 1 0 0,0-1-1 0 0,0 1 1 0 0,0 0-1 0 0,0 0 0 0 0,0 0 1 0 0,0 0-1 0 0,1 0 1 0 0,-1 0-1 0 0,0 1 0 0 0,0-1 1 0 0,-2 2-160 0 0,5-2 23 0 0,-10 3 52 0 0,1 1 0 0 0,0 0 0 0 0,0 0 0 0 0,0 1 0 0 0,1 1 0 0 0,0-1 0 0 0,0 1 0 0 0,0 0 0 0 0,0 1 0 0 0,1 0 0 0 0,0 0 0 0 0,1 1 0 0 0,0 0 0 0 0,0 0 0 0 0,0 0 0 0 0,1 1 0 0 0,1 0 0 0 0,-1 0 0 0 0,1 0 0 0 0,1 0 0 0 0,0 0 1 0 0,-1 6-76 0 0,1-6 24 0 0,1-1 1 0 0,0 1 0 0 0,0-1 0 0 0,1 1 0 0 0,0 0 0 0 0,0-1-1 0 0,1 1 1 0 0,0 0 0 0 0,1-1 0 0 0,0 1 0 0 0,0 0 0 0 0,1-1-1 0 0,0 1 1 0 0,1-1 0 0 0,0 0 0 0 0,0 0 0 0 0,1 0 0 0 0,-1 0-1 0 0,2 0 1 0 0,-1-1 0 0 0,1 0 0 0 0,0 0 0 0 0,1 0 0 0 0,5 5-25 0 0,-5-8 138 0 0,-1 0 1 0 0,1 0-1 0 0,0 0 1 0 0,1-1-1 0 0,-1 0 1 0 0,1 0-1 0 0,-1-1 1 0 0,1 0-1 0 0,0 0 1 0 0,0 0-1 0 0,0-1 1 0 0,0 0-1 0 0,0-1 1 0 0,0 1 0 0 0,0-1-1 0 0,0-1 1 0 0,0 1-1 0 0,0-1 1 0 0,0-1-1 0 0,0 1 1 0 0,0-1-1 0 0,0 0 1 0 0,3-2-139 0 0,9-9 166 0 0,-1-1 1 0 0,-1 0-1 0 0,0-1 1 0 0,-1-1 0 0 0,0-1-1 0 0,-2 0 1 0 0,0-1 0 0 0,-1 0-1 0 0,-1-1 1 0 0,0-1-1 0 0,-2 0 1 0 0,0 0 0 0 0,-1-1-1 0 0,1-5-166 0 0,-6 14 21 0 0,0-1-1 0 0,-1 1 1 0 0,0-1-1 0 0,-1 1 1 0 0,0-1-1 0 0,-1 0 1 0 0,-1 0-1 0 0,0 0 1 0 0,0 0-1 0 0,-3-10-20 0 0,2 19-15 0 0,1-1 0 0 0,-1 1 0 0 0,0-1-1 0 0,0 1 1 0 0,-1 0 0 0 0,0 0 0 0 0,1 0 0 0 0,-1 0 0 0 0,0 0-1 0 0,-1 0 1 0 0,1 0 0 0 0,-1 0 0 0 0,0 1 0 0 0,0 0-1 0 0,0-1 1 0 0,0 1 0 0 0,0 0 0 0 0,-1 1 0 0 0,0-1 0 0 0,1 0-1 0 0,-1 1 1 0 0,0 0 0 0 0,0 0 0 0 0,0 0 0 0 0,0 1 0 0 0,-1-1-1 0 0,1 1 1 0 0,0 0 0 0 0,-1 0 0 0 0,1 0 0 0 0,-3 1 15 0 0,-1 0-101 0 0,1 0-1 0 0,-1 1 1 0 0,0-1 0 0 0,1 2 0 0 0,-1-1-1 0 0,1 1 1 0 0,0 1 0 0 0,0-1 0 0 0,0 1 0 0 0,0 0-1 0 0,0 1 1 0 0,0-1 0 0 0,1 1 0 0 0,0 1-1 0 0,-1-1 1 0 0,2 1 0 0 0,-1 0 0 0 0,1 1 0 0 0,-1 0 101 0 0,-28 33-3035 0 0,5 0-3346 0 0,19-26-5021 0 0</inkml:trace>
  <inkml:trace contextRef="#ctx0" brushRef="#br0" timeOffset="20582.824">4027 1924 10330 0 0,'0'0'2714'0'0,"0"0"-736"0"0,0 0-328 0 0,0 0-90 0 0,0 0-186 0 0,0 0-257 0 0,0 0-347 0 0,0 0-276 0 0,0 0-131 0 0,0 0-76 0 0,0 0-24 0 0,0 0-41 0 0,0 0-26 0 0,-10 13-30 0 0,-30 40-21 0 0,23-6 82 0 0,17-46-214 0 0,0-1-4 0 0,9-3 107 0 0,-1 0-1 0 0,-1-1 0 0 0,1 1 0 0 0,0-2 0 0 0,-1 1 0 0 0,0-1 1 0 0,0 0-1 0 0,0-1 0 0 0,-1 1 0 0 0,0-1 0 0 0,2-3-115 0 0,-7 8 64 0 0,-1 1 19 0 0,0 0-2 0 0,0 0-3 0 0,0 0-14 0 0,-11 11-11 0 0,-24 33-1328 0 0,49-44-7082 0 0,-14 0 5935 0 0,4 0-9068 0 0</inkml:trace>
  <inkml:trace contextRef="#ctx0" brushRef="#br0" timeOffset="22019.521">5337 1821 0 0 0,'0'0'1759'0'0,"0"0"791"0"0,0 0 249 0 0,0 0-261 0 0,0 0-403 0 0,0 0-301 0 0,0 0-268 0 0,0 0-266 0 0,0 0-216 0 0,0 0-185 0 0,0 0-150 0 0,-3-3-68 0 0,-61-13 2426 0 0,54 16-2876 0 0,-1 1 0 0 0,1-1 1 0 0,-1 1-1 0 0,1 1 0 0 0,-1 0 0 0 0,1 1 0 0 0,0 0 1 0 0,0 0-1 0 0,0 1 0 0 0,1 0 0 0 0,-10 6-231 0 0,18-9 3 0 0,0 1 1 0 0,0-1-1 0 0,1 1 1 0 0,-1 0-1 0 0,1-1 0 0 0,-1 1 1 0 0,1-1-1 0 0,-1 1 0 0 0,1 0 1 0 0,0 0-1 0 0,0-1 0 0 0,0 1 1 0 0,0 0-1 0 0,0-1 0 0 0,0 1 1 0 0,0 0-1 0 0,0-1 0 0 0,1 1 1 0 0,-1 0-1 0 0,1-1 1 0 0,-1 1-1 0 0,1-1 0 0 0,0 1 1 0 0,0-1-1 0 0,0 1 0 0 0,0-1 1 0 0,0 1-1 0 0,0-1 0 0 0,0 0 1 0 0,0 1-1 0 0,0-1 0 0 0,0 0 1 0 0,1 0-4 0 0,112 124 64 0 0,-112-121-43 0 0,0 0 0 0 0,0-1 0 0 0,0 1 0 0 0,-1 0 0 0 0,1 0 0 0 0,-1 0 0 0 0,0 0 0 0 0,0 0 0 0 0,-1 0 0 0 0,1 0 0 0 0,-1 1 0 0 0,0-1 0 0 0,0 0 0 0 0,0 0 0 0 0,0 0 0 0 0,-1 1 0 0 0,0-1 0 0 0,0 0 0 0 0,0 0 0 0 0,0 0 0 0 0,0 0 0 0 0,-1 0 0 0 0,0-1 0 0 0,0 1 0 0 0,0 0 0 0 0,0-1 0 0 0,-1 1 0 0 0,1-1 0 0 0,-1 0 0 0 0,0 0 0 0 0,0 0 0 0 0,0 0 0 0 0,-1 0-21 0 0,-4 3 40 0 0,-1-1-1 0 0,0-1 0 0 0,-1 1 1 0 0,1-1-1 0 0,-1-1 0 0 0,1 0 0 0 0,-1 0 1 0 0,0-1-1 0 0,0 0 0 0 0,0-1 1 0 0,-1 0-1 0 0,1-1 0 0 0,0 0 0 0 0,0 0 1 0 0,-10-3-40 0 0,18 3-50 0 0,-1-1 0 0 0,1 1 0 0 0,0-1 0 0 0,-1 0 1 0 0,1 0-1 0 0,0 0 0 0 0,0-1 0 0 0,-1 1 0 0 0,1 0 0 0 0,0-1 1 0 0,1 1-1 0 0,-1-1 0 0 0,0 0 0 0 0,0 0 0 0 0,1 0 0 0 0,-1 0 1 0 0,1 0-1 0 0,-1 0 0 0 0,1 0 0 0 0,0 0 0 0 0,0 0 0 0 0,0-1 50 0 0,-3-8-4617 0 0,3-1-4262 0 0,1 8-3202 0 0</inkml:trace>
  <inkml:trace contextRef="#ctx0" brushRef="#br0" timeOffset="37378.807">1009 127 0 0 0,'0'-3'21'0'0,"0"3"159"0"0,6 0 5204 0 0,8 0-1438 0 0,63-10 687 0 0,3 1-3312 0 0,181 2 868 0 0,385 3 1519 0 0,-220-26-3112 0 0,-297 12-475 0 0,-2 8-58 0 0,1 5 0 0 0,27 8-63 0 0,-13-2 40 0 0,147-24 129 0 0,208 12 288 0 0,-336 12-327 0 0,61 14 175 0 0,13 6 98 0 0,-50-16-78 0 0,80 17 1 0 0,-95-8-105 0 0,152 12 242 0 0,35-19-43 0 0,-129-3-149 0 0,-228-4-280 0 0,0 0 14 0 0,0 0 11 0 0,0 0 4 0 0,0 0-12 0 0,0 0-11 0 0,0 0 9 0 0,16 0 122 0 0,163-4-639 0 0,-179 21-5275 0 0,0-8-3633 0 0,0-5-791 0 0</inkml:trace>
  <inkml:trace contextRef="#ctx0" brushRef="#br0" timeOffset="39683.289">6407 1460 0 0 0,'0'0'716'0'0,"0"0"342"0"0,0 0 90 0 0,0 0-74 0 0,0 0-129 0 0,0 0-169 0 0,16-4 3590 0 0,22-39-393 0 0,-33-58 3140 0 0,-10-115-2827 0 0,4 50-3046 0 0,11-18-401 0 0,-5-88-355 0 0,-13 139-264 0 0,-2 59-31 0 0,8-73-49 0 0,0 89-137 0 0,2 57 1 0 0,0 1 8 0 0,0 0 13 0 0,0 0-7 0 0,0 0-8 0 0,0 0 1 0 0,0 0-12 0 0,-31-22 51 0 0,-10 22-299 0 0,-6 29 153 0 0,46-29 77 0 0,1 0 9 0 0,-17 4-134 0 0,-84 21 116 0 0,91-23 393 0 0,10-2-470 0 0,1 0 0 0 0,-1 0 0 0 0,0 1 0 0 0,0-1 0 0 0,1 0 1 0 0,-1 1-1 0 0,0-1 0 0 0,0 0 0 0 0,0 1 0 0 0,0-1 1 0 0,1 0-1 0 0,-1 1 0 0 0,0-1 0 0 0,0 0 0 0 0,0 1 1 0 0,0-1-1 0 0,0 0 0 0 0,0 1 0 0 0,0-1 0 0 0,0 1 1 0 0,0-1-1 0 0,0 0 0 0 0,0 1 0 0 0,0-1 0 0 0,0 0 1 0 0,0 1-1 0 0,0-1 0 0 0,-1 0 0 0 0,1 1 0 0 0,0-1 1 0 0,0 0-1 0 0,0 1 0 0 0,-1-1 0 0 0,1 0 0 0 0,0 1 1 0 0,0-1-1 0 0,-1 0 0 0 0,1 0 0 0 0,0 1 0 0 0,0-1 0 0 0,-1 0 1 0 0,1 0-1 0 0,0 0 0 0 0,-1 1 0 0 0,1-1 0 0 0,0 0 1 0 0,-1 0-1 0 0,1 0 0 0 0,0 0 0 0 0,-1 0 0 0 0,1 0 1 0 0,0 0-1 0 0,-1 0 0 0 0,1 0 0 0 0,-1 0 0 0 0,1 0 1 0 0,0 0-1 0 0,-1 0 0 0 0,1 0 0 0 0,0 0 0 0 0,-1 0 1 0 0,1 0-1 0 0,0 0 0 0 0,-1 0 0 0 0,1 0 0 0 0,0-1 1 0 0,-1 1-1 0 0,1 0 0 0 0,0 0 105 0 0,1 0-5249 0 0,0 0-6235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63 832 0 0,'0'0'1446'0'0,"0"0"-267"0"0,0 0-159 0 0,0 0 136 0 0,0 0 274 0 0,0 0 108 0 0,0 0-169 0 0,0 0-315 0 0,0 0-319 0 0,0 0-169 0 0,0 0 1 0 0,8 8 5384 0 0,111-11-964 0 0,-116 2-4928 0 0,92-21 1036 0 0,0 5 1 0 0,1 4-1 0 0,88-1-1095 0 0,-226 47-19789 0 0,36-26 12403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6 104 0 0 0,'0'0'439'0'0,"0"0"1402"0"0,0 0 575 0 0,0 0-65 0 0,0 0-327 0 0,0 0-421 0 0,0 0-368 0 0,0 0-231 0 0,0 0-118 0 0,0 0-70 0 0,0 0-30 0 0,-5 4 3298 0 0,64-10 501 0 0,30-13-3016 0 0,6-1-817 0 0,138-21 160 0 0,-73 23-2224 0 0,-165 17-1777 0 0,-7-1-11854 0 0,7 2 6984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55.1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35 184 0 0 0,'0'0'228'0'0,"-3"-8"400"0"0,-16-35 755 0 0,19-68 9166 0 0,-9 89-3914 0 0,9 52-6414 0 0,9 88 202 0 0,27 88-80 0 0,-26-70-277 0 0,-13-26-31 0 0,10-69 65 0 0,-9 7 195 0 0,68-37 853 0 0,152-11-430 0 0,-147 11-572 0 0,3-7-8 0 0,-74-4-133 0 0,0 0-4 0 0,0 0-19 0 0,0 0 22 0 0,0 0 9 0 0,0 0-18 0 0,0 0 26 0 0,0 0-21 0 0,0 0-9 0 0,0 0-2 0 0,0 0 11 0 0,0 0-11 0 0,0 0 6 0 0,20 0 33 0 0,-20 0-33 0 0,0 0 5 0 0,0 0-19 0 0,0 0-4 0 0,42 3 157 0 0,-41-3-112 0 0,-1 0-7 0 0,0 0 12 0 0,0 0 5 0 0,0 0 30 0 0,0 0 24 0 0,0 0-8 0 0,0 0 36 0 0,0 0 20 0 0,0 0 14 0 0,0 0 27 0 0,0 0 19 0 0,0 0-4 0 0,0 0 18 0 0,0 0 8 0 0,-29-14 146 0 0,-45-34-188 0 0,29-7-55 0 0,10 22-44 0 0,-15-4 62 0 0,3-6 21 0 0,15 12-70 0 0,1 9-58 0 0,-16-30 100 0 0,16-3-122 0 0,-27-37 29 0 0,-4-19-72 0 0,50 97 67 0 0,15 28-92 0 0,-1 0 0 0 0,2 0-1 0 0,0 0 1 0 0,1 0-1 0 0,0-1 1 0 0,1 0 0 0 0,0 0-1 0 0,1 0 1 0 0,0-1-1 0 0,5 6 61 0 0,19 36-35 0 0,67 170 42 0 0,-78-150-70 0 0,-20-74 46 0 0,10 19-360 0 0,-8-18 333 0 0,0 0 0 0 0,0 0 0 0 0,1 0 0 0 0,-1 0 1 0 0,1 0-1 0 0,-1-1 0 0 0,1 1 0 0 0,-1-1 0 0 0,1 0 1 0 0,-1 1-1 0 0,1-1 0 0 0,-1 0 0 0 0,1 0 0 0 0,-1-1 0 0 0,1 1 1 0 0,0 0-1 0 0,-1-1 0 0 0,0 0 0 0 0,1 0 0 0 0,-1 1 0 0 0,2-2 44 0 0,77-34 9 0 0,-69 32-4 0 0,-12 3-7 0 0,1 0 1 0 0,0 1-1 0 0,-1-1 0 0 0,1 1 1 0 0,-1-1-1 0 0,1 1 1 0 0,0-1-1 0 0,0 1 0 0 0,-1 0 1 0 0,1-1-1 0 0,0 1 0 0 0,0 0 1 0 0,0-1-1 0 0,-1 1 0 0 0,1 0 1 0 0,0 0-1 0 0,0 0 1 0 0,0 0-1 0 0,-1 0 0 0 0,1 0 1 0 0,0 0-1 0 0,0 0 0 0 0,0 0 1 0 0,0 0-1 0 0,-1 0 1 0 0,1 0-1 0 0,0 1 0 0 0,0-1 1 0 0,0 0-1 0 0,-1 1 0 0 0,1-1 1 0 0,0 0-1 0 0,0 1 0 0 0,-1-1 1 0 0,1 1-1 0 0,0-1 1 0 0,-1 1-1 0 0,1 0 0 0 0,-1-1 1 0 0,1 1-1 0 0,-1 0 0 0 0,1-1 1 0 0,-1 1-1 0 0,1 0 1 0 0,-1-1-1 0 0,1 1 0 0 0,-1 0 1 0 0,0 0-1 0 0,0 0 0 0 0,1-1 1 0 0,-1 1-1 0 0,0 0 0 0 0,0 0 1 0 0,0 0 1 0 0,10 59 42 0 0,-3-43-182 0 0,0-1-291 0 0,7-12-3220 0 0,-12-4 2606 0 0,3-1-2697 0 0,-3-2-1926 0 0,-1-1-3785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8:40.32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112 23 0 0 0,'77'0'14067'0'0,"-1"0"-6995"0"0,-4 0-4940 0 0,129 0-4445 0 0,-116 0 4377 0 0,-5 11-1661 0 0,283-8 763 0 0,-231 8-1070 0 0,56 0 48 0 0,50-14 40 0 0,-91-1-91 0 0,166-11 91 0 0,581 12-33 0 0,-627-19-51 0 0,137 22-56 0 0,-259-8-40 0 0,232 5 16 0 0,-186 25-12 0 0,-107-15-16 0 0,21 4 98 0 0,-3 0-106 0 0,-32 0 39 0 0,-4-4-72 0 0,36 1 65 0 0,-25-1-18 0 0,-10-3 13 0 0,25 8-10 0 0,11 10-6 0 0,-58-1-110 0 0,-22-2 78 0 0,-15-13 61 0 0,-9 6-321 0 0,-17-5 311 0 0,0-1 0 0 0,0-1-1 0 0,0 0 1 0 0,0-1 0 0 0,-1-1 0 0 0,1-1 0 0 0,-14 0-14 0 0,-52 8 13 0 0,-108 12 78 0 0,35-26-50 0 0,40-14 6 0 0,-94-11-76 0 0,12 25 77 0 0,-28-15-14 0 0,-108-9 70 0 0,-35 20-68 0 0,-12 11-78 0 0,226 5-9 0 0,-128-5 32 0 0,84-14-23 0 0,-142-3-48 0 0,93 10 118 0 0,69 8-86 0 0,117 5 48 0 0,-1-3 1 0 0,0-3-1 0 0,-30-3 10 0 0,83 0-2 0 0,-170 4 23 0 0,49 7-55 0 0,16-4 27 0 0,-190-3 50 0 0,161 3-3 0 0,51 1-72 0 0,54 6-16 0 0,-13 5 58 0 0,36-12-20 0 0,17-7 14 0 0,0 0-10 0 0,0 0 1 0 0,0 0 6 0 0,0 0-11 0 0,0 0-4 0 0,0 0-14 0 0,0 0-2 0 0,0 0 2 0 0,0 0-8 0 0,0 0 2 0 0,0 0 5 0 0,0 0 10 0 0,0 0 5 0 0,0 0 3 0 0,0 0-2 0 0,0 0 7 0 0,0 0 14 0 0,0 0-8 0 0,23-3 44 0 0,38-12 3 0 0,-19 14-98 0 0,-23 12 29 0 0,4-7 35 0 0,180 7 110 0 0,-11 4-39 0 0,-35-7 97 0 0,60-15-12 0 0,-54-5-131 0 0,-68 5 37 0 0,66-12-25 0 0,72 12-36 0 0,455 7 75 0 0,-401 4 71 0 0,-140 7-116 0 0,-21 8-39 0 0,-14-8 29 0 0,84 10 34 0 0,-95-13-26 0 0,73 3 30 0 0,54 18-20 0 0,-112-18-64 0 0,15-3 82 0 0,89 10-104 0 0,-65-11 68 0 0,-65 1 11 0 0,-1 6-12 0 0,36 5-45 0 0,23-1 40 0 0,-31-7-10 0 0,64-11-57 0 0,-134 12 22 0 0,29 5 26 0 0,-6 2-34 0 0,-31 3-102 0 0,-36-22 134 0 0,-3 0-25 0 0,0 0-27 0 0,0 0 25 0 0,0 0 4 0 0,-24 12-165 0 0,-60 17 202 0 0,-12-10-40 0 0,-378-11 69 0 0,294-9-37 0 0,27-11 15 0 0,-26-10-7 0 0,-81-12-42 0 0,110 21 38 0 0,-36 5-2 0 0,-286 4-108 0 0,116-10 119 0 0,-34 7-51 0 0,114-1 104 0 0,-46 12-95 0 0,240-12 24 0 0,-227 8-30 0 0,235-7 36 0 0,-167 3-49 0 0,163-3 4 0 0,-108-4-33 0 0,16 18-96 0 0,79 1 130 0 0,-41 3-28 0 0,48-8-23 0 0,5 15 36 0 0,46-10-9 0 0,5 7-25 0 0,4 15 13 0 0,23-29 78 0 0,1-1-19 0 0,-1 0 0 0 0,0 1 0 0 0,1-1 0 0 0,-1 0 0 0 0,1 1 0 0 0,-1-1 0 0 0,0 1 0 0 0,1-1-1 0 0,-1 1 1 0 0,1-1 0 0 0,0 1 0 0 0,-1-1 0 0 0,1 1 0 0 0,-1-1 0 0 0,1 1 0 0 0,0-1 0 0 0,-1 1 0 0 0,1 0 0 0 0,0-1 0 0 0,0 1-1 0 0,-1 0 1 0 0,1-1 0 0 0,0 1 0 0 0,0 0 0 0 0,0-1 0 0 0,0 1 0 0 0,0 0 0 0 0,0 0 0 0 0,0-1 0 0 0,0 1 0 0 0,0 0 0 0 0,0-1-1 0 0,1 1 1 0 0,-1 0 0 0 0,0-1 0 0 0,0 1 0 0 0,1-1 0 0 0,-1 1 0 0 0,0 0 0 0 0,1-1 0 0 0,-1 1 0 0 0,0-1 0 0 0,1 1 0 0 0,-1-1-1 0 0,1 1 1 0 0,-1-1 0 0 0,1 1 0 0 0,-1-1 0 0 0,1 1 7 0 0,26 21-36 0 0,97 21 100 0 0,40-38 153 0 0,-33-13-81 0 0,77 5 95 0 0,28-8-5 0 0,20 17-81 0 0,-18-5-70 0 0,37 3-71 0 0,54 3 12 0 0,-165-3-16 0 0,-57 3 9 0 0,594-3 0 0 0,-458 7 29 0 0,76 10 2 0 0,-110-10-23 0 0,-84-3-58 0 0,306 1 69 0 0,-274-10-22 0 0,-80 8 2 0 0,-29 0-48 0 0,53 4 80 0 0,0 0-62 0 0,28 4 10 0 0,-56-7 24 0 0,-24-1-24 0 0,17 8-32 0 0,-19-1 16 0 0,-13-3-230 0 0,-33-10 254 0 0,-1 0 0 0 0,1-1-1 0 0,-1 1 1 0 0,1 0 0 0 0,-1 0 0 0 0,1-1-1 0 0,-1 1 1 0 0,0 0 0 0 0,1 0 0 0 0,-1 0-1 0 0,0-1 1 0 0,0 1 0 0 0,0 0-1 0 0,1 0 1 0 0,-1 0 0 0 0,0 0 0 0 0,0 0-1 0 0,0-1 1 0 0,0 1 0 0 0,-1 0-1 0 0,1 0 1 0 0,0 0 0 0 0,0 0 0 0 0,0-1-1 0 0,-1 1 1 0 0,1 0 0 0 0,0 0 0 0 0,-1 0-1 0 0,1-1 1 0 0,-1 1 0 0 0,1 0-1 0 0,-1-1 1 0 0,1 1 0 0 0,-1 0 0 0 0,0-1-1 0 0,1 1 1 0 0,-1-1 0 0 0,0 1 0 0 0,1-1-1 0 0,-1 1 1 0 0,0-1 0 0 0,0 1-1 0 0,1-1 1 0 0,-1 0 0 0 0,0 1 0 0 0,0-1-1 0 0,0 0 1 0 0,1 0 0 0 0,-1 1 0 0 0,0-1-1 0 0,0 0 1 0 0,0 0 0 0 0,0 0-1 0 0,0 0 6 0 0,-152 33 64 0 0,-60-8-37 0 0,116-20-6 0 0,-1-4 0 0 0,1-4 1 0 0,-14-6-23 0 0,-141 5 24 0 0,130 0-14 0 0,-194-5-27 0 0,201 10 14 0 0,-97-7 21 0 0,43 2-26 0 0,-28 3-16 0 0,-342 1 26 0 0,397-3 25 0 0,-103-5-52 0 0,6 1 74 0 0,84 3-72 0 0,-121 4 35 0 0,-76 9-23 0 0,233-10 13 0 0,39-7-1 0 0,-282 5-67 0 0,272 17 15 0 0,-3-6 30 0 0,26 7-21 0 0,-20 26-32 0 0,39-2-11 0 0,28-17 16 0 0,16 5-159 0 0,4 12 104 0 0,15-13 79 0 0,-8-21 50 0 0,0-1-1 0 0,1 1 1 0 0,-1-1 0 0 0,1-1 0 0 0,0 1 0 0 0,0-1-1 0 0,0-1 1 0 0,0 0 0 0 0,0 0 0 0 0,1 0-1 0 0,0-1-4 0 0,8 2-8 0 0,25 2 40 0 0,111-2 184 0 0,-22-10-62 0 0,292 7 268 0 0,-360-7-351 0 0,120 3 19 0 0,-35-3 1 0 0,125-1 12 0 0,75 5-50 0 0,-94-5-46 0 0,-92 1 31 0 0,149-15 9 0 0,-63 11-31 0 0,144 7 65 0 0,-221 0-97 0 0,-36-3 35 0 0,-15 0-43 0 0,86 7 52 0 0,-71-8 5 0 0,-62 1-23 0 0,85 0 0 0 0,255 7-23 0 0,-190 3 98 0 0,-143 1-109 0 0,-32 0 27 0 0,26 7 5 0 0,-23 21-129 0 0,-50-31 127 0 0,-38 17 21 0 0,-38-5 15 0 0,-1-4 0 0 0,0-3 0 0 0,-1-3 0 0 0,-53-6-42 0 0,7 1 52 0 0,-148-5-28 0 0,183 0 4 0 0,-86-1-24 0 0,-214 1 23 0 0,197 3-39 0 0,50-4 0 0 0,-209 5-135 0 0,-162-1 72 0 0,270 15 29 0 0,23-15 50 0 0,218 4-24 0 0,1 0 21 0 0,0 0-18 0 0,0 0-6 0 0,0 0 11 0 0,0 0 20 0 0,-392 4-99 0 0,406 7-263 0 0,40 6 365 0 0,0-3 0 0 0,2-2 0 0 0,-1-2 0 0 0,1-3 0 0 0,0-2 0 0 0,6-3-11 0 0,343 8 156 0 0,25-24-66 0 0,370 17-17 0 0,-572-14-42 0 0,-96 4-50 0 0,-17 0 54 0 0,11 7-5 0 0,22-4-112 0 0,-148 4 103 0 0,0 0-20 0 0,0 0 5 0 0,0 0-2 0 0,0 0-16 0 0,0 0 0 0 0,0 0 16 0 0,0 0 1 0 0,0 0-5 0 0,-98 0 115 0 0,-105 10-86 0 0,97-5-41 0 0,-52 9 15 0 0,0-7 1 0 0,-110-10-4 0 0,-183-33-47 0 0,345 35 8 0 0,15 15 25 0 0,-186-13-108 0 0,112-19 150 0 0,-63-4-73 0 0,-1250 18-591 0 0,1346 8 567 0 0,-43 18-30 0 0,19-4 60 0 0,98-11 0 0 0,-60 12-33 0 0,38-8 63 0 0,10-1-6 0 0,154-5-501 0 0,393-5 902 0 0,-172 18-305 0 0,206-18 96 0 0,-380-18-162 0 0,89-8 77 0 0,193 22-54 0 0,-220-3-29 0 0,-48-1-2 0 0,102 8-5 0 0,-128-7 22 0 0,97-4-2 0 0,53 7 27 0 0,150-22-18 0 0,-201 12-29 0 0,150-22 12 0 0,-285 28-6 0 0,247 0 44 0 0,-234 1-55 0 0,31 0 84 0 0,-80 3-30 0 0,-27 0 6 0 0,-20 4-46 0 0,0 0 4 0 0,0 0 1 0 0,14-4 133 0 0,34-7-18 0 0,34 0-81 0 0,-22 4 100 0 0,-32 3-152 0 0,-12 3 50 0 0,-27-1-1435 0 0,-23 7-3387 0 0,12 0-9158 0 0,22-5 13930 0 0,-6 1-6691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34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48 0 0 0,'7'-3'374'0'0,"1"0"-230"0"0,-4 2 3582 0 0,0 1 3336 0 0,-3 0-6112 0 0,-1 0-63 0 0,0 0-60 0 0,0 0-22 0 0,0 0-19 0 0,0 0-14 0 0,0 0-33 0 0,0 0-169 0 0,-35-16 1660 0 0,-74 2-399 0 0,61 11-354 0 0,23 47-1311 0 0,24-43-166 0 0,0 1 0 0 0,1-1 0 0 0,0 1 0 0 0,-1-1 0 0 0,1 1-1 0 0,0-1 1 0 0,0 1 0 0 0,0-1 0 0 0,0 1 0 0 0,0-1 0 0 0,0 1 0 0 0,0-1-1 0 0,0 1 1 0 0,0-1 0 0 0,1 1 0 0 0,-1-1 0 0 0,1 1 0 0 0,-1-1 0 0 0,1 0 0 0 0,0 1-1 0 0,-1-1 1 0 0,1 0 0 0 0,0 1 0 0 0,0-1 0 0 0,0 0 0 0 0,0 0 0 0 0,0 0-1 0 0,0 0 1 0 0,0 0 0 0 0,1 0 0 0 0,-1 0 0 0 0,0 0 0 0 0,0 0 0 0 0,1 0-1 0 0,-1-1 1 0 0,1 1 0 0 0,-1-1 0 0 0,2 1 0 0 0,30 14 196 0 0,4 3-144 0 0,40 19-3 0 0,-74-36-46 0 0,1 0 0 0 0,-1 1 0 0 0,1-1 0 0 0,-1 1-1 0 0,0 0 1 0 0,1 0 0 0 0,-1 0 0 0 0,0 0-1 0 0,-1 1 1 0 0,1-1 0 0 0,0 1 0 0 0,-1-1 0 0 0,1 1-1 0 0,-1 0 1 0 0,0 0 0 0 0,0 0 0 0 0,0 1-1 0 0,0-1 1 0 0,-1 0 0 0 0,1 1 0 0 0,-1-1 0 0 0,0 1-1 0 0,0 0-2 0 0,1 22 42 0 0,-1-23-32 0 0,0 0 0 0 0,-1 1 0 0 0,1-1 0 0 0,-1 1 0 0 0,0-1-1 0 0,0 0 1 0 0,0 1 0 0 0,0-1 0 0 0,-1 1 0 0 0,1-1 0 0 0,-1 0 0 0 0,0 0 0 0 0,0 1 0 0 0,0-1-1 0 0,-1 0 1 0 0,1 0 0 0 0,-1 0 0 0 0,1 0 0 0 0,-1 0 0 0 0,0 0 0 0 0,0-1-10 0 0,-58 40 441 0 0,11-29-287 0 0,-47-16 368 0 0,85 2-321 0 0,2-1-1789 0 0,7-6-3963 0 0,2 7 2293 0 0,0 1-2544 0 0,0 0-3269 0 0</inkml:trace>
  <inkml:trace contextRef="#ctx0" brushRef="#br0" timeOffset="1372.504">565 0 0 0 0,'0'0'799'0'0,"0"0"597"0"0,0 0 118 0 0,0 0-73 0 0,0 0-100 0 0,0 0-88 0 0,0 0-58 0 0,0 0-45 0 0,0 0-57 0 0,0 0-71 0 0,0 0-86 0 0,0 0-85 0 0,0 0-72 0 0,0 0-58 0 0,0 0-47 0 0,0 0-42 0 0,0 0-40 0 0,0 0-41 0 0,0 0-44 0 0,0 0-37 0 0,0 0-36 0 0,0 0-31 0 0,0 0-14 0 0,0 0 10 0 0,0 0 6 0 0,-21 4 654 0 0,-85 7 36 0 0,51-4-208 0 0,55-7-797 0 0,0 0 1 0 0,0 0-23 0 0,0 0-32 0 0,0 0 6 0 0,-2 0-8 0 0,2 0-4 0 0,0 0-13 0 0,0 1-6 0 0,0 1-2 0 0,0-1-18 0 0,0-1-2 0 0,0 0 2 0 0,0 0 15 0 0,-11 26 186 0 0,11-24-191 0 0,0 0 0 0 0,-1-1-1 0 0,1 1 1 0 0,0-1 0 0 0,0 1 0 0 0,0 0-1 0 0,0-1 1 0 0,1 1 0 0 0,-1-1 0 0 0,0 1-1 0 0,1-1 1 0 0,-1 1 0 0 0,1-1-1 0 0,0 1 1 0 0,-1-1 0 0 0,1 1 0 0 0,0-1-1 0 0,0 0 1 0 0,0 1 0 0 0,0-1 0 0 0,0 0-1 0 0,0 0 1 0 0,0 1 0 0 0,0-1-1 0 0,0 0 1 0 0,1 0 0 0 0,-1 0 0 0 0,0-1-1 0 0,1 1 1 0 0,-1 0 0 0 0,1 0 0 0 0,-1-1-1 0 0,2 1 0 0 0,28 10 99 0 0,-26-10-96 0 0,-1 0 1 0 0,0 0-1 0 0,1 1 1 0 0,-1-1-1 0 0,0 1 1 0 0,0 0-1 0 0,0 0 1 0 0,0 0-1 0 0,0 1 1 0 0,-1 0-1 0 0,1-1 1 0 0,-1 1-1 0 0,0 0 1 0 0,1 1-1 0 0,-1-1 1 0 0,-1 1-1 0 0,1-1-3 0 0,22 21 14 0 0,-2 25 22 0 0,-20-13-12 0 0,-3-30-2 0 0,-16 62 280 0 0,-51-10 217 0 0,40-50-188 0 0,-51-4 536 0 0,21 3-555 0 0,45-7-670 0 0,10 0-3735 0 0,-1 0-3970 0 0,2 0-4160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5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543 557 0 0 0,'0'0'1835'0'0,"0"0"492"0"0,0 0 63 0 0,0 0-327 0 0,0 0-370 0 0,0 0-245 0 0,0 0-141 0 0,0 0-79 0 0,0 0-49 0 0,1-3-45 0 0,4-7-90 0 0,-4 8-115 0 0,-1 2-142 0 0,-18 7 344 0 0,7 0-1040 0 0,1 1 1 0 0,0 0-1 0 0,0 1 0 0 0,1-1 0 0 0,0 2 1 0 0,1-1-1 0 0,0 1 0 0 0,0 1 1 0 0,1-1-1 0 0,1 1 0 0 0,0 0 0 0 0,0 1 1 0 0,-4 11-92 0 0,10-22 5 0 0,-8 14 69 0 0,1 2 0 0 0,0-1 1 0 0,2 1-1 0 0,0 0 0 0 0,0 0 0 0 0,2 0 0 0 0,0 1 0 0 0,1-1 0 0 0,1 1 0 0 0,0 0 0 0 0,3 15-74 0 0,-1-27 58 0 0,1 0 0 0 0,-1-1 0 0 0,1 1 1 0 0,1-1-1 0 0,-1 1 0 0 0,1-1 0 0 0,0 0 0 0 0,0 0 0 0 0,1 0 0 0 0,0 0 0 0 0,-1 0 0 0 0,2-1 1 0 0,-1 0-1 0 0,0 0 0 0 0,1 0 0 0 0,0 0 0 0 0,0-1 0 0 0,0 1 0 0 0,0-1 0 0 0,0-1 0 0 0,1 1 1 0 0,-1-1-1 0 0,1 0 0 0 0,0 0 0 0 0,-1-1 0 0 0,1 1 0 0 0,0-1 0 0 0,0-1 0 0 0,0 1 0 0 0,0-1 1 0 0,0 0-1 0 0,0 0 0 0 0,0-1 0 0 0,0 1 0 0 0,0-1 0 0 0,0-1 0 0 0,0 1 0 0 0,-1-1 0 0 0,1 0 1 0 0,4-3-59 0 0,5-1 102 0 0,-1-2 0 0 0,0 0 0 0 0,0 0 0 0 0,-1-1 0 0 0,0-1 0 0 0,0 0 1 0 0,-1-1-1 0 0,-1 0 0 0 0,0-1 0 0 0,0 0 0 0 0,-1-1 0 0 0,-1 0 0 0 0,0-1 1 0 0,-1 0-1 0 0,0 0 0 0 0,-1 0 0 0 0,-1-1 0 0 0,0 0 0 0 0,-1-1 0 0 0,-1 1 1 0 0,0-1-1 0 0,-1 0 0 0 0,-1 0 0 0 0,0 0 0 0 0,-1 0 0 0 0,-1 0 0 0 0,-1 0 0 0 0,0-1 1 0 0,-1-3-103 0 0,1 13-26 0 0,0 1 1 0 0,-1-1 0 0 0,0 0 0 0 0,0 1 0 0 0,0-1-1 0 0,-1 1 1 0 0,0 0 0 0 0,0 0 0 0 0,0 0 0 0 0,-1 0 0 0 0,0 0-1 0 0,0 1 1 0 0,0 0 0 0 0,-1 0 0 0 0,0 0 0 0 0,0 0-1 0 0,0 1 1 0 0,-1 0 0 0 0,1 0 0 0 0,-1 0 0 0 0,0 1-1 0 0,0 0 1 0 0,0 0 0 0 0,-1 0 0 0 0,1 1 0 0 0,-1 0 0 0 0,1 0-1 0 0,-1 0 1 0 0,0 1 0 0 0,0 0 0 0 0,1 1 0 0 0,-1 0-1 0 0,0 0 1 0 0,0 0 0 0 0,-1 1 25 0 0,0 1-246 0 0,0 2 0 0 0,0-1 0 0 0,0 1 0 0 0,0 1-1 0 0,0-1 1 0 0,1 1 0 0 0,0 0 0 0 0,0 1 0 0 0,1 0 0 0 0,-1 0 0 0 0,1 0 0 0 0,0 1 0 0 0,-2 4 246 0 0,-26 33-5418 0 0,8-11-3783 0 0,16-21 112 0 0</inkml:trace>
  <inkml:trace contextRef="#ctx0" brushRef="#br0" timeOffset="497.472">896 884 9306 0 0,'0'0'3139'0'0,"0"0"-1914"0"0,0 0-713 0 0,0 0 120 0 0,0 0 403 0 0,0 0 270 0 0,0 0 12 0 0,0 0-305 0 0,0 0-355 0 0,0 0-206 0 0,0 0-75 0 0,0 0 28 0 0,0 0 23 0 0,2 3 72 0 0,-1 0-381 0 0,0 1 0 0 0,0-1 0 0 0,-1 0 0 0 0,1 0 0 0 0,-1 0 1 0 0,1 0-1 0 0,-1 0 0 0 0,0 1 0 0 0,0-1 0 0 0,-1 0 0 0 0,1 0 0 0 0,-1 0 0 0 0,1 0 1 0 0,-1 0-1 0 0,0 1 0 0 0,0-1 0 0 0,0-1 0 0 0,-1 1 0 0 0,0 2-118 0 0,-5 14 310 0 0,19-24 207 0 0,45-46 98 0 0,-57 57-298 0 0,-2 1 332 0 0,2-3-3081 0 0,0-1-2586 0 0,0-1-3620 0 0,0-2-2223 0 0</inkml:trace>
  <inkml:trace contextRef="#ctx0" brushRef="#br0" timeOffset="16081.027">2689 619 0 0 0,'0'0'2007'0'0,"0"0"146"0"0,0 0-18 0 0,0 0-108 0 0,0 0-143 0 0,0 0-195 0 0,0 0-317 0 0,0 0-275 0 0,0 0-148 0 0,0 0-49 0 0,0 0 60 0 0,0 0 11 0 0,9-8 3142 0 0,-16 4-3865 0 0,0 0 0 0 0,0 0 0 0 0,-1 1 0 0 0,0 0 0 0 0,1 0 1 0 0,-1 1-1 0 0,0 0 0 0 0,0 0 0 0 0,0 1 0 0 0,0 0 0 0 0,-1 0 0 0 0,1 1 0 0 0,0 0 1 0 0,0 1-1 0 0,0 0 0 0 0,0 0 0 0 0,-7 2-248 0 0,10-1 25 0 0,-1 0 1 0 0,1 0-1 0 0,-1 0 1 0 0,1 1-1 0 0,0 0 0 0 0,0 0 1 0 0,0 0-1 0 0,1 1 1 0 0,-1 0-1 0 0,1 0 0 0 0,-1 0 1 0 0,1 0-1 0 0,1 0 1 0 0,-1 1-1 0 0,1 0 0 0 0,-1 0 1 0 0,1 0-1 0 0,1 0 1 0 0,-1 0-1 0 0,1 1 0 0 0,-1 1-25 0 0,-6 31 174 0 0,9-35-161 0 0,0 0 1 0 0,1 0-1 0 0,-1 1 1 0 0,0-1-1 0 0,1 0 1 0 0,0 0-1 0 0,0 0 1 0 0,0 0-1 0 0,0 0 1 0 0,1-1-1 0 0,-1 1 1 0 0,1 0-1 0 0,-1 0 1 0 0,1-1-1 0 0,0 1 1 0 0,0-1-1 0 0,0 0 1 0 0,0 1-1 0 0,1-1 1 0 0,-1 0-1 0 0,1 0 1 0 0,-1-1-1 0 0,1 1 1 0 0,0 0-1 0 0,0-1-13 0 0,44 21 226 0 0,-39-17-204 0 0,0 0 0 0 0,-1 1 0 0 0,1 0 0 0 0,-1 0 0 0 0,-1 1 0 0 0,1 0 0 0 0,-1 0 0 0 0,0 0 0 0 0,-1 1 0 0 0,1 0 0 0 0,-2 0 0 0 0,1 1-22 0 0,-4-6 28 0 0,0 0 1 0 0,0 0-1 0 0,-1 0 1 0 0,1 0-1 0 0,-1 0 1 0 0,0 1-1 0 0,0-1 1 0 0,0 0-1 0 0,0 0 1 0 0,0 1-1 0 0,-1-1 1 0 0,0 0-1 0 0,1 0 1 0 0,-1 0 0 0 0,0 0-1 0 0,-1 0 1 0 0,1 0-1 0 0,-2 2-28 0 0,-41 29 635 0 0,-27-12-168 0 0,-43-18 625 0 0,77-26-1004 0 0,37 21-275 0 0,5-10-3767 0 0,-1 9 2110 0 0,1 0-1268 0 0,-1-1-3364 0 0,0-1-6378 0 0</inkml:trace>
  <inkml:trace contextRef="#ctx0" brushRef="#br0" timeOffset="102612.356">1491 446 0 0 0,'0'0'0'0'0,"0"0"0"0"0,0 0 0 0 0</inkml:trace>
  <inkml:trace contextRef="#ctx0" brushRef="#br0" timeOffset="109271.011">1410 343 0 0 0,'0'0'620'0'0,"0"0"702"0"0,0 0 55 0 0,0 0-259 0 0,0 0-247 0 0,0 0-130 0 0,0 0-17 0 0,0 0 15 0 0,0 0-7 0 0,0 0-33 0 0,2 2 8957 0 0,4 4-6720 0 0,12-15-7592 0 0,0 0-5859 0 0,-14 8 4151 0 0</inkml:trace>
  <inkml:trace contextRef="#ctx0" brushRef="#br0" timeOffset="111600.734">1736 192 0 0 0,'0'0'580'0'0,"0"0"435"0"0,0 0 116 0 0,0 0-15 0 0,0 0-32 0 0,0 0-23 0 0,0 0-37 0 0,0 0-36 0 0,0 0-18 0 0,0 0-13 0 0,-24 0 2724 0 0,-43 5 321 0 0,1 9-2170 0 0,-3 12-506 0 0,-10 25-80 0 0,29 8-601 0 0,17-11-235 0 0,16 3-216 0 0,6 1 45 0 0,3 1 0 0 0,3 0-1 0 0,2 0 1 0 0,2 34-239 0 0,-2-48 188 0 0,10 51 248 0 0,55 13 503 0 0,16-40 71 0 0,-66-58-895 0 0,1 0 0 0 0,-1-1 0 0 0,1-1 0 0 0,0 0 0 0 0,-1 0 0 0 0,1-2 0 0 0,0 1 0 0 0,1-2 1 0 0,-1 0-1 0 0,3 0-115 0 0,-10 0 45 0 0,0 0 1 0 0,0-1 0 0 0,-1 0 0 0 0,1 0-1 0 0,0 0 1 0 0,0-1 0 0 0,-1 1 0 0 0,1-1-1 0 0,-1-1 1 0 0,0 1 0 0 0,1-1-1 0 0,-1 0 1 0 0,0 0 0 0 0,0 0 0 0 0,-1-1-1 0 0,1 0 1 0 0,3-3-46 0 0,4-6 49 0 0,1 0 1 0 0,-2 0-1 0 0,0-2 0 0 0,-1 1 0 0 0,0-1 1 0 0,-1 0-1 0 0,-1-1 0 0 0,0 0 1 0 0,-1-1-1 0 0,-1 1 0 0 0,0-1 0 0 0,-1-1 1 0 0,-1 1-1 0 0,-1-1 0 0 0,-1 1 0 0 0,0-1 1 0 0,-1 0-1 0 0,-1-9-49 0 0,-1 23 10 0 0,0-1-1 0 0,-1 1 1 0 0,1-1-1 0 0,-1 1 1 0 0,1 0-1 0 0,-1 0 1 0 0,-1-1-1 0 0,1 1 1 0 0,-1 1-1 0 0,1-1 1 0 0,-1 0-1 0 0,0 1 1 0 0,0-1-1 0 0,-1 1 1 0 0,1 0 0 0 0,-1 0-1 0 0,0 0 1 0 0,1 1-1 0 0,-1-1 1 0 0,0 1-1 0 0,-1 0 1 0 0,1 0-1 0 0,0 0 1 0 0,0 1-1 0 0,-1-1 1 0 0,1 1-1 0 0,-4 0-9 0 0,-150-1-48 0 0,36 36 83 0 0,47 13 24 0 0,27 12-17 0 0,9 20-16 0 0,30-47 95 0 0,8-31-1148 0 0,9-8-11708 0 0,-4 6 73 0 0</inkml:trace>
  <inkml:trace contextRef="#ctx0" brushRef="#br0" timeOffset="125552.041">416 63 0 0 0,'0'0'1228'0'0,"0"0"466"0"0,0 0 236 0 0,0 0-9 0 0,0 0-117 0 0,0 0-176 0 0,0 0-144 0 0,0 0-134 0 0,-1-5-81 0 0,-4-17-47 0 0,4 16-60 0 0,1 6-100 0 0,0 0-135 0 0,0 0-124 0 0,0 0-133 0 0,0 0-104 0 0,0 0-49 0 0,-11 8 1026 0 0,-27 23-1207 0 0,1 2 1 0 0,1 1 0 0 0,2 1-1 0 0,2 3 1 0 0,1 0 0 0 0,2 2 0 0 0,1 1-1 0 0,3 1 1 0 0,1 1 0 0 0,1 4-337 0 0,12-24 94 0 0,1 1 0 0 0,2 0 0 0 0,0 0 0 0 0,1 1 0 0 0,2 0 0 0 0,0 0 0 0 0,2 0 0 0 0,1 1 0 0 0,0-1 0 0 0,2 1 0 0 0,1-1 0 0 0,2 0 0 0 0,0 1 0 0 0,1-1 0 0 0,2 0 0 0 0,5 15-94 0 0,-1-13 90 0 0,1-1 0 0 0,1 0 0 0 0,2 0 0 0 0,0-1 0 0 0,2-1 0 0 0,0-1 0 0 0,2 0 0 0 0,0-1 0 0 0,2-1 0 0 0,0-1 0 0 0,2 0 0 0 0,0-2 0 0 0,5 2-90 0 0,-4-5 501 0 0,-29-28-2430 0 0,5 9-1885 0 0,0 0-4575 0 0,1 3-4360 0 0</inkml:trace>
  <inkml:trace contextRef="#ctx0" brushRef="#br0" timeOffset="126510.735">2691 126 744 0 0,'0'0'1718'0'0,"0"0"-43"0"0,0 0 21 0 0,0 0 139 0 0,0 0 87 0 0,0 0 30 0 0,0 0-151 0 0,0 0-263 0 0,0 0-201 0 0,0 0-207 0 0,0 0-113 0 0,0 0-38 0 0,0 0 0 0 0,14-21-40 0 0,40-62-50 0 0,-39 62-91 0 0,-15 21-157 0 0,0 0-118 0 0,0 0-145 0 0,4 19 458 0 0,94 272 1927 0 0,-80-237-2644 0 0,-2 2 1 0 0,-2 0-1 0 0,-3 1 0 0 0,-2 0 1 0 0,-3 0-1 0 0,-2 39-119 0 0,-4-48 25 0 0,-2 0 0 0 0,-2 0 0 0 0,-3 0 0 0 0,-1-1 0 0 0,-3 0 0 0 0,-2 0 0 0 0,-1-1 0 0 0,-15 28-25 0 0,28-73 0 0 0,-1 7-6 0 0,-1-1-1 0 0,0 0 1 0 0,-1 0 0 0 0,0-1 0 0 0,0 1 0 0 0,0-1 0 0 0,-1 0 0 0 0,0 0-1 0 0,0 0 1 0 0,-1-1 0 0 0,-4 4 6 0 0,-59 28-252 0 0,25-29-36 0 0,44-8 265 0 0,0 0 6 0 0,0 0-2 0 0,0 0-11 0 0,0 0-14 0 0,0 0-22 0 0,0 0 1 0 0,0 0 2 0 0,0 0 6 0 0,0 0 1 0 0,4-21-2884 0 0,5 8-6588 0 0,-6 10-2129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3881 0 0,'0'0'2971'0'0,"0"0"-749"0"0,0 0-407 0 0,0 0-109 0 0,0 0-81 0 0,0 0-84 0 0,0 0-232 0 0,0 0-308 0 0,0 0-304 0 0,0 0-204 0 0,0 0-64 0 0,0 0-13 0 0,0 0 58 0 0,14 8 2590 0 0,82 9 488 0 0,72-27-2007 0 0,-30-13-994 0 0,-109 16-450 0 0,-28 7-120 0 0,-1 0 22 0 0,0 0-19 0 0,0 0-35 0 0,0 0-43 0 0,0 0-45 0 0,-11 1-2383 0 0,0 9-396 0 0,5-5-413 0 0,-1 1-4279 0 0,3-2-4334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9002 0 0,'0'0'2047'0'0,"0"0"-769"0"0,0 0-103 0 0,0 0 352 0 0,0 0 269 0 0,0 0-20 0 0,0 0-295 0 0,0 0-314 0 0,0 0-143 0 0,0 0-36 0 0,0 0-25 0 0,0 0-116 0 0,0 0-159 0 0,15 2-104 0 0,111 11 1151 0 0,88-42-325 0 0,-161 25-1440 0 0,-28 4-9038 0 0,-24 0-3344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535 127 0 0 0,'0'0'1666'0'0,"0"0"-253"0"0,0 0-54 0 0,0 0 70 0 0,0 0 128 0 0,0 0 201 0 0,0 0 2 0 0,0 0-166 0 0,0 0-291 0 0,0 0-328 0 0,0 0-232 0 0,0 0-138 0 0,-10-6-58 0 0,-35-16-6 0 0,-31 11 1746 0 0,52 13-1792 0 0,-3 1-115 0 0,0 0 0 0 0,0 2 0 0 0,1 1 0 0 0,0 1 0 0 0,0 2-1 0 0,-17 7-379 0 0,6-2 256 0 0,27-11-181 0 0,1 1-1 0 0,-1 0 1 0 0,1 1-1 0 0,1 0 0 0 0,-1 1 1 0 0,1 0-1 0 0,0 0 0 0 0,0 1 1 0 0,0 0-1 0 0,1 0 1 0 0,0 0-1 0 0,1 1 0 0 0,-3 5-74 0 0,-13 75 1149 0 0,22-88-1123 0 0,0 0 0 0 0,0 0 8 0 0,0 0 17 0 0,0 0-4 0 0,80 11 1330 0 0,-65-8-1342 0 0,-1 0-1 0 0,1 1 0 0 0,-1 0 1 0 0,-1 1-1 0 0,1 1 1 0 0,-1 0-1 0 0,0 0 1 0 0,0 2-1 0 0,0 0 0 0 0,-1 0 1 0 0,-1 1-1 0 0,1 0 1 0 0,-1 1-35 0 0,4 2 75 0 0,83 94 122 0 0,-85-88-152 0 0,-1 1 0 0 0,0 1-1 0 0,-1 0 1 0 0,-2 0-1 0 0,0 1 1 0 0,-1 1 0 0 0,-1-1-1 0 0,0 1 1 0 0,2 23-45 0 0,-8-39 21 0 0,0-1 0 0 0,0 1-1 0 0,-1 0 1 0 0,0 0 0 0 0,0 0 0 0 0,0 0 0 0 0,-1-1 0 0 0,0 1 0 0 0,0 0 0 0 0,0 0-1 0 0,-1-1 1 0 0,0 1 0 0 0,0-1 0 0 0,0 1 0 0 0,-1-1 0 0 0,0 0 0 0 0,0 0 0 0 0,0 0-1 0 0,-1-1 1 0 0,-2 4-21 0 0,-4 2 38 0 0,-1-1-1 0 0,0 0 0 0 0,0-1 0 0 0,-1-1 1 0 0,0 1-1 0 0,0-2 0 0 0,-1 0 0 0 0,0 0 1 0 0,0-1-1 0 0,0-1 0 0 0,-1 0 0 0 0,1-1 1 0 0,-1 0-1 0 0,0-1 0 0 0,-10 0-37 0 0,19-2 5 0 0,-6 3 13 0 0,1 0-1 0 0,-1-1 1 0 0,0-1-1 0 0,0 0 1 0 0,0 0 0 0 0,-1-1-1 0 0,1-1 1 0 0,0 0-1 0 0,0 0 1 0 0,0-1 0 0 0,0 0-1 0 0,1-1 1 0 0,-1 0-1 0 0,1-1 1 0 0,-1 0 0 0 0,1-1-1 0 0,-3-2-17 0 0,9 2-49 0 0,0 1-1 0 0,1-1 0 0 0,0 0 1 0 0,0 0-1 0 0,1 0 1 0 0,-1 0-1 0 0,1 0 1 0 0,0-1-1 0 0,1 1 1 0 0,-1-1-1 0 0,1 1 0 0 0,0-1 1 0 0,0 1-1 0 0,1-1 1 0 0,0 0-1 0 0,0 1 1 0 0,0-1-1 0 0,0 0 1 0 0,1 0 49 0 0,16-13-3413 0 0,-8 16-5178 0 0,-4 3-3165 0 0</inkml:trace>
  <inkml:trace contextRef="#ctx0" brushRef="#br0" timeOffset="482.162">858 182 2409 0 0,'0'0'2491'0'0,"0"0"-798"0"0,0 0-314 0 0,0 0 155 0 0,0 0 278 0 0,0 0 106 0 0,0 0-171 0 0,0 0-372 0 0,0 0-384 0 0,0 0-244 0 0,0 0-126 0 0,0 0-46 0 0,0 0-11 0 0,3-4-29 0 0,12-10-68 0 0,-19 47 2149 0 0,-26 150-503 0 0,-41 82-1664 0 0,-27-69-790 0 0,61-167-1441 0 0,6-29-6300 0 0,27-11 1060 0 0,4-17 765 0 0,1 20 4132 0 0,-1 0 1698 0 0</inkml:trace>
  <inkml:trace contextRef="#ctx0" brushRef="#br0" timeOffset="958.485">817 223 360 0 0,'0'0'1886'0'0,"0"0"-95"0"0,0 0-63 0 0,0 0 151 0 0,0 0 148 0 0,0 0 21 0 0,0 0-155 0 0,0 0-275 0 0,0 0-347 0 0,0 0-331 0 0,0 0-300 0 0,0 0-244 0 0,3-16-149 0 0,9-45-100 0 0,-9 46-58 0 0,7 26 557 0 0,6 15-131 0 0,-1 1 1 0 0,-1 1-1 0 0,-1 0 1 0 0,-2 1-1 0 0,-1 1 1 0 0,-1-1-1 0 0,1 10-515 0 0,16 48 456 0 0,86 171-66 0 0,-67-192-341 0 0,-24-95 2730 0 0,16-70-2336 0 0,-4-2 0 0 0,-5-2 0 0 0,14-102-443 0 0,-23 106 46 0 0,44-48-827 0 0,-59 141-1263 0 0,3 14-11203 0 0,-7-3 1904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2 213 2216 0 0,'0'0'1900'0'0,"0"0"-167"0"0,0 0-76 0 0,0 0 98 0 0,0 0 85 0 0,0 0-66 0 0,0 0-201 0 0,0 0-323 0 0,0 0-324 0 0,0 0-212 0 0,0 0-69 0 0,-1 0 4380 0 0,39-37-2762 0 0,-11 16-2088 0 0,1 1 0 0 0,0 1 1 0 0,2 2-1 0 0,0 1 0 0 0,1 1 1 0 0,0 2-1 0 0,1 1 0 0 0,0 1 1 0 0,1 2-1 0 0,0 1 0 0 0,19-1-175 0 0,-47 8 4 0 0,0 0 0 0 0,-1 0 0 0 0,1 0 0 0 0,0 0 0 0 0,0 1 0 0 0,0 0-1 0 0,0 0 1 0 0,0 0 0 0 0,0 1 0 0 0,0-1 0 0 0,0 1 0 0 0,0 1 0 0 0,0-1 0 0 0,0 1 0 0 0,0-1 0 0 0,-1 1-1 0 0,1 1 1 0 0,-1-1 0 0 0,0 0 0 0 0,1 1 0 0 0,-1 0 0 0 0,0 0 0 0 0,-1 1 0 0 0,1-1 0 0 0,0 1-1 0 0,0 1-2 0 0,2 4 7 0 0,-1 0 0 0 0,0 0 0 0 0,0 1 0 0 0,-1 0 0 0 0,-1-1 0 0 0,0 1 1 0 0,0 1-1 0 0,-1-1 0 0 0,0 0 0 0 0,-1 1 0 0 0,0-1 0 0 0,0 0 1 0 0,-1 1-1 0 0,-1-1 0 0 0,1 1 0 0 0,-2-1 0 0 0,0 1 0 0 0,0-1 1 0 0,-1 0-1 0 0,0 0 0 0 0,0 0 0 0 0,-1 0 0 0 0,-1-1 0 0 0,0 0 1 0 0,0 0-1 0 0,-2 3-8 0 0,-9 12 13 0 0,0-2 1 0 0,-1 0 0 0 0,-2 0 0 0 0,0-2 0 0 0,-1 0-1 0 0,-1-1 1 0 0,0-2 0 0 0,-2 0 0 0 0,-8 5-14 0 0,-55 28-10 0 0,87-48 3 0 0,0-1 0 0 0,0 1-1 0 0,0-1 1 0 0,0 0 0 0 0,0 1-1 0 0,0-1 1 0 0,1 0 0 0 0,-1 0-1 0 0,0 0 1 0 0,1 0 0 0 0,-1 0 0 0 0,0 0-1 0 0,1-1 1 0 0,-1 1 0 0 0,1 0-1 0 0,-1-1 1 0 0,1 1 0 0 0,0-1-1 0 0,-1 1 1 0 0,1-1 0 0 0,-1 0-1 0 0,1 0 1 0 0,0 1 0 0 0,-1-1-1 0 0,1-1 1 0 0,0 1 0 0 0,0 0 7 0 0,22 4 29 0 0,-4-3-27 0 0,0 1 0 0 0,0 0 0 0 0,0 2 0 0 0,0 0-1 0 0,-1 1 1 0 0,1 1 0 0 0,-1 1 0 0 0,-1 1 0 0 0,1 1-1 0 0,-1 0 1 0 0,-1 1 0 0 0,0 1 0 0 0,0 1 0 0 0,-1 0-1 0 0,0 1 1 0 0,-1 1 0 0 0,3 4-2 0 0,-16-15 6 0 0,0 0-1 0 0,0 1 1 0 0,-1-1 0 0 0,1 1 0 0 0,-1-1 0 0 0,0 1-1 0 0,0-1 1 0 0,0 1 0 0 0,0 0 0 0 0,0 0 0 0 0,-1-1-1 0 0,0 1 1 0 0,0 0 0 0 0,0 0 0 0 0,0 0-1 0 0,-1-1 1 0 0,1 1 0 0 0,-1 0 0 0 0,0-1 0 0 0,0 1-1 0 0,0 0 1 0 0,-1-1 0 0 0,1 1 0 0 0,-1-1-1 0 0,0 0 1 0 0,0 0 0 0 0,0 1 0 0 0,0-1 0 0 0,0 0-1 0 0,-1-1 1 0 0,-2 3-6 0 0,-3 4 26 0 0,-1-1 0 0 0,0 1 0 0 0,-1-2 0 0 0,0 1 0 0 0,0-2-1 0 0,-1 1 1 0 0,0-1 0 0 0,0-1 0 0 0,-3 1-26 0 0,-10 4 50 0 0,-1-2 0 0 0,-1-1 0 0 0,1-1 0 0 0,-1-1 0 0 0,0-1 0 0 0,-1-2 0 0 0,1 0 0 0 0,-4-2-50 0 0,60-15-1526 0 0,26-1-1656 0 0,-31 10-1264 0 0,-1-1-4848 0 0,-15 3-560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8250 0 0,'0'0'2131'0'0,"0"0"-541"0"0,0 0-122 0 0,0 0 195 0 0,0 0 133 0 0,0 0-91 0 0,0 0-277 0 0,0 0-341 0 0,0 0-278 0 0,0 0-183 0 0,0 0-134 0 0,0 0-133 0 0,0 0-107 0 0,-15 27-80 0 0,-46 81-60 0 0,46-74-8 0 0,15-33-128 0 0,0-1 0 0 0,0 1 0 0 0,0-1 0 0 0,0 1 1 0 0,0-1-1 0 0,0 1 0 0 0,0-1 0 0 0,1 0 0 0 0,-1 1 0 0 0,0-1 1 0 0,0 1-1 0 0,0-1 0 0 0,0 1 0 0 0,1-1 0 0 0,-1 1 0 0 0,0-1 1 0 0,0 1-1 0 0,1-1 0 0 0,-1 0 0 0 0,0 1 0 0 0,1-1 0 0 0,-1 0 1 0 0,0 1-1 0 0,1-1 0 0 0,-1 0 0 0 0,1 1 0 0 0,-1-1 0 0 0,1 0 1 0 0,-1 0-1 0 0,0 0 0 0 0,1 1 0 0 0,-1-1 0 0 0,1 0 0 0 0,-1 0 1 0 0,1 0-1 0 0,-1 0 0 0 0,1 0 0 0 0,-1 0 0 0 0,1 0 0 0 0,-1 0 1 0 0,1 0-1 0 0,-1 0 0 0 0,1 0 0 0 0,-1 0 0 0 0,1 0 0 0 0,-1 0 1 0 0,1-1-1 0 0,-1 1 0 0 0,1 0 0 0 0,-1 0 0 0 0,0 0 0 0 0,1-1 1 0 0,-1 1-1 0 0,1 0 0 0 0,-1-1 0 0 0,0 1 0 0 0,1 0 0 0 0,-1-1 1 0 0,0 1-1 0 0,1 0 0 0 0,-1-1 24 0 0,16-11-3423 0 0,-5 1-5190 0 0,-7 4-1941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53 8610 0 0,'0'0'1642'0'0,"0"0"-285"0"0,0 0-54 0 0,0 0 96 0 0,0 0 47 0 0,0 0-127 0 0,0 0-256 0 0,0 0-243 0 0,0 0-179 0 0,0 0-113 0 0,0 0-30 0 0,0 0 10 0 0,0 0-27 0 0,-25 11-34 0 0,-75 37-51 0 0,32 7 174 0 0,52-35-515 0 0,1 0 0 0 0,1 1 0 0 0,0 0 1 0 0,2 1-1 0 0,0 0 0 0 0,2 1 1 0 0,1 1-1 0 0,0-1 0 0 0,2 1 1 0 0,0 1-1 0 0,2-1 0 0 0,1 1 1 0 0,1 0-1 0 0,1 0 0 0 0,1 13-55 0 0,2-31 11 0 0,-1 0 0 0 0,2 0-1 0 0,-1-1 1 0 0,1 1 0 0 0,0-1 0 0 0,0 1-1 0 0,1-1 1 0 0,-1 1 0 0 0,1-1 0 0 0,1 0-1 0 0,-1-1 1 0 0,1 1 0 0 0,1 0 0 0 0,-1-1-1 0 0,0 0 1 0 0,1 0 0 0 0,0 0 0 0 0,1-1-1 0 0,-1 0 1 0 0,1 0 0 0 0,-1 0 0 0 0,1 0-1 0 0,0-1 1 0 0,0 0 0 0 0,1-1 0 0 0,-1 1-1 0 0,1-1 1 0 0,-1 0 0 0 0,1-1 0 0 0,0 1-1 0 0,1-1-10 0 0,11 2 159 0 0,0-1 0 0 0,1 0 0 0 0,-1-2 0 0 0,0 0 0 0 0,0-1-1 0 0,1-1 1 0 0,-1-1 0 0 0,0 0 0 0 0,0-2 0 0 0,12-4-159 0 0,-9 1 210 0 0,-1-2 0 0 0,-1 0 0 0 0,1-1 0 0 0,-2-1-1 0 0,0-1 1 0 0,0-1 0 0 0,-1 0 0 0 0,-1-1 0 0 0,0-1 0 0 0,-1-1 0 0 0,-1 0 0 0 0,11-17-210 0 0,-17 22 40 0 0,-1-1 0 0 0,0 1 0 0 0,-1-2 0 0 0,0 1-1 0 0,-1-1 1 0 0,-1 0 0 0 0,0 0 0 0 0,-1 0 0 0 0,0-1 0 0 0,-1 1 0 0 0,-1-1 0 0 0,0 0-1 0 0,-1 0 1 0 0,-1 0 0 0 0,0 0 0 0 0,-1 0 0 0 0,-1 1 0 0 0,0-1 0 0 0,-1 0 0 0 0,-1-3-40 0 0,0 7-22 0 0,-1 0 0 0 0,0 0 1 0 0,0 0-1 0 0,-1 1 1 0 0,-1 0-1 0 0,1 0 0 0 0,-2 0 1 0 0,1 1-1 0 0,-1 0 1 0 0,-1 1-1 0 0,0 0 0 0 0,0 0 1 0 0,0 1-1 0 0,-1 0 1 0 0,0 0-1 0 0,0 1 0 0 0,-1 1 1 0 0,0-1-1 0 0,0 2 1 0 0,0 0-1 0 0,0 0 0 0 0,-1 1 1 0 0,1 0-1 0 0,-1 1 1 0 0,0 1-1 0 0,-1-1 22 0 0,-3 1-292 0 0,-1 1 0 0 0,1 0 0 0 0,0 1 0 0 0,-1 0 1 0 0,1 2-1 0 0,0 0 0 0 0,0 0 0 0 0,1 2 0 0 0,-1 0 0 0 0,1 1 0 0 0,0 0 0 0 0,0 1 0 0 0,1 1 0 0 0,0 0 1 0 0,0 1-1 0 0,1 1 0 0 0,-5 4 292 0 0,-19 18-4059 0 0,13-10-3146 0 0,7-3-4951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4761 0 0,'0'0'4100'0'0,"0"0"-1396"0"0,0 0-725 0 0,0 0-226 0 0,0 0-168 0 0,0 0-202 0 0,0 0-257 0 0,0 0-297 0 0,0 0-238 0 0,0 0-165 0 0,0 0-129 0 0,0 0-46 0 0,5 30 1629 0 0,8 87 310 0 0,-9 166-1363 0 0,22-136-769 0 0,-25-143-50 0 0,1 0-1 0 0,-1 0 0 0 0,1 0 0 0 0,0 0 1 0 0,0-1-1 0 0,1 1 0 0 0,-1 0 0 0 0,1-1 1 0 0,0 1-1 0 0,0-1 0 0 0,0 0 0 0 0,0 0 1 0 0,0 0-1 0 0,1-1 0 0 0,-1 1 0 0 0,1-1 1 0 0,0 0-1 0 0,0 0 0 0 0,0 0 0 0 0,0 0 1 0 0,0-1-1 0 0,0 1 0 0 0,0-1 0 0 0,0 0 0 0 0,1-1 1 0 0,-1 1-1 0 0,0-1 0 0 0,1 1 0 0 0,-1-1 1 0 0,1-1-1 0 0,-1 1 0 0 0,0-1 0 0 0,1 1 1 0 0,-1-1-1 0 0,0 0 0 0 0,0-1 0 0 0,0 1 1 0 0,0-1-1 0 0,0 0 0 0 0,0 0 0 0 0,0 0 1 0 0,0 0-1 0 0,-1-1 0 0 0,2 0-7 0 0,18-15 63 0 0,0-1 0 0 0,-1-1 0 0 0,-2-1 1 0 0,0 0-1 0 0,-1-2 0 0 0,-1 0 0 0 0,-1-1 0 0 0,-1-1 0 0 0,8-18-63 0 0,1-3 21 0 0,-3 0 1 0 0,-1-2-1 0 0,-3-1 0 0 0,-2 0 0 0 0,-2-2 0 0 0,-2 1 0 0 0,-2-3-21 0 0,-4-32 138 0 0,-6 84-92 0 0,0 1 8 0 0,0 0-9 0 0,-22 35-70 0 0,12-5 76 0 0,1 0 1 0 0,2 0-1 0 0,2 1 1 0 0,0 0-1 0 0,2 0 1 0 0,1 0-1 0 0,2 0 1 0 0,1 0-1 0 0,1 0 1 0 0,2 0-1 0 0,2 5-51 0 0,-6-35 2 0 0,47 296 586 0 0,-42-261-583 0 0,-5-35-21 0 0,0-1-9 0 0,20-34-4123 0 0,-17 30 3201 0 0,1-4-2046 0 0,-2 3-2165 0 0,0-3-6948 0 0</inkml:trace>
  <inkml:trace contextRef="#ctx0" brushRef="#br0" timeOffset="324.58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1061.11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508.774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302 137 3169 0 0,'0'0'2187'0'0,"0"0"-259"0"0,0 0 34 0 0,0 0 130 0 0,0 0 0 0 0,0 0-173 0 0,0 0-307 0 0,0 0-329 0 0,0 0-242 0 0,0 0-151 0 0,0 0-123 0 0,0 0-96 0 0,0 0-91 0 0,1-6-73 0 0,0 0-1254 0 0,0-8 3879 0 0,0 29-860 0 0,-34 143-2103 0 0,9-84-205 0 0,-4 0 0 0 0,-3-2 0 0 0,-3-2 0 0 0,-3 0 0 0 0,-41 56 36 0 0,38-45-1741 0 0,42-77-6537 0 0,17-27-3561 0 0,-15 16 6351 0 0</inkml:trace>
  <inkml:trace contextRef="#ctx0" brushRef="#br0" timeOffset="501.181">240 262 0 0 0,'0'0'1844'0'0,"0"0"294"0"0,0 0 161 0 0,0 0 41 0 0,0 0-72 0 0,0 0-160 0 0,0 0-259 0 0,0 0-302 0 0,0 0-262 0 0,0 0-214 0 0,0 0-148 0 0,0 0-111 0 0,0 0-57 0 0,4-28-47 0 0,13-82-90 0 0,-12 82-109 0 0,39 85 1237 0 0,-32-25-1593 0 0,-2 0 0 0 0,-1 0 0 0 0,-2 1 0 0 0,0 0 0 0 0,-2 9-153 0 0,13 58 111 0 0,-3-15-81 0 0,27 91 34 0 0,-13-132-64 0 0,1-62 1230 0 0,-14-1-1074 0 0,-2-1 0 0 0,0-1-1 0 0,-1 0 1 0 0,0-1 0 0 0,-2 0-1 0 0,-1-1 1 0 0,-1 0 0 0 0,-1 0-1 0 0,-1-1 1 0 0,3-16-156 0 0,13-62 140 0 0,-12 48-95 0 0,2 0 0 0 0,3 1 1 0 0,2 0-1 0 0,5-6-45 0 0,13-51-436 0 0,-36 109 112 0 0,0 1-224 0 0,-2 19-3184 0 0,2-9-1215 0 0,-2-2-6971 0 0</inkml:trace>
  <inkml:trace contextRef="#ctx0" brushRef="#br0" timeOffset="1726.17">1241 387 0 0 0,'0'0'972'0'0,"0"0"661"0"0,0 0 155 0 0,0 0-124 0 0,0 0-191 0 0,0 0-196 0 0,0 0-61 0 0,0 0-42 0 0,0 0-3 0 0,0 0-9 0 0,0 0-12 0 0,0-8-25 0 0,-3-25-65 0 0,-15 10 4042 0 0,-21 17-3286 0 0,36 6-1591 0 0,-91 15 2019 0 0,90-14-2212 0 0,0 0-1 0 0,0 0 0 0 0,0 0 1 0 0,0 1-1 0 0,0 0 1 0 0,1 0-1 0 0,-1 0 0 0 0,1 0 1 0 0,0 0-1 0 0,-1 1 1 0 0,1-1-1 0 0,0 1 0 0 0,0 0 1 0 0,1 0-1 0 0,-1 0 1 0 0,0 1-1 0 0,1-1 0 0 0,0 0 1 0 0,0 1-1 0 0,0 0 1 0 0,0-1-1 0 0,1 1 0 0 0,-1 0 1 0 0,0 4-32 0 0,0 1 7 0 0,1-4-5 0 0,0-1-1 0 0,0 0 1 0 0,0 1 0 0 0,1-1-1 0 0,-1 1 1 0 0,1-1 0 0 0,0 0-1 0 0,0 1 1 0 0,1-1 0 0 0,-1 1-1 0 0,1-1 1 0 0,0 1 0 0 0,0-1-1 0 0,0 0 1 0 0,1 0 0 0 0,0 1-1 0 0,0-1 1 0 0,0 0-1 0 0,0 0-1 0 0,77 49 298 0 0,-22-21-78 0 0,-53-27-193 0 0,0 1 0 0 0,0 0-1 0 0,-1 0 1 0 0,0 0 0 0 0,0 0 0 0 0,0 1 0 0 0,-1-1 0 0 0,1 1-1 0 0,-2 0 1 0 0,1 0 0 0 0,-1 0 0 0 0,0-1 0 0 0,0 1-1 0 0,-1 0 1 0 0,0 0 0 0 0,0 0 0 0 0,-1 0 0 0 0,0 0 0 0 0,0 0-1 0 0,-1 0 1 0 0,0 0 0 0 0,0-1 0 0 0,0 1 0 0 0,-1-1 0 0 0,0 1-1 0 0,-2 3-26 0 0,3-5 41 0 0,0 0 0 0 0,0 0-1 0 0,0 0 1 0 0,0-1-1 0 0,-1 1 1 0 0,0-1 0 0 0,0 1-1 0 0,0-1 1 0 0,-1 0-1 0 0,1 0 1 0 0,-1 0-1 0 0,0-1 1 0 0,0 1 0 0 0,0-1-1 0 0,-1 0 1 0 0,-3 2-41 0 0,1-3 33 0 0,0-1 0 0 0,0 0 1 0 0,1-1-1 0 0,-1 0 0 0 0,0 0 0 0 0,0 0 1 0 0,0 0-1 0 0,1-1 0 0 0,-1-1 0 0 0,0 1 0 0 0,1-1 1 0 0,-1 0-1 0 0,1 0 0 0 0,-1-1 0 0 0,1 0 1 0 0,0 0-1 0 0,0 0 0 0 0,0-1 0 0 0,1 0 1 0 0,-1 0-1 0 0,0-1-33 0 0,-48-25 25 0 0,22 11-2394 0 0,32 18 170 0 0,0 1-3508 0 0,0 0-6777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7:58.2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1 656 0 0 0,'40'-29'1212'0'0,"16"29"1021"0"0,53 11 1250 0 0,219-38-466 0 0,34 17-2721 0 0,-296 6-128 0 0,0-3-1 0 0,-1-2 1 0 0,19-8-168 0 0,-14 4 40 0 0,5-1 6 0 0,1 4 0 0 0,1 3 0 0 0,7 3-46 0 0,358-14-56 0 0,-79 29-122 0 0,-187 4 232 0 0,1-7 1 0 0,28-9-55 0 0,-93 1 52 0 0,478-18 88 0 0,-281 2-81 0 0,-17-5-53 0 0,89 18-299 0 0,-14 31-243 0 0,-91-41 555 0 0,-99 4-69 0 0,405-16-87 0 0,40-9-79 0 0,14 13 144 0 0,-269 10 50 0 0,38-4 10 0 0,-77-13 126 0 0,112-3-25 0 0,-102 54-190 0 0,-240-13 33 0 0,254 8-139 0 0,-48-10 306 0 0,57-8 134 0 0,-89-22 37 0 0,68-11 282 0 0,105 14-552 0 0,387 23 200 0 0,-496-14 420 0 0,9-16-620 0 0,1 10 444 0 0,210 9 123 0 0,63-12 77 0 0,-573 16-621 0 0,560-30 471 0 0,-132 25-407 0 0,111-22 146 0 0,52 16-178 0 0,-113-15 105 0 0,-331 20-134 0 0,0 9 0 0 0,72 14-26 0 0,-240-13-9 0 0,248-1 126 0 0,-118-6-144 0 0,1 7-1 0 0,21 9 28 0 0,167 14 8 0 0,-155-12 7 0 0,106 13-108 0 0,36-13 93 0 0,-25-1 70 0 0,24 33-92 0 0,-32-25 217 0 0,153-18 210 0 0,-221-2-318 0 0,-42-13-1 0 0,146-31 58 0 0,-27 27-105 0 0,237 14 168 0 0,-185-7-99 0 0,-111-17 184 0 0,121 4 37 0 0,-132-6 267 0 0,-86 8-220 0 0,-24-2 362 0 0,-109 17-596 0 0,13-2 113 0 0,-30 9-209 0 0,-1 0-6 0 0,0 0-7 0 0,0 0 0 0 0,0 0 6 0 0,21-3 2028 0 0,173-19-1930 0 0,0 18-73 0 0,-173 4-142 0 0,1 2 0 0 0,0 1-1 0 0,-1 0 1 0 0,0 2 0 0 0,0 0-1 0 0,0 2 1 0 0,0 0 0 0 0,-1 1 78 0 0,8 9-1692 0 0,-17-1-7307 0 0,-10-8-468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7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39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5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2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49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6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52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3882 1121 0 0 0,'0'0'1000'0'0,"0"0"646"0"0,0 0 201 0 0,0 0 55 0 0,0 0-110 0 0,0 0-88 0 0,0 0-154 0 0,0 0-151 0 0,0 0-137 0 0,0 0-178 0 0,0 0-101 0 0,0 0-132 0 0,-8-3-99 0 0,-24-6-63 0 0,-11 24 1144 0 0,37-10-1555 0 0,0 0-207 0 0,-1 0 0 0 0,1 1 0 0 0,0 0 1 0 0,1 0-1 0 0,-1 0 0 0 0,1 1 0 0 0,0 0 0 0 0,1 0 0 0 0,0 0 0 0 0,0 0 0 0 0,0 1 0 0 0,1 0 0 0 0,0-1 0 0 0,1 1 0 0 0,0 0 0 0 0,0 0 0 0 0,1 1 0 0 0,-1-1 0 0 0,2 0 0 0 0,-1 1 0 0 0,1-1 0 0 0,1 0 0 0 0,0 5-71 0 0,1-10 53 0 0,0 1 0 0 0,1-1 0 0 0,-1 0 0 0 0,1 0 0 0 0,0 0 0 0 0,-1 0 0 0 0,1 0 0 0 0,1-1 0 0 0,-1 1 0 0 0,0-1 0 0 0,1 0 0 0 0,-1 0 0 0 0,1 0 1 0 0,-1 0-1 0 0,1-1 0 0 0,0 0 0 0 0,0 1 0 0 0,0-1 0 0 0,0-1 0 0 0,0 1 0 0 0,0 0 0 0 0,0-1 0 0 0,0 0 0 0 0,0 0 0 0 0,0 0 0 0 0,0-1 0 0 0,0 1 0 0 0,0-1 0 0 0,0 0 0 0 0,0 0 0 0 0,-1 0 0 0 0,1-1 0 0 0,0 1 0 0 0,0-1-53 0 0,5-2 83 0 0,0-1 1 0 0,0 0-1 0 0,-1 0 1 0 0,1-1-1 0 0,-1 0 0 0 0,-1 0 1 0 0,1-1-1 0 0,-1 0 0 0 0,0 0 1 0 0,-1 0-1 0 0,1-1 0 0 0,-2 0 1 0 0,1-1-1 0 0,-1 1 0 0 0,0-1 1 0 0,-1 0-1 0 0,0 0 0 0 0,0-1 1 0 0,-1 1-1 0 0,-1-1 1 0 0,1 0-1 0 0,-1 1 0 0 0,-1-1 1 0 0,0 0-1 0 0,0 0 0 0 0,-1 0 1 0 0,-1 0-1 0 0,1 0 0 0 0,-1 0 1 0 0,-3-7-84 0 0,2 10-43 0 0,-1 0 0 0 0,0 0 0 0 0,0 1 0 0 0,-1-1 0 0 0,0 1 0 0 0,0 0 0 0 0,0 0 0 0 0,-1 1 0 0 0,0-1 0 0 0,0 1 0 0 0,-1 0 0 0 0,1 0 0 0 0,-1 1 0 0 0,0-1 0 0 0,0 1 0 0 0,0 1 0 0 0,-1-1 0 0 0,0 1 0 0 0,1 0 0 0 0,-1 1 0 0 0,0 0 0 0 0,0 0 0 0 0,0 0 0 0 0,-1 1 0 0 0,1 0 0 0 0,0 0 0 0 0,-1 1 0 0 0,1 0 0 0 0,0 0 0 0 0,-1 0 43 0 0,7 1-31 0 0,-1-1-1 0 0,1 0 1 0 0,0 0 0 0 0,-1 1-1 0 0,1-1 1 0 0,0 1 0 0 0,0-1-1 0 0,-1 1 1 0 0,1-1 0 0 0,0 1-1 0 0,0 0 1 0 0,0 0 0 0 0,0-1-1 0 0,0 1 1 0 0,0 0 0 0 0,0 0-1 0 0,0 0 1 0 0,0 0 0 0 0,0 0-1 0 0,0 0 1 0 0,0 1 0 0 0,1-1-1 0 0,-1 0 1 0 0,1 0 0 0 0,-1 0-1 0 0,1 1 1 0 0,-1-1 0 0 0,1 0-1 0 0,0 1 1 0 0,-1-1-1 0 0,1 0 1 0 0,0 1 0 0 0,0-1-1 0 0,0 0 1 0 0,0 1 0 0 0,0 0 31 0 0,61 2 95 0 0,41-49 480 0 0,-85 35-432 0 0,13-11 122 0 0,-1-1-1 0 0,-1-1 0 0 0,-2-2 0 0 0,0 0 1 0 0,-1-2-1 0 0,-2-1 0 0 0,9-14-264 0 0,62-114 554 0 0,-49 43-132 0 0,-35 84-124 0 0,-10 28-261 0 0,0 1-24 0 0,0 0-45 0 0,6 20-152 0 0,52 176 236 0 0,-25-19-35 0 0,-8 1 0 0 0,-8 1 0 0 0,-7 55-17 0 0,-11-142-55 0 0,-4 1-1 0 0,-14 71 56 0 0,15-130 5 0 0,-2 1 0 0 0,-2-1 0 0 0,-1 0 0 0 0,-1-1-1 0 0,-2 0 1 0 0,-1 0 0 0 0,-2-1 0 0 0,-10 16-5 0 0,21-42 13 0 0,1-1 1 0 0,-1 0-1 0 0,0 0 1 0 0,-1 0-1 0 0,1-1 0 0 0,-1 1 1 0 0,0-1-1 0 0,0 0 1 0 0,0-1-1 0 0,-1 1 0 0 0,1-1 1 0 0,-1 0-1 0 0,0 0 1 0 0,0-1-1 0 0,0 0 0 0 0,0 0 1 0 0,0 0-1 0 0,-1-1 1 0 0,1 0-1 0 0,0 0 0 0 0,-1 0-13 0 0,1-1 11 0 0,0 0-1 0 0,1-1 1 0 0,-1 1-1 0 0,1-1 1 0 0,0 0-1 0 0,-1-1 0 0 0,1 1 1 0 0,0-1-1 0 0,-1 0 1 0 0,1 0-1 0 0,0-1 1 0 0,1 0-1 0 0,-1 1 0 0 0,0-2 1 0 0,1 1-1 0 0,0 0 1 0 0,-1-1-1 0 0,2 0 1 0 0,-1 0-1 0 0,0 0 1 0 0,1 0-1 0 0,-1-1 0 0 0,-1-3-10 0 0,-3-5 9 0 0,1-1-1 0 0,1-1 0 0 0,-1 1 0 0 0,2-1 0 0 0,0 0 0 0 0,1 0 0 0 0,1-1 0 0 0,0 1 1 0 0,1-1-1 0 0,1 1 0 0 0,0-1 0 0 0,1 0 0 0 0,0 0 0 0 0,2 1 0 0 0,1-11-8 0 0,3-5-6 0 0,1 0-1 0 0,1 0 0 0 0,1 0 0 0 0,2 1 1 0 0,1 1-1 0 0,2 0 0 0 0,5-8 7 0 0,2 0-77 0 0,2 1 0 0 0,1 1-1 0 0,2 1 1 0 0,28-30 77 0 0,28-4-3746 0 0,-68 60-1602 0 0,-4 3-6874 0 0</inkml:trace>
  <inkml:trace contextRef="#ctx0" brushRef="#br0" timeOffset="-2459.556">957 690 7001 0 0,'0'0'1698'0'0,"0"0"-412"0"0,0 0-209 0 0,0 0 108 0 0,0 0 308 0 0,0 0 264 0 0,0 0 35 0 0,0 0-197 0 0,0 0-357 0 0,0 0-380 0 0,0 0-288 0 0,-7-9-202 0 0,-22-23-157 0 0,29 32-205 0 0,-1-1 1 0 0,0 1 0 0 0,0 0-1 0 0,0 0 1 0 0,0 0 0 0 0,0 0-1 0 0,0 0 1 0 0,1 0-1 0 0,-1 0 1 0 0,0 0 0 0 0,0 0-1 0 0,0 0 1 0 0,0 1 0 0 0,0-1-1 0 0,1 0 1 0 0,-1 0 0 0 0,0 1-1 0 0,0-1 1 0 0,0 1-1 0 0,1-1 1 0 0,-1 1 0 0 0,0-1-1 0 0,1 1 1 0 0,-1-1 0 0 0,0 1-1 0 0,1-1 1 0 0,-1 1 0 0 0,1 0-1 0 0,-1 0 1 0 0,1-1 0 0 0,-1 1-1 0 0,1 0 1 0 0,-1 0-1 0 0,1-1 1 0 0,0 1 0 0 0,-1 0-1 0 0,1 0 1 0 0,0 0-7 0 0,-2 3 29 0 0,-18 27 160 0 0,1 0 1 0 0,2 1-1 0 0,1 1 0 0 0,2 1 0 0 0,-2 8-189 0 0,-12 28 148 0 0,-231 506 224 0 0,206-483-283 0 0,69-153 837 0 0,61-109-857 0 0,6 12 34 0 0,94-134-103 0 0,146-165 644 0 0,-273 382-3 0 0,-57 137-222 0 0,0 6-337 0 0,3 0 0 0 0,3 1 0 0 0,2-1 0 0 0,4 0 0 0 0,3 0 0 0 0,3 1-82 0 0,96 306 71 0 0,-98-292 153 0 0,-9-83-156 0 0,0-1 47 0 0,0 0 55 0 0,-13 0 416 0 0,-76-37-310 0 0,33-3-258 0 0,1-3 0 0 0,3-2 1 0 0,2-2-1 0 0,2-2 0 0 0,-29-39-18 0 0,55 62-35 0 0,-47-42-199 0 0,87 93-5084 0 0,-5-10-354 0 0,-1-6-6112 0 0</inkml:trace>
  <inkml:trace contextRef="#ctx0" brushRef="#br0" timeOffset="-2070.822">1525 1264 7098 0 0,'0'0'6313'0'0,"0"0"-4034"0"0,0 0-1400 0 0,0 0-190 0 0,0 0 45 0 0,0 0 73 0 0,0 0 48 0 0,0 0-46 0 0,0 0-138 0 0,0 0-96 0 0,0 0-70 0 0,0 0-107 0 0,0 0-54 0 0,10 11 10 0 0,30 33-18 0 0,-20 13 547 0 0,-19-40-688 0 0,4 86 1215 0 0,-5-103-1190 0 0,0 0 46 0 0,0 0 70 0 0,0-26 1115 0 0,0-13-1288 0 0,2 1 0 0 0,2 0 0 0 0,1-1-1 0 0,2 2 1 0 0,9-32-163 0 0,-8 43 54 0 0,1 0 1 0 0,0 0-1 0 0,2 0 1 0 0,1 2-1 0 0,2-1 1 0 0,4-5-55 0 0,-18 29-15 0 0,1 0 0 0 0,-1 0 1 0 0,1 0-1 0 0,-1 0 0 0 0,1 1 1 0 0,0-1-1 0 0,-1 0 0 0 0,1 0 1 0 0,0 0-1 0 0,-1 1 1 0 0,1-1-1 0 0,0 0 0 0 0,0 1 1 0 0,0-1-1 0 0,0 1 0 0 0,0-1 1 0 0,0 1-1 0 0,-1 0 0 0 0,1-1 1 0 0,0 1-1 0 0,0 0 0 0 0,0-1 1 0 0,0 1-1 0 0,0 0 1 0 0,1 0-1 0 0,-1 0 0 0 0,0 0 1 0 0,0 0-1 0 0,0 0 0 0 0,0 0 1 0 0,0 0-1 0 0,0 1 0 0 0,0-1 1 0 0,0 0-1 0 0,0 1 0 0 0,0-1 1 0 0,-1 0-1 0 0,1 1 1 0 0,0-1-1 0 0,0 1 0 0 0,0 0 1 0 0,0-1-1 0 0,0 1 0 0 0,-1 0 1 0 0,1-1-1 0 0,0 1 0 0 0,-1 0 1 0 0,1 0-1 0 0,0-1 0 0 0,-1 1 1 0 0,1 1 14 0 0,23 47-1011 0 0,-20-37 88 0 0,7 27-1710 0 0,1-18-5703 0 0,-8-17-1105 0 0</inkml:trace>
  <inkml:trace contextRef="#ctx0" brushRef="#br0" timeOffset="-1734.733">1975 1261 1192 0 0,'0'0'2627'0'0,"0"0"22"0"0,0 0 50 0 0,0 0 29 0 0,0 0-51 0 0,0 0-225 0 0,0 0-371 0 0,0 0-362 0 0,0 0-338 0 0,32 4-258 0 0,103 11-210 0 0,-63-25 236 0 0,-62 4-927 0 0,76-54 1272 0 0,-83 57-1453 0 0,0 1 1 0 0,0-1-1 0 0,-1 0 1 0 0,0 1-1 0 0,1-1 1 0 0,-1 0-1 0 0,0-1 0 0 0,0 1 1 0 0,-1 0-1 0 0,1-1 1 0 0,-1 1-1 0 0,0 0 1 0 0,1-1-1 0 0,-1 0 1 0 0,-1 1-1 0 0,1-1 0 0 0,-1 0 1 0 0,1 1-1 0 0,-1-1 1 0 0,0 0-1 0 0,0 1 1 0 0,-1-1-1 0 0,1 0 0 0 0,-1 0 1 0 0,0 1-1 0 0,-1-4-41 0 0,-1 4 13 0 0,-1-1-1 0 0,0 1 1 0 0,0-1-1 0 0,-1 1 0 0 0,1 0 1 0 0,-1 1-1 0 0,1-1 1 0 0,-1 1-1 0 0,0 0 0 0 0,0 0 1 0 0,0 0-1 0 0,0 1 1 0 0,0 0-1 0 0,0 0 0 0 0,-1 0 1 0 0,1 0-1 0 0,0 1 1 0 0,-1 0-1 0 0,1 0 0 0 0,-3 1-12 0 0,-7 0-12 0 0,0 0 0 0 0,0 1-1 0 0,0 1 1 0 0,1 0 0 0 0,-1 1-1 0 0,1 1 1 0 0,0 0 0 0 0,0 1-1 0 0,1 0 1 0 0,-1 2 0 0 0,1-1-1 0 0,1 1 1 0 0,-11 9 12 0 0,15-11-13 0 0,0 1 1 0 0,1-1 0 0 0,0 1-1 0 0,0 1 1 0 0,0-1-1 0 0,1 1 1 0 0,1 0-1 0 0,-1 0 1 0 0,1 1 0 0 0,0 0-1 0 0,1 0 1 0 0,0 0-1 0 0,1 0 1 0 0,0 1-1 0 0,0-1 1 0 0,1 1 0 0 0,0 0-1 0 0,0 0 1 0 0,1 0-1 0 0,1 0 1 0 0,0 4 12 0 0,0-9-3 0 0,1-1 0 0 0,0 1-1 0 0,0 0 1 0 0,1-1 0 0 0,-1 1 0 0 0,1-1 0 0 0,0 1 0 0 0,0-1 0 0 0,0 0-1 0 0,1 1 1 0 0,-1-1 0 0 0,1-1 0 0 0,0 1 0 0 0,0 0 0 0 0,1-1-1 0 0,-1 1 1 0 0,1-1 0 0 0,0 0 0 0 0,-1 0 0 0 0,1-1 0 0 0,1 1-1 0 0,-1-1 1 0 0,0 0 0 0 0,0 0 0 0 0,1 0 0 0 0,0 0 0 0 0,-1-1-1 0 0,1 0 1 0 0,1 0 3 0 0,142 10-424 0 0,-52-33-887 0 0,-35-2-2329 0 0,-32 12-6 0 0,-8 3-3155 0 0,-8-1-4879 0 0</inkml:trace>
  <inkml:trace contextRef="#ctx0" brushRef="#br0" timeOffset="-1342.076">2691 1198 7090 0 0,'0'0'4402'0'0,"0"0"-1808"0"0,0 0-759 0 0,0 0-31 0 0,0 0-19 0 0,0 0-198 0 0,0 0-265 0 0,0 0-284 0 0,0 0-251 0 0,0 0-164 0 0,0 0-117 0 0,0 0-91 0 0,0 0-63 0 0,-21 4-52 0 0,-66 13-38 0 0,84-17-241 0 0,0 1 0 0 0,-1 0 0 0 0,1 0 1 0 0,0 0-1 0 0,0 0 0 0 0,-1 1 0 0 0,1-1 0 0 0,0 1 1 0 0,0-1-1 0 0,1 1 0 0 0,-1 0 0 0 0,0 0 1 0 0,1 1-1 0 0,-1-1 0 0 0,1 1 0 0 0,-1-1 1 0 0,1 1-1 0 0,0 0 0 0 0,0-1 0 0 0,0 2-21 0 0,-6 7 88 0 0,5-8-81 0 0,0 0 0 0 0,0 0 0 0 0,0 0 0 0 0,1 1 0 0 0,-1-1-1 0 0,1 1 1 0 0,0-1 0 0 0,0 1 0 0 0,0 0 0 0 0,0 0 0 0 0,1 0 0 0 0,-1 0 0 0 0,1 0 0 0 0,0 0 0 0 0,1 0 0 0 0,-1 1 0 0 0,0-1 0 0 0,1 0 0 0 0,0 0 0 0 0,0 1-1 0 0,1-1 1 0 0,-1 0 0 0 0,1 0 0 0 0,0 0 0 0 0,0 1 0 0 0,0-1 0 0 0,0 0 0 0 0,1 0 0 0 0,0-1 0 0 0,0 1 0 0 0,0 0 0 0 0,0 0 0 0 0,0-1 0 0 0,1 1 0 0 0,0-1-1 0 0,-1 0 1 0 0,1 0 0 0 0,0 0 0 0 0,1 0 0 0 0,-1-1 0 0 0,0 1 0 0 0,1-1 0 0 0,0 0 0 0 0,-1 0 0 0 0,5 2-7 0 0,9-3 67 0 0,1-1 0 0 0,-1-1 1 0 0,1 0-1 0 0,-1-2 0 0 0,1 0 0 0 0,-1 0 1 0 0,0-2-1 0 0,0 0 0 0 0,-1-1 0 0 0,0 0 1 0 0,0-2-1 0 0,0 0 0 0 0,-1-1 0 0 0,0 0 1 0 0,0-1-1 0 0,-1-1 0 0 0,-1 0 1 0 0,0-1-1 0 0,0 0-67 0 0,80-54 366 0 0,-93 66-363 0 0,-1 1-1 0 0,1-1 0 0 0,-1 1 0 0 0,1-1 1 0 0,0 1-1 0 0,0-1 0 0 0,-1 1 1 0 0,1-1-1 0 0,0 1 0 0 0,0-1 0 0 0,0 1 1 0 0,-1-1-1 0 0,1 1 0 0 0,0-1 1 0 0,0 1-1 0 0,0 0 0 0 0,0-1 0 0 0,0 1 1 0 0,0-1-1 0 0,0 1 0 0 0,0-1 1 0 0,1 1-1 0 0,-1 0 0 0 0,0-1 0 0 0,0 1 1 0 0,0-1-1 0 0,0 1 0 0 0,1-1 1 0 0,-1 1-1 0 0,0-1 0 0 0,1 1 0 0 0,-1-1 1 0 0,0 0-1 0 0,1 1 0 0 0,-1-1 1 0 0,0 1-1 0 0,1-1 0 0 0,-1 0 1 0 0,1 1-1 0 0,-1-1 0 0 0,1 0 0 0 0,-1 1 1 0 0,1-1-1 0 0,-1 0 0 0 0,1 0 1 0 0,-1 0-1 0 0,1 1 0 0 0,-1-1 0 0 0,1 0 1 0 0,0 0-1 0 0,-1 0 0 0 0,1 0 1 0 0,-1 0-1 0 0,1 0 0 0 0,-1 0 0 0 0,1 0 1 0 0,-1 0-1 0 0,1 0 0 0 0,0 0 1 0 0,-1-1-1 0 0,1 1 0 0 0,-1 0 0 0 0,1 0 1 0 0,-1-1-1 0 0,1 1 0 0 0,-1 0 1 0 0,1 0-1 0 0,-1-1 0 0 0,1 1-2 0 0,-2 10 21 0 0,2-2-45 0 0,-1-1 1 0 0,1 0-1 0 0,1 0 1 0 0,-1 0-1 0 0,1 0 1 0 0,1 0-1 0 0,-1 0 0 0 0,1-1 1 0 0,0 1-1 0 0,0-1 1 0 0,1 0-1 0 0,0 1 1 0 0,0-2-1 0 0,1 1 1 0 0,-1 0-1 0 0,1-1 0 0 0,0 0 1 0 0,1 0-1 0 0,-1-1 1 0 0,1 1-1 0 0,0-1 1 0 0,0 0-1 0 0,0-1 1 0 0,1 0-1 0 0,0 1 24 0 0,71 18-5731 0 0,-63-19-1979 0 0,-4 1-5064 0 0</inkml:trace>
  <inkml:trace contextRef="#ctx0" brushRef="#br0" timeOffset="1136.84">5064 672 0 0 0,'0'0'769'0'0,"0"0"514"0"0,0 0 416 0 0,0 0 335 0 0,0 0 125 0 0,0 0-165 0 0,0 0-326 0 0,0 0-390 0 0,0 0-351 0 0,0 0-200 0 0,0 0-71 0 0,0 0-7 0 0,-4-2 34 0 0,-6-6 842 0 0,29 3 1556 0 0,4 1-2086 0 0,-20 3-915 0 0,44-15 754 0 0,2 2 0 0 0,0 3 0 0 0,0 1 0 0 0,1 3 1 0 0,35 0-835 0 0,-70 7 32 0 0,-12-1-24 0 0,1 0 0 0 0,-1 0 0 0 0,0 0 0 0 0,1 0 1 0 0,-1 1-1 0 0,1 0 0 0 0,-1 0 0 0 0,1 0 1 0 0,-1 0-1 0 0,1 0 0 0 0,-1 1 0 0 0,1-1 0 0 0,-1 1 1 0 0,0 0-1 0 0,1 0 0 0 0,-1 1 0 0 0,0-1 1 0 0,0 0-1 0 0,0 1 0 0 0,0 0 0 0 0,0 0 1 0 0,0 0-1 0 0,0 0 0 0 0,-1 0 0 0 0,1 1 0 0 0,-1-1 1 0 0,1 1-1 0 0,-1 0 0 0 0,0-1 0 0 0,0 1 1 0 0,0 0-1 0 0,0 0 0 0 0,-1 0 0 0 0,1 1 0 0 0,-1-1 1 0 0,1 3-9 0 0,-4 10 43 0 0,0 1 0 0 0,-1-1 1 0 0,-1 1-1 0 0,-1-1 0 0 0,0 0 1 0 0,-1 0-1 0 0,-1-1 0 0 0,0 0 1 0 0,-1 0-1 0 0,0-1 0 0 0,-2 0 0 0 0,1 0 1 0 0,-2-1-1 0 0,0 0 0 0 0,-10 8-43 0 0,-33 50 40 0 0,27-32-28 0 0,11-21-2 0 0,1 1 0 0 0,1 1 0 0 0,0 0 1 0 0,2 1-1 0 0,0 1 0 0 0,2-1 0 0 0,0 2 0 0 0,1-1 0 0 0,2 2 1 0 0,0-1-1 0 0,1 1 0 0 0,2-1 0 0 0,0 1 0 0 0,2 1 0 0 0,0 4-10 0 0,3-26 19 0 0,-1 0 0 0 0,1 0 0 0 0,0 0-1 0 0,0 0 1 0 0,0-1 0 0 0,0 1 0 0 0,0 0 0 0 0,1 0-1 0 0,-1-1 1 0 0,1 1 0 0 0,0-1 0 0 0,-1 1 0 0 0,1-1 0 0 0,1 0-1 0 0,-1 0 1 0 0,0 0 0 0 0,0 0 0 0 0,1 0 0 0 0,-1 0-1 0 0,1-1 1 0 0,-1 1 0 0 0,1-1 0 0 0,0 1 0 0 0,0-1-1 0 0,0 0 1 0 0,0 0 0 0 0,-1-1 0 0 0,2 1-19 0 0,84 9 783 0 0,63-10-510 0 0,-152-17-5301 0 0,2 5-4522 0 0,1 5-2613 0 0</inkml:trace>
  <inkml:trace contextRef="#ctx0" brushRef="#br0" timeOffset="1738.865">5761 782 0 0 0,'0'0'2723'0'0,"0"0"-165"0"0,0 0 24 0 0,0 0-4 0 0,0 0-190 0 0,0 0-215 0 0,0 0-309 0 0,0 0-311 0 0,0 0-325 0 0,0 0-245 0 0,0 0-95 0 0,0 0-96 0 0,2-13-24 0 0,3-41-46 0 0,30-33 1602 0 0,8-4-1035 0 0,-39 119-1442 0 0,-5-10 162 0 0,1-1-1 0 0,1 1 0 0 0,0-1 0 0 0,2 0 0 0 0,0 1 0 0 0,1-1 1 0 0,0-1-1 0 0,6 15-8 0 0,-8-28 9 0 0,0 0 1 0 0,0-1-1 0 0,0 1 1 0 0,0-1-1 0 0,0 1 0 0 0,1-1 1 0 0,-1 0-1 0 0,1 0 1 0 0,0 0-1 0 0,-1 0 1 0 0,1 0-1 0 0,0-1 1 0 0,0 1-1 0 0,0-1 0 0 0,0 0 1 0 0,0 0-1 0 0,0 0 1 0 0,0 0-1 0 0,1 0 1 0 0,-1-1-1 0 0,0 0 0 0 0,0 1 1 0 0,1-1-1 0 0,-1 0 1 0 0,0-1-1 0 0,0 1 1 0 0,1-1-1 0 0,-1 1 1 0 0,0-1-1 0 0,0 0 0 0 0,0 0 1 0 0,0 0-1 0 0,0 0 1 0 0,0-1-1 0 0,0 1 1 0 0,0-1-1 0 0,0 0 0 0 0,-1 0 1 0 0,3-2-10 0 0,27-25 175 0 0,-2 0-1 0 0,-1-3 1 0 0,-1 0 0 0 0,-2-2-1 0 0,-1 0 1 0 0,-2-2 0 0 0,-1-2-175 0 0,10-50 363 0 0,-32 87-337 0 0,0 1-23 0 0,0 0-47 0 0,0 0-45 0 0,0 0-85 0 0,-33 55-3686 0 0,29-26-6511 0 0,4-24-1127 0 0</inkml:trace>
  <inkml:trace contextRef="#ctx0" brushRef="#br0" timeOffset="2152.348">6470 451 8450 0 0,'0'0'2170'0'0,"0"0"-503"0"0,0 0-106 0 0,0 0 24 0 0,0 0-26 0 0,0 0-118 0 0,0 0-203 0 0,0 0-253 0 0,0 0-214 0 0,0 0-160 0 0,0 0-126 0 0,0 0-67 0 0,0 0-51 0 0,-24 20-55 0 0,-75 64-58 0 0,97-83-243 0 0,0 0 0 0 0,0 0-1 0 0,1 0 1 0 0,-1 0-1 0 0,0 0 1 0 0,1 0 0 0 0,-1 1-1 0 0,1-1 1 0 0,-1 1-1 0 0,1-1 1 0 0,0 1 0 0 0,-1-1-1 0 0,1 1 1 0 0,0 0-1 0 0,0 0 1 0 0,0-1 0 0 0,1 1-1 0 0,-1 0 1 0 0,0 0-1 0 0,1 0 1 0 0,-1 0 0 0 0,1 0-1 0 0,-1 0 1 0 0,1 0-1 0 0,0 0 1 0 0,0 0 0 0 0,0 2-11 0 0,1 3 56 0 0,-1-3-14 0 0,-1 0 0 0 0,1 0 1 0 0,0 1-1 0 0,0-1 0 0 0,1 0 0 0 0,-1 0 0 0 0,1 0 0 0 0,0 0 0 0 0,0 0 1 0 0,1 0-1 0 0,-1 0 0 0 0,1 0 0 0 0,0 0 0 0 0,0-1 0 0 0,0 1 0 0 0,0-1 1 0 0,0 1-1 0 0,1-1 0 0 0,0 0 0 0 0,0 0 0 0 0,0 0 0 0 0,0 0 0 0 0,0 0 1 0 0,0-1-1 0 0,1 0 0 0 0,-1 1 0 0 0,1-1 0 0 0,0 0 0 0 0,-1-1 0 0 0,2 1-42 0 0,3 1 105 0 0,0-1 0 0 0,1 0 0 0 0,-1-1 0 0 0,0 0 0 0 0,1 0 0 0 0,-1-1 0 0 0,1 0 0 0 0,-1 0 0 0 0,1-1 0 0 0,-1 0 0 0 0,1-1 0 0 0,-1 1 0 0 0,0-2 0 0 0,0 1 0 0 0,0-1 0 0 0,0 0-1 0 0,0-1 1 0 0,0 0 0 0 0,-1 0 0 0 0,0-1 0 0 0,0 0 0 0 0,4-3-105 0 0,13-12 231 0 0,-1 0 0 0 0,-1-2-1 0 0,-1 0 1 0 0,-1-1 0 0 0,12-19-231 0 0,-18 24 29 0 0,0 0 1 0 0,0 0-1 0 0,-2-2 1 0 0,0 0 0 0 0,-2 0-1 0 0,0 0 1 0 0,-1-2 0 0 0,-1 1-1 0 0,-1-1 1 0 0,-1 0 0 0 0,-1 0-1 0 0,-1-1 1 0 0,-1 0 0 0 0,-1 1-1 0 0,-1-1 1 0 0,-1 0 0 0 0,-3-23-30 0 0,2 40-11 0 0,0 0 0 0 0,-1-1 0 0 0,0 1 0 0 0,0 0 0 0 0,-1 0 0 0 0,0 1 0 0 0,0-1 0 0 0,0 0 0 0 0,0 1 0 0 0,-1 0 0 0 0,0 0 0 0 0,0 0 0 0 0,-1 0 0 0 0,1 1 0 0 0,-1-1 0 0 0,0 1 0 0 0,0 0 0 0 0,-1 1 0 0 0,1-1 0 0 0,-1 1 0 0 0,1 0 0 0 0,-1 1 0 0 0,0-1 0 0 0,0 1 0 0 0,-1 0 0 0 0,1 1 0 0 0,0-1 0 0 0,0 1 0 0 0,-1 0 0 0 0,1 1 0 0 0,-1 0 0 0 0,1 0 0 0 0,-1 0 0 0 0,1 1 0 0 0,0 0 0 0 0,-1 0 0 0 0,1 0 0 0 0,0 1 0 0 0,0 0 0 0 0,0 0 0 0 0,-1 1 11 0 0,-3 3-11 0 0,0 0-1 0 0,0 0 1 0 0,1 0 0 0 0,0 2 0 0 0,1-1 0 0 0,-1 1-1 0 0,1 0 1 0 0,1 0 0 0 0,-1 1 0 0 0,2 0 0 0 0,-1 1-1 0 0,1-1 1 0 0,1 1 0 0 0,-1 1 0 0 0,2-1 0 0 0,0 0-1 0 0,0 1 1 0 0,1 0 0 0 0,0 0 0 0 0,0 0-1 0 0,2 1 1 0 0,-1-1 0 0 0,1 0 0 0 0,1 1 0 0 0,0-1-1 0 0,1 0 1 0 0,0 1 0 0 0,1-1 0 0 0,0 0 0 0 0,0 0-1 0 0,1 0 1 0 0,1 0 0 0 0,0 0 0 0 0,0-1 0 0 0,1 0-1 0 0,1 0 1 0 0,3 6 11 0 0,9 3-24 0 0,1-1 0 0 0,0-2 0 0 0,1 1 0 0 0,1-2 0 0 0,0-1 0 0 0,1-1 0 0 0,1 0 0 0 0,0-2 0 0 0,24 8 24 0 0,66 24-4479 0 0,-70-28 935 0 0,-26-10-3328 0 0,-5-1-5111 0 0</inkml:trace>
  <inkml:trace contextRef="#ctx0" brushRef="#br0" timeOffset="2367.331">5769 962 11218 0 0,'0'0'1309'0'0,"0"0"-93"0"0,0 0 268 0 0,0 0 450 0 0,0 0 129 0 0,0 0-130 0 0,32 7-357 0 0,105 20-440 0 0,-4-20 327 0 0,474-55 964 0 0,-436 36-3718 0 0,-100 6-7877 0 0,-53 6-3267 0 0</inkml:trace>
  <inkml:trace contextRef="#ctx0" brushRef="#br0" timeOffset="3274.052">7948 222 5665 0 0,'0'0'2282'0'0,"0"0"-220"0"0,0 0-34 0 0,0 0 106 0 0,0 0-12 0 0,0 0-224 0 0,0 0-391 0 0,0 0-415 0 0,0 0-288 0 0,0 0-167 0 0,0 0-86 0 0,0 16 1558 0 0,3 127 2 0 0,0-57-1714 0 0,-3 0 0 0 0,-5 0 0 0 0,-12 68-397 0 0,-76 221 206 0 0,68-246-691 0 0,25-128 357 0 0,0-1-19 0 0,0 0-33 0 0,0 0-29 0 0,0-12-1150 0 0,-21-48-5140 0 0,8 36-1723 0 0,5 13-2892 0 0</inkml:trace>
  <inkml:trace contextRef="#ctx0" brushRef="#br0" timeOffset="3516.238">7477 852 7618 0 0,'0'0'2614'0'0,"0"0"-634"0"0,0 0-342 0 0,0 0-26 0 0,0 0 255 0 0,0 0 117 0 0,0 0-266 0 0,0 0-368 0 0,0 0-347 0 0,33-5-203 0 0,104-15-125 0 0,134 7 1560 0 0,-187 14-2042 0 0,73 20 20 0 0,-91-5-8027 0 0,-50-12 3779 0 0,-9-1-8135 0 0</inkml:trace>
  <inkml:trace contextRef="#ctx0" brushRef="#br0" timeOffset="3839.96">8269 1217 11386 0 0,'0'0'1626'0'0,"0"0"-498"0"0,0 0-189 0 0,0 0 83 0 0,0 0 113 0 0,0 0-30 0 0,0 0-139 0 0,0 0-210 0 0,0 0-111 0 0,0 0 64 0 0,0 0 116 0 0,0 0 115 0 0,0 0 50 0 0,0 5-46 0 0,0 13-41 0 0,0-31 517 0 0,-1-9-1281 0 0,2 0 0 0 0,0-1 0 0 0,2 1 0 0 0,0 0 0 0 0,2 1-1 0 0,0-1 1 0 0,1 1 0 0 0,7-16-139 0 0,-1 11 26 0 0,1 0 0 0 0,1 1 0 0 0,1 1-1 0 0,2 0 1 0 0,0 1 0 0 0,1 0 0 0 0,1 2 0 0 0,18-16-26 0 0,-33 33-34 0 0,0 1 0 0 0,0-1 0 0 0,1 1 0 0 0,-1 0 0 0 0,1 0 0 0 0,0 0 0 0 0,0 0 1 0 0,0 1-1 0 0,0 0 0 0 0,1 0 0 0 0,-1 0 0 0 0,0 1 0 0 0,1 0 0 0 0,-1 0 34 0 0,3 45-1408 0 0,-8-8-1544 0 0,0-14-5632 0 0,0-17-2969 0 0</inkml:trace>
  <inkml:trace contextRef="#ctx0" brushRef="#br0" timeOffset="4621.864">9381 915 16027 0 0,'0'0'2105'0'0,"0"0"-550"0"0,0 0-287 0 0,0 0-82 0 0,0 0-57 0 0,0 0-95 0 0,0 0-161 0 0,0 0-167 0 0,0 0-154 0 0,0 0-119 0 0,0 0-101 0 0,0 0-81 0 0,0 0-72 0 0,-25-2-78 0 0,-77-5-29 0 0,40 16 34 0 0,46-2-74 0 0,6-4-32 0 0,0-1 1 0 0,0 2-1 0 0,1 0 0 0 0,0 0 1 0 0,-1 1-1 0 0,2 0 1 0 0,-1 0-1 0 0,1 1 1 0 0,-1 0-1 0 0,2 0 1 0 0,-1 1-1 0 0,1 0 0 0 0,0 1 1 0 0,0-1-1 0 0,1 2 1 0 0,0-1-1 0 0,0 0 1 0 0,1 1-1 0 0,0 0 1 0 0,1 0-1 0 0,0 1 0 0 0,0-1 1 0 0,1 1-1 0 0,0 0 1 0 0,1 0-1 0 0,0 0 1 0 0,0 9-1 0 0,1-16 0 0 0,0 0 0 0 0,1 0 0 0 0,-1 0 0 0 0,1 0 0 0 0,0 0 0 0 0,0 0 0 0 0,0 0 0 0 0,0 0 0 0 0,0 0 0 0 0,1 0 0 0 0,0 0 0 0 0,-1 0 0 0 0,1 0 0 0 0,0-1 0 0 0,0 1 0 0 0,0 0 0 0 0,1 0 0 0 0,-1-1 0 0 0,1 1 0 0 0,-1-1 0 0 0,1 1 0 0 0,0-1 0 0 0,0 0 0 0 0,0 0 1 0 0,0 0-1 0 0,1 0 0 0 0,-1 0 0 0 0,0 0 0 0 0,1 0 0 0 0,0-1 0 0 0,-1 1 0 0 0,1-1 0 0 0,0 0 0 0 0,-1 0 0 0 0,1 0 0 0 0,0 0 0 0 0,0 0 0 0 0,3 0 0 0 0,4-3 47 0 0,1 1 1 0 0,-1-2-1 0 0,0 1 1 0 0,0-1-1 0 0,0-1 0 0 0,-1 0 1 0 0,1 0-1 0 0,-1-1 0 0 0,0 0 1 0 0,0-1-1 0 0,-1 0 1 0 0,1 0-1 0 0,-1-1 0 0 0,-1 0 1 0 0,1 0-1 0 0,-1-1 0 0 0,1-2-47 0 0,3 0 36 0 0,144-140 374 0 0,-116 128-419 0 0,-32 51 47 0 0,-4 13-114 0 0,19 84 204 0 0,-20-122-190 0 0,-1-1 0 0 0,1 1 0 0 0,0 0 0 0 0,0-1 0 0 0,0 1-1 0 0,0-1 1 0 0,1 1 0 0 0,0-1 0 0 0,-1 0 0 0 0,1 0 0 0 0,0-1-1 0 0,0 1 1 0 0,1 0 0 0 0,-1-1 0 0 0,0 0 0 0 0,1 0 0 0 0,0 0-1 0 0,-1 0 1 0 0,1 0 0 0 0,0-1 0 0 0,0 0 0 0 0,0 0 0 0 0,0 0 0 0 0,0 0-1 0 0,0 0 1 0 0,0-1 0 0 0,0 0 0 0 0,3 0 62 0 0,26-3-3734 0 0,-13-4-6678 0 0,-14 6-1988 0 0</inkml:trace>
  <inkml:trace contextRef="#ctx0" brushRef="#br0" timeOffset="6368.894">9913 837 2417 0 0,'0'0'3174'0'0,"0"0"-622"0"0,0 0-419 0 0,0 0-134 0 0,0 0-63 0 0,0 0-105 0 0,0 0-183 0 0,0 0-229 0 0,0 0-325 0 0,0 0-243 0 0,0 0-116 0 0,0 0-91 0 0,-3-2-77 0 0,3 1-535 0 0,0 1 0 0 0,-1 0 1 0 0,1-1-1 0 0,-1 1 0 0 0,1-1 1 0 0,-1 1-1 0 0,1 0 0 0 0,-1 0 1 0 0,0-1-1 0 0,1 1 0 0 0,-1 0 1 0 0,1 0-1 0 0,-1 0 1 0 0,0-1-1 0 0,1 1 0 0 0,-1 0 1 0 0,1 0-1 0 0,-1 0 0 0 0,0 0 1 0 0,1 0-1 0 0,-1 0 0 0 0,1 0 1 0 0,-1 0-1 0 0,0 1 0 0 0,1-1 1 0 0,-1 0-1 0 0,1 0 0 0 0,-1 0 1 0 0,0 1-1 0 0,1-1 1 0 0,-1 0-1 0 0,1 1 0 0 0,-1-1 1 0 0,1 0-1 0 0,-1 1 0 0 0,1-1 1 0 0,-1 1-1 0 0,1-1 0 0 0,0 1 1 0 0,-1-1-1 0 0,1 1 0 0 0,0-1 1 0 0,-1 1-1 0 0,1-1 0 0 0,0 1 1 0 0,0-1-1 0 0,-1 1 1 0 0,1 0-1 0 0,0-1 0 0 0,0 1 1 0 0,0-1-1 0 0,0 1 0 0 0,0 0 1 0 0,0-1-1 0 0,0 1 0 0 0,0-1 1 0 0,0 1-1 0 0,0 0 0 0 0,0-1 1 0 0,0 1-33 0 0,-7 15 30 0 0,-130 285 674 0 0,134-293-619 0 0,-8 16-848 0 0,-3-34-1548 0 0,13-3 2200 0 0,0 0 0 0 0,1 0-1 0 0,1 0 1 0 0,0 1 0 0 0,0-1 0 0 0,1 0-1 0 0,1 0 1 0 0,0 1 0 0 0,1 0 0 0 0,0-1-1 0 0,1 1 1 0 0,1 1 0 0 0,0-1 0 0 0,0 1-1 0 0,1 0 1 0 0,0 0 0 0 0,8-7 111 0 0,-12 13-45 0 0,123-171 792 0 0,-126 175-725 0 0,0 1 0 0 0,1 0 0 0 0,-1-1 1 0 0,0 1-1 0 0,1 0 0 0 0,-1-1 0 0 0,1 1 1 0 0,-1 0-1 0 0,1 0 0 0 0,-1 0 0 0 0,0-1 1 0 0,1 1-1 0 0,-1 0 0 0 0,1 0 0 0 0,-1 0 1 0 0,1 0-1 0 0,-1 0 0 0 0,1 0 0 0 0,-1 0 1 0 0,1 0-1 0 0,-1 0 0 0 0,1 0 0 0 0,-1 0 0 0 0,1 0 1 0 0,-1 0-1 0 0,1 0 0 0 0,-1 1 0 0 0,0-1 1 0 0,1 0-1 0 0,-1 0 0 0 0,1 0 0 0 0,-1 1 1 0 0,1-1-1 0 0,-1 0 0 0 0,0 1 0 0 0,1-1 1 0 0,-1 0-1 0 0,0 1 0 0 0,1-1 0 0 0,-1 0 1 0 0,0 1-1 0 0,1-1 0 0 0,-1 1 0 0 0,0-1 1 0 0,0 0-1 0 0,0 1 0 0 0,1-1 0 0 0,-1 1 1 0 0,0-1-1 0 0,0 1 0 0 0,0-1 0 0 0,0 1 1 0 0,0-1-1 0 0,0 1 0 0 0,0-1 0 0 0,0 1 1 0 0,0-1-1 0 0,0 1 0 0 0,0-1 0 0 0,0 0 1 0 0,0 1-1 0 0,0-1 0 0 0,-1 1 0 0 0,1-1 1 0 0,0 1-1 0 0,0-1 0 0 0,0 1 0 0 0,-1-1 1 0 0,1 1-24 0 0,2 51 731 0 0,-2-45-662 0 0,-1 17 14 0 0,1 0 0 0 0,1 0 0 0 0,2 0 1 0 0,0 0-1 0 0,1 0 0 0 0,1 0 0 0 0,9 21-82 0 0,-11-37 9 0 0,-1-2 2 0 0,0 0 0 0 0,0 0 0 0 0,0 0 0 0 0,0-1 0 0 0,1 0 0 0 0,0 1 0 0 0,0-1-1 0 0,1 0 1 0 0,-1 0 0 0 0,1 0 0 0 0,0-1 0 0 0,0 0 0 0 0,1 1 0 0 0,-1-1 0 0 0,1-1 0 0 0,4 4-11 0 0,-4-8 96 0 0,-1 0 0 0 0,0-1 0 0 0,1 1 1 0 0,-1-1-1 0 0,0 1 0 0 0,0-1 0 0 0,0-1 0 0 0,0 1 0 0 0,0 0 0 0 0,-1-1 1 0 0,1 0-1 0 0,-1 0 0 0 0,1 0 0 0 0,-1 0 0 0 0,0-1 0 0 0,0 1 1 0 0,-1-1-1 0 0,1 0 0 0 0,-1 0 0 0 0,1-1-96 0 0,0 2 71 0 0,8-14-22 0 0,-1 0 0 0 0,-1 0 0 0 0,0-1 0 0 0,-1 0 0 0 0,-1-1 0 0 0,0 0 0 0 0,-2 0 0 0 0,0 0 0 0 0,-1 0 0 0 0,-1-1 0 0 0,-1 0 0 0 0,-1 0 0 0 0,-1-9-49 0 0,0 28-807 0 0,0 1-565 0 0,0 0-778 0 0,-1 1-3478 0 0,-1 2 114 0 0,2-3 5230 0 0,0 3-11180 0 0</inkml:trace>
  <inkml:trace contextRef="#ctx0" brushRef="#br0" timeOffset="7442.02">10787 841 16067 0 0,'0'0'1582'0'0,"0"0"-390"0"0,0 0-55 0 0,0 0 103 0 0,0 0 40 0 0,0 0-177 0 0,0 0-288 0 0,0 0-266 0 0,0 0-187 0 0,0 0-105 0 0,0 0-74 0 0,0 0-47 0 0,0 0-31 0 0,-30-4 3 0 0,-93-9-8 0 0,120 13-94 0 0,0-1 0 0 0,0 1 0 0 0,0-1-1 0 0,0 1 1 0 0,-1 0 0 0 0,1 0 0 0 0,0 0 0 0 0,0 1-1 0 0,0-1 1 0 0,0 1 0 0 0,0-1 0 0 0,0 1-1 0 0,0 0 1 0 0,0 0 0 0 0,0 0 0 0 0,1 1 0 0 0,-1-1-1 0 0,0 1 1 0 0,1 0 0 0 0,-1-1 0 0 0,-1 3-6 0 0,-6 4 26 0 0,-3 0-23 0 0,1 0 1 0 0,0 1-1 0 0,0 1 0 0 0,0 0 0 0 0,1 1 0 0 0,1 0 0 0 0,0 0 0 0 0,0 1 0 0 0,1 1 0 0 0,1-1 1 0 0,0 1-1 0 0,1 1 0 0 0,0-1 0 0 0,1 1 0 0 0,1 1 0 0 0,0-1 0 0 0,1 1 0 0 0,0 0 0 0 0,1 0 1 0 0,1 0-1 0 0,0 7-3 0 0,4-20 1 0 0,1 1 0 0 0,-1-1 0 0 0,1 1 0 0 0,0-1 0 0 0,-1 0 0 0 0,1 0 0 0 0,0 0 0 0 0,0 0 0 0 0,1 0 0 0 0,-1-1 0 0 0,0 1 0 0 0,1-1 0 0 0,-1 0 0 0 0,0 0 0 0 0,1 0 0 0 0,-1-1 0 0 0,1 1 0 0 0,0-1 1 0 0,-1 0-1 0 0,1 0 0 0 0,-1 0 0 0 0,1 0 0 0 0,-1-1 0 0 0,1 1 0 0 0,-1-1 0 0 0,1 0 0 0 0,-1 0 0 0 0,3-1-1 0 0,19-5 98 0 0,0-2 0 0 0,0-1 1 0 0,-1-1-1 0 0,-1 0 0 0 0,0-2 0 0 0,0-1 1 0 0,0-2-99 0 0,-18 13 28 0 0,118-78 771 0 0,-122 80-796 0 0,9-5 50 0 0,0 1-1 0 0,1 0 1 0 0,-1 0 0 0 0,1 1-1 0 0,0 0 1 0 0,0 1-1 0 0,1 1 1 0 0,-1-1-1 0 0,10 1-52 0 0,-18 4 6 0 0,0 0 0 0 0,0 1 1 0 0,0-1-1 0 0,-1 1 0 0 0,1 0 0 0 0,-1 0 1 0 0,0 0-1 0 0,0 0 0 0 0,0 0 0 0 0,0 1 0 0 0,0-1 1 0 0,-1 0-1 0 0,1 1 0 0 0,-1-1 0 0 0,0 1 0 0 0,0 0 1 0 0,-1-1-1 0 0,1 1 0 0 0,-1 0 0 0 0,1 0 0 0 0,-1-1 1 0 0,0 1-1 0 0,-1 3-6 0 0,4 31-11 0 0,-1 0 0 0 0,-2 0 0 0 0,-2 0 1 0 0,-2 0-1 0 0,-1 0 0 0 0,-2-1 0 0 0,-1 1 1 0 0,-2-2-1 0 0,-2 1 0 0 0,-1-2 0 0 0,-2 0 0 0 0,-9 16 11 0 0,19-41-29 0 0,0-1-1 0 0,-1 1 0 0 0,0-1 1 0 0,-1 0-1 0 0,0-1 0 0 0,0 0 1 0 0,-1 0-1 0 0,0 0 0 0 0,0-1 1 0 0,-1 0-1 0 0,0-1 0 0 0,0 0 0 0 0,-1 0 1 0 0,1-1-1 0 0,-1 0 0 0 0,0-1 1 0 0,-1 0-1 0 0,1 0 0 0 0,-1-1 1 0 0,1-1-1 0 0,-1 0 0 0 0,0 0 1 0 0,-3-1 29 0 0,12-3-2 0 0,0 0 0 0 0,0 0 0 0 0,0 0 0 0 0,0 0 0 0 0,1-1 1 0 0,-1 1-1 0 0,1-1 0 0 0,-1 1 0 0 0,1-1 0 0 0,0 0 0 0 0,0 0 1 0 0,0 1-1 0 0,0-1 0 0 0,0 0 0 0 0,1 0 0 0 0,0 0 1 0 0,-1 0-1 0 0,1 0 0 0 0,0 0 0 0 0,0 1 0 0 0,1-1 0 0 0,-1 0 1 0 0,0 0-1 0 0,1 0 0 0 0,0 0 0 0 0,0 0 0 0 0,1-2 2 0 0,75-108 110 0 0,149-112 162 0 0,-155 161-191 0 0,-3-3 0 0 0,35-46-81 0 0,-58 54 17 0 0,-3-3 1 0 0,-3-1-1 0 0,-2-3 0 0 0,-4 0 0 0 0,2-12-17 0 0,-16 37-5 0 0,-10 25 0 0 0,0 0 0 0 0,-2-1 0 0 0,0 0 0 0 0,-1-1 1 0 0,0 1-1 0 0,-2-1 0 0 0,0 0 0 0 0,-1 0 0 0 0,-1 0 0 0 0,0-1 0 0 0,-2-1 5 0 0,-1 17-4 0 0,0 0 1 0 0,-1-1-1 0 0,0 1 1 0 0,0 0-1 0 0,0 1 1 0 0,0-1-1 0 0,0 0 0 0 0,-1 1 1 0 0,1-1-1 0 0,-1 1 1 0 0,0 0-1 0 0,0-1 1 0 0,1 1-1 0 0,-1 1 0 0 0,0-1 1 0 0,-1 0-1 0 0,1 1 1 0 0,0 0-1 0 0,0-1 1 0 0,-1 1-1 0 0,1 1 0 0 0,-1-1 1 0 0,1 0-1 0 0,-1 1 1 0 0,1 0-1 0 0,-1-1 1 0 0,1 2-1 0 0,-1-1 0 0 0,1 0 1 0 0,-1 1-1 0 0,1-1 1 0 0,-1 1-1 0 0,1 0 0 0 0,0 0 1 0 0,-1 0-1 0 0,1 1 1 0 0,0-1-1 0 0,0 1 1 0 0,0 0-1 0 0,0 0 0 0 0,0 0 1 0 0,0 0-1 0 0,1 0 1 0 0,-3 3 3 0 0,-11 7-7 0 0,0 1 0 0 0,2 1 1 0 0,-1 1-1 0 0,2 0 0 0 0,0 0 1 0 0,0 2-1 0 0,2-1 0 0 0,0 1 1 0 0,1 1-1 0 0,1 0 0 0 0,0 1 1 0 0,1 0-1 0 0,1 0 0 0 0,1 0 1 0 0,1 1-1 0 0,1 0 0 0 0,1 0 1 0 0,0 0-1 0 0,1 0 0 0 0,2 0 1 0 0,0 13 6 0 0,1-18-5 0 0,0-1 1 0 0,0 0 0 0 0,1 1 0 0 0,1-1-1 0 0,1 0 1 0 0,0 0 0 0 0,1 0-1 0 0,0-1 1 0 0,1 0 0 0 0,0 0-1 0 0,1 0 1 0 0,1-1 0 0 0,0 0 0 0 0,1 0 4 0 0,2 4 23 0 0,2 0 0 0 0,0-1 1 0 0,0-1-1 0 0,1 0 1 0 0,1-1-1 0 0,1 0 0 0 0,0-1 1 0 0,0-1-1 0 0,1-1 1 0 0,0 0-1 0 0,1-1 1 0 0,0-1-1 0 0,1-1 0 0 0,-1 0 1 0 0,1-2-1 0 0,1 0 1 0 0,-1-1-1 0 0,1-1 0 0 0,-1 0 1 0 0,20-2-24 0 0,-24 0 37 0 0,1-1 0 0 0,-1-1 1 0 0,0 0-1 0 0,0-2 0 0 0,0 1 1 0 0,0-2-1 0 0,0 0 0 0 0,0-1 1 0 0,-1 0-1 0 0,0-1 0 0 0,0-1 1 0 0,-1 0-1 0 0,0-1 1 0 0,0 0-1 0 0,0-1 0 0 0,-1 0 1 0 0,-1-1-1 0 0,1-1 0 0 0,-2 1 1 0 0,1-2-1 0 0,-2 0 0 0 0,0 0 1 0 0,0 0-1 0 0,-1-1 0 0 0,4-9-37 0 0,-10 19-3 0 0,0 0-1 0 0,0 0 0 0 0,-1-1 1 0 0,1 1-1 0 0,-1-1 1 0 0,0 0-1 0 0,0 1 0 0 0,0-1 1 0 0,0 0-1 0 0,-1 0 1 0 0,0 1-1 0 0,1-1 0 0 0,-1 0 1 0 0,-1 0-1 0 0,1 0 0 0 0,0 1 1 0 0,-1-1-1 0 0,0 0 1 0 0,0 0-1 0 0,0 1 0 0 0,0-1 1 0 0,-1 1-1 0 0,1-1 1 0 0,-1 1-1 0 0,0 0 0 0 0,0-1 1 0 0,0 1-1 0 0,-1 0 0 0 0,1 0 1 0 0,-1 0-1 0 0,1 1 1 0 0,-1-1-1 0 0,0 1 0 0 0,0-1 1 0 0,0 1-1 0 0,0 0 1 0 0,-1 0-1 0 0,1 0 0 0 0,-1 1 1 0 0,1-1-1 0 0,-1 1 0 0 0,1 0 1 0 0,-1 0-1 0 0,0 0 1 0 0,0 0 3 0 0,-5 3-12 0 0,-1 0 1 0 0,0 0 0 0 0,1 1 0 0 0,0 0 0 0 0,-1 0 0 0 0,1 1 0 0 0,1 1 0 0 0,-1-1 0 0 0,0 1 0 0 0,1 1 0 0 0,0-1 0 0 0,1 2-1 0 0,-1-1 1 0 0,1 1 0 0 0,0 0 0 0 0,1 0 0 0 0,0 1 0 0 0,0 0 0 0 0,0 0 0 0 0,1 0 0 0 0,0 1 0 0 0,1 0 0 0 0,0-1 0 0 0,0 2-1 0 0,1-1 1 0 0,0 0 0 0 0,1 1 0 0 0,0-1 0 0 0,0 1 0 0 0,1 0 0 0 0,1 0 0 0 0,-1 5 11 0 0,0-4 4 0 0,1 0 1 0 0,-1 0-1 0 0,2 1 1 0 0,0-1-1 0 0,0 0 1 0 0,1 0-1 0 0,0 0 1 0 0,1-1-1 0 0,0 1 1 0 0,1-1-1 0 0,0 1 1 0 0,0-1-1 0 0,1 0 1 0 0,1 0-1 0 0,0-1 1 0 0,0 0-1 0 0,1 0 1 0 0,0 0 0 0 0,0-1-1 0 0,1 0 1 0 0,4 3-5 0 0,132 81 69 0 0,-53-77-613 0 0,-72-23-1334 0 0,-15 2-1408 0 0,-1-2-3790 0 0,-2 1-5780 0 0</inkml:trace>
  <inkml:trace contextRef="#ctx0" brushRef="#br0" timeOffset="15752.454">8808 804 0 0 0,'0'0'1286'0'0,"0"0"213"0"0,0 0-130 0 0,0 0-311 0 0,0 0-166 0 0,0 0 54 0 0,0 0 124 0 0,9 2 2833 0 0,0 0 3389 0 0,-9 37-1882 0 0,-14 47-3616 0 0,-38 102-563 0 0,34-52-1567 0 0,23-169-2010 0 0,-1 16-739 0 0,-2 1-4694 0 0,-2 8-4169 0 0</inkml:trace>
  <inkml:trace contextRef="#ctx0" brushRef="#br0" timeOffset="16304.804">8891 318 3585 0 0,'0'0'3119'0'0,"0"0"-1190"0"0,0 0-672 0 0,0 0-93 0 0,0 0 169 0 0,0 0 154 0 0,0 0-50 0 0,0 0-231 0 0,0 0-255 0 0,0 0-152 0 0,0 0-62 0 0,0 0 7 0 0,0 0 50 0 0,-3 5-54 0 0,-29 52 1838 0 0,77-89-155 0 0,-105 72-809 0 0,59-40-1588 0 0,0 0 10 0 0,1 0-18 0 0,0 0 3 0 0,0 0-2 0 0,59-4 305 0 0,-59 4-299 0 0,0 0-29 0 0,0 0 15 0 0,0 0 23 0 0,0 0-15 0 0,0 0 13 0 0,0 0 9 0 0,0 0-33 0 0,0 0 11 0 0,0 0 6 0 0,0 0 3 0 0,-6 0-964 0 0,-14 0 1812 0 0,14 0-4401 0 0,-1 0-5140 0 0,6 0-3215 0 0</inkml:trace>
  <inkml:trace contextRef="#ctx0" brushRef="#br0" timeOffset="-192703.738">244 1901 0 0 0,'0'0'732'0'0,"0"0"186"0"0,0 0 69 0 0,0 0-51 0 0,0 0-88 0 0,0 0-145 0 0,0 0-119 0 0,0 0-35 0 0,0 0 59 0 0,0 0 149 0 0,0 0 84 0 0,6-6 29 0 0,-3 2-711 0 0,0 0 1 0 0,1 1-1 0 0,0-1 1 0 0,0 1-1 0 0,0 0 0 0 0,0 0 1 0 0,0 0-1 0 0,1 0 1 0 0,-1 1-1 0 0,1 0 1 0 0,0 0-1 0 0,0 0 1 0 0,0 0-1 0 0,2 0-159 0 0,231-20 3788 0 0,200-25-369 0 0,-24 15-2080 0 0,228-17-339 0 0,-225 18-486 0 0,107-5 68 0 0,-229 23-64 0 0,33 14-518 0 0,-116 0 68 0 0,541-16 125 0 0,-116 1-51 0 0,-1 6 60 0 0,89 5-254 0 0,-489-7 43 0 0,-62 3-40 0 0,52-1 34 0 0,1065-30 140 0 0,-905 20-49 0 0,142 3-74 0 0,12 0 36 0 0,-325 7-56 0 0,-51 1 36 0 0,32 0-144 0 0,34 22 146 0 0,-44-14 18 0 0,161-13-24 0 0,-66 38 47 0 0,-127-26 163 0 0,-106 0-5840 0 0,-41 3 427 0 0,-3-3-5555 0 0</inkml:trace>
  <inkml:trace contextRef="#ctx0" brushRef="#br0" timeOffset="-174284.75">749 2612 0 0 0,'0'0'177'0'0,"7"-22"676"0"0,24-65 307 0 0,-25 70 10434 0 0,-1 9-4754 0 0,-1 11-3126 0 0,-4 24-6082 0 0,0-26 3364 0 0,26 621 1279 0 0,-24-415-1829 0 0,10-83 45 0 0,-18-84 935 0 0,1-20-533 0 0,4-6-667 0 0,-18 55-126 0 0,-4-21 87 0 0,22-47-188 0 0,1-1 8 0 0,0 0 7 0 0,0 0 2 0 0,0 0 2 0 0,0 0 6 0 0,0 0 5 0 0,0 0-4 0 0,0 0-6 0 0,0 0-23 0 0,0 0-9 0 0,0 0 6 0 0,0 0 14 0 0,0 0 10 0 0,0 0 4 0 0,0 0-23 0 0,0 0-2 0 0,0 0-51 0 0,0-26-1572 0 0,4-21-3671 0 0,1 17-5462 0 0,-3 22-308 0 0</inkml:trace>
  <inkml:trace contextRef="#ctx0" brushRef="#br0" timeOffset="-172166.768">826 2649 0 0 0,'-6'-122'244'0'0,"-1"85"6111"0"0,-19 16 3712 0 0,19 24-2020 0 0,53 86-6653 0 0,101 83-243 0 0,-55-43-584 0 0,-44-51-261 0 0,8 24-123 0 0,27 2 1 0 0,-48-64-112 0 0,47 46 52 0 0,-27-36-28 0 0,-4 17 159 0 0,-31-35 199 0 0,5 9-464 0 0,-1-11 29 0 0,3-14 66 0 0,-10-3-105 0 0,-17-13 12 0 0,0 0 0 0 0,0 0 27 0 0,0 0 7 0 0,0 0-20 0 0,0 0-25 0 0,0 0 16 0 0,0 0-7 0 0,0 0 6 0 0,0 0 21 0 0,0 0 2 0 0,0 0 2 0 0,0 0-1 0 0,0 0 11 0 0,0 0 5 0 0,0 0-6 0 0,0 0 12 0 0,0 0-4 0 0,0 0 13 0 0,0 0 4 0 0,0 0 17 0 0,0 0-11 0 0,-63 11 910 0 0,-78 0-922 0 0,35-7-53 0 0,11 0 42 0 0,26 3-10 0 0,-22 0 30 0 0,11-3 2 0 0,-35-4 40 0 0,26 0-345 0 0,110-11-1638 0 0,11 1-1034 0 0,-15 5-2811 0 0,-6 2-6686 0 0</inkml:trace>
  <inkml:trace contextRef="#ctx0" brushRef="#br0" timeOffset="-171043.652">970 3761 0 0 0,'0'0'501'0'0,"0"0"605"0"0,0 0 338 0 0,0 0 238 0 0,0 0 156 0 0,0 0-3 0 0,0 0-184 0 0,0 0-243 0 0,0 0-232 0 0,0 0-151 0 0,0 0-73 0 0,0 0-49 0 0,0 0-26 0 0,-16 4-37 0 0,-48 14-78 0 0,61-17-681 0 0,1 0 0 0 0,-1 0 0 0 0,0 0 0 0 0,1 1 0 0 0,-1-1 1 0 0,1 1-1 0 0,-1-1 0 0 0,1 1 0 0 0,0 0 0 0 0,-1 0 0 0 0,1 0 0 0 0,0 0 0 0 0,0 0 1 0 0,1 1-1 0 0,-1-1 0 0 0,0 0 0 0 0,1 1 0 0 0,-1-1 0 0 0,1 1 0 0 0,0 0 0 0 0,0-1 1 0 0,0 1-1 0 0,0 0 0 0 0,1 0 0 0 0,-1 0 0 0 0,1 0 0 0 0,-1-1 0 0 0,1 1 0 0 0,0 1-81 0 0,-2 11 199 0 0,-1-6-100 0 0,1 1 0 0 0,0-1 0 0 0,0 0 1 0 0,1 1-1 0 0,0-1 0 0 0,1 1 0 0 0,0-1 0 0 0,0 1 0 0 0,1-1 0 0 0,0 1 1 0 0,1-1-1 0 0,0 0 0 0 0,1 1 0 0 0,0-1 0 0 0,0 0 0 0 0,1-1 0 0 0,0 1 0 0 0,0-1 1 0 0,1 1-1 0 0,0-1 0 0 0,1-1 0 0 0,0 1 0 0 0,0-1 0 0 0,0 0 0 0 0,1 0 0 0 0,0-1 1 0 0,8 6-100 0 0,-10-10 118 0 0,0 0-1 0 0,1-1 1 0 0,-1 1 0 0 0,1-1 0 0 0,-1 0 0 0 0,1-1 0 0 0,-1 1 0 0 0,1-1 0 0 0,0 0 0 0 0,-1 0 0 0 0,1-1 0 0 0,-1 0 0 0 0,1 0 0 0 0,-1 0 0 0 0,1-1-1 0 0,-1 1 1 0 0,0-1 0 0 0,0-1 0 0 0,1 1 0 0 0,-1-1 0 0 0,-1 0 0 0 0,1 0 0 0 0,0 0 0 0 0,1-3-118 0 0,5-2 118 0 0,-1-1 0 0 0,0-1 1 0 0,-1 0-1 0 0,0 0 0 0 0,0-1 0 0 0,-1 0 0 0 0,-1 0 1 0 0,0-1-1 0 0,5-10-118 0 0,-4 3 71 0 0,-1 0 0 0 0,-1 0 0 0 0,0 0 0 0 0,-2-1 0 0 0,0 0 1 0 0,-1 0-1 0 0,-1 0 0 0 0,-1 0 0 0 0,-1-3-71 0 0,-1 18-22 0 0,1 0 1 0 0,-1 0-1 0 0,-1-1 0 0 0,1 2 1 0 0,-1-1-1 0 0,0 0 0 0 0,0 0 1 0 0,0 1-1 0 0,-1-1 1 0 0,1 1-1 0 0,-1-1 0 0 0,0 1 1 0 0,0 0-1 0 0,-1 0 0 0 0,1 1 1 0 0,-1-1-1 0 0,0 1 0 0 0,0-1 1 0 0,0 1-1 0 0,0 0 0 0 0,-1 1 1 0 0,1-1-1 0 0,-1 1 1 0 0,0 0-1 0 0,0 0 0 0 0,1 0 1 0 0,-1 1-1 0 0,0 0 0 0 0,-1 0 1 0 0,1 0-1 0 0,0 0 0 0 0,0 1 1 0 0,0 0-1 0 0,0 0 1 0 0,0 0-1 0 0,0 1 0 0 0,-1 0 1 0 0,1 0-1 0 0,0 0 0 0 0,0 1 1 0 0,0-1-1 0 0,1 1 0 0 0,-1 0 1 0 0,-4 3 21 0 0,2-1-371 0 0,0 2-1 0 0,1-1 1 0 0,-1 0 0 0 0,1 1 0 0 0,0 0-1 0 0,1 1 1 0 0,-1-1 0 0 0,1 1 0 0 0,1 0 0 0 0,-1 1-1 0 0,1-1 1 0 0,-2 6 371 0 0,0 10-4884 0 0,3 2-3553 0 0,3-16-597 0 0</inkml:trace>
  <inkml:trace contextRef="#ctx0" brushRef="#br0" timeOffset="-170547.422">1360 4029 13899 0 0,'0'0'1604'0'0,"0"0"-441"0"0,0 0-87 0 0,0 0 269 0 0,0 0 228 0 0,0 0-15 0 0,0 0-314 0 0,0 0-426 0 0,0 0-311 0 0,0 0-129 0 0,0 0-31 0 0,0 0-55 0 0,0 0-28 0 0,3 23 374 0 0,-35 22-264 0 0,31-40-351 0 0,1-4-24 0 0,0-1-9 0 0,0 0-3 0 0,0 0 6 0 0,0 0 13 0 0,0 0 3 0 0,0 0 10 0 0,0 0 13 0 0,21-23 288 0 0,10-31-48 0 0,-36 64-162 0 0,-16 49-723 0 0,21-58 421 0 0,25-6-2849 0 0,6-20-4766 0 0,-20 15 375 0 0,-6 6-1323 0 0</inkml:trace>
  <inkml:trace contextRef="#ctx0" brushRef="#br0" timeOffset="-170135.614">1575 3676 40 0 0,'0'0'3095'0'0,"0"0"-689"0"0,0 0-185 0 0,0 0 119 0 0,0 0 7 0 0,0 0-202 0 0,0 0-287 0 0,0 0-426 0 0,0 0-369 0 0,0 0-220 0 0,0 0-138 0 0,0 0-81 0 0,0 0-40 0 0,-4-7 438 0 0,-1 77 793 0 0,25 107 165 0 0,0-24-1526 0 0,-49-108-565 0 0,40-45-4582 0 0,-5 0-1534 0 0,-1 0-4907 0 0</inkml:trace>
  <inkml:trace contextRef="#ctx0" brushRef="#br0" timeOffset="-169292.472">2083 3834 0 0 0,'0'0'297'0'0,"0"0"869"0"0,0 0 513 0 0,0 0 333 0 0,0 0 130 0 0,0 0-139 0 0,0 0-218 0 0,0 0-316 0 0,0 0-211 0 0,0 0-112 0 0,0 0-80 0 0,0 0-35 0 0,0 0-45 0 0,0-5-99 0 0,-7-26 1297 0 0,-33 30 1778 0 0,26 1-3610 0 0,-33 12 477 0 0,25 38-499 0 0,21-45-278 0 0,1 0-1 0 0,0 0 0 0 0,0 0 1 0 0,0 0-1 0 0,1 0 0 0 0,-1 0 0 0 0,1 0 1 0 0,1 0-1 0 0,-1 0 0 0 0,1-1 1 0 0,-1 1-1 0 0,1 0 0 0 0,1-1 1 0 0,-1 0-1 0 0,1 1 0 0 0,-1-1 1 0 0,2 1-52 0 0,44 39 698 0 0,12 19-378 0 0,-58-59-283 0 0,0 1-1 0 0,0-1 0 0 0,0 1 0 0 0,-1 0 0 0 0,1-1 0 0 0,-1 1 1 0 0,0 0-1 0 0,-1 0 0 0 0,1 0 0 0 0,-1 0 0 0 0,0 0 0 0 0,0-1 1 0 0,-1 1-1 0 0,1 0 0 0 0,-1 0 0 0 0,0 0 0 0 0,0 0 0 0 0,-1-1 0 0 0,0 1 1 0 0,1-1-1 0 0,-1 1 0 0 0,-1-1 0 0 0,1 0 0 0 0,-1 1 0 0 0,0-1 1 0 0,1 0-1 0 0,-2-1 0 0 0,1 1 0 0 0,0-1 0 0 0,-1 1 0 0 0,0-1 1 0 0,0 0-1 0 0,0 0 0 0 0,0-1 0 0 0,-1 2-36 0 0,-74 7 349 0 0,76-13-374 0 0,0 0-1 0 0,0-1 0 0 0,0 1 0 0 0,0-1 0 0 0,1 0 1 0 0,-1 0-1 0 0,1 0 0 0 0,0 0 0 0 0,0 0 0 0 0,0-1 0 0 0,0 1 1 0 0,1-1-1 0 0,-1 1 0 0 0,1-1 0 0 0,0 1 0 0 0,0-1 1 0 0,0 0-1 0 0,1 0 0 0 0,-1 1 0 0 0,1-1 0 0 0,0 0 0 0 0,0 0 1 0 0,0 0-1 0 0,0 1 0 0 0,1-1 0 0 0,0 0 0 0 0,0-1 26 0 0,-1 1-131 0 0,7-29-1805 0 0,-2 24-1747 0 0,3 0-4165 0 0,-4 5-4874 0 0</inkml:trace>
  <inkml:trace contextRef="#ctx0" brushRef="#br0" timeOffset="-166130.749">75 3109 0 0 0,'0'0'721'0'0,"0"0"370"0"0,0 0 438 0 0,0 0 316 0 0,0 0 23 0 0,0 0-221 0 0,0 0-274 0 0,0 0-257 0 0,0 0-133 0 0,0 0-55 0 0,-6-4-74 0 0,-16-13-85 0 0,2 18 3020 0 0,16 37-3380 0 0,4-33-146 0 0,0 5-209 0 0,0 1-1 0 0,1-1 1 0 0,0 1-1 0 0,1-1 0 0 0,0 1 1 0 0,1-1-1 0 0,0 0 1 0 0,0 0-1 0 0,1 0 1 0 0,1 0-1 0 0,-1-1 0 0 0,1 1 1 0 0,1-1-1 0 0,0-1 1 0 0,0 1-1 0 0,1-1 0 0 0,0 0 1 0 0,0 0-1 0 0,1-1 1 0 0,6 5-54 0 0,-7-9 38 0 0,0-1 1 0 0,-1 0 0 0 0,1-1 0 0 0,0 1 0 0 0,0-1-1 0 0,-1 0 1 0 0,1-1 0 0 0,0 0 0 0 0,0 0-1 0 0,0 0 1 0 0,0-1 0 0 0,0 0 0 0 0,0 0 0 0 0,0-1-1 0 0,-1 0 1 0 0,1 0 0 0 0,-1-1 0 0 0,1 1 0 0 0,-1-1-1 0 0,0-1 1 0 0,0 1 0 0 0,0-1 0 0 0,-1 0-1 0 0,1-1 1 0 0,-1 1 0 0 0,0-1 0 0 0,0 0 0 0 0,-1 0-1 0 0,1-1 1 0 0,-1 1 0 0 0,0-1 0 0 0,-1 0 0 0 0,1 0-1 0 0,-1 0 1 0 0,0 0 0 0 0,-1-1 0 0 0,2-4-39 0 0,2-5 142 0 0,-1-1 1 0 0,0 0 0 0 0,-1 1 0 0 0,-1-1 0 0 0,-1-1 0 0 0,0 1 0 0 0,-1 0-1 0 0,-1 0 1 0 0,-1-1 0 0 0,0 1 0 0 0,-1 0 0 0 0,-1 0 0 0 0,0 0-1 0 0,-2 0 1 0 0,0 0 0 0 0,-1 1 0 0 0,0 0 0 0 0,-4-6-143 0 0,5 16 26 0 0,1 0 0 0 0,-1 0-1 0 0,0 1 1 0 0,0-1 0 0 0,-1 1 0 0 0,1 1 0 0 0,-1-1 0 0 0,0 1 0 0 0,0 0-1 0 0,-1 0 1 0 0,1 1 0 0 0,-1-1 0 0 0,0 1 0 0 0,0 1 0 0 0,-3-1-26 0 0,6 1-43 0 0,1 1 0 0 0,-1 0 1 0 0,0 1-1 0 0,1-1 1 0 0,-1 1-1 0 0,0 0 0 0 0,1-1 1 0 0,-1 2-1 0 0,0-1 0 0 0,0 0 1 0 0,1 1-1 0 0,-1-1 1 0 0,1 1-1 0 0,-1 0 0 0 0,0 1 1 0 0,1-1-1 0 0,0 0 0 0 0,-1 1 1 0 0,1 0-1 0 0,0 0 1 0 0,0 0-1 0 0,0 0 0 0 0,0 0 1 0 0,0 1-1 0 0,0 0 0 0 0,1-1 1 0 0,-1 1-1 0 0,1 0 1 0 0,0 0-1 0 0,-2 3 43 0 0,-16 47-3100 0 0,15-17-4104 0 0,2-16-4253 0 0</inkml:trace>
  <inkml:trace contextRef="#ctx0" brushRef="#br0" timeOffset="-165717.7">301 3179 2497 0 0,'0'0'2121'0'0,"0"0"-430"0"0,0 0-306 0 0,0 0-78 0 0,0 0-32 0 0,0 0 10 0 0,0 0-94 0 0,0 0-193 0 0,0 0-229 0 0,0 0-243 0 0,0 0-182 0 0,0 0-96 0 0,0 0-46 0 0,2 22-30 0 0,5 68-38 0 0,15-48 20 0 0,-16-38-132 0 0,1 0 32 0 0,-1-1 0 0 0,1 1 0 0 0,0-1 1 0 0,0 0-1 0 0,0-1 0 0 0,0 1 0 0 0,0-1 0 0 0,1-1 0 0 0,-1 0 1 0 0,1 0-1 0 0,-1 0 0 0 0,1-1 0 0 0,-1 0 0 0 0,1 0 0 0 0,-1-1 1 0 0,5-1-55 0 0,-6 0 186 0 0,-1-1 0 0 0,1 1 0 0 0,-1-1 0 0 0,0-1 0 0 0,0 1 0 0 0,0-1 0 0 0,0 0 0 0 0,-1 0 1 0 0,0-1-1 0 0,0 1 0 0 0,0-1 0 0 0,0 0 0 0 0,0 0 0 0 0,-1 0 0 0 0,0 0 0 0 0,0-1 0 0 0,-1 1 0 0 0,0-1 0 0 0,1 1 1 0 0,-2-1-1 0 0,1 0 0 0 0,-1 0 0 0 0,0 0 0 0 0,0-6-186 0 0,3-3 143 0 0,-1 0 1 0 0,-1-1-1 0 0,-1 1 1 0 0,0-1-1 0 0,-1 1 1 0 0,-1-1 0 0 0,0 1-1 0 0,-1-1 1 0 0,-1 1-1 0 0,-1 0 1 0 0,0 0-1 0 0,0 0 1 0 0,-2 1-1 0 0,1-1 1 0 0,-2 1-1 0 0,0 1 1 0 0,-1-1-1 0 0,0 1 1 0 0,-1 0-1 0 0,-1 1 1 0 0,0 0-1 0 0,0 1 1 0 0,-1 0-1 0 0,0 0 1 0 0,-1 2-1 0 0,-1-1 1 0 0,1 1-1 0 0,-2 0-143 0 0,11 7-66 0 0,0 0 0 0 0,0 1 0 0 0,-1-1-1 0 0,1 0 1 0 0,-1 1 0 0 0,1 0 0 0 0,-1 0 0 0 0,1 0 0 0 0,-1 0-1 0 0,0 0 1 0 0,0 1 0 0 0,1 0 0 0 0,-1 0 0 0 0,0 0 0 0 0,0 0-1 0 0,1 0 1 0 0,-1 1 0 0 0,0-1 0 0 0,1 1 0 0 0,-1 0 0 0 0,0 0-1 0 0,1 1 1 0 0,0-1 0 0 0,-1 1 0 0 0,1 0 0 0 0,0 0-1 0 0,-1 0 1 0 0,1 0 0 0 0,0 0 0 0 0,1 1 0 0 0,-1-1 0 0 0,0 1-1 0 0,1 0 1 0 0,-1 0 0 0 0,1 0 0 0 0,0 0 0 0 0,0 0 0 0 0,0 0-1 0 0,1 0 1 0 0,-1 1 0 0 0,1-1 0 0 0,-1 2 66 0 0,-4 28-3051 0 0,4-10-2693 0 0,2-3-5825 0 0</inkml:trace>
  <inkml:trace contextRef="#ctx0" brushRef="#br0" timeOffset="-164745.149">178 2509 2593 0 0,'0'0'2691'0'0,"0"0"-611"0"0,0 0-317 0 0,0 0-20 0 0,0 0 6 0 0,0 0-100 0 0,0 0-227 0 0,0 0-328 0 0,0 0-338 0 0,0 0-233 0 0,0 0-94 0 0,0 0-8 0 0,0 0 33 0 0,3 5 39 0 0,147 144 1552 0 0,-46-53-1945 0 0,-69-63-107 0 0,-34-33 11 0 0,-1 0 64 0 0,0 0 65 0 0,0 0 77 0 0,-8-11 317 0 0,-134-166-229 0 0,-3-13 8 0 0,136 180-226 0 0,0 1 118 0 0,17 13-154 0 0,30 18 25 0 0,1-1-1 0 0,0-3 0 0 0,2-1 1 0 0,28 7-69 0 0,61-5 232 0 0,-128-21-136 0 0,-1 1 1 0 0,0-1-1 0 0,0 0 1 0 0,0 1-1 0 0,0-1 1 0 0,0 0-1 0 0,-1 0 0 0 0,1 0 1 0 0,-1 1-1 0 0,1-1 1 0 0,-1 0-1 0 0,1 0 1 0 0,-1 0-1 0 0,0 0 1 0 0,0 0-1 0 0,0 0 0 0 0,0 0 1 0 0,-1 0-1 0 0,1 0 1 0 0,0 0-1 0 0,-1 0 1 0 0,1 0-1 0 0,-1 0 1 0 0,0 1-1 0 0,0-2-96 0 0,-16-28 341 0 0,-2-1 0 0 0,-1 2 0 0 0,-1 1 0 0 0,-2 0 0 0 0,0 2 0 0 0,-2 1 0 0 0,-28-23-341 0 0,-88-65 327 0 0,111 95-635 0 0,30 19 11 0 0,0 0-284 0 0,7 4-6472 0 0,-1 0-3115 0 0</inkml:trace>
  <inkml:trace contextRef="#ctx0" brushRef="#br0" timeOffset="-163748.865">45 2840 0 0 0,'0'0'543'0'0,"0"0"333"0"0,0 0 162 0 0,0 0 36 0 0,0 0-61 0 0,0 0-101 0 0,0 0-88 0 0,0 0-24 0 0,0 0 2 0 0,0 0 26 0 0,0 0-23 0 0,0 0-80 0 0,0 0-124 0 0,0 0-170 0 0,0 0-123 0 0,0 0-80 0 0,0 0-20 0 0,0 0 21 0 0,0 0 17 0 0,0 0-5 0 0,2 41 4536 0 0,-35 40-2222 0 0,20-64-2060 0 0,14-31-534 0 0,17-7-2449 0 0,-13 17-1670 0 0,-3 0-6259 0 0</inkml:trace>
  <inkml:trace contextRef="#ctx0" brushRef="#br0" timeOffset="-160422.359">2523 3120 0 0 0,'0'0'1006'0'0,"0"0"351"0"0,0 0 282 0 0,0 0 203 0 0,0 0 144 0 0,0 0 11 0 0,0 0-154 0 0,0 0-217 0 0,0 0-250 0 0,0 0-235 0 0,0 0-158 0 0,0-2-138 0 0,0 1-734 0 0,0 0-1 0 0,0 0 1 0 0,1 0 0 0 0,-1 0-1 0 0,1 0 1 0 0,-1 0-1 0 0,1 1 1 0 0,-1-1 0 0 0,1 0-1 0 0,-1 0 1 0 0,1 1-1 0 0,0-1 1 0 0,-1 0 0 0 0,1 1-1 0 0,0-1 1 0 0,0 1-1 0 0,0-1 1 0 0,-1 1 0 0 0,1-1-1 0 0,0 1 1 0 0,0-1-1 0 0,0 1 1 0 0,0 0 0 0 0,0 0-1 0 0,0-1 1 0 0,0 1-1 0 0,0 0 1 0 0,0 0 0 0 0,-1 0-1 0 0,1 0 1 0 0,0 0-1 0 0,0 0 1 0 0,0 0 0 0 0,0 0-1 0 0,0 1 1 0 0,0-1-1 0 0,0 0 1 0 0,0 0 0 0 0,0 1-1 0 0,0-1 1 0 0,-1 1-1 0 0,1-1 1 0 0,0 1 0 0 0,0-1-1 0 0,0 1-110 0 0,41 2 655 0 0,1-1 1 0 0,0-3-1 0 0,-1-1 0 0 0,1-2 1 0 0,-1-2-1 0 0,0-2 0 0 0,0-2 1 0 0,37-14-656 0 0,15 0 452 0 0,20 2-115 0 0,-114 22-316 0 0,0 0-23 0 0,0 0-13 0 0,0 0 4 0 0,0 0 22 0 0,0 0 10 0 0,0 0 9 0 0,0 0-41 0 0,0 0 14 0 0,0 0-18 0 0,0 0-17 0 0,-21 0-2088 0 0,-13 5-2423 0 0,13 4-4648 0 0,16-5-1789 0 0</inkml:trace>
  <inkml:trace contextRef="#ctx0" brushRef="#br0" timeOffset="-160044.343">2652 3308 0 0 0,'0'0'1359'0'0,"0"0"303"0"0,0 0 286 0 0,0 0 92 0 0,0 0-128 0 0,0 0-272 0 0,0 0-292 0 0,0 0-261 0 0,0 0-168 0 0,0 0-38 0 0,0 0-18 0 0,0 0 34 0 0,0 0 23 0 0,-5 7-68 0 0,-18 20-81 0 0,23-26-655 0 0,0 1 1 0 0,-1-1-1 0 0,1 0 1 0 0,0 0-1 0 0,0 0 0 0 0,-1 1 1 0 0,1-1-1 0 0,0 0 1 0 0,0 1-1 0 0,0-1 1 0 0,1 0-1 0 0,-1 0 0 0 0,0 1 1 0 0,0-1-1 0 0,1 0 1 0 0,-1 0-1 0 0,1 0 1 0 0,-1 0-1 0 0,1 1 1 0 0,-1-1-1 0 0,1 0 0 0 0,0 0 1 0 0,-1 0-1 0 0,1 0 1 0 0,0 0-1 0 0,0 0 1 0 0,0 0-1 0 0,0-1 1 0 0,0 1-1 0 0,0 0 0 0 0,0 0 1 0 0,0-1-1 0 0,0 1 1 0 0,0-1-1 0 0,0 1 1 0 0,1-1-1 0 0,-1 1 0 0 0,0-1 1 0 0,0 0-1 0 0,0 1 1 0 0,1-1-1 0 0,-1 0 1 0 0,0 0-1 0 0,1 0 1 0 0,-1 0-1 0 0,0 0 0 0 0,0 0 1 0 0,1 0-1 0 0,-1-1 1 0 0,0 1-1 0 0,0 0 1 0 0,0-1-1 0 0,1 1 1 0 0,-1-1-1 0 0,0 1 0 0 0,0-1-116 0 0,0 1 48 0 0,183-16 2344 0 0,64-30-1249 0 0,-161 45-1668 0 0,-95-9-2578 0 0,4 5-634 0 0,1 2-3557 0 0,1 3-4872 0 0</inkml:trace>
  <inkml:trace contextRef="#ctx0" brushRef="#br0" timeOffset="-148058.458">4265 2560 0 0 0,'0'0'1223'0'0,"0"0"273"0"0,0 0 149 0 0,0 0-20 0 0,0 0-111 0 0,0 0-159 0 0,0 0-178 0 0,0 0-136 0 0,-7-14-100 0 0,-22-42-102 0 0,8 36 495 0 0,-35 18 755 0 0,44 5-1949 0 0,0 0 0 0 0,1 0-1 0 0,-1 1 1 0 0,0 1-1 0 0,1 0 1 0 0,0 0-1 0 0,0 1 1 0 0,1 1 0 0 0,0 0-1 0 0,0 0 1 0 0,0 1-1 0 0,1 0 1 0 0,0 1-1 0 0,1 0 1 0 0,0 0 0 0 0,0 1-1 0 0,1 0 1 0 0,0 0-1 0 0,0 0 1 0 0,-1 6-140 0 0,2-5 63 0 0,1 1-1 0 0,0-1 1 0 0,1 1 0 0 0,1 0 0 0 0,0 0 0 0 0,0 0-1 0 0,1 0 1 0 0,0 1 0 0 0,1-1 0 0 0,1 1 0 0 0,0 0-63 0 0,0-9 51 0 0,1 1 1 0 0,0-1-1 0 0,0 1 0 0 0,0 0 1 0 0,0-1-1 0 0,1 0 1 0 0,-1 1-1 0 0,1-1 1 0 0,0 0-1 0 0,1 0 1 0 0,-1 0-1 0 0,1 0 1 0 0,0 0-1 0 0,0-1 1 0 0,0 1-1 0 0,0-1 1 0 0,0 0-1 0 0,1 0 1 0 0,0 0-1 0 0,-1 0 0 0 0,1-1 1 0 0,0 1-1 0 0,1-1 1 0 0,-1 0-1 0 0,0 0 1 0 0,0-1-1 0 0,3 1-51 0 0,4 2 169 0 0,0 0 0 0 0,0-1 0 0 0,0-1 0 0 0,1 0 0 0 0,-1 0 0 0 0,1-1 0 0 0,0 0 0 0 0,-1-1 0 0 0,1-1 0 0 0,8-1-169 0 0,1-4 165 0 0,-1-1-1 0 0,0-1 1 0 0,0-1 0 0 0,-1 0 0 0 0,0-2-1 0 0,-1 0 1 0 0,0-1 0 0 0,-1 0 0 0 0,0-2 0 0 0,-1 0-1 0 0,7-8-164 0 0,-9 10 77 0 0,-1 0 0 0 0,0-1 0 0 0,0 0 0 0 0,-1-1 0 0 0,-1 0 0 0 0,0-1 1 0 0,-1 0-1 0 0,-1-1 0 0 0,0 0 0 0 0,-1-1 0 0 0,-1 1 0 0 0,0-1 0 0 0,-2-1 0 0 0,0 1 0 0 0,-1-1 0 0 0,0 0 0 0 0,-1-8-77 0 0,-3 22 3 0 0,-1-1-1 0 0,1 1 1 0 0,-1-1-1 0 0,0 1 1 0 0,-1-1 0 0 0,1 1-1 0 0,-1 0 1 0 0,0-1 0 0 0,0 1-1 0 0,0 0 1 0 0,0 0 0 0 0,-1 1-1 0 0,1-1 1 0 0,-1 0 0 0 0,0 1-1 0 0,0 0 1 0 0,-1-1 0 0 0,1 1-1 0 0,-1 1 1 0 0,1-1 0 0 0,-1 0-1 0 0,0 1 1 0 0,0 0 0 0 0,0 0-1 0 0,-1 0 1 0 0,1 0-1 0 0,0 1 1 0 0,-1-1 0 0 0,-2 1-3 0 0,-5-3-44 0 0,0 2 1 0 0,-1-1-1 0 0,0 1 1 0 0,1 1 0 0 0,-1 0-1 0 0,0 1 1 0 0,0 1-1 0 0,1 0 1 0 0,-1 0-1 0 0,-5 2 44 0 0,1 2-138 0 0,0 1-1 0 0,1 0 1 0 0,0 1-1 0 0,0 1 0 0 0,0 0 1 0 0,1 2-1 0 0,0-1 1 0 0,1 2-1 0 0,0 0 0 0 0,-3 3 139 0 0,-64 88-4135 0 0,67-72 780 0 0,7-9-2553 0 0,5-5-4913 0 0</inkml:trace>
  <inkml:trace contextRef="#ctx0" brushRef="#br0" timeOffset="-147528.526">4640 2726 7106 0 0,'0'0'4200'0'0,"0"0"-1656"0"0,0 0-772 0 0,0 0-174 0 0,0 0-31 0 0,0 0-62 0 0,0 0-166 0 0,0 0-320 0 0,0 0-311 0 0,0 0-270 0 0,0 0-194 0 0,0 0-99 0 0,-15 5 117 0 0,-49 92-185 0 0,94-115 442 0 0,-25 15-469 0 0,17-15 98 0 0,0 0-1 0 0,-2-1 0 0 0,0-1 0 0 0,-1-1 1 0 0,12-18-148 0 0,-92 100-249 0 0,57-56 2570 0 0,1-1-3421 0 0,12-2-20027 0 0,-3-5 15452 0 0</inkml:trace>
  <inkml:trace contextRef="#ctx0" brushRef="#br0" timeOffset="-147149.686">4948 2251 3585 0 0,'0'0'2350'0'0,"0"0"-107"0"0,0 0-36 0 0,0 0-67 0 0,0 0-165 0 0,0 0-253 0 0,0 0-372 0 0,0 0-329 0 0,0 0-221 0 0,0 0-157 0 0,0 0-99 0 0,0 0-57 0 0,0 0-57 0 0,-2-2-76 0 0,-5-2 235 0 0,8 26 519 0 0,-1-9-699 0 0,10 367 1680 0 0,-16-296-4201 0 0,15-101-3838 0 0,3 2-4291 0 0,-7 11 2498 0 0</inkml:trace>
  <inkml:trace contextRef="#ctx0" brushRef="#br0" timeOffset="-146694.769">5362 2461 1968 0 0,'0'0'3013'0'0,"0"0"-383"0"0,0 0-164 0 0,0 0-84 0 0,0 0-129 0 0,0 0-309 0 0,0 0-508 0 0,0 0-515 0 0,0 0-406 0 0,0 0-215 0 0,0 0-32 0 0,0 0 20 0 0,0 0 24 0 0,-12 2 15 0 0,-90 30 679 0 0,100-33-996 0 0,1 1 0 0 0,-1 0 1 0 0,1 0-1 0 0,-1 0 0 0 0,1 0 0 0 0,-1 0 1 0 0,1 1-1 0 0,0-1 0 0 0,-1 0 0 0 0,1 1 1 0 0,-1-1-1 0 0,1 1 0 0 0,0-1 1 0 0,-1 1-1 0 0,1-1 0 0 0,0 1 0 0 0,-1 0 1 0 0,1 0-1 0 0,0 0 0 0 0,0 0 1 0 0,0 0-1 0 0,0 0 0 0 0,0 0 0 0 0,0 0 1 0 0,0 0-1 0 0,0 0 0 0 0,0 1 0 0 0,1-1 1 0 0,-1 0-1 0 0,0 1 0 0 0,1-1 1 0 0,-1 0-1 0 0,1 1 0 0 0,-1-1 0 0 0,1 1 1 0 0,0-1-1 0 0,0 1 0 0 0,0-1 1 0 0,-1 0-1 0 0,2 1 0 0 0,-1-1 0 0 0,0 1 1 0 0,0-1-1 0 0,0 1 0 0 0,1-1 0 0 0,-1 1 1 0 0,0-1-1 0 0,1 0 0 0 0,-1 1 1 0 0,1-1-1 0 0,0 2-10 0 0,98 35 500 0 0,-96-35-460 0 0,-1 1-1 0 0,1 0 1 0 0,-1-1-1 0 0,1 1 1 0 0,-1 0-1 0 0,-1 0 1 0 0,1 1 0 0 0,0-1-1 0 0,-1 0 1 0 0,0 0-1 0 0,0 1 1 0 0,0-1 0 0 0,-1 1-1 0 0,1-1 1 0 0,-1 1-1 0 0,0-1 1 0 0,-1 1-1 0 0,1-1 1 0 0,-1 1 0 0 0,0-1-1 0 0,0 0 1 0 0,0 3-40 0 0,-2-1 17 0 0,0 1 1 0 0,-1 0-1 0 0,0-1 0 0 0,0 0 1 0 0,0 1-1 0 0,0-2 1 0 0,-1 1-1 0 0,0 0 0 0 0,-1-1 1 0 0,1 0-1 0 0,-1 0 1 0 0,0-1-1 0 0,0 1 0 0 0,0-1 1 0 0,-1-1-1 0 0,1 1 1 0 0,-1-1-1 0 0,0 0 0 0 0,0-1 1 0 0,0 0-1 0 0,0 0 1 0 0,-1 0-18 0 0,-22 5-1022 0 0,-2 0-3158 0 0,12-6-4487 0 0,13-1-1771 0 0</inkml:trace>
  <inkml:trace contextRef="#ctx0" brushRef="#br0" timeOffset="-146355.923">3814 3054 5177 0 0,'0'0'2590'0'0,"0"0"-438"0"0,0 0-303 0 0,0 0-221 0 0,0 0-241 0 0,0 0-240 0 0,0 0-25 0 0,0 0 5 0 0,0 0-10 0 0,0 0-58 0 0,0 0-191 0 0,0 0-144 0 0,35 2-94 0 0,117 5-38 0 0,-63-6 190 0 0,0-4 1 0 0,0-3-1 0 0,19-8-782 0 0,42-3 478 0 0,9 3-199 0 0,146-13-144 0 0,47 13-135 0 0,-336 18-639 0 0,-17-4-3729 0 0,-2-1-4429 0 0,-2-2-2599 0 0</inkml:trace>
  <inkml:trace contextRef="#ctx0" brushRef="#br0" timeOffset="-145874.03">4478 3260 8314 0 0,'0'0'2611'0'0,"0"0"-741"0"0,0 0-507 0 0,0 0-175 0 0,0 0-48 0 0,0 0 16 0 0,0 0-82 0 0,0 0-130 0 0,0 0-125 0 0,0 0-179 0 0,0 0-110 0 0,0 0-106 0 0,32-4-72 0 0,100-14-39 0 0,-70 9 26 0 0,70 4 332 0 0,-130 5-665 0 0,-1 1 1 0 0,1 0 0 0 0,-1-1-1 0 0,0 1 1 0 0,1 0 0 0 0,-1 0-1 0 0,0 0 1 0 0,0 0 0 0 0,0 0-1 0 0,0 0 1 0 0,0 1 0 0 0,0-1-1 0 0,0 0 1 0 0,0 0 0 0 0,0 1-1 0 0,0-1 1 0 0,-1 0 0 0 0,1 1-1 0 0,0-1 1 0 0,-1 1 0 0 0,0-1-1 0 0,1 1 1 0 0,-1-1 0 0 0,0 1-1 0 0,0 0 1 0 0,1-1 0 0 0,-1 1-1 0 0,0-1 1 0 0,-1 1 0 0 0,1-1-1 0 0,0 1 1 0 0,0-1 0 0 0,-1 1-1 0 0,1-1 1 0 0,-1 1 0 0 0,1-1-1 0 0,-1 1 1 0 0,0-1 0 0 0,1 1-1 0 0,-1-1 1 0 0,0 0 0 0 0,0 0-1 0 0,0 1 1 0 0,0-1 0 0 0,0 0-1 0 0,0 0 1 0 0,0 0 0 0 0,-1 0-1 0 0,1 0 1 0 0,0 0 0 0 0,-1 0-1 0 0,1-1 1 0 0,-1 1-7 0 0,-254 171 483 0 0,181-112-360 0 0,74-59-113 0 0,0 0 1 0 0,0 0 0 0 0,0 1 0 0 0,0-1 0 0 0,0 0 0 0 0,1 1-1 0 0,-1-1 1 0 0,0 0 0 0 0,1 1 0 0 0,-1-1 0 0 0,1 1-1 0 0,-1-1 1 0 0,1 1 0 0 0,0-1 0 0 0,0 1 0 0 0,-1-1 0 0 0,1 1-1 0 0,0-1 1 0 0,1 1 0 0 0,-1-1 0 0 0,0 1 0 0 0,0-1 0 0 0,1 1-1 0 0,-1-1 1 0 0,0 1 0 0 0,1-1 0 0 0,0 1 0 0 0,-1-1-1 0 0,1 0 1 0 0,0 1 0 0 0,0-1 0 0 0,-1 0 0 0 0,1 0 0 0 0,0 1-1 0 0,0-1 1 0 0,1 0 0 0 0,-1 0 0 0 0,0 0 0 0 0,0 0-1 0 0,0 0 1 0 0,1-1 0 0 0,-1 1 0 0 0,0 0 0 0 0,1 0 0 0 0,-1-1-1 0 0,1 1-10 0 0,67 20 576 0 0,-36-19-737 0 0,-1-2-1 0 0,0 0 1 0 0,1-2-1 0 0,-1-2 1 0 0,0-1-1 0 0,0-1 1 0 0,-1-2-1 0 0,0-1 1 0 0,24-11 161 0 0,-24 5-2981 0 0,-10 3-4520 0 0,-18 10 5713 0 0,8-5-10005 0 0</inkml:trace>
  <inkml:trace contextRef="#ctx0" brushRef="#br0" timeOffset="-145408.918">5656 2255 4689 0 0,'0'0'2180'0'0,"0"0"-234"0"0,0 0-151 0 0,0 0 15 0 0,0 0 25 0 0,0 0-111 0 0,0 0-242 0 0,0 0-342 0 0,0 0-301 0 0,0 0-220 0 0,0 0-150 0 0,0 0-86 0 0,0 0-75 0 0,0-6-70 0 0,0 0-245 0 0,1-7 312 0 0,14 27 561 0 0,20 36 184 0 0,-3 2 0 0 0,-2 1 0 0 0,12 31-1050 0 0,-31-61 124 0 0,4 9-88 0 0,-3 1 0 0 0,-1 1 0 0 0,-1 0-1 0 0,-1 0 1 0 0,-3 1 0 0 0,0 0 0 0 0,-3 0 0 0 0,-1 1 0 0 0,-1-1 0 0 0,-2 1 0 0 0,-3 15-36 0 0,0-16-208 0 0,-3 1 0 0 0,0-1 1 0 0,-2-1-1 0 0,-2 0 1 0 0,-1 0-1 0 0,-1-1 1 0 0,-2 0-1 0 0,-2-2 1 0 0,-1 0-1 0 0,-1 0 0 0 0,-1-2 1 0 0,-2-1-1 0 0,-1 0 1 0 0,-12 10 207 0 0,-62 52-4404 0 0,28-37-6614 0 0,55-42 3056 0 0</inkml:trace>
  <inkml:trace contextRef="#ctx0" brushRef="#br0" timeOffset="-141976.907">3897 2214 3273 0 0,'0'0'1489'0'0,"0"0"-250"0"0,0 0-1 0 0,0 0 273 0 0,0 0 168 0 0,0 0-35 0 0,0 0-225 0 0,0 0-277 0 0,0 0-145 0 0,0 0-118 0 0,0 0-125 0 0,-10 1 2053 0 0,-7 15-2470 0 0,0 2 1 0 0,2 0-1 0 0,0 0 1 0 0,1 1-1 0 0,1 1 0 0 0,1 1 1 0 0,1-1-1 0 0,0 2 1 0 0,-5 19-338 0 0,-2 16 399 0 0,3 0 0 0 0,3 1 0 0 0,2 0 0 0 0,3 1 1 0 0,3 0-1 0 0,1 34-399 0 0,4-72 98 0 0,1 0 0 0 0,0 0 0 0 0,2 0 0 0 0,0-1 0 0 0,1 0 1 0 0,1 1-1 0 0,1-2 0 0 0,1 1 0 0 0,1-1 0 0 0,0 0 0 0 0,2-1 0 0 0,0 0 1 0 0,1-1-1 0 0,0 0 0 0 0,2-1 0 0 0,0 0 0 0 0,5 3-98 0 0,147 124 1672 0 0,-137-102-1093 0 0,-11-46-5299 0 0,-13 3-1186 0 0,-3 2-6265 0 0</inkml:trace>
  <inkml:trace contextRef="#ctx0" brushRef="#br0" timeOffset="-141152.919">6422 2468 0 0 0,'0'0'1031'0'0,"0"0"405"0"0,0 0 235 0 0,0 0 191 0 0,0 0 138 0 0,0 0-75 0 0,0 0-222 0 0,0 0-302 0 0,0 0-279 0 0,0 0-256 0 0,0 0-193 0 0,0 0-101 0 0,0 0-129 0 0,-13-1-42 0 0,-44-2-6 0 0,6 29 584 0 0,43-18-775 0 0,1-2-99 0 0,-1 1-1 0 0,1 1 1 0 0,0-1 0 0 0,0 1-1 0 0,1 0 1 0 0,0 0 0 0 0,0 1-1 0 0,1 0 1 0 0,0 0 0 0 0,1 0 0 0 0,0 1-1 0 0,1-1 1 0 0,-1 1 0 0 0,2 0-1 0 0,0 0 1 0 0,0 0 0 0 0,0 0-1 0 0,1 1 1 0 0,1-1 0 0 0,0 3-105 0 0,-1-7 71 0 0,1-1-1 0 0,0 1 1 0 0,0 0 0 0 0,1-1-1 0 0,-1 1 1 0 0,1 0 0 0 0,0-1 0 0 0,1 0-1 0 0,-1 1 1 0 0,1-1 0 0 0,0 0 0 0 0,0 1-1 0 0,1-1 1 0 0,0 0 0 0 0,-1-1-1 0 0,2 1 1 0 0,-1 0 0 0 0,0-1 0 0 0,1 0-1 0 0,0 0 1 0 0,0 0 0 0 0,0 0 0 0 0,1-1-1 0 0,-1 1 1 0 0,1-1 0 0 0,0 0-1 0 0,2 0-69 0 0,2 1 178 0 0,0-1-1 0 0,0 0 1 0 0,0-1 0 0 0,1 0 0 0 0,-1-1 0 0 0,1 0 0 0 0,-1 0 0 0 0,1-1 0 0 0,0 0 0 0 0,-1-1 0 0 0,1 0 0 0 0,-1 0 0 0 0,1-1 0 0 0,-1 0 0 0 0,0-1 0 0 0,0 0 0 0 0,0 0 0 0 0,0-1 0 0 0,0 0 0 0 0,-1-1 0 0 0,0 0 0 0 0,0 0 0 0 0,0-1 0 0 0,0 0 0 0 0,2-3-179 0 0,6-5 108 0 0,0-1 0 0 0,-2-1 0 0 0,1 0 1 0 0,-2 0-1 0 0,0-2 0 0 0,-1 1 0 0 0,-1-2 0 0 0,-1 0 0 0 0,-1 0 0 0 0,0 0 0 0 0,0-4-108 0 0,-7 20-3 0 0,0-1-1 0 0,0 1 1 0 0,-1-1-1 0 0,1 0 1 0 0,-1 0-1 0 0,0 1 1 0 0,0-1-1 0 0,0 0 0 0 0,0 0 1 0 0,-1 0-1 0 0,0 0 1 0 0,1 0-1 0 0,-2 0 1 0 0,1 0-1 0 0,0 0 0 0 0,-1 0 1 0 0,0 0-1 0 0,1 0 1 0 0,-2 0-1 0 0,1 0 1 0 0,0 0-1 0 0,-1 1 1 0 0,0-1-1 0 0,1 1 0 0 0,-2-1 1 0 0,1 1-1 0 0,0 0 1 0 0,-1-1-1 0 0,1 1 1 0 0,-1 0-1 0 0,0 1 1 0 0,0-1-1 0 0,-3-1 4 0 0,0 1-146 0 0,-1 1-1 0 0,0 0 1 0 0,-1 1 0 0 0,1 0-1 0 0,0 0 1 0 0,0 0 0 0 0,0 1-1 0 0,-1 0 1 0 0,1 1 0 0 0,0-1 0 0 0,0 1-1 0 0,-1 1 1 0 0,1 0 0 0 0,0-1-1 0 0,0 2 1 0 0,1-1 0 0 0,-1 1-1 0 0,0 0 1 0 0,1 1 0 0 0,-2 1 146 0 0,-36 24-4440 0 0,4 2-4576 0 0,22-15-2836 0 0</inkml:trace>
  <inkml:trace contextRef="#ctx0" brushRef="#br0" timeOffset="-140744.643">6396 2840 2921 0 0,'0'0'2439'0'0,"0"0"-495"0"0,0 0-418 0 0,0 0-176 0 0,0 0-118 0 0,0 0-64 0 0,0 0-81 0 0,0 0-102 0 0,0 0-127 0 0,0 0-126 0 0,0 0-97 0 0,0 0-51 0 0,0 0-37 0 0,-31 28-26 0 0,-98 90-30 0 0,75-53 130 0 0,50-55-515 0 0,1-4-27 0 0,0 0-1 0 0,0 0 1 0 0,0 0 0 0 0,0 0-1 0 0,1 1 1 0 0,0-1 0 0 0,1 1 0 0 0,-1 0-1 0 0,1-1 1 0 0,0 1 0 0 0,1 0 0 0 0,0-1-1 0 0,0 1 1 0 0,0 0 0 0 0,1 0-1 0 0,0-1 1 0 0,0 1 0 0 0,1 0 0 0 0,0-1-1 0 0,0 1 1 0 0,0-1 0 0 0,1 0-1 0 0,0 0 1 0 0,0 0 0 0 0,1 0 0 0 0,0 0-1 0 0,0-1 1 0 0,0 0 0 0 0,0 0-1 0 0,1 0 1 0 0,0 0 0 0 0,0 0 0 0 0,0-1-1 0 0,1 0 1 0 0,-1 0 0 0 0,1-1-1 0 0,0 0 1 0 0,0 0 0 0 0,2 1-79 0 0,4-2 172 0 0,1 0 0 0 0,0-1 1 0 0,0 0-1 0 0,-1-1 0 0 0,1 0 1 0 0,0-1-1 0 0,0-1 0 0 0,-1 0 1 0 0,1-1-1 0 0,-1 0 0 0 0,1-1 1 0 0,-1 0-1 0 0,0-1 0 0 0,-1 0 0 0 0,1-1 1 0 0,-1 0-1 0 0,0-1 0 0 0,-1 0 1 0 0,1-1-1 0 0,-1 0 0 0 0,-1 0 1 0 0,0-1-1 0 0,0-1 0 0 0,-1 0 0 0 0,0 0 1 0 0,0 0-1 0 0,-1-1 0 0 0,-1 0 1 0 0,0 0-1 0 0,3-7-172 0 0,-5 9-22 0 0,0 1 0 0 0,-1-1 0 0 0,0 1 1 0 0,0-1-1 0 0,-1 0 0 0 0,0 0 0 0 0,-1 0 0 0 0,0-1 0 0 0,0 1 0 0 0,-1 0 1 0 0,0 0-1 0 0,0-1 0 0 0,-1 1 0 0 0,-1 0 0 0 0,1 0 0 0 0,-2 0 1 0 0,1 0-1 0 0,-1 0 0 0 0,0 1 0 0 0,-1-1 0 0 0,0 1 0 0 0,-1 0 0 0 0,1 0 1 0 0,-1 0-1 0 0,-1 1 0 0 0,0-1 0 0 0,0 1 0 0 0,0 1 0 0 0,-1-1 0 0 0,0 1 1 0 0,0 0-1 0 0,0 1 0 0 0,-1 0 0 0 0,0 0 0 0 0,0 0 0 0 0,0 1 0 0 0,-1 0 1 0 0,1 1-1 0 0,-9-2 22 0 0,7 3-169 0 0,0 1 0 0 0,0 1 0 0 0,0 0 0 0 0,-1 1 1 0 0,1-1-1 0 0,0 2 0 0 0,0 0 0 0 0,0 0 0 0 0,0 1 0 0 0,1 0 1 0 0,-1 0-1 0 0,1 1 0 0 0,-9 5 169 0 0,-25 17-3403 0 0,3 4-3783 0 0,26-15-4347 0 0</inkml:trace>
  <inkml:trace contextRef="#ctx0" brushRef="#br0" timeOffset="-139904.759">7009 2513 7626 0 0,'0'0'2811'0'0,"0"0"-584"0"0,0 0-385 0 0,0 0-321 0 0,0 0-390 0 0,0 0-342 0 0,0 0-300 0 0,0 0-113 0 0,0 0 21 0 0,0 0 37 0 0,0 0 25 0 0,0 0-27 0 0,0 0-47 0 0,-11 23-66 0 0,-39 74-47 0 0,8 26 353 0 0,-39 97-558 0 0,66-191-147 0 0,10-20 60 0 0,11-22 211 0 0,109-248 861 0 0,-21 42-764 0 0,-83 204-7 0 0,-10 46-95 0 0,-1-18-180 0 0,-1 15 5 0 0,1 0-1 0 0,1 0 1 0 0,2 0-1 0 0,1 0 0 0 0,1 0 1 0 0,1-1-1 0 0,1 0 1 0 0,2 0-1 0 0,1-1 0 0 0,1 0 1 0 0,1-1-1 0 0,1 0 0 0 0,1 0 1 0 0,7 7-11 0 0,-18-28 17 0 0,0-1 0 0 0,0 1 0 0 0,0-1 0 0 0,1 0 0 0 0,-1 0-1 0 0,1 0 1 0 0,-1 0 0 0 0,1-1 0 0 0,0 1 0 0 0,0-1 0 0 0,0 0 0 0 0,1 0 0 0 0,-1-1 0 0 0,0 1 0 0 0,1-1 0 0 0,-1 0 0 0 0,1 0 0 0 0,-1-1 0 0 0,1 1 0 0 0,0-1-17 0 0,-1-1 76 0 0,-1-1 0 0 0,0 0 0 0 0,1 0 1 0 0,-1 0-1 0 0,0 0 0 0 0,0 0 0 0 0,0-1 1 0 0,0 0-1 0 0,-1 1 0 0 0,1-1 1 0 0,-1 0-1 0 0,1 0 0 0 0,-1 0 0 0 0,0-1 1 0 0,0 1-1 0 0,0 0 0 0 0,-1-1 0 0 0,1-2-76 0 0,0 3 85 0 0,13-30 260 0 0,-2 0 1 0 0,-1 0-1 0 0,-1-2 0 0 0,-2 1 0 0 0,-2-1 0 0 0,3-33-345 0 0,5-16 174 0 0,16-45-80 0 0,-31 116-803 0 0,-4 21-1263 0 0,0 9-2416 0 0,2-4-3567 0 0,1-2-4336 0 0</inkml:trace>
  <inkml:trace contextRef="#ctx0" brushRef="#br0" timeOffset="-139260.191">7821 2741 0 0 0,'0'0'1084'0'0,"0"0"418"0"0,0 0 150 0 0,0 0-69 0 0,0 0-82 0 0,0 0-88 0 0,0 0-57 0 0,4-1-15 0 0,11-4-57 0 0,-12 3-68 0 0,-3 2-10 0 0,0 0-25 0 0,0 0-94 0 0,0 0-94 0 0,0 0-109 0 0,0 0-71 0 0,0 0-61 0 0,0 0-39 0 0,0 0-64 0 0,0 0-55 0 0,0 0-36 0 0,0 0-75 0 0,0 0-27 0 0,0 0-40 0 0,0 0-45 0 0,38 5 2432 0 0,-4-4-2434 0 0,0-1-1 0 0,0-2 1 0 0,0-1-1 0 0,0-2 1 0 0,0-1 0 0 0,26-9-369 0 0,-10 4 250 0 0,31-8-994 0 0,-122 35-2901 0 0,25-12 1440 0 0,0 1-2111 0 0,5-4-3028 0 0,3-1-4187 0 0</inkml:trace>
  <inkml:trace contextRef="#ctx0" brushRef="#br0" timeOffset="-138964.863">7915 2918 5705 0 0,'0'0'3769'0'0,"0"0"-1083"0"0,0 0-636 0 0,0 0-222 0 0,0 0-173 0 0,0 0-195 0 0,0 0-218 0 0,0 0-135 0 0,0 0-130 0 0,0 0-110 0 0,0 0-63 0 0,0 0-127 0 0,0 0-39 0 0,2 9 7 0 0,7 28-37 0 0,-9-36-569 0 0,1 0 0 0 0,0 0 0 0 0,-1 0 0 0 0,1 0 1 0 0,0 0-1 0 0,-1 0 0 0 0,1-1 0 0 0,0 1 0 0 0,0 0 0 0 0,0 0 1 0 0,-1-1-1 0 0,1 1 0 0 0,0 0 0 0 0,0-1 0 0 0,0 1 1 0 0,0-1-1 0 0,0 0 0 0 0,0 1 0 0 0,1-1 0 0 0,-1 0 0 0 0,0 1 1 0 0,0-1-1 0 0,0 0 0 0 0,0 0 0 0 0,0 0 0 0 0,0 0 0 0 0,0 0 1 0 0,0 0-1 0 0,1 0 0 0 0,-1-1 0 0 0,0 1 0 0 0,0 0 0 0 0,1-1-39 0 0,5 0 205 0 0,144-17 1437 0 0,2-19-2077 0 0,-144 29-975 0 0,-7 6-3062 0 0,-1 1-4304 0 0,-1 1-4004 0 0</inkml:trace>
  <inkml:trace contextRef="#ctx0" brushRef="#br0" timeOffset="-135766.921">8965 2590 2080 0 0,'0'0'1591'0'0,"0"0"-553"0"0,0 0-124 0 0,0 0 172 0 0,0 0 304 0 0,0 0 184 0 0,0 0-50 0 0,0 0-258 0 0,0 0-358 0 0,0 0-253 0 0,0 0-158 0 0,-23 24-87 0 0,-71 76-14 0 0,58-35 241 0 0,35-55-514 0 0,-1 2 50 0 0,0 0-1 0 0,0 1 1 0 0,1-1 0 0 0,1 1 0 0 0,0-1 0 0 0,1 1-1 0 0,0-1 1 0 0,1 1 0 0 0,0-1 0 0 0,1 0 0 0 0,1 0-1 0 0,0 0 1 0 0,0 0 0 0 0,1-1 0 0 0,0 0 0 0 0,1 1-1 0 0,1-2 1 0 0,0 1 0 0 0,0-1 0 0 0,1 0 0 0 0,3 3-173 0 0,-5-10 156 0 0,0 0 1 0 0,1-1 0 0 0,-1 0-1 0 0,0 0 1 0 0,1 0 0 0 0,-1 0-1 0 0,1-1 1 0 0,0-1 0 0 0,-1 1 0 0 0,1-1-1 0 0,0 0 1 0 0,0 0 0 0 0,-1-1-1 0 0,1 0 1 0 0,0 0 0 0 0,-1 0-1 0 0,1-1 1 0 0,-1 0 0 0 0,0-1 0 0 0,0 1-1 0 0,0-1 1 0 0,0 0 0 0 0,0-1-1 0 0,0 1 1 0 0,-1-1 0 0 0,1 0-1 0 0,-1-1 1 0 0,0 1 0 0 0,-1-1 0 0 0,1-1-157 0 0,12-7 136 0 0,-1-2 1 0 0,0 0 0 0 0,-1-1 0 0 0,-1 0 0 0 0,0-1 0 0 0,-2-1 0 0 0,0 0 0 0 0,0 0 0 0 0,-2-2 0 0 0,-1 1 0 0 0,0-1 0 0 0,-1 0 0 0 0,-1-1 0 0 0,-1 0 0 0 0,-1 0 0 0 0,-1 0 0 0 0,-1-1-1 0 0,-1 1 1 0 0,0-13-137 0 0,-3 26-20 0 0,0 0 0 0 0,-1 0-1 0 0,0 0 1 0 0,0 1-1 0 0,-1-1 1 0 0,0 1-1 0 0,0-1 1 0 0,-1 1-1 0 0,0 0 1 0 0,0 0-1 0 0,0 1 1 0 0,-1-1-1 0 0,0 1 1 0 0,-1 0 0 0 0,1 0-1 0 0,-1 1 1 0 0,0 0-1 0 0,0 0 1 0 0,-1 0-1 0 0,0 1 1 0 0,0 0-1 0 0,0 0 1 0 0,0 0-1 0 0,0 1 1 0 0,-1 0-1 0 0,1 1 1 0 0,-1 0-1 0 0,0 0 1 0 0,0 0 0 0 0,0 1-1 0 0,0 0 1 0 0,-1 1 20 0 0,-1 0-262 0 0,-1 0 0 0 0,1 0 0 0 0,0 1 0 0 0,0 1 0 0 0,0 0 0 0 0,0 0 0 0 0,0 1 0 0 0,0 0 0 0 0,1 1 0 0 0,-1 0 0 0 0,1 0-1 0 0,0 1 1 0 0,0 0 0 0 0,1 1 0 0 0,-7 5 262 0 0,-12 12-3040 0 0,11-7-2337 0 0,2 0-5960 0 0</inkml:trace>
  <inkml:trace contextRef="#ctx0" brushRef="#br0" timeOffset="-135223.353">9438 2844 7986 0 0,'0'0'2596'0'0,"0"0"-478"0"0,0 0-154 0 0,0 0 64 0 0,0 0-55 0 0,0 0-251 0 0,0 0-394 0 0,0 0-338 0 0,0 0-235 0 0,0 0-181 0 0,0 0-91 0 0,0 0-92 0 0,0 0-98 0 0,3 19 321 0 0,-32 20-513 0 0,29-38-131 0 0,0-1-24 0 0,0 0 38 0 0,0 0 22 0 0,0 0 3 0 0,0 0 0 0 0,11-7 106 0 0,34-41 616 0 0,-44 48-602 0 0,-1 0-5 0 0,0 0-39 0 0,0 0 1 0 0,0 0-10 0 0,-11 11-204 0 0,-8 32-1454 0 0,33-42-4808 0 0,-10-2 497 0 0,-1-2-5452 0 0</inkml:trace>
  <inkml:trace contextRef="#ctx0" brushRef="#br0" timeOffset="-134856.892">9752 2336 9106 0 0,'0'0'2638'0'0,"0"0"-454"0"0,0 0-227 0 0,0 0-90 0 0,0 0-88 0 0,0 0-306 0 0,0 0-404 0 0,0 0-369 0 0,0 0-297 0 0,0 0-127 0 0,0 0-91 0 0,0 0-53 0 0,0 0-19 0 0,3 11 193 0 0,-16 106 730 0 0,4-80-937 0 0,-19 92-46 0 0,29-128-49 0 0,0 0 0 0 0,0 0 0 0 0,0 1 1 0 0,0-1-1 0 0,0 0 0 0 0,1 0 0 0 0,-1-1 0 0 0,1 1 0 0 0,-1 0 0 0 0,0 0 0 0 0,1-1 1 0 0,-1 1-1 0 0,1 0 0 0 0,0-1 0 0 0,-1 0 0 0 0,1 1 0 0 0,-1-1 0 0 0,1 0 0 0 0,0 0 1 0 0,-1 0-1 0 0,1 0 0 0 0,-1 0 0 0 0,1 0 0 0 0,0 0 0 0 0,-1-1 0 0 0,1 1 0 0 0,-1-1 1 0 0,1 1-5 0 0,6-1 53 0 0,118-36 644 0 0,-91 17-605 0 0,-33 18 169 0 0,3-2-3912 0 0,-11 1-8068 0 0,5 3 550 0 0</inkml:trace>
  <inkml:trace contextRef="#ctx0" brushRef="#br0" timeOffset="-134574.19">9995 2299 6489 0 0,'0'0'2886'0'0,"0"0"-369"0"0,0 0-277 0 0,0 0-221 0 0,0 0-213 0 0,0 0-351 0 0,0 0-409 0 0,0 0-343 0 0,0 0-229 0 0,0 0-152 0 0,0 0-78 0 0,0 0 33 0 0,0 0 25 0 0,-4 7 31 0 0,-4 7-93 0 0,1 0 1 0 0,0 1-1 0 0,1-1 1 0 0,1 2-1 0 0,0-1 1 0 0,1 0-1 0 0,-1 15-240 0 0,-37 275 1034 0 0,31-231-955 0 0,-29 106-116 0 0,30-152-1278 0 0,12-24-4352 0 0,7-17-4931 0 0,-4 6 2306 0 0</inkml:trace>
  <inkml:trace contextRef="#ctx0" brushRef="#br0" timeOffset="-133725.008">10303 2339 5833 0 0,'0'0'1687'0'0,"0"0"-609"0"0,0 0-223 0 0,0 0 176 0 0,0 0 325 0 0,0 0 167 0 0,0 0-71 0 0,0 0-209 0 0,0 0-256 0 0,0 0-158 0 0,0 0-107 0 0,0 0-102 0 0,0 0-108 0 0,-8 29-82 0 0,-26 91-88 0 0,-49 159 557 0 0,42-159-948 0 0,39-114-6 0 0,-5 10 103 0 0,5-31 83 0 0,55-198-67 0 0,70-83 169 0 0,-111 280 428 0 0,-17 47-122 0 0,0-3-478 0 0,5-8-37 0 0,0 0 1 0 0,1 0 0 0 0,1 0 0 0 0,0 0-1 0 0,2 0 1 0 0,0-1 0 0 0,8 19-25 0 0,61 175 24 0 0,-73-211-10 0 0,1 1 1 0 0,0-1-1 0 0,0 1 0 0 0,0-1 1 0 0,1 0-1 0 0,-1 1 0 0 0,0-1 1 0 0,1 0-1 0 0,0 0 1 0 0,-1 0-1 0 0,1 0 0 0 0,0 0 1 0 0,0 0-1 0 0,0-1 0 0 0,0 1 1 0 0,0-1-1 0 0,1 1 0 0 0,-1-1 1 0 0,0 0-1 0 0,1 0 1 0 0,-1 0-1 0 0,1 0 0 0 0,-1 0 1 0 0,1-1-1 0 0,0 1 0 0 0,-1-1 1 0 0,1 1-1 0 0,-1-1 0 0 0,1 0 1 0 0,0 0-1 0 0,-1 0 0 0 0,1 0 1 0 0,0-1-1 0 0,-1 1 1 0 0,1-1-1 0 0,-1 0 0 0 0,1 1 1 0 0,-1-1-1 0 0,1 0 0 0 0,-1-1 1 0 0,1 1-1 0 0,-1 0 0 0 0,1-2-14 0 0,13-10 212 0 0,-2 0-1 0 0,0-2 1 0 0,-1 1-1 0 0,0-2 1 0 0,-1 0-1 0 0,-1 0 1 0 0,-1-1-1 0 0,0-1 1 0 0,-1 1-1 0 0,-1-1 1 0 0,0-1-1 0 0,-2 0 0 0 0,0 0 1 0 0,3-19-212 0 0,1-24 230 0 0,-2-2-1 0 0,-4 1 1 0 0,-2-1 0 0 0,-3 0-230 0 0,-13 42-235 0 0,1 48-1557 0 0,2 17-1026 0 0,8-28-467 0 0,1 1-3451 0 0,1-2-5036 0 0</inkml:trace>
  <inkml:trace contextRef="#ctx0" brushRef="#br0" timeOffset="-133158.94">11098 2571 4401 0 0,'0'0'2853'0'0,"0"0"-581"0"0,0 0-321 0 0,0 0 19 0 0,0 0-16 0 0,0 0-129 0 0,0 0-284 0 0,0 0-366 0 0,0 0-247 0 0,0 0-137 0 0,0 0-61 0 0,0 0-29 0 0,0 0-25 0 0,3-2-81 0 0,-4 2-583 0 0,1 0 1 0 0,0 0-1 0 0,-1 0 1 0 0,1 0 0 0 0,0 0-1 0 0,0 0 1 0 0,-1 0-1 0 0,1 0 1 0 0,0 0 0 0 0,-1 0-1 0 0,1-1 1 0 0,0 1-1 0 0,0 0 1 0 0,-1 0 0 0 0,1 0-1 0 0,0 0 1 0 0,0-1-1 0 0,-1 1 1 0 0,1 0 0 0 0,0 0-1 0 0,0 0 1 0 0,0-1-1 0 0,-1 1 1 0 0,1 0 0 0 0,0 0-1 0 0,0-1 1 0 0,0 1-1 0 0,0 0 1 0 0,0 0 0 0 0,0-1-1 0 0,-1 1 1 0 0,1 0-1 0 0,0 0 1 0 0,0-1 0 0 0,0 1-1 0 0,0 0 1 0 0,0-1-1 0 0,0 1 1 0 0,0 0 0 0 0,0 0-1 0 0,0-1 1 0 0,0 1-1 0 0,0 0 1 0 0,1-1 0 0 0,-1 1-1 0 0,0 0 1 0 0,0 0-1 0 0,0-1 1 0 0,0 1 0 0 0,0 0-1 0 0,0 0 1 0 0,1-1 0 0 0,-1 1-1 0 0,0 0 1 0 0,0 0-1 0 0,0-1 1 0 0,1 1 0 0 0,-1 0-1 0 0,0 0 1 0 0,0 0-1 0 0,1 0 1 0 0,-1-1 0 0 0,0 1-1 0 0,0 0 1 0 0,1 0-1 0 0,-1 0 1 0 0,0 0 0 0 0,1 0-13 0 0,-33 4 373 0 0,-104 34 416 0 0,134-35-787 0 0,1 0-1 0 0,0 0 1 0 0,0 0 0 0 0,0 1 0 0 0,0-1 0 0 0,0 0 0 0 0,1 0 0 0 0,-1 0 0 0 0,1 1 0 0 0,0-1 0 0 0,0 0-1 0 0,0 0 1 0 0,1 0 0 0 0,-1 1 0 0 0,1-1 0 0 0,0 0 0 0 0,-1 0 0 0 0,1 0 0 0 0,1 0 0 0 0,-1 0 0 0 0,0 0-1 0 0,1 0 1 0 0,0 0 0 0 0,-1-1 0 0 0,1 1 0 0 0,1 0-2 0 0,57 54-8 0 0,-51-51 21 0 0,-1 1 1 0 0,1 0-1 0 0,-2 0 0 0 0,1 1 1 0 0,-1 0-1 0 0,0 1 0 0 0,0-1 1 0 0,-1 1-1 0 0,0 1 0 0 0,1 3-13 0 0,-4-6 51 0 0,0 1-1 0 0,0 0 0 0 0,-1-1 0 0 0,0 1 0 0 0,0 0 1 0 0,-1 0-1 0 0,0 0 0 0 0,0 1 0 0 0,-1-1 1 0 0,0 0-1 0 0,0 0 0 0 0,-2 4-50 0 0,0-8 45 0 0,-2 0-1 0 0,1 1 0 0 0,0-1 1 0 0,-1 0-1 0 0,0-1 1 0 0,0 1-1 0 0,0 0 0 0 0,0-1 1 0 0,-1 0-1 0 0,0 0 1 0 0,1-1-1 0 0,-1 1 0 0 0,0-1 1 0 0,0 0-1 0 0,0 0 1 0 0,0-1-1 0 0,0 1 0 0 0,-1-1 1 0 0,1 0-1 0 0,0-1 1 0 0,-1 1-1 0 0,1-1 1 0 0,-1 0-1 0 0,1-1 0 0 0,0 1 1 0 0,-1-1-1 0 0,1 0 1 0 0,0 0-1 0 0,0 0 0 0 0,-1-2-44 0 0,-6 1-11 0 0,0-1-1 0 0,1 0 0 0 0,0-1 0 0 0,0 0 1 0 0,0-1-1 0 0,0 0 0 0 0,1-1 1 0 0,-1 0-1 0 0,2 0 0 0 0,-6-5 12 0 0,8-10-535 0 0,7 11-3931 0 0,0 4-2241 0 0,0-1-5558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07.1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4617 0 0,'0'0'1050'0'0,"0"0"-389"0"0,0 0-428 0 0,0 0-287 0 0,0 0 18 0 0,0 0 230 0 0,0 0 405 0 0,0 0 440 0 0,0 0 292 0 0,0 0 8 0 0,0 0-253 0 0,3 19 923 0 0,11-11-1751 0 0,0-1 1 0 0,0-1-1 0 0,1 0 0 0 0,-1-1 0 0 0,1-1 0 0 0,0 0 0 0 0,1-1 1 0 0,-1 0-1 0 0,1-1 0 0 0,-1-1 0 0 0,1-1 0 0 0,-1 0 0 0 0,1-1 0 0 0,9-2-258 0 0,23 2 373 0 0,654-25 2134 0 0,261-10-1582 0 0,-263 29-834 0 0,404-45 90 0 0,-649 26 369 0 0,174-7 433 0 0,413-34 353 0 0,-368 53-784 0 0,786-19 192 0 0,-676 33-581 0 0,135 11-59 0 0,-400-14-16 0 0,7-34-9 0 0,357-11 69 0 0,-771 45-175 0 0,316-24 122 0 0,-319 5-23 0 0,-70 11 1 0 0,-39 11-1 0 0,0 0-20 0 0,0 0-16 0 0,0 0 7 0 0,0 0 10 0 0,0 0-22 0 0,0 0-10 0 0,0 0-20 0 0,0 0-34 0 0,0 0 10 0 0,0 0-1 0 0,0 0-6 0 0,0 0-5 0 0,-5-5-1762 0 0,1 2-6673 0 0,4 0-3713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17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627 4260 0 0 0,'-27'22'145'0'0,"19"-19"6621"0"0,0-2-3510 0 0,-12-9-3337 0 0,15 5 1176 0 0,-113-5 4430 0 0,-98 5-1367 0 0,140-12-2951 0 0,61-44 595 0 0,5-118-1563 0 0,11-169-239 0 0,2 288 67 0 0,-5-127 17 0 0,-30 20 74 0 0,17 57-139 0 0,5 64-8 0 0,1-1 1 0 0,3-1-1 0 0,2 1 1 0 0,1-1-1 0 0,3-11-11 0 0,12-64 46 0 0,-13 75-13 0 0,-1-1 1 0 0,-2 1-1 0 0,-3 1 1 0 0,-1-1-1 0 0,-3-3-33 0 0,0-4 6 0 0,4 4 52 0 0,2 0-1 0 0,3-1 1 0 0,3-46-58 0 0,0 24 107 0 0,21-127 102 0 0,-5-308 203 0 0,0 321-286 0 0,-1-178 5 0 0,-16-89-47 0 0,15 273-74 0 0,3 122-64 0 0,-16 57 56 0 0,-2 1 33 0 0,1 0 0 0 0,0 0-51 0 0,-1 0-28 0 0,0 0-2 0 0,0 0 9 0 0,0 0-8 0 0,0 0-3 0 0,0 0-3 0 0,394-45-48 0 0,-28 9 111 0 0,-16-4-3 0 0,-83 29 9 0 0,144 4 113 0 0,-239 3-117 0 0,333 0 158 0 0,13 8-130 0 0,-389-8-20 0 0,165 0 62 0 0,-241 12-4 0 0,-53-8-49 0 0,0 0 28 0 0,0 0-5 0 0,0 0 10 0 0,0 0 19 0 0,0 0 18 0 0,0 0-15 0 0,0 0 2 0 0,0 0 16 0 0,0 0-51 0 0,0 0 0 0 0,0 0-18 0 0,0 0-15 0 0,0 0 4 0 0,0 0 9 0 0,0 0 6 0 0,0 0-20 0 0,0 0-5 0 0,0 0-44 0 0,0 0 3 0 0,0 0 7 0 0,0 0-7 0 0,0 0-1 0 0,0 0-42 0 0,0 0-60 0 0,-1 8-882 0 0,-3 8-254 0 0,-4 18-1822 0 0,5-12-5717 0 0,2-10-3068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2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520 397 128 0 0,'0'0'1416'0'0,"0"0"2"0"0,0 0 38 0 0,0 0 181 0 0,0 0 226 0 0,0 0 60 0 0,0 0-179 0 0,0 0-337 0 0,0 0-424 0 0,0 0-384 0 0,0 0-228 0 0,0-3-79 0 0,0-7 112 0 0,-1 18 491 0 0,-2 23 250 0 0,-78 217 1814 0 0,41-144-2648 0 0,-5-2 0 0 0,-4-3 0 0 0,-5-1-1 0 0,-48 64-310 0 0,23-62 126 0 0,78-100-102 0 0,1 0 17 0 0,0 0-2 0 0,0 0 15 0 0,0 0 18 0 0,0 0 16 0 0,0 0 20 0 0,0 0 28 0 0,0-9-116 0 0,0-6-49 0 0,0-1-1 0 0,0 1 1 0 0,2-1 0 0 0,0 1 0 0 0,1 0-1 0 0,0 0 1 0 0,5-14 29 0 0,35-69 9 0 0,4 2 0 0 0,45-69-9 0 0,26-48 62 0 0,-112 202-58 0 0,16-37 43 0 0,2 2-1 0 0,3 1 1 0 0,1 1 0 0 0,32-38-47 0 0,-59 81 3 0 0,-1 1-1 0 0,1-1 1 0 0,0 0-1 0 0,-1 1 1 0 0,1-1 0 0 0,-1 1-1 0 0,1-1 1 0 0,0 1 0 0 0,-1 0-1 0 0,1-1 1 0 0,0 1 0 0 0,-1 0-1 0 0,1-1 1 0 0,0 1 0 0 0,0 0-1 0 0,-1 0 1 0 0,1-1 0 0 0,0 1-1 0 0,0 0 1 0 0,-1 0 0 0 0,1 0-1 0 0,0 0 1 0 0,0 0 0 0 0,0 0-1 0 0,-1 1 1 0 0,1-1 0 0 0,0 0-1 0 0,0 0 1 0 0,-1 0 0 0 0,1 1-1 0 0,0-1 1 0 0,-1 0 0 0 0,1 1-1 0 0,0-1 1 0 0,-1 1 0 0 0,1-1-1 0 0,0 1 1 0 0,-1-1 0 0 0,1 1-1 0 0,-1-1 1 0 0,1 1-1 0 0,-1-1 1 0 0,1 1 0 0 0,-1 0-1 0 0,1-1 1 0 0,-1 1 0 0 0,0 0-1 0 0,1-1 1 0 0,-1 1 0 0 0,0 0-1 0 0,0 0 1 0 0,1-1 0 0 0,-1 1-1 0 0,0 0 1 0 0,0 0 0 0 0,0 0-1 0 0,0-1 1 0 0,0 1 0 0 0,0 0-1 0 0,0 0 1 0 0,0-1 0 0 0,-1 1-1 0 0,1 0 1 0 0,0 0 0 0 0,0-1-1 0 0,0 1 1 0 0,-1 0 0 0 0,1 0-3 0 0,1 6 92 0 0,60 247 683 0 0,-11 17-31 0 0,-24 95-261 0 0,-13-306-446 0 0,-12-88 1858 0 0,-6 11-1878 0 0,-1 0-1 0 0,-1 1 0 0 0,-1-1 1 0 0,0 2-1 0 0,-1-1 0 0 0,-1 1 1 0 0,0 0-1 0 0,-1 1 0 0 0,-1 1 1 0 0,0-1-1 0 0,-1 1-16 0 0,-9-11 26 0 0,2 1-25 0 0,-2 0 0 0 0,0 2 1 0 0,-1 1-1 0 0,-2 1 0 0 0,0 0 1 0 0,0 2-1 0 0,-2 1 0 0 0,0 2 1 0 0,-1 0-1 0 0,-2 1-1 0 0,-33-2-1041 0 0,62 15 519 0 0,1 0-189 0 0,0 0-210 0 0,23 0-3175 0 0,-13-1 2346 0 0,9-2-6333 0 0,-8 0-1876 0 0</inkml:trace>
  <inkml:trace contextRef="#ctx0" brushRef="#br0" timeOffset="523.75">1058 964 9178 0 0,'0'0'1883'0'0,"0"0"-292"0"0,0 0-251 0 0,0 0-78 0 0,0 0-122 0 0,0 0-200 0 0,0 0-253 0 0,0 0-239 0 0,0 0-214 0 0,0 0-132 0 0,0 0-22 0 0,0 0 124 0 0,0 0 168 0 0,1 6 149 0 0,19 114 1806 0 0,-18-97-2185 0 0,-1-1-1 0 0,-1 1 1 0 0,-1 0 0 0 0,-1-1 0 0 0,-1 1 0 0 0,0-1 0 0 0,-2 0 0 0 0,-5 15-142 0 0,8-33-340 0 0,2-4 385 0 0,0 0 1 0 0,0 0-1 0 0,-1-1 0 0 0,1 1 0 0 0,0 0 1 0 0,-1 0-1 0 0,1 0 0 0 0,0 0 0 0 0,-1 0 1 0 0,1 0-1 0 0,0 0 0 0 0,-1 0 1 0 0,1 0-1 0 0,0 0 0 0 0,-1 0 0 0 0,1 0 1 0 0,0 0-1 0 0,-1 0 0 0 0,1 0 0 0 0,0 0 1 0 0,-1 0-1 0 0,1 0 0 0 0,0 0 0 0 0,0 0 1 0 0,-1 0-1 0 0,1 1 0 0 0,0-1 1 0 0,-1 0-1 0 0,1 0 0 0 0,0 0 0 0 0,0 1 1 0 0,-1-1-1 0 0,1 0 0 0 0,0 0 0 0 0,0 1 1 0 0,0-1-1 0 0,-1 0 0 0 0,1 0 0 0 0,0 1 1 0 0,0-1-1 0 0,0 0 0 0 0,0 1 1 0 0,-1-1-1 0 0,1 0 0 0 0,0 1 0 0 0,0-1 1 0 0,0 0-1 0 0,0 1 0 0 0,0-1 0 0 0,0 0 1 0 0,0 1-1 0 0,0-1 0 0 0,0 0 1 0 0,0 1-1 0 0,0-1 0 0 0,0 0 0 0 0,0 1 1 0 0,1-1-1 0 0,-1 0-45 0 0,-4-18 34 0 0,1-1 1 0 0,1 0-1 0 0,1 0 1 0 0,1 1-1 0 0,0-1 1 0 0,1 0-1 0 0,1 0 1 0 0,1 0-1 0 0,1 1 1 0 0,0-1-1 0 0,2 1 0 0 0,0 0 1 0 0,5-10-35 0 0,-4 6 28 0 0,1-1 0 0 0,1 1 0 0 0,1 1 0 0 0,1 0 1 0 0,0 0-1 0 0,2 1 0 0 0,0 0 0 0 0,2 1 0 0 0,0 1 0 0 0,2-1-28 0 0,19-6-130 0 0,-1 73 26 0 0,12-13-743 0 0,-28-31-2883 0 0,2-3-5162 0 0,-17-1-2717 0 0</inkml:trace>
  <inkml:trace contextRef="#ctx0" brushRef="#br0" timeOffset="1038.127">1507 1071 11394 0 0,'0'0'1498'0'0,"0"0"-776"0"0,0 0-325 0 0,0 0 139 0 0,0 0 162 0 0,0 0 143 0 0,0 0 101 0 0,0 0 7 0 0,0 0-57 0 0,0 0-86 0 0,0 0-90 0 0,0 0-46 0 0,20 4-41 0 0,64 9-22 0 0,-82-12-541 0 0,1-1 1 0 0,0 1-1 0 0,0-1 1 0 0,0 0-1 0 0,0 0 1 0 0,0-1-1 0 0,0 1 1 0 0,0 0-1 0 0,0-1 1 0 0,0 0-1 0 0,-1 0 1 0 0,1 0-1 0 0,0 0 1 0 0,0 0-1 0 0,-1 0 1 0 0,1-1-1 0 0,-1 1 1 0 0,1-1-1 0 0,-1 0 1 0 0,0 0-1 0 0,1 0 1 0 0,-1 0-1 0 0,0 0 1 0 0,0 0-1 0 0,0-1-66 0 0,6-6 206 0 0,0 3-112 0 0,0-1 0 0 0,0 0-1 0 0,-1-1 1 0 0,0 1 0 0 0,0-2-1 0 0,-1 1 1 0 0,0-1 0 0 0,-1 0 0 0 0,1 0-1 0 0,-2 0 1 0 0,1-1 0 0 0,-2 1-1 0 0,1-1 1 0 0,-1 0 0 0 0,0 0-1 0 0,-1-1 1 0 0,-1 1 0 0 0,1 0 0 0 0,-1-6-94 0 0,-3 13-1 0 0,0 0 0 0 0,0 1 0 0 0,1 0 0 0 0,-2-1 1 0 0,1 1-1 0 0,0 0 0 0 0,0 0 0 0 0,-1 0 0 0 0,1 0 1 0 0,-1 0-1 0 0,1 1 0 0 0,-1-1 0 0 0,0 1 0 0 0,0 0 1 0 0,0 0-1 0 0,0 0 0 0 0,1 0 0 0 0,-1 0 0 0 0,-1 1 1 0 0,1-1-1 0 0,0 1 0 0 0,0 0 0 0 0,0 0 0 0 0,0 0 1 0 0,0 0-1 0 0,0 0 0 0 0,0 1 0 0 0,0-1 0 0 0,0 1 1 0 0,0 0-1 0 0,0 0 0 0 0,0 0 0 0 0,0 0 0 0 0,1 1 1 0 0,-3 0 0 0 0,-18 10-24 0 0,1 2 1 0 0,0 0-1 0 0,0 1 1 0 0,2 1-1 0 0,0 1 1 0 0,0 1-1 0 0,2 1 1 0 0,1 0-1 0 0,0 1 1 0 0,-5 10 23 0 0,-29 71 0 0 0,50-98 4 0 0,0 1 0 0 0,1-1 0 0 0,-1 1 0 0 0,1-1 0 0 0,0 1 0 0 0,0-1 0 0 0,0 1 0 0 0,0-1 0 0 0,1 1 0 0 0,-1-1 0 0 0,1 1 0 0 0,0-1 0 0 0,0 1 0 0 0,0-1 0 0 0,0 0 0 0 0,1 0 0 0 0,-1 1 0 0 0,1-1 0 0 0,0 0 0 0 0,0 0 0 0 0,0-1 0 0 0,0 1 0 0 0,1 0 0 0 0,-1-1 0 0 0,1 1 0 0 0,-1-1 0 0 0,1 0 0 0 0,0 0 0 0 0,0 0 0 0 0,0 0-4 0 0,12 4 24 0 0,-1 0 0 0 0,1-1 0 0 0,0 0 0 0 0,0-2 0 0 0,1 0 0 0 0,-1 0 0 0 0,1-1 0 0 0,0-1 0 0 0,-1-1 0 0 0,1 0 0 0 0,0-1 0 0 0,-1-1 0 0 0,14-3-24 0 0,110-42-916 0 0,-84 18-3497 0 0,-44 23 2679 0 0,4-4-5054 0 0,-5 2-4868 0 0</inkml:trace>
  <inkml:trace contextRef="#ctx0" brushRef="#br0" timeOffset="1401.379">2181 957 7162 0 0,'0'0'2965'0'0,"0"0"-696"0"0,0 0-347 0 0,0 0-51 0 0,0 0-73 0 0,0 0-145 0 0,0 0-305 0 0,0 0-277 0 0,0 0-197 0 0,0 0-250 0 0,0 0-205 0 0,0 0-175 0 0,0 0-121 0 0,-15 10 15 0 0,-101 76 301 0 0,110-80-420 0 0,0-1 0 0 0,0 1 0 0 0,1 0 0 0 0,0 0-1 0 0,0 0 1 0 0,0 1 0 0 0,1 0 0 0 0,-1 0 0 0 0,2 0 0 0 0,-1 1 0 0 0,1-1 0 0 0,0 1-1 0 0,1 0 1 0 0,0-1 0 0 0,0 1 0 0 0,1 0 0 0 0,0 0 0 0 0,0 1 0 0 0,1 3-19 0 0,2-9 24 0 0,0 0 0 0 0,1-1 0 0 0,0 1 0 0 0,0-1 0 0 0,-1 0 0 0 0,1 0 0 0 0,0 0 0 0 0,1 0 0 0 0,-1-1 0 0 0,0 1 0 0 0,1-1 0 0 0,-1 0 0 0 0,0 0 0 0 0,1 0 0 0 0,-1 0 0 0 0,1-1 0 0 0,0 1 0 0 0,-1-1 0 0 0,1 0 0 0 0,-1 0 0 0 0,1 0 0 0 0,0-1 0 0 0,-1 1 0 0 0,1-1 0 0 0,-1 0 0 0 0,1 0 0 0 0,-1 0 0 0 0,0 0 0 0 0,1-1 0 0 0,-1 1 0 0 0,1-1-24 0 0,23-11 144 0 0,-1-1 1 0 0,-1-1-1 0 0,0-2 1 0 0,-1 0 0 0 0,-1-1-1 0 0,0-2 1 0 0,-1 0-1 0 0,6-10-144 0 0,49-30 171 0 0,-76 61-168 0 0,1-1 0 0 0,0 0 0 0 0,-1 1 0 0 0,1-1 0 0 0,0 1 0 0 0,-1 0 0 0 0,1-1 0 0 0,-1 1 1 0 0,1 0-1 0 0,-1 0 0 0 0,1 0 0 0 0,-1 0 0 0 0,0 0 0 0 0,1 1 0 0 0,-1-1 0 0 0,0 0 0 0 0,0 0 0 0 0,0 1 0 0 0,0-1 0 0 0,0 1 0 0 0,0-1 1 0 0,0 1-1 0 0,-1-1 0 0 0,1 1 0 0 0,-1 0 0 0 0,1-1 0 0 0,-1 1 0 0 0,1 0 0 0 0,-1-1 0 0 0,0 1 0 0 0,0 0 0 0 0,0-1 0 0 0,0 1 0 0 0,0 0 1 0 0,0 0-1 0 0,0-1 0 0 0,-1 2-3 0 0,2-1 7 0 0,6 41 23 0 0,25 75 58 0 0,-29-114-105 0 0,-1 0 0 0 0,1-1 0 0 0,-1 1 0 0 0,1-1 0 0 0,0 0 0 0 0,0 0 0 0 0,1 0 0 0 0,-1 0 0 0 0,1-1 0 0 0,-1 1 0 0 0,1-1 0 0 0,0 0 0 0 0,0 0 0 0 0,0 0 0 0 0,0 0-1 0 0,0-1 1 0 0,0 0 0 0 0,0 1 0 0 0,1-2 0 0 0,-1 1 0 0 0,0 0 0 0 0,1-1 0 0 0,0 0 17 0 0,14-7-3475 0 0,-2-10-3443 0 0,-14 10-5261 0 0</inkml:trace>
  <inkml:trace contextRef="#ctx0" brushRef="#br0" timeOffset="3437.393">3431 883 0 0 0,'0'0'531'0'0,"0"0"333"0"0,0 0 100 0 0,0 0 56 0 0,0 0 127 0 0,0 0 66 0 0,0 0-68 0 0,0 0-134 0 0,0 0-187 0 0,0 0-165 0 0,0 0-138 0 0,-19 19-88 0 0,-58 58-49 0 0,46-18 317 0 0,24 88 1318 0 0,8-145-1915 0 0,0 1-1 0 0,0-1 0 0 0,1 1 0 0 0,-1-1 1 0 0,1 1-1 0 0,0-1 0 0 0,0 0 1 0 0,-1 0-1 0 0,1 0 0 0 0,1 0 1 0 0,-1 0-1 0 0,0 0 0 0 0,0 0 0 0 0,1-1 1 0 0,-1 1-1 0 0,1-1 0 0 0,-1 0 1 0 0,1 0-1 0 0,0 0 0 0 0,0 0 1 0 0,-1 0-1 0 0,1 0 0 0 0,0-1 1 0 0,0 1-1 0 0,0-1 0 0 0,0 0 0 0 0,-1 0 1 0 0,1 0-1 0 0,0 0 0 0 0,0-1 1 0 0,0 1-1 0 0,0-1 0 0 0,-1 1 1 0 0,1-1-1 0 0,0 0 0 0 0,0 0 1 0 0,-1-1-1 0 0,1 1 0 0 0,-1 0 0 0 0,1-1 1 0 0,0 0-104 0 0,11-11 179 0 0,-1 0 0 0 0,0-1 1 0 0,-1-1-1 0 0,0 0 0 0 0,-2-1 0 0 0,1 0 1 0 0,-2 0-1 0 0,0-1 0 0 0,-1-1 0 0 0,-1 1 1 0 0,-1-1-1 0 0,0 0 0 0 0,-1-1 1 0 0,-1 1-1 0 0,-1-1 0 0 0,0 0 0 0 0,-2 0 1 0 0,0 0-1 0 0,-2-15-179 0 0,0 27-44 0 0,0 1 1 0 0,0 0-1 0 0,0 0 1 0 0,-1-1-1 0 0,0 1 0 0 0,-1 0 1 0 0,1 1-1 0 0,-1-1 1 0 0,0 0-1 0 0,-1 1 1 0 0,1 0-1 0 0,-1-1 0 0 0,0 1 1 0 0,0 1-1 0 0,-1-1 1 0 0,1 1-1 0 0,-1-1 1 0 0,0 1-1 0 0,0 1 1 0 0,-1-1-1 0 0,1 1 0 0 0,-1 0 1 0 0,1 0-1 0 0,-1 0 1 0 0,0 1-1 0 0,0 0 1 0 0,0 0-1 0 0,-1 1 0 0 0,1 0 1 0 0,0 0 43 0 0,5 1-26 0 0,0 1-1 0 0,1-1 1 0 0,-1 1 0 0 0,0 0 0 0 0,1-1 0 0 0,-1 1 0 0 0,0 0-1 0 0,1 0 1 0 0,-1-1 0 0 0,1 1 0 0 0,0 0 0 0 0,-1 0-1 0 0,1 0 1 0 0,0 0 0 0 0,-1 0 0 0 0,1 0 0 0 0,0-1-1 0 0,0 1 1 0 0,0 0 0 0 0,0 0 0 0 0,0 0 0 0 0,0 0-1 0 0,0 0 1 0 0,0 0 0 0 0,0 0 0 0 0,0 0 0 0 0,0 0-1 0 0,1 0 1 0 0,-1-1 0 0 0,0 1 0 0 0,1 0 0 0 0,-1 0-1 0 0,0 0 1 0 0,1 0 0 0 0,-1-1 0 0 0,1 1 0 0 0,-1 0-1 0 0,1 0 1 0 0,0-1 0 0 0,-1 1 0 0 0,1 0 0 0 0,0-1-1 0 0,0 1 1 0 0,-1-1 0 0 0,2 1 26 0 0,6-2 102 0 0,1 0 1 0 0,0-1-1 0 0,-1 0 1 0 0,1 0-1 0 0,-1-1 1 0 0,1 0-1 0 0,-1 0 1 0 0,0-1-1 0 0,0 0 1 0 0,-1-1-1 0 0,1 1 1 0 0,-1-2-1 0 0,0 1 1 0 0,-1-1-1 0 0,1 0 1 0 0,-1 0-1 0 0,0-1 1 0 0,0 1-1 0 0,-1-1 1 0 0,0-1-1 0 0,2-3-102 0 0,10-9 202 0 0,15-17 89 0 0,-3-2 1 0 0,-1-1-1 0 0,-1-1 0 0 0,-3-1 1 0 0,-1-1-1 0 0,8-26-291 0 0,36-107 550 0 0,-55 142-69 0 0,-11 33-452 0 0,-1 20-186 0 0,48 507 436 0 0,-28-337-324 0 0,3 28-101 0 0,-4 193 146 0 0,-18-392 8 0 0,-1 0 0 0 0,-1 0 0 0 0,0 0 0 0 0,-1 0 0 0 0,-1-1 0 0 0,-1 1 0 0 0,-1-1 0 0 0,0 0 0 0 0,-1 0 0 0 0,-1 0 0 0 0,0-1-1 0 0,-1 0 1 0 0,-1 0 0 0 0,-1-1 0 0 0,0 0 0 0 0,-1-1 0 0 0,0 0 0 0 0,-1-1 0 0 0,-1 0 0 0 0,0-1 0 0 0,0 0 0 0 0,-1-1 0 0 0,-1-1 0 0 0,0 0 0 0 0,-1-1 0 0 0,-3 1-8 0 0,14-8 24 0 0,-1 0 1 0 0,0 0 0 0 0,0-1 0 0 0,0 0-1 0 0,0 0 1 0 0,0 0 0 0 0,0-1-1 0 0,-1 0 1 0 0,1 0 0 0 0,0-1 0 0 0,0 1-1 0 0,0-1 1 0 0,0-1 0 0 0,0 1-1 0 0,0-1 1 0 0,0 0 0 0 0,1 0-1 0 0,-1-1 1 0 0,1 0 0 0 0,-1 0 0 0 0,1 0-1 0 0,0-1 1 0 0,0 1 0 0 0,0-1-1 0 0,1 0 1 0 0,-1-1 0 0 0,1 1 0 0 0,0-1-1 0 0,1 0 1 0 0,-1 0 0 0 0,1 0-1 0 0,-1 0 1 0 0,2-1 0 0 0,-1 1-1 0 0,1-1 1 0 0,-1 0 0 0 0,2 1 0 0 0,-1-1-1 0 0,1 0 1 0 0,-1-2-25 0 0,3-3 5 0 0,-1 0-1 0 0,2 0 1 0 0,0 1-1 0 0,0-1 1 0 0,1 0 0 0 0,0 1-1 0 0,0-1 1 0 0,1 1 0 0 0,1 0-1 0 0,0 0 1 0 0,0 1-1 0 0,1 0 1 0 0,0-1 0 0 0,1 2-1 0 0,4-5-4 0 0,148-148-178 0 0,-44 69-2743 0 0,-86 73-2248 0 0,-8 6-6439 0 0</inkml:trace>
  <inkml:trace contextRef="#ctx0" brushRef="#br0" timeOffset="4111.166">4618 828 2176 0 0,'0'0'1445'0'0,"0"0"-73"0"0,0 0 176 0 0,0 0 225 0 0,0 0 30 0 0,0 0-259 0 0,0 0-470 0 0,0 0-473 0 0,0 0-259 0 0,0 0 91 0 0,0 0 208 0 0,0 0 213 0 0,0 0 118 0 0,0 14-104 0 0,9 222 1833 0 0,-7-96-2054 0 0,-4-97 2027 0 0,9-93-2376 0 0,3 1-1 0 0,1 0 1 0 0,2 1 0 0 0,3 0 0 0 0,1 1 0 0 0,17-28-298 0 0,-17 34 78 0 0,2 2 0 0 0,1 0 0 0 0,3 1 0 0 0,11-14-78 0 0,10 14-28 0 0,-40 65-59 0 0,11 145-2153 0 0,-5-148-1573 0 0,3-12-7356 0 0,-7-8 2939 0 0</inkml:trace>
  <inkml:trace contextRef="#ctx0" brushRef="#br0" timeOffset="4461.42">5010 946 0 0 0,'0'0'496'0'0,"0"0"878"0"0,0 0 566 0 0,0 0 323 0 0,0 0 102 0 0,0 0-94 0 0,0 0-171 0 0,0 0-198 0 0,0 0-221 0 0,33 10-259 0 0,102 30-263 0 0,-132-38-1090 0 0,0-1-1 0 0,0 0 0 0 0,0 0 0 0 0,1 0 0 0 0,-1-1 0 0 0,1 1 1 0 0,-1-1-1 0 0,0 0 0 0 0,1 0 0 0 0,-1 0 0 0 0,1 0 1 0 0,-1-1-1 0 0,0 1 0 0 0,1-1 0 0 0,-1 0 0 0 0,0 0 1 0 0,0 0-1 0 0,1 0 0 0 0,-1-1 0 0 0,2-1-68 0 0,6-3 311 0 0,-4 4-180 0 0,1-1 0 0 0,-1 0 0 0 0,-1-1 0 0 0,1 0 0 0 0,0 0-1 0 0,-1 0 1 0 0,0-1 0 0 0,0 0 0 0 0,0 0 0 0 0,-1-1 0 0 0,1 1-1 0 0,-1-1 1 0 0,-1 0 0 0 0,1-1 0 0 0,-1 1 0 0 0,0-1 0 0 0,0 0-1 0 0,-1 0 1 0 0,0 0 0 0 0,0 0 0 0 0,-1 0 0 0 0,0-1 0 0 0,0 1 0 0 0,-1-1-1 0 0,0 0 1 0 0,0 1 0 0 0,-1-1 0 0 0,0-6-131 0 0,-2 11 15 0 0,1-1-1 0 0,-1 1 1 0 0,0-1 0 0 0,0 1-1 0 0,-1 0 1 0 0,1 0 0 0 0,-1 0-1 0 0,1 0 1 0 0,-1 1 0 0 0,0-1-1 0 0,0 1 1 0 0,0 0 0 0 0,0-1-1 0 0,-1 1 1 0 0,1 1 0 0 0,0-1-1 0 0,-1 0 1 0 0,0 1 0 0 0,1 0-1 0 0,-1 0 1 0 0,0 0 0 0 0,0 0-1 0 0,1 0 1 0 0,-1 1 0 0 0,0 0-1 0 0,0 0 1 0 0,0 0 0 0 0,0 0-1 0 0,1 0 1 0 0,-1 1 0 0 0,0 0-1 0 0,-1 0-14 0 0,-8 2-12 0 0,1 0 0 0 0,0 1 0 0 0,0 0 0 0 0,1 1 0 0 0,-1 0 0 0 0,1 1 0 0 0,0 0 0 0 0,1 1 0 0 0,-1 0 0 0 0,1 0 0 0 0,1 2-1 0 0,-1-1 1 0 0,1 1 0 0 0,1 0 0 0 0,0 1 0 0 0,0 0 0 0 0,1 0 0 0 0,0 0 0 0 0,-2 5 12 0 0,3-5-18 0 0,0-1-1 0 0,0 0 1 0 0,1 1 0 0 0,0 0 0 0 0,1 1-1 0 0,0-1 1 0 0,0 1 0 0 0,1 0 0 0 0,1-1-1 0 0,0 1 1 0 0,0 0 0 0 0,1 1 0 0 0,1-1-1 0 0,0 0 1 0 0,0 0 0 0 0,1 5 18 0 0,0-12-2 0 0,1 0-1 0 0,-1 0 1 0 0,1 1 0 0 0,-1-1 0 0 0,1-1-1 0 0,1 1 1 0 0,-1 0 0 0 0,0 0 0 0 0,1-1 0 0 0,0 0-1 0 0,0 1 1 0 0,0-1 0 0 0,0 0 0 0 0,0 0-1 0 0,0-1 1 0 0,1 1 0 0 0,0-1 0 0 0,-1 1 0 0 0,1-1-1 0 0,0 0 1 0 0,0-1 0 0 0,0 1 0 0 0,0-1-1 0 0,4 1 3 0 0,105 12-69 0 0,-97-15 4 0 0,-1-1 1 0 0,1-1-1 0 0,-1 0 0 0 0,1-1 0 0 0,-1 0 1 0 0,0-1-1 0 0,0-1 0 0 0,8-5 65 0 0,69-36-3734 0 0,-67 33 1218 0 0,-1 1-4017 0 0,-10 4-4303 0 0</inkml:trace>
  <inkml:trace contextRef="#ctx0" brushRef="#br0" timeOffset="4714.414">5938 784 11370 0 0,'0'0'1757'0'0,"0"0"-325"0"0,0 0-132 0 0,0 0 66 0 0,0 0-44 0 0,0 0-154 0 0,-31 8-233 0 0,-96 27-251 0 0,121-34-623 0 0,0 0 0 0 0,1 1-1 0 0,-1 0 1 0 0,1 0 0 0 0,-1 1 0 0 0,1-1 0 0 0,0 1 0 0 0,0 0 0 0 0,0 0-1 0 0,0 1 1 0 0,1 0 0 0 0,-1 0 0 0 0,1 0 0 0 0,0 0 0 0 0,-3 4-61 0 0,-8 9 176 0 0,9-12-157 0 0,1 1 0 0 0,0-1-1 0 0,0 1 1 0 0,0 0 0 0 0,0 0-1 0 0,1 0 1 0 0,0 0 0 0 0,1 1 0 0 0,-1 0-1 0 0,1 0 1 0 0,0 0 0 0 0,1 0-1 0 0,0 0 1 0 0,0 0 0 0 0,0 1-1 0 0,1-1 1 0 0,0 1 0 0 0,1-1-1 0 0,0 1 1 0 0,0-1 0 0 0,1 4-19 0 0,2-6-8 0 0,0 0 0 0 0,0-1 0 0 0,1 0 0 0 0,-1 1 0 0 0,1-1 0 0 0,0-1 0 0 0,1 1 0 0 0,-1 0 0 0 0,1-1 0 0 0,-1 0 0 0 0,1 0 0 0 0,0-1 0 0 0,0 1 0 0 0,0-1 0 0 0,1 0 0 0 0,-1 0 1 0 0,0-1-1 0 0,1 0 0 0 0,-1 0 0 0 0,1 0 0 0 0,-1 0 0 0 0,1-1 0 0 0,0 0 8 0 0,15 4-440 0 0,0-1 0 0 0,0-1 0 0 0,0-1-1 0 0,0-1 1 0 0,0 0 0 0 0,0-2 0 0 0,15-3 440 0 0,9-12-4504 0 0,-17 3-1523 0 0,-17 9 2506 0 0,2-3-1979 0 0</inkml:trace>
  <inkml:trace contextRef="#ctx0" brushRef="#br0" timeOffset="4993.115">6382 438 0 0 0,'0'0'1203'0'0,"0"0"599"0"0,0 0 298 0 0,0 0-10 0 0,0 0 30 0 0,0 0 7 0 0,0 0-189 0 0,0 0-247 0 0,0 0-296 0 0,0 0-287 0 0,0 0-221 0 0,0 0-147 0 0,20-30-87 0 0,62-86 25 0 0,-61 94 48 0 0,-34 187 2764 0 0,-6-58-2610 0 0,4-31-672 0 0,3 1-1 0 0,3 1 1 0 0,4-1 0 0 0,3 43-208 0 0,3-105-32 0 0,0-1-1 0 0,1 0 1 0 0,1 0-1 0 0,1 0 1 0 0,-1-1-1 0 0,2 1 1 0 0,0-1-1 0 0,1 0 1 0 0,7 12 32 0 0,-1-19-2185 0 0,-15-27-1729 0 0,0 15 2781 0 0,-6-14-6382 0 0,3 9-3329 0 0</inkml:trace>
  <inkml:trace contextRef="#ctx0" brushRef="#br0" timeOffset="5241.701">6120 729 10858 0 0,'0'0'1586'0'0,"0"0"-599"0"0,0 0-70 0 0,0 0 274 0 0,0 0 78 0 0,0 0-116 0 0,34-6-239 0 0,111-17-269 0 0,210-32 982 0 0,-192 47-2612 0 0,-93 8-4694 0 0,-61 0 4293 0 0,12 0-7646 0 0</inkml:trace>
  <inkml:trace contextRef="#ctx0" brushRef="#br0" timeOffset="5531.809">7142 677 4593 0 0,'0'0'3891'0'0,"0"0"-1623"0"0,0 0-637 0 0,0 0-2 0 0,0 0-58 0 0,0 0-117 0 0,0 0-162 0 0,0 0-270 0 0,0 0-265 0 0,0 0-198 0 0,0 0-151 0 0,0 0-104 0 0,0 0-60 0 0,-34 19-36 0 0,-106 57-33 0 0,-59 54 301 0 0,196-128-476 0 0,0 0 0 0 0,0 0 0 0 0,0 0 0 0 0,0 0 0 0 0,1 1-1 0 0,-1-1 1 0 0,1 1 0 0 0,-1 0 0 0 0,1 0 0 0 0,0 0 0 0 0,0 0 0 0 0,0 0 0 0 0,1 0 0 0 0,-1 1 0 0 0,1-1-1 0 0,0 1 1 0 0,0-1 0 0 0,0 1 0 0 0,0-1 0 0 0,0 1 0 0 0,1-1 0 0 0,0 1 0 0 0,-1 0 0 0 0,1-1-1 0 0,1 2 1 0 0,1-3 31 0 0,0 0 0 0 0,1 0 0 0 0,-1-1 0 0 0,1 1 0 0 0,-1 0 0 0 0,1-1 0 0 0,0 1 0 0 0,-1-1 0 0 0,1 0 0 0 0,0 0 0 0 0,0 0 0 0 0,0 0 0 0 0,0-1 0 0 0,0 1 0 0 0,0-1 0 0 0,0 0 0 0 0,0 0 0 0 0,0 0 0 0 0,0 0 0 0 0,1 0 0 0 0,-1-1-31 0 0,-2 1 22 0 0,18-3 183 0 0,-1 0 0 0 0,0-1 0 0 0,0-2 0 0 0,0 1 0 0 0,0-2 0 0 0,-1-1 1 0 0,0 0-1 0 0,-1-1 0 0 0,1 0 0 0 0,-2-2 0 0 0,0 0 0 0 0,0 0 0 0 0,-1-2 0 0 0,0 1 1 0 0,-1-2-1 0 0,0 0-205 0 0,-2 4 114 0 0,78-81 450 0 0,-87 91-582 0 0,0 0 0 0 0,0 1 0 0 0,0-1 0 0 0,1 1 0 0 0,-1-1 0 0 0,0 1 0 0 0,0 0-1 0 0,0 0 1 0 0,0 0 0 0 0,0 0 0 0 0,0 0 0 0 0,-1 0 0 0 0,1 0 0 0 0,0 1 0 0 0,0-1-1 0 0,-1 1 1 0 0,1-1 0 0 0,-1 1 0 0 0,1 0 0 0 0,-1-1 0 0 0,0 1 0 0 0,0 0 0 0 0,0 0-1 0 0,0 0 1 0 0,0 0 0 0 0,0 0 0 0 0,0 0 0 0 0,-1 0 0 0 0,1 0 0 0 0,-1 0 0 0 0,1 1-1 0 0,-1-1 1 0 0,0 0 0 0 0,0 0 0 0 0,0 0 0 0 0,0 0 0 0 0,0 1 0 0 0,-1-1 0 0 0,1 0 18 0 0,8 45-874 0 0,-4-21-1729 0 0,0 0-5776 0 0,-4-18-3178 0 0</inkml:trace>
  <inkml:trace contextRef="#ctx0" brushRef="#br0" timeOffset="5930.362">7276 1045 12451 0 0,'0'0'2506'0'0,"0"0"-633"0"0,0 0-284 0 0,0 0-138 0 0,0 0-204 0 0,0 0-202 0 0,0 0-202 0 0,0 0-179 0 0,0 0-105 0 0,0 0-71 0 0,0 0-92 0 0,15-34-77 0 0,46-107-54 0 0,12 0 333 0 0,-64 119-549 0 0,-9 22-104 0 0,0 0-39 0 0,0 15-375 0 0,0-15 469 0 0,-1 10-17 0 0,1 0-1 0 0,-1 0 1 0 0,1 0-1 0 0,1 0 1 0 0,0 0-1 0 0,0 0 1 0 0,1 0-1 0 0,1-1 1 0 0,-1 1-1 0 0,2-1 1 0 0,-1 1 0 0 0,1-1-1 0 0,0 0 1 0 0,1 0-1 0 0,0-1 1 0 0,1 1-1 0 0,1 0 18 0 0,-5-7 27 0 0,1 0-1 0 0,0 0 1 0 0,-1 0 0 0 0,1-1-1 0 0,0 1 1 0 0,0-1 0 0 0,0 0-1 0 0,1 0 1 0 0,-1 0-1 0 0,0 0 1 0 0,0-1 0 0 0,0 1-1 0 0,1-1 1 0 0,-1 0 0 0 0,0 0-1 0 0,1 0 1 0 0,-1 0-1 0 0,0-1 1 0 0,0 1 0 0 0,1-1-1 0 0,-1 0 1 0 0,0 0 0 0 0,0 0-1 0 0,0 0 1 0 0,0 0-1 0 0,0-1 1 0 0,0 1 0 0 0,0-1-1 0 0,-1 0 1 0 0,1 0 0 0 0,1-1-27 0 0,75-75 1296 0 0,5-54-1315 0 0,-61 124-2856 0 0,-14 8-1251 0 0,-2 1-4076 0 0,-3 2-3822 0 0</inkml:trace>
  <inkml:trace contextRef="#ctx0" brushRef="#br0" timeOffset="6923.284">8082 655 7618 0 0,'0'0'4078'0'0,"0"0"-1240"0"0,0 0-620 0 0,0 0-207 0 0,0 0-272 0 0,0 0-326 0 0,0 0-327 0 0,0 0-274 0 0,0 0-222 0 0,0 0-132 0 0,0 0-100 0 0,0 0-105 0 0,0 0-78 0 0,-16-10-48 0 0,-55-27-45 0 0,70 36-79 0 0,-1 0 1 0 0,1 1-1 0 0,-1-1 0 0 0,1 1 0 0 0,-1-1 1 0 0,1 1-1 0 0,-1-1 0 0 0,1 1 0 0 0,-1 0 1 0 0,1 0-1 0 0,-1 0 0 0 0,0 0 0 0 0,1 0 1 0 0,-1 0-1 0 0,1 0 0 0 0,-1 1 0 0 0,1-1 1 0 0,-1 0-1 0 0,1 1 0 0 0,-1-1 0 0 0,1 1 1 0 0,-1 0-1 0 0,1-1 0 0 0,-1 1 0 0 0,1 0 1 0 0,0 0-1 0 0,0 0 0 0 0,-1 0 0 0 0,1 1-3 0 0,-5 2 21 0 0,-3 3-25 0 0,1 1 1 0 0,1-1-1 0 0,-1 1 1 0 0,1 0-1 0 0,1 1 1 0 0,-1 0-1 0 0,2 0 1 0 0,-1 0-1 0 0,1 1 0 0 0,1 0 1 0 0,-1 0-1 0 0,2 0 1 0 0,-2 3 3 0 0,5-11-3 0 0,-2 3-8 0 0,0 0 0 0 0,0 0 1 0 0,1 1-1 0 0,0-1 1 0 0,0 0-1 0 0,0 1 1 0 0,1-1-1 0 0,-1 0 0 0 0,1 1 1 0 0,1-1-1 0 0,-1 1 1 0 0,1-1-1 0 0,0 0 1 0 0,0 2 10 0 0,2-5 12 0 0,-1-1 0 0 0,1 0 1 0 0,0 1-1 0 0,0-1 1 0 0,-1 0-1 0 0,1-1 1 0 0,0 1-1 0 0,0 0 1 0 0,0-1-1 0 0,0 0 0 0 0,0 1 1 0 0,0-1-1 0 0,0 0 1 0 0,0-1-1 0 0,0 1 1 0 0,0 0-1 0 0,-1-1 1 0 0,1 0-1 0 0,0 0 0 0 0,0 0 1 0 0,0 0-1 0 0,-1 0 1 0 0,1 0-1 0 0,0-1 1 0 0,-1 1-1 0 0,1-1 1 0 0,0 0-13 0 0,239-185 2053 0 0,-236 182-2024 0 0,1 1-1 0 0,-1-1 0 0 0,1 1 0 0 0,1 1 0 0 0,-1-1 0 0 0,0 1 1 0 0,1 0-1 0 0,0 1 0 0 0,-1 0 0 0 0,1 0 0 0 0,0 0 0 0 0,0 1 1 0 0,0 1-1 0 0,0-1 0 0 0,1 1 0 0 0,2 1-28 0 0,-8 1 0 0 0,0 0 0 0 0,0 1 0 0 0,0 0 0 0 0,0-1 0 0 0,-1 1 0 0 0,1 0 0 0 0,-1 0 0 0 0,0 0 0 0 0,0 1 0 0 0,0-1 0 0 0,0 0 0 0 0,0 1 0 0 0,-1 0 0 0 0,0-1 0 0 0,1 1 0 0 0,-1 0 0 0 0,-1-1 0 0 0,1 1 0 0 0,0 0 0 0 0,-1 0 0 0 0,0 0 0 0 0,0 1 0 0 0,2 21-26 0 0,0 0 1 0 0,-2 0-1 0 0,-1 0 0 0 0,-1 0 1 0 0,-1 0-1 0 0,-2-1 0 0 0,-6 22 26 0 0,2 0-192 0 0,-3 0-1 0 0,-2-1 1 0 0,-1-1 0 0 0,-3 0-1 0 0,-2-1 1 0 0,-1-1-1 0 0,-2-1 1 0 0,-22 28 192 0 0,33-54-189 0 0,8-9 137 0 0,0-1 1 0 0,0 0 0 0 0,-1 0-1 0 0,1 0 1 0 0,-1 0 0 0 0,0-1-1 0 0,-1 0 1 0 0,1 0-1 0 0,-1 0 1 0 0,0-1 0 0 0,0 0-1 0 0,-1 0 1 0 0,1 0-1 0 0,-1-1 1 0 0,0 0 0 0 0,0-1-1 0 0,0 1 1 0 0,0-1 0 0 0,-5 1 50 0 0,10-5-11 0 0,-1 0 0 0 0,1 0 0 0 0,0 1 0 0 0,1-1 0 0 0,-1-1 0 0 0,0 1 0 0 0,0 0 0 0 0,1 0-1 0 0,-1-1 1 0 0,1 1 0 0 0,0 0 0 0 0,0-1 0 0 0,0 0 0 0 0,0 1 0 0 0,0-1 0 0 0,1 1-1 0 0,-1-1 1 0 0,1 0 0 0 0,-1 0 0 0 0,1 1 0 0 0,0-1 0 0 0,0 0 0 0 0,0 0 0 0 0,1 1-1 0 0,-1-1 1 0 0,1 0 0 0 0,-1 1 0 0 0,1-1 0 0 0,0 0 0 0 0,0 1 0 0 0,0-1 0 0 0,0 1-1 0 0,1-1 13 0 0,6-11 35 0 0,1 1 0 0 0,0-1 0 0 0,1 1 0 0 0,0 1-1 0 0,1 0 1 0 0,0 1 0 0 0,11-8-35 0 0,12-15 83 0 0,133-129 322 0 0,-89 92-189 0 0,-4-3 0 0 0,-3-4 1 0 0,-3-2-1 0 0,21-38-216 0 0,-64 81 10 0 0,-1 0 0 0 0,-2-1 1 0 0,-1-2-1 0 0,-2 0 0 0 0,-2-1 1 0 0,-2 0-1 0 0,-2-2 0 0 0,-1 1 0 0 0,-2-2 1 0 0,-3 1-1 0 0,3-37-10 0 0,-10 70-4 0 0,1 7 3 0 0,0 0 1 0 0,0 0 0 0 0,-1 0 0 0 0,1 0 0 0 0,-1 0 0 0 0,0 0 0 0 0,0 0 0 0 0,0 0 0 0 0,0-1 0 0 0,0 1-1 0 0,-1 0 1 0 0,1 0 0 0 0,-1 0 0 0 0,0 0 0 0 0,0 0 0 0 0,0 0 0 0 0,0 0 0 0 0,-1 1 0 0 0,1-1-1 0 0,-1 0 1 0 0,1 1 0 0 0,-1-1 0 0 0,0 1 0 0 0,0-1 0 0 0,0 1 0 0 0,-1 0 0 0 0,1 0 0 0 0,0 0 0 0 0,-1 0-1 0 0,1 0 1 0 0,-1 1 0 0 0,0-1 0 0 0,0 0 0 0 0,-3 2-11 0 0,0 0-1 0 0,1 1 1 0 0,-1 0-1 0 0,1 0 1 0 0,-1 0 0 0 0,1 0-1 0 0,-1 1 1 0 0,1 0-1 0 0,0 0 1 0 0,0 0 0 0 0,0 1-1 0 0,0-1 1 0 0,0 1-1 0 0,0 1 1 0 0,1-1-1 0 0,-1 1 1 0 0,1-1 0 0 0,0 1-1 0 0,0 0 1 0 0,-2 4 11 0 0,-64 95-140 0 0,58-78 118 0 0,1 0 0 0 0,1 1 0 0 0,2 0 0 0 0,0 1 0 0 0,2-1 0 0 0,1 1 0 0 0,1 0 0 0 0,1 1-1 0 0,2-1 1 0 0,0 1 0 0 0,3 8 22 0 0,0-14 0 0 0,2-1 0 0 0,1 1 0 0 0,0-1 0 0 0,2 0 0 0 0,0-1 0 0 0,2 1-1 0 0,0-1 1 0 0,1-1 0 0 0,1 0 0 0 0,1 0 0 0 0,2 1 0 0 0,-6-10 31 0 0,0-1 0 0 0,1 0 1 0 0,0 0-1 0 0,0-1 0 0 0,1 0 0 0 0,0 0 1 0 0,0-1-1 0 0,1-1 0 0 0,0 0 0 0 0,0 0 1 0 0,1-1-1 0 0,-1-1 0 0 0,1 1 0 0 0,0-2 0 0 0,0 0 1 0 0,1 0-1 0 0,-1-1 0 0 0,1-1 0 0 0,-1 0 1 0 0,1-1-1 0 0,-1 0 0 0 0,1-1 0 0 0,-1 0 0 0 0,12-3-31 0 0,-7-1 52 0 0,0 0 0 0 0,-1 0 0 0 0,1-2 0 0 0,-1 0 0 0 0,-1-1 0 0 0,0 0 0 0 0,0-1 0 0 0,0-1 0 0 0,-1-1 0 0 0,-1 0 0 0 0,0 0 0 0 0,0-1 0 0 0,-1-1 0 0 0,-1 0 0 0 0,0-1 0 0 0,-1 0 0 0 0,0-1 0 0 0,-1 0 0 0 0,-1 0 0 0 0,0-1-1 0 0,-1 0 1 0 0,-1 0 0 0 0,0-2-52 0 0,-5 15 4 0 0,1 1 0 0 0,-1-1-1 0 0,0 0 1 0 0,0 1 0 0 0,0-1-1 0 0,0 0 1 0 0,0 0 0 0 0,-1 0-1 0 0,1 0 1 0 0,-1 0 0 0 0,0 0-1 0 0,0 0 1 0 0,0 0-1 0 0,0 0 1 0 0,0 1 0 0 0,-1-1-1 0 0,1 0 1 0 0,-1 0 0 0 0,0 0-1 0 0,0 0 1 0 0,0 0 0 0 0,0 1-1 0 0,-1-1 1 0 0,1 1 0 0 0,-1-1-1 0 0,1 1 1 0 0,-1-1 0 0 0,0 1-1 0 0,0 0 1 0 0,0 0 0 0 0,0 0-1 0 0,0 0 1 0 0,-1 0 0 0 0,1 0-1 0 0,-1 0 1 0 0,1 1-1 0 0,-1-1 1 0 0,-2 0-4 0 0,-2 1-14 0 0,0 1 0 0 0,-1 0-1 0 0,1 0 1 0 0,-1 1 0 0 0,1 0 0 0 0,0 0-1 0 0,-1 1 1 0 0,1 0 0 0 0,0 0 0 0 0,0 0-1 0 0,0 1 1 0 0,1 0 0 0 0,-1 1-1 0 0,1-1 1 0 0,-1 1 0 0 0,1 1 0 0 0,0-1-1 0 0,1 1 1 0 0,-1 0 0 0 0,1 0 0 0 0,-1 1 14 0 0,-5 6-13 0 0,0 0-1 0 0,1 0 1 0 0,1 1 0 0 0,0 0 0 0 0,1 1 0 0 0,0 0 0 0 0,1 0 0 0 0,0 0 0 0 0,-1 9 13 0 0,3-11 3 0 0,1 0 0 0 0,0 0 0 0 0,1 1 1 0 0,0-1-1 0 0,1 1 0 0 0,0 0 0 0 0,1-1 0 0 0,1 1 1 0 0,0 0-1 0 0,1 0 0 0 0,0 0 0 0 0,1 0 0 0 0,0-1 1 0 0,1 1-1 0 0,0-1 0 0 0,1 0 0 0 0,1 0 0 0 0,0 0 1 0 0,0 0-1 0 0,1-1 0 0 0,1 0 0 0 0,5 8-3 0 0,1-7 40 0 0,-1-1 1 0 0,1 0-1 0 0,1 0 0 0 0,0-2 0 0 0,0 0 0 0 0,1 0 0 0 0,0-2 0 0 0,1 0 0 0 0,0 0 0 0 0,0-1 0 0 0,0-1 0 0 0,0-1 0 0 0,1 0 1 0 0,0-2-1 0 0,0 0 0 0 0,0 0 0 0 0,12-2-40 0 0,16-14-1251 0 0,-32 0-9009 0 0,-10 9-2609 0 0</inkml:trace>
  <inkml:trace contextRef="#ctx0" brushRef="#br0" timeOffset="9346.145">1 1841 2545 0 0,'0'0'2205'0'0,"0"0"-1102"0"0,0 0-707 0 0,0 0-333 0 0,0 0-84 0 0,0 0 46 0 0,0 0 132 0 0,0 0 246 0 0,0 0 221 0 0,0 0 199 0 0,0 0 124 0 0,10-3-31 0 0,168-31 2784 0 0,101 19 87 0 0,-45 5-641 0 0,204-36-3146 0 0,-228 21 568 0 0,61 1 1127 0 0,162 11-1695 0 0,135-5 1191 0 0,-71-1-291 0 0,21 1-345 0 0,-283-7-123 0 0,613-32 521 0 0,-785 54-903 0 0,669-59 636 0 0,-116 43-338 0 0,-375-10-316 0 0,-81 10-28 0 0,141 5 37 0 0,164-13 2 0 0,-238 9-1 0 0,49-7-131 0 0,-1 0 198 0 0,-41 13-122 0 0,196-9 48 0 0,-96 17-79 0 0,116-15 76 0 0,-272 11-23 0 0,-174 4-2115 0 0,-5 2-2419 0 0,-2 1-4274 0 0,2 1-3721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5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1043 212 0 0 0,'0'0'233'0'0,"0"0"792"0"0,0 0 399 0 0,0 0 114 0 0,0 0-38 0 0,0 0-174 0 0,0 0-216 0 0,0 0-196 0 0,1-3-85 0 0,8-3 3788 0 0,-4 32 497 0 0,-4-17-5859 0 0,30 319 4202 0 0,-14-89-2706 0 0,-30-88-328 0 0,-3 76 151 0 0,15-201-487 0 0,1 0 0 0 0,1 0 0 0 0,1 0-1 0 0,1-1 1 0 0,6 24-87 0 0,6 50 472 0 0,-24-66-108 0 0,-2 4 226 0 0,10-37-582 0 0,-8 26 88 0 0,10-27-87 0 0,-1 1 0 0 0,1 0 0 0 0,0-1 0 0 0,-1 1 0 0 0,1 0 0 0 0,0 0 0 0 0,-1-1 0 0 0,1 1 1 0 0,0 0-1 0 0,0 0 0 0 0,-1 0 0 0 0,1 0 0 0 0,0 0 0 0 0,-1 0 0 0 0,1 0 0 0 0,0 0 0 0 0,0 0 0 0 0,-1 1 1 0 0,1-1-1 0 0,0 0 0 0 0,-1 0 0 0 0,1 0 0 0 0,0 1 0 0 0,-1-1 0 0 0,1 0 0 0 0,-1 1 0 0 0,1-1 1 0 0,0 1-1 0 0,-1-1 0 0 0,1 1 0 0 0,-1-1 0 0 0,1 1 0 0 0,-1-1 0 0 0,1 1 0 0 0,-1-1 0 0 0,0 1 0 0 0,1 0 1 0 0,-1-1-1 0 0,0 1 0 0 0,1-1 0 0 0,-1 1 0 0 0,0 0 0 0 0,0 0 0 0 0,0-1 0 0 0,1 1 0 0 0,-1 0 1 0 0,0-1-1 0 0,0 1 0 0 0,0 0 0 0 0,0-1 0 0 0,0 1 0 0 0,-1 0 0 0 0,1 0 0 0 0,0-1 0 0 0,0 1 0 0 0,0 0 1 0 0,0-1-1 0 0,-1 1 0 0 0,1 0 0 0 0,0-1 0 0 0,-1 1 0 0 0,1-1 0 0 0,0 1 0 0 0,-1 0 0 0 0,1-1 1 0 0,-1 1-1 0 0,1-1 0 0 0,-1 1-9 0 0,15-5 55 0 0,122-18 329 0 0,100-11-142 0 0,-93 33-190 0 0,53 22 87 0 0,563-19 166 0 0,-537-10-208 0 0,455 7 125 0 0,-501 11-166 0 0,238 0 49 0 0,5-18 142 0 0,-195 14-150 0 0,214-3 198 0 0,-50-30 10 0 0,-171 0-151 0 0,-33 8-136 0 0,-93 4 16 0 0,99 6-20 0 0,-190 8-30 0 0,0 0-2 0 0,0 0-8 0 0,80 0 86 0 0,-31-4-180 0 0,39-11 111 0 0,-88 15 5 0 0,0 0 7 0 0,0 0-2 0 0,0 0 16 0 0,0 0-25 0 0,0 0-8 0 0,0 0-5 0 0,0 0-18 0 0,22 4 21 0 0,-3 0-98 0 0,-25-8-3291 0 0,-8 0-5052 0 0,10 1-3030 0 0</inkml:trace>
  <inkml:trace contextRef="#ctx0" brushRef="#br0" timeOffset="11698.824">350 436 0 0 0,'0'0'696'0'0,"0"0"747"0"0,0 0 197 0 0,0 0-151 0 0,0 0-240 0 0,0 0-195 0 0,0 0-191 0 0,0 0-84 0 0,0 0-63 0 0,0 0-28 0 0,0 0-39 0 0,-9 0-8 0 0,-80-3 3347 0 0,-126 3 2019 0 0,192 8-4233 0 0,15 24-1046 0 0,8-32-692 0 0,0 0 5 0 0,0 30 342 0 0,8 55 346 0 0,4 21-510 0 0,5-30-184 0 0,-10-67-4 0 0,-7-9-11 0 0,0 0 14 0 0,27-4 512 0 0,38-6-68 0 0,39 9-378 0 0,-96 3-96 0 0,-1-1 0 0 0,0 1 0 0 0,0 0 0 0 0,0 1 0 0 0,0 0 0 0 0,0 0-1 0 0,0 1 1 0 0,-1-1 0 0 0,1 2 0 0 0,-1-1 0 0 0,0 1 0 0 0,0-1 0 0 0,-1 2-1 0 0,1-1 1 0 0,-1 0 0 0 0,0 1 0 0 0,-1 0 0 0 0,4 6-4 0 0,-4-5 7 0 0,0 1 0 0 0,0 0 0 0 0,0 0 0 0 0,-1 0 0 0 0,0 1 0 0 0,-1-1 0 0 0,0 1 0 0 0,0-1 0 0 0,-1 1 0 0 0,0 0 0 0 0,0 0 0 0 0,-1 0 0 0 0,0-1 0 0 0,-1 1 0 0 0,0 0 0 0 0,-1 2-7 0 0,-1-2 23 0 0,0 0 1 0 0,0-1-1 0 0,-1 0 0 0 0,-1 1 1 0 0,1-1-1 0 0,-1-1 0 0 0,-1 1 1 0 0,1-1-1 0 0,-1 0 0 0 0,-1 0 1 0 0,1-1-1 0 0,-1 1 0 0 0,0-2 1 0 0,0 1-1 0 0,-1-1 0 0 0,0 0 1 0 0,0 0-1 0 0,0-1 0 0 0,0 0 1 0 0,-1-1-1 0 0,0 0 0 0 0,-7 2-23 0 0,-9 0 58 0 0,1 0 0 0 0,-1-2 0 0 0,1-1 0 0 0,-1-1 0 0 0,-24-2-58 0 0,13 1 56 0 0,14-11 117 0 0,22 11-165 0 0,0 0-5 0 0,0 0-21 0 0,0 0-7 0 0,0 0-24 0 0,0 0 17 0 0,0 0 0 0 0,0 0-11 0 0,0 0-25 0 0,-9-11-4507 0 0,7 8-6156 0 0,2 2-913 0 0</inkml:trace>
  <inkml:trace contextRef="#ctx0" brushRef="#br0" timeOffset="12360.819">678 440 0 0 0,'0'0'721'0'0,"0"0"417"0"0,0 0 356 0 0,0 0 175 0 0,0 0-70 0 0,0 0-302 0 0,0 0-298 0 0,0 0-169 0 0,0 0-1 0 0,0 0 105 0 0,0-6 115 0 0,1-4-1880 0 0,-1-4 8671 0 0,-1 26-3514 0 0,-23 91-3288 0 0,-20 40-577 0 0,-24 45-339 0 0,-6-44-216 0 0,74-145 44 0 0,0 1-1 0 0,0 0 1 0 0,-1 0-1 0 0,1-1 0 0 0,0 1 1 0 0,0 0-1 0 0,0-1 0 0 0,-1 1 1 0 0,1 0-1 0 0,0 0 0 0 0,0-1 1 0 0,-1 1-1 0 0,1 0 0 0 0,0 0 1 0 0,0 0-1 0 0,-1-1 1 0 0,1 1-1 0 0,0 0 0 0 0,-1 0 1 0 0,1 0-1 0 0,0 0 0 0 0,-1 0 1 0 0,1 0-1 0 0,0 0 0 0 0,-1 0 1 0 0,1 0-1 0 0,0 0 0 0 0,-1 0 1 0 0,1 0-1 0 0,0 0 0 0 0,-1 0 1 0 0,1 0-1 0 0,0 0 1 0 0,-1 0-1 0 0,1 0 0 0 0,0 0 1 0 0,-1 0-1 0 0,1 0 0 0 0,0 0 1 0 0,-1 1-1 0 0,1-1 0 0 0,0 0 1 0 0,0 0-1 0 0,-1 0 0 0 0,1 1 1 0 0,0-1-1 0 0,0 0 1 0 0,-1 0-1 0 0,1 1 0 0 0,0-1 1 0 0,0 0-1 0 0,0 1 0 0 0,-1-1 1 0 0,1 0-1 0 0,0 1 0 0 0,0-1 1 0 0,0 0-1 0 0,0 1 0 0 0,0-1 52 0 0,0-17-5682 0 0,3 0-4070 0 0,-2 13 2749 0 0</inkml:trace>
  <inkml:trace contextRef="#ctx0" brushRef="#br0" timeOffset="13108.992">647 389 0 0 0,'0'0'748'0'0,"0"0"466"0"0,0 0 419 0 0,0 0 321 0 0,0 0 117 0 0,0 0-116 0 0,0 0-280 0 0,0 0-308 0 0,0 0-224 0 0,0 0-191 0 0,0 0-118 0 0,0 0-66 0 0,1-7-46 0 0,5-17-24 0 0,-4 18-61 0 0,-2 6-67 0 0,0 0-82 0 0,0 0-85 0 0,0 0-76 0 0,0 0-76 0 0,0 0-66 0 0,0 0-56 0 0,10 23 657 0 0,45 97 1290 0 0,-11 57-1291 0 0,-30-19-644 0 0,-14-157-140 0 0,0 5 2 0 0,-1 0-1 0 0,1-1 1 0 0,0 1-1 0 0,0 0 1 0 0,0 0-1 0 0,1 0 0 0 0,0-1 1 0 0,0 1-1 0 0,1 0 1 0 0,-1-1-1 0 0,1 1 1 0 0,1-1-1 0 0,-1 0 1 0 0,1 1-1 0 0,-1-1 0 0 0,2-1 1 0 0,-1 1-1 0 0,2 2-2 0 0,25 15 18 0 0,-30-22-9 0 0,0 0 12 0 0,0 0 7 0 0,0 0 16 0 0,0 0 6 0 0,0 0 4 0 0,0 0 10 0 0,0 0 30 0 0,0 0-1 0 0,0 0 11 0 0,0 0 9 0 0,0 0-5 0 0,0 0 34 0 0,0 0 31 0 0,17-29 1313 0 0,-7 6-1358 0 0,-1 0 1 0 0,-1 0 0 0 0,-1 0 0 0 0,-1-1-1 0 0,-1-1 1 0 0,1-18-129 0 0,5-53 140 0 0,-5-1 0 0 0,-6-65-140 0 0,0 94-47 0 0,23-12-381 0 0,18 46-6693 0 0,-37 33 1932 0 0,-2-2-6163 0 0</inkml:trace>
  <inkml:trace contextRef="#ctx0" brushRef="#br0" timeOffset="20130.438">3467 1773 0 0 0,'0'0'803'0'0,"0"0"558"0"0,0 0 309 0 0,0 0 196 0 0,0 0 108 0 0,0 0-151 0 0,0 0-264 0 0,0 0-238 0 0,0 0-258 0 0,0 0-164 0 0,0 0-87 0 0,-3-6-124 0 0,-11-16-49 0 0,11 20-479 0 0,1 1-1 0 0,-1-1 0 0 0,0 1 1 0 0,1 0-1 0 0,-1 0 1 0 0,0 0-1 0 0,1 0 0 0 0,-1 1 1 0 0,0-1-1 0 0,0 1 1 0 0,0 0-1 0 0,0 0 0 0 0,0 0 1 0 0,0 0-1 0 0,1 0 1 0 0,-1 0-1 0 0,0 1 0 0 0,0-1 1 0 0,-2 2-160 0 0,5-2 23 0 0,-10 3 52 0 0,1 1 0 0 0,0 0 0 0 0,0 0 0 0 0,0 1 0 0 0,1 1 0 0 0,0-1 0 0 0,0 1 0 0 0,0 0 0 0 0,0 1 0 0 0,1 0 0 0 0,0 0 0 0 0,1 1 0 0 0,0 0 0 0 0,0 0 0 0 0,0 0 0 0 0,1 1 0 0 0,1 0 0 0 0,-1 0 0 0 0,1 0 0 0 0,1 0 0 0 0,0 0 1 0 0,-1 6-76 0 0,1-6 24 0 0,1-1 1 0 0,0 1 0 0 0,0-1 0 0 0,1 1 0 0 0,0 0 0 0 0,0-1-1 0 0,1 1 1 0 0,0 0 0 0 0,1-1 0 0 0,0 1 0 0 0,0 0 0 0 0,1-1-1 0 0,0 1 1 0 0,1-1 0 0 0,0 0 0 0 0,0 0 0 0 0,1 0 0 0 0,-1 0-1 0 0,2 0 1 0 0,-1-1 0 0 0,1 0 0 0 0,0 0 0 0 0,1 0 0 0 0,5 5-25 0 0,-5-8 138 0 0,-1 0 1 0 0,1 0-1 0 0,0 0 1 0 0,1-1-1 0 0,-1 0 1 0 0,1 0-1 0 0,-1-1 1 0 0,1 0-1 0 0,0 0 1 0 0,0 0-1 0 0,0-1 1 0 0,0 0-1 0 0,0-1 1 0 0,0 1 0 0 0,0-1-1 0 0,0-1 1 0 0,0 1-1 0 0,0-1 1 0 0,0-1-1 0 0,0 1 1 0 0,0-1-1 0 0,0 0 1 0 0,3-2-139 0 0,9-9 166 0 0,-1-1 1 0 0,-1 0-1 0 0,0-1 1 0 0,-1-1 0 0 0,0-1-1 0 0,-2 0 1 0 0,0-1 0 0 0,-1 0-1 0 0,-1-1 1 0 0,0-1-1 0 0,-2 0 1 0 0,0 0 0 0 0,-1-1-1 0 0,1-5-166 0 0,-6 14 21 0 0,0-1-1 0 0,-1 1 1 0 0,0-1-1 0 0,-1 1 1 0 0,0-1-1 0 0,-1 0 1 0 0,-1 0-1 0 0,0 0 1 0 0,0 0-1 0 0,-3-10-20 0 0,2 19-15 0 0,1-1 0 0 0,-1 1 0 0 0,0-1-1 0 0,0 1 1 0 0,-1 0 0 0 0,0 0 0 0 0,1 0 0 0 0,-1 0 0 0 0,0 0-1 0 0,-1 0 1 0 0,1 0 0 0 0,-1 0 0 0 0,0 1 0 0 0,0 0-1 0 0,0-1 1 0 0,0 1 0 0 0,0 0 0 0 0,-1 1 0 0 0,0-1 0 0 0,1 0-1 0 0,-1 1 1 0 0,0 0 0 0 0,0 0 0 0 0,0 0 0 0 0,0 1 0 0 0,-1-1-1 0 0,1 1 1 0 0,0 0 0 0 0,-1 0 0 0 0,1 0 0 0 0,-3 1 15 0 0,-1 0-101 0 0,1 0-1 0 0,-1 1 1 0 0,0-1 0 0 0,1 2 0 0 0,-1-1-1 0 0,1 1 1 0 0,0 1 0 0 0,0-1 0 0 0,0 1 0 0 0,0 0-1 0 0,0 1 1 0 0,0-1 0 0 0,1 1 0 0 0,0 1-1 0 0,-1-1 1 0 0,2 1 0 0 0,-1 0 0 0 0,1 1 0 0 0,-1 0 101 0 0,-28 33-3035 0 0,5 0-3346 0 0,19-26-5021 0 0</inkml:trace>
  <inkml:trace contextRef="#ctx0" brushRef="#br0" timeOffset="20582.824">4027 1924 10330 0 0,'0'0'2714'0'0,"0"0"-736"0"0,0 0-328 0 0,0 0-90 0 0,0 0-186 0 0,0 0-257 0 0,0 0-347 0 0,0 0-276 0 0,0 0-131 0 0,0 0-76 0 0,0 0-24 0 0,0 0-41 0 0,0 0-26 0 0,-10 13-30 0 0,-30 40-21 0 0,23-6 82 0 0,17-46-214 0 0,0-1-4 0 0,9-3 107 0 0,-1 0-1 0 0,-1-1 0 0 0,1 1 0 0 0,0-2 0 0 0,-1 1 0 0 0,0-1 1 0 0,0 0-1 0 0,0-1 0 0 0,-1 1 0 0 0,0-1 0 0 0,2-3-115 0 0,-7 8 64 0 0,-1 1 19 0 0,0 0-2 0 0,0 0-3 0 0,0 0-14 0 0,-11 11-11 0 0,-24 33-1328 0 0,49-44-7082 0 0,-14 0 5935 0 0,4 0-9068 0 0</inkml:trace>
  <inkml:trace contextRef="#ctx0" brushRef="#br0" timeOffset="22019.521">5337 1821 0 0 0,'0'0'1759'0'0,"0"0"791"0"0,0 0 249 0 0,0 0-261 0 0,0 0-403 0 0,0 0-301 0 0,0 0-268 0 0,0 0-266 0 0,0 0-216 0 0,0 0-185 0 0,0 0-150 0 0,-3-3-68 0 0,-61-13 2426 0 0,54 16-2876 0 0,-1 1 0 0 0,1-1 1 0 0,-1 1-1 0 0,1 1 0 0 0,-1 0 0 0 0,1 1 0 0 0,0 0 1 0 0,0 0-1 0 0,0 1 0 0 0,1 0 0 0 0,-10 6-231 0 0,18-9 3 0 0,0 1 1 0 0,0-1-1 0 0,1 1 1 0 0,-1 0-1 0 0,1-1 0 0 0,-1 1 1 0 0,1-1-1 0 0,-1 1 0 0 0,1 0 1 0 0,0 0-1 0 0,0-1 0 0 0,0 1 1 0 0,0 0-1 0 0,0-1 0 0 0,0 1 1 0 0,0 0-1 0 0,0-1 0 0 0,1 1 1 0 0,-1 0-1 0 0,1-1 1 0 0,-1 1-1 0 0,1-1 0 0 0,0 1 1 0 0,0-1-1 0 0,0 1 0 0 0,0-1 1 0 0,0 1-1 0 0,0-1 0 0 0,0 0 1 0 0,0 1-1 0 0,0-1 0 0 0,0 0 1 0 0,1 0-4 0 0,112 124 64 0 0,-112-121-43 0 0,0 0 0 0 0,0-1 0 0 0,0 1 0 0 0,-1 0 0 0 0,1 0 0 0 0,-1 0 0 0 0,0 0 0 0 0,0 0 0 0 0,-1 0 0 0 0,1 0 0 0 0,-1 1 0 0 0,0-1 0 0 0,0 0 0 0 0,0 0 0 0 0,0 0 0 0 0,-1 1 0 0 0,0-1 0 0 0,0 0 0 0 0,0 0 0 0 0,0 0 0 0 0,0 0 0 0 0,-1 0 0 0 0,0-1 0 0 0,0 1 0 0 0,0 0 0 0 0,0-1 0 0 0,-1 1 0 0 0,1-1 0 0 0,-1 0 0 0 0,0 0 0 0 0,0 0 0 0 0,0 0 0 0 0,-1 0-21 0 0,-4 3 40 0 0,-1-1-1 0 0,0-1 0 0 0,-1 1 1 0 0,1-1-1 0 0,-1-1 0 0 0,1 0 0 0 0,-1 0 1 0 0,0-1-1 0 0,0 0 0 0 0,0-1 1 0 0,-1 0-1 0 0,1-1 0 0 0,0 0 0 0 0,0 0 1 0 0,-10-3-40 0 0,18 3-50 0 0,-1-1 0 0 0,1 1 0 0 0,0-1 0 0 0,-1 0 1 0 0,1 0-1 0 0,0 0 0 0 0,0-1 0 0 0,-1 1 0 0 0,1 0 0 0 0,0-1 1 0 0,1 1-1 0 0,-1-1 0 0 0,0 0 0 0 0,0 0 0 0 0,1 0 0 0 0,-1 0 1 0 0,1 0-1 0 0,-1 0 0 0 0,1 0 0 0 0,0 0 0 0 0,0 0 0 0 0,0-1 50 0 0,-3-8-4617 0 0,3-1-4262 0 0,1 8-3202 0 0</inkml:trace>
  <inkml:trace contextRef="#ctx0" brushRef="#br0" timeOffset="37378.807">1009 127 0 0 0,'0'-3'21'0'0,"0"3"159"0"0,6 0 5204 0 0,8 0-1438 0 0,63-10 687 0 0,3 1-3312 0 0,181 2 868 0 0,385 3 1519 0 0,-220-26-3112 0 0,-297 12-475 0 0,-2 8-58 0 0,1 5 0 0 0,27 8-63 0 0,-13-2 40 0 0,147-24 129 0 0,208 12 288 0 0,-336 12-327 0 0,61 14 175 0 0,13 6 98 0 0,-50-16-78 0 0,80 17 1 0 0,-95-8-105 0 0,152 12 242 0 0,35-19-43 0 0,-129-3-149 0 0,-228-4-280 0 0,0 0 14 0 0,0 0 11 0 0,0 0 4 0 0,0 0-12 0 0,0 0-11 0 0,0 0 9 0 0,16 0 122 0 0,163-4-639 0 0,-179 21-5275 0 0,0-8-3633 0 0,0-5-791 0 0</inkml:trace>
  <inkml:trace contextRef="#ctx0" brushRef="#br0" timeOffset="39683.289">6407 1460 0 0 0,'0'0'716'0'0,"0"0"342"0"0,0 0 90 0 0,0 0-74 0 0,0 0-129 0 0,0 0-169 0 0,16-4 3590 0 0,22-39-393 0 0,-33-58 3140 0 0,-10-115-2827 0 0,4 50-3046 0 0,11-18-401 0 0,-5-88-355 0 0,-13 139-264 0 0,-2 59-31 0 0,8-73-49 0 0,0 89-137 0 0,2 57 1 0 0,0 1 8 0 0,0 0 13 0 0,0 0-7 0 0,0 0-8 0 0,0 0 1 0 0,0 0-12 0 0,-31-22 51 0 0,-10 22-299 0 0,-6 29 153 0 0,46-29 77 0 0,1 0 9 0 0,-17 4-134 0 0,-84 21 116 0 0,91-23 393 0 0,10-2-470 0 0,1 0 0 0 0,-1 0 0 0 0,0 1 0 0 0,0-1 0 0 0,1 0 1 0 0,-1 1-1 0 0,0-1 0 0 0,0 0 0 0 0,0 1 0 0 0,0-1 1 0 0,1 0-1 0 0,-1 1 0 0 0,0-1 0 0 0,0 0 0 0 0,0 1 1 0 0,0-1-1 0 0,0 0 0 0 0,0 1 0 0 0,0-1 0 0 0,0 1 1 0 0,0-1-1 0 0,0 0 0 0 0,0 1 0 0 0,0-1 0 0 0,0 0 1 0 0,0 1-1 0 0,0-1 0 0 0,-1 0 0 0 0,1 1 0 0 0,0-1 1 0 0,0 0-1 0 0,0 1 0 0 0,-1-1 0 0 0,1 0 0 0 0,0 1 1 0 0,0-1-1 0 0,-1 0 0 0 0,1 0 0 0 0,0 1 0 0 0,0-1 0 0 0,-1 0 1 0 0,1 0-1 0 0,0 0 0 0 0,-1 1 0 0 0,1-1 0 0 0,0 0 1 0 0,-1 0-1 0 0,1 0 0 0 0,0 0 0 0 0,-1 0 0 0 0,1 0 1 0 0,0 0-1 0 0,-1 0 0 0 0,1 0 0 0 0,-1 0 0 0 0,1 0 1 0 0,0 0-1 0 0,-1 0 0 0 0,1 0 0 0 0,0 0 0 0 0,-1 0 1 0 0,1 0-1 0 0,0 0 0 0 0,-1 0 0 0 0,1 0 0 0 0,0-1 1 0 0,-1 1-1 0 0,1 0 0 0 0,0 0 105 0 0,1 0-5249 0 0,0 0-6235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63 832 0 0,'0'0'1446'0'0,"0"0"-267"0"0,0 0-159 0 0,0 0 136 0 0,0 0 274 0 0,0 0 108 0 0,0 0-169 0 0,0 0-315 0 0,0 0-319 0 0,0 0-169 0 0,0 0 1 0 0,8 8 5384 0 0,111-11-964 0 0,-116 2-4928 0 0,92-21 1036 0 0,0 5 1 0 0,1 4-1 0 0,88-1-1095 0 0,-226 47-19789 0 0,36-26 12403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6 104 0 0 0,'0'0'439'0'0,"0"0"1402"0"0,0 0 575 0 0,0 0-65 0 0,0 0-327 0 0,0 0-421 0 0,0 0-368 0 0,0 0-231 0 0,0 0-118 0 0,0 0-70 0 0,0 0-30 0 0,-5 4 3298 0 0,64-10 501 0 0,30-13-3016 0 0,6-1-817 0 0,138-21 160 0 0,-73 23-2224 0 0,-165 17-1777 0 0,-7-1-11854 0 0,7 2 6984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55.1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35 184 0 0 0,'0'0'228'0'0,"-3"-8"400"0"0,-16-35 755 0 0,19-68 9166 0 0,-9 89-3914 0 0,9 52-6414 0 0,9 88 202 0 0,27 88-80 0 0,-26-70-277 0 0,-13-26-31 0 0,10-69 65 0 0,-9 7 195 0 0,68-37 853 0 0,152-11-430 0 0,-147 11-572 0 0,3-7-8 0 0,-74-4-133 0 0,0 0-4 0 0,0 0-19 0 0,0 0 22 0 0,0 0 9 0 0,0 0-18 0 0,0 0 26 0 0,0 0-21 0 0,0 0-9 0 0,0 0-2 0 0,0 0 11 0 0,0 0-11 0 0,0 0 6 0 0,20 0 33 0 0,-20 0-33 0 0,0 0 5 0 0,0 0-19 0 0,0 0-4 0 0,42 3 157 0 0,-41-3-112 0 0,-1 0-7 0 0,0 0 12 0 0,0 0 5 0 0,0 0 30 0 0,0 0 24 0 0,0 0-8 0 0,0 0 36 0 0,0 0 20 0 0,0 0 14 0 0,0 0 27 0 0,0 0 19 0 0,0 0-4 0 0,0 0 18 0 0,0 0 8 0 0,-29-14 146 0 0,-45-34-188 0 0,29-7-55 0 0,10 22-44 0 0,-15-4 62 0 0,3-6 21 0 0,15 12-70 0 0,1 9-58 0 0,-16-30 100 0 0,16-3-122 0 0,-27-37 29 0 0,-4-19-72 0 0,50 97 67 0 0,15 28-92 0 0,-1 0 0 0 0,2 0-1 0 0,0 0 1 0 0,1 0-1 0 0,0-1 1 0 0,1 0 0 0 0,0 0-1 0 0,1 0 1 0 0,0-1-1 0 0,5 6 61 0 0,19 36-35 0 0,67 170 42 0 0,-78-150-70 0 0,-20-74 46 0 0,10 19-360 0 0,-8-18 333 0 0,0 0 0 0 0,0 0 0 0 0,1 0 0 0 0,-1 0 1 0 0,1 0-1 0 0,-1-1 0 0 0,1 1 0 0 0,-1-1 0 0 0,1 0 1 0 0,-1 1-1 0 0,1-1 0 0 0,-1 0 0 0 0,1 0 0 0 0,-1-1 0 0 0,1 1 1 0 0,0 0-1 0 0,-1-1 0 0 0,0 0 0 0 0,1 0 0 0 0,-1 1 0 0 0,2-2 44 0 0,77-34 9 0 0,-69 32-4 0 0,-12 3-7 0 0,1 0 1 0 0,0 1-1 0 0,-1-1 0 0 0,1 1 1 0 0,-1-1-1 0 0,1 1 1 0 0,0-1-1 0 0,0 1 0 0 0,-1 0 1 0 0,1-1-1 0 0,0 1 0 0 0,0 0 1 0 0,0-1-1 0 0,-1 1 0 0 0,1 0 1 0 0,0 0-1 0 0,0 0 1 0 0,0 0-1 0 0,-1 0 0 0 0,1 0 1 0 0,0 0-1 0 0,0 0 0 0 0,0 0 1 0 0,0 0-1 0 0,-1 0 1 0 0,1 0-1 0 0,0 1 0 0 0,0-1 1 0 0,0 0-1 0 0,-1 1 0 0 0,1-1 1 0 0,0 0-1 0 0,0 1 0 0 0,-1-1 1 0 0,1 1-1 0 0,0-1 1 0 0,-1 1-1 0 0,1 0 0 0 0,-1-1 1 0 0,1 1-1 0 0,-1 0 0 0 0,1-1 1 0 0,-1 1-1 0 0,1 0 1 0 0,-1-1-1 0 0,1 1 0 0 0,-1 0 1 0 0,0 0-1 0 0,0 0 0 0 0,1-1 1 0 0,-1 1-1 0 0,0 0 0 0 0,0 0 1 0 0,0 0 1 0 0,10 59 42 0 0,-3-43-182 0 0,0-1-291 0 0,7-12-3220 0 0,-12-4 2606 0 0,3-1-2697 0 0,-3-2-1926 0 0,-1-1-3785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8:40.32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112 23 0 0 0,'77'0'14067'0'0,"-1"0"-6995"0"0,-4 0-4940 0 0,129 0-4445 0 0,-116 0 4377 0 0,-5 11-1661 0 0,283-8 763 0 0,-231 8-1070 0 0,56 0 48 0 0,50-14 40 0 0,-91-1-91 0 0,166-11 91 0 0,581 12-33 0 0,-627-19-51 0 0,137 22-56 0 0,-259-8-40 0 0,232 5 16 0 0,-186 25-12 0 0,-107-15-16 0 0,21 4 98 0 0,-3 0-106 0 0,-32 0 39 0 0,-4-4-72 0 0,36 1 65 0 0,-25-1-18 0 0,-10-3 13 0 0,25 8-10 0 0,11 10-6 0 0,-58-1-110 0 0,-22-2 78 0 0,-15-13 61 0 0,-9 6-321 0 0,-17-5 311 0 0,0-1 0 0 0,0-1-1 0 0,0 0 1 0 0,0-1 0 0 0,-1-1 0 0 0,1-1 0 0 0,-14 0-14 0 0,-52 8 13 0 0,-108 12 78 0 0,35-26-50 0 0,40-14 6 0 0,-94-11-76 0 0,12 25 77 0 0,-28-15-14 0 0,-108-9 70 0 0,-35 20-68 0 0,-12 11-78 0 0,226 5-9 0 0,-128-5 32 0 0,84-14-23 0 0,-142-3-48 0 0,93 10 118 0 0,69 8-86 0 0,117 5 48 0 0,-1-3 1 0 0,0-3-1 0 0,-30-3 10 0 0,83 0-2 0 0,-170 4 23 0 0,49 7-55 0 0,16-4 27 0 0,-190-3 50 0 0,161 3-3 0 0,51 1-72 0 0,54 6-16 0 0,-13 5 58 0 0,36-12-20 0 0,17-7 14 0 0,0 0-10 0 0,0 0 1 0 0,0 0 6 0 0,0 0-11 0 0,0 0-4 0 0,0 0-14 0 0,0 0-2 0 0,0 0 2 0 0,0 0-8 0 0,0 0 2 0 0,0 0 5 0 0,0 0 10 0 0,0 0 5 0 0,0 0 3 0 0,0 0-2 0 0,0 0 7 0 0,0 0 14 0 0,0 0-8 0 0,23-3 44 0 0,38-12 3 0 0,-19 14-98 0 0,-23 12 29 0 0,4-7 35 0 0,180 7 110 0 0,-11 4-39 0 0,-35-7 97 0 0,60-15-12 0 0,-54-5-131 0 0,-68 5 37 0 0,66-12-25 0 0,72 12-36 0 0,455 7 75 0 0,-401 4 71 0 0,-140 7-116 0 0,-21 8-39 0 0,-14-8 29 0 0,84 10 34 0 0,-95-13-26 0 0,73 3 30 0 0,54 18-20 0 0,-112-18-64 0 0,15-3 82 0 0,89 10-104 0 0,-65-11 68 0 0,-65 1 11 0 0,-1 6-12 0 0,36 5-45 0 0,23-1 40 0 0,-31-7-10 0 0,64-11-57 0 0,-134 12 22 0 0,29 5 26 0 0,-6 2-34 0 0,-31 3-102 0 0,-36-22 134 0 0,-3 0-25 0 0,0 0-27 0 0,0 0 25 0 0,0 0 4 0 0,-24 12-165 0 0,-60 17 202 0 0,-12-10-40 0 0,-378-11 69 0 0,294-9-37 0 0,27-11 15 0 0,-26-10-7 0 0,-81-12-42 0 0,110 21 38 0 0,-36 5-2 0 0,-286 4-108 0 0,116-10 119 0 0,-34 7-51 0 0,114-1 104 0 0,-46 12-95 0 0,240-12 24 0 0,-227 8-30 0 0,235-7 36 0 0,-167 3-49 0 0,163-3 4 0 0,-108-4-33 0 0,16 18-96 0 0,79 1 130 0 0,-41 3-28 0 0,48-8-23 0 0,5 15 36 0 0,46-10-9 0 0,5 7-25 0 0,4 15 13 0 0,23-29 78 0 0,1-1-19 0 0,-1 0 0 0 0,0 1 0 0 0,1-1 0 0 0,-1 0 0 0 0,1 1 0 0 0,-1-1 0 0 0,0 1 0 0 0,1-1-1 0 0,-1 1 1 0 0,1-1 0 0 0,0 1 0 0 0,-1-1 0 0 0,1 1 0 0 0,-1-1 0 0 0,1 1 0 0 0,0-1 0 0 0,-1 1 0 0 0,1 0 0 0 0,0-1 0 0 0,0 1-1 0 0,-1 0 1 0 0,1-1 0 0 0,0 1 0 0 0,0 0 0 0 0,0-1 0 0 0,0 1 0 0 0,0 0 0 0 0,0 0 0 0 0,0-1 0 0 0,0 1 0 0 0,0 0 0 0 0,0-1-1 0 0,1 1 1 0 0,-1 0 0 0 0,0-1 0 0 0,0 1 0 0 0,1-1 0 0 0,-1 1 0 0 0,0 0 0 0 0,1-1 0 0 0,-1 1 0 0 0,0-1 0 0 0,1 1 0 0 0,-1-1-1 0 0,1 1 1 0 0,-1-1 0 0 0,1 1 0 0 0,-1-1 0 0 0,1 1 7 0 0,26 21-36 0 0,97 21 100 0 0,40-38 153 0 0,-33-13-81 0 0,77 5 95 0 0,28-8-5 0 0,20 17-81 0 0,-18-5-70 0 0,37 3-71 0 0,54 3 12 0 0,-165-3-16 0 0,-57 3 9 0 0,594-3 0 0 0,-458 7 29 0 0,76 10 2 0 0,-110-10-23 0 0,-84-3-58 0 0,306 1 69 0 0,-274-10-22 0 0,-80 8 2 0 0,-29 0-48 0 0,53 4 80 0 0,0 0-62 0 0,28 4 10 0 0,-56-7 24 0 0,-24-1-24 0 0,17 8-32 0 0,-19-1 16 0 0,-13-3-230 0 0,-33-10 254 0 0,-1 0 0 0 0,1-1-1 0 0,-1 1 1 0 0,1 0 0 0 0,-1 0 0 0 0,1-1-1 0 0,-1 1 1 0 0,0 0 0 0 0,1 0 0 0 0,-1 0-1 0 0,0-1 1 0 0,0 1 0 0 0,0 0-1 0 0,1 0 1 0 0,-1 0 0 0 0,0 0 0 0 0,0 0-1 0 0,0-1 1 0 0,0 1 0 0 0,-1 0-1 0 0,1 0 1 0 0,0 0 0 0 0,0 0 0 0 0,0-1-1 0 0,-1 1 1 0 0,1 0 0 0 0,0 0 0 0 0,-1 0-1 0 0,1-1 1 0 0,-1 1 0 0 0,1 0-1 0 0,-1-1 1 0 0,1 1 0 0 0,-1 0 0 0 0,0-1-1 0 0,1 1 1 0 0,-1-1 0 0 0,0 1 0 0 0,1-1-1 0 0,-1 1 1 0 0,0-1 0 0 0,0 1-1 0 0,1-1 1 0 0,-1 0 0 0 0,0 1 0 0 0,0-1-1 0 0,0 0 1 0 0,1 0 0 0 0,-1 1 0 0 0,0-1-1 0 0,0 0 1 0 0,0 0 0 0 0,0 0-1 0 0,0 0 6 0 0,-152 33 64 0 0,-60-8-37 0 0,116-20-6 0 0,-1-4 0 0 0,1-4 1 0 0,-14-6-23 0 0,-141 5 24 0 0,130 0-14 0 0,-194-5-27 0 0,201 10 14 0 0,-97-7 21 0 0,43 2-26 0 0,-28 3-16 0 0,-342 1 26 0 0,397-3 25 0 0,-103-5-52 0 0,6 1 74 0 0,84 3-72 0 0,-121 4 35 0 0,-76 9-23 0 0,233-10 13 0 0,39-7-1 0 0,-282 5-67 0 0,272 17 15 0 0,-3-6 30 0 0,26 7-21 0 0,-20 26-32 0 0,39-2-11 0 0,28-17 16 0 0,16 5-159 0 0,4 12 104 0 0,15-13 79 0 0,-8-21 50 0 0,0-1-1 0 0,1 1 1 0 0,-1-1 0 0 0,1-1 0 0 0,0 1 0 0 0,0-1-1 0 0,0-1 1 0 0,0 0 0 0 0,0 0 0 0 0,1 0-1 0 0,0-1-4 0 0,8 2-8 0 0,25 2 40 0 0,111-2 184 0 0,-22-10-62 0 0,292 7 268 0 0,-360-7-351 0 0,120 3 19 0 0,-35-3 1 0 0,125-1 12 0 0,75 5-50 0 0,-94-5-46 0 0,-92 1 31 0 0,149-15 9 0 0,-63 11-31 0 0,144 7 65 0 0,-221 0-97 0 0,-36-3 35 0 0,-15 0-43 0 0,86 7 52 0 0,-71-8 5 0 0,-62 1-23 0 0,85 0 0 0 0,255 7-23 0 0,-190 3 98 0 0,-143 1-109 0 0,-32 0 27 0 0,26 7 5 0 0,-23 21-129 0 0,-50-31 127 0 0,-38 17 21 0 0,-38-5 15 0 0,-1-4 0 0 0,0-3 0 0 0,-1-3 0 0 0,-53-6-42 0 0,7 1 52 0 0,-148-5-28 0 0,183 0 4 0 0,-86-1-24 0 0,-214 1 23 0 0,197 3-39 0 0,50-4 0 0 0,-209 5-135 0 0,-162-1 72 0 0,270 15 29 0 0,23-15 50 0 0,218 4-24 0 0,1 0 21 0 0,0 0-18 0 0,0 0-6 0 0,0 0 11 0 0,0 0 20 0 0,-392 4-99 0 0,406 7-263 0 0,40 6 365 0 0,0-3 0 0 0,2-2 0 0 0,-1-2 0 0 0,1-3 0 0 0,0-2 0 0 0,6-3-11 0 0,343 8 156 0 0,25-24-66 0 0,370 17-17 0 0,-572-14-42 0 0,-96 4-50 0 0,-17 0 54 0 0,11 7-5 0 0,22-4-112 0 0,-148 4 103 0 0,0 0-20 0 0,0 0 5 0 0,0 0-2 0 0,0 0-16 0 0,0 0 0 0 0,0 0 16 0 0,0 0 1 0 0,0 0-5 0 0,-98 0 115 0 0,-105 10-86 0 0,97-5-41 0 0,-52 9 15 0 0,0-7 1 0 0,-110-10-4 0 0,-183-33-47 0 0,345 35 8 0 0,15 15 25 0 0,-186-13-108 0 0,112-19 150 0 0,-63-4-73 0 0,-1250 18-591 0 0,1346 8 567 0 0,-43 18-30 0 0,19-4 60 0 0,98-11 0 0 0,-60 12-33 0 0,38-8 63 0 0,10-1-6 0 0,154-5-501 0 0,393-5 902 0 0,-172 18-305 0 0,206-18 96 0 0,-380-18-162 0 0,89-8 77 0 0,193 22-54 0 0,-220-3-29 0 0,-48-1-2 0 0,102 8-5 0 0,-128-7 22 0 0,97-4-2 0 0,53 7 27 0 0,150-22-18 0 0,-201 12-29 0 0,150-22 12 0 0,-285 28-6 0 0,247 0 44 0 0,-234 1-55 0 0,31 0 84 0 0,-80 3-30 0 0,-27 0 6 0 0,-20 4-46 0 0,0 0 4 0 0,0 0 1 0 0,14-4 133 0 0,34-7-18 0 0,34 0-81 0 0,-22 4 100 0 0,-32 3-152 0 0,-12 3 50 0 0,-27-1-1435 0 0,-23 7-3387 0 0,12 0-9158 0 0,22-5 13930 0 0,-6 1-6691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34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48 0 0 0,'7'-3'374'0'0,"1"0"-230"0"0,-4 2 3582 0 0,0 1 3336 0 0,-3 0-6112 0 0,-1 0-63 0 0,0 0-60 0 0,0 0-22 0 0,0 0-19 0 0,0 0-14 0 0,0 0-33 0 0,0 0-169 0 0,-35-16 1660 0 0,-74 2-399 0 0,61 11-354 0 0,23 47-1311 0 0,24-43-166 0 0,0 1 0 0 0,1-1 0 0 0,0 1 0 0 0,-1-1 0 0 0,1 1-1 0 0,0-1 1 0 0,0 1 0 0 0,0-1 0 0 0,0 1 0 0 0,0-1 0 0 0,0 1 0 0 0,0-1-1 0 0,0 1 1 0 0,0-1 0 0 0,1 1 0 0 0,-1-1 0 0 0,1 1 0 0 0,-1-1 0 0 0,1 0 0 0 0,0 1-1 0 0,-1-1 1 0 0,1 0 0 0 0,0 1 0 0 0,0-1 0 0 0,0 0 0 0 0,0 0 0 0 0,0 0-1 0 0,0 0 1 0 0,0 0 0 0 0,1 0 0 0 0,-1 0 0 0 0,0 0 0 0 0,0 0 0 0 0,1 0-1 0 0,-1-1 1 0 0,1 1 0 0 0,-1-1 0 0 0,2 1 0 0 0,30 14 196 0 0,4 3-144 0 0,40 19-3 0 0,-74-36-46 0 0,1 0 0 0 0,-1 1 0 0 0,1-1 0 0 0,-1 1-1 0 0,0 0 1 0 0,1 0 0 0 0,-1 0 0 0 0,0 0-1 0 0,-1 1 1 0 0,1-1 0 0 0,0 1 0 0 0,-1-1 0 0 0,1 1-1 0 0,-1 0 1 0 0,0 0 0 0 0,0 0 0 0 0,0 1-1 0 0,0-1 1 0 0,-1 0 0 0 0,1 1 0 0 0,-1-1 0 0 0,0 1-1 0 0,0 0-2 0 0,1 22 42 0 0,-1-23-32 0 0,0 0 0 0 0,-1 1 0 0 0,1-1 0 0 0,-1 1 0 0 0,0-1-1 0 0,0 0 1 0 0,0 1 0 0 0,0-1 0 0 0,-1 1 0 0 0,1-1 0 0 0,-1 0 0 0 0,0 0 0 0 0,0 1 0 0 0,0-1-1 0 0,-1 0 1 0 0,1 0 0 0 0,-1 0 0 0 0,1 0 0 0 0,-1 0 0 0 0,0 0 0 0 0,0-1-10 0 0,-58 40 441 0 0,11-29-287 0 0,-47-16 368 0 0,85 2-321 0 0,2-1-1789 0 0,7-6-3963 0 0,2 7 2293 0 0,0 1-2544 0 0,0 0-3269 0 0</inkml:trace>
  <inkml:trace contextRef="#ctx0" brushRef="#br0" timeOffset="1372.504">565 0 0 0 0,'0'0'799'0'0,"0"0"597"0"0,0 0 118 0 0,0 0-73 0 0,0 0-100 0 0,0 0-88 0 0,0 0-58 0 0,0 0-45 0 0,0 0-57 0 0,0 0-71 0 0,0 0-86 0 0,0 0-85 0 0,0 0-72 0 0,0 0-58 0 0,0 0-47 0 0,0 0-42 0 0,0 0-40 0 0,0 0-41 0 0,0 0-44 0 0,0 0-37 0 0,0 0-36 0 0,0 0-31 0 0,0 0-14 0 0,0 0 10 0 0,0 0 6 0 0,-21 4 654 0 0,-85 7 36 0 0,51-4-208 0 0,55-7-797 0 0,0 0 1 0 0,0 0-23 0 0,0 0-32 0 0,0 0 6 0 0,-2 0-8 0 0,2 0-4 0 0,0 0-13 0 0,0 1-6 0 0,0 1-2 0 0,0-1-18 0 0,0-1-2 0 0,0 0 2 0 0,0 0 15 0 0,-11 26 186 0 0,11-24-191 0 0,0 0 0 0 0,-1-1-1 0 0,1 1 1 0 0,0-1 0 0 0,0 1 0 0 0,0 0-1 0 0,0-1 1 0 0,1 1 0 0 0,-1-1 0 0 0,0 1-1 0 0,1-1 1 0 0,-1 1 0 0 0,1-1-1 0 0,0 1 1 0 0,-1-1 0 0 0,1 1 0 0 0,0-1-1 0 0,0 0 1 0 0,0 1 0 0 0,0-1 0 0 0,0 0-1 0 0,0 0 1 0 0,0 1 0 0 0,0-1-1 0 0,0 0 1 0 0,1 0 0 0 0,-1 0 0 0 0,0-1-1 0 0,1 1 1 0 0,-1 0 0 0 0,1 0 0 0 0,-1-1-1 0 0,2 1 0 0 0,28 10 99 0 0,-26-10-96 0 0,-1 0 1 0 0,0 0-1 0 0,1 1 1 0 0,-1-1-1 0 0,0 1 1 0 0,0 0-1 0 0,0 0 1 0 0,0 0-1 0 0,0 1 1 0 0,-1 0-1 0 0,1-1 1 0 0,-1 1-1 0 0,0 0 1 0 0,1 1-1 0 0,-1-1 1 0 0,-1 1-1 0 0,1-1-3 0 0,22 21 14 0 0,-2 25 22 0 0,-20-13-12 0 0,-3-30-2 0 0,-16 62 280 0 0,-51-10 217 0 0,40-50-188 0 0,-51-4 536 0 0,21 3-555 0 0,45-7-670 0 0,10 0-3735 0 0,-1 0-3970 0 0,2 0-4160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5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543 557 0 0 0,'0'0'1835'0'0,"0"0"492"0"0,0 0 63 0 0,0 0-327 0 0,0 0-370 0 0,0 0-245 0 0,0 0-141 0 0,0 0-79 0 0,0 0-49 0 0,1-3-45 0 0,4-7-90 0 0,-4 8-115 0 0,-1 2-142 0 0,-18 7 344 0 0,7 0-1040 0 0,1 1 1 0 0,0 0-1 0 0,0 1 0 0 0,1-1 0 0 0,0 2 1 0 0,1-1-1 0 0,0 1 0 0 0,0 1 1 0 0,1-1-1 0 0,1 1 0 0 0,0 0 0 0 0,0 1 1 0 0,-4 11-92 0 0,10-22 5 0 0,-8 14 69 0 0,1 2 0 0 0,0-1 1 0 0,2 1-1 0 0,0 0 0 0 0,0 0 0 0 0,2 0 0 0 0,0 1 0 0 0,1-1 0 0 0,1 1 0 0 0,0 0 0 0 0,3 15-74 0 0,-1-27 58 0 0,1 0 0 0 0,-1-1 0 0 0,1 1 1 0 0,1-1-1 0 0,-1 1 0 0 0,1-1 0 0 0,0 0 0 0 0,0 0 0 0 0,1 0 0 0 0,0 0 0 0 0,-1 0 0 0 0,2-1 1 0 0,-1 0-1 0 0,0 0 0 0 0,1 0 0 0 0,0 0 0 0 0,0-1 0 0 0,0 1 0 0 0,0-1 0 0 0,0-1 0 0 0,1 1 1 0 0,-1-1-1 0 0,1 0 0 0 0,0 0 0 0 0,-1-1 0 0 0,1 1 0 0 0,0-1 0 0 0,0-1 0 0 0,0 1 0 0 0,0-1 1 0 0,0 0-1 0 0,0 0 0 0 0,0-1 0 0 0,0 1 0 0 0,0-1 0 0 0,0-1 0 0 0,0 1 0 0 0,-1-1 0 0 0,1 0 1 0 0,4-3-59 0 0,5-1 102 0 0,-1-2 0 0 0,0 0 0 0 0,0 0 0 0 0,-1-1 0 0 0,0-1 0 0 0,0 0 1 0 0,-1-1-1 0 0,-1 0 0 0 0,0-1 0 0 0,0 0 0 0 0,-1-1 0 0 0,-1 0 0 0 0,0-1 1 0 0,-1 0-1 0 0,0 0 0 0 0,-1 0 0 0 0,-1-1 0 0 0,0 0 0 0 0,-1-1 0 0 0,-1 1 1 0 0,0-1-1 0 0,-1 0 0 0 0,-1 0 0 0 0,0 0 0 0 0,-1 0 0 0 0,-1 0 0 0 0,-1 0 0 0 0,0-1 1 0 0,-1-3-103 0 0,1 13-26 0 0,0 1 1 0 0,-1-1 0 0 0,0 0 0 0 0,0 1 0 0 0,0-1-1 0 0,-1 1 1 0 0,0 0 0 0 0,0 0 0 0 0,0 0 0 0 0,-1 0 0 0 0,0 0-1 0 0,0 1 1 0 0,0 0 0 0 0,-1 0 0 0 0,0 0 0 0 0,0 0-1 0 0,0 1 1 0 0,-1 0 0 0 0,1 0 0 0 0,-1 0 0 0 0,0 1-1 0 0,0 0 1 0 0,0 0 0 0 0,-1 0 0 0 0,1 1 0 0 0,-1 0 0 0 0,1 0-1 0 0,-1 0 1 0 0,0 1 0 0 0,0 0 0 0 0,1 1 0 0 0,-1 0-1 0 0,0 0 1 0 0,0 0 0 0 0,-1 1 25 0 0,0 1-246 0 0,0 2 0 0 0,0-1 0 0 0,0 1 0 0 0,0 1-1 0 0,0-1 1 0 0,1 1 0 0 0,0 0 0 0 0,0 1 0 0 0,1 0 0 0 0,-1 0 0 0 0,1 0 0 0 0,0 1 0 0 0,-2 4 246 0 0,-26 33-5418 0 0,8-11-3783 0 0,16-21 112 0 0</inkml:trace>
  <inkml:trace contextRef="#ctx0" brushRef="#br0" timeOffset="497.472">896 884 9306 0 0,'0'0'3139'0'0,"0"0"-1914"0"0,0 0-713 0 0,0 0 120 0 0,0 0 403 0 0,0 0 270 0 0,0 0 12 0 0,0 0-305 0 0,0 0-355 0 0,0 0-206 0 0,0 0-75 0 0,0 0 28 0 0,0 0 23 0 0,2 3 72 0 0,-1 0-381 0 0,0 1 0 0 0,0-1 0 0 0,-1 0 0 0 0,1 0 0 0 0,-1 0 1 0 0,1 0-1 0 0,-1 0 0 0 0,0 1 0 0 0,0-1 0 0 0,-1 0 0 0 0,1 0 0 0 0,-1 0 0 0 0,1 0 1 0 0,-1 0-1 0 0,0 1 0 0 0,0-1 0 0 0,0-1 0 0 0,-1 1 0 0 0,0 2-118 0 0,-5 14 310 0 0,19-24 207 0 0,45-46 98 0 0,-57 57-298 0 0,-2 1 332 0 0,2-3-3081 0 0,0-1-2586 0 0,0-1-3620 0 0,0-2-2223 0 0</inkml:trace>
  <inkml:trace contextRef="#ctx0" brushRef="#br0" timeOffset="16081.027">2689 619 0 0 0,'0'0'2007'0'0,"0"0"146"0"0,0 0-18 0 0,0 0-108 0 0,0 0-143 0 0,0 0-195 0 0,0 0-317 0 0,0 0-275 0 0,0 0-148 0 0,0 0-49 0 0,0 0 60 0 0,0 0 11 0 0,9-8 3142 0 0,-16 4-3865 0 0,0 0 0 0 0,0 0 0 0 0,-1 1 0 0 0,0 0 0 0 0,1 0 1 0 0,-1 1-1 0 0,0 0 0 0 0,0 0 0 0 0,0 1 0 0 0,0 0 0 0 0,-1 0 0 0 0,1 1 0 0 0,0 0 1 0 0,0 1-1 0 0,0 0 0 0 0,0 0 0 0 0,-7 2-248 0 0,10-1 25 0 0,-1 0 1 0 0,1 0-1 0 0,-1 0 1 0 0,1 1-1 0 0,0 0 0 0 0,0 0 1 0 0,0 0-1 0 0,1 1 1 0 0,-1 0-1 0 0,1 0 0 0 0,-1 0 1 0 0,1 0-1 0 0,1 0 1 0 0,-1 1-1 0 0,1 0 0 0 0,-1 0 1 0 0,1 0-1 0 0,1 0 1 0 0,-1 0-1 0 0,1 1 0 0 0,-1 1-25 0 0,-6 31 174 0 0,9-35-161 0 0,0 0 1 0 0,1 0-1 0 0,-1 1 1 0 0,0-1-1 0 0,1 0 1 0 0,0 0-1 0 0,0 0 1 0 0,0 0-1 0 0,0 0 1 0 0,1-1-1 0 0,-1 1 1 0 0,1 0-1 0 0,-1 0 1 0 0,1-1-1 0 0,0 1 1 0 0,0-1-1 0 0,0 0 1 0 0,0 1-1 0 0,1-1 1 0 0,-1 0-1 0 0,1 0 1 0 0,-1-1-1 0 0,1 1 1 0 0,0 0-1 0 0,0-1-13 0 0,44 21 226 0 0,-39-17-204 0 0,0 0 0 0 0,-1 1 0 0 0,1 0 0 0 0,-1 0 0 0 0,-1 1 0 0 0,1 0 0 0 0,-1 0 0 0 0,0 0 0 0 0,-1 1 0 0 0,1 0 0 0 0,-2 0 0 0 0,1 1-22 0 0,-4-6 28 0 0,0 0 1 0 0,0 0-1 0 0,-1 0 1 0 0,1 0-1 0 0,-1 0 1 0 0,0 1-1 0 0,0-1 1 0 0,0 0-1 0 0,0 0 1 0 0,0 1-1 0 0,-1-1 1 0 0,0 0-1 0 0,1 0 1 0 0,-1 0 0 0 0,0 0-1 0 0,-1 0 1 0 0,1 0-1 0 0,-2 2-28 0 0,-41 29 635 0 0,-27-12-168 0 0,-43-18 625 0 0,77-26-1004 0 0,37 21-275 0 0,5-10-3767 0 0,-1 9 2110 0 0,1 0-1268 0 0,-1-1-3364 0 0,0-1-6378 0 0</inkml:trace>
  <inkml:trace contextRef="#ctx0" brushRef="#br0" timeOffset="102612.356">1491 446 0 0 0,'0'0'0'0'0,"0"0"0"0"0,0 0 0 0 0</inkml:trace>
  <inkml:trace contextRef="#ctx0" brushRef="#br0" timeOffset="109271.011">1410 343 0 0 0,'0'0'620'0'0,"0"0"702"0"0,0 0 55 0 0,0 0-259 0 0,0 0-247 0 0,0 0-130 0 0,0 0-17 0 0,0 0 15 0 0,0 0-7 0 0,0 0-33 0 0,2 2 8957 0 0,4 4-6720 0 0,12-15-7592 0 0,0 0-5859 0 0,-14 8 4151 0 0</inkml:trace>
  <inkml:trace contextRef="#ctx0" brushRef="#br0" timeOffset="111600.734">1736 192 0 0 0,'0'0'580'0'0,"0"0"435"0"0,0 0 116 0 0,0 0-15 0 0,0 0-32 0 0,0 0-23 0 0,0 0-37 0 0,0 0-36 0 0,0 0-18 0 0,0 0-13 0 0,-24 0 2724 0 0,-43 5 321 0 0,1 9-2170 0 0,-3 12-506 0 0,-10 25-80 0 0,29 8-601 0 0,17-11-235 0 0,16 3-216 0 0,6 1 45 0 0,3 1 0 0 0,3 0-1 0 0,2 0 1 0 0,2 34-239 0 0,-2-48 188 0 0,10 51 248 0 0,55 13 503 0 0,16-40 71 0 0,-66-58-895 0 0,1 0 0 0 0,-1-1 0 0 0,1-1 0 0 0,0 0 0 0 0,-1 0 0 0 0,1-2 0 0 0,0 1 0 0 0,1-2 1 0 0,-1 0-1 0 0,3 0-115 0 0,-10 0 45 0 0,0 0 1 0 0,0-1 0 0 0,-1 0 0 0 0,1 0-1 0 0,0 0 1 0 0,0-1 0 0 0,-1 1 0 0 0,1-1-1 0 0,-1-1 1 0 0,0 1 0 0 0,1-1-1 0 0,-1 0 1 0 0,0 0 0 0 0,0 0 0 0 0,-1-1-1 0 0,1 0 1 0 0,3-3-46 0 0,4-6 49 0 0,1 0 1 0 0,-2 0-1 0 0,0-2 0 0 0,-1 1 0 0 0,0-1 1 0 0,-1 0-1 0 0,-1-1 0 0 0,0 0 1 0 0,-1-1-1 0 0,-1 1 0 0 0,0-1 0 0 0,-1-1 1 0 0,-1 1-1 0 0,-1-1 0 0 0,-1 1 0 0 0,0-1 1 0 0,-1 0-1 0 0,-1-9-49 0 0,-1 23 10 0 0,0-1-1 0 0,-1 1 1 0 0,1-1-1 0 0,-1 1 1 0 0,1 0-1 0 0,-1 0 1 0 0,-1-1-1 0 0,1 1 1 0 0,-1 1-1 0 0,1-1 1 0 0,-1 0-1 0 0,0 1 1 0 0,0-1-1 0 0,-1 1 1 0 0,1 0 0 0 0,-1 0-1 0 0,0 0 1 0 0,1 1-1 0 0,-1-1 1 0 0,0 1-1 0 0,-1 0 1 0 0,1 0-1 0 0,0 0 1 0 0,0 1-1 0 0,-1-1 1 0 0,1 1-1 0 0,-4 0-9 0 0,-150-1-48 0 0,36 36 83 0 0,47 13 24 0 0,27 12-17 0 0,9 20-16 0 0,30-47 95 0 0,8-31-1148 0 0,9-8-11708 0 0,-4 6 73 0 0</inkml:trace>
  <inkml:trace contextRef="#ctx0" brushRef="#br0" timeOffset="125552.041">416 63 0 0 0,'0'0'1228'0'0,"0"0"466"0"0,0 0 236 0 0,0 0-9 0 0,0 0-117 0 0,0 0-176 0 0,0 0-144 0 0,0 0-134 0 0,-1-5-81 0 0,-4-17-47 0 0,4 16-60 0 0,1 6-100 0 0,0 0-135 0 0,0 0-124 0 0,0 0-133 0 0,0 0-104 0 0,0 0-49 0 0,-11 8 1026 0 0,-27 23-1207 0 0,1 2 1 0 0,1 1 0 0 0,2 1-1 0 0,2 3 1 0 0,1 0 0 0 0,2 2 0 0 0,1 1-1 0 0,3 1 1 0 0,1 1 0 0 0,1 4-337 0 0,12-24 94 0 0,1 1 0 0 0,2 0 0 0 0,0 0 0 0 0,1 1 0 0 0,2 0 0 0 0,0 0 0 0 0,2 0 0 0 0,1 1 0 0 0,0-1 0 0 0,2 1 0 0 0,1-1 0 0 0,2 0 0 0 0,0 1 0 0 0,1-1 0 0 0,2 0 0 0 0,5 15-94 0 0,-1-13 90 0 0,1-1 0 0 0,1 0 0 0 0,2 0 0 0 0,0-1 0 0 0,2-1 0 0 0,0-1 0 0 0,2 0 0 0 0,0-1 0 0 0,2-1 0 0 0,0-1 0 0 0,2 0 0 0 0,0-2 0 0 0,5 2-90 0 0,-4-5 501 0 0,-29-28-2430 0 0,5 9-1885 0 0,0 0-4575 0 0,1 3-4360 0 0</inkml:trace>
  <inkml:trace contextRef="#ctx0" brushRef="#br0" timeOffset="126510.735">2691 126 744 0 0,'0'0'1718'0'0,"0"0"-43"0"0,0 0 21 0 0,0 0 139 0 0,0 0 87 0 0,0 0 30 0 0,0 0-151 0 0,0 0-263 0 0,0 0-201 0 0,0 0-207 0 0,0 0-113 0 0,0 0-38 0 0,0 0 0 0 0,14-21-40 0 0,40-62-50 0 0,-39 62-91 0 0,-15 21-157 0 0,0 0-118 0 0,0 0-145 0 0,4 19 458 0 0,94 272 1927 0 0,-80-237-2644 0 0,-2 2 1 0 0,-2 0-1 0 0,-3 1 0 0 0,-2 0 1 0 0,-3 0-1 0 0,-2 39-119 0 0,-4-48 25 0 0,-2 0 0 0 0,-2 0 0 0 0,-3 0 0 0 0,-1-1 0 0 0,-3 0 0 0 0,-2 0 0 0 0,-1-1 0 0 0,-15 28-25 0 0,28-73 0 0 0,-1 7-6 0 0,-1-1-1 0 0,0 0 1 0 0,-1 0 0 0 0,0-1 0 0 0,0 1 0 0 0,0-1 0 0 0,-1 0 0 0 0,0 0-1 0 0,0 0 1 0 0,-1-1 0 0 0,-4 4 6 0 0,-59 28-252 0 0,25-29-36 0 0,44-8 265 0 0,0 0 6 0 0,0 0-2 0 0,0 0-11 0 0,0 0-14 0 0,0 0-22 0 0,0 0 1 0 0,0 0 2 0 0,0 0 6 0 0,0 0 1 0 0,4-21-2884 0 0,5 8-6588 0 0,-6 10-2129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3881 0 0,'0'0'2971'0'0,"0"0"-749"0"0,0 0-407 0 0,0 0-109 0 0,0 0-81 0 0,0 0-84 0 0,0 0-232 0 0,0 0-308 0 0,0 0-304 0 0,0 0-204 0 0,0 0-64 0 0,0 0-13 0 0,0 0 58 0 0,14 8 2590 0 0,82 9 488 0 0,72-27-2007 0 0,-30-13-994 0 0,-109 16-450 0 0,-28 7-120 0 0,-1 0 22 0 0,0 0-19 0 0,0 0-35 0 0,0 0-43 0 0,0 0-45 0 0,-11 1-2383 0 0,0 9-396 0 0,5-5-413 0 0,-1 1-4279 0 0,3-2-4334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9002 0 0,'0'0'2047'0'0,"0"0"-769"0"0,0 0-103 0 0,0 0 352 0 0,0 0 269 0 0,0 0-20 0 0,0 0-295 0 0,0 0-314 0 0,0 0-143 0 0,0 0-36 0 0,0 0-25 0 0,0 0-116 0 0,0 0-159 0 0,15 2-104 0 0,111 11 1151 0 0,88-42-325 0 0,-161 25-1440 0 0,-28 4-9038 0 0,-24 0-3344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535 127 0 0 0,'0'0'1666'0'0,"0"0"-253"0"0,0 0-54 0 0,0 0 70 0 0,0 0 128 0 0,0 0 201 0 0,0 0 2 0 0,0 0-166 0 0,0 0-291 0 0,0 0-328 0 0,0 0-232 0 0,0 0-138 0 0,-10-6-58 0 0,-35-16-6 0 0,-31 11 1746 0 0,52 13-1792 0 0,-3 1-115 0 0,0 0 0 0 0,0 2 0 0 0,1 1 0 0 0,0 1 0 0 0,0 2-1 0 0,-17 7-379 0 0,6-2 256 0 0,27-11-181 0 0,1 1-1 0 0,-1 0 1 0 0,1 1-1 0 0,1 0 0 0 0,-1 1 1 0 0,1 0-1 0 0,0 0 0 0 0,0 1 1 0 0,0 0-1 0 0,1 0 1 0 0,0 0-1 0 0,1 1 0 0 0,-3 5-74 0 0,-13 75 1149 0 0,22-88-1123 0 0,0 0 0 0 0,0 0 8 0 0,0 0 17 0 0,0 0-4 0 0,80 11 1330 0 0,-65-8-1342 0 0,-1 0-1 0 0,1 1 0 0 0,-1 0 1 0 0,-1 1-1 0 0,1 1 1 0 0,-1 0-1 0 0,0 0 1 0 0,0 2-1 0 0,0 0 0 0 0,-1 0 1 0 0,-1 1-1 0 0,1 0 1 0 0,-1 1-35 0 0,4 2 75 0 0,83 94 122 0 0,-85-88-152 0 0,-1 1 0 0 0,0 1-1 0 0,-1 0 1 0 0,-2 0-1 0 0,0 1 1 0 0,-1 1 0 0 0,-1-1-1 0 0,0 1 1 0 0,2 23-45 0 0,-8-39 21 0 0,0-1 0 0 0,0 1-1 0 0,-1 0 1 0 0,0 0 0 0 0,0 0 0 0 0,0 0 0 0 0,-1-1 0 0 0,0 1 0 0 0,0 0 0 0 0,0 0-1 0 0,-1-1 1 0 0,0 1 0 0 0,0-1 0 0 0,0 1 0 0 0,-1-1 0 0 0,0 0 0 0 0,0 0 0 0 0,0 0-1 0 0,-1-1 1 0 0,-2 4-21 0 0,-4 2 38 0 0,-1-1-1 0 0,0 0 0 0 0,0-1 0 0 0,-1-1 1 0 0,0 1-1 0 0,0-2 0 0 0,-1 0 0 0 0,0 0 1 0 0,0-1-1 0 0,0-1 0 0 0,-1 0 0 0 0,1-1 1 0 0,-1 0-1 0 0,0-1 0 0 0,-10 0-37 0 0,19-2 5 0 0,-6 3 13 0 0,1 0-1 0 0,-1-1 1 0 0,0-1-1 0 0,0 0 1 0 0,0 0 0 0 0,-1-1-1 0 0,1-1 1 0 0,0 0-1 0 0,0 0 1 0 0,0-1 0 0 0,0 0-1 0 0,1-1 1 0 0,-1 0-1 0 0,1-1 1 0 0,-1 0 0 0 0,1-1-1 0 0,-3-2-17 0 0,9 2-49 0 0,0 1-1 0 0,1-1 0 0 0,0 0 1 0 0,0 0-1 0 0,1 0 1 0 0,-1 0-1 0 0,1 0 1 0 0,0-1-1 0 0,1 1 1 0 0,-1-1-1 0 0,1 1 0 0 0,0-1 1 0 0,0 1-1 0 0,1-1 1 0 0,0 0-1 0 0,0 1 1 0 0,0-1-1 0 0,0 0 1 0 0,1 0 49 0 0,16-13-3413 0 0,-8 16-5178 0 0,-4 3-3165 0 0</inkml:trace>
  <inkml:trace contextRef="#ctx0" brushRef="#br0" timeOffset="482.162">858 182 2409 0 0,'0'0'2491'0'0,"0"0"-798"0"0,0 0-314 0 0,0 0 155 0 0,0 0 278 0 0,0 0 106 0 0,0 0-171 0 0,0 0-372 0 0,0 0-384 0 0,0 0-244 0 0,0 0-126 0 0,0 0-46 0 0,0 0-11 0 0,3-4-29 0 0,12-10-68 0 0,-19 47 2149 0 0,-26 150-503 0 0,-41 82-1664 0 0,-27-69-790 0 0,61-167-1441 0 0,6-29-6300 0 0,27-11 1060 0 0,4-17 765 0 0,1 20 4132 0 0,-1 0 1698 0 0</inkml:trace>
  <inkml:trace contextRef="#ctx0" brushRef="#br0" timeOffset="958.485">817 223 360 0 0,'0'0'1886'0'0,"0"0"-95"0"0,0 0-63 0 0,0 0 151 0 0,0 0 148 0 0,0 0 21 0 0,0 0-155 0 0,0 0-275 0 0,0 0-347 0 0,0 0-331 0 0,0 0-300 0 0,0 0-244 0 0,3-16-149 0 0,9-45-100 0 0,-9 46-58 0 0,7 26 557 0 0,6 15-131 0 0,-1 1 1 0 0,-1 1-1 0 0,-1 0 1 0 0,-2 1-1 0 0,-1 1 1 0 0,-1-1-1 0 0,1 10-515 0 0,16 48 456 0 0,86 171-66 0 0,-67-192-341 0 0,-24-95 2730 0 0,16-70-2336 0 0,-4-2 0 0 0,-5-2 0 0 0,14-102-443 0 0,-23 106 46 0 0,44-48-827 0 0,-59 141-1263 0 0,3 14-11203 0 0,-7-3 1904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2 213 2216 0 0,'0'0'1900'0'0,"0"0"-167"0"0,0 0-76 0 0,0 0 98 0 0,0 0 85 0 0,0 0-66 0 0,0 0-201 0 0,0 0-323 0 0,0 0-324 0 0,0 0-212 0 0,0 0-69 0 0,-1 0 4380 0 0,39-37-2762 0 0,-11 16-2088 0 0,1 1 0 0 0,0 1 1 0 0,2 2-1 0 0,0 1 0 0 0,1 1 1 0 0,0 2-1 0 0,1 1 0 0 0,0 1 1 0 0,1 2-1 0 0,0 1 0 0 0,19-1-175 0 0,-47 8 4 0 0,0 0 0 0 0,-1 0 0 0 0,1 0 0 0 0,0 0 0 0 0,0 1 0 0 0,0 0-1 0 0,0 0 1 0 0,0 0 0 0 0,0 1 0 0 0,0-1 0 0 0,0 1 0 0 0,0 1 0 0 0,0-1 0 0 0,0 1 0 0 0,0-1 0 0 0,-1 1-1 0 0,1 1 1 0 0,-1-1 0 0 0,0 0 0 0 0,1 1 0 0 0,-1 0 0 0 0,0 0 0 0 0,-1 1 0 0 0,1-1 0 0 0,0 1-1 0 0,0 1-2 0 0,2 4 7 0 0,-1 0 0 0 0,0 0 0 0 0,0 1 0 0 0,-1 0 0 0 0,-1-1 0 0 0,0 1 1 0 0,0 1-1 0 0,-1-1 0 0 0,0 0 0 0 0,-1 1 0 0 0,0-1 0 0 0,0 0 1 0 0,-1 1-1 0 0,-1-1 0 0 0,1 1 0 0 0,-2-1 0 0 0,0 1 0 0 0,0-1 1 0 0,-1 0-1 0 0,0 0 0 0 0,0 0 0 0 0,-1 0 0 0 0,-1-1 0 0 0,0 0 1 0 0,0 0-1 0 0,-2 3-8 0 0,-9 12 13 0 0,0-2 1 0 0,-1 0 0 0 0,-2 0 0 0 0,0-2 0 0 0,-1 0-1 0 0,-1-1 1 0 0,0-2 0 0 0,-2 0 0 0 0,-8 5-14 0 0,-55 28-10 0 0,87-48 3 0 0,0-1 0 0 0,0 1-1 0 0,0-1 1 0 0,0 0 0 0 0,0 1-1 0 0,0-1 1 0 0,1 0 0 0 0,-1 0-1 0 0,0 0 1 0 0,1 0 0 0 0,-1 0 0 0 0,0 0-1 0 0,1-1 1 0 0,-1 1 0 0 0,1 0-1 0 0,-1-1 1 0 0,1 1 0 0 0,0-1-1 0 0,-1 1 1 0 0,1-1 0 0 0,-1 0-1 0 0,1 0 1 0 0,0 1 0 0 0,-1-1-1 0 0,1-1 1 0 0,0 1 0 0 0,0 0 7 0 0,22 4 29 0 0,-4-3-27 0 0,0 1 0 0 0,0 0 0 0 0,0 2 0 0 0,0 0-1 0 0,-1 1 1 0 0,1 1 0 0 0,-1 1 0 0 0,-1 1 0 0 0,1 1-1 0 0,-1 0 1 0 0,-1 1 0 0 0,0 1 0 0 0,0 1 0 0 0,-1 0-1 0 0,0 1 1 0 0,-1 1 0 0 0,3 4-2 0 0,-16-15 6 0 0,0 0-1 0 0,0 1 1 0 0,-1-1 0 0 0,1 1 0 0 0,-1-1 0 0 0,0 1-1 0 0,0-1 1 0 0,0 1 0 0 0,0 0 0 0 0,0 0 0 0 0,-1-1-1 0 0,0 1 1 0 0,0 0 0 0 0,0 0 0 0 0,0 0-1 0 0,-1-1 1 0 0,1 1 0 0 0,-1 0 0 0 0,0-1 0 0 0,0 1-1 0 0,0 0 1 0 0,-1-1 0 0 0,1 1 0 0 0,-1-1-1 0 0,0 0 1 0 0,0 0 0 0 0,0 1 0 0 0,0-1 0 0 0,0 0-1 0 0,-1-1 1 0 0,-2 3-6 0 0,-3 4 26 0 0,-1-1 0 0 0,0 1 0 0 0,-1-2 0 0 0,0 1 0 0 0,0-2-1 0 0,-1 1 1 0 0,0-1 0 0 0,0-1 0 0 0,-3 1-26 0 0,-10 4 50 0 0,-1-2 0 0 0,-1-1 0 0 0,1-1 0 0 0,-1-1 0 0 0,0-1 0 0 0,-1-2 0 0 0,1 0 0 0 0,-4-2-50 0 0,60-15-1526 0 0,26-1-1656 0 0,-31 10-1264 0 0,-1-1-4848 0 0,-15 3-560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8250 0 0,'0'0'2131'0'0,"0"0"-541"0"0,0 0-122 0 0,0 0 195 0 0,0 0 133 0 0,0 0-91 0 0,0 0-277 0 0,0 0-341 0 0,0 0-278 0 0,0 0-183 0 0,0 0-134 0 0,0 0-133 0 0,0 0-107 0 0,-15 27-80 0 0,-46 81-60 0 0,46-74-8 0 0,15-33-128 0 0,0-1 0 0 0,0 1 0 0 0,0-1 0 0 0,0 1 1 0 0,0-1-1 0 0,0 1 0 0 0,0-1 0 0 0,1 0 0 0 0,-1 1 0 0 0,0-1 1 0 0,0 1-1 0 0,0-1 0 0 0,0 1 0 0 0,1-1 0 0 0,-1 1 0 0 0,0-1 1 0 0,0 1-1 0 0,1-1 0 0 0,-1 0 0 0 0,0 1 0 0 0,1-1 0 0 0,-1 0 1 0 0,0 1-1 0 0,1-1 0 0 0,-1 0 0 0 0,1 1 0 0 0,-1-1 0 0 0,1 0 1 0 0,-1 0-1 0 0,0 0 0 0 0,1 1 0 0 0,-1-1 0 0 0,1 0 0 0 0,-1 0 1 0 0,1 0-1 0 0,-1 0 0 0 0,1 0 0 0 0,-1 0 0 0 0,1 0 0 0 0,-1 0 1 0 0,1 0-1 0 0,-1 0 0 0 0,1 0 0 0 0,-1 0 0 0 0,1 0 0 0 0,-1 0 1 0 0,1-1-1 0 0,-1 1 0 0 0,1 0 0 0 0,-1 0 0 0 0,0 0 0 0 0,1-1 1 0 0,-1 1-1 0 0,1 0 0 0 0,-1-1 0 0 0,0 1 0 0 0,1 0 0 0 0,-1-1 1 0 0,0 1-1 0 0,1 0 0 0 0,-1-1 24 0 0,16-11-3423 0 0,-5 1-5190 0 0,-7 4-1941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53 8610 0 0,'0'0'1642'0'0,"0"0"-285"0"0,0 0-54 0 0,0 0 96 0 0,0 0 47 0 0,0 0-127 0 0,0 0-256 0 0,0 0-243 0 0,0 0-179 0 0,0 0-113 0 0,0 0-30 0 0,0 0 10 0 0,0 0-27 0 0,-25 11-34 0 0,-75 37-51 0 0,32 7 174 0 0,52-35-515 0 0,1 0 0 0 0,1 1 0 0 0,0 0 1 0 0,2 1-1 0 0,0 0 0 0 0,2 1 1 0 0,1 1-1 0 0,0-1 0 0 0,2 1 1 0 0,0 1-1 0 0,2-1 0 0 0,1 1 1 0 0,1 0-1 0 0,1 0 0 0 0,1 13-55 0 0,2-31 11 0 0,-1 0 0 0 0,2 0-1 0 0,-1-1 1 0 0,1 1 0 0 0,0-1 0 0 0,0 1-1 0 0,1-1 1 0 0,-1 1 0 0 0,1-1 0 0 0,1 0-1 0 0,-1-1 1 0 0,1 1 0 0 0,1 0 0 0 0,-1-1-1 0 0,0 0 1 0 0,1 0 0 0 0,0 0 0 0 0,1-1-1 0 0,-1 0 1 0 0,1 0 0 0 0,-1 0 0 0 0,1 0-1 0 0,0-1 1 0 0,0 0 0 0 0,1-1 0 0 0,-1 1-1 0 0,1-1 1 0 0,-1 0 0 0 0,1-1 0 0 0,0 1-1 0 0,1-1-10 0 0,11 2 159 0 0,0-1 0 0 0,1 0 0 0 0,-1-2 0 0 0,0 0 0 0 0,0-1-1 0 0,1-1 1 0 0,-1-1 0 0 0,0 0 0 0 0,0-2 0 0 0,12-4-159 0 0,-9 1 210 0 0,-1-2 0 0 0,-1 0 0 0 0,1-1 0 0 0,-2-1-1 0 0,0-1 1 0 0,0-1 0 0 0,-1 0 0 0 0,-1-1 0 0 0,0-1 0 0 0,-1-1 0 0 0,-1 0 0 0 0,11-17-210 0 0,-17 22 40 0 0,-1-1 0 0 0,0 1 0 0 0,-1-2 0 0 0,0 1-1 0 0,-1-1 1 0 0,-1 0 0 0 0,0 0 0 0 0,-1 0 0 0 0,0-1 0 0 0,-1 1 0 0 0,-1-1 0 0 0,0 0-1 0 0,-1 0 1 0 0,-1 0 0 0 0,0 0 0 0 0,-1 0 0 0 0,-1 1 0 0 0,0-1 0 0 0,-1 0 0 0 0,-1-3-40 0 0,0 7-22 0 0,-1 0 0 0 0,0 0 1 0 0,0 0-1 0 0,-1 1 1 0 0,-1 0-1 0 0,1 0 0 0 0,-2 0 1 0 0,1 1-1 0 0,-1 0 1 0 0,-1 1-1 0 0,0 0 0 0 0,0 0 1 0 0,0 1-1 0 0,-1 0 1 0 0,0 0-1 0 0,0 1 0 0 0,-1 1 1 0 0,0-1-1 0 0,0 2 1 0 0,0 0-1 0 0,0 0 0 0 0,-1 1 1 0 0,1 0-1 0 0,-1 1 1 0 0,0 1-1 0 0,-1-1 22 0 0,-3 1-292 0 0,-1 1 0 0 0,1 0 0 0 0,0 1 0 0 0,-1 0 1 0 0,1 2-1 0 0,0 0 0 0 0,0 0 0 0 0,1 2 0 0 0,-1 0 0 0 0,1 1 0 0 0,0 0 0 0 0,0 1 0 0 0,1 1 0 0 0,0 0 1 0 0,0 1-1 0 0,1 1 0 0 0,-5 4 292 0 0,-19 18-4059 0 0,13-10-3146 0 0,7-3-4951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302 137 3169 0 0,'0'0'2187'0'0,"0"0"-259"0"0,0 0 34 0 0,0 0 130 0 0,0 0 0 0 0,0 0-173 0 0,0 0-307 0 0,0 0-329 0 0,0 0-242 0 0,0 0-151 0 0,0 0-123 0 0,0 0-96 0 0,0 0-91 0 0,1-6-73 0 0,0 0-1254 0 0,0-8 3879 0 0,0 29-860 0 0,-34 143-2103 0 0,9-84-205 0 0,-4 0 0 0 0,-3-2 0 0 0,-3-2 0 0 0,-3 0 0 0 0,-41 56 36 0 0,38-45-1741 0 0,42-77-6537 0 0,17-27-3561 0 0,-15 16 6351 0 0</inkml:trace>
  <inkml:trace contextRef="#ctx0" brushRef="#br0" timeOffset="501.181">240 262 0 0 0,'0'0'1844'0'0,"0"0"294"0"0,0 0 161 0 0,0 0 41 0 0,0 0-72 0 0,0 0-160 0 0,0 0-259 0 0,0 0-302 0 0,0 0-262 0 0,0 0-214 0 0,0 0-148 0 0,0 0-111 0 0,0 0-57 0 0,4-28-47 0 0,13-82-90 0 0,-12 82-109 0 0,39 85 1237 0 0,-32-25-1593 0 0,-2 0 0 0 0,-1 0 0 0 0,-2 1 0 0 0,0 0 0 0 0,-2 9-153 0 0,13 58 111 0 0,-3-15-81 0 0,27 91 34 0 0,-13-132-64 0 0,1-62 1230 0 0,-14-1-1074 0 0,-2-1 0 0 0,0-1-1 0 0,-1 0 1 0 0,0-1 0 0 0,-2 0-1 0 0,-1-1 1 0 0,-1 0 0 0 0,-1 0-1 0 0,-1-1 1 0 0,3-16-156 0 0,13-62 140 0 0,-12 48-95 0 0,2 0 0 0 0,3 1 1 0 0,2 0-1 0 0,5-6-45 0 0,13-51-436 0 0,-36 109 112 0 0,0 1-224 0 0,-2 19-3184 0 0,2-9-1215 0 0,-2-2-6971 0 0</inkml:trace>
  <inkml:trace contextRef="#ctx0" brushRef="#br0" timeOffset="1726.17">1241 387 0 0 0,'0'0'972'0'0,"0"0"661"0"0,0 0 155 0 0,0 0-124 0 0,0 0-191 0 0,0 0-196 0 0,0 0-61 0 0,0 0-42 0 0,0 0-3 0 0,0 0-9 0 0,0 0-12 0 0,0-8-25 0 0,-3-25-65 0 0,-15 10 4042 0 0,-21 17-3286 0 0,36 6-1591 0 0,-91 15 2019 0 0,90-14-2212 0 0,0 0-1 0 0,0 0 0 0 0,0 0 1 0 0,0 1-1 0 0,0 0 1 0 0,1 0-1 0 0,-1 0 0 0 0,1 0 1 0 0,0 0-1 0 0,-1 1 1 0 0,1-1-1 0 0,0 1 0 0 0,0 0 1 0 0,1 0-1 0 0,-1 0 1 0 0,0 1-1 0 0,1-1 0 0 0,0 0 1 0 0,0 1-1 0 0,0 0 1 0 0,0-1-1 0 0,1 1 0 0 0,-1 0 1 0 0,0 4-32 0 0,0 1 7 0 0,1-4-5 0 0,0-1-1 0 0,0 0 1 0 0,0 1 0 0 0,1-1-1 0 0,-1 1 1 0 0,1-1 0 0 0,0 0-1 0 0,0 1 1 0 0,1-1 0 0 0,-1 1-1 0 0,1-1 1 0 0,0 1 0 0 0,0-1-1 0 0,0 0 1 0 0,1 0 0 0 0,0 1-1 0 0,0-1 1 0 0,0 0-1 0 0,0 0-1 0 0,77 49 298 0 0,-22-21-78 0 0,-53-27-193 0 0,0 1 0 0 0,0 0-1 0 0,-1 0 1 0 0,0 0 0 0 0,0 0 0 0 0,0 1 0 0 0,-1-1 0 0 0,1 1-1 0 0,-2 0 1 0 0,1 0 0 0 0,-1 0 0 0 0,0-1 0 0 0,0 1-1 0 0,-1 0 1 0 0,0 0 0 0 0,0 0 0 0 0,-1 0 0 0 0,0 0 0 0 0,0 0-1 0 0,-1 0 1 0 0,0 0 0 0 0,0-1 0 0 0,0 1 0 0 0,-1-1 0 0 0,0 1-1 0 0,-2 3-26 0 0,3-5 41 0 0,0 0 0 0 0,0 0-1 0 0,0 0 1 0 0,0-1-1 0 0,-1 1 1 0 0,0-1 0 0 0,0 1-1 0 0,0-1 1 0 0,-1 0-1 0 0,1 0 1 0 0,-1 0-1 0 0,0-1 1 0 0,0 1 0 0 0,0-1-1 0 0,-1 0 1 0 0,-3 2-41 0 0,1-3 33 0 0,0-1 0 0 0,0 0 1 0 0,1-1-1 0 0,-1 0 0 0 0,0 0 0 0 0,0 0 1 0 0,0 0-1 0 0,1-1 0 0 0,-1-1 0 0 0,0 1 0 0 0,1-1 1 0 0,-1 0-1 0 0,1 0 0 0 0,-1-1 0 0 0,1 0 1 0 0,0 0-1 0 0,0 0 0 0 0,0-1 0 0 0,1 0 1 0 0,-1 0-1 0 0,0-1-33 0 0,-48-25 25 0 0,22 11-2394 0 0,32 18 170 0 0,0 1-3508 0 0,0 0-6777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7:58.2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1 656 0 0 0,'40'-29'1212'0'0,"16"29"1021"0"0,53 11 1250 0 0,219-38-466 0 0,34 17-2721 0 0,-296 6-128 0 0,0-3-1 0 0,-1-2 1 0 0,19-8-168 0 0,-14 4 40 0 0,5-1 6 0 0,1 4 0 0 0,1 3 0 0 0,7 3-46 0 0,358-14-56 0 0,-79 29-122 0 0,-187 4 232 0 0,1-7 1 0 0,28-9-55 0 0,-93 1 52 0 0,478-18 88 0 0,-281 2-81 0 0,-17-5-53 0 0,89 18-299 0 0,-14 31-243 0 0,-91-41 555 0 0,-99 4-69 0 0,405-16-87 0 0,40-9-79 0 0,14 13 144 0 0,-269 10 50 0 0,38-4 10 0 0,-77-13 126 0 0,112-3-25 0 0,-102 54-190 0 0,-240-13 33 0 0,254 8-139 0 0,-48-10 306 0 0,57-8 134 0 0,-89-22 37 0 0,68-11 282 0 0,105 14-552 0 0,387 23 200 0 0,-496-14 420 0 0,9-16-620 0 0,1 10 444 0 0,210 9 123 0 0,63-12 77 0 0,-573 16-621 0 0,560-30 471 0 0,-132 25-407 0 0,111-22 146 0 0,52 16-178 0 0,-113-15 105 0 0,-331 20-134 0 0,0 9 0 0 0,72 14-26 0 0,-240-13-9 0 0,248-1 126 0 0,-118-6-144 0 0,1 7-1 0 0,21 9 28 0 0,167 14 8 0 0,-155-12 7 0 0,106 13-108 0 0,36-13 93 0 0,-25-1 70 0 0,24 33-92 0 0,-32-25 217 0 0,153-18 210 0 0,-221-2-318 0 0,-42-13-1 0 0,146-31 58 0 0,-27 27-105 0 0,237 14 168 0 0,-185-7-99 0 0,-111-17 184 0 0,121 4 37 0 0,-132-6 267 0 0,-86 8-220 0 0,-24-2 362 0 0,-109 17-596 0 0,13-2 113 0 0,-30 9-209 0 0,-1 0-6 0 0,0 0-7 0 0,0 0 0 0 0,0 0 6 0 0,21-3 2028 0 0,173-19-1930 0 0,0 18-73 0 0,-173 4-142 0 0,1 2 0 0 0,0 1-1 0 0,-1 0 1 0 0,0 2 0 0 0,0 0-1 0 0,0 2 1 0 0,0 0 0 0 0,-1 1 78 0 0,8 9-1692 0 0,-17-1-7307 0 0,-10-8-468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8:4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494 359 0 0 0,'0'0'256'0'0,"0"0"1036"0"0,0 0 433 0 0,0 0 63 0 0,0 0-81 0 0,0 0-224 0 0,0 0-249 0 0,0 0-151 0 0,0 0-105 0 0,0 0-52 0 0,1-3-24 0 0,4-18 1012 0 0,-4 17-1517 0 0,0 0 0 0 0,0 0-1 0 0,0 1 1 0 0,0-1 0 0 0,0 0-1 0 0,-1 0 1 0 0,1 0 0 0 0,-1 0-1 0 0,0 0 1 0 0,-1 0 0 0 0,1 0-1 0 0,-1 0 1 0 0,1 0 0 0 0,-1 1-1 0 0,0-1 1 0 0,-1 0 0 0 0,1 0-1 0 0,-1 1 1 0 0,0-2-397 0 0,-50-51 1932 0 0,-13 22-919 0 0,-40 36-312 0 0,98 1-679 0 0,-1 0-1 0 0,1 1 1 0 0,0 1 0 0 0,0-1-1 0 0,1 1 1 0 0,-1 0 0 0 0,1 0-1 0 0,0 1 1 0 0,0 0-1 0 0,1 0 1 0 0,0 1 0 0 0,0-1-1 0 0,0 2-21 0 0,-1 2 24 0 0,0 2-1 0 0,1-1 0 0 0,0 1 1 0 0,1-1-1 0 0,0 1 0 0 0,1 1 0 0 0,0-1 1 0 0,1 0-1 0 0,0 1 0 0 0,1-1 1 0 0,1 1-1 0 0,0-1 0 0 0,1 1 1 0 0,0-1-1 0 0,1 6-23 0 0,35 171 281 0 0,19-17-21 0 0,14 23-113 0 0,-61-155 0 0 0,-3 1 1 0 0,-2 0-1 0 0,-1-1 0 0 0,-2 29-147 0 0,15 50 230 0 0,-5-26-45 0 0,-24-61 42 0 0,-23 8-22 0 0,-24-10 10 0 0,-36-26 214 0 0,69-15-246 0 0,-9-19 20 0 0,0-6-97 0 0,-11-18 69 0 0,39 50 510 0 0,6 3-3940 0 0,1 1-4806 0 0,1 0-4291 0 0</inkml:trace>
  <inkml:trace contextRef="#ctx0" brushRef="#br0" timeOffset="5961.736">525 1390 0 0 0,'0'0'232'0'0,"0"0"630"0"0,0 0 250 0 0,7-4 76 0 0,27-21 1277 0 0,-33 25 7467 0 0,-5 2-5116 0 0,-32 18-4793 0 0,31-15 9 0 0,-1 0 0 0 0,1 1 1 0 0,1-1-1 0 0,-1 1 1 0 0,1 0-1 0 0,0 1 0 0 0,0-1 1 0 0,1 1-1 0 0,0-1 0 0 0,0 1 1 0 0,1 0-1 0 0,-1 0 1 0 0,1 0-1 0 0,1 0 0 0 0,0 1 1 0 0,0-1-1 0 0,0 0 0 0 0,1 1 1 0 0,0-1-1 0 0,0 1 0 0 0,1-1 1 0 0,0 0-1 0 0,0 0 1 0 0,1 1-1 0 0,0-1 0 0 0,0 1-32 0 0,44 59 724 0 0,-44-65-640 0 0,-1 1 0 0 0,1-1 0 0 0,0 0-1 0 0,0 0 1 0 0,0 0 0 0 0,0 0 0 0 0,0 0-1 0 0,0 0 1 0 0,0 0 0 0 0,1 0 0 0 0,-1-1-1 0 0,1 0 1 0 0,-1 1 0 0 0,1-1 0 0 0,-1 0-1 0 0,1 0 1 0 0,0 0 0 0 0,0 0 0 0 0,-1-1-1 0 0,1 1 1 0 0,0-1 0 0 0,0 0 0 0 0,0 0-1 0 0,0 0 1 0 0,-1 0 0 0 0,1 0-1 0 0,0-1 1 0 0,0 1 0 0 0,0-1 0 0 0,0 1-1 0 0,-1-1 1 0 0,1 0 0 0 0,0 0 0 0 0,0-1-84 0 0,98-53 947 0 0,-88 47-853 0 0,15-33 417 0 0,-13-29-44 0 0,-24 1-131 0 0,-7 28-173 0 0,-5 23-89 0 0,-6 3 56 0 0,-16 4-134 0 0,-58 15-3 0 0,83 1-379 0 0,7 0-4081 0 0,4-1-2393 0 0,4-3-4164 0 0</inkml:trace>
  <inkml:trace contextRef="#ctx0" brushRef="#br0" timeOffset="9624.093">689 54 0 0 0,'0'0'1332'0'0,"0"0"169"0"0,0 0 144 0 0,0 0 76 0 0,0 0-2 0 0,0 0-48 0 0,0 0-147 0 0,0 0-161 0 0,0 0-177 0 0,0 0-170 0 0,-6 4 6043 0 0,-19 14-6897 0 0,-23 40 719 0 0,19 50-125 0 0,28-104-708 0 0,1 0 1 0 0,0 0-1 0 0,0-1 1 0 0,0 1-1 0 0,1 0 1 0 0,-1 0-1 0 0,1 0 1 0 0,0 0 0 0 0,0 0-1 0 0,0 0 1 0 0,1-1-1 0 0,-1 1 1 0 0,1 0-1 0 0,0-1 1 0 0,0 1-1 0 0,0-1 1 0 0,1 0-1 0 0,-1 0 1 0 0,1 0-1 0 0,0 0 1 0 0,0 0 0 0 0,0-1-1 0 0,0 1 1 0 0,0-1-1 0 0,0 0 1 0 0,1 1-1 0 0,-1-2 1 0 0,1 1-1 0 0,-1 0 1 0 0,1-1-1 0 0,0 0 1 0 0,0 1-1 0 0,-1-1 1 0 0,1-1 0 0 0,0 1-1 0 0,0-1 1 0 0,0 1-1 0 0,2-1-48 0 0,91 7 890 0 0,-96-7-888 0 0,1 1 29 0 0,0-1 0 0 0,-1 0 1 0 0,1 0-1 0 0,0 1 0 0 0,0-1 0 0 0,0 0 0 0 0,0 0 1 0 0,0-1-1 0 0,0 1 0 0 0,-1 0 0 0 0,1-1 1 0 0,0 1-1 0 0,0-1 0 0 0,0 1 0 0 0,-1-1 1 0 0,1 0-1 0 0,0 0 0 0 0,-1 0 0 0 0,1 0 0 0 0,-1 0 1 0 0,1 0-1 0 0,-1 0 0 0 0,1-1 0 0 0,-1 1 1 0 0,0 0-1 0 0,0-1 0 0 0,1 1 0 0 0,-1-1 0 0 0,0 1 1 0 0,0-1-1 0 0,-1 0 0 0 0,2-1-31 0 0,5-8 67 0 0,0-1 0 0 0,-1 0 0 0 0,-1-1-1 0 0,0 1 1 0 0,0-1 0 0 0,-1 0 0 0 0,-1-1 0 0 0,0 1-1 0 0,-1 0 1 0 0,0-1 0 0 0,-1 0 0 0 0,-1-8-67 0 0,0 11 68 0 0,-14-60 162 0 0,-5 41-55 0 0,12 26-196 0 0,0-1-1 0 0,0 1 1 0 0,-1 0-1 0 0,0 0 1 0 0,0 1 0 0 0,0 0-1 0 0,0 0 1 0 0,0 1-1 0 0,0 0 1 0 0,-1 1-1 0 0,1-1 1 0 0,-1 2 0 0 0,1-1-1 0 0,-1 1 1 0 0,1 1-1 0 0,-8 0 22 0 0,13-1-37 0 0,-8 13-2882 0 0,6-8-832 0 0,3-1-4046 0 0,2-4-4214 0 0</inkml:trace>
  <inkml:trace contextRef="#ctx0" brushRef="#br0" timeOffset="10641.949">1021 227 720 0 0,'0'0'2415'0'0,"0"0"-430"0"0,0 0-260 0 0,0 0-7 0 0,0 0 61 0 0,0 0-76 0 0,0 0-256 0 0,0 0-341 0 0,0 0-269 0 0,0 0-151 0 0,0 0-75 0 0,0 0-50 0 0,3 29 2576 0 0,-6-15-2396 0 0,13-17 1410 0 0,20-22-1156 0 0,-30 25-943 0 0,0 0 20 0 0,0 0 20 0 0,0 0 6 0 0,0 0 3 0 0,0 0-6 0 0,0 0-9 0 0,0 0 12 0 0,0 0-10 0 0,0 0-15 0 0,-23 24 690 0 0,19-22-5749 0 0,4-3-5418 0 0,1-2-141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8:58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104 111 0 0 0,'0'0'201'0'0,"3"-5"460"0"0,12-15 141 0 0,-11 15 41 0 0,-4 5 25 0 0,0 0 26 0 0,0 0-13 0 0,0 0-23 0 0,8-8 2143 0 0,-5 5 2944 0 0,-8-10-1469 0 0,-14 11-2297 0 0,7 2-2019 0 0,-31 7 1343 0 0,39-4-1439 0 0,1 1 0 0 0,-1-1 0 0 0,1 1 0 0 0,0 0 0 0 0,0 0 0 0 0,0 0 0 0 0,0 0 0 0 0,1 0 0 0 0,-1 1 0 0 0,1-1 0 0 0,0 1 0 0 0,0-1 0 0 0,1 1 0 0 0,0 0 0 0 0,0 0 0 0 0,0 0 0 0 0,0 0 0 0 0,1 0 0 0 0,-1 0 0 0 0,1 0 0 0 0,1 0 0 0 0,-1 0 0 0 0,1 0 0 0 0,0-1 0 0 0,0 1 0 0 0,0 0 0 0 0,2 4-64 0 0,30 45 436 0 0,17-13 158 0 0,-19-33-121 0 0,36-15 479 0 0,-22-26-472 0 0,-25 0-229 0 0,-3-5-90 0 0,-6 17-62 0 0,-13-38 416 0 0,-15 29-447 0 0,-1-3 5 0 0,-8 6-53 0 0,19 25-35 0 0,0-1-1 0 0,0 1 1 0 0,0 0 0 0 0,0 0-1 0 0,-1 1 1 0 0,1 0-1 0 0,0 0 1 0 0,-1 1 0 0 0,1 0-1 0 0,-1 0 1 0 0,1 1-1 0 0,0 0 1 0 0,-1 0 0 0 0,1 1-1 0 0,0 0 1 0 0,0 0-1 0 0,0 1 1 0 0,0 0 0 0 0,0 0-1 0 0,1 0 1 0 0,-1 1-1 0 0,1 0 1 0 0,-1 1 15 0 0,1-2-27 0 0,-15 15-248 0 0,18-11-2425 0 0,12 1-7185 0 0,-4-4-1955 0 0</inkml:trace>
  <inkml:trace contextRef="#ctx0" brushRef="#br0" timeOffset="1419.327">104 287 0 0 0,'0'0'847'0'0,"0"0"182"0"0,0 0 30 0 0,0 0-5 0 0,0 0 14 0 0,0 0-1 0 0,0 0-29 0 0,0 0-52 0 0,0 0-67 0 0,2-3-52 0 0,10-16 716 0 0,-15 3 9344 0 0,-19 25-8623 0 0,-29 41-1488 0 0,24 7 116 0 0,25-53-859 0 0,-1 1 0 0 0,1-1 0 0 0,1 1 0 0 0,-1 0-1 0 0,1-1 1 0 0,0 1 0 0 0,0 0 0 0 0,0 0 0 0 0,1 0-1 0 0,0 0 1 0 0,-1 0 0 0 0,2 0 0 0 0,-1 0 0 0 0,1 0 0 0 0,0 0-73 0 0,0-1 25 0 0,1 0 0 0 0,0 0 0 0 0,0 0 1 0 0,1-1-1 0 0,-1 1 0 0 0,1 0 0 0 0,0-1 1 0 0,0 0-1 0 0,0 0 0 0 0,0 0 0 0 0,0 0 1 0 0,1 0-1 0 0,0-1 0 0 0,-1 0 1 0 0,1 1-1 0 0,0-1 0 0 0,0 0 0 0 0,3 0-25 0 0,-2 0 47 0 0,0-1 0 0 0,0 0 0 0 0,0 0 0 0 0,0-1 0 0 0,1 1 0 0 0,-1-1-1 0 0,0 0 1 0 0,0 0 0 0 0,0-1 0 0 0,1 0 0 0 0,-1 0 0 0 0,0 0 0 0 0,0 0-1 0 0,4-3-46 0 0,45-28 282 0 0,-17 8-87 0 0,-21 3 1 0 0,-2-5 4 0 0,-3-72 152 0 0,-30 60-312 0 0,-2 2-12 0 0,20 34-34 0 0,-1 0 0 0 0,0 1 0 0 0,0 0 1 0 0,-1-1-1 0 0,1 1 0 0 0,0 0 0 0 0,0 0 1 0 0,-1 0-1 0 0,1 0 0 0 0,0 0 0 0 0,-1 1 1 0 0,1-1-1 0 0,-1 1 0 0 0,1-1 0 0 0,-1 1 0 0 0,1 0 1 0 0,-1 0-1 0 0,1 0 0 0 0,-1 0 0 0 0,1 1 1 0 0,-1-1-1 0 0,1 1 0 0 0,-1-1 0 0 0,1 1 1 0 0,0 0-1 0 0,-1 0 0 0 0,1 0 0 0 0,0 0 1 0 0,0 1-1 0 0,0-1 0 0 0,-1 0 6 0 0,-33 11-913 0 0,36-12 551 0 0,0 0-181 0 0,0 0-328 0 0,0 0-582 0 0,0 0-1072 0 0,0 0-3243 0 0,0 0-6361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06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4 0 0 0,'0'0'1220'0'0,"0"0"90"0"0,0 0 29 0 0,0 0-126 0 0,0 0-135 0 0,0 0-120 0 0,0 0-130 0 0,3-1-25 0 0,0 0-372 0 0,3 0-150 0 0,1 0 3852 0 0,-6 1-3368 0 0,-1 0-22 0 0,0 0-23 0 0,0 0-6 0 0,0 0-53 0 0,0 0-45 0 0,0 0-44 0 0,0 0-50 0 0,0 0-20 0 0,0 0-13 0 0,0 0-24 0 0,0 0-41 0 0,0 0-21 0 0,0 0-32 0 0,0 0-23 0 0,0 0-15 0 0,0 0-44 0 0,0 0-19 0 0,0 0-21 0 0,-32 0 397 0 0,-22 0-59 0 0,52 2-549 0 0,0-1 0 0 0,0 1 0 0 0,0-1 0 0 0,1 1 0 0 0,-1-1 0 0 0,0 1 0 0 0,1 0 1 0 0,-1 0-1 0 0,1 0 0 0 0,0 0 0 0 0,0 0 0 0 0,0 0 0 0 0,0 0 0 0 0,0 1 1 0 0,0-1-1 0 0,0 0 0 0 0,1 0 0 0 0,-1 1 0 0 0,1-1 0 0 0,-1 1 0 0 0,1-1 0 0 0,0 0 1 0 0,0 1-1 0 0,0-1 0 0 0,0 1 0 0 0,1-1 0 0 0,-1 0 0 0 0,1 1 0 0 0,-1-1 1 0 0,1 1-39 0 0,-1 6 40 0 0,56 27 169 0 0,-6-7-46 0 0,-36-6-94 0 0,-8-6 62 0 0,-6-16-126 0 0,0-1 5 0 0,0 0-1 0 0,0 0 4 0 0,1 26 401 0 0,-2-24-375 0 0,0 1-1 0 0,0-1 1 0 0,0 1 0 0 0,0-1 0 0 0,-1 1 0 0 0,1-1 0 0 0,-1 0-1 0 0,0 1 1 0 0,0-1 0 0 0,0 0 0 0 0,0 0 0 0 0,0 0 0 0 0,0-1 0 0 0,-1 1-1 0 0,1 0 1 0 0,0-1 0 0 0,-1 0 0 0 0,1 1 0 0 0,-1-1 0 0 0,0 0-1 0 0,1 0 1 0 0,-1-1 0 0 0,0 1 0 0 0,0 0 0 0 0,1-1 0 0 0,-1 0 0 0 0,0 0-1 0 0,0 0 1 0 0,0 0 0 0 0,1 0 0 0 0,-2 0-39 0 0,-72 0 532 0 0,18-4-464 0 0,56 2 735 0 0,1 1-3391 0 0,0 0-7213 0 0,2 1-2546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1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22 225 0 0 0,'0'0'1183'0'0,"0"0"145"0"0,0 0 155 0 0,0 0 187 0 0,0 0 137 0 0,0 0-55 0 0,0 0-86 0 0,0 0-143 0 0,0 0-157 0 0,0 0-87 0 0,0 0-103 0 0,0 0-109 0 0,0 0-108 0 0,-5 0-134 0 0,-12 0 860 0 0,28 0 2489 0 0,19-1-3531 0 0,1-3 0 0 0,-1 0 0 0 0,0-2 0 0 0,-1-1 0 0 0,19-7-643 0 0,-16 7 147 0 0,0 2 1 0 0,1 1-1 0 0,-1 1 0 0 0,1 2 0 0 0,17 2-147 0 0,-21-1 63 0 0,-4 11 8 0 0,-35-15 109 0 0,0 0 0 0 0,0 0 0 0 0,1-1 0 0 0,-1 0 0 0 0,1-1 0 0 0,0 0 0 0 0,1-1 0 0 0,0 1 0 0 0,0-2 0 0 0,0 1 0 0 0,-4-7-180 0 0,-34-39-11 0 0,43 48 259 0 0,-8-17-1534 0 0,24 5-4480 0 0,-7 13-326 0 0,-2 1-6344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08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83 118 0 0 0,'0'0'1018'0'0,"0"0"343"0"0,0 0 17 0 0,0 0-133 0 0,0 0-186 0 0,0 0-76 0 0,0 0 40 0 0,0-5 60 0 0,0-10-241 0 0,0 2 2514 0 0,-3 7 8978 0 0,2 20-9704 0 0,2 1-3493 0 0,53 190 1532 0 0,-50-186-570 0 0,0 1-1 0 0,-2-1 1 0 0,0 1 0 0 0,-1-1-1 0 0,-1 1 1 0 0,-1 0 0 0 0,0 0 0 0 0,-2-1-1 0 0,0 1 1 0 0,-4 9-99 0 0,-7 45 267 0 0,12 39-181 0 0,3-69 1 0 0,0 8 8 0 0,-1-51-66 0 0,0 18 113 0 0,-1-25-2308 0 0,2-17-4230 0 0,3 8-2601 0 0,-2 10-2815 0 0</inkml:trace>
  <inkml:trace contextRef="#ctx0" brushRef="#br0" timeOffset="738.631">52 74 0 0 0,'0'0'375'0'0,"0"0"914"0"0,0 0 318 0 0,0 0-5 0 0,0 0-131 0 0,0 0-188 0 0,0 0-181 0 0,0 0-146 0 0,0 0-100 0 0,0 0-100 0 0,0 0-18 0 0,-8-5 36 0 0,-26-14 41 0 0,25 14 21 0 0,9 5-31 0 0,0 0-60 0 0,0 0-55 0 0,0 0-36 0 0,0 0 19 0 0,0 0-3 0 0,0 0-14 0 0,0 0-29 0 0,17-8 2830 0 0,63-14-1555 0 0,-68 20-1746 0 0,168-2 1066 0 0,-172 5-1202 0 0,0 0-1 0 0,-1 0 1 0 0,1 1-1 0 0,-1 0 1 0 0,1 1-1 0 0,-1 0 1 0 0,0 0-1 0 0,0 0 1 0 0,0 1-1 0 0,-1 0 1 0 0,1 0-1 0 0,-1 1 1 0 0,0-1-1 0 0,0 2 1 0 0,-1-1-1 0 0,1 0 0 0 0,-1 1 1 0 0,0 0-1 0 0,-1 0 1 0 0,1 1-1 0 0,-1-1 1 0 0,0 2-20 0 0,1 5 48 0 0,0 1-1 0 0,-1 0 1 0 0,0 0 0 0 0,-1 0 0 0 0,-1 1 0 0 0,0-1-1 0 0,-1 1 1 0 0,0-1 0 0 0,-2 1 0 0 0,1-1-1 0 0,-2 1 1 0 0,-1 8-48 0 0,0-15 35 0 0,1 0 0 0 0,-1 0 0 0 0,0 0 0 0 0,0-1 0 0 0,-1 1-1 0 0,0-1 1 0 0,-1 0 0 0 0,1 0 0 0 0,-2 0 0 0 0,1-1 0 0 0,0 0-1 0 0,-1 0 1 0 0,0 0 0 0 0,-1 0 0 0 0,-1 0-35 0 0,2 0 20 0 0,-2-1 0 0 0,1 0-1 0 0,0 0 1 0 0,-1 0 0 0 0,0-1 0 0 0,0 0-1 0 0,-1 0 1 0 0,1-1 0 0 0,-1 0 0 0 0,0-1-1 0 0,-2 1-19 0 0,-138 26 86 0 0,67-26-598 0 0,81-3 229 0 0,1 0-191 0 0,0 0-303 0 0,0 0-439 0 0,0-7-8580 0 0,1 3 2477 0 0,0 1-849 0 0</inkml:trace>
  <inkml:trace contextRef="#ctx0" brushRef="#br0" timeOffset="6165.291">842 586 1312 0 0,'0'0'2463'0'0,"0"0"-754"0"0,0 0-342 0 0,0 0 14 0 0,0 0-19 0 0,0 0-44 0 0,0 0-194 0 0,0 0-260 0 0,0 0-102 0 0,0 0-114 0 0,0 0-109 0 0,-3-1-31 0 0,-77-5 6765 0 0,2 39-5350 0 0,67-26-1855 0 0,1 0-1 0 0,0 1 1 0 0,0 0-1 0 0,0 1 0 0 0,1 0 1 0 0,1 1-1 0 0,0 0 1 0 0,0 0-1 0 0,-3 7-67 0 0,-26 57 103 0 0,35-69-87 0 0,1-1 0 0 0,-1 1 0 0 0,1-1 1 0 0,0 1-1 0 0,0 0 0 0 0,0-1 0 0 0,1 1 0 0 0,0 0 1 0 0,0 0-1 0 0,0 0 0 0 0,0-1 0 0 0,1 1 0 0 0,0 0 1 0 0,0 0-1 0 0,0-1 0 0 0,1 1 0 0 0,-1-1 0 0 0,1 1 1 0 0,0-1-1 0 0,0 0 0 0 0,1 1 0 0 0,-1-1 1 0 0,1 0-1 0 0,0-1 0 0 0,0 1 0 0 0,0 0 0 0 0,1-1 1 0 0,-1 0-1 0 0,1 0 0 0 0,0 0 0 0 0,-1 0 0 0 0,1 0 1 0 0,1-1-1 0 0,-1 0 0 0 0,0 0 0 0 0,1 0 0 0 0,-1 0 1 0 0,1-1-1 0 0,0 1-16 0 0,2-1 85 0 0,-1 1 1 0 0,1-1-1 0 0,0 0 1 0 0,0-1-1 0 0,0 1 0 0 0,0-1 1 0 0,0-1-1 0 0,0 1 1 0 0,0-1-1 0 0,0-1 0 0 0,0 1 1 0 0,-1-1-1 0 0,1 0 1 0 0,0-1-1 0 0,-1 1 1 0 0,0-1-1 0 0,0-1 0 0 0,0 1 1 0 0,2-2-86 0 0,95-88 992 0 0,-50 23-612 0 0,-37 42-312 0 0,0 0 0 0 0,-2 0 0 0 0,-1-1 0 0 0,-1-1 0 0 0,-2 0 0 0 0,-1-1 0 0 0,-1 0 0 0 0,-2 0 0 0 0,-1-1 0 0 0,-1 0 0 0 0,-2-13-68 0 0,0 31 16 0 0,-1 0 1 0 0,-1 0-1 0 0,0 0 0 0 0,-1 1 0 0 0,-1-1 0 0 0,0 0 0 0 0,-1 1 0 0 0,0-1 1 0 0,-1 1-1 0 0,-2-4-16 0 0,-82-138 161 0 0,49 107-162 0 0,18 34 78 0 0,21 14-72 0 0,0 0-15 0 0,0 0 4 0 0,-19 47-19 0 0,11-17 43 0 0,2 1 0 0 0,0 0 0 0 0,2-1 0 0 0,2 1 0 0 0,1 0 0 0 0,1 3-18 0 0,28 220 93 0 0,36-33 330 0 0,-55-89-91 0 0,0-107-257 0 0,-9-24-64 0 0,0-1-13 0 0,0 0 4 0 0,0 0-9 0 0,0 0 19 0 0,0 0 8 0 0,0 0-16 0 0,0 0-20 0 0,0 0 25 0 0,0 0-14 0 0,0 0-10 0 0,0 0 19 0 0,0 0-10 0 0,0 0 11 0 0,0 0 16 0 0,0 0 18 0 0,0 0-38 0 0,0 0-10 0 0,0 0 8 0 0,0 0-31 0 0,0 0 40 0 0,0 0 24 0 0,0 0-22 0 0,0 0-32 0 0,0 0 19 0 0,0 0-2 0 0,0 0 1 0 0,0 0 10 0 0,0 0-11 0 0,0 0 20 0 0,0 0 13 0 0,0 0-28 0 0,0 0-8 0 0,0 0-15 0 0,0 0-41 0 0,0 0 49 0 0,0 0 7 0 0,0 0 20 0 0,0 0-61 0 0,0 0-39 0 0,0 0-53 0 0,0-19-2240 0 0,9-17-3641 0 0,-3 21-2576 0 0,-4 4-3880 0 0</inkml:trace>
  <inkml:trace contextRef="#ctx0" brushRef="#br0" timeOffset="7129.73">1367 63 24 0 0,'0'0'1807'0'0,"0"0"69"0"0,0 0 81 0 0,0 0 61 0 0,0 0-169 0 0,0 0-183 0 0,0 0-155 0 0,0 0-195 0 0,0 0-130 0 0,0 0-109 0 0,0 0-123 0 0,0 0-138 0 0,0 0-84 0 0,-1-3-77 0 0,0-6 2859 0 0,1 10-3148 0 0,0-1-14 0 0,0 0-10 0 0,0 0-16 0 0,-2 16 1007 0 0,-15 68 37 0 0,-72 249-254 0 0,61-244-1033 0 0,-58 154 217 0 0,78-175-195 0 0,10-66-73 0 0,0 0-1 0 0,0 0 0 0 0,1-1 0 0 0,-1 1 1 0 0,0-1-1 0 0,1 1 0 0 0,0-1 1 0 0,-1 0-1 0 0,1 0 0 0 0,0 0 0 0 0,-1 0 1 0 0,1 0-1 0 0,0-1 0 0 0,0 1 0 0 0,0-1 1 0 0,0 0-1 0 0,0 0 0 0 0,0 0 0 0 0,-1 0 1 0 0,1 0-1 0 0,0-1 0 0 0,0 1-31 0 0,-2 0 5 0 0,169-26 660 0 0,-152 26-606 0 0,-18 0-38 0 0,0 0-1 0 0,0 0-32 0 0,0 0 4 0 0,0 0 11 0 0,0 0-3 0 0,0 0 20 0 0,0 0 9 0 0,0 0-6 0 0,0 0-17 0 0,0 0-12 0 0,0 0 11 0 0,0 0-18 0 0,0 0-9 0 0,0 0 30 0 0,0 0 12 0 0,0 0 3 0 0,0 0-47 0 0,0 0 8 0 0,0 0 43 0 0,0 0-6 0 0,0 0-38 0 0,-22-37-7163 0 0,20 33 5481 0 0,-3-6-8288 0 0,5 6-1323 0 0</inkml:trace>
  <inkml:trace contextRef="#ctx0" brushRef="#br0" timeOffset="7596.282">1078 402 1680 0 0,'0'0'2852'0'0,"0"0"-548"0"0,0 0-307 0 0,0 0-57 0 0,0 0-56 0 0,0 0-191 0 0,0 0-292 0 0,0 0-264 0 0,0 0-213 0 0,0 0-147 0 0,0 0-82 0 0,0 0-17 0 0,-4-2-16 0 0,-9-5-27 0 0,9 5-55 0 0,4 2-66 0 0,0 0-38 0 0,0 0-43 0 0,0 0-37 0 0,0 0-26 0 0,0 0-50 0 0,18 11 1440 0 0,111 8 760 0 0,-75-17-2036 0 0,87-1 246 0 0,-120-4-528 0 0,-17 2-9288 0 0,-4 1-3238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52 3921 0 0,'0'0'3838'0'0,"0"0"-1163"0"0,0 0-558 0 0,0 0-188 0 0,0 0-100 0 0,0 0-186 0 0,0 0-295 0 0,0 0-313 0 0,0 0-239 0 0,0 0-193 0 0,0 0-136 0 0,0 0-82 0 0,0 0-50 0 0,0 4 12 0 0,-2 23 56 0 0,2 1 0 0 0,2-1 1 0 0,0 1-1 0 0,2-1 1 0 0,1 0-1 0 0,1 0 1 0 0,1 0-1 0 0,7 16-403 0 0,3 17 212 0 0,86 264 292 0 0,-79-288-108 0 0,-24-36-288 0 0,0 0-1 0 0,0 0 2 0 0,12-30 840 0 0,74-170-712 0 0,29-203-205 0 0,-97 301-171 0 0,-18 100 69 0 0,0 2-67 0 0,0 0-97 0 0,0 0-88 0 0,-1 24-1609 0 0,-4 14-3013 0 0,3-23-2864 0 0,0-3-4652 0 0</inkml:trace>
  <inkml:trace contextRef="#ctx0" brushRef="#br0" timeOffset="334.549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0,'0'0'2847'0'0,"0"0"-1002"0"0,0 0-496 0 0,0 0 32 0 0,0 0 162 0 0,0 0 6 0 0,0 0-226 0 0,0 0-374 0 0,0 0-332 0 0,0 0-194 0 0,0 0-81 0 0,0 0-33 0 0,0 0 71 0 0,1 3 70 0 0,9 74 2184 0 0,-10-76-2606 0 0,0-1 12 0 0,-9 17 905 0 0,15-26-63 0 0,-8 8-4280 0 0,0 1 1958 0 0,0-3-9545 0 0,2 2-1446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2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9 203 2569 0 0,'0'0'2372'0'0,"0"0"-198"0"0,0 0-128 0 0,0 0 5 0 0,0 0-18 0 0,0 0-169 0 0,0 0-303 0 0,0 0-322 0 0,0 0-297 0 0,0 0-167 0 0,0 0-70 0 0,0 0-20 0 0,-8-11 1157 0 0,64-53 729 0 0,-31 45-2130 0 0,1 0-1 0 0,0 1 0 0 0,1 2 0 0 0,1 1 0 0 0,26-11-440 0 0,-4 11 184 0 0,-33 49-87 0 0,-14-21-80 0 0,-1 0-1 0 0,0 0 1 0 0,-1 0-1 0 0,0 0 0 0 0,-1 0 1 0 0,-1 0-1 0 0,0 1 1 0 0,0-1-1 0 0,-2 0 1 0 0,1 0-1 0 0,-2-1 0 0 0,0 1 1 0 0,0-1-1 0 0,-1 0 1 0 0,-1 0-1 0 0,0 0 1 0 0,0 0-17 0 0,-12 31-21 0 0,-23 66-6 0 0,41-103 28 0 0,0-1-1 0 0,0 1 1 0 0,1-1 0 0 0,-1 1-1 0 0,1-1 1 0 0,1 1-1 0 0,-1-1 1 0 0,1 0-1 0 0,0 0 1 0 0,0 0-1 0 0,0 0 1 0 0,1 0 0 0 0,0 0-1 0 0,0 0 1 0 0,0-1-1 0 0,1 1 1 0 0,-1-1-1 0 0,1 0 1 0 0,0 0 0 0 0,0 0-1 0 0,0-1 1 0 0,1 0-1 0 0,-1 0 1 0 0,1 0-1 0 0,0 0 1 0 0,0 0-1 0 0,0-1 1 0 0,0 0 0 0 0,0 0-1 0 0,5 1 0 0 0,31 21 37 0 0,-4 1-35 0 0,-26-19-2 0 0,0 0-1 0 0,-1 1 1 0 0,0 0-1 0 0,0 1 0 0 0,-1 0 1 0 0,0 0-1 0 0,-1 1 1 0 0,0 1-1 0 0,0-1 0 0 0,-1 1 1 0 0,6 10 0 0 0,-10-14 15 0 0,0-1-1 0 0,0 1 1 0 0,-1-1 0 0 0,0 1 0 0 0,-1 0 0 0 0,1 0 0 0 0,-1 0 0 0 0,0-1 0 0 0,0 1 0 0 0,-1 1-1 0 0,0-1 1 0 0,0 0 0 0 0,0 0 0 0 0,-1 0 0 0 0,0 0 0 0 0,0 0 0 0 0,0-1 0 0 0,-1 1-1 0 0,0 0 1 0 0,0 0 0 0 0,0-1 0 0 0,-1 1 0 0 0,0-1 0 0 0,0 0 0 0 0,-2 3-15 0 0,-12 7 43 0 0,0-1-1 0 0,-1-1 1 0 0,-1-1 0 0 0,0 0 0 0 0,0-1-1 0 0,-1-1 1 0 0,-1-1 0 0 0,0-1 0 0 0,0-1-1 0 0,0-1 1 0 0,-1 0 0 0 0,0-2 0 0 0,0 0-1 0 0,0-2 1 0 0,-6 0-43 0 0,-55-1 40 0 0,89-24-1657 0 0,22-7-4235 0 0,-21 24 1821 0 0,5-5-8346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4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44 530 11050 0 0,'0'0'4961'0'0,"0"0"-2908"0"0,0 0-1053 0 0,0 0 35 0 0,0 0 219 0 0,0 0 73 0 0,0 0-126 0 0,0 0-298 0 0,0 0-359 0 0,0 0-201 0 0,0 0-99 0 0,0 0-52 0 0,-3 8 143 0 0,1-5-311 0 0,-3 3 0 0 0,1-1 1 0 0,0 1-1 0 0,0 0 0 0 0,1 1 1 0 0,-1-1-1 0 0,1 1 0 0 0,1 0 0 0 0,-1-1 1 0 0,1 1-1 0 0,0 0 0 0 0,1 0 1 0 0,-1 4-25 0 0,2-10-8 0 0,0-1 0 0 0,0 0 4 0 0,0 0 12 0 0,0 0-12 0 0,17-12 136 0 0,17-13 138 0 0,-33 25-226 0 0,-1 0 22 0 0,0 0-25 0 0,0 0-6 0 0,0 0-12 0 0,0 0-2 0 0,0 0-29 0 0,-24 25-411 0 0,18-18 193 0 0,2-2-1335 0 0,3-2-3308 0 0,1 1-3687 0 0,0-4-3179 0 0</inkml:trace>
  <inkml:trace contextRef="#ctx0" brushRef="#br0" timeOffset="420.348">344 0 10930 0 0,'0'0'2021'0'0,"0"0"-442"0"0,0 0-130 0 0,0 0 65 0 0,0 0 28 0 0,0 0-159 0 0,0 0-354 0 0,0 0-357 0 0,0 0-238 0 0,0 0-18 0 0,0 0 64 0 0,0 0 64 0 0,0 0 8 0 0,-1 12-88 0 0,-48 163 865 0 0,44-163-1321 0 0,-3 5 4 0 0,0-1 0 0 0,2 1-1 0 0,0 0 1 0 0,0 0 0 0 0,2 1-1 0 0,0-1 1 0 0,2 1 0 0 0,-1 0 0 0 0,2 0-1 0 0,1 0 1 0 0,0 8-12 0 0,3-23 7 0 0,-1 0 0 0 0,1-1 0 0 0,0 1 1 0 0,0 0-1 0 0,0-1 0 0 0,1 0 0 0 0,-1 1 0 0 0,1-1 0 0 0,-1 0 1 0 0,1-1-1 0 0,-1 1 0 0 0,1-1 0 0 0,0 0 0 0 0,0 0 0 0 0,0 0 1 0 0,0 0-1 0 0,0 0 0 0 0,0-1 0 0 0,0 0 0 0 0,0 0 0 0 0,0 0 1 0 0,0 0-1 0 0,0-1 0 0 0,0 0 0 0 0,0 1 0 0 0,-1-1 0 0 0,4-2-7 0 0,106-44 271 0 0,-62-1-727 0 0,-41 27-2367 0 0,-5-1-3717 0 0,-4 15-569 0 0,2 3-2902 0 0</inkml:trace>
  <inkml:trace contextRef="#ctx0" brushRef="#br0" timeOffset="990.414">589 37 3169 0 0,'0'0'3714'0'0,"0"0"-939"0"0,0 0-413 0 0,0 0-67 0 0,0 0-118 0 0,0 0-174 0 0,0 0-308 0 0,0 0-392 0 0,0 0-334 0 0,0 0-229 0 0,0 0-130 0 0,0 0-99 0 0,2-4-73 0 0,5-10 90 0 0,-5 33 791 0 0,-17 138 963 0 0,8-74-1957 0 0,-4-1-1 0 0,-4 0 1 0 0,-4 4-325 0 0,-12 67 146 0 0,-5 30-3 0 0,27-130-230 0 0,5-27-133 0 0,1-46-1846 0 0,1 10-302 0 0,1 0-3649 0 0,1 5-6377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2264 0 0,'0'0'2802'0'0,"0"0"-340"0"0,0 0-172 0 0,0 0 5 0 0,0 0-54 0 0,0 0-304 0 0,0 0-427 0 0,0 0-460 0 0,0 0-349 0 0,0 0-218 0 0,0 0-104 0 0,0 0-29 0 0,0 0-47 0 0,0 0 65 0 0,3 0 122 0 0,310-14 4971 0 0,-136-9-4170 0 0,-143 20-1036 0 0,-34 3-226 0 0,0 0-16 0 0,0 0-3 0 0,0 0-4 0 0,0 0-23 0 0,0 0 16 0 0,0 0-6 0 0,0 0-10 0 0,0 0-19 0 0,-23 0-2336 0 0,-2 1-480 0 0,13 1-317 0 0,-2-2-4859 0 0,7 0-3895 0 0</inkml:trace>
  <inkml:trace contextRef="#ctx0" brushRef="#br0" timeOffset="278.176">219 82 11106 0 0,'0'0'2055'0'0,"0"0"-554"0"0,0 0-276 0 0,0 0-3 0 0,0 0 65 0 0,0 0-17 0 0,0 0-58 0 0,0 0-188 0 0,0 0-173 0 0,0 0-116 0 0,0 0-179 0 0,0 0-120 0 0,0 0-77 0 0,4 31-50 0 0,13 98-54 0 0,-8 68 158 0 0,-16-151-1500 0 0,1-27-5203 0 0,4-14-2827 0 0</inkml:trace>
  <inkml:trace contextRef="#ctx0" brushRef="#br0" timeOffset="765.863">947 12 4065 0 0,'0'0'2063'0'0,"0"0"-388"0"0,0 0-57 0 0,0 0 133 0 0,0 0-11 0 0,0 0-126 0 0,0 0-253 0 0,0 0-290 0 0,0 0-224 0 0,0 0-144 0 0,0 0-100 0 0,0 0-74 0 0,-33 35-37 0 0,-98 113-48 0 0,75-66 133 0 0,52-67-459 0 0,-1-4-58 0 0,1 0 0 0 0,0 0-1 0 0,1 1 1 0 0,0 0 0 0 0,1-1-1 0 0,0 1 1 0 0,1 0 0 0 0,0 0-1 0 0,1 0 1 0 0,0 1 0 0 0,1-1-1 0 0,0 0 1 0 0,1-1 0 0 0,0 1-1 0 0,1 0 1 0 0,1 0 0 0 0,0-1-1 0 0,0 0 1 0 0,1 0 0 0 0,6 10-60 0 0,-5-14 102 0 0,-1 0 1 0 0,1-1 0 0 0,0 0-1 0 0,1 0 1 0 0,0 0 0 0 0,0-1-1 0 0,0 0 1 0 0,0 0-1 0 0,1-1 1 0 0,0 0 0 0 0,0-1-1 0 0,0 1 1 0 0,0-1 0 0 0,0-1-1 0 0,1 0 1 0 0,-1 0-1 0 0,1 0 1 0 0,0-1 0 0 0,-1-1-1 0 0,1 1 1 0 0,3-1-103 0 0,2 0 213 0 0,1 0 0 0 0,-1-1 1 0 0,1 0-1 0 0,-1-1 0 0 0,0-1 0 0 0,1 0 0 0 0,-1-1 1 0 0,10-4-214 0 0,0-1 192 0 0,-1-1 1 0 0,1 0-1 0 0,-2-2 1 0 0,0 0-1 0 0,0-2 1 0 0,-1 0-1 0 0,-1-1 1 0 0,-1-1-1 0 0,0-1 1 0 0,-1-1-1 0 0,-1-1 1 0 0,0 0-1 0 0,-2-1 1 0 0,7-11-193 0 0,-17 21 15 0 0,-1 0 1 0 0,0 0 0 0 0,-1 0-1 0 0,0 0 1 0 0,0 0 0 0 0,-1-1-1 0 0,-1 0 1 0 0,1 1 0 0 0,-2-1-1 0 0,0 0 1 0 0,0 1-1 0 0,-1-1 1 0 0,0 0 0 0 0,-1 1-1 0 0,0-1 1 0 0,0 1 0 0 0,-1-1-1 0 0,-1 1 1 0 0,0 0-1 0 0,0 1 1 0 0,-1-1 0 0 0,0 1-1 0 0,-1-1 1 0 0,0 2 0 0 0,-2-3-16 0 0,-6-1-68 0 0,-1 1 0 0 0,-1 0 1 0 0,0 1-1 0 0,0 1 1 0 0,-1 1-1 0 0,0 0 1 0 0,0 1-1 0 0,-1 1 0 0 0,0 0 1 0 0,0 2-1 0 0,0 0 1 0 0,-1 1-1 0 0,1 1 1 0 0,-1 0-1 0 0,0 2 0 0 0,0 0 1 0 0,1 1-1 0 0,-10 2 68 0 0,16-2-275 0 0,-1 1-1 0 0,1 0 1 0 0,0 0-1 0 0,0 2 1 0 0,1-1-1 0 0,-1 1 1 0 0,1 1-1 0 0,0 0 1 0 0,-7 4 275 0 0,-17 14-3726 0 0,3 4-4096 0 0,21-15-4234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44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30 865 0 0 0,'0'0'979'0'0,"0"0"245"0"0,0 0 11 0 0,0 0 137 0 0,0 0 198 0 0,0 0 16 0 0,0 0-185 0 0,0 0-243 0 0,0 0-209 0 0,0 0-99 0 0,6 0 5064 0 0,19 0-2658 0 0,164-3 1200 0 0,-43-13-3534 0 0,78 10-32 0 0,-150 17-501 0 0,-43-8 1 0 0,-30-3-377 0 0,-1 0 14 0 0,0 0 2 0 0,-3 4 673 0 0,-54 8-9276 0 0,34-2-2073 0 0,15-6 556 0 0</inkml:trace>
  <inkml:trace contextRef="#ctx0" brushRef="#br0" timeOffset="1114.966">28 1068 0 0 0,'0'0'951'0'0,"0"0"-95"0"0,0 0-144 0 0,0 0-142 0 0,0 0-100 0 0,0 0-51 0 0,0 0-11 0 0,0 0-37 0 0,0 0-55 0 0,-5 4-9 0 0,-13 13 21 0 0,13-12 68 0 0,5-5 115 0 0,0 0 88 0 0,0 0 71 0 0,0 0 60 0 0,0 0 37 0 0,0 0 58 0 0,0 0 70 0 0,0 0 55 0 0,0 0-2 0 0,0 0-64 0 0,0 0-95 0 0,0 0-96 0 0,0 0-52 0 0,0 0-30 0 0,0 0-16 0 0,0 0-6 0 0,0 0-15 0 0,0 0-34 0 0,6 7 4710 0 0,136 19-1548 0 0,-95-22-3399 0 0,1-3 0 0 0,-1-2-1 0 0,1-2 1 0 0,-1-2 0 0 0,24-6-303 0 0,60-7 397 0 0,-99 18-251 0 0,-9-3-3143 0 0,-27 2-2549 0 0,3 1 278 0 0,-1 0-7644 0 0</inkml:trace>
  <inkml:trace contextRef="#ctx0" brushRef="#br0" timeOffset="21531.888">976 832 1344 0 0,'0'0'1853'0'0,"0"0"-317"0"0,0 0-88 0 0,0 0 182 0 0,0 0 240 0 0,0 0 22 0 0,0 0-282 0 0,0 0-429 0 0,0 0-411 0 0,0 0-302 0 0,0 0-131 0 0,4 8 4296 0 0,5-5-4279 0 0,0 0 0 0 0,0-1 0 0 0,1 0-1 0 0,-1-1 1 0 0,0 0 0 0 0,1 0 0 0 0,-1-1-1 0 0,0 0 1 0 0,1-1 0 0 0,-1 0 0 0 0,0 0-1 0 0,7-3-353 0 0,-6 1 120 0 0,1-1 0 0 0,0 0-1 0 0,-1-1 1 0 0,0-1 0 0 0,0 1 0 0 0,-1-1-1 0 0,1-1 1 0 0,-1 0 0 0 0,-1 0 0 0 0,1-1-1 0 0,-1 0 1 0 0,-1 0 0 0 0,1-1-1 0 0,-1 0 1 0 0,-1 0 0 0 0,0-1 0 0 0,0 0-1 0 0,-1 0 1 0 0,0 0 0 0 0,-1-1-1 0 0,0 1 1 0 0,1-7-120 0 0,-4 0 359 0 0,-2 27-162 0 0,35 100-38 0 0,-9-18-30 0 0,-3 1-1 0 0,-5 1 1 0 0,-2 14-129 0 0,-3-25-6 0 0,-5 151 117 0 0,-7-220-112 0 0,-1 1 1 0 0,0 0 0 0 0,-1-1-1 0 0,-1 0 1 0 0,-1 1 0 0 0,0-1-1 0 0,0 0 1 0 0,-2-1-1 0 0,1 1 1 0 0,-2-1 0 0 0,0 0-1 0 0,0-1 1 0 0,-1 1-1 0 0,-1-2 1 0 0,0 1 0 0 0,-1-1-1 0 0,0 0 1 0 0,0-1 0 0 0,-1 0-1 0 0,-1-1 1 0 0,-10 7 0 0 0,14-13 3 0 0,0 0 0 0 0,0 0 0 0 0,0-1 0 0 0,0 0 0 0 0,0 0 0 0 0,0-1-1 0 0,-1 0 1 0 0,1 0 0 0 0,-1-1 0 0 0,1 0 0 0 0,0-1 0 0 0,-1 0 0 0 0,1 0 0 0 0,0 0 0 0 0,-3-2-3 0 0,6 2 1 0 0,1 0 1 0 0,0-1-1 0 0,0 0 0 0 0,-1 1 0 0 0,1-1 0 0 0,0-1 1 0 0,1 1-1 0 0,-1 0 0 0 0,0-1 0 0 0,1 0 1 0 0,-1 0-1 0 0,1 0 0 0 0,0 0 0 0 0,0-1 1 0 0,0 1-1 0 0,0-1 0 0 0,1 1 0 0 0,0-1 0 0 0,-1 0 1 0 0,1 0-1 0 0,1 0 0 0 0,-1 0 0 0 0,1-1 1 0 0,-1 1-1 0 0,1 0 0 0 0,0-1 0 0 0,1 1 0 0 0,-1-5-1 0 0,3-9-3 0 0,2 1-1 0 0,0-1 1 0 0,1 1-1 0 0,0 0 0 0 0,1 1 1 0 0,1-1-1 0 0,1 1 1 0 0,1 0-1 0 0,0 1 0 0 0,0 0 1 0 0,2 1-1 0 0,0 0 1 0 0,0 0-1 0 0,2 1 0 0 0,-1 1 1 0 0,2 0-1 0 0,-1 0 1 0 0,2 2-1 0 0,-1 0 0 0 0,4-1 4 0 0,5-7 11 0 0,0 2-1 0 0,1 1 0 0 0,0 0 0 0 0,2 2 1 0 0,-1 1-1 0 0,5 0-10 0 0,38-10-763 0 0,-59 3-3815 0 0,-4 12 2553 0 0,0 2-977 0 0,0-1-3410 0 0,1-1-5525 0 0</inkml:trace>
  <inkml:trace contextRef="#ctx0" brushRef="#br0" timeOffset="22364.741">860 424 0 0 0,'0'0'1410'0'0,"0"0"122"0"0,0 0 11 0 0,0 0 139 0 0,0 0 319 0 0,0 0 123 0 0,0 0-169 0 0,0 0-242 0 0,0 0-298 0 0,0 0-193 0 0,0 0-158 0 0,0 0-181 0 0,10-9-70 0 0,74-67 1897 0 0,4-12-204 0 0,114-133 236 0 0,-179 191-1951 0 0,-23 53-594 0 0,49 117 438 0 0,5 14-227 0 0,-41-128-338 0 0,-4-49-1356 0 0,14-4-1875 0 0,-15 19-1025 0 0,1-1-4424 0 0,-1 2-3563 0 0</inkml:trace>
  <inkml:trace contextRef="#ctx0" brushRef="#br0" timeOffset="23304.526">2053 92 0 0 0,'0'0'1152'0'0,"0"0"517"0"0,0 0 428 0 0,0 0 276 0 0,0 0 131 0 0,0 0-118 0 0,0 0-447 0 0,0 0-481 0 0,0 0-248 0 0,0 0-145 0 0,0 0-90 0 0,0 0-47 0 0,0 0-14 0 0,-4-7 3309 0 0,-13 17-3927 0 0,0 1-1 0 0,1 1 1 0 0,0 0-1 0 0,0 1 0 0 0,2 1 1 0 0,-1 0-1 0 0,2 1 1 0 0,0 0-1 0 0,1 1 0 0 0,0 1 1 0 0,2 0-1 0 0,-9 17-295 0 0,-8 23 270 0 0,2 0 0 0 0,2 1 0 0 0,-6 35-270 0 0,14-41 125 0 0,3 1 1 0 0,3 1 0 0 0,1-1 0 0 0,3 2-1 0 0,2-1 1 0 0,3 0 0 0 0,3 12-126 0 0,0-41 61 0 0,1-1 0 0 0,1 0 0 0 0,1 0 0 0 0,1-1 0 0 0,1 0 0 0 0,1 0 0 0 0,1 0 0 0 0,1-1 0 0 0,1-1 0 0 0,1 0 0 0 0,1-1 0 0 0,1 0 0 0 0,14 14-61 0 0,-7-9 197 0 0,1-2 0 0 0,2 0 0 0 0,0-2 0 0 0,1-1-1 0 0,19 11-196 0 0,28 2 513 0 0,-71-35-393 0 0,-2 1-296 0 0,-1-21-7438 0 0,1 15-780 0 0,0-1-5015 0 0</inkml:trace>
  <inkml:trace contextRef="#ctx0" brushRef="#br0" timeOffset="25854.765">2303 390 0 0 0,'0'0'1220'0'0,"0"0"651"0"0,0 0 271 0 0,0 0 71 0 0,0 0 59 0 0,0 0-18 0 0,0 0-228 0 0,0 0-287 0 0,0 0-340 0 0,0 0-338 0 0,0 0-230 0 0,2-6 367 0 0,-2 6 4240 0 0,-19 239-3385 0 0,-2 91-1056 0 0,17-38-381 0 0,19-242-530 0 0,-15-57-577 0 0,0-2-4611 0 0,-2 1-6989 0 0,2 7 359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0 589 2072 0 0,'0'0'1894'0'0,"0"0"-376"0"0,0 0-101 0 0,0 0 200 0 0,0 0 179 0 0,0 0-42 0 0,0 0-252 0 0,0 0-314 0 0,0 0-228 0 0,0 0-126 0 0,0 0-38 0 0,0 0-8 0 0,0 0-15 0 0,15-1 2 0 0,107-6 2140 0 0,133-17 492 0 0,-231 23-3277 0 0,-24 1-123 0 0,0 0 4 0 0,0 0-21 0 0,0 0-28 0 0,0 0-30 0 0,-6-2-4037 0 0,5 0-6011 0 0,1 2-1149 0 0</inkml:trace>
  <inkml:trace contextRef="#ctx0" brushRef="#br0" timeOffset="418.097">153 387 1368 0 0,'0'0'1302'0'0,"0"0"-175"0"0,0 0 285 0 0,0 0 530 0 0,0 0 294 0 0,0 0-118 0 0,0 0-432 0 0,0 0-470 0 0,0 0-301 0 0,0 0-87 0 0,0 0 4 0 0,0 0 6 0 0,0 0-42 0 0,1 3-37 0 0,31 83 4705 0 0,-15 35-3973 0 0,-17-103-1478 0 0,0 0-1 0 0,-1 0 1 0 0,0 0 0 0 0,-2 0 0 0 0,0 0 0 0 0,-1-1 0 0 0,-1 1 0 0 0,-1-1 0 0 0,-4 9-13 0 0,9-20-2115 0 0,8-3-12732 0 0,-7-3 14610 0 0,5 0-9010 0 0</inkml:trace>
  <inkml:trace contextRef="#ctx0" brushRef="#br0" timeOffset="1197.264">622 140 3305 0 0,'0'0'2264'0'0,"0"0"-91"0"0,0 0-9 0 0,0 0-10 0 0,0 0-102 0 0,0 0-235 0 0,0 0-294 0 0,0 0-272 0 0,0 0-196 0 0,0 0-174 0 0,0 0-130 0 0,0 0-102 0 0,-4-7-107 0 0,-11-24-66 0 0,15 29-434 0 0,0 0 0 0 0,1 1 0 0 0,-1-1 0 0 0,1 0 0 0 0,0 1 0 0 0,0-1-1 0 0,-1 0 1 0 0,1 1 0 0 0,0-1 0 0 0,0 1 0 0 0,1 0 0 0 0,-1-1 0 0 0,0 1 0 0 0,0 0 0 0 0,1 0 0 0 0,-1-1 0 0 0,1 1 0 0 0,-1 0 0 0 0,1 0 0 0 0,-1 1 0 0 0,1-1 0 0 0,-1 0-1 0 0,1 0 1 0 0,0 1 0 0 0,0-1 0 0 0,-1 1 0 0 0,1-1 0 0 0,0 1-42 0 0,3-2 70 0 0,31-12 314 0 0,0 2 0 0 0,2 1 0 0 0,-1 2 1 0 0,1 2-1 0 0,0 1 0 0 0,33 0-384 0 0,60 6 338 0 0,-129 0-334 0 0,-1 1-1 0 0,0-1 0 0 0,0 1 0 0 0,1-1 0 0 0,-1 1 0 0 0,0 0 0 0 0,0-1 0 0 0,0 1 0 0 0,1 0 0 0 0,-1 0 0 0 0,0 0 0 0 0,0 0 0 0 0,-1 0 1 0 0,1 0-1 0 0,0 0 0 0 0,0 0 0 0 0,0 1 0 0 0,-1-1 0 0 0,1 0 0 0 0,-1 0 0 0 0,1 1 0 0 0,-1-1 0 0 0,1 0 0 0 0,-1 1 0 0 0,0-1 1 0 0,1 0-1 0 0,-1 1 0 0 0,0-1 0 0 0,0 1 0 0 0,0-1 0 0 0,0 0 0 0 0,0 1 0 0 0,-1-1 0 0 0,1 0 0 0 0,0 1 0 0 0,-1-1 0 0 0,1 0 0 0 0,-1 1 1 0 0,1-1-1 0 0,-1 1-3 0 0,-25 54 187 0 0,-55 34-60 0 0,69-80-127 0 0,0 1 1 0 0,1 0-1 0 0,1 0 1 0 0,-1 1-1 0 0,2 0 1 0 0,0 1-1 0 0,0 0 1 0 0,2 1 0 0 0,-1-1-1 0 0,2 1 1 0 0,-1 1-1 0 0,2-1 1 0 0,-3 12-1 0 0,8-21-1 0 0,-1 0 0 0 0,1 0 0 0 0,0-1 1 0 0,0 1-1 0 0,1 0 0 0 0,-1-1 1 0 0,1 1-1 0 0,0 0 0 0 0,0-1 1 0 0,1 1-1 0 0,0-1 0 0 0,-1 0 1 0 0,1 1-1 0 0,1-1 0 0 0,-1 0 0 0 0,1 0 1 0 0,-1 0-1 0 0,1 0 0 0 0,0-1 1 0 0,0 1-1 0 0,1-1 0 0 0,-1 0 1 0 0,1 0-1 0 0,1 1 1 0 0,108 60-11 0 0,-78-48 11 0 0,-27-14 8 0 0,-1 1 0 0 0,0 0 1 0 0,1 0-1 0 0,-1 1 0 0 0,-1 0 1 0 0,1 0-1 0 0,0 0 1 0 0,-1 1-1 0 0,0 0 0 0 0,0 0 1 0 0,-1 1-1 0 0,1 0 1 0 0,-1 0-1 0 0,0 0 0 0 0,-1 0 1 0 0,1 1-1 0 0,-1 0 1 0 0,-1-1-1 0 0,1 2 0 0 0,-1-1 1 0 0,0 0-1 0 0,-1 1 0 0 0,0-1 1 0 0,0 3-9 0 0,-1-4 30 0 0,-1-1-1 0 0,0 0 1 0 0,-1 0-1 0 0,1 0 1 0 0,-1 0 0 0 0,0 0-1 0 0,0 0 1 0 0,0 0 0 0 0,-1 0-1 0 0,0 0 1 0 0,0-1-1 0 0,0 1 1 0 0,-1-1 0 0 0,1 1-1 0 0,-1-1 1 0 0,0 0 0 0 0,0 0-1 0 0,-1 0 1 0 0,1 0-1 0 0,-1-1 1 0 0,0 1 0 0 0,0-1-1 0 0,-1 1-29 0 0,-18 10 45 0 0,-1-1 0 0 0,-1 0 0 0 0,0-2 0 0 0,-1-1-1 0 0,0-1 1 0 0,0-1 0 0 0,-1-2 0 0 0,0 0 0 0 0,0-2-1 0 0,-27 1-44 0 0,-60-1 43 0 0,113-4-68 0 0,1-1 1 0 0,-1 1-1 0 0,0-1 0 0 0,1 1 0 0 0,-1-1 1 0 0,1 1-1 0 0,-1-1 0 0 0,1 1 0 0 0,0-1 1 0 0,-1 1-1 0 0,1-1 0 0 0,-1 1 1 0 0,1-1-1 0 0,0 0 0 0 0,-1 1 0 0 0,1-1 1 0 0,0 0-1 0 0,0 1 0 0 0,0-1 0 0 0,0 0 1 0 0,-1 1-1 0 0,1-1 0 0 0,0 0 0 0 0,0 1 1 0 0,0-1-1 0 0,0 0 0 0 0,0 1 0 0 0,1-1 1 0 0,-1 0-1 0 0,0 0 0 0 0,0 1 0 0 0,0-1 1 0 0,1 1-1 0 0,-1-1 0 0 0,0 0 1 0 0,1 1-1 0 0,-1-1 0 0 0,0 0 0 0 0,1 1 1 0 0,-1-1-1 0 0,1 1 0 0 0,-1-1 0 0 0,1 1 1 0 0,-1-1-1 0 0,1 1 0 0 0,-1 0 0 0 0,1-1 1 0 0,-1 1-1 0 0,1 0 0 0 0,0-1 0 0 0,-1 1 1 0 0,1 0-1 0 0,0-1 0 0 0,-1 1 0 0 0,1 0 1 0 0,0 0-1 0 0,-1 0 0 0 0,1 0 1 0 0,0 0-1 0 0,0 0 25 0 0,48-25-4772 0 0,-39 21 1577 0 0,7-3-8958 0 0</inkml:trace>
  <inkml:trace contextRef="#ctx0" brushRef="#br0" timeOffset="2012.108">1407 586 5329 0 0,'0'0'4389'0'0,"0"0"-1714"0"0,0 0-677 0 0,0 0-98 0 0,0 0-92 0 0,0 0-165 0 0,0 0-283 0 0,0 0-372 0 0,0 0-276 0 0,0 0-198 0 0,0 0-110 0 0,0 0-44 0 0,0 0-31 0 0,-2 3-30 0 0,-50 97 341 0 0,48-96-616 0 0,3-4-4974 0 0,1-1-5259 0 0,0 1-4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1712 0 0,'0'0'2225'0'0,"0"0"15"0"0,0 0 66 0 0,0 0-3 0 0,0 0-152 0 0,0 0-326 0 0,0 0-412 0 0,0 0-342 0 0,0 0-181 0 0,0 0-43 0 0,0 0 12 0 0,0 0 21 0 0,0 0-9 0 0,1 9 584 0 0,0-7 1944 0 0,68 6-1429 0 0,92-15-785 0 0,78 6-818 0 0,-240 1-1768 0 0,-7-4-3513 0 0,1 5-2378 0 0,5 2-4485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2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3489 0 0,'0'0'3486'0'0,"0"0"-1043"0"0,0 0-509 0 0,0 0 14 0 0,0 0 5 0 0,0 0-150 0 0,0 0-338 0 0,0 0-410 0 0,0 0-303 0 0,0 0-126 0 0,0 0 7 0 0,0 0 34 0 0,0 0 5 0 0,2 14 2432 0 0,44-3-1171 0 0,157-21-331 0 0,-74-12-1279 0 0,-88 21-311 0 0,-41 1-62 0 0,0 0-20 0 0,0 0-1606 0 0,0 1-10661 0 0,-2 2-381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9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208 358 8186 0 0,'0'0'2087'0'0,"0"0"-810"0"0,0 0-440 0 0,0 0 7 0 0,0 0 72 0 0,0 0 34 0 0,0 0-70 0 0,0 0-164 0 0,0 0-109 0 0,0 0-93 0 0,0 0-72 0 0,-28 33-43 0 0,-85 107-63 0 0,63-53 247 0 0,47-79-529 0 0,0 0 0 0 0,0 0 0 0 0,1 0 1 0 0,0 1-1 0 0,1-1 0 0 0,0 1 0 0 0,0-1 1 0 0,1 0-1 0 0,0 1 0 0 0,0-1 1 0 0,1 1-1 0 0,0-1 0 0 0,1 1 0 0 0,-1-1 1 0 0,2 0-1 0 0,-1 0 0 0 0,1 0 1 0 0,0 0-1 0 0,1 0 0 0 0,1 0-54 0 0,1 1 149 0 0,2-1-1 0 0,-1 1 0 0 0,1-2 1 0 0,0 1-1 0 0,0-1 1 0 0,1-1-1 0 0,0 0 1 0 0,1 0-1 0 0,-1 0 1 0 0,1-1-1 0 0,0-1 1 0 0,0 0-1 0 0,0 0 0 0 0,1-1 1 0 0,0 0-1 0 0,-1-1 1 0 0,1 0-1 0 0,0 0 1 0 0,0-1-1 0 0,0-1 1 0 0,0 0-1 0 0,9-2-148 0 0,-6 3 191 0 0,-1-2 0 0 0,1 0 0 0 0,0 0-1 0 0,-1-1 1 0 0,0-1 0 0 0,1 0 0 0 0,-1-1 0 0 0,0-1-1 0 0,-1 0 1 0 0,1 0 0 0 0,-1-1 0 0 0,0-1 0 0 0,-1 0-1 0 0,4-3-190 0 0,-6 4 51 0 0,0-1 0 0 0,0 0 0 0 0,-1 0-1 0 0,0-1 1 0 0,0 0 0 0 0,-1 0 0 0 0,0-1-1 0 0,0 0 1 0 0,-1 0 0 0 0,0-1 0 0 0,-1 0 0 0 0,0 0-1 0 0,-1 0 1 0 0,0 0 0 0 0,0-1 0 0 0,-1 0-1 0 0,0 1 1 0 0,-1-1 0 0 0,0 0 0 0 0,-1 0-1 0 0,-1-1 1 0 0,1 1 0 0 0,-2 0 0 0 0,1 0-1 0 0,-2 0 1 0 0,1 0 0 0 0,-2 0 0 0 0,1 0 0 0 0,-1 1-1 0 0,-1-1 1 0 0,-3-6-51 0 0,0 2-143 0 0,0 0 1 0 0,-1 0-1 0 0,-1 1 1 0 0,0 0-1 0 0,-1 1 0 0 0,0 0 1 0 0,-1 0-1 0 0,-1 1 1 0 0,0 1-1 0 0,0 0 1 0 0,-1 0-1 0 0,-1 2 0 0 0,0-1 1 0 0,0 2-1 0 0,0 0 1 0 0,-1 0-1 0 0,-1 1 0 0 0,1 1 1 0 0,-1 1-1 0 0,0 0 1 0 0,0 1-1 0 0,0 1 0 0 0,-1 1 1 0 0,1 0-1 0 0,-6 1 143 0 0,4 0-1117 0 0,-26 2-3349 0 0,17 6-4771 0 0,10 0-548 0 0</inkml:trace>
  <inkml:trace contextRef="#ctx0" brushRef="#br0" timeOffset="433.832">611 0 8666 0 0,'0'0'2210'0'0,"0"0"-331"0"0,0 0-150 0 0,0 0-59 0 0,0 0-111 0 0,0 0-227 0 0,0 0-387 0 0,0 0-395 0 0,0 0-220 0 0,0 0 23 0 0,0 0 147 0 0,0 0 175 0 0,0 0 119 0 0,11 8-44 0 0,63 52 536 0 0,-43-18-720 0 0,-2 1 1 0 0,-3 2-1 0 0,-1 1 0 0 0,-2 1 1 0 0,-2 0-1 0 0,3 17-566 0 0,-11-32 70 0 0,0-1 0 0 0,-3 2 0 0 0,0-1 0 0 0,-2 1 0 0 0,-1 1 1 0 0,-2 0-1 0 0,-2-1 0 0 0,0 1 0 0 0,-3 0 0 0 0,-1 1 0 0 0,-2 13-70 0 0,-3-26 3 0 0,-1 0 0 0 0,-1 0 1 0 0,-1 0-1 0 0,-1-1 0 0 0,0-1 0 0 0,-2 1 1 0 0,0-2-1 0 0,-1 0 0 0 0,-1 0 0 0 0,-1-1 1 0 0,-1-1-1 0 0,0-1 0 0 0,-1 0 0 0 0,-1-1 1 0 0,0-1-1 0 0,-4 1-3 0 0,4-2-218 0 0,0-2 0 0 0,-1 0 0 0 0,-1-1 0 0 0,0-1 0 0 0,0-1 0 0 0,-11 3 218 0 0,-37-2-9458 0 0,59-9-2848 0 0</inkml:trace>
  <inkml:trace contextRef="#ctx0" brushRef="#br0" timeOffset="1920.705">1196 236 0 0 0,'0'0'612'0'0,"0"0"590"0"0,0 0 278 0 0,0 0 104 0 0,0 0-51 0 0,0 0-164 0 0,0 0-167 0 0,0 0-111 0 0,0 0-10 0 0,0 0 82 0 0,8-9 98 0 0,24-28 38 0 0,-24 28-38 0 0,-8 9-99 0 0,0 0-134 0 0,0 0-119 0 0,-17 53 2903 0 0,6-25-3487 0 0,-75 328 1338 0 0,-22-43-1405 0 0,94-281-335 0 0,10-23-304 0 0,12-27 132 0 0,107-339 188 0 0,-56 170 20 0 0,10-30 182 0 0,-63 180 277 0 0,-6 36-311 0 0,0 1-30 0 0,0 0-45 0 0,0 0-38 0 0,-12 34 16 0 0,5-10 11 0 0,2 1 0 0 0,1 0-1 0 0,1 0 1 0 0,1 0 0 0 0,1 1-1 0 0,1-1 1 0 0,2 0-1 0 0,0 0 1 0 0,2 0 0 0 0,0 0-1 0 0,2 0 1 0 0,1-1 0 0 0,1 0-1 0 0,1 0 1 0 0,1-1 0 0 0,0 0-1 0 0,9 12-20 0 0,10 25 39 0 0,-24-47-40 0 0,1 0 0 0 0,0 0 1 0 0,0-1-1 0 0,1 0 0 0 0,1 0 0 0 0,0 0 1 0 0,0-1-1 0 0,2-1 0 0 0,-1 1 1 0 0,-8-11 30 0 0,-1 1 0 0 0,1 0 0 0 0,-1-1 0 0 0,0 1 0 0 0,1-1 0 0 0,-1 1 0 0 0,1-1 0 0 0,-1 0 0 0 0,1 1 1 0 0,0-1-1 0 0,-1 1 0 0 0,1-1 0 0 0,-1 0 0 0 0,1 0 0 0 0,0 1 0 0 0,-1-1 0 0 0,1 0 0 0 0,0 0 0 0 0,-1 0 0 0 0,1 0 0 0 0,0 0 0 0 0,-1 1 0 0 0,1-1 0 0 0,0 0 0 0 0,-1-1 0 0 0,1 1 0 0 0,0 0 0 0 0,-1 0 0 0 0,1 0 0 0 0,0 0 0 0 0,-1-1 0 0 0,1 1 0 0 0,0 0 0 0 0,-1 0 0 0 0,1-1 1 0 0,-1 1-1 0 0,1 0 0 0 0,0-1 0 0 0,-1 1 0 0 0,1-1 0 0 0,-1 1 0 0 0,1-1 0 0 0,-1 1 0 0 0,0-1 0 0 0,1 1 0 0 0,-1-1 0 0 0,1 0 0 0 0,-1 1 0 0 0,0-1 0 0 0,0 1 0 0 0,1-1 0 0 0,-1 0 0 0 0,0 1 0 0 0,0-1 0 0 0,0 0 0 0 0,0 1 0 0 0,0-1 0 0 0,1 0 0 0 0,-1 1 0 0 0,-1-1 0 0 0,1 0-29 0 0,5-11-33 0 0,32-58 283 0 0,-4-2 0 0 0,-4-2 1 0 0,-2-1-1 0 0,-3-2-251 0 0,-9 21 27 0 0,-6 25-6 0 0,0 0 0 0 0,-2-1 0 0 0,-2 1 0 0 0,0-1 0 0 0,-3 0 0 0 0,0-1-1 0 0,-3-20-20 0 0,1 53-24 0 0,0 0-1 0 0,0 1 0 0 0,-1-1 0 0 0,1 0 0 0 0,0 0 1 0 0,-1 1-1 0 0,1-1 0 0 0,0 0 0 0 0,0 0 0 0 0,-1 0 0 0 0,1 1 1 0 0,0-1-1 0 0,-1 0 0 0 0,1 0 0 0 0,0 0 0 0 0,-1 0 1 0 0,1 0-1 0 0,-1 0 0 0 0,1 0 0 0 0,0 0 0 0 0,-1 0 1 0 0,1 0-1 0 0,0 0 0 0 0,-1 0 0 0 0,1 0 0 0 0,0 0 0 0 0,-1 0 1 0 0,1 0-1 0 0,0 0 0 0 0,-1 0 0 0 0,1-1 0 0 0,0 1 1 0 0,-1 0-1 0 0,1 0 0 0 0,0 0 0 0 0,-1-1 0 0 0,1 1 0 0 0,0 0 1 0 0,0 0-1 0 0,-1-1 0 0 0,1 1 0 0 0,0 0 0 0 0,0 0 1 0 0,-1-1-1 0 0,1 1 0 0 0,0 0 0 0 0,0-1 0 0 0,0 1 0 0 0,0 0 1 0 0,0-1-1 0 0,-1 1 25 0 0,-13 53-2102 0 0,2-11-4717 0 0,9-27-2124 0 0</inkml:trace>
  <inkml:trace contextRef="#ctx0" brushRef="#br0" timeOffset="2386.426">2012 520 0 0 0,'0'0'1046'0'0,"0"0"1131"0"0,0 0 497 0 0,0 0 44 0 0,0 0-228 0 0,0 0-366 0 0,0 0-379 0 0,0 0-393 0 0,0 0-316 0 0,0 0-218 0 0,0 0-171 0 0,-1-3-74 0 0,-2 1-456 0 0,-1 1 1 0 0,1-1-1 0 0,-1 1 0 0 0,0 0 1 0 0,0 0-1 0 0,1 0 0 0 0,-1 0 1 0 0,0 0-1 0 0,0 1 0 0 0,0 0 1 0 0,0 0-1 0 0,0 0 0 0 0,0 0 0 0 0,0 1 1 0 0,0 0-1 0 0,1-1 0 0 0,-1 1 1 0 0,0 1-1 0 0,0-1 0 0 0,1 0 1 0 0,-1 1-1 0 0,1 0 0 0 0,-1 0 1 0 0,1 0-1 0 0,0 0 0 0 0,-1 1-117 0 0,-110 64 2234 0 0,113-66-2228 0 0,0 0-1 0 0,0 0 1 0 0,0 0 0 0 0,0 0 0 0 0,0 0-1 0 0,0 1 1 0 0,0-1 0 0 0,0 0 0 0 0,1 0-1 0 0,-1 1 1 0 0,0-1 0 0 0,1 0 0 0 0,-1 1-1 0 0,1-1 1 0 0,0 1 0 0 0,-1-1 0 0 0,1 1-1 0 0,0-1 1 0 0,0 1 0 0 0,0-1-1 0 0,0 1 1 0 0,0-1 0 0 0,0 1 0 0 0,0-1-1 0 0,0 0 1 0 0,1 1 0 0 0,-1-1 0 0 0,1 1-1 0 0,-1-1 1 0 0,1 0 0 0 0,-1 1 0 0 0,1-1-1 0 0,0 0 1 0 0,0 1 0 0 0,0-1 0 0 0,-1 0-1 0 0,1 0 1 0 0,0 0 0 0 0,0 0 0 0 0,1 0-1 0 0,-1 0 1 0 0,0 0 0 0 0,1 0-6 0 0,59 34 56 0 0,-55-33-38 0 0,149 64 304 0 0,-152-63-281 0 0,-1 0 0 0 0,0 0-1 0 0,0 1 1 0 0,0-1 0 0 0,0 1 0 0 0,-1 0 0 0 0,1-1 0 0 0,-1 1 0 0 0,0 0 0 0 0,0 0 0 0 0,-1 0 0 0 0,1 0-1 0 0,-1 0 1 0 0,0 0 0 0 0,0 0 0 0 0,0 0 0 0 0,0 0 0 0 0,-1 0 0 0 0,1 0 0 0 0,-1 0 0 0 0,0-1-1 0 0,-1 1 1 0 0,1 0 0 0 0,0 0 0 0 0,-1-1 0 0 0,0 1 0 0 0,0-1 0 0 0,0 1 0 0 0,0-1 0 0 0,-1 0 0 0 0,1 0-1 0 0,-1 0 1 0 0,0 0 0 0 0,0-1 0 0 0,0 1 0 0 0,-3 1-41 0 0,-6 6 44 0 0,0 0 1 0 0,-1-1-1 0 0,-1 0 1 0 0,0-1-1 0 0,0 0 0 0 0,0-2 1 0 0,-1 1-1 0 0,0-2 0 0 0,0 0 1 0 0,-1-1-1 0 0,1 0 0 0 0,-1-1 1 0 0,0-1-1 0 0,0-1 1 0 0,-10 0-45 0 0,24-1-43 0 0,0 1 1 0 0,0-1 0 0 0,0 0 0 0 0,0 0 0 0 0,1-1-1 0 0,-1 1 1 0 0,0 0 0 0 0,0 0 0 0 0,0-1 0 0 0,1 1 0 0 0,-1-1-1 0 0,0 0 1 0 0,0 1 0 0 0,1-1 0 0 0,-1 0 0 0 0,1 0 0 0 0,-1 0-1 0 0,1 0 1 0 0,-1 0 0 0 0,1-1 0 0 0,-1 1 0 0 0,1 0-1 0 0,0-1 1 0 0,0 1 0 0 0,0-1 0 0 0,0 1 0 0 0,0-1 0 0 0,0 1-1 0 0,0-1 1 0 0,0 0 0 0 0,1 0 0 0 0,-1 1 0 0 0,1-1 0 0 0,-1 0-1 0 0,1 0 1 0 0,0 1 0 0 0,0-1 0 0 0,-1 0 0 0 0,1 0-1 0 0,1 0 1 0 0,-1 0 0 0 0,0 0 0 0 0,0 1 0 0 0,1-1 0 0 0,-1 0-1 0 0,1 0 1 0 0,-1 1 0 0 0,1-1 42 0 0,31-38-7751 0 0,-21 31-1312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19 536 0 0,'0'0'2015'0'0,"0"0"-386"0"0,0 0-177 0 0,0 0 127 0 0,0 0 176 0 0,0 0 49 0 0,0 0-174 0 0,0 0-330 0 0,0 0-360 0 0,0 0-295 0 0,0 0-196 0 0,-11 4 1603 0 0,15 4-1606 0 0,-1-1 0 0 0,0 1 0 0 0,0 0 0 0 0,-1 0 0 0 0,0 0 0 0 0,0 0 0 0 0,-1 0-1 0 0,0 0 1 0 0,0 1 0 0 0,-1-1 0 0 0,0 0 0 0 0,-1 2-446 0 0,-1 3 127 0 0,-1-1 0 0 0,-1 0 0 0 0,0 1 0 0 0,-1-2 0 0 0,0 1 0 0 0,-1 0 0 0 0,0-1 0 0 0,-1 0 0 0 0,-6 7-127 0 0,-107 112 333 0 0,66-79-254 0 0,113-44 225 0 0,183-25 1048 0 0,-65 0-202 0 0,-173 17-1737 0 0,4-1 1481 0 0,-8 1-5133 0 0,-6 1-7307 0 0,6 0 262 0 0</inkml:trace>
  <inkml:trace contextRef="#ctx0" brushRef="#br0" timeOffset="677.775">601 0 3785 0 0,'0'0'2120'0'0,"0"0"-191"0"0,0 0-18 0 0,0 0 115 0 0,0 0-21 0 0,0 0-136 0 0,0 0-306 0 0,0 0-371 0 0,0 0-289 0 0,0 0-247 0 0,0 0-141 0 0,0 0-73 0 0,0 0-45 0 0,-6 1 935 0 0,-7 146 2157 0 0,-85 265-1502 0 0,9-133-1583 0 0,56-201-302 0 0,16-23-22 0 0,17-55-82 0 0,0 0 7 0 0,0 0 8 0 0,0 0 18 0 0,0 0-11 0 0,0 0-3 0 0,0 0 3 0 0,0 0-4 0 0,0 0 16 0 0,0 0-7 0 0,0 0-13 0 0,0 0 5 0 0,0 0 8 0 0,0 0-9 0 0,0 0 8 0 0,0 0-12 0 0,0 0-4 0 0,0 0 0 0 0,0 0-2 0 0,0 0-6 0 0,0 0 16 0 0,0 0-4 0 0,0 0-2 0 0,0 0-11 0 0,0 0 10 0 0,0 0 10 0 0,0 0-28 0 0,0 0 6 0 0,0 0-14 0 0,0 0 5 0 0,0 0 17 0 0,0 0-16 0 0,0 0-13 0 0,-1-6-1433 0 0,2 0-5423 0 0,-1 1-3900 0 0,0 4 891 0 0</inkml:trace>
  <inkml:trace contextRef="#ctx0" brushRef="#br0" timeOffset="1191.315">748 825 3353 0 0,'0'0'2140'0'0,"0"0"-653"0"0,0 0-81 0 0,0 0 342 0 0,0 0 286 0 0,0 0 20 0 0,0 0-291 0 0,0 0-446 0 0,0 0-359 0 0,0 0-209 0 0,0 0-108 0 0,0 0-33 0 0,0 0-16 0 0,1 3-16 0 0,-16 29 1261 0 0,-2-8-668 0 0,55-49 621 0 0,-53 54-1020 0 0,13-29 1138 0 0,1 2-10011 0 0,1-2 1647 0 0,0-2 393 0 0,0 2-2215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60 6065 0 0,'0'0'2568'0'0,"0"0"-665"0"0,0 0-346 0 0,0 0 12 0 0,0 0 76 0 0,0 0-54 0 0,0 0-232 0 0,0 0-331 0 0,0 0-310 0 0,0 0-206 0 0,0 0-105 0 0,0 0-24 0 0,0 0 23 0 0,-5 7 54 0 0,-16 19 41 0 0,21-24-440 0 0,-1 0 0 0 0,1-1 1 0 0,0 1-1 0 0,-1 0 1 0 0,1 0-1 0 0,0 0 1 0 0,0 0-1 0 0,0 0 1 0 0,1 0-1 0 0,-1-1 1 0 0,0 1-1 0 0,1 0 1 0 0,-1 0-1 0 0,1 0 1 0 0,0-1-1 0 0,-1 1 1 0 0,1 0-1 0 0,0 0 1 0 0,0-1-1 0 0,0 1 1 0 0,0-1-1 0 0,1 1 1 0 0,-1-1-1 0 0,0 0 1 0 0,0 1-1 0 0,1-1 1 0 0,-1 0-1 0 0,1 0-61 0 0,2 4 194 0 0,37 42 715 0 0,-22-29-731 0 0,-2 0 1 0 0,0 2-1 0 0,-1 0 1 0 0,-1 1-1 0 0,0 0 1 0 0,-2 1-1 0 0,-1 1 1 0 0,-1 0-1 0 0,-1 0 1 0 0,0 1-1 0 0,3 20-178 0 0,2 88 242 0 0,-4-67-176 0 0,9-84 853 0 0,-1-19-780 0 0,-2-1 1 0 0,-2 0-1 0 0,-2-1 0 0 0,-1-1 0 0 0,2-21-139 0 0,29-208 64 0 0,-25 160-216 0 0,-18 109 106 0 0,1 1 0 0 0,-1 0 0 0 0,0-1 0 0 0,0 1 0 0 0,0-1 1 0 0,1 1-1 0 0,-1-1 0 0 0,0 1 0 0 0,0 0 0 0 0,1-1 0 0 0,-1 1 0 0 0,0 0 0 0 0,1-1 0 0 0,-1 1 0 0 0,1 0 0 0 0,-1-1 0 0 0,0 1 0 0 0,1 0 0 0 0,-1 0 0 0 0,1-1 0 0 0,-1 1 0 0 0,1 0 0 0 0,-1 0 0 0 0,1 0 0 0 0,-1 0 0 0 0,1 0 0 0 0,-1 0 0 0 0,1-1 0 0 0,-1 1 1 0 0,1 0-1 0 0,-1 1 0 0 0,0-1 0 0 0,1 0 0 0 0,-1 0 0 0 0,1 0 0 0 0,-1 0 0 0 0,1 0 0 0 0,-1 0 0 0 0,1 0 0 0 0,-1 1 0 0 0,1-1 0 0 0,-1 0 0 0 0,1 0 0 0 0,-1 1 0 0 0,0-1 0 0 0,1 0 0 0 0,-1 1 0 0 0,0-1 0 0 0,1 0 0 0 0,-1 1 0 0 0,0-1 0 0 0,1 1 1 0 0,-1-1-1 0 0,0 0 0 0 0,0 1 0 0 0,0-1 0 0 0,1 1 0 0 0,-1-1 0 0 0,0 1 0 0 0,0-1 0 0 0,0 1 46 0 0,13 15-2925 0 0,-6-4-3536 0 0,-3-4-5507 0 0</inkml:trace>
  <inkml:trace contextRef="#ctx0" brushRef="#br0" timeOffset="576.814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1064.851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3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96 0 0 0,'0'0'916'0'0,"0"0"490"0"0,0 0 241 0 0,0 0 140 0 0,0 0 76 0 0,0 0-123 0 0,0 0-279 0 0,0 0-304 0 0,0 0-211 0 0,0 0-134 0 0,0 0-29 0 0,0 0 37 0 0,0-1-340 0 0,0-2 8001 0 0,185-7-5782 0 0,12-31-2067 0 0,-196 46-569 0 0,-1-1 1 0 0,1 0-1 0 0,-1 0 1 0 0,0 1-1 0 0,0-1 1 0 0,0 0-1 0 0,-1 1 0 0 0,1-1 1 0 0,-1 0-1 0 0,0 0 1 0 0,-1 0-1 0 0,1 0 1 0 0,-1 0-1 0 0,1 0 0 0 0,-1 0 1 0 0,-2 2-64 0 0,1 5 89 0 0,-38 104 199 0 0,0 2-127 0 0,16-48-107 0 0,3 0 1 0 0,3 2-1 0 0,2 4-54 0 0,-14 46 75 0 0,3-66 157 0 0,2-15 268 0 0,11-6-417 0 0,7-22-291 0 0,8-13 56 0 0,-3-25-3920 0 0,3 6-417 0 0,0 12-1896 0 0,0 3-5416 0 0</inkml:trace>
  <inkml:trace contextRef="#ctx0" brushRef="#br0" timeOffset="360.659">0 516 6145 0 0,'0'0'2210'0'0,"0"0"-407"0"0,0 0-58 0 0,0 0 126 0 0,0 0 42 0 0,0 0-178 0 0,0 0-412 0 0,0 0-424 0 0,0 0-283 0 0,0 0-113 0 0,0 0-13 0 0,0 0 42 0 0,0 0 53 0 0,9 7 1501 0 0,135 0 1343 0 0,157-7-1969 0 0,-300 0-1451 0 0,-1 0-10 0 0,0 0 2 0 0,0 0-7 0 0,0 0 18 0 0,0 0 4 0 0,0 0-31 0 0,0 0-30 0 0,-4-8-3731 0 0,2 4 34 0 0,1 2-3553 0 0,1 2-5432 0 0</inkml:trace>
  <inkml:trace contextRef="#ctx0" brushRef="#br0" timeOffset="2255.201">593 659 3833 0 0,'0'0'1276'0'0,"0"0"-588"0"0,0 0-188 0 0,0 0 309 0 0,0 0 453 0 0,0 0 380 0 0,0 0 105 0 0,0 0-146 0 0,0 0-263 0 0,0 0-281 0 0,0 0-202 0 0,0 0-94 0 0,0 0-62 0 0,21-3-54 0 0,101-20 456 0 0,-112 22-888 0 0,-1-1 0 0 0,0 0 0 0 0,1-1 0 0 0,-1 0 1 0 0,0-1-1 0 0,-1 0 0 0 0,1 0 0 0 0,-1-1 1 0 0,0 0-1 0 0,0 0 0 0 0,0-1 0 0 0,-1 0 0 0 0,0 0 1 0 0,0-1-1 0 0,0 0 0 0 0,-1 0 0 0 0,2-4-213 0 0,22-62 1785 0 0,-30 72-1579 0 0,0 1 0 0 0,0 0-15 0 0,0 0-27 0 0,0 0-44 0 0,0 0-40 0 0,0 0-18 0 0,0 0-35 0 0,0 0-2 0 0,0 0 1 0 0,0 16-81 0 0,2 15 197 0 0,2-1 1 0 0,0 0-1 0 0,2-1 1 0 0,1 1-1 0 0,5 7-142 0 0,21 119 350 0 0,-27-90-242 0 0,-4 0 0 0 0,-2 0 1 0 0,-4 21-109 0 0,3-71 5 0 0,0 1 0 0 0,-1-1 0 0 0,-1 0-1 0 0,0 0 1 0 0,-1 0 0 0 0,-1 0 0 0 0,0-1 0 0 0,-1 0 0 0 0,-1 0 0 0 0,0 0 0 0 0,-1-1 0 0 0,-1 0-1 0 0,0-1 1 0 0,-1 0 0 0 0,0 0 0 0 0,-1-1 0 0 0,0 0 0 0 0,-1-1 0 0 0,-1 0 0 0 0,0-1 0 0 0,-13 8-5 0 0,15-12 15 0 0,-2 1-8 0 0,0 0 0 0 0,-1-1 0 0 0,1 0 0 0 0,-1-1 0 0 0,0 0 1 0 0,-1-2-1 0 0,1 1 0 0 0,-1-2 0 0 0,1 0 0 0 0,-5 0-7 0 0,18-28 39 0 0,3 19-40 0 0,0 0 0 0 0,0-1 0 0 0,1 1 0 0 0,0 0 0 0 0,0 1-1 0 0,0-1 1 0 0,1 1 0 0 0,0-1 0 0 0,1 1 0 0 0,-1 0 0 0 0,1 0 0 0 0,0 1 0 0 0,1 0 0 0 0,-1 0 1 0 0,9-10 36 0 0,16-17 14 0 0,1 1 0 0 0,2 1 0 0 0,1 2-1 0 0,1 2 1 0 0,1 1 0 0 0,7-1-50 0 0,-34 20 31 0 0,1 1-1 0 0,0-1 1 0 0,1 2 0 0 0,-1-1-1 0 0,1 2 1 0 0,0-1 0 0 0,0 2-1 0 0,0-1 1 0 0,0 1 0 0 0,1 1-1 0 0,-1 0 1 0 0,0 1 0 0 0,1 0-1 0 0,4 1-30 0 0,53 38 98 0 0,-64-55-5740 0 0,-8 7-4066 0 0,0 2-2575 0 0</inkml:trace>
  <inkml:trace contextRef="#ctx0" brushRef="#br0" timeOffset="3020.277">652 387 0 0 0,'0'0'1770'0'0,"0"0"696"0"0,0 0 179 0 0,0 0-313 0 0,0 0-437 0 0,0 0-363 0 0,0 0-208 0 0,0 0-61 0 0,0 0-6 0 0,0 0-7 0 0,0 0-35 0 0,3-6 2589 0 0,11-21-2081 0 0,32-44 627 0 0,46-71-1127 0 0,-56 83-903 0 0,-1 124-60 0 0,31 72 151 0 0,-45-89-323 0 0,-12-42-2544 0 0,-4-7-1623 0 0,3 4-4224 0 0,-2 0-3995 0 0</inkml:trace>
  <inkml:trace contextRef="#ctx0" brushRef="#br0" timeOffset="4722.112">1670 30 3241 0 0,'0'0'1903'0'0,"0"0"-424"0"0,0 0-92 0 0,0 0 114 0 0,0 0 116 0 0,0 0 15 0 0,0 0-137 0 0,0 0-225 0 0,0 0-281 0 0,0 0-183 0 0,0 0-161 0 0,0 0-123 0 0,0 0-50 0 0,-15 8-22 0 0,-47 28 17 0 0,61-35-422 0 0,-1 0 0 0 0,1 0 1 0 0,-1 0-1 0 0,1 0 0 0 0,0 0 0 0 0,-1 0 0 0 0,1 0 0 0 0,0 0 0 0 0,0 0 0 0 0,0 1 0 0 0,0-1 0 0 0,0 0 0 0 0,0 1 1 0 0,0-1-1 0 0,0 1 0 0 0,0-1 0 0 0,1 1 0 0 0,-1-1 0 0 0,1 1 0 0 0,-1-1 0 0 0,1 1 0 0 0,0 0 0 0 0,-1-1 1 0 0,1 1-1 0 0,0 0 0 0 0,0-1 0 0 0,0 1 0 0 0,0 0 0 0 0,1-1-45 0 0,-1 6 177 0 0,-2 55 671 0 0,-4 0 1 0 0,-1 0 0 0 0,-4-1-1 0 0,-2 0 1 0 0,-12 31-849 0 0,-84 178 676 0 0,66-149-512 0 0,41-113-141 0 0,1-8-19 0 0,1 0 0 0 0,0 0 0 0 0,0 0 0 0 0,-1 0 0 0 0,1 0 0 0 0,0 0 0 0 0,-1 0 1 0 0,1 0-1 0 0,0 0 0 0 0,0 0 0 0 0,-1 0 0 0 0,1 0 0 0 0,0 0 0 0 0,-1 0 1 0 0,1 0-1 0 0,0 1 0 0 0,0-1 0 0 0,-1 0 0 0 0,1 0 0 0 0,0 0 0 0 0,0 0 1 0 0,-1 0-1 0 0,1 1 0 0 0,0-1 0 0 0,0 0 0 0 0,0 0 0 0 0,-1 1 0 0 0,1-1 0 0 0,0 0 1 0 0,0 0-1 0 0,0 1 0 0 0,0-1 0 0 0,-1 0 0 0 0,1 0 0 0 0,0 1 0 0 0,0-1 1 0 0,0 0-1 0 0,0 0 0 0 0,0 1 0 0 0,0-1 0 0 0,0 0 0 0 0,0 1 0 0 0,0-1-4 0 0,-22-37-2712 0 0,19 17-1393 0 0,2 0-6129 0 0,1 12 641 0 0</inkml:trace>
  <inkml:trace contextRef="#ctx0" brushRef="#br0" timeOffset="6161.333">1538 118 0 0 0,'0'0'807'0'0,"0"0"601"0"0,0 0 139 0 0,0 0-60 0 0,0 0-149 0 0,0 0-110 0 0,0 0-113 0 0,0 0-119 0 0,-4-4-65 0 0,-8-10-110 0 0,9 10-60 0 0,3 4-95 0 0,0 0-68 0 0,0 0-67 0 0,0 0-54 0 0,0 0-29 0 0,0 0-22 0 0,0 0-21 0 0,0 0-26 0 0,0 0-18 0 0,0 0-6 0 0,0 0 4 0 0,0 0-5 0 0,0 16 1503 0 0,17 89 1761 0 0,16 116-1379 0 0,-26-173-2028 0 0,2-1 1 0 0,3 1-1 0 0,1-2 0 0 0,3 1 0 0 0,17 34-211 0 0,25 11 282 0 0,-48-88-232 0 0,-7 11 629 0 0,2-5-685 0 0,7 5 42 0 0,-12-15-55 0 0,0 0 26 0 0,0 0-1 0 0,0 0-11 0 0,0 0 1 0 0,0 0 16 0 0,0 0 12 0 0,0 0 23 0 0,0 0-33 0 0,0 0-14 0 0,0 0 14 0 0,0 0-8 0 0,0 0 34 0 0,0 0 18 0 0,0 0 12 0 0,0 0 10 0 0,12-34 683 0 0,6-75-634 0 0,6-50-76 0 0,5-120 5 0 0,1 69 97 0 0,-21 195-132 0 0,20-51-14 0 0,-18 48-1059 0 0,-22 43-2353 0 0,8-16-22 0 0,1 0-3404 0 0,2-5-5277 0 0</inkml:trace>
  <inkml:trace contextRef="#ctx0" brushRef="#br0" timeOffset="7626.012">2215 519 0 0 0,'0'0'910'0'0,"0"0"637"0"0,0 0 193 0 0,0 0 12 0 0,0 0-59 0 0,0 0-93 0 0,0 0-94 0 0,0 0-95 0 0,0 0-112 0 0,0 0-103 0 0,3-2-83 0 0,-2 1-482 0 0,8-6-700 0 0,-5 0 5557 0 0,-46-19-1479 0 0,-72 18-2567 0 0,111 9-1419 0 0,0-1 0 0 0,0 1 0 0 0,0 1 0 0 0,0-1 0 0 0,0 0 0 0 0,0 1 0 0 0,0-1 0 0 0,1 1-1 0 0,-1 0 1 0 0,1 0 0 0 0,-1 0 0 0 0,1 0 0 0 0,0 1 0 0 0,0-1 0 0 0,0 0 0 0 0,0 1-1 0 0,0 0 1 0 0,0-1 0 0 0,1 1 0 0 0,-1 0 0 0 0,1 0 0 0 0,0 0 0 0 0,0 0 0 0 0,0 0-1 0 0,0 0 1 0 0,0 0 0 0 0,1 0 0 0 0,0 0 0 0 0,-1 0 0 0 0,1 1 0 0 0,0-1 0 0 0,0 0-1 0 0,1 0 1 0 0,-1 0 0 0 0,1 0 0 0 0,0 1 0 0 0,-1-1 0 0 0,2 0 0 0 0,-1 1-23 0 0,3 5 41 0 0,0 1 1 0 0,0-1-1 0 0,1 0 1 0 0,0-1-1 0 0,1 1 0 0 0,0-1 1 0 0,0 0-1 0 0,1 0 1 0 0,0-1-1 0 0,0 0 1 0 0,1 0-1 0 0,6 4-41 0 0,-5-2 60 0 0,0 1 0 0 0,-1 0 1 0 0,0 0-1 0 0,-1 1 0 0 0,0 0 0 0 0,-1 0 0 0 0,0 1 0 0 0,0 0 0 0 0,-1 0 1 0 0,1 5-61 0 0,-5 64 660 0 0,-58-45 67 0 0,-27-28-426 0 0,62-4-170 0 0,22-4-101 0 0,0 0 0 0 0,-54 3 120 0 0,12-9-394 0 0,42 5 132 0 0,0 1-52 0 0,0 0-81 0 0,0-4-1468 0 0,-1-2-5310 0 0,0 6 2269 0 0,1-1-8159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0:02.2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92 112 0 0 0,'0'0'475'0'0,"0"0"848"0"0,0 0 201 0 0,-13-4-153 0 0,-42-10-184 0 0,32 10 2092 0 0,22 4-2176 0 0,1 0-24 0 0,0 0-63 0 0,0 0-49 0 0,0 0-72 0 0,0 0-53 0 0,0 0-52 0 0,0 0-81 0 0,0 0-79 0 0,0 0-74 0 0,0 0-54 0 0,0 0-29 0 0,0 0-17 0 0,0 0-14 0 0,0 0-14 0 0,0 0-27 0 0,0 0-22 0 0,0 0-13 0 0,0 0-17 0 0,25 0 2520 0 0,94-18-1887 0 0,186-27-121 0 0,62 27-91 0 0,-74 32-305 0 0,-177-6-260 0 0,16-8 198 0 0,22-29-218 0 0,-148 27 1266 0 0,-11 4-4374 0 0,3-2-2870 0 0,2 0-4190 0 0,-2 3-1051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0:42.07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34 74 0 0 0,'0'0'305'0'0,"0"0"544"0"0,0 0 152 0 0,0 0 154 0 0,-6-6-27 0 0,-20-18-113 0 0,24 11 8274 0 0,34 12-8151 0 0,-27 1-241 0 0,192-11 2642 0 0,-153 5-3301 0 0,1 3-1 0 0,0 1 0 0 0,0 2 1 0 0,0 2-1 0 0,-1 2 1 0 0,1 2-1 0 0,5 4-237 0 0,-13-6 241 0 0,-36-4-231 0 0,26 0 376 0 0,242-15 412 0 0,98-3-434 0 0,-272 24-257 0 0,30-5 74 0 0,96-5-19 0 0,-89 1-18 0 0,-131 3-146 0 0,-1 0 13 0 0,0 0-2 0 0,0 0-6 0 0,0 0-15 0 0,0 0 21 0 0,0 0 7 0 0,0 0-4 0 0,0 0-13 0 0,0 0 2 0 0,0 0-7 0 0,0 0 15 0 0,0 0 0 0 0,0 0 1 0 0,0 0 0 0 0,0 0-11 0 0,0 0 1 0 0,0 0-12 0 0,0 0 24 0 0,0 0 15 0 0,0 0-6 0 0,0 0 10 0 0,0 0 9 0 0,0 0 8 0 0,0 0 9 0 0,0 0 14 0 0,0 0 2 0 0,0 0-16 0 0,0 0 14 0 0,0 0 8 0 0,0 0-25 0 0,0 0-3 0 0,0 0 1 0 0,0 0-32 0 0,0 0 3 0 0,-6 8-3932 0 0,4 11-161 0 0,2-6-3008 0 0,0-5-3088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0:51.16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59 0 0 0,'0'0'299'0'0,"0"0"512"0"0,0 0 245 0 0,0 0 208 0 0,0 0 206 0 0,0 0 117 0 0,0 0 12 0 0,1 3 10354 0 0,0-2-7212 0 0,6-1-4668 0 0,-7 0-78 0 0,0 0 37 0 0,0 0-15 0 0,0 0-18 0 0,0 0 1 0 0,9 1 152 0 0,46 10 77 0 0,0-3 1 0 0,0-2-1 0 0,1-2 0 0 0,-1-3 0 0 0,37-5-229 0 0,7 3 168 0 0,145-3 40 0 0,-54 23-60 0 0,-154-19-116 0 0,11 1 38 0 0,0-2 1 0 0,0-2-1 0 0,0-2 0 0 0,17-6-70 0 0,47-3 81 0 0,-18 10-1 0 0,-35 0-33 0 0,-58 4-48 0 0,0 0-3 0 0,20-5 38 0 0,176-34 137 0 0,-95 21-116 0 0,-101 18-46 0 0,0 0 18 0 0,0 0 13 0 0,0 0-17 0 0,0 0-19 0 0,0 0 14 0 0,0 0-11 0 0,0 0 17 0 0,0 0-17 0 0,0 0 15 0 0,0 0-4 0 0,0 0-12 0 0,1 4-3078 0 0,6 10 1834 0 0,-6-12 890 0 0,15 18-3815 0 0,-7-6-4086 0 0,-6-6-2380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7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39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5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2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49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6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52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3882 1121 0 0 0,'0'0'1000'0'0,"0"0"646"0"0,0 0 201 0 0,0 0 55 0 0,0 0-110 0 0,0 0-88 0 0,0 0-154 0 0,0 0-151 0 0,0 0-137 0 0,0 0-178 0 0,0 0-101 0 0,0 0-132 0 0,-8-3-99 0 0,-24-6-63 0 0,-11 24 1144 0 0,37-10-1555 0 0,0 0-207 0 0,-1 0 0 0 0,1 1 0 0 0,0 0 1 0 0,1 0-1 0 0,-1 0 0 0 0,1 1 0 0 0,0 0 0 0 0,1 0 0 0 0,0 0 0 0 0,0 0 0 0 0,0 1 0 0 0,1 0 0 0 0,0-1 0 0 0,1 1 0 0 0,0 0 0 0 0,0 0 0 0 0,1 1 0 0 0,-1-1 0 0 0,2 0 0 0 0,-1 1 0 0 0,1-1 0 0 0,1 0 0 0 0,0 5-71 0 0,1-10 53 0 0,0 1 0 0 0,1-1 0 0 0,-1 0 0 0 0,1 0 0 0 0,0 0 0 0 0,-1 0 0 0 0,1 0 0 0 0,1-1 0 0 0,-1 1 0 0 0,0-1 0 0 0,1 0 0 0 0,-1 0 0 0 0,1 0 1 0 0,-1 0-1 0 0,1-1 0 0 0,0 0 0 0 0,0 1 0 0 0,0-1 0 0 0,0-1 0 0 0,0 1 0 0 0,0 0 0 0 0,0-1 0 0 0,0 0 0 0 0,0 0 0 0 0,0 0 0 0 0,0-1 0 0 0,0 1 0 0 0,0-1 0 0 0,0 0 0 0 0,0 0 0 0 0,-1 0 0 0 0,1-1 0 0 0,0 1 0 0 0,0-1-53 0 0,5-2 83 0 0,0-1 1 0 0,0 0-1 0 0,-1 0 1 0 0,1-1-1 0 0,-1 0 0 0 0,-1 0 1 0 0,1-1-1 0 0,-1 0 0 0 0,0 0 1 0 0,-1 0-1 0 0,1-1 0 0 0,-2 0 1 0 0,1-1-1 0 0,-1 1 0 0 0,0-1 1 0 0,-1 0-1 0 0,0 0 0 0 0,0-1 1 0 0,-1 1-1 0 0,-1-1 1 0 0,1 0-1 0 0,-1 1 0 0 0,-1-1 1 0 0,0 0-1 0 0,0 0 0 0 0,-1 0 1 0 0,-1 0-1 0 0,1 0 0 0 0,-1 0 1 0 0,-3-7-84 0 0,2 10-43 0 0,-1 0 0 0 0,0 0 0 0 0,0 1 0 0 0,-1-1 0 0 0,0 1 0 0 0,0 0 0 0 0,0 0 0 0 0,-1 1 0 0 0,0-1 0 0 0,0 1 0 0 0,-1 0 0 0 0,1 0 0 0 0,-1 1 0 0 0,0-1 0 0 0,0 1 0 0 0,0 1 0 0 0,-1-1 0 0 0,0 1 0 0 0,1 0 0 0 0,-1 1 0 0 0,0 0 0 0 0,0 0 0 0 0,0 0 0 0 0,-1 1 0 0 0,1 0 0 0 0,0 0 0 0 0,-1 1 0 0 0,1 0 0 0 0,0 0 0 0 0,-1 0 43 0 0,7 1-31 0 0,-1-1-1 0 0,1 0 1 0 0,0 0 0 0 0,-1 1-1 0 0,1-1 1 0 0,0 1 0 0 0,0-1-1 0 0,-1 1 1 0 0,1-1 0 0 0,0 1-1 0 0,0 0 1 0 0,0 0 0 0 0,0-1-1 0 0,0 1 1 0 0,0 0 0 0 0,0 0-1 0 0,0 0 1 0 0,0 0 0 0 0,0 0-1 0 0,0 0 1 0 0,0 1 0 0 0,1-1-1 0 0,-1 0 1 0 0,1 0 0 0 0,-1 0-1 0 0,1 1 1 0 0,-1-1 0 0 0,1 0-1 0 0,0 1 1 0 0,-1-1-1 0 0,1 0 1 0 0,0 1 0 0 0,0-1-1 0 0,0 0 1 0 0,0 1 0 0 0,0 0 31 0 0,61 2 95 0 0,41-49 480 0 0,-85 35-432 0 0,13-11 122 0 0,-1-1-1 0 0,-1-1 0 0 0,-2-2 0 0 0,0 0 1 0 0,-1-2-1 0 0,-2-1 0 0 0,9-14-264 0 0,62-114 554 0 0,-49 43-132 0 0,-35 84-124 0 0,-10 28-261 0 0,0 1-24 0 0,0 0-45 0 0,6 20-152 0 0,52 176 236 0 0,-25-19-35 0 0,-8 1 0 0 0,-8 1 0 0 0,-7 55-17 0 0,-11-142-55 0 0,-4 1-1 0 0,-14 71 56 0 0,15-130 5 0 0,-2 1 0 0 0,-2-1 0 0 0,-1 0 0 0 0,-1-1-1 0 0,-2 0 1 0 0,-1 0 0 0 0,-2-1 0 0 0,-10 16-5 0 0,21-42 13 0 0,1-1 1 0 0,-1 0-1 0 0,0 0 1 0 0,-1 0-1 0 0,1-1 0 0 0,-1 1 1 0 0,0-1-1 0 0,0 0 1 0 0,0-1-1 0 0,-1 1 0 0 0,1-1 1 0 0,-1 0-1 0 0,0 0 1 0 0,0-1-1 0 0,0 0 0 0 0,0 0 1 0 0,0 0-1 0 0,-1-1 1 0 0,1 0-1 0 0,0 0 0 0 0,-1 0-13 0 0,1-1 11 0 0,0 0-1 0 0,1-1 1 0 0,-1 1-1 0 0,1-1 1 0 0,0 0-1 0 0,-1-1 0 0 0,1 1 1 0 0,0-1-1 0 0,-1 0 1 0 0,1 0-1 0 0,0-1 1 0 0,1 0-1 0 0,-1 1 0 0 0,0-2 1 0 0,1 1-1 0 0,0 0 1 0 0,-1-1-1 0 0,2 0 1 0 0,-1 0-1 0 0,0 0 1 0 0,1 0-1 0 0,-1-1 0 0 0,-1-3-10 0 0,-3-5 9 0 0,1-1-1 0 0,1-1 0 0 0,-1 1 0 0 0,2-1 0 0 0,0 0 0 0 0,1 0 0 0 0,1-1 0 0 0,0 1 1 0 0,1-1-1 0 0,1 1 0 0 0,0-1 0 0 0,1 0 0 0 0,0 0 0 0 0,2 1 0 0 0,1-11-8 0 0,3-5-6 0 0,1 0-1 0 0,1 0 0 0 0,1 0 0 0 0,2 1 1 0 0,1 1-1 0 0,2 0 0 0 0,5-8 7 0 0,2 0-77 0 0,2 1 0 0 0,1 1-1 0 0,2 1 1 0 0,28-30 77 0 0,28-4-3746 0 0,-68 60-1602 0 0,-4 3-6874 0 0</inkml:trace>
  <inkml:trace contextRef="#ctx0" brushRef="#br0" timeOffset="-2459.556">957 690 7001 0 0,'0'0'1698'0'0,"0"0"-412"0"0,0 0-209 0 0,0 0 108 0 0,0 0 308 0 0,0 0 264 0 0,0 0 35 0 0,0 0-197 0 0,0 0-357 0 0,0 0-380 0 0,0 0-288 0 0,-7-9-202 0 0,-22-23-157 0 0,29 32-205 0 0,-1-1 1 0 0,0 1 0 0 0,0 0-1 0 0,0 0 1 0 0,0 0 0 0 0,0 0-1 0 0,0 0 1 0 0,1 0-1 0 0,-1 0 1 0 0,0 0 0 0 0,0 0-1 0 0,0 0 1 0 0,0 1 0 0 0,0-1-1 0 0,1 0 1 0 0,-1 0 0 0 0,0 1-1 0 0,0-1 1 0 0,0 1-1 0 0,1-1 1 0 0,-1 1 0 0 0,0-1-1 0 0,1 1 1 0 0,-1-1 0 0 0,0 1-1 0 0,1-1 1 0 0,-1 1 0 0 0,1 0-1 0 0,-1 0 1 0 0,1-1 0 0 0,-1 1-1 0 0,1 0 1 0 0,-1 0-1 0 0,1-1 1 0 0,0 1 0 0 0,-1 0-1 0 0,1 0 1 0 0,0 0-7 0 0,-2 3 29 0 0,-18 27 160 0 0,1 0 1 0 0,2 1-1 0 0,1 1 0 0 0,2 1 0 0 0,-2 8-189 0 0,-12 28 148 0 0,-231 506 224 0 0,206-483-283 0 0,69-153 837 0 0,61-109-857 0 0,6 12 34 0 0,94-134-103 0 0,146-165 644 0 0,-273 382-3 0 0,-57 137-222 0 0,0 6-337 0 0,3 0 0 0 0,3 1 0 0 0,2-1 0 0 0,4 0 0 0 0,3 0 0 0 0,3 1-82 0 0,96 306 71 0 0,-98-292 153 0 0,-9-83-156 0 0,0-1 47 0 0,0 0 55 0 0,-13 0 416 0 0,-76-37-310 0 0,33-3-258 0 0,1-3 0 0 0,3-2 1 0 0,2-2-1 0 0,2-2 0 0 0,-29-39-18 0 0,55 62-35 0 0,-47-42-199 0 0,87 93-5084 0 0,-5-10-354 0 0,-1-6-6112 0 0</inkml:trace>
  <inkml:trace contextRef="#ctx0" brushRef="#br0" timeOffset="-2070.822">1525 1264 7098 0 0,'0'0'6313'0'0,"0"0"-4034"0"0,0 0-1400 0 0,0 0-190 0 0,0 0 45 0 0,0 0 73 0 0,0 0 48 0 0,0 0-46 0 0,0 0-138 0 0,0 0-96 0 0,0 0-70 0 0,0 0-107 0 0,0 0-54 0 0,10 11 10 0 0,30 33-18 0 0,-20 13 547 0 0,-19-40-688 0 0,4 86 1215 0 0,-5-103-1190 0 0,0 0 46 0 0,0 0 70 0 0,0-26 1115 0 0,0-13-1288 0 0,2 1 0 0 0,2 0 0 0 0,1-1-1 0 0,2 2 1 0 0,9-32-163 0 0,-8 43 54 0 0,1 0 1 0 0,0 0-1 0 0,2 0 1 0 0,1 2-1 0 0,2-1 1 0 0,4-5-55 0 0,-18 29-15 0 0,1 0 0 0 0,-1 0 1 0 0,1 0-1 0 0,-1 0 0 0 0,1 1 1 0 0,0-1-1 0 0,-1 0 0 0 0,1 0 1 0 0,0 0-1 0 0,-1 1 1 0 0,1-1-1 0 0,0 0 0 0 0,0 1 1 0 0,0-1-1 0 0,0 1 0 0 0,0-1 1 0 0,0 1-1 0 0,-1 0 0 0 0,1-1 1 0 0,0 1-1 0 0,0 0 0 0 0,0-1 1 0 0,0 1-1 0 0,0 0 1 0 0,1 0-1 0 0,-1 0 0 0 0,0 0 1 0 0,0 0-1 0 0,0 0 0 0 0,0 0 1 0 0,0 0-1 0 0,0 1 0 0 0,0-1 1 0 0,0 0-1 0 0,0 1 0 0 0,0-1 1 0 0,-1 0-1 0 0,1 1 1 0 0,0-1-1 0 0,0 1 0 0 0,0 0 1 0 0,0-1-1 0 0,0 1 0 0 0,-1 0 1 0 0,1-1-1 0 0,0 1 0 0 0,-1 0 1 0 0,1 0-1 0 0,0-1 0 0 0,-1 1 1 0 0,1 1 14 0 0,23 47-1011 0 0,-20-37 88 0 0,7 27-1710 0 0,1-18-5703 0 0,-8-17-1105 0 0</inkml:trace>
  <inkml:trace contextRef="#ctx0" brushRef="#br0" timeOffset="-1734.733">1975 1261 1192 0 0,'0'0'2627'0'0,"0"0"22"0"0,0 0 50 0 0,0 0 29 0 0,0 0-51 0 0,0 0-225 0 0,0 0-371 0 0,0 0-362 0 0,0 0-338 0 0,32 4-258 0 0,103 11-210 0 0,-63-25 236 0 0,-62 4-927 0 0,76-54 1272 0 0,-83 57-1453 0 0,0 1 1 0 0,0-1-1 0 0,-1 0 1 0 0,0 1-1 0 0,1-1 1 0 0,-1 0-1 0 0,0-1 0 0 0,0 1 1 0 0,-1 0-1 0 0,1-1 1 0 0,-1 1-1 0 0,0 0 1 0 0,1-1-1 0 0,-1 0 1 0 0,-1 1-1 0 0,1-1 0 0 0,-1 0 1 0 0,1 1-1 0 0,-1-1 1 0 0,0 0-1 0 0,0 1 1 0 0,-1-1-1 0 0,1 0 0 0 0,-1 0 1 0 0,0 1-1 0 0,-1-4-41 0 0,-1 4 13 0 0,-1-1-1 0 0,0 1 1 0 0,0-1-1 0 0,-1 1 0 0 0,1 0 1 0 0,-1 1-1 0 0,1-1 1 0 0,-1 1-1 0 0,0 0 0 0 0,0 0 1 0 0,0 0-1 0 0,0 1 1 0 0,0 0-1 0 0,0 0 0 0 0,-1 0 1 0 0,1 0-1 0 0,0 1 1 0 0,-1 0-1 0 0,1 0 0 0 0,-3 1-12 0 0,-7 0-12 0 0,0 0 0 0 0,0 1-1 0 0,0 1 1 0 0,1 0 0 0 0,-1 1-1 0 0,1 1 1 0 0,0 0 0 0 0,0 1-1 0 0,1 0 1 0 0,-1 2 0 0 0,1-1-1 0 0,1 1 1 0 0,-11 9 12 0 0,15-11-13 0 0,0 1 1 0 0,1-1 0 0 0,0 1-1 0 0,0 1 1 0 0,0-1-1 0 0,1 1 1 0 0,1 0-1 0 0,-1 0 1 0 0,1 1 0 0 0,0 0-1 0 0,1 0 1 0 0,0 0-1 0 0,1 0 1 0 0,0 1-1 0 0,0-1 1 0 0,1 1 0 0 0,0 0-1 0 0,0 0 1 0 0,1 0-1 0 0,1 0 1 0 0,0 4 12 0 0,0-9-3 0 0,1-1 0 0 0,0 1-1 0 0,0 0 1 0 0,1-1 0 0 0,-1 1 0 0 0,1-1 0 0 0,0 1 0 0 0,0-1 0 0 0,0 0-1 0 0,1 1 1 0 0,-1-1 0 0 0,1-1 0 0 0,0 1 0 0 0,0 0 0 0 0,1-1-1 0 0,-1 1 1 0 0,1-1 0 0 0,0 0 0 0 0,-1 0 0 0 0,1-1 0 0 0,1 1-1 0 0,-1-1 1 0 0,0 0 0 0 0,0 0 0 0 0,1 0 0 0 0,0 0 0 0 0,-1-1-1 0 0,1 0 1 0 0,1 0 3 0 0,142 10-424 0 0,-52-33-887 0 0,-35-2-2329 0 0,-32 12-6 0 0,-8 3-3155 0 0,-8-1-4879 0 0</inkml:trace>
  <inkml:trace contextRef="#ctx0" brushRef="#br0" timeOffset="-1342.076">2691 1198 7090 0 0,'0'0'4402'0'0,"0"0"-1808"0"0,0 0-759 0 0,0 0-31 0 0,0 0-19 0 0,0 0-198 0 0,0 0-265 0 0,0 0-284 0 0,0 0-251 0 0,0 0-164 0 0,0 0-117 0 0,0 0-91 0 0,0 0-63 0 0,-21 4-52 0 0,-66 13-38 0 0,84-17-241 0 0,0 1 0 0 0,-1 0 0 0 0,1 0 1 0 0,0 0-1 0 0,0 0 0 0 0,-1 1 0 0 0,1-1 0 0 0,0 1 1 0 0,0-1-1 0 0,1 1 0 0 0,-1 0 0 0 0,0 0 1 0 0,1 1-1 0 0,-1-1 0 0 0,1 1 0 0 0,-1-1 1 0 0,1 1-1 0 0,0 0 0 0 0,0-1 0 0 0,0 2-21 0 0,-6 7 88 0 0,5-8-81 0 0,0 0 0 0 0,0 0 0 0 0,0 0 0 0 0,1 1 0 0 0,-1-1-1 0 0,1 1 1 0 0,0-1 0 0 0,0 1 0 0 0,0 0 0 0 0,0 0 0 0 0,1 0 0 0 0,-1 0 0 0 0,1 0 0 0 0,0 0 0 0 0,1 0 0 0 0,-1 1 0 0 0,0-1 0 0 0,1 0 0 0 0,0 0 0 0 0,0 1-1 0 0,1-1 1 0 0,-1 0 0 0 0,1 0 0 0 0,0 0 0 0 0,0 1 0 0 0,0-1 0 0 0,0 0 0 0 0,1 0 0 0 0,0-1 0 0 0,0 1 0 0 0,0 0 0 0 0,0 0 0 0 0,0-1 0 0 0,1 1 0 0 0,0-1-1 0 0,-1 0 1 0 0,1 0 0 0 0,0 0 0 0 0,1 0 0 0 0,-1-1 0 0 0,0 1 0 0 0,1-1 0 0 0,0 0 0 0 0,-1 0 0 0 0,5 2-7 0 0,9-3 67 0 0,1-1 0 0 0,-1-1 1 0 0,1 0-1 0 0,-1-2 0 0 0,1 0 0 0 0,-1 0 1 0 0,0-2-1 0 0,0 0 0 0 0,-1-1 0 0 0,0 0 1 0 0,0-2-1 0 0,0 0 0 0 0,-1-1 0 0 0,0 0 1 0 0,0-1-1 0 0,-1-1 0 0 0,-1 0 1 0 0,0-1-1 0 0,0 0-67 0 0,80-54 366 0 0,-93 66-363 0 0,-1 1-1 0 0,1-1 0 0 0,-1 1 0 0 0,1-1 1 0 0,0 1-1 0 0,0-1 0 0 0,-1 1 1 0 0,1-1-1 0 0,0 1 0 0 0,0-1 0 0 0,0 1 1 0 0,-1-1-1 0 0,1 1 0 0 0,0-1 1 0 0,0 1-1 0 0,0 0 0 0 0,0-1 0 0 0,0 1 1 0 0,0-1-1 0 0,0 1 0 0 0,0-1 1 0 0,1 1-1 0 0,-1 0 0 0 0,0-1 0 0 0,0 1 1 0 0,0-1-1 0 0,0 1 0 0 0,1-1 1 0 0,-1 1-1 0 0,0-1 0 0 0,1 1 0 0 0,-1-1 1 0 0,0 0-1 0 0,1 1 0 0 0,-1-1 1 0 0,0 1-1 0 0,1-1 0 0 0,-1 0 1 0 0,1 1-1 0 0,-1-1 0 0 0,1 0 0 0 0,-1 1 1 0 0,1-1-1 0 0,-1 0 0 0 0,1 0 1 0 0,-1 0-1 0 0,1 1 0 0 0,-1-1 0 0 0,1 0 1 0 0,0 0-1 0 0,-1 0 0 0 0,1 0 1 0 0,-1 0-1 0 0,1 0 0 0 0,-1 0 0 0 0,1 0 1 0 0,-1 0-1 0 0,1 0 0 0 0,0 0 1 0 0,-1-1-1 0 0,1 1 0 0 0,-1 0 0 0 0,1 0 1 0 0,-1-1-1 0 0,1 1 0 0 0,-1 0 1 0 0,1 0-1 0 0,-1-1 0 0 0,1 1-2 0 0,-2 10 21 0 0,2-2-45 0 0,-1-1 1 0 0,1 0-1 0 0,1 0 1 0 0,-1 0-1 0 0,1 0 1 0 0,1 0-1 0 0,-1 0 0 0 0,1-1 1 0 0,0 1-1 0 0,0-1 1 0 0,1 0-1 0 0,0 1 1 0 0,0-2-1 0 0,1 1 1 0 0,-1 0-1 0 0,1-1 0 0 0,0 0 1 0 0,1 0-1 0 0,-1-1 1 0 0,1 1-1 0 0,0-1 1 0 0,0 0-1 0 0,0-1 1 0 0,1 0-1 0 0,0 1 24 0 0,71 18-5731 0 0,-63-19-1979 0 0,-4 1-5064 0 0</inkml:trace>
  <inkml:trace contextRef="#ctx0" brushRef="#br0" timeOffset="1136.84">5064 672 0 0 0,'0'0'769'0'0,"0"0"514"0"0,0 0 416 0 0,0 0 335 0 0,0 0 125 0 0,0 0-165 0 0,0 0-326 0 0,0 0-390 0 0,0 0-351 0 0,0 0-200 0 0,0 0-71 0 0,0 0-7 0 0,-4-2 34 0 0,-6-6 842 0 0,29 3 1556 0 0,4 1-2086 0 0,-20 3-915 0 0,44-15 754 0 0,2 2 0 0 0,0 3 0 0 0,0 1 0 0 0,1 3 1 0 0,35 0-835 0 0,-70 7 32 0 0,-12-1-24 0 0,1 0 0 0 0,-1 0 0 0 0,0 0 0 0 0,1 0 1 0 0,-1 1-1 0 0,1 0 0 0 0,-1 0 0 0 0,1 0 1 0 0,-1 0-1 0 0,1 0 0 0 0,-1 1 0 0 0,1-1 0 0 0,-1 1 1 0 0,0 0-1 0 0,1 0 0 0 0,-1 1 0 0 0,0-1 1 0 0,0 0-1 0 0,0 1 0 0 0,0 0 0 0 0,0 0 1 0 0,0 0-1 0 0,0 0 0 0 0,-1 0 0 0 0,1 1 0 0 0,-1-1 1 0 0,1 1-1 0 0,-1 0 0 0 0,0-1 0 0 0,0 1 1 0 0,0 0-1 0 0,0 0 0 0 0,-1 0 0 0 0,1 1 0 0 0,-1-1 1 0 0,1 3-9 0 0,-4 10 43 0 0,0 1 0 0 0,-1-1 1 0 0,-1 1-1 0 0,-1-1 0 0 0,0 0 1 0 0,-1 0-1 0 0,-1-1 0 0 0,0 0 1 0 0,-1 0-1 0 0,0-1 0 0 0,-2 0 0 0 0,1 0 1 0 0,-2-1-1 0 0,0 0 0 0 0,-10 8-43 0 0,-33 50 40 0 0,27-32-28 0 0,11-21-2 0 0,1 1 0 0 0,1 1 0 0 0,0 0 1 0 0,2 1-1 0 0,0 1 0 0 0,2-1 0 0 0,0 2 0 0 0,1-1 0 0 0,2 2 1 0 0,0-1-1 0 0,1 1 0 0 0,2-1 0 0 0,0 1 0 0 0,2 1 0 0 0,0 4-10 0 0,3-26 19 0 0,-1 0 0 0 0,1 0 0 0 0,0 0-1 0 0,0 0 1 0 0,0-1 0 0 0,0 1 0 0 0,0 0 0 0 0,1 0-1 0 0,-1-1 1 0 0,1 1 0 0 0,0-1 0 0 0,-1 1 0 0 0,1-1 0 0 0,1 0-1 0 0,-1 0 1 0 0,0 0 0 0 0,0 0 0 0 0,1 0 0 0 0,-1 0-1 0 0,1-1 1 0 0,-1 1 0 0 0,1-1 0 0 0,0 1 0 0 0,0-1-1 0 0,0 0 1 0 0,0 0 0 0 0,-1-1 0 0 0,2 1-19 0 0,84 9 783 0 0,63-10-510 0 0,-152-17-5301 0 0,2 5-4522 0 0,1 5-2613 0 0</inkml:trace>
  <inkml:trace contextRef="#ctx0" brushRef="#br0" timeOffset="1738.865">5761 782 0 0 0,'0'0'2723'0'0,"0"0"-165"0"0,0 0 24 0 0,0 0-4 0 0,0 0-190 0 0,0 0-215 0 0,0 0-309 0 0,0 0-311 0 0,0 0-325 0 0,0 0-245 0 0,0 0-95 0 0,0 0-96 0 0,2-13-24 0 0,3-41-46 0 0,30-33 1602 0 0,8-4-1035 0 0,-39 119-1442 0 0,-5-10 162 0 0,1-1-1 0 0,1 1 0 0 0,0-1 0 0 0,2 0 0 0 0,0 1 0 0 0,1-1 1 0 0,0-1-1 0 0,6 15-8 0 0,-8-28 9 0 0,0 0 1 0 0,0-1-1 0 0,0 1 1 0 0,0-1-1 0 0,0 1 0 0 0,1-1 1 0 0,-1 0-1 0 0,1 0 1 0 0,0 0-1 0 0,-1 0 1 0 0,1 0-1 0 0,0-1 1 0 0,0 1-1 0 0,0-1 0 0 0,0 0 1 0 0,0 0-1 0 0,0 0 1 0 0,0 0-1 0 0,1 0 1 0 0,-1-1-1 0 0,0 0 0 0 0,0 1 1 0 0,1-1-1 0 0,-1 0 1 0 0,0-1-1 0 0,0 1 1 0 0,1-1-1 0 0,-1 1 1 0 0,0-1-1 0 0,0 0 0 0 0,0 0 1 0 0,0 0-1 0 0,0 0 1 0 0,0-1-1 0 0,0 1 1 0 0,0-1-1 0 0,0 0 0 0 0,-1 0 1 0 0,3-2-10 0 0,27-25 175 0 0,-2 0-1 0 0,-1-3 1 0 0,-1 0 0 0 0,-2-2-1 0 0,-1 0 1 0 0,-2-2 0 0 0,-1-2-175 0 0,10-50 363 0 0,-32 87-337 0 0,0 1-23 0 0,0 0-47 0 0,0 0-45 0 0,0 0-85 0 0,-33 55-3686 0 0,29-26-6511 0 0,4-24-1127 0 0</inkml:trace>
  <inkml:trace contextRef="#ctx0" brushRef="#br0" timeOffset="2152.348">6470 451 8450 0 0,'0'0'2170'0'0,"0"0"-503"0"0,0 0-106 0 0,0 0 24 0 0,0 0-26 0 0,0 0-118 0 0,0 0-203 0 0,0 0-253 0 0,0 0-214 0 0,0 0-160 0 0,0 0-126 0 0,0 0-67 0 0,0 0-51 0 0,-24 20-55 0 0,-75 64-58 0 0,97-83-243 0 0,0 0 0 0 0,0 0-1 0 0,1 0 1 0 0,-1 0-1 0 0,0 0 1 0 0,1 0 0 0 0,-1 1-1 0 0,1-1 1 0 0,-1 1-1 0 0,1-1 1 0 0,0 1 0 0 0,-1-1-1 0 0,1 1 1 0 0,0 0-1 0 0,0 0 1 0 0,0-1 0 0 0,1 1-1 0 0,-1 0 1 0 0,0 0-1 0 0,1 0 1 0 0,-1 0 0 0 0,1 0-1 0 0,-1 0 1 0 0,1 0-1 0 0,0 0 1 0 0,0 0 0 0 0,0 2-11 0 0,1 3 56 0 0,-1-3-14 0 0,-1 0 0 0 0,1 0 1 0 0,0 1-1 0 0,0-1 0 0 0,1 0 0 0 0,-1 0 0 0 0,1 0 0 0 0,0 0 0 0 0,0 0 1 0 0,1 0-1 0 0,-1 0 0 0 0,1 0 0 0 0,0 0 0 0 0,0-1 0 0 0,0 1 0 0 0,0-1 1 0 0,0 1-1 0 0,1-1 0 0 0,0 0 0 0 0,0 0 0 0 0,0 0 0 0 0,0 0 0 0 0,0 0 1 0 0,0-1-1 0 0,1 0 0 0 0,-1 1 0 0 0,1-1 0 0 0,0 0 0 0 0,-1-1 0 0 0,2 1-42 0 0,3 1 105 0 0,0-1 0 0 0,1 0 0 0 0,-1-1 0 0 0,0 0 0 0 0,1 0 0 0 0,-1-1 0 0 0,1 0 0 0 0,-1 0 0 0 0,1-1 0 0 0,-1 0 0 0 0,1-1 0 0 0,-1 1 0 0 0,0-2 0 0 0,0 1 0 0 0,0-1 0 0 0,0 0-1 0 0,0-1 1 0 0,0 0 0 0 0,-1 0 0 0 0,0-1 0 0 0,0 0 0 0 0,4-3-105 0 0,13-12 231 0 0,-1 0 0 0 0,-1-2-1 0 0,-1 0 1 0 0,-1-1 0 0 0,12-19-231 0 0,-18 24 29 0 0,0 0 1 0 0,0 0-1 0 0,-2-2 1 0 0,0 0 0 0 0,-2 0-1 0 0,0 0 1 0 0,-1-2 0 0 0,-1 1-1 0 0,-1-1 1 0 0,-1 0 0 0 0,-1 0-1 0 0,-1-1 1 0 0,-1 0 0 0 0,-1 1-1 0 0,-1-1 1 0 0,-1 0 0 0 0,-3-23-30 0 0,2 40-11 0 0,0 0 0 0 0,-1-1 0 0 0,0 1 0 0 0,0 0 0 0 0,-1 0 0 0 0,0 1 0 0 0,0-1 0 0 0,0 0 0 0 0,0 1 0 0 0,-1 0 0 0 0,0 0 0 0 0,0 0 0 0 0,-1 0 0 0 0,1 1 0 0 0,-1-1 0 0 0,0 1 0 0 0,0 0 0 0 0,-1 1 0 0 0,1-1 0 0 0,-1 1 0 0 0,1 0 0 0 0,-1 1 0 0 0,0-1 0 0 0,0 1 0 0 0,-1 0 0 0 0,1 1 0 0 0,0-1 0 0 0,0 1 0 0 0,-1 0 0 0 0,1 1 0 0 0,-1 0 0 0 0,1 0 0 0 0,-1 0 0 0 0,1 1 0 0 0,0 0 0 0 0,-1 0 0 0 0,1 0 0 0 0,0 1 0 0 0,0 0 0 0 0,0 0 0 0 0,-1 1 11 0 0,-3 3-11 0 0,0 0-1 0 0,0 0 1 0 0,1 0 0 0 0,0 2 0 0 0,1-1 0 0 0,-1 1-1 0 0,1 0 1 0 0,1 0 0 0 0,-1 1 0 0 0,2 0 0 0 0,-1 1-1 0 0,1-1 1 0 0,1 1 0 0 0,-1 1 0 0 0,2-1 0 0 0,0 0-1 0 0,0 1 1 0 0,1 0 0 0 0,0 0 0 0 0,0 0-1 0 0,2 1 1 0 0,-1-1 0 0 0,1 0 0 0 0,1 1 0 0 0,0-1-1 0 0,1 0 1 0 0,0 1 0 0 0,1-1 0 0 0,0 0 0 0 0,0 0-1 0 0,1 0 1 0 0,1 0 0 0 0,0 0 0 0 0,0-1 0 0 0,1 0-1 0 0,1 0 1 0 0,3 6 11 0 0,9 3-24 0 0,1-1 0 0 0,0-2 0 0 0,1 1 0 0 0,1-2 0 0 0,0-1 0 0 0,1-1 0 0 0,1 0 0 0 0,0-2 0 0 0,24 8 24 0 0,66 24-4479 0 0,-70-28 935 0 0,-26-10-3328 0 0,-5-1-5111 0 0</inkml:trace>
  <inkml:trace contextRef="#ctx0" brushRef="#br0" timeOffset="2367.331">5769 962 11218 0 0,'0'0'1309'0'0,"0"0"-93"0"0,0 0 268 0 0,0 0 450 0 0,0 0 129 0 0,0 0-130 0 0,32 7-357 0 0,105 20-440 0 0,-4-20 327 0 0,474-55 964 0 0,-436 36-3718 0 0,-100 6-7877 0 0,-53 6-3267 0 0</inkml:trace>
  <inkml:trace contextRef="#ctx0" brushRef="#br0" timeOffset="3274.052">7948 222 5665 0 0,'0'0'2282'0'0,"0"0"-220"0"0,0 0-34 0 0,0 0 106 0 0,0 0-12 0 0,0 0-224 0 0,0 0-391 0 0,0 0-415 0 0,0 0-288 0 0,0 0-167 0 0,0 0-86 0 0,0 16 1558 0 0,3 127 2 0 0,0-57-1714 0 0,-3 0 0 0 0,-5 0 0 0 0,-12 68-397 0 0,-76 221 206 0 0,68-246-691 0 0,25-128 357 0 0,0-1-19 0 0,0 0-33 0 0,0 0-29 0 0,0-12-1150 0 0,-21-48-5140 0 0,8 36-1723 0 0,5 13-2892 0 0</inkml:trace>
  <inkml:trace contextRef="#ctx0" brushRef="#br0" timeOffset="3516.238">7477 852 7618 0 0,'0'0'2614'0'0,"0"0"-634"0"0,0 0-342 0 0,0 0-26 0 0,0 0 255 0 0,0 0 117 0 0,0 0-266 0 0,0 0-368 0 0,0 0-347 0 0,33-5-203 0 0,104-15-125 0 0,134 7 1560 0 0,-187 14-2042 0 0,73 20 20 0 0,-91-5-8027 0 0,-50-12 3779 0 0,-9-1-8135 0 0</inkml:trace>
  <inkml:trace contextRef="#ctx0" brushRef="#br0" timeOffset="3839.96">8269 1217 11386 0 0,'0'0'1626'0'0,"0"0"-498"0"0,0 0-189 0 0,0 0 83 0 0,0 0 113 0 0,0 0-30 0 0,0 0-139 0 0,0 0-210 0 0,0 0-111 0 0,0 0 64 0 0,0 0 116 0 0,0 0 115 0 0,0 0 50 0 0,0 5-46 0 0,0 13-41 0 0,0-31 517 0 0,-1-9-1281 0 0,2 0 0 0 0,0-1 0 0 0,2 1 0 0 0,0 0 0 0 0,2 1-1 0 0,0-1 1 0 0,1 1 0 0 0,7-16-139 0 0,-1 11 26 0 0,1 0 0 0 0,1 1 0 0 0,1 1-1 0 0,2 0 1 0 0,0 1 0 0 0,1 0 0 0 0,1 2 0 0 0,18-16-26 0 0,-33 33-34 0 0,0 1 0 0 0,0-1 0 0 0,1 1 0 0 0,-1 0 0 0 0,1 0 0 0 0,0 0 0 0 0,0 0 1 0 0,0 1-1 0 0,0 0 0 0 0,1 0 0 0 0,-1 0 0 0 0,0 1 0 0 0,1 0 0 0 0,-1 0 34 0 0,3 45-1408 0 0,-8-8-1544 0 0,0-14-5632 0 0,0-17-2969 0 0</inkml:trace>
  <inkml:trace contextRef="#ctx0" brushRef="#br0" timeOffset="4621.864">9381 915 16027 0 0,'0'0'2105'0'0,"0"0"-550"0"0,0 0-287 0 0,0 0-82 0 0,0 0-57 0 0,0 0-95 0 0,0 0-161 0 0,0 0-167 0 0,0 0-154 0 0,0 0-119 0 0,0 0-101 0 0,0 0-81 0 0,0 0-72 0 0,-25-2-78 0 0,-77-5-29 0 0,40 16 34 0 0,46-2-74 0 0,6-4-32 0 0,0-1 1 0 0,0 2-1 0 0,1 0 0 0 0,0 0 1 0 0,-1 1-1 0 0,2 0 1 0 0,-1 0-1 0 0,1 1 1 0 0,-1 0-1 0 0,2 0 1 0 0,-1 1-1 0 0,1 0 0 0 0,0 1 1 0 0,0-1-1 0 0,1 2 1 0 0,0-1-1 0 0,0 0 1 0 0,1 1-1 0 0,0 0 1 0 0,1 0-1 0 0,0 1 0 0 0,0-1 1 0 0,1 1-1 0 0,0 0 1 0 0,1 0-1 0 0,0 0 1 0 0,0 9-1 0 0,1-16 0 0 0,0 0 0 0 0,1 0 0 0 0,-1 0 0 0 0,1 0 0 0 0,0 0 0 0 0,0 0 0 0 0,0 0 0 0 0,0 0 0 0 0,0 0 0 0 0,1 0 0 0 0,0 0 0 0 0,-1 0 0 0 0,1 0 0 0 0,0-1 0 0 0,0 1 0 0 0,0 0 0 0 0,1 0 0 0 0,-1-1 0 0 0,1 1 0 0 0,-1-1 0 0 0,1 1 0 0 0,0-1 0 0 0,0 0 0 0 0,0 0 1 0 0,0 0-1 0 0,1 0 0 0 0,-1 0 0 0 0,0 0 0 0 0,1 0 0 0 0,0-1 0 0 0,-1 1 0 0 0,1-1 0 0 0,0 0 0 0 0,-1 0 0 0 0,1 0 0 0 0,0 0 0 0 0,0 0 0 0 0,3 0 0 0 0,4-3 47 0 0,1 1 1 0 0,-1-2-1 0 0,0 1 1 0 0,0-1-1 0 0,0-1 0 0 0,-1 0 1 0 0,1 0-1 0 0,-1-1 0 0 0,0 0 1 0 0,0-1-1 0 0,-1 0 1 0 0,1 0-1 0 0,-1-1 0 0 0,-1 0 1 0 0,1 0-1 0 0,-1-1 0 0 0,1-2-47 0 0,3 0 36 0 0,144-140 374 0 0,-116 128-419 0 0,-32 51 47 0 0,-4 13-114 0 0,19 84 204 0 0,-20-122-190 0 0,-1-1 0 0 0,1 1 0 0 0,0 0 0 0 0,0-1 0 0 0,0 1-1 0 0,0-1 1 0 0,1 1 0 0 0,0-1 0 0 0,-1 0 0 0 0,1 0 0 0 0,0-1-1 0 0,0 1 1 0 0,1 0 0 0 0,-1-1 0 0 0,0 0 0 0 0,1 0 0 0 0,0 0-1 0 0,-1 0 1 0 0,1 0 0 0 0,0-1 0 0 0,0 0 0 0 0,0 0 0 0 0,0 0 0 0 0,0 0-1 0 0,0 0 1 0 0,0-1 0 0 0,0 0 0 0 0,3 0 62 0 0,26-3-3734 0 0,-13-4-6678 0 0,-14 6-1988 0 0</inkml:trace>
  <inkml:trace contextRef="#ctx0" brushRef="#br0" timeOffset="6368.894">9913 837 2417 0 0,'0'0'3174'0'0,"0"0"-622"0"0,0 0-419 0 0,0 0-134 0 0,0 0-63 0 0,0 0-105 0 0,0 0-183 0 0,0 0-229 0 0,0 0-325 0 0,0 0-243 0 0,0 0-116 0 0,0 0-91 0 0,-3-2-77 0 0,3 1-535 0 0,0 1 0 0 0,-1 0 1 0 0,1-1-1 0 0,-1 1 0 0 0,1-1 1 0 0,-1 1-1 0 0,1 0 0 0 0,-1 0 1 0 0,0-1-1 0 0,1 1 0 0 0,-1 0 1 0 0,1 0-1 0 0,-1 0 1 0 0,0-1-1 0 0,1 1 0 0 0,-1 0 1 0 0,1 0-1 0 0,-1 0 0 0 0,0 0 1 0 0,1 0-1 0 0,-1 0 0 0 0,1 0 1 0 0,-1 0-1 0 0,0 1 0 0 0,1-1 1 0 0,-1 0-1 0 0,1 0 0 0 0,-1 0 1 0 0,0 1-1 0 0,1-1 1 0 0,-1 0-1 0 0,1 1 0 0 0,-1-1 1 0 0,1 0-1 0 0,-1 1 0 0 0,1-1 1 0 0,-1 1-1 0 0,1-1 0 0 0,0 1 1 0 0,-1-1-1 0 0,1 1 0 0 0,0-1 1 0 0,-1 1-1 0 0,1-1 0 0 0,0 1 1 0 0,0-1-1 0 0,-1 1 1 0 0,1 0-1 0 0,0-1 0 0 0,0 1 1 0 0,0-1-1 0 0,0 1 0 0 0,0 0 1 0 0,0-1-1 0 0,0 1 0 0 0,0-1 1 0 0,0 1-1 0 0,0 0 0 0 0,0-1 1 0 0,0 1-33 0 0,-7 15 30 0 0,-130 285 674 0 0,134-293-619 0 0,-8 16-848 0 0,-3-34-1548 0 0,13-3 2200 0 0,0 0 0 0 0,1 0-1 0 0,1 0 1 0 0,0 1 0 0 0,0-1 0 0 0,1 0-1 0 0,1 0 1 0 0,0 1 0 0 0,1 0 0 0 0,0-1-1 0 0,1 1 1 0 0,1 1 0 0 0,0-1 0 0 0,0 1-1 0 0,1 0 1 0 0,0 0 0 0 0,8-7 111 0 0,-12 13-45 0 0,123-171 792 0 0,-126 175-725 0 0,0 1 0 0 0,1 0 0 0 0,-1-1 1 0 0,0 1-1 0 0,1 0 0 0 0,-1-1 0 0 0,1 1 1 0 0,-1 0-1 0 0,1 0 0 0 0,-1 0 0 0 0,0-1 1 0 0,1 1-1 0 0,-1 0 0 0 0,1 0 0 0 0,-1 0 1 0 0,1 0-1 0 0,-1 0 0 0 0,1 0 0 0 0,-1 0 1 0 0,1 0-1 0 0,-1 0 0 0 0,1 0 0 0 0,-1 0 0 0 0,1 0 1 0 0,-1 0-1 0 0,1 0 0 0 0,-1 1 0 0 0,0-1 1 0 0,1 0-1 0 0,-1 0 0 0 0,1 0 0 0 0,-1 1 1 0 0,1-1-1 0 0,-1 0 0 0 0,0 1 0 0 0,1-1 1 0 0,-1 0-1 0 0,0 1 0 0 0,1-1 0 0 0,-1 0 1 0 0,0 1-1 0 0,1-1 0 0 0,-1 1 0 0 0,0-1 1 0 0,0 0-1 0 0,0 1 0 0 0,1-1 0 0 0,-1 1 1 0 0,0-1-1 0 0,0 1 0 0 0,0-1 0 0 0,0 1 1 0 0,0-1-1 0 0,0 1 0 0 0,0-1 0 0 0,0 1 1 0 0,0-1-1 0 0,0 1 0 0 0,0-1 0 0 0,0 0 1 0 0,0 1-1 0 0,0-1 0 0 0,-1 1 0 0 0,1-1 1 0 0,0 1-1 0 0,0-1 0 0 0,0 1 0 0 0,-1-1 1 0 0,1 1-24 0 0,2 51 731 0 0,-2-45-662 0 0,-1 17 14 0 0,1 0 0 0 0,1 0 0 0 0,2 0 1 0 0,0 0-1 0 0,1 0 0 0 0,1 0 0 0 0,9 21-82 0 0,-11-37 9 0 0,-1-2 2 0 0,0 0 0 0 0,0 0 0 0 0,0 0 0 0 0,0-1 0 0 0,1 0 0 0 0,0 1 0 0 0,0-1-1 0 0,1 0 1 0 0,-1 0 0 0 0,1 0 0 0 0,0-1 0 0 0,0 0 0 0 0,1 1 0 0 0,-1-1 0 0 0,1-1 0 0 0,4 4-11 0 0,-4-8 96 0 0,-1 0 0 0 0,0-1 0 0 0,1 1 1 0 0,-1-1-1 0 0,0 1 0 0 0,0-1 0 0 0,0-1 0 0 0,0 1 0 0 0,0 0 0 0 0,-1-1 1 0 0,1 0-1 0 0,-1 0 0 0 0,1 0 0 0 0,-1 0 0 0 0,0-1 0 0 0,0 1 1 0 0,-1-1-1 0 0,1 0 0 0 0,-1 0 0 0 0,1-1-96 0 0,0 2 71 0 0,8-14-22 0 0,-1 0 0 0 0,-1 0 0 0 0,0-1 0 0 0,-1 0 0 0 0,-1-1 0 0 0,0 0 0 0 0,-2 0 0 0 0,0 0 0 0 0,-1 0 0 0 0,-1-1 0 0 0,-1 0 0 0 0,-1 0 0 0 0,-1-9-49 0 0,0 28-807 0 0,0 1-565 0 0,0 0-778 0 0,-1 1-3478 0 0,-1 2 114 0 0,2-3 5230 0 0,0 3-11180 0 0</inkml:trace>
  <inkml:trace contextRef="#ctx0" brushRef="#br0" timeOffset="7442.02">10787 841 16067 0 0,'0'0'1582'0'0,"0"0"-390"0"0,0 0-55 0 0,0 0 103 0 0,0 0 40 0 0,0 0-177 0 0,0 0-288 0 0,0 0-266 0 0,0 0-187 0 0,0 0-105 0 0,0 0-74 0 0,0 0-47 0 0,0 0-31 0 0,-30-4 3 0 0,-93-9-8 0 0,120 13-94 0 0,0-1 0 0 0,0 1 0 0 0,0-1-1 0 0,0 1 1 0 0,-1 0 0 0 0,1 0 0 0 0,0 0 0 0 0,0 1-1 0 0,0-1 1 0 0,0 1 0 0 0,0-1 0 0 0,0 1-1 0 0,0 0 1 0 0,0 0 0 0 0,0 0 0 0 0,1 1 0 0 0,-1-1-1 0 0,0 1 1 0 0,1 0 0 0 0,-1-1 0 0 0,-1 3-6 0 0,-6 4 26 0 0,-3 0-23 0 0,1 0 1 0 0,0 1-1 0 0,0 1 0 0 0,0 0 0 0 0,1 1 0 0 0,1 0 0 0 0,0 0 0 0 0,0 1 0 0 0,1 1 0 0 0,1-1 1 0 0,0 1-1 0 0,1 1 0 0 0,0-1 0 0 0,1 1 0 0 0,1 1 0 0 0,0-1 0 0 0,1 1 0 0 0,0 0 0 0 0,1 0 1 0 0,1 0-1 0 0,0 7-3 0 0,4-20 1 0 0,1 1 0 0 0,-1-1 0 0 0,1 1 0 0 0,0-1 0 0 0,-1 0 0 0 0,1 0 0 0 0,0 0 0 0 0,0 0 0 0 0,1 0 0 0 0,-1-1 0 0 0,0 1 0 0 0,1-1 0 0 0,-1 0 0 0 0,0 0 0 0 0,1 0 0 0 0,-1-1 0 0 0,1 1 0 0 0,0-1 1 0 0,-1 0-1 0 0,1 0 0 0 0,-1 0 0 0 0,1 0 0 0 0,-1-1 0 0 0,1 1 0 0 0,-1-1 0 0 0,1 0 0 0 0,-1 0 0 0 0,3-1-1 0 0,19-5 98 0 0,0-2 0 0 0,0-1 1 0 0,-1-1-1 0 0,-1 0 0 0 0,0-2 0 0 0,0-1 1 0 0,0-2-99 0 0,-18 13 28 0 0,118-78 771 0 0,-122 80-796 0 0,9-5 50 0 0,0 1-1 0 0,1 0 1 0 0,-1 0 0 0 0,1 1-1 0 0,0 0 1 0 0,0 1-1 0 0,1 1 1 0 0,-1-1-1 0 0,10 1-52 0 0,-18 4 6 0 0,0 0 0 0 0,0 1 1 0 0,0-1-1 0 0,-1 1 0 0 0,1 0 0 0 0,-1 0 1 0 0,0 0-1 0 0,0 0 0 0 0,0 0 0 0 0,0 1 0 0 0,0-1 1 0 0,-1 0-1 0 0,1 1 0 0 0,-1-1 0 0 0,0 1 0 0 0,0 0 1 0 0,-1-1-1 0 0,1 1 0 0 0,-1 0 0 0 0,1 0 0 0 0,-1-1 1 0 0,0 1-1 0 0,-1 3-6 0 0,4 31-11 0 0,-1 0 0 0 0,-2 0 0 0 0,-2 0 1 0 0,-2 0-1 0 0,-1 0 0 0 0,-2-1 0 0 0,-1 1 1 0 0,-2-2-1 0 0,-2 1 0 0 0,-1-2 0 0 0,-2 0 0 0 0,-9 16 11 0 0,19-41-29 0 0,0-1-1 0 0,-1 1 0 0 0,0-1 1 0 0,-1 0-1 0 0,0-1 0 0 0,0 0 1 0 0,-1 0-1 0 0,0 0 0 0 0,0-1 1 0 0,-1 0-1 0 0,0-1 0 0 0,0 0 0 0 0,-1 0 1 0 0,1-1-1 0 0,-1 0 0 0 0,0-1 1 0 0,-1 0-1 0 0,1 0 0 0 0,-1-1 1 0 0,1-1-1 0 0,-1 0 0 0 0,0 0 1 0 0,-3-1 29 0 0,12-3-2 0 0,0 0 0 0 0,0 0 0 0 0,0 0 0 0 0,0 0 0 0 0,1-1 1 0 0,-1 1-1 0 0,1-1 0 0 0,-1 1 0 0 0,1-1 0 0 0,0 0 0 0 0,0 0 1 0 0,0 1-1 0 0,0-1 0 0 0,0 0 0 0 0,1 0 0 0 0,0 0 1 0 0,-1 0-1 0 0,1 0 0 0 0,0 0 0 0 0,0 1 0 0 0,1-1 0 0 0,-1 0 1 0 0,0 0-1 0 0,1 0 0 0 0,0 0 0 0 0,0 0 0 0 0,1-2 2 0 0,75-108 110 0 0,149-112 162 0 0,-155 161-191 0 0,-3-3 0 0 0,35-46-81 0 0,-58 54 17 0 0,-3-3 1 0 0,-3-1-1 0 0,-2-3 0 0 0,-4 0 0 0 0,2-12-17 0 0,-16 37-5 0 0,-10 25 0 0 0,0 0 0 0 0,-2-1 0 0 0,0 0 0 0 0,-1-1 1 0 0,0 1-1 0 0,-2-1 0 0 0,0 0 0 0 0,-1 0 0 0 0,-1 0 0 0 0,0-1 0 0 0,-2-1 5 0 0,-1 17-4 0 0,0 0 1 0 0,-1-1-1 0 0,0 1 1 0 0,0 0-1 0 0,0 1 1 0 0,0-1-1 0 0,0 0 0 0 0,-1 1 1 0 0,1-1-1 0 0,-1 1 1 0 0,0 0-1 0 0,0-1 1 0 0,1 1-1 0 0,-1 1 0 0 0,0-1 1 0 0,-1 0-1 0 0,1 1 1 0 0,0 0-1 0 0,0-1 1 0 0,-1 1-1 0 0,1 1 0 0 0,-1-1 1 0 0,1 0-1 0 0,-1 1 1 0 0,1 0-1 0 0,-1-1 1 0 0,1 2-1 0 0,-1-1 0 0 0,1 0 1 0 0,-1 1-1 0 0,1-1 1 0 0,-1 1-1 0 0,1 0 0 0 0,0 0 1 0 0,-1 0-1 0 0,1 1 1 0 0,0-1-1 0 0,0 1 1 0 0,0 0-1 0 0,0 0 0 0 0,0 0 1 0 0,0 0-1 0 0,1 0 1 0 0,-3 3 3 0 0,-11 7-7 0 0,0 1 0 0 0,2 1 1 0 0,-1 1-1 0 0,2 0 0 0 0,0 0 1 0 0,0 2-1 0 0,2-1 0 0 0,0 1 1 0 0,1 1-1 0 0,1 0 0 0 0,0 1 1 0 0,1 0-1 0 0,1 0 0 0 0,1 0 1 0 0,1 1-1 0 0,1 0 0 0 0,1 0 1 0 0,0 0-1 0 0,1 0 0 0 0,2 0 1 0 0,0 13 6 0 0,1-18-5 0 0,0-1 1 0 0,0 0 0 0 0,1 1 0 0 0,1-1-1 0 0,1 0 1 0 0,0 0 0 0 0,1 0-1 0 0,0-1 1 0 0,1 0 0 0 0,0 0-1 0 0,1 0 1 0 0,1-1 0 0 0,0 0 0 0 0,1 0 4 0 0,2 4 23 0 0,2 0 0 0 0,0-1 1 0 0,0-1-1 0 0,1 0 1 0 0,1-1-1 0 0,1 0 0 0 0,0-1 1 0 0,0-1-1 0 0,1-1 1 0 0,0 0-1 0 0,1-1 1 0 0,0-1-1 0 0,1-1 0 0 0,-1 0 1 0 0,1-2-1 0 0,1 0 1 0 0,-1-1-1 0 0,1-1 0 0 0,-1 0 1 0 0,20-2-24 0 0,-24 0 37 0 0,1-1 0 0 0,-1-1 1 0 0,0 0-1 0 0,0-2 0 0 0,0 1 1 0 0,0-2-1 0 0,0 0 0 0 0,0-1 1 0 0,-1 0-1 0 0,0-1 0 0 0,0-1 1 0 0,-1 0-1 0 0,0-1 1 0 0,0 0-1 0 0,0-1 0 0 0,-1 0 1 0 0,-1-1-1 0 0,1-1 0 0 0,-2 1 1 0 0,1-2-1 0 0,-2 0 0 0 0,0 0 1 0 0,0 0-1 0 0,-1-1 0 0 0,4-9-37 0 0,-10 19-3 0 0,0 0-1 0 0,0 0 0 0 0,-1-1 1 0 0,1 1-1 0 0,-1-1 1 0 0,0 0-1 0 0,0 1 0 0 0,0-1 1 0 0,0 0-1 0 0,-1 0 1 0 0,0 1-1 0 0,1-1 0 0 0,-1 0 1 0 0,-1 0-1 0 0,1 0 0 0 0,0 1 1 0 0,-1-1-1 0 0,0 0 1 0 0,0 0-1 0 0,0 1 0 0 0,0-1 1 0 0,-1 1-1 0 0,1-1 1 0 0,-1 1-1 0 0,0 0 0 0 0,0-1 1 0 0,0 1-1 0 0,-1 0 0 0 0,1 0 1 0 0,-1 0-1 0 0,1 1 1 0 0,-1-1-1 0 0,0 1 0 0 0,0-1 1 0 0,0 1-1 0 0,0 0 1 0 0,-1 0-1 0 0,1 0 0 0 0,-1 1 1 0 0,1-1-1 0 0,-1 1 0 0 0,1 0 1 0 0,-1 0-1 0 0,0 0 1 0 0,0 0 3 0 0,-5 3-12 0 0,-1 0 1 0 0,0 0 0 0 0,1 1 0 0 0,0 0 0 0 0,-1 0 0 0 0,1 1 0 0 0,1 1 0 0 0,-1-1 0 0 0,0 1 0 0 0,1 1 0 0 0,0-1 0 0 0,1 2-1 0 0,-1-1 1 0 0,1 1 0 0 0,0 0 0 0 0,1 0 0 0 0,0 1 0 0 0,0 0 0 0 0,0 0 0 0 0,1 0 0 0 0,0 1 0 0 0,1 0 0 0 0,0-1 0 0 0,0 2-1 0 0,1-1 1 0 0,0 0 0 0 0,1 1 0 0 0,0-1 0 0 0,0 1 0 0 0,1 0 0 0 0,1 0 0 0 0,-1 5 11 0 0,0-4 4 0 0,1 0 1 0 0,-1 0-1 0 0,2 1 1 0 0,0-1-1 0 0,0 0 1 0 0,1 0-1 0 0,0 0 1 0 0,1-1-1 0 0,0 1 1 0 0,1-1-1 0 0,0 1 1 0 0,0-1-1 0 0,1 0 1 0 0,1 0-1 0 0,0-1 1 0 0,0 0-1 0 0,1 0 1 0 0,0 0 0 0 0,0-1-1 0 0,1 0 1 0 0,4 3-5 0 0,132 81 69 0 0,-53-77-613 0 0,-72-23-1334 0 0,-15 2-1408 0 0,-1-2-3790 0 0,-2 1-5780 0 0</inkml:trace>
  <inkml:trace contextRef="#ctx0" brushRef="#br0" timeOffset="15752.454">8808 804 0 0 0,'0'0'1286'0'0,"0"0"213"0"0,0 0-130 0 0,0 0-311 0 0,0 0-166 0 0,0 0 54 0 0,0 0 124 0 0,9 2 2833 0 0,0 0 3389 0 0,-9 37-1882 0 0,-14 47-3616 0 0,-38 102-563 0 0,34-52-1567 0 0,23-169-2010 0 0,-1 16-739 0 0,-2 1-4694 0 0,-2 8-4169 0 0</inkml:trace>
  <inkml:trace contextRef="#ctx0" brushRef="#br0" timeOffset="16304.804">8891 318 3585 0 0,'0'0'3119'0'0,"0"0"-1190"0"0,0 0-672 0 0,0 0-93 0 0,0 0 169 0 0,0 0 154 0 0,0 0-50 0 0,0 0-231 0 0,0 0-255 0 0,0 0-152 0 0,0 0-62 0 0,0 0 7 0 0,0 0 50 0 0,-3 5-54 0 0,-29 52 1838 0 0,77-89-155 0 0,-105 72-809 0 0,59-40-1588 0 0,0 0 10 0 0,1 0-18 0 0,0 0 3 0 0,0 0-2 0 0,59-4 305 0 0,-59 4-299 0 0,0 0-29 0 0,0 0 15 0 0,0 0 23 0 0,0 0-15 0 0,0 0 13 0 0,0 0 9 0 0,0 0-33 0 0,0 0 11 0 0,0 0 6 0 0,0 0 3 0 0,-6 0-964 0 0,-14 0 1812 0 0,14 0-4401 0 0,-1 0-5140 0 0,6 0-3215 0 0</inkml:trace>
  <inkml:trace contextRef="#ctx0" brushRef="#br0" timeOffset="-192703.738">244 1901 0 0 0,'0'0'732'0'0,"0"0"186"0"0,0 0 69 0 0,0 0-51 0 0,0 0-88 0 0,0 0-145 0 0,0 0-119 0 0,0 0-35 0 0,0 0 59 0 0,0 0 149 0 0,0 0 84 0 0,6-6 29 0 0,-3 2-711 0 0,0 0 1 0 0,1 1-1 0 0,0-1 1 0 0,0 1-1 0 0,0 0 0 0 0,0 0 1 0 0,0 0-1 0 0,1 0 1 0 0,-1 1-1 0 0,1 0 1 0 0,0 0-1 0 0,0 0 1 0 0,0 0-1 0 0,2 0-159 0 0,231-20 3788 0 0,200-25-369 0 0,-24 15-2080 0 0,228-17-339 0 0,-225 18-486 0 0,107-5 68 0 0,-229 23-64 0 0,33 14-518 0 0,-116 0 68 0 0,541-16 125 0 0,-116 1-51 0 0,-1 6 60 0 0,89 5-254 0 0,-489-7 43 0 0,-62 3-40 0 0,52-1 34 0 0,1065-30 140 0 0,-905 20-49 0 0,142 3-74 0 0,12 0 36 0 0,-325 7-56 0 0,-51 1 36 0 0,32 0-144 0 0,34 22 146 0 0,-44-14 18 0 0,161-13-24 0 0,-66 38 47 0 0,-127-26 163 0 0,-106 0-5840 0 0,-41 3 427 0 0,-3-3-5555 0 0</inkml:trace>
  <inkml:trace contextRef="#ctx0" brushRef="#br0" timeOffset="-174284.75">749 2612 0 0 0,'0'0'177'0'0,"7"-22"676"0"0,24-65 307 0 0,-25 70 10434 0 0,-1 9-4754 0 0,-1 11-3126 0 0,-4 24-6082 0 0,0-26 3364 0 0,26 621 1279 0 0,-24-415-1829 0 0,10-83 45 0 0,-18-84 935 0 0,1-20-533 0 0,4-6-667 0 0,-18 55-126 0 0,-4-21 87 0 0,22-47-188 0 0,1-1 8 0 0,0 0 7 0 0,0 0 2 0 0,0 0 2 0 0,0 0 6 0 0,0 0 5 0 0,0 0-4 0 0,0 0-6 0 0,0 0-23 0 0,0 0-9 0 0,0 0 6 0 0,0 0 14 0 0,0 0 10 0 0,0 0 4 0 0,0 0-23 0 0,0 0-2 0 0,0 0-51 0 0,0-26-1572 0 0,4-21-3671 0 0,1 17-5462 0 0,-3 22-308 0 0</inkml:trace>
  <inkml:trace contextRef="#ctx0" brushRef="#br0" timeOffset="-172166.768">826 2649 0 0 0,'-6'-122'244'0'0,"-1"85"6111"0"0,-19 16 3712 0 0,19 24-2020 0 0,53 86-6653 0 0,101 83-243 0 0,-55-43-584 0 0,-44-51-261 0 0,8 24-123 0 0,27 2 1 0 0,-48-64-112 0 0,47 46 52 0 0,-27-36-28 0 0,-4 17 159 0 0,-31-35 199 0 0,5 9-464 0 0,-1-11 29 0 0,3-14 66 0 0,-10-3-105 0 0,-17-13 12 0 0,0 0 0 0 0,0 0 27 0 0,0 0 7 0 0,0 0-20 0 0,0 0-25 0 0,0 0 16 0 0,0 0-7 0 0,0 0 6 0 0,0 0 21 0 0,0 0 2 0 0,0 0 2 0 0,0 0-1 0 0,0 0 11 0 0,0 0 5 0 0,0 0-6 0 0,0 0 12 0 0,0 0-4 0 0,0 0 13 0 0,0 0 4 0 0,0 0 17 0 0,0 0-11 0 0,-63 11 910 0 0,-78 0-922 0 0,35-7-53 0 0,11 0 42 0 0,26 3-10 0 0,-22 0 30 0 0,11-3 2 0 0,-35-4 40 0 0,26 0-345 0 0,110-11-1638 0 0,11 1-1034 0 0,-15 5-2811 0 0,-6 2-6686 0 0</inkml:trace>
  <inkml:trace contextRef="#ctx0" brushRef="#br0" timeOffset="-171043.652">970 3761 0 0 0,'0'0'501'0'0,"0"0"605"0"0,0 0 338 0 0,0 0 238 0 0,0 0 156 0 0,0 0-3 0 0,0 0-184 0 0,0 0-243 0 0,0 0-232 0 0,0 0-151 0 0,0 0-73 0 0,0 0-49 0 0,0 0-26 0 0,-16 4-37 0 0,-48 14-78 0 0,61-17-681 0 0,1 0 0 0 0,-1 0 0 0 0,0 0 0 0 0,1 1 0 0 0,-1-1 1 0 0,1 1-1 0 0,-1-1 0 0 0,1 1 0 0 0,0 0 0 0 0,-1 0 0 0 0,1 0 0 0 0,0 0 0 0 0,0 0 1 0 0,1 1-1 0 0,-1-1 0 0 0,0 0 0 0 0,1 1 0 0 0,-1-1 0 0 0,1 1 0 0 0,0 0 0 0 0,0-1 1 0 0,0 1-1 0 0,0 0 0 0 0,1 0 0 0 0,-1 0 0 0 0,1 0 0 0 0,-1-1 0 0 0,1 1 0 0 0,0 1-81 0 0,-2 11 199 0 0,-1-6-100 0 0,1 1 0 0 0,0-1 0 0 0,0 0 1 0 0,1 1-1 0 0,0-1 0 0 0,1 1 0 0 0,0-1 0 0 0,0 1 0 0 0,1-1 0 0 0,0 1 1 0 0,1-1-1 0 0,0 0 0 0 0,1 1 0 0 0,0-1 0 0 0,0 0 0 0 0,1-1 0 0 0,0 1 0 0 0,0-1 1 0 0,1 1-1 0 0,0-1 0 0 0,1-1 0 0 0,0 1 0 0 0,0-1 0 0 0,0 0 0 0 0,1 0 0 0 0,0-1 1 0 0,8 6-100 0 0,-10-10 118 0 0,0 0-1 0 0,1-1 1 0 0,-1 1 0 0 0,1-1 0 0 0,-1 0 0 0 0,1-1 0 0 0,-1 1 0 0 0,1-1 0 0 0,0 0 0 0 0,-1 0 0 0 0,1-1 0 0 0,-1 0 0 0 0,1 0 0 0 0,-1 0 0 0 0,1-1-1 0 0,-1 1 1 0 0,0-1 0 0 0,0-1 0 0 0,1 1 0 0 0,-1-1 0 0 0,-1 0 0 0 0,1 0 0 0 0,0 0 0 0 0,1-3-118 0 0,5-2 118 0 0,-1-1 0 0 0,0-1 1 0 0,-1 0-1 0 0,0 0 0 0 0,0-1 0 0 0,-1 0 0 0 0,-1 0 1 0 0,0-1-1 0 0,5-10-118 0 0,-4 3 71 0 0,-1 0 0 0 0,-1 0 0 0 0,0 0 0 0 0,-2-1 0 0 0,0 0 1 0 0,-1 0-1 0 0,-1 0 0 0 0,-1 0 0 0 0,-1-3-71 0 0,-1 18-22 0 0,1 0 1 0 0,-1 0-1 0 0,-1-1 0 0 0,1 2 1 0 0,-1-1-1 0 0,0 0 0 0 0,0 0 1 0 0,0 1-1 0 0,-1-1 1 0 0,1 1-1 0 0,-1-1 0 0 0,0 1 1 0 0,0 0-1 0 0,-1 0 0 0 0,1 1 1 0 0,-1-1-1 0 0,0 1 0 0 0,0-1 1 0 0,0 1-1 0 0,0 0 0 0 0,-1 1 1 0 0,1-1-1 0 0,-1 1 1 0 0,0 0-1 0 0,0 0 0 0 0,1 0 1 0 0,-1 1-1 0 0,0 0 0 0 0,-1 0 1 0 0,1 0-1 0 0,0 0 0 0 0,0 1 1 0 0,0 0-1 0 0,0 0 1 0 0,0 0-1 0 0,0 1 0 0 0,-1 0 1 0 0,1 0-1 0 0,0 0 0 0 0,0 1 1 0 0,0-1-1 0 0,1 1 0 0 0,-1 0 1 0 0,-4 3 21 0 0,2-1-371 0 0,0 2-1 0 0,1-1 1 0 0,-1 0 0 0 0,1 1 0 0 0,0 0-1 0 0,1 1 1 0 0,-1-1 0 0 0,1 1 0 0 0,1 0 0 0 0,-1 1-1 0 0,1-1 1 0 0,-2 6 371 0 0,0 10-4884 0 0,3 2-3553 0 0,3-16-597 0 0</inkml:trace>
  <inkml:trace contextRef="#ctx0" brushRef="#br0" timeOffset="-170547.422">1360 4029 13899 0 0,'0'0'1604'0'0,"0"0"-441"0"0,0 0-87 0 0,0 0 269 0 0,0 0 228 0 0,0 0-15 0 0,0 0-314 0 0,0 0-426 0 0,0 0-311 0 0,0 0-129 0 0,0 0-31 0 0,0 0-55 0 0,0 0-28 0 0,3 23 374 0 0,-35 22-264 0 0,31-40-351 0 0,1-4-24 0 0,0-1-9 0 0,0 0-3 0 0,0 0 6 0 0,0 0 13 0 0,0 0 3 0 0,0 0 10 0 0,0 0 13 0 0,21-23 288 0 0,10-31-48 0 0,-36 64-162 0 0,-16 49-723 0 0,21-58 421 0 0,25-6-2849 0 0,6-20-4766 0 0,-20 15 375 0 0,-6 6-1323 0 0</inkml:trace>
  <inkml:trace contextRef="#ctx0" brushRef="#br0" timeOffset="-170135.614">1575 3676 40 0 0,'0'0'3095'0'0,"0"0"-689"0"0,0 0-185 0 0,0 0 119 0 0,0 0 7 0 0,0 0-202 0 0,0 0-287 0 0,0 0-426 0 0,0 0-369 0 0,0 0-220 0 0,0 0-138 0 0,0 0-81 0 0,0 0-40 0 0,-4-7 438 0 0,-1 77 793 0 0,25 107 165 0 0,0-24-1526 0 0,-49-108-565 0 0,40-45-4582 0 0,-5 0-1534 0 0,-1 0-4907 0 0</inkml:trace>
  <inkml:trace contextRef="#ctx0" brushRef="#br0" timeOffset="-169292.472">2083 3834 0 0 0,'0'0'297'0'0,"0"0"869"0"0,0 0 513 0 0,0 0 333 0 0,0 0 130 0 0,0 0-139 0 0,0 0-218 0 0,0 0-316 0 0,0 0-211 0 0,0 0-112 0 0,0 0-80 0 0,0 0-35 0 0,0 0-45 0 0,0-5-99 0 0,-7-26 1297 0 0,-33 30 1778 0 0,26 1-3610 0 0,-33 12 477 0 0,25 38-499 0 0,21-45-278 0 0,1 0-1 0 0,0 0 0 0 0,0 0 1 0 0,0 0-1 0 0,1 0 0 0 0,-1 0 0 0 0,1 0 1 0 0,1 0-1 0 0,-1 0 0 0 0,1-1 1 0 0,-1 1-1 0 0,1 0 0 0 0,1-1 1 0 0,-1 0-1 0 0,1 1 0 0 0,-1-1 1 0 0,2 1-52 0 0,44 39 698 0 0,12 19-378 0 0,-58-59-283 0 0,0 1-1 0 0,0-1 0 0 0,0 1 0 0 0,-1 0 0 0 0,1-1 0 0 0,-1 1 1 0 0,0 0-1 0 0,-1 0 0 0 0,1 0 0 0 0,-1 0 0 0 0,0 0 0 0 0,0-1 1 0 0,-1 1-1 0 0,1 0 0 0 0,-1 0 0 0 0,0 0 0 0 0,0 0 0 0 0,-1-1 0 0 0,0 1 1 0 0,1-1-1 0 0,-1 1 0 0 0,-1-1 0 0 0,1 0 0 0 0,-1 1 0 0 0,0-1 1 0 0,1 0-1 0 0,-2-1 0 0 0,1 1 0 0 0,0-1 0 0 0,-1 1 0 0 0,0-1 1 0 0,0 0-1 0 0,0 0 0 0 0,0-1 0 0 0,-1 2-36 0 0,-74 7 349 0 0,76-13-374 0 0,0 0-1 0 0,0-1 0 0 0,0 1 0 0 0,0-1 0 0 0,1 0 1 0 0,-1 0-1 0 0,1 0 0 0 0,0 0 0 0 0,0 0 0 0 0,0-1 0 0 0,0 1 1 0 0,1-1-1 0 0,-1 1 0 0 0,1-1 0 0 0,0 1 0 0 0,0-1 1 0 0,0 0-1 0 0,1 0 0 0 0,-1 1 0 0 0,1-1 0 0 0,0 0 0 0 0,0 0 1 0 0,0 0-1 0 0,0 1 0 0 0,1-1 0 0 0,0 0 0 0 0,0-1 26 0 0,-1 1-131 0 0,7-29-1805 0 0,-2 24-1747 0 0,3 0-4165 0 0,-4 5-4874 0 0</inkml:trace>
  <inkml:trace contextRef="#ctx0" brushRef="#br0" timeOffset="-166130.749">75 3109 0 0 0,'0'0'721'0'0,"0"0"370"0"0,0 0 438 0 0,0 0 316 0 0,0 0 23 0 0,0 0-221 0 0,0 0-274 0 0,0 0-257 0 0,0 0-133 0 0,0 0-55 0 0,-6-4-74 0 0,-16-13-85 0 0,2 18 3020 0 0,16 37-3380 0 0,4-33-146 0 0,0 5-209 0 0,0 1-1 0 0,1-1 1 0 0,0 1-1 0 0,1-1 0 0 0,0 1 1 0 0,1-1-1 0 0,0 0 1 0 0,0 0-1 0 0,1 0 1 0 0,1 0-1 0 0,-1-1 0 0 0,1 1 1 0 0,1-1-1 0 0,0-1 1 0 0,0 1-1 0 0,1-1 0 0 0,0 0 1 0 0,0 0-1 0 0,1-1 1 0 0,6 5-54 0 0,-7-9 38 0 0,0-1 1 0 0,-1 0 0 0 0,1-1 0 0 0,0 1 0 0 0,0-1-1 0 0,-1 0 1 0 0,1-1 0 0 0,0 0 0 0 0,0 0-1 0 0,0 0 1 0 0,0-1 0 0 0,0 0 0 0 0,0 0 0 0 0,0-1-1 0 0,-1 0 1 0 0,1 0 0 0 0,-1-1 0 0 0,1 1 0 0 0,-1-1-1 0 0,0-1 1 0 0,0 1 0 0 0,0-1 0 0 0,-1 0-1 0 0,1-1 1 0 0,-1 1 0 0 0,0-1 0 0 0,0 0 0 0 0,-1 0-1 0 0,1-1 1 0 0,-1 1 0 0 0,0-1 0 0 0,-1 0 0 0 0,1 0-1 0 0,-1 0 1 0 0,0 0 0 0 0,-1-1 0 0 0,2-4-39 0 0,2-5 142 0 0,-1-1 1 0 0,0 0 0 0 0,-1 1 0 0 0,-1-1 0 0 0,-1-1 0 0 0,0 1 0 0 0,-1 0-1 0 0,-1 0 1 0 0,-1-1 0 0 0,0 1 0 0 0,-1 0 0 0 0,-1 0 0 0 0,0 0-1 0 0,-2 0 1 0 0,0 0 0 0 0,-1 1 0 0 0,0 0 0 0 0,-4-6-143 0 0,5 16 26 0 0,1 0 0 0 0,-1 0-1 0 0,0 1 1 0 0,0-1 0 0 0,-1 1 0 0 0,1 1 0 0 0,-1-1 0 0 0,0 1 0 0 0,0 0-1 0 0,-1 0 1 0 0,1 1 0 0 0,-1-1 0 0 0,0 1 0 0 0,0 1 0 0 0,-3-1-26 0 0,6 1-43 0 0,1 1 0 0 0,-1 0 1 0 0,0 1-1 0 0,1-1 1 0 0,-1 1-1 0 0,0 0 0 0 0,1-1 1 0 0,-1 2-1 0 0,0-1 0 0 0,0 0 1 0 0,1 1-1 0 0,-1-1 1 0 0,1 1-1 0 0,-1 0 0 0 0,0 1 1 0 0,1-1-1 0 0,0 0 0 0 0,-1 1 1 0 0,1 0-1 0 0,0 0 1 0 0,0 0-1 0 0,0 0 0 0 0,0 0 1 0 0,0 1-1 0 0,0 0 0 0 0,1-1 1 0 0,-1 1-1 0 0,1 0 1 0 0,0 0-1 0 0,-2 3 43 0 0,-16 47-3100 0 0,15-17-4104 0 0,2-16-4253 0 0</inkml:trace>
  <inkml:trace contextRef="#ctx0" brushRef="#br0" timeOffset="-165717.7">301 3179 2497 0 0,'0'0'2121'0'0,"0"0"-430"0"0,0 0-306 0 0,0 0-78 0 0,0 0-32 0 0,0 0 10 0 0,0 0-94 0 0,0 0-193 0 0,0 0-229 0 0,0 0-243 0 0,0 0-182 0 0,0 0-96 0 0,0 0-46 0 0,2 22-30 0 0,5 68-38 0 0,15-48 20 0 0,-16-38-132 0 0,1 0 32 0 0,-1-1 0 0 0,1 1 0 0 0,0-1 1 0 0,0 0-1 0 0,0-1 0 0 0,0 1 0 0 0,0-1 0 0 0,1-1 0 0 0,-1 0 1 0 0,1 0-1 0 0,-1 0 0 0 0,1-1 0 0 0,-1 0 0 0 0,1 0 0 0 0,-1-1 1 0 0,5-1-55 0 0,-6 0 186 0 0,-1-1 0 0 0,1 1 0 0 0,-1-1 0 0 0,0-1 0 0 0,0 1 0 0 0,0-1 0 0 0,0 0 0 0 0,-1 0 1 0 0,0-1-1 0 0,0 1 0 0 0,0-1 0 0 0,0 0 0 0 0,0 0 0 0 0,-1 0 0 0 0,0 0 0 0 0,0-1 0 0 0,-1 1 0 0 0,0-1 0 0 0,1 1 1 0 0,-2-1-1 0 0,1 0 0 0 0,-1 0 0 0 0,0 0 0 0 0,0-6-186 0 0,3-3 143 0 0,-1 0 1 0 0,-1-1-1 0 0,-1 1 1 0 0,0-1-1 0 0,-1 1 1 0 0,-1-1 0 0 0,0 1-1 0 0,-1-1 1 0 0,-1 1-1 0 0,-1 0 1 0 0,0 0-1 0 0,0 0 1 0 0,-2 1-1 0 0,1-1 1 0 0,-2 1-1 0 0,0 1 1 0 0,-1-1-1 0 0,0 1 1 0 0,-1 0-1 0 0,-1 1 1 0 0,0 0-1 0 0,0 1 1 0 0,-1 0-1 0 0,0 0 1 0 0,-1 2-1 0 0,-1-1 1 0 0,1 1-1 0 0,-2 0-143 0 0,11 7-66 0 0,0 0 0 0 0,0 1 0 0 0,-1-1-1 0 0,1 0 1 0 0,-1 1 0 0 0,1 0 0 0 0,-1 0 0 0 0,1 0 0 0 0,-1 0-1 0 0,0 0 1 0 0,0 1 0 0 0,1 0 0 0 0,-1 0 0 0 0,0 0 0 0 0,0 0-1 0 0,1 0 1 0 0,-1 1 0 0 0,0-1 0 0 0,1 1 0 0 0,-1 0 0 0 0,0 0-1 0 0,1 1 1 0 0,0-1 0 0 0,-1 1 0 0 0,1 0 0 0 0,0 0-1 0 0,-1 0 1 0 0,1 0 0 0 0,0 0 0 0 0,1 1 0 0 0,-1-1 0 0 0,0 1-1 0 0,1 0 1 0 0,-1 0 0 0 0,1 0 0 0 0,0 0 0 0 0,0 0 0 0 0,0 0-1 0 0,1 0 1 0 0,-1 1 0 0 0,1-1 0 0 0,-1 2 66 0 0,-4 28-3051 0 0,4-10-2693 0 0,2-3-5825 0 0</inkml:trace>
  <inkml:trace contextRef="#ctx0" brushRef="#br0" timeOffset="-164745.149">178 2509 2593 0 0,'0'0'2691'0'0,"0"0"-611"0"0,0 0-317 0 0,0 0-20 0 0,0 0 6 0 0,0 0-100 0 0,0 0-227 0 0,0 0-328 0 0,0 0-338 0 0,0 0-233 0 0,0 0-94 0 0,0 0-8 0 0,0 0 33 0 0,3 5 39 0 0,147 144 1552 0 0,-46-53-1945 0 0,-69-63-107 0 0,-34-33 11 0 0,-1 0 64 0 0,0 0 65 0 0,0 0 77 0 0,-8-11 317 0 0,-134-166-229 0 0,-3-13 8 0 0,136 180-226 0 0,0 1 118 0 0,17 13-154 0 0,30 18 25 0 0,1-1-1 0 0,0-3 0 0 0,2-1 1 0 0,28 7-69 0 0,61-5 232 0 0,-128-21-136 0 0,-1 1 1 0 0,0-1-1 0 0,0 0 1 0 0,0 1-1 0 0,0-1 1 0 0,0 0-1 0 0,-1 0 0 0 0,1 0 1 0 0,-1 1-1 0 0,1-1 1 0 0,-1 0-1 0 0,1 0 1 0 0,-1 0-1 0 0,0 0 1 0 0,0 0-1 0 0,0 0 0 0 0,0 0 1 0 0,-1 0-1 0 0,1 0 1 0 0,0 0-1 0 0,-1 0 1 0 0,1 0-1 0 0,-1 0 1 0 0,0 1-1 0 0,0-2-96 0 0,-16-28 341 0 0,-2-1 0 0 0,-1 2 0 0 0,-1 1 0 0 0,-2 0 0 0 0,0 2 0 0 0,-2 1 0 0 0,-28-23-341 0 0,-88-65 327 0 0,111 95-635 0 0,30 19 11 0 0,0 0-284 0 0,7 4-6472 0 0,-1 0-3115 0 0</inkml:trace>
  <inkml:trace contextRef="#ctx0" brushRef="#br0" timeOffset="-163748.865">45 2840 0 0 0,'0'0'543'0'0,"0"0"333"0"0,0 0 162 0 0,0 0 36 0 0,0 0-61 0 0,0 0-101 0 0,0 0-88 0 0,0 0-24 0 0,0 0 2 0 0,0 0 26 0 0,0 0-23 0 0,0 0-80 0 0,0 0-124 0 0,0 0-170 0 0,0 0-123 0 0,0 0-80 0 0,0 0-20 0 0,0 0 21 0 0,0 0 17 0 0,0 0-5 0 0,2 41 4536 0 0,-35 40-2222 0 0,20-64-2060 0 0,14-31-534 0 0,17-7-2449 0 0,-13 17-1670 0 0,-3 0-6259 0 0</inkml:trace>
  <inkml:trace contextRef="#ctx0" brushRef="#br0" timeOffset="-160422.359">2523 3120 0 0 0,'0'0'1006'0'0,"0"0"351"0"0,0 0 282 0 0,0 0 203 0 0,0 0 144 0 0,0 0 11 0 0,0 0-154 0 0,0 0-217 0 0,0 0-250 0 0,0 0-235 0 0,0 0-158 0 0,0-2-138 0 0,0 1-734 0 0,0 0-1 0 0,0 0 1 0 0,1 0 0 0 0,-1 0-1 0 0,1 0 1 0 0,-1 0-1 0 0,1 1 1 0 0,-1-1 0 0 0,1 0-1 0 0,-1 0 1 0 0,1 1-1 0 0,0-1 1 0 0,-1 0 0 0 0,1 1-1 0 0,0-1 1 0 0,0 1-1 0 0,0-1 1 0 0,-1 1 0 0 0,1-1-1 0 0,0 1 1 0 0,0-1-1 0 0,0 1 1 0 0,0 0 0 0 0,0 0-1 0 0,0-1 1 0 0,0 1-1 0 0,0 0 1 0 0,0 0 0 0 0,-1 0-1 0 0,1 0 1 0 0,0 0-1 0 0,0 0 1 0 0,0 0 0 0 0,0 0-1 0 0,0 1 1 0 0,0-1-1 0 0,0 0 1 0 0,0 0 0 0 0,0 1-1 0 0,0-1 1 0 0,-1 1-1 0 0,1-1 1 0 0,0 1 0 0 0,0-1-1 0 0,0 1-110 0 0,41 2 655 0 0,1-1 1 0 0,0-3-1 0 0,-1-1 0 0 0,1-2 1 0 0,-1-2-1 0 0,0-2 0 0 0,0-2 1 0 0,37-14-656 0 0,15 0 452 0 0,20 2-115 0 0,-114 22-316 0 0,0 0-23 0 0,0 0-13 0 0,0 0 4 0 0,0 0 22 0 0,0 0 10 0 0,0 0 9 0 0,0 0-41 0 0,0 0 14 0 0,0 0-18 0 0,0 0-17 0 0,-21 0-2088 0 0,-13 5-2423 0 0,13 4-4648 0 0,16-5-1789 0 0</inkml:trace>
  <inkml:trace contextRef="#ctx0" brushRef="#br0" timeOffset="-160044.343">2652 3308 0 0 0,'0'0'1359'0'0,"0"0"303"0"0,0 0 286 0 0,0 0 92 0 0,0 0-128 0 0,0 0-272 0 0,0 0-292 0 0,0 0-261 0 0,0 0-168 0 0,0 0-38 0 0,0 0-18 0 0,0 0 34 0 0,0 0 23 0 0,-5 7-68 0 0,-18 20-81 0 0,23-26-655 0 0,0 1 1 0 0,-1-1-1 0 0,1 0 1 0 0,0 0-1 0 0,0 0 0 0 0,-1 1 1 0 0,1-1-1 0 0,0 0 1 0 0,0 1-1 0 0,0-1 1 0 0,1 0-1 0 0,-1 0 0 0 0,0 1 1 0 0,0-1-1 0 0,1 0 1 0 0,-1 0-1 0 0,1 0 1 0 0,-1 0-1 0 0,1 1 1 0 0,-1-1-1 0 0,1 0 0 0 0,0 0 1 0 0,-1 0-1 0 0,1 0 1 0 0,0 0-1 0 0,0 0 1 0 0,0 0-1 0 0,0-1 1 0 0,0 1-1 0 0,0 0 0 0 0,0 0 1 0 0,0-1-1 0 0,0 1 1 0 0,0-1-1 0 0,0 1 1 0 0,1-1-1 0 0,-1 1 0 0 0,0-1 1 0 0,0 0-1 0 0,0 1 1 0 0,1-1-1 0 0,-1 0 1 0 0,0 0-1 0 0,1 0 1 0 0,-1 0-1 0 0,0 0 0 0 0,0 0 1 0 0,1 0-1 0 0,-1-1 1 0 0,0 1-1 0 0,0 0 1 0 0,0-1-1 0 0,1 1 1 0 0,-1-1-1 0 0,0 1 0 0 0,0-1-116 0 0,0 1 48 0 0,183-16 2344 0 0,64-30-1249 0 0,-161 45-1668 0 0,-95-9-2578 0 0,4 5-634 0 0,1 2-3557 0 0,1 3-4872 0 0</inkml:trace>
  <inkml:trace contextRef="#ctx0" brushRef="#br0" timeOffset="-148058.458">4265 2560 0 0 0,'0'0'1223'0'0,"0"0"273"0"0,0 0 149 0 0,0 0-20 0 0,0 0-111 0 0,0 0-159 0 0,0 0-178 0 0,0 0-136 0 0,-7-14-100 0 0,-22-42-102 0 0,8 36 495 0 0,-35 18 755 0 0,44 5-1949 0 0,0 0 0 0 0,1 0-1 0 0,-1 1 1 0 0,0 1-1 0 0,1 0 1 0 0,0 0-1 0 0,0 1 1 0 0,1 1 0 0 0,0 0-1 0 0,0 0 1 0 0,0 1-1 0 0,1 0 1 0 0,0 1-1 0 0,1 0 1 0 0,0 0 0 0 0,0 1-1 0 0,1 0 1 0 0,0 0-1 0 0,0 0 1 0 0,-1 6-140 0 0,2-5 63 0 0,1 1-1 0 0,0-1 1 0 0,1 1 0 0 0,1 0 0 0 0,0 0 0 0 0,0 0-1 0 0,1 0 1 0 0,0 1 0 0 0,1-1 0 0 0,1 1 0 0 0,0 0-63 0 0,0-9 51 0 0,1 1 1 0 0,0-1-1 0 0,0 1 0 0 0,0 0 1 0 0,0-1-1 0 0,1 0 1 0 0,-1 1-1 0 0,1-1 1 0 0,0 0-1 0 0,1 0 1 0 0,-1 0-1 0 0,1 0 1 0 0,0 0-1 0 0,0-1 1 0 0,0 1-1 0 0,0-1 1 0 0,0 0-1 0 0,1 0 1 0 0,0 0-1 0 0,-1 0 0 0 0,1-1 1 0 0,0 1-1 0 0,1-1 1 0 0,-1 0-1 0 0,0 0 1 0 0,0-1-1 0 0,3 1-51 0 0,4 2 169 0 0,0 0 0 0 0,0-1 0 0 0,0-1 0 0 0,1 0 0 0 0,-1 0 0 0 0,1-1 0 0 0,0 0 0 0 0,-1-1 0 0 0,1-1 0 0 0,8-1-169 0 0,1-4 165 0 0,-1-1-1 0 0,0-1 1 0 0,0-1 0 0 0,-1 0 0 0 0,0-2-1 0 0,-1 0 1 0 0,0-1 0 0 0,-1 0 0 0 0,0-2 0 0 0,-1 0-1 0 0,7-8-164 0 0,-9 10 77 0 0,-1 0 0 0 0,0-1 0 0 0,0 0 0 0 0,-1-1 0 0 0,-1 0 0 0 0,0-1 1 0 0,-1 0-1 0 0,-1-1 0 0 0,0 0 0 0 0,-1-1 0 0 0,-1 1 0 0 0,0-1 0 0 0,-2-1 0 0 0,0 1 0 0 0,-1-1 0 0 0,0 0 0 0 0,-1-8-77 0 0,-3 22 3 0 0,-1-1-1 0 0,1 1 1 0 0,-1-1-1 0 0,0 1 1 0 0,-1-1 0 0 0,1 1-1 0 0,-1 0 1 0 0,0-1 0 0 0,0 1-1 0 0,0 0 1 0 0,0 0 0 0 0,-1 1-1 0 0,1-1 1 0 0,-1 0 0 0 0,0 1-1 0 0,0 0 1 0 0,-1-1 0 0 0,1 1-1 0 0,-1 1 1 0 0,1-1 0 0 0,-1 0-1 0 0,0 1 1 0 0,0 0 0 0 0,0 0-1 0 0,-1 0 1 0 0,1 0-1 0 0,0 1 1 0 0,-1-1 0 0 0,-2 1-3 0 0,-5-3-44 0 0,0 2 1 0 0,-1-1-1 0 0,0 1 1 0 0,1 1 0 0 0,-1 0-1 0 0,0 1 1 0 0,0 1-1 0 0,1 0 1 0 0,-1 0-1 0 0,-5 2 44 0 0,1 2-138 0 0,0 1-1 0 0,1 0 1 0 0,0 1-1 0 0,0 1 0 0 0,0 0 1 0 0,1 2-1 0 0,0-1 1 0 0,1 2-1 0 0,0 0 0 0 0,-3 3 139 0 0,-64 88-4135 0 0,67-72 780 0 0,7-9-2553 0 0,5-5-4913 0 0</inkml:trace>
  <inkml:trace contextRef="#ctx0" brushRef="#br0" timeOffset="-147528.526">4640 2726 7106 0 0,'0'0'4200'0'0,"0"0"-1656"0"0,0 0-772 0 0,0 0-174 0 0,0 0-31 0 0,0 0-62 0 0,0 0-166 0 0,0 0-320 0 0,0 0-311 0 0,0 0-270 0 0,0 0-194 0 0,0 0-99 0 0,-15 5 117 0 0,-49 92-185 0 0,94-115 442 0 0,-25 15-469 0 0,17-15 98 0 0,0 0-1 0 0,-2-1 0 0 0,0-1 0 0 0,-1-1 1 0 0,12-18-148 0 0,-92 100-249 0 0,57-56 2570 0 0,1-1-3421 0 0,12-2-20027 0 0,-3-5 15452 0 0</inkml:trace>
  <inkml:trace contextRef="#ctx0" brushRef="#br0" timeOffset="-147149.686">4948 2251 3585 0 0,'0'0'2350'0'0,"0"0"-107"0"0,0 0-36 0 0,0 0-67 0 0,0 0-165 0 0,0 0-253 0 0,0 0-372 0 0,0 0-329 0 0,0 0-221 0 0,0 0-157 0 0,0 0-99 0 0,0 0-57 0 0,0 0-57 0 0,-2-2-76 0 0,-5-2 235 0 0,8 26 519 0 0,-1-9-699 0 0,10 367 1680 0 0,-16-296-4201 0 0,15-101-3838 0 0,3 2-4291 0 0,-7 11 2498 0 0</inkml:trace>
  <inkml:trace contextRef="#ctx0" brushRef="#br0" timeOffset="-146694.769">5362 2461 1968 0 0,'0'0'3013'0'0,"0"0"-383"0"0,0 0-164 0 0,0 0-84 0 0,0 0-129 0 0,0 0-309 0 0,0 0-508 0 0,0 0-515 0 0,0 0-406 0 0,0 0-215 0 0,0 0-32 0 0,0 0 20 0 0,0 0 24 0 0,-12 2 15 0 0,-90 30 679 0 0,100-33-996 0 0,1 1 0 0 0,-1 0 1 0 0,1 0-1 0 0,-1 0 0 0 0,1 0 0 0 0,-1 0 1 0 0,1 1-1 0 0,0-1 0 0 0,-1 0 0 0 0,1 1 1 0 0,-1-1-1 0 0,1 1 0 0 0,0-1 1 0 0,-1 1-1 0 0,1-1 0 0 0,0 1 0 0 0,-1 0 1 0 0,1 0-1 0 0,0 0 0 0 0,0 0 1 0 0,0 0-1 0 0,0 0 0 0 0,0 0 0 0 0,0 0 1 0 0,0 0-1 0 0,0 0 0 0 0,0 1 0 0 0,1-1 1 0 0,-1 0-1 0 0,0 1 0 0 0,1-1 1 0 0,-1 0-1 0 0,1 1 0 0 0,-1-1 0 0 0,1 1 1 0 0,0-1-1 0 0,0 1 0 0 0,0-1 1 0 0,-1 0-1 0 0,2 1 0 0 0,-1-1 0 0 0,0 1 1 0 0,0-1-1 0 0,0 1 0 0 0,1-1 0 0 0,-1 1 1 0 0,0-1-1 0 0,1 0 0 0 0,-1 1 1 0 0,1-1-1 0 0,0 2-10 0 0,98 35 500 0 0,-96-35-460 0 0,-1 1-1 0 0,1 0 1 0 0,-1-1-1 0 0,1 1 1 0 0,-1 0-1 0 0,-1 0 1 0 0,1 1 0 0 0,0-1-1 0 0,-1 0 1 0 0,0 0-1 0 0,0 1 1 0 0,0-1 0 0 0,-1 1-1 0 0,1-1 1 0 0,-1 1-1 0 0,0-1 1 0 0,-1 1-1 0 0,1-1 1 0 0,-1 1 0 0 0,0-1-1 0 0,0 0 1 0 0,0 3-40 0 0,-2-1 17 0 0,0 1 1 0 0,-1 0-1 0 0,0-1 0 0 0,0 0 1 0 0,0 1-1 0 0,0-2 1 0 0,-1 1-1 0 0,0 0 0 0 0,-1-1 1 0 0,1 0-1 0 0,-1 0 1 0 0,0-1-1 0 0,0 1 0 0 0,0-1 1 0 0,-1-1-1 0 0,1 1 1 0 0,-1-1-1 0 0,0 0 0 0 0,0-1 1 0 0,0 0-1 0 0,0 0 1 0 0,-1 0-18 0 0,-22 5-1022 0 0,-2 0-3158 0 0,12-6-4487 0 0,13-1-1771 0 0</inkml:trace>
  <inkml:trace contextRef="#ctx0" brushRef="#br0" timeOffset="-146355.923">3814 3054 5177 0 0,'0'0'2590'0'0,"0"0"-438"0"0,0 0-303 0 0,0 0-221 0 0,0 0-241 0 0,0 0-240 0 0,0 0-25 0 0,0 0 5 0 0,0 0-10 0 0,0 0-58 0 0,0 0-191 0 0,0 0-144 0 0,35 2-94 0 0,117 5-38 0 0,-63-6 190 0 0,0-4 1 0 0,0-3-1 0 0,19-8-782 0 0,42-3 478 0 0,9 3-199 0 0,146-13-144 0 0,47 13-135 0 0,-336 18-639 0 0,-17-4-3729 0 0,-2-1-4429 0 0,-2-2-2599 0 0</inkml:trace>
  <inkml:trace contextRef="#ctx0" brushRef="#br0" timeOffset="-145874.03">4478 3260 8314 0 0,'0'0'2611'0'0,"0"0"-741"0"0,0 0-507 0 0,0 0-175 0 0,0 0-48 0 0,0 0 16 0 0,0 0-82 0 0,0 0-130 0 0,0 0-125 0 0,0 0-179 0 0,0 0-110 0 0,0 0-106 0 0,32-4-72 0 0,100-14-39 0 0,-70 9 26 0 0,70 4 332 0 0,-130 5-665 0 0,-1 1 1 0 0,1 0 0 0 0,-1-1-1 0 0,0 1 1 0 0,1 0 0 0 0,-1 0-1 0 0,0 0 1 0 0,0 0 0 0 0,0 0-1 0 0,0 0 1 0 0,0 1 0 0 0,0-1-1 0 0,0 0 1 0 0,0 0 0 0 0,0 1-1 0 0,0-1 1 0 0,-1 0 0 0 0,1 1-1 0 0,0-1 1 0 0,-1 1 0 0 0,0-1-1 0 0,1 1 1 0 0,-1-1 0 0 0,0 1-1 0 0,0 0 1 0 0,1-1 0 0 0,-1 1-1 0 0,0-1 1 0 0,-1 1 0 0 0,1-1-1 0 0,0 1 1 0 0,0-1 0 0 0,-1 1-1 0 0,1-1 1 0 0,-1 1 0 0 0,1-1-1 0 0,-1 1 1 0 0,0-1 0 0 0,1 1-1 0 0,-1-1 1 0 0,0 0 0 0 0,0 0-1 0 0,0 1 1 0 0,0-1 0 0 0,0 0-1 0 0,0 0 1 0 0,0 0 0 0 0,-1 0-1 0 0,1 0 1 0 0,0 0 0 0 0,-1 0-1 0 0,1-1 1 0 0,-1 1-7 0 0,-254 171 483 0 0,181-112-360 0 0,74-59-113 0 0,0 0 1 0 0,0 0 0 0 0,0 1 0 0 0,0-1 0 0 0,0 0 0 0 0,1 1-1 0 0,-1-1 1 0 0,0 0 0 0 0,1 1 0 0 0,-1-1 0 0 0,1 1-1 0 0,-1-1 1 0 0,1 1 0 0 0,0-1 0 0 0,0 1 0 0 0,-1-1 0 0 0,1 1-1 0 0,0-1 1 0 0,1 1 0 0 0,-1-1 0 0 0,0 1 0 0 0,0-1 0 0 0,1 1-1 0 0,-1-1 1 0 0,0 1 0 0 0,1-1 0 0 0,0 1 0 0 0,-1-1-1 0 0,1 0 1 0 0,0 1 0 0 0,0-1 0 0 0,-1 0 0 0 0,1 0 0 0 0,0 1-1 0 0,0-1 1 0 0,1 0 0 0 0,-1 0 0 0 0,0 0 0 0 0,0 0-1 0 0,0 0 1 0 0,1-1 0 0 0,-1 1 0 0 0,0 0 0 0 0,1 0 0 0 0,-1-1-1 0 0,1 1-10 0 0,67 20 576 0 0,-36-19-737 0 0,-1-2-1 0 0,0 0 1 0 0,1-2-1 0 0,-1-2 1 0 0,0-1-1 0 0,0-1 1 0 0,-1-2-1 0 0,0-1 1 0 0,24-11 161 0 0,-24 5-2981 0 0,-10 3-4520 0 0,-18 10 5713 0 0,8-5-10005 0 0</inkml:trace>
  <inkml:trace contextRef="#ctx0" brushRef="#br0" timeOffset="-145408.918">5656 2255 4689 0 0,'0'0'2180'0'0,"0"0"-234"0"0,0 0-151 0 0,0 0 15 0 0,0 0 25 0 0,0 0-111 0 0,0 0-242 0 0,0 0-342 0 0,0 0-301 0 0,0 0-220 0 0,0 0-150 0 0,0 0-86 0 0,0 0-75 0 0,0-6-70 0 0,0 0-245 0 0,1-7 312 0 0,14 27 561 0 0,20 36 184 0 0,-3 2 0 0 0,-2 1 0 0 0,12 31-1050 0 0,-31-61 124 0 0,4 9-88 0 0,-3 1 0 0 0,-1 1 0 0 0,-1 0-1 0 0,-1 0 1 0 0,-3 1 0 0 0,0 0 0 0 0,-3 0 0 0 0,-1 1 0 0 0,-1-1 0 0 0,-2 1 0 0 0,-3 15-36 0 0,0-16-208 0 0,-3 1 0 0 0,0-1 1 0 0,-2-1-1 0 0,-2 0 1 0 0,-1 0-1 0 0,-1-1 1 0 0,-2 0-1 0 0,-2-2 1 0 0,-1 0-1 0 0,-1 0 0 0 0,-1-2 1 0 0,-2-1-1 0 0,-1 0 1 0 0,-12 10 207 0 0,-62 52-4404 0 0,28-37-6614 0 0,55-42 3056 0 0</inkml:trace>
  <inkml:trace contextRef="#ctx0" brushRef="#br0" timeOffset="-141976.907">3897 2214 3273 0 0,'0'0'1489'0'0,"0"0"-250"0"0,0 0-1 0 0,0 0 273 0 0,0 0 168 0 0,0 0-35 0 0,0 0-225 0 0,0 0-277 0 0,0 0-145 0 0,0 0-118 0 0,0 0-125 0 0,-10 1 2053 0 0,-7 15-2470 0 0,0 2 1 0 0,2 0-1 0 0,0 0 1 0 0,1 1-1 0 0,1 1 0 0 0,1 1 1 0 0,1-1-1 0 0,0 2 1 0 0,-5 19-338 0 0,-2 16 399 0 0,3 0 0 0 0,3 1 0 0 0,2 0 0 0 0,3 1 1 0 0,3 0-1 0 0,1 34-399 0 0,4-72 98 0 0,1 0 0 0 0,0 0 0 0 0,2 0 0 0 0,0-1 0 0 0,1 0 1 0 0,1 1-1 0 0,1-2 0 0 0,1 1 0 0 0,1-1 0 0 0,0 0 0 0 0,2-1 0 0 0,0 0 1 0 0,1-1-1 0 0,0 0 0 0 0,2-1 0 0 0,0 0 0 0 0,5 3-98 0 0,147 124 1672 0 0,-137-102-1093 0 0,-11-46-5299 0 0,-13 3-1186 0 0,-3 2-6265 0 0</inkml:trace>
  <inkml:trace contextRef="#ctx0" brushRef="#br0" timeOffset="-141152.919">6422 2468 0 0 0,'0'0'1031'0'0,"0"0"405"0"0,0 0 235 0 0,0 0 191 0 0,0 0 138 0 0,0 0-75 0 0,0 0-222 0 0,0 0-302 0 0,0 0-279 0 0,0 0-256 0 0,0 0-193 0 0,0 0-101 0 0,0 0-129 0 0,-13-1-42 0 0,-44-2-6 0 0,6 29 584 0 0,43-18-775 0 0,1-2-99 0 0,-1 1-1 0 0,1 1 1 0 0,0-1 0 0 0,0 1-1 0 0,1 0 1 0 0,0 0 0 0 0,0 1-1 0 0,1 0 1 0 0,0 0 0 0 0,1 0 0 0 0,0 1-1 0 0,1-1 1 0 0,-1 1 0 0 0,2 0-1 0 0,0 0 1 0 0,0 0 0 0 0,0 0-1 0 0,1 1 1 0 0,1-1 0 0 0,0 3-105 0 0,-1-7 71 0 0,1-1-1 0 0,0 1 1 0 0,0 0 0 0 0,1-1-1 0 0,-1 1 1 0 0,1 0 0 0 0,0-1 0 0 0,1 0-1 0 0,-1 1 1 0 0,1-1 0 0 0,0 0 0 0 0,0 1-1 0 0,1-1 1 0 0,0 0 0 0 0,-1-1-1 0 0,2 1 1 0 0,-1 0 0 0 0,0-1 0 0 0,1 0-1 0 0,0 0 1 0 0,0 0 0 0 0,0 0 0 0 0,1-1-1 0 0,-1 1 1 0 0,1-1 0 0 0,0 0-1 0 0,2 0-69 0 0,2 1 178 0 0,0-1-1 0 0,0 0 1 0 0,0-1 0 0 0,1 0 0 0 0,-1-1 0 0 0,1 0 0 0 0,-1 0 0 0 0,1-1 0 0 0,0 0 0 0 0,-1-1 0 0 0,1 0 0 0 0,-1 0 0 0 0,1-1 0 0 0,-1 0 0 0 0,0-1 0 0 0,0 0 0 0 0,0 0 0 0 0,0-1 0 0 0,0 0 0 0 0,-1-1 0 0 0,0 0 0 0 0,0 0 0 0 0,0-1 0 0 0,0 0 0 0 0,2-3-179 0 0,6-5 108 0 0,0-1 0 0 0,-2-1 0 0 0,1 0 1 0 0,-2 0-1 0 0,0-2 0 0 0,-1 1 0 0 0,-1-2 0 0 0,-1 0 0 0 0,-1 0 0 0 0,0 0 0 0 0,0-4-108 0 0,-7 20-3 0 0,0-1-1 0 0,0 1 1 0 0,-1-1-1 0 0,1 0 1 0 0,-1 0-1 0 0,0 1 1 0 0,0-1-1 0 0,0 0 0 0 0,0 0 1 0 0,-1 0-1 0 0,0 0 1 0 0,1 0-1 0 0,-2 0 1 0 0,1 0-1 0 0,0 0 0 0 0,-1 0 1 0 0,0 0-1 0 0,1 0 1 0 0,-2 0-1 0 0,1 0 1 0 0,0 0-1 0 0,-1 1 1 0 0,0-1-1 0 0,1 1 0 0 0,-2-1 1 0 0,1 1-1 0 0,0 0 1 0 0,-1-1-1 0 0,1 1 1 0 0,-1 0-1 0 0,0 1 1 0 0,0-1-1 0 0,-3-1 4 0 0,0 1-146 0 0,-1 1-1 0 0,0 0 1 0 0,-1 1 0 0 0,1 0-1 0 0,0 0 1 0 0,0 0 0 0 0,0 1-1 0 0,-1 0 1 0 0,1 1 0 0 0,0-1 0 0 0,0 1-1 0 0,-1 1 1 0 0,1 0 0 0 0,0-1-1 0 0,0 2 1 0 0,1-1 0 0 0,-1 1-1 0 0,0 0 1 0 0,1 1 0 0 0,-2 1 146 0 0,-36 24-4440 0 0,4 2-4576 0 0,22-15-2836 0 0</inkml:trace>
  <inkml:trace contextRef="#ctx0" brushRef="#br0" timeOffset="-140744.643">6396 2840 2921 0 0,'0'0'2439'0'0,"0"0"-495"0"0,0 0-418 0 0,0 0-176 0 0,0 0-118 0 0,0 0-64 0 0,0 0-81 0 0,0 0-102 0 0,0 0-127 0 0,0 0-126 0 0,0 0-97 0 0,0 0-51 0 0,0 0-37 0 0,-31 28-26 0 0,-98 90-30 0 0,75-53 130 0 0,50-55-515 0 0,1-4-27 0 0,0 0-1 0 0,0 0 1 0 0,0 0 0 0 0,0 0-1 0 0,1 1 1 0 0,0-1 0 0 0,1 1 0 0 0,-1 0-1 0 0,1-1 1 0 0,0 1 0 0 0,1 0 0 0 0,0-1-1 0 0,0 1 1 0 0,0 0 0 0 0,1 0-1 0 0,0-1 1 0 0,0 1 0 0 0,1 0 0 0 0,0-1-1 0 0,0 1 1 0 0,0-1 0 0 0,1 0-1 0 0,0 0 1 0 0,0 0 0 0 0,1 0 0 0 0,0 0-1 0 0,0-1 1 0 0,0 0 0 0 0,0 0-1 0 0,1 0 1 0 0,0 0 0 0 0,0 0 0 0 0,0-1-1 0 0,1 0 1 0 0,-1 0 0 0 0,1-1-1 0 0,0 0 1 0 0,0 0 0 0 0,2 1-79 0 0,4-2 172 0 0,1 0 0 0 0,0-1 1 0 0,0 0-1 0 0,-1-1 0 0 0,1 0 1 0 0,0-1-1 0 0,0-1 0 0 0,-1 0 1 0 0,1-1-1 0 0,-1 0 0 0 0,1-1 1 0 0,-1 0-1 0 0,0-1 0 0 0,-1 0 0 0 0,1-1 1 0 0,-1 0-1 0 0,0-1 0 0 0,-1 0 1 0 0,1-1-1 0 0,-1 0 0 0 0,-1 0 1 0 0,0-1-1 0 0,0-1 0 0 0,-1 0 0 0 0,0 0 1 0 0,0 0-1 0 0,-1-1 0 0 0,-1 0 1 0 0,0 0-1 0 0,3-7-172 0 0,-5 9-22 0 0,0 1 0 0 0,-1-1 0 0 0,0 1 1 0 0,0-1-1 0 0,-1 0 0 0 0,0 0 0 0 0,-1 0 0 0 0,0-1 0 0 0,0 1 0 0 0,-1 0 1 0 0,0 0-1 0 0,0-1 0 0 0,-1 1 0 0 0,-1 0 0 0 0,1 0 0 0 0,-2 0 1 0 0,1 0-1 0 0,-1 0 0 0 0,0 1 0 0 0,-1-1 0 0 0,0 1 0 0 0,-1 0 0 0 0,1 0 1 0 0,-1 0-1 0 0,-1 1 0 0 0,0-1 0 0 0,0 1 0 0 0,0 1 0 0 0,-1-1 0 0 0,0 1 1 0 0,0 0-1 0 0,0 1 0 0 0,-1 0 0 0 0,0 0 0 0 0,0 0 0 0 0,0 1 0 0 0,-1 0 1 0 0,1 1-1 0 0,-9-2 22 0 0,7 3-169 0 0,0 1 0 0 0,0 1 0 0 0,0 0 0 0 0,-1 1 1 0 0,1-1-1 0 0,0 2 0 0 0,0 0 0 0 0,0 0 0 0 0,0 1 0 0 0,1 0 1 0 0,-1 0-1 0 0,1 1 0 0 0,-9 5 169 0 0,-25 17-3403 0 0,3 4-3783 0 0,26-15-4347 0 0</inkml:trace>
  <inkml:trace contextRef="#ctx0" brushRef="#br0" timeOffset="-139904.759">7009 2513 7626 0 0,'0'0'2811'0'0,"0"0"-584"0"0,0 0-385 0 0,0 0-321 0 0,0 0-390 0 0,0 0-342 0 0,0 0-300 0 0,0 0-113 0 0,0 0 21 0 0,0 0 37 0 0,0 0 25 0 0,0 0-27 0 0,0 0-47 0 0,-11 23-66 0 0,-39 74-47 0 0,8 26 353 0 0,-39 97-558 0 0,66-191-147 0 0,10-20 60 0 0,11-22 211 0 0,109-248 861 0 0,-21 42-764 0 0,-83 204-7 0 0,-10 46-95 0 0,-1-18-180 0 0,-1 15 5 0 0,1 0-1 0 0,1 0 1 0 0,2 0-1 0 0,1 0 0 0 0,1 0 1 0 0,1-1-1 0 0,1 0 1 0 0,2 0-1 0 0,1-1 0 0 0,1 0 1 0 0,1-1-1 0 0,1 0 0 0 0,1 0 1 0 0,7 7-11 0 0,-18-28 17 0 0,0-1 0 0 0,0 1 0 0 0,0-1 0 0 0,1 0 0 0 0,-1 0-1 0 0,1 0 1 0 0,-1 0 0 0 0,1-1 0 0 0,0 1 0 0 0,0-1 0 0 0,0 0 0 0 0,1 0 0 0 0,-1-1 0 0 0,0 1 0 0 0,1-1 0 0 0,-1 0 0 0 0,1 0 0 0 0,-1-1 0 0 0,1 1 0 0 0,0-1-17 0 0,-1-1 76 0 0,-1-1 0 0 0,0 0 0 0 0,1 0 1 0 0,-1 0-1 0 0,0 0 0 0 0,0 0 0 0 0,0-1 1 0 0,0 0-1 0 0,-1 1 0 0 0,1-1 1 0 0,-1 0-1 0 0,1 0 0 0 0,-1 0 0 0 0,0-1 1 0 0,0 1-1 0 0,0 0 0 0 0,-1-1 0 0 0,1-2-76 0 0,0 3 85 0 0,13-30 260 0 0,-2 0 1 0 0,-1 0-1 0 0,-1-2 0 0 0,-2 1 0 0 0,-2-1 0 0 0,3-33-345 0 0,5-16 174 0 0,16-45-80 0 0,-31 116-803 0 0,-4 21-1263 0 0,0 9-2416 0 0,2-4-3567 0 0,1-2-4336 0 0</inkml:trace>
  <inkml:trace contextRef="#ctx0" brushRef="#br0" timeOffset="-139260.191">7821 2741 0 0 0,'0'0'1084'0'0,"0"0"418"0"0,0 0 150 0 0,0 0-69 0 0,0 0-82 0 0,0 0-88 0 0,0 0-57 0 0,4-1-15 0 0,11-4-57 0 0,-12 3-68 0 0,-3 2-10 0 0,0 0-25 0 0,0 0-94 0 0,0 0-94 0 0,0 0-109 0 0,0 0-71 0 0,0 0-61 0 0,0 0-39 0 0,0 0-64 0 0,0 0-55 0 0,0 0-36 0 0,0 0-75 0 0,0 0-27 0 0,0 0-40 0 0,0 0-45 0 0,38 5 2432 0 0,-4-4-2434 0 0,0-1-1 0 0,0-2 1 0 0,0-1-1 0 0,0-2 1 0 0,0-1 0 0 0,26-9-369 0 0,-10 4 250 0 0,31-8-994 0 0,-122 35-2901 0 0,25-12 1440 0 0,0 1-2111 0 0,5-4-3028 0 0,3-1-4187 0 0</inkml:trace>
  <inkml:trace contextRef="#ctx0" brushRef="#br0" timeOffset="-138964.863">7915 2918 5705 0 0,'0'0'3769'0'0,"0"0"-1083"0"0,0 0-636 0 0,0 0-222 0 0,0 0-173 0 0,0 0-195 0 0,0 0-218 0 0,0 0-135 0 0,0 0-130 0 0,0 0-110 0 0,0 0-63 0 0,0 0-127 0 0,0 0-39 0 0,2 9 7 0 0,7 28-37 0 0,-9-36-569 0 0,1 0 0 0 0,0 0 0 0 0,-1 0 0 0 0,1 0 1 0 0,0 0-1 0 0,-1 0 0 0 0,1-1 0 0 0,0 1 0 0 0,0 0 0 0 0,0 0 1 0 0,-1-1-1 0 0,1 1 0 0 0,0 0 0 0 0,0-1 0 0 0,0 1 1 0 0,0-1-1 0 0,0 0 0 0 0,0 1 0 0 0,1-1 0 0 0,-1 0 0 0 0,0 1 1 0 0,0-1-1 0 0,0 0 0 0 0,0 0 0 0 0,0 0 0 0 0,0 0 0 0 0,0 0 1 0 0,0 0-1 0 0,1 0 0 0 0,-1-1 0 0 0,0 1 0 0 0,0 0 0 0 0,1-1-39 0 0,5 0 205 0 0,144-17 1437 0 0,2-19-2077 0 0,-144 29-975 0 0,-7 6-3062 0 0,-1 1-4304 0 0,-1 1-4004 0 0</inkml:trace>
  <inkml:trace contextRef="#ctx0" brushRef="#br0" timeOffset="-135766.921">8965 2590 2080 0 0,'0'0'1591'0'0,"0"0"-553"0"0,0 0-124 0 0,0 0 172 0 0,0 0 304 0 0,0 0 184 0 0,0 0-50 0 0,0 0-258 0 0,0 0-358 0 0,0 0-253 0 0,0 0-158 0 0,-23 24-87 0 0,-71 76-14 0 0,58-35 241 0 0,35-55-514 0 0,-1 2 50 0 0,0 0-1 0 0,0 1 1 0 0,1-1 0 0 0,1 1 0 0 0,0-1 0 0 0,1 1-1 0 0,0-1 1 0 0,1 1 0 0 0,0-1 0 0 0,1 0 0 0 0,1 0-1 0 0,0 0 1 0 0,0 0 0 0 0,1-1 0 0 0,0 0 0 0 0,1 1-1 0 0,1-2 1 0 0,0 1 0 0 0,0-1 0 0 0,1 0 0 0 0,3 3-173 0 0,-5-10 156 0 0,0 0 1 0 0,1-1 0 0 0,-1 0-1 0 0,0 0 1 0 0,1 0 0 0 0,-1 0-1 0 0,1-1 1 0 0,0-1 0 0 0,-1 1 0 0 0,1-1-1 0 0,0 0 1 0 0,0 0 0 0 0,-1-1-1 0 0,1 0 1 0 0,0 0 0 0 0,-1 0-1 0 0,1-1 1 0 0,-1 0 0 0 0,0-1 0 0 0,0 1-1 0 0,0-1 1 0 0,0 0 0 0 0,0-1-1 0 0,0 1 1 0 0,-1-1 0 0 0,1 0-1 0 0,-1-1 1 0 0,0 1 0 0 0,-1-1 0 0 0,1-1-157 0 0,12-7 136 0 0,-1-2 1 0 0,0 0 0 0 0,-1-1 0 0 0,-1 0 0 0 0,0-1 0 0 0,-2-1 0 0 0,0 0 0 0 0,0 0 0 0 0,-2-2 0 0 0,-1 1 0 0 0,0-1 0 0 0,-1 0 0 0 0,-1-1 0 0 0,-1 0 0 0 0,-1 0 0 0 0,-1 0 0 0 0,-1-1-1 0 0,-1 1 1 0 0,0-13-137 0 0,-3 26-20 0 0,0 0 0 0 0,-1 0-1 0 0,0 0 1 0 0,0 1-1 0 0,-1-1 1 0 0,0 1-1 0 0,0-1 1 0 0,-1 1-1 0 0,0 0 1 0 0,0 0-1 0 0,0 1 1 0 0,-1-1-1 0 0,0 1 1 0 0,-1 0 0 0 0,1 0-1 0 0,-1 1 1 0 0,0 0-1 0 0,0 0 1 0 0,-1 0-1 0 0,0 1 1 0 0,0 0-1 0 0,0 0 1 0 0,0 0-1 0 0,0 1 1 0 0,-1 0-1 0 0,1 1 1 0 0,-1 0-1 0 0,0 0 1 0 0,0 0 0 0 0,0 1-1 0 0,0 0 1 0 0,-1 1 20 0 0,-1 0-262 0 0,-1 0 0 0 0,1 0 0 0 0,0 1 0 0 0,0 1 0 0 0,0 0 0 0 0,0 0 0 0 0,0 1 0 0 0,0 0 0 0 0,1 1 0 0 0,-1 0 0 0 0,1 0-1 0 0,0 1 1 0 0,0 0 0 0 0,1 1 0 0 0,-7 5 262 0 0,-12 12-3040 0 0,11-7-2337 0 0,2 0-5960 0 0</inkml:trace>
  <inkml:trace contextRef="#ctx0" brushRef="#br0" timeOffset="-135223.353">9438 2844 7986 0 0,'0'0'2596'0'0,"0"0"-478"0"0,0 0-154 0 0,0 0 64 0 0,0 0-55 0 0,0 0-251 0 0,0 0-394 0 0,0 0-338 0 0,0 0-235 0 0,0 0-181 0 0,0 0-91 0 0,0 0-92 0 0,0 0-98 0 0,3 19 321 0 0,-32 20-513 0 0,29-38-131 0 0,0-1-24 0 0,0 0 38 0 0,0 0 22 0 0,0 0 3 0 0,0 0 0 0 0,11-7 106 0 0,34-41 616 0 0,-44 48-602 0 0,-1 0-5 0 0,0 0-39 0 0,0 0 1 0 0,0 0-10 0 0,-11 11-204 0 0,-8 32-1454 0 0,33-42-4808 0 0,-10-2 497 0 0,-1-2-5452 0 0</inkml:trace>
  <inkml:trace contextRef="#ctx0" brushRef="#br0" timeOffset="-134856.892">9752 2336 9106 0 0,'0'0'2638'0'0,"0"0"-454"0"0,0 0-227 0 0,0 0-90 0 0,0 0-88 0 0,0 0-306 0 0,0 0-404 0 0,0 0-369 0 0,0 0-297 0 0,0 0-127 0 0,0 0-91 0 0,0 0-53 0 0,0 0-19 0 0,3 11 193 0 0,-16 106 730 0 0,4-80-937 0 0,-19 92-46 0 0,29-128-49 0 0,0 0 0 0 0,0 0 0 0 0,0 1 1 0 0,0-1-1 0 0,0 0 0 0 0,1 0 0 0 0,-1-1 0 0 0,1 1 0 0 0,-1 0 0 0 0,0 0 0 0 0,1-1 1 0 0,-1 1-1 0 0,1 0 0 0 0,0-1 0 0 0,-1 0 0 0 0,1 1 0 0 0,-1-1 0 0 0,1 0 0 0 0,0 0 1 0 0,-1 0-1 0 0,1 0 0 0 0,-1 0 0 0 0,1 0 0 0 0,0 0 0 0 0,-1-1 0 0 0,1 1 0 0 0,-1-1 1 0 0,1 1-5 0 0,6-1 53 0 0,118-36 644 0 0,-91 17-605 0 0,-33 18 169 0 0,3-2-3912 0 0,-11 1-8068 0 0,5 3 550 0 0</inkml:trace>
  <inkml:trace contextRef="#ctx0" brushRef="#br0" timeOffset="-134574.19">9995 2299 6489 0 0,'0'0'2886'0'0,"0"0"-369"0"0,0 0-277 0 0,0 0-221 0 0,0 0-213 0 0,0 0-351 0 0,0 0-409 0 0,0 0-343 0 0,0 0-229 0 0,0 0-152 0 0,0 0-78 0 0,0 0 33 0 0,0 0 25 0 0,-4 7 31 0 0,-4 7-93 0 0,1 0 1 0 0,0 1-1 0 0,1-1 1 0 0,1 2-1 0 0,0-1 1 0 0,1 0-1 0 0,-1 15-240 0 0,-37 275 1034 0 0,31-231-955 0 0,-29 106-116 0 0,30-152-1278 0 0,12-24-4352 0 0,7-17-4931 0 0,-4 6 2306 0 0</inkml:trace>
  <inkml:trace contextRef="#ctx0" brushRef="#br0" timeOffset="-133725.008">10303 2339 5833 0 0,'0'0'1687'0'0,"0"0"-609"0"0,0 0-223 0 0,0 0 176 0 0,0 0 325 0 0,0 0 167 0 0,0 0-71 0 0,0 0-209 0 0,0 0-256 0 0,0 0-158 0 0,0 0-107 0 0,0 0-102 0 0,0 0-108 0 0,-8 29-82 0 0,-26 91-88 0 0,-49 159 557 0 0,42-159-948 0 0,39-114-6 0 0,-5 10 103 0 0,5-31 83 0 0,55-198-67 0 0,70-83 169 0 0,-111 280 428 0 0,-17 47-122 0 0,0-3-478 0 0,5-8-37 0 0,0 0 1 0 0,1 0 0 0 0,1 0 0 0 0,0 0-1 0 0,2 0 1 0 0,0-1 0 0 0,8 19-25 0 0,61 175 24 0 0,-73-211-10 0 0,1 1 1 0 0,0-1-1 0 0,0 1 0 0 0,0-1 1 0 0,1 0-1 0 0,-1 1 0 0 0,0-1 1 0 0,1 0-1 0 0,0 0 1 0 0,-1 0-1 0 0,1 0 0 0 0,0 0 1 0 0,0 0-1 0 0,0-1 0 0 0,0 1 1 0 0,0-1-1 0 0,1 1 0 0 0,-1-1 1 0 0,0 0-1 0 0,1 0 1 0 0,-1 0-1 0 0,1 0 0 0 0,-1 0 1 0 0,1-1-1 0 0,0 1 0 0 0,-1-1 1 0 0,1 1-1 0 0,-1-1 0 0 0,1 0 1 0 0,0 0-1 0 0,-1 0 0 0 0,1 0 1 0 0,0-1-1 0 0,-1 1 1 0 0,1-1-1 0 0,-1 0 0 0 0,1 1 1 0 0,-1-1-1 0 0,1 0 0 0 0,-1-1 1 0 0,1 1-1 0 0,-1 0 0 0 0,1-2-14 0 0,13-10 212 0 0,-2 0-1 0 0,0-2 1 0 0,-1 1-1 0 0,0-2 1 0 0,-1 0-1 0 0,-1 0 1 0 0,-1-1-1 0 0,0-1 1 0 0,-1 1-1 0 0,-1-1 1 0 0,0-1-1 0 0,-2 0 0 0 0,0 0 1 0 0,3-19-212 0 0,1-24 230 0 0,-2-2-1 0 0,-4 1 1 0 0,-2-1 0 0 0,-3 0-230 0 0,-13 42-235 0 0,1 48-1557 0 0,2 17-1026 0 0,8-28-467 0 0,1 1-3451 0 0,1-2-5036 0 0</inkml:trace>
  <inkml:trace contextRef="#ctx0" brushRef="#br0" timeOffset="-133158.94">11098 2571 4401 0 0,'0'0'2853'0'0,"0"0"-581"0"0,0 0-321 0 0,0 0 19 0 0,0 0-16 0 0,0 0-129 0 0,0 0-284 0 0,0 0-366 0 0,0 0-247 0 0,0 0-137 0 0,0 0-61 0 0,0 0-29 0 0,0 0-25 0 0,3-2-81 0 0,-4 2-583 0 0,1 0 1 0 0,0 0-1 0 0,-1 0 1 0 0,1 0 0 0 0,0 0-1 0 0,0 0 1 0 0,-1 0-1 0 0,1 0 1 0 0,0 0 0 0 0,-1 0-1 0 0,1-1 1 0 0,0 1-1 0 0,0 0 1 0 0,-1 0 0 0 0,1 0-1 0 0,0 0 1 0 0,0-1-1 0 0,-1 1 1 0 0,1 0 0 0 0,0 0-1 0 0,0 0 1 0 0,0-1-1 0 0,-1 1 1 0 0,1 0 0 0 0,0 0-1 0 0,0-1 1 0 0,0 1-1 0 0,0 0 1 0 0,0 0 0 0 0,0-1-1 0 0,-1 1 1 0 0,1 0-1 0 0,0 0 1 0 0,0-1 0 0 0,0 1-1 0 0,0 0 1 0 0,0-1-1 0 0,0 1 1 0 0,0 0 0 0 0,0 0-1 0 0,0-1 1 0 0,0 1-1 0 0,0 0 1 0 0,1-1 0 0 0,-1 1-1 0 0,0 0 1 0 0,0 0-1 0 0,0-1 1 0 0,0 1 0 0 0,0 0-1 0 0,0 0 1 0 0,1-1 0 0 0,-1 1-1 0 0,0 0 1 0 0,0 0-1 0 0,0-1 1 0 0,1 1 0 0 0,-1 0-1 0 0,0 0 1 0 0,0 0-1 0 0,1 0 1 0 0,-1-1 0 0 0,0 1-1 0 0,0 0 1 0 0,1 0-1 0 0,-1 0 1 0 0,0 0 0 0 0,1 0-13 0 0,-33 4 373 0 0,-104 34 416 0 0,134-35-787 0 0,1 0-1 0 0,0 0 1 0 0,0 0 0 0 0,0 1 0 0 0,0-1 0 0 0,0 0 0 0 0,1 0 0 0 0,-1 0 0 0 0,1 1 0 0 0,0-1 0 0 0,0 0-1 0 0,0 0 1 0 0,1 0 0 0 0,-1 1 0 0 0,1-1 0 0 0,0 0 0 0 0,-1 0 0 0 0,1 0 0 0 0,1 0 0 0 0,-1 0 0 0 0,0 0-1 0 0,1 0 1 0 0,0 0 0 0 0,-1-1 0 0 0,1 1 0 0 0,1 0-2 0 0,57 54-8 0 0,-51-51 21 0 0,-1 1 1 0 0,1 0-1 0 0,-2 0 0 0 0,1 1 1 0 0,-1 0-1 0 0,0 1 0 0 0,0-1 1 0 0,-1 1-1 0 0,0 1 0 0 0,1 3-13 0 0,-4-6 51 0 0,0 1-1 0 0,0 0 0 0 0,-1-1 0 0 0,0 1 0 0 0,0 0 1 0 0,-1 0-1 0 0,0 0 0 0 0,0 1 0 0 0,-1-1 1 0 0,0 0-1 0 0,0 0 0 0 0,-2 4-50 0 0,0-8 45 0 0,-2 0-1 0 0,1 1 0 0 0,0-1 1 0 0,-1 0-1 0 0,0-1 1 0 0,0 1-1 0 0,0 0 0 0 0,0-1 1 0 0,-1 0-1 0 0,0 0 1 0 0,1-1-1 0 0,-1 1 0 0 0,0-1 1 0 0,0 0-1 0 0,0 0 1 0 0,0-1-1 0 0,0 1 0 0 0,-1-1 1 0 0,1 0-1 0 0,0-1 1 0 0,-1 1-1 0 0,1-1 1 0 0,-1 0-1 0 0,1-1 0 0 0,0 1 1 0 0,-1-1-1 0 0,1 0 1 0 0,0 0-1 0 0,0 0 0 0 0,-1-2-44 0 0,-6 1-11 0 0,0-1-1 0 0,1 0 0 0 0,0-1 0 0 0,0 0 1 0 0,0-1-1 0 0,0 0 0 0 0,1-1 1 0 0,-1 0-1 0 0,2 0 0 0 0,-6-5 12 0 0,8-10-535 0 0,7 11-3931 0 0,0 4-2241 0 0,0-1-5558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07.1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4617 0 0,'0'0'1050'0'0,"0"0"-389"0"0,0 0-428 0 0,0 0-287 0 0,0 0 18 0 0,0 0 230 0 0,0 0 405 0 0,0 0 440 0 0,0 0 292 0 0,0 0 8 0 0,0 0-253 0 0,3 19 923 0 0,11-11-1751 0 0,0-1 1 0 0,0-1-1 0 0,1 0 0 0 0,-1-1 0 0 0,1-1 0 0 0,0 0 0 0 0,1-1 1 0 0,-1 0-1 0 0,1-1 0 0 0,-1-1 0 0 0,1-1 0 0 0,-1 0 0 0 0,1-1 0 0 0,9-2-258 0 0,23 2 373 0 0,654-25 2134 0 0,261-10-1582 0 0,-263 29-834 0 0,404-45 90 0 0,-649 26 369 0 0,174-7 433 0 0,413-34 353 0 0,-368 53-784 0 0,786-19 192 0 0,-676 33-581 0 0,135 11-59 0 0,-400-14-16 0 0,7-34-9 0 0,357-11 69 0 0,-771 45-175 0 0,316-24 122 0 0,-319 5-23 0 0,-70 11 1 0 0,-39 11-1 0 0,0 0-20 0 0,0 0-16 0 0,0 0 7 0 0,0 0 10 0 0,0 0-22 0 0,0 0-10 0 0,0 0-20 0 0,0 0-34 0 0,0 0 10 0 0,0 0-1 0 0,0 0-6 0 0,0 0-5 0 0,-5-5-1762 0 0,1 2-6673 0 0,4 0-3713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17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627 4260 0 0 0,'-27'22'145'0'0,"19"-19"6621"0"0,0-2-3510 0 0,-12-9-3337 0 0,15 5 1176 0 0,-113-5 4430 0 0,-98 5-1367 0 0,140-12-2951 0 0,61-44 595 0 0,5-118-1563 0 0,11-169-239 0 0,2 288 67 0 0,-5-127 17 0 0,-30 20 74 0 0,17 57-139 0 0,5 64-8 0 0,1-1 1 0 0,3-1-1 0 0,2 1 1 0 0,1-1-1 0 0,3-11-11 0 0,12-64 46 0 0,-13 75-13 0 0,-1-1 1 0 0,-2 1-1 0 0,-3 1 1 0 0,-1-1-1 0 0,-3-3-33 0 0,0-4 6 0 0,4 4 52 0 0,2 0-1 0 0,3-1 1 0 0,3-46-58 0 0,0 24 107 0 0,21-127 102 0 0,-5-308 203 0 0,0 321-286 0 0,-1-178 5 0 0,-16-89-47 0 0,15 273-74 0 0,3 122-64 0 0,-16 57 56 0 0,-2 1 33 0 0,1 0 0 0 0,0 0-51 0 0,-1 0-28 0 0,0 0-2 0 0,0 0 9 0 0,0 0-8 0 0,0 0-3 0 0,0 0-3 0 0,394-45-48 0 0,-28 9 111 0 0,-16-4-3 0 0,-83 29 9 0 0,144 4 113 0 0,-239 3-117 0 0,333 0 158 0 0,13 8-130 0 0,-389-8-20 0 0,165 0 62 0 0,-241 12-4 0 0,-53-8-49 0 0,0 0 28 0 0,0 0-5 0 0,0 0 10 0 0,0 0 19 0 0,0 0 18 0 0,0 0-15 0 0,0 0 2 0 0,0 0 16 0 0,0 0-51 0 0,0 0 0 0 0,0 0-18 0 0,0 0-15 0 0,0 0 4 0 0,0 0 9 0 0,0 0 6 0 0,0 0-20 0 0,0 0-5 0 0,0 0-44 0 0,0 0 3 0 0,0 0 7 0 0,0 0-7 0 0,0 0-1 0 0,0 0-42 0 0,0 0-60 0 0,-1 8-882 0 0,-3 8-254 0 0,-4 18-1822 0 0,5-12-5717 0 0,2-10-3068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2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520 397 128 0 0,'0'0'1416'0'0,"0"0"2"0"0,0 0 38 0 0,0 0 181 0 0,0 0 226 0 0,0 0 60 0 0,0 0-179 0 0,0 0-337 0 0,0 0-424 0 0,0 0-384 0 0,0 0-228 0 0,0-3-79 0 0,0-7 112 0 0,-1 18 491 0 0,-2 23 250 0 0,-78 217 1814 0 0,41-144-2648 0 0,-5-2 0 0 0,-4-3 0 0 0,-5-1-1 0 0,-48 64-310 0 0,23-62 126 0 0,78-100-102 0 0,1 0 17 0 0,0 0-2 0 0,0 0 15 0 0,0 0 18 0 0,0 0 16 0 0,0 0 20 0 0,0 0 28 0 0,0-9-116 0 0,0-6-49 0 0,0-1-1 0 0,0 1 1 0 0,2-1 0 0 0,0 1 0 0 0,1 0-1 0 0,0 0 1 0 0,5-14 29 0 0,35-69 9 0 0,4 2 0 0 0,45-69-9 0 0,26-48 62 0 0,-112 202-58 0 0,16-37 43 0 0,2 2-1 0 0,3 1 1 0 0,1 1 0 0 0,32-38-47 0 0,-59 81 3 0 0,-1 1-1 0 0,1-1 1 0 0,0 0-1 0 0,-1 1 1 0 0,1-1 0 0 0,-1 1-1 0 0,1-1 1 0 0,0 1 0 0 0,-1 0-1 0 0,1-1 1 0 0,0 1 0 0 0,-1 0-1 0 0,1-1 1 0 0,0 1 0 0 0,0 0-1 0 0,-1 0 1 0 0,1-1 0 0 0,0 1-1 0 0,0 0 1 0 0,-1 0 0 0 0,1 0-1 0 0,0 0 1 0 0,0 0 0 0 0,0 0-1 0 0,-1 1 1 0 0,1-1 0 0 0,0 0-1 0 0,0 0 1 0 0,-1 0 0 0 0,1 1-1 0 0,0-1 1 0 0,-1 0 0 0 0,1 1-1 0 0,0-1 1 0 0,-1 1 0 0 0,1-1-1 0 0,0 1 1 0 0,-1-1 0 0 0,1 1-1 0 0,-1-1 1 0 0,1 1-1 0 0,-1-1 1 0 0,1 1 0 0 0,-1 0-1 0 0,1-1 1 0 0,-1 1 0 0 0,0 0-1 0 0,1-1 1 0 0,-1 1 0 0 0,0 0-1 0 0,0 0 1 0 0,1-1 0 0 0,-1 1-1 0 0,0 0 1 0 0,0 0 0 0 0,0 0-1 0 0,0-1 1 0 0,0 1 0 0 0,0 0-1 0 0,0 0 1 0 0,0-1 0 0 0,-1 1-1 0 0,1 0 1 0 0,0 0 0 0 0,0-1-1 0 0,0 1 1 0 0,-1 0 0 0 0,1 0-3 0 0,1 6 92 0 0,60 247 683 0 0,-11 17-31 0 0,-24 95-261 0 0,-13-306-446 0 0,-12-88 1858 0 0,-6 11-1878 0 0,-1 0-1 0 0,-1 1 0 0 0,-1-1 1 0 0,0 2-1 0 0,-1-1 0 0 0,-1 1 1 0 0,0 0-1 0 0,-1 1 0 0 0,-1 1 1 0 0,0-1-1 0 0,-1 1-16 0 0,-9-11 26 0 0,2 1-25 0 0,-2 0 0 0 0,0 2 1 0 0,-1 1-1 0 0,-2 1 0 0 0,0 0 1 0 0,0 2-1 0 0,-2 1 0 0 0,0 2 1 0 0,-1 0-1 0 0,-2 1-1 0 0,-33-2-1041 0 0,62 15 519 0 0,1 0-189 0 0,0 0-210 0 0,23 0-3175 0 0,-13-1 2346 0 0,9-2-6333 0 0,-8 0-1876 0 0</inkml:trace>
  <inkml:trace contextRef="#ctx0" brushRef="#br0" timeOffset="523.75">1058 964 9178 0 0,'0'0'1883'0'0,"0"0"-292"0"0,0 0-251 0 0,0 0-78 0 0,0 0-122 0 0,0 0-200 0 0,0 0-253 0 0,0 0-239 0 0,0 0-214 0 0,0 0-132 0 0,0 0-22 0 0,0 0 124 0 0,0 0 168 0 0,1 6 149 0 0,19 114 1806 0 0,-18-97-2185 0 0,-1-1-1 0 0,-1 1 1 0 0,-1 0 0 0 0,-1-1 0 0 0,-1 1 0 0 0,0-1 0 0 0,-2 0 0 0 0,-5 15-142 0 0,8-33-340 0 0,2-4 385 0 0,0 0 1 0 0,0 0-1 0 0,-1-1 0 0 0,1 1 0 0 0,0 0 1 0 0,-1 0-1 0 0,1 0 0 0 0,0 0 0 0 0,-1 0 1 0 0,1 0-1 0 0,0 0 0 0 0,-1 0 1 0 0,1 0-1 0 0,0 0 0 0 0,-1 0 0 0 0,1 0 1 0 0,0 0-1 0 0,-1 0 0 0 0,1 0 0 0 0,0 0 1 0 0,-1 0-1 0 0,1 0 0 0 0,0 0 0 0 0,0 0 1 0 0,-1 0-1 0 0,1 1 0 0 0,0-1 1 0 0,-1 0-1 0 0,1 0 0 0 0,0 0 0 0 0,0 1 1 0 0,-1-1-1 0 0,1 0 0 0 0,0 0 0 0 0,0 1 1 0 0,0-1-1 0 0,-1 0 0 0 0,1 0 0 0 0,0 1 1 0 0,0-1-1 0 0,0 0 0 0 0,0 1 1 0 0,-1-1-1 0 0,1 0 0 0 0,0 1 0 0 0,0-1 1 0 0,0 0-1 0 0,0 1 0 0 0,0-1 0 0 0,0 0 1 0 0,0 1-1 0 0,0-1 0 0 0,0 0 1 0 0,0 1-1 0 0,0-1 0 0 0,0 0 0 0 0,0 1 1 0 0,1-1-1 0 0,-1 0-45 0 0,-4-18 34 0 0,1-1 1 0 0,1 0-1 0 0,1 0 1 0 0,1 1-1 0 0,0-1 1 0 0,1 0-1 0 0,1 0 1 0 0,1 0-1 0 0,1 1 1 0 0,0-1-1 0 0,2 1 0 0 0,0 0 1 0 0,5-10-35 0 0,-4 6 28 0 0,1-1 0 0 0,1 1 0 0 0,1 1 0 0 0,1 0 1 0 0,0 0-1 0 0,2 1 0 0 0,0 0 0 0 0,2 1 0 0 0,0 1 0 0 0,2-1-28 0 0,19-6-130 0 0,-1 73 26 0 0,12-13-743 0 0,-28-31-2883 0 0,2-3-5162 0 0,-17-1-2717 0 0</inkml:trace>
  <inkml:trace contextRef="#ctx0" brushRef="#br0" timeOffset="1038.127">1507 1071 11394 0 0,'0'0'1498'0'0,"0"0"-776"0"0,0 0-325 0 0,0 0 139 0 0,0 0 162 0 0,0 0 143 0 0,0 0 101 0 0,0 0 7 0 0,0 0-57 0 0,0 0-86 0 0,0 0-90 0 0,0 0-46 0 0,20 4-41 0 0,64 9-22 0 0,-82-12-541 0 0,1-1 1 0 0,0 1-1 0 0,0-1 1 0 0,0 0-1 0 0,0 0 1 0 0,0-1-1 0 0,0 1 1 0 0,0 0-1 0 0,0-1 1 0 0,0 0-1 0 0,-1 0 1 0 0,1 0-1 0 0,0 0 1 0 0,0 0-1 0 0,-1 0 1 0 0,1-1-1 0 0,-1 1 1 0 0,1-1-1 0 0,-1 0 1 0 0,0 0-1 0 0,1 0 1 0 0,-1 0-1 0 0,0 0 1 0 0,0 0-1 0 0,0-1-66 0 0,6-6 206 0 0,0 3-112 0 0,0-1 0 0 0,0 0-1 0 0,-1-1 1 0 0,0 1 0 0 0,0-2-1 0 0,-1 1 1 0 0,0-1 0 0 0,-1 0 0 0 0,1 0-1 0 0,-2 0 1 0 0,1-1 0 0 0,-2 1-1 0 0,1-1 1 0 0,-1 0 0 0 0,0 0-1 0 0,-1-1 1 0 0,-1 1 0 0 0,1 0 0 0 0,-1-6-94 0 0,-3 13-1 0 0,0 0 0 0 0,0 1 0 0 0,1 0 0 0 0,-2-1 1 0 0,1 1-1 0 0,0 0 0 0 0,0 0 0 0 0,-1 0 0 0 0,1 0 1 0 0,-1 0-1 0 0,1 1 0 0 0,-1-1 0 0 0,0 1 0 0 0,0 0 1 0 0,0 0-1 0 0,0 0 0 0 0,1 0 0 0 0,-1 0 0 0 0,-1 1 1 0 0,1-1-1 0 0,0 1 0 0 0,0 0 0 0 0,0 0 0 0 0,0 0 1 0 0,0 0-1 0 0,0 0 0 0 0,0 1 0 0 0,0-1 0 0 0,0 1 1 0 0,0 0-1 0 0,0 0 0 0 0,0 0 0 0 0,0 0 0 0 0,1 1 1 0 0,-3 0 0 0 0,-18 10-24 0 0,1 2 1 0 0,0 0-1 0 0,0 1 1 0 0,2 1-1 0 0,0 1 1 0 0,0 1-1 0 0,2 1 1 0 0,1 0-1 0 0,0 1 1 0 0,-5 10 23 0 0,-29 71 0 0 0,50-98 4 0 0,0 1 0 0 0,1-1 0 0 0,-1 1 0 0 0,1-1 0 0 0,0 1 0 0 0,0-1 0 0 0,0 1 0 0 0,0-1 0 0 0,1 1 0 0 0,-1-1 0 0 0,1 1 0 0 0,0-1 0 0 0,0 1 0 0 0,0-1 0 0 0,0 0 0 0 0,1 0 0 0 0,-1 1 0 0 0,1-1 0 0 0,0 0 0 0 0,0 0 0 0 0,0-1 0 0 0,0 1 0 0 0,1 0 0 0 0,-1-1 0 0 0,1 1 0 0 0,-1-1 0 0 0,1 0 0 0 0,0 0 0 0 0,0 0 0 0 0,0 0-4 0 0,12 4 24 0 0,-1 0 0 0 0,1-1 0 0 0,0 0 0 0 0,0-2 0 0 0,1 0 0 0 0,-1 0 0 0 0,1-1 0 0 0,0-1 0 0 0,-1-1 0 0 0,1 0 0 0 0,0-1 0 0 0,-1-1 0 0 0,14-3-24 0 0,110-42-916 0 0,-84 18-3497 0 0,-44 23 2679 0 0,4-4-5054 0 0,-5 2-4868 0 0</inkml:trace>
  <inkml:trace contextRef="#ctx0" brushRef="#br0" timeOffset="1401.379">2181 957 7162 0 0,'0'0'2965'0'0,"0"0"-696"0"0,0 0-347 0 0,0 0-51 0 0,0 0-73 0 0,0 0-145 0 0,0 0-305 0 0,0 0-277 0 0,0 0-197 0 0,0 0-250 0 0,0 0-205 0 0,0 0-175 0 0,0 0-121 0 0,-15 10 15 0 0,-101 76 301 0 0,110-80-420 0 0,0-1 0 0 0,0 1 0 0 0,1 0 0 0 0,0 0-1 0 0,0 0 1 0 0,0 1 0 0 0,1 0 0 0 0,-1 0 0 0 0,2 0 0 0 0,-1 1 0 0 0,1-1 0 0 0,0 1-1 0 0,1 0 1 0 0,0-1 0 0 0,0 1 0 0 0,1 0 0 0 0,0 0 0 0 0,0 1 0 0 0,1 3-19 0 0,2-9 24 0 0,0 0 0 0 0,1-1 0 0 0,0 1 0 0 0,0-1 0 0 0,-1 0 0 0 0,1 0 0 0 0,0 0 0 0 0,1 0 0 0 0,-1-1 0 0 0,0 1 0 0 0,1-1 0 0 0,-1 0 0 0 0,0 0 0 0 0,1 0 0 0 0,-1 0 0 0 0,1-1 0 0 0,0 1 0 0 0,-1-1 0 0 0,1 0 0 0 0,-1 0 0 0 0,1 0 0 0 0,0-1 0 0 0,-1 1 0 0 0,1-1 0 0 0,-1 0 0 0 0,1 0 0 0 0,-1 0 0 0 0,0 0 0 0 0,1-1 0 0 0,-1 1 0 0 0,1-1-24 0 0,23-11 144 0 0,-1-1 1 0 0,-1-1-1 0 0,0-2 1 0 0,-1 0 0 0 0,-1-1-1 0 0,0-2 1 0 0,-1 0-1 0 0,6-10-144 0 0,49-30 171 0 0,-76 61-168 0 0,1-1 0 0 0,0 0 0 0 0,-1 1 0 0 0,1-1 0 0 0,0 1 0 0 0,-1 0 0 0 0,1-1 0 0 0,-1 1 1 0 0,1 0-1 0 0,-1 0 0 0 0,1 0 0 0 0,-1 0 0 0 0,0 0 0 0 0,1 1 0 0 0,-1-1 0 0 0,0 0 0 0 0,0 0 0 0 0,0 1 0 0 0,0-1 0 0 0,0 1 0 0 0,0-1 1 0 0,0 1-1 0 0,-1-1 0 0 0,1 1 0 0 0,-1 0 0 0 0,1-1 0 0 0,-1 1 0 0 0,1 0 0 0 0,-1-1 0 0 0,0 1 0 0 0,0 0 0 0 0,0-1 0 0 0,0 1 0 0 0,0 0 1 0 0,0 0-1 0 0,0-1 0 0 0,-1 2-3 0 0,2-1 7 0 0,6 41 23 0 0,25 75 58 0 0,-29-114-105 0 0,-1 0 0 0 0,1-1 0 0 0,-1 1 0 0 0,1-1 0 0 0,0 0 0 0 0,0 0 0 0 0,1 0 0 0 0,-1 0 0 0 0,1-1 0 0 0,-1 1 0 0 0,1-1 0 0 0,0 0 0 0 0,0 0 0 0 0,0 0 0 0 0,0 0-1 0 0,0-1 1 0 0,0 0 0 0 0,0 1 0 0 0,1-2 0 0 0,-1 1 0 0 0,0 0 0 0 0,1-1 0 0 0,0 0 17 0 0,14-7-3475 0 0,-2-10-3443 0 0,-14 10-5261 0 0</inkml:trace>
  <inkml:trace contextRef="#ctx0" brushRef="#br0" timeOffset="3437.393">3431 883 0 0 0,'0'0'531'0'0,"0"0"333"0"0,0 0 100 0 0,0 0 56 0 0,0 0 127 0 0,0 0 66 0 0,0 0-68 0 0,0 0-134 0 0,0 0-187 0 0,0 0-165 0 0,0 0-138 0 0,-19 19-88 0 0,-58 58-49 0 0,46-18 317 0 0,24 88 1318 0 0,8-145-1915 0 0,0 1-1 0 0,0-1 0 0 0,1 1 0 0 0,-1-1 1 0 0,1 1-1 0 0,0-1 0 0 0,0 0 1 0 0,-1 0-1 0 0,1 0 0 0 0,1 0 1 0 0,-1 0-1 0 0,0 0 0 0 0,0 0 0 0 0,1-1 1 0 0,-1 1-1 0 0,1-1 0 0 0,-1 0 1 0 0,1 0-1 0 0,0 0 0 0 0,0 0 1 0 0,-1 0-1 0 0,1 0 0 0 0,0-1 1 0 0,0 1-1 0 0,0-1 0 0 0,0 0 0 0 0,-1 0 1 0 0,1 0-1 0 0,0 0 0 0 0,0-1 1 0 0,0 1-1 0 0,0-1 0 0 0,-1 1 1 0 0,1-1-1 0 0,0 0 0 0 0,0 0 1 0 0,-1-1-1 0 0,1 1 0 0 0,-1 0 0 0 0,1-1 1 0 0,0 0-104 0 0,11-11 179 0 0,-1 0 0 0 0,0-1 1 0 0,-1-1-1 0 0,0 0 0 0 0,-2-1 0 0 0,1 0 1 0 0,-2 0-1 0 0,0-1 0 0 0,-1-1 0 0 0,-1 1 1 0 0,-1-1-1 0 0,0 0 0 0 0,-1-1 1 0 0,-1 1-1 0 0,-1-1 0 0 0,0 0 0 0 0,-2 0 1 0 0,0 0-1 0 0,-2-15-179 0 0,0 27-44 0 0,0 1 1 0 0,0 0-1 0 0,0 0 1 0 0,-1-1-1 0 0,0 1 0 0 0,-1 0 1 0 0,1 1-1 0 0,-1-1 1 0 0,0 0-1 0 0,-1 1 1 0 0,1 0-1 0 0,-1-1 0 0 0,0 1 1 0 0,0 1-1 0 0,-1-1 1 0 0,1 1-1 0 0,-1-1 1 0 0,0 1-1 0 0,0 1 1 0 0,-1-1-1 0 0,1 1 0 0 0,-1 0 1 0 0,1 0-1 0 0,-1 0 1 0 0,0 1-1 0 0,0 0 1 0 0,0 0-1 0 0,-1 1 0 0 0,1 0 1 0 0,0 0 43 0 0,5 1-26 0 0,0 1-1 0 0,1-1 1 0 0,-1 1 0 0 0,0 0 0 0 0,1-1 0 0 0,-1 1 0 0 0,0 0-1 0 0,1 0 1 0 0,-1-1 0 0 0,1 1 0 0 0,0 0 0 0 0,-1 0-1 0 0,1 0 1 0 0,0 0 0 0 0,-1 0 0 0 0,1 0 0 0 0,0-1-1 0 0,0 1 1 0 0,0 0 0 0 0,0 0 0 0 0,0 0 0 0 0,0 0-1 0 0,0 0 1 0 0,0 0 0 0 0,0 0 0 0 0,0 0 0 0 0,0 0-1 0 0,1 0 1 0 0,-1-1 0 0 0,0 1 0 0 0,1 0 0 0 0,-1 0-1 0 0,0 0 1 0 0,1 0 0 0 0,-1-1 0 0 0,1 1 0 0 0,-1 0-1 0 0,1 0 1 0 0,0-1 0 0 0,-1 1 0 0 0,1 0 0 0 0,0-1-1 0 0,0 1 1 0 0,-1-1 0 0 0,2 1 26 0 0,6-2 102 0 0,1 0 1 0 0,0-1-1 0 0,-1 0 1 0 0,1 0-1 0 0,-1-1 1 0 0,1 0-1 0 0,-1 0 1 0 0,0-1-1 0 0,0 0 1 0 0,-1-1-1 0 0,1 1 1 0 0,-1-2-1 0 0,0 1 1 0 0,-1-1-1 0 0,1 0 1 0 0,-1 0-1 0 0,0-1 1 0 0,0 1-1 0 0,-1-1 1 0 0,0-1-1 0 0,2-3-102 0 0,10-9 202 0 0,15-17 89 0 0,-3-2 1 0 0,-1-1-1 0 0,-1-1 0 0 0,-3-1 1 0 0,-1-1-1 0 0,8-26-291 0 0,36-107 550 0 0,-55 142-69 0 0,-11 33-452 0 0,-1 20-186 0 0,48 507 436 0 0,-28-337-324 0 0,3 28-101 0 0,-4 193 146 0 0,-18-392 8 0 0,-1 0 0 0 0,-1 0 0 0 0,0 0 0 0 0,-1 0 0 0 0,-1-1 0 0 0,-1 1 0 0 0,-1-1 0 0 0,0 0 0 0 0,-1 0 0 0 0,-1 0 0 0 0,0-1-1 0 0,-1 0 1 0 0,-1 0 0 0 0,-1-1 0 0 0,0 0 0 0 0,-1-1 0 0 0,0 0 0 0 0,-1-1 0 0 0,-1 0 0 0 0,0-1 0 0 0,0 0 0 0 0,-1-1 0 0 0,-1-1 0 0 0,0 0 0 0 0,-1-1 0 0 0,-3 1-8 0 0,14-8 24 0 0,-1 0 1 0 0,0 0 0 0 0,0-1 0 0 0,0 0-1 0 0,0 0 1 0 0,0 0 0 0 0,0-1-1 0 0,-1 0 1 0 0,1 0 0 0 0,0-1 0 0 0,0 1-1 0 0,0-1 1 0 0,0-1 0 0 0,0 1-1 0 0,0-1 1 0 0,0 0 0 0 0,1 0-1 0 0,-1-1 1 0 0,1 0 0 0 0,-1 0 0 0 0,1 0-1 0 0,0-1 1 0 0,0 1 0 0 0,0-1-1 0 0,1 0 1 0 0,-1-1 0 0 0,1 1 0 0 0,0-1-1 0 0,1 0 1 0 0,-1 0 0 0 0,1 0-1 0 0,-1 0 1 0 0,2-1 0 0 0,-1 1-1 0 0,1-1 1 0 0,-1 0 0 0 0,2 1 0 0 0,-1-1-1 0 0,1 0 1 0 0,-1-2-25 0 0,3-3 5 0 0,-1 0-1 0 0,2 0 1 0 0,0 1-1 0 0,0-1 1 0 0,1 0 0 0 0,0 1-1 0 0,0-1 1 0 0,1 1 0 0 0,1 0-1 0 0,0 0 1 0 0,0 1-1 0 0,1 0 1 0 0,0-1 0 0 0,1 2-1 0 0,4-5-4 0 0,148-148-178 0 0,-44 69-2743 0 0,-86 73-2248 0 0,-8 6-6439 0 0</inkml:trace>
  <inkml:trace contextRef="#ctx0" brushRef="#br0" timeOffset="4111.166">4618 828 2176 0 0,'0'0'1445'0'0,"0"0"-73"0"0,0 0 176 0 0,0 0 225 0 0,0 0 30 0 0,0 0-259 0 0,0 0-470 0 0,0 0-473 0 0,0 0-259 0 0,0 0 91 0 0,0 0 208 0 0,0 0 213 0 0,0 0 118 0 0,0 14-104 0 0,9 222 1833 0 0,-7-96-2054 0 0,-4-97 2027 0 0,9-93-2376 0 0,3 1-1 0 0,1 0 1 0 0,2 1 0 0 0,3 0 0 0 0,1 1 0 0 0,17-28-298 0 0,-17 34 78 0 0,2 2 0 0 0,1 0 0 0 0,3 1 0 0 0,11-14-78 0 0,10 14-28 0 0,-40 65-59 0 0,11 145-2153 0 0,-5-148-1573 0 0,3-12-7356 0 0,-7-8 2939 0 0</inkml:trace>
  <inkml:trace contextRef="#ctx0" brushRef="#br0" timeOffset="4461.42">5010 946 0 0 0,'0'0'496'0'0,"0"0"878"0"0,0 0 566 0 0,0 0 323 0 0,0 0 102 0 0,0 0-94 0 0,0 0-171 0 0,0 0-198 0 0,0 0-221 0 0,33 10-259 0 0,102 30-263 0 0,-132-38-1090 0 0,0-1-1 0 0,0 0 0 0 0,0 0 0 0 0,1 0 0 0 0,-1-1 0 0 0,1 1 1 0 0,-1-1-1 0 0,0 0 0 0 0,1 0 0 0 0,-1 0 0 0 0,1 0 1 0 0,-1-1-1 0 0,0 1 0 0 0,1-1 0 0 0,-1 0 0 0 0,0 0 1 0 0,0 0-1 0 0,1 0 0 0 0,-1-1 0 0 0,2-1-68 0 0,6-3 311 0 0,-4 4-180 0 0,1-1 0 0 0,-1 0 0 0 0,-1-1 0 0 0,1 0 0 0 0,0 0-1 0 0,-1 0 1 0 0,0-1 0 0 0,0 0 0 0 0,0 0 0 0 0,-1-1 0 0 0,1 1-1 0 0,-1-1 1 0 0,-1 0 0 0 0,1-1 0 0 0,-1 1 0 0 0,0-1 0 0 0,0 0-1 0 0,-1 0 1 0 0,0 0 0 0 0,0 0 0 0 0,-1 0 0 0 0,0-1 0 0 0,0 1 0 0 0,-1-1-1 0 0,0 0 1 0 0,0 1 0 0 0,-1-1 0 0 0,0-6-131 0 0,-2 11 15 0 0,1-1-1 0 0,-1 1 1 0 0,0-1 0 0 0,0 1-1 0 0,-1 0 1 0 0,1 0 0 0 0,-1 0-1 0 0,1 0 1 0 0,-1 1 0 0 0,0-1-1 0 0,0 1 1 0 0,0 0 0 0 0,0-1-1 0 0,-1 1 1 0 0,1 1 0 0 0,0-1-1 0 0,-1 0 1 0 0,0 1 0 0 0,1 0-1 0 0,-1 0 1 0 0,0 0 0 0 0,0 0-1 0 0,1 0 1 0 0,-1 1 0 0 0,0 0-1 0 0,0 0 1 0 0,0 0 0 0 0,0 0-1 0 0,1 0 1 0 0,-1 1 0 0 0,0 0-1 0 0,-1 0-14 0 0,-8 2-12 0 0,1 0 0 0 0,0 1 0 0 0,0 0 0 0 0,1 1 0 0 0,-1 0 0 0 0,1 1 0 0 0,0 0 0 0 0,1 1 0 0 0,-1 0 0 0 0,1 0 0 0 0,1 2-1 0 0,-1-1 1 0 0,1 1 0 0 0,1 0 0 0 0,0 1 0 0 0,0 0 0 0 0,1 0 0 0 0,0 0 0 0 0,-2 5 12 0 0,3-5-18 0 0,0-1-1 0 0,0 0 1 0 0,1 1 0 0 0,0 0 0 0 0,1 1-1 0 0,0-1 1 0 0,0 1 0 0 0,1 0 0 0 0,1-1-1 0 0,0 1 1 0 0,0 0 0 0 0,1 1 0 0 0,1-1-1 0 0,0 0 1 0 0,0 0 0 0 0,1 5 18 0 0,0-12-2 0 0,1 0-1 0 0,-1 0 1 0 0,1 1 0 0 0,-1-1 0 0 0,1-1-1 0 0,1 1 1 0 0,-1 0 0 0 0,0 0 0 0 0,1-1 0 0 0,0 0-1 0 0,0 1 1 0 0,0-1 0 0 0,0 0 0 0 0,0 0-1 0 0,0-1 1 0 0,1 1 0 0 0,0-1 0 0 0,-1 1 0 0 0,1-1-1 0 0,0 0 1 0 0,0-1 0 0 0,0 1 0 0 0,0-1-1 0 0,4 1 3 0 0,105 12-69 0 0,-97-15 4 0 0,-1-1 1 0 0,1-1-1 0 0,-1 0 0 0 0,1-1 0 0 0,-1 0 1 0 0,0-1-1 0 0,0-1 0 0 0,8-5 65 0 0,69-36-3734 0 0,-67 33 1218 0 0,-1 1-4017 0 0,-10 4-4303 0 0</inkml:trace>
  <inkml:trace contextRef="#ctx0" brushRef="#br0" timeOffset="4714.414">5938 784 11370 0 0,'0'0'1757'0'0,"0"0"-325"0"0,0 0-132 0 0,0 0 66 0 0,0 0-44 0 0,0 0-154 0 0,-31 8-233 0 0,-96 27-251 0 0,121-34-623 0 0,0 0 0 0 0,1 1-1 0 0,-1 0 1 0 0,1 0 0 0 0,-1 1 0 0 0,1-1 0 0 0,0 1 0 0 0,0 0 0 0 0,0 0-1 0 0,0 1 1 0 0,1 0 0 0 0,-1 0 0 0 0,1 0 0 0 0,0 0 0 0 0,-3 4-61 0 0,-8 9 176 0 0,9-12-157 0 0,1 1 0 0 0,0-1-1 0 0,0 1 1 0 0,0 0 0 0 0,0 0-1 0 0,1 0 1 0 0,0 0 0 0 0,1 1 0 0 0,-1 0-1 0 0,1 0 1 0 0,0 0 0 0 0,1 0-1 0 0,0 0 1 0 0,0 0 0 0 0,0 1-1 0 0,1-1 1 0 0,0 1 0 0 0,1-1-1 0 0,0 1 1 0 0,0-1 0 0 0,1 4-19 0 0,2-6-8 0 0,0 0 0 0 0,0-1 0 0 0,1 0 0 0 0,-1 1 0 0 0,1-1 0 0 0,0-1 0 0 0,1 1 0 0 0,-1 0 0 0 0,1-1 0 0 0,-1 0 0 0 0,1 0 0 0 0,0-1 0 0 0,0 1 0 0 0,0-1 0 0 0,1 0 0 0 0,-1 0 1 0 0,0-1-1 0 0,1 0 0 0 0,-1 0 0 0 0,1 0 0 0 0,-1 0 0 0 0,1-1 0 0 0,0 0 8 0 0,15 4-440 0 0,0-1 0 0 0,0-1 0 0 0,0-1-1 0 0,0-1 1 0 0,0 0 0 0 0,0-2 0 0 0,15-3 440 0 0,9-12-4504 0 0,-17 3-1523 0 0,-17 9 2506 0 0,2-3-1979 0 0</inkml:trace>
  <inkml:trace contextRef="#ctx0" brushRef="#br0" timeOffset="4993.115">6382 438 0 0 0,'0'0'1203'0'0,"0"0"599"0"0,0 0 298 0 0,0 0-10 0 0,0 0 30 0 0,0 0 7 0 0,0 0-189 0 0,0 0-247 0 0,0 0-296 0 0,0 0-287 0 0,0 0-221 0 0,0 0-147 0 0,20-30-87 0 0,62-86 25 0 0,-61 94 48 0 0,-34 187 2764 0 0,-6-58-2610 0 0,4-31-672 0 0,3 1-1 0 0,3 1 1 0 0,4-1 0 0 0,3 43-208 0 0,3-105-32 0 0,0-1-1 0 0,1 0 1 0 0,1 0-1 0 0,1 0 1 0 0,-1-1-1 0 0,2 1 1 0 0,0-1-1 0 0,1 0 1 0 0,7 12 32 0 0,-1-19-2185 0 0,-15-27-1729 0 0,0 15 2781 0 0,-6-14-6382 0 0,3 9-3329 0 0</inkml:trace>
  <inkml:trace contextRef="#ctx0" brushRef="#br0" timeOffset="5241.701">6120 729 10858 0 0,'0'0'1586'0'0,"0"0"-599"0"0,0 0-70 0 0,0 0 274 0 0,0 0 78 0 0,0 0-116 0 0,34-6-239 0 0,111-17-269 0 0,210-32 982 0 0,-192 47-2612 0 0,-93 8-4694 0 0,-61 0 4293 0 0,12 0-7646 0 0</inkml:trace>
  <inkml:trace contextRef="#ctx0" brushRef="#br0" timeOffset="5531.809">7142 677 4593 0 0,'0'0'3891'0'0,"0"0"-1623"0"0,0 0-637 0 0,0 0-2 0 0,0 0-58 0 0,0 0-117 0 0,0 0-162 0 0,0 0-270 0 0,0 0-265 0 0,0 0-198 0 0,0 0-151 0 0,0 0-104 0 0,0 0-60 0 0,-34 19-36 0 0,-106 57-33 0 0,-59 54 301 0 0,196-128-476 0 0,0 0 0 0 0,0 0 0 0 0,0 0 0 0 0,0 0 0 0 0,1 1-1 0 0,-1-1 1 0 0,1 1 0 0 0,-1 0 0 0 0,1 0 0 0 0,0 0 0 0 0,0 0 0 0 0,0 0 0 0 0,1 0 0 0 0,-1 1 0 0 0,1-1-1 0 0,0 1 1 0 0,0-1 0 0 0,0 1 0 0 0,0-1 0 0 0,0 1 0 0 0,1-1 0 0 0,0 1 0 0 0,-1 0 0 0 0,1-1-1 0 0,1 2 1 0 0,1-3 31 0 0,0 0 0 0 0,1 0 0 0 0,-1-1 0 0 0,1 1 0 0 0,-1 0 0 0 0,1-1 0 0 0,0 1 0 0 0,-1-1 0 0 0,1 0 0 0 0,0 0 0 0 0,0 0 0 0 0,0 0 0 0 0,0-1 0 0 0,0 1 0 0 0,0-1 0 0 0,0 0 0 0 0,0 0 0 0 0,0 0 0 0 0,0 0 0 0 0,1 0 0 0 0,-1-1-31 0 0,-2 1 22 0 0,18-3 183 0 0,-1 0 0 0 0,0-1 0 0 0,0-2 0 0 0,0 1 0 0 0,0-2 0 0 0,-1-1 1 0 0,0 0-1 0 0,-1-1 0 0 0,1 0 0 0 0,-2-2 0 0 0,0 0 0 0 0,0 0 0 0 0,-1-2 0 0 0,0 1 1 0 0,-1-2-1 0 0,0 0-205 0 0,-2 4 114 0 0,78-81 450 0 0,-87 91-582 0 0,0 0 0 0 0,0 1 0 0 0,0-1 0 0 0,1 1 0 0 0,-1-1 0 0 0,0 1 0 0 0,0 0-1 0 0,0 0 1 0 0,0 0 0 0 0,0 0 0 0 0,0 0 0 0 0,-1 0 0 0 0,1 0 0 0 0,0 1 0 0 0,0-1-1 0 0,-1 1 1 0 0,1-1 0 0 0,-1 1 0 0 0,1 0 0 0 0,-1-1 0 0 0,0 1 0 0 0,0 0 0 0 0,0 0-1 0 0,0 0 1 0 0,0 0 0 0 0,0 0 0 0 0,0 0 0 0 0,-1 0 0 0 0,1 0 0 0 0,-1 0 0 0 0,1 1-1 0 0,-1-1 1 0 0,0 0 0 0 0,0 0 0 0 0,0 0 0 0 0,0 0 0 0 0,0 1 0 0 0,-1-1 0 0 0,1 0 18 0 0,8 45-874 0 0,-4-21-1729 0 0,0 0-5776 0 0,-4-18-3178 0 0</inkml:trace>
  <inkml:trace contextRef="#ctx0" brushRef="#br0" timeOffset="5930.362">7276 1045 12451 0 0,'0'0'2506'0'0,"0"0"-633"0"0,0 0-284 0 0,0 0-138 0 0,0 0-204 0 0,0 0-202 0 0,0 0-202 0 0,0 0-179 0 0,0 0-105 0 0,0 0-71 0 0,0 0-92 0 0,15-34-77 0 0,46-107-54 0 0,12 0 333 0 0,-64 119-549 0 0,-9 22-104 0 0,0 0-39 0 0,0 15-375 0 0,0-15 469 0 0,-1 10-17 0 0,1 0-1 0 0,-1 0 1 0 0,1 0-1 0 0,1 0 1 0 0,0 0-1 0 0,0 0 1 0 0,1 0-1 0 0,1-1 1 0 0,-1 1-1 0 0,2-1 1 0 0,-1 1 0 0 0,1-1-1 0 0,0 0 1 0 0,1 0-1 0 0,0-1 1 0 0,1 1-1 0 0,1 0 18 0 0,-5-7 27 0 0,1 0-1 0 0,0 0 1 0 0,-1 0 0 0 0,1-1-1 0 0,0 1 1 0 0,0-1 0 0 0,0 0-1 0 0,1 0 1 0 0,-1 0-1 0 0,0 0 1 0 0,0-1 0 0 0,0 1-1 0 0,1-1 1 0 0,-1 0 0 0 0,0 0-1 0 0,1 0 1 0 0,-1 0-1 0 0,0-1 1 0 0,0 1 0 0 0,1-1-1 0 0,-1 0 1 0 0,0 0 0 0 0,0 0-1 0 0,0 0 1 0 0,0 0-1 0 0,0-1 1 0 0,0 1 0 0 0,0-1-1 0 0,-1 0 1 0 0,1 0 0 0 0,1-1-27 0 0,75-75 1296 0 0,5-54-1315 0 0,-61 124-2856 0 0,-14 8-1251 0 0,-2 1-4076 0 0,-3 2-3822 0 0</inkml:trace>
  <inkml:trace contextRef="#ctx0" brushRef="#br0" timeOffset="6923.284">8082 655 7618 0 0,'0'0'4078'0'0,"0"0"-1240"0"0,0 0-620 0 0,0 0-207 0 0,0 0-272 0 0,0 0-326 0 0,0 0-327 0 0,0 0-274 0 0,0 0-222 0 0,0 0-132 0 0,0 0-100 0 0,0 0-105 0 0,0 0-78 0 0,-16-10-48 0 0,-55-27-45 0 0,70 36-79 0 0,-1 0 1 0 0,1 1-1 0 0,-1-1 0 0 0,1 1 0 0 0,-1-1 1 0 0,1 1-1 0 0,-1-1 0 0 0,1 1 0 0 0,-1 0 1 0 0,1 0-1 0 0,-1 0 0 0 0,0 0 0 0 0,1 0 1 0 0,-1 0-1 0 0,1 0 0 0 0,-1 1 0 0 0,1-1 1 0 0,-1 0-1 0 0,1 1 0 0 0,-1-1 0 0 0,1 1 1 0 0,-1 0-1 0 0,1-1 0 0 0,-1 1 0 0 0,1 0 1 0 0,0 0-1 0 0,0 0 0 0 0,-1 0 0 0 0,1 1-3 0 0,-5 2 21 0 0,-3 3-25 0 0,1 1 1 0 0,1-1-1 0 0,-1 1 1 0 0,1 0-1 0 0,1 1 1 0 0,-1 0-1 0 0,2 0 1 0 0,-1 0-1 0 0,1 1 0 0 0,1 0 1 0 0,-1 0-1 0 0,2 0 1 0 0,-2 3 3 0 0,5-11-3 0 0,-2 3-8 0 0,0 0 0 0 0,0 0 1 0 0,1 1-1 0 0,0-1 1 0 0,0 0-1 0 0,0 1 1 0 0,1-1-1 0 0,-1 0 0 0 0,1 1 1 0 0,1-1-1 0 0,-1 1 1 0 0,1-1-1 0 0,0 0 1 0 0,0 2 10 0 0,2-5 12 0 0,-1-1 0 0 0,1 0 1 0 0,0 1-1 0 0,0-1 1 0 0,-1 0-1 0 0,1-1 1 0 0,0 1-1 0 0,0 0 1 0 0,0-1-1 0 0,0 0 0 0 0,0 1 1 0 0,0-1-1 0 0,0 0 1 0 0,0-1-1 0 0,0 1 1 0 0,0 0-1 0 0,-1-1 1 0 0,1 0-1 0 0,0 0 0 0 0,0 0 1 0 0,0 0-1 0 0,-1 0 1 0 0,1 0-1 0 0,0-1 1 0 0,-1 1-1 0 0,1-1 1 0 0,0 0-13 0 0,239-185 2053 0 0,-236 182-2024 0 0,1 1-1 0 0,-1-1 0 0 0,1 1 0 0 0,1 1 0 0 0,-1-1 0 0 0,0 1 1 0 0,1 0-1 0 0,0 1 0 0 0,-1 0 0 0 0,1 0 0 0 0,0 0 0 0 0,0 1 1 0 0,0 1-1 0 0,0-1 0 0 0,1 1 0 0 0,2 1-28 0 0,-8 1 0 0 0,0 0 0 0 0,0 1 0 0 0,0 0 0 0 0,0-1 0 0 0,-1 1 0 0 0,1 0 0 0 0,-1 0 0 0 0,0 0 0 0 0,0 1 0 0 0,0-1 0 0 0,0 0 0 0 0,0 1 0 0 0,-1 0 0 0 0,0-1 0 0 0,1 1 0 0 0,-1 0 0 0 0,-1-1 0 0 0,1 1 0 0 0,0 0 0 0 0,-1 0 0 0 0,0 0 0 0 0,0 1 0 0 0,2 21-26 0 0,0 0 1 0 0,-2 0-1 0 0,-1 0 0 0 0,-1 0 1 0 0,-1 0-1 0 0,-2-1 0 0 0,-6 22 26 0 0,2 0-192 0 0,-3 0-1 0 0,-2-1 1 0 0,-1-1 0 0 0,-3 0-1 0 0,-2-1 1 0 0,-1-1-1 0 0,-2-1 1 0 0,-22 28 192 0 0,33-54-189 0 0,8-9 137 0 0,0-1 1 0 0,0 0 0 0 0,-1 0-1 0 0,1 0 1 0 0,-1 0 0 0 0,0-1-1 0 0,-1 0 1 0 0,1 0-1 0 0,-1 0 1 0 0,0-1 0 0 0,0 0-1 0 0,-1 0 1 0 0,1 0-1 0 0,-1-1 1 0 0,0 0 0 0 0,0-1-1 0 0,0 1 1 0 0,0-1 0 0 0,-5 1 50 0 0,10-5-11 0 0,-1 0 0 0 0,1 0 0 0 0,0 1 0 0 0,1-1 0 0 0,-1-1 0 0 0,0 1 0 0 0,0 0 0 0 0,1 0-1 0 0,-1-1 1 0 0,1 1 0 0 0,0 0 0 0 0,0-1 0 0 0,0 0 0 0 0,0 1 0 0 0,0-1 0 0 0,1 1-1 0 0,-1-1 1 0 0,1 0 0 0 0,-1 0 0 0 0,1 1 0 0 0,0-1 0 0 0,0 0 0 0 0,0 0 0 0 0,1 1-1 0 0,-1-1 1 0 0,1 0 0 0 0,-1 1 0 0 0,1-1 0 0 0,0 0 0 0 0,0 1 0 0 0,0-1 0 0 0,0 1-1 0 0,1-1 13 0 0,6-11 35 0 0,1 1 0 0 0,0-1 0 0 0,1 1 0 0 0,0 1-1 0 0,1 0 1 0 0,0 1 0 0 0,11-8-35 0 0,12-15 83 0 0,133-129 322 0 0,-89 92-189 0 0,-4-3 0 0 0,-3-4 1 0 0,-3-2-1 0 0,21-38-216 0 0,-64 81 10 0 0,-1 0 0 0 0,-2-1 1 0 0,-1-2-1 0 0,-2 0 0 0 0,-2-1 1 0 0,-2 0-1 0 0,-2-2 0 0 0,-1 1 0 0 0,-2-2 1 0 0,-3 1-1 0 0,3-37-10 0 0,-10 70-4 0 0,1 7 3 0 0,0 0 1 0 0,0 0 0 0 0,-1 0 0 0 0,1 0 0 0 0,-1 0 0 0 0,0 0 0 0 0,0 0 0 0 0,0 0 0 0 0,0-1 0 0 0,0 1-1 0 0,-1 0 1 0 0,1 0 0 0 0,-1 0 0 0 0,0 0 0 0 0,0 0 0 0 0,0 0 0 0 0,0 0 0 0 0,-1 1 0 0 0,1-1-1 0 0,-1 0 1 0 0,1 1 0 0 0,-1-1 0 0 0,0 1 0 0 0,0-1 0 0 0,0 1 0 0 0,-1 0 0 0 0,1 0 0 0 0,0 0 0 0 0,-1 0-1 0 0,1 0 1 0 0,-1 1 0 0 0,0-1 0 0 0,0 0 0 0 0,-3 2-11 0 0,0 0-1 0 0,1 1 1 0 0,-1 0-1 0 0,1 0 1 0 0,-1 0 0 0 0,1 0-1 0 0,-1 1 1 0 0,1 0-1 0 0,0 0 1 0 0,0 0 0 0 0,0 1-1 0 0,0-1 1 0 0,0 1-1 0 0,0 1 1 0 0,1-1-1 0 0,-1 1 1 0 0,1-1 0 0 0,0 1-1 0 0,0 0 1 0 0,-2 4 11 0 0,-64 95-140 0 0,58-78 118 0 0,1 0 0 0 0,1 1 0 0 0,2 0 0 0 0,0 1 0 0 0,2-1 0 0 0,1 1 0 0 0,1 0 0 0 0,1 1-1 0 0,2-1 1 0 0,0 1 0 0 0,3 8 22 0 0,0-14 0 0 0,2-1 0 0 0,1 1 0 0 0,0-1 0 0 0,2 0 0 0 0,0-1 0 0 0,2 1-1 0 0,0-1 1 0 0,1-1 0 0 0,1 0 0 0 0,1 0 0 0 0,2 1 0 0 0,-6-10 31 0 0,0-1 0 0 0,1 0 1 0 0,0 0-1 0 0,0-1 0 0 0,1 0 0 0 0,0 0 1 0 0,0-1-1 0 0,1-1 0 0 0,0 0 0 0 0,0 0 1 0 0,1-1-1 0 0,-1-1 0 0 0,1 1 0 0 0,0-2 0 0 0,0 0 1 0 0,1 0-1 0 0,-1-1 0 0 0,1-1 0 0 0,-1 0 1 0 0,1-1-1 0 0,-1 0 0 0 0,1-1 0 0 0,-1 0 0 0 0,12-3-31 0 0,-7-1 52 0 0,0 0 0 0 0,-1 0 0 0 0,1-2 0 0 0,-1 0 0 0 0,-1-1 0 0 0,0 0 0 0 0,0-1 0 0 0,0-1 0 0 0,-1-1 0 0 0,-1 0 0 0 0,0 0 0 0 0,0-1 0 0 0,-1-1 0 0 0,-1 0 0 0 0,0-1 0 0 0,-1 0 0 0 0,0-1 0 0 0,-1 0 0 0 0,-1 0 0 0 0,0-1-1 0 0,-1 0 1 0 0,-1 0 0 0 0,0-2-52 0 0,-5 15 4 0 0,1 1 0 0 0,-1-1-1 0 0,0 0 1 0 0,0 1 0 0 0,0-1-1 0 0,0 0 1 0 0,0 0 0 0 0,-1 0-1 0 0,1 0 1 0 0,-1 0 0 0 0,0 0-1 0 0,0 0 1 0 0,0 0-1 0 0,0 0 1 0 0,0 1 0 0 0,-1-1-1 0 0,1 0 1 0 0,-1 0 0 0 0,0 0-1 0 0,0 0 1 0 0,0 0 0 0 0,0 1-1 0 0,-1-1 1 0 0,1 1 0 0 0,-1-1-1 0 0,1 1 1 0 0,-1-1 0 0 0,0 1-1 0 0,0 0 1 0 0,0 0 0 0 0,0 0-1 0 0,0 0 1 0 0,-1 0 0 0 0,1 0-1 0 0,-1 0 1 0 0,1 1-1 0 0,-1-1 1 0 0,-2 0-4 0 0,-2 1-14 0 0,0 1 0 0 0,-1 0-1 0 0,1 0 1 0 0,-1 1 0 0 0,1 0 0 0 0,0 0-1 0 0,-1 1 1 0 0,1 0 0 0 0,0 0 0 0 0,0 0-1 0 0,0 1 1 0 0,1 0 0 0 0,-1 1-1 0 0,1-1 1 0 0,-1 1 0 0 0,1 1 0 0 0,0-1-1 0 0,1 1 1 0 0,-1 0 0 0 0,1 0 0 0 0,-1 1 14 0 0,-5 6-13 0 0,0 0-1 0 0,1 0 1 0 0,1 1 0 0 0,0 0 0 0 0,1 1 0 0 0,0 0 0 0 0,1 0 0 0 0,0 0 0 0 0,-1 9 13 0 0,3-11 3 0 0,1 0 0 0 0,0 0 0 0 0,1 1 1 0 0,0-1-1 0 0,1 1 0 0 0,0 0 0 0 0,1-1 0 0 0,1 1 1 0 0,0 0-1 0 0,1 0 0 0 0,0 0 0 0 0,1 0 0 0 0,0-1 1 0 0,1 1-1 0 0,0-1 0 0 0,1 0 0 0 0,1 0 0 0 0,0 0 1 0 0,0 0-1 0 0,1-1 0 0 0,1 0 0 0 0,5 8-3 0 0,1-7 40 0 0,-1-1 1 0 0,1 0-1 0 0,1 0 0 0 0,0-2 0 0 0,0 0 0 0 0,1 0 0 0 0,0-2 0 0 0,1 0 0 0 0,0 0 0 0 0,0-1 0 0 0,0-1 0 0 0,0-1 0 0 0,1 0 1 0 0,0-2-1 0 0,0 0 0 0 0,0 0 0 0 0,12-2-40 0 0,16-14-1251 0 0,-32 0-9009 0 0,-10 9-2609 0 0</inkml:trace>
  <inkml:trace contextRef="#ctx0" brushRef="#br0" timeOffset="9346.145">1 1841 2545 0 0,'0'0'2205'0'0,"0"0"-1102"0"0,0 0-707 0 0,0 0-333 0 0,0 0-84 0 0,0 0 46 0 0,0 0 132 0 0,0 0 246 0 0,0 0 221 0 0,0 0 199 0 0,0 0 124 0 0,10-3-31 0 0,168-31 2784 0 0,101 19 87 0 0,-45 5-641 0 0,204-36-3146 0 0,-228 21 568 0 0,61 1 1127 0 0,162 11-1695 0 0,135-5 1191 0 0,-71-1-291 0 0,21 1-345 0 0,-283-7-123 0 0,613-32 521 0 0,-785 54-903 0 0,669-59 636 0 0,-116 43-338 0 0,-375-10-316 0 0,-81 10-28 0 0,141 5 37 0 0,164-13 2 0 0,-238 9-1 0 0,49-7-131 0 0,-1 0 198 0 0,-41 13-122 0 0,196-9 48 0 0,-96 17-79 0 0,116-15 76 0 0,-272 11-23 0 0,-174 4-2115 0 0,-5 2-2419 0 0,-2 1-4274 0 0,2 1-3721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5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1043 212 0 0 0,'0'0'233'0'0,"0"0"792"0"0,0 0 399 0 0,0 0 114 0 0,0 0-38 0 0,0 0-174 0 0,0 0-216 0 0,0 0-196 0 0,1-3-85 0 0,8-3 3788 0 0,-4 32 497 0 0,-4-17-5859 0 0,30 319 4202 0 0,-14-89-2706 0 0,-30-88-328 0 0,-3 76 151 0 0,15-201-487 0 0,1 0 0 0 0,1 0 0 0 0,1 0-1 0 0,1-1 1 0 0,6 24-87 0 0,6 50 472 0 0,-24-66-108 0 0,-2 4 226 0 0,10-37-582 0 0,-8 26 88 0 0,10-27-87 0 0,-1 1 0 0 0,1 0 0 0 0,0-1 0 0 0,-1 1 0 0 0,1 0 0 0 0,0 0 0 0 0,-1-1 0 0 0,1 1 1 0 0,0 0-1 0 0,0 0 0 0 0,-1 0 0 0 0,1 0 0 0 0,0 0 0 0 0,-1 0 0 0 0,1 0 0 0 0,0 0 0 0 0,0 0 0 0 0,-1 1 1 0 0,1-1-1 0 0,0 0 0 0 0,-1 0 0 0 0,1 0 0 0 0,0 1 0 0 0,-1-1 0 0 0,1 0 0 0 0,-1 1 0 0 0,1-1 1 0 0,0 1-1 0 0,-1-1 0 0 0,1 1 0 0 0,-1-1 0 0 0,1 1 0 0 0,-1-1 0 0 0,1 1 0 0 0,-1-1 0 0 0,0 1 0 0 0,1 0 1 0 0,-1-1-1 0 0,0 1 0 0 0,1-1 0 0 0,-1 1 0 0 0,0 0 0 0 0,0 0 0 0 0,0-1 0 0 0,1 1 0 0 0,-1 0 1 0 0,0-1-1 0 0,0 1 0 0 0,0 0 0 0 0,0-1 0 0 0,0 1 0 0 0,-1 0 0 0 0,1 0 0 0 0,0-1 0 0 0,0 1 0 0 0,0 0 1 0 0,0-1-1 0 0,-1 1 0 0 0,1 0 0 0 0,0-1 0 0 0,-1 1 0 0 0,1-1 0 0 0,0 1 0 0 0,-1 0 0 0 0,1-1 1 0 0,-1 1-1 0 0,1-1 0 0 0,-1 1-9 0 0,15-5 55 0 0,122-18 329 0 0,100-11-142 0 0,-93 33-190 0 0,53 22 87 0 0,563-19 166 0 0,-537-10-208 0 0,455 7 125 0 0,-501 11-166 0 0,238 0 49 0 0,5-18 142 0 0,-195 14-150 0 0,214-3 198 0 0,-50-30 10 0 0,-171 0-151 0 0,-33 8-136 0 0,-93 4 16 0 0,99 6-20 0 0,-190 8-30 0 0,0 0-2 0 0,0 0-8 0 0,80 0 86 0 0,-31-4-180 0 0,39-11 111 0 0,-88 15 5 0 0,0 0 7 0 0,0 0-2 0 0,0 0 16 0 0,0 0-25 0 0,0 0-8 0 0,0 0-5 0 0,0 0-18 0 0,22 4 21 0 0,-3 0-98 0 0,-25-8-3291 0 0,-8 0-5052 0 0,10 1-3030 0 0</inkml:trace>
  <inkml:trace contextRef="#ctx0" brushRef="#br0" timeOffset="11698.824">350 436 0 0 0,'0'0'696'0'0,"0"0"747"0"0,0 0 197 0 0,0 0-151 0 0,0 0-240 0 0,0 0-195 0 0,0 0-191 0 0,0 0-84 0 0,0 0-63 0 0,0 0-28 0 0,0 0-39 0 0,-9 0-8 0 0,-80-3 3347 0 0,-126 3 2019 0 0,192 8-4233 0 0,15 24-1046 0 0,8-32-692 0 0,0 0 5 0 0,0 30 342 0 0,8 55 346 0 0,4 21-510 0 0,5-30-184 0 0,-10-67-4 0 0,-7-9-11 0 0,0 0 14 0 0,27-4 512 0 0,38-6-68 0 0,39 9-378 0 0,-96 3-96 0 0,-1-1 0 0 0,0 1 0 0 0,0 0 0 0 0,0 1 0 0 0,0 0 0 0 0,0 0-1 0 0,0 1 1 0 0,-1-1 0 0 0,1 2 0 0 0,-1-1 0 0 0,0 1 0 0 0,0-1 0 0 0,-1 2-1 0 0,1-1 1 0 0,-1 0 0 0 0,0 1 0 0 0,-1 0 0 0 0,4 6-4 0 0,-4-5 7 0 0,0 1 0 0 0,0 0 0 0 0,0 0 0 0 0,-1 0 0 0 0,0 1 0 0 0,-1-1 0 0 0,0 1 0 0 0,0-1 0 0 0,-1 1 0 0 0,0 0 0 0 0,0 0 0 0 0,-1 0 0 0 0,0-1 0 0 0,-1 1 0 0 0,0 0 0 0 0,-1 2-7 0 0,-1-2 23 0 0,0 0 1 0 0,0-1-1 0 0,-1 0 0 0 0,-1 1 1 0 0,1-1-1 0 0,-1-1 0 0 0,-1 1 1 0 0,1-1-1 0 0,-1 0 0 0 0,-1 0 1 0 0,1-1-1 0 0,-1 1 0 0 0,0-2 1 0 0,0 1-1 0 0,-1-1 0 0 0,0 0 1 0 0,0 0-1 0 0,0-1 0 0 0,0 0 1 0 0,-1-1-1 0 0,0 0 0 0 0,-7 2-23 0 0,-9 0 58 0 0,1 0 0 0 0,-1-2 0 0 0,1-1 0 0 0,-1-1 0 0 0,-24-2-58 0 0,13 1 56 0 0,14-11 117 0 0,22 11-165 0 0,0 0-5 0 0,0 0-21 0 0,0 0-7 0 0,0 0-24 0 0,0 0 17 0 0,0 0 0 0 0,0 0-11 0 0,0 0-25 0 0,-9-11-4507 0 0,7 8-6156 0 0,2 2-913 0 0</inkml:trace>
  <inkml:trace contextRef="#ctx0" brushRef="#br0" timeOffset="12360.819">678 440 0 0 0,'0'0'721'0'0,"0"0"417"0"0,0 0 356 0 0,0 0 175 0 0,0 0-70 0 0,0 0-302 0 0,0 0-298 0 0,0 0-169 0 0,0 0-1 0 0,0 0 105 0 0,0-6 115 0 0,1-4-1880 0 0,-1-4 8671 0 0,-1 26-3514 0 0,-23 91-3288 0 0,-20 40-577 0 0,-24 45-339 0 0,-6-44-216 0 0,74-145 44 0 0,0 1-1 0 0,0 0 1 0 0,-1 0-1 0 0,1-1 0 0 0,0 1 1 0 0,0 0-1 0 0,0-1 0 0 0,-1 1 1 0 0,1 0-1 0 0,0 0 0 0 0,0-1 1 0 0,-1 1-1 0 0,1 0 0 0 0,0 0 1 0 0,0 0-1 0 0,-1-1 1 0 0,1 1-1 0 0,0 0 0 0 0,-1 0 1 0 0,1 0-1 0 0,0 0 0 0 0,-1 0 1 0 0,1 0-1 0 0,0 0 0 0 0,-1 0 1 0 0,1 0-1 0 0,0 0 0 0 0,-1 0 1 0 0,1 0-1 0 0,0 0 0 0 0,-1 0 1 0 0,1 0-1 0 0,0 0 1 0 0,-1 0-1 0 0,1 0 0 0 0,0 0 1 0 0,-1 0-1 0 0,1 0 0 0 0,0 0 1 0 0,-1 1-1 0 0,1-1 0 0 0,0 0 1 0 0,0 0-1 0 0,-1 0 0 0 0,1 1 1 0 0,0-1-1 0 0,0 0 1 0 0,-1 0-1 0 0,1 1 0 0 0,0-1 1 0 0,0 0-1 0 0,0 1 0 0 0,-1-1 1 0 0,1 0-1 0 0,0 1 0 0 0,0-1 1 0 0,0 0-1 0 0,0 1 0 0 0,0-1 52 0 0,0-17-5682 0 0,3 0-4070 0 0,-2 13 2749 0 0</inkml:trace>
  <inkml:trace contextRef="#ctx0" brushRef="#br0" timeOffset="13108.992">647 389 0 0 0,'0'0'748'0'0,"0"0"466"0"0,0 0 419 0 0,0 0 321 0 0,0 0 117 0 0,0 0-116 0 0,0 0-280 0 0,0 0-308 0 0,0 0-224 0 0,0 0-191 0 0,0 0-118 0 0,0 0-66 0 0,1-7-46 0 0,5-17-24 0 0,-4 18-61 0 0,-2 6-67 0 0,0 0-82 0 0,0 0-85 0 0,0 0-76 0 0,0 0-76 0 0,0 0-66 0 0,0 0-56 0 0,10 23 657 0 0,45 97 1290 0 0,-11 57-1291 0 0,-30-19-644 0 0,-14-157-140 0 0,0 5 2 0 0,-1 0-1 0 0,1-1 1 0 0,0 1-1 0 0,0 0 1 0 0,0 0-1 0 0,1 0 0 0 0,0-1 1 0 0,0 1-1 0 0,1 0 1 0 0,-1-1-1 0 0,1 1 1 0 0,1-1-1 0 0,-1 0 1 0 0,1 1-1 0 0,-1-1 0 0 0,2-1 1 0 0,-1 1-1 0 0,2 2-2 0 0,25 15 18 0 0,-30-22-9 0 0,0 0 12 0 0,0 0 7 0 0,0 0 16 0 0,0 0 6 0 0,0 0 4 0 0,0 0 10 0 0,0 0 30 0 0,0 0-1 0 0,0 0 11 0 0,0 0 9 0 0,0 0-5 0 0,0 0 34 0 0,0 0 31 0 0,17-29 1313 0 0,-7 6-1358 0 0,-1 0 1 0 0,-1 0 0 0 0,-1 0 0 0 0,-1-1-1 0 0,-1-1 1 0 0,1-18-129 0 0,5-53 140 0 0,-5-1 0 0 0,-6-65-140 0 0,0 94-47 0 0,23-12-381 0 0,18 46-6693 0 0,-37 33 1932 0 0,-2-2-6163 0 0</inkml:trace>
  <inkml:trace contextRef="#ctx0" brushRef="#br0" timeOffset="20130.438">3467 1773 0 0 0,'0'0'803'0'0,"0"0"558"0"0,0 0 309 0 0,0 0 196 0 0,0 0 108 0 0,0 0-151 0 0,0 0-264 0 0,0 0-238 0 0,0 0-258 0 0,0 0-164 0 0,0 0-87 0 0,-3-6-124 0 0,-11-16-49 0 0,11 20-479 0 0,1 1-1 0 0,-1-1 0 0 0,0 1 1 0 0,1 0-1 0 0,-1 0 1 0 0,0 0-1 0 0,1 0 0 0 0,-1 1 1 0 0,0-1-1 0 0,0 1 1 0 0,0 0-1 0 0,0 0 0 0 0,0 0 1 0 0,0 0-1 0 0,1 0 1 0 0,-1 0-1 0 0,0 1 0 0 0,0-1 1 0 0,-2 2-160 0 0,5-2 23 0 0,-10 3 52 0 0,1 1 0 0 0,0 0 0 0 0,0 0 0 0 0,0 1 0 0 0,1 1 0 0 0,0-1 0 0 0,0 1 0 0 0,0 0 0 0 0,0 1 0 0 0,1 0 0 0 0,0 0 0 0 0,1 1 0 0 0,0 0 0 0 0,0 0 0 0 0,0 0 0 0 0,1 1 0 0 0,1 0 0 0 0,-1 0 0 0 0,1 0 0 0 0,1 0 0 0 0,0 0 1 0 0,-1 6-76 0 0,1-6 24 0 0,1-1 1 0 0,0 1 0 0 0,0-1 0 0 0,1 1 0 0 0,0 0 0 0 0,0-1-1 0 0,1 1 1 0 0,0 0 0 0 0,1-1 0 0 0,0 1 0 0 0,0 0 0 0 0,1-1-1 0 0,0 1 1 0 0,1-1 0 0 0,0 0 0 0 0,0 0 0 0 0,1 0 0 0 0,-1 0-1 0 0,2 0 1 0 0,-1-1 0 0 0,1 0 0 0 0,0 0 0 0 0,1 0 0 0 0,5 5-25 0 0,-5-8 138 0 0,-1 0 1 0 0,1 0-1 0 0,0 0 1 0 0,1-1-1 0 0,-1 0 1 0 0,1 0-1 0 0,-1-1 1 0 0,1 0-1 0 0,0 0 1 0 0,0 0-1 0 0,0-1 1 0 0,0 0-1 0 0,0-1 1 0 0,0 1 0 0 0,0-1-1 0 0,0-1 1 0 0,0 1-1 0 0,0-1 1 0 0,0-1-1 0 0,0 1 1 0 0,0-1-1 0 0,0 0 1 0 0,3-2-139 0 0,9-9 166 0 0,-1-1 1 0 0,-1 0-1 0 0,0-1 1 0 0,-1-1 0 0 0,0-1-1 0 0,-2 0 1 0 0,0-1 0 0 0,-1 0-1 0 0,-1-1 1 0 0,0-1-1 0 0,-2 0 1 0 0,0 0 0 0 0,-1-1-1 0 0,1-5-166 0 0,-6 14 21 0 0,0-1-1 0 0,-1 1 1 0 0,0-1-1 0 0,-1 1 1 0 0,0-1-1 0 0,-1 0 1 0 0,-1 0-1 0 0,0 0 1 0 0,0 0-1 0 0,-3-10-20 0 0,2 19-15 0 0,1-1 0 0 0,-1 1 0 0 0,0-1-1 0 0,0 1 1 0 0,-1 0 0 0 0,0 0 0 0 0,1 0 0 0 0,-1 0 0 0 0,0 0-1 0 0,-1 0 1 0 0,1 0 0 0 0,-1 0 0 0 0,0 1 0 0 0,0 0-1 0 0,0-1 1 0 0,0 1 0 0 0,0 0 0 0 0,-1 1 0 0 0,0-1 0 0 0,1 0-1 0 0,-1 1 1 0 0,0 0 0 0 0,0 0 0 0 0,0 0 0 0 0,0 1 0 0 0,-1-1-1 0 0,1 1 1 0 0,0 0 0 0 0,-1 0 0 0 0,1 0 0 0 0,-3 1 15 0 0,-1 0-101 0 0,1 0-1 0 0,-1 1 1 0 0,0-1 0 0 0,1 2 0 0 0,-1-1-1 0 0,1 1 1 0 0,0 1 0 0 0,0-1 0 0 0,0 1 0 0 0,0 0-1 0 0,0 1 1 0 0,0-1 0 0 0,1 1 0 0 0,0 1-1 0 0,-1-1 1 0 0,2 1 0 0 0,-1 0 0 0 0,1 1 0 0 0,-1 0 101 0 0,-28 33-3035 0 0,5 0-3346 0 0,19-26-5021 0 0</inkml:trace>
  <inkml:trace contextRef="#ctx0" brushRef="#br0" timeOffset="20582.824">4027 1924 10330 0 0,'0'0'2714'0'0,"0"0"-736"0"0,0 0-328 0 0,0 0-90 0 0,0 0-186 0 0,0 0-257 0 0,0 0-347 0 0,0 0-276 0 0,0 0-131 0 0,0 0-76 0 0,0 0-24 0 0,0 0-41 0 0,0 0-26 0 0,-10 13-30 0 0,-30 40-21 0 0,23-6 82 0 0,17-46-214 0 0,0-1-4 0 0,9-3 107 0 0,-1 0-1 0 0,-1-1 0 0 0,1 1 0 0 0,0-2 0 0 0,-1 1 0 0 0,0-1 1 0 0,0 0-1 0 0,0-1 0 0 0,-1 1 0 0 0,0-1 0 0 0,2-3-115 0 0,-7 8 64 0 0,-1 1 19 0 0,0 0-2 0 0,0 0-3 0 0,0 0-14 0 0,-11 11-11 0 0,-24 33-1328 0 0,49-44-7082 0 0,-14 0 5935 0 0,4 0-9068 0 0</inkml:trace>
  <inkml:trace contextRef="#ctx0" brushRef="#br0" timeOffset="22019.521">5337 1821 0 0 0,'0'0'1759'0'0,"0"0"791"0"0,0 0 249 0 0,0 0-261 0 0,0 0-403 0 0,0 0-301 0 0,0 0-268 0 0,0 0-266 0 0,0 0-216 0 0,0 0-185 0 0,0 0-150 0 0,-3-3-68 0 0,-61-13 2426 0 0,54 16-2876 0 0,-1 1 0 0 0,1-1 1 0 0,-1 1-1 0 0,1 1 0 0 0,-1 0 0 0 0,1 1 0 0 0,0 0 1 0 0,0 0-1 0 0,0 1 0 0 0,1 0 0 0 0,-10 6-231 0 0,18-9 3 0 0,0 1 1 0 0,0-1-1 0 0,1 1 1 0 0,-1 0-1 0 0,1-1 0 0 0,-1 1 1 0 0,1-1-1 0 0,-1 1 0 0 0,1 0 1 0 0,0 0-1 0 0,0-1 0 0 0,0 1 1 0 0,0 0-1 0 0,0-1 0 0 0,0 1 1 0 0,0 0-1 0 0,0-1 0 0 0,1 1 1 0 0,-1 0-1 0 0,1-1 1 0 0,-1 1-1 0 0,1-1 0 0 0,0 1 1 0 0,0-1-1 0 0,0 1 0 0 0,0-1 1 0 0,0 1-1 0 0,0-1 0 0 0,0 0 1 0 0,0 1-1 0 0,0-1 0 0 0,0 0 1 0 0,1 0-4 0 0,112 124 64 0 0,-112-121-43 0 0,0 0 0 0 0,0-1 0 0 0,0 1 0 0 0,-1 0 0 0 0,1 0 0 0 0,-1 0 0 0 0,0 0 0 0 0,0 0 0 0 0,-1 0 0 0 0,1 0 0 0 0,-1 1 0 0 0,0-1 0 0 0,0 0 0 0 0,0 0 0 0 0,0 0 0 0 0,-1 1 0 0 0,0-1 0 0 0,0 0 0 0 0,0 0 0 0 0,0 0 0 0 0,0 0 0 0 0,-1 0 0 0 0,0-1 0 0 0,0 1 0 0 0,0 0 0 0 0,0-1 0 0 0,-1 1 0 0 0,1-1 0 0 0,-1 0 0 0 0,0 0 0 0 0,0 0 0 0 0,0 0 0 0 0,-1 0-21 0 0,-4 3 40 0 0,-1-1-1 0 0,0-1 0 0 0,-1 1 1 0 0,1-1-1 0 0,-1-1 0 0 0,1 0 0 0 0,-1 0 1 0 0,0-1-1 0 0,0 0 0 0 0,0-1 1 0 0,-1 0-1 0 0,1-1 0 0 0,0 0 0 0 0,0 0 1 0 0,-10-3-40 0 0,18 3-50 0 0,-1-1 0 0 0,1 1 0 0 0,0-1 0 0 0,-1 0 1 0 0,1 0-1 0 0,0 0 0 0 0,0-1 0 0 0,-1 1 0 0 0,1 0 0 0 0,0-1 1 0 0,1 1-1 0 0,-1-1 0 0 0,0 0 0 0 0,0 0 0 0 0,1 0 0 0 0,-1 0 1 0 0,1 0-1 0 0,-1 0 0 0 0,1 0 0 0 0,0 0 0 0 0,0 0 0 0 0,0-1 50 0 0,-3-8-4617 0 0,3-1-4262 0 0,1 8-3202 0 0</inkml:trace>
  <inkml:trace contextRef="#ctx0" brushRef="#br0" timeOffset="37378.807">1009 127 0 0 0,'0'-3'21'0'0,"0"3"159"0"0,6 0 5204 0 0,8 0-1438 0 0,63-10 687 0 0,3 1-3312 0 0,181 2 868 0 0,385 3 1519 0 0,-220-26-3112 0 0,-297 12-475 0 0,-2 8-58 0 0,1 5 0 0 0,27 8-63 0 0,-13-2 40 0 0,147-24 129 0 0,208 12 288 0 0,-336 12-327 0 0,61 14 175 0 0,13 6 98 0 0,-50-16-78 0 0,80 17 1 0 0,-95-8-105 0 0,152 12 242 0 0,35-19-43 0 0,-129-3-149 0 0,-228-4-280 0 0,0 0 14 0 0,0 0 11 0 0,0 0 4 0 0,0 0-12 0 0,0 0-11 0 0,0 0 9 0 0,16 0 122 0 0,163-4-639 0 0,-179 21-5275 0 0,0-8-3633 0 0,0-5-791 0 0</inkml:trace>
  <inkml:trace contextRef="#ctx0" brushRef="#br0" timeOffset="39683.289">6407 1460 0 0 0,'0'0'716'0'0,"0"0"342"0"0,0 0 90 0 0,0 0-74 0 0,0 0-129 0 0,0 0-169 0 0,16-4 3590 0 0,22-39-393 0 0,-33-58 3140 0 0,-10-115-2827 0 0,4 50-3046 0 0,11-18-401 0 0,-5-88-355 0 0,-13 139-264 0 0,-2 59-31 0 0,8-73-49 0 0,0 89-137 0 0,2 57 1 0 0,0 1 8 0 0,0 0 13 0 0,0 0-7 0 0,0 0-8 0 0,0 0 1 0 0,0 0-12 0 0,-31-22 51 0 0,-10 22-299 0 0,-6 29 153 0 0,46-29 77 0 0,1 0 9 0 0,-17 4-134 0 0,-84 21 116 0 0,91-23 393 0 0,10-2-470 0 0,1 0 0 0 0,-1 0 0 0 0,0 1 0 0 0,0-1 0 0 0,1 0 1 0 0,-1 1-1 0 0,0-1 0 0 0,0 0 0 0 0,0 1 0 0 0,0-1 1 0 0,1 0-1 0 0,-1 1 0 0 0,0-1 0 0 0,0 0 0 0 0,0 1 1 0 0,0-1-1 0 0,0 0 0 0 0,0 1 0 0 0,0-1 0 0 0,0 1 1 0 0,0-1-1 0 0,0 0 0 0 0,0 1 0 0 0,0-1 0 0 0,0 0 1 0 0,0 1-1 0 0,0-1 0 0 0,-1 0 0 0 0,1 1 0 0 0,0-1 1 0 0,0 0-1 0 0,0 1 0 0 0,-1-1 0 0 0,1 0 0 0 0,0 1 1 0 0,0-1-1 0 0,-1 0 0 0 0,1 0 0 0 0,0 1 0 0 0,0-1 0 0 0,-1 0 1 0 0,1 0-1 0 0,0 0 0 0 0,-1 1 0 0 0,1-1 0 0 0,0 0 1 0 0,-1 0-1 0 0,1 0 0 0 0,0 0 0 0 0,-1 0 0 0 0,1 0 1 0 0,0 0-1 0 0,-1 0 0 0 0,1 0 0 0 0,-1 0 0 0 0,1 0 1 0 0,0 0-1 0 0,-1 0 0 0 0,1 0 0 0 0,0 0 0 0 0,-1 0 1 0 0,1 0-1 0 0,0 0 0 0 0,-1 0 0 0 0,1 0 0 0 0,0-1 1 0 0,-1 1-1 0 0,1 0 0 0 0,0 0 105 0 0,1 0-5249 0 0,0 0-6235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0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1,'-5'14,"-1"10,5 0,7-3,8-10,6-8,-5-3,-5-3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63 832 0 0,'0'0'1446'0'0,"0"0"-267"0"0,0 0-159 0 0,0 0 136 0 0,0 0 274 0 0,0 0 108 0 0,0 0-169 0 0,0 0-315 0 0,0 0-319 0 0,0 0-169 0 0,0 0 1 0 0,8 8 5384 0 0,111-11-964 0 0,-116 2-4928 0 0,92-21 1036 0 0,0 5 1 0 0,1 4-1 0 0,88-1-1095 0 0,-226 47-19789 0 0,36-26 12403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6 104 0 0 0,'0'0'439'0'0,"0"0"1402"0"0,0 0 575 0 0,0 0-65 0 0,0 0-327 0 0,0 0-421 0 0,0 0-368 0 0,0 0-231 0 0,0 0-118 0 0,0 0-70 0 0,0 0-30 0 0,-5 4 3298 0 0,64-10 501 0 0,30-13-3016 0 0,6-1-817 0 0,138-21 160 0 0,-73 23-2224 0 0,-165 17-1777 0 0,-7-1-11854 0 0,7 2 6984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55.1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35 184 0 0 0,'0'0'228'0'0,"-3"-8"400"0"0,-16-35 755 0 0,19-68 9166 0 0,-9 89-3914 0 0,9 52-6414 0 0,9 88 202 0 0,27 88-80 0 0,-26-70-277 0 0,-13-26-31 0 0,10-69 65 0 0,-9 7 195 0 0,68-37 853 0 0,152-11-430 0 0,-147 11-572 0 0,3-7-8 0 0,-74-4-133 0 0,0 0-4 0 0,0 0-19 0 0,0 0 22 0 0,0 0 9 0 0,0 0-18 0 0,0 0 26 0 0,0 0-21 0 0,0 0-9 0 0,0 0-2 0 0,0 0 11 0 0,0 0-11 0 0,0 0 6 0 0,20 0 33 0 0,-20 0-33 0 0,0 0 5 0 0,0 0-19 0 0,0 0-4 0 0,42 3 157 0 0,-41-3-112 0 0,-1 0-7 0 0,0 0 12 0 0,0 0 5 0 0,0 0 30 0 0,0 0 24 0 0,0 0-8 0 0,0 0 36 0 0,0 0 20 0 0,0 0 14 0 0,0 0 27 0 0,0 0 19 0 0,0 0-4 0 0,0 0 18 0 0,0 0 8 0 0,-29-14 146 0 0,-45-34-188 0 0,29-7-55 0 0,10 22-44 0 0,-15-4 62 0 0,3-6 21 0 0,15 12-70 0 0,1 9-58 0 0,-16-30 100 0 0,16-3-122 0 0,-27-37 29 0 0,-4-19-72 0 0,50 97 67 0 0,15 28-92 0 0,-1 0 0 0 0,2 0-1 0 0,0 0 1 0 0,1 0-1 0 0,0-1 1 0 0,1 0 0 0 0,0 0-1 0 0,1 0 1 0 0,0-1-1 0 0,5 6 61 0 0,19 36-35 0 0,67 170 42 0 0,-78-150-70 0 0,-20-74 46 0 0,10 19-360 0 0,-8-18 333 0 0,0 0 0 0 0,0 0 0 0 0,1 0 0 0 0,-1 0 1 0 0,1 0-1 0 0,-1-1 0 0 0,1 1 0 0 0,-1-1 0 0 0,1 0 1 0 0,-1 1-1 0 0,1-1 0 0 0,-1 0 0 0 0,1 0 0 0 0,-1-1 0 0 0,1 1 1 0 0,0 0-1 0 0,-1-1 0 0 0,0 0 0 0 0,1 0 0 0 0,-1 1 0 0 0,2-2 44 0 0,77-34 9 0 0,-69 32-4 0 0,-12 3-7 0 0,1 0 1 0 0,0 1-1 0 0,-1-1 0 0 0,1 1 1 0 0,-1-1-1 0 0,1 1 1 0 0,0-1-1 0 0,0 1 0 0 0,-1 0 1 0 0,1-1-1 0 0,0 1 0 0 0,0 0 1 0 0,0-1-1 0 0,-1 1 0 0 0,1 0 1 0 0,0 0-1 0 0,0 0 1 0 0,0 0-1 0 0,-1 0 0 0 0,1 0 1 0 0,0 0-1 0 0,0 0 0 0 0,0 0 1 0 0,0 0-1 0 0,-1 0 1 0 0,1 0-1 0 0,0 1 0 0 0,0-1 1 0 0,0 0-1 0 0,-1 1 0 0 0,1-1 1 0 0,0 0-1 0 0,0 1 0 0 0,-1-1 1 0 0,1 1-1 0 0,0-1 1 0 0,-1 1-1 0 0,1 0 0 0 0,-1-1 1 0 0,1 1-1 0 0,-1 0 0 0 0,1-1 1 0 0,-1 1-1 0 0,1 0 1 0 0,-1-1-1 0 0,1 1 0 0 0,-1 0 1 0 0,0 0-1 0 0,0 0 0 0 0,1-1 1 0 0,-1 1-1 0 0,0 0 0 0 0,0 0 1 0 0,0 0 1 0 0,10 59 42 0 0,-3-43-182 0 0,0-1-291 0 0,7-12-3220 0 0,-12-4 2606 0 0,3-1-2697 0 0,-3-2-1926 0 0,-1-1-3785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8:40.32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112 23 0 0 0,'77'0'14067'0'0,"-1"0"-6995"0"0,-4 0-4940 0 0,129 0-4445 0 0,-116 0 4377 0 0,-5 11-1661 0 0,283-8 763 0 0,-231 8-1070 0 0,56 0 48 0 0,50-14 40 0 0,-91-1-91 0 0,166-11 91 0 0,581 12-33 0 0,-627-19-51 0 0,137 22-56 0 0,-259-8-40 0 0,232 5 16 0 0,-186 25-12 0 0,-107-15-16 0 0,21 4 98 0 0,-3 0-106 0 0,-32 0 39 0 0,-4-4-72 0 0,36 1 65 0 0,-25-1-18 0 0,-10-3 13 0 0,25 8-10 0 0,11 10-6 0 0,-58-1-110 0 0,-22-2 78 0 0,-15-13 61 0 0,-9 6-321 0 0,-17-5 311 0 0,0-1 0 0 0,0-1-1 0 0,0 0 1 0 0,0-1 0 0 0,-1-1 0 0 0,1-1 0 0 0,-14 0-14 0 0,-52 8 13 0 0,-108 12 78 0 0,35-26-50 0 0,40-14 6 0 0,-94-11-76 0 0,12 25 77 0 0,-28-15-14 0 0,-108-9 70 0 0,-35 20-68 0 0,-12 11-78 0 0,226 5-9 0 0,-128-5 32 0 0,84-14-23 0 0,-142-3-48 0 0,93 10 118 0 0,69 8-86 0 0,117 5 48 0 0,-1-3 1 0 0,0-3-1 0 0,-30-3 10 0 0,83 0-2 0 0,-170 4 23 0 0,49 7-55 0 0,16-4 27 0 0,-190-3 50 0 0,161 3-3 0 0,51 1-72 0 0,54 6-16 0 0,-13 5 58 0 0,36-12-20 0 0,17-7 14 0 0,0 0-10 0 0,0 0 1 0 0,0 0 6 0 0,0 0-11 0 0,0 0-4 0 0,0 0-14 0 0,0 0-2 0 0,0 0 2 0 0,0 0-8 0 0,0 0 2 0 0,0 0 5 0 0,0 0 10 0 0,0 0 5 0 0,0 0 3 0 0,0 0-2 0 0,0 0 7 0 0,0 0 14 0 0,0 0-8 0 0,23-3 44 0 0,38-12 3 0 0,-19 14-98 0 0,-23 12 29 0 0,4-7 35 0 0,180 7 110 0 0,-11 4-39 0 0,-35-7 97 0 0,60-15-12 0 0,-54-5-131 0 0,-68 5 37 0 0,66-12-25 0 0,72 12-36 0 0,455 7 75 0 0,-401 4 71 0 0,-140 7-116 0 0,-21 8-39 0 0,-14-8 29 0 0,84 10 34 0 0,-95-13-26 0 0,73 3 30 0 0,54 18-20 0 0,-112-18-64 0 0,15-3 82 0 0,89 10-104 0 0,-65-11 68 0 0,-65 1 11 0 0,-1 6-12 0 0,36 5-45 0 0,23-1 40 0 0,-31-7-10 0 0,64-11-57 0 0,-134 12 22 0 0,29 5 26 0 0,-6 2-34 0 0,-31 3-102 0 0,-36-22 134 0 0,-3 0-25 0 0,0 0-27 0 0,0 0 25 0 0,0 0 4 0 0,-24 12-165 0 0,-60 17 202 0 0,-12-10-40 0 0,-378-11 69 0 0,294-9-37 0 0,27-11 15 0 0,-26-10-7 0 0,-81-12-42 0 0,110 21 38 0 0,-36 5-2 0 0,-286 4-108 0 0,116-10 119 0 0,-34 7-51 0 0,114-1 104 0 0,-46 12-95 0 0,240-12 24 0 0,-227 8-30 0 0,235-7 36 0 0,-167 3-49 0 0,163-3 4 0 0,-108-4-33 0 0,16 18-96 0 0,79 1 130 0 0,-41 3-28 0 0,48-8-23 0 0,5 15 36 0 0,46-10-9 0 0,5 7-25 0 0,4 15 13 0 0,23-29 78 0 0,1-1-19 0 0,-1 0 0 0 0,0 1 0 0 0,1-1 0 0 0,-1 0 0 0 0,1 1 0 0 0,-1-1 0 0 0,0 1 0 0 0,1-1-1 0 0,-1 1 1 0 0,1-1 0 0 0,0 1 0 0 0,-1-1 0 0 0,1 1 0 0 0,-1-1 0 0 0,1 1 0 0 0,0-1 0 0 0,-1 1 0 0 0,1 0 0 0 0,0-1 0 0 0,0 1-1 0 0,-1 0 1 0 0,1-1 0 0 0,0 1 0 0 0,0 0 0 0 0,0-1 0 0 0,0 1 0 0 0,0 0 0 0 0,0 0 0 0 0,0-1 0 0 0,0 1 0 0 0,0 0 0 0 0,0-1-1 0 0,1 1 1 0 0,-1 0 0 0 0,0-1 0 0 0,0 1 0 0 0,1-1 0 0 0,-1 1 0 0 0,0 0 0 0 0,1-1 0 0 0,-1 1 0 0 0,0-1 0 0 0,1 1 0 0 0,-1-1-1 0 0,1 1 1 0 0,-1-1 0 0 0,1 1 0 0 0,-1-1 0 0 0,1 1 7 0 0,26 21-36 0 0,97 21 100 0 0,40-38 153 0 0,-33-13-81 0 0,77 5 95 0 0,28-8-5 0 0,20 17-81 0 0,-18-5-70 0 0,37 3-71 0 0,54 3 12 0 0,-165-3-16 0 0,-57 3 9 0 0,594-3 0 0 0,-458 7 29 0 0,76 10 2 0 0,-110-10-23 0 0,-84-3-58 0 0,306 1 69 0 0,-274-10-22 0 0,-80 8 2 0 0,-29 0-48 0 0,53 4 80 0 0,0 0-62 0 0,28 4 10 0 0,-56-7 24 0 0,-24-1-24 0 0,17 8-32 0 0,-19-1 16 0 0,-13-3-230 0 0,-33-10 254 0 0,-1 0 0 0 0,1-1-1 0 0,-1 1 1 0 0,1 0 0 0 0,-1 0 0 0 0,1-1-1 0 0,-1 1 1 0 0,0 0 0 0 0,1 0 0 0 0,-1 0-1 0 0,0-1 1 0 0,0 1 0 0 0,0 0-1 0 0,1 0 1 0 0,-1 0 0 0 0,0 0 0 0 0,0 0-1 0 0,0-1 1 0 0,0 1 0 0 0,-1 0-1 0 0,1 0 1 0 0,0 0 0 0 0,0 0 0 0 0,0-1-1 0 0,-1 1 1 0 0,1 0 0 0 0,0 0 0 0 0,-1 0-1 0 0,1-1 1 0 0,-1 1 0 0 0,1 0-1 0 0,-1-1 1 0 0,1 1 0 0 0,-1 0 0 0 0,0-1-1 0 0,1 1 1 0 0,-1-1 0 0 0,0 1 0 0 0,1-1-1 0 0,-1 1 1 0 0,0-1 0 0 0,0 1-1 0 0,1-1 1 0 0,-1 0 0 0 0,0 1 0 0 0,0-1-1 0 0,0 0 1 0 0,1 0 0 0 0,-1 1 0 0 0,0-1-1 0 0,0 0 1 0 0,0 0 0 0 0,0 0-1 0 0,0 0 6 0 0,-152 33 64 0 0,-60-8-37 0 0,116-20-6 0 0,-1-4 0 0 0,1-4 1 0 0,-14-6-23 0 0,-141 5 24 0 0,130 0-14 0 0,-194-5-27 0 0,201 10 14 0 0,-97-7 21 0 0,43 2-26 0 0,-28 3-16 0 0,-342 1 26 0 0,397-3 25 0 0,-103-5-52 0 0,6 1 74 0 0,84 3-72 0 0,-121 4 35 0 0,-76 9-23 0 0,233-10 13 0 0,39-7-1 0 0,-282 5-67 0 0,272 17 15 0 0,-3-6 30 0 0,26 7-21 0 0,-20 26-32 0 0,39-2-11 0 0,28-17 16 0 0,16 5-159 0 0,4 12 104 0 0,15-13 79 0 0,-8-21 50 0 0,0-1-1 0 0,1 1 1 0 0,-1-1 0 0 0,1-1 0 0 0,0 1 0 0 0,0-1-1 0 0,0-1 1 0 0,0 0 0 0 0,0 0 0 0 0,1 0-1 0 0,0-1-4 0 0,8 2-8 0 0,25 2 40 0 0,111-2 184 0 0,-22-10-62 0 0,292 7 268 0 0,-360-7-351 0 0,120 3 19 0 0,-35-3 1 0 0,125-1 12 0 0,75 5-50 0 0,-94-5-46 0 0,-92 1 31 0 0,149-15 9 0 0,-63 11-31 0 0,144 7 65 0 0,-221 0-97 0 0,-36-3 35 0 0,-15 0-43 0 0,86 7 52 0 0,-71-8 5 0 0,-62 1-23 0 0,85 0 0 0 0,255 7-23 0 0,-190 3 98 0 0,-143 1-109 0 0,-32 0 27 0 0,26 7 5 0 0,-23 21-129 0 0,-50-31 127 0 0,-38 17 21 0 0,-38-5 15 0 0,-1-4 0 0 0,0-3 0 0 0,-1-3 0 0 0,-53-6-42 0 0,7 1 52 0 0,-148-5-28 0 0,183 0 4 0 0,-86-1-24 0 0,-214 1 23 0 0,197 3-39 0 0,50-4 0 0 0,-209 5-135 0 0,-162-1 72 0 0,270 15 29 0 0,23-15 50 0 0,218 4-24 0 0,1 0 21 0 0,0 0-18 0 0,0 0-6 0 0,0 0 11 0 0,0 0 20 0 0,-392 4-99 0 0,406 7-263 0 0,40 6 365 0 0,0-3 0 0 0,2-2 0 0 0,-1-2 0 0 0,1-3 0 0 0,0-2 0 0 0,6-3-11 0 0,343 8 156 0 0,25-24-66 0 0,370 17-17 0 0,-572-14-42 0 0,-96 4-50 0 0,-17 0 54 0 0,11 7-5 0 0,22-4-112 0 0,-148 4 103 0 0,0 0-20 0 0,0 0 5 0 0,0 0-2 0 0,0 0-16 0 0,0 0 0 0 0,0 0 16 0 0,0 0 1 0 0,0 0-5 0 0,-98 0 115 0 0,-105 10-86 0 0,97-5-41 0 0,-52 9 15 0 0,0-7 1 0 0,-110-10-4 0 0,-183-33-47 0 0,345 35 8 0 0,15 15 25 0 0,-186-13-108 0 0,112-19 150 0 0,-63-4-73 0 0,-1250 18-591 0 0,1346 8 567 0 0,-43 18-30 0 0,19-4 60 0 0,98-11 0 0 0,-60 12-33 0 0,38-8 63 0 0,10-1-6 0 0,154-5-501 0 0,393-5 902 0 0,-172 18-305 0 0,206-18 96 0 0,-380-18-162 0 0,89-8 77 0 0,193 22-54 0 0,-220-3-29 0 0,-48-1-2 0 0,102 8-5 0 0,-128-7 22 0 0,97-4-2 0 0,53 7 27 0 0,150-22-18 0 0,-201 12-29 0 0,150-22 12 0 0,-285 28-6 0 0,247 0 44 0 0,-234 1-55 0 0,31 0 84 0 0,-80 3-30 0 0,-27 0 6 0 0,-20 4-46 0 0,0 0 4 0 0,0 0 1 0 0,14-4 133 0 0,34-7-18 0 0,34 0-81 0 0,-22 4 100 0 0,-32 3-152 0 0,-12 3 50 0 0,-27-1-1435 0 0,-23 7-3387 0 0,12 0-9158 0 0,22-5 13930 0 0,-6 1-6691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34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48 0 0 0,'7'-3'374'0'0,"1"0"-230"0"0,-4 2 3582 0 0,0 1 3336 0 0,-3 0-6112 0 0,-1 0-63 0 0,0 0-60 0 0,0 0-22 0 0,0 0-19 0 0,0 0-14 0 0,0 0-33 0 0,0 0-169 0 0,-35-16 1660 0 0,-74 2-399 0 0,61 11-354 0 0,23 47-1311 0 0,24-43-166 0 0,0 1 0 0 0,1-1 0 0 0,0 1 0 0 0,-1-1 0 0 0,1 1-1 0 0,0-1 1 0 0,0 1 0 0 0,0-1 0 0 0,0 1 0 0 0,0-1 0 0 0,0 1 0 0 0,0-1-1 0 0,0 1 1 0 0,0-1 0 0 0,1 1 0 0 0,-1-1 0 0 0,1 1 0 0 0,-1-1 0 0 0,1 0 0 0 0,0 1-1 0 0,-1-1 1 0 0,1 0 0 0 0,0 1 0 0 0,0-1 0 0 0,0 0 0 0 0,0 0 0 0 0,0 0-1 0 0,0 0 1 0 0,0 0 0 0 0,1 0 0 0 0,-1 0 0 0 0,0 0 0 0 0,0 0 0 0 0,1 0-1 0 0,-1-1 1 0 0,1 1 0 0 0,-1-1 0 0 0,2 1 0 0 0,30 14 196 0 0,4 3-144 0 0,40 19-3 0 0,-74-36-46 0 0,1 0 0 0 0,-1 1 0 0 0,1-1 0 0 0,-1 1-1 0 0,0 0 1 0 0,1 0 0 0 0,-1 0 0 0 0,0 0-1 0 0,-1 1 1 0 0,1-1 0 0 0,0 1 0 0 0,-1-1 0 0 0,1 1-1 0 0,-1 0 1 0 0,0 0 0 0 0,0 0 0 0 0,0 1-1 0 0,0-1 1 0 0,-1 0 0 0 0,1 1 0 0 0,-1-1 0 0 0,0 1-1 0 0,0 0-2 0 0,1 22 42 0 0,-1-23-32 0 0,0 0 0 0 0,-1 1 0 0 0,1-1 0 0 0,-1 1 0 0 0,0-1-1 0 0,0 0 1 0 0,0 1 0 0 0,0-1 0 0 0,-1 1 0 0 0,1-1 0 0 0,-1 0 0 0 0,0 0 0 0 0,0 1 0 0 0,0-1-1 0 0,-1 0 1 0 0,1 0 0 0 0,-1 0 0 0 0,1 0 0 0 0,-1 0 0 0 0,0 0 0 0 0,0-1-10 0 0,-58 40 441 0 0,11-29-287 0 0,-47-16 368 0 0,85 2-321 0 0,2-1-1789 0 0,7-6-3963 0 0,2 7 2293 0 0,0 1-2544 0 0,0 0-3269 0 0</inkml:trace>
  <inkml:trace contextRef="#ctx0" brushRef="#br0" timeOffset="1372.504">565 0 0 0 0,'0'0'799'0'0,"0"0"597"0"0,0 0 118 0 0,0 0-73 0 0,0 0-100 0 0,0 0-88 0 0,0 0-58 0 0,0 0-45 0 0,0 0-57 0 0,0 0-71 0 0,0 0-86 0 0,0 0-85 0 0,0 0-72 0 0,0 0-58 0 0,0 0-47 0 0,0 0-42 0 0,0 0-40 0 0,0 0-41 0 0,0 0-44 0 0,0 0-37 0 0,0 0-36 0 0,0 0-31 0 0,0 0-14 0 0,0 0 10 0 0,0 0 6 0 0,-21 4 654 0 0,-85 7 36 0 0,51-4-208 0 0,55-7-797 0 0,0 0 1 0 0,0 0-23 0 0,0 0-32 0 0,0 0 6 0 0,-2 0-8 0 0,2 0-4 0 0,0 0-13 0 0,0 1-6 0 0,0 1-2 0 0,0-1-18 0 0,0-1-2 0 0,0 0 2 0 0,0 0 15 0 0,-11 26 186 0 0,11-24-191 0 0,0 0 0 0 0,-1-1-1 0 0,1 1 1 0 0,0-1 0 0 0,0 1 0 0 0,0 0-1 0 0,0-1 1 0 0,1 1 0 0 0,-1-1 0 0 0,0 1-1 0 0,1-1 1 0 0,-1 1 0 0 0,1-1-1 0 0,0 1 1 0 0,-1-1 0 0 0,1 1 0 0 0,0-1-1 0 0,0 0 1 0 0,0 1 0 0 0,0-1 0 0 0,0 0-1 0 0,0 0 1 0 0,0 1 0 0 0,0-1-1 0 0,0 0 1 0 0,1 0 0 0 0,-1 0 0 0 0,0-1-1 0 0,1 1 1 0 0,-1 0 0 0 0,1 0 0 0 0,-1-1-1 0 0,2 1 0 0 0,28 10 99 0 0,-26-10-96 0 0,-1 0 1 0 0,0 0-1 0 0,1 1 1 0 0,-1-1-1 0 0,0 1 1 0 0,0 0-1 0 0,0 0 1 0 0,0 0-1 0 0,0 1 1 0 0,-1 0-1 0 0,1-1 1 0 0,-1 1-1 0 0,0 0 1 0 0,1 1-1 0 0,-1-1 1 0 0,-1 1-1 0 0,1-1-3 0 0,22 21 14 0 0,-2 25 22 0 0,-20-13-12 0 0,-3-30-2 0 0,-16 62 280 0 0,-51-10 217 0 0,40-50-188 0 0,-51-4 536 0 0,21 3-555 0 0,45-7-670 0 0,10 0-3735 0 0,-1 0-3970 0 0,2 0-4160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5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543 557 0 0 0,'0'0'1835'0'0,"0"0"492"0"0,0 0 63 0 0,0 0-327 0 0,0 0-370 0 0,0 0-245 0 0,0 0-141 0 0,0 0-79 0 0,0 0-49 0 0,1-3-45 0 0,4-7-90 0 0,-4 8-115 0 0,-1 2-142 0 0,-18 7 344 0 0,7 0-1040 0 0,1 1 1 0 0,0 0-1 0 0,0 1 0 0 0,1-1 0 0 0,0 2 1 0 0,1-1-1 0 0,0 1 0 0 0,0 1 1 0 0,1-1-1 0 0,1 1 0 0 0,0 0 0 0 0,0 1 1 0 0,-4 11-92 0 0,10-22 5 0 0,-8 14 69 0 0,1 2 0 0 0,0-1 1 0 0,2 1-1 0 0,0 0 0 0 0,0 0 0 0 0,2 0 0 0 0,0 1 0 0 0,1-1 0 0 0,1 1 0 0 0,0 0 0 0 0,3 15-74 0 0,-1-27 58 0 0,1 0 0 0 0,-1-1 0 0 0,1 1 1 0 0,1-1-1 0 0,-1 1 0 0 0,1-1 0 0 0,0 0 0 0 0,0 0 0 0 0,1 0 0 0 0,0 0 0 0 0,-1 0 0 0 0,2-1 1 0 0,-1 0-1 0 0,0 0 0 0 0,1 0 0 0 0,0 0 0 0 0,0-1 0 0 0,0 1 0 0 0,0-1 0 0 0,0-1 0 0 0,1 1 1 0 0,-1-1-1 0 0,1 0 0 0 0,0 0 0 0 0,-1-1 0 0 0,1 1 0 0 0,0-1 0 0 0,0-1 0 0 0,0 1 0 0 0,0-1 1 0 0,0 0-1 0 0,0 0 0 0 0,0-1 0 0 0,0 1 0 0 0,0-1 0 0 0,0-1 0 0 0,0 1 0 0 0,-1-1 0 0 0,1 0 1 0 0,4-3-59 0 0,5-1 102 0 0,-1-2 0 0 0,0 0 0 0 0,0 0 0 0 0,-1-1 0 0 0,0-1 0 0 0,0 0 1 0 0,-1-1-1 0 0,-1 0 0 0 0,0-1 0 0 0,0 0 0 0 0,-1-1 0 0 0,-1 0 0 0 0,0-1 1 0 0,-1 0-1 0 0,0 0 0 0 0,-1 0 0 0 0,-1-1 0 0 0,0 0 0 0 0,-1-1 0 0 0,-1 1 1 0 0,0-1-1 0 0,-1 0 0 0 0,-1 0 0 0 0,0 0 0 0 0,-1 0 0 0 0,-1 0 0 0 0,-1 0 0 0 0,0-1 1 0 0,-1-3-103 0 0,1 13-26 0 0,0 1 1 0 0,-1-1 0 0 0,0 0 0 0 0,0 1 0 0 0,0-1-1 0 0,-1 1 1 0 0,0 0 0 0 0,0 0 0 0 0,0 0 0 0 0,-1 0 0 0 0,0 0-1 0 0,0 1 1 0 0,0 0 0 0 0,-1 0 0 0 0,0 0 0 0 0,0 0-1 0 0,0 1 1 0 0,-1 0 0 0 0,1 0 0 0 0,-1 0 0 0 0,0 1-1 0 0,0 0 1 0 0,0 0 0 0 0,-1 0 0 0 0,1 1 0 0 0,-1 0 0 0 0,1 0-1 0 0,-1 0 1 0 0,0 1 0 0 0,0 0 0 0 0,1 1 0 0 0,-1 0-1 0 0,0 0 1 0 0,0 0 0 0 0,-1 1 25 0 0,0 1-246 0 0,0 2 0 0 0,0-1 0 0 0,0 1 0 0 0,0 1-1 0 0,0-1 1 0 0,1 1 0 0 0,0 0 0 0 0,0 1 0 0 0,1 0 0 0 0,-1 0 0 0 0,1 0 0 0 0,0 1 0 0 0,-2 4 246 0 0,-26 33-5418 0 0,8-11-3783 0 0,16-21 112 0 0</inkml:trace>
  <inkml:trace contextRef="#ctx0" brushRef="#br0" timeOffset="497.472">896 884 9306 0 0,'0'0'3139'0'0,"0"0"-1914"0"0,0 0-713 0 0,0 0 120 0 0,0 0 403 0 0,0 0 270 0 0,0 0 12 0 0,0 0-305 0 0,0 0-355 0 0,0 0-206 0 0,0 0-75 0 0,0 0 28 0 0,0 0 23 0 0,2 3 72 0 0,-1 0-381 0 0,0 1 0 0 0,0-1 0 0 0,-1 0 0 0 0,1 0 0 0 0,-1 0 1 0 0,1 0-1 0 0,-1 0 0 0 0,0 1 0 0 0,0-1 0 0 0,-1 0 0 0 0,1 0 0 0 0,-1 0 0 0 0,1 0 1 0 0,-1 0-1 0 0,0 1 0 0 0,0-1 0 0 0,0-1 0 0 0,-1 1 0 0 0,0 2-118 0 0,-5 14 310 0 0,19-24 207 0 0,45-46 98 0 0,-57 57-298 0 0,-2 1 332 0 0,2-3-3081 0 0,0-1-2586 0 0,0-1-3620 0 0,0-2-2223 0 0</inkml:trace>
  <inkml:trace contextRef="#ctx0" brushRef="#br0" timeOffset="16081.027">2689 619 0 0 0,'0'0'2007'0'0,"0"0"146"0"0,0 0-18 0 0,0 0-108 0 0,0 0-143 0 0,0 0-195 0 0,0 0-317 0 0,0 0-275 0 0,0 0-148 0 0,0 0-49 0 0,0 0 60 0 0,0 0 11 0 0,9-8 3142 0 0,-16 4-3865 0 0,0 0 0 0 0,0 0 0 0 0,-1 1 0 0 0,0 0 0 0 0,1 0 1 0 0,-1 1-1 0 0,0 0 0 0 0,0 0 0 0 0,0 1 0 0 0,0 0 0 0 0,-1 0 0 0 0,1 1 0 0 0,0 0 1 0 0,0 1-1 0 0,0 0 0 0 0,0 0 0 0 0,-7 2-248 0 0,10-1 25 0 0,-1 0 1 0 0,1 0-1 0 0,-1 0 1 0 0,1 1-1 0 0,0 0 0 0 0,0 0 1 0 0,0 0-1 0 0,1 1 1 0 0,-1 0-1 0 0,1 0 0 0 0,-1 0 1 0 0,1 0-1 0 0,1 0 1 0 0,-1 1-1 0 0,1 0 0 0 0,-1 0 1 0 0,1 0-1 0 0,1 0 1 0 0,-1 0-1 0 0,1 1 0 0 0,-1 1-25 0 0,-6 31 174 0 0,9-35-161 0 0,0 0 1 0 0,1 0-1 0 0,-1 1 1 0 0,0-1-1 0 0,1 0 1 0 0,0 0-1 0 0,0 0 1 0 0,0 0-1 0 0,0 0 1 0 0,1-1-1 0 0,-1 1 1 0 0,1 0-1 0 0,-1 0 1 0 0,1-1-1 0 0,0 1 1 0 0,0-1-1 0 0,0 0 1 0 0,0 1-1 0 0,1-1 1 0 0,-1 0-1 0 0,1 0 1 0 0,-1-1-1 0 0,1 1 1 0 0,0 0-1 0 0,0-1-13 0 0,44 21 226 0 0,-39-17-204 0 0,0 0 0 0 0,-1 1 0 0 0,1 0 0 0 0,-1 0 0 0 0,-1 1 0 0 0,1 0 0 0 0,-1 0 0 0 0,0 0 0 0 0,-1 1 0 0 0,1 0 0 0 0,-2 0 0 0 0,1 1-22 0 0,-4-6 28 0 0,0 0 1 0 0,0 0-1 0 0,-1 0 1 0 0,1 0-1 0 0,-1 0 1 0 0,0 1-1 0 0,0-1 1 0 0,0 0-1 0 0,0 0 1 0 0,0 1-1 0 0,-1-1 1 0 0,0 0-1 0 0,1 0 1 0 0,-1 0 0 0 0,0 0-1 0 0,-1 0 1 0 0,1 0-1 0 0,-2 2-28 0 0,-41 29 635 0 0,-27-12-168 0 0,-43-18 625 0 0,77-26-1004 0 0,37 21-275 0 0,5-10-3767 0 0,-1 9 2110 0 0,1 0-1268 0 0,-1-1-3364 0 0,0-1-6378 0 0</inkml:trace>
  <inkml:trace contextRef="#ctx0" brushRef="#br0" timeOffset="102612.356">1491 446 0 0 0,'0'0'0'0'0,"0"0"0"0"0,0 0 0 0 0</inkml:trace>
  <inkml:trace contextRef="#ctx0" brushRef="#br0" timeOffset="109271.011">1410 343 0 0 0,'0'0'620'0'0,"0"0"702"0"0,0 0 55 0 0,0 0-259 0 0,0 0-247 0 0,0 0-130 0 0,0 0-17 0 0,0 0 15 0 0,0 0-7 0 0,0 0-33 0 0,2 2 8957 0 0,4 4-6720 0 0,12-15-7592 0 0,0 0-5859 0 0,-14 8 4151 0 0</inkml:trace>
  <inkml:trace contextRef="#ctx0" brushRef="#br0" timeOffset="111600.734">1736 192 0 0 0,'0'0'580'0'0,"0"0"435"0"0,0 0 116 0 0,0 0-15 0 0,0 0-32 0 0,0 0-23 0 0,0 0-37 0 0,0 0-36 0 0,0 0-18 0 0,0 0-13 0 0,-24 0 2724 0 0,-43 5 321 0 0,1 9-2170 0 0,-3 12-506 0 0,-10 25-80 0 0,29 8-601 0 0,17-11-235 0 0,16 3-216 0 0,6 1 45 0 0,3 1 0 0 0,3 0-1 0 0,2 0 1 0 0,2 34-239 0 0,-2-48 188 0 0,10 51 248 0 0,55 13 503 0 0,16-40 71 0 0,-66-58-895 0 0,1 0 0 0 0,-1-1 0 0 0,1-1 0 0 0,0 0 0 0 0,-1 0 0 0 0,1-2 0 0 0,0 1 0 0 0,1-2 1 0 0,-1 0-1 0 0,3 0-115 0 0,-10 0 45 0 0,0 0 1 0 0,0-1 0 0 0,-1 0 0 0 0,1 0-1 0 0,0 0 1 0 0,0-1 0 0 0,-1 1 0 0 0,1-1-1 0 0,-1-1 1 0 0,0 1 0 0 0,1-1-1 0 0,-1 0 1 0 0,0 0 0 0 0,0 0 0 0 0,-1-1-1 0 0,1 0 1 0 0,3-3-46 0 0,4-6 49 0 0,1 0 1 0 0,-2 0-1 0 0,0-2 0 0 0,-1 1 0 0 0,0-1 1 0 0,-1 0-1 0 0,-1-1 0 0 0,0 0 1 0 0,-1-1-1 0 0,-1 1 0 0 0,0-1 0 0 0,-1-1 1 0 0,-1 1-1 0 0,-1-1 0 0 0,-1 1 0 0 0,0-1 1 0 0,-1 0-1 0 0,-1-9-49 0 0,-1 23 10 0 0,0-1-1 0 0,-1 1 1 0 0,1-1-1 0 0,-1 1 1 0 0,1 0-1 0 0,-1 0 1 0 0,-1-1-1 0 0,1 1 1 0 0,-1 1-1 0 0,1-1 1 0 0,-1 0-1 0 0,0 1 1 0 0,0-1-1 0 0,-1 1 1 0 0,1 0 0 0 0,-1 0-1 0 0,0 0 1 0 0,1 1-1 0 0,-1-1 1 0 0,0 1-1 0 0,-1 0 1 0 0,1 0-1 0 0,0 0 1 0 0,0 1-1 0 0,-1-1 1 0 0,1 1-1 0 0,-4 0-9 0 0,-150-1-48 0 0,36 36 83 0 0,47 13 24 0 0,27 12-17 0 0,9 20-16 0 0,30-47 95 0 0,8-31-1148 0 0,9-8-11708 0 0,-4 6 73 0 0</inkml:trace>
  <inkml:trace contextRef="#ctx0" brushRef="#br0" timeOffset="125552.041">416 63 0 0 0,'0'0'1228'0'0,"0"0"466"0"0,0 0 236 0 0,0 0-9 0 0,0 0-117 0 0,0 0-176 0 0,0 0-144 0 0,0 0-134 0 0,-1-5-81 0 0,-4-17-47 0 0,4 16-60 0 0,1 6-100 0 0,0 0-135 0 0,0 0-124 0 0,0 0-133 0 0,0 0-104 0 0,0 0-49 0 0,-11 8 1026 0 0,-27 23-1207 0 0,1 2 1 0 0,1 1 0 0 0,2 1-1 0 0,2 3 1 0 0,1 0 0 0 0,2 2 0 0 0,1 1-1 0 0,3 1 1 0 0,1 1 0 0 0,1 4-337 0 0,12-24 94 0 0,1 1 0 0 0,2 0 0 0 0,0 0 0 0 0,1 1 0 0 0,2 0 0 0 0,0 0 0 0 0,2 0 0 0 0,1 1 0 0 0,0-1 0 0 0,2 1 0 0 0,1-1 0 0 0,2 0 0 0 0,0 1 0 0 0,1-1 0 0 0,2 0 0 0 0,5 15-94 0 0,-1-13 90 0 0,1-1 0 0 0,1 0 0 0 0,2 0 0 0 0,0-1 0 0 0,2-1 0 0 0,0-1 0 0 0,2 0 0 0 0,0-1 0 0 0,2-1 0 0 0,0-1 0 0 0,2 0 0 0 0,0-2 0 0 0,5 2-90 0 0,-4-5 501 0 0,-29-28-2430 0 0,5 9-1885 0 0,0 0-4575 0 0,1 3-4360 0 0</inkml:trace>
  <inkml:trace contextRef="#ctx0" brushRef="#br0" timeOffset="126510.735">2691 126 744 0 0,'0'0'1718'0'0,"0"0"-43"0"0,0 0 21 0 0,0 0 139 0 0,0 0 87 0 0,0 0 30 0 0,0 0-151 0 0,0 0-263 0 0,0 0-201 0 0,0 0-207 0 0,0 0-113 0 0,0 0-38 0 0,0 0 0 0 0,14-21-40 0 0,40-62-50 0 0,-39 62-91 0 0,-15 21-157 0 0,0 0-118 0 0,0 0-145 0 0,4 19 458 0 0,94 272 1927 0 0,-80-237-2644 0 0,-2 2 1 0 0,-2 0-1 0 0,-3 1 0 0 0,-2 0 1 0 0,-3 0-1 0 0,-2 39-119 0 0,-4-48 25 0 0,-2 0 0 0 0,-2 0 0 0 0,-3 0 0 0 0,-1-1 0 0 0,-3 0 0 0 0,-2 0 0 0 0,-1-1 0 0 0,-15 28-25 0 0,28-73 0 0 0,-1 7-6 0 0,-1-1-1 0 0,0 0 1 0 0,-1 0 0 0 0,0-1 0 0 0,0 1 0 0 0,0-1 0 0 0,-1 0 0 0 0,0 0-1 0 0,0 0 1 0 0,-1-1 0 0 0,-4 4 6 0 0,-59 28-252 0 0,25-29-36 0 0,44-8 265 0 0,0 0 6 0 0,0 0-2 0 0,0 0-11 0 0,0 0-14 0 0,0 0-22 0 0,0 0 1 0 0,0 0 2 0 0,0 0 6 0 0,0 0 1 0 0,4-21-2884 0 0,5 8-6588 0 0,-6 10-2129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3881 0 0,'0'0'2971'0'0,"0"0"-749"0"0,0 0-407 0 0,0 0-109 0 0,0 0-81 0 0,0 0-84 0 0,0 0-232 0 0,0 0-308 0 0,0 0-304 0 0,0 0-204 0 0,0 0-64 0 0,0 0-13 0 0,0 0 58 0 0,14 8 2590 0 0,82 9 488 0 0,72-27-2007 0 0,-30-13-994 0 0,-109 16-450 0 0,-28 7-120 0 0,-1 0 22 0 0,0 0-19 0 0,0 0-35 0 0,0 0-43 0 0,0 0-45 0 0,-11 1-2383 0 0,0 9-396 0 0,5-5-413 0 0,-1 1-4279 0 0,3-2-4334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9002 0 0,'0'0'2047'0'0,"0"0"-769"0"0,0 0-103 0 0,0 0 352 0 0,0 0 269 0 0,0 0-20 0 0,0 0-295 0 0,0 0-314 0 0,0 0-143 0 0,0 0-36 0 0,0 0-25 0 0,0 0-116 0 0,0 0-159 0 0,15 2-104 0 0,111 11 1151 0 0,88-42-325 0 0,-161 25-1440 0 0,-28 4-9038 0 0,-24 0-3344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535 127 0 0 0,'0'0'1666'0'0,"0"0"-253"0"0,0 0-54 0 0,0 0 70 0 0,0 0 128 0 0,0 0 201 0 0,0 0 2 0 0,0 0-166 0 0,0 0-291 0 0,0 0-328 0 0,0 0-232 0 0,0 0-138 0 0,-10-6-58 0 0,-35-16-6 0 0,-31 11 1746 0 0,52 13-1792 0 0,-3 1-115 0 0,0 0 0 0 0,0 2 0 0 0,1 1 0 0 0,0 1 0 0 0,0 2-1 0 0,-17 7-379 0 0,6-2 256 0 0,27-11-181 0 0,1 1-1 0 0,-1 0 1 0 0,1 1-1 0 0,1 0 0 0 0,-1 1 1 0 0,1 0-1 0 0,0 0 0 0 0,0 1 1 0 0,0 0-1 0 0,1 0 1 0 0,0 0-1 0 0,1 1 0 0 0,-3 5-74 0 0,-13 75 1149 0 0,22-88-1123 0 0,0 0 0 0 0,0 0 8 0 0,0 0 17 0 0,0 0-4 0 0,80 11 1330 0 0,-65-8-1342 0 0,-1 0-1 0 0,1 1 0 0 0,-1 0 1 0 0,-1 1-1 0 0,1 1 1 0 0,-1 0-1 0 0,0 0 1 0 0,0 2-1 0 0,0 0 0 0 0,-1 0 1 0 0,-1 1-1 0 0,1 0 1 0 0,-1 1-35 0 0,4 2 75 0 0,83 94 122 0 0,-85-88-152 0 0,-1 1 0 0 0,0 1-1 0 0,-1 0 1 0 0,-2 0-1 0 0,0 1 1 0 0,-1 1 0 0 0,-1-1-1 0 0,0 1 1 0 0,2 23-45 0 0,-8-39 21 0 0,0-1 0 0 0,0 1-1 0 0,-1 0 1 0 0,0 0 0 0 0,0 0 0 0 0,0 0 0 0 0,-1-1 0 0 0,0 1 0 0 0,0 0 0 0 0,0 0-1 0 0,-1-1 1 0 0,0 1 0 0 0,0-1 0 0 0,0 1 0 0 0,-1-1 0 0 0,0 0 0 0 0,0 0 0 0 0,0 0-1 0 0,-1-1 1 0 0,-2 4-21 0 0,-4 2 38 0 0,-1-1-1 0 0,0 0 0 0 0,0-1 0 0 0,-1-1 1 0 0,0 1-1 0 0,0-2 0 0 0,-1 0 0 0 0,0 0 1 0 0,0-1-1 0 0,0-1 0 0 0,-1 0 0 0 0,1-1 1 0 0,-1 0-1 0 0,0-1 0 0 0,-10 0-37 0 0,19-2 5 0 0,-6 3 13 0 0,1 0-1 0 0,-1-1 1 0 0,0-1-1 0 0,0 0 1 0 0,0 0 0 0 0,-1-1-1 0 0,1-1 1 0 0,0 0-1 0 0,0 0 1 0 0,0-1 0 0 0,0 0-1 0 0,1-1 1 0 0,-1 0-1 0 0,1-1 1 0 0,-1 0 0 0 0,1-1-1 0 0,-3-2-17 0 0,9 2-49 0 0,0 1-1 0 0,1-1 0 0 0,0 0 1 0 0,0 0-1 0 0,1 0 1 0 0,-1 0-1 0 0,1 0 1 0 0,0-1-1 0 0,1 1 1 0 0,-1-1-1 0 0,1 1 0 0 0,0-1 1 0 0,0 1-1 0 0,1-1 1 0 0,0 0-1 0 0,0 1 1 0 0,0-1-1 0 0,0 0 1 0 0,1 0 49 0 0,16-13-3413 0 0,-8 16-5178 0 0,-4 3-3165 0 0</inkml:trace>
  <inkml:trace contextRef="#ctx0" brushRef="#br0" timeOffset="482.162">858 182 2409 0 0,'0'0'2491'0'0,"0"0"-798"0"0,0 0-314 0 0,0 0 155 0 0,0 0 278 0 0,0 0 106 0 0,0 0-171 0 0,0 0-372 0 0,0 0-384 0 0,0 0-244 0 0,0 0-126 0 0,0 0-46 0 0,0 0-11 0 0,3-4-29 0 0,12-10-68 0 0,-19 47 2149 0 0,-26 150-503 0 0,-41 82-1664 0 0,-27-69-790 0 0,61-167-1441 0 0,6-29-6300 0 0,27-11 1060 0 0,4-17 765 0 0,1 20 4132 0 0,-1 0 1698 0 0</inkml:trace>
  <inkml:trace contextRef="#ctx0" brushRef="#br0" timeOffset="958.485">817 223 360 0 0,'0'0'1886'0'0,"0"0"-95"0"0,0 0-63 0 0,0 0 151 0 0,0 0 148 0 0,0 0 21 0 0,0 0-155 0 0,0 0-275 0 0,0 0-347 0 0,0 0-331 0 0,0 0-300 0 0,0 0-244 0 0,3-16-149 0 0,9-45-100 0 0,-9 46-58 0 0,7 26 557 0 0,6 15-131 0 0,-1 1 1 0 0,-1 1-1 0 0,-1 0 1 0 0,-2 1-1 0 0,-1 1 1 0 0,-1-1-1 0 0,1 10-515 0 0,16 48 456 0 0,86 171-66 0 0,-67-192-341 0 0,-24-95 2730 0 0,16-70-2336 0 0,-4-2 0 0 0,-5-2 0 0 0,14-102-443 0 0,-23 106 46 0 0,44-48-827 0 0,-59 141-1263 0 0,3 14-11203 0 0,-7-3 1904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2 213 2216 0 0,'0'0'1900'0'0,"0"0"-167"0"0,0 0-76 0 0,0 0 98 0 0,0 0 85 0 0,0 0-66 0 0,0 0-201 0 0,0 0-323 0 0,0 0-324 0 0,0 0-212 0 0,0 0-69 0 0,-1 0 4380 0 0,39-37-2762 0 0,-11 16-2088 0 0,1 1 0 0 0,0 1 1 0 0,2 2-1 0 0,0 1 0 0 0,1 1 1 0 0,0 2-1 0 0,1 1 0 0 0,0 1 1 0 0,1 2-1 0 0,0 1 0 0 0,19-1-175 0 0,-47 8 4 0 0,0 0 0 0 0,-1 0 0 0 0,1 0 0 0 0,0 0 0 0 0,0 1 0 0 0,0 0-1 0 0,0 0 1 0 0,0 0 0 0 0,0 1 0 0 0,0-1 0 0 0,0 1 0 0 0,0 1 0 0 0,0-1 0 0 0,0 1 0 0 0,0-1 0 0 0,-1 1-1 0 0,1 1 1 0 0,-1-1 0 0 0,0 0 0 0 0,1 1 0 0 0,-1 0 0 0 0,0 0 0 0 0,-1 1 0 0 0,1-1 0 0 0,0 1-1 0 0,0 1-2 0 0,2 4 7 0 0,-1 0 0 0 0,0 0 0 0 0,0 1 0 0 0,-1 0 0 0 0,-1-1 0 0 0,0 1 1 0 0,0 1-1 0 0,-1-1 0 0 0,0 0 0 0 0,-1 1 0 0 0,0-1 0 0 0,0 0 1 0 0,-1 1-1 0 0,-1-1 0 0 0,1 1 0 0 0,-2-1 0 0 0,0 1 0 0 0,0-1 1 0 0,-1 0-1 0 0,0 0 0 0 0,0 0 0 0 0,-1 0 0 0 0,-1-1 0 0 0,0 0 1 0 0,0 0-1 0 0,-2 3-8 0 0,-9 12 13 0 0,0-2 1 0 0,-1 0 0 0 0,-2 0 0 0 0,0-2 0 0 0,-1 0-1 0 0,-1-1 1 0 0,0-2 0 0 0,-2 0 0 0 0,-8 5-14 0 0,-55 28-10 0 0,87-48 3 0 0,0-1 0 0 0,0 1-1 0 0,0-1 1 0 0,0 0 0 0 0,0 1-1 0 0,0-1 1 0 0,1 0 0 0 0,-1 0-1 0 0,0 0 1 0 0,1 0 0 0 0,-1 0 0 0 0,0 0-1 0 0,1-1 1 0 0,-1 1 0 0 0,1 0-1 0 0,-1-1 1 0 0,1 1 0 0 0,0-1-1 0 0,-1 1 1 0 0,1-1 0 0 0,-1 0-1 0 0,1 0 1 0 0,0 1 0 0 0,-1-1-1 0 0,1-1 1 0 0,0 1 0 0 0,0 0 7 0 0,22 4 29 0 0,-4-3-27 0 0,0 1 0 0 0,0 0 0 0 0,0 2 0 0 0,0 0-1 0 0,-1 1 1 0 0,1 1 0 0 0,-1 1 0 0 0,-1 1 0 0 0,1 1-1 0 0,-1 0 1 0 0,-1 1 0 0 0,0 1 0 0 0,0 1 0 0 0,-1 0-1 0 0,0 1 1 0 0,-1 1 0 0 0,3 4-2 0 0,-16-15 6 0 0,0 0-1 0 0,0 1 1 0 0,-1-1 0 0 0,1 1 0 0 0,-1-1 0 0 0,0 1-1 0 0,0-1 1 0 0,0 1 0 0 0,0 0 0 0 0,0 0 0 0 0,-1-1-1 0 0,0 1 1 0 0,0 0 0 0 0,0 0 0 0 0,0 0-1 0 0,-1-1 1 0 0,1 1 0 0 0,-1 0 0 0 0,0-1 0 0 0,0 1-1 0 0,0 0 1 0 0,-1-1 0 0 0,1 1 0 0 0,-1-1-1 0 0,0 0 1 0 0,0 0 0 0 0,0 1 0 0 0,0-1 0 0 0,0 0-1 0 0,-1-1 1 0 0,-2 3-6 0 0,-3 4 26 0 0,-1-1 0 0 0,0 1 0 0 0,-1-2 0 0 0,0 1 0 0 0,0-2-1 0 0,-1 1 1 0 0,0-1 0 0 0,0-1 0 0 0,-3 1-26 0 0,-10 4 50 0 0,-1-2 0 0 0,-1-1 0 0 0,1-1 0 0 0,-1-1 0 0 0,0-1 0 0 0,-1-2 0 0 0,1 0 0 0 0,-4-2-50 0 0,60-15-1526 0 0,26-1-1656 0 0,-31 10-1264 0 0,-1-1-4848 0 0,-15 3-560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8250 0 0,'0'0'2131'0'0,"0"0"-541"0"0,0 0-122 0 0,0 0 195 0 0,0 0 133 0 0,0 0-91 0 0,0 0-277 0 0,0 0-341 0 0,0 0-278 0 0,0 0-183 0 0,0 0-134 0 0,0 0-133 0 0,0 0-107 0 0,-15 27-80 0 0,-46 81-60 0 0,46-74-8 0 0,15-33-128 0 0,0-1 0 0 0,0 1 0 0 0,0-1 0 0 0,0 1 1 0 0,0-1-1 0 0,0 1 0 0 0,0-1 0 0 0,1 0 0 0 0,-1 1 0 0 0,0-1 1 0 0,0 1-1 0 0,0-1 0 0 0,0 1 0 0 0,1-1 0 0 0,-1 1 0 0 0,0-1 1 0 0,0 1-1 0 0,1-1 0 0 0,-1 0 0 0 0,0 1 0 0 0,1-1 0 0 0,-1 0 1 0 0,0 1-1 0 0,1-1 0 0 0,-1 0 0 0 0,1 1 0 0 0,-1-1 0 0 0,1 0 1 0 0,-1 0-1 0 0,0 0 0 0 0,1 1 0 0 0,-1-1 0 0 0,1 0 0 0 0,-1 0 1 0 0,1 0-1 0 0,-1 0 0 0 0,1 0 0 0 0,-1 0 0 0 0,1 0 0 0 0,-1 0 1 0 0,1 0-1 0 0,-1 0 0 0 0,1 0 0 0 0,-1 0 0 0 0,1 0 0 0 0,-1 0 1 0 0,1-1-1 0 0,-1 1 0 0 0,1 0 0 0 0,-1 0 0 0 0,0 0 0 0 0,1-1 1 0 0,-1 1-1 0 0,1 0 0 0 0,-1-1 0 0 0,0 1 0 0 0,1 0 0 0 0,-1-1 1 0 0,0 1-1 0 0,1 0 0 0 0,-1-1 24 0 0,16-11-3423 0 0,-5 1-5190 0 0,-7 4-1941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53 8610 0 0,'0'0'1642'0'0,"0"0"-285"0"0,0 0-54 0 0,0 0 96 0 0,0 0 47 0 0,0 0-127 0 0,0 0-256 0 0,0 0-243 0 0,0 0-179 0 0,0 0-113 0 0,0 0-30 0 0,0 0 10 0 0,0 0-27 0 0,-25 11-34 0 0,-75 37-51 0 0,32 7 174 0 0,52-35-515 0 0,1 0 0 0 0,1 1 0 0 0,0 0 1 0 0,2 1-1 0 0,0 0 0 0 0,2 1 1 0 0,1 1-1 0 0,0-1 0 0 0,2 1 1 0 0,0 1-1 0 0,2-1 0 0 0,1 1 1 0 0,1 0-1 0 0,1 0 0 0 0,1 13-55 0 0,2-31 11 0 0,-1 0 0 0 0,2 0-1 0 0,-1-1 1 0 0,1 1 0 0 0,0-1 0 0 0,0 1-1 0 0,1-1 1 0 0,-1 1 0 0 0,1-1 0 0 0,1 0-1 0 0,-1-1 1 0 0,1 1 0 0 0,1 0 0 0 0,-1-1-1 0 0,0 0 1 0 0,1 0 0 0 0,0 0 0 0 0,1-1-1 0 0,-1 0 1 0 0,1 0 0 0 0,-1 0 0 0 0,1 0-1 0 0,0-1 1 0 0,0 0 0 0 0,1-1 0 0 0,-1 1-1 0 0,1-1 1 0 0,-1 0 0 0 0,1-1 0 0 0,0 1-1 0 0,1-1-10 0 0,11 2 159 0 0,0-1 0 0 0,1 0 0 0 0,-1-2 0 0 0,0 0 0 0 0,0-1-1 0 0,1-1 1 0 0,-1-1 0 0 0,0 0 0 0 0,0-2 0 0 0,12-4-159 0 0,-9 1 210 0 0,-1-2 0 0 0,-1 0 0 0 0,1-1 0 0 0,-2-1-1 0 0,0-1 1 0 0,0-1 0 0 0,-1 0 0 0 0,-1-1 0 0 0,0-1 0 0 0,-1-1 0 0 0,-1 0 0 0 0,11-17-210 0 0,-17 22 40 0 0,-1-1 0 0 0,0 1 0 0 0,-1-2 0 0 0,0 1-1 0 0,-1-1 1 0 0,-1 0 0 0 0,0 0 0 0 0,-1 0 0 0 0,0-1 0 0 0,-1 1 0 0 0,-1-1 0 0 0,0 0-1 0 0,-1 0 1 0 0,-1 0 0 0 0,0 0 0 0 0,-1 0 0 0 0,-1 1 0 0 0,0-1 0 0 0,-1 0 0 0 0,-1-3-40 0 0,0 7-22 0 0,-1 0 0 0 0,0 0 1 0 0,0 0-1 0 0,-1 1 1 0 0,-1 0-1 0 0,1 0 0 0 0,-2 0 1 0 0,1 1-1 0 0,-1 0 1 0 0,-1 1-1 0 0,0 0 0 0 0,0 0 1 0 0,0 1-1 0 0,-1 0 1 0 0,0 0-1 0 0,0 1 0 0 0,-1 1 1 0 0,0-1-1 0 0,0 2 1 0 0,0 0-1 0 0,0 0 0 0 0,-1 1 1 0 0,1 0-1 0 0,-1 1 1 0 0,0 1-1 0 0,-1-1 22 0 0,-3 1-292 0 0,-1 1 0 0 0,1 0 0 0 0,0 1 0 0 0,-1 0 1 0 0,1 2-1 0 0,0 0 0 0 0,0 0 0 0 0,1 2 0 0 0,-1 0 0 0 0,1 1 0 0 0,0 0 0 0 0,0 1 0 0 0,1 1 0 0 0,0 0 1 0 0,0 1-1 0 0,1 1 0 0 0,-5 4 292 0 0,-19 18-4059 0 0,13-10-3146 0 0,7-3-4951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302 137 3169 0 0,'0'0'2187'0'0,"0"0"-259"0"0,0 0 34 0 0,0 0 130 0 0,0 0 0 0 0,0 0-173 0 0,0 0-307 0 0,0 0-329 0 0,0 0-242 0 0,0 0-151 0 0,0 0-123 0 0,0 0-96 0 0,0 0-91 0 0,1-6-73 0 0,0 0-1254 0 0,0-8 3879 0 0,0 29-860 0 0,-34 143-2103 0 0,9-84-205 0 0,-4 0 0 0 0,-3-2 0 0 0,-3-2 0 0 0,-3 0 0 0 0,-41 56 36 0 0,38-45-1741 0 0,42-77-6537 0 0,17-27-3561 0 0,-15 16 6351 0 0</inkml:trace>
  <inkml:trace contextRef="#ctx0" brushRef="#br0" timeOffset="501.181">240 262 0 0 0,'0'0'1844'0'0,"0"0"294"0"0,0 0 161 0 0,0 0 41 0 0,0 0-72 0 0,0 0-160 0 0,0 0-259 0 0,0 0-302 0 0,0 0-262 0 0,0 0-214 0 0,0 0-148 0 0,0 0-111 0 0,0 0-57 0 0,4-28-47 0 0,13-82-90 0 0,-12 82-109 0 0,39 85 1237 0 0,-32-25-1593 0 0,-2 0 0 0 0,-1 0 0 0 0,-2 1 0 0 0,0 0 0 0 0,-2 9-153 0 0,13 58 111 0 0,-3-15-81 0 0,27 91 34 0 0,-13-132-64 0 0,1-62 1230 0 0,-14-1-1074 0 0,-2-1 0 0 0,0-1-1 0 0,-1 0 1 0 0,0-1 0 0 0,-2 0-1 0 0,-1-1 1 0 0,-1 0 0 0 0,-1 0-1 0 0,-1-1 1 0 0,3-16-156 0 0,13-62 140 0 0,-12 48-95 0 0,2 0 0 0 0,3 1 1 0 0,2 0-1 0 0,5-6-45 0 0,13-51-436 0 0,-36 109 112 0 0,0 1-224 0 0,-2 19-3184 0 0,2-9-1215 0 0,-2-2-6971 0 0</inkml:trace>
  <inkml:trace contextRef="#ctx0" brushRef="#br0" timeOffset="1726.17">1241 387 0 0 0,'0'0'972'0'0,"0"0"661"0"0,0 0 155 0 0,0 0-124 0 0,0 0-191 0 0,0 0-196 0 0,0 0-61 0 0,0 0-42 0 0,0 0-3 0 0,0 0-9 0 0,0 0-12 0 0,0-8-25 0 0,-3-25-65 0 0,-15 10 4042 0 0,-21 17-3286 0 0,36 6-1591 0 0,-91 15 2019 0 0,90-14-2212 0 0,0 0-1 0 0,0 0 0 0 0,0 0 1 0 0,0 1-1 0 0,0 0 1 0 0,1 0-1 0 0,-1 0 0 0 0,1 0 1 0 0,0 0-1 0 0,-1 1 1 0 0,1-1-1 0 0,0 1 0 0 0,0 0 1 0 0,1 0-1 0 0,-1 0 1 0 0,0 1-1 0 0,1-1 0 0 0,0 0 1 0 0,0 1-1 0 0,0 0 1 0 0,0-1-1 0 0,1 1 0 0 0,-1 0 1 0 0,0 4-32 0 0,0 1 7 0 0,1-4-5 0 0,0-1-1 0 0,0 0 1 0 0,0 1 0 0 0,1-1-1 0 0,-1 1 1 0 0,1-1 0 0 0,0 0-1 0 0,0 1 1 0 0,1-1 0 0 0,-1 1-1 0 0,1-1 1 0 0,0 1 0 0 0,0-1-1 0 0,0 0 1 0 0,1 0 0 0 0,0 1-1 0 0,0-1 1 0 0,0 0-1 0 0,0 0-1 0 0,77 49 298 0 0,-22-21-78 0 0,-53-27-193 0 0,0 1 0 0 0,0 0-1 0 0,-1 0 1 0 0,0 0 0 0 0,0 0 0 0 0,0 1 0 0 0,-1-1 0 0 0,1 1-1 0 0,-2 0 1 0 0,1 0 0 0 0,-1 0 0 0 0,0-1 0 0 0,0 1-1 0 0,-1 0 1 0 0,0 0 0 0 0,0 0 0 0 0,-1 0 0 0 0,0 0 0 0 0,0 0-1 0 0,-1 0 1 0 0,0 0 0 0 0,0-1 0 0 0,0 1 0 0 0,-1-1 0 0 0,0 1-1 0 0,-2 3-26 0 0,3-5 41 0 0,0 0 0 0 0,0 0-1 0 0,0 0 1 0 0,0-1-1 0 0,-1 1 1 0 0,0-1 0 0 0,0 1-1 0 0,0-1 1 0 0,-1 0-1 0 0,1 0 1 0 0,-1 0-1 0 0,0-1 1 0 0,0 1 0 0 0,0-1-1 0 0,-1 0 1 0 0,-3 2-41 0 0,1-3 33 0 0,0-1 0 0 0,0 0 1 0 0,1-1-1 0 0,-1 0 0 0 0,0 0 0 0 0,0 0 1 0 0,0 0-1 0 0,1-1 0 0 0,-1-1 0 0 0,0 1 0 0 0,1-1 1 0 0,-1 0-1 0 0,1 0 0 0 0,-1-1 0 0 0,1 0 1 0 0,0 0-1 0 0,0 0 0 0 0,0-1 0 0 0,1 0 1 0 0,-1 0-1 0 0,0-1-33 0 0,-48-25 25 0 0,22 11-2394 0 0,32 18 170 0 0,0 1-3508 0 0,0 0-6777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7:58.2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1 656 0 0 0,'40'-29'1212'0'0,"16"29"1021"0"0,53 11 1250 0 0,219-38-466 0 0,34 17-2721 0 0,-296 6-128 0 0,0-3-1 0 0,-1-2 1 0 0,19-8-168 0 0,-14 4 40 0 0,5-1 6 0 0,1 4 0 0 0,1 3 0 0 0,7 3-46 0 0,358-14-56 0 0,-79 29-122 0 0,-187 4 232 0 0,1-7 1 0 0,28-9-55 0 0,-93 1 52 0 0,478-18 88 0 0,-281 2-81 0 0,-17-5-53 0 0,89 18-299 0 0,-14 31-243 0 0,-91-41 555 0 0,-99 4-69 0 0,405-16-87 0 0,40-9-79 0 0,14 13 144 0 0,-269 10 50 0 0,38-4 10 0 0,-77-13 126 0 0,112-3-25 0 0,-102 54-190 0 0,-240-13 33 0 0,254 8-139 0 0,-48-10 306 0 0,57-8 134 0 0,-89-22 37 0 0,68-11 282 0 0,105 14-552 0 0,387 23 200 0 0,-496-14 420 0 0,9-16-620 0 0,1 10 444 0 0,210 9 123 0 0,63-12 77 0 0,-573 16-621 0 0,560-30 471 0 0,-132 25-407 0 0,111-22 146 0 0,52 16-178 0 0,-113-15 105 0 0,-331 20-134 0 0,0 9 0 0 0,72 14-26 0 0,-240-13-9 0 0,248-1 126 0 0,-118-6-144 0 0,1 7-1 0 0,21 9 28 0 0,167 14 8 0 0,-155-12 7 0 0,106 13-108 0 0,36-13 93 0 0,-25-1 70 0 0,24 33-92 0 0,-32-25 217 0 0,153-18 210 0 0,-221-2-318 0 0,-42-13-1 0 0,146-31 58 0 0,-27 27-105 0 0,237 14 168 0 0,-185-7-99 0 0,-111-17 184 0 0,121 4 37 0 0,-132-6 267 0 0,-86 8-220 0 0,-24-2 362 0 0,-109 17-596 0 0,13-2 113 0 0,-30 9-209 0 0,-1 0-6 0 0,0 0-7 0 0,0 0 0 0 0,0 0 6 0 0,21-3 2028 0 0,173-19-1930 0 0,0 18-73 0 0,-173 4-142 0 0,1 2 0 0 0,0 1-1 0 0,-1 0 1 0 0,0 2 0 0 0,0 0-1 0 0,0 2 1 0 0,0 0 0 0 0,-1 1 78 0 0,8 9-1692 0 0,-17-1-7307 0 0,-10-8-468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8:4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494 359 0 0 0,'0'0'256'0'0,"0"0"1036"0"0,0 0 433 0 0,0 0 63 0 0,0 0-81 0 0,0 0-224 0 0,0 0-249 0 0,0 0-151 0 0,0 0-105 0 0,0 0-52 0 0,1-3-24 0 0,4-18 1012 0 0,-4 17-1517 0 0,0 0 0 0 0,0 0-1 0 0,0 1 1 0 0,0-1 0 0 0,0 0-1 0 0,-1 0 1 0 0,1 0 0 0 0,-1 0-1 0 0,0 0 1 0 0,-1 0 0 0 0,1 0-1 0 0,-1 0 1 0 0,1 0 0 0 0,-1 1-1 0 0,0-1 1 0 0,-1 0 0 0 0,1 0-1 0 0,-1 1 1 0 0,0-2-397 0 0,-50-51 1932 0 0,-13 22-919 0 0,-40 36-312 0 0,98 1-679 0 0,-1 0-1 0 0,1 1 1 0 0,0 1 0 0 0,0-1-1 0 0,1 1 1 0 0,-1 0 0 0 0,1 0-1 0 0,0 1 1 0 0,0 0-1 0 0,1 0 1 0 0,0 1 0 0 0,0-1-1 0 0,0 2-21 0 0,-1 2 24 0 0,0 2-1 0 0,1-1 0 0 0,0 1 1 0 0,1-1-1 0 0,0 1 0 0 0,1 1 0 0 0,0-1 1 0 0,1 0-1 0 0,0 1 0 0 0,1-1 1 0 0,1 1-1 0 0,0-1 0 0 0,1 1 1 0 0,0-1-1 0 0,1 6-23 0 0,35 171 281 0 0,19-17-21 0 0,14 23-113 0 0,-61-155 0 0 0,-3 1 1 0 0,-2 0-1 0 0,-1-1 0 0 0,-2 29-147 0 0,15 50 230 0 0,-5-26-45 0 0,-24-61 42 0 0,-23 8-22 0 0,-24-10 10 0 0,-36-26 214 0 0,69-15-246 0 0,-9-19 20 0 0,0-6-97 0 0,-11-18 69 0 0,39 50 510 0 0,6 3-3940 0 0,1 1-4806 0 0,1 0-4291 0 0</inkml:trace>
  <inkml:trace contextRef="#ctx0" brushRef="#br0" timeOffset="5961.736">525 1390 0 0 0,'0'0'232'0'0,"0"0"630"0"0,0 0 250 0 0,7-4 76 0 0,27-21 1277 0 0,-33 25 7467 0 0,-5 2-5116 0 0,-32 18-4793 0 0,31-15 9 0 0,-1 0 0 0 0,1 1 1 0 0,1-1-1 0 0,-1 1 1 0 0,1 0-1 0 0,0 1 0 0 0,0-1 1 0 0,1 1-1 0 0,0-1 0 0 0,0 1 1 0 0,1 0-1 0 0,-1 0 1 0 0,1 0-1 0 0,1 0 0 0 0,0 1 1 0 0,0-1-1 0 0,0 0 0 0 0,1 1 1 0 0,0-1-1 0 0,0 1 0 0 0,1-1 1 0 0,0 0-1 0 0,0 0 1 0 0,1 1-1 0 0,0-1 0 0 0,0 1-32 0 0,44 59 724 0 0,-44-65-640 0 0,-1 1 0 0 0,1-1 0 0 0,0 0-1 0 0,0 0 1 0 0,0 0 0 0 0,0 0 0 0 0,0 0-1 0 0,0 0 1 0 0,0 0 0 0 0,1 0 0 0 0,-1-1-1 0 0,1 0 1 0 0,-1 1 0 0 0,1-1 0 0 0,-1 0-1 0 0,1 0 1 0 0,0 0 0 0 0,0 0 0 0 0,-1-1-1 0 0,1 1 1 0 0,0-1 0 0 0,0 0 0 0 0,0 0-1 0 0,0 0 1 0 0,-1 0 0 0 0,1 0-1 0 0,0-1 1 0 0,0 1 0 0 0,0-1 0 0 0,0 1-1 0 0,-1-1 1 0 0,1 0 0 0 0,0 0 0 0 0,0-1-84 0 0,98-53 947 0 0,-88 47-853 0 0,15-33 417 0 0,-13-29-44 0 0,-24 1-131 0 0,-7 28-173 0 0,-5 23-89 0 0,-6 3 56 0 0,-16 4-134 0 0,-58 15-3 0 0,83 1-379 0 0,7 0-4081 0 0,4-1-2393 0 0,4-3-4164 0 0</inkml:trace>
  <inkml:trace contextRef="#ctx0" brushRef="#br0" timeOffset="9624.093">689 54 0 0 0,'0'0'1332'0'0,"0"0"169"0"0,0 0 144 0 0,0 0 76 0 0,0 0-2 0 0,0 0-48 0 0,0 0-147 0 0,0 0-161 0 0,0 0-177 0 0,0 0-170 0 0,-6 4 6043 0 0,-19 14-6897 0 0,-23 40 719 0 0,19 50-125 0 0,28-104-708 0 0,1 0 1 0 0,0 0-1 0 0,0-1 1 0 0,0 1-1 0 0,1 0 1 0 0,-1 0-1 0 0,1 0 1 0 0,0 0 0 0 0,0 0-1 0 0,0 0 1 0 0,1-1-1 0 0,-1 1 1 0 0,1 0-1 0 0,0-1 1 0 0,0 1-1 0 0,0-1 1 0 0,1 0-1 0 0,-1 0 1 0 0,1 0-1 0 0,0 0 1 0 0,0 0 0 0 0,0-1-1 0 0,0 1 1 0 0,0-1-1 0 0,0 0 1 0 0,1 1-1 0 0,-1-2 1 0 0,1 1-1 0 0,-1 0 1 0 0,1-1-1 0 0,0 0 1 0 0,0 1-1 0 0,-1-1 1 0 0,1-1 0 0 0,0 1-1 0 0,0-1 1 0 0,0 1-1 0 0,2-1-48 0 0,91 7 890 0 0,-96-7-888 0 0,1 1 29 0 0,0-1 0 0 0,-1 0 1 0 0,1 0-1 0 0,0 1 0 0 0,0-1 0 0 0,0 0 0 0 0,0 0 1 0 0,0-1-1 0 0,0 1 0 0 0,-1 0 0 0 0,1-1 1 0 0,0 1-1 0 0,0-1 0 0 0,0 1 0 0 0,-1-1 1 0 0,1 0-1 0 0,0 0 0 0 0,-1 0 0 0 0,1 0 0 0 0,-1 0 1 0 0,1 0-1 0 0,-1 0 0 0 0,1-1 0 0 0,-1 1 1 0 0,0 0-1 0 0,0-1 0 0 0,1 1 0 0 0,-1-1 0 0 0,0 1 1 0 0,0-1-1 0 0,-1 0 0 0 0,2-1-31 0 0,5-8 67 0 0,0-1 0 0 0,-1 0 0 0 0,-1-1-1 0 0,0 1 1 0 0,0-1 0 0 0,-1 0 0 0 0,-1-1 0 0 0,0 1-1 0 0,-1 0 1 0 0,0-1 0 0 0,-1 0 0 0 0,-1-8-67 0 0,0 11 68 0 0,-14-60 162 0 0,-5 41-55 0 0,12 26-196 0 0,0-1-1 0 0,0 1 1 0 0,-1 0-1 0 0,0 0 1 0 0,0 1 0 0 0,0 0-1 0 0,0 0 1 0 0,0 1-1 0 0,0 0 1 0 0,-1 1-1 0 0,1-1 1 0 0,-1 2 0 0 0,1-1-1 0 0,-1 1 1 0 0,1 1-1 0 0,-8 0 22 0 0,13-1-37 0 0,-8 13-2882 0 0,6-8-832 0 0,3-1-4046 0 0,2-4-4214 0 0</inkml:trace>
  <inkml:trace contextRef="#ctx0" brushRef="#br0" timeOffset="10641.949">1021 227 720 0 0,'0'0'2415'0'0,"0"0"-430"0"0,0 0-260 0 0,0 0-7 0 0,0 0 61 0 0,0 0-76 0 0,0 0-256 0 0,0 0-341 0 0,0 0-269 0 0,0 0-151 0 0,0 0-75 0 0,0 0-50 0 0,3 29 2576 0 0,-6-15-2396 0 0,13-17 1410 0 0,20-22-1156 0 0,-30 25-943 0 0,0 0 20 0 0,0 0 20 0 0,0 0 6 0 0,0 0 3 0 0,0 0-6 0 0,0 0-9 0 0,0 0 12 0 0,0 0-10 0 0,0 0-15 0 0,-23 24 690 0 0,19-22-5749 0 0,4-3-5418 0 0,1-2-141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8:58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104 111 0 0 0,'0'0'201'0'0,"3"-5"460"0"0,12-15 141 0 0,-11 15 41 0 0,-4 5 25 0 0,0 0 26 0 0,0 0-13 0 0,0 0-23 0 0,8-8 2143 0 0,-5 5 2944 0 0,-8-10-1469 0 0,-14 11-2297 0 0,7 2-2019 0 0,-31 7 1343 0 0,39-4-1439 0 0,1 1 0 0 0,-1-1 0 0 0,1 1 0 0 0,0 0 0 0 0,0 0 0 0 0,0 0 0 0 0,0 0 0 0 0,1 0 0 0 0,-1 1 0 0 0,1-1 0 0 0,0 1 0 0 0,0-1 0 0 0,1 1 0 0 0,0 0 0 0 0,0 0 0 0 0,0 0 0 0 0,0 0 0 0 0,1 0 0 0 0,-1 0 0 0 0,1 0 0 0 0,1 0 0 0 0,-1 0 0 0 0,1 0 0 0 0,0-1 0 0 0,0 1 0 0 0,0 0 0 0 0,2 4-64 0 0,30 45 436 0 0,17-13 158 0 0,-19-33-121 0 0,36-15 479 0 0,-22-26-472 0 0,-25 0-229 0 0,-3-5-90 0 0,-6 17-62 0 0,-13-38 416 0 0,-15 29-447 0 0,-1-3 5 0 0,-8 6-53 0 0,19 25-35 0 0,0-1-1 0 0,0 1 1 0 0,0 0 0 0 0,0 0-1 0 0,-1 1 1 0 0,1 0-1 0 0,0 0 1 0 0,-1 1 0 0 0,1 0-1 0 0,-1 0 1 0 0,1 1-1 0 0,0 0 1 0 0,-1 0 0 0 0,1 1-1 0 0,0 0 1 0 0,0 0-1 0 0,0 1 1 0 0,0 0 0 0 0,0 0-1 0 0,1 0 1 0 0,-1 1-1 0 0,1 0 1 0 0,-1 1 15 0 0,1-2-27 0 0,-15 15-248 0 0,18-11-2425 0 0,12 1-7185 0 0,-4-4-1955 0 0</inkml:trace>
  <inkml:trace contextRef="#ctx0" brushRef="#br0" timeOffset="1419.327">104 287 0 0 0,'0'0'847'0'0,"0"0"182"0"0,0 0 30 0 0,0 0-5 0 0,0 0 14 0 0,0 0-1 0 0,0 0-29 0 0,0 0-52 0 0,0 0-67 0 0,2-3-52 0 0,10-16 716 0 0,-15 3 9344 0 0,-19 25-8623 0 0,-29 41-1488 0 0,24 7 116 0 0,25-53-859 0 0,-1 1 0 0 0,1-1 0 0 0,1 1 0 0 0,-1 0-1 0 0,1-1 1 0 0,0 1 0 0 0,0 0 0 0 0,0 0 0 0 0,1 0-1 0 0,0 0 1 0 0,-1 0 0 0 0,2 0 0 0 0,-1 0 0 0 0,1 0 0 0 0,0 0-73 0 0,0-1 25 0 0,1 0 0 0 0,0 0 0 0 0,0 0 1 0 0,1-1-1 0 0,-1 1 0 0 0,1 0 0 0 0,0-1 1 0 0,0 0-1 0 0,0 0 0 0 0,0 0 0 0 0,0 0 1 0 0,1 0-1 0 0,0-1 0 0 0,-1 0 1 0 0,1 1-1 0 0,0-1 0 0 0,0 0 0 0 0,3 0-25 0 0,-2 0 47 0 0,0-1 0 0 0,0 0 0 0 0,0 0 0 0 0,0-1 0 0 0,1 1 0 0 0,-1-1-1 0 0,0 0 1 0 0,0 0 0 0 0,0-1 0 0 0,1 0 0 0 0,-1 0 0 0 0,0 0 0 0 0,0 0-1 0 0,4-3-46 0 0,45-28 282 0 0,-17 8-87 0 0,-21 3 1 0 0,-2-5 4 0 0,-3-72 152 0 0,-30 60-312 0 0,-2 2-12 0 0,20 34-34 0 0,-1 0 0 0 0,0 1 0 0 0,0 0 1 0 0,-1-1-1 0 0,1 1 0 0 0,0 0 0 0 0,0 0 1 0 0,-1 0-1 0 0,1 0 0 0 0,0 0 0 0 0,-1 1 1 0 0,1-1-1 0 0,-1 1 0 0 0,1-1 0 0 0,-1 1 0 0 0,1 0 1 0 0,-1 0-1 0 0,1 0 0 0 0,-1 0 0 0 0,1 1 1 0 0,-1-1-1 0 0,1 1 0 0 0,-1-1 0 0 0,1 1 1 0 0,0 0-1 0 0,-1 0 0 0 0,1 0 0 0 0,0 0 1 0 0,0 1-1 0 0,0-1 0 0 0,-1 0 6 0 0,-33 11-913 0 0,36-12 551 0 0,0 0-181 0 0,0 0-328 0 0,0 0-582 0 0,0 0-1072 0 0,0 0-3243 0 0,0 0-6361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06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4 0 0 0,'0'0'1220'0'0,"0"0"90"0"0,0 0 29 0 0,0 0-126 0 0,0 0-135 0 0,0 0-120 0 0,0 0-130 0 0,3-1-25 0 0,0 0-372 0 0,3 0-150 0 0,1 0 3852 0 0,-6 1-3368 0 0,-1 0-22 0 0,0 0-23 0 0,0 0-6 0 0,0 0-53 0 0,0 0-45 0 0,0 0-44 0 0,0 0-50 0 0,0 0-20 0 0,0 0-13 0 0,0 0-24 0 0,0 0-41 0 0,0 0-21 0 0,0 0-32 0 0,0 0-23 0 0,0 0-15 0 0,0 0-44 0 0,0 0-19 0 0,0 0-21 0 0,-32 0 397 0 0,-22 0-59 0 0,52 2-549 0 0,0-1 0 0 0,0 1 0 0 0,0-1 0 0 0,1 1 0 0 0,-1-1 0 0 0,0 1 0 0 0,1 0 1 0 0,-1 0-1 0 0,1 0 0 0 0,0 0 0 0 0,0 0 0 0 0,0 0 0 0 0,0 0 0 0 0,0 1 1 0 0,0-1-1 0 0,0 0 0 0 0,1 0 0 0 0,-1 1 0 0 0,1-1 0 0 0,-1 1 0 0 0,1-1 0 0 0,0 0 1 0 0,0 1-1 0 0,0-1 0 0 0,0 1 0 0 0,1-1 0 0 0,-1 0 0 0 0,1 1 0 0 0,-1-1 1 0 0,1 1-39 0 0,-1 6 40 0 0,56 27 169 0 0,-6-7-46 0 0,-36-6-94 0 0,-8-6 62 0 0,-6-16-126 0 0,0-1 5 0 0,0 0-1 0 0,0 0 4 0 0,1 26 401 0 0,-2-24-375 0 0,0 1-1 0 0,0-1 1 0 0,0 1 0 0 0,0-1 0 0 0,-1 1 0 0 0,1-1 0 0 0,-1 0-1 0 0,0 1 1 0 0,0-1 0 0 0,0 0 0 0 0,0 0 0 0 0,0 0 0 0 0,0-1 0 0 0,-1 1-1 0 0,1 0 1 0 0,0-1 0 0 0,-1 0 0 0 0,1 1 0 0 0,-1-1 0 0 0,0 0-1 0 0,1 0 1 0 0,-1-1 0 0 0,0 1 0 0 0,0 0 0 0 0,1-1 0 0 0,-1 0 0 0 0,0 0-1 0 0,0 0 1 0 0,0 0 0 0 0,1 0 0 0 0,-2 0-39 0 0,-72 0 532 0 0,18-4-464 0 0,56 2 735 0 0,1 1-3391 0 0,0 0-7213 0 0,2 1-2546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1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22 225 0 0 0,'0'0'1183'0'0,"0"0"145"0"0,0 0 155 0 0,0 0 187 0 0,0 0 137 0 0,0 0-55 0 0,0 0-86 0 0,0 0-143 0 0,0 0-157 0 0,0 0-87 0 0,0 0-103 0 0,0 0-109 0 0,0 0-108 0 0,-5 0-134 0 0,-12 0 860 0 0,28 0 2489 0 0,19-1-3531 0 0,1-3 0 0 0,-1 0 0 0 0,0-2 0 0 0,-1-1 0 0 0,19-7-643 0 0,-16 7 147 0 0,0 2 1 0 0,1 1-1 0 0,-1 1 0 0 0,1 2 0 0 0,17 2-147 0 0,-21-1 63 0 0,-4 11 8 0 0,-35-15 109 0 0,0 0 0 0 0,0 0 0 0 0,1-1 0 0 0,-1 0 0 0 0,1-1 0 0 0,0 0 0 0 0,1-1 0 0 0,0 1 0 0 0,0-2 0 0 0,0 1 0 0 0,-4-7-180 0 0,-34-39-11 0 0,43 48 259 0 0,-8-17-1534 0 0,24 5-4480 0 0,-7 13-326 0 0,-2 1-6344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08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83 118 0 0 0,'0'0'1018'0'0,"0"0"343"0"0,0 0 17 0 0,0 0-133 0 0,0 0-186 0 0,0 0-76 0 0,0 0 40 0 0,0-5 60 0 0,0-10-241 0 0,0 2 2514 0 0,-3 7 8978 0 0,2 20-9704 0 0,2 1-3493 0 0,53 190 1532 0 0,-50-186-570 0 0,0 1-1 0 0,-2-1 1 0 0,0 1 0 0 0,-1-1-1 0 0,-1 1 1 0 0,-1 0 0 0 0,0 0 0 0 0,-2-1-1 0 0,0 1 1 0 0,-4 9-99 0 0,-7 45 267 0 0,12 39-181 0 0,3-69 1 0 0,0 8 8 0 0,-1-51-66 0 0,0 18 113 0 0,-1-25-2308 0 0,2-17-4230 0 0,3 8-2601 0 0,-2 10-2815 0 0</inkml:trace>
  <inkml:trace contextRef="#ctx0" brushRef="#br0" timeOffset="738.631">52 74 0 0 0,'0'0'375'0'0,"0"0"914"0"0,0 0 318 0 0,0 0-5 0 0,0 0-131 0 0,0 0-188 0 0,0 0-181 0 0,0 0-146 0 0,0 0-100 0 0,0 0-100 0 0,0 0-18 0 0,-8-5 36 0 0,-26-14 41 0 0,25 14 21 0 0,9 5-31 0 0,0 0-60 0 0,0 0-55 0 0,0 0-36 0 0,0 0 19 0 0,0 0-3 0 0,0 0-14 0 0,0 0-29 0 0,17-8 2830 0 0,63-14-1555 0 0,-68 20-1746 0 0,168-2 1066 0 0,-172 5-1202 0 0,0 0-1 0 0,-1 0 1 0 0,1 1-1 0 0,-1 0 1 0 0,1 1-1 0 0,-1 0 1 0 0,0 0-1 0 0,0 0 1 0 0,0 1-1 0 0,-1 0 1 0 0,1 0-1 0 0,-1 1 1 0 0,0-1-1 0 0,0 2 1 0 0,-1-1-1 0 0,1 0 0 0 0,-1 1 1 0 0,0 0-1 0 0,-1 0 1 0 0,1 1-1 0 0,-1-1 1 0 0,0 2-20 0 0,1 5 48 0 0,0 1-1 0 0,-1 0 1 0 0,0 0 0 0 0,-1 0 0 0 0,-1 1 0 0 0,0-1-1 0 0,-1 1 1 0 0,0-1 0 0 0,-2 1 0 0 0,1-1-1 0 0,-2 1 1 0 0,-1 8-48 0 0,0-15 35 0 0,1 0 0 0 0,-1 0 0 0 0,0 0 0 0 0,0-1 0 0 0,-1 1-1 0 0,0-1 1 0 0,-1 0 0 0 0,1 0 0 0 0,-2 0 0 0 0,1-1 0 0 0,0 0-1 0 0,-1 0 1 0 0,0 0 0 0 0,-1 0 0 0 0,-1 0-35 0 0,2 0 20 0 0,-2-1 0 0 0,1 0-1 0 0,0 0 1 0 0,-1 0 0 0 0,0-1 0 0 0,0 0-1 0 0,-1 0 1 0 0,1-1 0 0 0,-1 0 0 0 0,0-1-1 0 0,-2 1-19 0 0,-138 26 86 0 0,67-26-598 0 0,81-3 229 0 0,1 0-191 0 0,0 0-303 0 0,0 0-439 0 0,0-7-8580 0 0,1 3 2477 0 0,0 1-849 0 0</inkml:trace>
  <inkml:trace contextRef="#ctx0" brushRef="#br0" timeOffset="6165.291">842 586 1312 0 0,'0'0'2463'0'0,"0"0"-754"0"0,0 0-342 0 0,0 0 14 0 0,0 0-19 0 0,0 0-44 0 0,0 0-194 0 0,0 0-260 0 0,0 0-102 0 0,0 0-114 0 0,0 0-109 0 0,-3-1-31 0 0,-77-5 6765 0 0,2 39-5350 0 0,67-26-1855 0 0,1 0-1 0 0,0 1 1 0 0,0 0-1 0 0,0 1 0 0 0,1 0 1 0 0,1 1-1 0 0,0 0 1 0 0,0 0-1 0 0,-3 7-67 0 0,-26 57 103 0 0,35-69-87 0 0,1-1 0 0 0,-1 1 0 0 0,1-1 1 0 0,0 1-1 0 0,0 0 0 0 0,0-1 0 0 0,1 1 0 0 0,0 0 1 0 0,0 0-1 0 0,0 0 0 0 0,0-1 0 0 0,1 1 0 0 0,0 0 1 0 0,0 0-1 0 0,0-1 0 0 0,1 1 0 0 0,-1-1 0 0 0,1 1 1 0 0,0-1-1 0 0,0 0 0 0 0,1 1 0 0 0,-1-1 1 0 0,1 0-1 0 0,0-1 0 0 0,0 1 0 0 0,0 0 0 0 0,1-1 1 0 0,-1 0-1 0 0,1 0 0 0 0,0 0 0 0 0,-1 0 0 0 0,1 0 1 0 0,1-1-1 0 0,-1 0 0 0 0,0 0 0 0 0,1 0 0 0 0,-1 0 1 0 0,1-1-1 0 0,0 1-16 0 0,2-1 85 0 0,-1 1 1 0 0,1-1-1 0 0,0 0 1 0 0,0-1-1 0 0,0 1 0 0 0,0-1 1 0 0,0-1-1 0 0,0 1 1 0 0,0-1-1 0 0,0-1 0 0 0,0 1 1 0 0,-1-1-1 0 0,1 0 1 0 0,0-1-1 0 0,-1 1 1 0 0,0-1-1 0 0,0-1 0 0 0,0 1 1 0 0,2-2-86 0 0,95-88 992 0 0,-50 23-612 0 0,-37 42-312 0 0,0 0 0 0 0,-2 0 0 0 0,-1-1 0 0 0,-1-1 0 0 0,-2 0 0 0 0,-1-1 0 0 0,-1 0 0 0 0,-2 0 0 0 0,-1-1 0 0 0,-1 0 0 0 0,-2-13-68 0 0,0 31 16 0 0,-1 0 1 0 0,-1 0-1 0 0,0 0 0 0 0,-1 1 0 0 0,-1-1 0 0 0,0 0 0 0 0,-1 1 0 0 0,0-1 1 0 0,-1 1-1 0 0,-2-4-16 0 0,-82-138 161 0 0,49 107-162 0 0,18 34 78 0 0,21 14-72 0 0,0 0-15 0 0,0 0 4 0 0,-19 47-19 0 0,11-17 43 0 0,2 1 0 0 0,0 0 0 0 0,2-1 0 0 0,2 1 0 0 0,1 0 0 0 0,1 3-18 0 0,28 220 93 0 0,36-33 330 0 0,-55-89-91 0 0,0-107-257 0 0,-9-24-64 0 0,0-1-13 0 0,0 0 4 0 0,0 0-9 0 0,0 0 19 0 0,0 0 8 0 0,0 0-16 0 0,0 0-20 0 0,0 0 25 0 0,0 0-14 0 0,0 0-10 0 0,0 0 19 0 0,0 0-10 0 0,0 0 11 0 0,0 0 16 0 0,0 0 18 0 0,0 0-38 0 0,0 0-10 0 0,0 0 8 0 0,0 0-31 0 0,0 0 40 0 0,0 0 24 0 0,0 0-22 0 0,0 0-32 0 0,0 0 19 0 0,0 0-2 0 0,0 0 1 0 0,0 0 10 0 0,0 0-11 0 0,0 0 20 0 0,0 0 13 0 0,0 0-28 0 0,0 0-8 0 0,0 0-15 0 0,0 0-41 0 0,0 0 49 0 0,0 0 7 0 0,0 0 20 0 0,0 0-61 0 0,0 0-39 0 0,0 0-53 0 0,0-19-2240 0 0,9-17-3641 0 0,-3 21-2576 0 0,-4 4-3880 0 0</inkml:trace>
  <inkml:trace contextRef="#ctx0" brushRef="#br0" timeOffset="7129.73">1367 63 24 0 0,'0'0'1807'0'0,"0"0"69"0"0,0 0 81 0 0,0 0 61 0 0,0 0-169 0 0,0 0-183 0 0,0 0-155 0 0,0 0-195 0 0,0 0-130 0 0,0 0-109 0 0,0 0-123 0 0,0 0-138 0 0,0 0-84 0 0,-1-3-77 0 0,0-6 2859 0 0,1 10-3148 0 0,0-1-14 0 0,0 0-10 0 0,0 0-16 0 0,-2 16 1007 0 0,-15 68 37 0 0,-72 249-254 0 0,61-244-1033 0 0,-58 154 217 0 0,78-175-195 0 0,10-66-73 0 0,0 0-1 0 0,0 0 0 0 0,1-1 0 0 0,-1 1 1 0 0,0-1-1 0 0,1 1 0 0 0,0-1 1 0 0,-1 0-1 0 0,1 0 0 0 0,0 0 0 0 0,-1 0 1 0 0,1 0-1 0 0,0-1 0 0 0,0 1 0 0 0,0-1 1 0 0,0 0-1 0 0,0 0 0 0 0,0 0 0 0 0,-1 0 1 0 0,1 0-1 0 0,0-1 0 0 0,0 1-31 0 0,-2 0 5 0 0,169-26 660 0 0,-152 26-606 0 0,-18 0-38 0 0,0 0-1 0 0,0 0-32 0 0,0 0 4 0 0,0 0 11 0 0,0 0-3 0 0,0 0 20 0 0,0 0 9 0 0,0 0-6 0 0,0 0-17 0 0,0 0-12 0 0,0 0 11 0 0,0 0-18 0 0,0 0-9 0 0,0 0 30 0 0,0 0 12 0 0,0 0 3 0 0,0 0-47 0 0,0 0 8 0 0,0 0 43 0 0,0 0-6 0 0,0 0-38 0 0,-22-37-7163 0 0,20 33 5481 0 0,-3-6-8288 0 0,5 6-1323 0 0</inkml:trace>
  <inkml:trace contextRef="#ctx0" brushRef="#br0" timeOffset="7596.282">1078 402 1680 0 0,'0'0'2852'0'0,"0"0"-548"0"0,0 0-307 0 0,0 0-57 0 0,0 0-56 0 0,0 0-191 0 0,0 0-292 0 0,0 0-264 0 0,0 0-213 0 0,0 0-147 0 0,0 0-82 0 0,0 0-17 0 0,-4-2-16 0 0,-9-5-27 0 0,9 5-55 0 0,4 2-66 0 0,0 0-38 0 0,0 0-43 0 0,0 0-37 0 0,0 0-26 0 0,0 0-50 0 0,18 11 1440 0 0,111 8 760 0 0,-75-17-2036 0 0,87-1 246 0 0,-120-4-528 0 0,-17 2-9288 0 0,-4 1-3238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0,'0'0'2847'0'0,"0"0"-1002"0"0,0 0-496 0 0,0 0 32 0 0,0 0 162 0 0,0 0 6 0 0,0 0-226 0 0,0 0-374 0 0,0 0-332 0 0,0 0-194 0 0,0 0-81 0 0,0 0-33 0 0,0 0 71 0 0,1 3 70 0 0,9 74 2184 0 0,-10-76-2606 0 0,0-1 12 0 0,-9 17 905 0 0,15-26-63 0 0,-8 8-4280 0 0,0 1 1958 0 0,0-3-9545 0 0,2 2-1446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2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9 203 2569 0 0,'0'0'2372'0'0,"0"0"-198"0"0,0 0-128 0 0,0 0 5 0 0,0 0-18 0 0,0 0-169 0 0,0 0-303 0 0,0 0-322 0 0,0 0-297 0 0,0 0-167 0 0,0 0-70 0 0,0 0-20 0 0,-8-11 1157 0 0,64-53 729 0 0,-31 45-2130 0 0,1 0-1 0 0,0 1 0 0 0,1 2 0 0 0,1 1 0 0 0,26-11-440 0 0,-4 11 184 0 0,-33 49-87 0 0,-14-21-80 0 0,-1 0-1 0 0,0 0 1 0 0,-1 0-1 0 0,0 0 0 0 0,-1 0 1 0 0,-1 0-1 0 0,0 1 1 0 0,0-1-1 0 0,-2 0 1 0 0,1 0-1 0 0,-2-1 0 0 0,0 1 1 0 0,0-1-1 0 0,-1 0 1 0 0,-1 0-1 0 0,0 0 1 0 0,0 0-17 0 0,-12 31-21 0 0,-23 66-6 0 0,41-103 28 0 0,0-1-1 0 0,0 1 1 0 0,1-1 0 0 0,-1 1-1 0 0,1-1 1 0 0,1 1-1 0 0,-1-1 1 0 0,1 0-1 0 0,0 0 1 0 0,0 0-1 0 0,0 0 1 0 0,1 0 0 0 0,0 0-1 0 0,0 0 1 0 0,0-1-1 0 0,1 1 1 0 0,-1-1-1 0 0,1 0 1 0 0,0 0 0 0 0,0 0-1 0 0,0-1 1 0 0,1 0-1 0 0,-1 0 1 0 0,1 0-1 0 0,0 0 1 0 0,0 0-1 0 0,0-1 1 0 0,0 0 0 0 0,0 0-1 0 0,5 1 0 0 0,31 21 37 0 0,-4 1-35 0 0,-26-19-2 0 0,0 0-1 0 0,-1 1 1 0 0,0 0-1 0 0,0 1 0 0 0,-1 0 1 0 0,0 0-1 0 0,-1 1 1 0 0,0 1-1 0 0,0-1 0 0 0,-1 1 1 0 0,6 10 0 0 0,-10-14 15 0 0,0-1-1 0 0,0 1 1 0 0,-1-1 0 0 0,0 1 0 0 0,-1 0 0 0 0,1 0 0 0 0,-1 0 0 0 0,0-1 0 0 0,0 1 0 0 0,-1 1-1 0 0,0-1 1 0 0,0 0 0 0 0,0 0 0 0 0,-1 0 0 0 0,0 0 0 0 0,0 0 0 0 0,0-1 0 0 0,-1 1-1 0 0,0 0 1 0 0,0 0 0 0 0,0-1 0 0 0,-1 1 0 0 0,0-1 0 0 0,0 0 0 0 0,-2 3-15 0 0,-12 7 43 0 0,0-1-1 0 0,-1-1 1 0 0,-1-1 0 0 0,0 0 0 0 0,0-1-1 0 0,-1-1 1 0 0,-1-1 0 0 0,0-1 0 0 0,0-1-1 0 0,0-1 1 0 0,-1 0 0 0 0,0-2 0 0 0,0 0-1 0 0,0-2 1 0 0,-6 0-43 0 0,-55-1 40 0 0,89-24-1657 0 0,22-7-4235 0 0,-21 24 1821 0 0,5-5-8346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4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44 530 11050 0 0,'0'0'4961'0'0,"0"0"-2908"0"0,0 0-1053 0 0,0 0 35 0 0,0 0 219 0 0,0 0 73 0 0,0 0-126 0 0,0 0-298 0 0,0 0-359 0 0,0 0-201 0 0,0 0-99 0 0,0 0-52 0 0,-3 8 143 0 0,1-5-311 0 0,-3 3 0 0 0,1-1 1 0 0,0 1-1 0 0,0 0 0 0 0,1 1 1 0 0,-1-1-1 0 0,1 1 0 0 0,1 0 0 0 0,-1-1 1 0 0,1 1-1 0 0,0 0 0 0 0,1 0 1 0 0,-1 4-25 0 0,2-10-8 0 0,0-1 0 0 0,0 0 4 0 0,0 0 12 0 0,0 0-12 0 0,17-12 136 0 0,17-13 138 0 0,-33 25-226 0 0,-1 0 22 0 0,0 0-25 0 0,0 0-6 0 0,0 0-12 0 0,0 0-2 0 0,0 0-29 0 0,-24 25-411 0 0,18-18 193 0 0,2-2-1335 0 0,3-2-3308 0 0,1 1-3687 0 0,0-4-3179 0 0</inkml:trace>
  <inkml:trace contextRef="#ctx0" brushRef="#br0" timeOffset="420.348">344 0 10930 0 0,'0'0'2021'0'0,"0"0"-442"0"0,0 0-130 0 0,0 0 65 0 0,0 0 28 0 0,0 0-159 0 0,0 0-354 0 0,0 0-357 0 0,0 0-238 0 0,0 0-18 0 0,0 0 64 0 0,0 0 64 0 0,0 0 8 0 0,-1 12-88 0 0,-48 163 865 0 0,44-163-1321 0 0,-3 5 4 0 0,0-1 0 0 0,2 1-1 0 0,0 0 1 0 0,0 0 0 0 0,2 1-1 0 0,0-1 1 0 0,2 1 0 0 0,-1 0 0 0 0,2 0-1 0 0,1 0 1 0 0,0 8-12 0 0,3-23 7 0 0,-1 0 0 0 0,1-1 0 0 0,0 1 1 0 0,0 0-1 0 0,0-1 0 0 0,1 0 0 0 0,-1 1 0 0 0,1-1 0 0 0,-1 0 1 0 0,1-1-1 0 0,-1 1 0 0 0,1-1 0 0 0,0 0 0 0 0,0 0 0 0 0,0 0 1 0 0,0 0-1 0 0,0 0 0 0 0,0-1 0 0 0,0 0 0 0 0,0 0 0 0 0,0 0 1 0 0,0 0-1 0 0,0-1 0 0 0,0 0 0 0 0,0 1 0 0 0,-1-1 0 0 0,4-2-7 0 0,106-44 271 0 0,-62-1-727 0 0,-41 27-2367 0 0,-5-1-3717 0 0,-4 15-569 0 0,2 3-2902 0 0</inkml:trace>
  <inkml:trace contextRef="#ctx0" brushRef="#br0" timeOffset="990.414">589 37 3169 0 0,'0'0'3714'0'0,"0"0"-939"0"0,0 0-413 0 0,0 0-67 0 0,0 0-118 0 0,0 0-174 0 0,0 0-308 0 0,0 0-392 0 0,0 0-334 0 0,0 0-229 0 0,0 0-130 0 0,0 0-99 0 0,2-4-73 0 0,5-10 90 0 0,-5 33 791 0 0,-17 138 963 0 0,8-74-1957 0 0,-4-1-1 0 0,-4 0 1 0 0,-4 4-325 0 0,-12 67 146 0 0,-5 30-3 0 0,27-130-230 0 0,5-27-133 0 0,1-46-1846 0 0,1 10-302 0 0,1 0-3649 0 0,1 5-6377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2264 0 0,'0'0'2802'0'0,"0"0"-340"0"0,0 0-172 0 0,0 0 5 0 0,0 0-54 0 0,0 0-304 0 0,0 0-427 0 0,0 0-460 0 0,0 0-349 0 0,0 0-218 0 0,0 0-104 0 0,0 0-29 0 0,0 0-47 0 0,0 0 65 0 0,3 0 122 0 0,310-14 4971 0 0,-136-9-4170 0 0,-143 20-1036 0 0,-34 3-226 0 0,0 0-16 0 0,0 0-3 0 0,0 0-4 0 0,0 0-23 0 0,0 0 16 0 0,0 0-6 0 0,0 0-10 0 0,0 0-19 0 0,-23 0-2336 0 0,-2 1-480 0 0,13 1-317 0 0,-2-2-4859 0 0,7 0-3895 0 0</inkml:trace>
  <inkml:trace contextRef="#ctx0" brushRef="#br0" timeOffset="278.176">219 82 11106 0 0,'0'0'2055'0'0,"0"0"-554"0"0,0 0-276 0 0,0 0-3 0 0,0 0 65 0 0,0 0-17 0 0,0 0-58 0 0,0 0-188 0 0,0 0-173 0 0,0 0-116 0 0,0 0-179 0 0,0 0-120 0 0,0 0-77 0 0,4 31-50 0 0,13 98-54 0 0,-8 68 158 0 0,-16-151-1500 0 0,1-27-5203 0 0,4-14-2827 0 0</inkml:trace>
  <inkml:trace contextRef="#ctx0" brushRef="#br0" timeOffset="765.863">947 12 4065 0 0,'0'0'2063'0'0,"0"0"-388"0"0,0 0-57 0 0,0 0 133 0 0,0 0-11 0 0,0 0-126 0 0,0 0-253 0 0,0 0-290 0 0,0 0-224 0 0,0 0-144 0 0,0 0-100 0 0,0 0-74 0 0,-33 35-37 0 0,-98 113-48 0 0,75-66 133 0 0,52-67-459 0 0,-1-4-58 0 0,1 0 0 0 0,0 0-1 0 0,1 1 1 0 0,0 0 0 0 0,1-1-1 0 0,0 1 1 0 0,1 0 0 0 0,0 0-1 0 0,1 0 1 0 0,0 1 0 0 0,1-1-1 0 0,0 0 1 0 0,1-1 0 0 0,0 1-1 0 0,1 0 1 0 0,1 0 0 0 0,0-1-1 0 0,0 0 1 0 0,1 0 0 0 0,6 10-60 0 0,-5-14 102 0 0,-1 0 1 0 0,1-1 0 0 0,0 0-1 0 0,1 0 1 0 0,0 0 0 0 0,0-1-1 0 0,0 0 1 0 0,0 0-1 0 0,1-1 1 0 0,0 0 0 0 0,0-1-1 0 0,0 1 1 0 0,0-1 0 0 0,0-1-1 0 0,1 0 1 0 0,-1 0-1 0 0,1 0 1 0 0,0-1 0 0 0,-1-1-1 0 0,1 1 1 0 0,3-1-103 0 0,2 0 213 0 0,1 0 0 0 0,-1-1 1 0 0,1 0-1 0 0,-1-1 0 0 0,0-1 0 0 0,1 0 0 0 0,-1-1 1 0 0,10-4-214 0 0,0-1 192 0 0,-1-1 1 0 0,1 0-1 0 0,-2-2 1 0 0,0 0-1 0 0,0-2 1 0 0,-1 0-1 0 0,-1-1 1 0 0,-1-1-1 0 0,0-1 1 0 0,-1-1-1 0 0,-1-1 1 0 0,0 0-1 0 0,-2-1 1 0 0,7-11-193 0 0,-17 21 15 0 0,-1 0 1 0 0,0 0 0 0 0,-1 0-1 0 0,0 0 1 0 0,0 0 0 0 0,-1-1-1 0 0,-1 0 1 0 0,1 1 0 0 0,-2-1-1 0 0,0 0 1 0 0,0 1-1 0 0,-1-1 1 0 0,0 0 0 0 0,-1 1-1 0 0,0-1 1 0 0,0 1 0 0 0,-1-1-1 0 0,-1 1 1 0 0,0 0-1 0 0,0 1 1 0 0,-1-1 0 0 0,0 1-1 0 0,-1-1 1 0 0,0 2 0 0 0,-2-3-16 0 0,-6-1-68 0 0,-1 1 0 0 0,-1 0 1 0 0,0 1-1 0 0,0 1 1 0 0,-1 1-1 0 0,0 0 1 0 0,0 1-1 0 0,-1 1 0 0 0,0 0 1 0 0,0 2-1 0 0,0 0 1 0 0,-1 1-1 0 0,1 1 1 0 0,-1 0-1 0 0,0 2 0 0 0,0 0 1 0 0,1 1-1 0 0,-10 2 68 0 0,16-2-275 0 0,-1 1-1 0 0,1 0 1 0 0,0 0-1 0 0,0 2 1 0 0,1-1-1 0 0,-1 1 1 0 0,1 1-1 0 0,0 0 1 0 0,-7 4 275 0 0,-17 14-3726 0 0,3 4-4096 0 0,21-15-4234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44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30 865 0 0 0,'0'0'979'0'0,"0"0"245"0"0,0 0 11 0 0,0 0 137 0 0,0 0 198 0 0,0 0 16 0 0,0 0-185 0 0,0 0-243 0 0,0 0-209 0 0,0 0-99 0 0,6 0 5064 0 0,19 0-2658 0 0,164-3 1200 0 0,-43-13-3534 0 0,78 10-32 0 0,-150 17-501 0 0,-43-8 1 0 0,-30-3-377 0 0,-1 0 14 0 0,0 0 2 0 0,-3 4 673 0 0,-54 8-9276 0 0,34-2-2073 0 0,15-6 556 0 0</inkml:trace>
  <inkml:trace contextRef="#ctx0" brushRef="#br0" timeOffset="1114.966">28 1068 0 0 0,'0'0'951'0'0,"0"0"-95"0"0,0 0-144 0 0,0 0-142 0 0,0 0-100 0 0,0 0-51 0 0,0 0-11 0 0,0 0-37 0 0,0 0-55 0 0,-5 4-9 0 0,-13 13 21 0 0,13-12 68 0 0,5-5 115 0 0,0 0 88 0 0,0 0 71 0 0,0 0 60 0 0,0 0 37 0 0,0 0 58 0 0,0 0 70 0 0,0 0 55 0 0,0 0-2 0 0,0 0-64 0 0,0 0-95 0 0,0 0-96 0 0,0 0-52 0 0,0 0-30 0 0,0 0-16 0 0,0 0-6 0 0,0 0-15 0 0,0 0-34 0 0,6 7 4710 0 0,136 19-1548 0 0,-95-22-3399 0 0,1-3 0 0 0,-1-2-1 0 0,1-2 1 0 0,-1-2 0 0 0,24-6-303 0 0,60-7 397 0 0,-99 18-251 0 0,-9-3-3143 0 0,-27 2-2549 0 0,3 1 278 0 0,-1 0-7644 0 0</inkml:trace>
  <inkml:trace contextRef="#ctx0" brushRef="#br0" timeOffset="21531.888">976 832 1344 0 0,'0'0'1853'0'0,"0"0"-317"0"0,0 0-88 0 0,0 0 182 0 0,0 0 240 0 0,0 0 22 0 0,0 0-282 0 0,0 0-429 0 0,0 0-411 0 0,0 0-302 0 0,0 0-131 0 0,4 8 4296 0 0,5-5-4279 0 0,0 0 0 0 0,0-1 0 0 0,1 0-1 0 0,-1-1 1 0 0,0 0 0 0 0,1 0 0 0 0,-1-1-1 0 0,0 0 1 0 0,1-1 0 0 0,-1 0 0 0 0,0 0-1 0 0,7-3-353 0 0,-6 1 120 0 0,1-1 0 0 0,0 0-1 0 0,-1-1 1 0 0,0-1 0 0 0,0 1 0 0 0,-1-1-1 0 0,1-1 1 0 0,-1 0 0 0 0,-1 0 0 0 0,1-1-1 0 0,-1 0 1 0 0,-1 0 0 0 0,1-1-1 0 0,-1 0 1 0 0,-1 0 0 0 0,0-1 0 0 0,0 0-1 0 0,-1 0 1 0 0,0 0 0 0 0,-1-1-1 0 0,0 1 1 0 0,1-7-120 0 0,-4 0 359 0 0,-2 27-162 0 0,35 100-38 0 0,-9-18-30 0 0,-3 1-1 0 0,-5 1 1 0 0,-2 14-129 0 0,-3-25-6 0 0,-5 151 117 0 0,-7-220-112 0 0,-1 1 1 0 0,0 0 0 0 0,-1-1-1 0 0,-1 0 1 0 0,-1 1 0 0 0,0-1-1 0 0,0 0 1 0 0,-2-1-1 0 0,1 1 1 0 0,-2-1 0 0 0,0 0-1 0 0,0-1 1 0 0,-1 1-1 0 0,-1-2 1 0 0,0 1 0 0 0,-1-1-1 0 0,0 0 1 0 0,0-1 0 0 0,-1 0-1 0 0,-1-1 1 0 0,-10 7 0 0 0,14-13 3 0 0,0 0 0 0 0,0 0 0 0 0,0-1 0 0 0,0 0 0 0 0,0 0 0 0 0,0-1-1 0 0,-1 0 1 0 0,1 0 0 0 0,-1-1 0 0 0,1 0 0 0 0,0-1 0 0 0,-1 0 0 0 0,1 0 0 0 0,0 0 0 0 0,-3-2-3 0 0,6 2 1 0 0,1 0 1 0 0,0-1-1 0 0,0 0 0 0 0,-1 1 0 0 0,1-1 0 0 0,0-1 1 0 0,1 1-1 0 0,-1 0 0 0 0,0-1 0 0 0,1 0 1 0 0,-1 0-1 0 0,1 0 0 0 0,0 0 0 0 0,0-1 1 0 0,0 1-1 0 0,0-1 0 0 0,1 1 0 0 0,0-1 0 0 0,-1 0 1 0 0,1 0-1 0 0,1 0 0 0 0,-1 0 0 0 0,1-1 1 0 0,-1 1-1 0 0,1 0 0 0 0,0-1 0 0 0,1 1 0 0 0,-1-5-1 0 0,3-9-3 0 0,2 1-1 0 0,0-1 1 0 0,1 1-1 0 0,0 0 0 0 0,1 1 1 0 0,1-1-1 0 0,1 1 1 0 0,1 0-1 0 0,0 1 0 0 0,0 0 1 0 0,2 1-1 0 0,0 0 1 0 0,0 0-1 0 0,2 1 0 0 0,-1 1 1 0 0,2 0-1 0 0,-1 0 1 0 0,2 2-1 0 0,-1 0 0 0 0,4-1 4 0 0,5-7 11 0 0,0 2-1 0 0,1 1 0 0 0,0 0 0 0 0,2 2 1 0 0,-1 1-1 0 0,5 0-10 0 0,38-10-763 0 0,-59 3-3815 0 0,-4 12 2553 0 0,0 2-977 0 0,0-1-3410 0 0,1-1-5525 0 0</inkml:trace>
  <inkml:trace contextRef="#ctx0" brushRef="#br0" timeOffset="22364.741">860 424 0 0 0,'0'0'1410'0'0,"0"0"122"0"0,0 0 11 0 0,0 0 139 0 0,0 0 319 0 0,0 0 123 0 0,0 0-169 0 0,0 0-242 0 0,0 0-298 0 0,0 0-193 0 0,0 0-158 0 0,0 0-181 0 0,10-9-70 0 0,74-67 1897 0 0,4-12-204 0 0,114-133 236 0 0,-179 191-1951 0 0,-23 53-594 0 0,49 117 438 0 0,5 14-227 0 0,-41-128-338 0 0,-4-49-1356 0 0,14-4-1875 0 0,-15 19-1025 0 0,1-1-4424 0 0,-1 2-3563 0 0</inkml:trace>
  <inkml:trace contextRef="#ctx0" brushRef="#br0" timeOffset="23304.526">2053 92 0 0 0,'0'0'1152'0'0,"0"0"517"0"0,0 0 428 0 0,0 0 276 0 0,0 0 131 0 0,0 0-118 0 0,0 0-447 0 0,0 0-481 0 0,0 0-248 0 0,0 0-145 0 0,0 0-90 0 0,0 0-47 0 0,0 0-14 0 0,-4-7 3309 0 0,-13 17-3927 0 0,0 1-1 0 0,1 1 1 0 0,0 0-1 0 0,0 1 0 0 0,2 1 1 0 0,-1 0-1 0 0,2 1 1 0 0,0 0-1 0 0,1 1 0 0 0,0 1 1 0 0,2 0-1 0 0,-9 17-295 0 0,-8 23 270 0 0,2 0 0 0 0,2 1 0 0 0,-6 35-270 0 0,14-41 125 0 0,3 1 1 0 0,3 1 0 0 0,1-1 0 0 0,3 2-1 0 0,2-1 1 0 0,3 0 0 0 0,3 12-126 0 0,0-41 61 0 0,1-1 0 0 0,1 0 0 0 0,1 0 0 0 0,1-1 0 0 0,1 0 0 0 0,1 0 0 0 0,1 0 0 0 0,1-1 0 0 0,1-1 0 0 0,1 0 0 0 0,1-1 0 0 0,1 0 0 0 0,14 14-61 0 0,-7-9 197 0 0,1-2 0 0 0,2 0 0 0 0,0-2 0 0 0,1-1-1 0 0,19 11-196 0 0,28 2 513 0 0,-71-35-393 0 0,-2 1-296 0 0,-1-21-7438 0 0,1 15-780 0 0,0-1-5015 0 0</inkml:trace>
  <inkml:trace contextRef="#ctx0" brushRef="#br0" timeOffset="25854.765">2303 390 0 0 0,'0'0'1220'0'0,"0"0"651"0"0,0 0 271 0 0,0 0 71 0 0,0 0 59 0 0,0 0-18 0 0,0 0-228 0 0,0 0-287 0 0,0 0-340 0 0,0 0-338 0 0,0 0-230 0 0,2-6 367 0 0,-2 6 4240 0 0,-19 239-3385 0 0,-2 91-1056 0 0,17-38-381 0 0,19-242-530 0 0,-15-57-577 0 0,0-2-4611 0 0,-2 1-6989 0 0,2 7 359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0 589 2072 0 0,'0'0'1894'0'0,"0"0"-376"0"0,0 0-101 0 0,0 0 200 0 0,0 0 179 0 0,0 0-42 0 0,0 0-252 0 0,0 0-314 0 0,0 0-228 0 0,0 0-126 0 0,0 0-38 0 0,0 0-8 0 0,0 0-15 0 0,15-1 2 0 0,107-6 2140 0 0,133-17 492 0 0,-231 23-3277 0 0,-24 1-123 0 0,0 0 4 0 0,0 0-21 0 0,0 0-28 0 0,0 0-30 0 0,-6-2-4037 0 0,5 0-6011 0 0,1 2-1149 0 0</inkml:trace>
  <inkml:trace contextRef="#ctx0" brushRef="#br0" timeOffset="418.097">153 387 1368 0 0,'0'0'1302'0'0,"0"0"-175"0"0,0 0 285 0 0,0 0 530 0 0,0 0 294 0 0,0 0-118 0 0,0 0-432 0 0,0 0-470 0 0,0 0-301 0 0,0 0-87 0 0,0 0 4 0 0,0 0 6 0 0,0 0-42 0 0,1 3-37 0 0,31 83 4705 0 0,-15 35-3973 0 0,-17-103-1478 0 0,0 0-1 0 0,-1 0 1 0 0,0 0 0 0 0,-2 0 0 0 0,0 0 0 0 0,-1-1 0 0 0,-1 1 0 0 0,-1-1 0 0 0,-4 9-13 0 0,9-20-2115 0 0,8-3-12732 0 0,-7-3 14610 0 0,5 0-9010 0 0</inkml:trace>
  <inkml:trace contextRef="#ctx0" brushRef="#br0" timeOffset="1197.264">622 140 3305 0 0,'0'0'2264'0'0,"0"0"-91"0"0,0 0-9 0 0,0 0-10 0 0,0 0-102 0 0,0 0-235 0 0,0 0-294 0 0,0 0-272 0 0,0 0-196 0 0,0 0-174 0 0,0 0-130 0 0,0 0-102 0 0,-4-7-107 0 0,-11-24-66 0 0,15 29-434 0 0,0 0 0 0 0,1 1 0 0 0,-1-1 0 0 0,1 0 0 0 0,0 1 0 0 0,0-1-1 0 0,-1 0 1 0 0,1 1 0 0 0,0-1 0 0 0,0 1 0 0 0,1 0 0 0 0,-1-1 0 0 0,0 1 0 0 0,0 0 0 0 0,1 0 0 0 0,-1-1 0 0 0,1 1 0 0 0,-1 0 0 0 0,1 0 0 0 0,-1 1 0 0 0,1-1 0 0 0,-1 0-1 0 0,1 0 1 0 0,0 1 0 0 0,0-1 0 0 0,-1 1 0 0 0,1-1 0 0 0,0 1-42 0 0,3-2 70 0 0,31-12 314 0 0,0 2 0 0 0,2 1 0 0 0,-1 2 1 0 0,1 2-1 0 0,0 1 0 0 0,33 0-384 0 0,60 6 338 0 0,-129 0-334 0 0,-1 1-1 0 0,0-1 0 0 0,0 1 0 0 0,1-1 0 0 0,-1 1 0 0 0,0 0 0 0 0,0-1 0 0 0,0 1 0 0 0,1 0 0 0 0,-1 0 0 0 0,0 0 0 0 0,0 0 0 0 0,-1 0 1 0 0,1 0-1 0 0,0 0 0 0 0,0 0 0 0 0,0 1 0 0 0,-1-1 0 0 0,1 0 0 0 0,-1 0 0 0 0,1 1 0 0 0,-1-1 0 0 0,1 0 0 0 0,-1 1 0 0 0,0-1 1 0 0,1 0-1 0 0,-1 1 0 0 0,0-1 0 0 0,0 1 0 0 0,0-1 0 0 0,0 0 0 0 0,0 1 0 0 0,-1-1 0 0 0,1 0 0 0 0,0 1 0 0 0,-1-1 0 0 0,1 0 0 0 0,-1 1 1 0 0,1-1-1 0 0,-1 1-3 0 0,-25 54 187 0 0,-55 34-60 0 0,69-80-127 0 0,0 1 1 0 0,1 0-1 0 0,1 0 1 0 0,-1 1-1 0 0,2 0 1 0 0,0 1-1 0 0,0 0 1 0 0,2 1 0 0 0,-1-1-1 0 0,2 1 1 0 0,-1 1-1 0 0,2-1 1 0 0,-3 12-1 0 0,8-21-1 0 0,-1 0 0 0 0,1 0 0 0 0,0-1 1 0 0,0 1-1 0 0,1 0 0 0 0,-1-1 1 0 0,1 1-1 0 0,0 0 0 0 0,0-1 1 0 0,1 1-1 0 0,0-1 0 0 0,-1 0 1 0 0,1 1-1 0 0,1-1 0 0 0,-1 0 0 0 0,1 0 1 0 0,-1 0-1 0 0,1 0 0 0 0,0-1 1 0 0,0 1-1 0 0,1-1 0 0 0,-1 0 1 0 0,1 0-1 0 0,1 1 1 0 0,108 60-11 0 0,-78-48 11 0 0,-27-14 8 0 0,-1 1 0 0 0,0 0 1 0 0,1 0-1 0 0,-1 1 0 0 0,-1 0 1 0 0,1 0-1 0 0,0 0 1 0 0,-1 1-1 0 0,0 0 0 0 0,0 0 1 0 0,-1 1-1 0 0,1 0 1 0 0,-1 0-1 0 0,0 0 0 0 0,-1 0 1 0 0,1 1-1 0 0,-1 0 1 0 0,-1-1-1 0 0,1 2 0 0 0,-1-1 1 0 0,0 0-1 0 0,-1 1 0 0 0,0-1 1 0 0,0 3-9 0 0,-1-4 30 0 0,-1-1-1 0 0,0 0 1 0 0,-1 0-1 0 0,1 0 1 0 0,-1 0 0 0 0,0 0-1 0 0,0 0 1 0 0,0 0 0 0 0,-1 0-1 0 0,0 0 1 0 0,0-1-1 0 0,0 1 1 0 0,-1-1 0 0 0,1 1-1 0 0,-1-1 1 0 0,0 0 0 0 0,0 0-1 0 0,-1 0 1 0 0,1 0-1 0 0,-1-1 1 0 0,0 1 0 0 0,0-1-1 0 0,-1 1-29 0 0,-18 10 45 0 0,-1-1 0 0 0,-1 0 0 0 0,0-2 0 0 0,-1-1-1 0 0,0-1 1 0 0,0-1 0 0 0,-1-2 0 0 0,0 0 0 0 0,0-2-1 0 0,-27 1-44 0 0,-60-1 43 0 0,113-4-68 0 0,1-1 1 0 0,-1 1-1 0 0,0-1 0 0 0,1 1 0 0 0,-1-1 1 0 0,1 1-1 0 0,-1-1 0 0 0,1 1 0 0 0,0-1 1 0 0,-1 1-1 0 0,1-1 0 0 0,-1 1 1 0 0,1-1-1 0 0,0 0 0 0 0,-1 1 0 0 0,1-1 1 0 0,0 0-1 0 0,0 1 0 0 0,0-1 0 0 0,0 0 1 0 0,-1 1-1 0 0,1-1 0 0 0,0 0 0 0 0,0 1 1 0 0,0-1-1 0 0,0 0 0 0 0,0 1 0 0 0,1-1 1 0 0,-1 0-1 0 0,0 0 0 0 0,0 1 0 0 0,0-1 1 0 0,1 1-1 0 0,-1-1 0 0 0,0 0 1 0 0,1 1-1 0 0,-1-1 0 0 0,0 0 0 0 0,1 1 1 0 0,-1-1-1 0 0,1 1 0 0 0,-1-1 0 0 0,1 1 1 0 0,-1-1-1 0 0,1 1 0 0 0,-1 0 0 0 0,1-1 1 0 0,-1 1-1 0 0,1 0 0 0 0,0-1 0 0 0,-1 1 1 0 0,1 0-1 0 0,0-1 0 0 0,-1 1 0 0 0,1 0 1 0 0,0 0-1 0 0,-1 0 0 0 0,1 0 1 0 0,0 0-1 0 0,0 0 25 0 0,48-25-4772 0 0,-39 21 1577 0 0,7-3-8958 0 0</inkml:trace>
  <inkml:trace contextRef="#ctx0" brushRef="#br0" timeOffset="2012.108">1407 586 5329 0 0,'0'0'4389'0'0,"0"0"-1714"0"0,0 0-677 0 0,0 0-98 0 0,0 0-92 0 0,0 0-165 0 0,0 0-283 0 0,0 0-372 0 0,0 0-276 0 0,0 0-198 0 0,0 0-110 0 0,0 0-44 0 0,0 0-31 0 0,-2 3-30 0 0,-50 97 341 0 0,48-96-616 0 0,3-4-4974 0 0,1-1-5259 0 0,0 1-4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1712 0 0,'0'0'2225'0'0,"0"0"15"0"0,0 0 66 0 0,0 0-3 0 0,0 0-152 0 0,0 0-326 0 0,0 0-412 0 0,0 0-342 0 0,0 0-181 0 0,0 0-43 0 0,0 0 12 0 0,0 0 21 0 0,0 0-9 0 0,1 9 584 0 0,0-7 1944 0 0,68 6-1429 0 0,92-15-785 0 0,78 6-818 0 0,-240 1-1768 0 0,-7-4-3513 0 0,1 5-2378 0 0,5 2-4485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2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3489 0 0,'0'0'3486'0'0,"0"0"-1043"0"0,0 0-509 0 0,0 0 14 0 0,0 0 5 0 0,0 0-150 0 0,0 0-338 0 0,0 0-410 0 0,0 0-303 0 0,0 0-126 0 0,0 0 7 0 0,0 0 34 0 0,0 0 5 0 0,2 14 2432 0 0,44-3-1171 0 0,157-21-331 0 0,-74-12-1279 0 0,-88 21-311 0 0,-41 1-62 0 0,0 0-20 0 0,0 0-1606 0 0,0 1-10661 0 0,-2 2-381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9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208 358 8186 0 0,'0'0'2087'0'0,"0"0"-810"0"0,0 0-440 0 0,0 0 7 0 0,0 0 72 0 0,0 0 34 0 0,0 0-70 0 0,0 0-164 0 0,0 0-109 0 0,0 0-93 0 0,0 0-72 0 0,-28 33-43 0 0,-85 107-63 0 0,63-53 247 0 0,47-79-529 0 0,0 0 0 0 0,0 0 0 0 0,1 0 1 0 0,0 1-1 0 0,1-1 0 0 0,0 1 0 0 0,0-1 1 0 0,1 0-1 0 0,0 1 0 0 0,0-1 1 0 0,1 1-1 0 0,0-1 0 0 0,1 1 0 0 0,-1-1 1 0 0,2 0-1 0 0,-1 0 0 0 0,1 0 1 0 0,0 0-1 0 0,1 0 0 0 0,1 0-54 0 0,1 1 149 0 0,2-1-1 0 0,-1 1 0 0 0,1-2 1 0 0,0 1-1 0 0,0-1 1 0 0,1-1-1 0 0,0 0 1 0 0,1 0-1 0 0,-1 0 1 0 0,1-1-1 0 0,0-1 1 0 0,0 0-1 0 0,0 0 0 0 0,1-1 1 0 0,0 0-1 0 0,-1-1 1 0 0,1 0-1 0 0,0 0 1 0 0,0-1-1 0 0,0-1 1 0 0,0 0-1 0 0,9-2-148 0 0,-6 3 191 0 0,-1-2 0 0 0,1 0 0 0 0,0 0-1 0 0,-1-1 1 0 0,0-1 0 0 0,1 0 0 0 0,-1-1 0 0 0,0-1-1 0 0,-1 0 1 0 0,1 0 0 0 0,-1-1 0 0 0,0-1 0 0 0,-1 0-1 0 0,4-3-190 0 0,-6 4 51 0 0,0-1 0 0 0,0 0 0 0 0,-1 0-1 0 0,0-1 1 0 0,0 0 0 0 0,-1 0 0 0 0,0-1-1 0 0,0 0 1 0 0,-1 0 0 0 0,0-1 0 0 0,-1 0 0 0 0,0 0-1 0 0,-1 0 1 0 0,0 0 0 0 0,0-1 0 0 0,-1 0-1 0 0,0 1 1 0 0,-1-1 0 0 0,0 0 0 0 0,-1 0-1 0 0,-1-1 1 0 0,1 1 0 0 0,-2 0 0 0 0,1 0-1 0 0,-2 0 1 0 0,1 0 0 0 0,-2 0 0 0 0,1 0 0 0 0,-1 1-1 0 0,-1-1 1 0 0,-3-6-51 0 0,0 2-143 0 0,0 0 1 0 0,-1 0-1 0 0,-1 1 1 0 0,0 0-1 0 0,-1 1 0 0 0,0 0 1 0 0,-1 0-1 0 0,-1 1 1 0 0,0 1-1 0 0,0 0 1 0 0,-1 0-1 0 0,-1 2 0 0 0,0-1 1 0 0,0 2-1 0 0,0 0 1 0 0,-1 0-1 0 0,-1 1 0 0 0,1 1 1 0 0,-1 1-1 0 0,0 0 1 0 0,0 1-1 0 0,0 1 0 0 0,-1 1 1 0 0,1 0-1 0 0,-6 1 143 0 0,4 0-1117 0 0,-26 2-3349 0 0,17 6-4771 0 0,10 0-548 0 0</inkml:trace>
  <inkml:trace contextRef="#ctx0" brushRef="#br0" timeOffset="433.832">611 0 8666 0 0,'0'0'2210'0'0,"0"0"-331"0"0,0 0-150 0 0,0 0-59 0 0,0 0-111 0 0,0 0-227 0 0,0 0-387 0 0,0 0-395 0 0,0 0-220 0 0,0 0 23 0 0,0 0 147 0 0,0 0 175 0 0,0 0 119 0 0,11 8-44 0 0,63 52 536 0 0,-43-18-720 0 0,-2 1 1 0 0,-3 2-1 0 0,-1 1 0 0 0,-2 1 1 0 0,-2 0-1 0 0,3 17-566 0 0,-11-32 70 0 0,0-1 0 0 0,-3 2 0 0 0,0-1 0 0 0,-2 1 0 0 0,-1 1 1 0 0,-2 0-1 0 0,-2-1 0 0 0,0 1 0 0 0,-3 0 0 0 0,-1 1 0 0 0,-2 13-70 0 0,-3-26 3 0 0,-1 0 0 0 0,-1 0 1 0 0,-1 0-1 0 0,-1-1 0 0 0,0-1 0 0 0,-2 1 1 0 0,0-2-1 0 0,-1 0 0 0 0,-1 0 0 0 0,-1-1 1 0 0,-1-1-1 0 0,0-1 0 0 0,-1 0 0 0 0,-1-1 1 0 0,0-1-1 0 0,-4 1-3 0 0,4-2-218 0 0,0-2 0 0 0,-1 0 0 0 0,-1-1 0 0 0,0-1 0 0 0,0-1 0 0 0,-11 3 218 0 0,-37-2-9458 0 0,59-9-2848 0 0</inkml:trace>
  <inkml:trace contextRef="#ctx0" brushRef="#br0" timeOffset="1920.705">1196 236 0 0 0,'0'0'612'0'0,"0"0"590"0"0,0 0 278 0 0,0 0 104 0 0,0 0-51 0 0,0 0-164 0 0,0 0-167 0 0,0 0-111 0 0,0 0-10 0 0,0 0 82 0 0,8-9 98 0 0,24-28 38 0 0,-24 28-38 0 0,-8 9-99 0 0,0 0-134 0 0,0 0-119 0 0,-17 53 2903 0 0,6-25-3487 0 0,-75 328 1338 0 0,-22-43-1405 0 0,94-281-335 0 0,10-23-304 0 0,12-27 132 0 0,107-339 188 0 0,-56 170 20 0 0,10-30 182 0 0,-63 180 277 0 0,-6 36-311 0 0,0 1-30 0 0,0 0-45 0 0,0 0-38 0 0,-12 34 16 0 0,5-10 11 0 0,2 1 0 0 0,1 0-1 0 0,1 0 1 0 0,1 0 0 0 0,1 1-1 0 0,1-1 1 0 0,2 0-1 0 0,0 0 1 0 0,2 0 0 0 0,0 0-1 0 0,2 0 1 0 0,1-1 0 0 0,1 0-1 0 0,1 0 1 0 0,1-1 0 0 0,0 0-1 0 0,9 12-20 0 0,10 25 39 0 0,-24-47-40 0 0,1 0 0 0 0,0 0 1 0 0,0-1-1 0 0,1 0 0 0 0,1 0 0 0 0,0 0 1 0 0,0-1-1 0 0,2-1 0 0 0,-1 1 1 0 0,-8-11 30 0 0,-1 1 0 0 0,1 0 0 0 0,-1-1 0 0 0,0 1 0 0 0,1-1 0 0 0,-1 1 0 0 0,1-1 0 0 0,-1 0 0 0 0,1 1 1 0 0,0-1-1 0 0,-1 1 0 0 0,1-1 0 0 0,-1 0 0 0 0,1 0 0 0 0,0 1 0 0 0,-1-1 0 0 0,1 0 0 0 0,0 0 0 0 0,-1 0 0 0 0,1 0 0 0 0,0 0 0 0 0,-1 1 0 0 0,1-1 0 0 0,0 0 0 0 0,-1-1 0 0 0,1 1 0 0 0,0 0 0 0 0,-1 0 0 0 0,1 0 0 0 0,0 0 0 0 0,-1-1 0 0 0,1 1 0 0 0,0 0 0 0 0,-1 0 0 0 0,1-1 1 0 0,-1 1-1 0 0,1 0 0 0 0,0-1 0 0 0,-1 1 0 0 0,1-1 0 0 0,-1 1 0 0 0,1-1 0 0 0,-1 1 0 0 0,0-1 0 0 0,1 1 0 0 0,-1-1 0 0 0,1 0 0 0 0,-1 1 0 0 0,0-1 0 0 0,0 1 0 0 0,1-1 0 0 0,-1 0 0 0 0,0 1 0 0 0,0-1 0 0 0,0 0 0 0 0,0 1 0 0 0,0-1 0 0 0,1 0 0 0 0,-1 1 0 0 0,-1-1 0 0 0,1 0-29 0 0,5-11-33 0 0,32-58 283 0 0,-4-2 0 0 0,-4-2 1 0 0,-2-1-1 0 0,-3-2-251 0 0,-9 21 27 0 0,-6 25-6 0 0,0 0 0 0 0,-2-1 0 0 0,-2 1 0 0 0,0-1 0 0 0,-3 0 0 0 0,0-1-1 0 0,-3-20-20 0 0,1 53-24 0 0,0 0-1 0 0,0 1 0 0 0,-1-1 0 0 0,1 0 0 0 0,0 0 1 0 0,-1 1-1 0 0,1-1 0 0 0,0 0 0 0 0,0 0 0 0 0,-1 0 0 0 0,1 1 1 0 0,0-1-1 0 0,-1 0 0 0 0,1 0 0 0 0,0 0 0 0 0,-1 0 1 0 0,1 0-1 0 0,-1 0 0 0 0,1 0 0 0 0,0 0 0 0 0,-1 0 1 0 0,1 0-1 0 0,0 0 0 0 0,-1 0 0 0 0,1 0 0 0 0,0 0 0 0 0,-1 0 1 0 0,1 0-1 0 0,0 0 0 0 0,-1 0 0 0 0,1-1 0 0 0,0 1 1 0 0,-1 0-1 0 0,1 0 0 0 0,0 0 0 0 0,-1-1 0 0 0,1 1 0 0 0,0 0 1 0 0,0 0-1 0 0,-1-1 0 0 0,1 1 0 0 0,0 0 0 0 0,0 0 1 0 0,-1-1-1 0 0,1 1 0 0 0,0 0 0 0 0,0-1 0 0 0,0 1 0 0 0,0 0 1 0 0,0-1-1 0 0,-1 1 25 0 0,-13 53-2102 0 0,2-11-4717 0 0,9-27-2124 0 0</inkml:trace>
  <inkml:trace contextRef="#ctx0" brushRef="#br0" timeOffset="2386.426">2012 520 0 0 0,'0'0'1046'0'0,"0"0"1131"0"0,0 0 497 0 0,0 0 44 0 0,0 0-228 0 0,0 0-366 0 0,0 0-379 0 0,0 0-393 0 0,0 0-316 0 0,0 0-218 0 0,0 0-171 0 0,-1-3-74 0 0,-2 1-456 0 0,-1 1 1 0 0,1-1-1 0 0,-1 1 0 0 0,0 0 1 0 0,0 0-1 0 0,1 0 0 0 0,-1 0 1 0 0,0 0-1 0 0,0 1 0 0 0,0 0 1 0 0,0 0-1 0 0,0 0 0 0 0,0 0 0 0 0,0 1 1 0 0,0 0-1 0 0,1-1 0 0 0,-1 1 1 0 0,0 1-1 0 0,0-1 0 0 0,1 0 1 0 0,-1 1-1 0 0,1 0 0 0 0,-1 0 1 0 0,1 0-1 0 0,0 0 0 0 0,-1 1-117 0 0,-110 64 2234 0 0,113-66-2228 0 0,0 0-1 0 0,0 0 1 0 0,0 0 0 0 0,0 0 0 0 0,0 0-1 0 0,0 1 1 0 0,0-1 0 0 0,0 0 0 0 0,1 0-1 0 0,-1 1 1 0 0,0-1 0 0 0,1 0 0 0 0,-1 1-1 0 0,1-1 1 0 0,0 1 0 0 0,-1-1 0 0 0,1 1-1 0 0,0-1 1 0 0,0 1 0 0 0,0-1-1 0 0,0 1 1 0 0,0-1 0 0 0,0 1 0 0 0,0-1-1 0 0,0 0 1 0 0,1 1 0 0 0,-1-1 0 0 0,1 1-1 0 0,-1-1 1 0 0,1 0 0 0 0,-1 1 0 0 0,1-1-1 0 0,0 0 1 0 0,0 1 0 0 0,0-1 0 0 0,-1 0-1 0 0,1 0 1 0 0,0 0 0 0 0,0 0 0 0 0,1 0-1 0 0,-1 0 1 0 0,0 0 0 0 0,1 0-6 0 0,59 34 56 0 0,-55-33-38 0 0,149 64 304 0 0,-152-63-281 0 0,-1 0 0 0 0,0 0-1 0 0,0 1 1 0 0,0-1 0 0 0,0 1 0 0 0,-1 0 0 0 0,1-1 0 0 0,-1 1 0 0 0,0 0 0 0 0,0 0 0 0 0,-1 0 0 0 0,1 0-1 0 0,-1 0 1 0 0,0 0 0 0 0,0 0 0 0 0,0 0 0 0 0,0 0 0 0 0,-1 0 0 0 0,1 0 0 0 0,-1 0 0 0 0,0-1-1 0 0,-1 1 1 0 0,1 0 0 0 0,0 0 0 0 0,-1-1 0 0 0,0 1 0 0 0,0-1 0 0 0,0 1 0 0 0,0-1 0 0 0,-1 0 0 0 0,1 0-1 0 0,-1 0 1 0 0,0 0 0 0 0,0-1 0 0 0,0 1 0 0 0,-3 1-41 0 0,-6 6 44 0 0,0 0 1 0 0,-1-1-1 0 0,-1 0 1 0 0,0-1-1 0 0,0 0 0 0 0,0-2 1 0 0,-1 1-1 0 0,0-2 0 0 0,0 0 1 0 0,-1-1-1 0 0,1 0 0 0 0,-1-1 1 0 0,0-1-1 0 0,0-1 1 0 0,-10 0-45 0 0,24-1-43 0 0,0 1 1 0 0,0-1 0 0 0,0 0 0 0 0,0 0 0 0 0,1-1-1 0 0,-1 1 1 0 0,0 0 0 0 0,0 0 0 0 0,0-1 0 0 0,1 1 0 0 0,-1-1-1 0 0,0 0 1 0 0,0 1 0 0 0,1-1 0 0 0,-1 0 0 0 0,1 0 0 0 0,-1 0-1 0 0,1 0 1 0 0,-1 0 0 0 0,1-1 0 0 0,-1 1 0 0 0,1 0-1 0 0,0-1 1 0 0,0 1 0 0 0,0-1 0 0 0,0 1 0 0 0,0-1 0 0 0,0 1-1 0 0,0-1 1 0 0,0 0 0 0 0,1 0 0 0 0,-1 1 0 0 0,1-1 0 0 0,-1 0-1 0 0,1 0 1 0 0,0 1 0 0 0,0-1 0 0 0,-1 0 0 0 0,1 0-1 0 0,1 0 1 0 0,-1 0 0 0 0,0 0 0 0 0,0 1 0 0 0,1-1 0 0 0,-1 0-1 0 0,1 0 1 0 0,-1 1 0 0 0,1-1 42 0 0,31-38-7751 0 0,-21 31-1312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19 536 0 0,'0'0'2015'0'0,"0"0"-386"0"0,0 0-177 0 0,0 0 127 0 0,0 0 176 0 0,0 0 49 0 0,0 0-174 0 0,0 0-330 0 0,0 0-360 0 0,0 0-295 0 0,0 0-196 0 0,-11 4 1603 0 0,15 4-1606 0 0,-1-1 0 0 0,0 1 0 0 0,0 0 0 0 0,-1 0 0 0 0,0 0 0 0 0,0 0 0 0 0,-1 0-1 0 0,0 0 1 0 0,0 1 0 0 0,-1-1 0 0 0,0 0 0 0 0,-1 2-446 0 0,-1 3 127 0 0,-1-1 0 0 0,-1 0 0 0 0,0 1 0 0 0,-1-2 0 0 0,0 1 0 0 0,-1 0 0 0 0,0-1 0 0 0,-1 0 0 0 0,-6 7-127 0 0,-107 112 333 0 0,66-79-254 0 0,113-44 225 0 0,183-25 1048 0 0,-65 0-202 0 0,-173 17-1737 0 0,4-1 1481 0 0,-8 1-5133 0 0,-6 1-7307 0 0,6 0 262 0 0</inkml:trace>
  <inkml:trace contextRef="#ctx0" brushRef="#br0" timeOffset="677.775">601 0 3785 0 0,'0'0'2120'0'0,"0"0"-191"0"0,0 0-18 0 0,0 0 115 0 0,0 0-21 0 0,0 0-136 0 0,0 0-306 0 0,0 0-371 0 0,0 0-289 0 0,0 0-247 0 0,0 0-141 0 0,0 0-73 0 0,0 0-45 0 0,-6 1 935 0 0,-7 146 2157 0 0,-85 265-1502 0 0,9-133-1583 0 0,56-201-302 0 0,16-23-22 0 0,17-55-82 0 0,0 0 7 0 0,0 0 8 0 0,0 0 18 0 0,0 0-11 0 0,0 0-3 0 0,0 0 3 0 0,0 0-4 0 0,0 0 16 0 0,0 0-7 0 0,0 0-13 0 0,0 0 5 0 0,0 0 8 0 0,0 0-9 0 0,0 0 8 0 0,0 0-12 0 0,0 0-4 0 0,0 0 0 0 0,0 0-2 0 0,0 0-6 0 0,0 0 16 0 0,0 0-4 0 0,0 0-2 0 0,0 0-11 0 0,0 0 10 0 0,0 0 10 0 0,0 0-28 0 0,0 0 6 0 0,0 0-14 0 0,0 0 5 0 0,0 0 17 0 0,0 0-16 0 0,0 0-13 0 0,-1-6-1433 0 0,2 0-5423 0 0,-1 1-3900 0 0,0 4 891 0 0</inkml:trace>
  <inkml:trace contextRef="#ctx0" brushRef="#br0" timeOffset="1191.315">748 825 3353 0 0,'0'0'2140'0'0,"0"0"-653"0"0,0 0-81 0 0,0 0 342 0 0,0 0 286 0 0,0 0 20 0 0,0 0-291 0 0,0 0-446 0 0,0 0-359 0 0,0 0-209 0 0,0 0-108 0 0,0 0-33 0 0,0 0-16 0 0,1 3-16 0 0,-16 29 1261 0 0,-2-8-668 0 0,55-49 621 0 0,-53 54-1020 0 0,13-29 1138 0 0,1 2-10011 0 0,1-2 1647 0 0,0-2 393 0 0,0 2-2215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3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96 0 0 0,'0'0'916'0'0,"0"0"490"0"0,0 0 241 0 0,0 0 140 0 0,0 0 76 0 0,0 0-123 0 0,0 0-279 0 0,0 0-304 0 0,0 0-211 0 0,0 0-134 0 0,0 0-29 0 0,0 0 37 0 0,0-1-340 0 0,0-2 8001 0 0,185-7-5782 0 0,12-31-2067 0 0,-196 46-569 0 0,-1-1 1 0 0,1 0-1 0 0,-1 0 1 0 0,0 1-1 0 0,0-1 1 0 0,0 0-1 0 0,-1 1 0 0 0,1-1 1 0 0,-1 0-1 0 0,0 0 1 0 0,-1 0-1 0 0,1 0 1 0 0,-1 0-1 0 0,1 0 0 0 0,-1 0 1 0 0,-2 2-64 0 0,1 5 89 0 0,-38 104 199 0 0,0 2-127 0 0,16-48-107 0 0,3 0 1 0 0,3 2-1 0 0,2 4-54 0 0,-14 46 75 0 0,3-66 157 0 0,2-15 268 0 0,11-6-417 0 0,7-22-291 0 0,8-13 56 0 0,-3-25-3920 0 0,3 6-417 0 0,0 12-1896 0 0,0 3-5416 0 0</inkml:trace>
  <inkml:trace contextRef="#ctx0" brushRef="#br0" timeOffset="360.659">0 516 6145 0 0,'0'0'2210'0'0,"0"0"-407"0"0,0 0-58 0 0,0 0 126 0 0,0 0 42 0 0,0 0-178 0 0,0 0-412 0 0,0 0-424 0 0,0 0-283 0 0,0 0-113 0 0,0 0-13 0 0,0 0 42 0 0,0 0 53 0 0,9 7 1501 0 0,135 0 1343 0 0,157-7-1969 0 0,-300 0-1451 0 0,-1 0-10 0 0,0 0 2 0 0,0 0-7 0 0,0 0 18 0 0,0 0 4 0 0,0 0-31 0 0,0 0-30 0 0,-4-8-3731 0 0,2 4 34 0 0,1 2-3553 0 0,1 2-5432 0 0</inkml:trace>
  <inkml:trace contextRef="#ctx0" brushRef="#br0" timeOffset="2255.201">593 659 3833 0 0,'0'0'1276'0'0,"0"0"-588"0"0,0 0-188 0 0,0 0 309 0 0,0 0 453 0 0,0 0 380 0 0,0 0 105 0 0,0 0-146 0 0,0 0-263 0 0,0 0-281 0 0,0 0-202 0 0,0 0-94 0 0,0 0-62 0 0,21-3-54 0 0,101-20 456 0 0,-112 22-888 0 0,-1-1 0 0 0,0 0 0 0 0,1-1 0 0 0,-1 0 1 0 0,0-1-1 0 0,-1 0 0 0 0,1 0 0 0 0,-1-1 1 0 0,0 0-1 0 0,0 0 0 0 0,0-1 0 0 0,-1 0 0 0 0,0 0 1 0 0,0-1-1 0 0,0 0 0 0 0,-1 0 0 0 0,2-4-213 0 0,22-62 1785 0 0,-30 72-1579 0 0,0 1 0 0 0,0 0-15 0 0,0 0-27 0 0,0 0-44 0 0,0 0-40 0 0,0 0-18 0 0,0 0-35 0 0,0 0-2 0 0,0 0 1 0 0,0 16-81 0 0,2 15 197 0 0,2-1 1 0 0,0 0-1 0 0,2-1 1 0 0,1 1-1 0 0,5 7-142 0 0,21 119 350 0 0,-27-90-242 0 0,-4 0 0 0 0,-2 0 1 0 0,-4 21-109 0 0,3-71 5 0 0,0 1 0 0 0,-1-1 0 0 0,-1 0-1 0 0,0 0 1 0 0,-1 0 0 0 0,-1 0 0 0 0,0-1 0 0 0,-1 0 0 0 0,-1 0 0 0 0,0 0 0 0 0,-1-1 0 0 0,-1 0-1 0 0,0-1 1 0 0,-1 0 0 0 0,0 0 0 0 0,-1-1 0 0 0,0 0 0 0 0,-1-1 0 0 0,-1 0 0 0 0,0-1 0 0 0,-13 8-5 0 0,15-12 15 0 0,-2 1-8 0 0,0 0 0 0 0,-1-1 0 0 0,1 0 0 0 0,-1-1 0 0 0,0 0 1 0 0,-1-2-1 0 0,1 1 0 0 0,-1-2 0 0 0,1 0 0 0 0,-5 0-7 0 0,18-28 39 0 0,3 19-40 0 0,0 0 0 0 0,0-1 0 0 0,1 1 0 0 0,0 0 0 0 0,0 1-1 0 0,0-1 1 0 0,1 1 0 0 0,0-1 0 0 0,1 1 0 0 0,-1 0 0 0 0,1 0 0 0 0,0 1 0 0 0,1 0 0 0 0,-1 0 1 0 0,9-10 36 0 0,16-17 14 0 0,1 1 0 0 0,2 1 0 0 0,1 2-1 0 0,1 2 1 0 0,1 1 0 0 0,7-1-50 0 0,-34 20 31 0 0,1 1-1 0 0,0-1 1 0 0,1 2 0 0 0,-1-1-1 0 0,1 2 1 0 0,0-1 0 0 0,0 2-1 0 0,0-1 1 0 0,0 1 0 0 0,1 1-1 0 0,-1 0 1 0 0,0 1 0 0 0,1 0-1 0 0,4 1-30 0 0,53 38 98 0 0,-64-55-5740 0 0,-8 7-4066 0 0,0 2-2575 0 0</inkml:trace>
  <inkml:trace contextRef="#ctx0" brushRef="#br0" timeOffset="3020.277">652 387 0 0 0,'0'0'1770'0'0,"0"0"696"0"0,0 0 179 0 0,0 0-313 0 0,0 0-437 0 0,0 0-363 0 0,0 0-208 0 0,0 0-61 0 0,0 0-6 0 0,0 0-7 0 0,0 0-35 0 0,3-6 2589 0 0,11-21-2081 0 0,32-44 627 0 0,46-71-1127 0 0,-56 83-903 0 0,-1 124-60 0 0,31 72 151 0 0,-45-89-323 0 0,-12-42-2544 0 0,-4-7-1623 0 0,3 4-4224 0 0,-2 0-3995 0 0</inkml:trace>
  <inkml:trace contextRef="#ctx0" brushRef="#br0" timeOffset="4722.112">1670 30 3241 0 0,'0'0'1903'0'0,"0"0"-424"0"0,0 0-92 0 0,0 0 114 0 0,0 0 116 0 0,0 0 15 0 0,0 0-137 0 0,0 0-225 0 0,0 0-281 0 0,0 0-183 0 0,0 0-161 0 0,0 0-123 0 0,0 0-50 0 0,-15 8-22 0 0,-47 28 17 0 0,61-35-422 0 0,-1 0 0 0 0,1 0 1 0 0,-1 0-1 0 0,1 0 0 0 0,0 0 0 0 0,-1 0 0 0 0,1 0 0 0 0,0 0 0 0 0,0 0 0 0 0,0 1 0 0 0,0-1 0 0 0,0 0 0 0 0,0 1 1 0 0,0-1-1 0 0,0 1 0 0 0,0-1 0 0 0,1 1 0 0 0,-1-1 0 0 0,1 1 0 0 0,-1-1 0 0 0,1 1 0 0 0,0 0 0 0 0,-1-1 1 0 0,1 1-1 0 0,0 0 0 0 0,0-1 0 0 0,0 1 0 0 0,0 0 0 0 0,1-1-45 0 0,-1 6 177 0 0,-2 55 671 0 0,-4 0 1 0 0,-1 0 0 0 0,-4-1-1 0 0,-2 0 1 0 0,-12 31-849 0 0,-84 178 676 0 0,66-149-512 0 0,41-113-141 0 0,1-8-19 0 0,1 0 0 0 0,0 0 0 0 0,0 0 0 0 0,-1 0 0 0 0,1 0 0 0 0,0 0 0 0 0,-1 0 1 0 0,1 0-1 0 0,0 0 0 0 0,0 0 0 0 0,-1 0 0 0 0,1 0 0 0 0,0 0 0 0 0,-1 0 1 0 0,1 0-1 0 0,0 1 0 0 0,0-1 0 0 0,-1 0 0 0 0,1 0 0 0 0,0 0 0 0 0,0 0 1 0 0,-1 0-1 0 0,1 1 0 0 0,0-1 0 0 0,0 0 0 0 0,0 0 0 0 0,-1 1 0 0 0,1-1 0 0 0,0 0 1 0 0,0 0-1 0 0,0 1 0 0 0,0-1 0 0 0,-1 0 0 0 0,1 0 0 0 0,0 1 0 0 0,0-1 1 0 0,0 0-1 0 0,0 0 0 0 0,0 1 0 0 0,0-1 0 0 0,0 0 0 0 0,0 1 0 0 0,0-1-4 0 0,-22-37-2712 0 0,19 17-1393 0 0,2 0-6129 0 0,1 12 641 0 0</inkml:trace>
  <inkml:trace contextRef="#ctx0" brushRef="#br0" timeOffset="6161.333">1538 118 0 0 0,'0'0'807'0'0,"0"0"601"0"0,0 0 139 0 0,0 0-60 0 0,0 0-149 0 0,0 0-110 0 0,0 0-113 0 0,0 0-119 0 0,-4-4-65 0 0,-8-10-110 0 0,9 10-60 0 0,3 4-95 0 0,0 0-68 0 0,0 0-67 0 0,0 0-54 0 0,0 0-29 0 0,0 0-22 0 0,0 0-21 0 0,0 0-26 0 0,0 0-18 0 0,0 0-6 0 0,0 0 4 0 0,0 0-5 0 0,0 16 1503 0 0,17 89 1761 0 0,16 116-1379 0 0,-26-173-2028 0 0,2-1 1 0 0,3 1-1 0 0,1-2 0 0 0,3 1 0 0 0,17 34-211 0 0,25 11 282 0 0,-48-88-232 0 0,-7 11 629 0 0,2-5-685 0 0,7 5 42 0 0,-12-15-55 0 0,0 0 26 0 0,0 0-1 0 0,0 0-11 0 0,0 0 1 0 0,0 0 16 0 0,0 0 12 0 0,0 0 23 0 0,0 0-33 0 0,0 0-14 0 0,0 0 14 0 0,0 0-8 0 0,0 0 34 0 0,0 0 18 0 0,0 0 12 0 0,0 0 10 0 0,12-34 683 0 0,6-75-634 0 0,6-50-76 0 0,5-120 5 0 0,1 69 97 0 0,-21 195-132 0 0,20-51-14 0 0,-18 48-1059 0 0,-22 43-2353 0 0,8-16-22 0 0,1 0-3404 0 0,2-5-5277 0 0</inkml:trace>
  <inkml:trace contextRef="#ctx0" brushRef="#br0" timeOffset="7626.012">2215 519 0 0 0,'0'0'910'0'0,"0"0"637"0"0,0 0 193 0 0,0 0 12 0 0,0 0-59 0 0,0 0-93 0 0,0 0-94 0 0,0 0-95 0 0,0 0-112 0 0,0 0-103 0 0,3-2-83 0 0,-2 1-482 0 0,8-6-700 0 0,-5 0 5557 0 0,-46-19-1479 0 0,-72 18-2567 0 0,111 9-1419 0 0,0-1 0 0 0,0 1 0 0 0,0 1 0 0 0,0-1 0 0 0,0 0 0 0 0,0 1 0 0 0,0-1 0 0 0,1 1-1 0 0,-1 0 1 0 0,1 0 0 0 0,-1 0 0 0 0,1 0 0 0 0,0 1 0 0 0,0-1 0 0 0,0 0 0 0 0,0 1-1 0 0,0 0 1 0 0,0-1 0 0 0,1 1 0 0 0,-1 0 0 0 0,1 0 0 0 0,0 0 0 0 0,0 0 0 0 0,0 0-1 0 0,0 0 1 0 0,0 0 0 0 0,1 0 0 0 0,0 0 0 0 0,-1 0 0 0 0,1 1 0 0 0,0-1 0 0 0,0 0-1 0 0,1 0 1 0 0,-1 0 0 0 0,1 0 0 0 0,0 1 0 0 0,-1-1 0 0 0,2 0 0 0 0,-1 1-23 0 0,3 5 41 0 0,0 1 1 0 0,0-1-1 0 0,1 0 1 0 0,0-1-1 0 0,1 1 0 0 0,0-1 1 0 0,0 0-1 0 0,1 0 1 0 0,0-1-1 0 0,0 0 1 0 0,1 0-1 0 0,6 4-41 0 0,-5-2 60 0 0,0 1 0 0 0,-1 0 1 0 0,0 0-1 0 0,-1 1 0 0 0,0 0 0 0 0,-1 0 0 0 0,0 1 0 0 0,0 0 0 0 0,-1 0 1 0 0,1 5-61 0 0,-5 64 660 0 0,-58-45 67 0 0,-27-28-426 0 0,62-4-170 0 0,22-4-101 0 0,0 0 0 0 0,-54 3 120 0 0,12-9-394 0 0,42 5 132 0 0,0 1-52 0 0,0 0-81 0 0,0-4-1468 0 0,-1-2-5310 0 0,0 6 2269 0 0,1-1-8159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1:45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 10354 0 0,'0'0'2138'0'0,"0"0"-372"0"0,0 0-178 0 0,0 0 30 0 0,0 0 45 0 0,0 0-88 0 0,0 0-263 0 0,0 0-357 0 0,0 0-343 0 0,0 0-239 0 0,0 0-104 0 0,0 0 32 0 0,1 8 82 0 0,44 322 1426 0 0,18 75-1691 0 0,-61-397-178 0 0,-1 0 1 0 0,0 0 0 0 0,0 0 0 0 0,-1 1-1 0 0,0-1 1 0 0,0 0 0 0 0,0 1 0 0 0,-1-1 0 0 0,-1 0-1 0 0,0 0 1 0 0,0 0 0 0 0,0 1 59 0 0,-18 17-3869 0 0,-15-9-5280 0 0,23-16-2524 0 0</inkml:trace>
  <inkml:trace contextRef="#ctx0" brushRef="#br0" timeOffset="251.196">1 575 14907 0 0,'0'0'1196'0'0,"0"0"-201"0"0,0 0-8 0 0,0 0 76 0 0,0 0-1 0 0,34-17-101 0 0,107-51-158 0 0,-28 32 286 0 0,-82 32-920 0 0,-7 1-262 0 0,1 0 0 0 0,0 2 0 0 0,-1 1 0 0 0,1 1 0 0 0,0 0 0 0 0,-1 2 0 0 0,1 1 0 0 0,-1 1 0 0 0,8 4 93 0 0,18 12-4669 0 0,-3 7-4275 0 0,-39-23 3665 0 0,0-2 1776 0 0</inkml:trace>
  <inkml:trace contextRef="#ctx0" brushRef="#br0" timeOffset="440.489">721 590 0 0 0,'0'0'483'0'0,"0"0"1608"0"0,0 0 335 0 0,0 0-268 0 0,0 0-234 0 0,0 0-212 0 0,0 0-253 0 0,0 0-196 0 0,0 0-169 0 0,-3 30-126 0 0,-8 97-134 0 0,9-120-691 0 0,1 0 1 0 0,0-1 0 0 0,0 1 0 0 0,1 0 0 0 0,0 0 0 0 0,0 0-1 0 0,0-1 1 0 0,1 1 0 0 0,0 0 0 0 0,0-1 0 0 0,1 1 0 0 0,0 0-1 0 0,0-1 1 0 0,1 0 0 0 0,-1 1 0 0 0,2-1 0 0 0,2 5-144 0 0,-5-9 28 0 0,4 4 166 0 0,-1 0-1 0 0,1 0 0 0 0,1 0 1 0 0,-1-1-1 0 0,1 0 0 0 0,0 0 1 0 0,0 0-1 0 0,0-1 0 0 0,1 0 1 0 0,0 0-1 0 0,0-1 0 0 0,0 1 1 0 0,0-1-1 0 0,0-1 0 0 0,1 0 1 0 0,-1 0-1 0 0,1 0 0 0 0,-1-1 1 0 0,1 0-1 0 0,0 0 0 0 0,-1-1 1 0 0,1 0-1 0 0,0 0 0 0 0,0-1 1 0 0,-1 0-1 0 0,1-1 0 0 0,-1 1 1 0 0,1-2-1 0 0,-1 1 0 0 0,0-1 1 0 0,1 0-1 0 0,-1 0 0 0 0,-1-1 1 0 0,1 0-1 0 0,4-3-193 0 0,-3 4 71 0 0,0-1-1 0 0,0 0 0 0 0,-1-1 1 0 0,1 0-1 0 0,-1 0 1 0 0,0-1-1 0 0,0 0 1 0 0,-1 0-1 0 0,1 0 0 0 0,-1-1 1 0 0,-1 0-1 0 0,1 0 1 0 0,-1 0-1 0 0,-1-1 1 0 0,1 0-1 0 0,-1 0 0 0 0,-1 0 1 0 0,1 0-1 0 0,-2 0 1 0 0,1-1-1 0 0,-1 0 0 0 0,0 1 1 0 0,-1-1-1 0 0,0 0 1 0 0,0 0-1 0 0,-1 0 1 0 0,0 0-1 0 0,0 0 0 0 0,-1 0 1 0 0,0 1-1 0 0,-3-9-70 0 0,-2 9-56 0 0,0 1 0 0 0,0 0-1 0 0,-1 0 1 0 0,1 0-1 0 0,-2 1 1 0 0,1 0 0 0 0,-1 1-1 0 0,0 0 1 0 0,0 0 0 0 0,0 0-1 0 0,-1 1 1 0 0,1 0-1 0 0,-1 1 1 0 0,0 0 0 0 0,0 0-1 0 0,0 1 1 0 0,-1 0 0 0 0,1 1-1 0 0,0 0 1 0 0,-1 0-1 0 0,1 1 1 0 0,-1 1 0 0 0,1-1-1 0 0,-1 1 1 0 0,1 1 0 0 0,-8 2 56 0 0,-40 14-2228 0 0,34-7-1347 0 0,13-6 630 0 0,-7 3-9052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1:43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363 449 8834 0 0,'0'0'1452'0'0,"0"0"-249"0"0,0 0-65 0 0,0 0 143 0 0,0 0 136 0 0,0 0 8 0 0,0 0-136 0 0,0 0-292 0 0,0 0-317 0 0,0 0-238 0 0,0 0-145 0 0,0 0-84 0 0,0 0-43 0 0,-18 29-12 0 0,-54 95-32 0 0,44-75-5 0 0,-2-1 0 0 0,-2-1 0 0 0,-2-2 0 0 0,-29 28-121 0 0,-22 19 184 0 0,91-114 151 0 0,24-29-138 0 0,2 2 1 0 0,3 1 0 0 0,1 1 0 0 0,18-15-198 0 0,-14 15 98 0 0,202-225 718 0 0,-241 271-724 0 0,-1 1-5 0 0,0 0 5 0 0,-1 20 36 0 0,-37 97 60 0 0,30-97-182 0 0,1-1 0 0 0,1 1 0 0 0,1 0 0 0 0,1 0 0 0 0,0 1 0 0 0,2-1 0 0 0,0 1 0 0 0,1 0 0 0 0,1-1 0 0 0,1 1 0 0 0,4 16-6 0 0,-4-33 22 0 0,0 0 0 0 0,1 1 0 0 0,-1-1 0 0 0,1 0 0 0 0,0 0 0 0 0,1 0 0 0 0,-1-1 0 0 0,0 1 0 0 0,1-1 0 0 0,0 1 0 0 0,0-1 0 0 0,0 0 0 0 0,0 0 0 0 0,1 0 0 0 0,-1 0 0 0 0,1-1 0 0 0,0 1 1 0 0,0-1-1 0 0,0 0 0 0 0,0 0 0 0 0,0-1 0 0 0,0 1 0 0 0,0-1 0 0 0,0 0 0 0 0,1 0 0 0 0,-1 0 0 0 0,0 0 0 0 0,1-1 0 0 0,-1 0 0 0 0,1 0 0 0 0,-1 0 0 0 0,1 0 0 0 0,-1-1 0 0 0,0 0 0 0 0,1 0 1 0 0,-1 0-1 0 0,0 0 0 0 0,0-1 0 0 0,0 1 0 0 0,0-1 0 0 0,4-2-22 0 0,15-11 142 0 0,-1 0 0 0 0,0-2 1 0 0,-1 0-1 0 0,-1-1 1 0 0,-1-1-1 0 0,0-1 0 0 0,-2-1 1 0 0,0 0-1 0 0,-1-2 0 0 0,-1 1 1 0 0,-2-2-1 0 0,0 0 0 0 0,-1 0 1 0 0,-2-1-1 0 0,0-1 1 0 0,1-10-143 0 0,-2-37 21 0 0,-34 60-1738 0 0,-5 21-3740 0 0,19-1-1984 0 0,1 0-4774 0 0</inkml:trace>
  <inkml:trace contextRef="#ctx0" brushRef="#br0" timeOffset="346.058">1001 718 6825 0 0,'0'0'4428'0'0,"0"0"-1943"0"0,0 0-644 0 0,0 0-187 0 0,0 0-192 0 0,0 0-281 0 0,35-12-231 0 0,106-40-138 0 0,-20-3 1430 0 0,-111 50-2143 0 0,-1 0 0 0 0,1 0 1 0 0,-1-1-1 0 0,0 0 0 0 0,-1-1 1 0 0,1 1-1 0 0,-1-2 0 0 0,-1 1 1 0 0,1-1-1 0 0,-1 0 0 0 0,-1-1 0 0 0,1 0 1 0 0,1-4-100 0 0,-8 12 12 0 0,1-1 1 0 0,0 1-1 0 0,0-1 1 0 0,-1 1-1 0 0,1-1 1 0 0,0 0-1 0 0,-1 1 1 0 0,0-1-1 0 0,1 0 1 0 0,-1 1-1 0 0,0-1 1 0 0,0 0-1 0 0,0 0 1 0 0,0 1-1 0 0,0-1 1 0 0,-1 0-1 0 0,1 0 1 0 0,0 1-1 0 0,-1-1 1 0 0,1 0-1 0 0,-1 1 1 0 0,0-1 0 0 0,1 1-1 0 0,-1-1 1 0 0,0 1-1 0 0,0-1 1 0 0,0 1-1 0 0,0-1 1 0 0,0 1-1 0 0,0 0 1 0 0,-1-1-1 0 0,1 1 1 0 0,0 0-1 0 0,-1 0 1 0 0,1 0-1 0 0,-1 0 1 0 0,1 0-1 0 0,-1 1 1 0 0,1-1-1 0 0,-1 0 1 0 0,0 1-1 0 0,1-1 1 0 0,-1 1-1 0 0,0-1 1 0 0,0 1-13 0 0,-81 0-174 0 0,67 4 147 0 0,0 2 1 0 0,0 0-1 0 0,1 1 0 0 0,0 1 0 0 0,0 0 1 0 0,1 1-1 0 0,0 1 0 0 0,1 0 0 0 0,0 1 1 0 0,0 0-1 0 0,1 1 0 0 0,1 0 0 0 0,0 1 1 0 0,0 0-1 0 0,1 1 0 0 0,0 3 27 0 0,6-12-12 0 0,2 1 1 0 0,-1 0-1 0 0,0 0 0 0 0,1 1 0 0 0,0-1 0 0 0,1 0 1 0 0,-1 1-1 0 0,1-1 0 0 0,1 1 0 0 0,-1-1 1 0 0,1 1-1 0 0,0-1 0 0 0,0 1 0 0 0,1-1 1 0 0,0 1-1 0 0,0-1 0 0 0,1 1 0 0 0,0-1 0 0 0,0 0 1 0 0,0 0-1 0 0,1 0 0 0 0,-1 0 0 0 0,1 0 1 0 0,1-1-1 0 0,-1 1 0 0 0,1-1 0 0 0,0 0 1 0 0,1 0-1 0 0,-1 0 0 0 0,1 0 0 0 0,0-1 0 0 0,0 0 1 0 0,0 0-1 0 0,2 1 12 0 0,3 2-30 0 0,0-1 0 0 0,1 0 0 0 0,0-1 0 0 0,0 0 0 0 0,0-1 0 0 0,0 0 0 0 0,1-1 0 0 0,0 0 0 0 0,0-1 0 0 0,-1 0 0 0 0,1 0 0 0 0,0-2 0 0 0,0 1 0 0 0,4-2 30 0 0,104-26-3087 0 0,-112 24 2525 0 0,44-19-4014 0 0,-21 3-3748 0 0,-20 11 561 0 0</inkml:trace>
  <inkml:trace contextRef="#ctx0" brushRef="#br0" timeOffset="679.008">1548 736 0 0 0,'0'0'1424'0'0,"0"0"271"0"0,0 0 118 0 0,0 0-30 0 0,0 0-102 0 0,0 0-43 0 0,0 0-20 0 0,0 0-79 0 0,0 0-118 0 0,27 8-136 0 0,87 21-145 0 0,-107-27-942 0 0,-1 0 0 0 0,0-1 0 0 0,1 0-1 0 0,-1 0 1 0 0,1 0 0 0 0,-1-1 0 0 0,1 0 0 0 0,-1 0 0 0 0,1 0 0 0 0,-1-1-1 0 0,1 0 1 0 0,-1-1 0 0 0,1 1 0 0 0,-1-1 0 0 0,0-1 0 0 0,0 1 0 0 0,5-3-198 0 0,2-1 325 0 0,7-3 61 0 0,-1-1 1 0 0,0-1 0 0 0,0 0 0 0 0,-1-1-1 0 0,-1-1 1 0 0,13-13-387 0 0,-24 21 56 0 0,-1 0 0 0 0,1-1 0 0 0,-1 1 0 0 0,0-1 0 0 0,-1 0 0 0 0,1-1 0 0 0,-1 1 0 0 0,-1-1 0 0 0,1 0 0 0 0,-1 0 0 0 0,0 0 0 0 0,-1 0 0 0 0,1-1 0 0 0,-1 1 0 0 0,-1-1 0 0 0,0 1 0 0 0,0-1 0 0 0,0 0 0 0 0,-1 1 1 0 0,0-6-57 0 0,-1 9 5 0 0,0 1 0 0 0,0-1 0 0 0,0 1 0 0 0,-1 0 0 0 0,1-1 0 0 0,-1 1 0 0 0,1 0 1 0 0,-1 0-1 0 0,0 0 0 0 0,-1 0 0 0 0,1 0 0 0 0,0 1 0 0 0,-1-1 0 0 0,1 0 0 0 0,-1 1 1 0 0,0 0-1 0 0,0 0 0 0 0,0 0 0 0 0,0 0 0 0 0,0 0 0 0 0,-1 1 0 0 0,1-1 0 0 0,0 1 1 0 0,-1 0-1 0 0,1 0 0 0 0,-1 0 0 0 0,-1 0-5 0 0,-102-4-105 0 0,90 8 77 0 0,0 1 1 0 0,1 1-1 0 0,-1 1 1 0 0,1 0 0 0 0,0 0-1 0 0,1 2 1 0 0,0 0-1 0 0,0 1 1 0 0,0 1-1 0 0,1 0 1 0 0,1 0-1 0 0,-1 2 1 0 0,2 0 0 0 0,0 0-1 0 0,0 1 1 0 0,1 0-1 0 0,1 1 1 0 0,0 0-1 0 0,1 1 1 0 0,1 0-1 0 0,0 1 1 0 0,1-1-1 0 0,0 2 1 0 0,-1 8 27 0 0,6-20-15 0 0,1 0 1 0 0,0 0-1 0 0,0 0 0 0 0,0 0 1 0 0,1 1-1 0 0,-1-1 0 0 0,1 0 1 0 0,1 1-1 0 0,-1-1 0 0 0,1 0 1 0 0,0 1-1 0 0,0-1 0 0 0,0 0 1 0 0,1 0-1 0 0,-1 0 0 0 0,1 0 1 0 0,1 0-1 0 0,-1 0 0 0 0,1-1 1 0 0,-1 1-1 0 0,2-1 0 0 0,-1 1 1 0 0,0-1-1 0 0,1 0 0 0 0,-1-1 1 0 0,1 1-1 0 0,0-1 0 0 0,1 1 1 0 0,-1-1-1 0 0,0 0 0 0 0,1-1 1 0 0,0 1-1 0 0,0-1 0 0 0,2 1 15 0 0,9 3-109 0 0,1-1 0 0 0,0 0-1 0 0,1-1 1 0 0,-1-2 0 0 0,1 1-1 0 0,-1-2 1 0 0,1 0 0 0 0,-1-1 0 0 0,7-2 109 0 0,94-19-5287 0 0,-84 12-943 0 0,-5 4-4312 0 0</inkml:trace>
  <inkml:trace contextRef="#ctx0" brushRef="#br0" timeOffset="1086.316">2426 578 13427 0 0,'0'0'1456'0'0,"0"0"-425"0"0,0 0-148 0 0,0 0-50 0 0,0 0-84 0 0,0 0-136 0 0,0 0-126 0 0,-33 22-123 0 0,-100 69-109 0 0,85-40-30 0 0,47-43-188 0 0,-1-4-7 0 0,1 0 0 0 0,0 1 1 0 0,-1-1-1 0 0,2 0 0 0 0,-1 1 0 0 0,0-1 0 0 0,1 0 0 0 0,0 1 0 0 0,0-1 0 0 0,0 0 0 0 0,0 1 0 0 0,1-1 0 0 0,-1 1 0 0 0,1-1 0 0 0,0 0 0 0 0,1 0 0 0 0,-1 0 0 0 0,1 0 1 0 0,0 0-1 0 0,0 0 0 0 0,0 0 0 0 0,0 0 0 0 0,1 0 0 0 0,-1-1 0 0 0,1 0 0 0 0,0 1 0 0 0,0-1 0 0 0,1 0 0 0 0,-1 0 0 0 0,0-1 0 0 0,1 1 0 0 0,0-1 0 0 0,0 0 1 0 0,-1 0-1 0 0,2 0-30 0 0,9 4 202 0 0,0-1 1 0 0,0-1-1 0 0,0 0 1 0 0,1-1-1 0 0,0 0 1 0 0,-1-1-1 0 0,1-1 1 0 0,0-1-1 0 0,0 0 1 0 0,0-1-1 0 0,0 0 1 0 0,-1-1-1 0 0,1-1 1 0 0,0 0-1 0 0,-1-1 1 0 0,0-1-1 0 0,0 0 1 0 0,0-1-1 0 0,5-3-202 0 0,10-10 130 0 0,0-1-1 0 0,-2-1 1 0 0,0-2 0 0 0,-1-1 0 0 0,-2 0-1 0 0,0-2 1 0 0,-2-1 0 0 0,-1-1 0 0 0,-1 0-1 0 0,-2-2 1 0 0,0 0 0 0 0,-2-1-1 0 0,-2-1 1 0 0,0 0 0 0 0,6-29-130 0 0,-13 39-28 0 0,-1-1-1 0 0,-1 0 1 0 0,-1 0 0 0 0,-1-1 0 0 0,-1 1 0 0 0,-1-1-1 0 0,-1 1 1 0 0,-1-5 28 0 0,0 18-23 0 0,0 0 1 0 0,-1 0-1 0 0,1 0 0 0 0,-2 0 0 0 0,0 1 0 0 0,0-1 1 0 0,-1 1-1 0 0,0 0 0 0 0,0 0 0 0 0,-1 0 1 0 0,0 1-1 0 0,-1-1 0 0 0,0 1 0 0 0,0 1 0 0 0,0-1 1 0 0,-1 1-1 0 0,-1 0 0 0 0,1 0 0 0 0,-1 1 0 0 0,-2-1 23 0 0,0 2-9 0 0,0 2 0 0 0,0-1-1 0 0,0 1 1 0 0,0 1-1 0 0,0 0 1 0 0,-1 0 0 0 0,1 1-1 0 0,0 0 1 0 0,-1 1 0 0 0,0 0-1 0 0,1 0 1 0 0,0 2-1 0 0,-1-1 1 0 0,1 1 0 0 0,0 1-1 0 0,-1-1 1 0 0,1 2 0 0 0,1 0-1 0 0,-1 0 1 0 0,1 0-1 0 0,-1 1 1 0 0,1 1 0 0 0,0 0-1 0 0,1 0 1 0 0,0 0-1 0 0,0 1 1 0 0,0 0 0 0 0,1 1-1 0 0,0 0 1 0 0,-1 2 9 0 0,-3 5-5 0 0,1 1 0 0 0,0 0 1 0 0,2 1-1 0 0,0 0 0 0 0,1 0 0 0 0,0 0 1 0 0,1 1-1 0 0,1 0 0 0 0,1 0 0 0 0,1 1 1 0 0,1-1-1 0 0,0 1 0 0 0,1-1 0 0 0,1 1 1 0 0,1-1-1 0 0,0 1 0 0 0,1 0 0 0 0,2-1 1 0 0,0 0-1 0 0,0 0 0 0 0,2 0 0 0 0,0 0 1 0 0,1-1-1 0 0,1 0 0 0 0,1 0 5 0 0,6 11-32 0 0,1-2 0 0 0,1 0 0 0 0,2 0 0 0 0,0-2 0 0 0,2 0-1 0 0,0-2 1 0 0,2 0 0 0 0,0-1 0 0 0,1-2 0 0 0,10 6 32 0 0,99 43-7719 0 0,-108-59-4324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1:4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592 222 0 0 0,'0'0'967'0'0,"0"0"736"0"0,0 0 320 0 0,0 0-32 0 0,0 0-248 0 0,0 0-201 0 0,0 0-149 0 0,0 0-91 0 0,0-7-40 0 0,0-12-526 0 0,0 4 5979 0 0,24 52-5123 0 0,-3-10-1350 0 0,-2 1-1 0 0,-1 1 1 0 0,-2 0-1 0 0,0 1 1 0 0,-2 1 0 0 0,-1 0-1 0 0,-2 1 1 0 0,-1 1-1 0 0,-2-1 1 0 0,-1 2 0 0 0,-1-1-1 0 0,0 23-241 0 0,-5-34 40 0 0,-1 0-1 0 0,0 0 1 0 0,-2 0-1 0 0,-1 0 0 0 0,-1-1 1 0 0,0 1-1 0 0,-2-1 1 0 0,0 0-1 0 0,-2 0 1 0 0,0 0-1 0 0,-1-1 0 0 0,-1-1 1 0 0,-1 0-1 0 0,-4 4-39 0 0,-1 0 16 0 0,-1-2 0 0 0,-1 0 0 0 0,-1 0-1 0 0,0-2 1 0 0,-2-1 0 0 0,0 0 0 0 0,-1-2 0 0 0,-1 0-1 0 0,0-1 1 0 0,-1-2 0 0 0,-1 0 0 0 0,-17 5-16 0 0,29-12-41 0 0,-1 0 0 0 0,-1-1 1 0 0,1-1-1 0 0,-1 0 0 0 0,1-1 1 0 0,-1 0-1 0 0,0-2 0 0 0,0 0 1 0 0,0 0-1 0 0,-9-2 41 0 0,22 1-78 0 0,-1-1 0 0 0,1 0 0 0 0,0 0-1 0 0,-1 0 1 0 0,1 0 0 0 0,0 0 0 0 0,0 0 0 0 0,0-1 0 0 0,0 1 0 0 0,0-1-1 0 0,0 0 1 0 0,0 1 0 0 0,1-1 0 0 0,-1 0 0 0 0,1 0 0 0 0,-1 0 0 0 0,1 0 0 0 0,0 0-1 0 0,-1 0 1 0 0,1-1 0 0 0,0 1 0 0 0,1 0 0 0 0,-1-1 0 0 0,0 1 0 0 0,1 0-1 0 0,-1-1 1 0 0,1 1 0 0 0,0-1 0 0 0,-1 1 0 0 0,1-1 0 0 0,1 1 78 0 0,-3-55-4776 0 0,2 42 2245 0 0,1-7-3953 0 0,0 6-3506 0 0</inkml:trace>
  <inkml:trace contextRef="#ctx0" brushRef="#br0" timeOffset="350.267">1 233 0 0 0,'0'0'1894'0'0,"0"0"-475"0"0,0 0-299 0 0,0 0-10 0 0,0 0 231 0 0,0 0 417 0 0,0 0 264 0 0,0 0-39 0 0,0 0-258 0 0,0 0-379 0 0,0 0-303 0 0,0 0-134 0 0,0 0-43 0 0,6-17-13 0 0,22-53 30 0 0,-27 68-827 0 0,0 0 0 0 0,0 0 0 0 0,0 1 0 0 0,0-1 0 0 0,0 0 0 0 0,0 1 0 0 0,0-1 0 0 0,1 1 0 0 0,-1-1 0 0 0,0 1 0 0 0,1 0 0 0 0,0-1 0 0 0,-1 1 0 0 0,1 0 0 0 0,0 0 0 0 0,-1 0 0 0 0,1 0 0 0 0,0 1 0 0 0,0-1 0 0 0,0 0 0 0 0,0 1 0 0 0,0-1 0 0 0,0 1 0 0 0,0 0 0 0 0,0 0-56 0 0,9-3 327 0 0,258-58 3399 0 0,142 23-2572 0 0,-187 24-2178 0 0,-216 22-2555 0 0,-7 0-2138 0 0,-1-6 3921 0 0,0 2-10078 0 0</inkml:trace>
  <inkml:trace contextRef="#ctx0" brushRef="#br0" timeOffset="1728.764">1041 763 2849 0 0,'0'0'1101'0'0,"0"0"-575"0"0,0 0-188 0 0,0 0 202 0 0,0 0 414 0 0,0 0 438 0 0,0 0 211 0 0,0 0-26 0 0,0 0-130 0 0,0 0-219 0 0,0 0-151 0 0,0 0-79 0 0,9-18-70 0 0,27-57-46 0 0,-26 60 4015 0 0,-6 21-3342 0 0,-4 24-1582 0 0,0-27 573 0 0,-2 20-421 0 0,1 1 0 0 0,1-1 0 0 0,2 1 0 0 0,0-1 0 0 0,1 1 0 0 0,2-1 0 0 0,0 0 0 0 0,1 0 0 0 0,1-1 0 0 0,2 0 0 0 0,0 0 0 0 0,1-1 1 0 0,1 0-1 0 0,7 9-125 0 0,-14-26 29 0 0,-1-1 1 0 0,1 0 0 0 0,-1 0 0 0 0,1 0-1 0 0,0 0 1 0 0,0 0 0 0 0,1-1 0 0 0,-1 0-1 0 0,0 0 1 0 0,1 0 0 0 0,-1 0 0 0 0,1-1 0 0 0,0 0-1 0 0,-1 0 1 0 0,1 0 0 0 0,0 0 0 0 0,0-1-1 0 0,0 0 1 0 0,-1 0 0 0 0,1 0 0 0 0,0-1-1 0 0,0 1 1 0 0,-1-1 0 0 0,1 0 0 0 0,0-1-1 0 0,-1 1 1 0 0,1-1 0 0 0,-1 0 0 0 0,1 0-1 0 0,-1 0 1 0 0,0 0 0 0 0,0-1 0 0 0,0 0 0 0 0,0 0-1 0 0,0 0 1 0 0,-1 0 0 0 0,1-1 0 0 0,-1 1-1 0 0,0-1 1 0 0,0 0 0 0 0,0-1-30 0 0,26-28 128 0 0,-1-1-1 0 0,-1-2 1 0 0,-3-1 0 0 0,0 0 0 0 0,-3-2-128 0 0,-20 38 1 0 0,38-94 180 0 0,-39 94-139 0 0,0 1 8 0 0,0 0-27 0 0,0 0-32 0 0,0 0 6 0 0,0 0-44 0 0,0 12-157 0 0,-1 4 202 0 0,0 0-1 0 0,1 0 0 0 0,1 0 0 0 0,1 0 0 0 0,0 0 1 0 0,2 0-1 0 0,-1 0 0 0 0,2-1 0 0 0,0 1 1 0 0,1-1-1 0 0,0 0 0 0 0,4 5 3 0 0,-2-7 0 0 0,0 0 1 0 0,0-1-1 0 0,1 0 0 0 0,1-1 1 0 0,0 0-1 0 0,1-1 1 0 0,0 0-1 0 0,4 3 0 0 0,-11-10 6 0 0,0 0 0 0 0,0-1 0 0 0,0 1 0 0 0,1-1 1 0 0,-1 0-1 0 0,1 0 0 0 0,-1-1 0 0 0,1 0 0 0 0,-1 1 0 0 0,1-1 0 0 0,0-1 0 0 0,-1 1 0 0 0,1-1 1 0 0,0 0-1 0 0,0 0 0 0 0,0 0 0 0 0,-1-1 0 0 0,1 1 0 0 0,0-1 0 0 0,-1 0 0 0 0,1-1 0 0 0,0 1 1 0 0,-1-1-1 0 0,0 0 0 0 0,1 0 0 0 0,-1 0 0 0 0,2-2-6 0 0,188-157 204 0 0,4 2-168 0 0,-127 133-64 0 0,-68 28 26 0 0,-1 0 0 0 0,0-1 1 0 0,0 1-1 0 0,0 0 0 0 0,0 0 0 0 0,0 1 0 0 0,-1-1 0 0 0,1 0 1 0 0,-1 0-1 0 0,1 1 0 0 0,-1-1 0 0 0,0 1 0 0 0,0-1 0 0 0,0 1 1 0 0,0 0-1 0 0,0-1 0 0 0,-1 1 0 0 0,1 0 0 0 0,0 2 2 0 0,-1-1 4 0 0,4 15 17 0 0,-1 0 0 0 0,0 0 0 0 0,-2 1 0 0 0,0-1 0 0 0,-2 1 0 0 0,0-1 0 0 0,-2 8-21 0 0,3-21-2 0 0,0 1 1 0 0,-1 0-1 0 0,0-1 1 0 0,0 1-1 0 0,-1 0 0 0 0,1-1 1 0 0,-1 0-1 0 0,-1 1 0 0 0,1-1 1 0 0,-1 0-1 0 0,0 0 0 0 0,-1 0 1 0 0,0-1-1 0 0,1 1 1 0 0,-2-1-1 0 0,1 0 0 0 0,-1 0 1 0 0,1 0-1 0 0,-1-1 0 0 0,-1 1 1 0 0,1-1-1 0 0,0-1 0 0 0,-1 1 1 0 0,0-1-1 0 0,0 0 1 0 0,0 0-1 0 0,0 0 0 0 0,-1-1 1 0 0,1 0-1 0 0,-1-1 0 0 0,-4 2 2 0 0,-34-10-220 0 0,101 14-781 0 0,66 16 1089 0 0,64-18 131 0 0,-159-9-167 0 0,0-1 0 0 0,-1-2 0 0 0,1-1 0 0 0,-2-1 1 0 0,1-1-1 0 0,-1-1 0 0 0,-1-2 0 0 0,0 0 1 0 0,-1-1-1 0 0,0-2 0 0 0,-1 0 0 0 0,-1-1 0 0 0,5-6-52 0 0,-5 3 34 0 0,0 0-1 0 0,-2-1 1 0 0,0-1-1 0 0,-1-1 1 0 0,-1 0-1 0 0,-2-1 0 0 0,0-1 1 0 0,-2-1-1 0 0,0 0 1 0 0,-2 0-1 0 0,-1-1 1 0 0,-1-1-1 0 0,-1 1 0 0 0,-2-1 1 0 0,1-9-34 0 0,-5 22 16 0 0,0-1 0 0 0,-1 1 0 0 0,0-1 0 0 0,-2 1 0 0 0,1 0 0 0 0,-2-1 0 0 0,0 1 0 0 0,-1 0 0 0 0,-1 0 0 0 0,0-1-16 0 0,-8 12 74 0 0,4 28-155 0 0,7-18 92 0 0,-5 21-6 0 0,1 0 0 0 0,2 1 1 0 0,1 0-1 0 0,1-1 0 0 0,2 23-5 0 0,-2 39 33 0 0,-4 451 43 0 0,7-524-251 0 0,4-25-1048 0 0,9-103-3586 0 0,-12 38-5835 0 0,-3 54-577 0 0</inkml:trace>
  <inkml:trace contextRef="#ctx0" brushRef="#br0" timeOffset="1984.277">2562 549 12931 0 0,'0'0'1637'0'0,"0"0"-675"0"0,0 0-390 0 0,0 0-9 0 0,0 0 328 0 0,0 0 322 0 0,0 0 144 0 0,0 0-153 0 0,0 0-301 0 0,0 0-246 0 0,37 0-225 0 0,121-3-134 0 0,125-9 114 0 0,-222 9-620 0 0,5 0-1008 0 0,-21 2-3502 0 0,-20 1-6739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1:58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440 745 0 0 0,'0'0'1911'0'0,"0"0"442"0"0,0 0-88 0 0,0 0-380 0 0,0 0-349 0 0,0 0-210 0 0,0 0-79 0 0,0 0-99 0 0,0-8-151 0 0,0-25-124 0 0,-1 31-738 0 0,1 0 0 0 0,-1 1 1 0 0,0-1-1 0 0,1 0 1 0 0,-1 0-1 0 0,0 0 0 0 0,0 1 1 0 0,0-1-1 0 0,0 0 1 0 0,-1 1-1 0 0,1-1 0 0 0,0 1 1 0 0,-1-1-1 0 0,1 1 1 0 0,-1 0-1 0 0,1 0 0 0 0,-1-1 1 0 0,0 1-1 0 0,1 0 1 0 0,-1 1-1 0 0,0-1 0 0 0,0 0 1 0 0,0 0-1 0 0,1 1 0 0 0,-1-1 1 0 0,0 1-1 0 0,0-1 1 0 0,0 1-1 0 0,0 0 0 0 0,0 0 1 0 0,0 0-1 0 0,0 0 1 0 0,0 0-1 0 0,0 1 0 0 0,0-1 1 0 0,-1 1-136 0 0,-10-2 479 0 0,-2 2-345 0 0,1 1 0 0 0,-1 0 1 0 0,1 1-1 0 0,-1 1 1 0 0,1 0-1 0 0,0 1 0 0 0,1 1 1 0 0,-1 0-1 0 0,1 1 0 0 0,0 0 1 0 0,1 1-1 0 0,-1 0 0 0 0,2 1 1 0 0,-1 1-1 0 0,1 0-134 0 0,-2-2 20 0 0,2 0-1 0 0,-1 1 1 0 0,1 0 0 0 0,1 1 0 0 0,0 0 0 0 0,0 0-1 0 0,1 1 1 0 0,0 1 0 0 0,1-1 0 0 0,0 2 0 0 0,1-1-1 0 0,0 1 1 0 0,1 0 0 0 0,0 0 0 0 0,1 0 0 0 0,1 1-1 0 0,0 0 1 0 0,1 0 0 0 0,0 7-20 0 0,4-17 24 0 0,1-1 0 0 0,0 1 1 0 0,1 0-1 0 0,-1-1 0 0 0,1 1 0 0 0,-1-1 0 0 0,1 0 0 0 0,0 0 1 0 0,0 0-1 0 0,0 0 0 0 0,1-1 0 0 0,-1 1 0 0 0,1-1 0 0 0,-1 0 1 0 0,1 0-1 0 0,0 0 0 0 0,0 0 0 0 0,-1-1 0 0 0,1 0 1 0 0,1 1-1 0 0,-1-1 0 0 0,0-1 0 0 0,0 1 0 0 0,0-1 0 0 0,0 1 1 0 0,1-1-1 0 0,-1-1 0 0 0,0 1 0 0 0,0 0 0 0 0,0-1 0 0 0,2 0-24 0 0,17-3 185 0 0,0 0 0 0 0,-1-1-1 0 0,0-1 1 0 0,0-1-1 0 0,-1-1 1 0 0,1-1 0 0 0,-2-1-1 0 0,1-1 1 0 0,-2-1-1 0 0,1 0 1 0 0,-2-2 0 0 0,15-13-185 0 0,-7 6 172 0 0,-2-1 1 0 0,-1-1-1 0 0,0-1 1 0 0,-2-1-1 0 0,-1-1 0 0 0,-1-1 1 0 0,-1 0-1 0 0,-2-1 1 0 0,6-14-173 0 0,-26 109 601 0 0,0 79-535 0 0,4-141-71 0 0,1 0-1 0 0,-1 0 1 0 0,1 1 0 0 0,1-1 0 0 0,-1 0-1 0 0,1 0 1 0 0,-1 0 0 0 0,2 0 0 0 0,-1-1-1 0 0,0 1 1 0 0,1-1 0 0 0,0 1 0 0 0,0-1-1 0 0,0 0 1 0 0,1 0 0 0 0,-1 0 0 0 0,1 0-1 0 0,0-1 1 0 0,0 1 0 0 0,0-1 0 0 0,1 0-1 0 0,-1-1 1 0 0,2 2 5 0 0,-2-3-251 0 0,-1 1 0 0 0,1-1 1 0 0,0 0-1 0 0,-1 0 0 0 0,1 0 0 0 0,0-1 0 0 0,0 1 0 0 0,0-1 0 0 0,0 0 0 0 0,-1 0 0 0 0,1 0 0 0 0,0-1 1 0 0,0 1-1 0 0,0-1 0 0 0,0 0 0 0 0,-1 0 0 0 0,1 0 0 0 0,0 0 0 0 0,-1-1 0 0 0,4-1 251 0 0,0-1-1250 0 0,12-6-6623 0 0,-12 5-3829 0 0</inkml:trace>
  <inkml:trace contextRef="#ctx0" brushRef="#br0" timeOffset="452.756">1011 624 11274 0 0,'0'0'2089'0'0,"0"0"-489"0"0,0 0-137 0 0,0 0 9 0 0,0 0-195 0 0,0 0-280 0 0,0 0-329 0 0,0 0-289 0 0,0 0-29 0 0,0 0 14 0 0,0 0-42 0 0,-22 31-71 0 0,-68 100-71 0 0,41-32 33 0 0,45-80-184 0 0,2-15-23 0 0,0 1 1 0 0,1 0 0 0 0,-1 0 0 0 0,1 0 0 0 0,0 0 0 0 0,0 0 0 0 0,1 0-1 0 0,-1 0 1 0 0,1 0 0 0 0,0 0 0 0 0,1 0 0 0 0,-1 0 0 0 0,1 0 0 0 0,0 0-1 0 0,0 0 1 0 0,1 0 0 0 0,0 0 0 0 0,-1 0 0 0 0,1 0 0 0 0,1-1-1 0 0,-1 1 1 0 0,1-1 0 0 0,0 0 0 0 0,0 0 0 0 0,0 0 0 0 0,0 0 0 0 0,1 0-1 0 0,0-1 1 0 0,0 1 0 0 0,0-1 0 0 0,0 0 0 0 0,0 0 0 0 0,0-1 0 0 0,1 1-1 0 0,-1-1 1 0 0,2 0-7 0 0,6 1 125 0 0,0-1 0 0 0,0-1 0 0 0,-1 0 0 0 0,1-1-1 0 0,0 0 1 0 0,0 0 0 0 0,0-2 0 0 0,-1 1 0 0 0,1-1-1 0 0,0-1 1 0 0,-1 0 0 0 0,0-1 0 0 0,0 0 0 0 0,0-1-1 0 0,0 0 1 0 0,-1-1 0 0 0,1 0 0 0 0,-2 0 0 0 0,1-1-1 0 0,2-2-124 0 0,10-10 242 0 0,0 0-1 0 0,-1 0 0 0 0,-1-2 0 0 0,-1-1 1 0 0,-1 0-1 0 0,-1-2 0 0 0,12-20-241 0 0,-1-6 126 0 0,-3 0 0 0 0,-1-2 1 0 0,-3-1-1 0 0,-2 0 0 0 0,6-34-126 0 0,-21 75 6 0 0,0 0-1 0 0,-1 1 1 0 0,-1-2-1 0 0,0 1 1 0 0,0 0 0 0 0,-1 0-1 0 0,0-1 1 0 0,-1 1-1 0 0,-1 0 1 0 0,0-1 0 0 0,-1 1-1 0 0,0 0 1 0 0,-1 0-1 0 0,0 0 1 0 0,-1 0 0 0 0,0 1-1 0 0,-1-1 1 0 0,0 1-1 0 0,-1 0 1 0 0,0 1 0 0 0,0-1-1 0 0,-2 1 1 0 0,1 0-1 0 0,-1 1 1 0 0,-3-3-6 0 0,6 8 5 0 0,0 1 0 0 0,-1-1 0 0 0,1 1 0 0 0,-1 0 0 0 0,1 1 0 0 0,-1-1 0 0 0,0 1 0 0 0,0 1 0 0 0,0-1 0 0 0,-1 1 1 0 0,1 0-1 0 0,0 0 0 0 0,0 0 0 0 0,-1 1 0 0 0,1 0 0 0 0,0 0 0 0 0,-1 1 0 0 0,1 0 0 0 0,0 0 0 0 0,0 0 0 0 0,0 1 0 0 0,0 0 0 0 0,-4 2-5 0 0,-5 2-12 0 0,0 1-1 0 0,0 1 1 0 0,0 0 0 0 0,1 2-1 0 0,0-1 1 0 0,1 1 0 0 0,0 1-1 0 0,-2 4 13 0 0,2-2-7 0 0,0 0 0 0 0,2 1 0 0 0,0 0 0 0 0,0 1-1 0 0,1 1 1 0 0,1-1 0 0 0,1 2 0 0 0,0-1 0 0 0,1 1 0 0 0,1 0-1 0 0,0 0 1 0 0,2 1 0 0 0,0 0 0 0 0,1 0 0 0 0,0 0 0 0 0,2 0-1 0 0,0 0 1 0 0,1 0 0 0 0,1 0 0 0 0,0 1 0 0 0,3 9 7 0 0,1-15-14 0 0,0 1 0 0 0,0-1 1 0 0,1 0-1 0 0,1-1 1 0 0,0 1-1 0 0,1-1 1 0 0,0-1-1 0 0,1 1 0 0 0,0-1 1 0 0,1-1-1 0 0,0 0 1 0 0,1 0-1 0 0,0-1 1 0 0,0-1-1 0 0,1 1 0 0 0,0-2 1 0 0,1 0-1 0 0,0 0 1 0 0,0-1-1 0 0,0-1 1 0 0,0 0-1 0 0,10 2 14 0 0,69 7-997 0 0,-32-17-7148 0 0,-50 0 805 0 0,-4-1-3876 0 0</inkml:trace>
  <inkml:trace contextRef="#ctx0" brushRef="#br0" timeOffset="1091.803">1729 727 5385 0 0,'0'0'3638'0'0,"0"0"-1179"0"0,0 0-437 0 0,0 0 127 0 0,0 0 104 0 0,0 0-208 0 0,0 0-522 0 0,0 0-468 0 0,0 0-263 0 0,0 0-183 0 0,0 0-56 0 0,0 0-76 0 0,-2-4-145 0 0,2 2-318 0 0,-1 1 1 0 0,1 0-1 0 0,-1-1 0 0 0,0 1 0 0 0,0 0 0 0 0,1 0 1 0 0,-1 0-1 0 0,0 0 0 0 0,0-1 0 0 0,0 1 0 0 0,0 0 1 0 0,0 1-1 0 0,0-1 0 0 0,-1 0 0 0 0,1 0 1 0 0,0 0-1 0 0,0 1 0 0 0,-1-1 0 0 0,1 0 0 0 0,0 1 1 0 0,-1-1-1 0 0,1 1 0 0 0,0 0 0 0 0,-1-1 0 0 0,1 1 1 0 0,-1 0-1 0 0,1 0 0 0 0,0 0 0 0 0,-1 0 1 0 0,1 0-1 0 0,-1 0 0 0 0,1 1 0 0 0,-1-1 0 0 0,1 0 1 0 0,0 1-1 0 0,-1-1 0 0 0,1 1 0 0 0,0-1 0 0 0,-1 1 1 0 0,1 0-1 0 0,-1 0-14 0 0,-10 5 15 0 0,1 0-1 0 0,0 0 1 0 0,0 1 0 0 0,0 1 0 0 0,1-1-1 0 0,0 2 1 0 0,1 0 0 0 0,0 0 0 0 0,0 0-1 0 0,1 1 1 0 0,0 0 0 0 0,1 1 0 0 0,0 0-1 0 0,0 0 1 0 0,1 1 0 0 0,1-1 0 0 0,0 1-1 0 0,0 3-14 0 0,4-12-4 0 0,1 1 0 0 0,-1 0 0 0 0,1-1 1 0 0,0 1-1 0 0,0 0 0 0 0,0 0 0 0 0,1-1 0 0 0,-1 1 0 0 0,1 0 0 0 0,0-1 0 0 0,0 1 0 0 0,0-1 0 0 0,0 1 0 0 0,1-1 0 0 0,-1 1 0 0 0,1-1 0 0 0,0 0 0 0 0,0 0 0 0 0,0 0 1 0 0,0 0-1 0 0,1 0 0 0 0,-1 0 0 0 0,1-1 0 0 0,0 1 0 0 0,0-1 0 0 0,0 0 0 0 0,0 0 0 0 0,0 0 0 0 0,0 0 0 0 0,0 0 0 0 0,1-1 0 0 0,-1 1 0 0 0,1-1 0 0 0,-1 0 0 0 0,4 0 4 0 0,3 2 30 0 0,0 0-1 0 0,1-1 0 0 0,-1 0 1 0 0,1-1-1 0 0,-1 0 0 0 0,1 0 0 0 0,-1-1 1 0 0,1-1-1 0 0,0 0 0 0 0,-1 0 0 0 0,1-1 1 0 0,2-2-30 0 0,11-4 135 0 0,0-2 1 0 0,-1-1-1 0 0,0-1 1 0 0,0 0 0 0 0,-2-2-1 0 0,1-1 1 0 0,-2 0 0 0 0,0-2-1 0 0,-1 0 1 0 0,0-1-1 0 0,-2-1 1 0 0,0-1 0 0 0,-1 0-1 0 0,-2-1 1 0 0,12-21-136 0 0,-9 11 56 0 0,0-2 1 0 0,-3 0 0 0 0,0 0 0 0 0,-2-1-1 0 0,-2-1 1 0 0,-1 0 0 0 0,-2 0-1 0 0,-1-1 1 0 0,-2 0 0 0 0,-2 0 0 0 0,-1-3-57 0 0,-1 29 1 0 0,3-2-4 0 0,-2-1-1 0 0,0 1 0 0 0,0-1 0 0 0,-1 1 0 0 0,-1-1 0 0 0,0 1 0 0 0,0 0 1 0 0,-2-1-1 0 0,1 1 0 0 0,-2 0 0 0 0,1 0 0 0 0,-2 0 0 0 0,1 1 0 0 0,-2 0 1 0 0,1 0-1 0 0,-2 0 0 0 0,1 0 0 0 0,-2 1 0 0 0,1 0 0 0 0,-1 1 1 0 0,-1-1-1 0 0,1 2 0 0 0,-7-6 4 0 0,6 11-4 0 0,1 0 0 0 0,0 0 0 0 0,-1 1 0 0 0,1 0 0 0 0,-1 0 0 0 0,0 1 1 0 0,0 0-1 0 0,1 1 0 0 0,-1-1 0 0 0,0 2 0 0 0,0-1 0 0 0,0 2 0 0 0,1-1 0 0 0,-1 1 0 0 0,0 0 0 0 0,1 1 1 0 0,0 0-1 0 0,-1 0 0 0 0,1 1 0 0 0,1 0 0 0 0,-1 0 0 0 0,0 1 0 0 0,1 0 0 0 0,0 0 0 0 0,0 1 0 0 0,-1 2 4 0 0,-5 5 1 0 0,1 2-1 0 0,0 0 1 0 0,2 0-1 0 0,-1 1 0 0 0,2 0 1 0 0,0 1-1 0 0,1 0 0 0 0,1 0 1 0 0,1 1-1 0 0,0 0 0 0 0,1 0 1 0 0,1 0-1 0 0,1 1 1 0 0,0 0-1 0 0,2-1 0 0 0,0 1 1 0 0,1 0-1 0 0,1 0 0 0 0,0-1 1 0 0,2 1-1 0 0,0 0 0 0 0,5 14 0 0 0,6 19 79 0 0,2-1 0 0 0,2 0-1 0 0,3-1 1 0 0,2-1-1 0 0,1-1 1 0 0,3-2-1 0 0,17 22-78 0 0,-16-30 88 0 0,2-1 0 0 0,1-2-1 0 0,2-1 1 0 0,1-1 0 0 0,19 12-88 0 0,-53-45-5 0 0,1 1-1 0 0,-1-1 1 0 0,0 1 0 0 0,1-1 0 0 0,-1 1 0 0 0,0-1 0 0 0,1 1 0 0 0,-1-1 0 0 0,1 0 0 0 0,-1 1-1 0 0,1-1 1 0 0,-1 0 0 0 0,1 1 0 0 0,-1-1 0 0 0,1 0 0 0 0,-1 0 0 0 0,1 0 0 0 0,-1 1-1 0 0,1-1 1 0 0,-1 0 0 0 0,1 0 0 0 0,-1 0 0 0 0,1 0 0 0 0,0 0 0 0 0,-1 0 0 0 0,1 0-1 0 0,-1 0 1 0 0,1 0 0 0 0,-1 0 0 0 0,1 0 0 0 0,-1-1 0 0 0,1 1 0 0 0,0 0 0 0 0,-1 0 0 0 0,1 0-1 0 0,-1-1 1 0 0,1 1 0 0 0,-1 0 0 0 0,1-1 0 0 0,-1 1 0 0 0,0 0 0 0 0,1-1 0 0 0,-1 1-1 0 0,1-1 1 0 0,-1 1 0 0 0,0 0 0 0 0,1-1 0 0 0,-1 1 0 0 0,0-1 0 0 0,0 1 0 0 0,1-1 0 0 0,-1 1-1 0 0,0-1 1 0 0,0 0 0 0 0,0 1 0 0 0,1-1 0 0 0,-1 1 0 0 0,0-1 0 0 0,0 1 0 0 0,0-1-1 0 0,0 0 1 0 0,0 1 0 0 0,0-1 0 0 0,0 1 0 0 0,-1-1 0 0 0,1 1 0 0 0,0-1 0 0 0,0 0 5 0 0,1-19-690 0 0,0-11-2207 0 0,-6 12-9590 0 0,1 12-343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0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10554 0 0,'0'0'2353'0'0,"0"0"-945"0"0,0 0-400 0 0,0 0 40 0 0,0 0 81 0 0,0 0-97 0 0,0 0-312 0 0,0 0-368 0 0,0 0-480 0 0,0 0-416 0 0,0 0 0 0 0,0 0-24 0 0,0 0 64 0 0,0 0 40 0 0,11-14-529 0 0,-4 28-2111 0 0,0-6-8363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02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1784 0 0,'0'0'3756'0'0,"0"0"-1122"0"0,0 0-598 0 0,0 0-205 0 0,0 0-36 0 0,0 0-28 0 0,0 0-177 0 0,0 0-295 0 0,0 0-347 0 0,0 0-326 0 0,0 0-234 0 0,0 6-76 0 0,2 160 951 0 0,5-143-494 0 0,-1-9-2938 0 0,-4-2-7470 0 0,-2-12-1343 0 0</inkml:trace>
  <inkml:trace contextRef="#ctx0" brushRef="#br0" timeOffset="665.423">217 479 3321 0 0,'0'0'4005'0'0,"0"0"-1393"0"0,0 0-586 0 0,0 0-55 0 0,0 0-19 0 0,0 0-217 0 0,0 0-422 0 0,0 0-440 0 0,0 0-298 0 0,0 0-95 0 0,0 0 34 0 0,0 0 23 0 0,0 0-10 0 0,10-25-32 0 0,30-76-73 0 0,-5-20 684 0 0,2-51-41 0 0,-37 171-1045 0 0,0 1-12 0 0,0 0-37 0 0,0 0-40 0 0,7 27-353 0 0,1-7 431 0 0,1 1-1 0 0,1-1 0 0 0,1 0 1 0 0,1-1-1 0 0,1-1 0 0 0,0 0 0 0 0,1-1 1 0 0,1 0-1 0 0,5 4-8 0 0,-16-18 74 0 0,0 0 1 0 0,0 0-1 0 0,0-1 0 0 0,0 1 1 0 0,1-1-1 0 0,-1 0 0 0 0,1 0 1 0 0,0 0-1 0 0,-1 0 0 0 0,1-1 1 0 0,0 0-1 0 0,0 0 0 0 0,0 0 1 0 0,0-1-1 0 0,0 0 0 0 0,0 0 1 0 0,0 0-1 0 0,0 0 0 0 0,0-1 1 0 0,0 0-1 0 0,-1 0 0 0 0,1 0 1 0 0,0 0-1 0 0,0-1 0 0 0,-1 0 1 0 0,1 0-1 0 0,-1 0 0 0 0,1-1 1 0 0,-1 1-1 0 0,0-1 0 0 0,1-1-73 0 0,6-6 115 0 0,0-2 1 0 0,0 1 0 0 0,-1-1 0 0 0,0-1 0 0 0,-1 0 0 0 0,-1 0-1 0 0,0-1 1 0 0,-1 0 0 0 0,0 0 0 0 0,-1-1 0 0 0,-1 0 0 0 0,0 0 0 0 0,1-8-117 0 0,9-49-1796 0 0,-15 71 1355 0 0,2-4-1584 0 0,1 1-2691 0 0,3 0-7656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0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305 726 0 0 0,'0'0'477'0'0,"0"0"1065"0"0,0 0 636 0 0,0 0 305 0 0,0 0-64 0 0,0 0-297 0 0,0 0-347 0 0,0 0-281 0 0,0 0-202 0 0,0 0-138 0 0,0 0-137 0 0,0 0-178 0 0,1-9-137 0 0,-1-28-136 0 0,-30 27 314 0 0,26 11-780 0 0,-9 1-34 0 0,0 1 0 0 0,1 1-1 0 0,-1 0 1 0 0,1 1 0 0 0,0 0-1 0 0,0 1 1 0 0,1 0 0 0 0,-1 1-1 0 0,1 0 1 0 0,1 1 0 0 0,0 0-1 0 0,0 1 1 0 0,0 0 0 0 0,1 1-1 0 0,1 0 1 0 0,-1 0-1 0 0,2 0 1 0 0,-6 10-66 0 0,4-6 10 0 0,1-1-1 0 0,0 1 0 0 0,2 1 1 0 0,-1-1-1 0 0,2 1 1 0 0,0 0-1 0 0,0 1 0 0 0,2-1 1 0 0,0 1-1 0 0,0 0 1 0 0,2-1-1 0 0,0 1 1 0 0,1 0-1 0 0,0 0 0 0 0,2 1-9 0 0,-2-14 18 0 0,0 1-1 0 0,1 0 1 0 0,0 0-1 0 0,0-1 0 0 0,0 1 1 0 0,0-1-1 0 0,0 1 0 0 0,1-1 1 0 0,0 1-1 0 0,0-1 1 0 0,0 0-1 0 0,0 0 0 0 0,0 0 1 0 0,0 0-1 0 0,1 0 0 0 0,0 0 1 0 0,-1-1-1 0 0,1 1 1 0 0,0-1-1 0 0,0 0 0 0 0,0 0 1 0 0,1 0-1 0 0,-1 0 1 0 0,0 0-1 0 0,1-1 0 0 0,-1 0 1 0 0,1 1-1 0 0,0-1 0 0 0,-1-1 1 0 0,1 1-1 0 0,0 0 1 0 0,3-1-18 0 0,6-2 166 0 0,0-2 0 0 0,0 1 1 0 0,-1-1-1 0 0,1-1 1 0 0,-1-1-1 0 0,0 1 0 0 0,-1-2 1 0 0,0 0-1 0 0,0 0 1 0 0,0-1-1 0 0,-1 0 0 0 0,0-1 1 0 0,0 0-1 0 0,-1 0 1 0 0,0-1-1 0 0,5-9-166 0 0,4 0 134 0 0,51-58 470 0 0,-4-2-1 0 0,41-69-603 0 0,-83 115 333 0 0,-22 58-393 0 0,29 112 185 0 0,-13-46-67 0 0,-3 1 0 0 0,-4 0 1 0 0,-5 1-1 0 0,-5 88-58 0 0,-2-156 12 0 0,-1-1 0 0 0,0 1 0 0 0,-2-1 0 0 0,-1 0 0 0 0,-1 0 0 0 0,-1 0 0 0 0,-1-1 0 0 0,-1 0 0 0 0,-1-1 0 0 0,-11 18-12 0 0,19-34-1 0 0,-1-1 1 0 0,1 0-1 0 0,-1 0 1 0 0,0 0-1 0 0,-1 0 1 0 0,1 0-1 0 0,-1-1 1 0 0,0 0-1 0 0,0 0 1 0 0,0 0-1 0 0,0-1 1 0 0,-1 0 0 0 0,1 0-1 0 0,-1 0 1 0 0,0-1-1 0 0,0 1 1 0 0,0-2-1 0 0,0 1 1 0 0,-6 1 0 0 0,8-3-1 0 0,0 1 1 0 0,0-1 0 0 0,1 0-1 0 0,-1 0 1 0 0,0 0 0 0 0,0-1 0 0 0,0 1-1 0 0,0-1 1 0 0,0 0 0 0 0,1 0-1 0 0,-1 0 1 0 0,0-1 0 0 0,1 1 0 0 0,-1-1-1 0 0,1 0 1 0 0,-1 0 0 0 0,1 0-1 0 0,0-1 1 0 0,0 1 0 0 0,0-1 0 0 0,0 1-1 0 0,0-1 1 0 0,-1-3 0 0 0,-1 0-12 0 0,0-1 0 0 0,1 0 1 0 0,0-1-1 0 0,0 1 0 0 0,1-1 0 0 0,-1 0 1 0 0,2 0-1 0 0,-1 0 0 0 0,1 0 0 0 0,1 0 0 0 0,-1 0 1 0 0,1-1-1 0 0,1 1 0 0 0,-1 0 0 0 0,2-1 1 0 0,-1 1-1 0 0,1-1 0 0 0,0 1 0 0 0,1 0 1 0 0,0 0-1 0 0,0 0 0 0 0,1 0 0 0 0,0 0 1 0 0,0 0-1 0 0,1 1 0 0 0,0-1 0 0 0,0 1 0 0 0,3-4 13 0 0,16-14-5 0 0,0 0 0 0 0,1 1 0 0 0,2 2 1 0 0,0 1-1 0 0,1 1 0 0 0,1 1 0 0 0,10-4 4 0 0,20-16 1 0 0,7-4 14 0 0,-34 26-16 0 0,-2-1 0 0 0,0-1 0 0 0,-1-2 0 0 0,-1 0 0 0 0,-1-2 1 0 0,-1-1-1 0 0,-1-1 0 0 0,-1-1 0 0 0,-1-1 0 0 0,-2-1 0 0 0,0-1 0 0 0,11-25 1 0 0,-20 27 7 0 0,-2 0 0 0 0,-1-1 1 0 0,-1 0-1 0 0,-2 0 0 0 0,0 0 0 0 0,-2-1 0 0 0,-1 1 0 0 0,-1-1 0 0 0,-2-10-7 0 0,0 36-6 0 0,1-1 0 0 0,-1 1 1 0 0,1-1-1 0 0,-1 1 0 0 0,0-1 0 0 0,0 1 0 0 0,-1-1 0 0 0,1 1 0 0 0,-1 0 0 0 0,0 0 0 0 0,0 0 1 0 0,0 0-1 0 0,0 0 0 0 0,0 0 0 0 0,0 0 0 0 0,-1 1 0 0 0,0-1 0 0 0,1 1 0 0 0,-1 0 0 0 0,0 0 1 0 0,0 0-1 0 0,0 0 0 0 0,0 0 0 0 0,-1 0 0 0 0,1 1 0 0 0,0 0 0 0 0,-1 0 0 0 0,1 0 1 0 0,-1 0-1 0 0,1 0 0 0 0,-1 1 0 0 0,0-1 0 0 0,1 1 0 0 0,-1 0 0 0 0,1 0 0 0 0,-1 0 0 0 0,0 1 1 0 0,1-1-1 0 0,-1 1 0 0 0,1 0 0 0 0,-1 0 0 0 0,1 0 0 0 0,0 1 0 0 0,-1-1 0 0 0,1 1 0 0 0,-1 0 6 0 0,-1 0-14 0 0,0 1 0 0 0,1 0 0 0 0,0-1 0 0 0,-1 1 0 0 0,1 1 0 0 0,0-1 0 0 0,1 1 0 0 0,-1-1 0 0 0,0 1 0 0 0,1 0 0 0 0,0 0 0 0 0,0 1 0 0 0,0-1 0 0 0,1 1 0 0 0,0-1 0 0 0,-1 1 0 0 0,2 0 0 0 0,-1 0 0 0 0,0 0 0 0 0,1 0 0 0 0,0 0 0 0 0,0 0 0 0 0,0 0 0 0 0,1 0 0 0 0,0 0 0 0 0,0 1 0 0 0,0-1 0 0 0,1 0 0 0 0,0 0 0 0 0,0 0 0 0 0,0 0 0 0 0,0 0 0 0 0,1 0 0 0 0,0 0 0 0 0,0 0 0 0 0,0-1 0 0 0,0 1 0 0 0,2 1 14 0 0,9 4 1 0 0,1 1-1 0 0,0-2 0 0 0,1 0 0 0 0,0 0 0 0 0,1-2 0 0 0,0 0 1 0 0,0 0-1 0 0,0-2 0 0 0,1 0 0 0 0,0-1 0 0 0,0 0 1 0 0,0-2-1 0 0,0 0 0 0 0,0-1 0 0 0,0 0 0 0 0,1-2 0 0 0,13-1 0 0 0,34 4 25 0 0,-47-1-27 0 0,-12-2 3 0 0,-1 1 0 0 0,1 0-1 0 0,-1 0 1 0 0,1 1 0 0 0,-1 0-1 0 0,0 0 1 0 0,1 0 0 0 0,-1 0 0 0 0,0 1-1 0 0,0 0 1 0 0,1 0 0 0 0,-2 0 0 0 0,1 1-1 0 0,1 0 0 0 0,-5-1 9 0 0,0 0 0 0 0,-1 1 0 0 0,1-1-1 0 0,0 0 1 0 0,-1 1 0 0 0,0-1-1 0 0,1 1 1 0 0,-1-1 0 0 0,0 1 0 0 0,0-1-1 0 0,0 1 1 0 0,-1-1 0 0 0,1 0-1 0 0,-1 1 1 0 0,1-1 0 0 0,-1 1 0 0 0,0-1-1 0 0,0 0 1 0 0,0 0 0 0 0,0 1 0 0 0,0-1-1 0 0,0 0 1 0 0,-1 0 0 0 0,0 1-9 0 0,-144 165 246 0 0,142-164-291 0 0,0 0 0 0 0,0 0 0 0 0,0 0-1 0 0,0 0 1 0 0,1 0 0 0 0,0 1 0 0 0,0 0-1 0 0,0-1 1 0 0,0 1 0 0 0,1 0-1 0 0,0 0 1 0 0,0 1 0 0 0,0-1 0 0 0,1 0-1 0 0,-1 1 1 0 0,1-1 0 0 0,1 1 0 0 0,-1 0 45 0 0,48 2-3748 0 0,-3-16-388 0 0,-16-2-2074 0 0,-26 9 5415 0 0,15-6-10298 0 0</inkml:trace>
  <inkml:trace contextRef="#ctx0" brushRef="#br0" timeOffset="3376.705">1964 803 0 0 0,'0'0'852'0'0,"0"0"506"0"0,0 0 286 0 0,0 0 43 0 0,0 0-109 0 0,0 0-190 0 0,0 0-180 0 0,0 0-133 0 0,0 0-73 0 0,10-5-21 0 0,29-18 12 0 0,-19-19 3938 0 0,-19 40-4813 0 0,-1-1-1 0 0,1 1 0 0 0,-1-1 0 0 0,0 1 1 0 0,0-1-1 0 0,0 1 0 0 0,0-1 0 0 0,0 1 1 0 0,0-1-1 0 0,-1 1 0 0 0,1-1 0 0 0,-1 1 1 0 0,0 0-1 0 0,0-1 0 0 0,0 1 1 0 0,0 0-1 0 0,0 0 0 0 0,0-1 0 0 0,-1 1 1 0 0,1 0-1 0 0,-1 0 0 0 0,1 0 0 0 0,-1 1 1 0 0,0-1-1 0 0,0 0 0 0 0,0 1 0 0 0,0-1 1 0 0,0 1-1 0 0,0-1 0 0 0,0 1 1 0 0,0 0-1 0 0,-1 0 0 0 0,1 0 0 0 0,0 0 1 0 0,-1 0-1 0 0,1 1 0 0 0,-2-1-117 0 0,-93-11 534 0 0,84 12-513 0 0,0 1 0 0 0,0 1 0 0 0,0 0-1 0 0,1 0 1 0 0,-1 2 0 0 0,1-1 0 0 0,-1 2-1 0 0,1 0 1 0 0,1 0 0 0 0,-1 1-1 0 0,-9 6-20 0 0,11-7 7 0 0,0 1 0 0 0,0 0-1 0 0,0 0 1 0 0,1 0 0 0 0,0 1-1 0 0,1 1 1 0 0,-1 0 0 0 0,1 0-1 0 0,1 0 1 0 0,0 1 0 0 0,0 0-1 0 0,1 1 1 0 0,0-1 0 0 0,0 1-1 0 0,1 0 1 0 0,0 1 0 0 0,1-1-1 0 0,0 1 1 0 0,1 0 0 0 0,0 0-1 0 0,1 0 1 0 0,-1 10-7 0 0,2-17 8 0 0,1-1 0 0 0,-1 1-1 0 0,1 0 1 0 0,0 0 0 0 0,0 0 0 0 0,0-1 0 0 0,1 1-1 0 0,-1 0 1 0 0,1 0 0 0 0,0-1 0 0 0,0 1-1 0 0,0 0 1 0 0,0-1 0 0 0,1 1 0 0 0,-1-1 0 0 0,1 1-1 0 0,0-1 1 0 0,0 0 0 0 0,0 0 0 0 0,1 0-1 0 0,-1 0 1 0 0,1 0 0 0 0,0-1 0 0 0,0 1 0 0 0,-1-1-1 0 0,2 1 1 0 0,-1-1 0 0 0,0 0 0 0 0,0 0-1 0 0,1-1 1 0 0,-1 1 0 0 0,1-1 0 0 0,-1 1 0 0 0,1-1-1 0 0,0 0 1 0 0,3 0-8 0 0,5 0 129 0 0,-1 0 0 0 0,0-1 0 0 0,1-1 0 0 0,-1 0 0 0 0,1 0 0 0 0,-1-1 0 0 0,0-1 0 0 0,0 0 0 0 0,0 0 0 0 0,0-1 0 0 0,0 0 0 0 0,-1-1 0 0 0,0 0 0 0 0,0-1 0 0 0,7-5-129 0 0,135-114 1073 0 0,-147 120-1036 0 0,8-6 59 0 0,0-1-1 0 0,-2 0 1 0 0,0 0 0 0 0,0-2 0 0 0,-1 1-1 0 0,0-1 1 0 0,-1-1 0 0 0,-1 0 0 0 0,-1 0-1 0 0,2-6-95 0 0,-5 11 314 0 0,-3 18-17 0 0,1 8-274 0 0,54 253 82 0 0,-17-133-220 0 0,-39-136 57 0 0,0 0-49 0 0,0 0-16 0 0,0 0-26 0 0,19-36-7040 0 0,-10 21 4609 0 0,4-6-2490 0 0,-6 6-1814 0 0,-3 7 193 0 0</inkml:trace>
  <inkml:trace contextRef="#ctx0" brushRef="#br0" timeOffset="3843.19">2386 630 888 0 0,'0'0'3169'0'0,"0"0"-313"0"0,0 0-195 0 0,0 0-167 0 0,0 0-200 0 0,0 0-295 0 0,0 0-372 0 0,0 0-339 0 0,0 0-286 0 0,0 0-228 0 0,0 0-160 0 0,0 0-157 0 0,0 0-147 0 0,2-7-105 0 0,0 2-197 0 0,7-15 245 0 0,-10 49 500 0 0,-1-3-486 0 0,1 0 0 0 0,2-1 0 0 0,0 1 1 0 0,1 0-1 0 0,2 0 0 0 0,1-1 0 0 0,0 0 1 0 0,6 13-268 0 0,46 131 413 0 0,-57-168-397 0 0,0 0 0 0 0,1 0 1 0 0,-1 0-1 0 0,0 0 0 0 0,0 0 0 0 0,1 0 0 0 0,-1 0 0 0 0,0 0 1 0 0,1 0-1 0 0,-1 0 0 0 0,1-1 0 0 0,-1 1 0 0 0,1 0 1 0 0,0 0-1 0 0,-1 0 0 0 0,1 0 0 0 0,0-1 0 0 0,-1 1 1 0 0,1 0-1 0 0,0-1 0 0 0,0 1 0 0 0,0-1 0 0 0,0 1 1 0 0,0-1-1 0 0,0 1 0 0 0,0-1 0 0 0,-1 0 0 0 0,1 1 1 0 0,0-1-1 0 0,0 0 0 0 0,0 0 0 0 0,1 1 0 0 0,-1-1 0 0 0,0 0 1 0 0,0 0-1 0 0,0 0 0 0 0,0-1 0 0 0,0 1 0 0 0,0 0 1 0 0,0 0-1 0 0,0 0 0 0 0,0-1-16 0 0,69-120 1315 0 0,54-206-828 0 0,-116 306-926 0 0,-8 22-1691 0 0,-2 11-297 0 0,1 2-1681 0 0,0-6-3016 0 0,1-4-4285 0 0</inkml:trace>
  <inkml:trace contextRef="#ctx0" brushRef="#br0" timeOffset="4101.256">3054 663 10530 0 0,'0'0'1466'0'0,"0"0"-80"0"0,0 0 150 0 0,0 0 63 0 0,0 0-123 0 0,0 0-270 0 0,0 0-401 0 0,0 0-299 0 0,0 0-193 0 0,-6 32-121 0 0,-17 98-53 0 0,17-34-4 0 0,11-69-810 0 0,3-21-8595 0 0,-6-6-1818 0 0</inkml:trace>
  <inkml:trace contextRef="#ctx0" brushRef="#br0" timeOffset="4258.622">2976 236 15747 0 0,'0'0'1425'0'0,"0"0"-385"0"0,0 0-184 0 0,0 0-96 0 0,0 0-168 0 0,0 0-256 0 0,0 0-264 0 0,0 0-208 0 0,0 0-248 0 0,0 0-248 0 0,0 0-408 0 0,0 0-888 0 0,0 0-2233 0 0,0 0-3521 0 0,76-114 2817 0 0</inkml:trace>
  <inkml:trace contextRef="#ctx0" brushRef="#br0" timeOffset="4535.355">3346 1 8978 0 0,'0'0'3050'0'0,"0"0"-1524"0"0,0 0-708 0 0,0 0 8 0 0,0 0 283 0 0,0 0 238 0 0,0 0 104 0 0,0 0-72 0 0,0 0-222 0 0,0 0-137 0 0,0 0-68 0 0,0 0-90 0 0,0 0-114 0 0,6 31-129 0 0,17 102-130 0 0,15 68 601 0 0,-16 156-894 0 0,-24-320-306 0 0,-1-1 0 0 0,-1 1 1 0 0,-2-1-1 0 0,-2 1 1 0 0,-1-2-1 0 0,-14 33 110 0 0,8-118-12081 0 0,10 23 2025 0 0,4 16 5234 0 0</inkml:trace>
  <inkml:trace contextRef="#ctx0" brushRef="#br0" timeOffset="5258.976">3216 597 2449 0 0,'0'0'3914'0'0,"0"0"-1186"0"0,0 0-701 0 0,0 0-202 0 0,0 0-132 0 0,0 0-171 0 0,0 0-203 0 0,0 0-280 0 0,0 0-222 0 0,0 0-208 0 0,0 0-144 0 0,0 0-84 0 0,0 0-47 0 0,26-4-31 0 0,82-9-55 0 0,-30 19 130 0 0,148 33-446 0 0,-148-27-1099 0 0,-77-11 1184 0 0,0 0 0 0 0,0 0 0 0 0,0 0 0 0 0,0 0 0 0 0,0 0 0 0 0,0 1 0 0 0,0-1 0 0 0,0 0 0 0 0,-1 0 0 0 0,1 0 0 0 0,0 1 0 0 0,-1-1 0 0 0,1 0 0 0 0,-1 1 0 0 0,0-1 0 0 0,1 1 0 0 0,-1-1 0 0 0,0 0 0 0 0,0 1 0 0 0,0-1 0 0 0,0 1 0 0 0,0-1 0 0 0,0 0 0 0 0,0 1 0 0 0,0-1 0 0 0,-1 1 0 0 0,1-1 0 0 0,-1 0 0 0 0,1 1-17 0 0,-1 4 68 0 0,9 115 1195 0 0,-8-120-1172 0 0,1 1 0 0 0,0 0 0 0 0,0 0 0 0 0,-1 0 0 0 0,1-1 0 0 0,0 1 0 0 0,0 0 0 0 0,1-1 0 0 0,-1 1 0 0 0,0-1 0 0 0,0 1 0 0 0,1-1 0 0 0,-1 0 0 0 0,1 1 0 0 0,-1-1 0 0 0,1 0 0 0 0,0 0 0 0 0,-1 0 0 0 0,1 0 0 0 0,0 0 0 0 0,0-1 0 0 0,0 1 0 0 0,-1 0 0 0 0,1-1 0 0 0,0 1 0 0 0,0-1 0 0 0,0 0 0 0 0,0 0 0 0 0,0 0 0 0 0,0 0 0 0 0,0 0 0 0 0,0 0 0 0 0,0 0 0 0 0,0-1 0 0 0,0 1 0 0 0,0-1 0 0 0,-1 1 0 0 0,1-1 0 0 0,0 0 0 0 0,0 0 0 0 0,0 1 0 0 0,-1-1 0 0 0,2-1-91 0 0,72-49 1781 0 0,-60 36-1551 0 0,-6 6-126 0 0,0 0 1 0 0,0 0 0 0 0,0 1-1 0 0,1 0 1 0 0,0 1 0 0 0,1 0 0 0 0,0 1-1 0 0,0 0 1 0 0,0 0 0 0 0,1 1 0 0 0,9-2-105 0 0,-17 8 3 0 0,0 0 1 0 0,0 0 0 0 0,-1 1-1 0 0,1-1 1 0 0,0 1 0 0 0,-1 0-1 0 0,1 0 1 0 0,-1 0-1 0 0,0 0 1 0 0,1 1 0 0 0,-1-1-1 0 0,0 1 1 0 0,-1 0 0 0 0,1 0-1 0 0,0 0 1 0 0,-1 0 0 0 0,0 0-1 0 0,0 1 1 0 0,0-1-1 0 0,0 1 1 0 0,0 0 0 0 0,-1-1-1 0 0,1 1 1 0 0,-1 0 0 0 0,0 0-1 0 0,0 0 1 0 0,0 0 0 0 0,-1 0-1 0 0,0 0 1 0 0,0 1-4 0 0,5 9 3 0 0,9 38 15 0 0,-3 0 1 0 0,-2 1 0 0 0,-2 1-1 0 0,-1 17-18 0 0,-1 260-2 0 0,-6-309 5 0 0,-1-1 0 0 0,0 0 0 0 0,-2 0 0 0 0,0 0 0 0 0,-1 0 1 0 0,-2-1-1 0 0,0 0 0 0 0,-1 0 0 0 0,0 0 0 0 0,-2-1 0 0 0,-6 9-3 0 0,14-26 6 0 0,0 1-1 0 0,0-1 0 0 0,0 0 1 0 0,-1 1-1 0 0,1-1 0 0 0,-1 0 1 0 0,1 0-1 0 0,-1 0 0 0 0,1-1 0 0 0,-1 1 1 0 0,0-1-1 0 0,0 0 0 0 0,0 1 1 0 0,0-1-1 0 0,0 0 0 0 0,0-1 1 0 0,0 1-1 0 0,0 0 0 0 0,-1-1 0 0 0,1 0 1 0 0,0 0-1 0 0,0 0 0 0 0,0 0 1 0 0,-1 0-1 0 0,1-1 0 0 0,0 1 1 0 0,0-1-1 0 0,0 0 0 0 0,0 0 1 0 0,0 0-1 0 0,0 0 0 0 0,0-1 0 0 0,0 1 1 0 0,1-1-1 0 0,-1 0 0 0 0,0 0 1 0 0,1 0-1 0 0,-1 0 0 0 0,1 0 1 0 0,0 0-1 0 0,0-1 0 0 0,0 1 0 0 0,0-1 1 0 0,-1-1-6 0 0,-7-9 11 0 0,0 0 0 0 0,1 0 0 0 0,1-1 0 0 0,0 0 0 0 0,1-1 0 0 0,1 0 0 0 0,0 0 0 0 0,1 0 0 0 0,0-1 0 0 0,2 0 0 0 0,-1 0 0 0 0,2 0 0 0 0,0 0 0 0 0,1 0 0 0 0,1 0 0 0 0,0 0 0 0 0,2-1 0 0 0,0-2-11 0 0,0-1 3 0 0,2 0 0 0 0,0 0-1 0 0,1 0 1 0 0,1 0 0 0 0,1 1-1 0 0,1 0 1 0 0,0 1 0 0 0,2 0-1 0 0,0 0 1 0 0,0 0 0 0 0,2 2 0 0 0,0-1-1 0 0,1 2 1 0 0,1-1 0 0 0,0 2-1 0 0,1 0 1 0 0,5-2-3 0 0,-8 6-65 0 0,1 1 1 0 0,0 1-1 0 0,1 0 1 0 0,0 1 0 0 0,0 0-1 0 0,1 1 1 0 0,0 1-1 0 0,0 0 1 0 0,0 1-1 0 0,0 1 1 0 0,1 0-1 0 0,-1 1 1 0 0,1 1-1 0 0,-1 0 1 0 0,7 1 64 0 0,18 19-1795 0 0,-31-7-2595 0 0,-4 1-5669 0 0,-5-9-2398 0 0</inkml:trace>
  <inkml:trace contextRef="#ctx0" brushRef="#br0" timeOffset="32014.641">4429 129 1608 0 0,'0'0'2528'0'0,"0"0"-781"0"0,0 0-284 0 0,0 0 236 0 0,0 0 281 0 0,0 0 123 0 0,0 0-122 0 0,0 0-368 0 0,0 0-395 0 0,0 0-367 0 0,0 0-273 0 0,-3-3-148 0 0,4 3-401 0 0,-1 0 0 0 0,1 1-1 0 0,-1-1 1 0 0,1 0 0 0 0,-1 1 0 0 0,1-1 0 0 0,-1 0-1 0 0,1 0 1 0 0,0 0 0 0 0,-1 1 0 0 0,1-1 0 0 0,-1 0-1 0 0,1 0 1 0 0,0 0 0 0 0,-1 0 0 0 0,1 0 0 0 0,-1 0-1 0 0,1 0 1 0 0,0 0 0 0 0,-1 0 0 0 0,1-1 0 0 0,-1 1-1 0 0,1 0 1 0 0,0 0 0 0 0,-1 0 0 0 0,1-1 0 0 0,-1 1-1 0 0,1 0 1 0 0,-1-1 0 0 0,1 1 0 0 0,-1 0 0 0 0,1-1-1 0 0,-1 1 1 0 0,1-1 0 0 0,-1 1 0 0 0,0-1 0 0 0,1 1-1 0 0,-1-1 1 0 0,0 1 0 0 0,1-1 0 0 0,-1 1 0 0 0,0-1-1 0 0,0 1 1 0 0,1-1 0 0 0,-1 0 0 0 0,0 1 0 0 0,0-1-1 0 0,0 1 1 0 0,0-1 0 0 0,0 0 0 0 0,0 1 0 0 0,0-1-1 0 0,0 1 1 0 0,0-1 0 0 0,0 0 0 0 0,0 1 0 0 0,0-1-1 0 0,0 1 1 0 0,-1-1 0 0 0,1 0 0 0 0,0 1 0 0 0,0-1-1 0 0,-1 1 1 0 0,1-1-29 0 0,12 1 227 0 0,60 0 1092 0 0,10-2-488 0 0,0 4-1 0 0,-1 3 1 0 0,1 4 0 0 0,14 6-831 0 0,221 78 704 0 0,-250-72-606 0 0,-68-19-69 0 0,0 1 0 0 0,-1-1 1 0 0,1 0-1 0 0,0 1 1 0 0,-1-1-1 0 0,1 0 1 0 0,-1 0-1 0 0,0 0 1 0 0,0 0-1 0 0,0 0 0 0 0,0-1 1 0 0,0 1-1 0 0,0 0 1 0 0,0-1-1 0 0,0 0 1 0 0,-1 1-1 0 0,1-1 1 0 0,0 0-1 0 0,-1 0 1 0 0,1 0-1 0 0,-1-1 0 0 0,0 1 1 0 0,1 0-1 0 0,-1-1-29 0 0,-10 7 76 0 0,-203 114 19 0 0,132-63-68 0 0,83-55-21 0 0,1-1 0 0 0,-1 1 1 0 0,1-1-1 0 0,0 1 0 0 0,0-1 1 0 0,0 0-1 0 0,0 1 1 0 0,0-1-1 0 0,1 1 0 0 0,-1-1 1 0 0,1 1-1 0 0,0-1 0 0 0,-1 0 1 0 0,1 1-1 0 0,0-1 0 0 0,0 0 1 0 0,1 0-1 0 0,-1 0 1 0 0,0 0-1 0 0,1 0 0 0 0,-1 0 1 0 0,1 0-1 0 0,0 0 0 0 0,-1-1 1 0 0,1 1-1 0 0,0 0 0 0 0,0-1 1 0 0,0 0-1 0 0,0 1 0 0 0,0-1 1 0 0,1 0-1 0 0,-1 0 1 0 0,0 0-1 0 0,0 0 0 0 0,1-1 1 0 0,-1 1-1 0 0,1-1 0 0 0,-1 1-6 0 0,4 1 17 0 0,14 8 61 0 0,1-2 0 0 0,1-1 0 0 0,-1-1 0 0 0,1 0-1 0 0,0-2 1 0 0,18 2-78 0 0,-8-1 72 0 0,469 72 498 0 0,-350-32-434 0 0,-135-34-138 0 0,-16-11 50 0 0,0 0 43 0 0,0 0-20 0 0,0 0-27 0 0,0 0 10 0 0,0 0-10 0 0,0 0-2 0 0,0 0 4 0 0,0 0 1 0 0,0 0-7 0 0,0 0-11 0 0,0 0-23 0 0,0 0-28 0 0,0 0 14 0 0,0 0 16 0 0,0 0-12 0 0,0 0 3 0 0,0 0 37 0 0,0 0 35 0 0,0 0-47 0 0,0 0-14 0 0,0 0-16 0 0,0 0-9 0 0,0 0 14 0 0,0 0-26 0 0,0 0 28 0 0,0 0 2 0 0,0 0 20 0 0,0 0-6 0 0,0 0-12 0 0,0 0-1 0 0,0 0 51 0 0,0 0-23 0 0,0 0-1 0 0,-23-23 125 0 0,-135-182-13 0 0,148 193-150 0 0,0 0 0 0 0,-1 0 1 0 0,-1 1-1 0 0,0 1 0 0 0,0 0 1 0 0,-1 1-1 0 0,0 0 0 0 0,-1 1 1 0 0,0 0-1 0 0,-6-1 7 0 0,17 8-13 0 0,-8 24-26 0 0,-1 15-3 0 0,1 0 0 0 0,3 1 0 0 0,1 0 0 0 0,1 0-1 0 0,3 5 43 0 0,-8 43-10 0 0,8-69 14 0 0,-1 1 0 0 0,-1-1 0 0 0,0 0 0 0 0,-2-1 0 0 0,0 1 1 0 0,-1-1-1 0 0,0 0 0 0 0,-6 6-4 0 0,-17 10-12 0 0,31-33-13 0 0,0 0 21 0 0,0 0-4 0 0,0 0 17 0 0,23-7 40 0 0,208-111 85 0 0,-197 95-124 0 0,-2 0 1 0 0,0-3 0 0 0,-1 0-1 0 0,15-19-10 0 0,-35 27 184 0 0,-10 15-4189 0 0,0 2-4324 0 0,-1 1-4533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06.46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1 111 2088 0 0,'0'0'2546'0'0,"0"0"-329"0"0,0 0-249 0 0,0 0-3 0 0,0 0 15 0 0,0 0-101 0 0,0 0-269 0 0,0 0-350 0 0,0 0-304 0 0,0 0-230 0 0,0 0-147 0 0,27 3 5318 0 0,54-14-4632 0 0,83-22-162 0 0,-18 29-577 0 0,-96 12-398 0 0,58-1 245 0 0,43-7 15 0 0,58 4 82 0 0,-24-15-98 0 0,-47-7-124 0 0,72-11 299 0 0,-41 21-271 0 0,-169 8-278 0 0,0 0 12 0 0,0 0-14 0 0,0 0 30 0 0,0 0-24 0 0,0 0-4 0 0,0 0 17 0 0,0 0-27 0 0,0 0 24 0 0,0 0 1 0 0,0 0 9 0 0,0 0 2 0 0,0 0 1 0 0,0 0-5 0 0,0 0-35 0 0,2 0 18 0 0,-2 0 13 0 0,0 0 0 0 0,0 0-24 0 0,0 0 7 0 0,0 0 27 0 0,0 0-10 0 0,0 0 6 0 0,0 0-5 0 0,0 0-21 0 0,0 0 15 0 0,2-8-257 0 0,-2 8 220 0 0,-16-5-4184 0 0,12 2-303 0 0,4 1-2484 0 0,0 1-5337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607.196">463 52 7402 0 0,'0'0'2076'0'0,"0"0"-198"0"0,0 0-15 0 0,0 0-11 0 0,0 0-146 0 0,0 0-367 0 0,0 0-446 0 0,0 0-342 0 0,0 0-168 0 0,0 0 5 0 0,0 0 116 0 0,0 0 120 0 0,0 0 50 0 0,3 9-5 0 0,57 119 2156 0 0,-43-85-2621 0 0,-2 1 0 0 0,-2 0 0 0 0,-2 1 0 0 0,-2 0 0 0 0,-2 1 0 0 0,-2-1 0 0 0,-2 1 0 0 0,-2 1 0 0 0,-5 39-204 0 0,4-48 62 0 0,-1-33-61 0 0,1-1 0 0 0,0 0 0 0 0,1 1 0 0 0,-1-1 0 0 0,1 1 0 0 0,-1-1 0 0 0,1 0 0 0 0,1 1 0 0 0,-1-1 0 0 0,0 0 0 0 0,1 0 1 0 0,0 0-1 0 0,0 0 0 0 0,0 0 0 0 0,1 0 0 0 0,-1-1-1 0 0,1-3 41 0 0,-1-1-1 0 0,0 1 1 0 0,0-1 0 0 0,1 0-1 0 0,-1 0 1 0 0,0 0 0 0 0,0 0-1 0 0,0 0 1 0 0,0-1 0 0 0,0 1-1 0 0,-1-1 1 0 0,1 1 0 0 0,0-1 0 0 0,-1 1-1 0 0,1-1 1 0 0,-1 0 0 0 0,1 0-1 0 0,-1 0 1 0 0,0 0 0 0 0,0 0-1 0 0,0 0 1 0 0,0 0 0 0 0,0 0-1 0 0,0-1-40 0 0,6-8 57 0 0,13-22-8 0 0,-1-1 0 0 0,-2-1-1 0 0,-1 0 1 0 0,-2-1-1 0 0,-1-1 1 0 0,-2 0 0 0 0,1-17-49 0 0,9-21 24 0 0,-3 8-5 0 0,-3-2 0 0 0,-3 0 0 0 0,-1-23-19 0 0,-2 25-73 0 0,-9 67 31 0 0,0 0-26 0 0,0 0-48 0 0,0 0-68 0 0,0 0-65 0 0,0 15-828 0 0,0 31-1381 0 0,0-15-5748 0 0,0-20-3493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13.62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32 93 0 0 0,'-31'-33'0'0'0,"32"28"20484"0"0,7 4-15807 0 0,0-1-7014 0 0,94-27 3551 0 0,-28 22-817 0 0,123 7 767 0 0,-144 7-797 0 0,163-7 261 0 0,-112 7-440 0 0,91 1 196 0 0,59-12 5 0 0,-134 15-137 0 0,-55-18-100 0 0,29-1 75 0 0,-28 1-124 0 0,-66 7-78 0 0,0 0-14 0 0,2 0-9 0 0,-2 0 5 0 0,0 0-3 0 0,0 0-9 0 0,0 0 17 0 0,0 0-15 0 0,0 0-1 0 0,0 0 12 0 0,0 0-7 0 0,0 0 17 0 0,0 0-9 0 0,0 0-30 0 0,0 0 3 0 0,0 0 18 0 0,0 0 32 0 0,0 0-17 0 0,0 0-11 0 0,0 0-15 0 0,0 0 10 0 0,0 0 33 0 0,0 0-1 0 0,0 0-33 0 0,0 0 16 0 0,0 0 15 0 0,0 0-4 0 0,0 0-23 0 0,0 0 4 0 0,0 0 8 0 0,0 0-1 0 0,0 0 15 0 0,0 0 1 0 0,0 0-9 0 0,0-1-1 0 0,0-1-16 0 0,0 1-11 0 0,0 1 0 0 0,0 0 20 0 0,0 0-10 0 0,0 0 12 0 0,0 0-17 0 0,0 0-1 0 0,0 0 11 0 0,0 0-11 0 0,0 0 13 0 0,0 0-18 0 0,0 0 18 0 0,0 0 2 0 0,0 0-17 0 0,1 0 16 0 0,0 0-4 0 0,-1 0-15 0 0,0 0-15 0 0,52-7 112 0 0,-16 3 12 0 0,-23-1 814 0 0,-9 3-4362 0 0,-2 2-6174 0 0,-1 0 1022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18.35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 8 0 0 0,'0'0'237'0'0,"0"0"934"0"0,0 0 288 0 0,0 0-18 0 0,0 0-88 0 0,0 0-145 0 0,0 0-117 0 0,0 0-64 0 0,-1 0-569 0 0,-1 0 12052 0 0,243-7-9326 0 0,-92 47-2159 0 0,384-36 593 0 0,-376-8-1350 0 0,53-21 112 0 0,-176 21-96 0 0,165 0 19 0 0,-206 5-2574 0 0,0 23-925 0 0,4-13-2374 0 0,2-6-5112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3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71 760 0 0,'0'0'1267'0'0,"0"0"-29"0"0,0 0 121 0 0,0 0 220 0 0,0 0 209 0 0,0 0 55 0 0,0 0-49 0 0,0 0-138 0 0,0 0-206 0 0,0 0-194 0 0,0 0-205 0 0,-2-3-167 0 0,1 2-1507 0 0,-6-9 3492 0 0,6 17 153 0 0,58 258 48 0 0,-21-139-2401 0 0,5-1 1 0 0,18 25-670 0 0,-41-103 77 0 0,-12-57 1494 0 0,-2-34-1543 0 0,2 0 0 0 0,2 0-1 0 0,2 1 1 0 0,1 0 0 0 0,3 1-1 0 0,1 0 1 0 0,15-25-28 0 0,8-31 24 0 0,-28 75-27 0 0,-1 0 0 0 0,-1 0 0 0 0,-2-1 0 0 0,0 0 1 0 0,-1 0-1 0 0,-2-1 0 0 0,0 1 0 0 0,-1-1 0 0 0,-2 1 1 0 0,-1-7 2 0 0,1 30-22 0 0,0 0 0 0 0,0 0 0 0 0,0 0 0 0 0,0 0 0 0 0,0-1 0 0 0,0 1 1 0 0,0 0-1 0 0,-1 0 0 0 0,1 0 0 0 0,0 0 0 0 0,-1 0 0 0 0,1 0 0 0 0,-1 0 0 0 0,1 0 1 0 0,-1 0-1 0 0,0 0 0 0 0,1 0 0 0 0,-1 0 0 0 0,0 0 0 0 0,0 0 0 0 0,1 0 0 0 0,-1 1 1 0 0,0-1-1 0 0,0 0 0 0 0,0 1 0 0 0,0-1 0 0 0,0 1 0 0 0,0-1 0 0 0,0 1 1 0 0,0-1-1 0 0,0 1 0 0 0,-1 0 0 0 0,1-1 0 0 0,0 1 0 0 0,0 0 22 0 0,1 0-292 0 0,-2 19-1719 0 0,2-6 298 0 0,-1 5-2113 0 0,2-6-6037 0 0,1-4-1106 0 0</inkml:trace>
  <inkml:trace contextRef="#ctx0" brushRef="#br0" timeOffset="562.959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9 111 912 0 0,'0'0'1702'0'0,"0"0"-443"0"0,0 0-19 0 0,0 0 210 0 0,0 0 325 0 0,0 0 196 0 0,0 0 17 0 0,0 0-147 0 0,0 0-270 0 0,0 0-284 0 0,0 0-271 0 0,-1-6-197 0 0,-1-2-1533 0 0,-2-6 4225 0 0,2 31-654 0 0,6 64-2252 0 0,3-2 0 0 0,4 1-1 0 0,4-1-604 0 0,14 114 403 0 0,-7 1-86 0 0,-7-153-276 0 0,-15-41-25 0 0,8-16 721 0 0,-4-1-717 0 0,0 2 1 0 0,1-1-1 0 0,1 0 1 0 0,1 1-1 0 0,0 0 1 0 0,0 1 0 0 0,2-1-1 0 0,0 2 1 0 0,1-1-1 0 0,0 1 1 0 0,1 1 0 0 0,0 0-1 0 0,1 0 1 0 0,0 1-1 0 0,1 0 1 0 0,0 2-1 0 0,1-1 1 0 0,0 1 0 0 0,0 1-1 0 0,1 1 1 0 0,6-2-21 0 0,-13 8 1 0 0,-1 1 0 0 0,1 0 1 0 0,-1 0-1 0 0,1 1 0 0 0,-1 0 1 0 0,0 1-1 0 0,1-1 0 0 0,-1 2 1 0 0,0-1-1 0 0,0 1 0 0 0,0 0 1 0 0,0 0-1 0 0,-1 0 0 0 0,1 1 1 0 0,-1 1-1 0 0,0-1 0 0 0,0 1 1 0 0,0 0-1 0 0,-1 0 0 0 0,0 0 1 0 0,0 1-1 0 0,0 0 0 0 0,-1 0 1 0 0,1 0-1 0 0,-1 0 0 0 0,-1 1 1 0 0,1 0-1 0 0,-1-1 0 0 0,-1 1 1 0 0,1 0-1 0 0,-1 1 0 0 0,0-1 1 0 0,0 3-2 0 0,3 8-972 0 0,7 24 2488 0 0,-10-29-5748 0 0,-1-3-5138 0 0,-1-13-2316 0 0</inkml:trace>
  <inkml:trace contextRef="#ctx0" brushRef="#br0" timeOffset="473.645">1033 501 7762 0 0,'0'0'2191'0'0,"0"0"-466"0"0,0 0-148 0 0,0 0 17 0 0,0 0-90 0 0,0 0-160 0 0,0 0-202 0 0,0 0-214 0 0,0 0-175 0 0,-32 21-123 0 0,-98 65-94 0 0,56-24 447 0 0,63-47-736 0 0,9-13-214 0 0,0 0 0 0 0,0-1 0 0 0,0 1-1 0 0,0 0 1 0 0,0 1 0 0 0,1-1 0 0 0,-1 0 0 0 0,1 0 0 0 0,-1 1 0 0 0,1-1 0 0 0,0 1 0 0 0,0-1 0 0 0,0 1 0 0 0,0-1 0 0 0,0 1 0 0 0,1 0 0 0 0,-1 0 0 0 0,1-1 0 0 0,-1 1 0 0 0,1 0 0 0 0,0 0 0 0 0,0-1 0 0 0,1 1 0 0 0,-1 0 0 0 0,0 0 0 0 0,1-1 0 0 0,0 1 0 0 0,0 0 0 0 0,0-1 0 0 0,0 1 0 0 0,0-1 0 0 0,0 1 0 0 0,0-1 0 0 0,1 0 0 0 0,-1 1 0 0 0,1-1 0 0 0,0 0 0 0 0,0 0 0 0 0,0 0 0 0 0,0 0 0 0 0,0 0 0 0 0,0-1 0 0 0,0 1 0 0 0,1-1 0 0 0,-1 1 0 0 0,0-1 0 0 0,1 0 0 0 0,-1 0 0 0 0,1 0 0 0 0,0 0 0 0 0,-1 0 0 0 0,2 0-33 0 0,11-3 104 0 0,0 0 0 0 0,0 0 0 0 0,0-2 0 0 0,-1 0 0 0 0,1 0 0 0 0,-1-1 0 0 0,0-1 0 0 0,-1-1 0 0 0,1 0 1 0 0,-1 0-1 0 0,-1-1 0 0 0,1-1 0 0 0,-2 0 0 0 0,1-1 0 0 0,-1 0 0 0 0,5-7-104 0 0,-6 9 36 0 0,78-83 331 0 0,-80 126-376 0 0,-1-9-16 0 0,-7-22-9 0 0,0 1-1 0 0,0-1 1 0 0,0 0-1 0 0,1 1 1 0 0,0-1-1 0 0,0 0 1 0 0,0 0-1 0 0,1 1 1 0 0,-1-1-1 0 0,1 0 1 0 0,0-1-1 0 0,0 1 1 0 0,0 0-1 0 0,1 0 1 0 0,-1-1-1 0 0,1 1 1 0 0,0-1-1 0 0,0 0 1 0 0,0 0-1 0 0,0 0 1 0 0,1 0-1 0 0,-1-1 1 0 0,1 1-1 0 0,0-1 1 0 0,-1 0-1 0 0,1 0 1 0 0,0 0-1 0 0,0-1 1 0 0,0 1-1 0 0,1-1 1 0 0,-1 0-1 0 0,0 0 1 0 0,1-1 34 0 0,22-3-2756 0 0,-10-4-3273 0 0,-11 3-3455 0 0</inkml:trace>
  <inkml:trace contextRef="#ctx0" brushRef="#br0" timeOffset="897.789">1580 461 10802 0 0,'0'0'1947'0'0,"0"0"-330"0"0,0 0-173 0 0,0 0-72 0 0,0 0-85 0 0,0 0-144 0 0,0 0-221 0 0,0 0-218 0 0,0 0-151 0 0,0 0-129 0 0,-17 32-121 0 0,-48 102-92 0 0,49-65 9 0 0,16-65-196 0 0,1 1 0 0 0,0-1 1 0 0,-1 0-1 0 0,1 0 0 0 0,1 0 0 0 0,-1 0 0 0 0,1 0 1 0 0,-1-1-1 0 0,1 1 0 0 0,0 0 0 0 0,1-1 1 0 0,-1 1-1 0 0,1-1 0 0 0,-1 0 0 0 0,1 0 0 0 0,0 0 1 0 0,0 0-1 0 0,0 0 0 0 0,0 0 0 0 0,1-1 1 0 0,-1 0-1 0 0,1 0 0 0 0,0 0 0 0 0,0 0 0 0 0,-1 0 1 0 0,1-1-1 0 0,0 1 0 0 0,0-1 0 0 0,0 0 1 0 0,1-1-1 0 0,-1 1-24 0 0,5 1 93 0 0,1 0 0 0 0,-1-1 1 0 0,1 0-1 0 0,-1-1 0 0 0,1 1 0 0 0,-1-2 1 0 0,1 0-1 0 0,-1 0 0 0 0,1 0 0 0 0,-1-1 1 0 0,0-1-1 0 0,0 0 0 0 0,5-1-93 0 0,4-5 126 0 0,-1-1-1 0 0,0-1 1 0 0,0 0-1 0 0,-1-1 1 0 0,0 0-1 0 0,-1-2 1 0 0,0 0-1 0 0,-2 0 1 0 0,1-1-1 0 0,-2-1 1 0 0,0 0-1 0 0,-1-1 1 0 0,0 0-1 0 0,-2-1 1 0 0,0 0-1 0 0,-1-1 1 0 0,-1 1-1 0 0,2-9-125 0 0,5-14 62 0 0,39-160-122 0 0,-51 190 40 0 0,-1-1 1 0 0,0 0-1 0 0,-1 0 0 0 0,0 1 0 0 0,-1-1 1 0 0,0 0-1 0 0,-1 0 0 0 0,0 1 1 0 0,-1-1-1 0 0,-1 1 0 0 0,1 0 1 0 0,-2 0-1 0 0,1 0 0 0 0,-2 0 0 0 0,1 1 1 0 0,-2-1 19 0 0,4 6-6 0 0,0 1-1 0 0,-1 0 1 0 0,1 0 0 0 0,-1 1 0 0 0,0-1-1 0 0,0 1 1 0 0,0 0 0 0 0,0 0 0 0 0,-1 0 0 0 0,1 0-1 0 0,-1 1 1 0 0,0 0 0 0 0,0 0 0 0 0,0 0 0 0 0,0 0-1 0 0,0 1 1 0 0,0 0 0 0 0,0 0 0 0 0,0 0-1 0 0,-1 1 1 0 0,1 0 0 0 0,0 0 0 0 0,0 0 0 0 0,0 0-1 0 0,-1 1 1 0 0,1 0 0 0 0,0 0 0 0 0,0 1 0 0 0,0-1-1 0 0,0 1 1 0 0,0 0 0 0 0,0 0 0 0 0,1 1-1 0 0,-1-1 1 0 0,1 1 0 0 0,0 0 0 0 0,-1 0 0 0 0,1 1-1 0 0,1-1 1 0 0,-1 1 0 0 0,0 1 6 0 0,-6 6 1 0 0,1 2 1 0 0,1-1-1 0 0,0 1 0 0 0,1 0 1 0 0,0 1-1 0 0,1 0 0 0 0,0 0 1 0 0,1 0-1 0 0,1 1 0 0 0,1 0 1 0 0,0-1-1 0 0,0 1 0 0 0,2 0 1 0 0,0 1-1 0 0,0-1 0 0 0,1 0 1 0 0,1 0-1 0 0,1 0 0 0 0,1 1-1 0 0,-1 1 11 0 0,1-1-1 0 0,1 0 0 0 0,0 0 1 0 0,1-1-1 0 0,1 1 1 0 0,1-1-1 0 0,0-1 0 0 0,1 1 1 0 0,0-1-1 0 0,1 0 1 0 0,1-1-1 0 0,0 0 0 0 0,1-1 1 0 0,0 0-1 0 0,1 0 0 0 0,0-1 1 0 0,1-1-1 0 0,4 2-10 0 0,13 10 44 0 0,2-2-1 0 0,0-1 0 0 0,2-1 1 0 0,0-2-1 0 0,0-2 1 0 0,2-1-1 0 0,17 4-43 0 0,74 10-551 0 0,-100-26-3318 0 0,-1-3-3776 0 0,-15-2-4952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06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0 283,'17'128,"-6"37,-10 114,-2-151,-15-7,15-120,1 1,-1-1,1 0,-1 0,1 0,0 0,-1 0,1 0,0 1,0-1,0 0,0 0,0 0,0 0,0 1,0-1,1 0,-1 0,0 0,1 0,-1 0,1 0,-1 1,1-1,-1 0,1-1,0 1,-1 0,1 0,0 0,0 0,0 0,0-1,0 1,0 0,0-1,0 1,0-1,0 1,0-1,0 1,0-1,0 0,1 0,-1 1,0-1,0 0,0 0,0 0,1 0,-1-1,0 1,0 0,0 0,0-1,14-8</inkml:trace>
  <inkml:trace contextRef="#ctx0" brushRef="#br0" timeOffset="703.42">338 368,'31'-26,"0"2,2 1,0 2,2 1,14-5,-33 15,1 2,0 0,1 1,0 0,0 2,1 0,-1 1,1 1,0 0,17 1,-34 2,0 0,1 0,-1 0,0 1,1-1,-1 1,0-1,0 1,0 0,1 0,-1 0,0 0,0 0,0 0,0 1,-1-1,1 1,0-1,0 1,-1 0,1-1,-1 1,0 0,1 0,-1 0,0 0,0 0,0 1,-1-1,1 0,0 0,-1 1,1-1,-1 0,0 0,0 1,0-1,0 0,0 1,-1 1,-30 91,-167 165,196-259,0 1,1-1,-1 1,0-1,1 1,-1 0,1 0,0-1,0 1,-1 0,1 0,0 0,1 0,-1 1,0-1,1 0,-1 0,1 0,0 1,-1-1,1 0,0 0,0 1,1-1,-1 0,0 0,1 1,-1-1,1 0,0 0,0 0,0 0,0 0,0 0,0 0,1 0,-1 0,0-1,1 1,0-1,-1 1,1-1,0 1,0-1,0 0,146 12,-120-10,-19-4,0 1,0 0,-1 1,1 0,0 0,0 1,-1 0,1 1,-1 0,1 0,-1 1,0 0,-1 0,1 1,-1 0,1 0,-1 0,-1 1,1 0,-1 1,1 1,-7-1,1 0,-1 1,0-1,-1 0,0 0,0 1,-1-1,1 0,-1 0,-1 0,0-1,0 1,0 0,0-1,-1 0,0 0,-1 0,1 0,-1-1,0 0,-1 0,1 0,-1-1,0 1,0-1,0-1,-6 3,-150 94,150-99,16-5</inkml:trace>
  <inkml:trace contextRef="#ctx0" brushRef="#br0" timeOffset="962.396">1298 734,'0'39,"0"12</inkml:trace>
  <inkml:trace contextRef="#ctx0" brushRef="#br0" timeOffset="1320.515">1722 114,'5'320,"-5"-314,1 1,1-1,-1 0,1 0,0-1,0 1,1 0,0-1,0 1,0-1,0 0,1 0,0 0,0-1,0 1,1-1,0 0,-1 0,1 0,1-1,-1 0,0 0,1 0,0-1,-1 0,1 0,0 0,0 0,0-1,0 0,1-1,-1 1,0-1,0-1,0 1,2-1,4 0,-1 0,1 0,-1-2,0 1,1-2,-1 1,-1-1,1-1,0 0,-1-1,0 0,0 0,-1-1,0 0,0-1,6-7,-3-5</inkml:trace>
  <inkml:trace contextRef="#ctx0" brushRef="#br0" timeOffset="1668.97">2201 1,'-77'390,"75"-358,1 1,1-1,2 1,2-1,2 9,6 80,-12 201,0-310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33 0 0 0,'0'0'293'0'0,"0"0"852"0"0,0 0 483 0 0,0 0 222 0 0,0 0-41 0 0,0 0-298 0 0,0 0-314 0 0,0 0-250 0 0,0 0-135 0 0,0 0 100 0 0,0 0 91 0 0,0 0 46 0 0,-3-21 4015 0 0,-2 18-4906 0 0,-1 2 0 0 0,0-1 0 0 0,0 0 0 0 0,-1 1 0 0 0,1 0 0 0 0,0 1 0 0 0,0-1 0 0 0,0 1 0 0 0,-1 0 0 0 0,1 1 0 0 0,0-1 0 0 0,0 1 0 0 0,0 0 0 0 0,0 1 0 0 0,0 0 0 0 0,0 0 0 0 0,0 0 0 0 0,0 1 0 0 0,1-1 0 0 0,-1 1 0 0 0,1 1 0 0 0,0-1 0 0 0,0 1 0 0 0,-4 3-158 0 0,-2 2 47 0 0,1-1-1 0 0,0 2 1 0 0,0-1 0 0 0,1 2-1 0 0,0-1 1 0 0,1 1-1 0 0,0 0 1 0 0,1 1 0 0 0,1 0-1 0 0,-6 12-46 0 0,10-21 22 0 0,0 1-1 0 0,0-1 0 0 0,0 0 1 0 0,1 1-1 0 0,-1 0 0 0 0,1-1 1 0 0,0 1-1 0 0,0 0 0 0 0,0-1 0 0 0,1 1 1 0 0,-1 0-1 0 0,1 0 0 0 0,0 0 1 0 0,0-1-1 0 0,0 1 0 0 0,1 0 1 0 0,-1 0-1 0 0,1 0 0 0 0,0-1 1 0 0,0 1-1 0 0,0 0 0 0 0,1-1 0 0 0,-1 1 1 0 0,1-1-1 0 0,0 1 0 0 0,0-1 1 0 0,0 0-1 0 0,0 0 0 0 0,1 0 1 0 0,-1 0-1 0 0,1 0 0 0 0,-1-1 1 0 0,1 1-1 0 0,0-1 0 0 0,0 1 0 0 0,1-1 1 0 0,-1 0-1 0 0,0 0 0 0 0,1-1 1 0 0,-1 1-1 0 0,1-1 0 0 0,-1 0 1 0 0,1 0-1 0 0,3 1-21 0 0,0-2 97 0 0,1 1 0 0 0,0-2 0 0 0,-1 1 0 0 0,1-1 0 0 0,-1 0 0 0 0,1-1 0 0 0,-1 1 0 0 0,0-2 0 0 0,1 1 0 0 0,-1-1 0 0 0,0 0 0 0 0,5-3-97 0 0,242-181 982 0 0,-229 222-906 0 0,-15-15 22 0 0,-7-10-80 0 0,1 1 0 0 0,1-1 0 0 0,0 0-1 0 0,0 0 1 0 0,1-1 0 0 0,1 0 0 0 0,-1 0 0 0 0,1 0-1 0 0,1-1 1 0 0,0 0 0 0 0,0 0 0 0 0,0-1-1 0 0,1 0 1 0 0,0 0 0 0 0,0-1 0 0 0,1 0 0 0 0,0-1-1 0 0,0 0-17 0 0,53 6-1335 0 0,-49-11-2652 0 0,0 0-3504 0 0,-10 0-4560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249 774 1688 0 0,'0'0'2089'0'0,"0"0"-127"0"0,0 0 109 0 0,0 0 102 0 0,0 0 7 0 0,0 0-167 0 0,0 0-252 0 0,0 0-293 0 0,0 0-272 0 0,0 0-210 0 0,0 0-162 0 0,-20 1-130 0 0,-62 6-56 0 0,25 15 511 0 0,45-11-791 0 0,6-6-250 0 0,-1 1-1 0 0,1 0 1 0 0,0 0-1 0 0,0 1 0 0 0,1 0 1 0 0,-1 0-1 0 0,2 0 1 0 0,-1 1-1 0 0,1-1 1 0 0,0 1-1 0 0,1 0 0 0 0,-1 0 1 0 0,2 1-1 0 0,-1-1 1 0 0,1 0-1 0 0,1 1 0 0 0,-1 0 1 0 0,1-1-1 0 0,1 1 1 0 0,0 6-108 0 0,1-10-4 0 0,0 1 1 0 0,0-1 0 0 0,1 1 0 0 0,-1-1-1 0 0,1 0 1 0 0,1 0 0 0 0,-1 0-1 0 0,1 0 1 0 0,0 0 0 0 0,0 0 0 0 0,0-1-1 0 0,1 1 1 0 0,-1-1 0 0 0,1 0-1 0 0,0 0 1 0 0,0-1 0 0 0,1 1 0 0 0,-1-1-1 0 0,1 0 1 0 0,0 0 0 0 0,0 0-1 0 0,0-1 1 0 0,0 1 0 0 0,0-1 0 0 0,0 0-1 0 0,1-1 1 0 0,-1 1 0 0 0,5-1 3 0 0,3 0-243 0 0,0-1 0 0 0,0 0 0 0 0,0-1 0 0 0,0 0 0 0 0,0-1 0 0 0,0-1 0 0 0,0 0 0 0 0,-1-1 0 0 0,9-3 243 0 0,63-30-9286 0 0,-64 29-1947 0 0</inkml:trace>
  <inkml:trace contextRef="#ctx0" brushRef="#br0" timeOffset="286.675">658 796 3305 0 0,'0'0'2952'0'0,"0"0"-894"0"0,0 0-203 0 0,0 0 47 0 0,0 0-99 0 0,0 0-244 0 0,0 0-349 0 0,0 0-294 0 0,0 0-211 0 0,0 0-126 0 0,-28 32-102 0 0,-84 96-96 0 0,110-127-363 0 0,0 0 0 0 0,1 0 0 0 0,-1 0 0 0 0,0 1 0 0 0,0-1 0 0 0,1 1 1 0 0,-1-1-1 0 0,1 1 0 0 0,-1-1 0 0 0,1 1 0 0 0,0 0 0 0 0,-1 0 0 0 0,1 0 1 0 0,0 0-1 0 0,0 0 0 0 0,0 0 0 0 0,1 0 0 0 0,-1 0 0 0 0,0 0 0 0 0,1 0 1 0 0,-1 0-1 0 0,1 0 0 0 0,0 0 0 0 0,0 1 0 0 0,0-1 0 0 0,0 0 0 0 0,0 0 1 0 0,0 0-1 0 0,1 2-18 0 0,2 2 120 0 0,0-1-16 0 0,1 0-1 0 0,0 0 1 0 0,0-1-1 0 0,1 1 1 0 0,0-1 0 0 0,-1 0-1 0 0,1 0 1 0 0,1-1-1 0 0,-1 0 1 0 0,0 1-1 0 0,1-2 1 0 0,0 1-1 0 0,-1-1 1 0 0,1 0-1 0 0,0 0 1 0 0,0 0-1 0 0,1-1 1 0 0,-1 0-1 0 0,0 0 1 0 0,0-1-1 0 0,1 1 1 0 0,-1-2-1 0 0,0 1 1 0 0,0 0-1 0 0,1-1 1 0 0,4-2-104 0 0,3 3 200 0 0,-6 0-120 0 0,-1 0 1 0 0,1 0 0 0 0,-1-1-1 0 0,1 0 1 0 0,-1 0-1 0 0,1-1 1 0 0,-1 0 0 0 0,0 0-1 0 0,0-1 1 0 0,0 1-1 0 0,0-2 1 0 0,0 1 0 0 0,-1-1-1 0 0,1 0 1 0 0,-1-1 0 0 0,0 1-1 0 0,0-1 1 0 0,-1 0-1 0 0,1-1 1 0 0,-1 1 0 0 0,-1-1-1 0 0,1 0 1 0 0,-1 0 0 0 0,0-1-1 0 0,0 1 1 0 0,0-1-1 0 0,-1 0 1 0 0,0 0 0 0 0,-1 0-1 0 0,1 0 1 0 0,-2-1 0 0 0,1 1-1 0 0,0-4-80 0 0,-2 7-8 0 0,1 1-1 0 0,-1 0 0 0 0,0 0 1 0 0,0-1-1 0 0,-1 1 1 0 0,1 0-1 0 0,-1 0 1 0 0,0-1-1 0 0,1 1 1 0 0,-1 0-1 0 0,-1 0 0 0 0,1 0 1 0 0,0 0-1 0 0,-1 0 1 0 0,1 0-1 0 0,-1 1 1 0 0,0-1-1 0 0,0 0 0 0 0,0 1 1 0 0,0-1-1 0 0,-1 1 1 0 0,1 0-1 0 0,-1 0 1 0 0,1 0-1 0 0,-1 0 0 0 0,0 0 1 0 0,0 1-1 0 0,1-1 1 0 0,-1 1-1 0 0,0 0 1 0 0,-1-1-1 0 0,1 1 0 0 0,0 1 9 0 0,-60 4-2639 0 0,25 17-6855 0 0,30-13-1902 0 0</inkml:trace>
  <inkml:trace contextRef="#ctx0" brushRef="#br0" timeOffset="639.97">1203 892 6937 0 0,'0'0'2362'0'0,"0"0"-897"0"0,0 0-368 0 0,0 0-3 0 0,0 0 94 0 0,0 0-6 0 0,0 0-89 0 0,0 0-158 0 0,0 0-205 0 0,0 0-97 0 0,0 0-89 0 0,0 0-82 0 0,-32 15-41 0 0,-97 49-72 0 0,87-30 2 0 0,41-28-286 0 0,0-4-42 0 0,0 1-1 0 0,1-1 1 0 0,-1 1-1 0 0,1-1 0 0 0,0 1 1 0 0,0 0-1 0 0,0-1 0 0 0,0 1 1 0 0,0-1-1 0 0,1 1 0 0 0,-1 0 1 0 0,1-1-1 0 0,0 1 1 0 0,0-1-1 0 0,-1 1 0 0 0,2-1 1 0 0,-1 0-1 0 0,0 1 0 0 0,0-1 1 0 0,1 0-1 0 0,-1 0 0 0 0,1 0 1 0 0,0 0-1 0 0,0 0 1 0 0,0 0-1 0 0,-1 0 0 0 0,2-1 1 0 0,-1 1-1 0 0,0-1 0 0 0,0 1 1 0 0,0-1-1 0 0,1 0 1 0 0,-1 0-1 0 0,1 0 0 0 0,-1 0 1 0 0,1 0-1 0 0,-1-1 0 0 0,1 1 1 0 0,-1-1-1 0 0,2 0-22 0 0,5 2 127 0 0,0 0 0 0 0,0-1 0 0 0,0 0 0 0 0,0-1 0 0 0,0 0 1 0 0,0 0-1 0 0,0-1 0 0 0,0 0 0 0 0,0-1 0 0 0,-1 0 0 0 0,8-2-127 0 0,-7 1 138 0 0,0 0-1 0 0,0-1 1 0 0,-1 0 0 0 0,0 0 0 0 0,1-1-1 0 0,-2 0 1 0 0,1 0 0 0 0,0-1 0 0 0,-1 0-1 0 0,0 0 1 0 0,0-1 0 0 0,-1 1 0 0 0,0-2-1 0 0,4-5-137 0 0,-5 4 62 0 0,-1 1 0 0 0,0-1 0 0 0,-1 0 0 0 0,0-1 0 0 0,0 1 0 0 0,-1 0 0 0 0,0-1-1 0 0,-1 1 1 0 0,0-1 0 0 0,0-4-62 0 0,-1 11-47 0 0,0 0-1 0 0,0 0 1 0 0,0 0-1 0 0,-1 0 0 0 0,1 1 1 0 0,-1-1-1 0 0,0 0 1 0 0,0 0-1 0 0,0 1 1 0 0,0-1-1 0 0,0 0 1 0 0,-1 1-1 0 0,1-1 0 0 0,-1 1 1 0 0,1-1-1 0 0,-1 1 1 0 0,0 0-1 0 0,0 0 1 0 0,0 0-1 0 0,0 0 1 0 0,0 0-1 0 0,-1 0 0 0 0,1 1 1 0 0,-1-1-1 0 0,1 1 1 0 0,-1-1-1 0 0,1 1 1 0 0,-1 0-1 0 0,0 0 1 0 0,0 0-1 0 0,1 0 0 0 0,-1 1 1 0 0,0-1-1 0 0,0 1 1 0 0,-3 0 47 0 0,-34-2-2820 0 0,15 4-6228 0 0,16 1-2440 0 0</inkml:trace>
  <inkml:trace contextRef="#ctx0" brushRef="#br0" timeOffset="933.66">1542 1124 8154 0 0,'0'0'2610'0'0,"0"0"-222"0"0,0 0-114 0 0,0 0-251 0 0,0 0-309 0 0,0 0-323 0 0,0 0-256 0 0,0 0-183 0 0,0 0-155 0 0,0 0-114 0 0,0 0-145 0 0,0 0-117 0 0,0 0-84 0 0,0-25-71 0 0,4-79-62 0 0,20 33 153 0 0,-14 57-270 0 0,-1 0-66 0 0,0 0 0 0 0,1 1 0 0 0,0 1 1 0 0,1-1-1 0 0,1 2 0 0 0,0-1 0 0 0,0 2 0 0 0,6-4-21 0 0,2 26-2710 0 0,-16-3-945 0 0,-1-2-4057 0 0,-2-6 5759 0 0,1 6-8517 0 0</inkml:trace>
  <inkml:trace contextRef="#ctx0" brushRef="#br0" timeOffset="1512.879">2042 844 10618 0 0,'0'0'2126'0'0,"0"0"-328"0"0,0 0-225 0 0,0 0-188 0 0,0 0-205 0 0,0 0-250 0 0,0 0-242 0 0,0 0-172 0 0,0 0-137 0 0,0 0-113 0 0,0 0-72 0 0,0 0-78 0 0,0 0-36 0 0,-30 25-24 0 0,-92 79-23 0 0,120-103-33 0 0,1 0 1 0 0,-1 0-1 0 0,0 0 1 0 0,0 0-1 0 0,0 0 0 0 0,1 0 1 0 0,-1 0-1 0 0,0 1 0 0 0,1-1 1 0 0,-1 1-1 0 0,1-1 1 0 0,0 1-1 0 0,-1 0 0 0 0,1 0 1 0 0,0-1-1 0 0,0 1 0 0 0,0 0 1 0 0,0 0-1 0 0,1 0 1 0 0,-1 0-1 0 0,0 0 0 0 0,1 0 1 0 0,-1 0-1 0 0,1 0 0 0 0,0 0 1 0 0,0 0-1 0 0,0 0 1 0 0,0 1-1 0 0,1 5-6 0 0,-1-4 15 0 0,1-1-1 0 0,0 1 1 0 0,-1 0-1 0 0,1-1 1 0 0,0 1-1 0 0,1 0 1 0 0,-1-1-1 0 0,1 0 1 0 0,-1 1-1 0 0,1-1 0 0 0,0 0 1 0 0,0 0-1 0 0,1 0 1 0 0,-1 0-1 0 0,1 0 1 0 0,-1 0-1 0 0,1-1 1 0 0,0 1-1 0 0,0-1 1 0 0,0 0-1 0 0,0 0 1 0 0,1 0-1 0 0,-1 0 1 0 0,0-1-1 0 0,1 1 0 0 0,-1-1 1 0 0,1 0-1 0 0,0 0 1 0 0,-1 0-1 0 0,1 0 1 0 0,2-1-9 0 0,3 2 93 0 0,-1 0 0 0 0,1-1 0 0 0,0-1 0 0 0,0 1 1 0 0,0-2-1 0 0,-1 1 0 0 0,1-1 0 0 0,0 0 0 0 0,-1-1 0 0 0,1 0 1 0 0,-1 0-1 0 0,1-1 0 0 0,4-2-93 0 0,1-3 161 0 0,-1 0 1 0 0,0 0-1 0 0,0-1 0 0 0,-1-1 1 0 0,0 0-1 0 0,0-1 1 0 0,-1 0-1 0 0,-1-1 0 0 0,0 0 1 0 0,0 0-1 0 0,-2-1 0 0 0,1 0 1 0 0,-2-1-1 0 0,1 0 1 0 0,-2 0-1 0 0,4-13-161 0 0,83-248 176 0 0,-89 264-193 0 0,-1 0 0 0 0,0 0 0 0 0,-1-1 0 0 0,0 1-1 0 0,0 0 1 0 0,-1-1 0 0 0,-1 1 0 0 0,0-1 0 0 0,0 1 0 0 0,-1-1 0 0 0,-1 1 0 0 0,0-1 0 0 0,0 1-1 0 0,-1 0 1 0 0,-1 0 0 0 0,0 0 0 0 0,0 1 0 0 0,-1-1 0 0 0,-1 1 0 0 0,1 0 0 0 0,-2 0 0 0 0,1 1 0 0 0,-7-7 17 0 0,9 14-9 0 0,0 0 1 0 0,-1 0 0 0 0,1 1 0 0 0,-1-1-1 0 0,1 1 1 0 0,-1 0 0 0 0,1 0 0 0 0,-1 1 0 0 0,0-1-1 0 0,1 1 1 0 0,-1 0 0 0 0,0 1 0 0 0,1-1 0 0 0,-1 1-1 0 0,0 0 1 0 0,1 0 0 0 0,-1 0 0 0 0,1 0 0 0 0,-1 1-1 0 0,1 0 1 0 0,0 0 0 0 0,0 0 0 0 0,0 0 0 0 0,0 1-1 0 0,0 0 1 0 0,0-1 0 0 0,1 2 0 0 0,-1-1 0 0 0,1 0-1 0 0,0 1 1 0 0,0-1 0 0 0,0 1 0 0 0,-2 3 8 0 0,-5 8 21 0 0,1 0 0 0 0,0 0 1 0 0,1 1-1 0 0,1 0 0 0 0,0 0 0 0 0,1 0 1 0 0,1 1-1 0 0,1 0 0 0 0,0 0 0 0 0,1 1 1 0 0,1-1-1 0 0,1 1 0 0 0,0-1 0 0 0,1 1 1 0 0,1 0-1 0 0,3 13-21 0 0,0-11 83 0 0,1-1 0 0 0,1-1 0 0 0,0 1 0 0 0,2-1 0 0 0,0 0 0 0 0,1 0 0 0 0,1-1 0 0 0,0-1 0 0 0,2 0 0 0 0,0 0 0 0 0,0-1 0 0 0,3 1-83 0 0,4 6 132 0 0,1 0 1 0 0,1-2-1 0 0,1 0 0 0 0,1-2 0 0 0,1 0 0 0 0,0-2 1 0 0,11 5-133 0 0,3-9-238 0 0,-38-12 48 0 0,6-18-2787 0 0,-1 7-2762 0 0,-3 7-5584 0 0</inkml:trace>
  <inkml:trace contextRef="#ctx0" brushRef="#br0" timeOffset="1770.06">2731 914 16460 0 0,'0'0'1587'0'0,"0"0"-491"0"0,0 0-197 0 0,0 0-17 0 0,0 0-79 0 0,0 0-148 0 0,0 0-251 0 0,0 0-234 0 0,0 0-121 0 0,0 0-54 0 0,0 0-35 0 0,0 0-40 0 0,-1 28-83 0 0,-2 82-156 0 0,10-85-3305 0 0,-1-36-4534 0 0,-4 6-2458 0 0</inkml:trace>
  <inkml:trace contextRef="#ctx0" brushRef="#br0" timeOffset="2017.954">2688 421 6865 0 0,'0'0'-344'0'0,"0"0"-528"0"0,0 0-192 0 0,0 0 248 0 0,0 0-280 0 0,0 0-1577 0 0</inkml:trace>
  <inkml:trace contextRef="#ctx0" brushRef="#br0" timeOffset="2251.352">2972 1080 13779 0 0,'0'0'3885'0'0,"0"0"-2118"0"0,0 0-728 0 0,0 0-58 0 0,0 0-50 0 0,0 0-91 0 0,0 0-138 0 0,0 0-179 0 0,0 0-127 0 0,8-34-42 0 0,27-105-50 0 0,3-8 295 0 0,-37 147-625 0 0,0 0 0 0 0,0 0 0 0 0,1 0 0 0 0,-1 1 0 0 0,0-1 0 0 0,0 0 0 0 0,0 1 0 0 0,0-1 0 0 0,1 1 0 0 0,-1-1-1 0 0,0 1 1 0 0,0 0 0 0 0,0-1 0 0 0,0 1 0 0 0,0 0 0 0 0,0 0 0 0 0,-1 0 0 0 0,1 0 0 0 0,0 0 0 0 0,0 0 0 0 0,-1 0 0 0 0,1 0 0 0 0,0 0 0 0 0,-1 0 0 0 0,1 0-1 0 0,-1 0 1 0 0,1 1 0 0 0,-1-1 0 0 0,0 0 0 0 0,0 0 0 0 0,1 1 26 0 0,18 66-141 0 0,-19-61 146 0 0,0 0 1 0 0,1-1 0 0 0,0 1 0 0 0,1 0-1 0 0,-1-1 1 0 0,1 1 0 0 0,0-1 0 0 0,1 0-1 0 0,0 0 1 0 0,0 0 0 0 0,0 0 0 0 0,0 0-1 0 0,1-1 1 0 0,0 1 0 0 0,0-1 0 0 0,1 0-1 0 0,-1 0 1 0 0,1-1 0 0 0,0 1 0 0 0,1-1-1 0 0,-1 0 1 0 0,1 0 0 0 0,3 1-6 0 0,-7-4 63 0 0,0 0-1 0 0,0 0 1 0 0,1 0 0 0 0,-1 0 0 0 0,1-1 0 0 0,-1 1 0 0 0,0-1 0 0 0,1 0-1 0 0,-1 1 1 0 0,1-1 0 0 0,-1 0 0 0 0,1 0 0 0 0,-1-1 0 0 0,1 1 0 0 0,-1 0-1 0 0,1-1 1 0 0,-1 1 0 0 0,0-1 0 0 0,1 0 0 0 0,-1 0 0 0 0,0 0 0 0 0,0 0-1 0 0,0 0 1 0 0,1-1 0 0 0,-1 1 0 0 0,0-1 0 0 0,-1 1 0 0 0,1-1 0 0 0,0 0-1 0 0,0 0 1 0 0,-1 1 0 0 0,1-1 0 0 0,-1 0 0 0 0,1-1 0 0 0,-1 1 0 0 0,0 0-1 0 0,0 0 1 0 0,0-1-63 0 0,35-92-277 0 0,-24 81-2849 0 0,-5 10-4236 0 0,-2 3-4831 0 0</inkml:trace>
  <inkml:trace contextRef="#ctx0" brushRef="#br0" timeOffset="2871.645">3662 737 17860 0 0,'0'0'1884'0'0,"0"0"-442"0"0,0 0-302 0 0,0 0-190 0 0,0 0-156 0 0,0 0-145 0 0,0 0-159 0 0,0 0-108 0 0,0 0-149 0 0,0 0-86 0 0,0 0-36 0 0,0 0-54 0 0,0 0-25 0 0,-31 23-15 0 0,-94 72-18 0 0,122-95-1 0 0,1 1 0 0 0,0 0 0 0 0,1 0 0 0 0,-1 0 0 0 0,0 0 1 0 0,0 0-1 0 0,0 1 0 0 0,1-1 0 0 0,-1 1 0 0 0,0-1 0 0 0,1 1 0 0 0,0-1 0 0 0,-1 1 0 0 0,1 0 0 0 0,0 0 0 0 0,0 0 1 0 0,0-1-1 0 0,0 1 0 0 0,0 0 0 0 0,0 0 0 0 0,0 1 0 0 0,1-1 0 0 0,-1 0 0 0 0,1 0 0 0 0,0 0 0 0 0,-1 0 1 0 0,1 0-1 0 0,0 0 0 0 0,0 2 2 0 0,2 4-10 0 0,-2-4 2 0 0,0 0 0 0 0,0-1 0 0 0,0 1 1 0 0,0 0-1 0 0,1 0 0 0 0,0-1 1 0 0,0 1-1 0 0,0 0 0 0 0,0-1 0 0 0,1 1 1 0 0,-1-1-1 0 0,1 0 0 0 0,0 1 1 0 0,0-1-1 0 0,0 0 0 0 0,0 0 1 0 0,1 0-1 0 0,-1-1 0 0 0,1 1 0 0 0,0 0 1 0 0,0-1-1 0 0,0 0 0 0 0,0 1 1 0 0,0-1-1 0 0,0-1 0 0 0,1 1 0 0 0,-1 0 1 0 0,0-1-1 0 0,1 1 0 0 0,0-1 1 0 0,-1 0-1 0 0,4 0 8 0 0,1 1 2 0 0,0-1 1 0 0,0 0-1 0 0,0-1 1 0 0,1 1-1 0 0,-1-2 1 0 0,0 1-1 0 0,0-1 1 0 0,1 0-1 0 0,-1-1 0 0 0,0 0 1 0 0,0 0-1 0 0,-1-1 1 0 0,1 0-1 0 0,0 0 1 0 0,-1-1-1 0 0,0 0 1 0 0,0 0-1 0 0,0-1 1 0 0,1-1-3 0 0,44-37 17 0 0,-49 71-180 0 0,-3-23 156 0 0,1 0 0 0 0,0-1-1 0 0,0 1 1 0 0,0 0 0 0 0,0-1-1 0 0,1 1 1 0 0,0 0 0 0 0,0-1-1 0 0,0 0 1 0 0,1 0 0 0 0,-1 0-1 0 0,1 0 1 0 0,0 0 0 0 0,0 0-1 0 0,0 0 1 0 0,1-1 0 0 0,-1 0 0 0 0,1 0-1 0 0,0 0 1 0 0,0 0 0 0 0,0 0-1 0 0,0-1 1 0 0,1 0 0 0 0,-1 0-1 0 0,0 0 1 0 0,1 0 0 0 0,0-1-1 0 0,-1 1 1 0 0,1-1 0 0 0,0-1-1 0 0,0 1 1 0 0,-1 0 0 0 0,1-1 7 0 0,13-2 52 0 0,-1-1 0 0 0,0-1 0 0 0,-1 0 0 0 0,1-1 0 0 0,-1-1 0 0 0,1 0 0 0 0,-2-2 0 0 0,1 1 0 0 0,-1-2 0 0 0,0 0 0 0 0,-1-1 0 0 0,0 0 0 0 0,2-4-52 0 0,15-13 213 0 0,-2-1 1 0 0,0-1-1 0 0,-2-2 0 0 0,-1-1 1 0 0,-1-1-1 0 0,4-11-213 0 0,-6 6 15 0 0,-2-1-1 0 0,-1 0 1 0 0,-2-2-1 0 0,-2 0 1 0 0,-2-1 0 0 0,-2 0-1 0 0,-1-1 1 0 0,-2 0-1 0 0,-3-1 1 0 0,-1 0-1 0 0,-2 0 1 0 0,-2 0 0 0 0,-4-40-15 0 0,-21 4-36 0 0,23 79 32 0 0,1-1 0 0 0,-1 0 0 0 0,0 0 1 0 0,0 1-1 0 0,0-1 0 0 0,0 1 0 0 0,0-1 0 0 0,-1 1 1 0 0,1-1-1 0 0,0 1 0 0 0,-1 0 0 0 0,1 0 0 0 0,-1 0 1 0 0,1 0-1 0 0,-1 0 0 0 0,0 0 0 0 0,0 0 0 0 0,1 0 0 0 0,-1 0 1 0 0,0 1-1 0 0,0-1 0 0 0,0 1 0 0 0,1 0 0 0 0,-1-1 1 0 0,0 1-1 0 0,0 0 0 0 0,0 0 0 0 0,0 0 0 0 0,0 0 1 0 0,0 0-1 0 0,1 1 0 0 0,-1-1 0 0 0,0 1 0 0 0,0-1 0 0 0,0 1 1 0 0,0-1-1 0 0,1 1 0 0 0,-1 0 0 0 0,0 0 0 0 0,1 0 1 0 0,-2 1 3 0 0,-5 6-7 0 0,0 0 1 0 0,0 1 0 0 0,1 0 0 0 0,0 0 0 0 0,0 1 0 0 0,1 0-1 0 0,1 0 1 0 0,-1 1 0 0 0,2-1 0 0 0,-1 1 0 0 0,2 0 0 0 0,-1 0-1 0 0,1 1 1 0 0,1-1 0 0 0,0 0 0 0 0,1 4 6 0 0,-6 36 32 0 0,2 1 0 0 0,3 0-1 0 0,4 43-31 0 0,-1-55-7 0 0,0-9 29 0 0,2 1 1 0 0,1-1-1 0 0,1 0 0 0 0,2 0 0 0 0,1-1 1 0 0,1 0-1 0 0,2-1 0 0 0,1 0 1 0 0,1 0-1 0 0,2-1 0 0 0,0-1 1 0 0,2 0-1 0 0,1-2 0 0 0,1 0 1 0 0,1-1-1 0 0,2 0 0 0 0,0-2 1 0 0,1-1-1 0 0,21 15-22 0 0,-39-32-10 0 0,0 0 0 0 0,0-1 0 0 0,0 0 0 0 0,1 0 1 0 0,-1 0-1 0 0,1 0 0 0 0,-1-1 0 0 0,1 0 0 0 0,0 0 0 0 0,0-1 0 0 0,0 1 1 0 0,0-1-1 0 0,0-1 0 0 0,1 1 0 0 0,4-1 10 0 0,-2-41-796 0 0,-25-16-1669 0 0,-5 23-2288 0 0,11 20 800 0 0,0-2-7753 0 0</inkml:trace>
  <inkml:trace contextRef="#ctx0" brushRef="#br0" timeOffset="3355.683">4126 612 10682 0 0,'0'0'2162'0'0,"0"0"-419"0"0,0 0-281 0 0,0 0-175 0 0,37 4-154 0 0,118 11-114 0 0,54-1 1678 0 0,-72-14-2723 0 0,-88 37-133 0 0,-28-15 116 0 0,-14-16 77 0 0,1 0 1 0 0,1 0-1 0 0,-1-1 0 0 0,1-1 1 0 0,-1 1-1 0 0,1-2 1 0 0,1 1-1 0 0,-1-1 0 0 0,0 0 1 0 0,1-1-1 0 0,-1 0 1 0 0,1-1-1 0 0,0 0 0 0 0,0 0 1 0 0,7-1-35 0 0,0 0 239 0 0,0-1 0 0 0,-1 0 0 0 0,1-2 0 0 0,-1 0 0 0 0,1 0 0 0 0,-1-2 0 0 0,0 0 1 0 0,-1 0-1 0 0,1-2 0 0 0,-1 0 0 0 0,0-1 0 0 0,-1 0 0 0 0,0-1 0 0 0,0-1 0 0 0,-1 0 0 0 0,0-1 0 0 0,-1 0 0 0 0,6-7-239 0 0,-15 14 19 0 0,0 1-1 0 0,0-1 0 0 0,0 0 0 0 0,0 0 0 0 0,-1 0 0 0 0,1 0 1 0 0,-1 0-1 0 0,-1 0 0 0 0,1-1 0 0 0,0 1 0 0 0,-1-1 1 0 0,0 1-1 0 0,0-1 0 0 0,0 0 0 0 0,-1 1 0 0 0,1-1 0 0 0,-1 0 1 0 0,0 0-1 0 0,-1 1 0 0 0,1-1 0 0 0,-1 0 0 0 0,0 1 0 0 0,0-1 1 0 0,0 1-1 0 0,-1-1 0 0 0,0 1 0 0 0,1-1 0 0 0,-2 1 1 0 0,1 0-1 0 0,0 0 0 0 0,-1 0 0 0 0,0 0 0 0 0,0 1 0 0 0,0-1 1 0 0,0 1-1 0 0,0-1 0 0 0,-1 1 0 0 0,0 0 0 0 0,1 0 0 0 0,-1 1 1 0 0,0-1-1 0 0,-1 1 0 0 0,1 0 0 0 0,0 0 0 0 0,-1 0 1 0 0,1 1-19 0 0,-7-1-11 0 0,0 1 1 0 0,1 1 0 0 0,-1 0-1 0 0,0 0 1 0 0,0 1 0 0 0,0 0 0 0 0,1 1-1 0 0,-1 1 1 0 0,0-1 0 0 0,1 1 0 0 0,0 1-1 0 0,0 0 1 0 0,0 1 0 0 0,0 0 0 0 0,1 0-1 0 0,0 1 1 0 0,0 0 0 0 0,0 0-1 0 0,1 1 1 0 0,0 1 0 0 0,0-1 0 0 0,1 1-1 0 0,-1 1 11 0 0,-1 2-13 0 0,0-1-1 0 0,1 2 1 0 0,0-1-1 0 0,0 1 1 0 0,1 1-1 0 0,1-1 1 0 0,0 1-1 0 0,1 0 1 0 0,0 0-1 0 0,1 1 1 0 0,1-1 0 0 0,0 1-1 0 0,1 0 1 0 0,0 0-1 0 0,1 0 1 0 0,0 0-1 0 0,2 11 14 0 0,3-10-5 0 0,1 0-1 0 0,0 0 1 0 0,1-1 0 0 0,0 0-1 0 0,1 0 1 0 0,1 0-1 0 0,1-1 1 0 0,-1 0-1 0 0,2 0 1 0 0,0-1 0 0 0,0-1-1 0 0,1 0 1 0 0,1 0-1 0 0,0-1 1 0 0,0 0 0 0 0,1-1-1 0 0,0-1 1 0 0,10 5 5 0 0,-15-7-197 0 0,1-2 1 0 0,-1 1-1 0 0,1-1 0 0 0,0 0 1 0 0,0-1-1 0 0,1 0 1 0 0,-1 0-1 0 0,1-1 1 0 0,-1-1-1 0 0,7 1 197 0 0,-7-4-2584 0 0,-7-6-7113 0 0,-2 3-2370 0 0</inkml:trace>
  <inkml:trace contextRef="#ctx0" brushRef="#br0" timeOffset="4081.162">3548 763 0 0 0,'0'0'517'0'0,"0"0"561"0"0,0 0 125 0 0,0 0 35 0 0,0 0 72 0 0,0 0-4 0 0,0 0-14 0 0,0 0-82 0 0,0 0-87 0 0,0 0-55 0 0,0 0-76 0 0,3-3-26 0 0,31-20 3516 0 0,1 23-1304 0 0,1 29-2206 0 0,-1 27 107 0 0,5 68-458 0 0,-35-68-9760 0 0,-5-55-2140 0 0</inkml:trace>
  <inkml:trace contextRef="#ctx0" brushRef="#br0" timeOffset="5536.753">2681 586 0 0 0,'0'0'807'0'0,"0"0"424"0"0,0 0 157 0 0,0 0 30 0 0,0 0 61 0 0,0 0 80 0 0,0 0-6 0 0,0 0-119 0 0,0 0-166 0 0,0 0-157 0 0,0 0-152 0 0,-9 1 3917 0 0,16 0-2456 0 0,-15 1 733 0 0,-31 19-3025 0 0,59-20-3187 0 0,-10-4-4406 0 0,-7-1-4322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6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15219 0 0,'0'0'999'0'0,"0"0"-317"0"0,0 0 138 0 0,0 0 349 0 0,0 0 220 0 0,0 0 10 0 0,0 0-190 0 0,0 0-307 0 0,0 0-186 0 0,0 0-121 0 0,0 0-75 0 0,0 0-75 0 0,0 0-103 0 0,-3 21-74 0 0,-8 66-96 0 0,-2-41-94 0 0,31-73-1481 0 0,-9 18-1977 0 0,-3 1-4773 0 0,-4 5-3619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5897 0 0,'0'0'2190'0'0,"0"0"-639"0"0,0 0-197 0 0,0 0 154 0 0,0 0 126 0 0,0 0-86 0 0,0 0-312 0 0,0 0-378 0 0,0 0-259 0 0,0 0-95 0 0,0 0 5 0 0,0 0 21 0 0,0 8-70 0 0,-16 72 439 0 0,9-61-802 0 0,1 0 1 0 0,1 0-1 0 0,0 0 0 0 0,2 1 1 0 0,0 0-1 0 0,1 0 1 0 0,1 0-1 0 0,1 0 1 0 0,0 0-1 0 0,3 9-97 0 0,-3-27 26 0 0,-1-1 0 0 0,1 1-1 0 0,1 0 1 0 0,-1-1-1 0 0,0 1 1 0 0,0 0 0 0 0,1-1-1 0 0,-1 1 1 0 0,1-1-1 0 0,-1 1 1 0 0,1 0 0 0 0,-1-1-1 0 0,1 1 1 0 0,0-1-1 0 0,0 0 1 0 0,0 1 0 0 0,0-1-1 0 0,0 0 1 0 0,0 1-1 0 0,0-1 1 0 0,1 0 0 0 0,-1 0-1 0 0,0 0 1 0 0,1 0-1 0 0,-1 0 1 0 0,0 0 0 0 0,1-1-1 0 0,-1 1 1 0 0,1 0-1 0 0,-1-1 1 0 0,1 1 0 0 0,0-1-1 0 0,-1 1 1 0 0,1-1-1 0 0,0 0 1 0 0,-1 0 0 0 0,1 0-1 0 0,0 0 1 0 0,0 0-26 0 0,56-35 1931 0 0,106-214-892 0 0,-145 227-820 0 0,-18 61-90 0 0,-33 149 201 0 0,25-133-363 0 0,-39 177-42 0 0,-14-70-19 0 0,39-114 73 0 0,21-48 16 0 0,0 1 0 0 0,0-1 0 0 0,0 1-1 0 0,0-1 1 0 0,0 1 0 0 0,0-1 0 0 0,0 1 0 0 0,0 0 0 0 0,-1-1-1 0 0,1 1 1 0 0,0-1 0 0 0,0 1 0 0 0,0-1 0 0 0,-1 1 0 0 0,1-1 0 0 0,0 1-1 0 0,-1-1 1 0 0,1 0 0 0 0,0 1 0 0 0,-1-1 0 0 0,1 1 0 0 0,0-1-1 0 0,-1 0 1 0 0,1 1 0 0 0,-1-1 0 0 0,1 0 0 0 0,-1 1 0 0 0,1-1 0 0 0,-1 0-1 0 0,1 0 1 0 0,-1 0 0 0 0,1 1 0 0 0,-1-1 0 0 0,1 0 0 0 0,-1 0-1 0 0,1 0 1 0 0,-1 0 0 0 0,0 0 0 0 0,1 0 0 0 0,-1 0 0 0 0,1 0 0 0 0,-1 0-1 0 0,1 0 1 0 0,-1 0 0 0 0,1-1 0 0 0,-1 1 0 0 0,1 0 0 0 0,-1 0-1 0 0,1 0 1 0 0,-1-1 0 0 0,1 1 0 0 0,-1 0 0 0 0,1-1 0 0 0,-1 1 0 0 0,1 0-1 0 0,-1-1 1 0 0,1 1 0 0 0,0 0 0 0 0,-1-1 0 0 0,1 1 0 0 0,0-1-1 0 0,-1 1 1 0 0,1-1 0 0 0,0 1 0 0 0,0-1 0 0 0,-1 1 5 0 0,-19-43-1769 0 0,16 32 844 0 0,-6-15-2109 0 0,5 9-3621 0 0,3 9-4760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6865 0 0,'0'0'2876'0'0,"0"0"-977"0"0,0 0-311 0 0,0 0 117 0 0,0 0 51 0 0,0 0-116 0 0,0 0-271 0 0,0 0-299 0 0,0 0-259 0 0,0 0-188 0 0,0 0-93 0 0,0 0-88 0 0,0 0-48 0 0,4-3-37 0 0,-4 3-365 0 0,0 0 40 0 0,0 1 0 0 0,0-1 1 0 0,0 1-1 0 0,0-1 1 0 0,0 1-1 0 0,0-1 1 0 0,0 1-1 0 0,0 0 1 0 0,0-1-1 0 0,0 1 0 0 0,0-1 1 0 0,0 1-1 0 0,0-1 1 0 0,0 1-1 0 0,1-1 1 0 0,-1 1-1 0 0,0-1 0 0 0,0 1 1 0 0,1-1-1 0 0,-1 1 1 0 0,0-1-1 0 0,1 1 1 0 0,-1-1-1 0 0,0 1 0 0 0,1-1 1 0 0,-1 0-1 0 0,1 1 1 0 0,-1-1-1 0 0,0 0 1 0 0,1 1-1 0 0,-1-1 1 0 0,1 0-1 0 0,-1 0 0 0 0,1 1 1 0 0,0-1-1 0 0,-1 0 1 0 0,1 0-1 0 0,-1 0 1 0 0,1 0-1 0 0,-1 0 0 0 0,1 0 1 0 0,-1 0-1 0 0,1 0 1 0 0,-1 0-1 0 0,1 0 1 0 0,0 0-1 0 0,-1 0 1 0 0,1 0-1 0 0,-1 0 0 0 0,1 0 1 0 0,-1 0-1 0 0,1-1 1 0 0,-1 1-1 0 0,1 0-32 0 0,-52 143 1383 0 0,37-108-1059 0 0,59-97 75 0 0,-13-10-384 0 0,-32 71-89 0 0,0 1-106 0 0,0 0-167 0 0,-8 1-4103 0 0,3 1-3027 0 0,3-1-4935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11843 0 0,'0'0'2088'0'0,"0"0"-357"0"0,0 0-137 0 0,0 0-139 0 0,0 0-158 0 0,0 0-246 0 0,0 0-269 0 0,0 0-168 0 0,0 0-49 0 0,0 0-9 0 0,0 0 5 0 0,0 0-25 0 0,0 0-57 0 0,-5 21-47 0 0,-15 66-65 0 0,-22 20 558 0 0,-72 101-483 0 0,58-134-1136 0 0,55-74 410 0 0,-4-4-6365 0 0,5-31-8012 0 0,0 27 9631 0 0</inkml:trace>
  <inkml:trace contextRef="#ctx0" brushRef="#br0" timeOffset="232.81">13 37 9466 0 0,'0'0'2859'0'0,"0"0"-553"0"0,0 0-372 0 0,0 0-263 0 0,0 0-308 0 0,0 0-299 0 0,0 0-345 0 0,0 0-306 0 0,0 0-143 0 0,0 0 35 0 0,0 0 86 0 0,0 0 96 0 0,6 10 23 0 0,95 183 2087 0 0,-8-40-1902 0 0,-59-104-1334 0 0,-34-49 134 0 0,0 0-308 0 0,0-16-6204 0 0,0 10 521 0 0,0-1-5084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6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403 309 0 0 0,'0'0'311'0'0,"0"0"954"0"0,0 0 250 0 0,0 0 52 0 0,0 0 51 0 0,0 0 9 0 0,0 0-73 0 0,0 0-158 0 0,0 0-128 0 0,0 0-204 0 0,-2-3-153 0 0,1 1-706 0 0,-1 0-1 0 0,0 1 0 0 0,1-1 0 0 0,-1 0 0 0 0,0 1 1 0 0,0 0-1 0 0,0-1 0 0 0,0 1 0 0 0,0 0 0 0 0,0 0 1 0 0,0 0-1 0 0,0 0 0 0 0,-1 1 0 0 0,1-1 0 0 0,0 1 1 0 0,0-1-1 0 0,-1 1 0 0 0,1 0 0 0 0,0 0 0 0 0,-1 0 1 0 0,1 0-1 0 0,0 0 0 0 0,-1 0 0 0 0,1 1 0 0 0,-1-1-204 0 0,0 0 64 0 0,-99 15 2325 0 0,-43 44-423 0 0,145-59-1951 0 0,-1 0 0 0 0,0 0 0 0 0,1 0 0 0 0,-1 1 0 0 0,0-1 0 0 0,1 0 0 0 0,-1 0 0 0 0,1 1 0 0 0,-1-1 0 0 0,1 0 0 0 0,-1 1 0 0 0,1-1 0 0 0,-1 0 0 0 0,1 1 0 0 0,-1-1 0 0 0,1 1 0 0 0,-1-1 0 0 0,1 1 0 0 0,-1-1 0 0 0,1 1 0 0 0,0-1 0 0 0,-1 1 0 0 0,1 0 0 0 0,0-1 0 0 0,0 1 0 0 0,0-1 0 0 0,-1 1 0 0 0,1 0 0 0 0,0-1 0 0 0,0 1 0 0 0,0 0 0 0 0,0-1 0 0 0,0 1 0 0 0,0 0 0 0 0,0-1 0 0 0,0 1 0 0 0,0-1 0 0 0,0 1 0 0 0,0 0 0 0 0,1-1 0 0 0,-1 1 0 0 0,0 0 0 0 0,0-1 0 0 0,1 1 0 0 0,-1-1 0 0 0,0 1 0 0 0,1-1 0 0 0,-1 1 0 0 0,0-1 0 0 0,1 1 0 0 0,-1-1 0 0 0,1 1 0 0 0,-1-1 0 0 0,1 1 0 0 0,-1-1 0 0 0,1 0 0 0 0,-1 1 0 0 0,1-1 0 0 0,0 0 0 0 0,-1 0 0 0 0,1 1 0 0 0,-1-1 0 0 0,1 0 0 0 0,0 0 0 0 0,-1 0 0 0 0,1 0 0 0 0,0 0 0 0 0,-1 0 0 0 0,1 0-15 0 0,133 67 769 0 0,-129-66-733 0 0,-1 1 0 0 0,0 0 0 0 0,0 0 1 0 0,0 0-1 0 0,0 1 0 0 0,0 0 0 0 0,-1-1 0 0 0,1 1 0 0 0,-1 0 0 0 0,0 1 0 0 0,1-1 0 0 0,-1 0 0 0 0,-1 1 1 0 0,1 0-1 0 0,-1 0 0 0 0,1 0 0 0 0,-1 0 0 0 0,0 0 0 0 0,-1 0 0 0 0,1 0 0 0 0,-1 1 0 0 0,1-1 0 0 0,-1 1 1 0 0,-1-1-1 0 0,1 1 0 0 0,-1-1 0 0 0,1 1 0 0 0,-1 0 0 0 0,-1-1-36 0 0,-2 1 51 0 0,0-1 1 0 0,0 0-1 0 0,-1 1 1 0 0,1-2-1 0 0,-1 1 1 0 0,0 0-1 0 0,0-1 1 0 0,-1 0-1 0 0,1 0 1 0 0,-1 0-1 0 0,1 0 1 0 0,-1-1-1 0 0,0 0 1 0 0,-1 1-52 0 0,4-3 2 0 0,-24 12 31 0 0,-1-2 0 0 0,-1-1 1 0 0,0-1-1 0 0,0-1 1 0 0,-1-2-1 0 0,-10 1-33 0 0,5 1-136 0 0,34-7-24 0 0,0 0-87 0 0,0 0-136 0 0,19-7-1356 0 0,35-11-1322 0 0,-24 9-378 0 0,-1-2-4229 0 0,-14 4-2893 0 0</inkml:trace>
  <inkml:trace contextRef="#ctx0" brushRef="#br0" timeOffset="796.254">615 365 5089 0 0,'0'0'2266'0'0,"0"0"-444"0"0,0 0-229 0 0,0 0-14 0 0,0 0-60 0 0,0 0-104 0 0,0 0-188 0 0,0 0-245 0 0,0 0-199 0 0,0 0-142 0 0,0 0-60 0 0,0 0-14 0 0,0 0 16 0 0,-1 5 6195 0 0,-3 8-6305 0 0,-4-6-466 0 0,0 1 0 0 0,0 0 0 0 0,1 1 0 0 0,-1-1 0 0 0,2 1 0 0 0,-1 1 0 0 0,2-1 0 0 0,-1 1 0 0 0,1 0 0 0 0,1 0 0 0 0,-1 1 0 0 0,2-1 0 0 0,0 1 0 0 0,0 0 0 0 0,1 0 0 0 0,0 0 0 0 0,1 0 0 0 0,0 0 0 0 0,0 6-7 0 0,3-16 3 0 0,1 0 0 0 0,-1 0 0 0 0,0 0 0 0 0,0 0 0 0 0,0 0 1 0 0,1 0-1 0 0,-1-1 0 0 0,0 1 0 0 0,1-1 0 0 0,-1 0 0 0 0,0 1 0 0 0,1-1 0 0 0,-1 0 0 0 0,1-1 0 0 0,-1 1 0 0 0,0 0 0 0 0,1-1 0 0 0,-1 1 0 0 0,0-1 0 0 0,1 0 0 0 0,-1 1 0 0 0,1-2-3 0 0,18-7 30 0 0,-2-1 0 0 0,1-1 0 0 0,-1-1 1 0 0,0 0-1 0 0,-2-2 0 0 0,1 0 0 0 0,-2-1 0 0 0,1 0 0 0 0,-2-2 0 0 0,-1 0 1 0 0,0 0-1 0 0,-1-1 0 0 0,0-1 0 0 0,-2 0 0 0 0,5-11-30 0 0,3-21 135 0 0,-19 50-89 0 0,0 1-8 0 0,0 0-21 0 0,0 0 4 0 0,0 0-19 0 0,0 0 4 0 0,0 0 2 0 0,-7 30-104 0 0,-13 113 132 0 0,40 270-100 0 0,-20-370 29 0 0,-12 168-48 0 0,10-198 85 0 0,-1 0 0 0 0,-1 0-1 0 0,0-1 1 0 0,0 0-1 0 0,-1 0 1 0 0,-1 0-1 0 0,0 0 1 0 0,-1-1 0 0 0,0 0-1 0 0,0 0 1 0 0,-2-1-1 0 0,1 0 1 0 0,-1 0-1 0 0,-10 8-1 0 0,17-16-1 0 0,0 0-1 0 0,-1 0 0 0 0,1-1 0 0 0,-1 1 0 0 0,0-1 0 0 0,1 1 0 0 0,-1-1 0 0 0,0 0 0 0 0,0 0 1 0 0,0 0-1 0 0,0 0 0 0 0,0 0 0 0 0,0-1 0 0 0,0 1 0 0 0,0-1 0 0 0,0 0 0 0 0,0 0 0 0 0,0 0 0 0 0,-3-1 2 0 0,-5-51-150 0 0,11 31-96 0 0,1 0 1 0 0,1 0-1 0 0,1 1 1 0 0,1-1-1 0 0,0 1 1 0 0,2-1-1 0 0,0 2 0 0 0,1-1 1 0 0,6-9 245 0 0,7-21-1966 0 0,-1 4-2573 0 0,-6 15-3679 0 0,-6 11-3266 0 0</inkml:trace>
  <inkml:trace contextRef="#ctx0" brushRef="#br0" timeOffset="1263.658">1324 188 10394 0 0,'0'0'1655'0'0,"0"0"-270"0"0,0 0 42 0 0,0 0 122 0 0,0 0-8 0 0,0 0-176 0 0,0 0-286 0 0,0 0-215 0 0,0 0-138 0 0,0 0-45 0 0,0 0-21 0 0,0 0-60 0 0,-14 7 349 0 0,-3 0-853 0 0,1 0 0 0 0,-1 1 1 0 0,1 0-1 0 0,1 2 0 0 0,0 0 1 0 0,0 0-1 0 0,1 1 0 0 0,0 1 1 0 0,0 1-97 0 0,13-12 0 0 0,0 0 1 0 0,0 0 0 0 0,0 1 0 0 0,0-1 0 0 0,0 0 0 0 0,0 1 0 0 0,0-1 0 0 0,1 1 0 0 0,-1-1 0 0 0,0 1 0 0 0,1-1 0 0 0,-1 1-1 0 0,1-1 1 0 0,0 1 0 0 0,-1-1 0 0 0,1 1 0 0 0,0 0 0 0 0,0-1 0 0 0,0 1 0 0 0,0-1 0 0 0,0 1 0 0 0,1 0 0 0 0,-1-1 0 0 0,0 1 0 0 0,1-1-1 0 0,-1 1 1 0 0,1-1 0 0 0,0 1 0 0 0,-1-1 0 0 0,1 1 0 0 0,0-1 0 0 0,0 0 0 0 0,0 1 0 0 0,0-1 0 0 0,0 0 0 0 0,0 0 0 0 0,0 0 0 0 0,0 0-1 0 0,0 0 1 0 0,1 0-1 0 0,59 36 138 0 0,-48-32-103 0 0,-10-4-11 0 0,1 1 1 0 0,-1-1-1 0 0,0 0 1 0 0,1 1 0 0 0,-1 0-1 0 0,0-1 1 0 0,0 1-1 0 0,0 0 1 0 0,0 1-1 0 0,0-1 1 0 0,-1 1-1 0 0,1-1 1 0 0,-1 1-1 0 0,1 0 1 0 0,-1 0-1 0 0,0 0 1 0 0,0 0-1 0 0,0 0 1 0 0,-1 0-1 0 0,1 0 1 0 0,-1 1-1 0 0,0-1 1 0 0,0 1 0 0 0,0-1-1 0 0,0 1 1 0 0,0-1-1 0 0,-1 1 1 0 0,0 0-1 0 0,1-1 1 0 0,-2 1-1 0 0,1-1 1 0 0,0 1-1 0 0,-1 0 1 0 0,1-1-1 0 0,-1 1 1 0 0,0-1-1 0 0,0 1 1 0 0,0-1-1 0 0,-1 1 1 0 0,1-1-1 0 0,-3 3-24 0 0,-5 4 58 0 0,0-1-1 0 0,0 0 0 0 0,-1-1 0 0 0,0 0 0 0 0,-1 0 0 0 0,0-1 1 0 0,0 0-1 0 0,-11 4-57 0 0,-6 5 31 0 0,-106 42-57 0 0,124-64-603 0 0,25-11-480 0 0,-10 11 763 0 0,59-57-5613 0 0,-42 43-369 0 0,-10 11-4840 0 0</inkml:trace>
  <inkml:trace contextRef="#ctx0" brushRef="#br0" timeOffset="1531.822">1554 0 12115 0 0,'0'0'1809'0'0,"0"0"-608"0"0,0 0-304 0 0,0 0-25 0 0,0 0 154 0 0,0 0 131 0 0,0 0 93 0 0,0 0-6 0 0,0 0-166 0 0,0 0-194 0 0,0 0-118 0 0,0 0-110 0 0,6 32-104 0 0,19 102-80 0 0,-20-1 427 0 0,-8-90-669 0 0,1 289 132 0 0,2-331-419 0 0,0 1-1 0 0,0-1 1 0 0,0 1 0 0 0,0-1-1 0 0,-1 0 1 0 0,1 1 0 0 0,0-1-1 0 0,-1 1 1 0 0,1-1 0 0 0,-1 0-1 0 0,1 1 1 0 0,-1-1 0 0 0,0 0-1 0 0,0 0 1 0 0,0 0 0 0 0,1 0-1 0 0,-1 1 1 0 0,0-1 0 0 0,0 0-1 0 0,0 0 1 0 0,-1-1 0 0 0,1 1-1 0 0,0 0 1 0 0,0 0 0 0 0,0 0-1 0 0,-1-1 1 0 0,1 1 0 0 0,0-1-1 0 0,-1 1 1 0 0,1-1 0 0 0,-1 1 57 0 0,-14-1-3721 0 0,0-5-3433 0 0,10 2-4391 0 0</inkml:trace>
  <inkml:trace contextRef="#ctx0" brushRef="#br0" timeOffset="1998.072">1414 354 8978 0 0,'0'0'3069'0'0,"0"0"-1152"0"0,0 0-746 0 0,0 0-300 0 0,0 0-88 0 0,0 0 17 0 0,0 0-13 0 0,0 0 1 0 0,0 0-42 0 0,0 0-73 0 0,0 0-35 0 0,0 0-14 0 0,22 5-34 0 0,110 30 448 0 0,-82-25-706 0 0,-1-2 0 0 0,1-2 0 0 0,0-2 0 0 0,13-2-332 0 0,-33 0-31 0 0,-27-1 68 0 0,-1 0-1 0 0,1 0 1 0 0,0 0-1 0 0,-1-1 1 0 0,1 1-1 0 0,0-1 1 0 0,-1 0 0 0 0,1 0-1 0 0,0 0 1 0 0,-1 0-1 0 0,1 0 1 0 0,0-1-1 0 0,0 1 1 0 0,-1-1-1 0 0,1 1 1 0 0,-1-1-1 0 0,1 0 1 0 0,-1 0-1 0 0,1-1 1 0 0,-1 1 0 0 0,0 0-1 0 0,1-1 1 0 0,-1 1-1 0 0,0-1 1 0 0,0 0-1 0 0,0 0 1 0 0,0 0-1 0 0,0 0 1 0 0,-1 0-1 0 0,1 0 1 0 0,0-2-37 0 0,0 3 14 0 0,-1-1 1 0 0,0 0-1 0 0,0 0 0 0 0,0 0 1 0 0,0 0-1 0 0,0 0 0 0 0,0-1 1 0 0,0 1-1 0 0,-1 0 0 0 0,1 0 1 0 0,-1-1-1 0 0,0 1 1 0 0,0 0-1 0 0,1 0 0 0 0,-1-1 1 0 0,-1 1-1 0 0,1 0 0 0 0,0-1 1 0 0,-1 1-1 0 0,1 0 0 0 0,-1 0 1 0 0,1 0-1 0 0,-1-1 0 0 0,0 1 1 0 0,0 0-1 0 0,0 0 1 0 0,0 0-1 0 0,-1 0 0 0 0,1 1 1 0 0,0-1-1 0 0,-1 0 0 0 0,1 0 1 0 0,-1 1-1 0 0,0-1 0 0 0,0 1 1 0 0,1-1-1 0 0,-1 1 0 0 0,0 0 1 0 0,0 0-1 0 0,0 0 1 0 0,0 0-1 0 0,0 0 0 0 0,-1 0 1 0 0,1 0-1 0 0,0 1 0 0 0,0-1 1 0 0,-3 1-15 0 0,-1-1-12 0 0,1 1 1 0 0,-1 0 0 0 0,0 0 0 0 0,1 0 0 0 0,-1 1 0 0 0,0 0-1 0 0,1 0 1 0 0,-1 1 0 0 0,1-1 0 0 0,-1 1 0 0 0,1 0-1 0 0,0 1 1 0 0,0-1 0 0 0,0 1 0 0 0,0 0 0 0 0,0 0-1 0 0,0 1 1 0 0,-2 2 11 0 0,-1 0-15 0 0,1 1 0 0 0,0 0 0 0 0,1 1 0 0 0,-1-1 0 0 0,1 1 0 0 0,1 0 0 0 0,-1 1 0 0 0,2-1 0 0 0,-1 1 0 0 0,1 0-1 0 0,0 1 1 0 0,1-1 0 0 0,0 0 0 0 0,1 1 0 0 0,0 0 0 0 0,0-1 0 0 0,1 1 0 0 0,0 0 0 0 0,1 0 0 0 0,0 0 0 0 0,0 0 0 0 0,1 0 0 0 0,1 0 15 0 0,0-4-24 0 0,1-1 1 0 0,0 0-1 0 0,1 0 1 0 0,-1 0-1 0 0,1-1 1 0 0,0 1-1 0 0,0-1 1 0 0,0 0 0 0 0,0 0-1 0 0,1 0 1 0 0,0-1-1 0 0,0 0 1 0 0,0 1-1 0 0,0-2 1 0 0,0 1-1 0 0,1-1 1 0 0,-1 1 0 0 0,1-2-1 0 0,-1 1 1 0 0,1-1-1 0 0,0 1 1 0 0,0-1-1 0 0,5 0 24 0 0,84 1-5486 0 0,-84-5 939 0 0,0 3-4349 0 0</inkml:trace>
  <inkml:trace contextRef="#ctx0" brushRef="#br0" timeOffset="2479.878">2007 644 4377 0 0,'0'0'3647'0'0,"0"0"-913"0"0,0 0-431 0 0,0 0-219 0 0,0 0-183 0 0,0 0-228 0 0,0 0-318 0 0,0 0-358 0 0,0 0-250 0 0,0 0-190 0 0,0 0-80 0 0,0 0 0 0 0,0 0-45 0 0,10-14-33 0 0,72-108 781 0 0,-70 104-965 0 0,-5 6-161 0 0,0-1 0 0 0,1 1 0 0 0,1 0 1 0 0,0 1-1 0 0,0 0 0 0 0,1 1 1 0 0,1 0-1 0 0,-1 0 0 0 0,2 1 0 0 0,-1 0 1 0 0,1 1-1 0 0,1 1 0 0 0,3-2-54 0 0,-15 8 0 0 0,-1 0-1 0 0,1 1 0 0 0,0-1 1 0 0,0 1-1 0 0,-1-1 0 0 0,1 1 1 0 0,0-1-1 0 0,0 1 0 0 0,0-1 0 0 0,0 1 1 0 0,0 0-1 0 0,0-1 0 0 0,0 1 1 0 0,0 0-1 0 0,0 0 0 0 0,0 0 1 0 0,0 0-1 0 0,0 0 0 0 0,0 0 1 0 0,0 0-1 0 0,0 0 0 0 0,-1 0 1 0 0,1 0-1 0 0,0 0 0 0 0,0 1 1 0 0,0-1-1 0 0,0 0 0 0 0,0 1 1 0 0,0-1-1 0 0,0 1 0 0 0,0-1 1 0 0,0 1-1 0 0,-1-1 0 0 0,1 1 1 0 0,0-1-1 0 0,0 1 0 0 0,-1 0 0 0 0,1 0 1 0 0,-1-1-1 0 0,1 1 0 0 0,0 0 1 0 0,-1 0-1 0 0,1 0 0 0 0,-1 0 1 0 0,0-1-1 0 0,1 1 0 0 0,-1 0 1 0 0,0 0-1 0 0,1 0 0 0 0,-1 0 1 0 0,0 0-1 0 0,0 0 0 0 0,0 0 1 0 0,0 0-1 0 0,0 0 0 0 0,0 0 1 0 0,0 0 0 0 0,-35 142 266 0 0,36-142-256 0 0,1 1 0 0 0,0-1 0 0 0,-1 1 0 0 0,1-1 0 0 0,0 1 0 0 0,0-1 0 0 0,-1 0 0 0 0,1 0 0 0 0,0 0 0 0 0,0 0 0 0 0,0 0 0 0 0,1 0 0 0 0,-1-1-1 0 0,0 1 1 0 0,0-1 0 0 0,0 0 0 0 0,0 1 0 0 0,1-1 0 0 0,-1 0 0 0 0,0 0 0 0 0,0 0 0 0 0,1 0 0 0 0,-1-1 0 0 0,0 1 0 0 0,0-1 0 0 0,0 1 0 0 0,0-1 0 0 0,0 0 0 0 0,0 0-1 0 0,0 0 1 0 0,2-1-10 0 0,44-28 217 0 0,-42 24-197 0 0,0 1 0 0 0,0 1 1 0 0,0-1-1 0 0,1 1 1 0 0,-1 0-1 0 0,1 1 0 0 0,0 0 1 0 0,0 0-1 0 0,1 0 1 0 0,-1 1-1 0 0,1 0 0 0 0,-1 0 1 0 0,1 1-1 0 0,-1 0 0 0 0,1 0 1 0 0,0 1-1 0 0,1 0-20 0 0,-7 2 17 0 0,1 0 1 0 0,-1 1-1 0 0,0-1 0 0 0,0 1 1 0 0,0 0-1 0 0,-1-1 0 0 0,1 1 1 0 0,-1 0-1 0 0,1 0 0 0 0,-1 0 1 0 0,0 0-1 0 0,0 0 0 0 0,0 0 1 0 0,-1 0-1 0 0,1 0 0 0 0,-1 1 0 0 0,0-1 1 0 0,1 0-1 0 0,-1 0 0 0 0,-1 0 1 0 0,1 1-1 0 0,0-1 0 0 0,-1 0 1 0 0,0 3-18 0 0,0 5 64 0 0,0-8-74 0 0,0 0-1 0 0,1 0 0 0 0,-1 1 1 0 0,1-1-1 0 0,-1 0 1 0 0,1 0-1 0 0,0 0 1 0 0,0 1-1 0 0,1-1 0 0 0,-1 0 1 0 0,1 0-1 0 0,-1 0 1 0 0,1 1-1 0 0,0-1 0 0 0,0 0 1 0 0,0 0-1 0 0,1 0 1 0 0,-1-1-1 0 0,1 1 0 0 0,0 0 1 0 0,-1 0-1 0 0,1-1 1 0 0,1 1-1 0 0,-1-1 0 0 0,0 0 1 0 0,0 1-1 0 0,1-1 1 0 0,-1 0-1 0 0,1-1 0 0 0,0 1 1 0 0,0 0-1 0 0,-1-1 1 0 0,1 1-1 0 0,0-1 0 0 0,0 0 1 0 0,0 0-1 0 0,3 0 11 0 0,6-4-2152 0 0,-6-5-3762 0 0,-3 5-5041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4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5913 895 0 0 0,'-9'12'381'0'0,"-26"38"246"0"0,-8 9 9918 0 0,43-58-9439 0 0,0-1-93 0 0,0 0-107 0 0,0 0-93 0 0,0 0-37 0 0,0 0-23 0 0,0 0-27 0 0,0 0-33 0 0,0 0-55 0 0,0 0-63 0 0,27-75 2411 0 0,109-182-1443 0 0,124-173 654 0 0,-238 400-2036 0 0,-21 30-172 0 0,-1 0-9 0 0,0 0 8 0 0,0 0-2 0 0,0 0 2 0 0,0 0 12 0 0,0 0-7 0 0,0 0 18 0 0,0 0 3 0 0,0 0-8 0 0,0 0-20 0 0,6 25 333 0 0,20 25-86 0 0,-1 1 0 0 0,-3 2 0 0 0,13 44-233 0 0,55 165 283 0 0,-54-199-265 0 0,-37-63 5 0 0,1-1 0 0 0,0 1 1 0 0,-1 0-1 0 0,1 0 0 0 0,0 0 0 0 0,-1 0 0 0 0,1 0 0 0 0,0 0 0 0 0,-1 0 0 0 0,1-1 0 0 0,0 1 0 0 0,-1 0 1 0 0,1 0-1 0 0,-1 0 0 0 0,1 0 0 0 0,0 1 0 0 0,-1-1 0 0 0,1 0 0 0 0,0 0 0 0 0,-1 0 0 0 0,1 0 0 0 0,-1 0 1 0 0,1 0-1 0 0,0 1 0 0 0,-1-1 0 0 0,1 0 0 0 0,0 0 0 0 0,0 0 0 0 0,-1 1 0 0 0,1-1 0 0 0,0 0 0 0 0,-1 0 1 0 0,1 1-1 0 0,0-1 0 0 0,0 0 0 0 0,0 1 0 0 0,-1-1 0 0 0,1 0 0 0 0,0 1 0 0 0,0-1 0 0 0,0 0 0 0 0,0 1 1 0 0,0-1-1 0 0,-1 0 0 0 0,1 1 0 0 0,0-1 0 0 0,0 1 0 0 0,0-1 0 0 0,0 0 0 0 0,0 1 0 0 0,0-1 0 0 0,0 0 1 0 0,0 1-1 0 0,1-1 0 0 0,-1 1 0 0 0,0-1 0 0 0,0 0 0 0 0,0 1 0 0 0,0-1 0 0 0,0 0 0 0 0,1 1 1 0 0,-1-1-1 0 0,0 0 0 0 0,0 1 0 0 0,0-1 0 0 0,1 0 0 0 0,-1 0 0 0 0,0 1-23 0 0,-28-6 35 0 0,-2-4-39 0 0,1-1 1 0 0,1-1-1 0 0,0-1 1 0 0,0-2-1 0 0,1-1 1 0 0,1-1-1 0 0,1-1 1 0 0,0-1-1 0 0,1-2 1 0 0,2 0-1 0 0,-7-8 4 0 0,-110-89-242 0 0,128 106-2761 0 0,30 20-5737 0 0,-11-4-3252 0 0</inkml:trace>
  <inkml:trace contextRef="#ctx0" brushRef="#br0" timeOffset="1573.248">6706 803 6121 0 0,'0'0'1714'0'0,"0"0"-750"0"0,0 0-478 0 0,0 0 36 0 0,0 0 268 0 0,0 0 362 0 0,0 0 288 0 0,0 0 127 0 0,0 0-9 0 0,0 0-176 0 0,0 0-235 0 0,0 0-162 0 0,0 0-106 0 0,20-5-91 0 0,64-19-57 0 0,-75 21-541 0 0,-1 1 0 0 0,0-2-1 0 0,-1 1 1 0 0,1-1 0 0 0,0 0 0 0 0,-1 0-1 0 0,0-1 1 0 0,0 0 0 0 0,0 0 0 0 0,-1-1 0 0 0,0 0-1 0 0,6-6-189 0 0,1-3 297 0 0,18-19 5 0 0,-2-2 1 0 0,-2-1-1 0 0,-1-1 0 0 0,-2-1 0 0 0,-2-2 1 0 0,14-32-303 0 0,-27 49 28 0 0,0 0 0 0 0,-2 0 1 0 0,-1 0-1 0 0,-1-1 1 0 0,0 0-1 0 0,-2 0 1 0 0,-1 0-1 0 0,-1 0 0 0 0,-2 0 1 0 0,-1-12-29 0 0,2 34-2 0 0,0 1 1 0 0,0-1-1 0 0,0 0 1 0 0,0 1 0 0 0,-1-1-1 0 0,1 1 1 0 0,-1-1-1 0 0,0 1 1 0 0,1-1 0 0 0,-1 1-1 0 0,0 0 1 0 0,-1-1-1 0 0,1 1 1 0 0,0 0 0 0 0,-1 0-1 0 0,1 0 1 0 0,-1 0-1 0 0,1 0 1 0 0,-1 0-1 0 0,0 0 1 0 0,0 1 0 0 0,0-1-1 0 0,0 1 1 0 0,0-1-1 0 0,0 1 1 0 0,-1 0 0 0 0,1-1-1 0 0,0 1 1 0 0,-1 0-1 0 0,1 1 1 0 0,0-1-1 0 0,-1 0 1 0 0,1 1 0 0 0,-1-1-1 0 0,0 1 1 0 0,1 0-1 0 0,-1 0 1 0 0,1 0 0 0 0,-1 0-1 0 0,1 0 1 0 0,-1 1-1 0 0,1-1 1 0 0,-1 1-1 0 0,1 0 1 0 0,-1 0 0 0 0,1-1-1 0 0,0 1 1 0 0,-1 1-1 0 0,-1 0 2 0 0,-8 12-11 0 0,0 1-1 0 0,1 0 0 0 0,1 0 0 0 0,1 1 0 0 0,0 0 0 0 0,1 1 0 0 0,0 0 1 0 0,2 0-1 0 0,-4 13 12 0 0,5-15 7 0 0,0 0-1 0 0,1 1 1 0 0,0-1 0 0 0,1 1 0 0 0,1 0 0 0 0,0-1 0 0 0,2 1 0 0 0,-1 0-1 0 0,2 0 1 0 0,0 0 0 0 0,1 0 0 0 0,1-1 0 0 0,0 1 0 0 0,1-1 0 0 0,1 0-1 0 0,0 0 1 0 0,1 0 0 0 0,1 0 0 0 0,0-1 0 0 0,1 0 0 0 0,8 10-7 0 0,-11-17 12 0 0,0 0 1 0 0,1-1-1 0 0,0 1 1 0 0,0-1-1 0 0,1-1 1 0 0,0 1-1 0 0,0-1 0 0 0,0 0 1 0 0,1 0-1 0 0,-1-1 1 0 0,1 0-1 0 0,0-1 1 0 0,0 0-1 0 0,1 0 1 0 0,-1-1-1 0 0,0 1 1 0 0,1-2-1 0 0,0 1 1 0 0,-1-1-1 0 0,10-1-12 0 0,0 0 47 0 0,-11 1-22 0 0,0 0-1 0 0,-1-1 0 0 0,1 1 1 0 0,0-2-1 0 0,-1 1 0 0 0,1-1 1 0 0,0 0-1 0 0,-1 0 1 0 0,1-1-1 0 0,-1 0 0 0 0,0 0 1 0 0,1-1-1 0 0,-1 1 1 0 0,0-1-1 0 0,0-1 0 0 0,-1 1 1 0 0,1-1-1 0 0,-1 0 1 0 0,1 0-1 0 0,1-3-24 0 0,0 0 48 0 0,0-1-1 0 0,0 1 1 0 0,-1-1-1 0 0,0-1 1 0 0,0 1 0 0 0,-1-1-1 0 0,0 0 1 0 0,-1-1-1 0 0,0 1 1 0 0,0-1 0 0 0,-1 1-1 0 0,-1-1 1 0 0,1 0 0 0 0,-2 0-1 0 0,1 0 1 0 0,-1-1-1 0 0,-1-3-47 0 0,0 13 44 0 0,0 1 0 0 0,0 0-12 0 0,0 0-21 0 0,0 0-35 0 0,0 23-183 0 0,0 3 265 0 0,11 73-13 0 0,-8-94-43 0 0,0 1 0 0 0,-1 0 0 0 0,2-1 0 0 0,-1 1 0 0 0,1-1 0 0 0,-1 0 0 0 0,1 0 0 0 0,1-1 0 0 0,-1 1 0 0 0,1-1 0 0 0,0 0-1 0 0,0 0 1 0 0,0-1 0 0 0,0 1 0 0 0,1-1 0 0 0,-1 0 0 0 0,1-1 0 0 0,0 1 0 0 0,0-1 0 0 0,0 0 0 0 0,0 0 0 0 0,0-1 0 0 0,0 0 0 0 0,0 0 0 0 0,0-1 0 0 0,2 1-2 0 0,7-4 22 0 0,0 0 1 0 0,-1-1-1 0 0,1-1 1 0 0,-1 0-1 0 0,0-1 1 0 0,-1 0-1 0 0,1-1 1 0 0,-1-1-1 0 0,0 0 1 0 0,-1-1-1 0 0,0 0 1 0 0,-1-1-1 0 0,0 0 1 0 0,0-1-1 0 0,-1 0 1 0 0,0-1-1 0 0,3-6-22 0 0,40-36 101 0 0,-47 47-100 0 0,1 1 0 0 0,-1 0 0 0 0,1 0 0 0 0,0 0 0 0 0,1 1 1 0 0,-1 0-1 0 0,1 1 0 0 0,0 0 0 0 0,0 0 0 0 0,0 1 0 0 0,1-1 1 0 0,-1 2-1 0 0,1-1 0 0 0,0 1 0 0 0,0 1 0 0 0,7-1-1 0 0,6 31 75 0 0,-22-29-72 0 0,0 0 15 0 0,0 0 9 0 0,-133-22 1028 0 0,129 23-1062 0 0,0 1 0 0 0,0-1 0 0 0,-1 1 0 0 0,1-1 0 0 0,0 1 0 0 0,0 1 0 0 0,1-1 0 0 0,-1 0 1 0 0,0 1-1 0 0,1 0 0 0 0,0 0 0 0 0,-1 0 0 0 0,1 0 0 0 0,0 0 0 0 0,1 1 0 0 0,-1-1 0 0 0,1 1 0 0 0,-1 0 0 0 0,1 0 0 0 0,0 0 0 0 0,0 0 1 0 0,1 0-1 0 0,-1 0 0 0 0,1 1 0 0 0,0-1 0 0 0,0 0 0 0 0,1 1 0 0 0,-1-1 0 0 0,1 0 0 0 0,0 1 0 0 0,0-1 0 0 0,0 1 0 0 0,1-1 1 0 0,-1 1-1 0 0,1-1 0 0 0,0 0 0 0 0,1 3 7 0 0,2 2 3 0 0,-1-1-1 0 0,1 1 1 0 0,1-1 0 0 0,0 0 0 0 0,0 0 0 0 0,0 0 0 0 0,1-1 0 0 0,0 0-1 0 0,0 0 1 0 0,1 0 0 0 0,0-1 0 0 0,0 0 0 0 0,1 0 0 0 0,0-1 0 0 0,0 0-1 0 0,0 0 1 0 0,0-1 0 0 0,1 0 0 0 0,-1 0 0 0 0,1-1 0 0 0,0-1-1 0 0,0 1 1 0 0,1-1 0 0 0,-1-1 0 0 0,0 1 0 0 0,1-2 0 0 0,-1 1 0 0 0,0-1-1 0 0,8-2-2 0 0,8 1 35 0 0,0-1-1 0 0,-1-1 0 0 0,1-1 1 0 0,-1-2-1 0 0,0 0 0 0 0,0-2 1 0 0,-1 0-1 0 0,23-12-34 0 0,-29 12 24 0 0,1 1 1 0 0,-1-2-1 0 0,-1 0 0 0 0,1-1 0 0 0,-2-1 0 0 0,1-1 1 0 0,-2 0-1 0 0,1 0 0 0 0,-2-2 0 0 0,0 0 0 0 0,0 0 0 0 0,-2-1 1 0 0,1 0-1 0 0,-1-4-24 0 0,-1-58 153 0 0,-54 71-205 0 0,35 11 42 0 0,-1 0-1 0 0,1 1 1 0 0,0 0-1 0 0,1 1 0 0 0,-1 0 1 0 0,1 0-1 0 0,1 1 1 0 0,-1 0-1 0 0,1 0 1 0 0,1 1-1 0 0,-1-1 1 0 0,1 2 10 0 0,3-5-3 0 0,0-1 0 0 0,0 1 0 0 0,0 0 0 0 0,1 0 0 0 0,0 0 0 0 0,0 0 0 0 0,0 0 0 0 0,1 1 0 0 0,-1-1 0 0 0,1 0 0 0 0,1 1 0 0 0,-1-1 0 0 0,1 1 0 0 0,0-1 0 0 0,0 1 0 0 0,0-1 0 0 0,1 1 0 0 0,0-1 1 0 0,0 1-1 0 0,0-1 0 0 0,1 0 0 0 0,0 0 0 0 0,0 0 0 0 0,0 0 0 0 0,1 0 0 0 0,-1 0 0 0 0,1 0 0 0 0,0-1 0 0 0,1 1 0 0 0,-1-1 0 0 0,1 0 0 0 0,0 0 0 0 0,0 0 3 0 0,10 5-6 0 0,0 0 0 0 0,0-1 0 0 0,1 0 0 0 0,0-2 0 0 0,0 1 0 0 0,1-2 0 0 0,-1 0-1 0 0,1-1 1 0 0,1-1 0 0 0,-1 0 0 0 0,0-1 0 0 0,1-1 0 0 0,-1 0 0 0 0,16-3 6 0 0,-30 2-44 0 0,-1 0-1 0 0,1 0 1 0 0,-1 0 0 0 0,0-1-1 0 0,1 1 1 0 0,-1-1 0 0 0,0 1 0 0 0,1-1-1 0 0,-1 0 1 0 0,0 1 0 0 0,0-1-1 0 0,0 0 1 0 0,0 0 0 0 0,0 0-1 0 0,0 0 1 0 0,0 0 0 0 0,0 0 0 0 0,0 0-1 0 0,0 0 1 0 0,0 0 0 0 0,0 0-1 0 0,-1-1 1 0 0,1 1 0 0 0,0 0 0 0 0,-1 0-1 0 0,1-1 1 0 0,-1 1 0 0 0,0 0-1 0 0,1-1 1 0 0,-1 1 0 0 0,0-1 0 0 0,0 1-1 0 0,0 0 1 0 0,0-1 0 0 0,0 1-1 0 0,0-1 1 0 0,0 1 0 0 0,-1-1 44 0 0,-11-33-4668 0 0,8 30 3233 0 0,-8-7-7996 0 0,6 8-2672 0 0</inkml:trace>
  <inkml:trace contextRef="#ctx0" brushRef="#br0" timeOffset="2100.276">7452 1 9002 0 0,'0'0'2392'0'0,"0"0"-98"0"0,0 0-43 0 0,0 0-73 0 0,0 0-236 0 0,0 0-392 0 0,0 0-371 0 0,0 0-319 0 0,0 0-184 0 0,0 0-76 0 0,0 0-56 0 0,0 0-54 0 0,0 0-45 0 0,-4 6-37 0 0,-37 76 1136 0 0,28-63-1204 0 0,23-31-77 0 0,58-61-55 0 0,-67 73-202 0 0,0 0-18 0 0,-1 0-50 0 0,0 0-114 0 0,0 0-195 0 0,0 0-389 0 0,-2 0-5222 0 0,2 3-5985 0 0</inkml:trace>
  <inkml:trace contextRef="#ctx0" brushRef="#br0" timeOffset="-9406.15">1286 295 0 0 0,'0'0'491'0'0,"0"0"666"0"0,0 0 385 0 0,0 0 229 0 0,0 0 180 0 0,0 0 90 0 0,1-18-1 0 0,1-56-56 0 0,1 56 1608 0 0,-3 18-2084 0 0,0 0-233 0 0,0 0-252 0 0,0 0-223 0 0,0 0-178 0 0,1 23 1391 0 0,101 274 439 0 0,-40-39-1871 0 0,-32-185-500 0 0,-15-154 1000 0 0,61-109-1056 0 0,-2 57-24 0 0,-73 133 2 0 0,-1 0-1 0 0,0 0 1 0 0,1 0 0 0 0,-1 1-1 0 0,0-1 1 0 0,0 0-1 0 0,1 0 1 0 0,-1 0-1 0 0,0 0 1 0 0,1 0-1 0 0,-1 0 1 0 0,0 0-1 0 0,0 0 1 0 0,1 0 0 0 0,-1 0-1 0 0,0 0 1 0 0,1 0-1 0 0,-1 0 1 0 0,0-1-1 0 0,0 1 1 0 0,1 0-1 0 0,-1 0 1 0 0,0 0-1 0 0,1 0 1 0 0,-1 0 0 0 0,0-1-1 0 0,0 1-2 0 0,0 11 15 0 0,6 115 224 0 0,38 50-107 0 0,-39-162-130 0 0,0 0 0 0 0,1-1 0 0 0,0 0 0 0 0,1 0 0 0 0,0-1 0 0 0,1 0 0 0 0,1 0 0 0 0,3 3-2 0 0,19 18 64 0 0,-24-41 496 0 0,88-337-85 0 0,25-93-478 0 0,-118 426-142 0 0,5-5-2338 0 0,-2 19-2046 0 0,4 7-3292 0 0,-4-2-4759 0 0</inkml:trace>
  <inkml:trace contextRef="#ctx0" brushRef="#br0" timeOffset="-8452.767">2271 63 5097 0 0,'0'0'2381'0'0,"0"0"-522"0"0,0 0-326 0 0,0 0 60 0 0,0 0 183 0 0,0 0 91 0 0,0 0-140 0 0,0 0-325 0 0,0 0-373 0 0,0 0-295 0 0,0 0-153 0 0,0 0-63 0 0,-2 0-28 0 0,-2 4-328 0 0,1 1 0 0 0,0 0-1 0 0,0 0 1 0 0,0 0-1 0 0,1 0 1 0 0,0 1 0 0 0,0-1-1 0 0,0 1 1 0 0,1-1-1 0 0,-1 1 1 0 0,1 0 0 0 0,1 0-1 0 0,-1-1 1 0 0,1 1-1 0 0,0 0 1 0 0,0 0 0 0 0,1 0-1 0 0,0 0-161 0 0,28 384 1647 0 0,-12-100-1277 0 0,-1-268-225 0 0,-16-22-104 0 0,18-23 393 0 0,19-39-305 0 0,-14 22-100 0 0,2 1 0 0 0,1 1 1 0 0,2 1-1 0 0,23-22-29 0 0,-49 56-1 0 0,0 0 0 0 0,0 1 0 0 0,1-1 0 0 0,-1 0 0 0 0,1 1 0 0 0,0 0 0 0 0,0-1 0 0 0,-1 1 0 0 0,1 0-1 0 0,1 1 1 0 0,-1-1 0 0 0,0 0 0 0 0,0 1 0 0 0,1 0 0 0 0,-1 0 0 0 0,1 0 0 0 0,-1 0 0 0 0,1 0 0 0 0,-1 1-1 0 0,1-1 1 0 0,-1 1 0 0 0,1 0 0 0 0,0 0 0 0 0,-1 1 0 0 0,1-1 0 0 0,-1 1 0 0 0,1-1 0 0 0,2 2 1 0 0,20 61 115 0 0,-26-59-101 0 0,-2 230 805 0 0,2-233-858 0 0,0-1 31 0 0,0 0-9 0 0,0 0-12 0 0,0 0 27 0 0,0 0-74 0 0,0 0-54 0 0,17-4-1155 0 0,-1-12-875 0 0,-8 8-349 0 0,1 0-3964 0 0,-2 3-5687 0 0</inkml:trace>
  <inkml:trace contextRef="#ctx0" brushRef="#br0" timeOffset="-7589.384">3056 608 12403 0 0,'0'0'2067'0'0,"0"0"-599"0"0,0 0-270 0 0,0 0-21 0 0,0 0-27 0 0,0 0-118 0 0,0 0-173 0 0,0 0-191 0 0,0 0-133 0 0,0 0-71 0 0,0 0-83 0 0,0 0-66 0 0,-19 9-47 0 0,-56 27-28 0 0,19 4 423 0 0,53-38-639 0 0,-1 1 0 0 0,1 0 0 0 0,0 0 0 0 0,0 0-1 0 0,0 1 1 0 0,0-1 0 0 0,1 1 0 0 0,-1-1 0 0 0,1 1 0 0 0,0 0 0 0 0,0 0 0 0 0,1 0-1 0 0,-1 0 1 0 0,1 0 0 0 0,-1 1 0 0 0,1-1 0 0 0,1 0 0 0 0,-1 1 0 0 0,1-1 0 0 0,-1 0 0 0 0,1 1-1 0 0,1 3-23 0 0,1-6 15 0 0,0 1 0 0 0,0-1 0 0 0,0 0 0 0 0,1 0 0 0 0,-1 0-1 0 0,1-1 1 0 0,0 1 0 0 0,-1-1 0 0 0,1 1 0 0 0,0-1 0 0 0,0 0 0 0 0,0 0-1 0 0,0 0 1 0 0,0 0 0 0 0,0-1 0 0 0,0 1 0 0 0,0-1 0 0 0,0 0-1 0 0,0 0 1 0 0,0 0 0 0 0,1 0 0 0 0,-1 0 0 0 0,0-1 0 0 0,3 0-15 0 0,2 1 37 0 0,4-2 1 0 0,1 0 0 0 0,-1-1 0 0 0,1 0-1 0 0,-1-1 1 0 0,0-1 0 0 0,0 0 0 0 0,-1 0 0 0 0,0-1 0 0 0,0-1 0 0 0,0 0 0 0 0,0 0 0 0 0,-1-1 0 0 0,0-1-38 0 0,23-14 19 0 0,6 1-50 0 0,-39 22-10 0 0,0 0 1 0 0,31 74 84 0 0,-26-69-41 0 0,-1 0 0 0 0,1-1-1 0 0,0 1 1 0 0,0-1 0 0 0,1 0 0 0 0,-1-1 0 0 0,1 1 0 0 0,0-1 0 0 0,0 0-1 0 0,0 0 1 0 0,0-1 0 0 0,1 0 0 0 0,-1 0 0 0 0,1 0 0 0 0,-1-1 0 0 0,1 0-1 0 0,-1 0 1 0 0,1-1 0 0 0,0 0 0 0 0,-1 0 0 0 0,1-1 0 0 0,0 1-1 0 0,2-2-2 0 0,1 2 16 0 0,3-3 3 0 0,0-1 0 0 0,0 0 0 0 0,0-1 0 0 0,-1 0 0 0 0,1-1 0 0 0,-2 0 0 0 0,1-1 0 0 0,-1 0 0 0 0,0-1 0 0 0,0-1 0 0 0,-1 0 0 0 0,3-2-19 0 0,6-6 68 0 0,-1-1 0 0 0,0 0-1 0 0,-1-2 1 0 0,-1 1 0 0 0,-1-2-1 0 0,-1 0 1 0 0,-1-1 0 0 0,4-10-68 0 0,3-15 73 0 0,-3 0 1 0 0,-2-2-1 0 0,-3 1 1 0 0,-1-2-1 0 0,0-15-73 0 0,0 7-2 0 0,3-86 178 0 0,-15 144-160 0 0,0 0 0 0 0,0 0-1 0 0,0-1 1 0 0,0 1 0 0 0,0 0 0 0 0,1 0-1 0 0,-1 0 1 0 0,0 0 0 0 0,0 0-1 0 0,0 0 1 0 0,0 0 0 0 0,0 1 0 0 0,0-1-1 0 0,1 0 1 0 0,-1 0 0 0 0,0 1-1 0 0,0-1 1 0 0,0 0 0 0 0,1 1 0 0 0,-1-1-1 0 0,0 1 1 0 0,1-1 0 0 0,-1 1-1 0 0,0 0 1 0 0,1-1 0 0 0,-1 1 0 0 0,0-1-1 0 0,1 1 1 0 0,-1 0 0 0 0,1 0 0 0 0,-1-1-1 0 0,1 1 1 0 0,0 0 0 0 0,-1 0-1 0 0,1-1 1 0 0,0 1 0 0 0,-1 0 0 0 0,1 0-1 0 0,0 0 1 0 0,0 0 0 0 0,0 0-1 0 0,0 0-15 0 0,-9 27 68 0 0,1 1 0 0 0,1-1 0 0 0,1 2 0 0 0,2-1 0 0 0,1 1 0 0 0,2-1 0 0 0,0 1 1 0 0,2 0-1 0 0,4 19-68 0 0,-2-22 63 0 0,2 0 1 0 0,2 0-1 0 0,0-1 1 0 0,1 1 0 0 0,2-2-1 0 0,0 1 1 0 0,6 6-64 0 0,109 163 175 0 0,-111-155-213 0 0,-14-39 14 0 0,-11-64-2483 0 0,-11-13-1950 0 0,4 28-5356 0 0,12 36-1188 0 0</inkml:trace>
  <inkml:trace contextRef="#ctx0" brushRef="#br0" timeOffset="-7340.095">3426 409 7730 0 0,'0'0'4822'0'0,"0"0"-1989"0"0,0 0-1009 0 0,0 0-382 0 0,0 0-291 0 0,0 0-93 0 0,0 0 25 0 0,0 0 22 0 0,0 0-15 0 0,0 0-135 0 0,0 0-178 0 0,0 0-145 0 0,0 0-94 0 0,32 0-45 0 0,103-3-59 0 0,176-23 581 0 0,-275 24-2357 0 0,-14-1-5406 0 0,-15 0-5854 0 0</inkml:trace>
  <inkml:trace contextRef="#ctx0" brushRef="#br0" timeOffset="-5670.089">4501 597 4329 0 0,'0'0'1988'0'0,"0"0"-134"0"0,0 0-123 0 0,0 0-55 0 0,0 0-103 0 0,0 0-185 0 0,0 0-174 0 0,0 0-226 0 0,0 0-207 0 0,0 0-214 0 0,0 0-132 0 0,-3 0-84 0 0,2 0-299 0 0,0 0-1 0 0,0 1 1 0 0,0-1 0 0 0,0 0 0 0 0,0 1 0 0 0,0-1 0 0 0,0 1 0 0 0,1-1-1 0 0,-1 1 1 0 0,0-1 0 0 0,0 1 0 0 0,0-1 0 0 0,1 1 0 0 0,-1 0 0 0 0,0 0-1 0 0,1-1 1 0 0,-1 1 0 0 0,1 0 0 0 0,-1 0 0 0 0,1 0 0 0 0,-1 0 0 0 0,1-1-1 0 0,-1 1 1 0 0,1 0 0 0 0,0 0 0 0 0,0 0 0 0 0,-1 0 0 0 0,1 0 0 0 0,0 0-1 0 0,0 0 1 0 0,0 0 0 0 0,0 0 0 0 0,0 0 0 0 0,0 0 0 0 0,0 0-52 0 0,-2 13 296 0 0,-1-6-235 0 0,1-1 1 0 0,0 0 0 0 0,0 1-1 0 0,1-1 1 0 0,0 1-1 0 0,0 0 1 0 0,1-1-1 0 0,0 1 1 0 0,1 0 0 0 0,-1-1-1 0 0,1 1 1 0 0,1-1-1 0 0,-1 1 1 0 0,1-1-1 0 0,1 1 1 0 0,-1-1-1 0 0,1 0 1 0 0,1 0 0 0 0,-1-1-1 0 0,1 1 1 0 0,0 0-1 0 0,1-1 1 0 0,-1 0-1 0 0,2 0-61 0 0,-1-3 65 0 0,-1-1-1 0 0,1 0 1 0 0,0 0-1 0 0,0 0 1 0 0,0-1-1 0 0,1 0 1 0 0,-1 0-1 0 0,0 0 1 0 0,1-1-1 0 0,-1 1 1 0 0,0-1-1 0 0,1 0 0 0 0,-1-1 1 0 0,0 1-1 0 0,0-1 1 0 0,1 0-1 0 0,-1-1 1 0 0,0 1-1 0 0,0-1 1 0 0,0 0-1 0 0,0 0 1 0 0,-1-1-1 0 0,1 1 0 0 0,0-1 1 0 0,-1 0-1 0 0,0-1 1 0 0,0 1-1 0 0,0 0 1 0 0,0-1-1 0 0,0 0-64 0 0,24-22 169 0 0,-1-1-1 0 0,-1-1 1 0 0,-1-1-1 0 0,-2-1 0 0 0,-1-2 1 0 0,-1 0-1 0 0,-2-1 1 0 0,-1-1-1 0 0,-2 0 1 0 0,5-17-169 0 0,-10 14 48 0 0,-1-1 1 0 0,-1 1 0 0 0,-3-1 0 0 0,-1-1-1 0 0,-1 1 1 0 0,-2-1 0 0 0,-3 0-49 0 0,2 35 9 0 0,0 1 1 0 0,-1 0-1 0 0,0-1 0 0 0,0 1 0 0 0,0 0 1 0 0,0-1-1 0 0,-1 1 0 0 0,1 0 0 0 0,-1-1 1 0 0,0 1-1 0 0,0 0 0 0 0,0 0 0 0 0,0 0 1 0 0,-1 0-1 0 0,1 0 0 0 0,-1 0 1 0 0,0 0-1 0 0,0 0 0 0 0,0 1 0 0 0,0-1 1 0 0,0 0-1 0 0,0 1 0 0 0,-1 0 0 0 0,1 0 1 0 0,-1 0-1 0 0,0 0 0 0 0,0 0 1 0 0,1 0-1 0 0,-1 1 0 0 0,0-1 0 0 0,-1 1 1 0 0,1 0-1 0 0,0 0 0 0 0,0 0 0 0 0,0 0 1 0 0,-1 1-1 0 0,1-1 0 0 0,0 1 0 0 0,-1 0 1 0 0,0 0-10 0 0,-1 3 1 0 0,-1 0-1 0 0,1 1 1 0 0,0 0 0 0 0,0 0 0 0 0,1 0 0 0 0,-1 1-1 0 0,1 0 1 0 0,0-1 0 0 0,0 2 0 0 0,1-1 0 0 0,-1 0 0 0 0,1 1-1 0 0,0-1 1 0 0,1 1 0 0 0,-1 0 0 0 0,-1 6-1 0 0,3-10 1 0 0,-12 33 15 0 0,2 1-1 0 0,2 1 0 0 0,0-1 0 0 0,3 1 0 0 0,1 1 0 0 0,2-1 0 0 0,1 1 1 0 0,2-1-1 0 0,2 1 0 0 0,2-1 0 0 0,7 36-15 0 0,9 9 98 0 0,3-2-1 0 0,4 0 1 0 0,4-2-1 0 0,17 30-97 0 0,-5-8 68 0 0,-34-79-72 0 0,5 6 51 0 0,-2 0 0 0 0,-1 1 0 0 0,-1 0 0 0 0,-1 1 0 0 0,-2 0 0 0 0,-1 0-1 0 0,-1 1 1 0 0,-2-1 0 0 0,0 1 0 0 0,-3 20-47 0 0,-2-41 6 0 0,0 0 1 0 0,-1 0-1 0 0,0 0 0 0 0,-1-1 1 0 0,1 1-1 0 0,-2-1 0 0 0,1 0 1 0 0,-1 0-1 0 0,-1 0 1 0 0,0-1-1 0 0,0 0 0 0 0,0 0 1 0 0,0 0-1 0 0,-1-1 0 0 0,-1 0 1 0 0,1 0-1 0 0,-1-1 0 0 0,0 0 1 0 0,0 0-1 0 0,0-1 0 0 0,0 0 1 0 0,-1 0-1 0 0,0-1 1 0 0,0 0-1 0 0,0 0 0 0 0,0-1 1 0 0,0-1-1 0 0,0 0 0 0 0,-1 0 1 0 0,-1 0-7 0 0,7-1 1 0 0,-1 1 1 0 0,0-1 0 0 0,0-1-1 0 0,0 1 1 0 0,1 0 0 0 0,-1-1-1 0 0,0 0 1 0 0,0 0 0 0 0,1-1-1 0 0,-1 1 1 0 0,1-1 0 0 0,-1 0 0 0 0,1 0-1 0 0,0 0 1 0 0,0-1 0 0 0,0 0-1 0 0,0 1 1 0 0,0-2 0 0 0,1 1-1 0 0,-1 0 1 0 0,1-1 0 0 0,0 1-1 0 0,0-1 1 0 0,0 0 0 0 0,0 0-1 0 0,1 0 1 0 0,-3-4-2 0 0,0-7-10 0 0,0 1 1 0 0,1 0-1 0 0,1-1 1 0 0,0 0-1 0 0,0 0 1 0 0,2 0-1 0 0,0 0 1 0 0,1 0-1 0 0,1-13 10 0 0,-1 12 7 0 0,1-7-56 0 0,1-1 0 0 0,2 1 0 0 0,0 0 0 0 0,1 1 0 0 0,1-1 0 0 0,1 1 0 0 0,1 0 0 0 0,1 1 0 0 0,1 0 0 0 0,1 0 0 0 0,1 1 0 0 0,0 0 0 0 0,2 1 0 0 0,0 0 49 0 0,-1-12-3570 0 0,-12 21-1149 0 0,-1-1-4004 0 0,0 7-1634 0 0</inkml:trace>
  <inkml:trace contextRef="#ctx0" brushRef="#br0" timeOffset="-5270.693">4543 210 11346 0 0,'0'0'2014'0'0,"0"0"-237"0"0,0 0-192 0 0,0 0-36 0 0,0 0-21 0 0,0 0-137 0 0,0 0-150 0 0,0 0-176 0 0,0 0-208 0 0,0 0-170 0 0,0 0-142 0 0,0 0-152 0 0,0 0-113 0 0,-7-1-51 0 0,-21-7-69 0 0,21 6-43 0 0,7 2-18 0 0,0 0-34 0 0,0 0-31 0 0,0 0-18 0 0,0 0 9 0 0,0 0-2 0 0,0 0 13 0 0,0 0 0 0 0,0 0-16 0 0,0 0 0 0 0,0 0 16 0 0,0 0 0 0 0,0 0-14 0 0,0 0 2 0 0,0-10-1843 0 0,0 5-6830 0 0,0 2-3138 0 0</inkml:trace>
  <inkml:trace contextRef="#ctx0" brushRef="#br0" timeOffset="36522.586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39127.996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44945.008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45240.619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45745.512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46361.504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46922.082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49810.066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50264.112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50791.659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52078.077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52776.789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55914.63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56944.166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57214.052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57566.118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57998.208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58250.017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58401.628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58561.607">2498 2361 0 0 0,'58'-3'2139'0'0,"-46"2"1055"0"0,-12 1-125 0 0,0 0-577 0 0,4 0 4282 0 0,2 1-5133 0 0,16 2-5020 0 0,-17-3 1267 0 0,-2 3-2981 0 0,-1-3-3632 0 0</inkml:trace>
  <inkml:trace contextRef="#ctx0" brushRef="#br0" timeOffset="58778.394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58943.662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59101.11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59461.883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59701.849">2577 2375 0 0 0,'-9'-92'161'0'0,"1"59"6086"0"0,6 26-12 0 0,-18-23-8773 0 0,19 28 1980 0 0,1-1-321 0 0,-1 0-3068 0 0,1 0-774 0 0</inkml:trace>
  <inkml:trace contextRef="#ctx0" brushRef="#br0" timeOffset="59947.042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60200.156">2435 2195 5793 0 0,'-46'-15'2318'0'0,"-20"19"7680"0"0,60-2-10216 0 0,5 3-7692 0 0,2-5-1919 0 0</inkml:trace>
  <inkml:trace contextRef="#ctx0" brushRef="#br0" timeOffset="60201.156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60444.066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61834.136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63162.219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63960.196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64218.032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64467.789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64750.005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71223.981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74755.045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75938.78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  <inkml:trace contextRef="#ctx0" brushRef="#br0" timeOffset="83789.961">110 1488 0 0 0,'0'0'423'0'0,"0"0"268"0"0,0 0 135 0 0,0 0 45 0 0,0 0 51 0 0,0-4 23 0 0,2-21 1025 0 0,-2 61 5515 0 0,2 1-3476 0 0,11 139-2901 0 0,-11-163-507 0 0,62 336 1518 0 0,-64-63-940 0 0,32-160-880 0 0,-16 10-49 0 0,-14 75 297 0 0,24-89-172 0 0,7 68 20 0 0,-44-24 67 0 0,8-141-389 0 0,1-1 0 0 0,1 1 0 0 0,1 0 0 0 0,2-1 0 0 0,0 1 0 0 0,2-1 0 0 0,5 17-73 0 0,22 147 362 0 0,-34-130-195 0 0,1-41-132 0 0,1-1 1 0 0,1 1-1 0 0,0-1 1 0 0,1 1-1 0 0,1-1 0 0 0,0 1 1 0 0,2-1-1 0 0,1 4-35 0 0,1-2 64 0 0,0 0 0 0 0,-2 0 0 0 0,0 0 0 0 0,0 1 0 0 0,-2-1-1 0 0,0 1 1 0 0,-1 11-64 0 0,-12 140 314 0 0,16 165 178 0 0,-12-199-394 0 0,-11 11 34 0 0,17-88-113 0 0,11-34 52 0 0,28 39 22 0 0,-27-19 200 0 0,-7-10-48 0 0,-4-35-227 0 0,0 0 24 0 0,0-2-252 0 0,0-3-2829 0 0,0-2-6693 0 0,0 7-2750 0 0</inkml:trace>
  <inkml:trace contextRef="#ctx0" brushRef="#br0" timeOffset="86920.301">294 5023 0 0 0,'3'-1'95'0'0,"-1"0"-1477"0"0,5 0 6966 0 0,-4 7 10970 0 0,-3-6-16497 0 0,0 0-2 0 0,0 0-6 0 0,0 0 1 0 0,0 0 3 0 0,0 0 3 0 0,0 0 26 0 0,0 0 12 0 0,0 0 30 0 0,0 0 18 0 0,0 0 7 0 0,0 0 20 0 0,0 0 2 0 0,0 0 2 0 0,0 0-6 0 0,0 0-16 0 0,0 0-23 0 0,25 5 2423 0 0,30 9-1619 0 0,73-7-252 0 0,152-3 46 0 0,-66-8-421 0 0,-109 8-137 0 0,38 3-8 0 0,131 0 123 0 0,12-7-94 0 0,-112 4-83 0 0,-5 3-50 0 0,270-3 83 0 0,-250-19-61 0 0,41-4 66 0 0,24-2-92 0 0,-52 17-34 0 0,94 1 66 0 0,-67-1 66 0 0,-40-3-122 0 0,-64 3 100 0 0,53-4-88 0 0,100 5-4 0 0,-40-8 10 0 0,-63 0-34 0 0,226 7 17 0 0,-302-3-20 0 0,154 7-39 0 0,-183-8 60 0 0,17 8 5 0 0,-59 8-243 0 0,22-5 283 0 0,-50-3-83 0 0,0 0-18 0 0,-15 29-3634 0 0,1-16-1379 0 0,3-7-5287 0 0,5-2-387 0 0</inkml:trace>
  <inkml:trace contextRef="#ctx0" brushRef="#br0" timeOffset="90389.524">40 855 0 0 0,'0'0'340'0'0,"0"0"556"0"0,0 0 118 0 0,0 0-29 0 0,0 0 28 0 0,0 0 112 0 0,0 0 114 0 0,-2-10 61 0 0,-1-2-746 0 0,-2-9-42 0 0,4-2 3447 0 0,1 22-2750 0 0,0 1-50 0 0,0 0-70 0 0,0 0-101 0 0,0 0-114 0 0,0 0-91 0 0,0 0-112 0 0,0 0-97 0 0,0 0-96 0 0,0 13 382 0 0,-24 96-59 0 0,20 30-572 0 0,34-80-160 0 0,-27-58-34 0 0,-1-1-1 0 0,1 0 1 0 0,-1 0-1 0 0,1 0 1 0 0,-1 0 0 0 0,1 0-1 0 0,0-1 1 0 0,-1 1 0 0 0,1-1-1 0 0,-1 0 1 0 0,0 0 0 0 0,1 1-1 0 0,-1-1 1 0 0,0-1 0 0 0,1 1-1 0 0,-1 0 1 0 0,0-1 0 0 0,0 1-1 0 0,0-1 1 0 0,0 1-1 0 0,0-1 1 0 0,-1 0 0 0 0,1 0-1 0 0,0 0 1 0 0,-1 0 0 0 0,1 0-35 0 0,4-4 63 0 0,16-17 12 0 0,-2 0-1 0 0,-1-2 1 0 0,-1 0 0 0 0,0-1-1 0 0,-3 0 1 0 0,0-2 0 0 0,-1 0 0 0 0,-2 0-1 0 0,6-20-74 0 0,-3 7 86 0 0,-15 41-74 0 0,0 0-3 0 0,0 0-21 0 0,0 0-11 0 0,0 9 22 0 0,4 43 131 0 0,2 0 0 0 0,2 0 0 0 0,3 0 0 0 0,2-1 0 0 0,2-1 1 0 0,5 7-131 0 0,44 173 94 0 0,-57-185-90 0 0,-3 0 1 0 0,-1 1 0 0 0,-2-1-1 0 0,-3 15-4 0 0,2-56 11 0 0,-1 1 0 0 0,0-1 0 0 0,0 1 0 0 0,0-1 0 0 0,0 0 0 0 0,-1 1 0 0 0,0-1 0 0 0,0 0-1 0 0,0 0 1 0 0,0 0 0 0 0,-1-1 0 0 0,0 1 0 0 0,1-1 0 0 0,-1 1 0 0 0,0-1 0 0 0,-1 0 0 0 0,1 0-1 0 0,-1 0 1 0 0,1 0 0 0 0,-1-1 0 0 0,0 1 0 0 0,0-1 0 0 0,0 0 0 0 0,0 0 0 0 0,0-1 0 0 0,0 1-1 0 0,-1-1 1 0 0,1 0 0 0 0,-1 0 0 0 0,1 0 0 0 0,-1-1 0 0 0,1 0 0 0 0,-1 0 0 0 0,1 0 0 0 0,-1 0-1 0 0,-2-1-10 0 0,3-1-1 0 0,1 0 0 0 0,-1 0 0 0 0,1 0 0 0 0,0 0 0 0 0,0-1 0 0 0,0 1 0 0 0,0-1 0 0 0,0 0 0 0 0,0 0 0 0 0,1 0 0 0 0,-1-1 0 0 0,1 1 0 0 0,0 0 0 0 0,0-1 0 0 0,0 1 0 0 0,1-1-1 0 0,-1 0 1 0 0,1 0 0 0 0,0 0 0 0 0,0 1 0 0 0,0-1 0 0 0,1 0 0 0 0,-1 0 0 0 0,1 0 0 0 0,0 0 0 0 0,0 0 0 0 0,0 0 0 0 0,1 0 0 0 0,0-1 1 0 0,4-95-1711 0 0,4 58-6562 0 0,-7 30-3369 0 0</inkml:trace>
  <inkml:trace contextRef="#ctx0" brushRef="#br0" timeOffset="90892.564">526 420 4433 0 0,'0'0'2443'0'0,"0"0"-761"0"0,0 0-159 0 0,0 0 191 0 0,0 0 65 0 0,0 0-106 0 0,0 0-323 0 0,0 0-386 0 0,0 0-262 0 0,0 0-133 0 0,0 0-49 0 0,0 0-49 0 0,0 0-8 0 0,-5 15-41 0 0,-26 70 215 0 0,27-1 556 0 0,4-84-1153 0 0,0 0-5 0 0,0 0 30 0 0,0 0 19 0 0,0 0 43 0 0,0 0 100 0 0,0 0 87 0 0,0-18 579 0 0,16-70-732 0 0,12-8-122 0 0,-28 96-55 0 0,0 0-10 0 0,0 0 6 0 0,0 0-34 0 0,-40 118-245 0 0,36-73-1297 0 0,15-32-8089 0 0,-8-12-1710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4 1976 0 0,'0'0'2225'0'0,"0"0"-19"0"0,0 0 44 0 0,0 0-13 0 0,0 0-128 0 0,0 0-279 0 0,0 0-384 0 0,0 0-391 0 0,0 0-317 0 0,0 0-214 0 0,0 0-107 0 0,16-4 2071 0 0,-15 4-2156 0 0,-1 0-16 0 0,0 0-6 0 0,0 0-7 0 0,0 0-15 0 0,0 0-14 0 0,0 0-10 0 0,0 0-10 0 0,0 0-7 0 0,0 0 5 0 0,0 0-30 0 0,0 0-18 0 0,0 0-6 0 0,0 0-24 0 0,0 0 11 0 0,0 0 2 0 0,0 0 6 0 0,0 0 9 0 0,0 0-10 0 0,0 0 6 0 0,-15 19 1384 0 0,-245 298-1187 0 0,125-167-347 0 0,112-113-19 0 0,18-52-2340 0 0,13-21-1178 0 0,-2 14-6813 0 0,-4 18-906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 4297 0 0,'0'0'2142'0'0,"0"0"-182"0"0,0 0-74 0 0,0 0 41 0 0,0 0 41 0 0,0 0-65 0 0,0 0-258 0 0,0 0-356 0 0,0 0-368 0 0,0 0-265 0 0,0 0-163 0 0,0 0-78 0 0,0 0-8 0 0,-3-3 1 0 0,-7-12-5 0 0,8 11-29 0 0,2 4-36 0 0,0 0-36 0 0,0 0-28 0 0,0 0-2 0 0,22 11 2142 0 0,-1 2-2118 0 0,-1 1 0 0 0,-1 1 0 0 0,0 1 0 0 0,-2 0 1 0 0,1 1-1 0 0,-2 1 0 0 0,0 1 0 0 0,-1 0 0 0 0,6 13-296 0 0,80 88 419 0 0,16-6-95 0 0,-45-47-34 0 0,-61-50 69 0 0,-45-36-689 0 0,-15-17-3527 0 0,40 24-2493 0 0,5 6-3382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1,'0'5,"0"15,-5 10,-1 10,0 1,-4 0,0-2,-3-4,1-3,-3-1,2-2,-2-1,1 0,-1-6,1 0,4-5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6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3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4105 0 0,'0'0'3711'0'0,"0"0"-1303"0"0,0 0-512 0 0,0 0-36 0 0,0 0-45 0 0,0 0-138 0 0,0 0-222 0 0,0 0-290 0 0,0 0-245 0 0,0 0-205 0 0,0 0-204 0 0,0 0-140 0 0,0-4-66 0 0,1-4 166 0 0,4 24 374 0 0,3 13-67 0 0,112 174 1820 0 0,-87-137-2316 0 0,-2 2 0 0 0,-4 2 0 0 0,-2 0 1 0 0,-4 2-1 0 0,6 44-282 0 0,19 106 237 0 0,-46-222-214 0 0,0-1 0 0 0,1 1 0 0 0,-1 0 0 0 0,0-1 0 0 0,0 1 0 0 0,1 0 0 0 0,-1 0 0 0 0,0-1 0 0 0,1 1 0 0 0,-1 0 0 0 0,0 0 0 0 0,1 0-1 0 0,-1 0 1 0 0,0-1 0 0 0,1 1 0 0 0,-1 0 0 0 0,0 0 0 0 0,1 0 0 0 0,-1 0 0 0 0,1 0 0 0 0,-1 0 0 0 0,0 0 0 0 0,1 0 0 0 0,-1 0 0 0 0,0 0 0 0 0,1 0 0 0 0,-1 0 0 0 0,1 0 0 0 0,-1 0-1 0 0,0 0 1 0 0,1 0 0 0 0,-1 1 0 0 0,0-1 0 0 0,1 0 0 0 0,-1 0 0 0 0,0 0 0 0 0,1 1 0 0 0,-1-1 0 0 0,0 0 0 0 0,1 0 0 0 0,-1 1 0 0 0,0-1 0 0 0,0 0 0 0 0,1 1 0 0 0,-1-1 0 0 0,0 0-1 0 0,0 1-22 0 0,4-10-36 0 0,51-114 178 0 0,-6-1 1 0 0,-1-19-143 0 0,3-5-16 0 0,69-233-73 0 0,-87 260-1345 0 0,-28 177-873 0 0,3-19-7212 0 0,-4-25-2992 0 0</inkml:trace>
  <inkml:trace contextRef="#ctx0" brushRef="#br0" timeOffset="39399.363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39893.519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243 177 792 0 0,'0'0'1375'0'0,"0"0"-9"0"0,0 0 143 0 0,0 0 229 0 0,0 0 180 0 0,0 0-7 0 0,0 0-195 0 0,0 0-205 0 0,0 0-252 0 0,0 0-211 0 0,0 0-135 0 0,-1-7-109 0 0,-5-29 604 0 0,6 35-797 0 0,0 1-75 0 0,0 0-76 0 0,0 0-60 0 0,0 0-60 0 0,-4 18 970 0 0,-14 186-22 0 0,-13 63-726 0 0,28-79-381 0 0,4-180-179 0 0,1 1 1 0 0,0-1-1 0 0,1 0 1 0 0,0 0-1 0 0,0 0 1 0 0,1 0-1 0 0,0 0 0 0 0,1-1 1 0 0,-1 1-1 0 0,1-1 1 0 0,6 5-3 0 0,-9-10 10 0 0,0 1 1 0 0,0-1 0 0 0,0-1 0 0 0,1 1 0 0 0,-1 0 0 0 0,1-1-1 0 0,0 1 1 0 0,-1-1 0 0 0,1 0 0 0 0,0 0 0 0 0,0 0 0 0 0,0 0-1 0 0,0 0 1 0 0,0-1 0 0 0,0 1 0 0 0,0-1 0 0 0,0 0-1 0 0,0 0 1 0 0,0 0 0 0 0,0 0 0 0 0,0 0 0 0 0,0-1 0 0 0,0 1-1 0 0,0-1 1 0 0,0 0 0 0 0,-1 0 0 0 0,1 0 0 0 0,0 0 0 0 0,0-1-1 0 0,0 1-10 0 0,79-51 392 0 0,-79 50-389 0 0,22-20 83 0 0,0-1 1 0 0,-2-1 0 0 0,-1-1 0 0 0,0-1 0 0 0,-2-1 0 0 0,7-13-87 0 0,-6 3 56 0 0,-1-1 0 0 0,-2-1 0 0 0,-1-1 0 0 0,8-34-56 0 0,6-105 128 0 0,-18-94 260 0 0,-13 272-373 0 0,0 1 6 0 0,-5 16-104 0 0,-4 246 566 0 0,23-14-61 0 0,-2-183-323 0 0,42 140 188 0 0,-26-121-123 0 0,-25-81 320 0 0,-1-5-2909 0 0,-1 0-2617 0 0,-1-1-3726 0 0,0 0-2916 0 0</inkml:trace>
  <inkml:trace contextRef="#ctx0" brushRef="#br0" timeOffset="842.65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1568.72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2080.48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983.892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5798.67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6558.65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899.84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7559.71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6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0,'-40'598,"5"-263,33-319,0-11,0 1,1 0,-1-1,2 1,-1 0,0 0,1 0,0-1,1 1,-1 0,1 0,0 0,1-1,-1 1,1-1,0 1,1-1,1 3,8-2,-1-6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4761 0 0,'0'0'4100'0'0,"0"0"-1396"0"0,0 0-725 0 0,0 0-226 0 0,0 0-168 0 0,0 0-202 0 0,0 0-257 0 0,0 0-297 0 0,0 0-238 0 0,0 0-165 0 0,0 0-129 0 0,0 0-46 0 0,5 30 1629 0 0,8 87 310 0 0,-9 166-1363 0 0,22-136-769 0 0,-25-143-50 0 0,1 0-1 0 0,-1 0 0 0 0,1 0 0 0 0,0 0 1 0 0,0-1-1 0 0,1 1 0 0 0,-1 0 0 0 0,1-1 1 0 0,0 1-1 0 0,0-1 0 0 0,0 0 0 0 0,0 0 1 0 0,0 0-1 0 0,1-1 0 0 0,-1 1 0 0 0,1-1 1 0 0,0 0-1 0 0,0 0 0 0 0,0 0 0 0 0,0 0 1 0 0,0-1-1 0 0,0 1 0 0 0,0-1 0 0 0,0 0 0 0 0,1-1 1 0 0,-1 1-1 0 0,0-1 0 0 0,1 1 0 0 0,-1-1 1 0 0,1-1-1 0 0,-1 1 0 0 0,0-1 0 0 0,1 1 1 0 0,-1-1-1 0 0,0 0 0 0 0,0-1 0 0 0,0 1 1 0 0,0-1-1 0 0,0 0 0 0 0,0 0 0 0 0,0 0 1 0 0,0 0-1 0 0,-1-1 0 0 0,2 0-7 0 0,18-15 63 0 0,0-1 0 0 0,-1-1 0 0 0,-2-1 1 0 0,0 0-1 0 0,-1-2 0 0 0,-1 0 0 0 0,-1-1 0 0 0,-1-1 0 0 0,8-18-63 0 0,1-3 21 0 0,-3 0 1 0 0,-1-2-1 0 0,-3-1 0 0 0,-2 0 0 0 0,-2-2 0 0 0,-2 1 0 0 0,-2-3-21 0 0,-4-32 138 0 0,-6 84-92 0 0,0 1 8 0 0,0 0-9 0 0,-22 35-70 0 0,12-5 76 0 0,1 0 1 0 0,2 0-1 0 0,2 1 1 0 0,0 0-1 0 0,2 0 1 0 0,1 0-1 0 0,2 0 1 0 0,1 0-1 0 0,1 0 1 0 0,2 0-1 0 0,2 5-51 0 0,-6-35 2 0 0,47 296 586 0 0,-42-261-583 0 0,-5-35-21 0 0,0-1-9 0 0,20-34-4123 0 0,-17 30 3201 0 0,1-4-2046 0 0,-2 3-2165 0 0,0-3-6948 0 0</inkml:trace>
  <inkml:trace contextRef="#ctx0" brushRef="#br0" timeOffset="324.58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1061.11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508.774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3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1272 0 0,'0'0'3782'0'0,"0"0"-1254"0"0,0 0-580 0 0,0 0-210 0 0,0 0-5 0 0,0 0-34 0 0,0 0-220 0 0,0 0-360 0 0,0 0-360 0 0,0 0-217 0 0,0 0-90 0 0,23 0 3391 0 0,223 6 559 0 0,175-5-2955 0 0,-420-1-1429 0 0,-1 0 8 0 0,0 0-4 0 0,0 0 4 0 0,0 0-3 0 0,0 0 11 0 0,0 0-8 0 0,0 0-2 0 0,0 0-1 0 0,0 0-6 0 0,0 0-1 0 0,0 0-4 0 0,0 0-12 0 0,-17-8-12573 0 0,10 9 6015 0 0,-1-1-3321 0 0</inkml:trace>
  <inkml:trace contextRef="#ctx0" brushRef="#br0" timeOffset="580.252">89 535 4233 0 0,'0'0'3103'0'0,"0"0"-592"0"0,0 0-455 0 0,0 0-211 0 0,0 0-148 0 0,0 0-202 0 0,0 0-319 0 0,0 0-356 0 0,0 0-260 0 0,0 0-126 0 0,0 0-26 0 0,0 0 26 0 0,0 0 37 0 0,2 11 5601 0 0,472-11-3233 0 0,-290 0-2476 0 0,-183 0-352 0 0,-1 0 2 0 0,0 0 1 0 0,0 0 12 0 0,0 0 2 0 0,0 0 11 0 0,0 0 5 0 0,0 0-5 0 0,0 0 9 0 0,0 0-14 0 0,0 0-10 0 0,0 0-5 0 0,0 0 1 0 0,0 0-9 0 0,-8-3-395 0 0,2 2-4559 0 0,2 1 2586 0 0,-1 0-1533 0 0,2 0-3188 0 0,1 0-4869 0 0</inkml:trace>
  <inkml:trace contextRef="#ctx0" brushRef="#br0" timeOffset="1553.376">429 1 2889 0 0,'0'0'3164'0'0,"0"0"-833"0"0,0 0-406 0 0,0 0-107 0 0,0 0-38 0 0,0 0-78 0 0,0 0-247 0 0,0 0-376 0 0,0 0-350 0 0,0 0-220 0 0,0 0-99 0 0,0 0-33 0 0,0 4 2853 0 0,34 18-788 0 0,191 107-36 0 0,-68 4-2023 0 0,-86-57-331 0 0,-33-25 65 0 0,-38-50-120 0 0,0-1 15 0 0,0 0 3 0 0,0 0-20 0 0,0 0 38 0 0,0 0 33 0 0,0 0 27 0 0,0 0 16 0 0,0 0 3 0 0,0 0-5 0 0,0 0-26 0 0,0 0-17 0 0,0 0 11 0 0,0 0-7 0 0,0 0-23 0 0,0 0-6 0 0,0 0-4 0 0,0 0 6 0 0,0 0 7 0 0,0 0-19 0 0,0 0-5 0 0,0 0-10 0 0,0 0-36 0 0,0 0 24 0 0,0 0 8 0 0,0 0-6 0 0,0 0 24 0 0,0 0-9 0 0,0 0-8 0 0,0 0 9 0 0,0 0 13 0 0,0 0-28 0 0,0 0 6 0 0,0 0-7 0 0,0 0-16 0 0,0 0 17 0 0,0 0-6 0 0,0 0 0 0 0,0 0-21 0 0,0 0 13 0 0,-6 5 0 0 0,-38 46 73 0 0,-2-1 1 0 0,-2-3 0 0 0,-3-1-1 0 0,-1-3 1 0 0,-2-2 0 0 0,-35 18-65 0 0,-72 52 104 0 0,140-90-35 0 0,20-20-82 0 0,1-1 13 0 0,0 0-3 0 0,0 0 10 0 0,0 0 8 0 0,0 0 3 0 0,0 0 8 0 0,4-7 130 0 0,-4 7-264 0 0,4-10-4285 0 0,1 5-6320 0 0,-1 5-2247 0 0</inkml:trace>
  <inkml:trace contextRef="#ctx0" brushRef="#br0" timeOffset="3776.303">654 314 0 0 0,'0'0'208'0'0,"0"0"444"0"0,0 0 91 0 0,0 0-20 0 0,0 0 21 0 0,-1 0-895 0 0,-1 0 11859 0 0,1 0-9721 0 0,125 0 2234 0 0,-89 4-3847 0 0,-31-1-353 0 0,-8 2 304 0 0,-13 1-11107 0 0,13-6 449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715 30 0 0 0,'0'0'1220'0'0,"0"0"429"0"0,0 0 52 0 0,0 0-202 0 0,0 0-248 0 0,0 0-193 0 0,0 0-97 0 0,0 0-6 0 0,0 0 27 0 0,-4 6 7612 0 0,2-4-7957 0 0,-58 1 188 0 0,0 3 0 0 0,1 3 1 0 0,-36 10-826 0 0,2 0 453 0 0,-148 38 1218 0 0,227-45-84 0 0,52 32-1066 0 0,55 16-13 0 0,-31-35-315 0 0,2-2-1 0 0,1-3 0 0 0,1-2 1 0 0,9-2-193 0 0,57 25 270 0 0,-128-39-337 0 0,-4-2 94 0 0,0 0-1 0 0,0 0 1 0 0,-1 0 0 0 0,1 0 0 0 0,0 1 0 0 0,0-1 0 0 0,0 0 0 0 0,0 0 0 0 0,0 0 0 0 0,0 0 0 0 0,-1 0 0 0 0,1 0 0 0 0,0 1 0 0 0,0-1 0 0 0,0 0 0 0 0,0 0 0 0 0,0 0 0 0 0,0 0 0 0 0,0 1 0 0 0,0-1 0 0 0,0 0 0 0 0,0 0-1 0 0,0 0 1 0 0,0 0 0 0 0,-1 1 0 0 0,1-1 0 0 0,0 0 0 0 0,0 0 0 0 0,1 0 0 0 0,-1 0 0 0 0,0 1 0 0 0,0-1 0 0 0,0 0-27 0 0,-1 0 57 0 0,1 0 9 0 0,-19 8 187 0 0,-221 69-217 0 0,0 26 81 0 0,117-45-149 0 0,63-28 71 0 0,110-19-154 0 0,113 9 327 0 0,2-8 1 0 0,100-7-213 0 0,-202-1 106 0 0,-63-4-103 0 0,0 0-6 0 0,0 0 6 0 0,0 0-8 0 0,0 0 1 0 0,0 0 10 0 0,0 0-12 0 0,0 0 11 0 0,0 0 8 0 0,0 0-10 0 0,-3-6-3621 0 0,1-7-6914 0 0,2 10-997 0 0</inkml:trace>
  <inkml:trace contextRef="#ctx0" brushRef="#br0" timeOffset="898.204">1188 53 544 0 0,'0'0'2497'0'0,"0"0"50"0"0,0 0-73 0 0,0 0-214 0 0,0 0-323 0 0,0 0-374 0 0,0 0-363 0 0,0 0-301 0 0,0 0-182 0 0,0 0-122 0 0,0 0-72 0 0,0 0-54 0 0,7 11 904 0 0,-6 69 1843 0 0,-7 134-1026 0 0,-24 87-1622 0 0,23-293-697 0 0,7-8 94 0 0,-19-3-981 0 0,-35-21-2174 0 0,37 13-1735 0 0,4-2-5408 0 0,9 9 4389 0 0</inkml:trace>
  <inkml:trace contextRef="#ctx0" brushRef="#br0" timeOffset="1317.233">729 1 3977 0 0,'0'0'2902'0'0,"0"0"-786"0"0,0 0-605 0 0,0 0-197 0 0,0 0 2 0 0,0 0 87 0 0,0 0-4 0 0,0 0-124 0 0,0 0-144 0 0,0 0-166 0 0,0 0-163 0 0,0 0-94 0 0,35 2-52 0 0,110 5-13 0 0,259 6 2722 0 0,-235-6-3032 0 0,-169-7-374 0 0,0 0-35 0 0,0 0-23 0 0,0 0-30 0 0,0 0-49 0 0,0 0-86 0 0,-10 15-1573 0 0,-20 10-2002 0 0,9-12-3466 0 0,17-11 5262 0 0,-2 2-7962 0 0</inkml:trace>
  <inkml:trace contextRef="#ctx0" brushRef="#br0" timeOffset="1567.678">753 634 8058 0 0,'0'0'1293'0'0,"0"0"-563"0"0,0 0-107 0 0,0 0 325 0 0,0 0 351 0 0,0 0 277 0 0,0 0 70 0 0,0 0-125 0 0,0 0-120 0 0,0 0-205 0 0,0 0-229 0 0,0 0-164 0 0,32 5-100 0 0,99 12-71 0 0,9-13 753 0 0,19-13 263 0 0,-78 3-2887 0 0,0 3-7654 0 0,-79 3-2123 0 0</inkml:trace>
  <inkml:trace contextRef="#ctx0" brushRef="#br0" timeOffset="2307.172">1457 826 2649 0 0,'0'0'3662'0'0,"0"0"-874"0"0,0 0-445 0 0,0 0-29 0 0,0 0-16 0 0,0 0-169 0 0,0 0-304 0 0,0 0-366 0 0,0 0-411 0 0,0 0-330 0 0,0 0-193 0 0,0 0-113 0 0,0 0 3 0 0,5-13 15 0 0,41-82 583 0 0,32-15 34 0 0,44 15-741 0 0,-121 95-317 0 0,0 0 1 0 0,0-1 0 0 0,1 1-1 0 0,-1 0 1 0 0,0-1 0 0 0,1 1-1 0 0,-1 0 1 0 0,0 0 0 0 0,1 0-1 0 0,-1 1 1 0 0,1-1 0 0 0,-1 0-1 0 0,0 0 1 0 0,1 1 0 0 0,-1-1-1 0 0,0 1 1 0 0,0-1 0 0 0,1 1-1 0 0,-1-1 1 0 0,0 1 0 0 0,0 0-1 0 0,0-1 1 0 0,0 1 0 0 0,0 0-1 0 0,0 0 1 0 0,0 0 0 0 0,0 0-1 0 0,0 0 1 0 0,0 0 0 0 0,0 0-1 0 0,-1 0 1 0 0,1 1 0 0 0,0-1 0 0 0,-1 0-1 0 0,1 0 1 0 0,-1 1 0 0 0,1-1-1 0 0,-1 0 1 0 0,0 1 0 0 0,0-1-1 0 0,1 0 1 0 0,-1 1 0 0 0,0-1-1 0 0,0 0 1 0 0,0 1 0 0 0,0-1-1 0 0,-1 0 1 0 0,1 1 0 0 0,0-1-1 0 0,-1 0 1 0 0,1 1 0 0 0,0-1-1 0 0,-1 0 1 0 0,0 2 10 0 0,2 106-176 0 0,22-112 387 0 0,124-108 10 0 0,-19 42-281 0 0,-116 110-169 0 0,-19 90 291 0 0,0-62 773 0 0,8-39-3664 0 0,-1-8-5104 0 0,0-21-2935 0 0</inkml:trace>
  <inkml:trace contextRef="#ctx0" brushRef="#br0" timeOffset="2816.46">2287 627 312 0 0,'0'0'2166'0'0,"0"0"148"0"0,0 0 161 0 0,0 0 45 0 0,0 0-147 0 0,0 0-369 0 0,0 0-454 0 0,0 0-410 0 0,-3 35-253 0 0,-9 110-185 0 0,-6-35 630 0 0,-6 1-52 0 0,17-88-61 0 0,13-29 2374 0 0,14-39-3432 0 0,3 1 0 0 0,1 1-1 0 0,2 0 1 0 0,2 3 0 0 0,29-33-161 0 0,-40 54 5 0 0,1 1 0 0 0,1 1 1 0 0,1 1-1 0 0,0 0 0 0 0,1 2 0 0 0,1 0 1 0 0,0 1-1 0 0,1 2 0 0 0,0 0 0 0 0,1 1 0 0 0,22-5-5 0 0,-41 12-3 0 0,0 1 0 0 0,-1 0 0 0 0,2 0 1 0 0,-1 0-1 0 0,0 1 0 0 0,0-1 0 0 0,0 1 0 0 0,1 1 0 0 0,-1-1 0 0 0,0 1 0 0 0,1 0 0 0 0,-1 0 0 0 0,0 0 0 0 0,1 1 0 0 0,-1 0 0 0 0,0 0 0 0 0,1 0 0 0 0,-1 1 0 0 0,0 0 0 0 0,0 0 0 0 0,0 0 0 0 0,0 0 0 0 0,-1 1 0 0 0,1 0 0 0 0,-1 0 0 0 0,1 0 0 0 0,-1 0 0 0 0,0 1 0 0 0,0 0 0 0 0,-1 0 1 0 0,1 0-1 0 0,-1 0 0 0 0,0 0 0 0 0,0 1 0 0 0,0-1 0 0 0,2 6 3 0 0,-2-5 29 0 0,-1 1 1 0 0,1 0 0 0 0,-1 0 0 0 0,0 1 0 0 0,-1-1 0 0 0,0 0-1 0 0,0 1 1 0 0,0-1 0 0 0,0 1 0 0 0,-1-1 0 0 0,0 1-1 0 0,-1-1 1 0 0,1 1 0 0 0,-1-1 0 0 0,-1 0 0 0 0,1 1-1 0 0,-1-1 1 0 0,0 0 0 0 0,0 0 0 0 0,-1 0 0 0 0,0 0-1 0 0,0 0 1 0 0,0-1 0 0 0,-1 1 0 0 0,0-1 0 0 0,0 0-1 0 0,0 0 1 0 0,0-1 0 0 0,-1 1 0 0 0,0-1 0 0 0,0 0-1 0 0,0 0 1 0 0,-1 0 0 0 0,1-1 0 0 0,-1 0 0 0 0,0 0 0 0 0,0 0-1 0 0,0-1 1 0 0,0 0 0 0 0,0 0 0 0 0,0 0 0 0 0,-1-1-1 0 0,0 0-29 0 0,-11 1 51 0 0,0 0-1 0 0,0-2 1 0 0,0 0-1 0 0,0-1 1 0 0,0 0-1 0 0,0-2 0 0 0,1 0 1 0 0,-15-5-51 0 0,24 6-173 0 0,1 0 0 0 0,-1-1 0 0 0,1 0 0 0 0,0 0-1 0 0,0-1 1 0 0,0 0 0 0 0,1 0 0 0 0,-1-1 0 0 0,1 1 0 0 0,0-1 0 0 0,0-1 0 0 0,1 1 0 0 0,-1-1 0 0 0,1 0 0 0 0,1 0-1 0 0,-1-1 1 0 0,1 1 0 0 0,0-1 0 0 0,0 0 0 0 0,1 0 0 0 0,-2-5 173 0 0,1-11-2675 0 0,4 8-2252 0 0,0 2-6846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0 0 0,'0'0'2122'0'0,"0"0"218"0"0,0 0 134 0 0,0 0-32 0 0,0 0-263 0 0,0 0-398 0 0,0 0-431 0 0,0 0-385 0 0,0 0-275 0 0,0 0-136 0 0,0 0-38 0 0,0 0 103 0 0,0 0 73 0 0,7 0 13 0 0,412 7 5271 0 0,-166 7-4898 0 0,-150-2-862 0 0,-87-5 1622 0 0,-16-7-1738 0 0,-16-8 376 0 0,-94-69-408 0 0,4-7 52 0 0,106 84-101 0 0,0 0 1 0 0,3-1-1605 0 0,10-1-847 0 0,-2 5-2848 0 0,-3 0-6665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16 808 0 0,'0'0'2722'0'0,"0"0"-423"0"0,0 0-400 0 0,0 0-109 0 0,0 0-8 0 0,0 0-101 0 0,0 0-252 0 0,0 0-329 0 0,0 0-304 0 0,0 0-200 0 0,0 0-90 0 0,5 6 5723 0 0,-5-5-5818 0 0,0-1-36 0 0,0 0-41 0 0,0 0-47 0 0,0 0-42 0 0,0 0-5 0 0,0 0-46 0 0,24 4 1526 0 0,14 2-1360 0 0,1-1-1 0 0,0-2 0 0 0,-1-2 1 0 0,1-2-1 0 0,0-1 1 0 0,7-3-360 0 0,99-9 458 0 0,-119 13-383 0 0,-26 1-64 0 0,0 0-1 0 0,0 0-8 0 0,0 0 10 0 0,0 0-16 0 0,0 0 16 0 0,0 0 9 0 0,0 0-5 0 0,0 0-5 0 0,0 0 5 0 0,-1-14-2434 0 0,1 11-2115 0 0,-1 2-3598 0 0,1 1-3426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0,'0'0'2462'0'0,"0"0"-620"0"0,0 0-395 0 0,0 0-27 0 0,0 0 86 0 0,0 0 30 0 0,0 0-158 0 0,0 0-275 0 0,0 0-165 0 0,0 0 123 0 0,0 0 83 0 0,0 0 52 0 0,0 0-28 0 0,13 4-251 0 0,105 21 1058 0 0,129-36-310 0 0,-225 18-3402 0 0,-14 0-9067 0 0,-6-6-1749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85 1000 0 0,'0'0'2043'0'0,"0"0"23"0"0,0 0 59 0 0,0 0 34 0 0,0 0-48 0 0,0 0-131 0 0,0 0-247 0 0,0 0-269 0 0,0 0-295 0 0,0 0-280 0 0,0 0-209 0 0,0 0-143 0 0,-13-1-66 0 0,-34-2 2000 0 0,268 8 1437 0 0,109 16-2621 0 0,-235-14-1035 0 0,-114-23 2246 0 0,-31-52-2445 0 0,34 39 16 0 0,16 28-73 0 0,0 1 12 0 0,0 0 14 0 0,0 0-4 0 0,0 0-20 0 0,0 0-6 0 0,-2 1-1645 0 0,-5 2-9220 0 0,6 1-975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2152 0 0,'0'0'2917'0'0,"0"0"-564"0"0,0 0-384 0 0,0 0 12 0 0,0 0 113 0 0,0 0-30 0 0,0 0-278 0 0,0 0-431 0 0,0 0-371 0 0,0 0-259 0 0,0 0-129 0 0,0 0-107 0 0,0 0-75 0 0,1-2-46 0 0,2-8-61 0 0,-3 7-32 0 0,0 3-40 0 0,0 0-39 0 0,0 0-42 0 0,3 24 783 0 0,-2 12-747 0 0,-1 0 1 0 0,-2 0 0 0 0,-2-1-1 0 0,-1 1 1 0 0,-2-1 0 0 0,-1 0-1 0 0,-2 0 1 0 0,-1-1 0 0 0,-2-1 0 0 0,-1 0-1 0 0,-2 0 1 0 0,-3 1-191 0 0,-115 212 121 0 0,88-114-54 0 0,42-116-52 0 0,4-16-23 0 0,0 1 12 0 0,0 1 5 0 0,0-1 7 0 0,0-1 5 0 0,0 0-5 0 0,0 0-5 0 0,0 0 2 0 0,0 0-3 0 0,0 0 0 0 0,0 0 12 0 0,0 0 0 0 0,0 0 0 0 0,0 0 10 0 0,0 0-14 0 0,0 0-7 0 0,0 0-4 0 0,0 0-23 0 0,0 0 22 0 0,24 3 367 0 0,4 1-143 0 0,1-1 0 0 0,-1-2 0 0 0,0 0 1 0 0,1-2-1 0 0,-1-2 0 0 0,25-4-230 0 0,120-18 450 0 0,-58 16-196 0 0,-114 9-242 0 0,-1 0 10 0 0,0 0-17 0 0,0 0 16 0 0,0 0-6 0 0,0 0-10 0 0,0 0-47 0 0,0 0 36 0 0,0 0 8 0 0,0 0-18 0 0,0 0 25 0 0,0 0-8 0 0,0 0 10 0 0,0 0 1 0 0,0 0 1 0 0,0 0-26 0 0,0 0 5 0 0,0 0 11 0 0,-3-1-1837 0 0,-5-8-5495 0 0,6 7 3025 0 0,2-1-7736 0 0</inkml:trace>
  <inkml:trace contextRef="#ctx0" brushRef="#br0" timeOffset="447.525">829 619 13267 0 0,'0'0'1963'0'0,"0"0"-712"0"0,0 0-472 0 0,0 0 25 0 0,0 0 215 0 0,0 0 120 0 0,0 0-72 0 0,0 0-195 0 0,0 0-197 0 0,0 0-118 0 0,0 0-78 0 0,0 0-79 0 0,-5 17-73 0 0,-38 116 665 0 0,-25 22-157 0 0,31-73-727 0 0,44-120-7982 0 0,-4 28 6180 0 0,5-8-5842 0 0,-2 10-1894 0 0</inkml:trace>
  <inkml:trace contextRef="#ctx0" brushRef="#br0" timeOffset="757.092">869 590 528 0 0,'0'0'2330'0'0,"0"0"-272"0"0,0 0 1 0 0,0 0 137 0 0,0 0 30 0 0,0 0-211 0 0,0 0-396 0 0,0 0-423 0 0,0 0-293 0 0,0 0-151 0 0,0 0-30 0 0,0 0-6 0 0,0 0-20 0 0,-11 0 1798 0 0,88 7 1462 0 0,112-32-2989 0 0,-185 23-3374 0 0,-18 7-6781 0 0,10-1-2169 0 0</inkml:trace>
  <inkml:trace contextRef="#ctx0" brushRef="#br0" timeOffset="1016.283">748 737 3737 0 0,'0'0'2600'0'0,"0"0"-478"0"0,0 0-225 0 0,0 0-1 0 0,0 0-56 0 0,0 0-235 0 0,0 0-409 0 0,0 0-411 0 0,0 0-315 0 0,0 0-189 0 0,0 0-19 0 0,0 0 172 0 0,0 0 165 0 0,0 5 139 0 0,-1-4-676 0 0,1 0 1 0 0,0 0-1 0 0,0 1 1 0 0,0-1-1 0 0,0 0 1 0 0,0 0-1 0 0,0 0 1 0 0,1 1 0 0 0,-1-1-1 0 0,0 0 1 0 0,1 0-1 0 0,-1 0 1 0 0,0 0-1 0 0,1 1 1 0 0,-1-1-1 0 0,1 0 1 0 0,0 0-1 0 0,-1 0 1 0 0,1 0-1 0 0,0 0 1 0 0,0-1-1 0 0,0 1 1 0 0,0 0 0 0 0,-1 0-1 0 0,1 0 1 0 0,0-1-1 0 0,0 1 1 0 0,1 0-1 0 0,-1-1 1 0 0,0 1-1 0 0,0-1 1 0 0,0 1-1 0 0,0-1 1 0 0,0 0-1 0 0,0 1 1 0 0,1-1 0 0 0,-1 0-1 0 0,0 0 1 0 0,0 0-1 0 0,1 0 1 0 0,-1 0-1 0 0,0 0 1 0 0,0 0-1 0 0,0-1 1 0 0,1 1-1 0 0,-1 0-62 0 0,160-22 2117 0 0,-103 2-3264 0 0,-37 6-9466 0 0,-18 11-1210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0 0 0,'0'0'1154'0'0,"0"0"325"0"0,0 0 360 0 0,0 0 216 0 0,0 0-28 0 0,0 0-283 0 0,0 0-319 0 0,0 0-237 0 0,0 0-123 0 0,0 0-28 0 0,0-3 5103 0 0,132 1-897 0 0,64-10-3721 0 0,-117 11-1246 0 0,-79 1-297 0 0,0 0-10 0 0,9 0-4278 0 0,-4 3-475 0 0,-5-3 3308 0 0,2 1-10104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 8922 0 0,'0'0'2343'0'0,"0"0"-439"0"0,0 0-299 0 0,0 0-61 0 0,0 0 4 0 0,0 0-178 0 0,0 0-326 0 0,0 0-376 0 0,0 0-294 0 0,0 0-198 0 0,0 0-80 0 0,0 0-28 0 0,0 0-23 0 0,-8-4 385 0 0,8 88 2685 0 0,1-54-2476 0 0,-12 55 609 0 0,-147 177-354 0 0,99-163-874 0 0,3 3 0 0 0,-28 75-20 0 0,59-85-28 0 0,25-92 21 0 0,0 0 2 0 0,0 0 11 0 0,0 0 13 0 0,0 0 13 0 0,0 0-11 0 0,0 0 3 0 0,0 0 4 0 0,0 0-5 0 0,0 0 12 0 0,0 0-2 0 0,0 0-1 0 0,0 0-1 0 0,0 0-3 0 0,0 0 6 0 0,0 0-7 0 0,0 0-6 0 0,0 0-10 0 0,0 0-3 0 0,20-3 61 0 0,170-22 481 0 0,82-5-303 0 0,-248 29-205 0 0,-24 1-55 0 0,0 0 21 0 0,0 0 4 0 0,0 0 8 0 0,0 0-4 0 0,0 0-7 0 0,0 0 3 0 0,0 0 12 0 0,0 0-16 0 0,0 0-18 0 0,0 0-1 0 0,0 0-2 0 0,0 0-2 0 0,0 0-20 0 0,0 0-9 0 0,0 0-18 0 0,-1-5-819 0 0,-1 0-3234 0 0,2 0-4146 0 0,0 2-3509 0 0</inkml:trace>
  <inkml:trace contextRef="#ctx0" brushRef="#br0" timeOffset="358.867">937 677 11626 0 0,'0'0'2832'0'0,"0"0"-1460"0"0,0 0-764 0 0,0 0-34 0 0,0 0 164 0 0,0 0 144 0 0,0 0 17 0 0,0 0-80 0 0,0 0 34 0 0,0 0-11 0 0,0 0 29 0 0,0 0-10 0 0,0 0-175 0 0,1 16-96 0 0,0 51-118 0 0,-13-17 174 0 0,-90 159 127 0 0,92-191-1612 0 0,18-29-3764 0 0,7-14 323 0 0,-4 4-5263 0 0,-4 13 1864 0 0</inkml:trace>
  <inkml:trace contextRef="#ctx0" brushRef="#br0" timeOffset="615.787">698 563 5017 0 0,'0'0'1059'0'0,"0"0"-511"0"0,0 0-48 0 0,0 0 535 0 0,0 0 532 0 0,0 0 408 0 0,0 0 78 0 0,0 0-317 0 0,0 0-280 0 0,0 0-231 0 0,0 0-160 0 0,0 0-102 0 0,0 0-85 0 0,29 9-82 0 0,95 29-55 0 0,0-20 905 0 0,-88-17-1290 0 0,183-1 659 0 0,-219 0-1110 0 0,0 0-76 0 0,0 0-102 0 0,-35 20-5423 0 0,20-6-1373 0 0,4-7-4090 0 0</inkml:trace>
  <inkml:trace contextRef="#ctx0" brushRef="#br0" timeOffset="866.763">617 1031 9306 0 0,'0'0'1611'0'0,"0"0"-191"0"0,0 0 109 0 0,0 0 331 0 0,0 0 118 0 0,0 0-278 0 0,0 0-384 0 0,0 0-378 0 0,0 0-262 0 0,0 0-152 0 0,33 0-117 0 0,105 2-110 0 0,-14-12 142 0 0,-56 0-455 0 0,16-2-3166 0 0,-64 6-1466 0 0,-13 2-274 0 0,3 3-6311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4281 0 0,'0'0'2913'0'0,"0"0"-1377"0"0,0 0-704 0 0,0 0-57 0 0,0 0 214 0 0,0 0 316 0 0,0 0 207 0 0,0 0 31 0 0,0 0-127 0 0,0 0-243 0 0,0 0-244 0 0,0 0-183 0 0,35 2-101 0 0,111 6-55 0 0,211-7 2293 0 0,-162-1-2179 0 0,-209 0 2854 0 0,-61-66-3382 0 0,-38-44-92 0 0,95 92-46 0 0,-23-45-579 0 0,41 63 64 0 0,0 0-310 0 0,0 0-557 0 0,0 0-786 0 0,0 0-1288 0 0,0 0-3436 0 0,0 0-4951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52 3921 0 0,'0'0'3838'0'0,"0"0"-1163"0"0,0 0-558 0 0,0 0-188 0 0,0 0-100 0 0,0 0-186 0 0,0 0-295 0 0,0 0-313 0 0,0 0-239 0 0,0 0-193 0 0,0 0-136 0 0,0 0-82 0 0,0 0-50 0 0,0 4 12 0 0,-2 23 56 0 0,2 1 0 0 0,2-1 1 0 0,0 1-1 0 0,2-1 1 0 0,1 0-1 0 0,1 0 1 0 0,1 0-1 0 0,7 16-403 0 0,3 17 212 0 0,86 264 292 0 0,-79-288-108 0 0,-24-36-288 0 0,0 0-1 0 0,0 0 2 0 0,12-30 840 0 0,74-170-712 0 0,29-203-205 0 0,-97 301-171 0 0,-18 100 69 0 0,0 2-67 0 0,0 0-97 0 0,0 0-88 0 0,-1 24-1609 0 0,-4 14-3013 0 0,3-23-2864 0 0,0-3-4652 0 0</inkml:trace>
  <inkml:trace contextRef="#ctx0" brushRef="#br0" timeOffset="334.549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6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60 6065 0 0,'0'0'2568'0'0,"0"0"-665"0"0,0 0-346 0 0,0 0 12 0 0,0 0 76 0 0,0 0-54 0 0,0 0-232 0 0,0 0-331 0 0,0 0-310 0 0,0 0-206 0 0,0 0-105 0 0,0 0-24 0 0,0 0 23 0 0,-5 7 54 0 0,-16 19 41 0 0,21-24-440 0 0,-1 0 0 0 0,1-1 1 0 0,0 1-1 0 0,-1 0 1 0 0,1 0-1 0 0,0 0 1 0 0,0 0-1 0 0,0 0 1 0 0,1 0-1 0 0,-1-1 1 0 0,0 1-1 0 0,1 0 1 0 0,-1 0-1 0 0,1 0 1 0 0,0-1-1 0 0,-1 1 1 0 0,1 0-1 0 0,0 0 1 0 0,0-1-1 0 0,0 1 1 0 0,0-1-1 0 0,1 1 1 0 0,-1-1-1 0 0,0 0 1 0 0,0 1-1 0 0,1-1 1 0 0,-1 0-1 0 0,1 0-61 0 0,2 4 194 0 0,37 42 715 0 0,-22-29-731 0 0,-2 0 1 0 0,0 2-1 0 0,-1 0 1 0 0,-1 1-1 0 0,0 0 1 0 0,-2 1-1 0 0,-1 1 1 0 0,-1 0-1 0 0,-1 0 1 0 0,0 1-1 0 0,3 20-178 0 0,2 88 242 0 0,-4-67-176 0 0,9-84 853 0 0,-1-19-780 0 0,-2-1 1 0 0,-2 0-1 0 0,-2-1 0 0 0,-1-1 0 0 0,2-21-139 0 0,29-208 64 0 0,-25 160-216 0 0,-18 109 106 0 0,1 1 0 0 0,-1 0 0 0 0,0-1 0 0 0,0 1 0 0 0,0-1 1 0 0,1 1-1 0 0,-1-1 0 0 0,0 1 0 0 0,0 0 0 0 0,1-1 0 0 0,-1 1 0 0 0,0 0 0 0 0,1-1 0 0 0,-1 1 0 0 0,1 0 0 0 0,-1-1 0 0 0,0 1 0 0 0,1 0 0 0 0,-1 0 0 0 0,1-1 0 0 0,-1 1 0 0 0,1 0 0 0 0,-1 0 0 0 0,1 0 0 0 0,-1 0 0 0 0,1 0 0 0 0,-1 0 0 0 0,1-1 0 0 0,-1 1 1 0 0,1 0-1 0 0,-1 1 0 0 0,0-1 0 0 0,1 0 0 0 0,-1 0 0 0 0,1 0 0 0 0,-1 0 0 0 0,1 0 0 0 0,-1 0 0 0 0,1 0 0 0 0,-1 1 0 0 0,1-1 0 0 0,-1 0 0 0 0,1 0 0 0 0,-1 1 0 0 0,0-1 0 0 0,1 0 0 0 0,-1 1 0 0 0,0-1 0 0 0,1 0 0 0 0,-1 1 0 0 0,0-1 0 0 0,1 1 1 0 0,-1-1-1 0 0,0 0 0 0 0,0 1 0 0 0,0-1 0 0 0,1 1 0 0 0,-1-1 0 0 0,0 1 0 0 0,0-1 0 0 0,0 1 46 0 0,13 15-2925 0 0,-6-4-3536 0 0,-3-4-5507 0 0</inkml:trace>
  <inkml:trace contextRef="#ctx0" brushRef="#br0" timeOffset="576.814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1064.851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3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1272 0 0,'0'0'3782'0'0,"0"0"-1254"0"0,0 0-580 0 0,0 0-210 0 0,0 0-5 0 0,0 0-34 0 0,0 0-220 0 0,0 0-360 0 0,0 0-360 0 0,0 0-217 0 0,0 0-90 0 0,23 0 3391 0 0,223 6 559 0 0,175-5-2955 0 0,-420-1-1429 0 0,-1 0 8 0 0,0 0-4 0 0,0 0 4 0 0,0 0-3 0 0,0 0 11 0 0,0 0-8 0 0,0 0-2 0 0,0 0-1 0 0,0 0-6 0 0,0 0-1 0 0,0 0-4 0 0,0 0-12 0 0,-17-8-12573 0 0,10 9 6015 0 0,-1-1-3321 0 0</inkml:trace>
  <inkml:trace contextRef="#ctx0" brushRef="#br0" timeOffset="580.252">89 535 4233 0 0,'0'0'3103'0'0,"0"0"-592"0"0,0 0-455 0 0,0 0-211 0 0,0 0-148 0 0,0 0-202 0 0,0 0-319 0 0,0 0-356 0 0,0 0-260 0 0,0 0-126 0 0,0 0-26 0 0,0 0 26 0 0,0 0 37 0 0,2 11 5601 0 0,472-11-3233 0 0,-290 0-2476 0 0,-183 0-352 0 0,-1 0 2 0 0,0 0 1 0 0,0 0 12 0 0,0 0 2 0 0,0 0 11 0 0,0 0 5 0 0,0 0-5 0 0,0 0 9 0 0,0 0-14 0 0,0 0-10 0 0,0 0-5 0 0,0 0 1 0 0,0 0-9 0 0,-8-3-395 0 0,2 2-4559 0 0,2 1 2586 0 0,-1 0-1533 0 0,2 0-3188 0 0,1 0-4869 0 0</inkml:trace>
  <inkml:trace contextRef="#ctx0" brushRef="#br0" timeOffset="1553.376">429 1 2889 0 0,'0'0'3164'0'0,"0"0"-833"0"0,0 0-406 0 0,0 0-107 0 0,0 0-38 0 0,0 0-78 0 0,0 0-247 0 0,0 0-376 0 0,0 0-350 0 0,0 0-220 0 0,0 0-99 0 0,0 0-33 0 0,0 4 2853 0 0,34 18-788 0 0,191 107-36 0 0,-68 4-2023 0 0,-86-57-331 0 0,-33-25 65 0 0,-38-50-120 0 0,0-1 15 0 0,0 0 3 0 0,0 0-20 0 0,0 0 38 0 0,0 0 33 0 0,0 0 27 0 0,0 0 16 0 0,0 0 3 0 0,0 0-5 0 0,0 0-26 0 0,0 0-17 0 0,0 0 11 0 0,0 0-7 0 0,0 0-23 0 0,0 0-6 0 0,0 0-4 0 0,0 0 6 0 0,0 0 7 0 0,0 0-19 0 0,0 0-5 0 0,0 0-10 0 0,0 0-36 0 0,0 0 24 0 0,0 0 8 0 0,0 0-6 0 0,0 0 24 0 0,0 0-9 0 0,0 0-8 0 0,0 0 9 0 0,0 0 13 0 0,0 0-28 0 0,0 0 6 0 0,0 0-7 0 0,0 0-16 0 0,0 0 17 0 0,0 0-6 0 0,0 0 0 0 0,0 0-21 0 0,0 0 13 0 0,-6 5 0 0 0,-38 46 73 0 0,-2-1 1 0 0,-2-3 0 0 0,-3-1-1 0 0,-1-3 1 0 0,-2-2 0 0 0,-35 18-65 0 0,-72 52 104 0 0,140-90-35 0 0,20-20-82 0 0,1-1 13 0 0,0 0-3 0 0,0 0 10 0 0,0 0 8 0 0,0 0 3 0 0,0 0 8 0 0,4-7 130 0 0,-4 7-264 0 0,4-10-4285 0 0,1 5-6320 0 0,-1 5-2247 0 0</inkml:trace>
  <inkml:trace contextRef="#ctx0" brushRef="#br0" timeOffset="3776.303">654 314 0 0 0,'0'0'208'0'0,"0"0"444"0"0,0 0 91 0 0,0 0-20 0 0,0 0 21 0 0,-1 0-895 0 0,-1 0 11859 0 0,1 0-9721 0 0,125 0 2234 0 0,-89 4-3847 0 0,-31-1-353 0 0,-8 2 304 0 0,-13 1-11107 0 0,13-6 449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715 30 0 0 0,'0'0'1220'0'0,"0"0"429"0"0,0 0 52 0 0,0 0-202 0 0,0 0-248 0 0,0 0-193 0 0,0 0-97 0 0,0 0-6 0 0,0 0 27 0 0,-4 6 7612 0 0,2-4-7957 0 0,-58 1 188 0 0,0 3 0 0 0,1 3 1 0 0,-36 10-826 0 0,2 0 453 0 0,-148 38 1218 0 0,227-45-84 0 0,52 32-1066 0 0,55 16-13 0 0,-31-35-315 0 0,2-2-1 0 0,1-3 0 0 0,1-2 1 0 0,9-2-193 0 0,57 25 270 0 0,-128-39-337 0 0,-4-2 94 0 0,0 0-1 0 0,0 0 1 0 0,-1 0 0 0 0,1 0 0 0 0,0 1 0 0 0,0-1 0 0 0,0 0 0 0 0,0 0 0 0 0,0 0 0 0 0,0 0 0 0 0,-1 0 0 0 0,1 0 0 0 0,0 1 0 0 0,0-1 0 0 0,0 0 0 0 0,0 0 0 0 0,0 0 0 0 0,0 0 0 0 0,0 1 0 0 0,0-1 0 0 0,0 0 0 0 0,0 0-1 0 0,0 0 1 0 0,0 0 0 0 0,-1 1 0 0 0,1-1 0 0 0,0 0 0 0 0,0 0 0 0 0,1 0 0 0 0,-1 0 0 0 0,0 1 0 0 0,0-1 0 0 0,0 0-27 0 0,-1 0 57 0 0,1 0 9 0 0,-19 8 187 0 0,-221 69-217 0 0,0 26 81 0 0,117-45-149 0 0,63-28 71 0 0,110-19-154 0 0,113 9 327 0 0,2-8 1 0 0,100-7-213 0 0,-202-1 106 0 0,-63-4-103 0 0,0 0-6 0 0,0 0 6 0 0,0 0-8 0 0,0 0 1 0 0,0 0 10 0 0,0 0-12 0 0,0 0 11 0 0,0 0 8 0 0,0 0-10 0 0,-3-6-3621 0 0,1-7-6914 0 0,2 10-997 0 0</inkml:trace>
  <inkml:trace contextRef="#ctx0" brushRef="#br0" timeOffset="898.204">1188 53 544 0 0,'0'0'2497'0'0,"0"0"50"0"0,0 0-73 0 0,0 0-214 0 0,0 0-323 0 0,0 0-374 0 0,0 0-363 0 0,0 0-301 0 0,0 0-182 0 0,0 0-122 0 0,0 0-72 0 0,0 0-54 0 0,7 11 904 0 0,-6 69 1843 0 0,-7 134-1026 0 0,-24 87-1622 0 0,23-293-697 0 0,7-8 94 0 0,-19-3-981 0 0,-35-21-2174 0 0,37 13-1735 0 0,4-2-5408 0 0,9 9 4389 0 0</inkml:trace>
  <inkml:trace contextRef="#ctx0" brushRef="#br0" timeOffset="1317.233">729 1 3977 0 0,'0'0'2902'0'0,"0"0"-786"0"0,0 0-605 0 0,0 0-197 0 0,0 0 2 0 0,0 0 87 0 0,0 0-4 0 0,0 0-124 0 0,0 0-144 0 0,0 0-166 0 0,0 0-163 0 0,0 0-94 0 0,35 2-52 0 0,110 5-13 0 0,259 6 2722 0 0,-235-6-3032 0 0,-169-7-374 0 0,0 0-35 0 0,0 0-23 0 0,0 0-30 0 0,0 0-49 0 0,0 0-86 0 0,-10 15-1573 0 0,-20 10-2002 0 0,9-12-3466 0 0,17-11 5262 0 0,-2 2-7962 0 0</inkml:trace>
  <inkml:trace contextRef="#ctx0" brushRef="#br0" timeOffset="1567.678">753 634 8058 0 0,'0'0'1293'0'0,"0"0"-563"0"0,0 0-107 0 0,0 0 325 0 0,0 0 351 0 0,0 0 277 0 0,0 0 70 0 0,0 0-125 0 0,0 0-120 0 0,0 0-205 0 0,0 0-229 0 0,0 0-164 0 0,32 5-100 0 0,99 12-71 0 0,9-13 753 0 0,19-13 263 0 0,-78 3-2887 0 0,0 3-7654 0 0,-79 3-2123 0 0</inkml:trace>
  <inkml:trace contextRef="#ctx0" brushRef="#br0" timeOffset="2307.172">1457 826 2649 0 0,'0'0'3662'0'0,"0"0"-874"0"0,0 0-445 0 0,0 0-29 0 0,0 0-16 0 0,0 0-169 0 0,0 0-304 0 0,0 0-366 0 0,0 0-411 0 0,0 0-330 0 0,0 0-193 0 0,0 0-113 0 0,0 0 3 0 0,5-13 15 0 0,41-82 583 0 0,32-15 34 0 0,44 15-741 0 0,-121 95-317 0 0,0 0 1 0 0,0-1 0 0 0,1 1-1 0 0,-1 0 1 0 0,0-1 0 0 0,1 1-1 0 0,-1 0 1 0 0,0 0 0 0 0,1 0-1 0 0,-1 1 1 0 0,1-1 0 0 0,-1 0-1 0 0,0 0 1 0 0,1 1 0 0 0,-1-1-1 0 0,0 1 1 0 0,0-1 0 0 0,1 1-1 0 0,-1-1 1 0 0,0 1 0 0 0,0 0-1 0 0,0-1 1 0 0,0 1 0 0 0,0 0-1 0 0,0 0 1 0 0,0 0 0 0 0,0 0-1 0 0,0 0 1 0 0,0 0 0 0 0,0 0-1 0 0,-1 0 1 0 0,1 1 0 0 0,0-1 0 0 0,-1 0-1 0 0,1 0 1 0 0,-1 1 0 0 0,1-1-1 0 0,-1 0 1 0 0,0 1 0 0 0,0-1-1 0 0,1 0 1 0 0,-1 1 0 0 0,0-1-1 0 0,0 0 1 0 0,0 1 0 0 0,0-1-1 0 0,-1 0 1 0 0,1 1 0 0 0,0-1-1 0 0,-1 0 1 0 0,1 1 0 0 0,0-1-1 0 0,-1 0 1 0 0,0 2 10 0 0,2 106-176 0 0,22-112 387 0 0,124-108 10 0 0,-19 42-281 0 0,-116 110-169 0 0,-19 90 291 0 0,0-62 773 0 0,8-39-3664 0 0,-1-8-5104 0 0,0-21-2935 0 0</inkml:trace>
  <inkml:trace contextRef="#ctx0" brushRef="#br0" timeOffset="2816.46">2287 627 312 0 0,'0'0'2166'0'0,"0"0"148"0"0,0 0 161 0 0,0 0 45 0 0,0 0-147 0 0,0 0-369 0 0,0 0-454 0 0,0 0-410 0 0,-3 35-253 0 0,-9 110-185 0 0,-6-35 630 0 0,-6 1-52 0 0,17-88-61 0 0,13-29 2374 0 0,14-39-3432 0 0,3 1 0 0 0,1 1-1 0 0,2 0 1 0 0,2 3 0 0 0,29-33-161 0 0,-40 54 5 0 0,1 1 0 0 0,1 1 1 0 0,1 1-1 0 0,0 0 0 0 0,1 2 0 0 0,1 0 1 0 0,0 1-1 0 0,1 2 0 0 0,0 0 0 0 0,1 1 0 0 0,22-5-5 0 0,-41 12-3 0 0,0 1 0 0 0,-1 0 0 0 0,2 0 1 0 0,-1 0-1 0 0,0 1 0 0 0,0-1 0 0 0,0 1 0 0 0,1 1 0 0 0,-1-1 0 0 0,0 1 0 0 0,1 0 0 0 0,-1 0 0 0 0,0 0 0 0 0,1 1 0 0 0,-1 0 0 0 0,0 0 0 0 0,1 0 0 0 0,-1 1 0 0 0,0 0 0 0 0,0 0 0 0 0,0 0 0 0 0,0 0 0 0 0,-1 1 0 0 0,1 0 0 0 0,-1 0 0 0 0,1 0 0 0 0,-1 0 0 0 0,0 1 0 0 0,0 0 0 0 0,-1 0 1 0 0,1 0-1 0 0,-1 0 0 0 0,0 0 0 0 0,0 1 0 0 0,0-1 0 0 0,2 6 3 0 0,-2-5 29 0 0,-1 1 1 0 0,1 0 0 0 0,-1 0 0 0 0,0 1 0 0 0,-1-1 0 0 0,0 0-1 0 0,0 1 1 0 0,0-1 0 0 0,0 1 0 0 0,-1-1 0 0 0,0 1-1 0 0,-1-1 1 0 0,1 1 0 0 0,-1-1 0 0 0,-1 0 0 0 0,1 1-1 0 0,-1-1 1 0 0,0 0 0 0 0,0 0 0 0 0,-1 0 0 0 0,0 0-1 0 0,0 0 1 0 0,0-1 0 0 0,-1 1 0 0 0,0-1 0 0 0,0 0-1 0 0,0 0 1 0 0,0-1 0 0 0,-1 1 0 0 0,0-1 0 0 0,0 0-1 0 0,0 0 1 0 0,-1 0 0 0 0,1-1 0 0 0,-1 0 0 0 0,0 0 0 0 0,0 0-1 0 0,0-1 1 0 0,0 0 0 0 0,0 0 0 0 0,0 0 0 0 0,-1-1-1 0 0,0 0-29 0 0,-11 1 51 0 0,0 0-1 0 0,0-2 1 0 0,0 0-1 0 0,0-1 1 0 0,0 0-1 0 0,0-2 0 0 0,1 0 1 0 0,-15-5-51 0 0,24 6-173 0 0,1 0 0 0 0,-1-1 0 0 0,1 0 0 0 0,0 0-1 0 0,0-1 1 0 0,0 0 0 0 0,1 0 0 0 0,-1-1 0 0 0,1 1 0 0 0,0-1 0 0 0,0-1 0 0 0,1 1 0 0 0,-1-1 0 0 0,1 0 0 0 0,1 0-1 0 0,-1-1 1 0 0,1 1 0 0 0,0-1 0 0 0,0 0 0 0 0,1 0 0 0 0,-2-5 173 0 0,1-11-2675 0 0,4 8-2252 0 0,0 2-6846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0 0 0,'0'0'2122'0'0,"0"0"218"0"0,0 0 134 0 0,0 0-32 0 0,0 0-263 0 0,0 0-398 0 0,0 0-431 0 0,0 0-385 0 0,0 0-275 0 0,0 0-136 0 0,0 0-38 0 0,0 0 103 0 0,0 0 73 0 0,7 0 13 0 0,412 7 5271 0 0,-166 7-4898 0 0,-150-2-862 0 0,-87-5 1622 0 0,-16-7-1738 0 0,-16-8 376 0 0,-94-69-408 0 0,4-7 52 0 0,106 84-101 0 0,0 0 1 0 0,3-1-1605 0 0,10-1-847 0 0,-2 5-2848 0 0,-3 0-6665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16 808 0 0,'0'0'2722'0'0,"0"0"-423"0"0,0 0-400 0 0,0 0-109 0 0,0 0-8 0 0,0 0-101 0 0,0 0-252 0 0,0 0-329 0 0,0 0-304 0 0,0 0-200 0 0,0 0-90 0 0,5 6 5723 0 0,-5-5-5818 0 0,0-1-36 0 0,0 0-41 0 0,0 0-47 0 0,0 0-42 0 0,0 0-5 0 0,0 0-46 0 0,24 4 1526 0 0,14 2-1360 0 0,1-1-1 0 0,0-2 0 0 0,-1-2 1 0 0,1-2-1 0 0,0-1 1 0 0,7-3-360 0 0,99-9 458 0 0,-119 13-383 0 0,-26 1-64 0 0,0 0-1 0 0,0 0-8 0 0,0 0 10 0 0,0 0-16 0 0,0 0 16 0 0,0 0 9 0 0,0 0-5 0 0,0 0-5 0 0,0 0 5 0 0,-1-14-2434 0 0,1 11-2115 0 0,-1 2-3598 0 0,1 1-3426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0,'0'0'2462'0'0,"0"0"-620"0"0,0 0-395 0 0,0 0-27 0 0,0 0 86 0 0,0 0 30 0 0,0 0-158 0 0,0 0-275 0 0,0 0-165 0 0,0 0 123 0 0,0 0 83 0 0,0 0 52 0 0,0 0-28 0 0,13 4-251 0 0,105 21 1058 0 0,129-36-310 0 0,-225 18-3402 0 0,-14 0-9067 0 0,-6-6-1749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85 1000 0 0,'0'0'2043'0'0,"0"0"23"0"0,0 0 59 0 0,0 0 34 0 0,0 0-48 0 0,0 0-131 0 0,0 0-247 0 0,0 0-269 0 0,0 0-295 0 0,0 0-280 0 0,0 0-209 0 0,0 0-143 0 0,-13-1-66 0 0,-34-2 2000 0 0,268 8 1437 0 0,109 16-2621 0 0,-235-14-1035 0 0,-114-23 2246 0 0,-31-52-2445 0 0,34 39 16 0 0,16 28-73 0 0,0 1 12 0 0,0 0 14 0 0,0 0-4 0 0,0 0-20 0 0,0 0-6 0 0,-2 1-1645 0 0,-5 2-9220 0 0,6 1-975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2152 0 0,'0'0'2917'0'0,"0"0"-564"0"0,0 0-384 0 0,0 0 12 0 0,0 0 113 0 0,0 0-30 0 0,0 0-278 0 0,0 0-431 0 0,0 0-371 0 0,0 0-259 0 0,0 0-129 0 0,0 0-107 0 0,0 0-75 0 0,1-2-46 0 0,2-8-61 0 0,-3 7-32 0 0,0 3-40 0 0,0 0-39 0 0,0 0-42 0 0,3 24 783 0 0,-2 12-747 0 0,-1 0 1 0 0,-2 0 0 0 0,-2-1-1 0 0,-1 1 1 0 0,-2-1 0 0 0,-1 0-1 0 0,-2 0 1 0 0,-1-1 0 0 0,-2-1 0 0 0,-1 0-1 0 0,-2 0 1 0 0,-3 1-191 0 0,-115 212 121 0 0,88-114-54 0 0,42-116-52 0 0,4-16-23 0 0,0 1 12 0 0,0 1 5 0 0,0-1 7 0 0,0-1 5 0 0,0 0-5 0 0,0 0-5 0 0,0 0 2 0 0,0 0-3 0 0,0 0 0 0 0,0 0 12 0 0,0 0 0 0 0,0 0 0 0 0,0 0 10 0 0,0 0-14 0 0,0 0-7 0 0,0 0-4 0 0,0 0-23 0 0,0 0 22 0 0,24 3 367 0 0,4 1-143 0 0,1-1 0 0 0,-1-2 0 0 0,0 0 1 0 0,1-2-1 0 0,-1-2 0 0 0,25-4-230 0 0,120-18 450 0 0,-58 16-196 0 0,-114 9-242 0 0,-1 0 10 0 0,0 0-17 0 0,0 0 16 0 0,0 0-6 0 0,0 0-10 0 0,0 0-47 0 0,0 0 36 0 0,0 0 8 0 0,0 0-18 0 0,0 0 25 0 0,0 0-8 0 0,0 0 10 0 0,0 0 1 0 0,0 0 1 0 0,0 0-26 0 0,0 0 5 0 0,0 0 11 0 0,-3-1-1837 0 0,-5-8-5495 0 0,6 7 3025 0 0,2-1-7736 0 0</inkml:trace>
  <inkml:trace contextRef="#ctx0" brushRef="#br0" timeOffset="447.525">829 619 13267 0 0,'0'0'1963'0'0,"0"0"-712"0"0,0 0-472 0 0,0 0 25 0 0,0 0 215 0 0,0 0 120 0 0,0 0-72 0 0,0 0-195 0 0,0 0-197 0 0,0 0-118 0 0,0 0-78 0 0,0 0-79 0 0,-5 17-73 0 0,-38 116 665 0 0,-25 22-157 0 0,31-73-727 0 0,44-120-7982 0 0,-4 28 6180 0 0,5-8-5842 0 0,-2 10-1894 0 0</inkml:trace>
  <inkml:trace contextRef="#ctx0" brushRef="#br0" timeOffset="757.092">869 590 528 0 0,'0'0'2330'0'0,"0"0"-272"0"0,0 0 1 0 0,0 0 137 0 0,0 0 30 0 0,0 0-211 0 0,0 0-396 0 0,0 0-423 0 0,0 0-293 0 0,0 0-151 0 0,0 0-30 0 0,0 0-6 0 0,0 0-20 0 0,-11 0 1798 0 0,88 7 1462 0 0,112-32-2989 0 0,-185 23-3374 0 0,-18 7-6781 0 0,10-1-2169 0 0</inkml:trace>
  <inkml:trace contextRef="#ctx0" brushRef="#br0" timeOffset="1016.283">748 737 3737 0 0,'0'0'2600'0'0,"0"0"-478"0"0,0 0-225 0 0,0 0-1 0 0,0 0-56 0 0,0 0-235 0 0,0 0-409 0 0,0 0-411 0 0,0 0-315 0 0,0 0-189 0 0,0 0-19 0 0,0 0 172 0 0,0 0 165 0 0,0 5 139 0 0,-1-4-676 0 0,1 0 1 0 0,0 0-1 0 0,0 1 1 0 0,0-1-1 0 0,0 0 1 0 0,0 0-1 0 0,0 0 1 0 0,1 1 0 0 0,-1-1-1 0 0,0 0 1 0 0,1 0-1 0 0,-1 0 1 0 0,0 0-1 0 0,1 1 1 0 0,-1-1-1 0 0,1 0 1 0 0,0 0-1 0 0,-1 0 1 0 0,1 0-1 0 0,0 0 1 0 0,0-1-1 0 0,0 1 1 0 0,0 0 0 0 0,-1 0-1 0 0,1 0 1 0 0,0-1-1 0 0,0 1 1 0 0,1 0-1 0 0,-1-1 1 0 0,0 1-1 0 0,0-1 1 0 0,0 1-1 0 0,0-1 1 0 0,0 0-1 0 0,0 1 1 0 0,1-1 0 0 0,-1 0-1 0 0,0 0 1 0 0,0 0-1 0 0,1 0 1 0 0,-1 0-1 0 0,0 0 1 0 0,0 0-1 0 0,0-1 1 0 0,1 1-1 0 0,-1 0-62 0 0,160-22 2117 0 0,-103 2-3264 0 0,-37 6-9466 0 0,-18 11-1210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0 0 0,'0'0'1154'0'0,"0"0"325"0"0,0 0 360 0 0,0 0 216 0 0,0 0-28 0 0,0 0-283 0 0,0 0-319 0 0,0 0-237 0 0,0 0-123 0 0,0 0-28 0 0,0-3 5103 0 0,132 1-897 0 0,64-10-3721 0 0,-117 11-1246 0 0,-79 1-297 0 0,0 0-10 0 0,9 0-4278 0 0,-4 3-475 0 0,-5-3 3308 0 0,2 1-10104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 8922 0 0,'0'0'2343'0'0,"0"0"-439"0"0,0 0-299 0 0,0 0-61 0 0,0 0 4 0 0,0 0-178 0 0,0 0-326 0 0,0 0-376 0 0,0 0-294 0 0,0 0-198 0 0,0 0-80 0 0,0 0-28 0 0,0 0-23 0 0,-8-4 385 0 0,8 88 2685 0 0,1-54-2476 0 0,-12 55 609 0 0,-147 177-354 0 0,99-163-874 0 0,3 3 0 0 0,-28 75-20 0 0,59-85-28 0 0,25-92 21 0 0,0 0 2 0 0,0 0 11 0 0,0 0 13 0 0,0 0 13 0 0,0 0-11 0 0,0 0 3 0 0,0 0 4 0 0,0 0-5 0 0,0 0 12 0 0,0 0-2 0 0,0 0-1 0 0,0 0-1 0 0,0 0-3 0 0,0 0 6 0 0,0 0-7 0 0,0 0-6 0 0,0 0-10 0 0,0 0-3 0 0,20-3 61 0 0,170-22 481 0 0,82-5-303 0 0,-248 29-205 0 0,-24 1-55 0 0,0 0 21 0 0,0 0 4 0 0,0 0 8 0 0,0 0-4 0 0,0 0-7 0 0,0 0 3 0 0,0 0 12 0 0,0 0-16 0 0,0 0-18 0 0,0 0-1 0 0,0 0-2 0 0,0 0-2 0 0,0 0-20 0 0,0 0-9 0 0,0 0-18 0 0,-1-5-819 0 0,-1 0-3234 0 0,2 0-4146 0 0,0 2-3509 0 0</inkml:trace>
  <inkml:trace contextRef="#ctx0" brushRef="#br0" timeOffset="358.867">937 677 11626 0 0,'0'0'2832'0'0,"0"0"-1460"0"0,0 0-764 0 0,0 0-34 0 0,0 0 164 0 0,0 0 144 0 0,0 0 17 0 0,0 0-80 0 0,0 0 34 0 0,0 0-11 0 0,0 0 29 0 0,0 0-10 0 0,0 0-175 0 0,1 16-96 0 0,0 51-118 0 0,-13-17 174 0 0,-90 159 127 0 0,92-191-1612 0 0,18-29-3764 0 0,7-14 323 0 0,-4 4-5263 0 0,-4 13 1864 0 0</inkml:trace>
  <inkml:trace contextRef="#ctx0" brushRef="#br0" timeOffset="615.787">698 563 5017 0 0,'0'0'1059'0'0,"0"0"-511"0"0,0 0-48 0 0,0 0 535 0 0,0 0 532 0 0,0 0 408 0 0,0 0 78 0 0,0 0-317 0 0,0 0-280 0 0,0 0-231 0 0,0 0-160 0 0,0 0-102 0 0,0 0-85 0 0,29 9-82 0 0,95 29-55 0 0,0-20 905 0 0,-88-17-1290 0 0,183-1 659 0 0,-219 0-1110 0 0,0 0-76 0 0,0 0-102 0 0,-35 20-5423 0 0,20-6-1373 0 0,4-7-4090 0 0</inkml:trace>
  <inkml:trace contextRef="#ctx0" brushRef="#br0" timeOffset="866.763">617 1031 9306 0 0,'0'0'1611'0'0,"0"0"-191"0"0,0 0 109 0 0,0 0 331 0 0,0 0 118 0 0,0 0-278 0 0,0 0-384 0 0,0 0-378 0 0,0 0-262 0 0,0 0-152 0 0,33 0-117 0 0,105 2-110 0 0,-14-12 142 0 0,-56 0-455 0 0,16-2-3166 0 0,-64 6-1466 0 0,-13 2-274 0 0,3 3-6311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4281 0 0,'0'0'2913'0'0,"0"0"-1377"0"0,0 0-704 0 0,0 0-57 0 0,0 0 214 0 0,0 0 316 0 0,0 0 207 0 0,0 0 31 0 0,0 0-127 0 0,0 0-243 0 0,0 0-244 0 0,0 0-183 0 0,35 2-101 0 0,111 6-55 0 0,211-7 2293 0 0,-162-1-2179 0 0,-209 0 2854 0 0,-61-66-3382 0 0,-38-44-92 0 0,95 92-46 0 0,-23-45-579 0 0,41 63 64 0 0,0 0-310 0 0,0 0-557 0 0,0 0-786 0 0,0 0-1288 0 0,0 0-3436 0 0,0 0-4951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23.0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1845 0 0 0,'0'0'968'0'0,"0"0"339"0"0,0 0 8 0 0,0 0-160 0 0,0 0-215 0 0,0 0-172 0 0,0 0-115 0 0,0 0-52 0 0,26-21-1 0 0,82-67 11 0 0,-40 46 660 0 0,287-149 4253 0 0,106-63-2988 0 0,-26-26-1138 0 0,-215 155-930 0 0,219-79 353 0 0,-353 158 41 0 0,-90 49 1322 0 0,4-3-2121 0 0,-6 3-2 0 0,-1-1 0 0 0,0-1 0 0 0,1 1 0 0 0,-1-1 0 0 0,0 0 0 0 0,0-1 0 0 0,0 0 0 0 0,0 0 0 0 0,0 0 0 0 0,1-1 0 0 0,-1 0 0 0 0,0 0 0 0 0,0-1 0 0 0,1 0 0 0 0,-1 0 0 0 0,1 0 0 0 0,-1-1 0 0 0,1 0 0 0 0,0 0 0 0 0,0-1 0 0 0,1 0 0 0 0,-2 0-61 0 0,-47-36 326 0 0,14 11 85 0 0,32 61-858 0 0,-15 167 493 0 0,23-8-72 0 0,15-146 355 0 0,-6-72 260 0 0,5 0-597 0 0,1 1 0 0 0,1 1 0 0 0,1 1 0 0 0,1 0 0 0 0,1 1 0 0 0,18-16 8 0 0,-18 18-1 0 0,66-81-533 0 0,-79 91-2226 0 0,-6 8-1376 0 0,1-2-3524 0 0,-1 5-3816 0 0</inkml:trace>
  <inkml:trace contextRef="#ctx0" brushRef="#br0" timeOffset="347.847">2775 122 5617 0 0,'0'0'2569'0'0,"0"0"-934"0"0,0 0-359 0 0,0 0 36 0 0,0 0 77 0 0,0 0-6 0 0,0 0-175 0 0,0 0-288 0 0,0 0-240 0 0,0 0-177 0 0,0 0-115 0 0,0 0-100 0 0,-34 12-41 0 0,-108 40-31 0 0,138-51-199 0 0,-1 0 0 0 0,1 1 0 0 0,-1 0 0 0 0,1 0 0 0 0,0 0 1 0 0,0 1-1 0 0,0-1 0 0 0,0 1 0 0 0,0 0 0 0 0,0 0 0 0 0,1 0 0 0 0,0 1 0 0 0,-1-1 0 0 0,1 1 1 0 0,0 0-1 0 0,1 0 0 0 0,-1 0 0 0 0,0 2-17 0 0,-4 7 65 0 0,-3 2-41 0 0,1 1-1 0 0,0 0 1 0 0,1 0 0 0 0,1 1-1 0 0,0 0 1 0 0,2 1-1 0 0,0-1 1 0 0,1 1-1 0 0,0 0 1 0 0,2 0-1 0 0,0 0 1 0 0,1 1 0 0 0,1-1-1 0 0,0 0 1 0 0,3 13-24 0 0,-2-24 14 0 0,1-1 0 0 0,0 0 0 0 0,0 1 0 0 0,0-1 0 0 0,1 0 0 0 0,0 0 0 0 0,0 0 1 0 0,0 0-1 0 0,1-1 0 0 0,0 1 0 0 0,0-1 0 0 0,1 0 0 0 0,-1 0 0 0 0,1-1 0 0 0,0 1 0 0 0,0-1 1 0 0,0 0-1 0 0,1-1 0 0 0,0 1 0 0 0,-1-1 0 0 0,1 0 0 0 0,0 0 0 0 0,1-1 0 0 0,-1 0 0 0 0,0 0 1 0 0,1 0-1 0 0,-1-1 0 0 0,4 1-14 0 0,6 0 156 0 0,-1-1 1 0 0,1 0 0 0 0,-1-1-1 0 0,1 0 1 0 0,-1-1-1 0 0,1-1 1 0 0,-1-1 0 0 0,1 0-1 0 0,-1-1 1 0 0,0 0-1 0 0,11-6-156 0 0,-7 2 152 0 0,-1 0 0 0 0,-1 0 0 0 0,1-2 0 0 0,-1 0 0 0 0,-1-1-1 0 0,0-1 1 0 0,-1 0 0 0 0,0-1 0 0 0,-1-1 0 0 0,0 0-1 0 0,-1-1 1 0 0,-1 0 0 0 0,0-1 0 0 0,-2-1 0 0 0,1 0 0 0 0,-2 0-1 0 0,0-1 1 0 0,-1 0 0 0 0,-1 0 0 0 0,-1-1 0 0 0,0 0 0 0 0,-2 0-1 0 0,0 0 1 0 0,-1-1 0 0 0,0-6-152 0 0,-2 17-102 0 0,-1 0 0 0 0,1-1 1 0 0,-2 1-1 0 0,1-1 0 0 0,-1 1 1 0 0,-1-1-1 0 0,0 1 0 0 0,0 0 0 0 0,0 0 1 0 0,-1 0-1 0 0,-1 0 0 0 0,0 0 0 0 0,0 1 1 0 0,0 0-1 0 0,-1-1 0 0 0,0 2 1 0 0,-1-1-1 0 0,0 1 0 0 0,0-1 0 0 0,-1 2 1 0 0,1-1-1 0 0,-2 1 0 0 0,1 0 0 0 0,-1 0 1 0 0,-1 0 101 0 0,-77-26-4522 0 0,28 23-3244 0 0,24 8-3626 0 0</inkml:trace>
  <inkml:trace contextRef="#ctx0" brushRef="#br0" timeOffset="1138.331">1998 391 5073 0 0,'0'0'2750'0'0,"0"0"-245"0"0,0 0-116 0 0,0 0-80 0 0,31-8-115 0 0,96-26-198 0 0,80-16 4956 0 0,9 39-4701 0 0,246-4-1457 0 0,-117-3-558 0 0,-237 14-129 0 0,-107 4-94 0 0,-1 0-12 0 0,0 0 6 0 0,0 0-14 0 0,0 0 15 0 0,0 0 16 0 0,0 0-9 0 0,0 0 8 0 0,0 0-1 0 0,0 0-24 0 0,0 0 11 0 0,0 0 2 0 0,0 0 2 0 0,0 0-2 0 0,0 0 2 0 0,0 0-8 0 0,0 0-13 0 0,0 0 14 0 0,0 0 10 0 0,0 0 5 0 0,0 0-5 0 0,0 0 3 0 0,0 0 26 0 0,0 0-28 0 0,0 0-17 0 0,0 0-26 0 0,0 0 18 0 0,0 0 21 0 0,0 0-17 0 0,0 0-5 0 0,0 0 22 0 0,0 0 8 0 0,0 0-25 0 0,0 0 6 0 0,0 0 3 0 0,0 0 28 0 0,0 0-35 0 0,0 0-4 0 0,0 0 8 0 0,0 0-29 0 0,0 0 32 0 0,0 0 3 0 0,0 0-28 0 0,0 0 7 0 0,0 0 13 0 0,0 0 47 0 0,0 0-27 0 0,0 0-6 0 0,0 0-6 0 0,0 0-29 0 0,0 0 8 0 0,0 0 22 0 0,0 0 2 0 0,0 0 2 0 0,0 0-4 0 0,0 0-5 0 0,0 0-12 0 0,0 0 7 0 0,0 0-15 0 0,0 0 12 0 0,0 0 21 0 0,0 0-19 0 0,0 0 7 0 0,0 0-14 0 0,0 0-3 0 0,0 0-4 0 0,0 0 18 0 0,0 0 4 0 0,0 0-9 0 0,0 0 6 0 0,0 0-6 0 0,0 0 14 0 0,0 0 15 0 0,0 0-30 0 0,0 0-21 0 0,0 0-4 0 0,-13 5-4218 0 0,9-2-1606 0 0,2 0-6409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1,'9'24,"4"8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5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49 342 0 0 0,'0'0'640'0'0,"0"0"671"0"0,0 0 153 0 0,0 0-57 0 0,0 0-104 0 0,0 0-124 0 0,0 0-139 0 0,0 0-105 0 0,0 0-79 0 0,-8 6-99 0 0,-24 19-89 0 0,24-19-64 0 0,8-6-32 0 0,9 5 5259 0 0,18 0-3898 0 0,-21-4-1027 0 0,135-1 3480 0 0,138-26-2256 0 0,144-3-894 0 0,-423 29-1220 0 0,0 0 0 0 0,0 0 0 0 0,0 0-1 0 0,0 0-6 0 0,0 0-9 0 0,0 0-22 0 0,0 0 28 0 0,0 0 13 0 0,0 0 22 0 0,-20-4-2267 0 0,4 4-129 0 0,-5-1-2031 0 0,7 3-3957 0 0,6 1-3445 0 0</inkml:trace>
  <inkml:trace contextRef="#ctx0" brushRef="#br0" timeOffset="372.107">87 589 7034 0 0,'0'0'3654'0'0,"0"0"-1817"0"0,0 0-834 0 0,0 0 75 0 0,0 0 333 0 0,0 0 188 0 0,0 0-138 0 0,0 0-339 0 0,0 0-342 0 0,0 0-185 0 0,0 0 24 0 0,0 0 101 0 0,0 0 71 0 0,9 2 4 0 0,59 10 581 0 0,0-3 0 0 0,1-3 0 0 0,23-2-1376 0 0,130-3 667 0 0,-103-6-659 0 0,-122-2-5322 0 0,-8 3-5617 0 0,6 4-1350 0 0</inkml:trace>
  <inkml:trace contextRef="#ctx0" brushRef="#br0" timeOffset="1306.793">426 51 6105 0 0,'0'0'2625'0'0,"0"0"-406"0"0,0 0-312 0 0,0 0-87 0 0,0 0 14 0 0,0 0-77 0 0,0 0-198 0 0,0 0-287 0 0,0 0-300 0 0,0 0-264 0 0,0 0-172 0 0,0 0-116 0 0,0 0-84 0 0,-10-10-57 0 0,-32-31-77 0 0,41 42-189 0 0,1-1 0 0 0,-1 0 1 0 0,1 0-1 0 0,-1 0 0 0 0,1 0 1 0 0,-1 0-1 0 0,1 1 1 0 0,-1-1-1 0 0,1 0 0 0 0,-1 0 1 0 0,1 1-1 0 0,-1-1 1 0 0,1 0-1 0 0,-1 1 0 0 0,1-1 1 0 0,-1 0-1 0 0,1 1 0 0 0,0-1 1 0 0,-1 1-1 0 0,1-1 1 0 0,0 1-1 0 0,-1-1 0 0 0,1 1 1 0 0,0-1-1 0 0,0 1 1 0 0,0-1-1 0 0,-1 1 0 0 0,1-1 1 0 0,0 1-1 0 0,0-1 0 0 0,0 1 1 0 0,0 0-1 0 0,0-1 1 0 0,0 1-1 0 0,0-1 0 0 0,0 1 1 0 0,0-1-1 0 0,0 1 0 0 0,0 0 1 0 0,0-1-1 0 0,1 1 1 0 0,-1-1-1 0 0,0 1 0 0 0,0-1 1 0 0,0 1-1 0 0,1-1 1 0 0,-1 1-1 0 0,0-1 0 0 0,1 1 1 0 0,-1-1-1 0 0,0 0 0 0 0,1 1 1 0 0,-1-1-1 0 0,1 1 1 0 0,-1-1-1 0 0,1 0 0 0 0,-1 1 1 0 0,1-1-14 0 0,3 12 162 0 0,1 0 1 0 0,0-1-1 0 0,1 0 1 0 0,0 0-1 0 0,1 0 1 0 0,0-1-1 0 0,0 0 1 0 0,1 0-1 0 0,1 0 1 0 0,0-1-1 0 0,0-1 1 0 0,1 0-1 0 0,0 0-162 0 0,28 19 322 0 0,1-1-1 0 0,1-2 1 0 0,2-3 0 0 0,15 6-322 0 0,31 17 234 0 0,82 43 10 0 0,-107-49-196 0 0,-66-27 1173 0 0,2-11-1174 0 0,-9 5 61 0 0,-104 59-14 0 0,3 4 0 0 0,-16 20-94 0 0,109-76 1 0 0,-19 14 39 0 0,1 2 0 0 0,2 1 0 0 0,0 1 0 0 0,2 2 0 0 0,-17 24-40 0 0,25-21 7 0 0,7-8 202 0 0,10-26 145 0 0,7-1-522 0 0,0 0-103 0 0,20-18-8470 0 0,-16 14-2560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10 167 0 0 0,'0'0'1220'0'0,"0"0"-13"0"0,0 0 416 0 0,0 0 322 0 0,0 0 151 0 0,0 0-52 0 0,0 0-379 0 0,0 0-341 0 0,0 0-301 0 0,0 0-188 0 0,0 0-48 0 0,-2-3 20 0 0,-4-7 18 0 0,4 8-15 0 0,2 2-56 0 0,0 0-80 0 0,0 0-74 0 0,0 0-51 0 0,0 0-76 0 0,0 0-59 0 0,0 0-62 0 0,0 0-84 0 0,0 0-53 0 0,11 4 287 0 0,79 18 1833 0 0,212-13 115 0 0,-191-11-2156 0 0,389 2 659 0 0,-390 11-751 0 0,-121-8 1595 0 0,-27-21-1815 0 0,2 7 35 0 0,1-2 0 0 0,1-1-1 0 0,0-1 1 0 0,-31-20-17 0 0,-33-42 17 0 0,95 65-1622 0 0,6 10-3781 0 0,2 1-5430 0 0,2 1-2478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2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23 0 0 0,'0'0'3619'0'0,"0"0"-1534"0"0,0 0-834 0 0,0 0-312 0 0,0 0 42 0 0,0 0 255 0 0,0 0 247 0 0,0 0 94 0 0,0 0-93 0 0,0 0-241 0 0,0 0-280 0 0,16 4 1079 0 0,207-30 3400 0 0,-155 26-4790 0 0,-84 12 895 0 0,-264 126-658 0 0,-300 91-481 0 0,492-182-215 0 0,141-21-70 0 0,-2-16 0 0 0,0-2 0 0 0,1-2 1 0 0,0-3-1 0 0,0-2 1 0 0,27-3-124 0 0,98 3 200 0 0,-27 14-44 0 0,-118-5-168 0 0,-32-10 2 0 0,-17 12 98 0 0,-128 76 250 0 0,-407 155-147 0 0,520-229-180 0 0,0 2 1 0 0,1 1-1 0 0,0 2 1 0 0,1 1-1 0 0,-8 8-11 0 0,13 12-26 0 0,47-29-8 0 0,-11-7 62 0 0,-1-1-1 0 0,0 0 1 0 0,1-1-1 0 0,0 0 1 0 0,-1 0-1 0 0,1-1 1 0 0,0-1-1 0 0,0 0 1 0 0,10-1-28 0 0,6 0 52 0 0,182-31 267 0 0,-137 16-219 0 0,282-58 400 0 0,-268 60-370 0 0,-86 14-134 0 0,0 0 12 0 0,0 0-8 0 0,0 0 8 0 0,0 0-7 0 0,0 0 18 0 0,0 0 5 0 0,-1 0-2 0 0,0 0-10 0 0,1 0-22 0 0,0 0-6 0 0,0 0 1 0 0,0 0 4 0 0,0 0 3 0 0,0 0 20 0 0,0 0-20 0 0,0 0-28 0 0,0-1 163 0 0,0-11-3063 0 0,4 3-7343 0 0,0 5-1973 0 0</inkml:trace>
  <inkml:trace contextRef="#ctx0" brushRef="#br0" timeOffset="1556.492">1658 104 0 0 0,'0'0'2083'0'0,"0"0"447"0"0,0 0 33 0 0,0 0-190 0 0,0 0-270 0 0,0 0-292 0 0,0 0-196 0 0,0 0-187 0 0,0 0-214 0 0,0 0-150 0 0,4-6-152 0 0,12-16-126 0 0,-12 17-110 0 0,-4 5-96 0 0,0 0-104 0 0,0 0-85 0 0,2 13 854 0 0,14 184 961 0 0,-15-178-2095 0 0,-8 340 740 0 0,6-344-832 0 0,-1-1 0 0 0,-1 0 0 0 0,0 0 0 0 0,-1 0 0 0 0,-1-1 0 0 0,0 1 0 0 0,-1-1 0 0 0,0 0 0 0 0,-1 0 0 0 0,-4 6-19 0 0,11-61-2415 0 0,25-21-3041 0 0,-10 21-5466 0 0,-13 30 2507 0 0</inkml:trace>
  <inkml:trace contextRef="#ctx0" brushRef="#br0" timeOffset="2027.877">1308 148 4633 0 0,'0'0'2014'0'0,"0"0"-217"0"0,0 0-81 0 0,0 0 71 0 0,0 0 8 0 0,0 0-87 0 0,0 0-192 0 0,0 0-255 0 0,0 0-249 0 0,0 0-209 0 0,0 0-126 0 0,0 0-81 0 0,2-7 2918 0 0,245-15-1115 0 0,228-8-846 0 0,-369 12-2497 0 0,-108 47-3761 0 0,-5-13-40 0 0,0-7-1903 0 0,3-1-5091 0 0</inkml:trace>
  <inkml:trace contextRef="#ctx0" brushRef="#br0" timeOffset="2381.743">1378 763 7858 0 0,'0'0'2968'0'0,"0"0"-915"0"0,0 0-432 0 0,0 0-56 0 0,0 0 79 0 0,0 0-12 0 0,0 0-209 0 0,0 0-317 0 0,0 0-323 0 0,0 0-264 0 0,0 0-135 0 0,0 0-91 0 0,0 0-36 0 0,18 7 1072 0 0,300-40 1751 0 0,-69-10-2487 0 0,-234 38-1185 0 0,9-1-50 0 0,-15 5-4247 0 0,0 1-4390 0 0,-7 0-3075 0 0</inkml:trace>
  <inkml:trace contextRef="#ctx0" brushRef="#br0" timeOffset="3142.491">2142 840 5025 0 0,'0'0'1700'0'0,"0"0"-518"0"0,0 0-27 0 0,0 0 339 0 0,0 0 317 0 0,0 0 104 0 0,0 0-176 0 0,0 0-343 0 0,0 0-336 0 0,0 0-228 0 0,0 0-105 0 0,0 0-47 0 0,0 6 5690 0 0,49-96-5030 0 0,-30 62-1274 0 0,3 2 0 0 0,0 1 0 0 0,1 0 1 0 0,2 2-1 0 0,0 1 0 0 0,1 1 0 0 0,2 0-66 0 0,24-6-76 0 0,-23 72 14 0 0,19 69 114 0 0,-46-114-49 0 0,1 0 0 0 0,0 0 0 0 0,0 0 0 0 0,0 0 0 0 0,0 0-1 0 0,0 0 1 0 0,-1-1 0 0 0,1 1 0 0 0,0-1 0 0 0,0 0 0 0 0,-1 0-1 0 0,1 0 1 0 0,0 0 0 0 0,-1-1 0 0 0,1 1 0 0 0,-1-1 0 0 0,1 1-1 0 0,-1-1 1 0 0,0 0 0 0 0,0 0 0 0 0,0 0 0 0 0,0 0 0 0 0,1-2-3 0 0,1 1 21 0 0,103-71 35 0 0,-53 59-180 0 0,-36 52 182 0 0,-20 209-1211 0 0,2-246 438 0 0,0 0-402 0 0,8 0-10383 0 0,-3 0-550 0 0</inkml:trace>
  <inkml:trace contextRef="#ctx0" brushRef="#br0" timeOffset="3641.569">3047 678 7634 0 0,'0'0'2666'0'0,"0"0"-1546"0"0,0 0-383 0 0,0 0 293 0 0,0 0 386 0 0,0 0 223 0 0,0 0-49 0 0,0 0-279 0 0,0 0-340 0 0,-13 32-257 0 0,-42 100-153 0 0,35-38 711 0 0,9 52 380 0 0,8-141 558 0 0,3-26-1654 0 0,6-31-573 0 0,5 19 51 0 0,2 1 0 0 0,1 1 0 0 0,2 0 1 0 0,1 1-1 0 0,1 0 0 0 0,1 2 0 0 0,2 0 1 0 0,0 1-1 0 0,2 2 0 0 0,1 0 0 0 0,2 1 1 0 0,5-3-35 0 0,44-13 46 0 0,-73 40-43 0 0,0-1-1 0 0,0 1 0 0 0,0 0 0 0 0,0 0 0 0 0,1 0 1 0 0,-1 0-1 0 0,0 0 0 0 0,0 0 0 0 0,0 1 1 0 0,0-1-1 0 0,0 1 0 0 0,0-1 0 0 0,1 1 0 0 0,-1 0 1 0 0,0 0-1 0 0,-1 0 0 0 0,1 0 0 0 0,0 0 0 0 0,0 0 1 0 0,0 1-1 0 0,-1-1 0 0 0,1 1 0 0 0,-1-1 1 0 0,1 1-1 0 0,-1-1 0 0 0,1 1 0 0 0,-1 0 0 0 0,0 0 1 0 0,0 0-1 0 0,0-1 0 0 0,0 1 0 0 0,0 0 1 0 0,0 0-1 0 0,-1 1 0 0 0,1-1 0 0 0,-1 0-2 0 0,3 3 27 0 0,0-1 0 0 0,-1 1-1 0 0,0-1 1 0 0,0 1-1 0 0,-1 0 1 0 0,1 0 0 0 0,-1 0-1 0 0,0 0 1 0 0,0 0 0 0 0,-1 0-1 0 0,1 0 1 0 0,-1 0-1 0 0,0 1 1 0 0,-1-1 0 0 0,1 0-1 0 0,-1 0 1 0 0,0 0 0 0 0,0 0-1 0 0,-1 0 1 0 0,1 0 0 0 0,-1 0-1 0 0,0-1 1 0 0,-1 1-1 0 0,1-1 1 0 0,-1 1 0 0 0,0-1-1 0 0,0 0 1 0 0,0 0 0 0 0,0 0-1 0 0,-1 0 1 0 0,0-1 0 0 0,1 1-1 0 0,-1-1 1 0 0,-1 0-1 0 0,-2 2-26 0 0,-1-2-41 0 0,0-1 0 0 0,0 1-1 0 0,0-1 1 0 0,-1-1-1 0 0,1 1 1 0 0,-1-1-1 0 0,1-1 1 0 0,-1 0-1 0 0,1 0 1 0 0,-1 0-1 0 0,1-1 1 0 0,-1-1-1 0 0,1 1 1 0 0,0-1-1 0 0,-1-1 1 0 0,1 0 0 0 0,0 0-1 0 0,0 0 1 0 0,1-1-1 0 0,-1 0 1 0 0,1-1-1 0 0,-2-1 42 0 0,8 6-67 0 0,-32-31-2080 0 0,17 5-5344 0 0,11 14-4622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27 784 0 0,'0'0'1637'0'0,"0"0"-108"0"0,0 0 142 0 0,0 0 152 0 0,0 0 2 0 0,0 0-206 0 0,0 0-319 0 0,0 0-277 0 0,0 0-184 0 0,0 0-67 0 0,0 0 8 0 0,0 0 35 0 0,0 0 22 0 0,18 0 4525 0 0,158-15-2219 0 0,200 4-1372 0 0,-375 11-1752 0 0,-1 0-1 0 0,0 0-2 0 0,0 0-16 0 0,0 0 36 0 0,0 0 27 0 0,0 0-3 0 0,0 0 20 0 0,0 0-29 0 0,0 0-30 0 0,0 0-9 0 0,0 0-19 0 0,0 0-15 0 0,0 0-24 0 0,0 0-75 0 0,0 0-107 0 0,-20 0-16556 0 0,18 0 6086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0 0 0,'0'0'713'0'0,"0"0"170"0"0,0 0 52 0 0,0 0-17 0 0,0 0-5 0 0,0 0 11 0 0,0 0 42 0 0,-4 0 92 0 0,-11 0 64 0 0,11 0-9 0 0,4 0-93 0 0,0 0-113 0 0,0 0-76 0 0,-3 0 5437 0 0,-12 0-5257 0 0,-26 21 746 0 0,48-21 2782 0 0,12 4-3418 0 0,-7 0-836 0 0,170-4 1158 0 0,45-6-664 0 0,-118-9-452 0 0,-26 11-98 0 0,-44 3-35 0 0,-39 1-193 0 0,0 0 0 0 0,0 0-9 0 0,0 0 12 0 0,0 0 8 0 0,0 0 10 0 0,0 0-20 0 0,0 0 10 0 0,0 0 0 0 0,0 0-6 0 0,0 0 28 0 0,0 0-15 0 0,0 0-32 0 0,-4 0 182 0 0,1 0-171 0 0,3 0-4 0 0,0 0 8 0 0,0 0-10 0 0,-12 0-4976 0 0,9 0 667 0 0,0 0-3644 0 0,0 0-5052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0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 0 0 0,'0'0'2207'0'0,"0"0"168"0"0,0 0 8 0 0,0 0 114 0 0,0 0-44 0 0,0 0-204 0 0,0 0-344 0 0,0 0-358 0 0,0 0-275 0 0,0 0-213 0 0,0 0-160 0 0,0-3-134 0 0,0 30 3964 0 0,-6 115-3767 0 0,-1-101-834 0 0,-2 16 40 0 0,-3 0-1 0 0,-2-1 1 0 0,-13 31-168 0 0,-72 171 196 0 0,21-85-7 0 0,79-172-169 0 0,0 0 0 0 0,0 0-1 0 0,0 0 1 0 0,0 0 0 0 0,0 0-1 0 0,0-1 1 0 0,0 1 0 0 0,1 0 0 0 0,-1 0-1 0 0,0-1 1 0 0,0 1 0 0 0,1-1-1 0 0,-1 1 1 0 0,0-1 0 0 0,1 1 0 0 0,-1-1-1 0 0,0 0 1 0 0,1 0 0 0 0,-1 0 0 0 0,0 0-1 0 0,1 0 1 0 0,-1 0 0 0 0,0 0-1 0 0,1 0 1 0 0,-1 0 0 0 0,1-1 0 0 0,-1 1-1 0 0,0-1 1 0 0,0 1 0 0 0,1-1-1 0 0,-1 1 1 0 0,0-1 0 0 0,0 0 0 0 0,1 1-1 0 0,-1-1 1 0 0,0 0 0 0 0,0 0 0 0 0,0 0-20 0 0,6-1 62 0 0,277-36 416 0 0,-71 31-102 0 0,-187 14 403 0 0,-26-7-799 0 0,-27 0-3149 0 0,1 6-382 0 0,11-2-1913 0 0,7-3-4013 0 0</inkml:trace>
  <inkml:trace contextRef="#ctx0" brushRef="#br0" timeOffset="448.341">858 684 13827 0 0,'0'0'2018'0'0,"0"0"-638"0"0,0 0-257 0 0,0 0 113 0 0,0 0 99 0 0,0 0-85 0 0,0 0-281 0 0,0 0-325 0 0,0 0-226 0 0,0 0-95 0 0,0 0-33 0 0,0 0-22 0 0,0 0 38 0 0,1 3-6 0 0,0 10-61 0 0,0 0 0 0 0,0 0 0 0 0,-1 0 0 0 0,-1 0 0 0 0,0 0 0 0 0,0 0 1 0 0,-2 0-1 0 0,0 0 0 0 0,0-1 0 0 0,-1 1 0 0 0,0-1 0 0 0,-6 10-239 0 0,2 2 114 0 0,-50 133 54 0 0,43-123-148 0 0,15-60-8700 0 0,0 6-2485 0 0,0 15 2152 0 0</inkml:trace>
  <inkml:trace contextRef="#ctx0" brushRef="#br0" timeOffset="846.834">791 703 1744 0 0,'0'0'3026'0'0,"0"0"-509"0"0,0 0-130 0 0,0 0 24 0 0,0 0-66 0 0,0 0-290 0 0,0 0-397 0 0,0 0-365 0 0,0 0-275 0 0,0 0-157 0 0,0 0-105 0 0,0 0-79 0 0,0 0-69 0 0,-1-8 1279 0 0,153 19 1120 0 0,-132-10-4133 0 0,30 0 4025 0 0,-23 1-5695 0 0,-5-2-9939 0 0,-25 0 1308 0 0</inkml:trace>
  <inkml:trace contextRef="#ctx0" brushRef="#br0" timeOffset="1143.953">755 924 10906 0 0,'0'0'2985'0'0,"0"0"-1269"0"0,0 0-637 0 0,0 0-88 0 0,0 0 55 0 0,0 0-50 0 0,0 0-115 0 0,0 0 13 0 0,0 0-6 0 0,0 0 35 0 0,0 0-24 0 0,0 0-223 0 0,0 0-192 0 0,23 1-151 0 0,74 7-118 0 0,-28-10 4 0 0,-42-2 343 0 0,-15 2-2264 0 0,-1 1-6097 0 0,-7 1-4272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5921 0 0,'0'0'2014'0'0,"0"0"-374"0"0,0 0-242 0 0,0 0 12 0 0,0 0 47 0 0,0 0-67 0 0,0 0-215 0 0,0 0-298 0 0,0 0-245 0 0,0 0-157 0 0,0 0-84 0 0,0 0-15 0 0,21 10 1995 0 0,166 0 2244 0 0,-123-12-4039 0 0,435-1 912 0 0,-444 10-1419 0 0,-55-7-26 0 0,0 0 9 0 0,0 0 20 0 0,0 0 24 0 0,-30-4 2589 0 0,-24-34-2626 0 0,-42-41 48 0 0,41 15-572 0 0,53 60 94 0 0,2 3-3485 0 0,0 1-4001 0 0,0 6-4622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6913 0 0,'0'0'2317'0'0,"0"0"-203"0"0,0 0-162 0 0,0 0-67 0 0,0 0-34 0 0,0 0-170 0 0,0 0-319 0 0,0 0-328 0 0,0 0-238 0 0,0 0-138 0 0,0 0-92 0 0,0 0-39 0 0,0 0-34 0 0,12 7 2689 0 0,91-4-1651 0 0,133-10-361 0 0,-180 4-888 0 0,-56 3-251 0 0,0 0-38 0 0,0 0 35 0 0,0 0 10 0 0,0 0-3 0 0,0 0 26 0 0,0 0-9 0 0,0 0-28 0 0,0 0-1 0 0,0 0-2 0 0,0 0-6 0 0,0 0 11 0 0,0 0-3 0 0,0-7-62 0 0,0 6 25 0 0,0 1-6 0 0,0 0-20 0 0,0 0-19 0 0,0 0-4 0 0,0 0-20 0 0,-1 0-200 0 0,-6-3-9204 0 0,3 6 3778 0 0,1-3-5873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6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6993 0 0,'0'0'4499'0'0,"0"0"-1863"0"0,0 0-783 0 0,0 0-233 0 0,0 0-57 0 0,0 0-65 0 0,0 0-179 0 0,0 0-271 0 0,0 0-272 0 0,0 0-192 0 0,0 0-108 0 0,0 0-68 0 0,0 0-36 0 0,17 7 1485 0 0,44 4-668 0 0,209-7 821 0 0,-275-14-2834 0 0,5 7-2886 0 0,1 1-5072 0 0,1 2-3346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9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99 248 0 0 0,'0'0'1930'0'0,"0"0"306"0"0,0 0-39 0 0,0 0-228 0 0,0 0-188 0 0,0 0-290 0 0,0 0-242 0 0,0 0-175 0 0,0 0-124 0 0,1-2-96 0 0,6-10 1169 0 0,-7 12-1498 0 0,0 0-41 0 0,0 0-56 0 0,0 0-76 0 0,0 15 396 0 0,-35 144 1563 0 0,-33 78-1383 0 0,65-240 2693 0 0,6-64-3386 0 0,5 40-231 0 0,1 1 1 0 0,1 0-1 0 0,1 1 1 0 0,2 0-1 0 0,0 0 1 0 0,1 2-1 0 0,2 0 1 0 0,0 0-1 0 0,2 2 1 0 0,0-1-5 0 0,18-24 36 0 0,41-23-42 0 0,-44 91-347 0 0,-19 0 379 0 0,-2 1 0 0 0,0 1 0 0 0,-2 0 0 0 0,-1 1-1 0 0,-1-1 1 0 0,-1 2 0 0 0,-1-1 0 0 0,-1 1 0 0 0,0 16-26 0 0,-2-19 42 0 0,-9 60 46 0 0,6-83-98 0 0,0 0 19 0 0,0 0 11 0 0,0 0 8 0 0,0 0-25 0 0,0 0 6 0 0,0 0 16 0 0,10-18 249 0 0,15-26-219 0 0,3 2 0 0 0,1 0-1 0 0,2 2 1 0 0,2 2 0 0 0,19-17-55 0 0,-36 37-16 0 0,105-90-69 0 0,-120 110 73 0 0,1 0 0 0 0,-1-1-1 0 0,1 1 1 0 0,-1 0 0 0 0,0 0 0 0 0,0 0 0 0 0,1 0 0 0 0,-2 0-1 0 0,1 0 1 0 0,0 1 0 0 0,0-1 0 0 0,-1 0 0 0 0,1 0 0 0 0,-1 0-1 0 0,1 1 1 0 0,-1-1 0 0 0,0 0 0 0 0,0 1 0 0 0,0-1 0 0 0,0 0-1 0 0,-1 1 1 0 0,1-1 0 0 0,-1 0 0 0 0,1 1 12 0 0,0 10 9 0 0,4 318 397 0 0,-10-284-308 0 0,6-46-87 0 0,0-1-12 0 0,0 0 2 0 0,0 0-12 0 0,0 0 2 0 0,0 0 1 0 0,0 0 5 0 0,0 0 17 0 0,0 0-13 0 0,0 0 7 0 0,0 0-9 0 0,0 0 9 0 0,0 0 6 0 0,0 0-18 0 0,0 0 11 0 0,0 0-14 0 0,0 0-11 0 0,0 0 3 0 0,0 0-16 0 0,0 0-14 0 0,0 0-11 0 0,0 0-44 0 0,0 0-67 0 0,0-8-2242 0 0,0 1-3956 0 0,0 3-4854 0 0</inkml:trace>
  <inkml:trace contextRef="#ctx0" brushRef="#br0" timeOffset="3321.659">992 5 0 0 0,'0'0'1347'0'0,"0"0"267"0"0,0 0 61 0 0,0 0-28 0 0,0 0-44 0 0,0 0-76 0 0,0 0-116 0 0,2-4 6973 0 0,-2 5-7625 0 0,0-1-75 0 0,0 0-61 0 0,0 0-66 0 0,0 0-77 0 0,0 0-73 0 0,10 36 2387 0 0,42 153-1762 0 0,-34-117-857 0 0,-6-15-77 0 0,3-1-1 0 0,2 0 0 0 0,3-1 0 0 0,8 12-97 0 0,-3-23 63 0 0,-23-43-64 0 0,8-14 2163 0 0,-4-28-2136 0 0,-5 31 129 0 0,5-18-144 0 0,2 1 0 0 0,0 0 0 0 0,2 0 0 0 0,1 1 0 0 0,1 1 0 0 0,1 0 0 0 0,2 0 0 0 0,11-14-11 0 0,15-31 4 0 0,98-140 47 0 0,-136 206-413 0 0,5-13 1039 0 0,-12 12-5179 0 0,0 19-4231 0 0,2-9-2698 0 0</inkml:trace>
  <inkml:trace contextRef="#ctx0" brushRef="#br0" timeOffset="3891.921">1456 454 0 0 0,'0'0'1216'0'0,"0"0"642"0"0,0 0 294 0 0,0 0 44 0 0,0 0-153 0 0,0 0-284 0 0,0 0-332 0 0,0 0-280 0 0,0 0-182 0 0,0 0-101 0 0,0 0-54 0 0,0 0-53 0 0,9 0 1222 0 0,-8 37-174 0 0,0-15-1399 0 0,-1-1 0 0 0,-1 1 0 0 0,-1 0 0 0 0,0 0 0 0 0,-2-1 0 0 0,0 1 0 0 0,-3 4-406 0 0,-63 149 751 0 0,75-204-1929 0 0,8-8-1365 0 0,-7 12-4959 0 0,-4 17-2101 0 0</inkml:trace>
  <inkml:trace contextRef="#ctx0" brushRef="#br0" timeOffset="4285.627">1418 454 376 0 0,'0'0'2434'0'0,"0"0"-410"0"0,0 0-103 0 0,0 0 2 0 0,0 0 92 0 0,0 0-71 0 0,0 0-259 0 0,0 0-366 0 0,0 0-334 0 0,0 0-211 0 0,0 0-122 0 0,0 0-60 0 0,0 0-45 0 0,4 0 2501 0 0,240-17 661 0 0,-200 16-3586 0 0,-44 1-108 0 0,0 0-1 0 0,0 0-2 0 0,0 0 7 0 0,0 0-8 0 0,0 0-7 0 0,0 0-15 0 0,0 0-1 0 0,-20 4-3904 0 0,13 2 2452 0 0,-8 7-2087 0 0,4-7-3991 0 0,3-2-2108 0 0</inkml:trace>
  <inkml:trace contextRef="#ctx0" brushRef="#br0" timeOffset="4536.173">1403 661 7954 0 0,'0'0'2378'0'0,"0"0"-605"0"0,0 0-388 0 0,0 0-12 0 0,0 0 114 0 0,0 0-44 0 0,0 0-269 0 0,0 0-350 0 0,0 0-303 0 0,0 0-181 0 0,0 0-61 0 0,0 0 129 0 0,0 0 135 0 0,6 1 90 0 0,133-2 2069 0 0,-123-1-3168 0 0,16-3 1128 0 0,-10 4-9397 0 0,-20 1-2806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37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0 0 0,'0'0'687'0'0,"0"0"962"0"0,0 0 297 0 0,0 0 124 0 0,0 0 78 0 0,0 0-39 0 0,0 0-193 0 0,0 0-297 0 0,0 0-292 0 0,0 0-228 0 0,0 0-189 0 0,3-4 5909 0 0,-3 4-6559 0 0,20-1 698 0 0,166-38 648 0 0,243-9-428 0 0,-401 48-1090 0 0,-28 0-67 0 0,0 0 19 0 0,0 0 23 0 0,0 0 21 0 0,0 0 32 0 0,0 0 17 0 0,0 0 3 0 0,0 0 3 0 0,-5 0 2101 0 0,-8-1-1922 0 0,-56-50-209 0 0,-50-63 24 0 0,43 37-225 0 0,72 73 367 0 0,2 1-3887 0 0,-1 2-8463 0 0,3 1-877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607.196">463 52 7402 0 0,'0'0'2076'0'0,"0"0"-198"0"0,0 0-15 0 0,0 0-11 0 0,0 0-146 0 0,0 0-367 0 0,0 0-446 0 0,0 0-342 0 0,0 0-168 0 0,0 0 5 0 0,0 0 116 0 0,0 0 120 0 0,0 0 50 0 0,3 9-5 0 0,57 119 2156 0 0,-43-85-2621 0 0,-2 1 0 0 0,-2 0 0 0 0,-2 1 0 0 0,-2 0 0 0 0,-2 1 0 0 0,-2-1 0 0 0,-2 1 0 0 0,-2 1 0 0 0,-5 39-204 0 0,4-48 62 0 0,-1-33-61 0 0,1-1 0 0 0,0 0 0 0 0,1 1 0 0 0,-1-1 0 0 0,1 1 0 0 0,-1-1 0 0 0,1 0 0 0 0,1 1 0 0 0,-1-1 0 0 0,0 0 0 0 0,1 0 1 0 0,0 0-1 0 0,0 0 0 0 0,0 0 0 0 0,1 0 0 0 0,-1-1-1 0 0,1-3 41 0 0,-1-1-1 0 0,0 1 1 0 0,0-1 0 0 0,1 0-1 0 0,-1 0 1 0 0,0 0 0 0 0,0 0-1 0 0,0 0 1 0 0,0-1 0 0 0,0 1-1 0 0,-1-1 1 0 0,1 1 0 0 0,0-1 0 0 0,-1 1-1 0 0,1-1 1 0 0,-1 0 0 0 0,1 0-1 0 0,-1 0 1 0 0,0 0 0 0 0,0 0-1 0 0,0 0 1 0 0,0 0 0 0 0,0 0-1 0 0,0-1-40 0 0,6-8 57 0 0,13-22-8 0 0,-1-1 0 0 0,-2-1-1 0 0,-1 0 1 0 0,-2-1-1 0 0,-1-1 1 0 0,-2 0 0 0 0,1-17-49 0 0,9-21 24 0 0,-3 8-5 0 0,-3-2 0 0 0,-3 0 0 0 0,-1-23-19 0 0,-2 25-73 0 0,-9 67 31 0 0,0 0-26 0 0,0 0-48 0 0,0 0-68 0 0,0 0-65 0 0,0 15-828 0 0,0 31-1381 0 0,0-15-5748 0 0,0-20-3493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3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71 760 0 0,'0'0'1267'0'0,"0"0"-29"0"0,0 0 121 0 0,0 0 220 0 0,0 0 209 0 0,0 0 55 0 0,0 0-49 0 0,0 0-138 0 0,0 0-206 0 0,0 0-194 0 0,0 0-205 0 0,-2-3-167 0 0,1 2-1507 0 0,-6-9 3492 0 0,6 17 153 0 0,58 258 48 0 0,-21-139-2401 0 0,5-1 1 0 0,18 25-670 0 0,-41-103 77 0 0,-12-57 1494 0 0,-2-34-1543 0 0,2 0 0 0 0,2 0-1 0 0,2 1 1 0 0,1 0 0 0 0,3 1-1 0 0,1 0 1 0 0,15-25-28 0 0,8-31 24 0 0,-28 75-27 0 0,-1 0 0 0 0,-1 0 0 0 0,-2-1 0 0 0,0 0 1 0 0,-1 0-1 0 0,-2-1 0 0 0,0 1 0 0 0,-1-1 0 0 0,-2 1 1 0 0,-1-7 2 0 0,1 30-22 0 0,0 0 0 0 0,0 0 0 0 0,0 0 0 0 0,0 0 0 0 0,0-1 0 0 0,0 1 1 0 0,0 0-1 0 0,-1 0 0 0 0,1 0 0 0 0,0 0 0 0 0,-1 0 0 0 0,1 0 0 0 0,-1 0 0 0 0,1 0 1 0 0,-1 0-1 0 0,0 0 0 0 0,1 0 0 0 0,-1 0 0 0 0,0 0 0 0 0,0 0 0 0 0,1 0 0 0 0,-1 1 1 0 0,0-1-1 0 0,0 0 0 0 0,0 1 0 0 0,0-1 0 0 0,0 1 0 0 0,0-1 0 0 0,0 1 1 0 0,0-1-1 0 0,0 1 0 0 0,-1 0 0 0 0,1-1 0 0 0,0 1 0 0 0,0 0 22 0 0,1 0-292 0 0,-2 19-1719 0 0,2-6 298 0 0,-1 5-2113 0 0,2-6-6037 0 0,1-4-1106 0 0</inkml:trace>
  <inkml:trace contextRef="#ctx0" brushRef="#br0" timeOffset="562.959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6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9 111 912 0 0,'0'0'1702'0'0,"0"0"-443"0"0,0 0-19 0 0,0 0 210 0 0,0 0 325 0 0,0 0 196 0 0,0 0 17 0 0,0 0-147 0 0,0 0-270 0 0,0 0-284 0 0,0 0-271 0 0,-1-6-197 0 0,-1-2-1533 0 0,-2-6 4225 0 0,2 31-654 0 0,6 64-2252 0 0,3-2 0 0 0,4 1-1 0 0,4-1-604 0 0,14 114 403 0 0,-7 1-86 0 0,-7-153-276 0 0,-15-41-25 0 0,8-16 721 0 0,-4-1-717 0 0,0 2 1 0 0,1-1-1 0 0,1 0 1 0 0,1 1-1 0 0,0 0 1 0 0,0 1 0 0 0,2-1-1 0 0,0 2 1 0 0,1-1-1 0 0,0 1 1 0 0,1 1 0 0 0,0 0-1 0 0,1 0 1 0 0,0 1-1 0 0,1 0 1 0 0,0 2-1 0 0,1-1 1 0 0,0 1 0 0 0,0 1-1 0 0,1 1 1 0 0,6-2-21 0 0,-13 8 1 0 0,-1 1 0 0 0,1 0 1 0 0,-1 0-1 0 0,1 1 0 0 0,-1 0 1 0 0,0 1-1 0 0,1-1 0 0 0,-1 2 1 0 0,0-1-1 0 0,0 1 0 0 0,0 0 1 0 0,0 0-1 0 0,-1 0 0 0 0,1 1 1 0 0,-1 1-1 0 0,0-1 0 0 0,0 1 1 0 0,0 0-1 0 0,-1 0 0 0 0,0 0 1 0 0,0 1-1 0 0,0 0 0 0 0,-1 0 1 0 0,1 0-1 0 0,-1 0 0 0 0,-1 1 1 0 0,1 0-1 0 0,-1-1 0 0 0,-1 1 1 0 0,1 0-1 0 0,-1 1 0 0 0,0-1 1 0 0,0 3-2 0 0,3 8-972 0 0,7 24 2488 0 0,-10-29-5748 0 0,-1-3-5138 0 0,-1-13-2316 0 0</inkml:trace>
  <inkml:trace contextRef="#ctx0" brushRef="#br0" timeOffset="473.645">1033 501 7762 0 0,'0'0'2191'0'0,"0"0"-466"0"0,0 0-148 0 0,0 0 17 0 0,0 0-90 0 0,0 0-160 0 0,0 0-202 0 0,0 0-214 0 0,0 0-175 0 0,-32 21-123 0 0,-98 65-94 0 0,56-24 447 0 0,63-47-736 0 0,9-13-214 0 0,0 0 0 0 0,0-1 0 0 0,0 1-1 0 0,0 0 1 0 0,0 1 0 0 0,1-1 0 0 0,-1 0 0 0 0,1 0 0 0 0,-1 1 0 0 0,1-1 0 0 0,0 1 0 0 0,0-1 0 0 0,0 1 0 0 0,0-1 0 0 0,0 1 0 0 0,1 0 0 0 0,-1 0 0 0 0,1-1 0 0 0,-1 1 0 0 0,1 0 0 0 0,0 0 0 0 0,0-1 0 0 0,1 1 0 0 0,-1 0 0 0 0,0 0 0 0 0,1-1 0 0 0,0 1 0 0 0,0 0 0 0 0,0-1 0 0 0,0 1 0 0 0,0-1 0 0 0,0 1 0 0 0,0-1 0 0 0,1 0 0 0 0,-1 1 0 0 0,1-1 0 0 0,0 0 0 0 0,0 0 0 0 0,0 0 0 0 0,0 0 0 0 0,0 0 0 0 0,0-1 0 0 0,0 1 0 0 0,1-1 0 0 0,-1 1 0 0 0,0-1 0 0 0,1 0 0 0 0,-1 0 0 0 0,1 0 0 0 0,0 0 0 0 0,-1 0 0 0 0,2 0-33 0 0,11-3 104 0 0,0 0 0 0 0,0 0 0 0 0,0-2 0 0 0,-1 0 0 0 0,1 0 0 0 0,-1-1 0 0 0,0-1 0 0 0,-1-1 0 0 0,1 0 1 0 0,-1 0-1 0 0,-1-1 0 0 0,1-1 0 0 0,-2 0 0 0 0,1-1 0 0 0,-1 0 0 0 0,5-7-104 0 0,-6 9 36 0 0,78-83 331 0 0,-80 126-376 0 0,-1-9-16 0 0,-7-22-9 0 0,0 1-1 0 0,0-1 1 0 0,0 0-1 0 0,1 1 1 0 0,0-1-1 0 0,0 0 1 0 0,0 0-1 0 0,1 1 1 0 0,-1-1-1 0 0,1 0 1 0 0,0-1-1 0 0,0 1 1 0 0,0 0-1 0 0,1 0 1 0 0,-1-1-1 0 0,1 1 1 0 0,0-1-1 0 0,0 0 1 0 0,0 0-1 0 0,0 0 1 0 0,1 0-1 0 0,-1-1 1 0 0,1 1-1 0 0,0-1 1 0 0,-1 0-1 0 0,1 0 1 0 0,0 0-1 0 0,0-1 1 0 0,0 1-1 0 0,1-1 1 0 0,-1 0-1 0 0,0 0 1 0 0,1-1 34 0 0,22-3-2756 0 0,-10-4-3273 0 0,-11 3-3455 0 0</inkml:trace>
  <inkml:trace contextRef="#ctx0" brushRef="#br0" timeOffset="897.789">1580 461 10802 0 0,'0'0'1947'0'0,"0"0"-330"0"0,0 0-173 0 0,0 0-72 0 0,0 0-85 0 0,0 0-144 0 0,0 0-221 0 0,0 0-218 0 0,0 0-151 0 0,0 0-129 0 0,-17 32-121 0 0,-48 102-92 0 0,49-65 9 0 0,16-65-196 0 0,1 1 0 0 0,0-1 1 0 0,-1 0-1 0 0,1 0 0 0 0,1 0 0 0 0,-1 0 0 0 0,1 0 1 0 0,-1-1-1 0 0,1 1 0 0 0,0 0 0 0 0,1-1 1 0 0,-1 1-1 0 0,1-1 0 0 0,-1 0 0 0 0,1 0 0 0 0,0 0 1 0 0,0 0-1 0 0,0 0 0 0 0,0 0 0 0 0,1-1 1 0 0,-1 0-1 0 0,1 0 0 0 0,0 0 0 0 0,0 0 0 0 0,-1 0 1 0 0,1-1-1 0 0,0 1 0 0 0,0-1 0 0 0,0 0 1 0 0,1-1-1 0 0,-1 1-24 0 0,5 1 93 0 0,1 0 0 0 0,-1-1 1 0 0,1 0-1 0 0,-1-1 0 0 0,1 1 0 0 0,-1-2 1 0 0,1 0-1 0 0,-1 0 0 0 0,1 0 0 0 0,-1-1 1 0 0,0-1-1 0 0,0 0 0 0 0,5-1-93 0 0,4-5 126 0 0,-1-1-1 0 0,0-1 1 0 0,0 0-1 0 0,-1-1 1 0 0,0 0-1 0 0,-1-2 1 0 0,0 0-1 0 0,-2 0 1 0 0,1-1-1 0 0,-2-1 1 0 0,0 0-1 0 0,-1-1 1 0 0,0 0-1 0 0,-2-1 1 0 0,0 0-1 0 0,-1-1 1 0 0,-1 1-1 0 0,2-9-125 0 0,5-14 62 0 0,39-160-122 0 0,-51 190 40 0 0,-1-1 1 0 0,0 0-1 0 0,-1 0 0 0 0,0 1 0 0 0,-1-1 1 0 0,0 0-1 0 0,-1 0 0 0 0,0 1 1 0 0,-1-1-1 0 0,-1 1 0 0 0,1 0 1 0 0,-2 0-1 0 0,1 0 0 0 0,-2 0 0 0 0,1 1 1 0 0,-2-1 19 0 0,4 6-6 0 0,0 1-1 0 0,-1 0 1 0 0,1 0 0 0 0,-1 1 0 0 0,0-1-1 0 0,0 1 1 0 0,0 0 0 0 0,0 0 0 0 0,-1 0 0 0 0,1 0-1 0 0,-1 1 1 0 0,0 0 0 0 0,0 0 0 0 0,0 0 0 0 0,0 0-1 0 0,0 1 1 0 0,0 0 0 0 0,0 0 0 0 0,0 0-1 0 0,-1 1 1 0 0,1 0 0 0 0,0 0 0 0 0,0 0 0 0 0,0 0-1 0 0,-1 1 1 0 0,1 0 0 0 0,0 0 0 0 0,0 1 0 0 0,0-1-1 0 0,0 1 1 0 0,0 0 0 0 0,0 0 0 0 0,1 1-1 0 0,-1-1 1 0 0,1 1 0 0 0,0 0 0 0 0,-1 0 0 0 0,1 1-1 0 0,1-1 1 0 0,-1 1 0 0 0,0 1 6 0 0,-6 6 1 0 0,1 2 1 0 0,1-1-1 0 0,0 1 0 0 0,1 0 1 0 0,0 1-1 0 0,1 0 0 0 0,0 0 1 0 0,1 0-1 0 0,1 1 0 0 0,1 0 1 0 0,0-1-1 0 0,0 1 0 0 0,2 0 1 0 0,0 1-1 0 0,0-1 0 0 0,1 0 1 0 0,1 0-1 0 0,1 0 0 0 0,1 1-1 0 0,-1 1 11 0 0,1-1-1 0 0,1 0 0 0 0,0 0 1 0 0,1-1-1 0 0,1 1 1 0 0,1-1-1 0 0,0-1 0 0 0,1 1 1 0 0,0-1-1 0 0,1 0 1 0 0,1-1-1 0 0,0 0 0 0 0,1-1 1 0 0,0 0-1 0 0,1 0 0 0 0,0-1 1 0 0,1-1-1 0 0,4 2-10 0 0,13 10 44 0 0,2-2-1 0 0,0-1 0 0 0,2-1 1 0 0,0-2-1 0 0,0-2 1 0 0,2-1-1 0 0,17 4-43 0 0,74 10-551 0 0,-100-26-3318 0 0,-1-3-3776 0 0,-15-2-4952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3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1272 0 0,'0'0'3782'0'0,"0"0"-1254"0"0,0 0-580 0 0,0 0-210 0 0,0 0-5 0 0,0 0-34 0 0,0 0-220 0 0,0 0-360 0 0,0 0-360 0 0,0 0-217 0 0,0 0-90 0 0,23 0 3391 0 0,223 6 559 0 0,175-5-2955 0 0,-420-1-1429 0 0,-1 0 8 0 0,0 0-4 0 0,0 0 4 0 0,0 0-3 0 0,0 0 11 0 0,0 0-8 0 0,0 0-2 0 0,0 0-1 0 0,0 0-6 0 0,0 0-1 0 0,0 0-4 0 0,0 0-12 0 0,-17-8-12573 0 0,10 9 6015 0 0,-1-1-3321 0 0</inkml:trace>
  <inkml:trace contextRef="#ctx0" brushRef="#br0" timeOffset="580.252">89 535 4233 0 0,'0'0'3103'0'0,"0"0"-592"0"0,0 0-455 0 0,0 0-211 0 0,0 0-148 0 0,0 0-202 0 0,0 0-319 0 0,0 0-356 0 0,0 0-260 0 0,0 0-126 0 0,0 0-26 0 0,0 0 26 0 0,0 0 37 0 0,2 11 5601 0 0,472-11-3233 0 0,-290 0-2476 0 0,-183 0-352 0 0,-1 0 2 0 0,0 0 1 0 0,0 0 12 0 0,0 0 2 0 0,0 0 11 0 0,0 0 5 0 0,0 0-5 0 0,0 0 9 0 0,0 0-14 0 0,0 0-10 0 0,0 0-5 0 0,0 0 1 0 0,0 0-9 0 0,-8-3-395 0 0,2 2-4559 0 0,2 1 2586 0 0,-1 0-1533 0 0,2 0-3188 0 0,1 0-4869 0 0</inkml:trace>
  <inkml:trace contextRef="#ctx0" brushRef="#br0" timeOffset="1553.376">429 1 2889 0 0,'0'0'3164'0'0,"0"0"-833"0"0,0 0-406 0 0,0 0-107 0 0,0 0-38 0 0,0 0-78 0 0,0 0-247 0 0,0 0-376 0 0,0 0-350 0 0,0 0-220 0 0,0 0-99 0 0,0 0-33 0 0,0 4 2853 0 0,34 18-788 0 0,191 107-36 0 0,-68 4-2023 0 0,-86-57-331 0 0,-33-25 65 0 0,-38-50-120 0 0,0-1 15 0 0,0 0 3 0 0,0 0-20 0 0,0 0 38 0 0,0 0 33 0 0,0 0 27 0 0,0 0 16 0 0,0 0 3 0 0,0 0-5 0 0,0 0-26 0 0,0 0-17 0 0,0 0 11 0 0,0 0-7 0 0,0 0-23 0 0,0 0-6 0 0,0 0-4 0 0,0 0 6 0 0,0 0 7 0 0,0 0-19 0 0,0 0-5 0 0,0 0-10 0 0,0 0-36 0 0,0 0 24 0 0,0 0 8 0 0,0 0-6 0 0,0 0 24 0 0,0 0-9 0 0,0 0-8 0 0,0 0 9 0 0,0 0 13 0 0,0 0-28 0 0,0 0 6 0 0,0 0-7 0 0,0 0-16 0 0,0 0 17 0 0,0 0-6 0 0,0 0 0 0 0,0 0-21 0 0,0 0 13 0 0,-6 5 0 0 0,-38 46 73 0 0,-2-1 1 0 0,-2-3 0 0 0,-3-1-1 0 0,-1-3 1 0 0,-2-2 0 0 0,-35 18-65 0 0,-72 52 104 0 0,140-90-35 0 0,20-20-82 0 0,1-1 13 0 0,0 0-3 0 0,0 0 10 0 0,0 0 8 0 0,0 0 3 0 0,0 0 8 0 0,4-7 130 0 0,-4 7-264 0 0,4-10-4285 0 0,1 5-6320 0 0,-1 5-2247 0 0</inkml:trace>
  <inkml:trace contextRef="#ctx0" brushRef="#br0" timeOffset="3776.303">654 314 0 0 0,'0'0'208'0'0,"0"0"444"0"0,0 0 91 0 0,0 0-20 0 0,0 0 21 0 0,-1 0-895 0 0,-1 0 11859 0 0,1 0-9721 0 0,125 0 2234 0 0,-89 4-3847 0 0,-31-1-353 0 0,-8 2 304 0 0,-13 1-11107 0 0,13-6 449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715 30 0 0 0,'0'0'1220'0'0,"0"0"429"0"0,0 0 52 0 0,0 0-202 0 0,0 0-248 0 0,0 0-193 0 0,0 0-97 0 0,0 0-6 0 0,0 0 27 0 0,-4 6 7612 0 0,2-4-7957 0 0,-58 1 188 0 0,0 3 0 0 0,1 3 1 0 0,-36 10-826 0 0,2 0 453 0 0,-148 38 1218 0 0,227-45-84 0 0,52 32-1066 0 0,55 16-13 0 0,-31-35-315 0 0,2-2-1 0 0,1-3 0 0 0,1-2 1 0 0,9-2-193 0 0,57 25 270 0 0,-128-39-337 0 0,-4-2 94 0 0,0 0-1 0 0,0 0 1 0 0,-1 0 0 0 0,1 0 0 0 0,0 1 0 0 0,0-1 0 0 0,0 0 0 0 0,0 0 0 0 0,0 0 0 0 0,0 0 0 0 0,-1 0 0 0 0,1 0 0 0 0,0 1 0 0 0,0-1 0 0 0,0 0 0 0 0,0 0 0 0 0,0 0 0 0 0,0 0 0 0 0,0 1 0 0 0,0-1 0 0 0,0 0 0 0 0,0 0-1 0 0,0 0 1 0 0,0 0 0 0 0,-1 1 0 0 0,1-1 0 0 0,0 0 0 0 0,0 0 0 0 0,1 0 0 0 0,-1 0 0 0 0,0 1 0 0 0,0-1 0 0 0,0 0-27 0 0,-1 0 57 0 0,1 0 9 0 0,-19 8 187 0 0,-221 69-217 0 0,0 26 81 0 0,117-45-149 0 0,63-28 71 0 0,110-19-154 0 0,113 9 327 0 0,2-8 1 0 0,100-7-213 0 0,-202-1 106 0 0,-63-4-103 0 0,0 0-6 0 0,0 0 6 0 0,0 0-8 0 0,0 0 1 0 0,0 0 10 0 0,0 0-12 0 0,0 0 11 0 0,0 0 8 0 0,0 0-10 0 0,-3-6-3621 0 0,1-7-6914 0 0,2 10-997 0 0</inkml:trace>
  <inkml:trace contextRef="#ctx0" brushRef="#br0" timeOffset="898.204">1188 53 544 0 0,'0'0'2497'0'0,"0"0"50"0"0,0 0-73 0 0,0 0-214 0 0,0 0-323 0 0,0 0-374 0 0,0 0-363 0 0,0 0-301 0 0,0 0-182 0 0,0 0-122 0 0,0 0-72 0 0,0 0-54 0 0,7 11 904 0 0,-6 69 1843 0 0,-7 134-1026 0 0,-24 87-1622 0 0,23-293-697 0 0,7-8 94 0 0,-19-3-981 0 0,-35-21-2174 0 0,37 13-1735 0 0,4-2-5408 0 0,9 9 4389 0 0</inkml:trace>
  <inkml:trace contextRef="#ctx0" brushRef="#br0" timeOffset="1317.233">729 1 3977 0 0,'0'0'2902'0'0,"0"0"-786"0"0,0 0-605 0 0,0 0-197 0 0,0 0 2 0 0,0 0 87 0 0,0 0-4 0 0,0 0-124 0 0,0 0-144 0 0,0 0-166 0 0,0 0-163 0 0,0 0-94 0 0,35 2-52 0 0,110 5-13 0 0,259 6 2722 0 0,-235-6-3032 0 0,-169-7-374 0 0,0 0-35 0 0,0 0-23 0 0,0 0-30 0 0,0 0-49 0 0,0 0-86 0 0,-10 15-1573 0 0,-20 10-2002 0 0,9-12-3466 0 0,17-11 5262 0 0,-2 2-7962 0 0</inkml:trace>
  <inkml:trace contextRef="#ctx0" brushRef="#br0" timeOffset="1567.678">753 634 8058 0 0,'0'0'1293'0'0,"0"0"-563"0"0,0 0-107 0 0,0 0 325 0 0,0 0 351 0 0,0 0 277 0 0,0 0 70 0 0,0 0-125 0 0,0 0-120 0 0,0 0-205 0 0,0 0-229 0 0,0 0-164 0 0,32 5-100 0 0,99 12-71 0 0,9-13 753 0 0,19-13 263 0 0,-78 3-2887 0 0,0 3-7654 0 0,-79 3-2123 0 0</inkml:trace>
  <inkml:trace contextRef="#ctx0" brushRef="#br0" timeOffset="2307.172">1457 826 2649 0 0,'0'0'3662'0'0,"0"0"-874"0"0,0 0-445 0 0,0 0-29 0 0,0 0-16 0 0,0 0-169 0 0,0 0-304 0 0,0 0-366 0 0,0 0-411 0 0,0 0-330 0 0,0 0-193 0 0,0 0-113 0 0,0 0 3 0 0,5-13 15 0 0,41-82 583 0 0,32-15 34 0 0,44 15-741 0 0,-121 95-317 0 0,0 0 1 0 0,0-1 0 0 0,1 1-1 0 0,-1 0 1 0 0,0-1 0 0 0,1 1-1 0 0,-1 0 1 0 0,0 0 0 0 0,1 0-1 0 0,-1 1 1 0 0,1-1 0 0 0,-1 0-1 0 0,0 0 1 0 0,1 1 0 0 0,-1-1-1 0 0,0 1 1 0 0,0-1 0 0 0,1 1-1 0 0,-1-1 1 0 0,0 1 0 0 0,0 0-1 0 0,0-1 1 0 0,0 1 0 0 0,0 0-1 0 0,0 0 1 0 0,0 0 0 0 0,0 0-1 0 0,0 0 1 0 0,0 0 0 0 0,0 0-1 0 0,-1 0 1 0 0,1 1 0 0 0,0-1 0 0 0,-1 0-1 0 0,1 0 1 0 0,-1 1 0 0 0,1-1-1 0 0,-1 0 1 0 0,0 1 0 0 0,0-1-1 0 0,1 0 1 0 0,-1 1 0 0 0,0-1-1 0 0,0 0 1 0 0,0 1 0 0 0,0-1-1 0 0,-1 0 1 0 0,1 1 0 0 0,0-1-1 0 0,-1 0 1 0 0,1 1 0 0 0,0-1-1 0 0,-1 0 1 0 0,0 2 10 0 0,2 106-176 0 0,22-112 387 0 0,124-108 10 0 0,-19 42-281 0 0,-116 110-169 0 0,-19 90 291 0 0,0-62 773 0 0,8-39-3664 0 0,-1-8-5104 0 0,0-21-2935 0 0</inkml:trace>
  <inkml:trace contextRef="#ctx0" brushRef="#br0" timeOffset="2816.46">2287 627 312 0 0,'0'0'2166'0'0,"0"0"148"0"0,0 0 161 0 0,0 0 45 0 0,0 0-147 0 0,0 0-369 0 0,0 0-454 0 0,0 0-410 0 0,-3 35-253 0 0,-9 110-185 0 0,-6-35 630 0 0,-6 1-52 0 0,17-88-61 0 0,13-29 2374 0 0,14-39-3432 0 0,3 1 0 0 0,1 1-1 0 0,2 0 1 0 0,2 3 0 0 0,29-33-161 0 0,-40 54 5 0 0,1 1 0 0 0,1 1 1 0 0,1 1-1 0 0,0 0 0 0 0,1 2 0 0 0,1 0 1 0 0,0 1-1 0 0,1 2 0 0 0,0 0 0 0 0,1 1 0 0 0,22-5-5 0 0,-41 12-3 0 0,0 1 0 0 0,-1 0 0 0 0,2 0 1 0 0,-1 0-1 0 0,0 1 0 0 0,0-1 0 0 0,0 1 0 0 0,1 1 0 0 0,-1-1 0 0 0,0 1 0 0 0,1 0 0 0 0,-1 0 0 0 0,0 0 0 0 0,1 1 0 0 0,-1 0 0 0 0,0 0 0 0 0,1 0 0 0 0,-1 1 0 0 0,0 0 0 0 0,0 0 0 0 0,0 0 0 0 0,0 0 0 0 0,-1 1 0 0 0,1 0 0 0 0,-1 0 0 0 0,1 0 0 0 0,-1 0 0 0 0,0 1 0 0 0,0 0 0 0 0,-1 0 1 0 0,1 0-1 0 0,-1 0 0 0 0,0 0 0 0 0,0 1 0 0 0,0-1 0 0 0,2 6 3 0 0,-2-5 29 0 0,-1 1 1 0 0,1 0 0 0 0,-1 0 0 0 0,0 1 0 0 0,-1-1 0 0 0,0 0-1 0 0,0 1 1 0 0,0-1 0 0 0,0 1 0 0 0,-1-1 0 0 0,0 1-1 0 0,-1-1 1 0 0,1 1 0 0 0,-1-1 0 0 0,-1 0 0 0 0,1 1-1 0 0,-1-1 1 0 0,0 0 0 0 0,0 0 0 0 0,-1 0 0 0 0,0 0-1 0 0,0 0 1 0 0,0-1 0 0 0,-1 1 0 0 0,0-1 0 0 0,0 0-1 0 0,0 0 1 0 0,0-1 0 0 0,-1 1 0 0 0,0-1 0 0 0,0 0-1 0 0,0 0 1 0 0,-1 0 0 0 0,1-1 0 0 0,-1 0 0 0 0,0 0 0 0 0,0 0-1 0 0,0-1 1 0 0,0 0 0 0 0,0 0 0 0 0,0 0 0 0 0,-1-1-1 0 0,0 0-29 0 0,-11 1 51 0 0,0 0-1 0 0,0-2 1 0 0,0 0-1 0 0,0-1 1 0 0,0 0-1 0 0,0-2 0 0 0,1 0 1 0 0,-15-5-51 0 0,24 6-173 0 0,1 0 0 0 0,-1-1 0 0 0,1 0 0 0 0,0 0-1 0 0,0-1 1 0 0,0 0 0 0 0,1 0 0 0 0,-1-1 0 0 0,1 1 0 0 0,0-1 0 0 0,0-1 0 0 0,1 1 0 0 0,-1-1 0 0 0,1 0 0 0 0,1 0-1 0 0,-1-1 1 0 0,1 1 0 0 0,0-1 0 0 0,0 0 0 0 0,1 0 0 0 0,-2-5 173 0 0,1-11-2675 0 0,4 8-2252 0 0,0 2-6846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33 0 0 0,'0'0'293'0'0,"0"0"852"0"0,0 0 483 0 0,0 0 222 0 0,0 0-41 0 0,0 0-298 0 0,0 0-314 0 0,0 0-250 0 0,0 0-135 0 0,0 0 100 0 0,0 0 91 0 0,0 0 46 0 0,-3-21 4015 0 0,-2 18-4906 0 0,-1 2 0 0 0,0-1 0 0 0,0 0 0 0 0,-1 1 0 0 0,1 0 0 0 0,0 1 0 0 0,0-1 0 0 0,0 1 0 0 0,-1 0 0 0 0,1 1 0 0 0,0-1 0 0 0,0 1 0 0 0,0 0 0 0 0,0 1 0 0 0,0 0 0 0 0,0 0 0 0 0,0 0 0 0 0,0 1 0 0 0,1-1 0 0 0,-1 1 0 0 0,1 1 0 0 0,0-1 0 0 0,0 1 0 0 0,-4 3-158 0 0,-2 2 47 0 0,1-1-1 0 0,0 2 1 0 0,0-1 0 0 0,1 2-1 0 0,0-1 1 0 0,1 1-1 0 0,0 0 1 0 0,1 1 0 0 0,1 0-1 0 0,-6 12-46 0 0,10-21 22 0 0,0 1-1 0 0,0-1 0 0 0,0 0 1 0 0,1 1-1 0 0,-1 0 0 0 0,1-1 1 0 0,0 1-1 0 0,0 0 0 0 0,0-1 0 0 0,1 1 1 0 0,-1 0-1 0 0,1 0 0 0 0,0 0 1 0 0,0-1-1 0 0,0 1 0 0 0,1 0 1 0 0,-1 0-1 0 0,1 0 0 0 0,0-1 1 0 0,0 1-1 0 0,0 0 0 0 0,1-1 0 0 0,-1 1 1 0 0,1-1-1 0 0,0 1 0 0 0,0-1 1 0 0,0 0-1 0 0,0 0 0 0 0,1 0 1 0 0,-1 0-1 0 0,1 0 0 0 0,-1-1 1 0 0,1 1-1 0 0,0-1 0 0 0,0 1 0 0 0,1-1 1 0 0,-1 0-1 0 0,0 0 0 0 0,1-1 1 0 0,-1 1-1 0 0,1-1 0 0 0,-1 0 1 0 0,1 0-1 0 0,3 1-21 0 0,0-2 97 0 0,1 1 0 0 0,0-2 0 0 0,-1 1 0 0 0,1-1 0 0 0,-1 0 0 0 0,1-1 0 0 0,-1 1 0 0 0,0-2 0 0 0,1 1 0 0 0,-1-1 0 0 0,0 0 0 0 0,5-3-97 0 0,242-181 982 0 0,-229 222-906 0 0,-15-15 22 0 0,-7-10-80 0 0,1 1 0 0 0,1-1 0 0 0,0 0-1 0 0,0 0 1 0 0,1-1 0 0 0,1 0 0 0 0,-1 0 0 0 0,1 0-1 0 0,1-1 1 0 0,0 0 0 0 0,0 0 0 0 0,0-1-1 0 0,1 0 1 0 0,0 0 0 0 0,0-1 0 0 0,1 0 0 0 0,0-1-1 0 0,0 0-17 0 0,53 6-1335 0 0,-49-11-2652 0 0,0 0-3504 0 0,-10 0-4560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0 0 0,'0'0'2122'0'0,"0"0"218"0"0,0 0 134 0 0,0 0-32 0 0,0 0-263 0 0,0 0-398 0 0,0 0-431 0 0,0 0-385 0 0,0 0-275 0 0,0 0-136 0 0,0 0-38 0 0,0 0 103 0 0,0 0 73 0 0,7 0 13 0 0,412 7 5271 0 0,-166 7-4898 0 0,-150-2-862 0 0,-87-5 1622 0 0,-16-7-1738 0 0,-16-8 376 0 0,-94-69-408 0 0,4-7 52 0 0,106 84-101 0 0,0 0 1 0 0,3-1-1605 0 0,10-1-847 0 0,-2 5-2848 0 0,-3 0-6665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16 808 0 0,'0'0'2722'0'0,"0"0"-423"0"0,0 0-400 0 0,0 0-109 0 0,0 0-8 0 0,0 0-101 0 0,0 0-252 0 0,0 0-329 0 0,0 0-304 0 0,0 0-200 0 0,0 0-90 0 0,5 6 5723 0 0,-5-5-5818 0 0,0-1-36 0 0,0 0-41 0 0,0 0-47 0 0,0 0-42 0 0,0 0-5 0 0,0 0-46 0 0,24 4 1526 0 0,14 2-1360 0 0,1-1-1 0 0,0-2 0 0 0,-1-2 1 0 0,1-2-1 0 0,0-1 1 0 0,7-3-360 0 0,99-9 458 0 0,-119 13-383 0 0,-26 1-64 0 0,0 0-1 0 0,0 0-8 0 0,0 0 10 0 0,0 0-16 0 0,0 0 16 0 0,0 0 9 0 0,0 0-5 0 0,0 0-5 0 0,0 0 5 0 0,-1-14-2434 0 0,1 11-2115 0 0,-1 2-3598 0 0,1 1-3426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0,'0'0'2462'0'0,"0"0"-620"0"0,0 0-395 0 0,0 0-27 0 0,0 0 86 0 0,0 0 30 0 0,0 0-158 0 0,0 0-275 0 0,0 0-165 0 0,0 0 123 0 0,0 0 83 0 0,0 0 52 0 0,0 0-28 0 0,13 4-251 0 0,105 21 1058 0 0,129-36-310 0 0,-225 18-3402 0 0,-14 0-9067 0 0,-6-6-1749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85 1000 0 0,'0'0'2043'0'0,"0"0"23"0"0,0 0 59 0 0,0 0 34 0 0,0 0-48 0 0,0 0-131 0 0,0 0-247 0 0,0 0-269 0 0,0 0-295 0 0,0 0-280 0 0,0 0-209 0 0,0 0-143 0 0,-13-1-66 0 0,-34-2 2000 0 0,268 8 1437 0 0,109 16-2621 0 0,-235-14-1035 0 0,-114-23 2246 0 0,-31-52-2445 0 0,34 39 16 0 0,16 28-73 0 0,0 1 12 0 0,0 0 14 0 0,0 0-4 0 0,0 0-20 0 0,0 0-6 0 0,-2 1-1645 0 0,-5 2-9220 0 0,6 1-975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2152 0 0,'0'0'2917'0'0,"0"0"-564"0"0,0 0-384 0 0,0 0 12 0 0,0 0 113 0 0,0 0-30 0 0,0 0-278 0 0,0 0-431 0 0,0 0-371 0 0,0 0-259 0 0,0 0-129 0 0,0 0-107 0 0,0 0-75 0 0,1-2-46 0 0,2-8-61 0 0,-3 7-32 0 0,0 3-40 0 0,0 0-39 0 0,0 0-42 0 0,3 24 783 0 0,-2 12-747 0 0,-1 0 1 0 0,-2 0 0 0 0,-2-1-1 0 0,-1 1 1 0 0,-2-1 0 0 0,-1 0-1 0 0,-2 0 1 0 0,-1-1 0 0 0,-2-1 0 0 0,-1 0-1 0 0,-2 0 1 0 0,-3 1-191 0 0,-115 212 121 0 0,88-114-54 0 0,42-116-52 0 0,4-16-23 0 0,0 1 12 0 0,0 1 5 0 0,0-1 7 0 0,0-1 5 0 0,0 0-5 0 0,0 0-5 0 0,0 0 2 0 0,0 0-3 0 0,0 0 0 0 0,0 0 12 0 0,0 0 0 0 0,0 0 0 0 0,0 0 10 0 0,0 0-14 0 0,0 0-7 0 0,0 0-4 0 0,0 0-23 0 0,0 0 22 0 0,24 3 367 0 0,4 1-143 0 0,1-1 0 0 0,-1-2 0 0 0,0 0 1 0 0,1-2-1 0 0,-1-2 0 0 0,25-4-230 0 0,120-18 450 0 0,-58 16-196 0 0,-114 9-242 0 0,-1 0 10 0 0,0 0-17 0 0,0 0 16 0 0,0 0-6 0 0,0 0-10 0 0,0 0-47 0 0,0 0 36 0 0,0 0 8 0 0,0 0-18 0 0,0 0 25 0 0,0 0-8 0 0,0 0 10 0 0,0 0 1 0 0,0 0 1 0 0,0 0-26 0 0,0 0 5 0 0,0 0 11 0 0,-3-1-1837 0 0,-5-8-5495 0 0,6 7 3025 0 0,2-1-7736 0 0</inkml:trace>
  <inkml:trace contextRef="#ctx0" brushRef="#br0" timeOffset="447.525">829 619 13267 0 0,'0'0'1963'0'0,"0"0"-712"0"0,0 0-472 0 0,0 0 25 0 0,0 0 215 0 0,0 0 120 0 0,0 0-72 0 0,0 0-195 0 0,0 0-197 0 0,0 0-118 0 0,0 0-78 0 0,0 0-79 0 0,-5 17-73 0 0,-38 116 665 0 0,-25 22-157 0 0,31-73-727 0 0,44-120-7982 0 0,-4 28 6180 0 0,5-8-5842 0 0,-2 10-1894 0 0</inkml:trace>
  <inkml:trace contextRef="#ctx0" brushRef="#br0" timeOffset="757.092">869 590 528 0 0,'0'0'2330'0'0,"0"0"-272"0"0,0 0 1 0 0,0 0 137 0 0,0 0 30 0 0,0 0-211 0 0,0 0-396 0 0,0 0-423 0 0,0 0-293 0 0,0 0-151 0 0,0 0-30 0 0,0 0-6 0 0,0 0-20 0 0,-11 0 1798 0 0,88 7 1462 0 0,112-32-2989 0 0,-185 23-3374 0 0,-18 7-6781 0 0,10-1-2169 0 0</inkml:trace>
  <inkml:trace contextRef="#ctx0" brushRef="#br0" timeOffset="1016.283">748 737 3737 0 0,'0'0'2600'0'0,"0"0"-478"0"0,0 0-225 0 0,0 0-1 0 0,0 0-56 0 0,0 0-235 0 0,0 0-409 0 0,0 0-411 0 0,0 0-315 0 0,0 0-189 0 0,0 0-19 0 0,0 0 172 0 0,0 0 165 0 0,0 5 139 0 0,-1-4-676 0 0,1 0 1 0 0,0 0-1 0 0,0 1 1 0 0,0-1-1 0 0,0 0 1 0 0,0 0-1 0 0,0 0 1 0 0,1 1 0 0 0,-1-1-1 0 0,0 0 1 0 0,1 0-1 0 0,-1 0 1 0 0,0 0-1 0 0,1 1 1 0 0,-1-1-1 0 0,1 0 1 0 0,0 0-1 0 0,-1 0 1 0 0,1 0-1 0 0,0 0 1 0 0,0-1-1 0 0,0 1 1 0 0,0 0 0 0 0,-1 0-1 0 0,1 0 1 0 0,0-1-1 0 0,0 1 1 0 0,1 0-1 0 0,-1-1 1 0 0,0 1-1 0 0,0-1 1 0 0,0 1-1 0 0,0-1 1 0 0,0 0-1 0 0,0 1 1 0 0,1-1 0 0 0,-1 0-1 0 0,0 0 1 0 0,0 0-1 0 0,1 0 1 0 0,-1 0-1 0 0,0 0 1 0 0,0 0-1 0 0,0-1 1 0 0,1 1-1 0 0,-1 0-62 0 0,160-22 2117 0 0,-103 2-3264 0 0,-37 6-9466 0 0,-18 11-1210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0 0 0,'0'0'1154'0'0,"0"0"325"0"0,0 0 360 0 0,0 0 216 0 0,0 0-28 0 0,0 0-283 0 0,0 0-319 0 0,0 0-237 0 0,0 0-123 0 0,0 0-28 0 0,0-3 5103 0 0,132 1-897 0 0,64-10-3721 0 0,-117 11-1246 0 0,-79 1-297 0 0,0 0-10 0 0,9 0-4278 0 0,-4 3-475 0 0,-5-3 3308 0 0,2 1-10104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 8922 0 0,'0'0'2343'0'0,"0"0"-439"0"0,0 0-299 0 0,0 0-61 0 0,0 0 4 0 0,0 0-178 0 0,0 0-326 0 0,0 0-376 0 0,0 0-294 0 0,0 0-198 0 0,0 0-80 0 0,0 0-28 0 0,0 0-23 0 0,-8-4 385 0 0,8 88 2685 0 0,1-54-2476 0 0,-12 55 609 0 0,-147 177-354 0 0,99-163-874 0 0,3 3 0 0 0,-28 75-20 0 0,59-85-28 0 0,25-92 21 0 0,0 0 2 0 0,0 0 11 0 0,0 0 13 0 0,0 0 13 0 0,0 0-11 0 0,0 0 3 0 0,0 0 4 0 0,0 0-5 0 0,0 0 12 0 0,0 0-2 0 0,0 0-1 0 0,0 0-1 0 0,0 0-3 0 0,0 0 6 0 0,0 0-7 0 0,0 0-6 0 0,0 0-10 0 0,0 0-3 0 0,20-3 61 0 0,170-22 481 0 0,82-5-303 0 0,-248 29-205 0 0,-24 1-55 0 0,0 0 21 0 0,0 0 4 0 0,0 0 8 0 0,0 0-4 0 0,0 0-7 0 0,0 0 3 0 0,0 0 12 0 0,0 0-16 0 0,0 0-18 0 0,0 0-1 0 0,0 0-2 0 0,0 0-2 0 0,0 0-20 0 0,0 0-9 0 0,0 0-18 0 0,-1-5-819 0 0,-1 0-3234 0 0,2 0-4146 0 0,0 2-3509 0 0</inkml:trace>
  <inkml:trace contextRef="#ctx0" brushRef="#br0" timeOffset="358.867">937 677 11626 0 0,'0'0'2832'0'0,"0"0"-1460"0"0,0 0-764 0 0,0 0-34 0 0,0 0 164 0 0,0 0 144 0 0,0 0 17 0 0,0 0-80 0 0,0 0 34 0 0,0 0-11 0 0,0 0 29 0 0,0 0-10 0 0,0 0-175 0 0,1 16-96 0 0,0 51-118 0 0,-13-17 174 0 0,-90 159 127 0 0,92-191-1612 0 0,18-29-3764 0 0,7-14 323 0 0,-4 4-5263 0 0,-4 13 1864 0 0</inkml:trace>
  <inkml:trace contextRef="#ctx0" brushRef="#br0" timeOffset="615.787">698 563 5017 0 0,'0'0'1059'0'0,"0"0"-511"0"0,0 0-48 0 0,0 0 535 0 0,0 0 532 0 0,0 0 408 0 0,0 0 78 0 0,0 0-317 0 0,0 0-280 0 0,0 0-231 0 0,0 0-160 0 0,0 0-102 0 0,0 0-85 0 0,29 9-82 0 0,95 29-55 0 0,0-20 905 0 0,-88-17-1290 0 0,183-1 659 0 0,-219 0-1110 0 0,0 0-76 0 0,0 0-102 0 0,-35 20-5423 0 0,20-6-1373 0 0,4-7-4090 0 0</inkml:trace>
  <inkml:trace contextRef="#ctx0" brushRef="#br0" timeOffset="866.763">617 1031 9306 0 0,'0'0'1611'0'0,"0"0"-191"0"0,0 0 109 0 0,0 0 331 0 0,0 0 118 0 0,0 0-278 0 0,0 0-384 0 0,0 0-378 0 0,0 0-262 0 0,0 0-152 0 0,33 0-117 0 0,105 2-110 0 0,-14-12 142 0 0,-56 0-455 0 0,16-2-3166 0 0,-64 6-1466 0 0,-13 2-274 0 0,3 3-6311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4281 0 0,'0'0'2913'0'0,"0"0"-1377"0"0,0 0-704 0 0,0 0-57 0 0,0 0 214 0 0,0 0 316 0 0,0 0 207 0 0,0 0 31 0 0,0 0-127 0 0,0 0-243 0 0,0 0-244 0 0,0 0-183 0 0,35 2-101 0 0,111 6-55 0 0,211-7 2293 0 0,-162-1-2179 0 0,-209 0 2854 0 0,-61-66-3382 0 0,-38-44-92 0 0,95 92-46 0 0,-23-45-579 0 0,41 63 64 0 0,0 0-310 0 0,0 0-557 0 0,0 0-786 0 0,0 0-1288 0 0,0 0-3436 0 0,0 0-4951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23.0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1845 0 0 0,'0'0'968'0'0,"0"0"339"0"0,0 0 8 0 0,0 0-160 0 0,0 0-215 0 0,0 0-172 0 0,0 0-115 0 0,0 0-52 0 0,26-21-1 0 0,82-67 11 0 0,-40 46 660 0 0,287-149 4253 0 0,106-63-2988 0 0,-26-26-1138 0 0,-215 155-930 0 0,219-79 353 0 0,-353 158 41 0 0,-90 49 1322 0 0,4-3-2121 0 0,-6 3-2 0 0,-1-1 0 0 0,0-1 0 0 0,1 1 0 0 0,-1-1 0 0 0,0 0 0 0 0,0-1 0 0 0,0 0 0 0 0,0 0 0 0 0,0 0 0 0 0,1-1 0 0 0,-1 0 0 0 0,0 0 0 0 0,0-1 0 0 0,1 0 0 0 0,-1 0 0 0 0,1 0 0 0 0,-1-1 0 0 0,1 0 0 0 0,0 0 0 0 0,0-1 0 0 0,1 0 0 0 0,-2 0-61 0 0,-47-36 326 0 0,14 11 85 0 0,32 61-858 0 0,-15 167 493 0 0,23-8-72 0 0,15-146 355 0 0,-6-72 260 0 0,5 0-597 0 0,1 1 0 0 0,1 1 0 0 0,1 1 0 0 0,1 0 0 0 0,1 1 0 0 0,18-16 8 0 0,-18 18-1 0 0,66-81-533 0 0,-79 91-2226 0 0,-6 8-1376 0 0,1-2-3524 0 0,-1 5-3816 0 0</inkml:trace>
  <inkml:trace contextRef="#ctx0" brushRef="#br0" timeOffset="347.847">2775 122 5617 0 0,'0'0'2569'0'0,"0"0"-934"0"0,0 0-359 0 0,0 0 36 0 0,0 0 77 0 0,0 0-6 0 0,0 0-175 0 0,0 0-288 0 0,0 0-240 0 0,0 0-177 0 0,0 0-115 0 0,0 0-100 0 0,-34 12-41 0 0,-108 40-31 0 0,138-51-199 0 0,-1 0 0 0 0,1 1 0 0 0,-1 0 0 0 0,1 0 0 0 0,0 0 1 0 0,0 1-1 0 0,0-1 0 0 0,0 1 0 0 0,0 0 0 0 0,0 0 0 0 0,1 0 0 0 0,0 1 0 0 0,-1-1 0 0 0,1 1 1 0 0,0 0-1 0 0,1 0 0 0 0,-1 0 0 0 0,0 2-17 0 0,-4 7 65 0 0,-3 2-41 0 0,1 1-1 0 0,0 0 1 0 0,1 0 0 0 0,1 1-1 0 0,0 0 1 0 0,2 1-1 0 0,0-1 1 0 0,1 1-1 0 0,0 0 1 0 0,2 0-1 0 0,0 0 1 0 0,1 1 0 0 0,1-1-1 0 0,0 0 1 0 0,3 13-24 0 0,-2-24 14 0 0,1-1 0 0 0,0 0 0 0 0,0 1 0 0 0,0-1 0 0 0,1 0 0 0 0,0 0 0 0 0,0 0 1 0 0,0 0-1 0 0,1-1 0 0 0,0 1 0 0 0,0-1 0 0 0,1 0 0 0 0,-1 0 0 0 0,1-1 0 0 0,0 1 0 0 0,0-1 1 0 0,0 0-1 0 0,1-1 0 0 0,0 1 0 0 0,-1-1 0 0 0,1 0 0 0 0,0 0 0 0 0,1-1 0 0 0,-1 0 0 0 0,0 0 1 0 0,1 0-1 0 0,-1-1 0 0 0,4 1-14 0 0,6 0 156 0 0,-1-1 1 0 0,1 0 0 0 0,-1-1-1 0 0,1 0 1 0 0,-1-1-1 0 0,1-1 1 0 0,-1-1 0 0 0,1 0-1 0 0,-1-1 1 0 0,0 0-1 0 0,11-6-156 0 0,-7 2 152 0 0,-1 0 0 0 0,-1 0 0 0 0,1-2 0 0 0,-1 0 0 0 0,-1-1-1 0 0,0-1 1 0 0,-1 0 0 0 0,0-1 0 0 0,-1-1 0 0 0,0 0-1 0 0,-1-1 1 0 0,-1 0 0 0 0,0-1 0 0 0,-2-1 0 0 0,1 0 0 0 0,-2 0-1 0 0,0-1 1 0 0,-1 0 0 0 0,-1 0 0 0 0,-1-1 0 0 0,0 0 0 0 0,-2 0-1 0 0,0 0 1 0 0,-1-1 0 0 0,0-6-152 0 0,-2 17-102 0 0,-1 0 0 0 0,1-1 1 0 0,-2 1-1 0 0,1-1 0 0 0,-1 1 1 0 0,-1-1-1 0 0,0 1 0 0 0,0 0 0 0 0,0 0 1 0 0,-1 0-1 0 0,-1 0 0 0 0,0 0 0 0 0,0 1 1 0 0,0 0-1 0 0,-1-1 0 0 0,0 2 1 0 0,-1-1-1 0 0,0 1 0 0 0,0-1 0 0 0,-1 2 1 0 0,1-1-1 0 0,-2 1 0 0 0,1 0 0 0 0,-1 0 1 0 0,-1 0 101 0 0,-77-26-4522 0 0,28 23-3244 0 0,24 8-3626 0 0</inkml:trace>
  <inkml:trace contextRef="#ctx0" brushRef="#br0" timeOffset="1138.331">1998 391 5073 0 0,'0'0'2750'0'0,"0"0"-245"0"0,0 0-116 0 0,0 0-80 0 0,31-8-115 0 0,96-26-198 0 0,80-16 4956 0 0,9 39-4701 0 0,246-4-1457 0 0,-117-3-558 0 0,-237 14-129 0 0,-107 4-94 0 0,-1 0-12 0 0,0 0 6 0 0,0 0-14 0 0,0 0 15 0 0,0 0 16 0 0,0 0-9 0 0,0 0 8 0 0,0 0-1 0 0,0 0-24 0 0,0 0 11 0 0,0 0 2 0 0,0 0 2 0 0,0 0-2 0 0,0 0 2 0 0,0 0-8 0 0,0 0-13 0 0,0 0 14 0 0,0 0 10 0 0,0 0 5 0 0,0 0-5 0 0,0 0 3 0 0,0 0 26 0 0,0 0-28 0 0,0 0-17 0 0,0 0-26 0 0,0 0 18 0 0,0 0 21 0 0,0 0-17 0 0,0 0-5 0 0,0 0 22 0 0,0 0 8 0 0,0 0-25 0 0,0 0 6 0 0,0 0 3 0 0,0 0 28 0 0,0 0-35 0 0,0 0-4 0 0,0 0 8 0 0,0 0-29 0 0,0 0 32 0 0,0 0 3 0 0,0 0-28 0 0,0 0 7 0 0,0 0 13 0 0,0 0 47 0 0,0 0-27 0 0,0 0-6 0 0,0 0-6 0 0,0 0-29 0 0,0 0 8 0 0,0 0 22 0 0,0 0 2 0 0,0 0 2 0 0,0 0-4 0 0,0 0-5 0 0,0 0-12 0 0,0 0 7 0 0,0 0-15 0 0,0 0 12 0 0,0 0 21 0 0,0 0-19 0 0,0 0 7 0 0,0 0-14 0 0,0 0-3 0 0,0 0-4 0 0,0 0 18 0 0,0 0 4 0 0,0 0-9 0 0,0 0 6 0 0,0 0-6 0 0,0 0 14 0 0,0 0 15 0 0,0 0-30 0 0,0 0-21 0 0,0 0-4 0 0,-13 5-4218 0 0,9-2-1606 0 0,2 0-6409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5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49 342 0 0 0,'0'0'640'0'0,"0"0"671"0"0,0 0 153 0 0,0 0-57 0 0,0 0-104 0 0,0 0-124 0 0,0 0-139 0 0,0 0-105 0 0,0 0-79 0 0,-8 6-99 0 0,-24 19-89 0 0,24-19-64 0 0,8-6-32 0 0,9 5 5259 0 0,18 0-3898 0 0,-21-4-1027 0 0,135-1 3480 0 0,138-26-2256 0 0,144-3-894 0 0,-423 29-1220 0 0,0 0 0 0 0,0 0 0 0 0,0 0-1 0 0,0 0-6 0 0,0 0-9 0 0,0 0-22 0 0,0 0 28 0 0,0 0 13 0 0,0 0 22 0 0,-20-4-2267 0 0,4 4-129 0 0,-5-1-2031 0 0,7 3-3957 0 0,6 1-3445 0 0</inkml:trace>
  <inkml:trace contextRef="#ctx0" brushRef="#br0" timeOffset="372.107">87 589 7034 0 0,'0'0'3654'0'0,"0"0"-1817"0"0,0 0-834 0 0,0 0 75 0 0,0 0 333 0 0,0 0 188 0 0,0 0-138 0 0,0 0-339 0 0,0 0-342 0 0,0 0-185 0 0,0 0 24 0 0,0 0 101 0 0,0 0 71 0 0,9 2 4 0 0,59 10 581 0 0,0-3 0 0 0,1-3 0 0 0,23-2-1376 0 0,130-3 667 0 0,-103-6-659 0 0,-122-2-5322 0 0,-8 3-5617 0 0,6 4-1350 0 0</inkml:trace>
  <inkml:trace contextRef="#ctx0" brushRef="#br0" timeOffset="1306.793">426 51 6105 0 0,'0'0'2625'0'0,"0"0"-406"0"0,0 0-312 0 0,0 0-87 0 0,0 0 14 0 0,0 0-77 0 0,0 0-198 0 0,0 0-287 0 0,0 0-300 0 0,0 0-264 0 0,0 0-172 0 0,0 0-116 0 0,0 0-84 0 0,-10-10-57 0 0,-32-31-77 0 0,41 42-189 0 0,1-1 0 0 0,-1 0 1 0 0,1 0-1 0 0,-1 0 0 0 0,1 0 1 0 0,-1 0-1 0 0,1 1 1 0 0,-1-1-1 0 0,1 0 0 0 0,-1 0 1 0 0,1 1-1 0 0,-1-1 1 0 0,1 0-1 0 0,-1 1 0 0 0,1-1 1 0 0,-1 0-1 0 0,1 1 0 0 0,0-1 1 0 0,-1 1-1 0 0,1-1 1 0 0,0 1-1 0 0,-1-1 0 0 0,1 1 1 0 0,0-1-1 0 0,0 1 1 0 0,0-1-1 0 0,-1 1 0 0 0,1-1 1 0 0,0 1-1 0 0,0-1 0 0 0,0 1 1 0 0,0 0-1 0 0,0-1 1 0 0,0 1-1 0 0,0-1 0 0 0,0 1 1 0 0,0-1-1 0 0,0 1 0 0 0,0 0 1 0 0,0-1-1 0 0,1 1 1 0 0,-1-1-1 0 0,0 1 0 0 0,0-1 1 0 0,0 1-1 0 0,1-1 1 0 0,-1 1-1 0 0,0-1 0 0 0,1 1 1 0 0,-1-1-1 0 0,0 0 0 0 0,1 1 1 0 0,-1-1-1 0 0,1 1 1 0 0,-1-1-1 0 0,1 0 0 0 0,-1 1 1 0 0,1-1-14 0 0,3 12 162 0 0,1 0 1 0 0,0-1-1 0 0,1 0 1 0 0,0 0-1 0 0,1 0 1 0 0,0-1-1 0 0,0 0 1 0 0,1 0-1 0 0,1 0 1 0 0,0-1-1 0 0,0-1 1 0 0,1 0-1 0 0,0 0-162 0 0,28 19 322 0 0,1-1-1 0 0,1-2 1 0 0,2-3 0 0 0,15 6-322 0 0,31 17 234 0 0,82 43 10 0 0,-107-49-196 0 0,-66-27 1173 0 0,2-11-1174 0 0,-9 5 61 0 0,-104 59-14 0 0,3 4 0 0 0,-16 20-94 0 0,109-76 1 0 0,-19 14 39 0 0,1 2 0 0 0,2 1 0 0 0,0 1 0 0 0,2 2 0 0 0,-17 24-40 0 0,25-21 7 0 0,7-8 202 0 0,10-26 145 0 0,7-1-522 0 0,0 0-103 0 0,20-18-8470 0 0,-16 14-2560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249 774 1688 0 0,'0'0'2089'0'0,"0"0"-127"0"0,0 0 109 0 0,0 0 102 0 0,0 0 7 0 0,0 0-167 0 0,0 0-252 0 0,0 0-293 0 0,0 0-272 0 0,0 0-210 0 0,0 0-162 0 0,-20 1-130 0 0,-62 6-56 0 0,25 15 511 0 0,45-11-791 0 0,6-6-250 0 0,-1 1-1 0 0,1 0 1 0 0,0 0-1 0 0,0 1 0 0 0,1 0 1 0 0,-1 0-1 0 0,2 0 1 0 0,-1 1-1 0 0,1-1 1 0 0,0 1-1 0 0,1 0 0 0 0,-1 0 1 0 0,2 1-1 0 0,-1-1 1 0 0,1 0-1 0 0,1 1 0 0 0,-1 0 1 0 0,1-1-1 0 0,1 1 1 0 0,0 6-108 0 0,1-10-4 0 0,0 1 1 0 0,0-1 0 0 0,1 1 0 0 0,-1-1-1 0 0,1 0 1 0 0,1 0 0 0 0,-1 0-1 0 0,1 0 1 0 0,0 0 0 0 0,0 0 0 0 0,0-1-1 0 0,1 1 1 0 0,-1-1 0 0 0,1 0-1 0 0,0 0 1 0 0,0-1 0 0 0,1 1 0 0 0,-1-1-1 0 0,1 0 1 0 0,0 0 0 0 0,0 0-1 0 0,0-1 1 0 0,0 1 0 0 0,0-1 0 0 0,0 0-1 0 0,1-1 1 0 0,-1 1 0 0 0,5-1 3 0 0,3 0-243 0 0,0-1 0 0 0,0 0 0 0 0,0-1 0 0 0,0 0 0 0 0,0-1 0 0 0,0-1 0 0 0,0 0 0 0 0,-1-1 0 0 0,9-3 243 0 0,63-30-9286 0 0,-64 29-1947 0 0</inkml:trace>
  <inkml:trace contextRef="#ctx0" brushRef="#br0" timeOffset="286.675">658 796 3305 0 0,'0'0'2952'0'0,"0"0"-894"0"0,0 0-203 0 0,0 0 47 0 0,0 0-99 0 0,0 0-244 0 0,0 0-349 0 0,0 0-294 0 0,0 0-211 0 0,0 0-126 0 0,-28 32-102 0 0,-84 96-96 0 0,110-127-363 0 0,0 0 0 0 0,1 0 0 0 0,-1 0 0 0 0,0 1 0 0 0,0-1 0 0 0,1 1 1 0 0,-1-1-1 0 0,1 1 0 0 0,-1-1 0 0 0,1 1 0 0 0,0 0 0 0 0,-1 0 0 0 0,1 0 1 0 0,0 0-1 0 0,0 0 0 0 0,0 0 0 0 0,1 0 0 0 0,-1 0 0 0 0,0 0 0 0 0,1 0 1 0 0,-1 0-1 0 0,1 0 0 0 0,0 0 0 0 0,0 1 0 0 0,0-1 0 0 0,0 0 0 0 0,0 0 1 0 0,0 0-1 0 0,1 2-18 0 0,2 2 120 0 0,0-1-16 0 0,1 0-1 0 0,0 0 1 0 0,0-1-1 0 0,1 1 1 0 0,0-1 0 0 0,-1 0-1 0 0,1 0 1 0 0,1-1-1 0 0,-1 0 1 0 0,0 1-1 0 0,1-2 1 0 0,0 1-1 0 0,-1-1 1 0 0,1 0-1 0 0,0 0 1 0 0,0 0-1 0 0,1-1 1 0 0,-1 0-1 0 0,0 0 1 0 0,0-1-1 0 0,1 1 1 0 0,-1-2-1 0 0,0 1 1 0 0,0 0-1 0 0,1-1 1 0 0,4-2-104 0 0,3 3 200 0 0,-6 0-120 0 0,-1 0 1 0 0,1 0 0 0 0,-1-1-1 0 0,1 0 1 0 0,-1 0-1 0 0,1-1 1 0 0,-1 0 0 0 0,0 0-1 0 0,0-1 1 0 0,0 1-1 0 0,0-2 1 0 0,0 1 0 0 0,-1-1-1 0 0,1 0 1 0 0,-1-1 0 0 0,0 1-1 0 0,0-1 1 0 0,-1 0-1 0 0,1-1 1 0 0,-1 1 0 0 0,-1-1-1 0 0,1 0 1 0 0,-1 0 0 0 0,0-1-1 0 0,0 1 1 0 0,0-1-1 0 0,-1 0 1 0 0,0 0 0 0 0,-1 0-1 0 0,1 0 1 0 0,-2-1 0 0 0,1 1-1 0 0,0-4-80 0 0,-2 7-8 0 0,1 1-1 0 0,-1 0 0 0 0,0 0 1 0 0,0-1-1 0 0,-1 1 1 0 0,1 0-1 0 0,-1 0 1 0 0,0-1-1 0 0,1 1 1 0 0,-1 0-1 0 0,-1 0 0 0 0,1 0 1 0 0,0 0-1 0 0,-1 0 1 0 0,1 0-1 0 0,-1 1 1 0 0,0-1-1 0 0,0 0 0 0 0,0 1 1 0 0,0-1-1 0 0,-1 1 1 0 0,1 0-1 0 0,-1 0 1 0 0,1 0-1 0 0,-1 0 0 0 0,0 0 1 0 0,0 1-1 0 0,1-1 1 0 0,-1 1-1 0 0,0 0 1 0 0,-1-1-1 0 0,1 1 0 0 0,0 1 9 0 0,-60 4-2639 0 0,25 17-6855 0 0,30-13-1902 0 0</inkml:trace>
  <inkml:trace contextRef="#ctx0" brushRef="#br0" timeOffset="639.97">1203 892 6937 0 0,'0'0'2362'0'0,"0"0"-897"0"0,0 0-368 0 0,0 0-3 0 0,0 0 94 0 0,0 0-6 0 0,0 0-89 0 0,0 0-158 0 0,0 0-205 0 0,0 0-97 0 0,0 0-89 0 0,0 0-82 0 0,-32 15-41 0 0,-97 49-72 0 0,87-30 2 0 0,41-28-286 0 0,0-4-42 0 0,0 1-1 0 0,1-1 1 0 0,-1 1-1 0 0,1-1 0 0 0,0 1 1 0 0,0 0-1 0 0,0-1 0 0 0,0 1 1 0 0,0-1-1 0 0,1 1 0 0 0,-1 0 1 0 0,1-1-1 0 0,0 1 1 0 0,0-1-1 0 0,-1 1 0 0 0,2-1 1 0 0,-1 0-1 0 0,0 1 0 0 0,0-1 1 0 0,1 0-1 0 0,-1 0 0 0 0,1 0 1 0 0,0 0-1 0 0,0 0 1 0 0,0 0-1 0 0,-1 0 0 0 0,2-1 1 0 0,-1 1-1 0 0,0-1 0 0 0,0 1 1 0 0,0-1-1 0 0,1 0 1 0 0,-1 0-1 0 0,1 0 0 0 0,-1 0 1 0 0,1 0-1 0 0,-1-1 0 0 0,1 1 1 0 0,-1-1-1 0 0,2 0-22 0 0,5 2 127 0 0,0 0 0 0 0,0-1 0 0 0,0 0 0 0 0,0-1 0 0 0,0 0 1 0 0,0 0-1 0 0,0-1 0 0 0,0 0 0 0 0,0-1 0 0 0,-1 0 0 0 0,8-2-127 0 0,-7 1 138 0 0,0 0-1 0 0,0-1 1 0 0,-1 0 0 0 0,0 0 0 0 0,1-1-1 0 0,-2 0 1 0 0,1 0 0 0 0,0-1 0 0 0,-1 0-1 0 0,0 0 1 0 0,0-1 0 0 0,-1 1 0 0 0,0-2-1 0 0,4-5-137 0 0,-5 4 62 0 0,-1 1 0 0 0,0-1 0 0 0,-1 0 0 0 0,0-1 0 0 0,0 1 0 0 0,-1 0 0 0 0,0-1-1 0 0,-1 1 1 0 0,0-1 0 0 0,0-4-62 0 0,-1 11-47 0 0,0 0-1 0 0,0 0 1 0 0,0 0-1 0 0,-1 0 0 0 0,1 1 1 0 0,-1-1-1 0 0,0 0 1 0 0,0 0-1 0 0,0 1 1 0 0,0-1-1 0 0,0 0 1 0 0,-1 1-1 0 0,1-1 0 0 0,-1 1 1 0 0,1-1-1 0 0,-1 1 1 0 0,0 0-1 0 0,0 0 1 0 0,0 0-1 0 0,0 0 1 0 0,0 0-1 0 0,-1 0 0 0 0,1 1 1 0 0,-1-1-1 0 0,1 1 1 0 0,-1-1-1 0 0,1 1 1 0 0,-1 0-1 0 0,0 0 1 0 0,0 0-1 0 0,1 0 0 0 0,-1 1 1 0 0,0-1-1 0 0,0 1 1 0 0,-3 0 47 0 0,-34-2-2820 0 0,15 4-6228 0 0,16 1-2440 0 0</inkml:trace>
  <inkml:trace contextRef="#ctx0" brushRef="#br0" timeOffset="933.66">1542 1124 8154 0 0,'0'0'2610'0'0,"0"0"-222"0"0,0 0-114 0 0,0 0-251 0 0,0 0-309 0 0,0 0-323 0 0,0 0-256 0 0,0 0-183 0 0,0 0-155 0 0,0 0-114 0 0,0 0-145 0 0,0 0-117 0 0,0 0-84 0 0,0-25-71 0 0,4-79-62 0 0,20 33 153 0 0,-14 57-270 0 0,-1 0-66 0 0,0 0 0 0 0,1 1 0 0 0,0 1 1 0 0,1-1-1 0 0,1 2 0 0 0,0-1 0 0 0,0 2 0 0 0,6-4-21 0 0,2 26-2710 0 0,-16-3-945 0 0,-1-2-4057 0 0,-2-6 5759 0 0,1 6-8517 0 0</inkml:trace>
  <inkml:trace contextRef="#ctx0" brushRef="#br0" timeOffset="1512.879">2042 844 10618 0 0,'0'0'2126'0'0,"0"0"-328"0"0,0 0-225 0 0,0 0-188 0 0,0 0-205 0 0,0 0-250 0 0,0 0-242 0 0,0 0-172 0 0,0 0-137 0 0,0 0-113 0 0,0 0-72 0 0,0 0-78 0 0,0 0-36 0 0,-30 25-24 0 0,-92 79-23 0 0,120-103-33 0 0,1 0 1 0 0,-1 0-1 0 0,0 0 1 0 0,0 0-1 0 0,0 0 0 0 0,1 0 1 0 0,-1 0-1 0 0,0 1 0 0 0,1-1 1 0 0,-1 1-1 0 0,1-1 1 0 0,0 1-1 0 0,-1 0 0 0 0,1 0 1 0 0,0-1-1 0 0,0 1 0 0 0,0 0 1 0 0,0 0-1 0 0,1 0 1 0 0,-1 0-1 0 0,0 0 0 0 0,1 0 1 0 0,-1 0-1 0 0,1 0 0 0 0,0 0 1 0 0,0 0-1 0 0,0 0 1 0 0,0 1-1 0 0,1 5-6 0 0,-1-4 15 0 0,1-1-1 0 0,0 1 1 0 0,-1 0-1 0 0,1-1 1 0 0,0 1-1 0 0,1 0 1 0 0,-1-1-1 0 0,1 0 1 0 0,-1 1-1 0 0,1-1 0 0 0,0 0 1 0 0,0 0-1 0 0,1 0 1 0 0,-1 0-1 0 0,1 0 1 0 0,-1 0-1 0 0,1-1 1 0 0,0 1-1 0 0,0-1 1 0 0,0 0-1 0 0,0 0 1 0 0,1 0-1 0 0,-1 0 1 0 0,0-1-1 0 0,1 1 0 0 0,-1-1 1 0 0,1 0-1 0 0,0 0 1 0 0,-1 0-1 0 0,1 0 1 0 0,2-1-9 0 0,3 2 93 0 0,-1 0 0 0 0,1-1 0 0 0,0-1 0 0 0,0 1 1 0 0,0-2-1 0 0,-1 1 0 0 0,1-1 0 0 0,0 0 0 0 0,-1-1 0 0 0,1 0 1 0 0,-1 0-1 0 0,1-1 0 0 0,4-2-93 0 0,1-3 161 0 0,-1 0 1 0 0,0 0-1 0 0,0-1 0 0 0,-1-1 1 0 0,0 0-1 0 0,0-1 1 0 0,-1 0-1 0 0,-1-1 0 0 0,0 0 1 0 0,0 0-1 0 0,-2-1 0 0 0,1 0 1 0 0,-2-1-1 0 0,1 0 1 0 0,-2 0-1 0 0,4-13-161 0 0,83-248 176 0 0,-89 264-193 0 0,-1 0 0 0 0,0 0 0 0 0,-1-1 0 0 0,0 1-1 0 0,0 0 1 0 0,-1-1 0 0 0,-1 1 0 0 0,0-1 0 0 0,0 1 0 0 0,-1-1 0 0 0,-1 1 0 0 0,0-1 0 0 0,0 1-1 0 0,-1 0 1 0 0,-1 0 0 0 0,0 0 0 0 0,0 1 0 0 0,-1-1 0 0 0,-1 1 0 0 0,1 0 0 0 0,-2 0 0 0 0,1 1 0 0 0,-7-7 17 0 0,9 14-9 0 0,0 0 1 0 0,-1 0 0 0 0,1 1 0 0 0,-1-1-1 0 0,1 1 1 0 0,-1 0 0 0 0,1 0 0 0 0,-1 1 0 0 0,0-1-1 0 0,1 1 1 0 0,-1 0 0 0 0,0 1 0 0 0,1-1 0 0 0,-1 1-1 0 0,0 0 1 0 0,1 0 0 0 0,-1 0 0 0 0,1 0 0 0 0,-1 1-1 0 0,1 0 1 0 0,0 0 0 0 0,0 0 0 0 0,0 0 0 0 0,0 1-1 0 0,0 0 1 0 0,0-1 0 0 0,1 2 0 0 0,-1-1 0 0 0,1 0-1 0 0,0 1 1 0 0,0-1 0 0 0,0 1 0 0 0,-2 3 8 0 0,-5 8 21 0 0,1 0 0 0 0,0 0 1 0 0,1 1-1 0 0,1 0 0 0 0,0 0 0 0 0,1 0 1 0 0,1 1-1 0 0,1 0 0 0 0,0 0 0 0 0,1 1 1 0 0,1-1-1 0 0,1 1 0 0 0,0-1 0 0 0,1 1 1 0 0,1 0-1 0 0,3 13-21 0 0,0-11 83 0 0,1-1 0 0 0,1-1 0 0 0,0 1 0 0 0,2-1 0 0 0,0 0 0 0 0,1 0 0 0 0,1-1 0 0 0,0-1 0 0 0,2 0 0 0 0,0 0 0 0 0,0-1 0 0 0,3 1-83 0 0,4 6 132 0 0,1 0 1 0 0,1-2-1 0 0,1 0 0 0 0,1-2 0 0 0,1 0 0 0 0,0-2 1 0 0,11 5-133 0 0,3-9-238 0 0,-38-12 48 0 0,6-18-2787 0 0,-1 7-2762 0 0,-3 7-5584 0 0</inkml:trace>
  <inkml:trace contextRef="#ctx0" brushRef="#br0" timeOffset="1770.06">2731 914 16460 0 0,'0'0'1587'0'0,"0"0"-491"0"0,0 0-197 0 0,0 0-17 0 0,0 0-79 0 0,0 0-148 0 0,0 0-251 0 0,0 0-234 0 0,0 0-121 0 0,0 0-54 0 0,0 0-35 0 0,0 0-40 0 0,-1 28-83 0 0,-2 82-156 0 0,10-85-3305 0 0,-1-36-4534 0 0,-4 6-2458 0 0</inkml:trace>
  <inkml:trace contextRef="#ctx0" brushRef="#br0" timeOffset="2017.954">2688 421 6865 0 0,'0'0'-344'0'0,"0"0"-528"0"0,0 0-192 0 0,0 0 248 0 0,0 0-280 0 0,0 0-1577 0 0</inkml:trace>
  <inkml:trace contextRef="#ctx0" brushRef="#br0" timeOffset="2251.352">2972 1080 13779 0 0,'0'0'3885'0'0,"0"0"-2118"0"0,0 0-728 0 0,0 0-58 0 0,0 0-50 0 0,0 0-91 0 0,0 0-138 0 0,0 0-179 0 0,0 0-127 0 0,8-34-42 0 0,27-105-50 0 0,3-8 295 0 0,-37 147-625 0 0,0 0 0 0 0,0 0 0 0 0,1 0 0 0 0,-1 1 0 0 0,0-1 0 0 0,0 0 0 0 0,0 1 0 0 0,0-1 0 0 0,1 1 0 0 0,-1-1-1 0 0,0 1 1 0 0,0 0 0 0 0,0-1 0 0 0,0 1 0 0 0,0 0 0 0 0,0 0 0 0 0,-1 0 0 0 0,1 0 0 0 0,0 0 0 0 0,0 0 0 0 0,-1 0 0 0 0,1 0 0 0 0,0 0 0 0 0,-1 0 0 0 0,1 0-1 0 0,-1 0 1 0 0,1 1 0 0 0,-1-1 0 0 0,0 0 0 0 0,0 0 0 0 0,1 1 26 0 0,18 66-141 0 0,-19-61 146 0 0,0 0 1 0 0,1-1 0 0 0,0 1 0 0 0,1 0-1 0 0,-1-1 1 0 0,1 1 0 0 0,0-1 0 0 0,1 0-1 0 0,0 0 1 0 0,0 0 0 0 0,0 0 0 0 0,0 0-1 0 0,1-1 1 0 0,0 1 0 0 0,0-1 0 0 0,1 0-1 0 0,-1 0 1 0 0,1-1 0 0 0,0 1 0 0 0,1-1-1 0 0,-1 0 1 0 0,1 0 0 0 0,3 1-6 0 0,-7-4 63 0 0,0 0-1 0 0,0 0 1 0 0,1 0 0 0 0,-1 0 0 0 0,1-1 0 0 0,-1 1 0 0 0,0-1 0 0 0,1 0-1 0 0,-1 1 1 0 0,1-1 0 0 0,-1 0 0 0 0,1 0 0 0 0,-1-1 0 0 0,1 1 0 0 0,-1 0-1 0 0,1-1 1 0 0,-1 1 0 0 0,0-1 0 0 0,1 0 0 0 0,-1 0 0 0 0,0 0 0 0 0,0 0-1 0 0,0 0 1 0 0,1-1 0 0 0,-1 1 0 0 0,0-1 0 0 0,-1 1 0 0 0,1-1 0 0 0,0 0-1 0 0,0 0 1 0 0,-1 1 0 0 0,1-1 0 0 0,-1 0 0 0 0,1-1 0 0 0,-1 1 0 0 0,0 0-1 0 0,0 0 1 0 0,0-1-63 0 0,35-92-277 0 0,-24 81-2849 0 0,-5 10-4236 0 0,-2 3-4831 0 0</inkml:trace>
  <inkml:trace contextRef="#ctx0" brushRef="#br0" timeOffset="2871.645">3662 737 17860 0 0,'0'0'1884'0'0,"0"0"-442"0"0,0 0-302 0 0,0 0-190 0 0,0 0-156 0 0,0 0-145 0 0,0 0-159 0 0,0 0-108 0 0,0 0-149 0 0,0 0-86 0 0,0 0-36 0 0,0 0-54 0 0,0 0-25 0 0,-31 23-15 0 0,-94 72-18 0 0,122-95-1 0 0,1 1 0 0 0,0 0 0 0 0,1 0 0 0 0,-1 0 0 0 0,0 0 1 0 0,0 0-1 0 0,0 1 0 0 0,1-1 0 0 0,-1 1 0 0 0,0-1 0 0 0,1 1 0 0 0,0-1 0 0 0,-1 1 0 0 0,1 0 0 0 0,0 0 0 0 0,0 0 1 0 0,0-1-1 0 0,0 1 0 0 0,0 0 0 0 0,0 0 0 0 0,0 1 0 0 0,1-1 0 0 0,-1 0 0 0 0,1 0 0 0 0,0 0 0 0 0,-1 0 1 0 0,1 0-1 0 0,0 0 0 0 0,0 2 2 0 0,2 4-10 0 0,-2-4 2 0 0,0 0 0 0 0,0-1 0 0 0,0 1 1 0 0,0 0-1 0 0,1 0 0 0 0,0-1 1 0 0,0 1-1 0 0,0 0 0 0 0,0-1 0 0 0,1 1 1 0 0,-1-1-1 0 0,1 0 0 0 0,0 1 1 0 0,0-1-1 0 0,0 0 0 0 0,0 0 1 0 0,1 0-1 0 0,-1-1 0 0 0,1 1 0 0 0,0 0 1 0 0,0-1-1 0 0,0 0 0 0 0,0 1 1 0 0,0-1-1 0 0,0-1 0 0 0,1 1 0 0 0,-1 0 1 0 0,0-1-1 0 0,1 1 0 0 0,0-1 1 0 0,-1 0-1 0 0,4 0 8 0 0,1 1 2 0 0,0-1 1 0 0,0 0-1 0 0,0-1 1 0 0,1 1-1 0 0,-1-2 1 0 0,0 1-1 0 0,0-1 1 0 0,1 0-1 0 0,-1-1 0 0 0,0 0 1 0 0,0 0-1 0 0,-1-1 1 0 0,1 0-1 0 0,0 0 1 0 0,-1-1-1 0 0,0 0 1 0 0,0 0-1 0 0,0-1 1 0 0,1-1-3 0 0,44-37 17 0 0,-49 71-180 0 0,-3-23 156 0 0,1 0 0 0 0,0-1-1 0 0,0 1 1 0 0,0 0 0 0 0,0-1-1 0 0,1 1 1 0 0,0 0 0 0 0,0-1-1 0 0,0 0 1 0 0,1 0 0 0 0,-1 0-1 0 0,1 0 1 0 0,0 0 0 0 0,0 0-1 0 0,0 0 1 0 0,1-1 0 0 0,-1 0 0 0 0,1 0-1 0 0,0 0 1 0 0,0 0 0 0 0,0 0-1 0 0,0-1 1 0 0,1 0 0 0 0,-1 0-1 0 0,0 0 1 0 0,1 0 0 0 0,0-1-1 0 0,-1 1 1 0 0,1-1 0 0 0,0-1-1 0 0,0 1 1 0 0,-1 0 0 0 0,1-1 7 0 0,13-2 52 0 0,-1-1 0 0 0,0-1 0 0 0,-1 0 0 0 0,1-1 0 0 0,-1-1 0 0 0,1 0 0 0 0,-2-2 0 0 0,1 1 0 0 0,-1-2 0 0 0,0 0 0 0 0,-1-1 0 0 0,0 0 0 0 0,2-4-52 0 0,15-13 213 0 0,-2-1 1 0 0,0-1-1 0 0,-2-2 0 0 0,-1-1 1 0 0,-1-1-1 0 0,4-11-213 0 0,-6 6 15 0 0,-2-1-1 0 0,-1 0 1 0 0,-2-2-1 0 0,-2 0 1 0 0,-2-1 0 0 0,-2 0-1 0 0,-1-1 1 0 0,-2 0-1 0 0,-3-1 1 0 0,-1 0-1 0 0,-2 0 1 0 0,-2 0 0 0 0,-4-40-15 0 0,-21 4-36 0 0,23 79 32 0 0,1-1 0 0 0,-1 0 0 0 0,0 0 1 0 0,0 1-1 0 0,0-1 0 0 0,0 1 0 0 0,0-1 0 0 0,-1 1 1 0 0,1-1-1 0 0,0 1 0 0 0,-1 0 0 0 0,1 0 0 0 0,-1 0 1 0 0,1 0-1 0 0,-1 0 0 0 0,0 0 0 0 0,0 0 0 0 0,1 0 0 0 0,-1 0 1 0 0,0 1-1 0 0,0-1 0 0 0,0 1 0 0 0,1 0 0 0 0,-1-1 1 0 0,0 1-1 0 0,0 0 0 0 0,0 0 0 0 0,0 0 0 0 0,0 0 1 0 0,0 0-1 0 0,1 1 0 0 0,-1-1 0 0 0,0 1 0 0 0,0-1 0 0 0,0 1 1 0 0,0-1-1 0 0,1 1 0 0 0,-1 0 0 0 0,0 0 0 0 0,1 0 1 0 0,-2 1 3 0 0,-5 6-7 0 0,0 0 1 0 0,0 1 0 0 0,1 0 0 0 0,0 0 0 0 0,0 1 0 0 0,1 0-1 0 0,1 0 1 0 0,-1 1 0 0 0,2-1 0 0 0,-1 1 0 0 0,2 0 0 0 0,-1 0-1 0 0,1 1 1 0 0,1-1 0 0 0,0 0 0 0 0,1 4 6 0 0,-6 36 32 0 0,2 1 0 0 0,3 0-1 0 0,4 43-31 0 0,-1-55-7 0 0,0-9 29 0 0,2 1 1 0 0,1-1-1 0 0,1 0 0 0 0,2 0 0 0 0,1-1 1 0 0,1 0-1 0 0,2-1 0 0 0,1 0 1 0 0,1 0-1 0 0,2-1 0 0 0,0-1 1 0 0,2 0-1 0 0,1-2 0 0 0,1 0 1 0 0,1-1-1 0 0,2 0 0 0 0,0-2 1 0 0,1-1-1 0 0,21 15-22 0 0,-39-32-10 0 0,0 0 0 0 0,0-1 0 0 0,0 0 0 0 0,1 0 1 0 0,-1 0-1 0 0,1 0 0 0 0,-1-1 0 0 0,1 0 0 0 0,0 0 0 0 0,0-1 0 0 0,0 1 1 0 0,0-1-1 0 0,0-1 0 0 0,1 1 0 0 0,4-1 10 0 0,-2-41-796 0 0,-25-16-1669 0 0,-5 23-2288 0 0,11 20 800 0 0,0-2-7753 0 0</inkml:trace>
  <inkml:trace contextRef="#ctx0" brushRef="#br0" timeOffset="3355.683">4126 612 10682 0 0,'0'0'2162'0'0,"0"0"-419"0"0,0 0-281 0 0,0 0-175 0 0,37 4-154 0 0,118 11-114 0 0,54-1 1678 0 0,-72-14-2723 0 0,-88 37-133 0 0,-28-15 116 0 0,-14-16 77 0 0,1 0 1 0 0,1 0-1 0 0,-1-1 0 0 0,1-1 1 0 0,-1 1-1 0 0,1-2 1 0 0,1 1-1 0 0,-1-1 0 0 0,0 0 1 0 0,1-1-1 0 0,-1 0 1 0 0,1-1-1 0 0,0 0 0 0 0,0 0 1 0 0,7-1-35 0 0,0 0 239 0 0,0-1 0 0 0,-1 0 0 0 0,1-2 0 0 0,-1 0 0 0 0,1 0 0 0 0,-1-2 0 0 0,0 0 1 0 0,-1 0-1 0 0,1-2 0 0 0,-1 0 0 0 0,0-1 0 0 0,-1 0 0 0 0,0-1 0 0 0,0-1 0 0 0,-1 0 0 0 0,0-1 0 0 0,-1 0 0 0 0,6-7-239 0 0,-15 14 19 0 0,0 1-1 0 0,0-1 0 0 0,0 0 0 0 0,0 0 0 0 0,-1 0 0 0 0,1 0 1 0 0,-1 0-1 0 0,-1 0 0 0 0,1-1 0 0 0,0 1 0 0 0,-1-1 1 0 0,0 1-1 0 0,0-1 0 0 0,0 0 0 0 0,-1 1 0 0 0,1-1 0 0 0,-1 0 1 0 0,0 0-1 0 0,-1 1 0 0 0,1-1 0 0 0,-1 0 0 0 0,0 1 0 0 0,0-1 1 0 0,0 1-1 0 0,-1-1 0 0 0,0 1 0 0 0,1-1 0 0 0,-2 1 1 0 0,1 0-1 0 0,0 0 0 0 0,-1 0 0 0 0,0 0 0 0 0,0 1 0 0 0,0-1 1 0 0,0 1-1 0 0,0-1 0 0 0,-1 1 0 0 0,0 0 0 0 0,1 0 0 0 0,-1 1 1 0 0,0-1-1 0 0,-1 1 0 0 0,1 0 0 0 0,0 0 0 0 0,-1 0 1 0 0,1 1-19 0 0,-7-1-11 0 0,0 1 1 0 0,1 1 0 0 0,-1 0-1 0 0,0 0 1 0 0,0 1 0 0 0,0 0 0 0 0,1 1-1 0 0,-1 1 1 0 0,0-1 0 0 0,1 1 0 0 0,0 1-1 0 0,0 0 1 0 0,0 1 0 0 0,0 0 0 0 0,1 0-1 0 0,0 1 1 0 0,0 0 0 0 0,0 0-1 0 0,1 1 1 0 0,0 1 0 0 0,0-1 0 0 0,1 1-1 0 0,-1 1 11 0 0,-1 2-13 0 0,0-1-1 0 0,1 2 1 0 0,0-1-1 0 0,0 1 1 0 0,1 1-1 0 0,1-1 1 0 0,0 1-1 0 0,1 0 1 0 0,0 0-1 0 0,1 1 1 0 0,1-1 0 0 0,0 1-1 0 0,1 0 1 0 0,0 0-1 0 0,1 0 1 0 0,0 0-1 0 0,2 11 14 0 0,3-10-5 0 0,1 0-1 0 0,0 0 1 0 0,1-1 0 0 0,0 0-1 0 0,1 0 1 0 0,1 0-1 0 0,1-1 1 0 0,-1 0-1 0 0,2 0 1 0 0,0-1 0 0 0,0-1-1 0 0,1 0 1 0 0,1 0-1 0 0,0-1 1 0 0,0 0 0 0 0,1-1-1 0 0,0-1 1 0 0,10 5 5 0 0,-15-7-197 0 0,1-2 1 0 0,-1 1-1 0 0,1-1 0 0 0,0 0 1 0 0,0-1-1 0 0,1 0 1 0 0,-1 0-1 0 0,1-1 1 0 0,-1-1-1 0 0,7 1 197 0 0,-7-4-2584 0 0,-7-6-7113 0 0,-2 3-2370 0 0</inkml:trace>
  <inkml:trace contextRef="#ctx0" brushRef="#br0" timeOffset="4081.162">3548 763 0 0 0,'0'0'517'0'0,"0"0"561"0"0,0 0 125 0 0,0 0 35 0 0,0 0 72 0 0,0 0-4 0 0,0 0-14 0 0,0 0-82 0 0,0 0-87 0 0,0 0-55 0 0,0 0-76 0 0,3-3-26 0 0,31-20 3516 0 0,1 23-1304 0 0,1 29-2206 0 0,-1 27 107 0 0,5 68-458 0 0,-35-68-9760 0 0,-5-55-2140 0 0</inkml:trace>
  <inkml:trace contextRef="#ctx0" brushRef="#br0" timeOffset="5536.753">2681 586 0 0 0,'0'0'807'0'0,"0"0"424"0"0,0 0 157 0 0,0 0 30 0 0,0 0 61 0 0,0 0 80 0 0,0 0-6 0 0,0 0-119 0 0,0 0-166 0 0,0 0-157 0 0,0 0-152 0 0,-9 1 3917 0 0,16 0-2456 0 0,-15 1 733 0 0,-31 19-3025 0 0,59-20-3187 0 0,-10-4-4406 0 0,-7-1-4322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10 167 0 0 0,'0'0'1220'0'0,"0"0"-13"0"0,0 0 416 0 0,0 0 322 0 0,0 0 151 0 0,0 0-52 0 0,0 0-379 0 0,0 0-341 0 0,0 0-301 0 0,0 0-188 0 0,0 0-48 0 0,-2-3 20 0 0,-4-7 18 0 0,4 8-15 0 0,2 2-56 0 0,0 0-80 0 0,0 0-74 0 0,0 0-51 0 0,0 0-76 0 0,0 0-59 0 0,0 0-62 0 0,0 0-84 0 0,0 0-53 0 0,11 4 287 0 0,79 18 1833 0 0,212-13 115 0 0,-191-11-2156 0 0,389 2 659 0 0,-390 11-751 0 0,-121-8 1595 0 0,-27-21-1815 0 0,2 7 35 0 0,1-2 0 0 0,1-1-1 0 0,0-1 1 0 0,-31-20-17 0 0,-33-42 17 0 0,95 65-1622 0 0,6 10-3781 0 0,2 1-5430 0 0,2 1-2478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2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23 0 0 0,'0'0'3619'0'0,"0"0"-1534"0"0,0 0-834 0 0,0 0-312 0 0,0 0 42 0 0,0 0 255 0 0,0 0 247 0 0,0 0 94 0 0,0 0-93 0 0,0 0-241 0 0,0 0-280 0 0,16 4 1079 0 0,207-30 3400 0 0,-155 26-4790 0 0,-84 12 895 0 0,-264 126-658 0 0,-300 91-481 0 0,492-182-215 0 0,141-21-70 0 0,-2-16 0 0 0,0-2 0 0 0,1-2 1 0 0,0-3-1 0 0,0-2 1 0 0,27-3-124 0 0,98 3 200 0 0,-27 14-44 0 0,-118-5-168 0 0,-32-10 2 0 0,-17 12 98 0 0,-128 76 250 0 0,-407 155-147 0 0,520-229-180 0 0,0 2 1 0 0,1 1-1 0 0,0 2 1 0 0,1 1-1 0 0,-8 8-11 0 0,13 12-26 0 0,47-29-8 0 0,-11-7 62 0 0,-1-1-1 0 0,0 0 1 0 0,1-1-1 0 0,0 0 1 0 0,-1 0-1 0 0,1-1 1 0 0,0-1-1 0 0,0 0 1 0 0,10-1-28 0 0,6 0 52 0 0,182-31 267 0 0,-137 16-219 0 0,282-58 400 0 0,-268 60-370 0 0,-86 14-134 0 0,0 0 12 0 0,0 0-8 0 0,0 0 8 0 0,0 0-7 0 0,0 0 18 0 0,0 0 5 0 0,-1 0-2 0 0,0 0-10 0 0,1 0-22 0 0,0 0-6 0 0,0 0 1 0 0,0 0 4 0 0,0 0 3 0 0,0 0 20 0 0,0 0-20 0 0,0 0-28 0 0,0-1 163 0 0,0-11-3063 0 0,4 3-7343 0 0,0 5-1973 0 0</inkml:trace>
  <inkml:trace contextRef="#ctx0" brushRef="#br0" timeOffset="1556.492">1658 104 0 0 0,'0'0'2083'0'0,"0"0"447"0"0,0 0 33 0 0,0 0-190 0 0,0 0-270 0 0,0 0-292 0 0,0 0-196 0 0,0 0-187 0 0,0 0-214 0 0,0 0-150 0 0,4-6-152 0 0,12-16-126 0 0,-12 17-110 0 0,-4 5-96 0 0,0 0-104 0 0,0 0-85 0 0,2 13 854 0 0,14 184 961 0 0,-15-178-2095 0 0,-8 340 740 0 0,6-344-832 0 0,-1-1 0 0 0,-1 0 0 0 0,0 0 0 0 0,-1 0 0 0 0,-1-1 0 0 0,0 1 0 0 0,-1-1 0 0 0,0 0 0 0 0,-1 0 0 0 0,-4 6-19 0 0,11-61-2415 0 0,25-21-3041 0 0,-10 21-5466 0 0,-13 30 2507 0 0</inkml:trace>
  <inkml:trace contextRef="#ctx0" brushRef="#br0" timeOffset="2027.877">1308 148 4633 0 0,'0'0'2014'0'0,"0"0"-217"0"0,0 0-81 0 0,0 0 71 0 0,0 0 8 0 0,0 0-87 0 0,0 0-192 0 0,0 0-255 0 0,0 0-249 0 0,0 0-209 0 0,0 0-126 0 0,0 0-81 0 0,2-7 2918 0 0,245-15-1115 0 0,228-8-846 0 0,-369 12-2497 0 0,-108 47-3761 0 0,-5-13-40 0 0,0-7-1903 0 0,3-1-5091 0 0</inkml:trace>
  <inkml:trace contextRef="#ctx0" brushRef="#br0" timeOffset="2381.743">1378 763 7858 0 0,'0'0'2968'0'0,"0"0"-915"0"0,0 0-432 0 0,0 0-56 0 0,0 0 79 0 0,0 0-12 0 0,0 0-209 0 0,0 0-317 0 0,0 0-323 0 0,0 0-264 0 0,0 0-135 0 0,0 0-91 0 0,0 0-36 0 0,18 7 1072 0 0,300-40 1751 0 0,-69-10-2487 0 0,-234 38-1185 0 0,9-1-50 0 0,-15 5-4247 0 0,0 1-4390 0 0,-7 0-3075 0 0</inkml:trace>
  <inkml:trace contextRef="#ctx0" brushRef="#br0" timeOffset="3142.491">2142 840 5025 0 0,'0'0'1700'0'0,"0"0"-518"0"0,0 0-27 0 0,0 0 339 0 0,0 0 317 0 0,0 0 104 0 0,0 0-176 0 0,0 0-343 0 0,0 0-336 0 0,0 0-228 0 0,0 0-105 0 0,0 0-47 0 0,0 6 5690 0 0,49-96-5030 0 0,-30 62-1274 0 0,3 2 0 0 0,0 1 0 0 0,1 0 1 0 0,2 2-1 0 0,0 1 0 0 0,1 1 0 0 0,2 0-66 0 0,24-6-76 0 0,-23 72 14 0 0,19 69 114 0 0,-46-114-49 0 0,1 0 0 0 0,0 0 0 0 0,0 0 0 0 0,0 0 0 0 0,0 0-1 0 0,0 0 1 0 0,-1-1 0 0 0,1 1 0 0 0,0-1 0 0 0,0 0 0 0 0,-1 0-1 0 0,1 0 1 0 0,0 0 0 0 0,-1-1 0 0 0,1 1 0 0 0,-1-1 0 0 0,1 1-1 0 0,-1-1 1 0 0,0 0 0 0 0,0 0 0 0 0,0 0 0 0 0,0 0 0 0 0,1-2-3 0 0,1 1 21 0 0,103-71 35 0 0,-53 59-180 0 0,-36 52 182 0 0,-20 209-1211 0 0,2-246 438 0 0,0 0-402 0 0,8 0-10383 0 0,-3 0-550 0 0</inkml:trace>
  <inkml:trace contextRef="#ctx0" brushRef="#br0" timeOffset="3641.569">3047 678 7634 0 0,'0'0'2666'0'0,"0"0"-1546"0"0,0 0-383 0 0,0 0 293 0 0,0 0 386 0 0,0 0 223 0 0,0 0-49 0 0,0 0-279 0 0,0 0-340 0 0,-13 32-257 0 0,-42 100-153 0 0,35-38 711 0 0,9 52 380 0 0,8-141 558 0 0,3-26-1654 0 0,6-31-573 0 0,5 19 51 0 0,2 1 0 0 0,1 1 0 0 0,2 0 1 0 0,1 1-1 0 0,1 0 0 0 0,1 2 0 0 0,2 0 1 0 0,0 1-1 0 0,2 2 0 0 0,1 0 0 0 0,2 1 1 0 0,5-3-35 0 0,44-13 46 0 0,-73 40-43 0 0,0-1-1 0 0,0 1 0 0 0,0 0 0 0 0,0 0 0 0 0,1 0 1 0 0,-1 0-1 0 0,0 0 0 0 0,0 0 0 0 0,0 1 1 0 0,0-1-1 0 0,0 1 0 0 0,0-1 0 0 0,1 1 0 0 0,-1 0 1 0 0,0 0-1 0 0,-1 0 0 0 0,1 0 0 0 0,0 0 0 0 0,0 0 1 0 0,0 1-1 0 0,-1-1 0 0 0,1 1 0 0 0,-1-1 1 0 0,1 1-1 0 0,-1-1 0 0 0,1 1 0 0 0,-1 0 0 0 0,0 0 1 0 0,0 0-1 0 0,0-1 0 0 0,0 1 0 0 0,0 0 1 0 0,0 0-1 0 0,-1 1 0 0 0,1-1 0 0 0,-1 0-2 0 0,3 3 27 0 0,0-1 0 0 0,-1 1-1 0 0,0-1 1 0 0,0 1-1 0 0,-1 0 1 0 0,1 0 0 0 0,-1 0-1 0 0,0 0 1 0 0,0 0 0 0 0,-1 0-1 0 0,1 0 1 0 0,-1 0-1 0 0,0 1 1 0 0,-1-1 0 0 0,1 0-1 0 0,-1 0 1 0 0,0 0 0 0 0,0 0-1 0 0,-1 0 1 0 0,1 0 0 0 0,-1 0-1 0 0,0-1 1 0 0,-1 1-1 0 0,1-1 1 0 0,-1 1 0 0 0,0-1-1 0 0,0 0 1 0 0,0 0 0 0 0,0 0-1 0 0,-1 0 1 0 0,0-1 0 0 0,1 1-1 0 0,-1-1 1 0 0,-1 0-1 0 0,-2 2-26 0 0,-1-2-41 0 0,0-1 0 0 0,0 1-1 0 0,0-1 1 0 0,-1-1-1 0 0,1 1 1 0 0,-1-1-1 0 0,1-1 1 0 0,-1 0-1 0 0,1 0 1 0 0,-1 0-1 0 0,1-1 1 0 0,-1-1-1 0 0,1 1 1 0 0,0-1-1 0 0,-1-1 1 0 0,1 0 0 0 0,0 0-1 0 0,0 0 1 0 0,1-1-1 0 0,-1 0 1 0 0,1-1-1 0 0,-2-1 42 0 0,8 6-67 0 0,-32-31-2080 0 0,17 5-5344 0 0,11 14-4622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27 784 0 0,'0'0'1637'0'0,"0"0"-108"0"0,0 0 142 0 0,0 0 152 0 0,0 0 2 0 0,0 0-206 0 0,0 0-319 0 0,0 0-277 0 0,0 0-184 0 0,0 0-67 0 0,0 0 8 0 0,0 0 35 0 0,0 0 22 0 0,18 0 4525 0 0,158-15-2219 0 0,200 4-1372 0 0,-375 11-1752 0 0,-1 0-1 0 0,0 0-2 0 0,0 0-16 0 0,0 0 36 0 0,0 0 27 0 0,0 0-3 0 0,0 0 20 0 0,0 0-29 0 0,0 0-30 0 0,0 0-9 0 0,0 0-19 0 0,0 0-15 0 0,0 0-24 0 0,0 0-75 0 0,0 0-107 0 0,-20 0-16556 0 0,18 0 6086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0 0 0,'0'0'713'0'0,"0"0"170"0"0,0 0 52 0 0,0 0-17 0 0,0 0-5 0 0,0 0 11 0 0,0 0 42 0 0,-4 0 92 0 0,-11 0 64 0 0,11 0-9 0 0,4 0-93 0 0,0 0-113 0 0,0 0-76 0 0,-3 0 5437 0 0,-12 0-5257 0 0,-26 21 746 0 0,48-21 2782 0 0,12 4-3418 0 0,-7 0-836 0 0,170-4 1158 0 0,45-6-664 0 0,-118-9-452 0 0,-26 11-98 0 0,-44 3-35 0 0,-39 1-193 0 0,0 0 0 0 0,0 0-9 0 0,0 0 12 0 0,0 0 8 0 0,0 0 10 0 0,0 0-20 0 0,0 0 10 0 0,0 0 0 0 0,0 0-6 0 0,0 0 28 0 0,0 0-15 0 0,0 0-32 0 0,-4 0 182 0 0,1 0-171 0 0,3 0-4 0 0,0 0 8 0 0,0 0-10 0 0,-12 0-4976 0 0,9 0 667 0 0,0 0-3644 0 0,0 0-5052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0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 0 0 0,'0'0'2207'0'0,"0"0"168"0"0,0 0 8 0 0,0 0 114 0 0,0 0-44 0 0,0 0-204 0 0,0 0-344 0 0,0 0-358 0 0,0 0-275 0 0,0 0-213 0 0,0 0-160 0 0,0-3-134 0 0,0 30 3964 0 0,-6 115-3767 0 0,-1-101-834 0 0,-2 16 40 0 0,-3 0-1 0 0,-2-1 1 0 0,-13 31-168 0 0,-72 171 196 0 0,21-85-7 0 0,79-172-169 0 0,0 0 0 0 0,0 0-1 0 0,0 0 1 0 0,0 0 0 0 0,0 0-1 0 0,0-1 1 0 0,0 1 0 0 0,1 0 0 0 0,-1 0-1 0 0,0-1 1 0 0,0 1 0 0 0,1-1-1 0 0,-1 1 1 0 0,0-1 0 0 0,1 1 0 0 0,-1-1-1 0 0,0 0 1 0 0,1 0 0 0 0,-1 0 0 0 0,0 0-1 0 0,1 0 1 0 0,-1 0 0 0 0,0 0-1 0 0,1 0 1 0 0,-1 0 0 0 0,1-1 0 0 0,-1 1-1 0 0,0-1 1 0 0,0 1 0 0 0,1-1-1 0 0,-1 1 1 0 0,0-1 0 0 0,0 0 0 0 0,1 1-1 0 0,-1-1 1 0 0,0 0 0 0 0,0 0 0 0 0,0 0-20 0 0,6-1 62 0 0,277-36 416 0 0,-71 31-102 0 0,-187 14 403 0 0,-26-7-799 0 0,-27 0-3149 0 0,1 6-382 0 0,11-2-1913 0 0,7-3-4013 0 0</inkml:trace>
  <inkml:trace contextRef="#ctx0" brushRef="#br0" timeOffset="448.341">858 684 13827 0 0,'0'0'2018'0'0,"0"0"-638"0"0,0 0-257 0 0,0 0 113 0 0,0 0 99 0 0,0 0-85 0 0,0 0-281 0 0,0 0-325 0 0,0 0-226 0 0,0 0-95 0 0,0 0-33 0 0,0 0-22 0 0,0 0 38 0 0,1 3-6 0 0,0 10-61 0 0,0 0 0 0 0,0 0 0 0 0,-1 0 0 0 0,-1 0 0 0 0,0 0 0 0 0,0 0 1 0 0,-2 0-1 0 0,0 0 0 0 0,0-1 0 0 0,-1 1 0 0 0,0-1 0 0 0,-6 10-239 0 0,2 2 114 0 0,-50 133 54 0 0,43-123-148 0 0,15-60-8700 0 0,0 6-2485 0 0,0 15 2152 0 0</inkml:trace>
  <inkml:trace contextRef="#ctx0" brushRef="#br0" timeOffset="846.834">791 703 1744 0 0,'0'0'3026'0'0,"0"0"-509"0"0,0 0-130 0 0,0 0 24 0 0,0 0-66 0 0,0 0-290 0 0,0 0-397 0 0,0 0-365 0 0,0 0-275 0 0,0 0-157 0 0,0 0-105 0 0,0 0-79 0 0,0 0-69 0 0,-1-8 1279 0 0,153 19 1120 0 0,-132-10-4133 0 0,30 0 4025 0 0,-23 1-5695 0 0,-5-2-9939 0 0,-25 0 1308 0 0</inkml:trace>
  <inkml:trace contextRef="#ctx0" brushRef="#br0" timeOffset="1143.953">755 924 10906 0 0,'0'0'2985'0'0,"0"0"-1269"0"0,0 0-637 0 0,0 0-88 0 0,0 0 55 0 0,0 0-50 0 0,0 0-115 0 0,0 0 13 0 0,0 0-6 0 0,0 0 35 0 0,0 0-24 0 0,0 0-223 0 0,0 0-192 0 0,23 1-151 0 0,74 7-118 0 0,-28-10 4 0 0,-42-2 343 0 0,-15 2-2264 0 0,-1 1-6097 0 0,-7 1-4272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5921 0 0,'0'0'2014'0'0,"0"0"-374"0"0,0 0-242 0 0,0 0 12 0 0,0 0 47 0 0,0 0-67 0 0,0 0-215 0 0,0 0-298 0 0,0 0-245 0 0,0 0-157 0 0,0 0-84 0 0,0 0-15 0 0,21 10 1995 0 0,166 0 2244 0 0,-123-12-4039 0 0,435-1 912 0 0,-444 10-1419 0 0,-55-7-26 0 0,0 0 9 0 0,0 0 20 0 0,0 0 24 0 0,-30-4 2589 0 0,-24-34-2626 0 0,-42-41 48 0 0,41 15-572 0 0,53 60 94 0 0,2 3-3485 0 0,0 1-4001 0 0,0 6-4622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6913 0 0,'0'0'2317'0'0,"0"0"-203"0"0,0 0-162 0 0,0 0-67 0 0,0 0-34 0 0,0 0-170 0 0,0 0-319 0 0,0 0-328 0 0,0 0-238 0 0,0 0-138 0 0,0 0-92 0 0,0 0-39 0 0,0 0-34 0 0,12 7 2689 0 0,91-4-1651 0 0,133-10-361 0 0,-180 4-888 0 0,-56 3-251 0 0,0 0-38 0 0,0 0 35 0 0,0 0 10 0 0,0 0-3 0 0,0 0 26 0 0,0 0-9 0 0,0 0-28 0 0,0 0-1 0 0,0 0-2 0 0,0 0-6 0 0,0 0 11 0 0,0 0-3 0 0,0-7-62 0 0,0 6 25 0 0,0 1-6 0 0,0 0-20 0 0,0 0-19 0 0,0 0-4 0 0,0 0-20 0 0,-1 0-200 0 0,-6-3-9204 0 0,3 6 3778 0 0,1-3-5873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6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6993 0 0,'0'0'4499'0'0,"0"0"-1863"0"0,0 0-783 0 0,0 0-233 0 0,0 0-57 0 0,0 0-65 0 0,0 0-179 0 0,0 0-271 0 0,0 0-272 0 0,0 0-192 0 0,0 0-108 0 0,0 0-68 0 0,0 0-36 0 0,17 7 1485 0 0,44 4-668 0 0,209-7 821 0 0,-275-14-2834 0 0,5 7-2886 0 0,1 1-5072 0 0,1 2-3346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9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99 248 0 0 0,'0'0'1930'0'0,"0"0"306"0"0,0 0-39 0 0,0 0-228 0 0,0 0-188 0 0,0 0-290 0 0,0 0-242 0 0,0 0-175 0 0,0 0-124 0 0,1-2-96 0 0,6-10 1169 0 0,-7 12-1498 0 0,0 0-41 0 0,0 0-56 0 0,0 0-76 0 0,0 15 396 0 0,-35 144 1563 0 0,-33 78-1383 0 0,65-240 2693 0 0,6-64-3386 0 0,5 40-231 0 0,1 1 1 0 0,1 0-1 0 0,1 1 1 0 0,2 0-1 0 0,0 0 1 0 0,1 2-1 0 0,2 0 1 0 0,0 0-1 0 0,2 2 1 0 0,0-1-5 0 0,18-24 36 0 0,41-23-42 0 0,-44 91-347 0 0,-19 0 379 0 0,-2 1 0 0 0,0 1 0 0 0,-2 0 0 0 0,-1 1-1 0 0,-1-1 1 0 0,-1 2 0 0 0,-1-1 0 0 0,-1 1 0 0 0,0 16-26 0 0,-2-19 42 0 0,-9 60 46 0 0,6-83-98 0 0,0 0 19 0 0,0 0 11 0 0,0 0 8 0 0,0 0-25 0 0,0 0 6 0 0,0 0 16 0 0,10-18 249 0 0,15-26-219 0 0,3 2 0 0 0,1 0-1 0 0,2 2 1 0 0,2 2 0 0 0,19-17-55 0 0,-36 37-16 0 0,105-90-69 0 0,-120 110 73 0 0,1 0 0 0 0,-1-1-1 0 0,1 1 1 0 0,-1 0 0 0 0,0 0 0 0 0,0 0 0 0 0,1 0 0 0 0,-2 0-1 0 0,1 0 1 0 0,0 1 0 0 0,0-1 0 0 0,-1 0 0 0 0,1 0 0 0 0,-1 0-1 0 0,1 1 1 0 0,-1-1 0 0 0,0 0 0 0 0,0 1 0 0 0,0-1 0 0 0,0 0-1 0 0,-1 1 1 0 0,1-1 0 0 0,-1 0 0 0 0,1 1 12 0 0,0 10 9 0 0,4 318 397 0 0,-10-284-308 0 0,6-46-87 0 0,0-1-12 0 0,0 0 2 0 0,0 0-12 0 0,0 0 2 0 0,0 0 1 0 0,0 0 5 0 0,0 0 17 0 0,0 0-13 0 0,0 0 7 0 0,0 0-9 0 0,0 0 9 0 0,0 0 6 0 0,0 0-18 0 0,0 0 11 0 0,0 0-14 0 0,0 0-11 0 0,0 0 3 0 0,0 0-16 0 0,0 0-14 0 0,0 0-11 0 0,0 0-44 0 0,0 0-67 0 0,0-8-2242 0 0,0 1-3956 0 0,0 3-4854 0 0</inkml:trace>
  <inkml:trace contextRef="#ctx0" brushRef="#br0" timeOffset="3321.659">992 5 0 0 0,'0'0'1347'0'0,"0"0"267"0"0,0 0 61 0 0,0 0-28 0 0,0 0-44 0 0,0 0-76 0 0,0 0-116 0 0,2-4 6973 0 0,-2 5-7625 0 0,0-1-75 0 0,0 0-61 0 0,0 0-66 0 0,0 0-77 0 0,0 0-73 0 0,10 36 2387 0 0,42 153-1762 0 0,-34-117-857 0 0,-6-15-77 0 0,3-1-1 0 0,2 0 0 0 0,3-1 0 0 0,8 12-97 0 0,-3-23 63 0 0,-23-43-64 0 0,8-14 2163 0 0,-4-28-2136 0 0,-5 31 129 0 0,5-18-144 0 0,2 1 0 0 0,0 0 0 0 0,2 0 0 0 0,1 1 0 0 0,1 1 0 0 0,1 0 0 0 0,2 0 0 0 0,11-14-11 0 0,15-31 4 0 0,98-140 47 0 0,-136 206-413 0 0,5-13 1039 0 0,-12 12-5179 0 0,0 19-4231 0 0,2-9-2698 0 0</inkml:trace>
  <inkml:trace contextRef="#ctx0" brushRef="#br0" timeOffset="3891.921">1456 454 0 0 0,'0'0'1216'0'0,"0"0"642"0"0,0 0 294 0 0,0 0 44 0 0,0 0-153 0 0,0 0-284 0 0,0 0-332 0 0,0 0-280 0 0,0 0-182 0 0,0 0-101 0 0,0 0-54 0 0,0 0-53 0 0,9 0 1222 0 0,-8 37-174 0 0,0-15-1399 0 0,-1-1 0 0 0,-1 1 0 0 0,-1 0 0 0 0,0 0 0 0 0,-2-1 0 0 0,0 1 0 0 0,-3 4-406 0 0,-63 149 751 0 0,75-204-1929 0 0,8-8-1365 0 0,-7 12-4959 0 0,-4 17-2101 0 0</inkml:trace>
  <inkml:trace contextRef="#ctx0" brushRef="#br0" timeOffset="4285.627">1418 454 376 0 0,'0'0'2434'0'0,"0"0"-410"0"0,0 0-103 0 0,0 0 2 0 0,0 0 92 0 0,0 0-71 0 0,0 0-259 0 0,0 0-366 0 0,0 0-334 0 0,0 0-211 0 0,0 0-122 0 0,0 0-60 0 0,0 0-45 0 0,4 0 2501 0 0,240-17 661 0 0,-200 16-3586 0 0,-44 1-108 0 0,0 0-1 0 0,0 0-2 0 0,0 0 7 0 0,0 0-8 0 0,0 0-7 0 0,0 0-15 0 0,0 0-1 0 0,-20 4-3904 0 0,13 2 2452 0 0,-8 7-2087 0 0,4-7-3991 0 0,3-2-2108 0 0</inkml:trace>
  <inkml:trace contextRef="#ctx0" brushRef="#br0" timeOffset="4536.173">1403 661 7954 0 0,'0'0'2378'0'0,"0"0"-605"0"0,0 0-388 0 0,0 0-12 0 0,0 0 114 0 0,0 0-44 0 0,0 0-269 0 0,0 0-350 0 0,0 0-303 0 0,0 0-181 0 0,0 0-61 0 0,0 0 129 0 0,0 0 135 0 0,6 1 90 0 0,133-2 2069 0 0,-123-1-3168 0 0,16-3 1128 0 0,-10 4-9397 0 0,-20 1-2806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37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0 0 0,'0'0'687'0'0,"0"0"962"0"0,0 0 297 0 0,0 0 124 0 0,0 0 78 0 0,0 0-39 0 0,0 0-193 0 0,0 0-297 0 0,0 0-292 0 0,0 0-228 0 0,0 0-189 0 0,3-4 5909 0 0,-3 4-6559 0 0,20-1 698 0 0,166-38 648 0 0,243-9-428 0 0,-401 48-1090 0 0,-28 0-67 0 0,0 0 19 0 0,0 0 23 0 0,0 0 21 0 0,0 0 32 0 0,0 0 17 0 0,0 0 3 0 0,0 0 3 0 0,-5 0 2101 0 0,-8-1-1922 0 0,-56-50-209 0 0,-50-63 24 0 0,43 37-225 0 0,72 73 367 0 0,2 1-3887 0 0,-1 2-8463 0 0,3 1-877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4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0,'-10'34,"-2"10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5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0,'-6'256,"8"-178,2 350,-32-201,27-203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15219 0 0,'0'0'999'0'0,"0"0"-317"0"0,0 0 138 0 0,0 0 349 0 0,0 0 220 0 0,0 0 10 0 0,0 0-190 0 0,0 0-307 0 0,0 0-186 0 0,0 0-121 0 0,0 0-75 0 0,0 0-75 0 0,0 0-103 0 0,-3 21-74 0 0,-8 66-96 0 0,-2-41-94 0 0,31-73-1481 0 0,-9 18-1977 0 0,-3 1-4773 0 0,-4 5-3619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3:5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2 439 0 0 0,'0'0'1362'0'0,"0"0"342"0"0,0 0 163 0 0,0 0 65 0 0,0 0 8 0 0,0 0-76 0 0,0 0-292 0 0,0 0-395 0 0,0 0-305 0 0,0 0-195 0 0,0 0-71 0 0,-1-9 522 0 0,0 7 6236 0 0,49 6-6113 0 0,33 0-462 0 0,-1-3 0 0 0,0-4-1 0 0,6-3-788 0 0,34-2 412 0 0,72-6 84 0 0,-36 10 792 0 0,-165-7-5783 0 0,8 11 3459 0 0,-2 0-1351 0 0,2 0-2792 0 0,1 0-6745 0 0</inkml:trace>
  <inkml:trace contextRef="#ctx0" brushRef="#br0" timeOffset="782.898">112 612 0 0 0,'0'0'966'0'0,"0"0"866"0"0,0 0 255 0 0,0 0-55 0 0,0 0-138 0 0,0 0-223 0 0,0 0-126 0 0,0 0-110 0 0,0 0-153 0 0,0 0-115 0 0,0 0-78 0 0,0 0-77 0 0,-2 2-93 0 0,-9 5-99 0 0,8-5-85 0 0,3-2-83 0 0,0 0-68 0 0,0 0-63 0 0,11 7 2608 0 0,61 5-1090 0 0,23-7-949 0 0,0-5 1 0 0,64-9-1091 0 0,44 9 709 0 0,-206 1-631 0 0,-7-6-5814 0 0,9 2 1456 0 0,1 2-2499 0 0,-1-2-5453 0 0</inkml:trace>
  <inkml:trace contextRef="#ctx0" brushRef="#br0" timeOffset="1939.158">503 15 4977 0 0,'0'0'2514'0'0,"0"0"-368"0"0,0 0-159 0 0,0 0 21 0 0,0 0-45 0 0,0 0-136 0 0,0 0-313 0 0,0 0-319 0 0,0 0-280 0 0,0 0-186 0 0,0 0-87 0 0,0 0-35 0 0,-1-2-34 0 0,-3-8-48 0 0,3 8-67 0 0,1 2-91 0 0,0 0-67 0 0,0 0-44 0 0,8 22 780 0 0,35 29-497 0 0,2-1-1 0 0,2-3 1 0 0,2-1-1 0 0,2-3 1 0 0,50 33-539 0 0,-24-25 262 0 0,-96-2 661 0 0,1-19-798 0 0,-2 0 0 0 0,-1-1 0 0 0,-1-1 1 0 0,-2-1-1 0 0,-1-1 0 0 0,0-2 0 0 0,-25 19-125 0 0,-91 95 231 0 0,99-73-70 0 0,36-50-109 0 0,6-14-46 0 0,0-1 4 0 0,0 0 10 0 0,0 0 0 0 0,0 0 7 0 0,0 0-14 0 0,0 0-15 0 0,0 0 22 0 0,0 0 0 0 0,0 0 21 0 0,0 0-18 0 0,0 0-11 0 0,0 0-10 0 0,0 0 20 0 0,0 0-6 0 0,0 0 11 0 0,0 0-2 0 0,0 0 0 0 0,0 0 2 0 0,0 0-18 0 0,0 0-14 0 0,0 0-3 0 0,0 0 3 0 0,0 0 14 0 0,0 0 16 0 0,0 0-6 0 0,0 0-3 0 0,0 0-1 0 0,0 0-5 0 0,0 0 5 0 0,0 0 0 0 0,0 0-10 0 0,0 0-17 0 0,0 0-3 0 0,0 0 5 0 0,0 0-4 0 0,0-5-564 0 0,2-4-5533 0 0,3 8-1123 0 0,-1 1-5706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17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0 0 0,'0'0'811'0'0,"0"0"1071"0"0,0 0 395 0 0,0 0-12 0 0,0 0-131 0 0,0 0-191 0 0,0 0-215 0 0,0 0-225 0 0,0 0-140 0 0,1-5-105 0 0,-1 0-2037 0 0,0 5 1011 0 0,1 0 0 0 0,-1 0 0 0 0,0 0-1 0 0,0 0 1 0 0,1 0 0 0 0,-1 0 0 0 0,0 0 0 0 0,0 0 0 0 0,1 0 0 0 0,-1 0-1 0 0,0 0 1 0 0,0 0 0 0 0,0 0 0 0 0,1 0 0 0 0,-1-1 0 0 0,0 1 0 0 0,0 0-1 0 0,0 0 1 0 0,1 0 0 0 0,-1 0 0 0 0,0 0 0 0 0,0 0 0 0 0,0-1 0 0 0,1 1-1 0 0,-1 0 1 0 0,0 0 0 0 0,0 0 0 0 0,0 0 0 0 0,0-1 0 0 0,0 1 0 0 0,0 0-1 0 0,1 0 1 0 0,-1 0 0 0 0,0-1 0 0 0,0 1 0 0 0,0 0 0 0 0,0 0 0 0 0,0-1-1 0 0,0 1 1 0 0,0 0 0 0 0,0 0 0 0 0,0-1-232 0 0,56 80 1550 0 0,116 248-251 0 0,-155-291-1152 0 0,-1 1 1 0 0,-1 1 0 0 0,-3 0-1 0 0,7 30-147 0 0,-18-68 68 0 0,1-1 0 0 0,0 0-1 0 0,-1 1 1 0 0,1-1 0 0 0,-1 0-1 0 0,1 0 1 0 0,-1 0 0 0 0,0 0-1 0 0,1 0 1 0 0,-1-1 0 0 0,0 1-1 0 0,0 0 1 0 0,1-1 0 0 0,-1 1-1 0 0,0 0 1 0 0,-1-1 0 0 0,1 1-1 0 0,0-1 1 0 0,0 0 0 0 0,-1 1 0 0 0,1-1-1 0 0,-1 0 1 0 0,1 1 0 0 0,-1-1-1 0 0,0 0 1 0 0,1 1 0 0 0,-1-1-1 0 0,0 0 1 0 0,0 0 0 0 0,0 0-68 0 0,0 2 2 0 0,115-296 179 0 0,-50 75-130 0 0,-32 111-33 0 0,-13 40 34 0 0,-22 64-2686 0 0,0 3-1753 0 0,1 0-5326 0 0,1 3-3073 0 0</inkml:trace>
  <inkml:trace contextRef="#ctx0" brushRef="#br0" timeOffset="1790.31">670 633 2929 0 0,'0'0'1811'0'0,"0"0"-418"0"0,0 0 146 0 0,0 0 298 0 0,0 0 140 0 0,0 0-125 0 0,0 0-374 0 0,0 0-337 0 0,0 0-176 0 0,0 0-2 0 0,0 0 4 0 0,6-1-52 0 0,25-5 484 0 0,-31 6-915 0 0,0 0-39 0 0,0 0-25 0 0,0 0-11 0 0,0 0-16 0 0,0 0-29 0 0,0 0 5 0 0,2 23 2027 0 0,3 135-625 0 0,-30 96-1409 0 0,19-262-2753 0 0,10-17-4346 0 0,0 13-1442 0 0,-1 5-3093 0 0</inkml:trace>
  <inkml:trace contextRef="#ctx0" brushRef="#br0" timeOffset="2326.773">718 633 1072 0 0,'0'0'2295'0'0,"0"0"-228"0"0,0 0-23 0 0,0 0 104 0 0,0 0-45 0 0,0 0-237 0 0,0 0-358 0 0,0 0-330 0 0,0 0-178 0 0,0 0-62 0 0,0 0 18 0 0,0 0 15 0 0,0 0-27 0 0,0 0-95 0 0,0 0-108 0 0,0 0-127 0 0,0 0-119 0 0,15 0 1647 0 0,218-25 197 0 0,-185 21-2234 0 0,-52 3-842 0 0,-13 1-10293 0 0,11 1-497 0 0</inkml:trace>
  <inkml:trace contextRef="#ctx0" brushRef="#br0" timeOffset="2591.759">672 840 6945 0 0,'0'0'2542'0'0,"0"0"-1005"0"0,0 0-342 0 0,0 0 161 0 0,0 0 183 0 0,0 0-25 0 0,0 0-297 0 0,0 0-391 0 0,0 0-298 0 0,0 0-80 0 0,0 0 112 0 0,0 0 105 0 0,0 0 40 0 0,3 3-1 0 0,0 0-523 0 0,0 0 1 0 0,0-1 0 0 0,0 0-1 0 0,1 1 1 0 0,-1-1-1 0 0,1 0 1 0 0,-1-1-1 0 0,1 1 1 0 0,0-1 0 0 0,-1 0-1 0 0,1 1 1 0 0,0-2-1 0 0,0 1 1 0 0,0 0-1 0 0,0-1 1 0 0,0 0 0 0 0,0 1-1 0 0,0-2 1 0 0,0 1-182 0 0,21 1-77 0 0,24-1 370 0 0,-20-8-9492 0 0,-24 4-3068 0 0</inkml:trace>
  <inkml:trace contextRef="#ctx0" brushRef="#br0" timeOffset="4356.742">742 847 0 0 0,'0'0'1124'0'0,"0"0"79"0"0,0 0 3 0 0,0 0-69 0 0,0 0-96 0 0,0 0-69 0 0,0 0-39 0 0,0 0-7 0 0,0 1 2617 0 0,-3 4-2170 0 0,3-3 5200 0 0,4 1-6344 0 0,1-1 1 0 0,0 0-1 0 0,1 0 1 0 0,-1 0-1 0 0,0 0 1 0 0,1-1-1 0 0,-1 0 1 0 0,1 0-1 0 0,-1-1 0 0 0,1 1 1 0 0,-1-1-1 0 0,1 0 1 0 0,-1-1-1 0 0,1 1 1 0 0,0-1-230 0 0,14 0 547 0 0,-20 1-482 0 0,20 7 2726 0 0,-19-7-2795 0 0,-1 0 10 0 0,0 0-2 0 0,18 0 110 0 0,-17 0-180 0 0,10-2-1002 0 0,-10-1-3140 0 0,-1-2-4156 0 0,0 4-3878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3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8 218 3265 0 0,'0'0'3222'0'0,"0"0"-472"0"0,0 0-445 0 0,0 0-241 0 0,0 0-164 0 0,0 0-242 0 0,0 0-314 0 0,0 0-288 0 0,0 0-230 0 0,0 0-141 0 0,0 0-70 0 0,-7 7 2146 0 0,40 4-1374 0 0,119-2 636 0 0,-98-10-1650 0 0,308-21 821 0 0,-361 22-1200 0 0,-1 0 24 0 0,0 0-6 0 0,0 0 36 0 0,0 0-23 0 0,0 0 4 0 0,0 0-33 0 0,0 0 18 0 0,0 0 0 0 0,0 0 20 0 0,0 0 19 0 0,0 0-10 0 0,0 0 9 0 0,0 0-19 0 0,0 0 6 0 0,0 0 5 0 0,0 0-7 0 0,0 0 6 0 0,0 0-7 0 0,0 0 4 0 0,0 0 18 0 0,0 0 38 0 0,0 0-34 0 0,-19-1 1585 0 0,-49-42-1431 0 0,57 35-225 0 0,0-1 1 0 0,1 0-1 0 0,-1-1 0 0 0,2 0 1 0 0,-1-1-1 0 0,2 0 1 0 0,-1 0-1 0 0,2-1 0 0 0,-1 0 1 0 0,2 0-1 0 0,-1-1 0 0 0,2 0 1 0 0,-2-4 8 0 0,6 6-1106 0 0,1 6-4695 0 0,0 2-6120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41 1536 0 0,'0'0'3033'0'0,"0"0"-319"0"0,0 0-198 0 0,0 0-80 0 0,0 0-215 0 0,0 0-316 0 0,0 0-409 0 0,0 0-338 0 0,0 0-193 0 0,0 0-97 0 0,0 0-41 0 0,-4-4 4362 0 0,172 6-2708 0 0,8 0-1964 0 0,-112-13-207 0 0,-63 11-293 0 0,-1 0-6 0 0,0 0-1 0 0,0 0-6 0 0,0 0 28 0 0,0 0 4 0 0,0 0-12 0 0,0 0 10 0 0,0 0-9 0 0,0 0-12 0 0,0 0-14 0 0,0 0 9 0 0,0 0 23 0 0,0 0 29 0 0,0 0-45 0 0,0 0-49 0 0,0-12-1342 0 0,0-2-4091 0 0,0 14 4835 0 0,1-3-1200 0 0,0 3-7057 0 0,1 0-3188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5489 0 0,'0'0'3514'0'0,"0"0"-992"0"0,0 0-652 0 0,0 0-198 0 0,0 0-42 0 0,0 0-126 0 0,0 0-282 0 0,0 0-337 0 0,0 0-238 0 0,0 0-108 0 0,0 0-7 0 0,0 0 20 0 0,0 0-6 0 0,11 18 1587 0 0,1-13-1786 0 0,0-1 0 0 0,1-1 0 0 0,-1 0 0 0 0,1 0 0 0 0,0-1 0 0 0,0-1 0 0 0,0 0 0 0 0,0-1 0 0 0,0 0 0 0 0,0-1 0 0 0,0-1-347 0 0,27 1 446 0 0,139-17 489 0 0,-167 12-754 0 0,-12 5-3773 0 0,-3 1-3877 0 0,3 0-5145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3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3 144 0 0 0,'0'0'492'0'0,"0"0"1323"0"0,0 0 434 0 0,0 0 31 0 0,0 0-34 0 0,0 0-120 0 0,0 0-269 0 0,0 0-307 0 0,0 0-339 0 0,0 0-285 0 0,0 0-166 0 0,0 0-47 0 0,0 0-19 0 0,-3-1-31 0 0,65 6 5400 0 0,85-2-4468 0 0,272-3 59 0 0,-319 4-1482 0 0,-65 0-72 0 0,-35-4-90 0 0,0 0 0 0 0,0 0-11 0 0,0 0 8 0 0,0 0 10 0 0,0 0 11 0 0,0 0 1 0 0,0 0 14 0 0,0 0-6 0 0,0 0-14 0 0,0 0 6 0 0,0 0 6 0 0,0 0 1 0 0,0 0-31 0 0,0 0 2 0 0,0 0-16 0 0,0 0 5 0 0,0 0 17 0 0,0 0-13 0 0,0 0 7 0 0,0 0 2 0 0,-22-8 1783 0 0,-110-91-1533 0 0,102 65-1154 0 0,28 24-3812 0 0,1 6-4513 0 0,0 0-4145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38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0 100 576 0 0,'0'0'1230'0'0,"0"0"-293"0"0,0 0 161 0 0,0 0 443 0 0,0 0 300 0 0,0 0-10 0 0,0 0-271 0 0,0 0-321 0 0,0 0-185 0 0,0 0-58 0 0,0 0 2 0 0,0 0-36 0 0,0 0-76 0 0,24 3 2988 0 0,109-80-24 0 0,-99 55-3534 0 0,-30 56 348 0 0,0 0-534 0 0,-1 1-1 0 0,-2 0 0 0 0,-2 0 0 0 0,-1 0 0 0 0,-1 0 0 0 0,-2 0 1 0 0,-8 25-130 0 0,-3 47 57 0 0,1-30-42 0 0,20-151 1481 0 0,-1 57-1493 0 0,0-1 0 0 0,2 1 0 0 0,0 0 0 0 0,1 0 0 0 0,1 1 0 0 0,0 0 0 0 0,1 0 0 0 0,1 1 0 0 0,7-8-3 0 0,5-4 11 0 0,0 2 0 0 0,2 0 0 0 0,1 2 0 0 0,0 0 0 0 0,2 2 0 0 0,13-8-11 0 0,-22 19 7 0 0,-4 0-23 0 0,0 1 0 0 0,1 0 0 0 0,-1 1 0 0 0,2 1 0 0 0,-1 1 0 0 0,1 0 1 0 0,0 1-1 0 0,0 0 0 0 0,1 1 0 0 0,-1 1 0 0 0,9 0 16 0 0,-23 4 0 0 0,-1 0 0 0 0,1 0-1 0 0,-1 0 1 0 0,0 0 0 0 0,1 0 0 0 0,-1 0-1 0 0,0 1 1 0 0,0-1 0 0 0,1 0-1 0 0,-1 1 1 0 0,0-1 0 0 0,0 1 0 0 0,-1-1-1 0 0,1 1 1 0 0,0-1 0 0 0,0 1-1 0 0,-1 0 1 0 0,1-1 0 0 0,-1 1 0 0 0,1 0-1 0 0,-1-1 1 0 0,0 1 0 0 0,0 0-1 0 0,0 0 1 0 0,0-1 0 0 0,0 1 0 0 0,0 0-1 0 0,0 0 1 0 0,-1-1 0 0 0,1 1-1 0 0,0 0 1 0 0,-1-1 0 0 0,0 1 0 0 0,1 7 13 0 0,-16 98 157 0 0,-30 109-174 0 0,27-164 46 0 0,27-116 630 0 0,6 33-680 0 0,1 1 0 0 0,2 0-1 0 0,1 0 1 0 0,1 2 0 0 0,1 1-1 0 0,2 0 1 0 0,1 1 0 0 0,1 2-1 0 0,1 0 1 0 0,0 2 0 0 0,2 1-1 0 0,18-11 9 0 0,-37 27-14 0 0,1-1 0 0 0,0 2 0 0 0,0-1 0 0 0,0 1 0 0 0,0 1 0 0 0,1 0-1 0 0,-1 0 1 0 0,1 0 0 0 0,0 1 0 0 0,0 1 0 0 0,0 0 0 0 0,0 0-1 0 0,2 1 15 0 0,-10 2 3 0 0,1-1 0 0 0,-1 1-1 0 0,0 0 1 0 0,0 0-1 0 0,0 0 1 0 0,0 1 0 0 0,0-1-1 0 0,-1 0 1 0 0,1 1-1 0 0,-1-1 1 0 0,1 1 0 0 0,-1-1-1 0 0,0 1 1 0 0,0 0 0 0 0,0 0-1 0 0,0-1 1 0 0,0 1-1 0 0,-1 0 1 0 0,0 0 0 0 0,1 0-1 0 0,-1 0 1 0 0,0 3-3 0 0,2 24 64 0 0,-1 1 0 0 0,-1-1 0 0 0,-2 1 0 0 0,-1-1-1 0 0,-6 23-63 0 0,3-8 42 0 0,-19 83-10 0 0,17-77 15 0 0,8-50-58 0 0,0-1 17 0 0,0 0 4 0 0,0-3-378 0 0,0 2 179 0 0,5-10-4061 0 0,0 4-3129 0 0,0 3-5196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9 968 0 0,'0'0'1470'0'0,"0"0"52"0"0,0 0 313 0 0,0 0 342 0 0,0 0 84 0 0,0 0-299 0 0,0 0-489 0 0,0 0-443 0 0,0 0-251 0 0,0 0-67 0 0,0 0 1 0 0,2 1-574 0 0,7 2 10419 0 0,-54 0-9475 0 0,7 0-1019 0 0,1 2 1 0 0,0 1-1 0 0,0 2 0 0 0,1 1 1 0 0,-8 4-65 0 0,-115 46 320 0 0,144-45 162 0 0,15-13-460 0 0,0-1-12 0 0,0 0-2 0 0,40 29 195 0 0,-23-22-149 0 0,0-1-1 0 0,1 0 1 0 0,0-1-1 0 0,1-1 1 0 0,-1-1-1 0 0,0-1 1 0 0,1 0-1 0 0,0-1 1 0 0,-1-1 0 0 0,10-2-54 0 0,65 5 175 0 0,-32 1-39 0 0,-64 8 7 0 0,-10 1-125 0 0,-96 76 182 0 0,-125 41-116 0 0,223-124-83 0 0,1 1 0 0 0,0 0-1 0 0,1 1 1 0 0,0 0 0 0 0,0 0-1 0 0,1 1 1 0 0,-1 0 0 0 0,2 0-1 0 0,0 1 1 0 0,-3 4-1 0 0,9-12-1 0 0,0 0 1 0 0,-1 0-1 0 0,1 0 1 0 0,0 0-1 0 0,0 0 1 0 0,0 0-1 0 0,0 0 1 0 0,1 1-1 0 0,-1-1 0 0 0,1 0 1 0 0,-1 1-1 0 0,1-1 1 0 0,0 0-1 0 0,0 1 1 0 0,0-1-1 0 0,0 0 0 0 0,0 1 1 0 0,0-1-1 0 0,1 0 1 0 0,-1 1-1 0 0,1-1 1 0 0,0 0-1 0 0,-1 1 1 0 0,1-1-1 0 0,0 0 0 0 0,0 0 1 0 0,1 0-1 0 0,-1 0 1 0 0,0 0-1 0 0,1 0 1 0 0,-1 0-1 0 0,1-1 0 0 0,-1 1 1 0 0,1 0-1 0 0,0-1 1 0 0,0 1-1 0 0,0-1 1 0 0,1 1 0 0 0,123 9 233 0 0,-93-11-178 0 0,3-2 49 0 0,0-2-1 0 0,0-1 1 0 0,-1-1 0 0 0,0-3 0 0 0,0 0 0 0 0,14-8-104 0 0,16 3 220 0 0,-64 14-199 0 0,-1 0 7 0 0,0 0 11 0 0,0 0-18 0 0,0 0-6 0 0,0 0 1 0 0,0 0 20 0 0,0 0-19 0 0,0 0-28 0 0,0 0-21 0 0,0 0 32 0 0,0 0 15 0 0,0 0-6 0 0,0 0-26 0 0,0-23-2961 0 0,4 10-967 0 0,2 5-3620 0 0,-6 8 7382 0 0,4-4-12744 0 0</inkml:trace>
  <inkml:trace contextRef="#ctx0" brushRef="#br0" timeOffset="597.377">1083 57 5585 0 0,'0'0'2449'0'0,"0"0"-389"0"0,0 0-89 0 0,0 0 79 0 0,0 0-51 0 0,0 0-237 0 0,0 0-349 0 0,0 0-292 0 0,0 0-169 0 0,0 0-81 0 0,0 0-72 0 0,0 0-85 0 0,0 0-108 0 0,7 11 1194 0 0,9 100 1025 0 0,-14-89-2709 0 0,-1 0 1 0 0,-1 0 0 0 0,0 0 0 0 0,-2 0-1 0 0,-1-1 1 0 0,-4 17-117 0 0,-6 13 114 0 0,-17 88 25 0 0,29-109-132 0 0,1-29-19 0 0,0-1-9 0 0,0 0-21 0 0,0 0 22 0 0,0 0-5 0 0,0 0 10 0 0,0 0 14 0 0,0 0-16 0 0,1-20-783 0 0,16-27-1452 0 0,-8 24-754 0 0,-1 0-4326 0 0,-6 14-4509 0 0</inkml:trace>
  <inkml:trace contextRef="#ctx0" brushRef="#br0" timeOffset="914.746">772 16 3457 0 0,'0'0'3024'0'0,"0"0"-684"0"0,0 0-209 0 0,0 0 42 0 0,0 0-29 0 0,0 0-292 0 0,0 0-426 0 0,0 0-447 0 0,0 0-419 0 0,0 0-220 0 0,0 0-99 0 0,0 0 40 0 0,0 0 154 0 0,5 10 811 0 0,88 2 1434 0 0,235-26 4 0 0,-140-8-2142 0 0,-164 21-803 0 0,-20 5-2533 0 0,-11 6-3950 0 0,3-9-4358 0 0</inkml:trace>
  <inkml:trace contextRef="#ctx0" brushRef="#br0" timeOffset="1209.226">750 480 10050 0 0,'0'0'2733'0'0,"0"0"-856"0"0,0 0-496 0 0,0 0-173 0 0,0 0-136 0 0,0 0-70 0 0,0 0-41 0 0,0 0-99 0 0,0 0-46 0 0,0 0-60 0 0,0 0-77 0 0,0 0-47 0 0,0 0-10 0 0,18 8-17 0 0,62 21-31 0 0,-5-22 426 0 0,-29-9-667 0 0,0-3 0 0 0,0-2 1 0 0,-1-1-1 0 0,13-7-333 0 0,43-7 75 0 0,-29 6-687 0 0,-41 7-6347 0 0,-25 9-5218 0 0</inkml:trace>
  <inkml:trace contextRef="#ctx0" brushRef="#br0" timeOffset="2065.692">1456 429 0 0 0,'0'0'1310'0'0,"0"0"-195"0"0,0 0 31 0 0,0 0 239 0 0,0 0 146 0 0,0 0-32 0 0,0 0-114 0 0,0 0-182 0 0,0 0-83 0 0,0 0 3 0 0,0 0-4 0 0,0 0-29 0 0,0 0-89 0 0,-5 20-100 0 0,-27 96 1259 0 0,37-117 6369 0 0,14-28-8740 0 0,-15 22 844 0 0,11-14-567 0 0,2 2 0 0 0,0-1-1 0 0,1 2 1 0 0,1 1-1 0 0,1 0 1 0 0,0 1 0 0 0,1 1-1 0 0,1 1 1 0 0,0 1-1 0 0,19-8-65 0 0,-39 20 0 0 0,-1 1-1 0 0,1-1 0 0 0,-1 1 0 0 0,1-1 1 0 0,-1 1-1 0 0,1-1 0 0 0,0 1 0 0 0,-1 0 0 0 0,1 0 1 0 0,0 0-1 0 0,-1 0 0 0 0,1 0 0 0 0,0 0 1 0 0,-1 0-1 0 0,1 0 0 0 0,0 1 0 0 0,-1-1 1 0 0,1 1-1 0 0,-1-1 0 0 0,1 1 0 0 0,-1 0 0 0 0,1-1 1 0 0,-1 1-1 0 0,1 0 0 0 0,-1 0 0 0 0,0 0 1 0 0,1 0-1 0 0,-1 0 0 0 0,0 0 0 0 0,0 1 0 0 0,0-1 1 0 0,0 0-1 0 0,0 1 0 0 0,0-1 0 0 0,0 0 1 0 0,0 1-1 0 0,-1-1 0 0 0,1 1 0 0 0,0 0 0 0 0,-1-1 1 0 0,1 1-1 0 0,-1-1 0 0 0,0 1 0 0 0,0 0 1 0 0,1-1-1 0 0,-1 1 0 0 0,0 0 0 0 0,0-1 0 0 0,-1 1 1 0 0,1 0-1 0 0,0-1 0 0 0,-1 1 0 0 0,1 0 1 0 0,0-1-1 0 0,-1 2 1 0 0,-1 76 18 0 0,2-79-14 0 0,0 0-13 0 0,4 1 13 0 0,1-1 0 0 0,0 0-1 0 0,-1 0 1 0 0,1 0 0 0 0,0-1 0 0 0,-1 0-1 0 0,1 0 1 0 0,-1 0 0 0 0,1 0 0 0 0,-1-1-1 0 0,1 0 1 0 0,-1 0 0 0 0,0 0 0 0 0,0 0-1 0 0,0 0 1 0 0,2-3-4 0 0,163-94 39 0 0,-163 132-54 0 0,-26 73 189 0 0,9-13-226 0 0,29-80-1106 0 0,-6-12-6329 0 0,-7-1 2048 0 0,0 0-7221 0 0</inkml:trace>
  <inkml:trace contextRef="#ctx0" brushRef="#br0" timeOffset="2650.84">2198 465 13843 0 0,'0'0'1502'0'0,"0"0"-305"0"0,0 0 183 0 0,0 0 216 0 0,0 0-21 0 0,0 0-318 0 0,0 0-357 0 0,0 0-256 0 0,0 0-139 0 0,0 0-71 0 0,0 0-88 0 0,0 0-46 0 0,0 0-72 0 0,4 31-63 0 0,12 92-37 0 0,-23-51 112 0 0,-26 15 114 0 0,33-87-296 0 0,0 0 8 0 0,0 0 34 0 0,0 0 25 0 0,0 0 18 0 0,0 0 37 0 0,0 0 24 0 0,0 0 5 0 0,0-28 358 0 0,2 16-555 0 0,0 1 0 0 0,1-1 0 0 0,0 1 0 0 0,1 0 0 0 0,0 0 0 0 0,1 0 0 0 0,0 1 0 0 0,1 0 0 0 0,0 0 0 0 0,0 0 1 0 0,1 1-1 0 0,1-1 0 0 0,7-6-12 0 0,-5 3 11 0 0,1-4-5 0 0,0 0-1 0 0,2 1 0 0 0,0 1 1 0 0,1 0-1 0 0,0 0 1 0 0,1 1-1 0 0,1 1 1 0 0,0 1-1 0 0,1 0 1 0 0,0 1-1 0 0,1 1 1 0 0,0 1-1 0 0,1 0 1 0 0,-1 2-1 0 0,2 0 1 0 0,-1 1-1 0 0,1 0 1 0 0,0 2-1 0 0,15-2-5 0 0,-29 6 14 0 0,0 1 0 0 0,0-1-1 0 0,0 1 1 0 0,-1 0 0 0 0,1 1 0 0 0,0-1 0 0 0,0 1-1 0 0,-1 0 1 0 0,1 1 0 0 0,-1-1 0 0 0,0 1-1 0 0,0 0 1 0 0,0 0 0 0 0,0 1 0 0 0,0 0 0 0 0,-1 0-1 0 0,0 0 1 0 0,1 0 0 0 0,-2 0 0 0 0,1 1-1 0 0,0 0 1 0 0,-1 0 0 0 0,0 0 0 0 0,1 1-14 0 0,-2-3 36 0 0,-1 0 0 0 0,1 1 0 0 0,0-1 0 0 0,-1 1 0 0 0,0-1-1 0 0,0 1 1 0 0,0-1 0 0 0,0 1 0 0 0,0 0 0 0 0,-1-1 0 0 0,0 1 0 0 0,0 0 0 0 0,0 0 0 0 0,0-1 0 0 0,0 1 0 0 0,-1 0 0 0 0,0-1 0 0 0,1 1 0 0 0,-1 0 0 0 0,-1-1 0 0 0,1 1 0 0 0,0-1 0 0 0,-1 0-1 0 0,0 1 1 0 0,0-1 0 0 0,0 0 0 0 0,0 0 0 0 0,0 0 0 0 0,-1 0 0 0 0,1-1 0 0 0,-1 1 0 0 0,0-1 0 0 0,0 1 0 0 0,0-1 0 0 0,0 0 0 0 0,0 0 0 0 0,0 0 0 0 0,0 0 0 0 0,-1-1 0 0 0,1 0 0 0 0,-1 1-1 0 0,0-1-35 0 0,-4 2-19 0 0,0-1-1 0 0,0 0 0 0 0,0 0 1 0 0,0 0-1 0 0,0-1 0 0 0,-1-1 1 0 0,1 1-1 0 0,0-1 0 0 0,0-1 0 0 0,-1 1 1 0 0,1-1-1 0 0,0-1 0 0 0,0 0 1 0 0,0 0-1 0 0,0 0 0 0 0,0-1 0 0 0,0 0 1 0 0,1-1-1 0 0,-1 0 0 0 0,1 0 1 0 0,0 0-1 0 0,0-1 0 0 0,1 0 0 0 0,0-1 1 0 0,-1 1-1 0 0,2-1 0 0 0,-4-3 20 0 0,-13-32-1541 0 0,13 12-5599 0 0,7 21-5099 0 0</inkml:trace>
  <inkml:trace contextRef="#ctx0" brushRef="#br0" timeOffset="7332.897">0 929 0 0 0,'0'0'1200'0'0,"0"0"333"0"0,0 0 150 0 0,0 0 97 0 0,0 0-36 0 0,0 0-207 0 0,0 0-305 0 0,0 0-311 0 0,0 0-247 0 0,0 0-105 0 0,3 8 1873 0 0,71 4 2752 0 0,44-12-2717 0 0,-52-1-1466 0 0,465-29 1828 0 0,-14 19-2201 0 0,-103-29-121 0 0,-260 18-310 0 0,-98 22-171 0 0,-56 0-47 0 0,1 0 3 0 0,0 0 8 0 0,-1 0 4 0 0,0 0-9 0 0,0 0 0 0 0,0 0 10 0 0,0 0 4 0 0,0 0 6 0 0,0 0 1 0 0,0 0 0 0 0,0 0-1 0 0,0 0-6 0 0,0 0 2 0 0,0 0 5 0 0,0 0-15 0 0,0 0 14 0 0,0 0 10 0 0,0 0-13 0 0,0 0-3 0 0,0 0 7 0 0,0 0 6 0 0,0 0-5 0 0,0 0-5 0 0,0 0-13 0 0,0 0 3 0 0,0 0-3 0 0,0 0 13 0 0,0 0 3 0 0,0 0-9 0 0,0 0-7 0 0,0 0 9 0 0,0 0-15 0 0,0 0-15 0 0,0 0-5 0 0,19 0 116 0 0,266 0 372 0 0,-211-8-416 0 0,2 1 82 0 0,55-4 101 0 0,-107 3-851 0 0,-28 5-65 0 0,-2 0-1751 0 0,1 2-2221 0 0,-2-2-7792 0 0</inkml:trace>
  <inkml:trace contextRef="#ctx0" brushRef="#br0" timeOffset="14730.311">3087 738 0 0 0,'0'0'591'0'0,"0"0"897"0"0,0 0 196 0 0,0 0-197 0 0,0 0-16 0 0,0 0 10 0 0,0 0 42 0 0,-6-1 152 0 0,-1-1-1027 0 0,-21-2 3205 0 0,27 4-2612 0 0,1 0-146 0 0,0 0-163 0 0,0 0-118 0 0,0 0-75 0 0,0 0-31 0 0,0 0-40 0 0,0 0-54 0 0,0 0-48 0 0,0 0-74 0 0,0 0-66 0 0,25 0 2016 0 0,254-27 348 0 0,-61-1-2140 0 0,-207 28-674 0 0,-4-7 8 0 0,-32 13-9266 0 0,14 1 6035 0 0,2-3-3334 0 0,2 0-4347 0 0</inkml:trace>
  <inkml:trace contextRef="#ctx0" brushRef="#br0" timeOffset="15627.722">3146 904 0 0 0,'0'0'1023'0'0,"0"0"592"0"0,0 0 85 0 0,0 0-137 0 0,0 0-212 0 0,0 0-231 0 0,0 0-110 0 0,0 0-71 0 0,0 0-58 0 0,0 0-43 0 0,0 0-18 0 0,0 0 3 0 0,-4 6 13 0 0,-18 32 1742 0 0,23-38-2349 0 0,-1 0 0 0 0,0 0-1 0 0,1 0 1 0 0,-1 0 0 0 0,0 0 0 0 0,1 0-1 0 0,-1 1 1 0 0,0-1 0 0 0,1 0 0 0 0,-1 0 0 0 0,0 0-1 0 0,1 1 1 0 0,-1-1 0 0 0,0 0 0 0 0,0 0-1 0 0,1 1 1 0 0,-1-1 0 0 0,0 0 0 0 0,0 1 0 0 0,1-1-1 0 0,-1 0 1 0 0,0 1 0 0 0,0-1 0 0 0,0 0-1 0 0,0 1 1 0 0,0-1 0 0 0,0 0 0 0 0,1 1 0 0 0,-1-1-1 0 0,0 0 1 0 0,0 1 0 0 0,0-1 0 0 0,0 1 0 0 0,0-1-1 0 0,0 0 1 0 0,0 1 0 0 0,-1-1 0 0 0,1 0-1 0 0,0 1 1 0 0,0-1 0 0 0,0 0 0 0 0,0 1 0 0 0,0-1-1 0 0,0 0 1 0 0,-1 1 0 0 0,1-1 0 0 0,0 0-1 0 0,0 1 1 0 0,-1-1 0 0 0,1 0 0 0 0,0 0 0 0 0,0 1-229 0 0,11-1-853 0 0,33-3 1372 0 0,0-2 1 0 0,-1-1-1 0 0,0-3 1 0 0,26-8-520 0 0,68-13 548 0 0,-19 4-202 0 0,-106 26-361 0 0,-5-1 110 0 0,-6-1 235 0 0,-1 1-402 0 0,0 1-31 0 0,0 0-52 0 0,0 0-43 0 0,-1-11-4799 0 0,4 4-5592 0 0,-1 3-2027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46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135 149 2449 0 0,'0'0'3012'0'0,"0"0"-886"0"0,0 0-455 0 0,0 0 92 0 0,0 0 189 0 0,0 0 88 0 0,0 0-137 0 0,0 0-334 0 0,0 0-328 0 0,0 0-275 0 0,0 0-192 0 0,5-11-125 0 0,18-44 382 0 0,-23 55-616 0 0,0 0-70 0 0,-4 31-142 0 0,-1-1 0 0 0,-2 0-1 0 0,-1 0 1 0 0,-1 0-1 0 0,-1-1 1 0 0,-2-1 0 0 0,-1 0-1 0 0,-1 0 1 0 0,-1-2-1 0 0,-2 1 1 0 0,-18 21-203 0 0,32-43 6 0 0,2-5-6 0 0,1 0 1 0 0,-1 0 0 0 0,1 0 0 0 0,-1 1-1 0 0,1-1 1 0 0,-1 0 0 0 0,1 1-1 0 0,-1-1 1 0 0,1 0 0 0 0,-1 1-1 0 0,1-1 1 0 0,-1 1 0 0 0,1-1 0 0 0,0 0-1 0 0,-1 1 1 0 0,1-1 0 0 0,0 1-1 0 0,-1-1 1 0 0,1 1 0 0 0,0-1 0 0 0,0 1-1 0 0,-1 0 1 0 0,1-1 0 0 0,0 1-1 0 0,0-1 1 0 0,0 1 0 0 0,0-1 0 0 0,0 1-1 0 0,0 0 1 0 0,0-1 0 0 0,0 1-1 0 0,0-1 1 0 0,0 1 0 0 0,0 0-1 0 0,0-1 1 0 0,0 1 0 0 0,1-1 0 0 0,-1 1-1 0 0,0-1 1 0 0,0 1 0 0 0,1-1-1 0 0,-1 1 1 0 0,0-1 0 0 0,1 1 0 0 0,-1-1-1 0 0,0 1 1 0 0,1-1 0 0 0,-1 1-1 0 0,1-1 1 0 0,-1 0 0 0 0,0 1 0 0 0,1-1-1 0 0,79 8 580 0 0,150-24 529 0 0,-154 6-826 0 0,-76-13-2342 0 0,0 4-1228 0 0,0 6-3882 0 0,0 5-3353 0 0</inkml:trace>
  <inkml:trace contextRef="#ctx0" brushRef="#br0" timeOffset="332.904">500 57 6481 0 0,'0'0'2717'0'0,"0"0"-419"0"0,0 0-198 0 0,0 0-121 0 0,0 0-104 0 0,0 0-204 0 0,0 0-313 0 0,0 0-292 0 0,0 0-280 0 0,0 0-171 0 0,0 0-95 0 0,0 0-4 0 0,0 0-17 0 0,-3 10 11 0 0,-60 187 2090 0 0,16 105-1756 0 0,7-144-493 0 0,22-118-338 0 0,18-40-41 0 0,0 0 11 0 0,0 0-12 0 0,0 0-6 0 0,0 0 11 0 0,0 0-9 0 0,0 0 2 0 0,0 0-16 0 0,0 0-23 0 0,31-47-6932 0 0,-25 39 1477 0 0,-3 1-6208 0 0</inkml:trace>
  <inkml:trace contextRef="#ctx0" brushRef="#br0" timeOffset="585.035">610 573 9706 0 0,'0'0'2399'0'0,"0"0"-641"0"0,0 0-110 0 0,0 0 153 0 0,0 0 16 0 0,0 0-206 0 0,0 0-356 0 0,0 0-229 0 0,0 0-146 0 0,0 0-92 0 0,0 0-70 0 0,0 0-179 0 0,0 0-131 0 0,-1 16-75 0 0,-3 53-52 0 0,-14 7-185 0 0,39-113-3840 0 0,-10 24-2623 0 0,-3 5-5705 0 0</inkml:trace>
  <inkml:trace contextRef="#ctx0" brushRef="#br0" timeOffset="1166.222">837 164 10938 0 0,'0'0'2261'0'0,"0"0"-509"0"0,0 0-170 0 0,0 0-23 0 0,0 0-108 0 0,0 0-244 0 0,0 0-275 0 0,0 0-247 0 0,0 0-155 0 0,0 0-23 0 0,0 0-34 0 0,0 0-7 0 0,18-10 2 0 0,115-60 819 0 0,-122 65-1161 0 0,0 1 0 0 0,0 0 1 0 0,0 0-1 0 0,0 1 1 0 0,1 1-1 0 0,-1 0 1 0 0,1 1-1 0 0,0 0 0 0 0,-1 0 1 0 0,13 2-127 0 0,-22 0 2 0 0,0-1 1 0 0,-1 1-1 0 0,1 0 0 0 0,0 0 1 0 0,0 0-1 0 0,0 0 1 0 0,-1 1-1 0 0,1-1 0 0 0,-1 0 1 0 0,1 1-1 0 0,-1-1 1 0 0,1 1-1 0 0,-1-1 0 0 0,0 1 1 0 0,0 0-1 0 0,0-1 1 0 0,0 1-1 0 0,0 0 0 0 0,0 0 1 0 0,0 0-1 0 0,-1 0 1 0 0,1 0-1 0 0,-1 0 0 0 0,1 0 1 0 0,-1 0-1 0 0,0 0 0 0 0,0 0 1 0 0,0 0-1 0 0,0 0 1 0 0,0 0-1 0 0,0 0 0 0 0,0 0 1 0 0,-1 1-3 0 0,-18 71 216 0 0,-80 75 49 0 0,62-100-254 0 0,6-8 24 0 0,18-28-31 0 0,2 1 0 0 0,-1 0-1 0 0,2 0 1 0 0,0 2 0 0 0,1-1 0 0 0,0 1-1 0 0,1 0 1 0 0,1 1 0 0 0,1-1-1 0 0,0 2 1 0 0,1-1 0 0 0,1 0 0 0 0,-1 14-4 0 0,5-28 7 0 0,0 0 1 0 0,1 0-1 0 0,-1 0 1 0 0,1 0-1 0 0,0 0 1 0 0,0 0-1 0 0,0 0 1 0 0,0-1-1 0 0,0 1 1 0 0,1 0-1 0 0,-1 0 0 0 0,1-1 1 0 0,0 1-1 0 0,-1-1 1 0 0,1 1-1 0 0,0-1 1 0 0,1 0-1 0 0,-1 0 1 0 0,0 0-1 0 0,1 0 1 0 0,-1 0-1 0 0,1-1 1 0 0,-1 1-1 0 0,1-1 1 0 0,0 1-1 0 0,0-1 1 0 0,-1 0-1 0 0,1 0 1 0 0,0 0-1 0 0,0-1 1 0 0,1 1-8 0 0,96 9 752 0 0,-98-10-723 0 0,10-2-3 0 0,0-1 0 0 0,-1 0 0 0 0,1 0 0 0 0,-1-1 0 0 0,0 0 0 0 0,0-1 0 0 0,-1 0 0 0 0,1-1 0 0 0,-1 0 0 0 0,0-1 0 0 0,-1 0 0 0 0,1 0 0 0 0,6-9-26 0 0,13-20-911 0 0,-22 22-2517 0 0,-4 2-4675 0 0,-3 8-4046 0 0</inkml:trace>
  <inkml:trace contextRef="#ctx0" brushRef="#br0" timeOffset="1801.748">1457 91 10314 0 0,'0'0'2523'0'0,"0"0"-366"0"0,0 0-181 0 0,0 0-33 0 0,0 0-169 0 0,0 0-246 0 0,0 0-342 0 0,0 0-342 0 0,0 0-244 0 0,0 0-146 0 0,0 0-81 0 0,0 0-65 0 0,0 0-20 0 0,0-5-9 0 0,1 2-245 0 0,-1 1-1 0 0,1 0 1 0 0,0-1 0 0 0,0 1-1 0 0,0 0 1 0 0,0-1-1 0 0,0 1 1 0 0,1 0 0 0 0,-1 0-1 0 0,0 0 1 0 0,1 0 0 0 0,0 1-1 0 0,-1-1 1 0 0,1 0-1 0 0,0 1 1 0 0,0-1 0 0 0,0 1-1 0 0,0-1 1 0 0,0 1 0 0 0,1 0-1 0 0,-1 0 1 0 0,0 0-1 0 0,0 0 1 0 0,1 0 0 0 0,-1 1-1 0 0,1-1 1 0 0,-1 1 0 0 0,1-1-34 0 0,136-15 872 0 0,-126 16-859 0 0,-12 0-10 0 0,0 0 1 0 0,1 0-1 0 0,-1 0 0 0 0,0 0 1 0 0,0 0-1 0 0,0 1 1 0 0,1-1-1 0 0,-1 0 0 0 0,0 1 1 0 0,0-1-1 0 0,0 0 0 0 0,0 1 1 0 0,0-1-1 0 0,0 1 0 0 0,0 0 1 0 0,0-1-1 0 0,0 1 0 0 0,0 0 1 0 0,0 0-1 0 0,0-1 0 0 0,0 1 1 0 0,0 0-1 0 0,-1 0 0 0 0,1 0 1 0 0,0 0-1 0 0,-1 0 1 0 0,1 0-1 0 0,-1 0 0 0 0,1 1 1 0 0,-1-1-1 0 0,1 0 0 0 0,-1 0 1 0 0,0 0-1 0 0,0 0 0 0 0,1 1 1 0 0,-1-1-1 0 0,0 0 0 0 0,0 0 1 0 0,0 0-1 0 0,0 1 0 0 0,0-1 1 0 0,-1 0-1 0 0,1 0 0 0 0,0 0 1 0 0,-1 0-1 0 0,1 1-3 0 0,-23 52 166 0 0,-79 86-19 0 0,100-136-149 0 0,1 1 1 0 0,1-1 0 0 0,-1 0-1 0 0,1 1 1 0 0,-1-1-1 0 0,1 0 1 0 0,0 1 0 0 0,1-1-1 0 0,-1 0 1 0 0,1 0-1 0 0,0 1 1 0 0,0-1-1 0 0,0 0 1 0 0,0 0 0 0 0,1 0-1 0 0,0 0 1 0 0,0 0-1 0 0,0 0 1 0 0,0-1 0 0 0,1 1-1 0 0,-1 0 1 0 0,1-1-1 0 0,0 0 1 0 0,0 0 0 0 0,0 0-1 0 0,0 0 1 0 0,1 0-1 0 0,-1-1 1 0 0,1 1 0 0 0,-1-1-1 0 0,1 0 1 0 0,0 0-1 0 0,0 0 1 0 0,0-1-1 0 0,4 1 2 0 0,67 58-5 0 0,-71-53 8 0 0,0 1-1 0 0,0-1 1 0 0,-1 1-1 0 0,0 0 1 0 0,-1 0-1 0 0,1 0 1 0 0,-2 0-1 0 0,1 0 1 0 0,-1 1-1 0 0,0-1 1 0 0,-1 1-1 0 0,0-1 1 0 0,0 0-1 0 0,-2 6-2 0 0,2 2 5 0 0,-2-8 29 0 0,-1 0-1 0 0,-1-1 1 0 0,1 0-1 0 0,-1 0 1 0 0,0 0-1 0 0,-1 0 1 0 0,1-1 0 0 0,-1 1-1 0 0,-1-1 1 0 0,1 0-1 0 0,-1-1 1 0 0,0 1-1 0 0,0-1 1 0 0,-1-1-1 0 0,0 1 1 0 0,0-1 0 0 0,0 0-1 0 0,0 0 1 0 0,-6 1-34 0 0,-2 2 54 0 0,0-1 1 0 0,0 0 0 0 0,-1-1-1 0 0,1-1 1 0 0,-1-1 0 0 0,0 0-1 0 0,0-1 1 0 0,-1-1 0 0 0,1 0-1 0 0,-13-1-54 0 0,29-1-2 0 0,-1 1-1 0 0,0 0 1 0 0,0 0-1 0 0,0-1 1 0 0,0 1-1 0 0,0 0 1 0 0,0-1-1 0 0,0 1 0 0 0,1-1 1 0 0,-1 1-1 0 0,0-1 1 0 0,0 0-1 0 0,1 1 1 0 0,-1-1-1 0 0,0 0 1 0 0,1 1-1 0 0,-1-1 0 0 0,1 0 1 0 0,-1 0-1 0 0,1 0 1 0 0,-1 0-1 0 0,1 1 1 0 0,-1-1-1 0 0,1 0 1 0 0,0 0-1 0 0,0 0 0 0 0,-1 0 1 0 0,1 0-1 0 0,0 0 1 0 0,0 0-1 0 0,0 0 1 0 0,0 0-1 0 0,0 0 1 0 0,0 0-1 0 0,0 0 0 0 0,0 0 1 0 0,1 1-1 0 0,-1-1 1 0 0,0 0-1 0 0,0 0 1 0 0,1 0-1 0 0,-1 0 1 0 0,1 0-1 0 0,-1 0 0 0 0,1 1 1 0 0,-1-1-1 0 0,1 0 1 0 0,0 0 2 0 0,12-26-3578 0 0,1 10-9416 0 0,-10 13 406 0 0</inkml:trace>
  <inkml:trace contextRef="#ctx0" brushRef="#br0" timeOffset="3840.215">2188 68 4681 0 0,'0'0'2219'0'0,"0"0"-477"0"0,0 0-139 0 0,0 0 47 0 0,0 0 38 0 0,0 0-114 0 0,0 0-265 0 0,0 0-317 0 0,0 0-247 0 0,0 0-143 0 0,0 0-15 0 0,0 0 16 0 0,0 0 0 0 0,0 0-6 0 0,0 0-45 0 0,0 0-56 0 0,0 0-53 0 0,0 16 1174 0 0,-2 17-1177 0 0,-1 1 1 0 0,-1-1-1 0 0,-2 0 1 0 0,-2 0-1 0 0,0 0 1 0 0,-5 6-441 0 0,-86 303 324 0 0,76-282-340 0 0,8-25-1575 0 0,27-88-3993 0 0,2 21-4444 0 0,-10 23-23 0 0</inkml:trace>
  <inkml:trace contextRef="#ctx0" brushRef="#br0" timeOffset="4505.683">2125 172 3601 0 0,'0'0'2158'0'0,"0"0"-359"0"0,0 0-56 0 0,0 0 93 0 0,0 0 56 0 0,0 0-114 0 0,0 0-251 0 0,0 0-307 0 0,0 0-285 0 0,0 0-199 0 0,0 0-87 0 0,0 0-57 0 0,2-9-30 0 0,6-25-44 0 0,-7 39 2808 0 0,-1 33-2362 0 0,-2 0-648 0 0,1-1 0 0 0,1 1 1 0 0,3 0-1 0 0,0-1 0 0 0,4 4-316 0 0,2 43 232 0 0,14 54-68 0 0,-21-131-154 0 0,0-1 1 0 0,1 0 0 0 0,-1 0 0 0 0,1 0 0 0 0,0 0 0 0 0,1 0 0 0 0,-1 0-1 0 0,1-1 1 0 0,0 0 0 0 0,1 0 0 0 0,-1 0 0 0 0,1 0 0 0 0,0-1 0 0 0,4 4-11 0 0,-8-8 31 0 0,0 0 0 0 0,1 1 1 0 0,-1-1-1 0 0,0 0 1 0 0,1 0-1 0 0,-1 0 1 0 0,1 0-1 0 0,-1 0 0 0 0,0 0 1 0 0,1 0-1 0 0,-1 0 1 0 0,1-1-1 0 0,-1 1 1 0 0,0 0-1 0 0,0-1 0 0 0,1 1 1 0 0,-1-1-1 0 0,0 0 1 0 0,0 1-1 0 0,1-1 1 0 0,-1 0-1 0 0,0 0 0 0 0,0 1 1 0 0,0-1-1 0 0,0 0 1 0 0,0 0-1 0 0,0 0 1 0 0,0-1-1 0 0,-1 1 0 0 0,1 0 1 0 0,0 0-1 0 0,0 0 1 0 0,-1-1-1 0 0,1 1 1 0 0,-1 0-1 0 0,1 0 0 0 0,-1-1 1 0 0,0 1-1 0 0,1 0 1 0 0,-1-1-32 0 0,8-12 2 0 0,9-19 119 0 0,0-1 0 0 0,-3-1 1 0 0,-1 0-1 0 0,-1-1 0 0 0,-2-1 1 0 0,3-24-122 0 0,1 5 92 0 0,22-139 201 0 0,-35 166-220 0 0,-1 28-46 0 0,0 1 0 0 0,0 0 4 0 0,0 0-2 0 0,0 0-16 0 0,0 0-23 0 0,0 0-5 0 0,0 0 6 0 0,0 0-1 0 0,0 0 0 0 0,0 0 4 0 0,0 0-34 0 0,0 0-17 0 0,0 0-21 0 0,0 0-34 0 0,0 0-22 0 0,0 0-76 0 0,-5 8-10803 0 0,4-5-971 0 0</inkml:trace>
  <inkml:trace contextRef="#ctx0" brushRef="#br0" timeOffset="5537.68">2595 481 0 0 0,'0'0'1274'0'0,"0"0"1007"0"0,0 0 103 0 0,0 0-373 0 0,0 0-388 0 0,0 0-272 0 0,0 0-144 0 0,0 0-58 0 0,0 0-29 0 0,0 0-54 0 0,0 0-60 0 0,0 0-68 0 0,0 0-47 0 0,7 0 462 0 0,-6 0 5464 0 0,-21-2-6157 0 0,16 1-635 0 0,0 0 0 0 0,0 1 1 0 0,0-1-1 0 0,0 1 0 0 0,0 0 1 0 0,0 0-1 0 0,0 1 1 0 0,-1-1-1 0 0,1 1 0 0 0,0-1 1 0 0,1 1-1 0 0,-1 1 0 0 0,0-1 1 0 0,0 1-1 0 0,0-1 1 0 0,-2 2-26 0 0,-6 42 125 0 0,13-36-119 0 0,0-1 0 0 0,1 0 0 0 0,1 1 1 0 0,-1-1-1 0 0,1 0 0 0 0,0 0 0 0 0,1 0 0 0 0,0-1 1 0 0,0 1-1 0 0,1-1 0 0 0,3 4-6 0 0,-4-3 30 0 0,0 1 0 0 0,0-1 0 0 0,-1 1 1 0 0,-1-1-1 0 0,0 1 0 0 0,0 0 0 0 0,0 0 0 0 0,-1 0 1 0 0,0 0-1 0 0,-1 0 0 0 0,-1 8-30 0 0,0-13 42 0 0,0-1 1 0 0,0 0-1 0 0,-1 0 0 0 0,1 0 1 0 0,-1 0-1 0 0,0 0 0 0 0,0-1 1 0 0,0 1-1 0 0,0 0 0 0 0,0-1 1 0 0,0 0-1 0 0,-1 1 0 0 0,0-1 1 0 0,1 0-1 0 0,-1 0 0 0 0,0 0 1 0 0,0-1-1 0 0,0 1 0 0 0,0-1 1 0 0,0 1-1 0 0,0-1 0 0 0,0 0 1 0 0,-1 0-1 0 0,1-1 0 0 0,0 1 1 0 0,0-1-1 0 0,-1 1 0 0 0,1-1 1 0 0,-1 0-1 0 0,1 0 0 0 0,0-1 1 0 0,-1 1-1 0 0,1-1 0 0 0,0 1 1 0 0,-1-2-43 0 0,-29-8 64 0 0,29 5-5026 0 0,3-2-5225 0 0,1 4-2432 0 0</inkml:trace>
  <inkml:trace contextRef="#ctx0" brushRef="#br0" timeOffset="9359.999">2823 551 776 0 0,'0'0'2593'0'0,"0"0"-569"0"0,0 0-343 0 0,0 0-10 0 0,0 0 52 0 0,0 0-91 0 0,0 0-262 0 0,0 0-350 0 0,0 0-331 0 0,0 0-233 0 0,0 0-114 0 0,30 3 2172 0 0,-21-2-2203 0 0,-1-1 1 0 0,1 0 0 0 0,0-1 0 0 0,0 0-1 0 0,-1-1 1 0 0,1 0 0 0 0,-1 0 0 0 0,1-1 0 0 0,-1 0-1 0 0,0 0 1 0 0,0-1 0 0 0,0 0 0 0 0,0 0-1 0 0,-1-1 1 0 0,0 0 0 0 0,0 0 0 0 0,0-1-1 0 0,3-3-311 0 0,47-66 2237 0 0,-46 168-830 0 0,90 234-1310 0 0,-93-304-87 0 0,-1 0 1 0 0,-1 0-1 0 0,-1 1 0 0 0,-1-1 0 0 0,-1 1 0 0 0,-1 0 0 0 0,-2 0 1 0 0,0 6-11 0 0,-1-23 12 0 0,0 1 1 0 0,-1-1 0 0 0,1 1-1 0 0,-2-1 1 0 0,1 0 0 0 0,-1 0-1 0 0,0 0 1 0 0,0 0-1 0 0,-1 0 1 0 0,0-1 0 0 0,0 1-1 0 0,-1-1 1 0 0,1 0 0 0 0,-1-1-1 0 0,-1 1 1 0 0,1-1 0 0 0,-1 0-1 0 0,0 0 1 0 0,0-1 0 0 0,0 0-1 0 0,-1 0 1 0 0,1 0 0 0 0,-1-1-1 0 0,0 0 1 0 0,0 0-1 0 0,-1 0 1 0 0,1-1 0 0 0,0-1-1 0 0,-1 1 1 0 0,1-1 0 0 0,-5 0-13 0 0,10 0 8 0 0,0-1-1 0 0,0 1 1 0 0,0-1 0 0 0,-1 0 0 0 0,1 0 0 0 0,0 1-1 0 0,0-2 1 0 0,0 1 0 0 0,0 0 0 0 0,0 0 0 0 0,0-1-1 0 0,0 1 1 0 0,0-1 0 0 0,0 1 0 0 0,0-1 0 0 0,0 0-1 0 0,0 0 1 0 0,0 0 0 0 0,0 0 0 0 0,1 0 0 0 0,-1 0-1 0 0,0-1 1 0 0,1 1 0 0 0,-1-1 0 0 0,1 1 0 0 0,-1-1-1 0 0,1 1 1 0 0,0-1 0 0 0,-1 0 0 0 0,1 0 0 0 0,0 1 0 0 0,0-1-1 0 0,1 0 1 0 0,-1 0 0 0 0,0 0 0 0 0,0 0 0 0 0,1 0-1 0 0,0 0 1 0 0,-1 0 0 0 0,1 0 0 0 0,0-2-8 0 0,3-9 2 0 0,1 0 0 0 0,0 1 1 0 0,1-1-1 0 0,1 1 1 0 0,0 0-1 0 0,0 0 0 0 0,1 1 1 0 0,1-1-1 0 0,0 2 0 0 0,0-1 1 0 0,1 1-1 0 0,1 0 0 0 0,0 1 1 0 0,0 0-1 0 0,8-5-2 0 0,-2-1 27 0 0,112-95 88 0 0,-105 99-158 0 0,-23 11 25 0 0,0 0 4 0 0,0 0-10 0 0,0 0-13 0 0,0 0-14 0 0,28-1-2836 0 0,-17-1-6882 0 0,-6 1-2561 0 0</inkml:trace>
  <inkml:trace contextRef="#ctx0" brushRef="#br0" timeOffset="9899.984">2727 201 3697 0 0,'0'0'2388'0'0,"0"0"-383"0"0,0 0-32 0 0,0 0 9 0 0,0 0-149 0 0,0 0-221 0 0,0 0-244 0 0,0 0-227 0 0,0 0-139 0 0,0 0-67 0 0,0 0-32 0 0,0 0-37 0 0,0 0-70 0 0,18-1 3117 0 0,7-13-3532 0 0,-1-2-1 0 0,-1-1 1 0 0,0 0 0 0 0,-1-2 0 0 0,-1-1 0 0 0,-1 0 0 0 0,-1-2 0 0 0,9-12-381 0 0,-27 33 5 0 0,-1 0 9 0 0,0 0 0 0 0,0 0 1 0 0,0 0-1 0 0,1 0 0 0 0,-1 0 0 0 0,0 0 0 0 0,1 1 1 0 0,-1-1-1 0 0,0 0 0 0 0,1 0 0 0 0,-1 1 0 0 0,1-1 1 0 0,-1 0-1 0 0,1 0 0 0 0,0 1 0 0 0,-1-1 0 0 0,1 1 1 0 0,0-1-1 0 0,-1 0 0 0 0,1 1 0 0 0,0-1 0 0 0,0 1 1 0 0,-1 0-1 0 0,1-1 0 0 0,0 1 0 0 0,0 0 0 0 0,0-1 1 0 0,0 1-1 0 0,-1 0 0 0 0,1 0 0 0 0,0 0 0 0 0,0 0 1 0 0,0 0-1 0 0,0 0 0 0 0,0 0 0 0 0,0 0 0 0 0,0 0 1 0 0,-1 0-1 0 0,1 0 0 0 0,0 0 0 0 0,0 1 0 0 0,0-1-14 0 0,50 75 330 0 0,-15 35-139 0 0,-5-75-773 0 0,-15-33-1983 0 0,3-3-3394 0 0,-10-3-6684 0 0</inkml:trace>
  <inkml:trace contextRef="#ctx0" brushRef="#br0" timeOffset="12808.119">62 1107 0 0 0,'0'0'1112'0'0,"0"0"125"0"0,0 0 183 0 0,0 0 264 0 0,0 0 227 0 0,0 0 23 0 0,0 0-176 0 0,0 0-290 0 0,0 0-308 0 0,0 0-228 0 0,0 0-123 0 0,0 0-69 0 0,0 0-40 0 0,0 0-23 0 0,0 0-31 0 0,0 0-42 0 0,0 0-29 0 0,0 0-34 0 0,0 0-46 0 0,0 0-54 0 0,24 0 2537 0 0,127 0-516 0 0,263-44-621 0 0,454 14-522 0 0,-423 23-931 0 0,-103-8 86 0 0,-298 11-353 0 0,-44 4-115 0 0,0 0-11 0 0,0 0 18 0 0,0 0 13 0 0,0 0-12 0 0,0 0 2 0 0,21 0 15 0 0,113 0 336 0 0,-116 0-3770 0 0,-10 0-3699 0 0,-9 0-5326 0 0</inkml:trace>
  <inkml:trace contextRef="#ctx0" brushRef="#br0" timeOffset="14697.224">459 1353 0 0 0,'0'0'743'0'0,"0"0"1203"0"0,0 0 242 0 0,0 0-169 0 0,0 0-272 0 0,0 0-246 0 0,0 0-115 0 0,0 0-131 0 0,0 0-133 0 0,0 0-63 0 0,0 0-43 0 0,0 0-56 0 0,-2-6-12 0 0,-5-21-38 0 0,-2 20 4758 0 0,-6 13-6022 0 0,13-5 799 0 0,-8 7-388 0 0,0 0 0 0 0,1 0 0 0 0,0 1 0 0 0,1 0 0 0 0,-1 1 1 0 0,2 0-1 0 0,-1 0 0 0 0,2 1 0 0 0,-1-1 0 0 0,1 1 0 0 0,1 1 1 0 0,0-1-1 0 0,1 1 0 0 0,0 0 0 0 0,0 0 0 0 0,2 0 1 0 0,-1 1-1 0 0,2-1 0 0 0,-1 1 0 0 0,2-1 0 0 0,0 1 0 0 0,0-1 1 0 0,1 3-58 0 0,0-8 28 0 0,0 0-1 0 0,0 0 1 0 0,0 0 0 0 0,0-1 0 0 0,1 1 0 0 0,0-1 0 0 0,1 1 0 0 0,0-1 0 0 0,0 0 0 0 0,0 0 0 0 0,0 0 0 0 0,1 0 0 0 0,0 0 0 0 0,0-1 0 0 0,1 0 0 0 0,0 0 0 0 0,0 0 0 0 0,0 0 0 0 0,0-1 0 0 0,1 0 0 0 0,-1 0 0 0 0,1-1 0 0 0,0 1 0 0 0,0-1 0 0 0,0 0 0 0 0,1-1 0 0 0,-1 0 0 0 0,1 0 0 0 0,0 0 0 0 0,-1-1 0 0 0,1 1 0 0 0,0-2 0 0 0,0 1 0 0 0,0-1 0 0 0,-1 0 0 0 0,1 0 0 0 0,0-1 0 0 0,0 0 0 0 0,0 0 0 0 0,-1-1 0 0 0,1 0 0 0 0,-1 0-1 0 0,1-1-27 0 0,12-4 88 0 0,0-1-1 0 0,0-1 1 0 0,-1-1-1 0 0,-1 0 1 0 0,0-1-1 0 0,0-1 0 0 0,-1-1 1 0 0,-1 0-1 0 0,0-1 1 0 0,-1-1-1 0 0,0 0 0 0 0,-1-1 1 0 0,-1 0-1 0 0,-1-1 1 0 0,0 0-1 0 0,-1-1 1 0 0,-1 0-1 0 0,-1-1 0 0 0,0 0 1 0 0,3-12-88 0 0,-10 23 2 0 0,-1 0 0 0 0,1 1 0 0 0,-1-1 1 0 0,-1 0-1 0 0,1 0 0 0 0,-1 1 0 0 0,0-1 0 0 0,-1 0 1 0 0,0 1-1 0 0,0 0 0 0 0,-1-1 0 0 0,0 1 0 0 0,0 0 1 0 0,0 0-1 0 0,-1 0 0 0 0,0 1 0 0 0,-1 0 0 0 0,1-1 1 0 0,-1 1-1 0 0,-1 1 0 0 0,1-1 0 0 0,-1 1 0 0 0,0 0 1 0 0,0 0-1 0 0,0 1 0 0 0,0-1 0 0 0,-1 1 0 0 0,0 1 1 0 0,0 0-1 0 0,0-1 0 0 0,0 2 0 0 0,-1-1 0 0 0,1 1 1 0 0,-3 0-3 0 0,-1-1-114 0 0,-1 1 0 0 0,1 0 0 0 0,-1 0 0 0 0,1 1 1 0 0,-1 1-1 0 0,0 0 0 0 0,0 0 0 0 0,1 1 1 0 0,-1 1-1 0 0,1 0 0 0 0,-1 1 0 0 0,1 0 0 0 0,0 0 1 0 0,0 1-1 0 0,0 1 0 0 0,0 0 0 0 0,1 0 1 0 0,0 1-1 0 0,-1 1 114 0 0,-85 75-3194 0 0,65-40-6183 0 0,23-26-2758 0 0</inkml:trace>
  <inkml:trace contextRef="#ctx0" brushRef="#br0" timeOffset="15357.934">1004 1655 3665 0 0,'0'0'2371'0'0,"0"0"-208"0"0,0 0-22 0 0,0 0 23 0 0,0 0-117 0 0,0 0-288 0 0,0 0-341 0 0,0 0-271 0 0,0 0-192 0 0,0 0-99 0 0,0 0-49 0 0,0 0-49 0 0,0 3-57 0 0,-23 64 1472 0 0,71-121-1130 0 0,-25 23 371 0 0,-23 32-1443 0 0,0-1-31 0 0,0 0-16 0 0,0 0-24 0 0,0 0-19 0 0,0 0-40 0 0,18-2-2260 0 0,-7 0-2555 0 0,-6-2-2955 0 0,0 1-3788 0 0</inkml:trace>
  <inkml:trace contextRef="#ctx0" brushRef="#br0" timeOffset="17042.137">1503 1350 0 0 0,'0'0'835'0'0,"0"0"477"0"0,0 0 164 0 0,0 0-98 0 0,0 0-88 0 0,0 0-39 0 0,0 0-112 0 0,0-5-39 0 0,-12-21 2719 0 0,-27 11 3457 0 0,-8 25-4207 0 0,-37 41-1469 0 0,75-44-1520 0 0,0 1-1 0 0,1 1 1 0 0,0 0-1 0 0,1 0 1 0 0,0 0-1 0 0,1 1 0 0 0,0 0 1 0 0,0 0-1 0 0,1 1 1 0 0,0-1-1 0 0,1 1 0 0 0,0 0 1 0 0,1 1-1 0 0,0-1 1 0 0,1 1-1 0 0,0-1 1 0 0,1 1-1 0 0,0-1 0 0 0,1 1 1 0 0,0 7-80 0 0,1-12 41 0 0,1 0 0 0 0,-1 0 0 0 0,1 0 0 0 0,0 0 1 0 0,1 0-1 0 0,0-1 0 0 0,0 1 0 0 0,0-1 0 0 0,1 0 0 0 0,0 0 1 0 0,0 0-1 0 0,0 0 0 0 0,1-1 0 0 0,0 1 0 0 0,2 1-41 0 0,-1 0 47 0 0,1-1 0 0 0,-1-1 0 0 0,1 1-1 0 0,0-1 1 0 0,0 0 0 0 0,0 0-1 0 0,1-1 1 0 0,0 0 0 0 0,0 0 0 0 0,0-1-1 0 0,0 0 1 0 0,0-1 0 0 0,1 0 0 0 0,-1 0-1 0 0,1 0 1 0 0,-1-1 0 0 0,1-1 0 0 0,0 1-1 0 0,1-2-46 0 0,2 0 64 0 0,1 0 0 0 0,-1-1-1 0 0,0-1 1 0 0,0 0 0 0 0,0-1-1 0 0,0 0 1 0 0,0-1 0 0 0,-1 0-1 0 0,0-1 1 0 0,0 0 0 0 0,-1 0-1 0 0,1-1 1 0 0,-1-1 0 0 0,-1 0-1 0 0,0 0 1 0 0,0-1 0 0 0,0 0-1 0 0,-1-1 1 0 0,1-2-64 0 0,-5 6 30 0 0,0 0-1 0 0,-1 0 0 0 0,0-1 1 0 0,-1 1-1 0 0,1-1 1 0 0,-1 1-1 0 0,-1-1 1 0 0,1 0-1 0 0,-1 1 1 0 0,0-1-1 0 0,0 0 1 0 0,-1 0-1 0 0,0 0 1 0 0,-1 0-1 0 0,1 0 1 0 0,-1 0-1 0 0,0 1 1 0 0,-1-1-1 0 0,0 0 1 0 0,0 1-1 0 0,0-2-29 0 0,-4-8 8 0 0,-1 1 0 0 0,0 0-1 0 0,0 0 1 0 0,-2 0 0 0 0,1 1 0 0 0,-2 0 0 0 0,0 1 0 0 0,-3-3-8 0 0,10 12-28 0 0,0 1 1 0 0,-1-1 0 0 0,1 0 0 0 0,-1 1 0 0 0,0 0-1 0 0,0-1 1 0 0,0 2 0 0 0,0-1 0 0 0,0 0 0 0 0,-1 1-1 0 0,1 0 1 0 0,-1 0 0 0 0,0 0 0 0 0,0 0 0 0 0,1 1-1 0 0,-1 0 1 0 0,0 0 0 0 0,0 0 0 0 0,0 1 0 0 0,0 0 0 0 0,0 0-1 0 0,0 0 1 0 0,0 0 0 0 0,0 1 0 0 0,0 0 0 0 0,0 0-1 0 0,0 0 1 0 0,0 0 0 0 0,0 1 0 0 0,1 0 0 0 0,-1 0-1 0 0,1 0 1 0 0,-1 1 0 0 0,1-1 0 0 0,0 1 0 0 0,-1 1 27 0 0,-38 36-1656 0 0,23-6-6769 0 0,17-24-3764 0 0</inkml:trace>
  <inkml:trace contextRef="#ctx0" brushRef="#br0" timeOffset="17980.338">2000 1313 456 0 0,'0'0'2349'0'0,"0"0"-117"0"0,0 0-35 0 0,0 0 2 0 0,0 0-139 0 0,0 0-257 0 0,0 0-278 0 0,0 0-191 0 0,0 0-103 0 0,0 0-66 0 0,0 0-86 0 0,0 0-122 0 0,0 0-110 0 0,1-2-104 0 0,-3-7 1781 0 0,-14 19-175 0 0,9-5-2940 0 0,-6 4 700 0 0,-1 0-1 0 0,2 2 1 0 0,-1 0 0 0 0,2 0 0 0 0,-1 1-1 0 0,2 0 1 0 0,-1 1 0 0 0,2 0 0 0 0,0 1-1 0 0,0 0 1 0 0,1 0 0 0 0,1 1 0 0 0,-1 3-109 0 0,-15 101 382 0 0,39-27-131 0 0,-5-67-206 0 0,18 27 142 0 0,7-33 24 0 0,-23-18-134 0 0,0-1 0 0 0,1 0 1 0 0,-1 0-1 0 0,0-1 0 0 0,0-1 0 0 0,0-1 1 0 0,0 1-1 0 0,-1-2 0 0 0,1 0 0 0 0,-1 0 1 0 0,0-1-1 0 0,0-1 0 0 0,0 0 0 0 0,10-8-77 0 0,44-44 336 0 0,-65 56-324 0 0,0 0-1 0 0,0 0 0 0 0,0 0 1 0 0,0 0-1 0 0,0 0 0 0 0,-1 0 0 0 0,1 0 1 0 0,-1 0-1 0 0,1-1 0 0 0,-1 1 1 0 0,0 0-1 0 0,0 0 0 0 0,0 0 0 0 0,0 0 1 0 0,0-1-1 0 0,0 1 0 0 0,-1 0 0 0 0,1 0 1 0 0,-1 0-1 0 0,0 0 0 0 0,1 0 1 0 0,-1 0-1 0 0,0 0 0 0 0,0 0 0 0 0,0 0 1 0 0,0 0-1 0 0,-1 1 0 0 0,1-1 1 0 0,0 0-1 0 0,-1 1 0 0 0,1-1 0 0 0,-1 1 1 0 0,0-1-1 0 0,0 1 0 0 0,1 0 0 0 0,-1 0-11 0 0,-73-33-60 0 0,66 34 41 0 0,-3-3-44 0 0,0 1 1 0 0,0 1 0 0 0,-1 0-1 0 0,1 1 1 0 0,0 0-1 0 0,-1 1 1 0 0,1 0-1 0 0,0 1 1 0 0,0 0-1 0 0,0 1 1 0 0,0 1 0 0 0,0 0-1 0 0,-3 2 63 0 0,10-4-569 0 0,-38 25-555 0 0,32-15-2996 0 0,2 1-4979 0 0,7-8-3517 0 0</inkml:trace>
  <inkml:trace contextRef="#ctx0" brushRef="#br0" timeOffset="20463.11">2468 1180 3081 0 0,'0'0'2331'0'0,"0"0"-272"0"0,0 0-39 0 0,0 0 18 0 0,0 0-135 0 0,0 0-250 0 0,0 0-304 0 0,0 0-250 0 0,0 0-184 0 0,0 0-118 0 0,0 0-54 0 0,0 0-43 0 0,0 0-31 0 0,0 3 2481 0 0,0-2-2801 0 0,13 47 2733 0 0,-12 166-1864 0 0,-11 135-901 0 0,9-313-276 0 0,1-35-53 0 0,0-1-5 0 0,0 0-3 0 0,0 0 8 0 0,0 0 1 0 0,0 0 15 0 0,0 0 2 0 0,0 0-12 0 0,0 0-11 0 0,0-22-842 0 0,0 10-152 0 0,1-18-916 0 0,2 9-5794 0 0,-1 14-4197 0 0</inkml:trace>
  <inkml:trace contextRef="#ctx0" brushRef="#br0" timeOffset="21091.195">2768 1306 9530 0 0,'0'0'2074'0'0,"0"0"-278"0"0,0 0-51 0 0,0 0-36 0 0,0 0-171 0 0,0 0-292 0 0,0 0-301 0 0,0 0-178 0 0,0 0-56 0 0,0 0-12 0 0,0 0-26 0 0,0 0-41 0 0,0 0-97 0 0,-3 2-90 0 0,-174 125 1931 0 0,57-21-1928 0 0,109-81-254 0 0,11-24-174 0 0,0-1-9 0 0,0 0 4 0 0,0 0 21 0 0,25 15 446 0 0,49 22 216 0 0,-70-36-667 0 0,0 0-1 0 0,0 0 1 0 0,0 1 0 0 0,-1 0-1 0 0,1 0 1 0 0,0 0 0 0 0,-1 0-1 0 0,1 1 1 0 0,-1-1 0 0 0,0 1-1 0 0,0 0 1 0 0,0 0 0 0 0,0 0-1 0 0,0 0 1 0 0,-1 1 0 0 0,1-1-1 0 0,-1 1 1 0 0,0-1 0 0 0,0 1-1 0 0,-1 0 1 0 0,1 0 0 0 0,-1 0-1 0 0,1 0 1 0 0,-1 0 0 0 0,0 0-1 0 0,-1 0 1 0 0,1 1-31 0 0,6 61 207 0 0,-7-65-205 0 0,0-1-12 0 0,0 0-1 0 0,0 0-9 0 0,0 0-25 0 0,0 0-21 0 0,0 0-26 0 0,0 0-48 0 0,0 0-77 0 0,0-9-3344 0 0,0 3-3720 0 0,0 2-5045 0 0</inkml:trace>
  <inkml:trace contextRef="#ctx0" brushRef="#br0" timeOffset="21883.35">2967 1563 10866 0 0,'0'0'2153'0'0,"0"0"-537"0"0,0 0-90 0 0,0 0 45 0 0,0 0-76 0 0,0 0-174 0 0,0 0-278 0 0,0 0-188 0 0,0 0-125 0 0,0 0-172 0 0,0 0-83 0 0,0 0-100 0 0,0 0-66 0 0,-3 0 13 0 0,-5-2-146 0 0,0 1 1 0 0,-1 0 0 0 0,1 1-1 0 0,0 0 1 0 0,0 0 0 0 0,-1 1-1 0 0,1 0 1 0 0,0 0 0 0 0,0 1-1 0 0,0 0 1 0 0,0 1 0 0 0,1 0-1 0 0,-7 2-176 0 0,-55 47 452 0 0,66-49-451 0 0,1 1-1 0 0,0-1 1 0 0,0 1-1 0 0,0-1 1 0 0,0 1-1 0 0,0 0 1 0 0,1 0-1 0 0,-1 0 1 0 0,1 0 0 0 0,0 0-1 0 0,1 0 1 0 0,-1 0-1 0 0,1 0 1 0 0,-1 0-1 0 0,1 0 1 0 0,0 0-1 0 0,1 0 1 0 0,-1 1-1 0 0,2-3-1 0 0,-1-1 1 0 0,1 1-1 0 0,-1-1 1 0 0,1 1 0 0 0,0-1-1 0 0,0 0 1 0 0,0 0 0 0 0,0 0-1 0 0,0 0 1 0 0,0 0-1 0 0,0 0 1 0 0,0 0 0 0 0,0-1-1 0 0,0 1 1 0 0,0-1-1 0 0,0 0 1 0 0,0 1 0 0 0,1-1-1 0 0,-1 0 1 0 0,0 0-1 0 0,0-1 1 0 0,0 1 0 0 0,1 0-1 0 0,-1-1 1 0 0,2 0 0 0 0,5 1 6 0 0,5-2 44 0 0,-1-1 0 0 0,1 0 0 0 0,-1-1 0 0 0,0 0 0 0 0,0-1 1 0 0,0-1-1 0 0,-1 0 0 0 0,0 0 0 0 0,0-2 0 0 0,0 1 0 0 0,-1-1 1 0 0,0-1-1 0 0,-1 0 0 0 0,0-1 0 0 0,0 0 0 0 0,-1 0 0 0 0,0-1 0 0 0,2-4-49 0 0,29-33 580 0 0,-39 48-516 0 0,-1 0-3 0 0,0 0-13 0 0,0 0-12 0 0,0 0-21 0 0,0 20-57 0 0,-19 358 160 0 0,17-360-113 0 0,0 1 1 0 0,-2-1 0 0 0,0 1 0 0 0,-1-1 0 0 0,-1 0-1 0 0,0-1 1 0 0,-2 1 0 0 0,0-1 0 0 0,-1-1 0 0 0,0 0-1 0 0,-2 0 1 0 0,1 0 0 0 0,-2-2 0 0 0,0 1-1 0 0,-1-2 1 0 0,-1 1 0 0 0,0-2 0 0 0,0 0 0 0 0,-1 0-1 0 0,-1-2 1 0 0,0 0 0 0 0,0-1 0 0 0,-1 0-7 0 0,16-8 2 0 0,0 0 0 0 0,-1 0 0 0 0,1-1 0 0 0,-1 1 1 0 0,1 0-1 0 0,-1-1 0 0 0,1 1 0 0 0,-1-1 0 0 0,1 1 1 0 0,-1-1-1 0 0,1 0 0 0 0,-1 0 0 0 0,0 0 0 0 0,1 0 0 0 0,-1 0 1 0 0,1 0-1 0 0,-1 0 0 0 0,0 0 0 0 0,1 0 0 0 0,-1-1 0 0 0,1 1 1 0 0,-1-1-1 0 0,1 1 0 0 0,-1-1 0 0 0,1 0 0 0 0,-1 0 1 0 0,1 1-1 0 0,0-1 0 0 0,-1 0 0 0 0,1 0 0 0 0,0 0 0 0 0,0 0 1 0 0,0-1-1 0 0,0 1 0 0 0,0 0 0 0 0,0 0 0 0 0,0-1 1 0 0,0 1-1 0 0,0-1 0 0 0,1 1 0 0 0,-1 0 0 0 0,0-1 0 0 0,1 0 1 0 0,-1 1-1 0 0,1-1 0 0 0,0 1 0 0 0,0-1 0 0 0,-1 1 1 0 0,1-1-1 0 0,0 0 0 0 0,0 1 0 0 0,0-1-2 0 0,4-10-4 0 0,0-1 0 0 0,1 1 0 0 0,0 1 0 0 0,1-1 0 0 0,0 1 0 0 0,0 0 0 0 0,1 0 0 0 0,1 1 0 0 0,0 0 0 0 0,0 0 0 0 0,1 1 0 0 0,1 0 0 0 0,-1 1 0 0 0,1 0 0 0 0,0 0 0 0 0,1 1 0 0 0,2-1 4 0 0,155-105-79 0 0,-140 100 467 0 0,-6 3-3430 0 0,-11 3-8447 0 0,-10 7-1481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5897 0 0,'0'0'2190'0'0,"0"0"-639"0"0,0 0-197 0 0,0 0 154 0 0,0 0 126 0 0,0 0-86 0 0,0 0-312 0 0,0 0-378 0 0,0 0-259 0 0,0 0-95 0 0,0 0 5 0 0,0 0 21 0 0,0 8-70 0 0,-16 72 439 0 0,9-61-802 0 0,1 0 1 0 0,1 0-1 0 0,0 0 0 0 0,2 1 1 0 0,0 0-1 0 0,1 0 1 0 0,1 0-1 0 0,1 0 1 0 0,0 0-1 0 0,3 9-97 0 0,-3-27 26 0 0,-1-1 0 0 0,1 1-1 0 0,1 0 1 0 0,-1-1-1 0 0,0 1 1 0 0,0 0 0 0 0,1-1-1 0 0,-1 1 1 0 0,1-1-1 0 0,-1 1 1 0 0,1 0 0 0 0,-1-1-1 0 0,1 1 1 0 0,0-1-1 0 0,0 0 1 0 0,0 1 0 0 0,0-1-1 0 0,0 0 1 0 0,0 1-1 0 0,0-1 1 0 0,1 0 0 0 0,-1 0-1 0 0,0 0 1 0 0,1 0-1 0 0,-1 0 1 0 0,0 0 0 0 0,1-1-1 0 0,-1 1 1 0 0,1 0-1 0 0,-1-1 1 0 0,1 1 0 0 0,0-1-1 0 0,-1 1 1 0 0,1-1-1 0 0,0 0 1 0 0,-1 0 0 0 0,1 0-1 0 0,0 0 1 0 0,0 0-26 0 0,56-35 1931 0 0,106-214-892 0 0,-145 227-820 0 0,-18 61-90 0 0,-33 149 201 0 0,25-133-363 0 0,-39 177-42 0 0,-14-70-19 0 0,39-114 73 0 0,21-48 16 0 0,0 1 0 0 0,0-1 0 0 0,0 1-1 0 0,0-1 1 0 0,0 1 0 0 0,0-1 0 0 0,0 1 0 0 0,0 0 0 0 0,-1-1-1 0 0,1 1 1 0 0,0-1 0 0 0,0 1 0 0 0,0-1 0 0 0,-1 1 0 0 0,1-1 0 0 0,0 1-1 0 0,-1-1 1 0 0,1 0 0 0 0,0 1 0 0 0,-1-1 0 0 0,1 1 0 0 0,0-1-1 0 0,-1 0 1 0 0,1 1 0 0 0,-1-1 0 0 0,1 0 0 0 0,-1 1 0 0 0,1-1 0 0 0,-1 0-1 0 0,1 0 1 0 0,-1 0 0 0 0,1 1 0 0 0,-1-1 0 0 0,1 0 0 0 0,-1 0-1 0 0,1 0 1 0 0,-1 0 0 0 0,0 0 0 0 0,1 0 0 0 0,-1 0 0 0 0,1 0 0 0 0,-1 0-1 0 0,1 0 1 0 0,-1 0 0 0 0,1-1 0 0 0,-1 1 0 0 0,1 0 0 0 0,-1 0-1 0 0,1 0 1 0 0,-1-1 0 0 0,1 1 0 0 0,-1 0 0 0 0,1-1 0 0 0,-1 1 0 0 0,1 0-1 0 0,-1-1 1 0 0,1 1 0 0 0,0 0 0 0 0,-1-1 0 0 0,1 1 0 0 0,0-1-1 0 0,-1 1 1 0 0,1-1 0 0 0,0 1 0 0 0,0-1 0 0 0,-1 1 5 0 0,-19-43-1769 0 0,16 32 844 0 0,-6-15-2109 0 0,5 9-3621 0 0,3 9-4760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6865 0 0,'0'0'2876'0'0,"0"0"-977"0"0,0 0-311 0 0,0 0 117 0 0,0 0 51 0 0,0 0-116 0 0,0 0-271 0 0,0 0-299 0 0,0 0-259 0 0,0 0-188 0 0,0 0-93 0 0,0 0-88 0 0,0 0-48 0 0,4-3-37 0 0,-4 3-365 0 0,0 0 40 0 0,0 1 0 0 0,0-1 1 0 0,0 1-1 0 0,0-1 1 0 0,0 1-1 0 0,0-1 1 0 0,0 1-1 0 0,0 0 1 0 0,0-1-1 0 0,0 1 0 0 0,0-1 1 0 0,0 1-1 0 0,0-1 1 0 0,0 1-1 0 0,1-1 1 0 0,-1 1-1 0 0,0-1 0 0 0,0 1 1 0 0,1-1-1 0 0,-1 1 1 0 0,0-1-1 0 0,1 1 1 0 0,-1-1-1 0 0,0 1 0 0 0,1-1 1 0 0,-1 0-1 0 0,1 1 1 0 0,-1-1-1 0 0,0 0 1 0 0,1 1-1 0 0,-1-1 1 0 0,1 0-1 0 0,-1 0 0 0 0,1 1 1 0 0,0-1-1 0 0,-1 0 1 0 0,1 0-1 0 0,-1 0 1 0 0,1 0-1 0 0,-1 0 0 0 0,1 0 1 0 0,-1 0-1 0 0,1 0 1 0 0,-1 0-1 0 0,1 0 1 0 0,0 0-1 0 0,-1 0 1 0 0,1 0-1 0 0,-1 0 0 0 0,1 0 1 0 0,-1 0-1 0 0,1-1 1 0 0,-1 1-1 0 0,1 0-32 0 0,-52 143 1383 0 0,37-108-1059 0 0,59-97 75 0 0,-13-10-384 0 0,-32 71-89 0 0,0 1-106 0 0,0 0-167 0 0,-8 1-4103 0 0,3 1-3027 0 0,3-1-4935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11843 0 0,'0'0'2088'0'0,"0"0"-357"0"0,0 0-137 0 0,0 0-139 0 0,0 0-158 0 0,0 0-246 0 0,0 0-269 0 0,0 0-168 0 0,0 0-49 0 0,0 0-9 0 0,0 0 5 0 0,0 0-25 0 0,0 0-57 0 0,-5 21-47 0 0,-15 66-65 0 0,-22 20 558 0 0,-72 101-483 0 0,58-134-1136 0 0,55-74 410 0 0,-4-4-6365 0 0,5-31-8012 0 0,0 27 9631 0 0</inkml:trace>
  <inkml:trace contextRef="#ctx0" brushRef="#br0" timeOffset="232.81">13 37 9466 0 0,'0'0'2859'0'0,"0"0"-553"0"0,0 0-372 0 0,0 0-263 0 0,0 0-308 0 0,0 0-299 0 0,0 0-345 0 0,0 0-306 0 0,0 0-143 0 0,0 0 35 0 0,0 0 86 0 0,0 0 96 0 0,6 10 23 0 0,95 183 2087 0 0,-8-40-1902 0 0,-59-104-1334 0 0,-34-49 134 0 0,0 0-308 0 0,0-16-6204 0 0,0 10 521 0 0,0-1-5084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403 309 0 0 0,'0'0'311'0'0,"0"0"954"0"0,0 0 250 0 0,0 0 52 0 0,0 0 51 0 0,0 0 9 0 0,0 0-73 0 0,0 0-158 0 0,0 0-128 0 0,0 0-204 0 0,-2-3-153 0 0,1 1-706 0 0,-1 0-1 0 0,0 1 0 0 0,1-1 0 0 0,-1 0 0 0 0,0 1 1 0 0,0 0-1 0 0,0-1 0 0 0,0 1 0 0 0,0 0 0 0 0,0 0 1 0 0,0 0-1 0 0,0 0 0 0 0,-1 1 0 0 0,1-1 0 0 0,0 1 1 0 0,0-1-1 0 0,-1 1 0 0 0,1 0 0 0 0,0 0 0 0 0,-1 0 1 0 0,1 0-1 0 0,0 0 0 0 0,-1 0 0 0 0,1 1 0 0 0,-1-1-204 0 0,0 0 64 0 0,-99 15 2325 0 0,-43 44-423 0 0,145-59-1951 0 0,-1 0 0 0 0,0 0 0 0 0,1 0 0 0 0,-1 1 0 0 0,0-1 0 0 0,1 0 0 0 0,-1 0 0 0 0,1 1 0 0 0,-1-1 0 0 0,1 0 0 0 0,-1 1 0 0 0,1-1 0 0 0,-1 0 0 0 0,1 1 0 0 0,-1-1 0 0 0,1 1 0 0 0,-1-1 0 0 0,1 1 0 0 0,-1-1 0 0 0,1 1 0 0 0,0-1 0 0 0,-1 1 0 0 0,1 0 0 0 0,0-1 0 0 0,0 1 0 0 0,0-1 0 0 0,-1 1 0 0 0,1 0 0 0 0,0-1 0 0 0,0 1 0 0 0,0 0 0 0 0,0-1 0 0 0,0 1 0 0 0,0 0 0 0 0,0-1 0 0 0,0 1 0 0 0,0-1 0 0 0,0 1 0 0 0,0 0 0 0 0,1-1 0 0 0,-1 1 0 0 0,0 0 0 0 0,0-1 0 0 0,1 1 0 0 0,-1-1 0 0 0,0 1 0 0 0,1-1 0 0 0,-1 1 0 0 0,0-1 0 0 0,1 1 0 0 0,-1-1 0 0 0,1 1 0 0 0,-1-1 0 0 0,1 1 0 0 0,-1-1 0 0 0,1 0 0 0 0,-1 1 0 0 0,1-1 0 0 0,0 0 0 0 0,-1 0 0 0 0,1 1 0 0 0,-1-1 0 0 0,1 0 0 0 0,0 0 0 0 0,-1 0 0 0 0,1 0 0 0 0,0 0 0 0 0,-1 0 0 0 0,1 0-15 0 0,133 67 769 0 0,-129-66-733 0 0,-1 1 0 0 0,0 0 0 0 0,0 0 1 0 0,0 0-1 0 0,0 1 0 0 0,0 0 0 0 0,-1-1 0 0 0,1 1 0 0 0,-1 0 0 0 0,0 1 0 0 0,1-1 0 0 0,-1 0 0 0 0,-1 1 1 0 0,1 0-1 0 0,-1 0 0 0 0,1 0 0 0 0,-1 0 0 0 0,0 0 0 0 0,-1 0 0 0 0,1 0 0 0 0,-1 1 0 0 0,1-1 0 0 0,-1 1 1 0 0,-1-1-1 0 0,1 1 0 0 0,-1-1 0 0 0,1 1 0 0 0,-1 0 0 0 0,-1-1-36 0 0,-2 1 51 0 0,0-1 1 0 0,0 0-1 0 0,-1 1 1 0 0,1-2-1 0 0,-1 1 1 0 0,0 0-1 0 0,0-1 1 0 0,-1 0-1 0 0,1 0 1 0 0,-1 0-1 0 0,1 0 1 0 0,-1-1-1 0 0,0 0 1 0 0,-1 1-52 0 0,4-3 2 0 0,-24 12 31 0 0,-1-2 0 0 0,-1-1 1 0 0,0-1-1 0 0,0-1 1 0 0,-1-2-1 0 0,-10 1-33 0 0,5 1-136 0 0,34-7-24 0 0,0 0-87 0 0,0 0-136 0 0,19-7-1356 0 0,35-11-1322 0 0,-24 9-378 0 0,-1-2-4229 0 0,-14 4-2893 0 0</inkml:trace>
  <inkml:trace contextRef="#ctx0" brushRef="#br0" timeOffset="796.254">615 365 5089 0 0,'0'0'2266'0'0,"0"0"-444"0"0,0 0-229 0 0,0 0-14 0 0,0 0-60 0 0,0 0-104 0 0,0 0-188 0 0,0 0-245 0 0,0 0-199 0 0,0 0-142 0 0,0 0-60 0 0,0 0-14 0 0,0 0 16 0 0,-1 5 6195 0 0,-3 8-6305 0 0,-4-6-466 0 0,0 1 0 0 0,0 0 0 0 0,1 1 0 0 0,-1-1 0 0 0,2 1 0 0 0,-1 1 0 0 0,2-1 0 0 0,-1 1 0 0 0,1 0 0 0 0,1 0 0 0 0,-1 1 0 0 0,2-1 0 0 0,0 1 0 0 0,0 0 0 0 0,1 0 0 0 0,0 0 0 0 0,1 0 0 0 0,0 0 0 0 0,0 6-7 0 0,3-16 3 0 0,1 0 0 0 0,-1 0 0 0 0,0 0 0 0 0,0 0 0 0 0,0 0 1 0 0,1 0-1 0 0,-1-1 0 0 0,0 1 0 0 0,1-1 0 0 0,-1 0 0 0 0,0 1 0 0 0,1-1 0 0 0,-1 0 0 0 0,1-1 0 0 0,-1 1 0 0 0,0 0 0 0 0,1-1 0 0 0,-1 1 0 0 0,0-1 0 0 0,1 0 0 0 0,-1 1 0 0 0,1-2-3 0 0,18-7 30 0 0,-2-1 0 0 0,1-1 0 0 0,-1-1 1 0 0,0 0-1 0 0,-2-2 0 0 0,1 0 0 0 0,-2-1 0 0 0,1 0 0 0 0,-2-2 0 0 0,-1 0 1 0 0,0 0-1 0 0,-1-1 0 0 0,0-1 0 0 0,-2 0 0 0 0,5-11-30 0 0,3-21 135 0 0,-19 50-89 0 0,0 1-8 0 0,0 0-21 0 0,0 0 4 0 0,0 0-19 0 0,0 0 4 0 0,0 0 2 0 0,-7 30-104 0 0,-13 113 132 0 0,40 270-100 0 0,-20-370 29 0 0,-12 168-48 0 0,10-198 85 0 0,-1 0 0 0 0,-1 0-1 0 0,0-1 1 0 0,0 0-1 0 0,-1 0 1 0 0,-1 0-1 0 0,0 0 1 0 0,-1-1 0 0 0,0 0-1 0 0,0 0 1 0 0,-2-1-1 0 0,1 0 1 0 0,-1 0-1 0 0,-10 8-1 0 0,17-16-1 0 0,0 0-1 0 0,-1 0 0 0 0,1-1 0 0 0,-1 1 0 0 0,0-1 0 0 0,1 1 0 0 0,-1-1 0 0 0,0 0 0 0 0,0 0 1 0 0,0 0-1 0 0,0 0 0 0 0,0 0 0 0 0,0-1 0 0 0,0 1 0 0 0,0-1 0 0 0,0 0 0 0 0,0 0 0 0 0,0 0 0 0 0,-3-1 2 0 0,-5-51-150 0 0,11 31-96 0 0,1 0 1 0 0,1 0-1 0 0,1 1 1 0 0,1-1-1 0 0,0 1 1 0 0,2-1-1 0 0,0 2 0 0 0,1-1 1 0 0,6-9 245 0 0,7-21-1966 0 0,-1 4-2573 0 0,-6 15-3679 0 0,-6 11-3266 0 0</inkml:trace>
  <inkml:trace contextRef="#ctx0" brushRef="#br0" timeOffset="1263.658">1324 188 10394 0 0,'0'0'1655'0'0,"0"0"-270"0"0,0 0 42 0 0,0 0 122 0 0,0 0-8 0 0,0 0-176 0 0,0 0-286 0 0,0 0-215 0 0,0 0-138 0 0,0 0-45 0 0,0 0-21 0 0,0 0-60 0 0,-14 7 349 0 0,-3 0-853 0 0,1 0 0 0 0,-1 1 1 0 0,1 0-1 0 0,1 2 0 0 0,0 0 1 0 0,0 0-1 0 0,1 1 0 0 0,0 1 1 0 0,0 1-97 0 0,13-12 0 0 0,0 0 1 0 0,0 0 0 0 0,0 1 0 0 0,0-1 0 0 0,0 0 0 0 0,0 1 0 0 0,0-1 0 0 0,1 1 0 0 0,-1-1 0 0 0,0 1 0 0 0,1-1 0 0 0,-1 1-1 0 0,1-1 1 0 0,0 1 0 0 0,-1-1 0 0 0,1 1 0 0 0,0 0 0 0 0,0-1 0 0 0,0 1 0 0 0,0-1 0 0 0,0 1 0 0 0,1 0 0 0 0,-1-1 0 0 0,0 1 0 0 0,1-1-1 0 0,-1 1 1 0 0,1-1 0 0 0,0 1 0 0 0,-1-1 0 0 0,1 1 0 0 0,0-1 0 0 0,0 0 0 0 0,0 1 0 0 0,0-1 0 0 0,0 0 0 0 0,0 0 0 0 0,0 0 0 0 0,0 0-1 0 0,0 0 1 0 0,1 0-1 0 0,59 36 138 0 0,-48-32-103 0 0,-10-4-11 0 0,1 1 1 0 0,-1-1-1 0 0,0 0 1 0 0,1 1 0 0 0,-1 0-1 0 0,0-1 1 0 0,0 1-1 0 0,0 0 1 0 0,0 1-1 0 0,0-1 1 0 0,-1 1-1 0 0,1-1 1 0 0,-1 1-1 0 0,1 0 1 0 0,-1 0-1 0 0,0 0 1 0 0,0 0-1 0 0,0 0 1 0 0,-1 0-1 0 0,1 0 1 0 0,-1 1-1 0 0,0-1 1 0 0,0 1 0 0 0,0-1-1 0 0,0 1 1 0 0,0-1-1 0 0,-1 1 1 0 0,0 0-1 0 0,1-1 1 0 0,-2 1-1 0 0,1-1 1 0 0,0 1-1 0 0,-1 0 1 0 0,1-1-1 0 0,-1 1 1 0 0,0-1-1 0 0,0 1 1 0 0,0-1-1 0 0,-1 1 1 0 0,1-1-1 0 0,-3 3-24 0 0,-5 4 58 0 0,0-1-1 0 0,0 0 0 0 0,-1-1 0 0 0,0 0 0 0 0,-1 0 0 0 0,0-1 1 0 0,0 0-1 0 0,-11 4-57 0 0,-6 5 31 0 0,-106 42-57 0 0,124-64-603 0 0,25-11-480 0 0,-10 11 763 0 0,59-57-5613 0 0,-42 43-369 0 0,-10 11-4840 0 0</inkml:trace>
  <inkml:trace contextRef="#ctx0" brushRef="#br0" timeOffset="1531.822">1554 0 12115 0 0,'0'0'1809'0'0,"0"0"-608"0"0,0 0-304 0 0,0 0-25 0 0,0 0 154 0 0,0 0 131 0 0,0 0 93 0 0,0 0-6 0 0,0 0-166 0 0,0 0-194 0 0,0 0-118 0 0,0 0-110 0 0,6 32-104 0 0,19 102-80 0 0,-20-1 427 0 0,-8-90-669 0 0,1 289 132 0 0,2-331-419 0 0,0 1-1 0 0,0-1 1 0 0,0 1 0 0 0,0-1-1 0 0,-1 0 1 0 0,1 1 0 0 0,0-1-1 0 0,-1 1 1 0 0,1-1 0 0 0,-1 0-1 0 0,1 1 1 0 0,-1-1 0 0 0,0 0-1 0 0,0 0 1 0 0,0 0 0 0 0,1 0-1 0 0,-1 1 1 0 0,0-1 0 0 0,0 0-1 0 0,0 0 1 0 0,-1-1 0 0 0,1 1-1 0 0,0 0 1 0 0,0 0 0 0 0,0 0-1 0 0,-1-1 1 0 0,1 1 0 0 0,0-1-1 0 0,-1 1 1 0 0,1-1 0 0 0,-1 1 57 0 0,-14-1-3721 0 0,0-5-3433 0 0,10 2-4391 0 0</inkml:trace>
  <inkml:trace contextRef="#ctx0" brushRef="#br0" timeOffset="1998.072">1414 354 8978 0 0,'0'0'3069'0'0,"0"0"-1152"0"0,0 0-746 0 0,0 0-300 0 0,0 0-88 0 0,0 0 17 0 0,0 0-13 0 0,0 0 1 0 0,0 0-42 0 0,0 0-73 0 0,0 0-35 0 0,0 0-14 0 0,22 5-34 0 0,110 30 448 0 0,-82-25-706 0 0,-1-2 0 0 0,1-2 0 0 0,0-2 0 0 0,13-2-332 0 0,-33 0-31 0 0,-27-1 68 0 0,-1 0-1 0 0,1 0 1 0 0,0 0-1 0 0,-1-1 1 0 0,1 1-1 0 0,0-1 1 0 0,-1 0 0 0 0,1 0-1 0 0,0 0 1 0 0,-1 0-1 0 0,1 0 1 0 0,0-1-1 0 0,0 1 1 0 0,-1-1-1 0 0,1 1 1 0 0,-1-1-1 0 0,1 0 1 0 0,-1 0-1 0 0,1-1 1 0 0,-1 1 0 0 0,0 0-1 0 0,1-1 1 0 0,-1 1-1 0 0,0-1 1 0 0,0 0-1 0 0,0 0 1 0 0,0 0-1 0 0,0 0 1 0 0,-1 0-1 0 0,1 0 1 0 0,0-2-37 0 0,0 3 14 0 0,-1-1 1 0 0,0 0-1 0 0,0 0 0 0 0,0 0 1 0 0,0 0-1 0 0,0 0 0 0 0,0-1 1 0 0,0 1-1 0 0,-1 0 0 0 0,1 0 1 0 0,-1-1-1 0 0,0 1 1 0 0,0 0-1 0 0,1 0 0 0 0,-1-1 1 0 0,-1 1-1 0 0,1 0 0 0 0,0-1 1 0 0,-1 1-1 0 0,1 0 0 0 0,-1 0 1 0 0,1 0-1 0 0,-1-1 0 0 0,0 1 1 0 0,0 0-1 0 0,0 0 1 0 0,0 0-1 0 0,-1 0 0 0 0,1 1 1 0 0,0-1-1 0 0,-1 0 0 0 0,1 0 1 0 0,-1 1-1 0 0,0-1 0 0 0,0 1 1 0 0,1-1-1 0 0,-1 1 0 0 0,0 0 1 0 0,0 0-1 0 0,0 0 1 0 0,0 0-1 0 0,0 0 0 0 0,-1 0 1 0 0,1 0-1 0 0,0 1 0 0 0,0-1 1 0 0,-3 1-15 0 0,-1-1-12 0 0,1 1 1 0 0,-1 0 0 0 0,0 0 0 0 0,1 0 0 0 0,-1 1 0 0 0,0 0-1 0 0,1 0 1 0 0,-1 1 0 0 0,1-1 0 0 0,-1 1 0 0 0,1 0-1 0 0,0 1 1 0 0,0-1 0 0 0,0 1 0 0 0,0 0 0 0 0,0 0-1 0 0,0 1 1 0 0,-2 2 11 0 0,-1 0-15 0 0,1 1 0 0 0,0 0 0 0 0,1 1 0 0 0,-1-1 0 0 0,1 1 0 0 0,1 0 0 0 0,-1 1 0 0 0,2-1 0 0 0,-1 1 0 0 0,1 0-1 0 0,0 1 1 0 0,1-1 0 0 0,0 0 0 0 0,1 1 0 0 0,0 0 0 0 0,0-1 0 0 0,1 1 0 0 0,0 0 0 0 0,1 0 0 0 0,0 0 0 0 0,0 0 0 0 0,1 0 0 0 0,1 0 15 0 0,0-4-24 0 0,1-1 1 0 0,0 0-1 0 0,1 0 1 0 0,-1 0-1 0 0,1-1 1 0 0,0 1-1 0 0,0-1 1 0 0,0 0 0 0 0,0 0-1 0 0,1 0 1 0 0,0-1-1 0 0,0 0 1 0 0,0 1-1 0 0,0-2 1 0 0,0 1-1 0 0,1-1 1 0 0,-1 1 0 0 0,1-2-1 0 0,-1 1 1 0 0,1-1-1 0 0,0 1 1 0 0,0-1-1 0 0,5 0 24 0 0,84 1-5486 0 0,-84-5 939 0 0,0 3-4349 0 0</inkml:trace>
  <inkml:trace contextRef="#ctx0" brushRef="#br0" timeOffset="2479.878">2007 644 4377 0 0,'0'0'3647'0'0,"0"0"-913"0"0,0 0-431 0 0,0 0-219 0 0,0 0-183 0 0,0 0-228 0 0,0 0-318 0 0,0 0-358 0 0,0 0-250 0 0,0 0-190 0 0,0 0-80 0 0,0 0 0 0 0,0 0-45 0 0,10-14-33 0 0,72-108 781 0 0,-70 104-965 0 0,-5 6-161 0 0,0-1 0 0 0,1 1 0 0 0,1 0 1 0 0,0 1-1 0 0,0 0 0 0 0,1 1 1 0 0,1 0-1 0 0,-1 0 0 0 0,2 1 0 0 0,-1 0 1 0 0,1 1-1 0 0,1 1 0 0 0,3-2-54 0 0,-15 8 0 0 0,-1 0-1 0 0,1 1 0 0 0,0-1 1 0 0,0 1-1 0 0,-1-1 0 0 0,1 1 1 0 0,0-1-1 0 0,0 1 0 0 0,0-1 0 0 0,0 1 1 0 0,0 0-1 0 0,0-1 0 0 0,0 1 1 0 0,0 0-1 0 0,0 0 0 0 0,0 0 1 0 0,0 0-1 0 0,0 0 0 0 0,0 0 1 0 0,0 0-1 0 0,0 0 0 0 0,-1 0 1 0 0,1 0-1 0 0,0 0 0 0 0,0 1 1 0 0,0-1-1 0 0,0 0 0 0 0,0 1 1 0 0,0-1-1 0 0,0 1 0 0 0,0-1 1 0 0,0 1-1 0 0,-1-1 0 0 0,1 1 1 0 0,0-1-1 0 0,0 1 0 0 0,-1 0 0 0 0,1 0 1 0 0,-1-1-1 0 0,1 1 0 0 0,0 0 1 0 0,-1 0-1 0 0,1 0 0 0 0,-1 0 1 0 0,0-1-1 0 0,1 1 0 0 0,-1 0 1 0 0,0 0-1 0 0,1 0 0 0 0,-1 0 1 0 0,0 0-1 0 0,0 0 0 0 0,0 0 1 0 0,0 0-1 0 0,0 0 0 0 0,0 0 1 0 0,0 0 0 0 0,-35 142 266 0 0,36-142-256 0 0,1 1 0 0 0,0-1 0 0 0,-1 1 0 0 0,1-1 0 0 0,0 1 0 0 0,0-1 0 0 0,-1 0 0 0 0,1 0 0 0 0,0 0 0 0 0,0 0 0 0 0,0 0 0 0 0,1 0 0 0 0,-1-1-1 0 0,0 1 1 0 0,0-1 0 0 0,0 0 0 0 0,0 1 0 0 0,1-1 0 0 0,-1 0 0 0 0,0 0 0 0 0,0 0 0 0 0,1 0 0 0 0,-1-1 0 0 0,0 1 0 0 0,0-1 0 0 0,0 1 0 0 0,0-1 0 0 0,0 0 0 0 0,0 0-1 0 0,0 0 1 0 0,2-1-10 0 0,44-28 217 0 0,-42 24-197 0 0,0 1 0 0 0,0 1 1 0 0,0-1-1 0 0,1 1 1 0 0,-1 0-1 0 0,1 1 0 0 0,0 0 1 0 0,0 0-1 0 0,1 0 1 0 0,-1 1-1 0 0,1 0 0 0 0,-1 0 1 0 0,1 1-1 0 0,-1 0 0 0 0,1 0 1 0 0,0 1-1 0 0,1 0-20 0 0,-7 2 17 0 0,1 0 1 0 0,-1 1-1 0 0,0-1 0 0 0,0 1 1 0 0,0 0-1 0 0,-1-1 0 0 0,1 1 1 0 0,-1 0-1 0 0,1 0 0 0 0,-1 0 1 0 0,0 0-1 0 0,0 0 0 0 0,0 0 1 0 0,-1 0-1 0 0,1 0 0 0 0,-1 1 0 0 0,0-1 1 0 0,1 0-1 0 0,-1 0 0 0 0,-1 0 1 0 0,1 1-1 0 0,0-1 0 0 0,-1 0 1 0 0,0 3-18 0 0,0 5 64 0 0,0-8-74 0 0,0 0-1 0 0,1 0 0 0 0,-1 1 1 0 0,1-1-1 0 0,-1 0 1 0 0,1 0-1 0 0,0 0 1 0 0,0 1-1 0 0,1-1 0 0 0,-1 0 1 0 0,1 0-1 0 0,-1 0 1 0 0,1 1-1 0 0,0-1 0 0 0,0 0 1 0 0,0 0-1 0 0,1 0 1 0 0,-1-1-1 0 0,1 1 0 0 0,0 0 1 0 0,-1 0-1 0 0,1-1 1 0 0,1 1-1 0 0,-1-1 0 0 0,0 0 1 0 0,0 1-1 0 0,1-1 1 0 0,-1 0-1 0 0,1-1 0 0 0,0 1 1 0 0,0 0-1 0 0,-1-1 1 0 0,1 1-1 0 0,0-1 0 0 0,0 0 1 0 0,0 0-1 0 0,3 0 11 0 0,6-4-2152 0 0,-6-5-3762 0 0,-3 5-5041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6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4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5913 895 0 0 0,'-9'12'381'0'0,"-26"38"246"0"0,-8 9 9918 0 0,43-58-9439 0 0,0-1-93 0 0,0 0-107 0 0,0 0-93 0 0,0 0-37 0 0,0 0-23 0 0,0 0-27 0 0,0 0-33 0 0,0 0-55 0 0,0 0-63 0 0,27-75 2411 0 0,109-182-1443 0 0,124-173 654 0 0,-238 400-2036 0 0,-21 30-172 0 0,-1 0-9 0 0,0 0 8 0 0,0 0-2 0 0,0 0 2 0 0,0 0 12 0 0,0 0-7 0 0,0 0 18 0 0,0 0 3 0 0,0 0-8 0 0,0 0-20 0 0,6 25 333 0 0,20 25-86 0 0,-1 1 0 0 0,-3 2 0 0 0,13 44-233 0 0,55 165 283 0 0,-54-199-265 0 0,-37-63 5 0 0,1-1 0 0 0,0 1 1 0 0,-1 0-1 0 0,1 0 0 0 0,0 0 0 0 0,-1 0 0 0 0,1 0 0 0 0,0 0 0 0 0,-1 0 0 0 0,1-1 0 0 0,0 1 0 0 0,-1 0 1 0 0,1 0-1 0 0,-1 0 0 0 0,1 0 0 0 0,0 1 0 0 0,-1-1 0 0 0,1 0 0 0 0,0 0 0 0 0,-1 0 0 0 0,1 0 0 0 0,-1 0 1 0 0,1 0-1 0 0,0 1 0 0 0,-1-1 0 0 0,1 0 0 0 0,0 0 0 0 0,0 0 0 0 0,-1 1 0 0 0,1-1 0 0 0,0 0 0 0 0,-1 0 1 0 0,1 1-1 0 0,0-1 0 0 0,0 0 0 0 0,0 1 0 0 0,-1-1 0 0 0,1 0 0 0 0,0 1 0 0 0,0-1 0 0 0,0 0 0 0 0,0 1 1 0 0,0-1-1 0 0,-1 0 0 0 0,1 1 0 0 0,0-1 0 0 0,0 1 0 0 0,0-1 0 0 0,0 0 0 0 0,0 1 0 0 0,0-1 0 0 0,0 0 1 0 0,0 1-1 0 0,1-1 0 0 0,-1 1 0 0 0,0-1 0 0 0,0 0 0 0 0,0 1 0 0 0,0-1 0 0 0,0 0 0 0 0,1 1 1 0 0,-1-1-1 0 0,0 0 0 0 0,0 1 0 0 0,0-1 0 0 0,1 0 0 0 0,-1 0 0 0 0,0 1-23 0 0,-28-6 35 0 0,-2-4-39 0 0,1-1 1 0 0,1-1-1 0 0,0-1 1 0 0,0-2-1 0 0,1-1 1 0 0,1-1-1 0 0,1-1 1 0 0,0-1-1 0 0,1-2 1 0 0,2 0-1 0 0,-7-8 4 0 0,-110-89-242 0 0,128 106-2761 0 0,30 20-5737 0 0,-11-4-3252 0 0</inkml:trace>
  <inkml:trace contextRef="#ctx0" brushRef="#br0" timeOffset="1573.248">6706 803 6121 0 0,'0'0'1714'0'0,"0"0"-750"0"0,0 0-478 0 0,0 0 36 0 0,0 0 268 0 0,0 0 362 0 0,0 0 288 0 0,0 0 127 0 0,0 0-9 0 0,0 0-176 0 0,0 0-235 0 0,0 0-162 0 0,0 0-106 0 0,20-5-91 0 0,64-19-57 0 0,-75 21-541 0 0,-1 1 0 0 0,0-2-1 0 0,-1 1 1 0 0,1-1 0 0 0,0 0 0 0 0,-1 0-1 0 0,0-1 1 0 0,0 0 0 0 0,0 0 0 0 0,-1-1 0 0 0,0 0-1 0 0,6-6-189 0 0,1-3 297 0 0,18-19 5 0 0,-2-2 1 0 0,-2-1-1 0 0,-1-1 0 0 0,-2-1 0 0 0,-2-2 1 0 0,14-32-303 0 0,-27 49 28 0 0,0 0 0 0 0,-2 0 1 0 0,-1 0-1 0 0,-1-1 1 0 0,0 0-1 0 0,-2 0 1 0 0,-1 0-1 0 0,-1 0 0 0 0,-2 0 1 0 0,-1-12-29 0 0,2 34-2 0 0,0 1 1 0 0,0-1-1 0 0,0 0 1 0 0,0 1 0 0 0,-1-1-1 0 0,1 1 1 0 0,-1-1-1 0 0,0 1 1 0 0,1-1 0 0 0,-1 1-1 0 0,0 0 1 0 0,-1-1-1 0 0,1 1 1 0 0,0 0 0 0 0,-1 0-1 0 0,1 0 1 0 0,-1 0-1 0 0,1 0 1 0 0,-1 0-1 0 0,0 0 1 0 0,0 1 0 0 0,0-1-1 0 0,0 1 1 0 0,0-1-1 0 0,0 1 1 0 0,-1 0 0 0 0,1-1-1 0 0,0 1 1 0 0,-1 0-1 0 0,1 1 1 0 0,0-1-1 0 0,-1 0 1 0 0,1 1 0 0 0,-1-1-1 0 0,0 1 1 0 0,1 0-1 0 0,-1 0 1 0 0,1 0 0 0 0,-1 0-1 0 0,1 0 1 0 0,-1 1-1 0 0,1-1 1 0 0,-1 1-1 0 0,1 0 1 0 0,-1 0 0 0 0,1-1-1 0 0,0 1 1 0 0,-1 1-1 0 0,-1 0 2 0 0,-8 12-11 0 0,0 1-1 0 0,1 0 0 0 0,1 0 0 0 0,1 1 0 0 0,0 0 0 0 0,1 1 0 0 0,0 0 1 0 0,2 0-1 0 0,-4 13 12 0 0,5-15 7 0 0,0 0-1 0 0,1 1 1 0 0,0-1 0 0 0,1 1 0 0 0,1 0 0 0 0,0-1 0 0 0,2 1 0 0 0,-1 0-1 0 0,2 0 1 0 0,0 0 0 0 0,1 0 0 0 0,1-1 0 0 0,0 1 0 0 0,1-1 0 0 0,1 0-1 0 0,0 0 1 0 0,1 0 0 0 0,1 0 0 0 0,0-1 0 0 0,1 0 0 0 0,8 10-7 0 0,-11-17 12 0 0,0 0 1 0 0,1-1-1 0 0,0 1 1 0 0,0-1-1 0 0,1-1 1 0 0,0 1-1 0 0,0-1 0 0 0,0 0 1 0 0,1 0-1 0 0,-1-1 1 0 0,1 0-1 0 0,0-1 1 0 0,0 0-1 0 0,1 0 1 0 0,-1-1-1 0 0,0 1 1 0 0,1-2-1 0 0,0 1 1 0 0,-1-1-1 0 0,10-1-12 0 0,0 0 47 0 0,-11 1-22 0 0,0 0-1 0 0,-1-1 0 0 0,1 1 1 0 0,0-2-1 0 0,-1 1 0 0 0,1-1 1 0 0,0 0-1 0 0,-1 0 1 0 0,1-1-1 0 0,-1 0 0 0 0,0 0 1 0 0,1-1-1 0 0,-1 1 1 0 0,0-1-1 0 0,0-1 0 0 0,-1 1 1 0 0,1-1-1 0 0,-1 0 1 0 0,1 0-1 0 0,1-3-24 0 0,0 0 48 0 0,0-1-1 0 0,0 1 1 0 0,-1-1-1 0 0,0-1 1 0 0,0 1 0 0 0,-1-1-1 0 0,0 0 1 0 0,-1-1-1 0 0,0 1 1 0 0,0-1 0 0 0,-1 1-1 0 0,-1-1 1 0 0,1 0 0 0 0,-2 0-1 0 0,1 0 1 0 0,-1-1-1 0 0,-1-3-47 0 0,0 13 44 0 0,0 1 0 0 0,0 0-12 0 0,0 0-21 0 0,0 0-35 0 0,0 23-183 0 0,0 3 265 0 0,11 73-13 0 0,-8-94-43 0 0,0 1 0 0 0,-1 0 0 0 0,2-1 0 0 0,-1 1 0 0 0,1-1 0 0 0,-1 0 0 0 0,1 0 0 0 0,1-1 0 0 0,-1 1 0 0 0,1-1 0 0 0,0 0-1 0 0,0 0 1 0 0,0-1 0 0 0,0 1 0 0 0,1-1 0 0 0,-1 0 0 0 0,1-1 0 0 0,0 1 0 0 0,0-1 0 0 0,0 0 0 0 0,0 0 0 0 0,0-1 0 0 0,0 0 0 0 0,0 0 0 0 0,0-1 0 0 0,2 1-2 0 0,7-4 22 0 0,0 0 1 0 0,-1-1-1 0 0,1-1 1 0 0,-1 0-1 0 0,0-1 1 0 0,-1 0-1 0 0,1-1 1 0 0,-1-1-1 0 0,0 0 1 0 0,-1-1-1 0 0,0 0 1 0 0,-1-1-1 0 0,0 0 1 0 0,0-1-1 0 0,-1 0 1 0 0,0-1-1 0 0,3-6-22 0 0,40-36 101 0 0,-47 47-100 0 0,1 1 0 0 0,-1 0 0 0 0,1 0 0 0 0,0 0 0 0 0,1 1 1 0 0,-1 0-1 0 0,1 1 0 0 0,0 0 0 0 0,0 0 0 0 0,0 1 0 0 0,1-1 1 0 0,-1 2-1 0 0,1-1 0 0 0,0 1 0 0 0,0 1 0 0 0,7-1-1 0 0,6 31 75 0 0,-22-29-72 0 0,0 0 15 0 0,0 0 9 0 0,-133-22 1028 0 0,129 23-1062 0 0,0 1 0 0 0,0-1 0 0 0,-1 1 0 0 0,1-1 0 0 0,0 1 0 0 0,0 1 0 0 0,1-1 0 0 0,-1 0 1 0 0,0 1-1 0 0,1 0 0 0 0,0 0 0 0 0,-1 0 0 0 0,1 0 0 0 0,0 0 0 0 0,1 1 0 0 0,-1-1 0 0 0,1 1 0 0 0,-1 0 0 0 0,1 0 0 0 0,0 0 0 0 0,0 0 1 0 0,1 0-1 0 0,-1 0 0 0 0,1 1 0 0 0,0-1 0 0 0,0 0 0 0 0,1 1 0 0 0,-1-1 0 0 0,1 0 0 0 0,0 1 0 0 0,0-1 0 0 0,0 1 0 0 0,1-1 1 0 0,-1 1-1 0 0,1-1 0 0 0,0 0 0 0 0,1 3 7 0 0,2 2 3 0 0,-1-1-1 0 0,1 1 1 0 0,1-1 0 0 0,0 0 0 0 0,0 0 0 0 0,0 0 0 0 0,1-1 0 0 0,0 0-1 0 0,0 0 1 0 0,1 0 0 0 0,0-1 0 0 0,0 0 0 0 0,1 0 0 0 0,0-1 0 0 0,0 0-1 0 0,0 0 1 0 0,0-1 0 0 0,1 0 0 0 0,-1 0 0 0 0,1-1 0 0 0,0-1-1 0 0,0 1 1 0 0,1-1 0 0 0,-1-1 0 0 0,0 1 0 0 0,1-2 0 0 0,-1 1 0 0 0,0-1-1 0 0,8-2-2 0 0,8 1 35 0 0,0-1-1 0 0,-1-1 0 0 0,1-1 1 0 0,-1-2-1 0 0,0 0 0 0 0,0-2 1 0 0,-1 0-1 0 0,23-12-34 0 0,-29 12 24 0 0,1 1 1 0 0,-1-2-1 0 0,-1 0 0 0 0,1-1 0 0 0,-2-1 0 0 0,1-1 1 0 0,-2 0-1 0 0,1 0 0 0 0,-2-2 0 0 0,0 0 0 0 0,0 0 0 0 0,-2-1 1 0 0,1 0-1 0 0,-1-4-24 0 0,-1-58 153 0 0,-54 71-205 0 0,35 11 42 0 0,-1 0-1 0 0,1 1 1 0 0,0 0-1 0 0,1 1 0 0 0,-1 0 1 0 0,1 0-1 0 0,1 1 1 0 0,-1 0-1 0 0,1 0 1 0 0,1 1-1 0 0,-1-1 1 0 0,1 2 10 0 0,3-5-3 0 0,0-1 0 0 0,0 1 0 0 0,0 0 0 0 0,1 0 0 0 0,0 0 0 0 0,0 0 0 0 0,0 0 0 0 0,1 1 0 0 0,-1-1 0 0 0,1 0 0 0 0,1 1 0 0 0,-1-1 0 0 0,1 1 0 0 0,0-1 0 0 0,0 1 0 0 0,0-1 0 0 0,1 1 0 0 0,0-1 1 0 0,0 1-1 0 0,0-1 0 0 0,1 0 0 0 0,0 0 0 0 0,0 0 0 0 0,0 0 0 0 0,1 0 0 0 0,-1 0 0 0 0,1 0 0 0 0,0-1 0 0 0,1 1 0 0 0,-1-1 0 0 0,1 0 0 0 0,0 0 0 0 0,0 0 3 0 0,10 5-6 0 0,0 0 0 0 0,0-1 0 0 0,1 0 0 0 0,0-2 0 0 0,0 1 0 0 0,1-2 0 0 0,-1 0-1 0 0,1-1 1 0 0,1-1 0 0 0,-1 0 0 0 0,0-1 0 0 0,1-1 0 0 0,-1 0 0 0 0,16-3 6 0 0,-30 2-44 0 0,-1 0-1 0 0,1 0 1 0 0,-1 0 0 0 0,0-1-1 0 0,1 1 1 0 0,-1-1 0 0 0,0 1 0 0 0,1-1-1 0 0,-1 0 1 0 0,0 1 0 0 0,0-1-1 0 0,0 0 1 0 0,0 0 0 0 0,0 0-1 0 0,0 0 1 0 0,0 0 0 0 0,0 0 0 0 0,0 0-1 0 0,0 0 1 0 0,0 0 0 0 0,0 0-1 0 0,-1-1 1 0 0,1 1 0 0 0,0 0 0 0 0,-1 0-1 0 0,1-1 1 0 0,-1 1 0 0 0,0 0-1 0 0,1-1 1 0 0,-1 1 0 0 0,0-1 0 0 0,0 1-1 0 0,0 0 1 0 0,0-1 0 0 0,0 1-1 0 0,0-1 1 0 0,0 1 0 0 0,-1-1 44 0 0,-11-33-4668 0 0,8 30 3233 0 0,-8-7-7996 0 0,6 8-2672 0 0</inkml:trace>
  <inkml:trace contextRef="#ctx0" brushRef="#br0" timeOffset="2100.276">7452 1 9002 0 0,'0'0'2392'0'0,"0"0"-98"0"0,0 0-43 0 0,0 0-73 0 0,0 0-236 0 0,0 0-392 0 0,0 0-371 0 0,0 0-319 0 0,0 0-184 0 0,0 0-76 0 0,0 0-56 0 0,0 0-54 0 0,0 0-45 0 0,-4 6-37 0 0,-37 76 1136 0 0,28-63-1204 0 0,23-31-77 0 0,58-61-55 0 0,-67 73-202 0 0,0 0-18 0 0,-1 0-50 0 0,0 0-114 0 0,0 0-195 0 0,0 0-389 0 0,-2 0-5222 0 0,2 3-5985 0 0</inkml:trace>
  <inkml:trace contextRef="#ctx0" brushRef="#br0" timeOffset="-9406.15">1286 295 0 0 0,'0'0'491'0'0,"0"0"666"0"0,0 0 385 0 0,0 0 229 0 0,0 0 180 0 0,0 0 90 0 0,1-18-1 0 0,1-56-56 0 0,1 56 1608 0 0,-3 18-2084 0 0,0 0-233 0 0,0 0-252 0 0,0 0-223 0 0,0 0-178 0 0,1 23 1391 0 0,101 274 439 0 0,-40-39-1871 0 0,-32-185-500 0 0,-15-154 1000 0 0,61-109-1056 0 0,-2 57-24 0 0,-73 133 2 0 0,-1 0-1 0 0,0 0 1 0 0,1 0 0 0 0,-1 1-1 0 0,0-1 1 0 0,0 0-1 0 0,1 0 1 0 0,-1 0-1 0 0,0 0 1 0 0,1 0-1 0 0,-1 0 1 0 0,0 0-1 0 0,0 0 1 0 0,1 0 0 0 0,-1 0-1 0 0,0 0 1 0 0,1 0-1 0 0,-1 0 1 0 0,0-1-1 0 0,0 1 1 0 0,1 0-1 0 0,-1 0 1 0 0,0 0-1 0 0,1 0 1 0 0,-1 0 0 0 0,0-1-1 0 0,0 1-2 0 0,0 11 15 0 0,6 115 224 0 0,38 50-107 0 0,-39-162-130 0 0,0 0 0 0 0,1-1 0 0 0,0 0 0 0 0,1 0 0 0 0,0-1 0 0 0,1 0 0 0 0,1 0 0 0 0,3 3-2 0 0,19 18 64 0 0,-24-41 496 0 0,88-337-85 0 0,25-93-478 0 0,-118 426-142 0 0,5-5-2338 0 0,-2 19-2046 0 0,4 7-3292 0 0,-4-2-4759 0 0</inkml:trace>
  <inkml:trace contextRef="#ctx0" brushRef="#br0" timeOffset="-8452.767">2271 63 5097 0 0,'0'0'2381'0'0,"0"0"-522"0"0,0 0-326 0 0,0 0 60 0 0,0 0 183 0 0,0 0 91 0 0,0 0-140 0 0,0 0-325 0 0,0 0-373 0 0,0 0-295 0 0,0 0-153 0 0,0 0-63 0 0,-2 0-28 0 0,-2 4-328 0 0,1 1 0 0 0,0 0-1 0 0,0 0 1 0 0,0 0-1 0 0,1 0 1 0 0,0 1 0 0 0,0-1-1 0 0,0 1 1 0 0,1-1-1 0 0,-1 1 1 0 0,1 0 0 0 0,1 0-1 0 0,-1-1 1 0 0,1 1-1 0 0,0 0 1 0 0,0 0 0 0 0,1 0-1 0 0,0 0-161 0 0,28 384 1647 0 0,-12-100-1277 0 0,-1-268-225 0 0,-16-22-104 0 0,18-23 393 0 0,19-39-305 0 0,-14 22-100 0 0,2 1 0 0 0,1 1 1 0 0,2 1-1 0 0,23-22-29 0 0,-49 56-1 0 0,0 0 0 0 0,0 1 0 0 0,1-1 0 0 0,-1 0 0 0 0,1 1 0 0 0,0 0 0 0 0,0-1 0 0 0,-1 1 0 0 0,1 0-1 0 0,1 1 1 0 0,-1-1 0 0 0,0 0 0 0 0,0 1 0 0 0,1 0 0 0 0,-1 0 0 0 0,1 0 0 0 0,-1 0 0 0 0,1 0 0 0 0,-1 1-1 0 0,1-1 1 0 0,-1 1 0 0 0,1 0 0 0 0,0 0 0 0 0,-1 1 0 0 0,1-1 0 0 0,-1 1 0 0 0,1-1 0 0 0,2 2 1 0 0,20 61 115 0 0,-26-59-101 0 0,-2 230 805 0 0,2-233-858 0 0,0-1 31 0 0,0 0-9 0 0,0 0-12 0 0,0 0 27 0 0,0 0-74 0 0,0 0-54 0 0,17-4-1155 0 0,-1-12-875 0 0,-8 8-349 0 0,1 0-3964 0 0,-2 3-5687 0 0</inkml:trace>
  <inkml:trace contextRef="#ctx0" brushRef="#br0" timeOffset="-7589.384">3056 608 12403 0 0,'0'0'2067'0'0,"0"0"-599"0"0,0 0-270 0 0,0 0-21 0 0,0 0-27 0 0,0 0-118 0 0,0 0-173 0 0,0 0-191 0 0,0 0-133 0 0,0 0-71 0 0,0 0-83 0 0,0 0-66 0 0,-19 9-47 0 0,-56 27-28 0 0,19 4 423 0 0,53-38-639 0 0,-1 1 0 0 0,1 0 0 0 0,0 0 0 0 0,0 0-1 0 0,0 1 1 0 0,0-1 0 0 0,1 1 0 0 0,-1-1 0 0 0,1 1 0 0 0,0 0 0 0 0,0 0 0 0 0,1 0-1 0 0,-1 0 1 0 0,1 0 0 0 0,-1 1 0 0 0,1-1 0 0 0,1 0 0 0 0,-1 1 0 0 0,1-1 0 0 0,-1 0 0 0 0,1 1-1 0 0,1 3-23 0 0,1-6 15 0 0,0 1 0 0 0,0-1 0 0 0,0 0 0 0 0,1 0 0 0 0,-1 0-1 0 0,1-1 1 0 0,0 1 0 0 0,-1-1 0 0 0,1 1 0 0 0,0-1 0 0 0,0 0 0 0 0,0 0-1 0 0,0 0 1 0 0,0 0 0 0 0,0-1 0 0 0,0 1 0 0 0,0-1 0 0 0,0 0-1 0 0,0 0 1 0 0,0 0 0 0 0,1 0 0 0 0,-1 0 0 0 0,0-1 0 0 0,3 0-15 0 0,2 1 37 0 0,4-2 1 0 0,1 0 0 0 0,-1-1 0 0 0,1 0-1 0 0,-1-1 1 0 0,0-1 0 0 0,0 0 0 0 0,-1 0 0 0 0,0-1 0 0 0,0-1 0 0 0,0 0 0 0 0,0 0 0 0 0,-1-1 0 0 0,0-1-38 0 0,23-14 19 0 0,6 1-50 0 0,-39 22-10 0 0,0 0 1 0 0,31 74 84 0 0,-26-69-41 0 0,-1 0 0 0 0,1-1-1 0 0,0 1 1 0 0,0-1 0 0 0,1 0 0 0 0,-1-1 0 0 0,1 1 0 0 0,0-1 0 0 0,0 0-1 0 0,0 0 1 0 0,0-1 0 0 0,1 0 0 0 0,-1 0 0 0 0,1 0 0 0 0,-1-1 0 0 0,1 0-1 0 0,-1 0 1 0 0,1-1 0 0 0,0 0 0 0 0,-1 0 0 0 0,1-1 0 0 0,0 1-1 0 0,2-2-2 0 0,1 2 16 0 0,3-3 3 0 0,0-1 0 0 0,0 0 0 0 0,0-1 0 0 0,-1 0 0 0 0,1-1 0 0 0,-2 0 0 0 0,1-1 0 0 0,-1 0 0 0 0,0-1 0 0 0,0-1 0 0 0,-1 0 0 0 0,3-2-19 0 0,6-6 68 0 0,-1-1 0 0 0,0 0-1 0 0,-1-2 1 0 0,-1 1 0 0 0,-1-2-1 0 0,-1 0 1 0 0,-1-1 0 0 0,4-10-68 0 0,3-15 73 0 0,-3 0 1 0 0,-2-2-1 0 0,-3 1 1 0 0,-1-2-1 0 0,0-15-73 0 0,0 7-2 0 0,3-86 178 0 0,-15 144-160 0 0,0 0 0 0 0,0 0-1 0 0,0-1 1 0 0,0 1 0 0 0,0 0 0 0 0,1 0-1 0 0,-1 0 1 0 0,0 0 0 0 0,0 0-1 0 0,0 0 1 0 0,0 0 0 0 0,0 1 0 0 0,0-1-1 0 0,1 0 1 0 0,-1 0 0 0 0,0 1-1 0 0,0-1 1 0 0,0 0 0 0 0,1 1 0 0 0,-1-1-1 0 0,0 1 1 0 0,1-1 0 0 0,-1 1-1 0 0,0 0 1 0 0,1-1 0 0 0,-1 1 0 0 0,0-1-1 0 0,1 1 1 0 0,-1 0 0 0 0,1 0 0 0 0,-1-1-1 0 0,1 1 1 0 0,0 0 0 0 0,-1 0-1 0 0,1-1 1 0 0,0 1 0 0 0,-1 0 0 0 0,1 0-1 0 0,0 0 1 0 0,0 0 0 0 0,0 0-1 0 0,0 0-15 0 0,-9 27 68 0 0,1 1 0 0 0,1-1 0 0 0,1 2 0 0 0,2-1 0 0 0,1 1 0 0 0,2-1 0 0 0,0 1 1 0 0,2 0-1 0 0,4 19-68 0 0,-2-22 63 0 0,2 0 1 0 0,2 0-1 0 0,0-1 1 0 0,1 1 0 0 0,2-2-1 0 0,0 1 1 0 0,6 6-64 0 0,109 163 175 0 0,-111-155-213 0 0,-14-39 14 0 0,-11-64-2483 0 0,-11-13-1950 0 0,4 28-5356 0 0,12 36-1188 0 0</inkml:trace>
  <inkml:trace contextRef="#ctx0" brushRef="#br0" timeOffset="-7340.095">3426 409 7730 0 0,'0'0'4822'0'0,"0"0"-1989"0"0,0 0-1009 0 0,0 0-382 0 0,0 0-291 0 0,0 0-93 0 0,0 0 25 0 0,0 0 22 0 0,0 0-15 0 0,0 0-135 0 0,0 0-178 0 0,0 0-145 0 0,0 0-94 0 0,32 0-45 0 0,103-3-59 0 0,176-23 581 0 0,-275 24-2357 0 0,-14-1-5406 0 0,-15 0-5854 0 0</inkml:trace>
  <inkml:trace contextRef="#ctx0" brushRef="#br0" timeOffset="-5670.089">4501 597 4329 0 0,'0'0'1988'0'0,"0"0"-134"0"0,0 0-123 0 0,0 0-55 0 0,0 0-103 0 0,0 0-185 0 0,0 0-174 0 0,0 0-226 0 0,0 0-207 0 0,0 0-214 0 0,0 0-132 0 0,-3 0-84 0 0,2 0-299 0 0,0 0-1 0 0,0 1 1 0 0,0-1 0 0 0,0 0 0 0 0,0 1 0 0 0,0-1 0 0 0,0 1 0 0 0,1-1-1 0 0,-1 1 1 0 0,0-1 0 0 0,0 1 0 0 0,0-1 0 0 0,1 1 0 0 0,-1 0 0 0 0,0 0-1 0 0,1-1 1 0 0,-1 1 0 0 0,1 0 0 0 0,-1 0 0 0 0,1 0 0 0 0,-1 0 0 0 0,1-1-1 0 0,-1 1 1 0 0,1 0 0 0 0,0 0 0 0 0,0 0 0 0 0,-1 0 0 0 0,1 0 0 0 0,0 0-1 0 0,0 0 1 0 0,0 0 0 0 0,0 0 0 0 0,0 0 0 0 0,0 0 0 0 0,0 0-52 0 0,-2 13 296 0 0,-1-6-235 0 0,1-1 1 0 0,0 0 0 0 0,0 1-1 0 0,1-1 1 0 0,0 1-1 0 0,0 0 1 0 0,1-1-1 0 0,0 1 1 0 0,1 0 0 0 0,-1-1-1 0 0,1 1 1 0 0,1-1-1 0 0,-1 1 1 0 0,1-1-1 0 0,1 1 1 0 0,-1-1-1 0 0,1 0 1 0 0,1 0 0 0 0,-1-1-1 0 0,1 1 1 0 0,0 0-1 0 0,1-1 1 0 0,-1 0-1 0 0,2 0-61 0 0,-1-3 65 0 0,-1-1-1 0 0,1 0 1 0 0,0 0-1 0 0,0 0 1 0 0,0-1-1 0 0,1 0 1 0 0,-1 0-1 0 0,0 0 1 0 0,1-1-1 0 0,-1 1 1 0 0,0-1-1 0 0,1 0 0 0 0,-1-1 1 0 0,0 1-1 0 0,0-1 1 0 0,1 0-1 0 0,-1-1 1 0 0,0 1-1 0 0,0-1 1 0 0,0 0-1 0 0,0 0 1 0 0,-1-1-1 0 0,1 1 0 0 0,0-1 1 0 0,-1 0-1 0 0,0-1 1 0 0,0 1-1 0 0,0 0 1 0 0,0-1-1 0 0,0 0-64 0 0,24-22 169 0 0,-1-1-1 0 0,-1-1 1 0 0,-1-1-1 0 0,-2-1 0 0 0,-1-2 1 0 0,-1 0-1 0 0,-2-1 1 0 0,-1-1-1 0 0,-2 0 1 0 0,5-17-169 0 0,-10 14 48 0 0,-1-1 1 0 0,-1 1 0 0 0,-3-1 0 0 0,-1-1-1 0 0,-1 1 1 0 0,-2-1 0 0 0,-3 0-49 0 0,2 35 9 0 0,0 1 1 0 0,-1 0-1 0 0,0-1 0 0 0,0 1 0 0 0,0 0 1 0 0,0-1-1 0 0,-1 1 0 0 0,1 0 0 0 0,-1-1 1 0 0,0 1-1 0 0,0 0 0 0 0,0 0 0 0 0,0 0 1 0 0,-1 0-1 0 0,1 0 0 0 0,-1 0 1 0 0,0 0-1 0 0,0 0 0 0 0,0 1 0 0 0,0-1 1 0 0,0 0-1 0 0,0 1 0 0 0,-1 0 0 0 0,1 0 1 0 0,-1 0-1 0 0,0 0 0 0 0,0 0 1 0 0,1 0-1 0 0,-1 1 0 0 0,0-1 0 0 0,-1 1 1 0 0,1 0-1 0 0,0 0 0 0 0,0 0 0 0 0,0 0 1 0 0,-1 1-1 0 0,1-1 0 0 0,0 1 0 0 0,-1 0 1 0 0,0 0-10 0 0,-1 3 1 0 0,-1 0-1 0 0,1 1 1 0 0,0 0 0 0 0,0 0 0 0 0,1 0 0 0 0,-1 1-1 0 0,1 0 1 0 0,0-1 0 0 0,0 2 0 0 0,1-1 0 0 0,-1 0 0 0 0,1 1-1 0 0,0-1 1 0 0,1 1 0 0 0,-1 0 0 0 0,-1 6-1 0 0,3-10 1 0 0,-12 33 15 0 0,2 1-1 0 0,2 1 0 0 0,0-1 0 0 0,3 1 0 0 0,1 1 0 0 0,2-1 0 0 0,1 1 1 0 0,2-1-1 0 0,2 1 0 0 0,2-1 0 0 0,7 36-15 0 0,9 9 98 0 0,3-2-1 0 0,4 0 1 0 0,4-2-1 0 0,17 30-97 0 0,-5-8 68 0 0,-34-79-72 0 0,5 6 51 0 0,-2 0 0 0 0,-1 1 0 0 0,-1 0 0 0 0,-1 1 0 0 0,-2 0 0 0 0,-1 0-1 0 0,-1 1 1 0 0,-2-1 0 0 0,0 1 0 0 0,-3 20-47 0 0,-2-41 6 0 0,0 0 1 0 0,-1 0-1 0 0,0 0 0 0 0,-1-1 1 0 0,1 1-1 0 0,-2-1 0 0 0,1 0 1 0 0,-1 0-1 0 0,-1 0 1 0 0,0-1-1 0 0,0 0 0 0 0,0 0 1 0 0,0 0-1 0 0,-1-1 0 0 0,-1 0 1 0 0,1 0-1 0 0,-1-1 0 0 0,0 0 1 0 0,0 0-1 0 0,0-1 0 0 0,0 0 1 0 0,-1 0-1 0 0,0-1 1 0 0,0 0-1 0 0,0 0 0 0 0,0-1 1 0 0,0-1-1 0 0,0 0 0 0 0,-1 0 1 0 0,-1 0-7 0 0,7-1 1 0 0,-1 1 1 0 0,0-1 0 0 0,0-1-1 0 0,0 1 1 0 0,1 0 0 0 0,-1-1-1 0 0,0 0 1 0 0,0 0 0 0 0,1-1-1 0 0,-1 1 1 0 0,1-1 0 0 0,-1 0 0 0 0,1 0-1 0 0,0 0 1 0 0,0-1 0 0 0,0 0-1 0 0,0 1 1 0 0,0-2 0 0 0,1 1-1 0 0,-1 0 1 0 0,1-1 0 0 0,0 1-1 0 0,0-1 1 0 0,0 0 0 0 0,0 0-1 0 0,1 0 1 0 0,-3-4-2 0 0,0-7-10 0 0,0 1 1 0 0,1 0-1 0 0,1-1 1 0 0,0 0-1 0 0,0 0 1 0 0,2 0-1 0 0,0 0 1 0 0,1 0-1 0 0,1-13 10 0 0,-1 12 7 0 0,1-7-56 0 0,1-1 0 0 0,2 1 0 0 0,0 0 0 0 0,1 1 0 0 0,1-1 0 0 0,1 1 0 0 0,1 0 0 0 0,1 1 0 0 0,1 0 0 0 0,1 0 0 0 0,1 1 0 0 0,0 0 0 0 0,2 1 0 0 0,0 0 49 0 0,-1-12-3570 0 0,-12 21-1149 0 0,-1-1-4004 0 0,0 7-1634 0 0</inkml:trace>
  <inkml:trace contextRef="#ctx0" brushRef="#br0" timeOffset="-5270.693">4543 210 11346 0 0,'0'0'2014'0'0,"0"0"-237"0"0,0 0-192 0 0,0 0-36 0 0,0 0-21 0 0,0 0-137 0 0,0 0-150 0 0,0 0-176 0 0,0 0-208 0 0,0 0-170 0 0,0 0-142 0 0,0 0-152 0 0,0 0-113 0 0,-7-1-51 0 0,-21-7-69 0 0,21 6-43 0 0,7 2-18 0 0,0 0-34 0 0,0 0-31 0 0,0 0-18 0 0,0 0 9 0 0,0 0-2 0 0,0 0 13 0 0,0 0 0 0 0,0 0-16 0 0,0 0 0 0 0,0 0 16 0 0,0 0 0 0 0,0 0-14 0 0,0 0 2 0 0,0-10-1843 0 0,0 5-6830 0 0,0 2-3138 0 0</inkml:trace>
  <inkml:trace contextRef="#ctx0" brushRef="#br0" timeOffset="36522.586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39127.996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44945.008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45240.619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45745.512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46361.504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46922.082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49810.066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50264.112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50791.659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52078.077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52776.789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55914.63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56944.166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57214.052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57566.118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57998.208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58250.017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58401.628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58561.607">2498 2361 0 0 0,'58'-3'2139'0'0,"-46"2"1055"0"0,-12 1-125 0 0,0 0-577 0 0,4 0 4282 0 0,2 1-5133 0 0,16 2-5020 0 0,-17-3 1267 0 0,-2 3-2981 0 0,-1-3-3632 0 0</inkml:trace>
  <inkml:trace contextRef="#ctx0" brushRef="#br0" timeOffset="58778.394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58943.662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59101.11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59461.883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59701.849">2577 2375 0 0 0,'-9'-92'161'0'0,"1"59"6086"0"0,6 26-12 0 0,-18-23-8773 0 0,19 28 1980 0 0,1-1-321 0 0,-1 0-3068 0 0,1 0-774 0 0</inkml:trace>
  <inkml:trace contextRef="#ctx0" brushRef="#br0" timeOffset="59947.042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60200.156">2435 2195 5793 0 0,'-46'-15'2318'0'0,"-20"19"7680"0"0,60-2-10216 0 0,5 3-7692 0 0,2-5-1919 0 0</inkml:trace>
  <inkml:trace contextRef="#ctx0" brushRef="#br0" timeOffset="60201.156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60444.066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61834.136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63162.219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63960.196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64218.032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64467.789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64750.005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71223.981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74755.045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75938.78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  <inkml:trace contextRef="#ctx0" brushRef="#br0" timeOffset="83789.961">110 1488 0 0 0,'0'0'423'0'0,"0"0"268"0"0,0 0 135 0 0,0 0 45 0 0,0 0 51 0 0,0-4 23 0 0,2-21 1025 0 0,-2 61 5515 0 0,2 1-3476 0 0,11 139-2901 0 0,-11-163-507 0 0,62 336 1518 0 0,-64-63-940 0 0,32-160-880 0 0,-16 10-49 0 0,-14 75 297 0 0,24-89-172 0 0,7 68 20 0 0,-44-24 67 0 0,8-141-389 0 0,1-1 0 0 0,1 1 0 0 0,1 0 0 0 0,2-1 0 0 0,0 1 0 0 0,2-1 0 0 0,5 17-73 0 0,22 147 362 0 0,-34-130-195 0 0,1-41-132 0 0,1-1 1 0 0,1 1-1 0 0,0-1 1 0 0,1 1-1 0 0,1-1 0 0 0,0 1 1 0 0,2-1-1 0 0,1 4-35 0 0,1-2 64 0 0,0 0 0 0 0,-2 0 0 0 0,0 0 0 0 0,0 1 0 0 0,-2-1-1 0 0,0 1 1 0 0,-1 11-64 0 0,-12 140 314 0 0,16 165 178 0 0,-12-199-394 0 0,-11 11 34 0 0,17-88-113 0 0,11-34 52 0 0,28 39 22 0 0,-27-19 200 0 0,-7-10-48 0 0,-4-35-227 0 0,0 0 24 0 0,0-2-252 0 0,0-3-2829 0 0,0-2-6693 0 0,0 7-2750 0 0</inkml:trace>
  <inkml:trace contextRef="#ctx0" brushRef="#br0" timeOffset="86920.301">294 5023 0 0 0,'3'-1'95'0'0,"-1"0"-1477"0"0,5 0 6966 0 0,-4 7 10970 0 0,-3-6-16497 0 0,0 0-2 0 0,0 0-6 0 0,0 0 1 0 0,0 0 3 0 0,0 0 3 0 0,0 0 26 0 0,0 0 12 0 0,0 0 30 0 0,0 0 18 0 0,0 0 7 0 0,0 0 20 0 0,0 0 2 0 0,0 0 2 0 0,0 0-6 0 0,0 0-16 0 0,0 0-23 0 0,25 5 2423 0 0,30 9-1619 0 0,73-7-252 0 0,152-3 46 0 0,-66-8-421 0 0,-109 8-137 0 0,38 3-8 0 0,131 0 123 0 0,12-7-94 0 0,-112 4-83 0 0,-5 3-50 0 0,270-3 83 0 0,-250-19-61 0 0,41-4 66 0 0,24-2-92 0 0,-52 17-34 0 0,94 1 66 0 0,-67-1 66 0 0,-40-3-122 0 0,-64 3 100 0 0,53-4-88 0 0,100 5-4 0 0,-40-8 10 0 0,-63 0-34 0 0,226 7 17 0 0,-302-3-20 0 0,154 7-39 0 0,-183-8 60 0 0,17 8 5 0 0,-59 8-243 0 0,22-5 283 0 0,-50-3-83 0 0,0 0-18 0 0,-15 29-3634 0 0,1-16-1379 0 0,3-7-5287 0 0,5-2-387 0 0</inkml:trace>
  <inkml:trace contextRef="#ctx0" brushRef="#br0" timeOffset="90389.524">40 855 0 0 0,'0'0'340'0'0,"0"0"556"0"0,0 0 118 0 0,0 0-29 0 0,0 0 28 0 0,0 0 112 0 0,0 0 114 0 0,-2-10 61 0 0,-1-2-746 0 0,-2-9-42 0 0,4-2 3447 0 0,1 22-2750 0 0,0 1-50 0 0,0 0-70 0 0,0 0-101 0 0,0 0-114 0 0,0 0-91 0 0,0 0-112 0 0,0 0-97 0 0,0 0-96 0 0,0 13 382 0 0,-24 96-59 0 0,20 30-572 0 0,34-80-160 0 0,-27-58-34 0 0,-1-1-1 0 0,1 0 1 0 0,-1 0-1 0 0,1 0 1 0 0,-1 0 0 0 0,1 0-1 0 0,0-1 1 0 0,-1 1 0 0 0,1-1-1 0 0,-1 0 1 0 0,0 0 0 0 0,1 1-1 0 0,-1-1 1 0 0,0-1 0 0 0,1 1-1 0 0,-1 0 1 0 0,0-1 0 0 0,0 1-1 0 0,0-1 1 0 0,0 1-1 0 0,0-1 1 0 0,-1 0 0 0 0,1 0-1 0 0,0 0 1 0 0,-1 0 0 0 0,1 0-35 0 0,4-4 63 0 0,16-17 12 0 0,-2 0-1 0 0,-1-2 1 0 0,-1 0 0 0 0,0-1-1 0 0,-3 0 1 0 0,0-2 0 0 0,-1 0 0 0 0,-2 0-1 0 0,6-20-74 0 0,-3 7 86 0 0,-15 41-74 0 0,0 0-3 0 0,0 0-21 0 0,0 0-11 0 0,0 9 22 0 0,4 43 131 0 0,2 0 0 0 0,2 0 0 0 0,3 0 0 0 0,2-1 0 0 0,2-1 1 0 0,5 7-131 0 0,44 173 94 0 0,-57-185-90 0 0,-3 0 1 0 0,-1 1 0 0 0,-2-1-1 0 0,-3 15-4 0 0,2-56 11 0 0,-1 1 0 0 0,0-1 0 0 0,0 1 0 0 0,0-1 0 0 0,0 0 0 0 0,-1 1 0 0 0,0-1 0 0 0,0 0-1 0 0,0 0 1 0 0,0 0 0 0 0,-1-1 0 0 0,0 1 0 0 0,1-1 0 0 0,-1 1 0 0 0,0-1 0 0 0,-1 0 0 0 0,1 0-1 0 0,-1 0 1 0 0,1 0 0 0 0,-1-1 0 0 0,0 1 0 0 0,0-1 0 0 0,0 0 0 0 0,0 0 0 0 0,0-1 0 0 0,0 1-1 0 0,-1-1 1 0 0,1 0 0 0 0,-1 0 0 0 0,1 0 0 0 0,-1-1 0 0 0,1 0 0 0 0,-1 0 0 0 0,1 0 0 0 0,-1 0-1 0 0,-2-1-10 0 0,3-1-1 0 0,1 0 0 0 0,-1 0 0 0 0,1 0 0 0 0,0 0 0 0 0,0-1 0 0 0,0 1 0 0 0,0-1 0 0 0,0 0 0 0 0,0 0 0 0 0,1 0 0 0 0,-1-1 0 0 0,1 1 0 0 0,0 0 0 0 0,0-1 0 0 0,0 1 0 0 0,1-1-1 0 0,-1 0 1 0 0,1 0 0 0 0,0 0 0 0 0,0 1 0 0 0,0-1 0 0 0,1 0 0 0 0,-1 0 0 0 0,1 0 0 0 0,0 0 0 0 0,0 0 0 0 0,0 0 0 0 0,1 0 0 0 0,0-1 1 0 0,4-95-1711 0 0,4 58-6562 0 0,-7 30-3369 0 0</inkml:trace>
  <inkml:trace contextRef="#ctx0" brushRef="#br0" timeOffset="90892.564">526 420 4433 0 0,'0'0'2443'0'0,"0"0"-761"0"0,0 0-159 0 0,0 0 191 0 0,0 0 65 0 0,0 0-106 0 0,0 0-323 0 0,0 0-386 0 0,0 0-262 0 0,0 0-133 0 0,0 0-49 0 0,0 0-49 0 0,0 0-8 0 0,-5 15-41 0 0,-26 70 215 0 0,27-1 556 0 0,4-84-1153 0 0,0 0-5 0 0,0 0 30 0 0,0 0 19 0 0,0 0 43 0 0,0 0 100 0 0,0 0 87 0 0,0-18 579 0 0,16-70-732 0 0,12-8-122 0 0,-28 96-55 0 0,0 0-10 0 0,0 0 6 0 0,0 0-34 0 0,-40 118-245 0 0,36-73-1297 0 0,15-32-8089 0 0,-8-12-1710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4 1976 0 0,'0'0'2225'0'0,"0"0"-19"0"0,0 0 44 0 0,0 0-13 0 0,0 0-128 0 0,0 0-279 0 0,0 0-384 0 0,0 0-391 0 0,0 0-317 0 0,0 0-214 0 0,0 0-107 0 0,16-4 2071 0 0,-15 4-2156 0 0,-1 0-16 0 0,0 0-6 0 0,0 0-7 0 0,0 0-15 0 0,0 0-14 0 0,0 0-10 0 0,0 0-10 0 0,0 0-7 0 0,0 0 5 0 0,0 0-30 0 0,0 0-18 0 0,0 0-6 0 0,0 0-24 0 0,0 0 11 0 0,0 0 2 0 0,0 0 6 0 0,0 0 9 0 0,0 0-10 0 0,0 0 6 0 0,-15 19 1384 0 0,-245 298-1187 0 0,125-167-347 0 0,112-113-19 0 0,18-52-2340 0 0,13-21-1178 0 0,-2 14-6813 0 0,-4 18-906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 4297 0 0,'0'0'2142'0'0,"0"0"-182"0"0,0 0-74 0 0,0 0 41 0 0,0 0 41 0 0,0 0-65 0 0,0 0-258 0 0,0 0-356 0 0,0 0-368 0 0,0 0-265 0 0,0 0-163 0 0,0 0-78 0 0,0 0-8 0 0,-3-3 1 0 0,-7-12-5 0 0,8 11-29 0 0,2 4-36 0 0,0 0-36 0 0,0 0-28 0 0,0 0-2 0 0,22 11 2142 0 0,-1 2-2118 0 0,-1 1 0 0 0,-1 1 0 0 0,0 1 0 0 0,-2 0 1 0 0,1 1-1 0 0,-2 1 0 0 0,0 1 0 0 0,-1 0 0 0 0,6 13-296 0 0,80 88 419 0 0,16-6-95 0 0,-45-47-34 0 0,-61-50 69 0 0,-45-36-689 0 0,-15-17-3527 0 0,40 24-2493 0 0,5 6-3382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3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1272 0 0,'0'0'3782'0'0,"0"0"-1254"0"0,0 0-580 0 0,0 0-210 0 0,0 0-5 0 0,0 0-34 0 0,0 0-220 0 0,0 0-360 0 0,0 0-360 0 0,0 0-217 0 0,0 0-90 0 0,23 0 3391 0 0,223 6 559 0 0,175-5-2955 0 0,-420-1-1429 0 0,-1 0 8 0 0,0 0-4 0 0,0 0 4 0 0,0 0-3 0 0,0 0 11 0 0,0 0-8 0 0,0 0-2 0 0,0 0-1 0 0,0 0-6 0 0,0 0-1 0 0,0 0-4 0 0,0 0-12 0 0,-17-8-12573 0 0,10 9 6015 0 0,-1-1-3321 0 0</inkml:trace>
  <inkml:trace contextRef="#ctx0" brushRef="#br0" timeOffset="580.252">89 535 4233 0 0,'0'0'3103'0'0,"0"0"-592"0"0,0 0-455 0 0,0 0-211 0 0,0 0-148 0 0,0 0-202 0 0,0 0-319 0 0,0 0-356 0 0,0 0-260 0 0,0 0-126 0 0,0 0-26 0 0,0 0 26 0 0,0 0 37 0 0,2 11 5601 0 0,472-11-3233 0 0,-290 0-2476 0 0,-183 0-352 0 0,-1 0 2 0 0,0 0 1 0 0,0 0 12 0 0,0 0 2 0 0,0 0 11 0 0,0 0 5 0 0,0 0-5 0 0,0 0 9 0 0,0 0-14 0 0,0 0-10 0 0,0 0-5 0 0,0 0 1 0 0,0 0-9 0 0,-8-3-395 0 0,2 2-4559 0 0,2 1 2586 0 0,-1 0-1533 0 0,2 0-3188 0 0,1 0-4869 0 0</inkml:trace>
  <inkml:trace contextRef="#ctx0" brushRef="#br0" timeOffset="1553.376">429 1 2889 0 0,'0'0'3164'0'0,"0"0"-833"0"0,0 0-406 0 0,0 0-107 0 0,0 0-38 0 0,0 0-78 0 0,0 0-247 0 0,0 0-376 0 0,0 0-350 0 0,0 0-220 0 0,0 0-99 0 0,0 0-33 0 0,0 4 2853 0 0,34 18-788 0 0,191 107-36 0 0,-68 4-2023 0 0,-86-57-331 0 0,-33-25 65 0 0,-38-50-120 0 0,0-1 15 0 0,0 0 3 0 0,0 0-20 0 0,0 0 38 0 0,0 0 33 0 0,0 0 27 0 0,0 0 16 0 0,0 0 3 0 0,0 0-5 0 0,0 0-26 0 0,0 0-17 0 0,0 0 11 0 0,0 0-7 0 0,0 0-23 0 0,0 0-6 0 0,0 0-4 0 0,0 0 6 0 0,0 0 7 0 0,0 0-19 0 0,0 0-5 0 0,0 0-10 0 0,0 0-36 0 0,0 0 24 0 0,0 0 8 0 0,0 0-6 0 0,0 0 24 0 0,0 0-9 0 0,0 0-8 0 0,0 0 9 0 0,0 0 13 0 0,0 0-28 0 0,0 0 6 0 0,0 0-7 0 0,0 0-16 0 0,0 0 17 0 0,0 0-6 0 0,0 0 0 0 0,0 0-21 0 0,0 0 13 0 0,-6 5 0 0 0,-38 46 73 0 0,-2-1 1 0 0,-2-3 0 0 0,-3-1-1 0 0,-1-3 1 0 0,-2-2 0 0 0,-35 18-65 0 0,-72 52 104 0 0,140-90-35 0 0,20-20-82 0 0,1-1 13 0 0,0 0-3 0 0,0 0 10 0 0,0 0 8 0 0,0 0 3 0 0,0 0 8 0 0,4-7 130 0 0,-4 7-264 0 0,4-10-4285 0 0,1 5-6320 0 0,-1 5-2247 0 0</inkml:trace>
  <inkml:trace contextRef="#ctx0" brushRef="#br0" timeOffset="3776.303">654 314 0 0 0,'0'0'208'0'0,"0"0"444"0"0,0 0 91 0 0,0 0-20 0 0,0 0 21 0 0,-1 0-895 0 0,-1 0 11859 0 0,1 0-9721 0 0,125 0 2234 0 0,-89 4-3847 0 0,-31-1-353 0 0,-8 2 304 0 0,-13 1-11107 0 0,13-6 449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715 30 0 0 0,'0'0'1220'0'0,"0"0"429"0"0,0 0 52 0 0,0 0-202 0 0,0 0-248 0 0,0 0-193 0 0,0 0-97 0 0,0 0-6 0 0,0 0 27 0 0,-4 6 7612 0 0,2-4-7957 0 0,-58 1 188 0 0,0 3 0 0 0,1 3 1 0 0,-36 10-826 0 0,2 0 453 0 0,-148 38 1218 0 0,227-45-84 0 0,52 32-1066 0 0,55 16-13 0 0,-31-35-315 0 0,2-2-1 0 0,1-3 0 0 0,1-2 1 0 0,9-2-193 0 0,57 25 270 0 0,-128-39-337 0 0,-4-2 94 0 0,0 0-1 0 0,0 0 1 0 0,-1 0 0 0 0,1 0 0 0 0,0 1 0 0 0,0-1 0 0 0,0 0 0 0 0,0 0 0 0 0,0 0 0 0 0,0 0 0 0 0,-1 0 0 0 0,1 0 0 0 0,0 1 0 0 0,0-1 0 0 0,0 0 0 0 0,0 0 0 0 0,0 0 0 0 0,0 0 0 0 0,0 1 0 0 0,0-1 0 0 0,0 0 0 0 0,0 0-1 0 0,0 0 1 0 0,0 0 0 0 0,-1 1 0 0 0,1-1 0 0 0,0 0 0 0 0,0 0 0 0 0,1 0 0 0 0,-1 0 0 0 0,0 1 0 0 0,0-1 0 0 0,0 0-27 0 0,-1 0 57 0 0,1 0 9 0 0,-19 8 187 0 0,-221 69-217 0 0,0 26 81 0 0,117-45-149 0 0,63-28 71 0 0,110-19-154 0 0,113 9 327 0 0,2-8 1 0 0,100-7-213 0 0,-202-1 106 0 0,-63-4-103 0 0,0 0-6 0 0,0 0 6 0 0,0 0-8 0 0,0 0 1 0 0,0 0 10 0 0,0 0-12 0 0,0 0 11 0 0,0 0 8 0 0,0 0-10 0 0,-3-6-3621 0 0,1-7-6914 0 0,2 10-997 0 0</inkml:trace>
  <inkml:trace contextRef="#ctx0" brushRef="#br0" timeOffset="898.204">1188 53 544 0 0,'0'0'2497'0'0,"0"0"50"0"0,0 0-73 0 0,0 0-214 0 0,0 0-323 0 0,0 0-374 0 0,0 0-363 0 0,0 0-301 0 0,0 0-182 0 0,0 0-122 0 0,0 0-72 0 0,0 0-54 0 0,7 11 904 0 0,-6 69 1843 0 0,-7 134-1026 0 0,-24 87-1622 0 0,23-293-697 0 0,7-8 94 0 0,-19-3-981 0 0,-35-21-2174 0 0,37 13-1735 0 0,4-2-5408 0 0,9 9 4389 0 0</inkml:trace>
  <inkml:trace contextRef="#ctx0" brushRef="#br0" timeOffset="1317.233">729 1 3977 0 0,'0'0'2902'0'0,"0"0"-786"0"0,0 0-605 0 0,0 0-197 0 0,0 0 2 0 0,0 0 87 0 0,0 0-4 0 0,0 0-124 0 0,0 0-144 0 0,0 0-166 0 0,0 0-163 0 0,0 0-94 0 0,35 2-52 0 0,110 5-13 0 0,259 6 2722 0 0,-235-6-3032 0 0,-169-7-374 0 0,0 0-35 0 0,0 0-23 0 0,0 0-30 0 0,0 0-49 0 0,0 0-86 0 0,-10 15-1573 0 0,-20 10-2002 0 0,9-12-3466 0 0,17-11 5262 0 0,-2 2-7962 0 0</inkml:trace>
  <inkml:trace contextRef="#ctx0" brushRef="#br0" timeOffset="1567.678">753 634 8058 0 0,'0'0'1293'0'0,"0"0"-563"0"0,0 0-107 0 0,0 0 325 0 0,0 0 351 0 0,0 0 277 0 0,0 0 70 0 0,0 0-125 0 0,0 0-120 0 0,0 0-205 0 0,0 0-229 0 0,0 0-164 0 0,32 5-100 0 0,99 12-71 0 0,9-13 753 0 0,19-13 263 0 0,-78 3-2887 0 0,0 3-7654 0 0,-79 3-2123 0 0</inkml:trace>
  <inkml:trace contextRef="#ctx0" brushRef="#br0" timeOffset="2307.172">1457 826 2649 0 0,'0'0'3662'0'0,"0"0"-874"0"0,0 0-445 0 0,0 0-29 0 0,0 0-16 0 0,0 0-169 0 0,0 0-304 0 0,0 0-366 0 0,0 0-411 0 0,0 0-330 0 0,0 0-193 0 0,0 0-113 0 0,0 0 3 0 0,5-13 15 0 0,41-82 583 0 0,32-15 34 0 0,44 15-741 0 0,-121 95-317 0 0,0 0 1 0 0,0-1 0 0 0,1 1-1 0 0,-1 0 1 0 0,0-1 0 0 0,1 1-1 0 0,-1 0 1 0 0,0 0 0 0 0,1 0-1 0 0,-1 1 1 0 0,1-1 0 0 0,-1 0-1 0 0,0 0 1 0 0,1 1 0 0 0,-1-1-1 0 0,0 1 1 0 0,0-1 0 0 0,1 1-1 0 0,-1-1 1 0 0,0 1 0 0 0,0 0-1 0 0,0-1 1 0 0,0 1 0 0 0,0 0-1 0 0,0 0 1 0 0,0 0 0 0 0,0 0-1 0 0,0 0 1 0 0,0 0 0 0 0,0 0-1 0 0,-1 0 1 0 0,1 1 0 0 0,0-1 0 0 0,-1 0-1 0 0,1 0 1 0 0,-1 1 0 0 0,1-1-1 0 0,-1 0 1 0 0,0 1 0 0 0,0-1-1 0 0,1 0 1 0 0,-1 1 0 0 0,0-1-1 0 0,0 0 1 0 0,0 1 0 0 0,0-1-1 0 0,-1 0 1 0 0,1 1 0 0 0,0-1-1 0 0,-1 0 1 0 0,1 1 0 0 0,0-1-1 0 0,-1 0 1 0 0,0 2 10 0 0,2 106-176 0 0,22-112 387 0 0,124-108 10 0 0,-19 42-281 0 0,-116 110-169 0 0,-19 90 291 0 0,0-62 773 0 0,8-39-3664 0 0,-1-8-5104 0 0,0-21-2935 0 0</inkml:trace>
  <inkml:trace contextRef="#ctx0" brushRef="#br0" timeOffset="2816.46">2287 627 312 0 0,'0'0'2166'0'0,"0"0"148"0"0,0 0 161 0 0,0 0 45 0 0,0 0-147 0 0,0 0-369 0 0,0 0-454 0 0,0 0-410 0 0,-3 35-253 0 0,-9 110-185 0 0,-6-35 630 0 0,-6 1-52 0 0,17-88-61 0 0,13-29 2374 0 0,14-39-3432 0 0,3 1 0 0 0,1 1-1 0 0,2 0 1 0 0,2 3 0 0 0,29-33-161 0 0,-40 54 5 0 0,1 1 0 0 0,1 1 1 0 0,1 1-1 0 0,0 0 0 0 0,1 2 0 0 0,1 0 1 0 0,0 1-1 0 0,1 2 0 0 0,0 0 0 0 0,1 1 0 0 0,22-5-5 0 0,-41 12-3 0 0,0 1 0 0 0,-1 0 0 0 0,2 0 1 0 0,-1 0-1 0 0,0 1 0 0 0,0-1 0 0 0,0 1 0 0 0,1 1 0 0 0,-1-1 0 0 0,0 1 0 0 0,1 0 0 0 0,-1 0 0 0 0,0 0 0 0 0,1 1 0 0 0,-1 0 0 0 0,0 0 0 0 0,1 0 0 0 0,-1 1 0 0 0,0 0 0 0 0,0 0 0 0 0,0 0 0 0 0,0 0 0 0 0,-1 1 0 0 0,1 0 0 0 0,-1 0 0 0 0,1 0 0 0 0,-1 0 0 0 0,0 1 0 0 0,0 0 0 0 0,-1 0 1 0 0,1 0-1 0 0,-1 0 0 0 0,0 0 0 0 0,0 1 0 0 0,0-1 0 0 0,2 6 3 0 0,-2-5 29 0 0,-1 1 1 0 0,1 0 0 0 0,-1 0 0 0 0,0 1 0 0 0,-1-1 0 0 0,0 0-1 0 0,0 1 1 0 0,0-1 0 0 0,0 1 0 0 0,-1-1 0 0 0,0 1-1 0 0,-1-1 1 0 0,1 1 0 0 0,-1-1 0 0 0,-1 0 0 0 0,1 1-1 0 0,-1-1 1 0 0,0 0 0 0 0,0 0 0 0 0,-1 0 0 0 0,0 0-1 0 0,0 0 1 0 0,0-1 0 0 0,-1 1 0 0 0,0-1 0 0 0,0 0-1 0 0,0 0 1 0 0,0-1 0 0 0,-1 1 0 0 0,0-1 0 0 0,0 0-1 0 0,0 0 1 0 0,-1 0 0 0 0,1-1 0 0 0,-1 0 0 0 0,0 0 0 0 0,0 0-1 0 0,0-1 1 0 0,0 0 0 0 0,0 0 0 0 0,0 0 0 0 0,-1-1-1 0 0,0 0-29 0 0,-11 1 51 0 0,0 0-1 0 0,0-2 1 0 0,0 0-1 0 0,0-1 1 0 0,0 0-1 0 0,0-2 0 0 0,1 0 1 0 0,-15-5-51 0 0,24 6-173 0 0,1 0 0 0 0,-1-1 0 0 0,1 0 0 0 0,0 0-1 0 0,0-1 1 0 0,0 0 0 0 0,1 0 0 0 0,-1-1 0 0 0,1 1 0 0 0,0-1 0 0 0,0-1 0 0 0,1 1 0 0 0,-1-1 0 0 0,1 0 0 0 0,1 0-1 0 0,-1-1 1 0 0,1 1 0 0 0,0-1 0 0 0,0 0 0 0 0,1 0 0 0 0,-2-5 173 0 0,1-11-2675 0 0,4 8-2252 0 0,0 2-6846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0 0 0,'0'0'2122'0'0,"0"0"218"0"0,0 0 134 0 0,0 0-32 0 0,0 0-263 0 0,0 0-398 0 0,0 0-431 0 0,0 0-385 0 0,0 0-275 0 0,0 0-136 0 0,0 0-38 0 0,0 0 103 0 0,0 0 73 0 0,7 0 13 0 0,412 7 5271 0 0,-166 7-4898 0 0,-150-2-862 0 0,-87-5 1622 0 0,-16-7-1738 0 0,-16-8 376 0 0,-94-69-408 0 0,4-7 52 0 0,106 84-101 0 0,0 0 1 0 0,3-1-1605 0 0,10-1-847 0 0,-2 5-2848 0 0,-3 0-6665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16 808 0 0,'0'0'2722'0'0,"0"0"-423"0"0,0 0-400 0 0,0 0-109 0 0,0 0-8 0 0,0 0-101 0 0,0 0-252 0 0,0 0-329 0 0,0 0-304 0 0,0 0-200 0 0,0 0-90 0 0,5 6 5723 0 0,-5-5-5818 0 0,0-1-36 0 0,0 0-41 0 0,0 0-47 0 0,0 0-42 0 0,0 0-5 0 0,0 0-46 0 0,24 4 1526 0 0,14 2-1360 0 0,1-1-1 0 0,0-2 0 0 0,-1-2 1 0 0,1-2-1 0 0,0-1 1 0 0,7-3-360 0 0,99-9 458 0 0,-119 13-383 0 0,-26 1-64 0 0,0 0-1 0 0,0 0-8 0 0,0 0 10 0 0,0 0-16 0 0,0 0 16 0 0,0 0 9 0 0,0 0-5 0 0,0 0-5 0 0,0 0 5 0 0,-1-14-2434 0 0,1 11-2115 0 0,-1 2-3598 0 0,1 1-3426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31 160 2320 0 0,'0'0'1309'0'0,"0"0"80"0"0,0 0 202 0 0,0 0 304 0 0,0 0 243 0 0,0 0 12 0 0,0 0-199 0 0,0 0-324 0 0,0 0-300 0 0,0 0-249 0 0,0 0-177 0 0,-4-9-115 0 0,-16-31-118 0 0,15 30-80 0 0,5 10-79 0 0,0 0-63 0 0,0 0-58 0 0,0 0-15 0 0,0 0-17 0 0,0 0-33 0 0,0 0-24 0 0,0 0-14 0 0,0 0-21 0 0,0 0-10 0 0,0 0 16 0 0,0 16 57 0 0,-1 51 143 0 0,2-1-1 0 0,3 1 1 0 0,4-1-1 0 0,13 57-469 0 0,-20-114 5 0 0,1 0 1 0 0,1-1-1 0 0,0 1 1 0 0,0-1-1 0 0,0 1 0 0 0,1-1 1 0 0,0 0-1 0 0,1 0 1 0 0,0-1-1 0 0,0 0 0 0 0,1 1 1 0 0,-1-2-1 0 0,2 1 1 0 0,-1-1-1 0 0,1 0 1 0 0,0 0-1 0 0,4 2-5 0 0,-9-6 7 0 0,1-1 1 0 0,0 1-1 0 0,-1-1 1 0 0,1 0-1 0 0,0 0 1 0 0,0 0-1 0 0,0 0 1 0 0,0-1-1 0 0,0 1 1 0 0,0-1-1 0 0,0 0 1 0 0,0 0-1 0 0,0 0 1 0 0,0 0-1 0 0,0 0 1 0 0,0-1-1 0 0,0 0 1 0 0,0 1-1 0 0,0-1 1 0 0,-1 0-1 0 0,1 0 1 0 0,0 0-1 0 0,0-1 1 0 0,-1 1-1 0 0,1-1 1 0 0,-1 1-1 0 0,1-1 1 0 0,-1 0-1 0 0,0 0 1 0 0,1 0-1 0 0,-1 0 0 0 0,0-1 1 0 0,0 0-8 0 0,59-93 330 0 0,-51 76-307 0 0,97-203 126 0 0,-103 249-386 0 0,17 44 278 0 0,-9-31-49 0 0,-9-27 6 0 0,0 1-1 0 0,1-1 1 0 0,0 0-1 0 0,1 0 1 0 0,0-1-1 0 0,1 1 1 0 0,0-1-1 0 0,1-1 1 0 0,1 1-1 0 0,-1-1 0 0 0,2 0 1 0 0,-1-1-1 0 0,1 0 1 0 0,1 0-1 0 0,-1-1 1 0 0,2 0-1 0 0,-1-1 1 0 0,1 0-1 0 0,0 0 1 0 0,0-1-1 0 0,3 0 3 0 0,-9-5 13 0 0,0-1 0 0 0,0 1 0 0 0,0-1 0 0 0,0 0 0 0 0,0-1 0 0 0,0 1 0 0 0,0-1-1 0 0,0 0 1 0 0,0 0 0 0 0,0-1 0 0 0,0 1 0 0 0,0-1 0 0 0,-1 0 0 0 0,1-1 0 0 0,-1 1 0 0 0,0-1 0 0 0,1 0 0 0 0,-1 0 0 0 0,0 0 0 0 0,-1 0-1 0 0,1-1 1 0 0,-1 1 0 0 0,1-1 0 0 0,-1 0 0 0 0,1-2-13 0 0,65-112 363 0 0,-66 111-353 0 0,11-21 82 0 0,-2-1 1 0 0,-1 0-1 0 0,-2-1 0 0 0,0 0 0 0 0,-2 0 1 0 0,-2-1-1 0 0,0 0 0 0 0,-2 0 1 0 0,-2 0-1 0 0,0-1 0 0 0,-3-15-92 0 0,-25-30 188 0 0,26 77-215 0 0,1 0 1 0 0,-1-1-1 0 0,1 1 0 0 0,-1 0 1 0 0,1-1-1 0 0,-1 1 0 0 0,1 0 1 0 0,-1 0-1 0 0,1 0 0 0 0,-1 0 0 0 0,1-1 1 0 0,-1 1-1 0 0,1 0 0 0 0,-1 0 1 0 0,0 0-1 0 0,1 0 0 0 0,-1 0 1 0 0,1 0-1 0 0,-1 0 0 0 0,1 0 1 0 0,-1 1-1 0 0,1-1 0 0 0,-1 0 0 0 0,0 0 1 0 0,1 0-1 0 0,-1 1 0 0 0,1-1 1 0 0,-1 0-1 0 0,1 0 0 0 0,0 1 1 0 0,-1-1-1 0 0,1 0 0 0 0,-1 1 1 0 0,1-1-1 0 0,0 1 0 0 0,-1-1 0 0 0,1 0 1 0 0,0 1-1 0 0,-1-1 0 0 0,1 1 1 0 0,0-1-1 0 0,-1 1 0 0 0,1-1 1 0 0,0 1-1 0 0,0-1 0 0 0,0 1 1 0 0,0 0-1 0 0,0-1 0 0 0,-1 1 0 0 0,1-1 1 0 0,0 1-1 0 0,0-1 0 0 0,0 1 1 0 0,0-1-1 0 0,1 1 0 0 0,-1 0 1 0 0,0-1-1 0 0,0 1 0 0 0,0-1 1 0 0,0 1-1 0 0,0-1 0 0 0,1 1 0 0 0,-1-1 1 0 0,0 1-1 0 0,1-1 0 0 0,-1 1 1 0 0,0-1-1 0 0,1 1 27 0 0,4 76-3312 0 0,2-52-736 0 0,4 0-4197 0 0,-3-14-3892 0 0</inkml:trace>
  <inkml:trace contextRef="#ctx0" brushRef="#br0" timeOffset="248.357">1083 540 6489 0 0,'0'0'2074'0'0,"0"0"55"0"0,0 0 150 0 0,0 0-196 0 0,0 0-319 0 0,0 0-337 0 0,0 0-312 0 0,0 0-215 0 0,0 0-118 0 0,0 0-105 0 0,0 0-71 0 0,0 0-31 0 0,24-11-74 0 0,72-35-33 0 0,-50 10 825 0 0,-42 26-1020 0 0,-2 4-197 0 0,0 1 1 0 0,0 0 0 0 0,0 0 0 0 0,-1-1-1 0 0,0 1 1 0 0,0-1 0 0 0,0 1-1 0 0,-1-1 1 0 0,1 1 0 0 0,-1-1 0 0 0,-1 1-1 0 0,1-1 1 0 0,-1 0 0 0 0,0 1-1 0 0,0 0 1 0 0,-1-1 0 0 0,0 1 0 0 0,0 0-1 0 0,0 0 1 0 0,0-1 0 0 0,-1 2-1 0 0,0-1 1 0 0,-1-1-77 0 0,1 2 7 0 0,0 1 0 0 0,-1 0 0 0 0,1 0-1 0 0,-1 0 1 0 0,0 1 0 0 0,0-1 0 0 0,0 1 0 0 0,0 0-1 0 0,-1 0 1 0 0,1 0 0 0 0,0 1 0 0 0,-1-1 0 0 0,1 1-1 0 0,-1 0 1 0 0,0 1 0 0 0,1-1 0 0 0,-1 1 0 0 0,0 0-1 0 0,1 0 1 0 0,-1 0 0 0 0,0 1 0 0 0,1-1 0 0 0,-1 1-1 0 0,1 0 1 0 0,-1 1 0 0 0,1-1 0 0 0,-1 1 0 0 0,1 0 0 0 0,-3 1-7 0 0,-3 3-6 0 0,0 0 0 0 0,0 0 0 0 0,1 1 1 0 0,0 1-1 0 0,0-1 0 0 0,1 1 0 0 0,-1 1 1 0 0,2 0-1 0 0,-1 0 0 0 0,1 0 1 0 0,1 1-1 0 0,0 0 0 0 0,0 0 0 0 0,1 1 1 0 0,0 0-1 0 0,1-1 0 0 0,0 2 1 0 0,1-1-1 0 0,0 0 0 0 0,1 1 0 0 0,0-1 1 0 0,1 1-1 0 0,0 0 0 0 0,1 4 6 0 0,1-11 1 0 0,0 1-1 0 0,0-1 1 0 0,0 0-1 0 0,1 1 0 0 0,0-1 1 0 0,0 0-1 0 0,0 0 1 0 0,0 0-1 0 0,1 0 1 0 0,0-1-1 0 0,0 1 1 0 0,1-1-1 0 0,-1 0 1 0 0,1 1-1 0 0,0-2 1 0 0,0 1-1 0 0,0 0 1 0 0,0-1-1 0 0,1 0 0 0 0,-1 0 1 0 0,1 0-1 0 0,0 0 1 0 0,4 1-1 0 0,125 35 137 0 0,-116-36-153 0 0,0-1 0 0 0,1-1-1 0 0,0-1 1 0 0,-1 0 0 0 0,1-2 0 0 0,-1 0-1 0 0,0-1 1 0 0,10-3 16 0 0,35-31-2448 0 0,-46 23-1406 0 0,-3 2-6212 0 0,-9 5-843 0 0</inkml:trace>
  <inkml:trace contextRef="#ctx0" brushRef="#br0" timeOffset="418.474">1712 558 15219 0 0,'0'0'1725'0'0,"0"0"-166"0"0,0 0 9 0 0,0 0 23 0 0,0 0-163 0 0,0 0-297 0 0,0 0-353 0 0,0 0-264 0 0,0 0-104 0 0,0 0-67 0 0,0 0-69 0 0,-10 33-56 0 0,-34 102-56 0 0,14-75-27 0 0,-32-4 300 0 0,33-37-5171 0 0,13-8-1573 0 0,14-8-4895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0,'0'0'2462'0'0,"0"0"-620"0"0,0 0-395 0 0,0 0-27 0 0,0 0 86 0 0,0 0 30 0 0,0 0-158 0 0,0 0-275 0 0,0 0-165 0 0,0 0 123 0 0,0 0 83 0 0,0 0 52 0 0,0 0-28 0 0,13 4-251 0 0,105 21 1058 0 0,129-36-310 0 0,-225 18-3402 0 0,-14 0-9067 0 0,-6-6-1749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85 1000 0 0,'0'0'2043'0'0,"0"0"23"0"0,0 0 59 0 0,0 0 34 0 0,0 0-48 0 0,0 0-131 0 0,0 0-247 0 0,0 0-269 0 0,0 0-295 0 0,0 0-280 0 0,0 0-209 0 0,0 0-143 0 0,-13-1-66 0 0,-34-2 2000 0 0,268 8 1437 0 0,109 16-2621 0 0,-235-14-1035 0 0,-114-23 2246 0 0,-31-52-2445 0 0,34 39 16 0 0,16 28-73 0 0,0 1 12 0 0,0 0 14 0 0,0 0-4 0 0,0 0-20 0 0,0 0-6 0 0,-2 1-1645 0 0,-5 2-9220 0 0,6 1-975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2152 0 0,'0'0'2917'0'0,"0"0"-564"0"0,0 0-384 0 0,0 0 12 0 0,0 0 113 0 0,0 0-30 0 0,0 0-278 0 0,0 0-431 0 0,0 0-371 0 0,0 0-259 0 0,0 0-129 0 0,0 0-107 0 0,0 0-75 0 0,1-2-46 0 0,2-8-61 0 0,-3 7-32 0 0,0 3-40 0 0,0 0-39 0 0,0 0-42 0 0,3 24 783 0 0,-2 12-747 0 0,-1 0 1 0 0,-2 0 0 0 0,-2-1-1 0 0,-1 1 1 0 0,-2-1 0 0 0,-1 0-1 0 0,-2 0 1 0 0,-1-1 0 0 0,-2-1 0 0 0,-1 0-1 0 0,-2 0 1 0 0,-3 1-191 0 0,-115 212 121 0 0,88-114-54 0 0,42-116-52 0 0,4-16-23 0 0,0 1 12 0 0,0 1 5 0 0,0-1 7 0 0,0-1 5 0 0,0 0-5 0 0,0 0-5 0 0,0 0 2 0 0,0 0-3 0 0,0 0 0 0 0,0 0 12 0 0,0 0 0 0 0,0 0 0 0 0,0 0 10 0 0,0 0-14 0 0,0 0-7 0 0,0 0-4 0 0,0 0-23 0 0,0 0 22 0 0,24 3 367 0 0,4 1-143 0 0,1-1 0 0 0,-1-2 0 0 0,0 0 1 0 0,1-2-1 0 0,-1-2 0 0 0,25-4-230 0 0,120-18 450 0 0,-58 16-196 0 0,-114 9-242 0 0,-1 0 10 0 0,0 0-17 0 0,0 0 16 0 0,0 0-6 0 0,0 0-10 0 0,0 0-47 0 0,0 0 36 0 0,0 0 8 0 0,0 0-18 0 0,0 0 25 0 0,0 0-8 0 0,0 0 10 0 0,0 0 1 0 0,0 0 1 0 0,0 0-26 0 0,0 0 5 0 0,0 0 11 0 0,-3-1-1837 0 0,-5-8-5495 0 0,6 7 3025 0 0,2-1-7736 0 0</inkml:trace>
  <inkml:trace contextRef="#ctx0" brushRef="#br0" timeOffset="447.525">829 619 13267 0 0,'0'0'1963'0'0,"0"0"-712"0"0,0 0-472 0 0,0 0 25 0 0,0 0 215 0 0,0 0 120 0 0,0 0-72 0 0,0 0-195 0 0,0 0-197 0 0,0 0-118 0 0,0 0-78 0 0,0 0-79 0 0,-5 17-73 0 0,-38 116 665 0 0,-25 22-157 0 0,31-73-727 0 0,44-120-7982 0 0,-4 28 6180 0 0,5-8-5842 0 0,-2 10-1894 0 0</inkml:trace>
  <inkml:trace contextRef="#ctx0" brushRef="#br0" timeOffset="757.092">869 590 528 0 0,'0'0'2330'0'0,"0"0"-272"0"0,0 0 1 0 0,0 0 137 0 0,0 0 30 0 0,0 0-211 0 0,0 0-396 0 0,0 0-423 0 0,0 0-293 0 0,0 0-151 0 0,0 0-30 0 0,0 0-6 0 0,0 0-20 0 0,-11 0 1798 0 0,88 7 1462 0 0,112-32-2989 0 0,-185 23-3374 0 0,-18 7-6781 0 0,10-1-2169 0 0</inkml:trace>
  <inkml:trace contextRef="#ctx0" brushRef="#br0" timeOffset="1016.283">748 737 3737 0 0,'0'0'2600'0'0,"0"0"-478"0"0,0 0-225 0 0,0 0-1 0 0,0 0-56 0 0,0 0-235 0 0,0 0-409 0 0,0 0-411 0 0,0 0-315 0 0,0 0-189 0 0,0 0-19 0 0,0 0 172 0 0,0 0 165 0 0,0 5 139 0 0,-1-4-676 0 0,1 0 1 0 0,0 0-1 0 0,0 1 1 0 0,0-1-1 0 0,0 0 1 0 0,0 0-1 0 0,0 0 1 0 0,1 1 0 0 0,-1-1-1 0 0,0 0 1 0 0,1 0-1 0 0,-1 0 1 0 0,0 0-1 0 0,1 1 1 0 0,-1-1-1 0 0,1 0 1 0 0,0 0-1 0 0,-1 0 1 0 0,1 0-1 0 0,0 0 1 0 0,0-1-1 0 0,0 1 1 0 0,0 0 0 0 0,-1 0-1 0 0,1 0 1 0 0,0-1-1 0 0,0 1 1 0 0,1 0-1 0 0,-1-1 1 0 0,0 1-1 0 0,0-1 1 0 0,0 1-1 0 0,0-1 1 0 0,0 0-1 0 0,0 1 1 0 0,1-1 0 0 0,-1 0-1 0 0,0 0 1 0 0,0 0-1 0 0,1 0 1 0 0,-1 0-1 0 0,0 0 1 0 0,0 0-1 0 0,0-1 1 0 0,1 1-1 0 0,-1 0-62 0 0,160-22 2117 0 0,-103 2-3264 0 0,-37 6-9466 0 0,-18 11-1210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0 0 0,'0'0'1154'0'0,"0"0"325"0"0,0 0 360 0 0,0 0 216 0 0,0 0-28 0 0,0 0-283 0 0,0 0-319 0 0,0 0-237 0 0,0 0-123 0 0,0 0-28 0 0,0-3 5103 0 0,132 1-897 0 0,64-10-3721 0 0,-117 11-1246 0 0,-79 1-297 0 0,0 0-10 0 0,9 0-4278 0 0,-4 3-475 0 0,-5-3 3308 0 0,2 1-10104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 8922 0 0,'0'0'2343'0'0,"0"0"-439"0"0,0 0-299 0 0,0 0-61 0 0,0 0 4 0 0,0 0-178 0 0,0 0-326 0 0,0 0-376 0 0,0 0-294 0 0,0 0-198 0 0,0 0-80 0 0,0 0-28 0 0,0 0-23 0 0,-8-4 385 0 0,8 88 2685 0 0,1-54-2476 0 0,-12 55 609 0 0,-147 177-354 0 0,99-163-874 0 0,3 3 0 0 0,-28 75-20 0 0,59-85-28 0 0,25-92 21 0 0,0 0 2 0 0,0 0 11 0 0,0 0 13 0 0,0 0 13 0 0,0 0-11 0 0,0 0 3 0 0,0 0 4 0 0,0 0-5 0 0,0 0 12 0 0,0 0-2 0 0,0 0-1 0 0,0 0-1 0 0,0 0-3 0 0,0 0 6 0 0,0 0-7 0 0,0 0-6 0 0,0 0-10 0 0,0 0-3 0 0,20-3 61 0 0,170-22 481 0 0,82-5-303 0 0,-248 29-205 0 0,-24 1-55 0 0,0 0 21 0 0,0 0 4 0 0,0 0 8 0 0,0 0-4 0 0,0 0-7 0 0,0 0 3 0 0,0 0 12 0 0,0 0-16 0 0,0 0-18 0 0,0 0-1 0 0,0 0-2 0 0,0 0-2 0 0,0 0-20 0 0,0 0-9 0 0,0 0-18 0 0,-1-5-819 0 0,-1 0-3234 0 0,2 0-4146 0 0,0 2-3509 0 0</inkml:trace>
  <inkml:trace contextRef="#ctx0" brushRef="#br0" timeOffset="358.867">937 677 11626 0 0,'0'0'2832'0'0,"0"0"-1460"0"0,0 0-764 0 0,0 0-34 0 0,0 0 164 0 0,0 0 144 0 0,0 0 17 0 0,0 0-80 0 0,0 0 34 0 0,0 0-11 0 0,0 0 29 0 0,0 0-10 0 0,0 0-175 0 0,1 16-96 0 0,0 51-118 0 0,-13-17 174 0 0,-90 159 127 0 0,92-191-1612 0 0,18-29-3764 0 0,7-14 323 0 0,-4 4-5263 0 0,-4 13 1864 0 0</inkml:trace>
  <inkml:trace contextRef="#ctx0" brushRef="#br0" timeOffset="615.787">698 563 5017 0 0,'0'0'1059'0'0,"0"0"-511"0"0,0 0-48 0 0,0 0 535 0 0,0 0 532 0 0,0 0 408 0 0,0 0 78 0 0,0 0-317 0 0,0 0-280 0 0,0 0-231 0 0,0 0-160 0 0,0 0-102 0 0,0 0-85 0 0,29 9-82 0 0,95 29-55 0 0,0-20 905 0 0,-88-17-1290 0 0,183-1 659 0 0,-219 0-1110 0 0,0 0-76 0 0,0 0-102 0 0,-35 20-5423 0 0,20-6-1373 0 0,4-7-4090 0 0</inkml:trace>
  <inkml:trace contextRef="#ctx0" brushRef="#br0" timeOffset="866.763">617 1031 9306 0 0,'0'0'1611'0'0,"0"0"-191"0"0,0 0 109 0 0,0 0 331 0 0,0 0 118 0 0,0 0-278 0 0,0 0-384 0 0,0 0-378 0 0,0 0-262 0 0,0 0-152 0 0,33 0-117 0 0,105 2-110 0 0,-14-12 142 0 0,-56 0-455 0 0,16-2-3166 0 0,-64 6-1466 0 0,-13 2-274 0 0,3 3-6311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4281 0 0,'0'0'2913'0'0,"0"0"-1377"0"0,0 0-704 0 0,0 0-57 0 0,0 0 214 0 0,0 0 316 0 0,0 0 207 0 0,0 0 31 0 0,0 0-127 0 0,0 0-243 0 0,0 0-244 0 0,0 0-183 0 0,35 2-101 0 0,111 6-55 0 0,211-7 2293 0 0,-162-1-2179 0 0,-209 0 2854 0 0,-61-66-3382 0 0,-38-44-92 0 0,95 92-46 0 0,-23-45-579 0 0,41 63 64 0 0,0 0-310 0 0,0 0-557 0 0,0 0-786 0 0,0 0-1288 0 0,0 0-3436 0 0,0 0-4951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23.0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1845 0 0 0,'0'0'968'0'0,"0"0"339"0"0,0 0 8 0 0,0 0-160 0 0,0 0-215 0 0,0 0-172 0 0,0 0-115 0 0,0 0-52 0 0,26-21-1 0 0,82-67 11 0 0,-40 46 660 0 0,287-149 4253 0 0,106-63-2988 0 0,-26-26-1138 0 0,-215 155-930 0 0,219-79 353 0 0,-353 158 41 0 0,-90 49 1322 0 0,4-3-2121 0 0,-6 3-2 0 0,-1-1 0 0 0,0-1 0 0 0,1 1 0 0 0,-1-1 0 0 0,0 0 0 0 0,0-1 0 0 0,0 0 0 0 0,0 0 0 0 0,0 0 0 0 0,1-1 0 0 0,-1 0 0 0 0,0 0 0 0 0,0-1 0 0 0,1 0 0 0 0,-1 0 0 0 0,1 0 0 0 0,-1-1 0 0 0,1 0 0 0 0,0 0 0 0 0,0-1 0 0 0,1 0 0 0 0,-2 0-61 0 0,-47-36 326 0 0,14 11 85 0 0,32 61-858 0 0,-15 167 493 0 0,23-8-72 0 0,15-146 355 0 0,-6-72 260 0 0,5 0-597 0 0,1 1 0 0 0,1 1 0 0 0,1 1 0 0 0,1 0 0 0 0,1 1 0 0 0,18-16 8 0 0,-18 18-1 0 0,66-81-533 0 0,-79 91-2226 0 0,-6 8-1376 0 0,1-2-3524 0 0,-1 5-3816 0 0</inkml:trace>
  <inkml:trace contextRef="#ctx0" brushRef="#br0" timeOffset="347.847">2775 122 5617 0 0,'0'0'2569'0'0,"0"0"-934"0"0,0 0-359 0 0,0 0 36 0 0,0 0 77 0 0,0 0-6 0 0,0 0-175 0 0,0 0-288 0 0,0 0-240 0 0,0 0-177 0 0,0 0-115 0 0,0 0-100 0 0,-34 12-41 0 0,-108 40-31 0 0,138-51-199 0 0,-1 0 0 0 0,1 1 0 0 0,-1 0 0 0 0,1 0 0 0 0,0 0 1 0 0,0 1-1 0 0,0-1 0 0 0,0 1 0 0 0,0 0 0 0 0,0 0 0 0 0,1 0 0 0 0,0 1 0 0 0,-1-1 0 0 0,1 1 1 0 0,0 0-1 0 0,1 0 0 0 0,-1 0 0 0 0,0 2-17 0 0,-4 7 65 0 0,-3 2-41 0 0,1 1-1 0 0,0 0 1 0 0,1 0 0 0 0,1 1-1 0 0,0 0 1 0 0,2 1-1 0 0,0-1 1 0 0,1 1-1 0 0,0 0 1 0 0,2 0-1 0 0,0 0 1 0 0,1 1 0 0 0,1-1-1 0 0,0 0 1 0 0,3 13-24 0 0,-2-24 14 0 0,1-1 0 0 0,0 0 0 0 0,0 1 0 0 0,0-1 0 0 0,1 0 0 0 0,0 0 0 0 0,0 0 1 0 0,0 0-1 0 0,1-1 0 0 0,0 1 0 0 0,0-1 0 0 0,1 0 0 0 0,-1 0 0 0 0,1-1 0 0 0,0 1 0 0 0,0-1 1 0 0,0 0-1 0 0,1-1 0 0 0,0 1 0 0 0,-1-1 0 0 0,1 0 0 0 0,0 0 0 0 0,1-1 0 0 0,-1 0 0 0 0,0 0 1 0 0,1 0-1 0 0,-1-1 0 0 0,4 1-14 0 0,6 0 156 0 0,-1-1 1 0 0,1 0 0 0 0,-1-1-1 0 0,1 0 1 0 0,-1-1-1 0 0,1-1 1 0 0,-1-1 0 0 0,1 0-1 0 0,-1-1 1 0 0,0 0-1 0 0,11-6-156 0 0,-7 2 152 0 0,-1 0 0 0 0,-1 0 0 0 0,1-2 0 0 0,-1 0 0 0 0,-1-1-1 0 0,0-1 1 0 0,-1 0 0 0 0,0-1 0 0 0,-1-1 0 0 0,0 0-1 0 0,-1-1 1 0 0,-1 0 0 0 0,0-1 0 0 0,-2-1 0 0 0,1 0 0 0 0,-2 0-1 0 0,0-1 1 0 0,-1 0 0 0 0,-1 0 0 0 0,-1-1 0 0 0,0 0 0 0 0,-2 0-1 0 0,0 0 1 0 0,-1-1 0 0 0,0-6-152 0 0,-2 17-102 0 0,-1 0 0 0 0,1-1 1 0 0,-2 1-1 0 0,1-1 0 0 0,-1 1 1 0 0,-1-1-1 0 0,0 1 0 0 0,0 0 0 0 0,0 0 1 0 0,-1 0-1 0 0,-1 0 0 0 0,0 0 0 0 0,0 1 1 0 0,0 0-1 0 0,-1-1 0 0 0,0 2 1 0 0,-1-1-1 0 0,0 1 0 0 0,0-1 0 0 0,-1 2 1 0 0,1-1-1 0 0,-2 1 0 0 0,1 0 0 0 0,-1 0 1 0 0,-1 0 101 0 0,-77-26-4522 0 0,28 23-3244 0 0,24 8-3626 0 0</inkml:trace>
  <inkml:trace contextRef="#ctx0" brushRef="#br0" timeOffset="1138.331">1998 391 5073 0 0,'0'0'2750'0'0,"0"0"-245"0"0,0 0-116 0 0,0 0-80 0 0,31-8-115 0 0,96-26-198 0 0,80-16 4956 0 0,9 39-4701 0 0,246-4-1457 0 0,-117-3-558 0 0,-237 14-129 0 0,-107 4-94 0 0,-1 0-12 0 0,0 0 6 0 0,0 0-14 0 0,0 0 15 0 0,0 0 16 0 0,0 0-9 0 0,0 0 8 0 0,0 0-1 0 0,0 0-24 0 0,0 0 11 0 0,0 0 2 0 0,0 0 2 0 0,0 0-2 0 0,0 0 2 0 0,0 0-8 0 0,0 0-13 0 0,0 0 14 0 0,0 0 10 0 0,0 0 5 0 0,0 0-5 0 0,0 0 3 0 0,0 0 26 0 0,0 0-28 0 0,0 0-17 0 0,0 0-26 0 0,0 0 18 0 0,0 0 21 0 0,0 0-17 0 0,0 0-5 0 0,0 0 22 0 0,0 0 8 0 0,0 0-25 0 0,0 0 6 0 0,0 0 3 0 0,0 0 28 0 0,0 0-35 0 0,0 0-4 0 0,0 0 8 0 0,0 0-29 0 0,0 0 32 0 0,0 0 3 0 0,0 0-28 0 0,0 0 7 0 0,0 0 13 0 0,0 0 47 0 0,0 0-27 0 0,0 0-6 0 0,0 0-6 0 0,0 0-29 0 0,0 0 8 0 0,0 0 22 0 0,0 0 2 0 0,0 0 2 0 0,0 0-4 0 0,0 0-5 0 0,0 0-12 0 0,0 0 7 0 0,0 0-15 0 0,0 0 12 0 0,0 0 21 0 0,0 0-19 0 0,0 0 7 0 0,0 0-14 0 0,0 0-3 0 0,0 0-4 0 0,0 0 18 0 0,0 0 4 0 0,0 0-9 0 0,0 0 6 0 0,0 0-6 0 0,0 0 14 0 0,0 0 15 0 0,0 0-30 0 0,0 0-21 0 0,0 0-4 0 0,-13 5-4218 0 0,9-2-1606 0 0,2 0-6409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5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49 342 0 0 0,'0'0'640'0'0,"0"0"671"0"0,0 0 153 0 0,0 0-57 0 0,0 0-104 0 0,0 0-124 0 0,0 0-139 0 0,0 0-105 0 0,0 0-79 0 0,-8 6-99 0 0,-24 19-89 0 0,24-19-64 0 0,8-6-32 0 0,9 5 5259 0 0,18 0-3898 0 0,-21-4-1027 0 0,135-1 3480 0 0,138-26-2256 0 0,144-3-894 0 0,-423 29-1220 0 0,0 0 0 0 0,0 0 0 0 0,0 0-1 0 0,0 0-6 0 0,0 0-9 0 0,0 0-22 0 0,0 0 28 0 0,0 0 13 0 0,0 0 22 0 0,-20-4-2267 0 0,4 4-129 0 0,-5-1-2031 0 0,7 3-3957 0 0,6 1-3445 0 0</inkml:trace>
  <inkml:trace contextRef="#ctx0" brushRef="#br0" timeOffset="372.107">87 589 7034 0 0,'0'0'3654'0'0,"0"0"-1817"0"0,0 0-834 0 0,0 0 75 0 0,0 0 333 0 0,0 0 188 0 0,0 0-138 0 0,0 0-339 0 0,0 0-342 0 0,0 0-185 0 0,0 0 24 0 0,0 0 101 0 0,0 0 71 0 0,9 2 4 0 0,59 10 581 0 0,0-3 0 0 0,1-3 0 0 0,23-2-1376 0 0,130-3 667 0 0,-103-6-659 0 0,-122-2-5322 0 0,-8 3-5617 0 0,6 4-1350 0 0</inkml:trace>
  <inkml:trace contextRef="#ctx0" brushRef="#br0" timeOffset="1306.793">426 51 6105 0 0,'0'0'2625'0'0,"0"0"-406"0"0,0 0-312 0 0,0 0-87 0 0,0 0 14 0 0,0 0-77 0 0,0 0-198 0 0,0 0-287 0 0,0 0-300 0 0,0 0-264 0 0,0 0-172 0 0,0 0-116 0 0,0 0-84 0 0,-10-10-57 0 0,-32-31-77 0 0,41 42-189 0 0,1-1 0 0 0,-1 0 1 0 0,1 0-1 0 0,-1 0 0 0 0,1 0 1 0 0,-1 0-1 0 0,1 1 1 0 0,-1-1-1 0 0,1 0 0 0 0,-1 0 1 0 0,1 1-1 0 0,-1-1 1 0 0,1 0-1 0 0,-1 1 0 0 0,1-1 1 0 0,-1 0-1 0 0,1 1 0 0 0,0-1 1 0 0,-1 1-1 0 0,1-1 1 0 0,0 1-1 0 0,-1-1 0 0 0,1 1 1 0 0,0-1-1 0 0,0 1 1 0 0,0-1-1 0 0,-1 1 0 0 0,1-1 1 0 0,0 1-1 0 0,0-1 0 0 0,0 1 1 0 0,0 0-1 0 0,0-1 1 0 0,0 1-1 0 0,0-1 0 0 0,0 1 1 0 0,0-1-1 0 0,0 1 0 0 0,0 0 1 0 0,0-1-1 0 0,1 1 1 0 0,-1-1-1 0 0,0 1 0 0 0,0-1 1 0 0,0 1-1 0 0,1-1 1 0 0,-1 1-1 0 0,0-1 0 0 0,1 1 1 0 0,-1-1-1 0 0,0 0 0 0 0,1 1 1 0 0,-1-1-1 0 0,1 1 1 0 0,-1-1-1 0 0,1 0 0 0 0,-1 1 1 0 0,1-1-14 0 0,3 12 162 0 0,1 0 1 0 0,0-1-1 0 0,1 0 1 0 0,0 0-1 0 0,1 0 1 0 0,0-1-1 0 0,0 0 1 0 0,1 0-1 0 0,1 0 1 0 0,0-1-1 0 0,0-1 1 0 0,1 0-1 0 0,0 0-162 0 0,28 19 322 0 0,1-1-1 0 0,1-2 1 0 0,2-3 0 0 0,15 6-322 0 0,31 17 234 0 0,82 43 10 0 0,-107-49-196 0 0,-66-27 1173 0 0,2-11-1174 0 0,-9 5 61 0 0,-104 59-14 0 0,3 4 0 0 0,-16 20-94 0 0,109-76 1 0 0,-19 14 39 0 0,1 2 0 0 0,2 1 0 0 0,0 1 0 0 0,2 2 0 0 0,-17 24-40 0 0,25-21 7 0 0,7-8 202 0 0,10-26 145 0 0,7-1-522 0 0,0 0-103 0 0,20-18-8470 0 0,-16 14-2560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10 167 0 0 0,'0'0'1220'0'0,"0"0"-13"0"0,0 0 416 0 0,0 0 322 0 0,0 0 151 0 0,0 0-52 0 0,0 0-379 0 0,0 0-341 0 0,0 0-301 0 0,0 0-188 0 0,0 0-48 0 0,-2-3 20 0 0,-4-7 18 0 0,4 8-15 0 0,2 2-56 0 0,0 0-80 0 0,0 0-74 0 0,0 0-51 0 0,0 0-76 0 0,0 0-59 0 0,0 0-62 0 0,0 0-84 0 0,0 0-53 0 0,11 4 287 0 0,79 18 1833 0 0,212-13 115 0 0,-191-11-2156 0 0,389 2 659 0 0,-390 11-751 0 0,-121-8 1595 0 0,-27-21-1815 0 0,2 7 35 0 0,1-2 0 0 0,1-1-1 0 0,0-1 1 0 0,-31-20-17 0 0,-33-42 17 0 0,95 65-1622 0 0,6 10-3781 0 0,2 1-5430 0 0,2 1-2478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2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23 0 0 0,'0'0'3619'0'0,"0"0"-1534"0"0,0 0-834 0 0,0 0-312 0 0,0 0 42 0 0,0 0 255 0 0,0 0 247 0 0,0 0 94 0 0,0 0-93 0 0,0 0-241 0 0,0 0-280 0 0,16 4 1079 0 0,207-30 3400 0 0,-155 26-4790 0 0,-84 12 895 0 0,-264 126-658 0 0,-300 91-481 0 0,492-182-215 0 0,141-21-70 0 0,-2-16 0 0 0,0-2 0 0 0,1-2 1 0 0,0-3-1 0 0,0-2 1 0 0,27-3-124 0 0,98 3 200 0 0,-27 14-44 0 0,-118-5-168 0 0,-32-10 2 0 0,-17 12 98 0 0,-128 76 250 0 0,-407 155-147 0 0,520-229-180 0 0,0 2 1 0 0,1 1-1 0 0,0 2 1 0 0,1 1-1 0 0,-8 8-11 0 0,13 12-26 0 0,47-29-8 0 0,-11-7 62 0 0,-1-1-1 0 0,0 0 1 0 0,1-1-1 0 0,0 0 1 0 0,-1 0-1 0 0,1-1 1 0 0,0-1-1 0 0,0 0 1 0 0,10-1-28 0 0,6 0 52 0 0,182-31 267 0 0,-137 16-219 0 0,282-58 400 0 0,-268 60-370 0 0,-86 14-134 0 0,0 0 12 0 0,0 0-8 0 0,0 0 8 0 0,0 0-7 0 0,0 0 18 0 0,0 0 5 0 0,-1 0-2 0 0,0 0-10 0 0,1 0-22 0 0,0 0-6 0 0,0 0 1 0 0,0 0 4 0 0,0 0 3 0 0,0 0 20 0 0,0 0-20 0 0,0 0-28 0 0,0-1 163 0 0,0-11-3063 0 0,4 3-7343 0 0,0 5-1973 0 0</inkml:trace>
  <inkml:trace contextRef="#ctx0" brushRef="#br0" timeOffset="1556.492">1658 104 0 0 0,'0'0'2083'0'0,"0"0"447"0"0,0 0 33 0 0,0 0-190 0 0,0 0-270 0 0,0 0-292 0 0,0 0-196 0 0,0 0-187 0 0,0 0-214 0 0,0 0-150 0 0,4-6-152 0 0,12-16-126 0 0,-12 17-110 0 0,-4 5-96 0 0,0 0-104 0 0,0 0-85 0 0,2 13 854 0 0,14 184 961 0 0,-15-178-2095 0 0,-8 340 740 0 0,6-344-832 0 0,-1-1 0 0 0,-1 0 0 0 0,0 0 0 0 0,-1 0 0 0 0,-1-1 0 0 0,0 1 0 0 0,-1-1 0 0 0,0 0 0 0 0,-1 0 0 0 0,-4 6-19 0 0,11-61-2415 0 0,25-21-3041 0 0,-10 21-5466 0 0,-13 30 2507 0 0</inkml:trace>
  <inkml:trace contextRef="#ctx0" brushRef="#br0" timeOffset="2027.877">1308 148 4633 0 0,'0'0'2014'0'0,"0"0"-217"0"0,0 0-81 0 0,0 0 71 0 0,0 0 8 0 0,0 0-87 0 0,0 0-192 0 0,0 0-255 0 0,0 0-249 0 0,0 0-209 0 0,0 0-126 0 0,0 0-81 0 0,2-7 2918 0 0,245-15-1115 0 0,228-8-846 0 0,-369 12-2497 0 0,-108 47-3761 0 0,-5-13-40 0 0,0-7-1903 0 0,3-1-5091 0 0</inkml:trace>
  <inkml:trace contextRef="#ctx0" brushRef="#br0" timeOffset="2381.743">1378 763 7858 0 0,'0'0'2968'0'0,"0"0"-915"0"0,0 0-432 0 0,0 0-56 0 0,0 0 79 0 0,0 0-12 0 0,0 0-209 0 0,0 0-317 0 0,0 0-323 0 0,0 0-264 0 0,0 0-135 0 0,0 0-91 0 0,0 0-36 0 0,18 7 1072 0 0,300-40 1751 0 0,-69-10-2487 0 0,-234 38-1185 0 0,9-1-50 0 0,-15 5-4247 0 0,0 1-4390 0 0,-7 0-3075 0 0</inkml:trace>
  <inkml:trace contextRef="#ctx0" brushRef="#br0" timeOffset="3142.491">2142 840 5025 0 0,'0'0'1700'0'0,"0"0"-518"0"0,0 0-27 0 0,0 0 339 0 0,0 0 317 0 0,0 0 104 0 0,0 0-176 0 0,0 0-343 0 0,0 0-336 0 0,0 0-228 0 0,0 0-105 0 0,0 0-47 0 0,0 6 5690 0 0,49-96-5030 0 0,-30 62-1274 0 0,3 2 0 0 0,0 1 0 0 0,1 0 1 0 0,2 2-1 0 0,0 1 0 0 0,1 1 0 0 0,2 0-66 0 0,24-6-76 0 0,-23 72 14 0 0,19 69 114 0 0,-46-114-49 0 0,1 0 0 0 0,0 0 0 0 0,0 0 0 0 0,0 0 0 0 0,0 0-1 0 0,0 0 1 0 0,-1-1 0 0 0,1 1 0 0 0,0-1 0 0 0,0 0 0 0 0,-1 0-1 0 0,1 0 1 0 0,0 0 0 0 0,-1-1 0 0 0,1 1 0 0 0,-1-1 0 0 0,1 1-1 0 0,-1-1 1 0 0,0 0 0 0 0,0 0 0 0 0,0 0 0 0 0,0 0 0 0 0,1-2-3 0 0,1 1 21 0 0,103-71 35 0 0,-53 59-180 0 0,-36 52 182 0 0,-20 209-1211 0 0,2-246 438 0 0,0 0-402 0 0,8 0-10383 0 0,-3 0-550 0 0</inkml:trace>
  <inkml:trace contextRef="#ctx0" brushRef="#br0" timeOffset="3641.569">3047 678 7634 0 0,'0'0'2666'0'0,"0"0"-1546"0"0,0 0-383 0 0,0 0 293 0 0,0 0 386 0 0,0 0 223 0 0,0 0-49 0 0,0 0-279 0 0,0 0-340 0 0,-13 32-257 0 0,-42 100-153 0 0,35-38 711 0 0,9 52 380 0 0,8-141 558 0 0,3-26-1654 0 0,6-31-573 0 0,5 19 51 0 0,2 1 0 0 0,1 1 0 0 0,2 0 1 0 0,1 1-1 0 0,1 0 0 0 0,1 2 0 0 0,2 0 1 0 0,0 1-1 0 0,2 2 0 0 0,1 0 0 0 0,2 1 1 0 0,5-3-35 0 0,44-13 46 0 0,-73 40-43 0 0,0-1-1 0 0,0 1 0 0 0,0 0 0 0 0,0 0 0 0 0,1 0 1 0 0,-1 0-1 0 0,0 0 0 0 0,0 0 0 0 0,0 1 1 0 0,0-1-1 0 0,0 1 0 0 0,0-1 0 0 0,1 1 0 0 0,-1 0 1 0 0,0 0-1 0 0,-1 0 0 0 0,1 0 0 0 0,0 0 0 0 0,0 0 1 0 0,0 1-1 0 0,-1-1 0 0 0,1 1 0 0 0,-1-1 1 0 0,1 1-1 0 0,-1-1 0 0 0,1 1 0 0 0,-1 0 0 0 0,0 0 1 0 0,0 0-1 0 0,0-1 0 0 0,0 1 0 0 0,0 0 1 0 0,0 0-1 0 0,-1 1 0 0 0,1-1 0 0 0,-1 0-2 0 0,3 3 27 0 0,0-1 0 0 0,-1 1-1 0 0,0-1 1 0 0,0 1-1 0 0,-1 0 1 0 0,1 0 0 0 0,-1 0-1 0 0,0 0 1 0 0,0 0 0 0 0,-1 0-1 0 0,1 0 1 0 0,-1 0-1 0 0,0 1 1 0 0,-1-1 0 0 0,1 0-1 0 0,-1 0 1 0 0,0 0 0 0 0,0 0-1 0 0,-1 0 1 0 0,1 0 0 0 0,-1 0-1 0 0,0-1 1 0 0,-1 1-1 0 0,1-1 1 0 0,-1 1 0 0 0,0-1-1 0 0,0 0 1 0 0,0 0 0 0 0,0 0-1 0 0,-1 0 1 0 0,0-1 0 0 0,1 1-1 0 0,-1-1 1 0 0,-1 0-1 0 0,-2 2-26 0 0,-1-2-41 0 0,0-1 0 0 0,0 1-1 0 0,0-1 1 0 0,-1-1-1 0 0,1 1 1 0 0,-1-1-1 0 0,1-1 1 0 0,-1 0-1 0 0,1 0 1 0 0,-1 0-1 0 0,1-1 1 0 0,-1-1-1 0 0,1 1 1 0 0,0-1-1 0 0,-1-1 1 0 0,1 0 0 0 0,0 0-1 0 0,0 0 1 0 0,1-1-1 0 0,-1 0 1 0 0,1-1-1 0 0,-2-1 42 0 0,8 6-67 0 0,-32-31-2080 0 0,17 5-5344 0 0,11 14-4622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57 472 0 0 0,'0'0'1979'0'0,"0"0"-468"0"0,0 0 64 0 0,0 0 323 0 0,0 0 326 0 0,0 0 70 0 0,0 0-189 0 0,0 0-348 0 0,0 0-311 0 0,0 0-220 0 0,0 0-108 0 0,0 0-88 0 0,0 0-103 0 0,-2-6-103 0 0,-5-19-69 0 0,2 30 1956 0 0,-7 28-2095 0 0,-17 118 122 0 0,28-144-727 0 0,0-1 0 0 0,1 0 0 0 0,0 0 0 0 0,1 1 0 0 0,-1-1 1 0 0,1 0-1 0 0,0 0 0 0 0,1 0 0 0 0,-1 0 0 0 0,1 0 0 0 0,1 0 0 0 0,-1 0 1 0 0,1 0-1 0 0,0-1 0 0 0,0 0 0 0 0,0 1 0 0 0,1-1 0 0 0,0 0 0 0 0,0 0 1 0 0,0-1-1 0 0,1 0 0 0 0,-1 1 0 0 0,1-1 0 0 0,0-1 0 0 0,0 1 1 0 0,1-1-1 0 0,-1 0 0 0 0,2 1-11 0 0,0-5 47 0 0,0 0 1 0 0,1-1 0 0 0,-1 0-1 0 0,-1 0 1 0 0,1 0-1 0 0,0-1 1 0 0,-1 0 0 0 0,1 0-1 0 0,-1-1 1 0 0,0 1-1 0 0,0-1 1 0 0,0-1 0 0 0,0 1-1 0 0,-1-1 1 0 0,0 0-1 0 0,0 0 1 0 0,0-1-1 0 0,-1 0 1 0 0,4-5-48 0 0,-4 6 4 0 0,107-122 133 0 0,-105 166-235 0 0,-6-33 98 0 0,1 0 0 0 0,0 0 0 0 0,0 0 0 0 0,1-1 0 0 0,0 1 0 0 0,-1-1 0 0 0,2 1 0 0 0,-1-1 0 0 0,1 0 1 0 0,0 0-1 0 0,0 0 0 0 0,0 0 0 0 0,1 0 0 0 0,-1-1 0 0 0,1 1 0 0 0,0-1 0 0 0,1 0 0 0 0,-1 0 0 0 0,1-1 0 0 0,-1 1 0 0 0,1-1 1 0 0,0 0-1 0 0,1-1 0 0 0,-1 1 0 0 0,0-1 0 0 0,1 0 0 0 0,-1 0 0 0 0,1 0 0 0 0,0-1 0 0 0,-1 0 0 0 0,4 0 0 0 0,-1-3 66 0 0,1-1 0 0 0,0 0 0 0 0,-1 0 0 0 0,0-1 0 0 0,0 0 0 0 0,0-1 0 0 0,0 1 0 0 0,-1-1 0 0 0,1-1 0 0 0,-1 0-1 0 0,-1 0 1 0 0,1 0 0 0 0,-1-1 0 0 0,0 0 0 0 0,-1 0 0 0 0,1 0 0 0 0,-1-1 0 0 0,-1 0 0 0 0,1 0 0 0 0,-2 0 0 0 0,1 0 0 0 0,-1-1-1 0 0,0 1 1 0 0,-1-1 0 0 0,0 0 0 0 0,1-5-66 0 0,2 0 48 0 0,7-30 519 0 0,-6 20-1846 0 0,-3 19-3774 0 0,7 12-5112 0 0,-5-7-1918 0 0</inkml:trace>
  <inkml:trace contextRef="#ctx0" brushRef="#br0" timeOffset="281.541">940 564 14347 0 0,'0'0'1672'0'0,"0"0"-367"0"0,0 0 2 0 0,0 0 161 0 0,0 0 26 0 0,0 0-214 0 0,0 0-405 0 0,0 0-368 0 0,0 0-194 0 0,0 0-53 0 0,0 0-15 0 0,0 0-22 0 0,-3 22-38 0 0,-12 100 22 0 0,13-57 888 0 0,2-38-5736 0 0,0-9-4147 0 0,0-18-2462 0 0</inkml:trace>
  <inkml:trace contextRef="#ctx0" brushRef="#br0" timeOffset="508.494">881 200 6449 0 0,'0'0'3489'0'0,"0"0"-1737"0"0,0 0-271 0 0,0 0-233 0 0,0 0-192 0 0,0 0-288 0 0,0 0-431 0 0,0 0-505 0 0,0 0-217 0 0,0 0-327 0 0,0 0-320 0 0,0 0-496 0 0,0 0-2721 0 0,0 0-4257 0 0</inkml:trace>
  <inkml:trace contextRef="#ctx0" brushRef="#br0" timeOffset="780.744">1362 52 11803 0 0,'0'0'2103'0'0,"0"0"-576"0"0,0 0-224 0 0,0 0 69 0 0,0 0 59 0 0,0 0-136 0 0,0 0-272 0 0,0 0-258 0 0,0 0-182 0 0,0 0-102 0 0,0 0-55 0 0,0 0-62 0 0,3 30-31 0 0,11 91-53 0 0,9 56 649 0 0,-28 121-721 0 0,-6-170-1403 0 0,11-127 824 0 0,0-1-172 0 0,0 0-184 0 0,0 0-313 0 0,0 0-415 0 0,0 0-580 0 0,0-1-2670 0 0,0-4 313 0 0,0 4-5371 0 0</inkml:trace>
  <inkml:trace contextRef="#ctx0" brushRef="#br0" timeOffset="1013.717">1071 457 9186 0 0,'0'0'2151'0'0,"0"0"-757"0"0,0 0-219 0 0,0 0 137 0 0,0 0 134 0 0,0 0-103 0 0,0 0-263 0 0,0 0-211 0 0,0 0-217 0 0,0 0-169 0 0,35-5-121 0 0,111-15-129 0 0,-16-10-17 0 0,15-24-2318 0 0,-106 38-2413 0 0,-24 9-1721 0 0,-2-1-2813 0 0</inkml:trace>
  <inkml:trace contextRef="#ctx0" brushRef="#br0" timeOffset="1445.503">1776 1 10530 0 0,'0'0'2041'0'0,"0"0"-414"0"0,0 0-227 0 0,0 0-74 0 0,0 0-2 0 0,0 0-108 0 0,0 0-202 0 0,0 0-217 0 0,0 0-153 0 0,-7 36-89 0 0,-21 116-71 0 0,20-108-188 0 0,1 0-1 0 0,3 1 1 0 0,1-1-1 0 0,3 17-295 0 0,0-35 32 0 0,-1-11-18 0 0,0-1 0 0 0,2 1 0 0 0,-1 0 0 0 0,2-1 0 0 0,0 1 0 0 0,0-1 0 0 0,2 1 0 0 0,0-1 0 0 0,0 0 0 0 0,1 0 0 0 0,1-1 0 0 0,0 1 0 0 0,1-1 0 0 0,6 8-14 0 0,-10-18 18 0 0,-1-1 0 0 0,0 0-1 0 0,1 0 1 0 0,-1 0 0 0 0,1-1 0 0 0,-1 1 0 0 0,1-1 0 0 0,0 1 0 0 0,0-1 0 0 0,0 0-1 0 0,0 0 1 0 0,0 0 0 0 0,0 0 0 0 0,0-1 0 0 0,0 1 0 0 0,0-1 0 0 0,0 1 0 0 0,0-1-1 0 0,0-1 1 0 0,1 1 0 0 0,-1 0 0 0 0,0-1 0 0 0,0 1 0 0 0,0-1 0 0 0,0 0 0 0 0,0 0-1 0 0,0 0 1 0 0,0 0 0 0 0,-1-1 0 0 0,1 1 0 0 0,0-1 0 0 0,-1 1 0 0 0,1-1-1 0 0,-1 0 1 0 0,1 0 0 0 0,-1 0 0 0 0,0-1 0 0 0,0 1 0 0 0,0-1 0 0 0,2-1-18 0 0,130-136 342 0 0,-133 139-336 0 0,0 0-1 0 0,0 0 1 0 0,0 0-1 0 0,-1 1 1 0 0,1-1-1 0 0,0 0 1 0 0,0 1-1 0 0,0-1 0 0 0,0 1 1 0 0,0-1-1 0 0,0 1 1 0 0,0 0-1 0 0,1-1 1 0 0,-1 1-1 0 0,0 0 0 0 0,0 0 1 0 0,0 0-1 0 0,0 0 1 0 0,0 0-1 0 0,0 0 1 0 0,1 0-1 0 0,-1 0 1 0 0,0 0-1 0 0,0 0 0 0 0,0 0 1 0 0,0 1-1 0 0,0-1 1 0 0,0 1-1 0 0,0-1 1 0 0,0 1-1 0 0,0-1 1 0 0,0 1-1 0 0,0-1 0 0 0,0 1 1 0 0,0 0-1 0 0,0-1 1 0 0,0 1-1 0 0,-1 0 1 0 0,1 0-1 0 0,0 0 1 0 0,-1 0-1 0 0,1 0 0 0 0,0 0 1 0 0,-1 0-1 0 0,1 0 1 0 0,-1 0-1 0 0,1 0 1 0 0,-1 0-1 0 0,0 0 0 0 0,0 0 1 0 0,1 0-1 0 0,-1 0 1 0 0,0 0-1 0 0,0 1 1 0 0,0-1-1 0 0,0 0 1 0 0,0 0-1 0 0,0 0 0 0 0,0 0 1 0 0,-1 0-1 0 0,1 0 1 0 0,0 0-1 0 0,-1 1-5 0 0,2 181 807 0 0,-1-181-852 0 0,0 0 0 0 0,1 0 0 0 0,-1 0-1 0 0,1 0 1 0 0,-1 0 0 0 0,1 0 0 0 0,0 0 0 0 0,0-1 0 0 0,0 1 0 0 0,0 0 0 0 0,0 0-1 0 0,0-1 1 0 0,0 1 0 0 0,1 0 0 0 0,-1-1 0 0 0,0 1 0 0 0,1-1 0 0 0,-1 0-1 0 0,1 0 1 0 0,0 1 0 0 0,-1-1 0 0 0,1 0 0 0 0,0 0 0 0 0,0-1 0 0 0,0 1-1 0 0,0 0 46 0 0,4-9-4350 0 0,-5 5-683 0 0,0-1-6928 0 0</inkml:trace>
  <inkml:trace contextRef="#ctx0" brushRef="#br0" timeOffset="2329.001">883 170 0 0 0,'0'0'711'0'0,"0"0"517"0"0,0 0 326 0 0,0 0 191 0 0,0 0 51 0 0,0 0-60 0 0,0 0-168 0 0,0 0-175 0 0,0 0-109 0 0,0 0-71 0 0,0 0-42 0 0,0 0-37 0 0,-19 4 2049 0 0,-15 22-928 0 0,34-26-2099 0 0,0 0-26 0 0,0 0-21 0 0,0 0-6 0 0,0 0-29 0 0,0 0 1 0 0,0 0-7 0 0,0 0 6 0 0,19-19 883 0 0,-12 13-559 0 0,0 0-1033 0 0,-5 3-7444 0 0,-2 0-3841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27 784 0 0,'0'0'1637'0'0,"0"0"-108"0"0,0 0 142 0 0,0 0 152 0 0,0 0 2 0 0,0 0-206 0 0,0 0-319 0 0,0 0-277 0 0,0 0-184 0 0,0 0-67 0 0,0 0 8 0 0,0 0 35 0 0,0 0 22 0 0,18 0 4525 0 0,158-15-2219 0 0,200 4-1372 0 0,-375 11-1752 0 0,-1 0-1 0 0,0 0-2 0 0,0 0-16 0 0,0 0 36 0 0,0 0 27 0 0,0 0-3 0 0,0 0 20 0 0,0 0-29 0 0,0 0-30 0 0,0 0-9 0 0,0 0-19 0 0,0 0-15 0 0,0 0-24 0 0,0 0-75 0 0,0 0-107 0 0,-20 0-16556 0 0,18 0 6086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0 0 0,'0'0'713'0'0,"0"0"170"0"0,0 0 52 0 0,0 0-17 0 0,0 0-5 0 0,0 0 11 0 0,0 0 42 0 0,-4 0 92 0 0,-11 0 64 0 0,11 0-9 0 0,4 0-93 0 0,0 0-113 0 0,0 0-76 0 0,-3 0 5437 0 0,-12 0-5257 0 0,-26 21 746 0 0,48-21 2782 0 0,12 4-3418 0 0,-7 0-836 0 0,170-4 1158 0 0,45-6-664 0 0,-118-9-452 0 0,-26 11-98 0 0,-44 3-35 0 0,-39 1-193 0 0,0 0 0 0 0,0 0-9 0 0,0 0 12 0 0,0 0 8 0 0,0 0 10 0 0,0 0-20 0 0,0 0 10 0 0,0 0 0 0 0,0 0-6 0 0,0 0 28 0 0,0 0-15 0 0,0 0-32 0 0,-4 0 182 0 0,1 0-171 0 0,3 0-4 0 0,0 0 8 0 0,0 0-10 0 0,-12 0-4976 0 0,9 0 667 0 0,0 0-3644 0 0,0 0-5052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0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 0 0 0,'0'0'2207'0'0,"0"0"168"0"0,0 0 8 0 0,0 0 114 0 0,0 0-44 0 0,0 0-204 0 0,0 0-344 0 0,0 0-358 0 0,0 0-275 0 0,0 0-213 0 0,0 0-160 0 0,0-3-134 0 0,0 30 3964 0 0,-6 115-3767 0 0,-1-101-834 0 0,-2 16 40 0 0,-3 0-1 0 0,-2-1 1 0 0,-13 31-168 0 0,-72 171 196 0 0,21-85-7 0 0,79-172-169 0 0,0 0 0 0 0,0 0-1 0 0,0 0 1 0 0,0 0 0 0 0,0 0-1 0 0,0-1 1 0 0,0 1 0 0 0,1 0 0 0 0,-1 0-1 0 0,0-1 1 0 0,0 1 0 0 0,1-1-1 0 0,-1 1 1 0 0,0-1 0 0 0,1 1 0 0 0,-1-1-1 0 0,0 0 1 0 0,1 0 0 0 0,-1 0 0 0 0,0 0-1 0 0,1 0 1 0 0,-1 0 0 0 0,0 0-1 0 0,1 0 1 0 0,-1 0 0 0 0,1-1 0 0 0,-1 1-1 0 0,0-1 1 0 0,0 1 0 0 0,1-1-1 0 0,-1 1 1 0 0,0-1 0 0 0,0 0 0 0 0,1 1-1 0 0,-1-1 1 0 0,0 0 0 0 0,0 0 0 0 0,0 0-20 0 0,6-1 62 0 0,277-36 416 0 0,-71 31-102 0 0,-187 14 403 0 0,-26-7-799 0 0,-27 0-3149 0 0,1 6-382 0 0,11-2-1913 0 0,7-3-4013 0 0</inkml:trace>
  <inkml:trace contextRef="#ctx0" brushRef="#br0" timeOffset="448.341">858 684 13827 0 0,'0'0'2018'0'0,"0"0"-638"0"0,0 0-257 0 0,0 0 113 0 0,0 0 99 0 0,0 0-85 0 0,0 0-281 0 0,0 0-325 0 0,0 0-226 0 0,0 0-95 0 0,0 0-33 0 0,0 0-22 0 0,0 0 38 0 0,1 3-6 0 0,0 10-61 0 0,0 0 0 0 0,0 0 0 0 0,-1 0 0 0 0,-1 0 0 0 0,0 0 0 0 0,0 0 1 0 0,-2 0-1 0 0,0 0 0 0 0,0-1 0 0 0,-1 1 0 0 0,0-1 0 0 0,-6 10-239 0 0,2 2 114 0 0,-50 133 54 0 0,43-123-148 0 0,15-60-8700 0 0,0 6-2485 0 0,0 15 2152 0 0</inkml:trace>
  <inkml:trace contextRef="#ctx0" brushRef="#br0" timeOffset="846.834">791 703 1744 0 0,'0'0'3026'0'0,"0"0"-509"0"0,0 0-130 0 0,0 0 24 0 0,0 0-66 0 0,0 0-290 0 0,0 0-397 0 0,0 0-365 0 0,0 0-275 0 0,0 0-157 0 0,0 0-105 0 0,0 0-79 0 0,0 0-69 0 0,-1-8 1279 0 0,153 19 1120 0 0,-132-10-4133 0 0,30 0 4025 0 0,-23 1-5695 0 0,-5-2-9939 0 0,-25 0 1308 0 0</inkml:trace>
  <inkml:trace contextRef="#ctx0" brushRef="#br0" timeOffset="1143.953">755 924 10906 0 0,'0'0'2985'0'0,"0"0"-1269"0"0,0 0-637 0 0,0 0-88 0 0,0 0 55 0 0,0 0-50 0 0,0 0-115 0 0,0 0 13 0 0,0 0-6 0 0,0 0 35 0 0,0 0-24 0 0,0 0-223 0 0,0 0-192 0 0,23 1-151 0 0,74 7-118 0 0,-28-10 4 0 0,-42-2 343 0 0,-15 2-2264 0 0,-1 1-6097 0 0,-7 1-4272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5921 0 0,'0'0'2014'0'0,"0"0"-374"0"0,0 0-242 0 0,0 0 12 0 0,0 0 47 0 0,0 0-67 0 0,0 0-215 0 0,0 0-298 0 0,0 0-245 0 0,0 0-157 0 0,0 0-84 0 0,0 0-15 0 0,21 10 1995 0 0,166 0 2244 0 0,-123-12-4039 0 0,435-1 912 0 0,-444 10-1419 0 0,-55-7-26 0 0,0 0 9 0 0,0 0 20 0 0,0 0 24 0 0,-30-4 2589 0 0,-24-34-2626 0 0,-42-41 48 0 0,41 15-572 0 0,53 60 94 0 0,2 3-3485 0 0,0 1-4001 0 0,0 6-4622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6913 0 0,'0'0'2317'0'0,"0"0"-203"0"0,0 0-162 0 0,0 0-67 0 0,0 0-34 0 0,0 0-170 0 0,0 0-319 0 0,0 0-328 0 0,0 0-238 0 0,0 0-138 0 0,0 0-92 0 0,0 0-39 0 0,0 0-34 0 0,12 7 2689 0 0,91-4-1651 0 0,133-10-361 0 0,-180 4-888 0 0,-56 3-251 0 0,0 0-38 0 0,0 0 35 0 0,0 0 10 0 0,0 0-3 0 0,0 0 26 0 0,0 0-9 0 0,0 0-28 0 0,0 0-1 0 0,0 0-2 0 0,0 0-6 0 0,0 0 11 0 0,0 0-3 0 0,0-7-62 0 0,0 6 25 0 0,0 1-6 0 0,0 0-20 0 0,0 0-19 0 0,0 0-4 0 0,0 0-20 0 0,-1 0-200 0 0,-6-3-9204 0 0,3 6 3778 0 0,1-3-5873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6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6993 0 0,'0'0'4499'0'0,"0"0"-1863"0"0,0 0-783 0 0,0 0-233 0 0,0 0-57 0 0,0 0-65 0 0,0 0-179 0 0,0 0-271 0 0,0 0-272 0 0,0 0-192 0 0,0 0-108 0 0,0 0-68 0 0,0 0-36 0 0,17 7 1485 0 0,44 4-668 0 0,209-7 821 0 0,-275-14-2834 0 0,5 7-2886 0 0,1 1-5072 0 0,1 2-3346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9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99 248 0 0 0,'0'0'1930'0'0,"0"0"306"0"0,0 0-39 0 0,0 0-228 0 0,0 0-188 0 0,0 0-290 0 0,0 0-242 0 0,0 0-175 0 0,0 0-124 0 0,1-2-96 0 0,6-10 1169 0 0,-7 12-1498 0 0,0 0-41 0 0,0 0-56 0 0,0 0-76 0 0,0 15 396 0 0,-35 144 1563 0 0,-33 78-1383 0 0,65-240 2693 0 0,6-64-3386 0 0,5 40-231 0 0,1 1 1 0 0,1 0-1 0 0,1 1 1 0 0,2 0-1 0 0,0 0 1 0 0,1 2-1 0 0,2 0 1 0 0,0 0-1 0 0,2 2 1 0 0,0-1-5 0 0,18-24 36 0 0,41-23-42 0 0,-44 91-347 0 0,-19 0 379 0 0,-2 1 0 0 0,0 1 0 0 0,-2 0 0 0 0,-1 1-1 0 0,-1-1 1 0 0,-1 2 0 0 0,-1-1 0 0 0,-1 1 0 0 0,0 16-26 0 0,-2-19 42 0 0,-9 60 46 0 0,6-83-98 0 0,0 0 19 0 0,0 0 11 0 0,0 0 8 0 0,0 0-25 0 0,0 0 6 0 0,0 0 16 0 0,10-18 249 0 0,15-26-219 0 0,3 2 0 0 0,1 0-1 0 0,2 2 1 0 0,2 2 0 0 0,19-17-55 0 0,-36 37-16 0 0,105-90-69 0 0,-120 110 73 0 0,1 0 0 0 0,-1-1-1 0 0,1 1 1 0 0,-1 0 0 0 0,0 0 0 0 0,0 0 0 0 0,1 0 0 0 0,-2 0-1 0 0,1 0 1 0 0,0 1 0 0 0,0-1 0 0 0,-1 0 0 0 0,1 0 0 0 0,-1 0-1 0 0,1 1 1 0 0,-1-1 0 0 0,0 0 0 0 0,0 1 0 0 0,0-1 0 0 0,0 0-1 0 0,-1 1 1 0 0,1-1 0 0 0,-1 0 0 0 0,1 1 12 0 0,0 10 9 0 0,4 318 397 0 0,-10-284-308 0 0,6-46-87 0 0,0-1-12 0 0,0 0 2 0 0,0 0-12 0 0,0 0 2 0 0,0 0 1 0 0,0 0 5 0 0,0 0 17 0 0,0 0-13 0 0,0 0 7 0 0,0 0-9 0 0,0 0 9 0 0,0 0 6 0 0,0 0-18 0 0,0 0 11 0 0,0 0-14 0 0,0 0-11 0 0,0 0 3 0 0,0 0-16 0 0,0 0-14 0 0,0 0-11 0 0,0 0-44 0 0,0 0-67 0 0,0-8-2242 0 0,0 1-3956 0 0,0 3-4854 0 0</inkml:trace>
  <inkml:trace contextRef="#ctx0" brushRef="#br0" timeOffset="3321.659">992 5 0 0 0,'0'0'1347'0'0,"0"0"267"0"0,0 0 61 0 0,0 0-28 0 0,0 0-44 0 0,0 0-76 0 0,0 0-116 0 0,2-4 6973 0 0,-2 5-7625 0 0,0-1-75 0 0,0 0-61 0 0,0 0-66 0 0,0 0-77 0 0,0 0-73 0 0,10 36 2387 0 0,42 153-1762 0 0,-34-117-857 0 0,-6-15-77 0 0,3-1-1 0 0,2 0 0 0 0,3-1 0 0 0,8 12-97 0 0,-3-23 63 0 0,-23-43-64 0 0,8-14 2163 0 0,-4-28-2136 0 0,-5 31 129 0 0,5-18-144 0 0,2 1 0 0 0,0 0 0 0 0,2 0 0 0 0,1 1 0 0 0,1 1 0 0 0,1 0 0 0 0,2 0 0 0 0,11-14-11 0 0,15-31 4 0 0,98-140 47 0 0,-136 206-413 0 0,5-13 1039 0 0,-12 12-5179 0 0,0 19-4231 0 0,2-9-2698 0 0</inkml:trace>
  <inkml:trace contextRef="#ctx0" brushRef="#br0" timeOffset="3891.921">1456 454 0 0 0,'0'0'1216'0'0,"0"0"642"0"0,0 0 294 0 0,0 0 44 0 0,0 0-153 0 0,0 0-284 0 0,0 0-332 0 0,0 0-280 0 0,0 0-182 0 0,0 0-101 0 0,0 0-54 0 0,0 0-53 0 0,9 0 1222 0 0,-8 37-174 0 0,0-15-1399 0 0,-1-1 0 0 0,-1 1 0 0 0,-1 0 0 0 0,0 0 0 0 0,-2-1 0 0 0,0 1 0 0 0,-3 4-406 0 0,-63 149 751 0 0,75-204-1929 0 0,8-8-1365 0 0,-7 12-4959 0 0,-4 17-2101 0 0</inkml:trace>
  <inkml:trace contextRef="#ctx0" brushRef="#br0" timeOffset="4285.627">1418 454 376 0 0,'0'0'2434'0'0,"0"0"-410"0"0,0 0-103 0 0,0 0 2 0 0,0 0 92 0 0,0 0-71 0 0,0 0-259 0 0,0 0-366 0 0,0 0-334 0 0,0 0-211 0 0,0 0-122 0 0,0 0-60 0 0,0 0-45 0 0,4 0 2501 0 0,240-17 661 0 0,-200 16-3586 0 0,-44 1-108 0 0,0 0-1 0 0,0 0-2 0 0,0 0 7 0 0,0 0-8 0 0,0 0-7 0 0,0 0-15 0 0,0 0-1 0 0,-20 4-3904 0 0,13 2 2452 0 0,-8 7-2087 0 0,4-7-3991 0 0,3-2-2108 0 0</inkml:trace>
  <inkml:trace contextRef="#ctx0" brushRef="#br0" timeOffset="4536.173">1403 661 7954 0 0,'0'0'2378'0'0,"0"0"-605"0"0,0 0-388 0 0,0 0-12 0 0,0 0 114 0 0,0 0-44 0 0,0 0-269 0 0,0 0-350 0 0,0 0-303 0 0,0 0-181 0 0,0 0-61 0 0,0 0 129 0 0,0 0 135 0 0,6 1 90 0 0,133-2 2069 0 0,-123-1-3168 0 0,16-3 1128 0 0,-10 4-9397 0 0,-20 1-2806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37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0 0 0,'0'0'687'0'0,"0"0"962"0"0,0 0 297 0 0,0 0 124 0 0,0 0 78 0 0,0 0-39 0 0,0 0-193 0 0,0 0-297 0 0,0 0-292 0 0,0 0-228 0 0,0 0-189 0 0,3-4 5909 0 0,-3 4-6559 0 0,20-1 698 0 0,166-38 648 0 0,243-9-428 0 0,-401 48-1090 0 0,-28 0-67 0 0,0 0 19 0 0,0 0 23 0 0,0 0 21 0 0,0 0 32 0 0,0 0 17 0 0,0 0 3 0 0,0 0 3 0 0,-5 0 2101 0 0,-8-1-1922 0 0,-56-50-209 0 0,-50-63 24 0 0,43 37-225 0 0,72 73 367 0 0,2 1-3887 0 0,-1 2-8463 0 0,3 1-877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3:5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2 439 0 0 0,'0'0'1362'0'0,"0"0"342"0"0,0 0 163 0 0,0 0 65 0 0,0 0 8 0 0,0 0-76 0 0,0 0-292 0 0,0 0-395 0 0,0 0-305 0 0,0 0-195 0 0,0 0-71 0 0,-1-9 522 0 0,0 7 6236 0 0,49 6-6113 0 0,33 0-462 0 0,-1-3 0 0 0,0-4-1 0 0,6-3-788 0 0,34-2 412 0 0,72-6 84 0 0,-36 10 792 0 0,-165-7-5783 0 0,8 11 3459 0 0,-2 0-1351 0 0,2 0-2792 0 0,1 0-6745 0 0</inkml:trace>
  <inkml:trace contextRef="#ctx0" brushRef="#br0" timeOffset="782.898">112 612 0 0 0,'0'0'966'0'0,"0"0"866"0"0,0 0 255 0 0,0 0-55 0 0,0 0-138 0 0,0 0-223 0 0,0 0-126 0 0,0 0-110 0 0,0 0-153 0 0,0 0-115 0 0,0 0-78 0 0,0 0-77 0 0,-2 2-93 0 0,-9 5-99 0 0,8-5-85 0 0,3-2-83 0 0,0 0-68 0 0,0 0-63 0 0,11 7 2608 0 0,61 5-1090 0 0,23-7-949 0 0,0-5 1 0 0,64-9-1091 0 0,44 9 709 0 0,-206 1-631 0 0,-7-6-5814 0 0,9 2 1456 0 0,1 2-2499 0 0,-1-2-5453 0 0</inkml:trace>
  <inkml:trace contextRef="#ctx0" brushRef="#br0" timeOffset="1939.158">503 15 4977 0 0,'0'0'2514'0'0,"0"0"-368"0"0,0 0-159 0 0,0 0 21 0 0,0 0-45 0 0,0 0-136 0 0,0 0-313 0 0,0 0-319 0 0,0 0-280 0 0,0 0-186 0 0,0 0-87 0 0,0 0-35 0 0,-1-2-34 0 0,-3-8-48 0 0,3 8-67 0 0,1 2-91 0 0,0 0-67 0 0,0 0-44 0 0,8 22 780 0 0,35 29-497 0 0,2-1-1 0 0,2-3 1 0 0,2-1-1 0 0,2-3 1 0 0,50 33-539 0 0,-24-25 262 0 0,-96-2 661 0 0,1-19-798 0 0,-2 0 0 0 0,-1-1 0 0 0,-1-1 1 0 0,-2-1-1 0 0,-1-1 0 0 0,0-2 0 0 0,-25 19-125 0 0,-91 95 231 0 0,99-73-70 0 0,36-50-109 0 0,6-14-46 0 0,0-1 4 0 0,0 0 10 0 0,0 0 0 0 0,0 0 7 0 0,0 0-14 0 0,0 0-15 0 0,0 0 22 0 0,0 0 0 0 0,0 0 21 0 0,0 0-18 0 0,0 0-11 0 0,0 0-10 0 0,0 0 20 0 0,0 0-6 0 0,0 0 11 0 0,0 0-2 0 0,0 0 0 0 0,0 0 2 0 0,0 0-18 0 0,0 0-14 0 0,0 0-3 0 0,0 0 3 0 0,0 0 14 0 0,0 0 16 0 0,0 0-6 0 0,0 0-3 0 0,0 0-1 0 0,0 0-5 0 0,0 0 5 0 0,0 0 0 0 0,0 0-10 0 0,0 0-17 0 0,0 0-3 0 0,0 0 5 0 0,0 0-4 0 0,0-5-564 0 0,2-4-5533 0 0,3 8-1123 0 0,-1 1-5706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17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0 0 0,'0'0'811'0'0,"0"0"1071"0"0,0 0 395 0 0,0 0-12 0 0,0 0-131 0 0,0 0-191 0 0,0 0-215 0 0,0 0-225 0 0,0 0-140 0 0,1-5-105 0 0,-1 0-2037 0 0,0 5 1011 0 0,1 0 0 0 0,-1 0 0 0 0,0 0-1 0 0,0 0 1 0 0,1 0 0 0 0,-1 0 0 0 0,0 0 0 0 0,0 0 0 0 0,1 0 0 0 0,-1 0-1 0 0,0 0 1 0 0,0 0 0 0 0,0 0 0 0 0,1 0 0 0 0,-1-1 0 0 0,0 1 0 0 0,0 0-1 0 0,0 0 1 0 0,1 0 0 0 0,-1 0 0 0 0,0 0 0 0 0,0 0 0 0 0,0-1 0 0 0,1 1-1 0 0,-1 0 1 0 0,0 0 0 0 0,0 0 0 0 0,0 0 0 0 0,0-1 0 0 0,0 1 0 0 0,0 0-1 0 0,1 0 1 0 0,-1 0 0 0 0,0-1 0 0 0,0 1 0 0 0,0 0 0 0 0,0 0 0 0 0,0-1-1 0 0,0 1 1 0 0,0 0 0 0 0,0 0 0 0 0,0-1-232 0 0,56 80 1550 0 0,116 248-251 0 0,-155-291-1152 0 0,-1 1 1 0 0,-1 1 0 0 0,-3 0-1 0 0,7 30-147 0 0,-18-68 68 0 0,1-1 0 0 0,0 0-1 0 0,-1 1 1 0 0,1-1 0 0 0,-1 0-1 0 0,1 0 1 0 0,-1 0 0 0 0,0 0-1 0 0,1 0 1 0 0,-1-1 0 0 0,0 1-1 0 0,0 0 1 0 0,1-1 0 0 0,-1 1-1 0 0,0 0 1 0 0,-1-1 0 0 0,1 1-1 0 0,0-1 1 0 0,0 0 0 0 0,-1 1 0 0 0,1-1-1 0 0,-1 0 1 0 0,1 1 0 0 0,-1-1-1 0 0,0 0 1 0 0,1 1 0 0 0,-1-1-1 0 0,0 0 1 0 0,0 0 0 0 0,0 0-68 0 0,0 2 2 0 0,115-296 179 0 0,-50 75-130 0 0,-32 111-33 0 0,-13 40 34 0 0,-22 64-2686 0 0,0 3-1753 0 0,1 0-5326 0 0,1 3-3073 0 0</inkml:trace>
  <inkml:trace contextRef="#ctx0" brushRef="#br0" timeOffset="1790.31">670 633 2929 0 0,'0'0'1811'0'0,"0"0"-418"0"0,0 0 146 0 0,0 0 298 0 0,0 0 140 0 0,0 0-125 0 0,0 0-374 0 0,0 0-337 0 0,0 0-176 0 0,0 0-2 0 0,0 0 4 0 0,6-1-52 0 0,25-5 484 0 0,-31 6-915 0 0,0 0-39 0 0,0 0-25 0 0,0 0-11 0 0,0 0-16 0 0,0 0-29 0 0,0 0 5 0 0,2 23 2027 0 0,3 135-625 0 0,-30 96-1409 0 0,19-262-2753 0 0,10-17-4346 0 0,0 13-1442 0 0,-1 5-3093 0 0</inkml:trace>
  <inkml:trace contextRef="#ctx0" brushRef="#br0" timeOffset="2326.773">718 633 1072 0 0,'0'0'2295'0'0,"0"0"-228"0"0,0 0-23 0 0,0 0 104 0 0,0 0-45 0 0,0 0-237 0 0,0 0-358 0 0,0 0-330 0 0,0 0-178 0 0,0 0-62 0 0,0 0 18 0 0,0 0 15 0 0,0 0-27 0 0,0 0-95 0 0,0 0-108 0 0,0 0-127 0 0,0 0-119 0 0,15 0 1647 0 0,218-25 197 0 0,-185 21-2234 0 0,-52 3-842 0 0,-13 1-10293 0 0,11 1-497 0 0</inkml:trace>
  <inkml:trace contextRef="#ctx0" brushRef="#br0" timeOffset="2591.759">672 840 6945 0 0,'0'0'2542'0'0,"0"0"-1005"0"0,0 0-342 0 0,0 0 161 0 0,0 0 183 0 0,0 0-25 0 0,0 0-297 0 0,0 0-391 0 0,0 0-298 0 0,0 0-80 0 0,0 0 112 0 0,0 0 105 0 0,0 0 40 0 0,3 3-1 0 0,0 0-523 0 0,0 0 1 0 0,0-1 0 0 0,0 0-1 0 0,1 1 1 0 0,-1-1-1 0 0,1 0 1 0 0,-1-1-1 0 0,1 1 1 0 0,0-1 0 0 0,-1 0-1 0 0,1 1 1 0 0,0-2-1 0 0,0 1 1 0 0,0 0-1 0 0,0-1 1 0 0,0 0 0 0 0,0 1-1 0 0,0-2 1 0 0,0 1-182 0 0,21 1-77 0 0,24-1 370 0 0,-20-8-9492 0 0,-24 4-3068 0 0</inkml:trace>
  <inkml:trace contextRef="#ctx0" brushRef="#br0" timeOffset="4356.742">742 847 0 0 0,'0'0'1124'0'0,"0"0"79"0"0,0 0 3 0 0,0 0-69 0 0,0 0-96 0 0,0 0-69 0 0,0 0-39 0 0,0 0-7 0 0,0 1 2617 0 0,-3 4-2170 0 0,3-3 5200 0 0,4 1-6344 0 0,1-1 1 0 0,0 0-1 0 0,1 0 1 0 0,-1 0-1 0 0,0 0 1 0 0,1-1-1 0 0,-1 0 1 0 0,1 0-1 0 0,-1-1 0 0 0,1 1 1 0 0,-1-1-1 0 0,1 0 1 0 0,-1-1-1 0 0,1 1 1 0 0,0-1-230 0 0,14 0 547 0 0,-20 1-482 0 0,20 7 2726 0 0,-19-7-2795 0 0,-1 0 10 0 0,0 0-2 0 0,18 0 110 0 0,-17 0-180 0 0,10-2-1002 0 0,-10-1-3140 0 0,-1-2-4156 0 0,0 4-3878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4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57,'-92'343,"57"-209,35-132,0 1,0 0,0-1,0 1,1-1,-1 1,1-1,0 0,-1 1,1-1,0 0,1 1,-1-1,0 0,1 0,-1 0,1 0,-1 0,1 0,0 0,0-1,0 1,0-1,0 1,0-1,0 0,1 0,-1 0,0 0,1 0,-1 0,1-1,-1 1,1-1,-1 0,1 0,-1 0,1 0,-1 0,1 0,-1 0,1-1,108-25,61-31,-149 49,-5 0</inkml:trace>
  <inkml:trace contextRef="#ctx0" brushRef="#br0" timeOffset="286.787">580 1,'-20'66,"2"1,4 1,3 0,-2 66,3 278,12-265,-2-124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2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171 783 0 0 0,'0'0'696'0'0,"0"0"302"0"0,0 0-35 0 0,0 0-195 0 0,0 0-85 0 0,0 0 105 0 0,0 0 256 0 0,0 0-995 0 0,5 5 13911 0 0,-5-4-12390 0 0,0 0-1206 0 0,0-1-48 0 0,0 0-32 0 0,0 0-11 0 0,0 0-11 0 0,0 0-4 0 0,0 0 22 0 0,0 0 1 0 0,0 0 4 0 0,-99 70 1197 0 0,93-66-1437 0 0,0 1 0 0 0,0-1 0 0 0,1 1 0 0 0,-1 1 0 0 0,1-1 0 0 0,1 1 0 0 0,-1 0 0 0 0,1 0 0 0 0,0 0 0 0 0,0 0 0 0 0,0 1 0 0 0,1 0 0 0 0,0 0 0 0 0,1 0 0 0 0,-1 0 0 0 0,1 0 0 0 0,1 0 0 0 0,-1 0 0 0 0,1 1 0 0 0,1-1 0 0 0,-1 1 0 0 0,1-1 0 0 0,1 2-45 0 0,2-3 40 0 0,0 0 1 0 0,1 0-1 0 0,0 0 0 0 0,1-1 1 0 0,-1 1-1 0 0,1-1 0 0 0,0 0 1 0 0,0 0-1 0 0,1-1 0 0 0,-1 1 1 0 0,1-1-1 0 0,0-1 0 0 0,0 1 1 0 0,0-1-1 0 0,1 0 0 0 0,-1 0 1 0 0,2-1-41 0 0,5 3 51 0 0,-1-1 1 0 0,0-1 0 0 0,1 0 0 0 0,0-1 0 0 0,0-1-1 0 0,-1 0 1 0 0,1 0 0 0 0,0-1 0 0 0,1-1-52 0 0,-9 1 2 0 0,23-11-1745 0 0,-3-29-5193 0 0,-12 14 1757 0 0,-9 22-6387 0 0</inkml:trace>
  <inkml:trace contextRef="#ctx0" brushRef="#br0" timeOffset="331.984">534 856 5369 0 0,'0'0'1600'0'0,"0"0"-370"0"0,0 0-126 0 0,0 0 155 0 0,0 0 155 0 0,0 0 89 0 0,0 0-91 0 0,0 0-186 0 0,0 0-219 0 0,0 0-188 0 0,0 0-147 0 0,0 0-142 0 0,-11 22-51 0 0,-29 69-63 0 0,27-34 376 0 0,15-51-689 0 0,0-2-30 0 0,-1 0 0 0 0,1-1-1 0 0,0 1 1 0 0,1-1 0 0 0,-1 1 0 0 0,1-1-1 0 0,-1 0 1 0 0,1 0 0 0 0,0 0-1 0 0,0-1 1 0 0,0 1 0 0 0,0-1 0 0 0,1 1-1 0 0,-1-1 1 0 0,1 0 0 0 0,0 0 0 0 0,-1-1-1 0 0,1 1 1 0 0,0-1 0 0 0,0 0-1 0 0,0 0 1 0 0,0 0 0 0 0,0 0 0 0 0,0-1-1 0 0,0 0 1 0 0,0 0 0 0 0,0 0 0 0 0,0 0-1 0 0,0 0 1 0 0,0-1 0 0 0,0 0-1 0 0,0 0 1 0 0,0 0 0 0 0,0 0 0 0 0,0 0-1 0 0,0-1 1 0 0,-1 0 0 0 0,1 0 0 0 0,-1 0-1 0 0,1 0 1 0 0,-1-1 0 0 0,0 1-1 0 0,1-1-72 0 0,5-5 89 0 0,0-1-1 0 0,0-1 0 0 0,-1 1 0 0 0,0-2 1 0 0,-1 1-1 0 0,0-1 0 0 0,0 0 0 0 0,-1 0 1 0 0,-1 0-1 0 0,0-1 0 0 0,0 0 0 0 0,-1 0 0 0 0,-1 0 1 0 0,0-1-1 0 0,-1 1 0 0 0,0-1 0 0 0,-1 0 1 0 0,0 1-1 0 0,-1-9-88 0 0,0 19-14 0 0,0 0 0 0 0,-1-1 0 0 0,1 1 0 0 0,-1-1 0 0 0,1 1-1 0 0,-1 0 1 0 0,0-1 0 0 0,0 1 0 0 0,0 0 0 0 0,0 0 0 0 0,0 0 0 0 0,0-1 0 0 0,-1 1 0 0 0,1 1 0 0 0,-1-1 0 0 0,1 0 0 0 0,-1 0 0 0 0,0 0 0 0 0,0 1 0 0 0,0-1 0 0 0,0 1-1 0 0,0 0 1 0 0,0-1 0 0 0,0 1 0 0 0,0 0 0 0 0,-1 0 0 0 0,1 0 0 0 0,0 1 0 0 0,-1-1 0 0 0,1 0 0 0 0,0 1 0 0 0,-1 0 0 0 0,1-1 0 0 0,-1 1 0 0 0,0 0 14 0 0,-3 0-236 0 0,-1 0 1 0 0,1 0-1 0 0,-1 1 1 0 0,1 0-1 0 0,-1 0 0 0 0,1 1 1 0 0,0-1-1 0 0,0 1 1 0 0,-1 1-1 0 0,1-1 1 0 0,1 1-1 0 0,-1 0 1 0 0,-1 1 235 0 0,-28 24-3571 0 0,15-5-4974 0 0,11-11-1524 0 0</inkml:trace>
  <inkml:trace contextRef="#ctx0" brushRef="#br0" timeOffset="782.413">940 911 2769 0 0,'0'0'2855'0'0,"0"0"-515"0"0,0 0-131 0 0,0 0-83 0 0,0 0-189 0 0,0 0-274 0 0,0 0-309 0 0,0 0-246 0 0,0 0-202 0 0,0 0-163 0 0,0 0-157 0 0,0 0-144 0 0,0 0-135 0 0,-10 1-114 0 0,-31 3-68 0 0,39-4-113 0 0,1 1-1 0 0,0 0 0 0 0,-1 0 0 0 0,1-1 0 0 0,-1 1 1 0 0,1 0-1 0 0,0 0 0 0 0,0 0 0 0 0,0 0 1 0 0,0 1-1 0 0,0-1 0 0 0,0 0 0 0 0,0 0 1 0 0,0 1-1 0 0,0-1 0 0 0,0 1 0 0 0,1-1 1 0 0,-1 0-1 0 0,0 1 0 0 0,1-1 0 0 0,0 1 0 0 0,-1 0 1 0 0,1-1-1 0 0,0 1 0 0 0,0-1 0 0 0,-1 1 1 0 0,1 0-1 0 0,1-1 0 0 0,-1 1 0 0 0,0-1 1 0 0,0 1-1 0 0,1 0-11 0 0,-1 1 22 0 0,-1 0 8 0 0,1 0 0 0 0,-1-1 0 0 0,1 1-1 0 0,0 0 1 0 0,0 0 0 0 0,0-1 0 0 0,0 1 0 0 0,1 0 0 0 0,-1 0 0 0 0,1-1 0 0 0,0 1 0 0 0,-1-1 0 0 0,1 1 0 0 0,0 0 0 0 0,1-1 0 0 0,-1 0 0 0 0,0 1 0 0 0,1-1 0 0 0,-1 0-1 0 0,1 1 1 0 0,0-1 0 0 0,0 0 0 0 0,0 0 0 0 0,0-1 0 0 0,0 1 0 0 0,0 0 0 0 0,0-1 0 0 0,0 1 0 0 0,1-1 0 0 0,-1 0 0 0 0,1 1 0 0 0,-1-1 0 0 0,1 0 0 0 0,-1-1-1 0 0,1 1 1 0 0,0 0 0 0 0,0-1 0 0 0,2 1-30 0 0,3-2 98 0 0,0 1 0 0 0,1-2 0 0 0,-1 1-1 0 0,1-1 1 0 0,-1 0 0 0 0,0-1 0 0 0,0 1 0 0 0,0-2-1 0 0,-1 1 1 0 0,1-1 0 0 0,-1 0 0 0 0,0-1 0 0 0,0 0-1 0 0,0 0 1 0 0,0 0 0 0 0,-1-1 0 0 0,0 0 0 0 0,0 0-1 0 0,-1-1 1 0 0,0 1 0 0 0,0-1 0 0 0,0-1 0 0 0,-1 1-1 0 0,0 0 1 0 0,-1-1 0 0 0,1 0 0 0 0,-1 0 0 0 0,-1 0-1 0 0,0 0 1 0 0,0 0 0 0 0,0-1 0 0 0,-1 1 0 0 0,0-1-1 0 0,-1 1 1 0 0,0-1 0 0 0,-1-5-98 0 0,-1 10-20 0 0,-1 0 0 0 0,1 1 0 0 0,-1-1 1 0 0,0 1-1 0 0,0 0 0 0 0,0 0 0 0 0,-1 0 0 0 0,1 0 0 0 0,-1 1 0 0 0,0-1 0 0 0,1 1 1 0 0,-1 0-1 0 0,0 0 0 0 0,0 0 0 0 0,-1 1 0 0 0,1-1 0 0 0,0 1 0 0 0,0 0 0 0 0,-1 1 1 0 0,1-1-1 0 0,-1 0 0 0 0,1 1 0 0 0,0 0 0 0 0,-1 0 0 0 0,1 1 0 0 0,-1-1 0 0 0,1 1 1 0 0,0 0-1 0 0,-1 0 0 0 0,1 0 0 0 0,-1 1 20 0 0,-80 48-2339 0 0,61-27-1200 0 0,3-2-3958 0 0,12-10-4191 0 0</inkml:trace>
  <inkml:trace contextRef="#ctx0" brushRef="#br0" timeOffset="1164.969">1272 1029 4809 0 0,'0'0'2433'0'0,"0"0"-161"0"0,0 0-39 0 0,0 0-49 0 0,0 0-249 0 0,0 0-340 0 0,0 0-356 0 0,0 0-295 0 0,0 0-230 0 0,0 0-144 0 0,0 0-80 0 0,0 0-54 0 0,0 0 1 0 0,-7 5 30 0 0,-22 15 23 0 0,33-41 1931 0 0,50-93-980 0 0,28-74-180 0 0,-33 100-1007 0 0,-19 167-6336 0 0,-19-56-4502 0 0,-6-15-1183 0 0</inkml:trace>
  <inkml:trace contextRef="#ctx0" brushRef="#br0" timeOffset="1760.994">1754 764 3361 0 0,'0'0'3518'0'0,"0"0"-1127"0"0,0 0-373 0 0,0 0 13 0 0,0 0-73 0 0,0 0-217 0 0,0 0-292 0 0,0 0-318 0 0,0 0-237 0 0,0 0-152 0 0,0 0-114 0 0,0 0-93 0 0,-16-1-83 0 0,-53-3-45 0 0,67 4-376 0 0,0 0 0 0 0,-1 0 1 0 0,1 1-1 0 0,0-1 0 0 0,0 0 1 0 0,0 1-1 0 0,0-1 1 0 0,0 1-1 0 0,0 0 0 0 0,0 0 1 0 0,0 0-1 0 0,0 0 0 0 0,0 0 1 0 0,0 0-1 0 0,0 1 0 0 0,0-1 1 0 0,1 0-1 0 0,-1 1 1 0 0,1-1-1 0 0,-1 1 0 0 0,1 0 1 0 0,-1 0-1 0 0,1-1 0 0 0,0 1 1 0 0,0 0-1 0 0,0 0 0 0 0,0 0 1 0 0,0 0-1 0 0,0 2-31 0 0,-3 5 91 0 0,-1-1-63 0 0,1 1-1 0 0,0 1 1 0 0,0-1 0 0 0,1 1-1 0 0,1-1 1 0 0,-1 1 0 0 0,2 0 0 0 0,-1 0-1 0 0,1 0 1 0 0,1 0 0 0 0,0 0-1 0 0,0 0 1 0 0,1-1 0 0 0,0 4-28 0 0,2-8 33 0 0,0 1-1 0 0,0-1 1 0 0,0 0 0 0 0,0 0 0 0 0,1-1-1 0 0,0 1 1 0 0,0-1 0 0 0,0 1 0 0 0,0-1-1 0 0,1-1 1 0 0,0 1 0 0 0,0-1 0 0 0,0 1-1 0 0,0-1 1 0 0,0-1 0 0 0,0 1 0 0 0,1-1-1 0 0,-1 0 1 0 0,1 0 0 0 0,0 0 0 0 0,0-1-1 0 0,0 0 1 0 0,-1 0 0 0 0,1-1 0 0 0,0 0-1 0 0,0 1 1 0 0,5-2-33 0 0,-3 1 98 0 0,0-1 0 0 0,1 0-1 0 0,-1 0 1 0 0,0-1 0 0 0,1 0 0 0 0,-1-1-1 0 0,0 0 1 0 0,-1 0 0 0 0,1 0 0 0 0,0-1 0 0 0,-1 0-1 0 0,0-1 1 0 0,6-4-98 0 0,6-8 127 0 0,0-1 0 0 0,-2 0 1 0 0,0-1-1 0 0,-1-1 0 0 0,-1-1 0 0 0,-1 0 0 0 0,-1-1 0 0 0,-1 0 1 0 0,0-1-1 0 0,6-21-127 0 0,15-24 79 0 0,-26 56-80 0 0,0 0 0 0 0,-1-1 0 0 0,0 0-1 0 0,-1 0 1 0 0,-1 0 0 0 0,0-1 0 0 0,-1 0 0 0 0,0 1 0 0 0,-1-1-1 0 0,-1 0 1 0 0,0 0 0 0 0,-1-1 0 0 0,0 1 0 0 0,-1 0 0 0 0,-1 0-1 0 0,0 0 1 0 0,-1 1 0 0 0,0-1 0 0 0,-1 0 0 0 0,-1 1 0 0 0,0 0-1 0 0,-1 0 1 0 0,-1 0 1 0 0,4 6-8 0 0,-2 0-1 0 0,1 0 0 0 0,-1 0 0 0 0,0 0 1 0 0,0 1-1 0 0,-1 0 0 0 0,0 0 1 0 0,0 1-1 0 0,0-1 0 0 0,-1 1 0 0 0,0 1 1 0 0,0-1-1 0 0,0 1 0 0 0,0 1 0 0 0,-1-1 1 0 0,1 1-1 0 0,-1 0 0 0 0,0 1 0 0 0,0 0 1 0 0,0 0-1 0 0,0 1 0 0 0,-2-1 9 0 0,3 2-8 0 0,1 0 0 0 0,0 0 0 0 0,0 1 0 0 0,0 0 0 0 0,0 0 0 0 0,0 0 0 0 0,0 1 0 0 0,0-1 0 0 0,0 2 0 0 0,0-1 0 0 0,1 1 0 0 0,-1-1 0 0 0,1 1 0 0 0,0 1 0 0 0,0-1 0 0 0,0 1 0 0 0,0 0 0 0 0,1 0 0 0 0,-1 1 0 0 0,1-1 0 0 0,0 1 0 0 0,-1 2 8 0 0,-6 8 9 0 0,1 0-1 0 0,1 0 0 0 0,1 2 1 0 0,0-1-1 0 0,1 1 0 0 0,1 0 0 0 0,0 0 1 0 0,2 0-1 0 0,0 1 0 0 0,0 0 1 0 0,2 0-1 0 0,0 0 0 0 0,1 0 1 0 0,1 0-1 0 0,1 0 0 0 0,0 0 1 0 0,2 0-1 0 0,0 0 0 0 0,1-1 0 0 0,0 1 1 0 0,2-1-1 0 0,0 0 0 0 0,1 0 1 0 0,0-1-1 0 0,1 1 0 0 0,5 4-8 0 0,5 8 100 0 0,2-1-1 0 0,1-2 1 0 0,1 0 0 0 0,1-1-1 0 0,1-1 1 0 0,19 13-100 0 0,-21-19 53 0 0,0-2 0 0 0,2-1 0 0 0,0-1 0 0 0,0-1 0 0 0,1-1 1 0 0,13 4-54 0 0,-37-15-38 0 0,-1-1 1 0 0,1 1-1 0 0,0-1 1 0 0,-1 1 0 0 0,1-1-1 0 0,-1 0 1 0 0,1 1 0 0 0,0-1-1 0 0,-1 0 1 0 0,1 1 0 0 0,0-1-1 0 0,0 0 1 0 0,-1 0 0 0 0,1 0-1 0 0,0 0 1 0 0,0 0 0 0 0,-1 0-1 0 0,1 0 1 0 0,0 0 0 0 0,-1 0-1 0 0,1 0 1 0 0,0 0 0 0 0,0 0-1 0 0,-1 0 1 0 0,1 0 0 0 0,0-1-1 0 0,0 1 1 0 0,-1 0 0 0 0,1-1-1 0 0,0 1 1 0 0,-1 0 0 0 0,1-1-1 0 0,-1 1 1 0 0,1-1 0 0 0,0 1-1 0 0,-1-1 1 0 0,1 1 0 0 0,-1-1-1 0 0,0 1 1 0 0,1-1 0 0 0,-1 0-1 0 0,1 1 1 0 0,-1-1 0 0 0,0 0-1 0 0,1 1 1 0 0,-1-1-1 0 0,0 0 1 0 0,0 1 0 0 0,1-1-1 0 0,-1 0 1 0 0,0 0 0 0 0,0 1-1 0 0,0-1 1 0 0,0 0 0 0 0,0 0-1 0 0,0 1 1 0 0,0-1 0 0 0,0 0 37 0 0,0-16-2875 0 0,0 9-4406 0 0,0 4-4820 0 0</inkml:trace>
  <inkml:trace contextRef="#ctx0" brushRef="#br0" timeOffset="2013.954">2402 819 17316 0 0,'0'0'1013'0'0,"0"0"-159"0"0,0 0 157 0 0,0 0 169 0 0,0 0-92 0 0,0 0-242 0 0,0 0-342 0 0,0 0-254 0 0,0 0-136 0 0,0 0-49 0 0,0 0-23 0 0,0 0-21 0 0,-2 32-32 0 0,-5 94-53 0 0,5-77-661 0 0,2-39-3043 0 0,0-9-1785 0 0,0-1-5861 0 0</inkml:trace>
  <inkml:trace contextRef="#ctx0" brushRef="#br0" timeOffset="2169.561">2338 319 14763 0 0,'0'0'1785'0'0,"0"0"-721"0"0,0 0-424 0 0,0 0-288 0 0,0 0-200 0 0,0 0-224 0 0,0 0-80 0 0,0 0-48 0 0,0 0-40 0 0,0 0-104 0 0,0 0-624 0 0,0 0-1601 0 0,0 0-9113 0 0</inkml:trace>
  <inkml:trace contextRef="#ctx0" brushRef="#br0" timeOffset="2531.508">2599 1037 13723 0 0,'0'0'1532'0'0,"0"0"-33"0"0,0 0 158 0 0,0 0-46 0 0,0 0-271 0 0,0 0-281 0 0,0 0-295 0 0,0 0-171 0 0,0 0-50 0 0,0 0-49 0 0,0 0-18 0 0,0 0-54 0 0,12-32-71 0 0,38-100-80 0 0,-22 35 145 0 0,-9 16-92 0 0,-16 216-837 0 0,-3-128 513 0 0,1-1 1 0 0,-1 0 0 0 0,1 1-1 0 0,0-1 1 0 0,1 0 0 0 0,0 0-1 0 0,0 0 1 0 0,0 0 0 0 0,1 0-1 0 0,-1-1 1 0 0,1 1 0 0 0,1-1-1 0 0,-1 0 1 0 0,1 0 0 0 0,0 0-1 0 0,0 0 1 0 0,0 0 0 0 0,5 2-1 0 0,-7-6 28 0 0,1 1 1 0 0,-1-1-1 0 0,1-1 1 0 0,-1 1-1 0 0,1 0 1 0 0,0-1-1 0 0,-1 1 1 0 0,1-1-1 0 0,0 0 1 0 0,0 0-1 0 0,-1 0 1 0 0,1 0-1 0 0,0 0 1 0 0,0-1-1 0 0,-1 1 1 0 0,1-1-1 0 0,-1 1 1 0 0,1-1-1 0 0,0 0 1 0 0,-1 0-1 0 0,1-1 1 0 0,-1 1-1 0 0,0 0 1 0 0,1-1-1 0 0,-1 1 1 0 0,0-1-1 0 0,0 0 1 0 0,0 0-1 0 0,0 0 1 0 0,0 0-1 0 0,-1 0 1 0 0,2-2-29 0 0,46-77 961 0 0,-15-36-601 0 0,-29 100-535 0 0,-3 15-4420 0 0,1 2-4826 0 0,-3 0-2963 0 0</inkml:trace>
  <inkml:trace contextRef="#ctx0" brushRef="#br0" timeOffset="3324.342">3265 738 10594 0 0,'0'0'5108'0'0,"0"0"-2410"0"0,0 0-942 0 0,0 0-211 0 0,0 0-185 0 0,0 0-202 0 0,0 0-244 0 0,0 0-237 0 0,0 0-204 0 0,0 0-130 0 0,0 0-117 0 0,0 0-94 0 0,-14 2-50 0 0,-48 9-52 0 0,-1 35 18 0 0,15 27-80 0 0,47-71 31 0 0,0 0 0 0 0,1 0 0 0 0,-1 0 0 0 0,1 0 0 0 0,0 0 0 0 0,0 0 0 0 0,0 0 0 0 0,0 0 0 0 0,0 1 0 0 0,0-1 0 0 0,0 0 1 0 0,1 0-1 0 0,-1 0 0 0 0,1 0 0 0 0,0 0 0 0 0,-1 0 0 0 0,1-1 0 0 0,0 1 0 0 0,0 0 0 0 0,0 0 0 0 0,0 0 0 0 0,1-1 0 0 0,-1 1 0 0 0,0 0 0 0 0,1-1 0 0 0,-1 0 0 0 0,1 1 0 0 0,-1-1 0 0 0,1 0 1 0 0,0 0-1 0 0,0 1 0 0 0,-1-1 0 0 0,1-1 0 0 0,0 1 0 0 0,0 0 0 0 0,0 0 0 0 0,0-1 0 0 0,0 1 0 0 0,2-1 1 0 0,3 3 6 0 0,1-2 0 0 0,-1 1 0 0 0,1-1 0 0 0,-1 0 0 0 0,1-1 0 0 0,-1 0 0 0 0,1 0 0 0 0,-1-1 0 0 0,1 0 0 0 0,-1 0 0 0 0,1 0-1 0 0,-1-1 1 0 0,0 0 0 0 0,0-1 0 0 0,0 0 0 0 0,0 0 0 0 0,0 0 0 0 0,0-1 0 0 0,-1 0 0 0 0,0 0 0 0 0,0-1 0 0 0,0 1 0 0 0,0-1 0 0 0,2-4-6 0 0,72-64 5 0 0,-78 73-7 0 0,-1 1-1 0 0,1 0 1 0 0,-1 0-1 0 0,0 0 1 0 0,1 1-1 0 0,-1-1 1 0 0,0 0 0 0 0,0 0-1 0 0,0 1 1 0 0,0-1-1 0 0,0 0 1 0 0,0 1-1 0 0,0-1 1 0 0,0 1-1 0 0,0 0 1 0 0,-1-1 0 0 0,1 1-1 0 0,-1 0 1 0 0,1-1-1 0 0,-1 1 1 0 0,0 0-1 0 0,1-1 1 0 0,-1 1-1 0 0,0 0 1 0 0,0 0 0 0 0,0-1-1 0 0,-1 3 3 0 0,4 8-9 0 0,-2-7 10 0 0,0 0 0 0 0,0 0 0 0 0,1 0-1 0 0,0 0 1 0 0,0-1 0 0 0,0 1-1 0 0,1-1 1 0 0,-1 1 0 0 0,1-1-1 0 0,0 0 1 0 0,0 0 0 0 0,1 0-1 0 0,-1-1 1 0 0,1 1 0 0 0,0-1-1 0 0,0 0 1 0 0,0 0 0 0 0,0 0 0 0 0,0 0-1 0 0,1-1 1 0 0,-1 0 0 0 0,1 0-1 0 0,0 0 1 0 0,0 0 0 0 0,0-1-1 0 0,0 0 1 0 0,0 0 0 0 0,0 0-1 0 0,3 0 0 0 0,11-5 37 0 0,0-1-1 0 0,0 0 0 0 0,0-2 1 0 0,-1 0-1 0 0,0-1 0 0 0,0-1 1 0 0,-1-1-1 0 0,0 0 0 0 0,0-1 1 0 0,-1-1-1 0 0,-1 0 0 0 0,0-2 1 0 0,-1 1-1 0 0,-1-2 0 0 0,0 0 1 0 0,0 0-1 0 0,6-12-36 0 0,3 1 19 0 0,-2 0-1 0 0,-1-2 1 0 0,-1 0 0 0 0,-1 0 0 0 0,-1-2 0 0 0,-2 0-1 0 0,-1-1 1 0 0,-1 0 0 0 0,-2-1 0 0 0,-1 0-1 0 0,-2-1 1 0 0,-1 0 0 0 0,-1 0 0 0 0,-1-20-19 0 0,-3 12-3 0 0,1 22 5 0 0,-1 0 1 0 0,-1-1-1 0 0,-1 1 1 0 0,0 0-1 0 0,-2-1 0 0 0,0 1 1 0 0,-1 0-1 0 0,-1 0 0 0 0,-3-6-2 0 0,7 22 2 0 0,1 1-1 0 0,-1-1 0 0 0,-1 0 0 0 0,1 1 0 0 0,0-1 0 0 0,-1 1 1 0 0,1-1-1 0 0,-1 1 0 0 0,0-1 0 0 0,1 1 0 0 0,-1 0 0 0 0,0 0 1 0 0,0 0-1 0 0,-1 0 0 0 0,1 1 0 0 0,0-1 0 0 0,-1 0 1 0 0,1 1-1 0 0,-1 0 0 0 0,1-1 0 0 0,-1 1 0 0 0,0 0 0 0 0,0 0 1 0 0,1 1-1 0 0,-1-1 0 0 0,0 1 0 0 0,0-1 0 0 0,0 1 1 0 0,0 0-1 0 0,1 0 0 0 0,-1 0 0 0 0,0 0 0 0 0,0 1 0 0 0,0-1 1 0 0,0 1-1 0 0,1-1 0 0 0,-1 1 0 0 0,0 0 0 0 0,0 0 1 0 0,1 1-1 0 0,-1-1 0 0 0,1 0 0 0 0,-1 1 0 0 0,1 0 0 0 0,0-1 1 0 0,-1 1-1 0 0,1 0 0 0 0,0 0 0 0 0,0 0 0 0 0,1 0 0 0 0,-1 1 1 0 0,-1 1-2 0 0,-7 26 36 0 0,1 0 1 0 0,1 0-1 0 0,1 0 1 0 0,2 1-1 0 0,2 0 1 0 0,0 1-1 0 0,3-1 1 0 0,0 0 0 0 0,2 0-1 0 0,2 11-36 0 0,1-3 61 0 0,1 0 0 0 0,2 0 0 0 0,2-1 0 0 0,2 0 0 0 0,1-1 0 0 0,1 0 0 0 0,3-1 0 0 0,1-1-1 0 0,1-1 1 0 0,2 0 0 0 0,1-1 0 0 0,2-2 0 0 0,1 0 0 0 0,1-2 0 0 0,2-1 0 0 0,13 11-61 0 0,-29-28-12 0 0,0-1 1 0 0,0 0-1 0 0,1 0 0 0 0,0-1 1 0 0,1-1-1 0 0,-1 0 0 0 0,2-1 1 0 0,9 4 11 0 0,-22-13-66 0 0,0 0 0 0 0,0 0 1 0 0,-1 0-1 0 0,1 0 0 0 0,-1 0 1 0 0,1-1-1 0 0,-1 1 1 0 0,0 0-1 0 0,0-1 0 0 0,0 1 1 0 0,0-1-1 0 0,-1 1 1 0 0,1-1-1 0 0,-1 1 0 0 0,1-1 1 0 0,-1 1-1 0 0,0-1 0 0 0,0 0 1 0 0,0 1-1 0 0,0-1 1 0 0,0 1-1 0 0,-1-1 0 0 0,1 1 1 0 0,-1-1-1 0 0,0 1 0 0 0,0-1 1 0 0,0 1-1 0 0,0-1 1 0 0,-1-1 65 0 0,-34-77-4346 0 0,18 48-1025 0 0,7 13-836 0 0,0 0-5342 0 0</inkml:trace>
  <inkml:trace contextRef="#ctx0" brushRef="#br0" timeOffset="3834.121">3733 477 6249 0 0,'0'0'3921'0'0,"0"0"-2331"0"0,0 0-767 0 0,0 0 120 0 0,0 0 174 0 0,0 0 18 0 0,0 0-76 0 0,0 0-74 0 0,0 0-143 0 0,0 0-126 0 0,0 0-117 0 0,0 0-167 0 0,33 10-125 0 0,105 29-118 0 0,-47-25-10 0 0,190-10-3967 0 0,-276-3 3702 0 0,1 1 1 0 0,-1 0-1 0 0,0 0 0 0 0,0 0 0 0 0,0 0 0 0 0,0 1 0 0 0,0 0 0 0 0,-1 0 0 0 0,1 1 1 0 0,-1-1-1 0 0,0 1 0 0 0,0 0 0 0 0,0 0 0 0 0,0 0 0 0 0,-1 0 0 0 0,1 1 1 0 0,-1 0-1 0 0,0-1 0 0 0,-1 1 0 0 0,1 0 0 0 0,0 3 86 0 0,31 41 1882 0 0,-28-42-1573 0 0,1-1 1 0 0,0 0-1 0 0,0 0 1 0 0,0 0-1 0 0,0-1 1 0 0,1 0-1 0 0,0-1 1 0 0,0 0-1 0 0,1 0 0 0 0,-1 0 1 0 0,1-1-1 0 0,-1-1 1 0 0,1 1-1 0 0,0-1 1 0 0,0-1-1 0 0,0 0 1 0 0,0 0-1 0 0,1-1 0 0 0,-1 0 1 0 0,0 0-1 0 0,0-1 1 0 0,0 0-1 0 0,0-1 1 0 0,0 0-1 0 0,0-1 1 0 0,0 1-1 0 0,-1-2 0 0 0,1 1 1 0 0,-1-1-1 0 0,0 0 1 0 0,4-4-310 0 0,-5 4 83 0 0,0-1 0 0 0,-1 0 0 0 0,0-1 0 0 0,0 1 0 0 0,0-1 0 0 0,0-1 0 0 0,-1 1 0 0 0,0-1 0 0 0,0 0 0 0 0,-1 0 0 0 0,0 0 0 0 0,0 0 0 0 0,-1-1 0 0 0,0 0 0 0 0,0 0 0 0 0,-1 0 0 0 0,0 0 0 0 0,0 0 0 0 0,0-8-83 0 0,-1 14 8 0 0,-1 0-1 0 0,0-1 0 0 0,0 1 0 0 0,0-1 0 0 0,-1 1 0 0 0,1 0 0 0 0,0-1 1 0 0,-1 1-1 0 0,0 0 0 0 0,1-1 0 0 0,-1 1 0 0 0,0 0 0 0 0,0 0 0 0 0,0-1 1 0 0,-1 1-1 0 0,1 0 0 0 0,0 0 0 0 0,-1 1 0 0 0,0-1 0 0 0,1 0 0 0 0,-1 0 0 0 0,0 1 1 0 0,0-1-1 0 0,1 1 0 0 0,-1-1 0 0 0,-1 1 0 0 0,1 0 0 0 0,0 0 0 0 0,0 0 1 0 0,0 0-1 0 0,0 0 0 0 0,-1 1 0 0 0,1-1 0 0 0,-2 0-7 0 0,-3 0-6 0 0,-1 0 0 0 0,1 0 0 0 0,-1 0 0 0 0,1 1 0 0 0,-1 0 0 0 0,1 1 0 0 0,-1 0 0 0 0,1 0 0 0 0,-1 0 0 0 0,1 1 0 0 0,0 0 0 0 0,0 0 0 0 0,0 1 0 0 0,0 0 1 0 0,0 0-1 0 0,0 1 0 0 0,1 0 0 0 0,0 0 0 0 0,0 1 0 0 0,0-1 0 0 0,0 1 0 0 0,1 0 0 0 0,-1 1 0 0 0,-2 4 6 0 0,-1 0-9 0 0,1 0 0 0 0,1 0 1 0 0,0 0-1 0 0,0 1 1 0 0,1 1-1 0 0,0-1 0 0 0,1 1 1 0 0,0 0-1 0 0,1 0 1 0 0,1 0-1 0 0,0 0 0 0 0,0 1 1 0 0,1 0-1 0 0,0 5 9 0 0,2-6-1 0 0,1-1 1 0 0,0 0-1 0 0,1 1 1 0 0,0-1-1 0 0,1 0 0 0 0,0 0 1 0 0,1 0-1 0 0,0-1 1 0 0,1 1-1 0 0,0-1 0 0 0,0 0 1 0 0,1 0-1 0 0,0-1 1 0 0,1 1-1 0 0,0-2 0 0 0,1 1 1 0 0,0-1-1 0 0,0 0 1 0 0,0 0-1 0 0,3 0 1 0 0,-1 0-28 0 0,1-1-1 0 0,1 0 1 0 0,-1-1-1 0 0,1 0 1 0 0,0 0-1 0 0,1-1 1 0 0,-1-1-1 0 0,1 0 1 0 0,0-1-1 0 0,0-1 1 0 0,0 0-1 0 0,0 0 1 0 0,0-1-1 0 0,0-1 0 0 0,1 0 1 0 0,1-1 28 0 0,47-23-1966 0 0,-45 10-1805 0 0,-4-2-4295 0 0,-8 8-4189 0 0</inkml:trace>
  <inkml:trace contextRef="#ctx0" brushRef="#br0" timeOffset="5024.561">2419 330 0 0 0,'0'0'810'0'0,"0"0"552"0"0,0 0 167 0 0,0 0 52 0 0,0 0-32 0 0,0 0-230 0 0,0 0-195 0 0,0 0-162 0 0,0 0-36 0 0,0 0 88 0 0,0 0-2 0 0,-20 0 9138 0 0,12 0-10921 0 0,-10 0 3231 0 0,18 0-2406 0 0,0 0 8 0 0,0 0-17 0 0,0 0 20 0 0,-1-19 500 0 0,-85 41-405 0 0,105-29-70 0 0,55-29 84 0 0,-144 90 866 0 0,70-54-1047 0 0,1 0 1 0 0,-1 0 0 0 0,0 1-1 0 0,0-1 1 0 0,1 0-1 0 0,-1 1 1 0 0,0-1 0 0 0,0 0-1 0 0,1 1 1 0 0,-1-1-1 0 0,0 0 1 0 0,0 1-1 0 0,0-1 1 0 0,0 0 0 0 0,0 1-1 0 0,0-1 1 0 0,0 0-1 0 0,0 1 1 0 0,1-1 0 0 0,-1 0-1 0 0,0 1 1 0 0,0-1-1 0 0,-1 1 1 0 0,1-1 0 0 0,0 0-1 0 0,0 1 1 0 0,0-1-1 0 0,0 0 1 0 0,0 1 0 0 0,0-1-1 0 0,0 0 1 0 0,-1 1-1 0 0,1-1 1 0 0,0 0-1 0 0,0 1 1 0 0,0-1 0 0 0,-1 0-1 0 0,1 0 1 0 0,0 1-1 0 0,0-1 1 0 0,-1 0 0 0 0,1 1 6 0 0,38-8-637 0 0,-13-4-570 0 0,-10 3-1353 0 0,-1 2-4558 0 0,-7 2-5028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3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8 218 3265 0 0,'0'0'3222'0'0,"0"0"-472"0"0,0 0-445 0 0,0 0-241 0 0,0 0-164 0 0,0 0-242 0 0,0 0-314 0 0,0 0-288 0 0,0 0-230 0 0,0 0-141 0 0,0 0-70 0 0,-7 7 2146 0 0,40 4-1374 0 0,119-2 636 0 0,-98-10-1650 0 0,308-21 821 0 0,-361 22-1200 0 0,-1 0 24 0 0,0 0-6 0 0,0 0 36 0 0,0 0-23 0 0,0 0 4 0 0,0 0-33 0 0,0 0 18 0 0,0 0 0 0 0,0 0 20 0 0,0 0 19 0 0,0 0-10 0 0,0 0 9 0 0,0 0-19 0 0,0 0 6 0 0,0 0 5 0 0,0 0-7 0 0,0 0 6 0 0,0 0-7 0 0,0 0 4 0 0,0 0 18 0 0,0 0 38 0 0,0 0-34 0 0,-19-1 1585 0 0,-49-42-1431 0 0,57 35-225 0 0,0-1 1 0 0,1 0-1 0 0,-1-1 0 0 0,2 0 1 0 0,-1-1-1 0 0,2 0 1 0 0,-1 0-1 0 0,2-1 0 0 0,-1 0 1 0 0,2 0-1 0 0,-1-1 0 0 0,2 0 1 0 0,-2-4 8 0 0,6 6-1106 0 0,1 6-4695 0 0,0 2-6120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41 1536 0 0,'0'0'3033'0'0,"0"0"-319"0"0,0 0-198 0 0,0 0-80 0 0,0 0-215 0 0,0 0-316 0 0,0 0-409 0 0,0 0-338 0 0,0 0-193 0 0,0 0-97 0 0,0 0-41 0 0,-4-4 4362 0 0,172 6-2708 0 0,8 0-1964 0 0,-112-13-207 0 0,-63 11-293 0 0,-1 0-6 0 0,0 0-1 0 0,0 0-6 0 0,0 0 28 0 0,0 0 4 0 0,0 0-12 0 0,0 0 10 0 0,0 0-9 0 0,0 0-12 0 0,0 0-14 0 0,0 0 9 0 0,0 0 23 0 0,0 0 29 0 0,0 0-45 0 0,0 0-49 0 0,0-12-1342 0 0,0-2-4091 0 0,0 14 4835 0 0,1-3-1200 0 0,0 3-7057 0 0,1 0-3188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5489 0 0,'0'0'3514'0'0,"0"0"-992"0"0,0 0-652 0 0,0 0-198 0 0,0 0-42 0 0,0 0-126 0 0,0 0-282 0 0,0 0-337 0 0,0 0-238 0 0,0 0-108 0 0,0 0-7 0 0,0 0 20 0 0,0 0-6 0 0,11 18 1587 0 0,1-13-1786 0 0,0-1 0 0 0,1-1 0 0 0,-1 0 0 0 0,1 0 0 0 0,0-1 0 0 0,0-1 0 0 0,0 0 0 0 0,0-1 0 0 0,0 0 0 0 0,0-1 0 0 0,0-1-347 0 0,27 1 446 0 0,139-17 489 0 0,-167 12-754 0 0,-12 5-3773 0 0,-3 1-3877 0 0,3 0-5145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3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3 144 0 0 0,'0'0'492'0'0,"0"0"1323"0"0,0 0 434 0 0,0 0 31 0 0,0 0-34 0 0,0 0-120 0 0,0 0-269 0 0,0 0-307 0 0,0 0-339 0 0,0 0-285 0 0,0 0-166 0 0,0 0-47 0 0,0 0-19 0 0,-3-1-31 0 0,65 6 5400 0 0,85-2-4468 0 0,272-3 59 0 0,-319 4-1482 0 0,-65 0-72 0 0,-35-4-90 0 0,0 0 0 0 0,0 0-11 0 0,0 0 8 0 0,0 0 10 0 0,0 0 11 0 0,0 0 1 0 0,0 0 14 0 0,0 0-6 0 0,0 0-14 0 0,0 0 6 0 0,0 0 6 0 0,0 0 1 0 0,0 0-31 0 0,0 0 2 0 0,0 0-16 0 0,0 0 5 0 0,0 0 17 0 0,0 0-13 0 0,0 0 7 0 0,0 0 2 0 0,-22-8 1783 0 0,-110-91-1533 0 0,102 65-1154 0 0,28 24-3812 0 0,1 6-4513 0 0,0 0-4145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38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0 100 576 0 0,'0'0'1230'0'0,"0"0"-293"0"0,0 0 161 0 0,0 0 443 0 0,0 0 300 0 0,0 0-10 0 0,0 0-271 0 0,0 0-321 0 0,0 0-185 0 0,0 0-58 0 0,0 0 2 0 0,0 0-36 0 0,0 0-76 0 0,24 3 2988 0 0,109-80-24 0 0,-99 55-3534 0 0,-30 56 348 0 0,0 0-534 0 0,-1 1-1 0 0,-2 0 0 0 0,-2 0 0 0 0,-1 0 0 0 0,-1 0 0 0 0,-2 0 1 0 0,-8 25-130 0 0,-3 47 57 0 0,1-30-42 0 0,20-151 1481 0 0,-1 57-1493 0 0,0-1 0 0 0,2 1 0 0 0,0 0 0 0 0,1 0 0 0 0,1 1 0 0 0,0 0 0 0 0,1 0 0 0 0,1 1 0 0 0,7-8-3 0 0,5-4 11 0 0,0 2 0 0 0,2 0 0 0 0,1 2 0 0 0,0 0 0 0 0,2 2 0 0 0,13-8-11 0 0,-22 19 7 0 0,-4 0-23 0 0,0 1 0 0 0,1 0 0 0 0,-1 1 0 0 0,2 1 0 0 0,-1 1 0 0 0,1 0 1 0 0,0 1-1 0 0,0 0 0 0 0,1 1 0 0 0,-1 1 0 0 0,9 0 16 0 0,-23 4 0 0 0,-1 0 0 0 0,1 0-1 0 0,-1 0 1 0 0,0 0 0 0 0,1 0 0 0 0,-1 0-1 0 0,0 1 1 0 0,0-1 0 0 0,1 0-1 0 0,-1 1 1 0 0,0-1 0 0 0,0 1 0 0 0,-1-1-1 0 0,1 1 1 0 0,0-1 0 0 0,0 1-1 0 0,-1 0 1 0 0,1-1 0 0 0,-1 1 0 0 0,1 0-1 0 0,-1-1 1 0 0,0 1 0 0 0,0 0-1 0 0,0 0 1 0 0,0-1 0 0 0,0 1 0 0 0,0 0-1 0 0,0 0 1 0 0,-1-1 0 0 0,1 1-1 0 0,0 0 1 0 0,-1-1 0 0 0,0 1 0 0 0,1 7 13 0 0,-16 98 157 0 0,-30 109-174 0 0,27-164 46 0 0,27-116 630 0 0,6 33-680 0 0,1 1 0 0 0,2 0-1 0 0,1 0 1 0 0,1 2 0 0 0,1 1-1 0 0,2 0 1 0 0,1 1 0 0 0,1 2-1 0 0,1 0 1 0 0,0 2 0 0 0,2 1-1 0 0,18-11 9 0 0,-37 27-14 0 0,1-1 0 0 0,0 2 0 0 0,0-1 0 0 0,0 1 0 0 0,0 1 0 0 0,1 0-1 0 0,-1 0 1 0 0,1 0 0 0 0,0 1 0 0 0,0 1 0 0 0,0 0 0 0 0,0 0-1 0 0,2 1 15 0 0,-10 2 3 0 0,1-1 0 0 0,-1 1-1 0 0,0 0 1 0 0,0 0-1 0 0,0 0 1 0 0,0 1 0 0 0,0-1-1 0 0,-1 0 1 0 0,1 1-1 0 0,-1-1 1 0 0,1 1 0 0 0,-1-1-1 0 0,0 1 1 0 0,0 0 0 0 0,0 0-1 0 0,0-1 1 0 0,0 1-1 0 0,-1 0 1 0 0,0 0 0 0 0,1 0-1 0 0,-1 0 1 0 0,0 3-3 0 0,2 24 64 0 0,-1 1 0 0 0,-1-1 0 0 0,-2 1 0 0 0,-1-1-1 0 0,-6 23-63 0 0,3-8 42 0 0,-19 83-10 0 0,17-77 15 0 0,8-50-58 0 0,0-1 17 0 0,0 0 4 0 0,0-3-378 0 0,0 2 179 0 0,5-10-4061 0 0,0 4-3129 0 0,0 3-5196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9 968 0 0,'0'0'1470'0'0,"0"0"52"0"0,0 0 313 0 0,0 0 342 0 0,0 0 84 0 0,0 0-299 0 0,0 0-489 0 0,0 0-443 0 0,0 0-251 0 0,0 0-67 0 0,0 0 1 0 0,2 1-574 0 0,7 2 10419 0 0,-54 0-9475 0 0,7 0-1019 0 0,1 2 1 0 0,0 1-1 0 0,0 2 0 0 0,1 1 1 0 0,-8 4-65 0 0,-115 46 320 0 0,144-45 162 0 0,15-13-460 0 0,0-1-12 0 0,0 0-2 0 0,40 29 195 0 0,-23-22-149 0 0,0-1-1 0 0,1 0 1 0 0,0-1-1 0 0,1-1 1 0 0,-1-1-1 0 0,0-1 1 0 0,1 0-1 0 0,0-1 1 0 0,-1-1 0 0 0,10-2-54 0 0,65 5 175 0 0,-32 1-39 0 0,-64 8 7 0 0,-10 1-125 0 0,-96 76 182 0 0,-125 41-116 0 0,223-124-83 0 0,1 1 0 0 0,0 0-1 0 0,1 1 1 0 0,0 0 0 0 0,0 0-1 0 0,1 1 1 0 0,-1 0 0 0 0,2 0-1 0 0,0 1 1 0 0,-3 4-1 0 0,9-12-1 0 0,0 0 1 0 0,-1 0-1 0 0,1 0 1 0 0,0 0-1 0 0,0 0 1 0 0,0 0-1 0 0,0 0 1 0 0,1 1-1 0 0,-1-1 0 0 0,1 0 1 0 0,-1 1-1 0 0,1-1 1 0 0,0 0-1 0 0,0 1 1 0 0,0-1-1 0 0,0 0 0 0 0,0 1 1 0 0,0-1-1 0 0,1 0 1 0 0,-1 1-1 0 0,1-1 1 0 0,0 0-1 0 0,-1 1 1 0 0,1-1-1 0 0,0 0 0 0 0,0 0 1 0 0,1 0-1 0 0,-1 0 1 0 0,0 0-1 0 0,1 0 1 0 0,-1 0-1 0 0,1-1 0 0 0,-1 1 1 0 0,1 0-1 0 0,0-1 1 0 0,0 1-1 0 0,0-1 1 0 0,1 1 0 0 0,123 9 233 0 0,-93-11-178 0 0,3-2 49 0 0,0-2-1 0 0,0-1 1 0 0,-1-1 0 0 0,0-3 0 0 0,0 0 0 0 0,14-8-104 0 0,16 3 220 0 0,-64 14-199 0 0,-1 0 7 0 0,0 0 11 0 0,0 0-18 0 0,0 0-6 0 0,0 0 1 0 0,0 0 20 0 0,0 0-19 0 0,0 0-28 0 0,0 0-21 0 0,0 0 32 0 0,0 0 15 0 0,0 0-6 0 0,0 0-26 0 0,0-23-2961 0 0,4 10-967 0 0,2 5-3620 0 0,-6 8 7382 0 0,4-4-12744 0 0</inkml:trace>
  <inkml:trace contextRef="#ctx0" brushRef="#br0" timeOffset="597.377">1083 57 5585 0 0,'0'0'2449'0'0,"0"0"-389"0"0,0 0-89 0 0,0 0 79 0 0,0 0-51 0 0,0 0-237 0 0,0 0-349 0 0,0 0-292 0 0,0 0-169 0 0,0 0-81 0 0,0 0-72 0 0,0 0-85 0 0,0 0-108 0 0,7 11 1194 0 0,9 100 1025 0 0,-14-89-2709 0 0,-1 0 1 0 0,-1 0 0 0 0,0 0 0 0 0,-2 0-1 0 0,-1-1 1 0 0,-4 17-117 0 0,-6 13 114 0 0,-17 88 25 0 0,29-109-132 0 0,1-29-19 0 0,0-1-9 0 0,0 0-21 0 0,0 0 22 0 0,0 0-5 0 0,0 0 10 0 0,0 0 14 0 0,0 0-16 0 0,1-20-783 0 0,16-27-1452 0 0,-8 24-754 0 0,-1 0-4326 0 0,-6 14-4509 0 0</inkml:trace>
  <inkml:trace contextRef="#ctx0" brushRef="#br0" timeOffset="914.746">772 16 3457 0 0,'0'0'3024'0'0,"0"0"-684"0"0,0 0-209 0 0,0 0 42 0 0,0 0-29 0 0,0 0-292 0 0,0 0-426 0 0,0 0-447 0 0,0 0-419 0 0,0 0-220 0 0,0 0-99 0 0,0 0 40 0 0,0 0 154 0 0,5 10 811 0 0,88 2 1434 0 0,235-26 4 0 0,-140-8-2142 0 0,-164 21-803 0 0,-20 5-2533 0 0,-11 6-3950 0 0,3-9-4358 0 0</inkml:trace>
  <inkml:trace contextRef="#ctx0" brushRef="#br0" timeOffset="1209.226">750 480 10050 0 0,'0'0'2733'0'0,"0"0"-856"0"0,0 0-496 0 0,0 0-173 0 0,0 0-136 0 0,0 0-70 0 0,0 0-41 0 0,0 0-99 0 0,0 0-46 0 0,0 0-60 0 0,0 0-77 0 0,0 0-47 0 0,0 0-10 0 0,18 8-17 0 0,62 21-31 0 0,-5-22 426 0 0,-29-9-667 0 0,0-3 0 0 0,0-2 1 0 0,-1-1-1 0 0,13-7-333 0 0,43-7 75 0 0,-29 6-687 0 0,-41 7-6347 0 0,-25 9-5218 0 0</inkml:trace>
  <inkml:trace contextRef="#ctx0" brushRef="#br0" timeOffset="2065.692">1456 429 0 0 0,'0'0'1310'0'0,"0"0"-195"0"0,0 0 31 0 0,0 0 239 0 0,0 0 146 0 0,0 0-32 0 0,0 0-114 0 0,0 0-182 0 0,0 0-83 0 0,0 0 3 0 0,0 0-4 0 0,0 0-29 0 0,0 0-89 0 0,-5 20-100 0 0,-27 96 1259 0 0,37-117 6369 0 0,14-28-8740 0 0,-15 22 844 0 0,11-14-567 0 0,2 2 0 0 0,0-1-1 0 0,1 2 1 0 0,1 1-1 0 0,1 0 1 0 0,0 1 0 0 0,1 1-1 0 0,1 1 1 0 0,0 1-1 0 0,19-8-65 0 0,-39 20 0 0 0,-1 1-1 0 0,1-1 0 0 0,-1 1 0 0 0,1-1 1 0 0,-1 1-1 0 0,1-1 0 0 0,0 1 0 0 0,-1 0 0 0 0,1 0 1 0 0,0 0-1 0 0,-1 0 0 0 0,1 0 0 0 0,0 0 1 0 0,-1 0-1 0 0,1 0 0 0 0,0 1 0 0 0,-1-1 1 0 0,1 1-1 0 0,-1-1 0 0 0,1 1 0 0 0,-1 0 0 0 0,1-1 1 0 0,-1 1-1 0 0,1 0 0 0 0,-1 0 0 0 0,0 0 1 0 0,1 0-1 0 0,-1 0 0 0 0,0 0 0 0 0,0 1 0 0 0,0-1 1 0 0,0 0-1 0 0,0 1 0 0 0,0-1 0 0 0,0 0 1 0 0,0 1-1 0 0,-1-1 0 0 0,1 1 0 0 0,0 0 0 0 0,-1-1 1 0 0,1 1-1 0 0,-1-1 0 0 0,0 1 0 0 0,0 0 1 0 0,1-1-1 0 0,-1 1 0 0 0,0 0 0 0 0,0-1 0 0 0,-1 1 1 0 0,1 0-1 0 0,0-1 0 0 0,-1 1 0 0 0,1 0 1 0 0,0-1-1 0 0,-1 2 1 0 0,-1 76 18 0 0,2-79-14 0 0,0 0-13 0 0,4 1 13 0 0,1-1 0 0 0,0 0-1 0 0,-1 0 1 0 0,1 0 0 0 0,0-1 0 0 0,-1 0-1 0 0,1 0 1 0 0,-1 0 0 0 0,1 0 0 0 0,-1-1-1 0 0,1 0 1 0 0,-1 0 0 0 0,0 0 0 0 0,0 0-1 0 0,0 0 1 0 0,2-3-4 0 0,163-94 39 0 0,-163 132-54 0 0,-26 73 189 0 0,9-13-226 0 0,29-80-1106 0 0,-6-12-6329 0 0,-7-1 2048 0 0,0 0-7221 0 0</inkml:trace>
  <inkml:trace contextRef="#ctx0" brushRef="#br0" timeOffset="2650.84">2198 465 13843 0 0,'0'0'1502'0'0,"0"0"-305"0"0,0 0 183 0 0,0 0 216 0 0,0 0-21 0 0,0 0-318 0 0,0 0-357 0 0,0 0-256 0 0,0 0-139 0 0,0 0-71 0 0,0 0-88 0 0,0 0-46 0 0,0 0-72 0 0,4 31-63 0 0,12 92-37 0 0,-23-51 112 0 0,-26 15 114 0 0,33-87-296 0 0,0 0 8 0 0,0 0 34 0 0,0 0 25 0 0,0 0 18 0 0,0 0 37 0 0,0 0 24 0 0,0 0 5 0 0,0-28 358 0 0,2 16-555 0 0,0 1 0 0 0,1-1 0 0 0,0 1 0 0 0,1 0 0 0 0,0 0 0 0 0,1 0 0 0 0,0 1 0 0 0,1 0 0 0 0,0 0 0 0 0,0 0 1 0 0,1 1-1 0 0,1-1 0 0 0,7-6-12 0 0,-5 3 11 0 0,1-4-5 0 0,0 0-1 0 0,2 1 0 0 0,0 1 1 0 0,1 0-1 0 0,0 0 1 0 0,1 1-1 0 0,1 1 1 0 0,0 1-1 0 0,1 0 1 0 0,0 1-1 0 0,1 1 1 0 0,0 1-1 0 0,1 0 1 0 0,-1 2-1 0 0,2 0 1 0 0,-1 1-1 0 0,1 0 1 0 0,0 2-1 0 0,15-2-5 0 0,-29 6 14 0 0,0 1 0 0 0,0-1-1 0 0,0 1 1 0 0,-1 0 0 0 0,1 1 0 0 0,0-1 0 0 0,0 1-1 0 0,-1 0 1 0 0,1 1 0 0 0,-1-1 0 0 0,0 1-1 0 0,0 0 1 0 0,0 0 0 0 0,0 1 0 0 0,0 0 0 0 0,-1 0-1 0 0,0 0 1 0 0,1 0 0 0 0,-2 0 0 0 0,1 1-1 0 0,0 0 1 0 0,-1 0 0 0 0,0 0 0 0 0,1 1-14 0 0,-2-3 36 0 0,-1 0 0 0 0,1 1 0 0 0,0-1 0 0 0,-1 1 0 0 0,0-1-1 0 0,0 1 1 0 0,0-1 0 0 0,0 1 0 0 0,0 0 0 0 0,-1-1 0 0 0,0 1 0 0 0,0 0 0 0 0,0 0 0 0 0,0-1 0 0 0,0 1 0 0 0,-1 0 0 0 0,0-1 0 0 0,1 1 0 0 0,-1 0 0 0 0,-1-1 0 0 0,1 1 0 0 0,0-1 0 0 0,-1 0-1 0 0,0 1 1 0 0,0-1 0 0 0,0 0 0 0 0,0 0 0 0 0,0 0 0 0 0,-1 0 0 0 0,1-1 0 0 0,-1 1 0 0 0,0-1 0 0 0,0 1 0 0 0,0-1 0 0 0,0 0 0 0 0,0 0 0 0 0,0 0 0 0 0,0 0 0 0 0,-1-1 0 0 0,1 0 0 0 0,-1 1-1 0 0,0-1-35 0 0,-4 2-19 0 0,0-1-1 0 0,0 0 0 0 0,0 0 1 0 0,0 0-1 0 0,0-1 0 0 0,-1-1 1 0 0,1 1-1 0 0,0-1 0 0 0,0-1 0 0 0,-1 1 1 0 0,1-1-1 0 0,0-1 0 0 0,0 0 1 0 0,0 0-1 0 0,0 0 0 0 0,0-1 0 0 0,0 0 1 0 0,1-1-1 0 0,-1 0 0 0 0,1 0 1 0 0,0 0-1 0 0,0-1 0 0 0,1 0 0 0 0,0-1 1 0 0,-1 1-1 0 0,2-1 0 0 0,-4-3 20 0 0,-13-32-1541 0 0,13 12-5599 0 0,7 21-5099 0 0</inkml:trace>
  <inkml:trace contextRef="#ctx0" brushRef="#br0" timeOffset="7332.897">0 929 0 0 0,'0'0'1200'0'0,"0"0"333"0"0,0 0 150 0 0,0 0 97 0 0,0 0-36 0 0,0 0-207 0 0,0 0-305 0 0,0 0-311 0 0,0 0-247 0 0,0 0-105 0 0,3 8 1873 0 0,71 4 2752 0 0,44-12-2717 0 0,-52-1-1466 0 0,465-29 1828 0 0,-14 19-2201 0 0,-103-29-121 0 0,-260 18-310 0 0,-98 22-171 0 0,-56 0-47 0 0,1 0 3 0 0,0 0 8 0 0,-1 0 4 0 0,0 0-9 0 0,0 0 0 0 0,0 0 10 0 0,0 0 4 0 0,0 0 6 0 0,0 0 1 0 0,0 0 0 0 0,0 0-1 0 0,0 0-6 0 0,0 0 2 0 0,0 0 5 0 0,0 0-15 0 0,0 0 14 0 0,0 0 10 0 0,0 0-13 0 0,0 0-3 0 0,0 0 7 0 0,0 0 6 0 0,0 0-5 0 0,0 0-5 0 0,0 0-13 0 0,0 0 3 0 0,0 0-3 0 0,0 0 13 0 0,0 0 3 0 0,0 0-9 0 0,0 0-7 0 0,0 0 9 0 0,0 0-15 0 0,0 0-15 0 0,0 0-5 0 0,19 0 116 0 0,266 0 372 0 0,-211-8-416 0 0,2 1 82 0 0,55-4 101 0 0,-107 3-851 0 0,-28 5-65 0 0,-2 0-1751 0 0,1 2-2221 0 0,-2-2-7792 0 0</inkml:trace>
  <inkml:trace contextRef="#ctx0" brushRef="#br0" timeOffset="14730.311">3087 738 0 0 0,'0'0'591'0'0,"0"0"897"0"0,0 0 196 0 0,0 0-197 0 0,0 0-16 0 0,0 0 10 0 0,0 0 42 0 0,-6-1 152 0 0,-1-1-1027 0 0,-21-2 3205 0 0,27 4-2612 0 0,1 0-146 0 0,0 0-163 0 0,0 0-118 0 0,0 0-75 0 0,0 0-31 0 0,0 0-40 0 0,0 0-54 0 0,0 0-48 0 0,0 0-74 0 0,0 0-66 0 0,25 0 2016 0 0,254-27 348 0 0,-61-1-2140 0 0,-207 28-674 0 0,-4-7 8 0 0,-32 13-9266 0 0,14 1 6035 0 0,2-3-3334 0 0,2 0-4347 0 0</inkml:trace>
  <inkml:trace contextRef="#ctx0" brushRef="#br0" timeOffset="15627.722">3146 904 0 0 0,'0'0'1023'0'0,"0"0"592"0"0,0 0 85 0 0,0 0-137 0 0,0 0-212 0 0,0 0-231 0 0,0 0-110 0 0,0 0-71 0 0,0 0-58 0 0,0 0-43 0 0,0 0-18 0 0,0 0 3 0 0,-4 6 13 0 0,-18 32 1742 0 0,23-38-2349 0 0,-1 0 0 0 0,0 0-1 0 0,1 0 1 0 0,-1 0 0 0 0,0 0 0 0 0,1 0-1 0 0,-1 1 1 0 0,0-1 0 0 0,1 0 0 0 0,-1 0 0 0 0,0 0-1 0 0,1 1 1 0 0,-1-1 0 0 0,0 0 0 0 0,0 0-1 0 0,1 1 1 0 0,-1-1 0 0 0,0 0 0 0 0,0 1 0 0 0,1-1-1 0 0,-1 0 1 0 0,0 1 0 0 0,0-1 0 0 0,0 0-1 0 0,0 1 1 0 0,0-1 0 0 0,0 0 0 0 0,1 1 0 0 0,-1-1-1 0 0,0 0 1 0 0,0 1 0 0 0,0-1 0 0 0,0 1 0 0 0,0-1-1 0 0,0 0 1 0 0,0 1 0 0 0,-1-1 0 0 0,1 0-1 0 0,0 1 1 0 0,0-1 0 0 0,0 0 0 0 0,0 1 0 0 0,0-1-1 0 0,0 0 1 0 0,-1 1 0 0 0,1-1 0 0 0,0 0-1 0 0,0 1 1 0 0,-1-1 0 0 0,1 0 0 0 0,0 0 0 0 0,0 1-229 0 0,11-1-853 0 0,33-3 1372 0 0,0-2 1 0 0,-1-1-1 0 0,0-3 1 0 0,26-8-520 0 0,68-13 548 0 0,-19 4-202 0 0,-106 26-361 0 0,-5-1 110 0 0,-6-1 235 0 0,-1 1-402 0 0,0 1-31 0 0,0 0-52 0 0,0 0-43 0 0,-1-11-4799 0 0,4 4-5592 0 0,-1 3-2027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46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135 149 2449 0 0,'0'0'3012'0'0,"0"0"-886"0"0,0 0-455 0 0,0 0 92 0 0,0 0 189 0 0,0 0 88 0 0,0 0-137 0 0,0 0-334 0 0,0 0-328 0 0,0 0-275 0 0,0 0-192 0 0,5-11-125 0 0,18-44 382 0 0,-23 55-616 0 0,0 0-70 0 0,-4 31-142 0 0,-1-1 0 0 0,-2 0-1 0 0,-1 0 1 0 0,-1 0-1 0 0,-1-1 1 0 0,-2-1 0 0 0,-1 0-1 0 0,-1 0 1 0 0,-1-2-1 0 0,-2 1 1 0 0,-18 21-203 0 0,32-43 6 0 0,2-5-6 0 0,1 0 1 0 0,-1 0 0 0 0,1 0 0 0 0,-1 1-1 0 0,1-1 1 0 0,-1 0 0 0 0,1 1-1 0 0,-1-1 1 0 0,1 0 0 0 0,-1 1-1 0 0,1-1 1 0 0,-1 1 0 0 0,1-1 0 0 0,0 0-1 0 0,-1 1 1 0 0,1-1 0 0 0,0 1-1 0 0,-1-1 1 0 0,1 1 0 0 0,0-1 0 0 0,0 1-1 0 0,-1 0 1 0 0,1-1 0 0 0,0 1-1 0 0,0-1 1 0 0,0 1 0 0 0,0-1 0 0 0,0 1-1 0 0,0 0 1 0 0,0-1 0 0 0,0 1-1 0 0,0-1 1 0 0,0 1 0 0 0,0 0-1 0 0,0-1 1 0 0,0 1 0 0 0,1-1 0 0 0,-1 1-1 0 0,0-1 1 0 0,0 1 0 0 0,1-1-1 0 0,-1 1 1 0 0,0-1 0 0 0,1 1 0 0 0,-1-1-1 0 0,0 1 1 0 0,1-1 0 0 0,-1 1-1 0 0,1-1 1 0 0,-1 0 0 0 0,0 1 0 0 0,1-1-1 0 0,79 8 580 0 0,150-24 529 0 0,-154 6-826 0 0,-76-13-2342 0 0,0 4-1228 0 0,0 6-3882 0 0,0 5-3353 0 0</inkml:trace>
  <inkml:trace contextRef="#ctx0" brushRef="#br0" timeOffset="332.904">500 57 6481 0 0,'0'0'2717'0'0,"0"0"-419"0"0,0 0-198 0 0,0 0-121 0 0,0 0-104 0 0,0 0-204 0 0,0 0-313 0 0,0 0-292 0 0,0 0-280 0 0,0 0-171 0 0,0 0-95 0 0,0 0-4 0 0,0 0-17 0 0,-3 10 11 0 0,-60 187 2090 0 0,16 105-1756 0 0,7-144-493 0 0,22-118-338 0 0,18-40-41 0 0,0 0 11 0 0,0 0-12 0 0,0 0-6 0 0,0 0 11 0 0,0 0-9 0 0,0 0 2 0 0,0 0-16 0 0,0 0-23 0 0,31-47-6932 0 0,-25 39 1477 0 0,-3 1-6208 0 0</inkml:trace>
  <inkml:trace contextRef="#ctx0" brushRef="#br0" timeOffset="585.035">610 573 9706 0 0,'0'0'2399'0'0,"0"0"-641"0"0,0 0-110 0 0,0 0 153 0 0,0 0 16 0 0,0 0-206 0 0,0 0-356 0 0,0 0-229 0 0,0 0-146 0 0,0 0-92 0 0,0 0-70 0 0,0 0-179 0 0,0 0-131 0 0,-1 16-75 0 0,-3 53-52 0 0,-14 7-185 0 0,39-113-3840 0 0,-10 24-2623 0 0,-3 5-5705 0 0</inkml:trace>
  <inkml:trace contextRef="#ctx0" brushRef="#br0" timeOffset="1166.222">837 164 10938 0 0,'0'0'2261'0'0,"0"0"-509"0"0,0 0-170 0 0,0 0-23 0 0,0 0-108 0 0,0 0-244 0 0,0 0-275 0 0,0 0-247 0 0,0 0-155 0 0,0 0-23 0 0,0 0-34 0 0,0 0-7 0 0,18-10 2 0 0,115-60 819 0 0,-122 65-1161 0 0,0 1 0 0 0,0 0 1 0 0,0 0-1 0 0,0 1 1 0 0,1 1-1 0 0,-1 0 1 0 0,1 1-1 0 0,0 0 0 0 0,-1 0 1 0 0,13 2-127 0 0,-22 0 2 0 0,0-1 1 0 0,-1 1-1 0 0,1 0 0 0 0,0 0 1 0 0,0 0-1 0 0,0 0 1 0 0,-1 1-1 0 0,1-1 0 0 0,-1 0 1 0 0,1 1-1 0 0,-1-1 1 0 0,1 1-1 0 0,-1-1 0 0 0,0 1 1 0 0,0 0-1 0 0,0-1 1 0 0,0 1-1 0 0,0 0 0 0 0,0 0 1 0 0,0 0-1 0 0,-1 0 1 0 0,1 0-1 0 0,-1 0 0 0 0,1 0 1 0 0,-1 0-1 0 0,0 0 0 0 0,0 0 1 0 0,0 0-1 0 0,0 0 1 0 0,0 0-1 0 0,0 0 0 0 0,0 0 1 0 0,-1 1-3 0 0,-18 71 216 0 0,-80 75 49 0 0,62-100-254 0 0,6-8 24 0 0,18-28-31 0 0,2 1 0 0 0,-1 0-1 0 0,2 0 1 0 0,0 2 0 0 0,1-1 0 0 0,0 1-1 0 0,1 0 1 0 0,1 1 0 0 0,1-1-1 0 0,0 2 1 0 0,1-1 0 0 0,1 0 0 0 0,-1 14-4 0 0,5-28 7 0 0,0 0 1 0 0,1 0-1 0 0,-1 0 1 0 0,1 0-1 0 0,0 0 1 0 0,0 0-1 0 0,0 0 1 0 0,0-1-1 0 0,0 1 1 0 0,1 0-1 0 0,-1 0 0 0 0,1-1 1 0 0,0 1-1 0 0,-1-1 1 0 0,1 1-1 0 0,0-1 1 0 0,1 0-1 0 0,-1 0 1 0 0,0 0-1 0 0,1 0 1 0 0,-1 0-1 0 0,1-1 1 0 0,-1 1-1 0 0,1-1 1 0 0,0 1-1 0 0,0-1 1 0 0,-1 0-1 0 0,1 0 1 0 0,0 0-1 0 0,0-1 1 0 0,1 1-8 0 0,96 9 752 0 0,-98-10-723 0 0,10-2-3 0 0,0-1 0 0 0,-1 0 0 0 0,1 0 0 0 0,-1-1 0 0 0,0 0 0 0 0,0-1 0 0 0,-1 0 0 0 0,1-1 0 0 0,-1 0 0 0 0,0-1 0 0 0,-1 0 0 0 0,1 0 0 0 0,6-9-26 0 0,13-20-911 0 0,-22 22-2517 0 0,-4 2-4675 0 0,-3 8-4046 0 0</inkml:trace>
  <inkml:trace contextRef="#ctx0" brushRef="#br0" timeOffset="1801.748">1457 91 10314 0 0,'0'0'2523'0'0,"0"0"-366"0"0,0 0-181 0 0,0 0-33 0 0,0 0-169 0 0,0 0-246 0 0,0 0-342 0 0,0 0-342 0 0,0 0-244 0 0,0 0-146 0 0,0 0-81 0 0,0 0-65 0 0,0 0-20 0 0,0-5-9 0 0,1 2-245 0 0,-1 1-1 0 0,1 0 1 0 0,0-1 0 0 0,0 1-1 0 0,0 0 1 0 0,0-1-1 0 0,0 1 1 0 0,1 0 0 0 0,-1 0-1 0 0,0 0 1 0 0,1 0 0 0 0,0 1-1 0 0,-1-1 1 0 0,1 0-1 0 0,0 1 1 0 0,0-1 0 0 0,0 1-1 0 0,0-1 1 0 0,0 1 0 0 0,1 0-1 0 0,-1 0 1 0 0,0 0-1 0 0,0 0 1 0 0,1 0 0 0 0,-1 1-1 0 0,1-1 1 0 0,-1 1 0 0 0,1-1-34 0 0,136-15 872 0 0,-126 16-859 0 0,-12 0-10 0 0,0 0 1 0 0,1 0-1 0 0,-1 0 0 0 0,0 0 1 0 0,0 0-1 0 0,0 1 1 0 0,1-1-1 0 0,-1 0 0 0 0,0 1 1 0 0,0-1-1 0 0,0 0 0 0 0,0 1 1 0 0,0-1-1 0 0,0 1 0 0 0,0 0 1 0 0,0-1-1 0 0,0 1 0 0 0,0 0 1 0 0,0 0-1 0 0,0-1 0 0 0,0 1 1 0 0,0 0-1 0 0,-1 0 0 0 0,1 0 1 0 0,0 0-1 0 0,-1 0 1 0 0,1 0-1 0 0,-1 0 0 0 0,1 1 1 0 0,-1-1-1 0 0,1 0 0 0 0,-1 0 1 0 0,0 0-1 0 0,0 0 0 0 0,1 1 1 0 0,-1-1-1 0 0,0 0 0 0 0,0 0 1 0 0,0 0-1 0 0,0 1 0 0 0,0-1 1 0 0,-1 0-1 0 0,1 0 0 0 0,0 0 1 0 0,-1 0-1 0 0,1 1-3 0 0,-23 52 166 0 0,-79 86-19 0 0,100-136-149 0 0,1 1 1 0 0,1-1 0 0 0,-1 0-1 0 0,1 1 1 0 0,-1-1-1 0 0,1 0 1 0 0,0 1 0 0 0,1-1-1 0 0,-1 0 1 0 0,1 0-1 0 0,0 1 1 0 0,0-1-1 0 0,0 0 1 0 0,0 0 0 0 0,1 0-1 0 0,0 0 1 0 0,0 0-1 0 0,0 0 1 0 0,0-1 0 0 0,1 1-1 0 0,-1 0 1 0 0,1-1-1 0 0,0 0 1 0 0,0 0 0 0 0,0 0-1 0 0,0 0 1 0 0,1 0-1 0 0,-1-1 1 0 0,1 1 0 0 0,-1-1-1 0 0,1 0 1 0 0,0 0-1 0 0,0 0 1 0 0,0-1-1 0 0,4 1 2 0 0,67 58-5 0 0,-71-53 8 0 0,0 1-1 0 0,0-1 1 0 0,-1 1-1 0 0,0 0 1 0 0,-1 0-1 0 0,1 0 1 0 0,-2 0-1 0 0,1 0 1 0 0,-1 1-1 0 0,0-1 1 0 0,-1 1-1 0 0,0-1 1 0 0,0 0-1 0 0,-2 6-2 0 0,2 2 5 0 0,-2-8 29 0 0,-1 0-1 0 0,-1-1 1 0 0,1 0-1 0 0,-1 0 1 0 0,0 0-1 0 0,-1 0 1 0 0,1-1 0 0 0,-1 1-1 0 0,-1-1 1 0 0,1 0-1 0 0,-1-1 1 0 0,0 1-1 0 0,0-1 1 0 0,-1-1-1 0 0,0 1 1 0 0,0-1 0 0 0,0 0-1 0 0,0 0 1 0 0,-6 1-34 0 0,-2 2 54 0 0,0-1 1 0 0,0 0 0 0 0,-1-1-1 0 0,1-1 1 0 0,-1-1 0 0 0,0 0-1 0 0,0-1 1 0 0,-1-1 0 0 0,1 0-1 0 0,-13-1-54 0 0,29-1-2 0 0,-1 1-1 0 0,0 0 1 0 0,0 0-1 0 0,0-1 1 0 0,0 1-1 0 0,0 0 1 0 0,0-1-1 0 0,0 1 0 0 0,1-1 1 0 0,-1 1-1 0 0,0-1 1 0 0,0 0-1 0 0,1 1 1 0 0,-1-1-1 0 0,0 0 1 0 0,1 1-1 0 0,-1-1 0 0 0,1 0 1 0 0,-1 0-1 0 0,1 0 1 0 0,-1 0-1 0 0,1 1 1 0 0,-1-1-1 0 0,1 0 1 0 0,0 0-1 0 0,0 0 0 0 0,-1 0 1 0 0,1 0-1 0 0,0 0 1 0 0,0 0-1 0 0,0 0 1 0 0,0 0-1 0 0,0 0 1 0 0,0 0-1 0 0,0 0 0 0 0,0 0 1 0 0,1 1-1 0 0,-1-1 1 0 0,0 0-1 0 0,0 0 1 0 0,1 0-1 0 0,-1 0 1 0 0,1 0-1 0 0,-1 0 0 0 0,1 1 1 0 0,-1-1-1 0 0,1 0 1 0 0,0 0 2 0 0,12-26-3578 0 0,1 10-9416 0 0,-10 13 406 0 0</inkml:trace>
  <inkml:trace contextRef="#ctx0" brushRef="#br0" timeOffset="3840.215">2188 68 4681 0 0,'0'0'2219'0'0,"0"0"-477"0"0,0 0-139 0 0,0 0 47 0 0,0 0 38 0 0,0 0-114 0 0,0 0-265 0 0,0 0-317 0 0,0 0-247 0 0,0 0-143 0 0,0 0-15 0 0,0 0 16 0 0,0 0 0 0 0,0 0-6 0 0,0 0-45 0 0,0 0-56 0 0,0 0-53 0 0,0 16 1174 0 0,-2 17-1177 0 0,-1 1 1 0 0,-1-1-1 0 0,-2 0 1 0 0,-2 0-1 0 0,0 0 1 0 0,-5 6-441 0 0,-86 303 324 0 0,76-282-340 0 0,8-25-1575 0 0,27-88-3993 0 0,2 21-4444 0 0,-10 23-23 0 0</inkml:trace>
  <inkml:trace contextRef="#ctx0" brushRef="#br0" timeOffset="4505.683">2125 172 3601 0 0,'0'0'2158'0'0,"0"0"-359"0"0,0 0-56 0 0,0 0 93 0 0,0 0 56 0 0,0 0-114 0 0,0 0-251 0 0,0 0-307 0 0,0 0-285 0 0,0 0-199 0 0,0 0-87 0 0,0 0-57 0 0,2-9-30 0 0,6-25-44 0 0,-7 39 2808 0 0,-1 33-2362 0 0,-2 0-648 0 0,1-1 0 0 0,1 1 1 0 0,3 0-1 0 0,0-1 0 0 0,4 4-316 0 0,2 43 232 0 0,14 54-68 0 0,-21-131-154 0 0,0-1 1 0 0,1 0 0 0 0,-1 0 0 0 0,1 0 0 0 0,0 0 0 0 0,1 0 0 0 0,-1 0-1 0 0,1-1 1 0 0,0 0 0 0 0,1 0 0 0 0,-1 0 0 0 0,1 0 0 0 0,0-1 0 0 0,4 4-11 0 0,-8-8 31 0 0,0 0 0 0 0,1 1 1 0 0,-1-1-1 0 0,0 0 1 0 0,1 0-1 0 0,-1 0 1 0 0,1 0-1 0 0,-1 0 0 0 0,0 0 1 0 0,1 0-1 0 0,-1 0 1 0 0,1-1-1 0 0,-1 1 1 0 0,0 0-1 0 0,0-1 0 0 0,1 1 1 0 0,-1-1-1 0 0,0 0 1 0 0,0 1-1 0 0,1-1 1 0 0,-1 0-1 0 0,0 0 0 0 0,0 1 1 0 0,0-1-1 0 0,0 0 1 0 0,0 0-1 0 0,0 0 1 0 0,0-1-1 0 0,-1 1 0 0 0,1 0 1 0 0,0 0-1 0 0,0 0 1 0 0,-1-1-1 0 0,1 1 1 0 0,-1 0-1 0 0,1 0 0 0 0,-1-1 1 0 0,0 1-1 0 0,1 0 1 0 0,-1-1-32 0 0,8-12 2 0 0,9-19 119 0 0,0-1 0 0 0,-3-1 1 0 0,-1 0-1 0 0,-1-1 0 0 0,-2-1 1 0 0,3-24-122 0 0,1 5 92 0 0,22-139 201 0 0,-35 166-220 0 0,-1 28-46 0 0,0 1 0 0 0,0 0 4 0 0,0 0-2 0 0,0 0-16 0 0,0 0-23 0 0,0 0-5 0 0,0 0 6 0 0,0 0-1 0 0,0 0 0 0 0,0 0 4 0 0,0 0-34 0 0,0 0-17 0 0,0 0-21 0 0,0 0-34 0 0,0 0-22 0 0,0 0-76 0 0,-5 8-10803 0 0,4-5-971 0 0</inkml:trace>
  <inkml:trace contextRef="#ctx0" brushRef="#br0" timeOffset="5537.68">2595 481 0 0 0,'0'0'1274'0'0,"0"0"1007"0"0,0 0 103 0 0,0 0-373 0 0,0 0-388 0 0,0 0-272 0 0,0 0-144 0 0,0 0-58 0 0,0 0-29 0 0,0 0-54 0 0,0 0-60 0 0,0 0-68 0 0,0 0-47 0 0,7 0 462 0 0,-6 0 5464 0 0,-21-2-6157 0 0,16 1-635 0 0,0 0 0 0 0,0 1 1 0 0,0-1-1 0 0,0 1 0 0 0,0 0 1 0 0,0 0-1 0 0,0 1 1 0 0,-1-1-1 0 0,1 1 0 0 0,0-1 1 0 0,1 1-1 0 0,-1 1 0 0 0,0-1 1 0 0,0 1-1 0 0,0-1 1 0 0,-2 2-26 0 0,-6 42 125 0 0,13-36-119 0 0,0-1 0 0 0,1 0 0 0 0,1 1 1 0 0,-1-1-1 0 0,1 0 0 0 0,0 0 0 0 0,1 0 0 0 0,0-1 1 0 0,0 1-1 0 0,1-1 0 0 0,3 4-6 0 0,-4-3 30 0 0,0 1 0 0 0,0-1 0 0 0,-1 1 1 0 0,-1-1-1 0 0,0 1 0 0 0,0 0 0 0 0,0 0 0 0 0,-1 0 1 0 0,0 0-1 0 0,-1 0 0 0 0,-1 8-30 0 0,0-13 42 0 0,0-1 1 0 0,0 0-1 0 0,-1 0 0 0 0,1 0 1 0 0,-1 0-1 0 0,0 0 0 0 0,0-1 1 0 0,0 1-1 0 0,0 0 0 0 0,0-1 1 0 0,0 0-1 0 0,-1 1 0 0 0,0-1 1 0 0,1 0-1 0 0,-1 0 0 0 0,0 0 1 0 0,0-1-1 0 0,0 1 0 0 0,0-1 1 0 0,0 1-1 0 0,0-1 0 0 0,0 0 1 0 0,-1 0-1 0 0,1-1 0 0 0,0 1 1 0 0,0-1-1 0 0,-1 1 0 0 0,1-1 1 0 0,-1 0-1 0 0,1 0 0 0 0,0-1 1 0 0,-1 1-1 0 0,1-1 0 0 0,0 1 1 0 0,-1-2-43 0 0,-29-8 64 0 0,29 5-5026 0 0,3-2-5225 0 0,1 4-2432 0 0</inkml:trace>
  <inkml:trace contextRef="#ctx0" brushRef="#br0" timeOffset="9359.999">2823 551 776 0 0,'0'0'2593'0'0,"0"0"-569"0"0,0 0-343 0 0,0 0-10 0 0,0 0 52 0 0,0 0-91 0 0,0 0-262 0 0,0 0-350 0 0,0 0-331 0 0,0 0-233 0 0,0 0-114 0 0,30 3 2172 0 0,-21-2-2203 0 0,-1-1 1 0 0,1 0 0 0 0,0-1 0 0 0,0 0-1 0 0,-1-1 1 0 0,1 0 0 0 0,-1 0 0 0 0,1-1 0 0 0,-1 0-1 0 0,0 0 1 0 0,0-1 0 0 0,0 0 0 0 0,0 0-1 0 0,-1-1 1 0 0,0 0 0 0 0,0 0 0 0 0,0-1-1 0 0,3-3-311 0 0,47-66 2237 0 0,-46 168-830 0 0,90 234-1310 0 0,-93-304-87 0 0,-1 0 1 0 0,-1 0-1 0 0,-1 1 0 0 0,-1-1 0 0 0,-1 1 0 0 0,-1 0 0 0 0,-2 0 1 0 0,0 6-11 0 0,-1-23 12 0 0,0 1 1 0 0,-1-1 0 0 0,1 1-1 0 0,-2-1 1 0 0,1 0 0 0 0,-1 0-1 0 0,0 0 1 0 0,0 0-1 0 0,-1 0 1 0 0,0-1 0 0 0,0 1-1 0 0,-1-1 1 0 0,1 0 0 0 0,-1-1-1 0 0,-1 1 1 0 0,1-1 0 0 0,-1 0-1 0 0,0 0 1 0 0,0-1 0 0 0,0 0-1 0 0,-1 0 1 0 0,1 0 0 0 0,-1-1-1 0 0,0 0 1 0 0,0 0-1 0 0,-1 0 1 0 0,1-1 0 0 0,0-1-1 0 0,-1 1 1 0 0,1-1 0 0 0,-5 0-13 0 0,10 0 8 0 0,0-1-1 0 0,0 1 1 0 0,0-1 0 0 0,-1 0 0 0 0,1 0 0 0 0,0 1-1 0 0,0-2 1 0 0,0 1 0 0 0,0 0 0 0 0,0 0 0 0 0,0-1-1 0 0,0 1 1 0 0,0-1 0 0 0,0 1 0 0 0,0-1 0 0 0,0 0-1 0 0,0 0 1 0 0,0 0 0 0 0,0 0 0 0 0,1 0 0 0 0,-1 0-1 0 0,0-1 1 0 0,1 1 0 0 0,-1-1 0 0 0,1 1 0 0 0,-1-1-1 0 0,1 1 1 0 0,0-1 0 0 0,-1 0 0 0 0,1 0 0 0 0,0 1 0 0 0,0-1-1 0 0,1 0 1 0 0,-1 0 0 0 0,0 0 0 0 0,0 0 0 0 0,1 0-1 0 0,0 0 1 0 0,-1 0 0 0 0,1 0 0 0 0,0-2-8 0 0,3-9 2 0 0,1 0 0 0 0,0 1 1 0 0,1-1-1 0 0,1 1 1 0 0,0 0-1 0 0,0 0 0 0 0,1 1 1 0 0,1-1-1 0 0,0 2 0 0 0,0-1 1 0 0,1 1-1 0 0,1 0 0 0 0,0 1 1 0 0,0 0-1 0 0,8-5-2 0 0,-2-1 27 0 0,112-95 88 0 0,-105 99-158 0 0,-23 11 25 0 0,0 0 4 0 0,0 0-10 0 0,0 0-13 0 0,0 0-14 0 0,28-1-2836 0 0,-17-1-6882 0 0,-6 1-2561 0 0</inkml:trace>
  <inkml:trace contextRef="#ctx0" brushRef="#br0" timeOffset="9899.984">2727 201 3697 0 0,'0'0'2388'0'0,"0"0"-383"0"0,0 0-32 0 0,0 0 9 0 0,0 0-149 0 0,0 0-221 0 0,0 0-244 0 0,0 0-227 0 0,0 0-139 0 0,0 0-67 0 0,0 0-32 0 0,0 0-37 0 0,0 0-70 0 0,18-1 3117 0 0,7-13-3532 0 0,-1-2-1 0 0,-1-1 1 0 0,0 0 0 0 0,-1-2 0 0 0,-1-1 0 0 0,-1 0 0 0 0,-1-2 0 0 0,9-12-381 0 0,-27 33 5 0 0,-1 0 9 0 0,0 0 0 0 0,0 0 1 0 0,0 0-1 0 0,1 0 0 0 0,-1 0 0 0 0,0 0 0 0 0,1 1 1 0 0,-1-1-1 0 0,0 0 0 0 0,1 0 0 0 0,-1 1 0 0 0,1-1 1 0 0,-1 0-1 0 0,1 0 0 0 0,0 1 0 0 0,-1-1 0 0 0,1 1 1 0 0,0-1-1 0 0,-1 0 0 0 0,1 1 0 0 0,0-1 0 0 0,0 1 1 0 0,-1 0-1 0 0,1-1 0 0 0,0 1 0 0 0,0 0 0 0 0,0-1 1 0 0,0 1-1 0 0,-1 0 0 0 0,1 0 0 0 0,0 0 0 0 0,0 0 1 0 0,0 0-1 0 0,0 0 0 0 0,0 0 0 0 0,0 0 0 0 0,0 0 1 0 0,-1 0-1 0 0,1 0 0 0 0,0 0 0 0 0,0 1 0 0 0,0-1-14 0 0,50 75 330 0 0,-15 35-139 0 0,-5-75-773 0 0,-15-33-1983 0 0,3-3-3394 0 0,-10-3-6684 0 0</inkml:trace>
  <inkml:trace contextRef="#ctx0" brushRef="#br0" timeOffset="12808.119">62 1107 0 0 0,'0'0'1112'0'0,"0"0"125"0"0,0 0 183 0 0,0 0 264 0 0,0 0 227 0 0,0 0 23 0 0,0 0-176 0 0,0 0-290 0 0,0 0-308 0 0,0 0-228 0 0,0 0-123 0 0,0 0-69 0 0,0 0-40 0 0,0 0-23 0 0,0 0-31 0 0,0 0-42 0 0,0 0-29 0 0,0 0-34 0 0,0 0-46 0 0,0 0-54 0 0,24 0 2537 0 0,127 0-516 0 0,263-44-621 0 0,454 14-522 0 0,-423 23-931 0 0,-103-8 86 0 0,-298 11-353 0 0,-44 4-115 0 0,0 0-11 0 0,0 0 18 0 0,0 0 13 0 0,0 0-12 0 0,0 0 2 0 0,21 0 15 0 0,113 0 336 0 0,-116 0-3770 0 0,-10 0-3699 0 0,-9 0-5326 0 0</inkml:trace>
  <inkml:trace contextRef="#ctx0" brushRef="#br0" timeOffset="14697.224">459 1353 0 0 0,'0'0'743'0'0,"0"0"1203"0"0,0 0 242 0 0,0 0-169 0 0,0 0-272 0 0,0 0-246 0 0,0 0-115 0 0,0 0-131 0 0,0 0-133 0 0,0 0-63 0 0,0 0-43 0 0,0 0-56 0 0,-2-6-12 0 0,-5-21-38 0 0,-2 20 4758 0 0,-6 13-6022 0 0,13-5 799 0 0,-8 7-388 0 0,0 0 0 0 0,1 0 0 0 0,0 1 0 0 0,1 0 0 0 0,-1 1 1 0 0,2 0-1 0 0,-1 0 0 0 0,2 1 0 0 0,-1-1 0 0 0,1 1 0 0 0,1 1 1 0 0,0-1-1 0 0,1 1 0 0 0,0 0 0 0 0,0 0 0 0 0,2 0 1 0 0,-1 1-1 0 0,2-1 0 0 0,-1 1 0 0 0,2-1 0 0 0,0 1 0 0 0,0-1 1 0 0,1 3-58 0 0,0-8 28 0 0,0 0-1 0 0,0 0 1 0 0,0 0 0 0 0,0-1 0 0 0,1 1 0 0 0,0-1 0 0 0,1 1 0 0 0,0-1 0 0 0,0 0 0 0 0,0 0 0 0 0,0 0 0 0 0,1 0 0 0 0,0 0 0 0 0,0-1 0 0 0,1 0 0 0 0,0 0 0 0 0,0 0 0 0 0,0 0 0 0 0,0-1 0 0 0,1 0 0 0 0,-1 0 0 0 0,1-1 0 0 0,0 1 0 0 0,0-1 0 0 0,0 0 0 0 0,1-1 0 0 0,-1 0 0 0 0,1 0 0 0 0,0 0 0 0 0,-1-1 0 0 0,1 1 0 0 0,0-2 0 0 0,0 1 0 0 0,0-1 0 0 0,-1 0 0 0 0,1 0 0 0 0,0-1 0 0 0,0 0 0 0 0,0 0 0 0 0,-1-1 0 0 0,1 0 0 0 0,-1 0-1 0 0,1-1-27 0 0,12-4 88 0 0,0-1-1 0 0,0-1 1 0 0,-1-1-1 0 0,-1 0 1 0 0,0-1-1 0 0,0-1 0 0 0,-1-1 1 0 0,-1 0-1 0 0,0-1 1 0 0,-1-1-1 0 0,0 0 0 0 0,-1-1 1 0 0,-1 0-1 0 0,-1-1 1 0 0,0 0-1 0 0,-1-1 1 0 0,-1 0-1 0 0,-1-1 0 0 0,0 0 1 0 0,3-12-88 0 0,-10 23 2 0 0,-1 0 0 0 0,1 1 0 0 0,-1-1 1 0 0,-1 0-1 0 0,1 0 0 0 0,-1 1 0 0 0,0-1 0 0 0,-1 0 1 0 0,0 1-1 0 0,0 0 0 0 0,-1-1 0 0 0,0 1 0 0 0,0 0 1 0 0,0 0-1 0 0,-1 0 0 0 0,0 1 0 0 0,-1 0 0 0 0,1-1 1 0 0,-1 1-1 0 0,-1 1 0 0 0,1-1 0 0 0,-1 1 0 0 0,0 0 1 0 0,0 0-1 0 0,0 1 0 0 0,0-1 0 0 0,-1 1 0 0 0,0 1 1 0 0,0 0-1 0 0,0-1 0 0 0,0 2 0 0 0,-1-1 0 0 0,1 1 1 0 0,-3 0-3 0 0,-1-1-114 0 0,-1 1 0 0 0,1 0 0 0 0,-1 0 0 0 0,1 1 1 0 0,-1 1-1 0 0,0 0 0 0 0,0 0 0 0 0,1 1 1 0 0,-1 1-1 0 0,1 0 0 0 0,-1 1 0 0 0,1 0 0 0 0,0 0 1 0 0,0 1-1 0 0,0 1 0 0 0,0 0 0 0 0,1 0 1 0 0,0 1-1 0 0,-1 1 114 0 0,-85 75-3194 0 0,65-40-6183 0 0,23-26-2758 0 0</inkml:trace>
  <inkml:trace contextRef="#ctx0" brushRef="#br0" timeOffset="15357.934">1004 1655 3665 0 0,'0'0'2371'0'0,"0"0"-208"0"0,0 0-22 0 0,0 0 23 0 0,0 0-117 0 0,0 0-288 0 0,0 0-341 0 0,0 0-271 0 0,0 0-192 0 0,0 0-99 0 0,0 0-49 0 0,0 0-49 0 0,0 3-57 0 0,-23 64 1472 0 0,71-121-1130 0 0,-25 23 371 0 0,-23 32-1443 0 0,0-1-31 0 0,0 0-16 0 0,0 0-24 0 0,0 0-19 0 0,0 0-40 0 0,18-2-2260 0 0,-7 0-2555 0 0,-6-2-2955 0 0,0 1-3788 0 0</inkml:trace>
  <inkml:trace contextRef="#ctx0" brushRef="#br0" timeOffset="17042.137">1503 1350 0 0 0,'0'0'835'0'0,"0"0"477"0"0,0 0 164 0 0,0 0-98 0 0,0 0-88 0 0,0 0-39 0 0,0 0-112 0 0,0-5-39 0 0,-12-21 2719 0 0,-27 11 3457 0 0,-8 25-4207 0 0,-37 41-1469 0 0,75-44-1520 0 0,0 1-1 0 0,1 1 1 0 0,0 0-1 0 0,1 0 1 0 0,0 0-1 0 0,1 1 0 0 0,0 0 1 0 0,0 0-1 0 0,1 1 1 0 0,0-1-1 0 0,1 1 0 0 0,0 0 1 0 0,1 1-1 0 0,0-1 1 0 0,1 1-1 0 0,0-1 1 0 0,1 1-1 0 0,0-1 0 0 0,1 1 1 0 0,0 7-80 0 0,1-12 41 0 0,1 0 0 0 0,-1 0 0 0 0,1 0 0 0 0,0 0 1 0 0,1 0-1 0 0,0-1 0 0 0,0 1 0 0 0,0-1 0 0 0,1 0 0 0 0,0 0 1 0 0,0 0-1 0 0,0 0 0 0 0,1-1 0 0 0,0 1 0 0 0,2 1-41 0 0,-1 0 47 0 0,1-1 0 0 0,-1-1 0 0 0,1 1-1 0 0,0-1 1 0 0,0 0 0 0 0,0 0-1 0 0,1-1 1 0 0,0 0 0 0 0,0 0 0 0 0,0-1-1 0 0,0 0 1 0 0,0-1 0 0 0,1 0 0 0 0,-1 0-1 0 0,1 0 1 0 0,-1-1 0 0 0,1-1 0 0 0,0 1-1 0 0,1-2-46 0 0,2 0 64 0 0,1 0 0 0 0,-1-1-1 0 0,0-1 1 0 0,0 0 0 0 0,0-1-1 0 0,0 0 1 0 0,0-1 0 0 0,-1 0-1 0 0,0-1 1 0 0,0 0 0 0 0,-1 0-1 0 0,1-1 1 0 0,-1-1 0 0 0,-1 0-1 0 0,0 0 1 0 0,0-1 0 0 0,0 0-1 0 0,-1-1 1 0 0,1-2-64 0 0,-5 6 30 0 0,0 0-1 0 0,-1 0 0 0 0,0-1 1 0 0,-1 1-1 0 0,1-1 1 0 0,-1 1-1 0 0,-1-1 1 0 0,1 0-1 0 0,-1 1 1 0 0,0-1-1 0 0,0 0 1 0 0,-1 0-1 0 0,0 0 1 0 0,-1 0-1 0 0,1 0 1 0 0,-1 0-1 0 0,0 1 1 0 0,-1-1-1 0 0,0 0 1 0 0,0 1-1 0 0,0-2-29 0 0,-4-8 8 0 0,-1 1 0 0 0,0 0-1 0 0,0 0 1 0 0,-2 0 0 0 0,1 1 0 0 0,-2 0 0 0 0,0 1 0 0 0,-3-3-8 0 0,10 12-28 0 0,0 1 1 0 0,-1-1 0 0 0,1 0 0 0 0,-1 1 0 0 0,0 0-1 0 0,0-1 1 0 0,0 2 0 0 0,0-1 0 0 0,0 0 0 0 0,-1 1-1 0 0,1 0 1 0 0,-1 0 0 0 0,0 0 0 0 0,0 0 0 0 0,1 1-1 0 0,-1 0 1 0 0,0 0 0 0 0,0 0 0 0 0,0 1 0 0 0,0 0 0 0 0,0 0-1 0 0,0 0 1 0 0,0 0 0 0 0,0 1 0 0 0,0 0 0 0 0,0 0-1 0 0,0 0 1 0 0,0 0 0 0 0,0 1 0 0 0,1 0 0 0 0,-1 0-1 0 0,1 0 1 0 0,-1 1 0 0 0,1-1 0 0 0,0 1 0 0 0,-1 1 27 0 0,-38 36-1656 0 0,23-6-6769 0 0,17-24-3764 0 0</inkml:trace>
  <inkml:trace contextRef="#ctx0" brushRef="#br0" timeOffset="17980.338">2000 1313 456 0 0,'0'0'2349'0'0,"0"0"-117"0"0,0 0-35 0 0,0 0 2 0 0,0 0-139 0 0,0 0-257 0 0,0 0-278 0 0,0 0-191 0 0,0 0-103 0 0,0 0-66 0 0,0 0-86 0 0,0 0-122 0 0,0 0-110 0 0,1-2-104 0 0,-3-7 1781 0 0,-14 19-175 0 0,9-5-2940 0 0,-6 4 700 0 0,-1 0-1 0 0,2 2 1 0 0,-1 0 0 0 0,2 0 0 0 0,-1 1-1 0 0,2 0 1 0 0,-1 1 0 0 0,2 0 0 0 0,0 1-1 0 0,0 0 1 0 0,1 0 0 0 0,1 1 0 0 0,-1 3-109 0 0,-15 101 382 0 0,39-27-131 0 0,-5-67-206 0 0,18 27 142 0 0,7-33 24 0 0,-23-18-134 0 0,0-1 0 0 0,1 0 1 0 0,-1 0-1 0 0,0-1 0 0 0,0-1 0 0 0,0-1 1 0 0,0 1-1 0 0,-1-2 0 0 0,1 0 0 0 0,-1 0 1 0 0,0-1-1 0 0,0-1 0 0 0,0 0 0 0 0,10-8-77 0 0,44-44 336 0 0,-65 56-324 0 0,0 0-1 0 0,0 0 0 0 0,0 0 1 0 0,0 0-1 0 0,0 0 0 0 0,-1 0 0 0 0,1 0 1 0 0,-1 0-1 0 0,1-1 0 0 0,-1 1 1 0 0,0 0-1 0 0,0 0 0 0 0,0 0 0 0 0,0 0 1 0 0,0-1-1 0 0,0 1 0 0 0,-1 0 0 0 0,1 0 1 0 0,-1 0-1 0 0,0 0 0 0 0,1 0 1 0 0,-1 0-1 0 0,0 0 0 0 0,0 0 0 0 0,0 0 1 0 0,0 0-1 0 0,-1 1 0 0 0,1-1 1 0 0,0 0-1 0 0,-1 1 0 0 0,1-1 0 0 0,-1 1 1 0 0,0-1-1 0 0,0 1 0 0 0,1 0 0 0 0,-1 0-11 0 0,-73-33-60 0 0,66 34 41 0 0,-3-3-44 0 0,0 1 1 0 0,0 1 0 0 0,-1 0-1 0 0,1 1 1 0 0,0 0-1 0 0,-1 1 1 0 0,1 0-1 0 0,0 1 1 0 0,0 0-1 0 0,0 1 1 0 0,0 1 0 0 0,0 0-1 0 0,-3 2 63 0 0,10-4-569 0 0,-38 25-555 0 0,32-15-2996 0 0,2 1-4979 0 0,7-8-3517 0 0</inkml:trace>
  <inkml:trace contextRef="#ctx0" brushRef="#br0" timeOffset="20463.11">2468 1180 3081 0 0,'0'0'2331'0'0,"0"0"-272"0"0,0 0-39 0 0,0 0 18 0 0,0 0-135 0 0,0 0-250 0 0,0 0-304 0 0,0 0-250 0 0,0 0-184 0 0,0 0-118 0 0,0 0-54 0 0,0 0-43 0 0,0 0-31 0 0,0 3 2481 0 0,0-2-2801 0 0,13 47 2733 0 0,-12 166-1864 0 0,-11 135-901 0 0,9-313-276 0 0,1-35-53 0 0,0-1-5 0 0,0 0-3 0 0,0 0 8 0 0,0 0 1 0 0,0 0 15 0 0,0 0 2 0 0,0 0-12 0 0,0 0-11 0 0,0-22-842 0 0,0 10-152 0 0,1-18-916 0 0,2 9-5794 0 0,-1 14-4197 0 0</inkml:trace>
  <inkml:trace contextRef="#ctx0" brushRef="#br0" timeOffset="21091.195">2768 1306 9530 0 0,'0'0'2074'0'0,"0"0"-278"0"0,0 0-51 0 0,0 0-36 0 0,0 0-171 0 0,0 0-292 0 0,0 0-301 0 0,0 0-178 0 0,0 0-56 0 0,0 0-12 0 0,0 0-26 0 0,0 0-41 0 0,0 0-97 0 0,-3 2-90 0 0,-174 125 1931 0 0,57-21-1928 0 0,109-81-254 0 0,11-24-174 0 0,0-1-9 0 0,0 0 4 0 0,0 0 21 0 0,25 15 446 0 0,49 22 216 0 0,-70-36-667 0 0,0 0-1 0 0,0 0 1 0 0,0 1 0 0 0,-1 0-1 0 0,1 0 1 0 0,0 0 0 0 0,-1 0-1 0 0,1 1 1 0 0,-1-1 0 0 0,0 1-1 0 0,0 0 1 0 0,0 0 0 0 0,0 0-1 0 0,0 0 1 0 0,-1 1 0 0 0,1-1-1 0 0,-1 1 1 0 0,0-1 0 0 0,0 1-1 0 0,-1 0 1 0 0,1 0 0 0 0,-1 0-1 0 0,1 0 1 0 0,-1 0 0 0 0,0 0-1 0 0,-1 0 1 0 0,1 1-31 0 0,6 61 207 0 0,-7-65-205 0 0,0-1-12 0 0,0 0-1 0 0,0 0-9 0 0,0 0-25 0 0,0 0-21 0 0,0 0-26 0 0,0 0-48 0 0,0 0-77 0 0,0-9-3344 0 0,0 3-3720 0 0,0 2-5045 0 0</inkml:trace>
  <inkml:trace contextRef="#ctx0" brushRef="#br0" timeOffset="21883.35">2967 1563 10866 0 0,'0'0'2153'0'0,"0"0"-537"0"0,0 0-90 0 0,0 0 45 0 0,0 0-76 0 0,0 0-174 0 0,0 0-278 0 0,0 0-188 0 0,0 0-125 0 0,0 0-172 0 0,0 0-83 0 0,0 0-100 0 0,0 0-66 0 0,-3 0 13 0 0,-5-2-146 0 0,0 1 1 0 0,-1 0 0 0 0,1 1-1 0 0,0 0 1 0 0,0 0 0 0 0,-1 1-1 0 0,1 0 1 0 0,0 0 0 0 0,0 1-1 0 0,0 0 1 0 0,0 1 0 0 0,1 0-1 0 0,-7 2-176 0 0,-55 47 452 0 0,66-49-451 0 0,1 1-1 0 0,0-1 1 0 0,0 1-1 0 0,0-1 1 0 0,0 1-1 0 0,0 0 1 0 0,1 0-1 0 0,-1 0 1 0 0,1 0 0 0 0,0 0-1 0 0,1 0 1 0 0,-1 0-1 0 0,1 0 1 0 0,-1 0-1 0 0,1 0 1 0 0,0 0-1 0 0,1 0 1 0 0,-1 1-1 0 0,2-3-1 0 0,-1-1 1 0 0,1 1-1 0 0,-1-1 1 0 0,1 1 0 0 0,0-1-1 0 0,0 0 1 0 0,0 0 0 0 0,0 0-1 0 0,0 0 1 0 0,0 0-1 0 0,0 0 1 0 0,0 0 0 0 0,0-1-1 0 0,0 1 1 0 0,0-1-1 0 0,0 0 1 0 0,0 1 0 0 0,1-1-1 0 0,-1 0 1 0 0,0 0-1 0 0,0-1 1 0 0,0 1 0 0 0,1 0-1 0 0,-1-1 1 0 0,2 0 0 0 0,5 1 6 0 0,5-2 44 0 0,-1-1 0 0 0,1 0 0 0 0,-1-1 0 0 0,0 0 0 0 0,0-1 1 0 0,0-1-1 0 0,-1 0 0 0 0,0 0 0 0 0,0-2 0 0 0,0 1 0 0 0,-1-1 1 0 0,0-1-1 0 0,-1 0 0 0 0,0-1 0 0 0,0 0 0 0 0,-1 0 0 0 0,0-1 0 0 0,2-4-49 0 0,29-33 580 0 0,-39 48-516 0 0,-1 0-3 0 0,0 0-13 0 0,0 0-12 0 0,0 0-21 0 0,0 20-57 0 0,-19 358 160 0 0,17-360-113 0 0,0 1 1 0 0,-2-1 0 0 0,0 1 0 0 0,-1-1 0 0 0,-1 0-1 0 0,0-1 1 0 0,-2 1 0 0 0,0-1 0 0 0,-1-1 0 0 0,0 0-1 0 0,-2 0 1 0 0,1 0 0 0 0,-2-2 0 0 0,0 1-1 0 0,-1-2 1 0 0,-1 1 0 0 0,0-2 0 0 0,0 0 0 0 0,-1 0-1 0 0,-1-2 1 0 0,0 0 0 0 0,0-1 0 0 0,-1 0-7 0 0,16-8 2 0 0,0 0 0 0 0,-1 0 0 0 0,1-1 0 0 0,-1 1 1 0 0,1 0-1 0 0,-1-1 0 0 0,1 1 0 0 0,-1-1 0 0 0,1 1 1 0 0,-1-1-1 0 0,1 0 0 0 0,-1 0 0 0 0,0 0 0 0 0,1 0 0 0 0,-1 0 1 0 0,1 0-1 0 0,-1 0 0 0 0,0 0 0 0 0,1 0 0 0 0,-1-1 0 0 0,1 1 1 0 0,-1-1-1 0 0,1 1 0 0 0,-1-1 0 0 0,1 0 0 0 0,-1 0 1 0 0,1 1-1 0 0,0-1 0 0 0,-1 0 0 0 0,1 0 0 0 0,0 0 0 0 0,0 0 1 0 0,0-1-1 0 0,0 1 0 0 0,0 0 0 0 0,0 0 0 0 0,0-1 1 0 0,0 1-1 0 0,0-1 0 0 0,1 1 0 0 0,-1 0 0 0 0,0-1 0 0 0,1 0 1 0 0,-1 1-1 0 0,1-1 0 0 0,0 1 0 0 0,0-1 0 0 0,-1 1 1 0 0,1-1-1 0 0,0 0 0 0 0,0 1 0 0 0,0-1-2 0 0,4-10-4 0 0,0-1 0 0 0,1 1 0 0 0,0 1 0 0 0,1-1 0 0 0,0 1 0 0 0,0 0 0 0 0,1 0 0 0 0,1 1 0 0 0,0 0 0 0 0,0 0 0 0 0,1 1 0 0 0,1 0 0 0 0,-1 1 0 0 0,1 0 0 0 0,0 0 0 0 0,1 1 0 0 0,2-1 4 0 0,155-105-79 0 0,-140 100 467 0 0,-6 3-3430 0 0,-11 3-8447 0 0,-10 7-1481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16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9 307 0 0 0,'0'0'1883'0'0,"0"0"-31"0"0,0 0-59 0 0,0 0-86 0 0,0 0-49 0 0,0 0-65 0 0,0 0-182 0 0,0 0-201 0 0,-6-3 550 0 0,6 3 4251 0 0,116 7-2265 0 0,15-10-2365 0 0,0-6 0 0 0,13-8-1381 0 0,95 2 457 0 0,-239 15-433 0 0,0 0-10 0 0,0 0-25 0 0,0 0 4 0 0,0 0 34 0 0,0 0-8 0 0,0 0-17 0 0,-21 0-1994 0 0,-38 26-4582 0 0,40-16-910 0 0,8-6-3697 0 0</inkml:trace>
  <inkml:trace contextRef="#ctx0" brushRef="#br0" timeOffset="244.001">0 525 6585 0 0,'0'0'2862'0'0,"0"0"-522"0"0,0 0-403 0 0,0 0-218 0 0,0 0-200 0 0,0 0-245 0 0,0 0-287 0 0,0 0-290 0 0,0 0-167 0 0,0 0-26 0 0,0 0 69 0 0,0 0 99 0 0,0 0 54 0 0,21-2-38 0 0,121-8 472 0 0,231-22 1397 0 0,-226 31-2812 0 0,-149-20-3620 0 0,-19-2-2822 0 0,6 10-2894 0 0,14 12 8995 0 0,-6-3-5720 0 0</inkml:trace>
  <inkml:trace contextRef="#ctx0" brushRef="#br0" timeOffset="830.063">317 50 896 0 0,'0'0'2795'0'0,"0"0"6"0"0,0 0-42 0 0,0 0-139 0 0,0 0-260 0 0,0 0-345 0 0,0 0-349 0 0,0 0-291 0 0,0 0-283 0 0,0 0-180 0 0,0 0-144 0 0,0 0-107 0 0,0 0-95 0 0,-4-10-119 0 0,-14-30-108 0 0,17 57 1240 0 0,9-6-1390 0 0,1-1 0 0 0,0 0 1 0 0,1 0-1 0 0,0-1 0 0 0,0-1 0 0 0,1 1 1 0 0,0-2-1 0 0,0 1 0 0 0,1-2 0 0 0,0 0 1 0 0,0 0-1 0 0,13 4-189 0 0,218 86 889 0 0,-219-84-849 0 0,-14-8-32 0 0,0 0 1 0 0,-1 1 0 0 0,0 0-1 0 0,0 1 1 0 0,0 0-1 0 0,0 0 1 0 0,-1 0 0 0 0,0 1-1 0 0,0 1 1 0 0,-1-1-1 0 0,0 1 1 0 0,-1 0 0 0 0,1 1-1 0 0,-1 0 1 0 0,-1 0-1 0 0,0 0 1 0 0,1 2-9 0 0,-5-6 25 0 0,0-1 0 0 0,0 1 0 0 0,0 0 1 0 0,0 0-1 0 0,-1-1 0 0 0,1 1 0 0 0,-1 0 0 0 0,-1 0 0 0 0,1 0 0 0 0,-1 0 1 0 0,1 0-1 0 0,-1-1 0 0 0,-1 1 0 0 0,1 0 0 0 0,-1-1 0 0 0,0 1 1 0 0,0-1-1 0 0,0 1 0 0 0,0-1 0 0 0,-1 0 0 0 0,0 0 0 0 0,0 0 1 0 0,0 0-1 0 0,0-1 0 0 0,-1 1 0 0 0,1-1 0 0 0,-1 0 0 0 0,0 0 1 0 0,0 0-1 0 0,-2 1-25 0 0,-152 98 380 0 0,111-74-270 0 0,0 2-1 0 0,2 2 1 0 0,-37 34-110 0 0,14 4 144 0 0,66-66-444 0 0,2-5 148 0 0,12-13-3937 0 0,-3 10-566 0 0,-4 0-7656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23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16 181 3097 0 0,'0'0'2442'0'0,"0"0"-85"0"0,0 0 13 0 0,0 0 4 0 0,0 0-172 0 0,0 0-259 0 0,0 0-320 0 0,0 0-273 0 0,0 0-225 0 0,0 0-161 0 0,0 0-127 0 0,0 0-105 0 0,0 0-92 0 0,-3-2-111 0 0,-7-6-82 0 0,8 7-74 0 0,2 1-50 0 0,21 0 1360 0 0,92 17-746 0 0,1-6 0 0 0,0-4 0 0 0,26-6-937 0 0,29 2 201 0 0,115 9 37 0 0,-191-1 1320 0 0,-94-11-1547 0 0,-16-4 173 0 0,-62-42-188 0 0,-55-44 24 0 0,94 34-1275 0 0,57 38-3046 0 0,-5 11-1138 0 0,-6 4-1146 0 0,7-5-7129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1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0 0 0 0,'0'0'1382'0'0,"0"0"897"0"0,0 0 228 0 0,0 0-205 0 0,0 0-292 0 0,0 0-263 0 0,0 0-224 0 0,0 0-152 0 0,0 0-150 0 0,0 0-129 0 0,0 0-109 0 0,0 2 7724 0 0,0-1-8539 0 0,0 0 53 0 0,0-1-73 0 0,0 0-26 0 0,0 0-4 0 0,0 0-29 0 0,0 0 19 0 0,0 0-7 0 0,0 0-9 0 0,0 0-30 0 0,0 0 34 0 0,0 0 13 0 0,0 0-14 0 0,0 0 34 0 0,0 0-46 0 0,0 0-4 0 0,0 0 9 0 0,-4 7 1347 0 0,-27-3-1389 0 0,0 0 0 0 0,0 2 0 0 0,1 1 0 0 0,0 2 1 0 0,0 1-1 0 0,-25 12-46 0 0,-205 75 21 0 0,177-70 15 0 0,51-17-30 0 0,58 19 59 0 0,46 19-42 0 0,-36-33-15 0 0,157 51 86 0 0,-11-33 5 0 0,-121-14-68 0 0,-82 7 233 0 0,-5-7-237 0 0,0 0 0 0 0,-2-2 0 0 0,0-1 0 0 0,0-2 0 0 0,-2 0 0 0 0,-3-1-27 0 0,5-1-4 0 0,-376 164 104 0 0,269-101-73 0 0,128-72-43 0 0,6-3 27 0 0,1 0-3 0 0,0 0-28 0 0,0 0 6 0 0,25 1-54 0 0,33 5 128 0 0,0-3 1 0 0,0-2-1 0 0,33-4-60 0 0,-80 2 5 0 0,352-26 172 0 0,-137 22-194 0 0,-226 5-41 0 0,-14-3-4447 0 0,9 2-2659 0 0,1 1-5182 0 0</inkml:trace>
  <inkml:trace contextRef="#ctx0" brushRef="#br0" timeOffset="584.649">1359 81 11610 0 0,'0'0'2445'0'0,"0"0"-607"0"0,0 0-318 0 0,0 0-6 0 0,0 0-2 0 0,0 0-142 0 0,0 0-322 0 0,0 0-339 0 0,0 0-235 0 0,0 0-114 0 0,0 0 41 0 0,0 0 101 0 0,0 0 61 0 0,4 11 10 0 0,25 134 1070 0 0,-26-107-1481 0 0,-3 0 0 0 0,-1 0 0 0 0,-2 0 0 0 0,-2 0 0 0 0,-1-1 0 0 0,-4 11-162 0 0,-43 103 99 0 0,48-135-326 0 0,4-24-2495 0 0,-6-38-6235 0 0,4 29 585 0 0,2 10-503 0 0</inkml:trace>
  <inkml:trace contextRef="#ctx0" brushRef="#br0" timeOffset="997.202">1007 74 3153 0 0,'0'0'2671'0'0,"0"0"-203"0"0,0 0-72 0 0,0 0-29 0 0,0 0-101 0 0,0 0-275 0 0,0 0-347 0 0,0 0-328 0 0,0 0-271 0 0,0 0-229 0 0,0 0-147 0 0,0 0-81 0 0,0 0-74 0 0,-3-2-47 0 0,-1-1-404 0 0,4 3-30 0 0,0 0 0 0 0,1 0 1 0 0,-1 0-1 0 0,0-1 0 0 0,1 1 1 0 0,-1 0-1 0 0,0 0 0 0 0,0 0 1 0 0,1 0-1 0 0,-1 0 1 0 0,0-1-1 0 0,0 1 0 0 0,0 0 1 0 0,1 0-1 0 0,-1 0 0 0 0,0-1 1 0 0,0 1-1 0 0,0 0 0 0 0,1 0 1 0 0,-1-1-1 0 0,0 1 1 0 0,0 0-1 0 0,0 0 0 0 0,0-1 1 0 0,0 1-1 0 0,0 0 0 0 0,0-1 1 0 0,0 1-1 0 0,0 0 1 0 0,1 0-1 0 0,-1-1 0 0 0,0 1 1 0 0,0 0-1 0 0,-1-1 0 0 0,1 1 1 0 0,0 0-1 0 0,0 0 0 0 0,0-1 1 0 0,0 1-1 0 0,0 0 1 0 0,0-1-34 0 0,140-17 2099 0 0,-20 9-1305 0 0,1 5 0 0 0,24 6-794 0 0,27 20 149 0 0,-171-18-2050 0 0,-24 11-5621 0 0,6-5 1197 0 0,6-2-5677 0 0</inkml:trace>
  <inkml:trace contextRef="#ctx0" brushRef="#br0" timeOffset="1248.04">967 637 5697 0 0,'0'0'2937'0'0,"0"0"-694"0"0,0 0-243 0 0,0 0 17 0 0,0 0-67 0 0,0 0-299 0 0,0 0-402 0 0,0 0-387 0 0,0 0-282 0 0,0 0-151 0 0,0 0-10 0 0,0 0 29 0 0,-8 11 43 0 0,-19 31 68 0 0,27-41-521 0 0,1 0 0 0 0,-1 0 0 0 0,0 0 0 0 0,1 0-1 0 0,-1 0 1 0 0,1 0 0 0 0,-1 0 0 0 0,1 0 0 0 0,-1 0 0 0 0,1 0 0 0 0,0 0 0 0 0,-1-1 0 0 0,1 1 0 0 0,0 0 0 0 0,0 0 0 0 0,-1-1 0 0 0,1 1 0 0 0,0 0 0 0 0,0-1 0 0 0,0 1 0 0 0,0-1 0 0 0,0 1 0 0 0,0-1 0 0 0,0 0 0 0 0,0 1-1 0 0,0-1 1 0 0,0 0 0 0 0,0 0 0 0 0,0 0 0 0 0,0 0 0 0 0,0 0 0 0 0,0 0 0 0 0,0 0 0 0 0,1 0 0 0 0,-1 0 0 0 0,0 0 0 0 0,0 0 0 0 0,0-1 0 0 0,0 1 0 0 0,0 0 0 0 0,0-1 0 0 0,0 0-38 0 0,3 1 163 0 0,202-15 2535 0 0,77-48-1660 0 0,-236 57-2192 0 0,-47 6 63 0 0,-3 0-8257 0 0,1 0-3379 0 0</inkml:trace>
  <inkml:trace contextRef="#ctx0" brushRef="#br0" timeOffset="1983.596">1606 781 8634 0 0,'0'0'2970'0'0,"0"0"-311"0"0,0 0-242 0 0,0 0-333 0 0,0 0-382 0 0,0 0-395 0 0,0 0-350 0 0,0 0-197 0 0,0 0-153 0 0,0 0-121 0 0,0 0-92 0 0,0 0-64 0 0,0 0-18 0 0,8-13 15 0 0,68-99 803 0 0,-55 93-940 0 0,0 0-1 0 0,1 2 0 0 0,0 1 0 0 0,2 0 0 0 0,0 2 0 0 0,9-4-189 0 0,9 8-18 0 0,-26 58 12 0 0,0 46 90 0 0,-14-93-80 0 0,-1 0-1 0 0,1-1 0 0 0,-1 1 1 0 0,1 0-1 0 0,-1-1 0 0 0,1 0 1 0 0,0 1-1 0 0,-1-1 0 0 0,1 0 1 0 0,-1 0-1 0 0,1 0 0 0 0,0 0 1 0 0,-1 0-1 0 0,1 0 0 0 0,0 0 0 0 0,-1-1 1 0 0,1 1-1 0 0,-1 0 0 0 0,1-1 1 0 0,-1 0-1 0 0,1 1 0 0 0,-1-1 1 0 0,1 0-1 0 0,-1 0 0 0 0,0 0 1 0 0,1 1-1 0 0,-1-1 0 0 0,0-1 1 0 0,0 1-1 0 0,1 0 0 0 0,-1 0 1 0 0,0 0-1 0 0,0-1 0 0 0,0 1 1 0 0,-1 0-1 0 0,1-1 0 0 0,0 1 0 0 0,0-1-2 0 0,10-8 27 0 0,38-28 24 0 0,-35 26-46 0 0,0 1-1 0 0,0 1 0 0 0,1 0 0 0 0,0 0 0 0 0,1 2 0 0 0,-1 0 0 0 0,2 1 0 0 0,0 0-5 0 0,-16 8 1 0 0,1 0-1 0 0,0-1 0 0 0,-1 1 1 0 0,1 0-1 0 0,-1 0 0 0 0,1 0 1 0 0,-1 1-1 0 0,1-1 0 0 0,-1 0 1 0 0,0 0-1 0 0,0 1 0 0 0,1-1 1 0 0,-1 1-1 0 0,0-1 0 0 0,0 1 1 0 0,0-1-1 0 0,-1 1 0 0 0,1 0 1 0 0,0 0-1 0 0,-1-1 0 0 0,1 1 1 0 0,-1 0-1 0 0,1 0 0 0 0,-1 0 1 0 0,0-1-1 0 0,0 1 0 0 0,0 0 1 0 0,0 0-1 0 0,0 0 0 0 0,0 0 0 0 0,0-1 1 0 0,-1 1-1 0 0,1 0 0 0 0,-1 0 1 0 0,1 0-1 0 0,-1-1 0 0 0,0 1 1 0 0,0 0-1 0 0,1 8 37 0 0,-33 129 227 0 0,22-77-1414 0 0,20-57-2600 0 0,-5-5-2182 0 0,-3 0 2126 0 0,1 0-8853 0 0</inkml:trace>
  <inkml:trace contextRef="#ctx0" brushRef="#br0" timeOffset="2496.466">2532 674 16131 0 0,'0'0'1150'0'0,"0"0"-144"0"0,0 0 217 0 0,0 0 182 0 0,0 0-41 0 0,0 0-234 0 0,0 0-387 0 0,0 0-275 0 0,0 0-131 0 0,-7 33-81 0 0,-21 100-21 0 0,15-45 321 0 0,-11-7 178 0 0,19-73-556 0 0,-33 36 1083 0 0,30-66-672 0 0,6 11-569 0 0,0 1 1 0 0,0-1-1 0 0,1 0 0 0 0,0 1 1 0 0,1-1-1 0 0,0 0 0 0 0,1 0 1 0 0,0 1-1 0 0,1-1 0 0 0,0 0 1 0 0,0 1-1 0 0,1 0 0 0 0,1-1 1 0 0,0 1-1 0 0,0 0 0 0 0,5-8-20 0 0,102-140 167 0 0,-100 145-168 0 0,1 1 0 0 0,0 0 0 0 0,1 0-1 0 0,0 2 1 0 0,0 0 0 0 0,1 0 0 0 0,1 1 0 0 0,0 1-1 0 0,0 0 1 0 0,2 1 1 0 0,-14 5 3 0 0,1 1-1 0 0,0 0 0 0 0,-1 1 0 0 0,1-1 1 0 0,0 1-1 0 0,0-1 0 0 0,-1 1 1 0 0,1 0-1 0 0,0 0 0 0 0,0 1 1 0 0,0-1-1 0 0,-1 1 0 0 0,1 0 1 0 0,0 0-1 0 0,0 0 0 0 0,-1 0 1 0 0,1 1-1 0 0,-1 0 0 0 0,0-1 0 0 0,1 1 1 0 0,-1 0-1 0 0,0 1 0 0 0,0-1 1 0 0,0 0-1 0 0,0 1 0 0 0,-1 0 1 0 0,1 0-1 0 0,-1 0 0 0 0,1 0 1 0 0,-1 0-1 0 0,0 0 0 0 0,0 0 0 0 0,0 3-2 0 0,3 2 26 0 0,-1 1 0 0 0,0-1-1 0 0,-1 1 1 0 0,1 0-1 0 0,-2 0 1 0 0,0 0-1 0 0,0 0 1 0 0,0 0-1 0 0,-1 1 1 0 0,0-1-1 0 0,-1 0 1 0 0,0 1-1 0 0,-1 2-25 0 0,0-9 17 0 0,1 1-1 0 0,-1-1 0 0 0,0 0 0 0 0,0 0 1 0 0,0 0-1 0 0,-1 0 0 0 0,1 0 1 0 0,-1 0-1 0 0,1 0 0 0 0,-1 0 0 0 0,0-1 1 0 0,0 1-1 0 0,0-1 0 0 0,-1 1 0 0 0,1-1 1 0 0,0 0-1 0 0,-1 0 0 0 0,0 0 1 0 0,1 0-1 0 0,-1-1 0 0 0,0 1 0 0 0,0-1 1 0 0,0 1-1 0 0,0-1 0 0 0,0 0 1 0 0,0 0-1 0 0,0 0 0 0 0,-1-1 0 0 0,1 1 1 0 0,0-1-1 0 0,0 0 0 0 0,-1 0 0 0 0,1 0 1 0 0,0 0-1 0 0,-1 0 0 0 0,1-1-16 0 0,-5 1-22 0 0,0-1-1 0 0,0 0 1 0 0,0-1 0 0 0,0 0-1 0 0,0 0 1 0 0,1-1-1 0 0,-1 0 1 0 0,1 0 0 0 0,0-1-1 0 0,-1 0 1 0 0,2 0-1 0 0,-1 0 1 0 0,0-1-1 0 0,-1-2 23 0 0,-46-89-3261 0 0,39 53-7679 0 0,15 43 10852 0 0,-6-15-12900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75 0 0 0,'0'0'408'0'0,"0"0"735"0"0,0 0 303 0 0,0 0 54 0 0,0 0 24 0 0,0 0-43 0 0,0 0-36 0 0,0 0-36 0 0,0 0-37 0 0,0 0-40 0 0,0 0-112 0 0,0 0-113 0 0,-4-8-105 0 0,-20-39 1328 0 0,20 44-2101 0 0,0 0 1 0 0,0 1-1 0 0,-1 0 1 0 0,1 0-1 0 0,-1 0 1 0 0,1 1 0 0 0,-1 0-1 0 0,0 0 1 0 0,1 0-1 0 0,-1 0 1 0 0,0 1-1 0 0,0-1 1 0 0,0 1-1 0 0,1 0 1 0 0,-5 1-230 0 0,-1-2 133 0 0,1 1 1 0 0,-1 0-1 0 0,1 1 0 0 0,-1-1 0 0 0,1 2 1 0 0,-1 0-1 0 0,1 0 0 0 0,-1 0 1 0 0,1 1-1 0 0,0 1 0 0 0,0-1 0 0 0,1 1 1 0 0,-1 1-1 0 0,1 0 0 0 0,0 0 1 0 0,0 1-1 0 0,-3 2-133 0 0,17 33 196 0 0,2-31-158 0 0,-1-1 1 0 0,2 0-1 0 0,-1-1 1 0 0,1 1-1 0 0,1-2 1 0 0,-1 1 0 0 0,1-2-1 0 0,1 1 1 0 0,3 1-39 0 0,20 14 121 0 0,-24-15-88 0 0,5 2 50 0 0,-1 0 0 0 0,0 1 0 0 0,0 1 0 0 0,-1 1 1 0 0,0-1-1 0 0,-1 2 0 0 0,0 0 0 0 0,-1 1 0 0 0,0 0 0 0 0,-1 0 0 0 0,5 12-83 0 0,-14-23 44 0 0,0 0-1 0 0,0 0 1 0 0,0 0 0 0 0,-1 0-1 0 0,1 0 1 0 0,-1 0 0 0 0,0 1-1 0 0,0-1 1 0 0,0 0 0 0 0,0 0 0 0 0,-1 0-1 0 0,1 0 1 0 0,-1 0 0 0 0,0 0-1 0 0,0 0 1 0 0,0 0 0 0 0,0 0-1 0 0,0 0 1 0 0,-1 0 0 0 0,1 0-1 0 0,-1-1 1 0 0,0 1 0 0 0,0-1 0 0 0,0 1-1 0 0,0-1 1 0 0,0 0 0 0 0,-1 1-1 0 0,1-1 1 0 0,0 0 0 0 0,-1-1-1 0 0,0 1-43 0 0,-90 46 428 0 0,-39-34-388 0 0,108-14-52 0 0,20 0-25 0 0,1 0 1 0 0,-1-1 0 0 0,0 0 0 0 0,1 1-1 0 0,-1-1 1 0 0,1-1 0 0 0,0 1 0 0 0,-1 0 0 0 0,1-1-1 0 0,0 0 1 0 0,0 0 0 0 0,0 0 0 0 0,0 0-1 0 0,0 0 1 0 0,0 0 0 0 0,0-1 0 0 0,1 1-1 0 0,0-1 1 0 0,-1 0 0 0 0,1 0 0 0 0,0 0 0 0 0,0 0-1 0 0,0 0 1 0 0,1-1 0 0 0,-2-1 36 0 0,3 2-163 0 0,-1 1 1 0 0,1 0-1 0 0,-1 0 1 0 0,1 0-1 0 0,0 0 1 0 0,0 0-1 0 0,0 0 0 0 0,0 0 1 0 0,0 0-1 0 0,0-1 1 0 0,1 1-1 0 0,-1 0 1 0 0,1 0-1 0 0,-1 0 1 0 0,1 0-1 0 0,0 0 0 0 0,0 0 1 0 0,0 0-1 0 0,0 1 1 0 0,0-1-1 0 0,0 0 1 0 0,0 0-1 0 0,1 1 1 0 0,-1-1-1 0 0,1 1 0 0 0,-1-1 1 0 0,1 1-1 0 0,0 0 1 0 0,0-1 162 0 0,16-10-3443 0 0,-7 5-2204 0 0,-2 0-5828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30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8410 0 0,'0'0'2391'0'0,"0"0"-644"0"0,0 0-259 0 0,0 0 27 0 0,0 0-62 0 0,0 0-192 0 0,0 0-287 0 0,0 0-283 0 0,0 0-133 0 0,0 0-26 0 0,0 0 27 0 0,0 0 1 0 0,0 0-17 0 0,2 3-45 0 0,-15 48 1329 0 0,4-35-1585 0 0,44-34 923 0 0,-35 18-1067 0 0,0 0 14 0 0,0 0 11 0 0,0 0-15 0 0,0 0-29 0 0,0 0-11 0 0,0 0-22 0 0,0 0-20 0 0,-33 38-145 0 0,32-36-260 0 0,-5 7-600 0 0,-1-7-7480 0 0,6-2-3462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25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57 509 3001 0 0,'0'0'2723'0'0,"0"0"-293"0"0,0 0-148 0 0,0 0-106 0 0,0 0-196 0 0,0 0-325 0 0,0 0-352 0 0,0 0-304 0 0,0 0-192 0 0,0 0-103 0 0,0 0-54 0 0,8-1 3449 0 0,55 13-426 0 0,174-2-1915 0 0,-56-9-1609 0 0,-149-1-2521 0 0,-49 2-3137 0 0,6 0-2871 0 0,10-2 7453 0 0,-7 3-11282 0 0</inkml:trace>
  <inkml:trace contextRef="#ctx0" brushRef="#br0" timeOffset="588.22">0 866 2513 0 0,'0'0'2476'0'0,"0"0"-385"0"0,0 0-36 0 0,0 0 19 0 0,0 0-106 0 0,0 0-252 0 0,0 0-378 0 0,0 0-305 0 0,0 0-176 0 0,0 0-70 0 0,0 0-15 0 0,0 0-20 0 0,0 0-29 0 0,6 3 4315 0 0,9 1-3522 0 0,286-11 1169 0 0,-34-8-1942 0 0,-267 15-783 0 0,-22 2-3634 0 0,14 3 1867 0 0,0-1-2773 0 0,2 0-7686 0 0</inkml:trace>
  <inkml:trace contextRef="#ctx0" brushRef="#br0" timeOffset="2505.498">979 306 6385 0 0,'0'0'2224'0'0,"0"0"-493"0"0,0 0-263 0 0,0 0-4 0 0,0 0 59 0 0,0 0-16 0 0,0 0-171 0 0,0 0-295 0 0,0 0-307 0 0,0 0-229 0 0,0 0-141 0 0,-4 3 980 0 0,31 2 552 0 0,-1 0-1400 0 0,0-1 0 0 0,0-1 0 0 0,1-1 0 0 0,-1-1 0 0 0,1-2 0 0 0,-1 0 0 0 0,3-2-496 0 0,7-1 195 0 0,0-1 0 0 0,0-2 0 0 0,0-1 0 0 0,-1-1 1 0 0,-1-3-1 0 0,29-12-195 0 0,-33 17 562 0 0,-30 29-580 0 0,2 65 236 0 0,-9 117 335 0 0,-12-116-293 0 0,-5 0 0 0 0,-23 54-260 0 0,-30 110 189 0 0,61-128-158 0 0,16-123-15 0 0,0-1-4 0 0,0 0-3 0 0,0 0-14 0 0,0 0 7 0 0,0 0-22 0 0,0 0 7 0 0,0 0-2 0 0,0 0 3 0 0,0-25-1309 0 0,5-35-3115 0 0,-2 42 348 0 0,-2 1-3961 0 0,1 8-4219 0 0</inkml:trace>
  <inkml:trace contextRef="#ctx0" brushRef="#br0" timeOffset="2762.317">1143 877 10634 0 0,'0'0'2636'0'0,"0"0"-789"0"0,0 0-435 0 0,0 0-63 0 0,0 0 33 0 0,0 0-55 0 0,0 0-195 0 0,0 0-300 0 0,0 0-295 0 0,0 0-176 0 0,0 0-48 0 0,0 0-7 0 0,11-4 817 0 0,300-4 2717 0 0,-2-31-5767 0 0,-277 29-820 0 0,-13 1-7055 0 0,-14 5-2384 0 0</inkml:trace>
  <inkml:trace contextRef="#ctx0" brushRef="#br0" timeOffset="3287.44">2246 483 3185 0 0,'0'0'2296'0'0,"0"0"-107"0"0,0 0 79 0 0,0 0 85 0 0,0 0-274 0 0,0 0-346 0 0,0 0-446 0 0,0 0-340 0 0,0 0-124 0 0,0 0-108 0 0,0 0-98 0 0,0 0-50 0 0,0 0-17 0 0,-10 1-24 0 0,2-1-378 0 0,5-1-105 0 0,0 1-1 0 0,0 0 0 0 0,0 0 1 0 0,0 0-1 0 0,0 1 1 0 0,0-1-1 0 0,0 1 1 0 0,0-1-1 0 0,0 1 1 0 0,1 0-1 0 0,-1 0 1 0 0,0 0-1 0 0,1 1 1 0 0,-1-1-1 0 0,0 1 1 0 0,1-1-1 0 0,0 1 1 0 0,-1 0-1 0 0,0 1-42 0 0,-13 14 221 0 0,-1 0 0 0 0,2 2 0 0 0,1 0 0 0 0,0 0 0 0 0,2 2 0 0 0,0 0 0 0 0,1 0 0 0 0,1 1 0 0 0,1 0 0 0 0,0 4-221 0 0,3-13 32 0 0,2 1 0 0 0,0 0 1 0 0,0 0-1 0 0,1 0 0 0 0,1 1 0 0 0,1-1 0 0 0,0 1 1 0 0,0 0-1 0 0,2-1 0 0 0,0 1 0 0 0,0-1 0 0 0,2 1 0 0 0,-1-1 1 0 0,2 0-1 0 0,4 11-32 0 0,-4-14 39 0 0,1 0 0 0 0,1 0 1 0 0,0-1-1 0 0,0 0 0 0 0,1 0 1 0 0,0 0-1 0 0,0-1 0 0 0,1 0 1 0 0,1-1-1 0 0,-1 0 0 0 0,1 0 1 0 0,1-1-1 0 0,-1 0 0 0 0,1 0 0 0 0,1-1 1 0 0,-1-1-1 0 0,1 0 0 0 0,0 0 1 0 0,0-1-1 0 0,0 0 0 0 0,8 1-39 0 0,-7-4 96 0 0,-1 1-1 0 0,1-2 0 0 0,0 0 0 0 0,-1 0 0 0 0,1-1 0 0 0,0 0 1 0 0,-1-1-1 0 0,1-1 0 0 0,-1 0 0 0 0,0 0 0 0 0,0-1 1 0 0,0 0-1 0 0,0-1 0 0 0,-1-1 0 0 0,1 1 0 0 0,-1-2 1 0 0,-1 1-1 0 0,1-1 0 0 0,-1-1 0 0 0,-1 0 0 0 0,1 0 0 0 0,-1 0 1 0 0,-1-1-1 0 0,3-4-95 0 0,-1 2 35 0 0,0-1 0 0 0,-1 0 0 0 0,0 0 1 0 0,-2-1-1 0 0,1 0 0 0 0,-1 0 0 0 0,-1-1 1 0 0,0 1-1 0 0,-1-1 0 0 0,-1 0 0 0 0,0 0 0 0 0,-1-1 1 0 0,0 1-1 0 0,-2-1 0 0 0,1-3-35 0 0,-1 3-33 0 0,0 0 0 0 0,-1 0 0 0 0,-1 0 0 0 0,-1 1-1 0 0,0-1 1 0 0,0 0 0 0 0,-2 1 0 0 0,1 0 0 0 0,-2 0 0 0 0,0 0 0 0 0,-1 1 0 0 0,0 0 0 0 0,-1 0 0 0 0,0 0-1 0 0,-1 1 1 0 0,-1 1 0 0 0,0 0 0 0 0,0 0 0 0 0,-1 1 0 0 0,0 0 0 0 0,-1 0 0 0 0,-2 0 33 0 0,-3-1-239 0 0,0 1-1 0 0,-1 1 1 0 0,1 0 0 0 0,-2 2 0 0 0,1 0 0 0 0,-1 1-1 0 0,0 0 1 0 0,-1 2 0 0 0,1 0 0 0 0,-19 0 239 0 0,25 3-766 0 0,0 1-1 0 0,0 0 1 0 0,1 1 0 0 0,-1 1-1 0 0,0 0 1 0 0,0 1 0 0 0,1 0 0 0 0,-1 1-1 0 0,1 0 1 0 0,0 1 0 0 0,0 1 766 0 0,-13 8-7603 0 0,8-2-2666 0 0</inkml:trace>
  <inkml:trace contextRef="#ctx0" brushRef="#br0" timeOffset="23083.168">1035 8 0 0 0,'0'0'907'0'0,"0"0"623"0"0,0 0 434 0 0,0 0 104 0 0,0 0-285 0 0,0 0-398 0 0,0 0-345 0 0,0 0-185 0 0,0 0-46 0 0,0 0 47 0 0,0 0 58 0 0,0 0 21 0 0,1-2-24 0 0,-1 0-1510 0 0,4-2 9219 0 0,-4 5-8278 0 0,-4 10 653 0 0,-28 44-471 0 0,-2 1-321 0 0,-34 97 252 0 0,-13 87 294 0 0,68-190-576 0 0,3 1 1 0 0,1 0 0 0 0,3 1-1 0 0,1 0 1 0 0,4 0-1 0 0,1 5-173 0 0,5-29 136 0 0,1-1 0 0 0,1 0 0 0 0,1 0 0 0 0,2 0 1 0 0,0-1-1 0 0,2-1 0 0 0,1 0 0 0 0,1 0 0 0 0,0-2 0 0 0,2 1 0 0 0,1-2 0 0 0,1 0 0 0 0,1-1 0 0 0,1-1 0 0 0,2 0-136 0 0,60 61 711 0 0,-80-79-1326 0 0,9 4 1673 0 0,-6-6-9220 0 0,1 0-3892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35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402 207 0 0 0,'0'0'1739'0'0,"0"0"304"0"0,0 0 231 0 0,0 0 64 0 0,0 0-184 0 0,0 0-385 0 0,0 0-399 0 0,0 0-310 0 0,0 0-205 0 0,0 0-143 0 0,0 0-77 0 0,0 3-378 0 0,-1 8 6591 0 0,-7-11-6679 0 0,-26-1 63 0 0,1 2 1 0 0,0 1-1 0 0,-1 1 0 0 0,1 2 0 0 0,-22 7-232 0 0,-60 18 794 0 0,115-30-742 0 0,-4 25 608 0 0,-5 119 1899 0 0,3-7-1856 0 0,4-115-256 0 0,3-22-418 0 0,-1 0-10 0 0,64-4 269 0 0,114 1-88 0 0,-99 35-160 0 0,-10 31-124 0 0,-66-59 89 0 0,1 1 0 0 0,-1-1 1 0 0,1 1-1 0 0,-1 0 0 0 0,-1 0 1 0 0,1 0-1 0 0,-1 0 0 0 0,1 0 1 0 0,-2 1-1 0 0,1-1 0 0 0,0 1 1 0 0,-1-1-1 0 0,0 1 0 0 0,-1 0 1 0 0,1-1-1 0 0,-1 1 0 0 0,0 0 1 0 0,0 0-1 0 0,-1-1 0 0 0,0 1 1 0 0,0 0-1 0 0,0-1 0 0 0,-1 2-5 0 0,-3 4 17 0 0,0 0-1 0 0,-1 0 0 0 0,0 0 1 0 0,-1-1-1 0 0,0 1 0 0 0,-1-2 0 0 0,0 1 1 0 0,0-1-1 0 0,-7 5-16 0 0,-28 34 99 0 0,-18 2-53 0 0,30-41 98 0 0,-78 16 7 0 0,40-21-11 0 0,8-4-80 0 0,56-7-3285 0 0,5 2 481 0 0,0 2-2097 0 0,0-1-7827 0 0</inkml:trace>
  <inkml:trace contextRef="#ctx0" brushRef="#br0" timeOffset="10391.054">842 575 1360 0 0,'0'0'1783'0'0,"0"0"-325"0"0,0 0 105 0 0,0 0 364 0 0,0 0 336 0 0,0 0 34 0 0,0 0-321 0 0,0 0-416 0 0,0 0-351 0 0,0 0-168 0 0,0 0-54 0 0,5 7 5829 0 0,6-73-4192 0 0,42-48-2412 0 0,-39 92-176 0 0,1 1 0 0 0,1 0 0 0 0,0 1 1 0 0,1 1-1 0 0,2 1 0 0 0,0 0 1 0 0,0 1-1 0 0,2 1 0 0 0,7-4-36 0 0,-26 18 2 0 0,1 1 0 0 0,0-1-1 0 0,0 0 1 0 0,0 1 0 0 0,1-1-1 0 0,-1 1 1 0 0,0 0 0 0 0,0 0-1 0 0,1 1 1 0 0,-1-1 0 0 0,0 1-1 0 0,1-1 1 0 0,-1 1 0 0 0,1 0 0 0 0,-1 0-1 0 0,1 1 1 0 0,-1-1 0 0 0,0 1-1 0 0,1-1 1 0 0,-1 1 0 0 0,0 0-1 0 0,0 0 1 0 0,3 2-2 0 0,46 60 29 0 0,-48-55-10 0 0,-1 1 0 0 0,0 0 0 0 0,0 1-1 0 0,-1-1 1 0 0,0 0 0 0 0,-1 1 0 0 0,0-1 0 0 0,0 1-1 0 0,-1-1 1 0 0,0 1 0 0 0,-2 4-19 0 0,2 9 20 0 0,-24 70 89 0 0,87-218 556 0 0,-48 101-665 0 0,2 1 0 0 0,1 0 0 0 0,0 2 0 0 0,2 0 0 0 0,0 1 0 0 0,2 1 0 0 0,0 1 0 0 0,18-11 0 0 0,10 9-225 0 0,-49 20 176 0 0,-1 0-4 0 0,7 19 26 0 0,2-5 54 0 0,0 0-1 0 0,-1 1 1 0 0,-1 0-1 0 0,-1 0 1 0 0,0 1 0 0 0,-1-1-1 0 0,0 1 1 0 0,-2 1-1 0 0,0-1 1 0 0,0 1-1 0 0,-2-1 1 0 0,0 1 0 0 0,-1 4-27 0 0,0-21-10 0 0,0 0-8 0 0,0 0-21 0 0,0 0-23 0 0,0 0-44 0 0,0 0-66 0 0,0 0-102 0 0,0 0-168 0 0,4 1-618 0 0,1 1-2403 0 0,-2 1-4883 0 0,-2-2 6129 0 0,1 0-10613 0 0</inkml:trace>
  <inkml:trace contextRef="#ctx0" brushRef="#br0" timeOffset="10714.463">735 774 11378 0 0,'0'0'3066'0'0,"0"0"-1126"0"0,0 0-558 0 0,0 0-39 0 0,0 0-28 0 0,0 0-80 0 0,0 0-138 0 0,0 0-147 0 0,0 0-113 0 0,37-5-89 0 0,117-12-69 0 0,11 6 954 0 0,-18 7-691 0 0,-26 3-737 0 0,-1-6-1 0 0,0-5 0 0 0,35-12-204 0 0,-78 3-452 0 0,-77 16-3880 0 0,-7 5-609 0 0,4 0 315 0 0,-2 0-8061 0 0</inkml:trace>
  <inkml:trace contextRef="#ctx0" brushRef="#br0" timeOffset="11500.176">1372 943 3185 0 0,'0'0'3007'0'0,"0"0"-357"0"0,0 0-228 0 0,0 0-142 0 0,0 0-209 0 0,0 0-304 0 0,0 0-332 0 0,0 0-220 0 0,0 0-128 0 0,0 0-81 0 0,0 0-70 0 0,0 0-121 0 0,5-4 1200 0 0,-42 4-1022 0 0,25-1-905 0 0,-1 0 1 0 0,0 1-1 0 0,0 1 0 0 0,0 0 1 0 0,1 1-1 0 0,-1 0 1 0 0,1 1-1 0 0,-1 0 0 0 0,0 1-88 0 0,-50 23 444 0 0,63 14-70 0 0,2-36-363 0 0,0 0 0 0 0,0-1 0 0 0,1 1 0 0 0,-1 0 1 0 0,1-1-1 0 0,0 0 0 0 0,1 0 0 0 0,-1 0 0 0 0,1 0 0 0 0,0 0 0 0 0,0-1 1 0 0,0 1-1 0 0,0-1 0 0 0,1 0 0 0 0,2 1-11 0 0,12 11 121 0 0,103 66 80 0 0,-100-51-123 0 0,-21-28-56 0 0,-1 1 0 0 0,1-1 0 0 0,0 1 0 0 0,-1-1 1 0 0,1 1-1 0 0,-1 0 0 0 0,0-1 0 0 0,0 1 1 0 0,0-1-1 0 0,0 1 0 0 0,0 0 0 0 0,-1-1 1 0 0,1 1-1 0 0,-1-1 0 0 0,1 1 0 0 0,-1-1 1 0 0,0 1-1 0 0,0-1 0 0 0,0 1 0 0 0,-1-1 1 0 0,1 0-1 0 0,-1 0 0 0 0,1 0 0 0 0,-1 0 1 0 0,1 0-1 0 0,-1 0 0 0 0,0 0 0 0 0,0 0 0 0 0,0 0 1 0 0,0-1-1 0 0,0 1 0 0 0,-1-1 0 0 0,1 0 1 0 0,0 0-1 0 0,-1 0 0 0 0,1 0 0 0 0,-3 1-22 0 0,-16 8 44 0 0,-1-1 0 0 0,0-1-1 0 0,-1-1 1 0 0,0-1-1 0 0,0-1 1 0 0,-1-1 0 0 0,1 0-1 0 0,-1-2 1 0 0,0-1-1 0 0,-14-2-43 0 0,36 1-59 0 0,1 0-1 0 0,0 0 0 0 0,-1 0 1 0 0,1 0-1 0 0,0-1 0 0 0,-1 1 0 0 0,1 0 1 0 0,0-1-1 0 0,-1 1 0 0 0,1-1 0 0 0,0 1 1 0 0,-1-1-1 0 0,1 0 0 0 0,0 1 1 0 0,0-1-1 0 0,0 0 0 0 0,0 0 0 0 0,0 0 1 0 0,0 0-1 0 0,0 0 0 0 0,0 0 0 0 0,0 0 1 0 0,0 0-1 0 0,1 0 0 0 0,-1-1 1 0 0,0 1-1 0 0,1 0 0 0 0,-1 0 0 0 0,1-1 1 0 0,-1 1-1 0 0,1 0 0 0 0,0-1 0 0 0,-1 1 1 0 0,1 0-1 0 0,0-1 0 0 0,0 1 1 0 0,0-1-1 0 0,0 1 0 0 0,0 0 0 0 0,0-1 1 0 0,1 1-1 0 0,-1 0 0 0 0,0-1 0 0 0,1 1 1 0 0,-1 0-1 0 0,1-1 0 0 0,-1 1 1 0 0,1 0-1 0 0,0 0 0 0 0,-1-1 0 0 0,1 1 1 0 0,0 0-1 0 0,0 0 0 0 0,0 0 0 0 0,0 0 1 0 0,0 0-1 0 0,0 0 0 0 0,0 0 0 0 0,0 1 1 0 0,0-1-1 0 0,1 0 60 0 0,1-2-648 0 0,7-8-2524 0 0,-2 5-3624 0 0,0 1-6066 0 0</inkml:trace>
  <inkml:trace contextRef="#ctx0" brushRef="#br0" timeOffset="12301.145">1779 8 0 0 0,'0'0'864'0'0,"0"0"1089"0"0,0 0 411 0 0,0 0 81 0 0,0 0-158 0 0,0 0-297 0 0,0 0-390 0 0,0 0-380 0 0,0 0-238 0 0,0 0-85 0 0,0 0-14 0 0,0 0 1 0 0,-4-1-12 0 0,-9-4-17 0 0,10 4-29 0 0,12 5 2789 0 0,70 76-17 0 0,38 93-2444 0 0,-101-139-1097 0 0,-1 0 0 0 0,-2 1 1 0 0,-2 1-1 0 0,-1 0 0 0 0,-2 0 0 0 0,-1 1 0 0 0,-2 0 1 0 0,-1 0-1 0 0,-2 1 0 0 0,-2-1 0 0 0,-4 30-57 0 0,-2-36 26 0 0,-1-1-1 0 0,-2 0 0 0 0,-1 0 0 0 0,-1-1 0 0 0,-2 0 1 0 0,0-1-1 0 0,-2 0 0 0 0,-1-1 0 0 0,-20 24-25 0 0,-90 111-9 0 0,110-145-61 0 0,-1-2-1 0 0,-1 0 1 0 0,-1-1 0 0 0,0 0 0 0 0,-1-2-1 0 0,0 0 1 0 0,-1-2 0 0 0,-5 2 70 0 0,-9 6-461 0 0,-26 5-1911 0 0,36-19-5069 0 0,17-4-4601 0 0</inkml:trace>
  <inkml:trace contextRef="#ctx0" brushRef="#br0" timeOffset="34229.918">2259 799 2673 0 0,'0'0'2085'0'0,"0"0"-304"0"0,0 0-89 0 0,0 0 46 0 0,0 0-25 0 0,0 0-187 0 0,0 0-320 0 0,0 0-307 0 0,0 0-207 0 0,0 0-91 0 0,0 0 14 0 0,28 4 2828 0 0,-8-4-1985 0 0,-13 1-1246 0 0,1 0 0 0 0,-1-1 0 0 0,0 0 0 0 0,0 0 0 0 0,1-1 0 0 0,-1 0 0 0 0,0 0 0 0 0,0-1 0 0 0,0 0 0 0 0,0 0 0 0 0,0 0 0 0 0,-1-1 0 0 0,1 0-1 0 0,-1-1 1 0 0,1 1 0 0 0,3-4-212 0 0,1-2 121 0 0,-1 0 0 0 0,-1-1 0 0 0,1 0-1 0 0,-2 0 1 0 0,1-1 0 0 0,-1 0-1 0 0,-1 0 1 0 0,0-1 0 0 0,-1 0-1 0 0,5-12-120 0 0,11-34 713 0 0,-22 57-591 0 0,0 1-10 0 0,0 0-22 0 0,0 0-34 0 0,0 0-2 0 0,0 0-74 0 0,0 0-46 0 0,0 26-412 0 0,45 131 637 0 0,-32-126-130 0 0,7 20 21 0 0,-1 0 1 0 0,-3 2-1 0 0,-2-1 0 0 0,-3 2 0 0 0,1 23-50 0 0,-10 148 55 0 0,-5-204-42 0 0,0 0 0 0 0,-1 0 1 0 0,-2 0-1 0 0,0 0 1 0 0,-1-1-1 0 0,-1 0 1 0 0,0-1-1 0 0,-2 0 0 0 0,0 0 1 0 0,-1-1-1 0 0,-1 0 1 0 0,-1-1-1 0 0,-1 0 1 0 0,-2 1-14 0 0,11-13 18 0 0,-1-1 1 0 0,0 0-1 0 0,-1 0 1 0 0,1 0 0 0 0,-1-1-1 0 0,1 0 1 0 0,-1 0-1 0 0,0 0 1 0 0,0-1 0 0 0,-1 0-1 0 0,1-1 1 0 0,0 0-1 0 0,0 0 1 0 0,-1 0-1 0 0,1-1 1 0 0,-2 0-19 0 0,5-2 16 0 0,1 0 0 0 0,0-1-1 0 0,0 0 1 0 0,-1 0 0 0 0,2 1-1 0 0,-1-2 1 0 0,0 1 0 0 0,1 0 0 0 0,-1 0-1 0 0,1-1 1 0 0,0 0 0 0 0,0 1 0 0 0,0-1-1 0 0,1 0 1 0 0,-1 0 0 0 0,1 0 0 0 0,0 0-1 0 0,0 0 1 0 0,1 0 0 0 0,-1 0-1 0 0,1 0 1 0 0,0 0 0 0 0,0 0 0 0 0,0 0-1 0 0,0-1 1 0 0,1 1 0 0 0,-1 0 0 0 0,1 0-1 0 0,1 0 1 0 0,0-3-16 0 0,7-22 31 0 0,1 0 0 0 0,1 1 0 0 0,2 0 0 0 0,1 0 0 0 0,1 1 0 0 0,1 1 0 0 0,2 1 0 0 0,0 0 0 0 0,1 2 0 0 0,15-14-31 0 0,-28 30 10 0 0,0-1 0 0 0,0 1 0 0 0,1 1 0 0 0,0-1 1 0 0,0 1-1 0 0,0 0 0 0 0,1 0 0 0 0,0 1 1 0 0,0 0-1 0 0,1 1 0 0 0,-1 0 0 0 0,1 0 0 0 0,0 1 1 0 0,0 0-1 0 0,0 0 0 0 0,0 1 0 0 0,1 0 1 0 0,-1 1-1 0 0,0 0 0 0 0,1 0 0 0 0,-1 1 0 0 0,1 1 1 0 0,-1-1-1 0 0,1 1 0 0 0,-1 1 0 0 0,1 0 1 0 0,6 2-11 0 0,28 15-473 0 0,-46-39-3122 0 0,-5 2-691 0 0,3 8-4609 0 0,0 3-3164 0 0</inkml:trace>
  <inkml:trace contextRef="#ctx0" brushRef="#br0" timeOffset="34980.418">2142 413 4137 0 0,'0'0'2312'0'0,"0"0"-261"0"0,0 0-89 0 0,0 0-29 0 0,0 0-73 0 0,0 0-202 0 0,0 0-281 0 0,0 0-246 0 0,0 0-184 0 0,0 0-123 0 0,0 0-66 0 0,0 0-13 0 0,0 0-29 0 0,-3-1-53 0 0,3 1-607 0 0,1 0 0 0 0,-1 0 0 0 0,0 0 1 0 0,1 0-1 0 0,-1 0 0 0 0,1 0 0 0 0,-1 0 0 0 0,0 0 0 0 0,1 0 0 0 0,-1 0 0 0 0,0 0 0 0 0,1 0 0 0 0,-1-1 0 0 0,0 1 0 0 0,1 0 0 0 0,-1 0 0 0 0,0 0 0 0 0,1-1 1 0 0,-1 1-1 0 0,0 0 0 0 0,1 0 0 0 0,-1-1 0 0 0,0 1 0 0 0,0 0 0 0 0,1-1 0 0 0,-1 1 0 0 0,0 0 0 0 0,0-1 0 0 0,0 1 0 0 0,1 0 0 0 0,-1-1 0 0 0,0 1 1 0 0,0-1-1 0 0,0 1 0 0 0,0 0 0 0 0,0-1 0 0 0,0 1 0 0 0,0-1 0 0 0,0 1 0 0 0,0 0 0 0 0,0-1 0 0 0,0 1 0 0 0,0 0 0 0 0,0-1 0 0 0,0 1 0 0 0,0-1 0 0 0,-1 1 1 0 0,1 0-1 0 0,0-1 0 0 0,0 1 0 0 0,0 0 0 0 0,0-1 0 0 0,-1 1 0 0 0,1 0 0 0 0,0-1 0 0 0,0 1 0 0 0,-1 0 0 0 0,1 0 0 0 0,0-1 0 0 0,-1 1-56 0 0,15-8 278 0 0,184-143 2315 0 0,-179 133-2515 0 0,112-134 588 0 0,-112 120-463 0 0,9 134 381 0 0,-9-2-365 0 0,-14-71-157 0 0,1 0 1 0 0,1 0 0 0 0,2 0-1 0 0,1-1 1 0 0,2 0 0 0 0,7 12-63 0 0,-19-40 5 0 0,0 0-1 0 0,0-1 1 0 0,1 1 0 0 0,-1 0 0 0 0,0 0 0 0 0,1 0 0 0 0,-1-1 0 0 0,0 1 0 0 0,1 0-1 0 0,-1 0 1 0 0,0 0 0 0 0,1 0 0 0 0,-1 0 0 0 0,0 0 0 0 0,1 0 0 0 0,-1 0-1 0 0,0-1 1 0 0,1 1 0 0 0,-1 0 0 0 0,0 1 0 0 0,1-1 0 0 0,-1 0 0 0 0,0 0 0 0 0,1 0-1 0 0,-1 0 1 0 0,0 0 0 0 0,1 0 0 0 0,-1 0 0 0 0,0 0 0 0 0,1 1 0 0 0,-1-1 0 0 0,0 0-1 0 0,0 0 1 0 0,1 0 0 0 0,-1 1 0 0 0,0-1 0 0 0,1 0-5 0 0,-1-9-4481 0 0,2 1-5657 0 0,0 7-3049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7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2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09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4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2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7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2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09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4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2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8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5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4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7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2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09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4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2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8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5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4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1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86 8506 0 0,'0'0'2699'0'0,"0"0"-712"0"0,0 0-373 0 0,0 0-97 0 0,0 0-126 0 0,0 0-153 0 0,0 0-163 0 0,0 0-151 0 0,0 0-129 0 0,0 0-106 0 0,0 0-67 0 0,0 0-63 0 0,-26 0-42 0 0,-80 1-49 0 0,41 15 278 0 0,57-13-693 0 0,1-1 1 0 0,-1 1 0 0 0,1 0 0 0 0,-1 0-1 0 0,1 1 1 0 0,0 0 0 0 0,0 1-1 0 0,1-1 1 0 0,-1 1 0 0 0,1 0 0 0 0,0 1-1 0 0,0 0 1 0 0,1 0 0 0 0,0 0 0 0 0,0 0-1 0 0,0 1 1 0 0,1 0 0 0 0,0 0-1 0 0,0 0 1 0 0,1 0 0 0 0,0 1 0 0 0,0 0-1 0 0,1-1 1 0 0,-1 1 0 0 0,1 4-54 0 0,1-7 7 0 0,0 0 1 0 0,0 0-1 0 0,0 0 1 0 0,1 0 0 0 0,-1 0-1 0 0,1 0 1 0 0,1 0-1 0 0,-1 0 1 0 0,1 0 0 0 0,0 0-1 0 0,0 0 1 0 0,0 0-1 0 0,0 0 1 0 0,1-1 0 0 0,0 1-1 0 0,0 0 1 0 0,1-1-1 0 0,-1 1 1 0 0,1-1 0 0 0,0 0-1 0 0,0 0 1 0 0,0 0-1 0 0,0 0 1 0 0,1-1 0 0 0,0 1-1 0 0,0-1 1 0 0,0 0-1 0 0,0 0 1 0 0,0 0 0 0 0,0-1-1 0 0,1 1 1 0 0,0-1-1 0 0,-1 0 1 0 0,1-1-1 0 0,0 1 1 0 0,3 0-8 0 0,6-3 57 0 0,0-1 0 0 0,0 0 0 0 0,-1-1 0 0 0,1 0 0 0 0,0-1 0 0 0,-1 0 0 0 0,0-2 0 0 0,0 1 0 0 0,-1-1 0 0 0,1-1 0 0 0,-1-1 0 0 0,-1 1 1 0 0,1-2-1 0 0,-1 0 0 0 0,-1 0 0 0 0,0-1 0 0 0,1-1-57 0 0,178-202 226 0 0,-189 231-266 0 0,-10 27 117 0 0,4-26-78 0 0,2 1 1 0 0,0 0-1 0 0,1 0 0 0 0,1 0 0 0 0,1 0 0 0 0,1 17 1 0 0,1-32-108 0 0,0 0 0 0 0,0-1 0 0 0,0 1 0 0 0,1 0-1 0 0,-1-1 1 0 0,1 1 0 0 0,0-1 0 0 0,1 0 0 0 0,-1 1-1 0 0,1-1 1 0 0,0 0 0 0 0,0 0 0 0 0,0-1 0 0 0,0 1-1 0 0,1-1 1 0 0,0 1 0 0 0,-1-1 0 0 0,2 0 108 0 0,28 15-9966 0 0,-31-17-1751 0 0</inkml:trace>
  <inkml:trace contextRef="#ctx0" brushRef="#br0" timeOffset="626.393">736 93 9282 0 0,'0'0'3777'0'0,"0"0"-1767"0"0,0 0-689 0 0,0 0-2 0 0,0 0-28 0 0,0 0-116 0 0,0 0-192 0 0,0 0-272 0 0,0 0-146 0 0,0 0-10 0 0,0 0-36 0 0,0 0-55 0 0,0 0-61 0 0,-3 17-83 0 0,-9 55-80 0 0,11-66-210 0 0,0 0 0 0 0,0 0 0 0 0,1 0 1 0 0,0 0-1 0 0,0 0 0 0 0,1 0 1 0 0,0 0-1 0 0,0-1 0 0 0,0 1 0 0 0,1 0 1 0 0,0 0-1 0 0,0-1 0 0 0,0 1 1 0 0,1-1-1 0 0,-1 0 0 0 0,2 1 0 0 0,-1-1 1 0 0,0 0-1 0 0,1-1 0 0 0,0 1-30 0 0,1 2 25 0 0,-2-3 5 0 0,1 0-1 0 0,0 0 0 0 0,0-1 0 0 0,0 1 0 0 0,0-1 0 0 0,0 0 0 0 0,1 0 0 0 0,-1 0 0 0 0,1-1 0 0 0,0 0 0 0 0,0 0 0 0 0,0 0 0 0 0,0 0 0 0 0,0-1 0 0 0,0 0 0 0 0,0 0 0 0 0,1 0 0 0 0,-1-1 0 0 0,0 1 0 0 0,1-1 0 0 0,-1-1 0 0 0,0 1 0 0 0,0-1 0 0 0,1 0 0 0 0,-1 0 0 0 0,0 0 0 0 0,0-1 1 0 0,0 0-1 0 0,0 0 0 0 0,0 0 0 0 0,1-1-29 0 0,4-5 85 0 0,0-1-1 0 0,-1-1 1 0 0,0 1 0 0 0,-1-1 0 0 0,0-1 0 0 0,0 0 0 0 0,-1 0 0 0 0,-1 0 0 0 0,0-1-1 0 0,0 0 1 0 0,-1 0 0 0 0,1-7-85 0 0,-4 17 7 0 0,103-163 305 0 0,-89 142-24 0 0,-17 46-338 0 0,-19 278 179 0 0,57-43-189 0 0,-16-132 28 0 0,-4-32 10 0 0,-4 0 0 0 0,-4 1 1 0 0,-3 52 21 0 0,-6-136 3 0 0,-1 1 0 0 0,0 0 0 0 0,-1 0 1 0 0,0-1-1 0 0,-1 1 0 0 0,0-1 0 0 0,-1 0 0 0 0,-1 0 1 0 0,1 0-1 0 0,-2-1 0 0 0,1 1 0 0 0,-7 7-3 0 0,11-17 6 0 0,-1 0-1 0 0,1 0 0 0 0,0 0 0 0 0,-1 0 1 0 0,1-1-1 0 0,-1 1 0 0 0,1 0 1 0 0,-1-1-1 0 0,0 1 0 0 0,1-1 0 0 0,-1 0 1 0 0,0 0-1 0 0,1 1 0 0 0,-1-1 1 0 0,0 0-1 0 0,1 0 0 0 0,-1 0 0 0 0,0-1 1 0 0,1 1-1 0 0,-1 0 0 0 0,0-1 1 0 0,1 1-1 0 0,-1-1 0 0 0,1 1 0 0 0,-1-1 1 0 0,1 0-1 0 0,-1 0 0 0 0,1 0 1 0 0,-1 0-1 0 0,1 0 0 0 0,0 0 0 0 0,0 0 1 0 0,-1 0-1 0 0,1 0 0 0 0,0 0 1 0 0,0-1-1 0 0,0 1 0 0 0,0-1 0 0 0,0 1 1 0 0,1 0-1 0 0,-1-1 0 0 0,0 1 1 0 0,1-1-1 0 0,-1 0 0 0 0,1 1 0 0 0,-1-1 1 0 0,1 0-1 0 0,0 1 0 0 0,0-1 1 0 0,-1 0-1 0 0,1 1 0 0 0,1-1 0 0 0,-1 0 1 0 0,0 0-6 0 0,-6-32 21 0 0,2-1 0 0 0,2-1 0 0 0,1 1 1 0 0,2 0-1 0 0,1 0 0 0 0,2 0 0 0 0,1 0 0 0 0,2 0 1 0 0,1 1-1 0 0,2 0 0 0 0,3-5-21 0 0,-1 4-6 0 0,1 1 0 0 0,1 0-1 0 0,2 1 1 0 0,2 1 0 0 0,1 0-1 0 0,1 2 1 0 0,11-13 6 0 0,-28 39-37 0 0,-1 1 0 0 0,1-1 0 0 0,0 1 1 0 0,0-1-1 0 0,0 1 0 0 0,1 0 0 0 0,-1 0 0 0 0,1 1 0 0 0,0-1 0 0 0,-1 1 0 0 0,1 0 1 0 0,0 0-1 0 0,0 0 0 0 0,1 0 0 0 0,-1 0 0 0 0,0 1 0 0 0,0 0 0 0 0,1 0 0 0 0,-1 0 1 0 0,2 1 36 0 0,18 26-1942 0 0,-18-13-1320 0 0,-3-4-3712 0 0,-1-2-5276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4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4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14923 0 0,'0'0'1821'0'0,"0"0"-448"0"0,0 0-275 0 0,0 0 3 0 0,0 0 30 0 0,0 0-67 0 0,0 0-134 0 0,0 0-182 0 0,0 0-105 0 0,0 0-62 0 0,0 0-116 0 0,0 0-105 0 0,-2 27-91 0 0,-7 86-66 0 0,-11 182 414 0 0,21-174-358 0 0,0 1-3404 0 0,13-140-10051 0 0,-10 14 2215 0 0</inkml:trace>
  <inkml:trace contextRef="#ctx0" brushRef="#br0" timeOffset="626.295">411 501 3961 0 0,'0'0'2884'0'0,"0"0"-508"0"0,0 0-196 0 0,0 0-90 0 0,0 0-86 0 0,0 0-213 0 0,0 0-329 0 0,0 0-292 0 0,0 0-241 0 0,0 0-209 0 0,0 0-134 0 0,0 0-86 0 0,-13 0-85 0 0,-42 2-65 0 0,-3 29 337 0 0,51-26-671 0 0,0 1 1 0 0,1 0-1 0 0,-1 0 0 0 0,1 1 0 0 0,1-1 1 0 0,0 1-1 0 0,0 0 0 0 0,0 1 0 0 0,0-1 1 0 0,1 1-1 0 0,1 0 0 0 0,-1 0 0 0 0,1 0 0 0 0,1 1 1 0 0,-1-1-1 0 0,2 1 0 0 0,-1-1 0 0 0,1 1 1 0 0,0 0-1 0 0,1-1 0 0 0,0 1 0 0 0,0 0 1 0 0,1 4-17 0 0,0-10 3 0 0,1 1 0 0 0,-1-1 0 0 0,0 0 0 0 0,1 0 0 0 0,0 0 0 0 0,0 0 1 0 0,0 0-1 0 0,0 0 0 0 0,0 0 0 0 0,0 0 0 0 0,1-1 0 0 0,-1 1 1 0 0,1-1-1 0 0,0 0 0 0 0,0 0 0 0 0,0 0 0 0 0,0 0 0 0 0,0-1 0 0 0,0 1 1 0 0,0-1-1 0 0,1 1 0 0 0,-1-1 0 0 0,1 0 0 0 0,-1 0 0 0 0,0-1 1 0 0,1 1-1 0 0,0-1 0 0 0,-1 0 0 0 0,3 0-3 0 0,105-16 627 0 0,-93 7-486 0 0,0-1 0 0 0,0-1 0 0 0,-1-1 0 0 0,-1 0 0 0 0,0-1 0 0 0,0-1-1 0 0,-2 0 1 0 0,1-1 0 0 0,-2-1 0 0 0,0 0 0 0 0,-1-1 0 0 0,-1 0 0 0 0,4-10-141 0 0,12-22 143 0 0,-3-3 0 0 0,-2 0 1 0 0,-3-1-1 0 0,4-20-143 0 0,-18 58-10 0 0,-2 0 1 0 0,0 0 0 0 0,0 0-1 0 0,-1 0 1 0 0,-1 0-1 0 0,-1-1 1 0 0,0 1-1 0 0,-1 0 1 0 0,-3-13 9 0 0,3 22-9 0 0,0 0 1 0 0,0 1-1 0 0,-1-1 1 0 0,0 1-1 0 0,0-1 1 0 0,0 1-1 0 0,-1 0 0 0 0,0 0 1 0 0,0 0-1 0 0,0 0 1 0 0,0 0-1 0 0,-1 1 1 0 0,0-1-1 0 0,0 1 1 0 0,0 0-1 0 0,0 0 0 0 0,-1 1 1 0 0,0-1-1 0 0,1 1 1 0 0,-1 0-1 0 0,0 0 1 0 0,-1 1-1 0 0,1-1 1 0 0,0 1-1 0 0,-1 0 0 0 0,0 1 1 0 0,-2-1 8 0 0,0 0-13 0 0,-1 1 0 0 0,0 1 0 0 0,0 0-1 0 0,0 0 1 0 0,0 0 0 0 0,1 1 0 0 0,-1 1 0 0 0,0-1 0 0 0,0 1 0 0 0,1 1 0 0 0,-1 0 0 0 0,1 0 0 0 0,0 1-1 0 0,0 0 1 0 0,0 0 0 0 0,1 0 0 0 0,-1 1 0 0 0,1 1 0 0 0,-5 4 13 0 0,-7 6 18 0 0,1 1 1 0 0,1 1-1 0 0,1 1 0 0 0,0 1 1 0 0,2 0-1 0 0,-7 11-18 0 0,15-19 1 0 0,0 0 0 0 0,0 0-1 0 0,1 1 1 0 0,0-1 0 0 0,1 1 0 0 0,1 0-1 0 0,0 0 1 0 0,1 1 0 0 0,0-1-1 0 0,1 1 1 0 0,1-1 0 0 0,0 1 0 0 0,0-1-1 0 0,2 1 1 0 0,-1-1 0 0 0,2 0 0 0 0,0 0-1 0 0,0 0 1 0 0,2 0 0 0 0,-1 0-1 0 0,2-1 1 0 0,-1 1-1 0 0,6 6-4 0 0,1-1-1 0 0,0 0 1 0 0,2-1-1 0 0,0 0 1 0 0,0-1-1 0 0,2 0 1 0 0,0-2-1 0 0,1 1 1 0 0,0-2-1 0 0,1-1 1 0 0,0 0-1 0 0,1-1 1 0 0,0-1-1 0 0,1 0 1 0 0,3-1 4 0 0,-6-3-1162 0 0,1-1-1 0 0,0 0 1 0 0,0-1 0 0 0,0-1 0 0 0,1-1-1 0 0,-1-1 1 0 0,3 0 1162 0 0,-7-1-10574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59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8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34 0 0 0,'0'0'1000'0'0,"0"0"397"0"0,0 0 275 0 0,0 0 104 0 0,0 0 57 0 0,0 0-29 0 0,0 0-117 0 0,0 0-132 0 0,0 0-196 0 0,0 0-161 0 0,-6-5-149 0 0,2 2-739 0 0,0 0-1 0 0,0 0 1 0 0,0 0 0 0 0,0 1-1 0 0,-1-1 1 0 0,1 1-1 0 0,-1 0 1 0 0,0 1-1 0 0,0-1 1 0 0,0 1 0 0 0,1 0-1 0 0,-1 0 1 0 0,0 0-1 0 0,-4 0-309 0 0,-11 1 349 0 0,0 1-1 0 0,0 0 0 0 0,0 2 0 0 0,0 0 0 0 0,1 1 1 0 0,-1 1-1 0 0,1 0 0 0 0,0 2 0 0 0,0 0 0 0 0,1 2 1 0 0,-16 8-349 0 0,24-13 60 0 0,1 1 0 0 0,-1 0 1 0 0,1 0-1 0 0,0 0 0 0 0,1 1 1 0 0,0 1-1 0 0,-1 0 1 0 0,2 0-1 0 0,-1 0 0 0 0,1 1 1 0 0,0 0-1 0 0,1 0 0 0 0,0 1 1 0 0,0-1-1 0 0,1 1 1 0 0,0 1-1 0 0,1-1 0 0 0,0 1 1 0 0,0 0-1 0 0,1 0 0 0 0,0 0 1 0 0,-1 8-61 0 0,4-10 29 0 0,0 0 1 0 0,1-1 0 0 0,-1 1-1 0 0,2-1 1 0 0,-1 1-1 0 0,1 0 1 0 0,0-1-1 0 0,0 0 1 0 0,1 0-1 0 0,0 0 1 0 0,0 0 0 0 0,1 0-1 0 0,0 0 1 0 0,0-1-1 0 0,1 0 1 0 0,-1 0-1 0 0,1 0 1 0 0,1 0 0 0 0,-1-1-1 0 0,1 0 1 0 0,0 0-1 0 0,0 0 1 0 0,0-1-1 0 0,2 1-29 0 0,12 6 35 0 0,0-1-1 0 0,0-1 0 0 0,2 0 1 0 0,-1-2-1 0 0,1 0 1 0 0,0-1-1 0 0,0-2 0 0 0,0 0 1 0 0,1-1-1 0 0,0-2 0 0 0,-1 0 1 0 0,1-1-1 0 0,12-2-34 0 0,44-20-679 0 0,-29-2-3572 0 0,-46 22 3715 0 0,15-11-8218 0 0,-15 9 5090 0 0,6-1-5431 0 0</inkml:trace>
  <inkml:trace contextRef="#ctx0" brushRef="#br0" timeOffset="299.81">836 137 6873 0 0,'0'0'1469'0'0,"0"0"-62"0"0,0 0 88 0 0,0 0 173 0 0,0 0 91 0 0,0 0-139 0 0,0 0-259 0 0,0 0-252 0 0,0 0-243 0 0,0 0-199 0 0,0 0-151 0 0,-26 32-144 0 0,-80 100-97 0 0,104-130-260 0 0,-1 1 1 0 0,0-1-1 0 0,0 1 1 0 0,1 0-1 0 0,0 0 1 0 0,-1 0-1 0 0,1 0 1 0 0,0 1-1 0 0,1-1 1 0 0,-1 1-1 0 0,1-1 1 0 0,-1 1-1 0 0,1-1 1 0 0,0 1-1 0 0,0 0 1 0 0,1-1-1 0 0,-1 1 1 0 0,1 0-1 0 0,0 1-15 0 0,0 5 56 0 0,0-6-36 0 0,-1-1-1 0 0,1 1 0 0 0,0-1 0 0 0,0 0 1 0 0,0 1-1 0 0,1-1 0 0 0,-1 0 1 0 0,1 1-1 0 0,0-1 0 0 0,0 0 0 0 0,0 0 1 0 0,0 0-1 0 0,1 0 0 0 0,-1 0 0 0 0,1 0 1 0 0,0 0-1 0 0,-1 0 0 0 0,1 0 1 0 0,1-1-1 0 0,-1 1 0 0 0,0-1 0 0 0,1 0 1 0 0,-1 1-1 0 0,1-1 0 0 0,-1 0 0 0 0,1 0 1 0 0,0-1-1 0 0,0 1 0 0 0,0-1 1 0 0,0 1-1 0 0,2-1-19 0 0,7 3 126 0 0,1-1 1 0 0,-1-1-1 0 0,0 0 0 0 0,1-1 1 0 0,0-1-1 0 0,-1 0 1 0 0,1 0-1 0 0,-1-1 0 0 0,1-1 1 0 0,-1 0-1 0 0,1 0 0 0 0,-1-2 1 0 0,0 1-1 0 0,0-2 1 0 0,-1 1-1 0 0,1-2 0 0 0,7-4-126 0 0,-12 7 64 0 0,0-1 0 0 0,0 0 0 0 0,0-1 0 0 0,0 0 0 0 0,-1 0 0 0 0,0 0-1 0 0,0-1 1 0 0,0 1 0 0 0,-1-2 0 0 0,0 1 0 0 0,0 0 0 0 0,0-1 0 0 0,-1 0-1 0 0,0 0 1 0 0,0-1 0 0 0,-1 1 0 0 0,0-1 0 0 0,0 1 0 0 0,-1-1 0 0 0,0 0-1 0 0,0 0 1 0 0,-1 0 0 0 0,0 0 0 0 0,-1 0 0 0 0,1 0 0 0 0,-2-1 0 0 0,0-4-64 0 0,0 9-20 0 0,-1-1 1 0 0,0 1 0 0 0,0 0 0 0 0,0-1-1 0 0,0 1 1 0 0,-1 0 0 0 0,0 0 0 0 0,0 1-1 0 0,0-1 1 0 0,0 0 0 0 0,0 1 0 0 0,-1 0 0 0 0,0 0-1 0 0,0 0 1 0 0,1 0 0 0 0,-2 1 0 0 0,1 0-1 0 0,0-1 1 0 0,0 1 0 0 0,-1 1 0 0 0,1-1-1 0 0,-1 1 1 0 0,-3-1 19 0 0,-68-11-3087 0 0,56 13 4 0 0,9 0-2474 0 0,4 0-6062 0 0</inkml:trace>
  <inkml:trace contextRef="#ctx0" brushRef="#br0" timeOffset="656.758">1314 258 5617 0 0,'0'0'2101'0'0,"0"0"-205"0"0,0 0-30 0 0,0 0-4 0 0,0 0-165 0 0,0 0-294 0 0,0 0-332 0 0,0 0-296 0 0,0 0-216 0 0,0 0-138 0 0,0 0-90 0 0,0 0-36 0 0,0 0-3 0 0,-7 23-11 0 0,-19 70-4 0 0,25-92-258 0 0,1 0-1 0 0,-1 1 0 0 0,1-1 0 0 0,-1 0 1 0 0,1 1-1 0 0,0-1 0 0 0,-1 1 0 0 0,1-1 1 0 0,0 0-1 0 0,0 1 0 0 0,0-1 1 0 0,0 1-1 0 0,0-1 0 0 0,0 1 0 0 0,1-1 1 0 0,-1 0-1 0 0,0 1 0 0 0,1-1 0 0 0,-1 1 1 0 0,1-1-1 0 0,0 0 0 0 0,-1 0 0 0 0,1 1 1 0 0,0-1-1 0 0,0 0 0 0 0,-1 0 0 0 0,1 0 1 0 0,0 0-1 0 0,0 0 0 0 0,0 0 0 0 0,1 0 1 0 0,-1 0-1 0 0,0 0 0 0 0,0 0 0 0 0,0-1 1 0 0,1 1-1 0 0,-1 0 0 0 0,0-1 0 0 0,1 1 1 0 0,-1-1-1 0 0,1 1-18 0 0,4 1 144 0 0,4 1 65 0 0,0 0 0 0 0,0-1 0 0 0,0 0 0 0 0,1-1 1 0 0,-1 0-1 0 0,0-1 0 0 0,1 0 0 0 0,-1 0 0 0 0,1-1 0 0 0,-1 0 1 0 0,0-1-1 0 0,0 0 0 0 0,0-1 0 0 0,0 0 0 0 0,0-1 1 0 0,-1 0-1 0 0,1 0 0 0 0,-1-1 0 0 0,0 0 0 0 0,0-1 1 0 0,2-2-210 0 0,-2 1 56 0 0,0 0 0 0 0,-1-1 0 0 0,0 1 0 0 0,0-2 0 0 0,-1 1 0 0 0,0-1 0 0 0,0 0 0 0 0,-1 0 0 0 0,-1-1 0 0 0,1 0 0 0 0,-1 0 0 0 0,-1 0 0 0 0,0-1 0 0 0,-1 0 0 0 0,3-10-56 0 0,-5 15-668 0 0,6-21-902 0 0,-6 18-3047 0 0,-1 1-4378 0 0,0 3-2025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7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2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09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4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2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8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5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4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4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6489 0 0,'0'0'2174'0'0,"0"0"-564"0"0,0 0-140 0 0,0 0 158 0 0,0 0 140 0 0,0 0 2 0 0,0 0-286 0 0,0 0-404 0 0,0 0-277 0 0,0 0-45 0 0,0 0 30 0 0,0 0 55 0 0,0 0 17 0 0,7 3-161 0 0,105 24 2117 0 0,45-27-1605 0 0,-100-8-2580 0 0,-57 3-4045 0 0,0 3-4376 0 0,-2 2-1888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4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59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10538 0 0,'0'0'2050'0'0,"0"0"-450"0"0,0 0-114 0 0,0 0 86 0 0,0 0 1 0 0,0 0-181 0 0,0 0-266 0 0,0 0-220 0 0,0 0-156 0 0,0 0-121 0 0,0 0-95 0 0,0 0-101 0 0,0 0-97 0 0,27 5-86 0 0,86 16-62 0 0,-52-25-62 0 0,-51 0-112 0 0,59-22 123 0 0,-44 16-2934 0 0,-1 1-5364 0 0,-14 3-3968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1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100 251 600 0 0,'0'0'1925'0'0,"0"0"-401"0"0,0 0-49 0 0,0 0 196 0 0,0 0-1 0 0,0 0-141 0 0,0 0-195 0 0,0 0-218 0 0,0 0-102 0 0,0 0-25 0 0,0 0-11 0 0,9 1 18 0 0,29 1 0 0 0,12 1 3046 0 0,51 2-1153 0 0,304 2-170 0 0,-423-6-11005 0 0,2 9-2344 0 0,10-10 2079 0 0</inkml:trace>
  <inkml:trace contextRef="#ctx0" brushRef="#br0" timeOffset="384.329">0 490 9722 0 0,'0'0'2430'0'0,"0"0"-748"0"0,0 0-449 0 0,0 0-142 0 0,0 0-99 0 0,0 0-167 0 0,0 0-211 0 0,0 0-168 0 0,0 0-66 0 0,0 0 44 0 0,0 0 196 0 0,0 0 143 0 0,7 1 60 0 0,278-11 5211 0 0,-72-3-5124 0 0,-147 9-811 0 0,-66 4-89 0 0,0 0-15 0 0,0 0-8 0 0,0 0 1 0 0,0 0-8 0 0,0 0 0 0 0,0 0-6 0 0,0 0 9 0 0,0 0-18 0 0,0 0-5 0 0,0 0-6 0 0,0 0-27 0 0,3-11-1507 0 0,11-2-206 0 0,-6 5-1396 0 0,0 0-6373 0 0,-2 4-2565 0 0</inkml:trace>
  <inkml:trace contextRef="#ctx0" brushRef="#br0" timeOffset="1227.351">356 1 1960 0 0,'0'0'2389'0'0,"0"0"-27"0"0,0 0 78 0 0,0 0 21 0 0,0 0-165 0 0,0 0-425 0 0,0 0-497 0 0,0 0-379 0 0,0 0-175 0 0,0 0-70 0 0,0 0-4 0 0,0 0 23 0 0,0 0 19 0 0,-3 0-7 0 0,-6 3 2181 0 0,32 24-895 0 0,6 4-1808 0 0,2-1-1 0 0,2-2 0 0 0,0-2 0 0 0,2 0 1 0 0,1-3-1 0 0,0 0 0 0 0,2-3 0 0 0,0-1 1 0 0,36 11-259 0 0,41 22 44 0 0,-114-52-31 0 0,2 0-8 0 0,-3 0-18 0 0,0 0-3 0 0,0 0 25 0 0,-43 34 689 0 0,-134 91-411 0 0,-77 37-95 0 0,153-75-102 0 0,100-86-96 0 0,1-1 10 0 0,0 0 4 0 0,0 0 1 0 0,0 0 4 0 0,0 0-3 0 0,0 0 3 0 0,0 0 18 0 0,0 0-15 0 0,13-23-1004 0 0,27-13-1851 0 0,-23 24-2075 0 0,-15 11 3879 0 0,7-4-11534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4841 0 0,'0'0'2118'0'0,"0"0"-171"0"0,0 0-25 0 0,0 0 63 0 0,0 0-58 0 0,0 0-316 0 0,0 0-501 0 0,0 0-458 0 0,0 0-294 0 0,0 0-89 0 0,0 0 75 0 0,0 0 132 0 0,0 0 111 0 0,7-1 37 0 0,5 0-257 0 0,0 1-1 0 0,1 0 0 0 0,-1 0 1 0 0,0 2-1 0 0,1-1 1 0 0,-1 1-1 0 0,0 1 1 0 0,0 0-1 0 0,4 3-366 0 0,145 29 1474 0 0,-119-30-1266 0 0,3-5 237 0 0,-45 0-278 0 0,0 0 72 0 0,0 0 69 0 0,0 0 53 0 0,-39-60 1017 0 0,-85-89-1133 0 0,99 99-879 0 0,22 26-7392 0 0,3 20-4062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2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532 145 0 0 0,'0'0'1316'0'0,"0"0"617"0"0,0 0 78 0 0,0 0-245 0 0,0 0-301 0 0,0 0-190 0 0,0 0-79 0 0,0-1-1835 0 0,0-3 12098 0 0,0 4-9671 0 0,0 1-1618 0 0,0-1-8 0 0,0 0 8 0 0,-27 48 1391 0 0,-9 0-1253 0 0,-1-2 0 0 0,-3-1 0 0 0,-31 28-308 0 0,-14 14 189 0 0,-147 151 288 0 0,229-234-452 0 0,3-4-22 0 0,1 0 0 0 0,-1 0 0 0 0,0 0 0 0 0,1 0 0 0 0,-1 0-1 0 0,0 0 1 0 0,1 0 0 0 0,-1 0 0 0 0,0 1 0 0 0,1-1 0 0 0,-1 0 0 0 0,0 0 0 0 0,1 0-1 0 0,-1 1 1 0 0,0-1 0 0 0,0 0 0 0 0,1 0 0 0 0,-1 1 0 0 0,0-1 0 0 0,0 0-1 0 0,1 1 1 0 0,-1-1 0 0 0,0 0 0 0 0,0 1 0 0 0,0-1 0 0 0,0 0 0 0 0,0 1 0 0 0,1-1-1 0 0,-1 0 1 0 0,0 1 0 0 0,0-1 0 0 0,0 0 0 0 0,0 1 0 0 0,0-1 0 0 0,0 0 0 0 0,0 1-1 0 0,0-1 1 0 0,0 1 0 0 0,0-1 0 0 0,0 0 0 0 0,-1 1 0 0 0,1-1 0 0 0,0 0 0 0 0,0 1-1 0 0,0-1 1 0 0,0 0 0 0 0,0 1 0 0 0,-1-1 0 0 0,1 0 0 0 0,0 1 0 0 0,0-1-1 0 0,-1 0 1 0 0,1 0 0 0 0,0 1-3 0 0,188-30 539 0 0,93-1-399 0 0,-224 24-127 0 0,-5 4-7 0 0,-52 2 6 0 0,0 0 10 0 0,0 0 9 0 0,0 0 2 0 0,0 0 7 0 0,0 0 8 0 0,0 0 11 0 0,0 0 17 0 0,0 0 7 0 0,0 0 6 0 0,0 0-14 0 0,-56-78 590 0 0,31 38-659 0 0,1-1 0 0 0,2-1 0 0 0,2-1 0 0 0,-9-29-6 0 0,4-12-124 0 0,25 83 76 0 0,0 1-18 0 0,0 0-12 0 0,0 0-50 0 0,0 0-33 0 0,0 0-31 0 0,0 0-47 0 0,0 0-96 0 0,0 0-71 0 0,0 30-3242 0 0,0-27 2502 0 0,0 8-858 0 0,0-3-6370 0 0,0-5-3299 0 0</inkml:trace>
  <inkml:trace contextRef="#ctx0" brushRef="#br0" timeOffset="562.605">888 1 6001 0 0,'0'0'3244'0'0,"0"0"-1395"0"0,0 0-552 0 0,0 0 68 0 0,0 0 236 0 0,0 0 76 0 0,0 0-222 0 0,0 0-408 0 0,0 0-384 0 0,0 0-226 0 0,0 0-65 0 0,0 0 22 0 0,0 0 58 0 0,7 26 2359 0 0,-3 35-2295 0 0,-2-1 0 0 0,-3 0 0 0 0,-2 1 0 0 0,-4-1 0 0 0,-1 0 0 0 0,-8 20-516 0 0,-27 89 193 0 0,60-169-49 0 0,99-18 579 0 0,87-30-4 0 0,-184 48-626 0 0,-19-1-574 0 0,-8-6-1711 0 0,3 1-626 0 0,4 4-3387 0 0,1-1-5811 0 0</inkml:trace>
  <inkml:trace contextRef="#ctx0" brushRef="#br0" timeOffset="1212.08">1381 417 2745 0 0,'0'0'2649'0'0,"0"0"-212"0"0,0 0-159 0 0,0 0-60 0 0,0 0-106 0 0,0 0-282 0 0,0 0-359 0 0,0 0-322 0 0,0 0-218 0 0,0 0-137 0 0,0 0-57 0 0,0 0-31 0 0,-2-3 2300 0 0,11 128-849 0 0,-8-98-1974 0 0,-2 0 0 0 0,-2 0 0 0 0,0-1 0 0 0,-2 1 0 0 0,-5 19-183 0 0,-7 20 80 0 0,14-83-7025 0 0,4-6-4208 0 0,1 15 1036 0 0</inkml:trace>
  <inkml:trace contextRef="#ctx0" brushRef="#br0" timeOffset="1754.954">1333 410 2345 0 0,'0'0'3898'0'0,"0"0"-1155"0"0,0 0-557 0 0,0 0-87 0 0,0 0-115 0 0,0 0-239 0 0,0 0-406 0 0,0 0-390 0 0,0 0-299 0 0,0 0-164 0 0,0 0-43 0 0,0 0-8 0 0,0 0-7 0 0,18-5 935 0 0,16-2-217 0 0,95-7 120 0 0,-127 15-1256 0 0,0-1-1 0 0,0 1 1 0 0,0-1-1 0 0,0 1 1 0 0,0 0-1 0 0,0 0 1 0 0,0 0-1 0 0,0 0 1 0 0,-1 0-1 0 0,1 0 1 0 0,0 0-1 0 0,0 1 1 0 0,-1-1-1 0 0,1 0 1 0 0,-1 1-1 0 0,0-1 1 0 0,1 1-1 0 0,-1 0 1 0 0,0 0-1 0 0,0-1 1 0 0,0 1-1 0 0,0 0 1 0 0,0 0-1 0 0,0 0 1 0 0,-1 0-1 0 0,1 0 1 0 0,-1 0-1 0 0,1 0 1 0 0,-1 0-1 0 0,0 0 1 0 0,0 0-1 0 0,0 0 1 0 0,0 1-1 0 0,0-1 1 0 0,0 0-1 0 0,0 0 1 0 0,-1 0-1 0 0,1 0 1 0 0,-1 1-10 0 0,-33 76 383 0 0,-48 31-198 0 0,83-107-188 0 0,-1-1 0 0 0,1 0 0 0 0,0 0 0 0 0,0 0 0 0 0,0 0-1 0 0,0 0 1 0 0,1 0 0 0 0,-1 0 0 0 0,0 0 0 0 0,1-1 0 0 0,-1 1 0 0 0,1 0-1 0 0,0-1 1 0 0,-1 1 0 0 0,1-1 0 0 0,0 0 0 0 0,0 1 0 0 0,0-1 0 0 0,0 0-1 0 0,0 0 1 0 0,0 0 0 0 0,1-1 0 0 0,-1 1 0 0 0,0 0 0 0 0,0-1 0 0 0,1 0-1 0 0,-1 1 1 0 0,0-1 0 0 0,0 0 0 0 0,1 0 0 0 0,-1 0 0 0 0,0 0-1 0 0,1-1 1 0 0,-1 1 3 0 0,7 1 7 0 0,20 4-10 0 0,-19-4 5 0 0,-1 0-1 0 0,1 1 1 0 0,-1 0 0 0 0,0 0-1 0 0,1 1 1 0 0,-1 0-1 0 0,0 1 1 0 0,-1 0 0 0 0,1 0-1 0 0,-1 1 1 0 0,6 4-2 0 0,-13-7 14 0 0,0 1 1 0 0,0 0-1 0 0,0-1 1 0 0,-1 1-1 0 0,1 0 0 0 0,-1-1 1 0 0,1 1-1 0 0,-1 0 1 0 0,0 0-1 0 0,0-1 0 0 0,0 1 1 0 0,0 0-1 0 0,-1 0 1 0 0,1-1-1 0 0,-1 1 0 0 0,0 0 1 0 0,1-1-1 0 0,-1 1 1 0 0,0 0-1 0 0,-1-1 0 0 0,1 0 1 0 0,0 1-1 0 0,-1-1 1 0 0,1 0-1 0 0,-1 1 0 0 0,0-1 1 0 0,0 0-1 0 0,0 0 1 0 0,0-1-1 0 0,0 1 0 0 0,0 0 1 0 0,0-1-1 0 0,-1 1 1 0 0,1-1-1 0 0,-2 1-14 0 0,-10 9 9 0 0,1-1 1 0 0,-2 0-1 0 0,1-1 1 0 0,-1-1-1 0 0,-1-1 1 0 0,1 0-1 0 0,-1 0 0 0 0,-1-2 1 0 0,1 0-1 0 0,-1-1 1 0 0,1-1-1 0 0,-1 0 1 0 0,0-1-1 0 0,-1-1 0 0 0,-3-1-9 0 0,20-21-3278 0 0,6 6-3954 0 0,0 11-4261 0 0</inkml:trace>
  <inkml:trace contextRef="#ctx0" brushRef="#br0" timeOffset="5914.339">1827 851 0 0 0,'0'0'1170'0'0,"0"0"145"0"0,0 0 70 0 0,0 0-29 0 0,0 0-15 0 0,8-5-58 0 0,25-17-90 0 0,-27 16 7254 0 0,-8 1-4289 0 0,-34-4-3573 0 0,29 8-554 0 0,0 1 0 0 0,0 1 1 0 0,-1-1-1 0 0,1 1 0 0 0,0 1 1 0 0,0-1-1 0 0,0 1 0 0 0,0 1 0 0 0,1-1 1 0 0,-1 1-1 0 0,0 0 0 0 0,1 0 1 0 0,0 1-1 0 0,0 0 0 0 0,0 0 0 0 0,0 1 1 0 0,1-1-1 0 0,0 1 0 0 0,0 0 1 0 0,0 1-1 0 0,0-1 0 0 0,1 1 0 0 0,0 0 1 0 0,0 0-1 0 0,0 0 0 0 0,1 1 1 0 0,0-1-1 0 0,0 1-31 0 0,3-1 26 0 0,0-1 0 0 0,0 1 1 0 0,0-1-1 0 0,0 1 0 0 0,1-1 1 0 0,0 1-1 0 0,0-1 0 0 0,1 0 0 0 0,0 0 1 0 0,-1 1-1 0 0,2-1 0 0 0,-1 0 0 0 0,1-1 1 0 0,-1 1-1 0 0,1 0 0 0 0,0-1 0 0 0,1 1 1 0 0,-1-1-1 0 0,1 0 0 0 0,0 0 0 0 0,0-1 1 0 0,0 1-1 0 0,1-1 0 0 0,-1 0 0 0 0,1 0 1 0 0,0 0-1 0 0,0-1 0 0 0,0 1 1 0 0,0-1-1 0 0,0 0 0 0 0,0-1 0 0 0,0 1 1 0 0,1-1-1 0 0,-1 0 0 0 0,1-1 0 0 0,-1 1 1 0 0,1-1-1 0 0,-1 0 0 0 0,1 0 0 0 0,-1-1 1 0 0,0 0-1 0 0,1 1 0 0 0,-1-2 0 0 0,0 1 1 0 0,1-1-1 0 0,-1 0 0 0 0,0 0 0 0 0,0 0 1 0 0,0-1-1 0 0,-1 0 0 0 0,1 0 1 0 0,0 0-1 0 0,-1 0 0 0 0,0-1 0 0 0,1 0-26 0 0,3-6 104 0 0,-1 0-1 0 0,0 0 1 0 0,-1 0-1 0 0,0-1 1 0 0,0 0-1 0 0,-1 0 1 0 0,-1-1-1 0 0,0 1 1 0 0,0-1-1 0 0,-1 0 1 0 0,-1 0 0 0 0,0 0-1 0 0,-1 0 1 0 0,0-1-1 0 0,-1 1 1 0 0,0-8-104 0 0,0 19 73 0 0,0 1-46 0 0,0 0-47 0 0,-11 44-798 0 0,11-37 824 0 0,1-1 0 0 0,0 1 0 0 0,1-1 1 0 0,0 0-1 0 0,0 0 0 0 0,0 0 0 0 0,0 1 0 0 0,1-2 0 0 0,0 1 0 0 0,1 0 0 0 0,-1-1 1 0 0,1 1-1 0 0,0-1 0 0 0,0 0 0 0 0,1 0 0 0 0,-1-1 0 0 0,6 4-6 0 0,-5-4 8 0 0,0-1-1 0 0,0 0 0 0 0,1 0 1 0 0,-1-1-1 0 0,1 0 1 0 0,0 0-1 0 0,-1 0 1 0 0,1-1-1 0 0,0 1 0 0 0,0-2 1 0 0,0 1-1 0 0,0 0 1 0 0,0-1-1 0 0,0 0 1 0 0,1-1-1 0 0,-1 1 1 0 0,0-1-1 0 0,0 0 0 0 0,-1-1 1 0 0,1 0-1 0 0,0 1 1 0 0,0-2-1 0 0,-1 1 1 0 0,4-2-8 0 0,126-86 227 0 0,-118 77-217 0 0,1-1 5 0 0,-1-1 0 0 0,-1-1 0 0 0,0 0 0 0 0,-1-1 0 0 0,-1-1 0 0 0,0 0 0 0 0,-1-1 0 0 0,-1-1 1 0 0,-1 0-1 0 0,-1 0 0 0 0,-1-1-15 0 0,-7 17 1 0 0,0 0 1 0 0,-1 0 0 0 0,0 0 0 0 0,1-1-1 0 0,-1 1 1 0 0,-1 0 0 0 0,1 0 0 0 0,-1-1-1 0 0,1 1 1 0 0,-1 0 0 0 0,-1-1-1 0 0,1 1 1 0 0,-1 0 0 0 0,1-1 0 0 0,-1 1-1 0 0,0 0 1 0 0,-1 0 0 0 0,1 0 0 0 0,-1 0-1 0 0,1 0 1 0 0,-1 0 0 0 0,-1 0 0 0 0,-1-2-2 0 0,0 6-30 0 0,0-1 0 0 0,0 2 1 0 0,0-1-1 0 0,-1 0 0 0 0,1 1 1 0 0,0 0-1 0 0,0 0 1 0 0,0 0-1 0 0,0 0 0 0 0,1 1 1 0 0,-1 0-1 0 0,0 0 1 0 0,0 0-1 0 0,1 0 0 0 0,0 0 1 0 0,-1 1-1 0 0,1-1 0 0 0,0 1 1 0 0,0 0-1 0 0,0 0 1 0 0,0 0-1 0 0,1 0 0 0 0,-1 1 1 0 0,1-1 29 0 0,-4 3 0 0 0,-4 4-7 0 0,1 0 1 0 0,0 0-1 0 0,0 1 0 0 0,1 0 1 0 0,0 0-1 0 0,1 1 1 0 0,1 0-1 0 0,0 0 0 0 0,0 1 1 0 0,1 0-1 0 0,1 0 1 0 0,0 0-1 0 0,1 0 1 0 0,0 1-1 0 0,1-1 0 0 0,0 1 1 0 0,1 1 6 0 0,4-8 0 0 0,-1 1 0 0 0,1-1 1 0 0,0 0-1 0 0,1 0 0 0 0,-1 0 1 0 0,1 0-1 0 0,1 0 0 0 0,-1-1 0 0 0,1 0 1 0 0,0 0-1 0 0,1 0 0 0 0,0-1 1 0 0,-1 0-1 0 0,2 0 0 0 0,-1 0 1 0 0,0-1-1 0 0,1 1 0 0 0,0-2 0 0 0,0 1 1 0 0,0-1-1 0 0,1 0 0 0 0,-1-1 1 0 0,1 1-1 0 0,-1-1 0 0 0,1-1 0 0 0,0 0 1 0 0,4 1-1 0 0,3 1 24 0 0,-1-1 0 0 0,1 0-1 0 0,0 0 1 0 0,0-2 0 0 0,0 0 0 0 0,0 0 0 0 0,0-2 0 0 0,0 0 0 0 0,0 0-1 0 0,0-1 1 0 0,-1-1 0 0 0,0-1 0 0 0,1 0 0 0 0,-2-1 0 0 0,1 0 0 0 0,-1-1 0 0 0,0 0-1 0 0,0-1 1 0 0,-1-1 0 0 0,10-8-24 0 0,-9 7 28 0 0,-1 0 0 0 0,0-1 0 0 0,-1-1 0 0 0,0 1 0 0 0,-1-2-1 0 0,0 0 1 0 0,-1 0 0 0 0,-1 0 0 0 0,0-1 0 0 0,0-1 0 0 0,-2 1 0 0 0,0-1 0 0 0,0 0 0 0 0,-1 0-1 0 0,-1-1 1 0 0,-1 0 0 0 0,0 1 0 0 0,-1-1 0 0 0,-1 0 0 0 0,0 0 0 0 0,-2-11-28 0 0,1 25 0 0 0,-1 0-1 0 0,1 0 1 0 0,-1 1 0 0 0,0-1 0 0 0,0 0 0 0 0,0 1 0 0 0,0-1 0 0 0,0 0-1 0 0,0 1 1 0 0,0-1 0 0 0,-1 1 0 0 0,1 0 0 0 0,0-1 0 0 0,-1 1 0 0 0,1 0-1 0 0,-1 0 1 0 0,1 0 0 0 0,-1 0 0 0 0,0 0 0 0 0,1 0 0 0 0,-1 0 0 0 0,0 1-1 0 0,0-1 1 0 0,0 1 0 0 0,0-1 0 0 0,1 1 0 0 0,-1 0 0 0 0,0-1 0 0 0,0 1-1 0 0,0 0 1 0 0,0 0 0 0 0,0 1 0 0 0,0-1 0 0 0,0 0 0 0 0,0 1 0 0 0,1-1 0 0 0,-1 1-1 0 0,0-1 1 0 0,0 1 0 0 0,0 0 0 0 0,1 0 0 0 0,-1 0 0 0 0,1 0 0 0 0,-1 0-1 0 0,0 0 1 0 0,1 0 0 0 0,0 0 0 0 0,-1 1 0 0 0,1-1 0 0 0,0 1 0 0 0,0-1-1 0 0,-1 1 1 0 0,1-1 0 0 0,0 1 0 0 0,1 0 0 0 0,-1-1 0 0 0,0 1 0 0 0,0 0 0 0 0,-9 9-10 0 0,-1 0 0 0 0,2 1 0 0 0,0 0 0 0 0,0 0 0 0 0,1 1 0 0 0,1 0 0 0 0,0 1 0 0 0,0 0 0 0 0,2 0 0 0 0,0 0 1 0 0,0 0-1 0 0,1 1 0 0 0,1 0 0 0 0,1 0 0 0 0,0 0 0 0 0,0 3 10 0 0,2-10-6 0 0,-1 0 0 0 0,1 0 0 0 0,1 0 0 0 0,0 0 0 0 0,0 0 0 0 0,0 0 0 0 0,1 0 0 0 0,0-1 0 0 0,0 1 0 0 0,1-1 0 0 0,0 1 0 0 0,1-1 0 0 0,-1 0 0 0 0,1 0 0 0 0,1 0 0 0 0,-1-1 0 0 0,1 1 1 0 0,1-1-1 0 0,-1 0 0 0 0,1-1 0 0 0,4 4 6 0 0,-1-1-10 0 0,1-1 0 0 0,0 0 0 0 0,1-1 0 0 0,0 0 0 0 0,0 0 0 0 0,0-1 0 0 0,1-1 0 0 0,-1 0 0 0 0,1 0 0 0 0,1-1 10 0 0,44-4-4508 0 0,-52-2-2787 0 0,-2-1-5100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4 4153 0 0,'0'0'2412'0'0,"0"0"-563"0"0,0 0-118 0 0,0 0 171 0 0,0 0 87 0 0,0 0-167 0 0,0 0-350 0 0,0 0-333 0 0,0 0-221 0 0,0 0-83 0 0,0 0-41 0 0,0 0-8 0 0,0 0 41 0 0,-2 9-36 0 0,-48 100 1157 0 0,-135 91-957 0 0,127-143-907 0 0,-23 16 28 0 0,81-72-112 0 0,-1-1 0 0 0,0 1 0 0 0,1-1 0 0 0,-1 1 0 0 0,1 0 0 0 0,-1-1 0 0 0,1 1 0 0 0,-1 0 0 0 0,1-1 0 0 0,-1 1-1 0 0,1 0 1 0 0,0 0 0 0 0,-1-1 0 0 0,1 1 0 0 0,0 0 0 0 0,0 0 0 0 0,-1 0 0 0 0,1-1 0 0 0,0 1 0 0 0,0 0 0 0 0,0 0 0 0 0,0 0 0 0 0,0-1 0 0 0,0 1 0 0 0,0 0 0 0 0,1 0 0 0 0,-1 0 0 0 0,0 0 0 0 0,0-1-1 0 0,0 1 1 0 0,1 0 0 0 0,-1 0 0 0 0,1-1 0 0 0,-1 1 0 0 0,0 0 0 0 0,1-1 0 0 0,-1 1 0 0 0,1 0 0 0 0,0-1 0 0 0,-1 1 0 0 0,1-1 0 0 0,-1 1 0 0 0,1-1 0 0 0,0 1 0 0 0,-1-1 0 0 0,1 1 0 0 0,0-1 0 0 0,0 0 0 0 0,-1 1-1 0 0,1-1 1 0 0,0 0 0 0 0,0 0 0 0 0,0 1 0 0 0,13 7 60 0 0,1-1-1 0 0,0-1 0 0 0,0 0 0 0 0,0-1 1 0 0,0 0-1 0 0,1-1 0 0 0,0-1 0 0 0,0 0 1 0 0,0-2-1 0 0,0 1 0 0 0,0-2 0 0 0,9-1-59 0 0,5 3 94 0 0,32 0 51 0 0,151 21 252 0 0,-161-15-341 0 0,-4-1-1 0 0,-18-6-60 0 0,-29-1 17 0 0,-1 0 14 0 0,0 0 28 0 0,0 0 28 0 0,0 0 50 0 0,0 0-9 0 0,0 0 10 0 0,0 0 9 0 0,0 0-4 0 0,0 0 3 0 0,0 0-15 0 0,0 0-20 0 0,-2-15-55 0 0,0 0 1 0 0,-2 0-1 0 0,1 1 1 0 0,-2-1-1 0 0,0 1 1 0 0,-1 0-1 0 0,0 1 1 0 0,-1-1-1 0 0,-4-6-51 0 0,-3-6 22 0 0,-32-56-6 0 0,-3 3 1 0 0,-4 2-1 0 0,-31-32-16 0 0,57 59-821 0 0,61 47-1374 0 0,-26 3 1541 0 0,41 1-2577 0 0,-16 1-7025 0 0,-19-1-1965 0 0</inkml:trace>
  <inkml:trace contextRef="#ctx0" brushRef="#br0" timeOffset="748.054">990 19 0 0 0,'0'0'379'0'0,"0"0"961"0"0,0 0 458 0 0,0 0 81 0 0,0 0-137 0 0,0 0-345 0 0,0 0-354 0 0,0 0-171 0 0,0 0-62 0 0,0 0-43 0 0,0 0-47 0 0,1-3-41 0 0,5-9-13 0 0,-4 9 16 0 0,-2 3 57 0 0,0 1 1077 0 0,3 4 8119 0 0,-2-4-9422 0 0,0 1-459 0 0,1-1 0 0 0,-1 1 0 0 0,0-1 0 0 0,0 1 0 0 0,0 0 0 0 0,0-1 0 0 0,0 1 1 0 0,0 0-1 0 0,0 0 0 0 0,0 0 0 0 0,-1 0 0 0 0,1 0 0 0 0,-1 0 0 0 0,1 0 0 0 0,-1 0 1 0 0,0 0-1 0 0,0 0 0 0 0,0 0 0 0 0,0 0 0 0 0,0 0 0 0 0,-1 0 0 0 0,1 0 0 0 0,0 0 1 0 0,-1 0-1 0 0,0 2-54 0 0,0 5 143 0 0,-3 23-77 0 0,-2 1 1 0 0,-1-1 0 0 0,-2-1-1 0 0,-1 1 1 0 0,-1-2-1 0 0,-2 1 1 0 0,-3 2-67 0 0,0 3 37 0 0,5-12-35 0 0,1 0-1 0 0,1 0 1 0 0,2 1 0 0 0,0 0 0 0 0,1 1 0 0 0,2-1 0 0 0,0 1-1 0 0,2 3-1 0 0,50-14 114 0 0,140-43 383 0 0,-151 20-415 0 0,194-19 294 0 0,-231 27-356 0 0,0 0 5 0 0,0 0 2 0 0,0 0-14 0 0,0 0-4 0 0,0 0-19 0 0,0 0 0 0 0,0 0 26 0 0,0 0 4 0 0,0 0 10 0 0,0 0-1 0 0,0 0-10 0 0,0-3-3 0 0,0 3-6 0 0,0 0-23 0 0,-16-19-2366 0 0,2 9-4189 0 0,13 9 5322 0 0,-3-3-11227 0 0</inkml:trace>
  <inkml:trace contextRef="#ctx0" brushRef="#br0" timeOffset="1678.404">1516 590 9834 0 0,'0'0'1945'0'0,"0"0"-493"0"0,0 0-260 0 0,0 0 75 0 0,0 0 25 0 0,0 0-171 0 0,0 0-312 0 0,0 0-217 0 0,0 0-78 0 0,0 0 27 0 0,0 0 58 0 0,0 0-83 0 0,0 0-73 0 0,3 17-59 0 0,14 127 699 0 0,-17-129-938 0 0,1-7-78 0 0,0-1-1 0 0,-1 1 1 0 0,0 0 0 0 0,-1-1 0 0 0,1 1 0 0 0,-2 0 0 0 0,1-1 0 0 0,-1 1 0 0 0,0-1 0 0 0,0 0 0 0 0,-1 1-1 0 0,0-1 1 0 0,-1 0 0 0 0,-3 6-67 0 0,6-13 32 0 0,0 1 0 0 0,0 0 0 0 0,0-1 0 0 0,1 1 0 0 0,-1 0 0 0 0,0-1 0 0 0,0 0 0 0 0,0 1 0 0 0,0-1 0 0 0,0 1 0 0 0,0-1 0 0 0,-1 0 0 0 0,1 0 0 0 0,0 0 0 0 0,0 0 0 0 0,0 0 0 0 0,0 0 0 0 0,0 0 0 0 0,0 0 0 0 0,0 0 0 0 0,0 0 0 0 0,0 0 0 0 0,0-1 0 0 0,0 1 0 0 0,0 0 0 0 0,0-1 0 0 0,0 1 0 0 0,0-1 0 0 0,0 1 0 0 0,0-1 0 0 0,0 1 0 0 0,0-1 0 0 0,0 0 1 0 0,1 0-1 0 0,-1 1 0 0 0,0-1 0 0 0,0 0 0 0 0,1 0 0 0 0,-1 0 0 0 0,1 0 0 0 0,-1 0 0 0 0,1 0 0 0 0,-1 0 0 0 0,1 0 0 0 0,-1 0 0 0 0,1 0 0 0 0,0 0 0 0 0,0 0 0 0 0,-1 0 0 0 0,1 0 0 0 0,0 0 0 0 0,0 0 0 0 0,0 0 0 0 0,0 0 0 0 0,0 0 0 0 0,0 0 0 0 0,1 0 0 0 0,-1 0 0 0 0,0-1-32 0 0,2-12 16 0 0,0 0 0 0 0,1 1 0 0 0,0-1 1 0 0,1 1-1 0 0,0 0 0 0 0,1 0 0 0 0,1 0 0 0 0,0 1 1 0 0,1-1-1 0 0,0 1 0 0 0,1 1 0 0 0,0 0 0 0 0,1 0 1 0 0,0 0-1 0 0,0 1 0 0 0,1 1 0 0 0,1 0 1 0 0,0 0-1 0 0,2-1-16 0 0,4-5 6 0 0,1 1 1 0 0,0 0 0 0 0,1 2 0 0 0,0 0 0 0 0,1 1-1 0 0,1 1 1 0 0,-1 1 0 0 0,2 1 0 0 0,-1 1-1 0 0,1 0 1 0 0,0 2 0 0 0,0 0 0 0 0,1 2-1 0 0,-1 1 1 0 0,9 0-7 0 0,-27 2 7 0 0,0 1-1 0 0,0-1 1 0 0,0 1-1 0 0,0 0 1 0 0,0 0-1 0 0,-1 1 1 0 0,1-1-1 0 0,0 1 1 0 0,-1 0-1 0 0,1 0 1 0 0,-1 0-1 0 0,0 0 1 0 0,0 0-1 0 0,0 1 1 0 0,0 0-1 0 0,0-1 1 0 0,0 1-1 0 0,-1 0 1 0 0,1 0-1 0 0,-1 1 1 0 0,0-1-1 0 0,0 0 1 0 0,0 1-1 0 0,0-1 1 0 0,-1 1-1 0 0,1 0 1 0 0,-1 0-1 0 0,0-1 1 0 0,0 1-1 0 0,0 0 1 0 0,-1 0-1 0 0,1 0 1 0 0,-1 0-1 0 0,0 0 1 0 0,0 0-1 0 0,-1 0 1 0 0,1 0-1 0 0,-1 0 1 0 0,0 0-1 0 0,0 0 1 0 0,0-1-1 0 0,0 1 1 0 0,-1 0-1 0 0,1-1 1 0 0,-1 1-1 0 0,0-1 1 0 0,0 1-1 0 0,-1-1 1 0 0,1 0-1 0 0,-1 1-6 0 0,-8 8 19 0 0,0 0 0 0 0,0 0-1 0 0,-1-1 1 0 0,-1-1-1 0 0,0 0 1 0 0,0 0-1 0 0,-1-2 1 0 0,0 1-1 0 0,-1-2 1 0 0,0 0-1 0 0,0-1 1 0 0,0 0-1 0 0,-1-1 1 0 0,0-1-1 0 0,0 0 1 0 0,0-2 0 0 0,0 0-1 0 0,0 0 1 0 0,-12-1-19 0 0,25-1-48 0 0,1 0 0 0 0,-1 0 0 0 0,1 0 0 0 0,-1 0 0 0 0,0 0 0 0 0,1 0 0 0 0,-1 0 0 0 0,1-1 0 0 0,-1 0 0 0 0,1 1 0 0 0,-1-1 0 0 0,1 0 0 0 0,-1 0 0 0 0,1 0 1 0 0,0 0-1 0 0,-1-1 0 0 0,1 1 0 0 0,0-1 0 0 0,0 1 0 0 0,0-1 0 0 0,0 0 0 0 0,1 0 0 0 0,-1 0 0 0 0,0 0 0 0 0,1 0 0 0 0,-1 0 0 0 0,1 0 0 0 0,0-1 0 0 0,-1 1 0 0 0,1 0 1 0 0,0-1-1 0 0,1 1 0 0 0,-1-1 0 0 0,0 1 0 0 0,1-1 0 0 0,-1-1 48 0 0,10-45-3298 0 0,7 19-4022 0 0,-9 22-3864 0 0</inkml:trace>
  <inkml:trace contextRef="#ctx0" brushRef="#br0" timeOffset="1945.197">2208 406 9602 0 0,'0'0'4666'0'0,"0"0"-2437"0"0,0 0-952 0 0,0 0 177 0 0,0 0 265 0 0,0 0 48 0 0,0 0-311 0 0,0 0-474 0 0,0 0-332 0 0,0 0-177 0 0,0 0-85 0 0,0 0-81 0 0,-9 32-70 0 0,-30 100-51 0 0,1 2 116 0 0,23-57-758 0 0,13-73 314 0 0,2-4-4675 0 0,0 0-5095 0 0,0 0-2424 0 0</inkml:trace>
  <inkml:trace contextRef="#ctx0" brushRef="#br0" timeOffset="2626.963">2512 535 11314 0 0,'0'0'2112'0'0,"0"0"-283"0"0,0 0 1 0 0,0 0 96 0 0,0 0-117 0 0,0 0-384 0 0,0 0-452 0 0,0 0-346 0 0,0 0-205 0 0,0 0-122 0 0,0 0-78 0 0,0 0-22 0 0,0 0-38 0 0,-33 28-42 0 0,-99 90-42 0 0,68-55 4 0 0,64-62-85 0 0,-1 0 1 0 0,0 0 0 0 0,0 0-1 0 0,0-1 1 0 0,1 1 0 0 0,-1 0 0 0 0,1 0-1 0 0,-1 0 1 0 0,1 0 0 0 0,-1 0-1 0 0,1 0 1 0 0,-1 0 0 0 0,1 0-1 0 0,0 0 1 0 0,-1 1 0 0 0,1-1-1 0 0,0 0 1 0 0,0 0 0 0 0,0 0-1 0 0,0 0 1 0 0,0 0 0 0 0,0 0-1 0 0,0 0 1 0 0,1 0 0 0 0,-1 1-1 0 0,0-1 1 0 0,1 0 0 0 0,-1 0 0 0 0,0 0-1 0 0,1 0 1 0 0,-1 0 0 0 0,1 0-1 0 0,0 0 1 0 0,-1 0 0 0 0,1-1-1 0 0,0 1 1 0 0,-1 0 0 0 0,1 0-1 0 0,0 0 1 0 0,0-1 0 0 0,0 1-1 0 0,0 0 1 0 0,0-1 0 0 0,0 1-1 0 0,0-1 1 0 0,0 1 0 0 0,0-1-1 0 0,0 0 1 0 0,0 1 0 0 0,0-1 0 0 0,0 0-1 0 0,0 0 1 0 0,0 1 0 0 0,0-1-1 0 0,0 0 1 0 0,0 0 0 0 0,1 0-1 0 0,-1 0 1 0 0,0-1 0 0 0,0 1-1 0 0,1 0 3 0 0,135-19 126 0 0,-132 17-126 0 0,31-9 90 0 0,0-1-1 0 0,-1-2 1 0 0,-1-2-1 0 0,-1-1 1 0 0,0-2-90 0 0,-33 19 2 0 0,-1 1-1 0 0,1-1 1 0 0,-1 1 0 0 0,1-1 0 0 0,-1 1 0 0 0,1-1-1 0 0,-1 1 1 0 0,1 0 0 0 0,-1-1 0 0 0,1 1 0 0 0,0-1-1 0 0,-1 1 1 0 0,1 0 0 0 0,0 0 0 0 0,0-1 0 0 0,-1 1-1 0 0,1 0 1 0 0,0-1 0 0 0,0 1 0 0 0,0 0 0 0 0,0 0-1 0 0,0-1 1 0 0,0 1 0 0 0,0 0 0 0 0,0 0 0 0 0,0-1-1 0 0,0 1 1 0 0,1 0 0 0 0,-1 0 0 0 0,0-1 0 0 0,0 1-1 0 0,1 0 1 0 0,-1-1 0 0 0,0 1 0 0 0,1 0-1 0 0,-1-1 1 0 0,1 1 0 0 0,-1-1 0 0 0,1 1 0 0 0,-1-1-1 0 0,1 1 1 0 0,-1-1 0 0 0,1 1 0 0 0,0-1 0 0 0,-1 1-1 0 0,1-1 1 0 0,-1 0 0 0 0,1 1 0 0 0,0-1 0 0 0,0 0-1 0 0,-1 0 1 0 0,1 1 0 0 0,0-1 0 0 0,-1 0 0 0 0,1 0-1 0 0,0 0 1 0 0,0 0 0 0 0,-1 0 0 0 0,1 0 0 0 0,0 0-1 0 0,0 0 1 0 0,-1 0 0 0 0,1 0 0 0 0,0-1 0 0 0,0 1-1 0 0,-1 0 1 0 0,1 0 0 0 0,0-1 0 0 0,-1 1 0 0 0,1-1-2 0 0,-2 13 34 0 0,0-4-42 0 0,0-6 6 0 0,1 1 0 0 0,-1-1-1 0 0,1 1 1 0 0,0-1 0 0 0,-1 1-1 0 0,1 0 1 0 0,0-1 0 0 0,1 1 0 0 0,-1 0-1 0 0,0-1 1 0 0,1 1 0 0 0,0-1-1 0 0,-1 1 1 0 0,1-1 0 0 0,0 1-1 0 0,0-1 1 0 0,0 0 0 0 0,1 1-1 0 0,-1-1 1 0 0,1 0 0 0 0,-1 0-1 0 0,1 0 1 0 0,0 0 0 0 0,0 0 0 0 0,0 0 2 0 0,3 3-8 0 0,0-1 0 0 0,0 0 0 0 0,0 0 0 0 0,1-1 0 0 0,-1 0 0 0 0,1 0 0 0 0,0 0 0 0 0,0-1 0 0 0,0 1 0 0 0,1-1 0 0 0,-1-1 0 0 0,0 1 0 0 0,1-1 0 0 0,1 0 8 0 0,9 0 46 0 0,0 0 1 0 0,0 0 0 0 0,0-2 0 0 0,0 0-1 0 0,0-1 1 0 0,0-1 0 0 0,0 0 0 0 0,-1-2-1 0 0,1 0 1 0 0,-1 0 0 0 0,0-2 0 0 0,0 0-1 0 0,-1 0 1 0 0,0-2 0 0 0,0 0 0 0 0,9-8-47 0 0,-8 6 87 0 0,0-1 0 0 0,-1-1 0 0 0,-1 0 0 0 0,0 0 0 0 0,0-2 0 0 0,-2 0 0 0 0,0 0 0 0 0,0-1 0 0 0,-2 0 0 0 0,0-1-1 0 0,0 0 1 0 0,-2-1 0 0 0,0 0 0 0 0,-2 0 0 0 0,1-1 0 0 0,-2 0 0 0 0,-1 0 0 0 0,2-13-87 0 0,-20-69 241 0 0,13 99-237 0 0,0-1 1 0 0,0 0-1 0 0,-1 1 0 0 0,1-1 0 0 0,-1 1 1 0 0,1-1-1 0 0,-1 1 0 0 0,0 0 0 0 0,0 0 0 0 0,0 0 1 0 0,0 0-1 0 0,-1 0 0 0 0,1 0 0 0 0,0 0 1 0 0,-1 1-1 0 0,0-1 0 0 0,1 1 0 0 0,-1 0 1 0 0,0 0-1 0 0,1 0 0 0 0,-1 0 0 0 0,0 0 0 0 0,0 0 1 0 0,0 1-1 0 0,0 0 0 0 0,0-1 0 0 0,0 1 1 0 0,0 0-1 0 0,1 0 0 0 0,-1 1 0 0 0,0-1 0 0 0,-3 1-4 0 0,1 2-3 0 0,1-1-1 0 0,-1 1 0 0 0,0 0 0 0 0,1 0 1 0 0,0 0-1 0 0,0 1 0 0 0,0 0 0 0 0,0-1 1 0 0,0 1-1 0 0,1 1 0 0 0,-1-1 0 0 0,1 0 1 0 0,0 1-1 0 0,1 0 0 0 0,-1 0 0 0 0,1 0 1 0 0,0 0-1 0 0,0 0 0 0 0,1 0 1 0 0,-1 0-1 0 0,0 5 4 0 0,-2 3 4 0 0,1 1 1 0 0,0-1-1 0 0,1 0 1 0 0,0 1-1 0 0,1 0 1 0 0,0-1-1 0 0,2 1 1 0 0,-1 0-1 0 0,2-1 1 0 0,-1 1-1 0 0,2-1 1 0 0,0 0 0 0 0,1 1-1 0 0,0-1 1 0 0,1-1-1 0 0,0 1 1 0 0,1-1-1 0 0,4 7-4 0 0,3-2-9 0 0,0 0 1 0 0,1 0-1 0 0,0-2 0 0 0,1 0 0 0 0,1-1 1 0 0,1 0-1 0 0,0-1 0 0 0,2 0 9 0 0,-17-11-10 0 0,8 4-126 0 0,-6-13-4386 0 0,-19-7-4972 0 0,10 10-2387 0 0</inkml:trace>
  <inkml:trace contextRef="#ctx0" brushRef="#br0" timeOffset="2875.638">2838 483 12787 0 0,'0'0'1860'0'0,"0"0"-272"0"0,0 0 41 0 0,0 0-65 0 0,0 0-253 0 0,0 0-284 0 0,34 4-242 0 0,110 11-206 0 0,59 10 368 0 0,-96-6-1633 0 0,-62-8-3634 0 0,-33-8-2387 0 0,-5 1-5041 0 0</inkml:trace>
  <inkml:trace contextRef="#ctx0" brushRef="#br0" timeOffset="3152.256">3427 649 168 0 0,'0'0'2961'0'0,"0"0"-117"0"0,0 0-138 0 0,0 0-211 0 0,0 0-293 0 0,0 0-297 0 0,0 0-245 0 0,32 7-148 0 0,104 23-107 0 0,-40-23 960 0 0,-79-6-2033 0 0,0 0-1 0 0,0-1 0 0 0,0 0 1 0 0,0-2-1 0 0,0 0 0 0 0,0-1 0 0 0,-1 0 1 0 0,1-2-1 0 0,-1 0 0 0 0,0 0 0 0 0,0-2 1 0 0,-1 0-1 0 0,1-1 0 0 0,-2 0 0 0 0,12-9-331 0 0,-24 16 13 0 0,-1 0 0 0 0,1-1 0 0 0,-1 1 0 0 0,0-1 0 0 0,0 1 0 0 0,1 0 0 0 0,-1-1 0 0 0,0 0 0 0 0,0 1 0 0 0,-1-1 0 0 0,1 0-1 0 0,0 1 1 0 0,0-1 0 0 0,-1 0 0 0 0,1 0 0 0 0,-1 0 0 0 0,0 0 0 0 0,0 0 0 0 0,1 1 0 0 0,-1-1 0 0 0,0 0 0 0 0,0 0 0 0 0,-1 0-1 0 0,1 0 1 0 0,0 0 0 0 0,-1 0 0 0 0,1 1 0 0 0,-1-1 0 0 0,1 0 0 0 0,-1 0 0 0 0,0 1 0 0 0,0-1 0 0 0,0 0 0 0 0,0 1 0 0 0,0-1 0 0 0,0 1-1 0 0,0-1 1 0 0,-1 1 0 0 0,1-1 0 0 0,0 1 0 0 0,-1 0 0 0 0,1 0 0 0 0,-1 0 0 0 0,0 0 0 0 0,1 0 0 0 0,-1 0 0 0 0,0 0 0 0 0,1 1-1 0 0,-1-1 1 0 0,0 0 0 0 0,-1 1-13 0 0,-10-4-2 0 0,1 1-1 0 0,-1 1 0 0 0,0 0 0 0 0,0 1 0 0 0,-1 1 1 0 0,1 0-1 0 0,0 0 0 0 0,0 1 0 0 0,0 1 1 0 0,0 0-1 0 0,0 1 0 0 0,1 0 0 0 0,-1 1 0 0 0,1 1 1 0 0,0 0-1 0 0,0 0 0 0 0,0 1 0 0 0,1 1 1 0 0,0 0-1 0 0,0 0 0 0 0,0 1 0 0 0,1 1 0 0 0,1 0 1 0 0,-1 0-1 0 0,-3 6 3 0 0,10-12-3 0 0,0 0 1 0 0,0 1-1 0 0,0-1 1 0 0,1 1-1 0 0,0 0 0 0 0,-1 0 1 0 0,1 0-1 0 0,1 0 1 0 0,-1 0-1 0 0,0 1 1 0 0,1-1-1 0 0,0 0 0 0 0,0 1 1 0 0,1-1-1 0 0,-1 1 1 0 0,1-1-1 0 0,0 1 0 0 0,0-1 1 0 0,0 1-1 0 0,0-1 1 0 0,1 1-1 0 0,0-1 1 0 0,0 0-1 0 0,0 1 0 0 0,1-1 1 0 0,-1 0-1 0 0,1 0 1 0 0,0 0-1 0 0,0 0 0 0 0,1 0 1 0 0,0 1 2 0 0,15 8-3 0 0,0-1 1 0 0,1-1-1 0 0,1-1 0 0 0,-1 0 1 0 0,2-1-1 0 0,-1-2 0 0 0,1 0 1 0 0,0-1-1 0 0,1-1 0 0 0,-1-1 1 0 0,1-1-1 0 0,0-1 0 0 0,18 0 3 0 0,-32-1-21 0 0,74 6-896 0 0,-55-6-2772 0 0,-1-1-5047 0 0,-15 0-4120 0 0</inkml:trace>
  <inkml:trace contextRef="#ctx0" brushRef="#br0" timeOffset="4075.613">2468 538 0 0 0,'0'0'232'0'0,"0"0"543"0"0,0 0 137 0 0,0 0 30 0 0,0 0 22 0 0,0 0 5 0 0,0 0 13 0 0,0 0 31 0 0,0 0 18 0 0,0 0-22 0 0,14 0 7237 0 0,-7 0-7194 0 0,-3-1-935 0 0,1 0 1 0 0,0 0-1 0 0,-1 0 1 0 0,1 0-1 0 0,0 1 1 0 0,0 0-1 0 0,-1 0 1 0 0,1 0-1 0 0,0 0 1 0 0,0 1-1 0 0,0 0 1 0 0,-1 0-1 0 0,1 0 1 0 0,-1 0-1 0 0,1 1 1 0 0,-1 0-1 0 0,1 0 1 0 0,-1 0-1 0 0,0 1 1 0 0,0-1-1 0 0,0 1 1 0 0,0 0-1 0 0,0 0 1 0 0,-1 0-1 0 0,1 1 1 0 0,-1-1-1 0 0,0 1 1 0 0,0 0-1 0 0,-1 0 1 0 0,1 0-1 0 0,-1 0 1 0 0,1 0-1 0 0,-1 0 1 0 0,0 1-1 0 0,-1-1 1 0 0,1 1-1 0 0,0 3-117 0 0,-18 65 235 0 0,0-55-1269 0 0,13-15-5764 0 0,3-2-4302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30 111 5641 0 0,'0'0'2397'0'0,"0"0"-203"0"0,0 0-165 0 0,0 0-112 0 0,0 0-200 0 0,0 0-286 0 0,0 0-293 0 0,0 0-338 0 0,0 0-297 0 0,0 0-184 0 0,0 0-89 0 0,0 0-16 0 0,0 0-10 0 0,-1 0-535 0 0,-2 0 6940 0 0,-20 162-5567 0 0,22-148-1043 0 0,0 0 1 0 0,0 0-1 0 0,2 0 0 0 0,0 0 1 0 0,0 0-1 0 0,2 0 0 0 0,-1 0 1 0 0,4 6 0 0 0,-6-18 1 0 0,1 0 0 0 0,-1 0 0 0 0,1 0 0 0 0,0 0 1 0 0,0-1-1 0 0,0 1 0 0 0,0 0 0 0 0,0-1 0 0 0,0 1 1 0 0,0 0-1 0 0,1-1 0 0 0,-1 0 0 0 0,0 1 0 0 0,1-1 1 0 0,-1 0-1 0 0,1 0 0 0 0,0 0 0 0 0,-1 0 0 0 0,1 0 1 0 0,0 0-1 0 0,0 0 0 0 0,0 0 0 0 0,0-1 0 0 0,-1 1 1 0 0,1-1-1 0 0,0 1 0 0 0,0-1 0 0 0,0 0 0 0 0,0 0 1 0 0,0 0-1 0 0,0 0 0 0 0,0 0 0 0 0,0 0 0 0 0,0 0 1 0 0,0-1-1 0 0,0 1 0 0 0,1-2-1 0 0,65-38 156 0 0,-48 18-88 0 0,0-1-1 0 0,-1-1 1 0 0,-2-1 0 0 0,0-1 0 0 0,-2 0 0 0 0,-1-1 0 0 0,-1-1-1 0 0,3-9-67 0 0,-10 19 18 0 0,-1 1 0 0 0,-1-1-1 0 0,0 0 1 0 0,-1 0-1 0 0,-1 0 1 0 0,-1-1-1 0 0,-1-14-17 0 0,0 34-1 0 0,0-1 0 0 0,0 0 0 0 0,0 0 0 0 0,0 1 0 0 0,0-1 0 0 0,0 0 0 0 0,0 1 0 0 0,0-1 0 0 0,0 0 0 0 0,0 0 1 0 0,0 1-1 0 0,-1-1 0 0 0,1 0 0 0 0,0 0 0 0 0,0 0 0 0 0,0 1 0 0 0,0-1 0 0 0,-1 0 0 0 0,1 0 0 0 0,0 0 0 0 0,0 1 0 0 0,0-1 0 0 0,-1 0 0 0 0,1 0 0 0 0,0 0 0 0 0,0 0 0 0 0,-1 0 0 0 0,1 1 0 0 0,0-1 0 0 0,0 0 0 0 0,-1 0 0 0 0,1 0 0 0 0,0 0 0 0 0,0 0 0 0 0,-1 0 0 0 0,1 0 0 0 0,0 0 0 0 0,-1 0 0 0 0,1 0 0 0 0,0 0 0 0 0,0 0 0 0 0,-1 0 0 0 0,1 0 0 0 0,0-1 0 0 0,0 1 1 0 0,-1 0-1 0 0,1 0 0 0 0,0 0 0 0 0,0 0 0 0 0,-1 0 0 0 0,1 0 0 0 0,0-1 0 0 0,0 1 0 0 0,0 0 0 0 0,-1 0 1 0 0,-14 76-28 0 0,2 0 0 0 0,4 1 0 0 0,2 47 28 0 0,14 20-70 0 0,3-61 79 0 0,-3 1-1 0 0,-4 0 1 0 0,-4 7-9 0 0,-1-60-7 0 0,0 1 0 0 0,-2-1 1 0 0,-2 0-1 0 0,0-1 0 0 0,-3 1 1 0 0,0-1-1 0 0,-2-1 0 0 0,0 0 1 0 0,-3 0-1 0 0,0-1 0 0 0,-14 19 7 0 0,25-42 2 0 0,0-1-1 0 0,1 0 0 0 0,-2 1 0 0 0,1-1 0 0 0,0 0 0 0 0,-1-1 0 0 0,0 1 1 0 0,1-1-1 0 0,-1 1 0 0 0,-1-1 0 0 0,1 0 0 0 0,0-1 0 0 0,-1 1 0 0 0,0-1 0 0 0,1 0 1 0 0,-1 0-1 0 0,0 0 0 0 0,0-1 0 0 0,0 1 0 0 0,-5-1-1 0 0,8-2-1 0 0,-1-1 1 0 0,1 1-1 0 0,0-1 0 0 0,0 0 1 0 0,0 0-1 0 0,0 0 0 0 0,0 0 1 0 0,0 0-1 0 0,0-1 0 0 0,1 1 0 0 0,-1 0 1 0 0,1-1-1 0 0,-1 0 0 0 0,1 1 1 0 0,0-1-1 0 0,0 0 0 0 0,0 1 1 0 0,1-1-1 0 0,-1 0 0 0 0,1 0 0 0 0,-1-1 1 0 0,-3-141-29 0 0,43 23-27 0 0,65-55-664 0 0,-55 119-2127 0 0,-29 35-6351 0 0,-15 19-3082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0 0 0,'0'0'1018'0'0,"0"0"1141"0"0,0 0 328 0 0,0 0-108 0 0,0 0-301 0 0,0 0-367 0 0,0 0-304 0 0,0 0-219 0 0,0 0-141 0 0,0 0-65 0 0,0 0-34 0 0,26 4 6612 0 0,239-11-3691 0 0,-66-1-3342 0 0,-172 8-483 0 0,-26 0-38 0 0,-1 0-7 0 0,0 0 4 0 0,0 0-5 0 0,0 0 16 0 0,0-1 7 0 0,0-1-8 0 0,17-27-708 0 0,1-2-4964 0 0,-18 24 1954 0 0,0 1-3851 0 0,0 5-4287 0 0</inkml:trace>
  <inkml:trace contextRef="#ctx0" brushRef="#br0" timeOffset="304.032">345 0 7106 0 0,'0'0'2800'0'0,"0"0"-426"0"0,0 0-267 0 0,0 0-66 0 0,0 0-154 0 0,0 0-335 0 0,0 0-451 0 0,0 0-374 0 0,0 0-161 0 0,0 0-45 0 0,0 0 29 0 0,0 0-8 0 0,0 0-45 0 0,-6 17-33 0 0,-18 52-51 0 0,10 53 1005 0 0,15-90-1176 0 0,-1 156 337 0 0,-11-97-547 0 0,11-88-1364 0 0,-2 5 3960 0 0,1-6-6558 0 0,1 0-9120 0 0,0-2 1255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4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654 148 0 0 0,'0'0'1491'0'0,"0"0"435"0"0,0 0 277 0 0,0 0 116 0 0,0 0-1 0 0,0 0-162 0 0,0 0-323 0 0,0 0-329 0 0,0 0-300 0 0,0 0-199 0 0,0 0-116 0 0,-1-8-130 0 0,-4-25-58 0 0,3 31-596 0 0,1 1 0 0 0,-1-1-1 0 0,0 1 1 0 0,0-1-1 0 0,1 1 1 0 0,-1-1 0 0 0,0 1-1 0 0,0 0 1 0 0,-1 0-1 0 0,1 0 1 0 0,0 0-1 0 0,0 1 1 0 0,0-1 0 0 0,-1 1-1 0 0,1-1 1 0 0,0 1-1 0 0,0-1 1 0 0,-1 1 0 0 0,1 0-1 0 0,0 0 1 0 0,-2 1-105 0 0,-11-1 221 0 0,1 0 0 0 0,-1 1 0 0 0,1 1 0 0 0,0 0 0 0 0,-1 1 0 0 0,1 1 0 0 0,0 0 0 0 0,1 1 0 0 0,-1 1 0 0 0,-8 4-221 0 0,-22 13 184 0 0,1 2 1 0 0,1 2 0 0 0,1 2 0 0 0,2 1 0 0 0,1 2-1 0 0,1 2 1 0 0,-9 13-185 0 0,35-35 38 0 0,0 1 1 0 0,1 0-1 0 0,0 1 0 0 0,1 0 0 0 0,1 0 0 0 0,0 1 0 0 0,1 0 0 0 0,1 1 0 0 0,0 0 1 0 0,1 0-1 0 0,1 0 0 0 0,0 0 0 0 0,1 0 0 0 0,1 1 0 0 0,0 3-38 0 0,1-8 42 0 0,1 1-1 0 0,0-1 1 0 0,1 1-1 0 0,1-1 0 0 0,0 0 1 0 0,0 1-1 0 0,1-1 1 0 0,1 0-1 0 0,0 0 0 0 0,0-1 1 0 0,1 1-1 0 0,1-1 1 0 0,0 0-1 0 0,0-1 1 0 0,1 1-1 0 0,1-1 0 0 0,0-1 1 0 0,0 1-1 0 0,1-1-41 0 0,8 7 118 0 0,2-2-1 0 0,0 1 1 0 0,1-2-1 0 0,0-1 1 0 0,1 0-1 0 0,0-2 1 0 0,1 0-1 0 0,21 6-117 0 0,66-1-57 0 0,-90-32-2702 0 0,-10 5-1824 0 0,-7 8-2665 0 0,2 0-4948 0 0</inkml:trace>
  <inkml:trace contextRef="#ctx0" brushRef="#br0" timeOffset="334.905">945 693 6465 0 0,'0'0'2308'0'0,"0"0"-435"0"0,0 0-224 0 0,0 0-89 0 0,0 0-85 0 0,0 0-165 0 0,0 0-285 0 0,0 0-301 0 0,0 0-262 0 0,0 0-156 0 0,0 0-63 0 0,0 0-61 0 0,-21 17-37 0 0,-62 58-2 0 0,82-75-137 0 0,-1 1 0 0 0,1 0 0 0 0,0-1 0 0 0,-1 1 0 0 0,1 0 0 0 0,0 0 0 0 0,0 0 0 0 0,0 0 0 0 0,0 0 1 0 0,0 0-1 0 0,0 1 0 0 0,0-1 0 0 0,0 0 0 0 0,0 0 0 0 0,0 1 0 0 0,1-1 0 0 0,-1 1 0 0 0,0-1 1 0 0,1 0-1 0 0,0 1 0 0 0,-1-1 0 0 0,1 1 0 0 0,0-1 0 0 0,0 1 0 0 0,-1-1 0 0 0,1 1 0 0 0,0-1 0 0 0,1 1 1 0 0,-1-1-1 0 0,0 1 0 0 0,0-1 0 0 0,1 1 0 0 0,-1-1 0 0 0,1 1 0 0 0,-1 0-6 0 0,3 3 47 0 0,1 4 140 0 0,1-1 1 0 0,0 0-1 0 0,0 0 1 0 0,1-1-1 0 0,0 0 1 0 0,0 1-1 0 0,1-2 1 0 0,0 1 0 0 0,0-1-1 0 0,1 0 1 0 0,-1-1-1 0 0,1 0 1 0 0,0 0-1 0 0,1 0 1 0 0,-1-1-1 0 0,1-1 1 0 0,0 1-1 0 0,0-2 1 0 0,0 1 0 0 0,0-1-1 0 0,1 0 1 0 0,-1-1-1 0 0,1 0 1 0 0,-1-1-1 0 0,0 1 1 0 0,1-2-1 0 0,3 0-187 0 0,-8-1 86 0 0,0-1-1 0 0,-1 1 1 0 0,1-1 0 0 0,-1 0-1 0 0,1-1 1 0 0,-1 1-1 0 0,0-1 1 0 0,-1 0-1 0 0,1 0 1 0 0,0 0-1 0 0,-1 0 1 0 0,0 0 0 0 0,0-1-1 0 0,0 0 1 0 0,-1 0-1 0 0,0 1 1 0 0,0-1-1 0 0,0 0 1 0 0,0-1-1 0 0,-1 1 1 0 0,0 0 0 0 0,0 0-1 0 0,0-1 1 0 0,0 1-1 0 0,-1-1 1 0 0,0 1-1 0 0,0 0 1 0 0,-1-1-1 0 0,0 1 1 0 0,0 0 0 0 0,0-1-1 0 0,0 1 1 0 0,-2-5-86 0 0,0 1-76 0 0,0 0 0 0 0,-1 0 1 0 0,0 1-1 0 0,0-1 0 0 0,-1 1 1 0 0,0 0-1 0 0,0 0 0 0 0,-1 0 1 0 0,0 1-1 0 0,0 0 1 0 0,-1 0-1 0 0,0 1 0 0 0,0-1 1 0 0,-1 1-1 0 0,0 1 0 0 0,0 0 1 0 0,0 0-1 0 0,-8-4 76 0 0,-21 2-2848 0 0,14 11-5261 0 0,16-1-3620 0 0</inkml:trace>
  <inkml:trace contextRef="#ctx0" brushRef="#br0" timeOffset="912.944">1258 969 6009 0 0,'0'0'3989'0'0,"0"0"-1088"0"0,0 0-454 0 0,0 0-96 0 0,0 0-241 0 0,0 0-387 0 0,0 0-409 0 0,0 0-404 0 0,0 0-260 0 0,0 0-129 0 0,0 0-83 0 0,0 0-30 0 0,0 0-23 0 0,8-14-46 0 0,50-98 659 0 0,22-1-450 0 0,-38 72-472 0 0,-24 121-500 0 0,-14-72 443 0 0,0-1 0 0 0,0 0 0 0 0,0 0 1 0 0,1 0-1 0 0,0 0 0 0 0,0-1 0 0 0,1 0 0 0 0,-1 0 1 0 0,1-1-1 0 0,1 1 0 0 0,-1-1 0 0 0,1 0 1 0 0,0-1-1 0 0,0 0 0 0 0,0 0 0 0 0,1-1 1 0 0,-1 1-1 0 0,1-1 0 0 0,3 0-19 0 0,-6-2 93 0 0,0 0 0 0 0,0-1 0 0 0,0 0 0 0 0,-1 1 0 0 0,1-2 0 0 0,0 1 0 0 0,0 0 0 0 0,0-1 0 0 0,-1 0 0 0 0,1 0 0 0 0,0-1 0 0 0,-1 1 0 0 0,1-1 0 0 0,-1 0 0 0 0,0 0 0 0 0,1 0 0 0 0,-1-1 0 0 0,0 0 0 0 0,0 1 0 0 0,-1-1 0 0 0,1-1 0 0 0,-1 1 0 0 0,1 0 0 0 0,-1-1 0 0 0,0 0 0 0 0,0 0 0 0 0,-1 0 0 0 0,1 0 0 0 0,-1 0 0 0 0,2-5-93 0 0,1 2 35 0 0,-1 0 0 0 0,-1 0 0 0 0,1 0 0 0 0,-1-1 0 0 0,0 0-1 0 0,-1 0 1 0 0,0 0 0 0 0,0 0 0 0 0,-1 0 0 0 0,0 0 0 0 0,0-3-35 0 0,-1 11-49 0 0,0 0-15 0 0,0 0-46 0 0,0 0-76 0 0,-7 14-12430 0 0,7-10 474 0 0</inkml:trace>
  <inkml:trace contextRef="#ctx0" brushRef="#br0" timeOffset="1364.089">2208 656 3657 0 0,'0'0'3885'0'0,"0"0"-1063"0"0,0 0-478 0 0,0 0-107 0 0,0 0-177 0 0,0 0-328 0 0,0 0-326 0 0,0 0-324 0 0,0 0-185 0 0,0 0-86 0 0,0 0-83 0 0,0 0-82 0 0,0 0-173 0 0,-2-6-156 0 0,-8-19-114 0 0,9 24-172 0 0,0 0 1 0 0,-1 1-1 0 0,1-1 1 0 0,0 0-1 0 0,-1 1 0 0 0,1-1 1 0 0,-1 1-1 0 0,1-1 0 0 0,-1 1 1 0 0,1 0-1 0 0,-1 0 1 0 0,0 0-1 0 0,1-1 0 0 0,-1 2 1 0 0,1-1-1 0 0,-1 0 1 0 0,1 0-1 0 0,-1 0 0 0 0,1 1 1 0 0,-1-1-1 0 0,1 1 0 0 0,-1-1 1 0 0,1 1-1 0 0,-1-1 1 0 0,1 1-1 0 0,0 0 0 0 0,-1 0 1 0 0,1 0-1 0 0,0 0 0 0 0,0 0 1 0 0,-1 0-32 0 0,2-1 5 0 0,-65 48 529 0 0,55-40-483 0 0,9-8-52 0 0,0 0-1 0 0,0 1 1 0 0,1-1-1 0 0,-1 1 1 0 0,0-1-1 0 0,0 1 0 0 0,0-1 1 0 0,0 1-1 0 0,0 0 1 0 0,1-1-1 0 0,-1 1 0 0 0,0 0 1 0 0,1 0-1 0 0,-1 0 1 0 0,1-1-1 0 0,-1 1 1 0 0,1 0-1 0 0,-1 0 0 0 0,1 0 1 0 0,-1 0-1 0 0,1 0 1 0 0,0 0-1 0 0,-1 0 0 0 0,1 0 1 0 0,0 0-1 0 0,0 0 1 0 0,0 0-1 0 0,0 0 0 0 0,0 0 1 0 0,0 0-1 0 0,0 0 1 0 0,0 0-1 0 0,0 0 1 0 0,1 0-1 0 0,-1 0 0 0 0,0 0 1 0 0,1 0-1 0 0,-1 0 1 0 0,0 0-1 0 0,1 0 0 0 0,-1 0 1 0 0,1-1-1 0 0,0 1 1 0 0,0 1 1 0 0,90 44 118 0 0,-87-44-101 0 0,-1 0-1 0 0,0 0 0 0 0,1 0 0 0 0,-1 0 0 0 0,0 0 1 0 0,0 1-1 0 0,0-1 0 0 0,0 1 0 0 0,0 0 0 0 0,-1 0 1 0 0,1 0-1 0 0,-1 0 0 0 0,0 1 0 0 0,0-1 0 0 0,0 0 1 0 0,0 1-1 0 0,-1 0 0 0 0,1-1 0 0 0,-1 1 0 0 0,0 0 1 0 0,0 0-17 0 0,-18 50 600 0 0,9-45-560 0 0,-1 0 1 0 0,-1-1 0 0 0,0 0 0 0 0,0 0-1 0 0,-1-1 1 0 0,1-1 0 0 0,-2 0 0 0 0,1 0 0 0 0,0-1-1 0 0,-1 0 1 0 0,0-1 0 0 0,0-1 0 0 0,-1 0-1 0 0,-9 1-40 0 0,-46-4-196 0 0,67-1 6 0 0,0 0-1 0 0,0 0 0 0 0,0 0 0 0 0,0 0 1 0 0,0 0-1 0 0,0-1 0 0 0,0 1 0 0 0,0 0 0 0 0,1-1 1 0 0,-1 1-1 0 0,0 0 0 0 0,1-1 0 0 0,-1 1 1 0 0,1-1-1 0 0,0 1 0 0 0,-1-1 0 0 0,1 1 0 0 0,0-1 1 0 0,0 1-1 0 0,0-1 0 0 0,0 1 0 0 0,0-1 1 0 0,0 1-1 0 0,0-1 0 0 0,1 1 0 0 0,-1-1 1 0 0,1 1-1 0 0,-1-1 0 0 0,1 1 0 0 0,-1-1 0 0 0,1 1 1 0 0,0 0-1 0 0,-1-1 0 0 0,1 1 0 0 0,0 0 1 0 0,0 0-1 0 0,0 0 0 0 0,0-1 0 0 0,0 1 1 0 0,1 0-1 0 0,-1 0 0 0 0,1 0 191 0 0,8-8-7124 0 0,-3 2-4839 0 0</inkml:trace>
  <inkml:trace contextRef="#ctx0" brushRef="#br0" timeOffset="2122.683">2306 895 1176 0 0,'0'0'3269'0'0,"0"0"-52"0"0,0 0-207 0 0,0 0-326 0 0,0 0-349 0 0,0 0-409 0 0,0 0-395 0 0,0 0-328 0 0,0 0-225 0 0,0 0-132 0 0,33 1-84 0 0,107 3-81 0 0,-63-16 373 0 0,-68 9-958 0 0,0 0 0 0 0,-1 0 1 0 0,1 0-1 0 0,0-1 0 0 0,-1-1 0 0 0,0 1 1 0 0,0-1-1 0 0,-1-1 0 0 0,1 1 0 0 0,-1-1 1 0 0,0-1-1 0 0,0 1 0 0 0,-1-1 0 0 0,0 0 0 0 0,0-1 1 0 0,-1 1-1 0 0,0-1 0 0 0,0 0 0 0 0,-1-1 1 0 0,0 1-1 0 0,-1-1 0 0 0,1 0 0 0 0,-2 1 1 0 0,1-1-1 0 0,0-8-96 0 0,-3 15 4 0 0,0 0 0 0 0,-1-1 0 0 0,1 1 1 0 0,-1 0-1 0 0,0 0 0 0 0,0 0 0 0 0,0 0 0 0 0,0-1 1 0 0,0 1-1 0 0,0 1 0 0 0,0-1 0 0 0,-1 0 0 0 0,1 0 1 0 0,0 0-1 0 0,-1 1 0 0 0,0-1 0 0 0,1 1 0 0 0,-1-1 1 0 0,0 1-1 0 0,0 0 0 0 0,0-1 0 0 0,0 1 1 0 0,0 0-1 0 0,0 0 0 0 0,0 1 0 0 0,0-1 0 0 0,-1 0 1 0 0,1 1-1 0 0,0-1 0 0 0,0 1 0 0 0,0 0 0 0 0,-1 0 1 0 0,0 0-5 0 0,-80 5-242 0 0,72-1 207 0 0,0 2 0 0 0,0-1 1 0 0,1 2-1 0 0,0-1 0 0 0,0 1 0 0 0,1 1 0 0 0,0 0 0 0 0,0 0 0 0 0,0 0 1 0 0,1 1-1 0 0,1 1 0 0 0,-1 0 0 0 0,2-1 0 0 0,-1 2 0 0 0,1 1 35 0 0,3-8-8 0 0,0 1 0 0 0,1 0 1 0 0,0 0-1 0 0,0 0 0 0 0,0 0 0 0 0,1 0 0 0 0,-1 0 0 0 0,1 0 0 0 0,0 0 0 0 0,1 1 0 0 0,-1-1 0 0 0,1 0 0 0 0,0 1 0 0 0,1-1 0 0 0,-1 0 0 0 0,1 0 1 0 0,0 1-1 0 0,0-1 0 0 0,1 0 0 0 0,-1 0 0 0 0,1 0 0 0 0,1 0 0 0 0,-1 0 0 0 0,0-1 0 0 0,1 1 0 0 0,0-1 0 0 0,0 0 0 0 0,1 1 0 0 0,-1-1 0 0 0,1-1 1 0 0,-1 1-1 0 0,1 0 0 0 0,1-1 0 0 0,-1 0 0 0 0,0 0 0 0 0,3 1 8 0 0,14 4 83 0 0,1-2-1 0 0,-1 0 1 0 0,1-2-1 0 0,0 0 1 0 0,0-2-1 0 0,0 0 1 0 0,0-1 0 0 0,0-2-1 0 0,1 0 1 0 0,-1-1-1 0 0,0-1 1 0 0,-1-1-1 0 0,1-2 1 0 0,-1 0 0 0 0,1-1-1 0 0,-2 0 1 0 0,1-2-1 0 0,-1-1 1 0 0,-1 0 0 0 0,0-2-1 0 0,0 0 1 0 0,-1-1-1 0 0,-1-1 1 0 0,0 0-1 0 0,-1-1 1 0 0,3-5-83 0 0,-9 10 26 0 0,-1-2 0 0 0,0 1 1 0 0,-1-1-1 0 0,0 0 0 0 0,-1-1 0 0 0,0 1 0 0 0,-1-2 1 0 0,0 1-1 0 0,-1 0 0 0 0,-1-1 0 0 0,0 0 0 0 0,-1 0 1 0 0,-1-1-1 0 0,0 1 0 0 0,0 0 0 0 0,-2-1 0 0 0,0-12-26 0 0,-1 24 0 0 0,0-1 0 0 0,-1 1 0 0 0,1 0 0 0 0,0 0 0 0 0,-1 0 0 0 0,0 0 0 0 0,0 0 0 0 0,0 0 0 0 0,0 0 0 0 0,0 0 0 0 0,0 1-1 0 0,-1-1 1 0 0,1 1 0 0 0,-1 0 0 0 0,0-1 0 0 0,0 1 0 0 0,0 1 0 0 0,0-1 0 0 0,0 0 0 0 0,0 1 0 0 0,0-1 0 0 0,0 1 0 0 0,-1 0-1 0 0,1 0 1 0 0,-1 0 0 0 0,1 1 0 0 0,0-1 0 0 0,-1 1 0 0 0,1 0 0 0 0,-1 0 0 0 0,1 0 0 0 0,-1 0 0 0 0,-1 1 0 0 0,2-1-11 0 0,1 0 1 0 0,-1 0-1 0 0,0 0 1 0 0,1 0-1 0 0,-1 1 0 0 0,0-1 1 0 0,1 1-1 0 0,-1 0 1 0 0,1 0-1 0 0,-1 0 1 0 0,1 0-1 0 0,-1 0 1 0 0,1 0-1 0 0,0 1 1 0 0,-1-1-1 0 0,1 1 1 0 0,0-1-1 0 0,0 1 0 0 0,0 0 1 0 0,0 0-1 0 0,1 0 1 0 0,-1 0-1 0 0,0 0 1 0 0,1 0-1 0 0,-1 1 1 0 0,1-1-1 0 0,0 0 1 0 0,0 1-1 0 0,0-1 1 0 0,0 1-1 0 0,0-1 0 0 0,1 1 1 0 0,-1 0-1 0 0,1-1 1 0 0,-1 1-1 0 0,1 0 1 0 0,0-1-1 0 0,0 1 1 0 0,0 0-1 0 0,1-1 1 0 0,-1 1-1 0 0,1 2 11 0 0,1-2-1 0 0,0 1 1 0 0,1-1-1 0 0,-1 1 1 0 0,1-1-1 0 0,-1 0 0 0 0,1 0 1 0 0,0 0-1 0 0,0 0 0 0 0,0 0 1 0 0,1-1-1 0 0,-1 1 1 0 0,1-1-1 0 0,-1 0 0 0 0,1 0 1 0 0,0 0-1 0 0,0-1 0 0 0,1 1 1 0 0,187 42 311 0 0,-190-43-303 0 0,0 1 1 0 0,-1-1-1 0 0,1 1 0 0 0,0-1 0 0 0,0 1 1 0 0,-1-1-1 0 0,1 1 0 0 0,-1 0 0 0 0,1 0 1 0 0,-1 0-1 0 0,0 0 0 0 0,0 0 0 0 0,0 0 1 0 0,0 0-1 0 0,0 0 0 0 0,0 0 0 0 0,-1 0 1 0 0,1 0-1 0 0,-1 1 0 0 0,1-1 0 0 0,-1 0 1 0 0,0 1-1 0 0,0-1 0 0 0,0 0 0 0 0,0 1 1 0 0,0-1-1 0 0,0 0 0 0 0,-1 0 0 0 0,1 1 1 0 0,-1-1-1 0 0,0 0 0 0 0,0 0 0 0 0,0 0 1 0 0,0 0-9 0 0,-35 72 325 0 0,32-68-447 0 0,0 0-1 0 0,1-1 1 0 0,-1 1 0 0 0,2 1 0 0 0,-1-1 0 0 0,1 0 0 0 0,-1 0 0 0 0,2 1 0 0 0,-1 0 0 0 0,1-1 0 0 0,0 1 0 0 0,0 0 0 0 0,1 4 122 0 0,10-7-3458 0 0,1-5-2685 0 0,-7 1-10 0 0,2 0-5726 0 0</inkml:trace>
  <inkml:trace contextRef="#ctx0" brushRef="#br0" timeOffset="2473.895">3351 630 6585 0 0,'0'0'4728'0'0,"0"0"-1406"0"0,0 0-748 0 0,0 0-428 0 0,0 0-432 0 0,0 0-438 0 0,0 0-427 0 0,0 0-311 0 0,0 0-202 0 0,0 0-87 0 0,0 0 62 0 0,0 0 82 0 0,0 0 59 0 0,5 8 35 0 0,64 150 898 0 0,36 55-1131 0 0,-105-214-231 0 0,0 0 0 0 0,1 1 0 0 0,-1-1 0 0 0,0 0-1 0 0,1 1 1 0 0,-1-1 0 0 0,1 1 0 0 0,-1-1 0 0 0,1 1-1 0 0,-1-1 1 0 0,1 1 0 0 0,-1 0 0 0 0,1-1 0 0 0,0 1 0 0 0,-1-1-1 0 0,1 1 1 0 0,0 0 0 0 0,-1 0 0 0 0,1-1 0 0 0,0 1-1 0 0,-1 0 1 0 0,1 0 0 0 0,0 0 0 0 0,-1 0 0 0 0,1 0 0 0 0,0 0-1 0 0,0 0 1 0 0,-1 0 0 0 0,1 0 0 0 0,0 0 0 0 0,-1 0 0 0 0,1 0-1 0 0,0 1 1 0 0,-1-1 0 0 0,1 0 0 0 0,0 0 0 0 0,-1 1-1 0 0,1-1 1 0 0,0 1 0 0 0,-1-1 0 0 0,1 0 0 0 0,-1 1 0 0 0,1-1-1 0 0,-1 1 1 0 0,1-1 0 0 0,-1 1 0 0 0,1-1 0 0 0,-1 1-1 0 0,1 0 1 0 0,-1-1 0 0 0,0 1 0 0 0,0 0 0 0 0,1-1 0 0 0,-1 1-1 0 0,0 0 1 0 0,0-1 0 0 0,1 1 0 0 0,-1 0 0 0 0,0-1 0 0 0,0 1-1 0 0,0 0 1 0 0,0 0-23 0 0,62-239 910 0 0,-60 227-1777 0 0,9-30 1382 0 0,-1 33-5157 0 0,4 5-5608 0 0,-10 3-2598 0 0</inkml:trace>
  <inkml:trace contextRef="#ctx0" brushRef="#br0" timeOffset="3224.923">4141 722 14643 0 0,'0'0'3259'0'0,"0"0"-1362"0"0,0 0-478 0 0,0 0-131 0 0,0 0-30 0 0,0 0-158 0 0,0 0-316 0 0,0 0-282 0 0,0 0-240 0 0,0 0-171 0 0,0 0-28 0 0,0 0 2 0 0,0 0 7 0 0,-24 0-1 0 0,-76 2-33 0 0,40 18-4 0 0,49-13-25 0 0,5-4-20 0 0,0 0 0 0 0,0 1 0 0 0,0-1 0 0 0,0 1 0 0 0,1 0 0 0 0,0 0 0 0 0,0 1 0 0 0,0-1 0 0 0,1 1 0 0 0,-1 0 0 0 0,1 1 0 0 0,0-1 0 0 0,0 1 0 0 0,1-1 0 0 0,0 1 1 0 0,0 0-1 0 0,0 1 0 0 0,1-1 0 0 0,0 0 0 0 0,0 1 0 0 0,1-1 0 0 0,-1 2 11 0 0,5-5 0 0 0,-1-1 1 0 0,1 1 0 0 0,-1 0 0 0 0,1-1-1 0 0,0 1 1 0 0,0-1 0 0 0,0 0 0 0 0,0 0-1 0 0,1 0 1 0 0,-1-1 0 0 0,0 1 0 0 0,1-1-1 0 0,-1 0 1 0 0,1 0 0 0 0,0 0-1 0 0,-1 0 1 0 0,1 0 0 0 0,0-1 0 0 0,-1 0-1 0 0,1 0 1 0 0,0 0 0 0 0,0 0 0 0 0,0 0-1 0 0,-1 0 9 0 0,20 0 80 0 0,0-1 0 0 0,0-2 0 0 0,0 0 1 0 0,-1-1-1 0 0,1-1 0 0 0,-1-1 0 0 0,0-1 0 0 0,-1-1 0 0 0,8-4-89 0 0,-16 7 63 0 0,-12 4-61 0 0,0 0 0 0 0,1 0 0 0 0,-1 0 0 0 0,0 0 0 0 0,1 0 0 0 0,-1 1 0 0 0,0-1 0 0 0,1 1 0 0 0,-1-1 0 0 0,1 1 1 0 0,-1-1-1 0 0,1 1 0 0 0,-1 0 0 0 0,1 0 0 0 0,-1-1 0 0 0,1 1 0 0 0,0 0 0 0 0,-1 1 0 0 0,1-1 0 0 0,-1 0 0 0 0,1 0 0 0 0,-1 1 1 0 0,1-1-1 0 0,-1 1 0 0 0,1-1 0 0 0,-1 1 0 0 0,0-1 0 0 0,1 1 0 0 0,-1 0 0 0 0,0 0 0 0 0,1 0 0 0 0,-1 0 0 0 0,0 0 1 0 0,0 0-1 0 0,0 0 0 0 0,0 0 0 0 0,0 0 0 0 0,0 1 0 0 0,0-1 0 0 0,0 0 0 0 0,0 1 0 0 0,-1-1 0 0 0,1 0 0 0 0,-1 1 0 0 0,1-1 1 0 0,-1 1-1 0 0,1-1 0 0 0,-1 1 0 0 0,0-1 0 0 0,0 1 0 0 0,1-1 0 0 0,-1 1 0 0 0,-1 1-2 0 0,5 20 40 0 0,-5-19-40 0 0,1 0 0 0 0,0 1 0 0 0,0-1 0 0 0,0 0 0 0 0,0 0 0 0 0,1 1 0 0 0,-1-1 0 0 0,1 0 0 0 0,1 0-1 0 0,-1 0 1 0 0,0 0 0 0 0,1 0 0 0 0,0 0 0 0 0,0 0 0 0 0,0 0 0 0 0,0-1 0 0 0,1 1 0 0 0,-1-1 0 0 0,1 0 0 0 0,0 1-1 0 0,0-1 1 0 0,0-1 0 0 0,0 1 0 0 0,1 0 0 0 0,-1-1 0 0 0,1 0 0 0 0,0 1 0 0 0,-1-1 0 0 0,1-1 0 0 0,0 1 0 0 0,4 1 0 0 0,6-2 58 0 0,-1-1 1 0 0,1 0 0 0 0,0-1 0 0 0,0 0 0 0 0,-1-1-1 0 0,1 0 1 0 0,-1-1 0 0 0,0-1 0 0 0,1 0-1 0 0,-1-1 1 0 0,-1 0 0 0 0,1-1-59 0 0,18-12 112 0 0,-1 0 0 0 0,0-2 0 0 0,-2-2 0 0 0,0 0-1 0 0,-1-2 1 0 0,-2-1 0 0 0,0-1 0 0 0,-2 0 0 0 0,-1-2 0 0 0,-1-1 0 0 0,-1-1-1 0 0,-2-1 1 0 0,-1 0 0 0 0,-1-1 0 0 0,-2-1 0 0 0,-1 0 0 0 0,7-32-112 0 0,-11 28-4 0 0,-1-1 1 0 0,-3 1-1 0 0,0-1 1 0 0,-3 0-1 0 0,-1-33 4 0 0,-1 64-2 0 0,-1 0 0 0 0,1 1 0 0 0,-1-1 0 0 0,0 1 0 0 0,-1-1 0 0 0,0 1 0 0 0,0-1 0 0 0,0 1 0 0 0,0 0 0 0 0,-1 0 0 0 0,0 0 0 0 0,-1 0 0 0 0,1 0 0 0 0,-1 1 0 0 0,0 0 0 0 0,-1 0-1 0 0,1 0 1 0 0,-1 0 0 0 0,0 0 0 0 0,0 1 0 0 0,0 0 0 0 0,-1 0 0 0 0,1 1 0 0 0,-1-1 0 0 0,0 1 0 0 0,0 1 0 0 0,0-1 0 0 0,-1 1 0 0 0,1 0 0 0 0,-1 0 0 0 0,1 1 0 0 0,-1 0 0 0 0,1 0-1 0 0,-1 0 1 0 0,0 1 2 0 0,2 3-7 0 0,1 0-1 0 0,0 0 0 0 0,-1 0 1 0 0,1 1-1 0 0,0 0 0 0 0,1 0 0 0 0,-1 0 1 0 0,1 0-1 0 0,-1 0 0 0 0,2 1 1 0 0,-1 0-1 0 0,0-1 0 0 0,1 1 1 0 0,0 0-1 0 0,0 0 0 0 0,0 0 0 0 0,0 1 1 0 0,1-1-1 0 0,0 0 0 0 0,0 0 1 0 0,1 1-1 0 0,-1-1 0 0 0,1 1 0 0 0,0 0 9 0 0,-1 0-3 0 0,-2 17 14 0 0,1 1-1 0 0,2-1 1 0 0,0 1 0 0 0,1 0 0 0 0,1-1-1 0 0,1 0 1 0 0,1 0 0 0 0,1 0 0 0 0,2 0-1 0 0,0 0 1 0 0,1-1 0 0 0,7 13-12 0 0,19 32 64 0 0,3-2-1 0 0,3-1 1 0 0,15 15-64 0 0,-34-49 5 0 0,53 88-2 0 0,-56-66-171 0 0,-17-51 124 0 0,-1-1-4 0 0,0 0-28 0 0,0 0-24 0 0,-28-23-2349 0 0,8 4 11 0 0,7 6-3138 0 0,5 5-6415 0 0</inkml:trace>
  <inkml:trace contextRef="#ctx0" brushRef="#br0" timeOffset="3474.473">4555 508 17940 0 0,'0'0'1734'0'0,"0"0"-509"0"0,0 0-57 0 0,0 0 82 0 0,0 0 28 0 0,0 0-106 0 0,32-2-213 0 0,102-8-228 0 0,8 18 619 0 0,-93 0-1065 0 0,-35-6-306 0 0,-1 0 1 0 0,0 0-1 0 0,0 2 1 0 0,0 0 0 0 0,0 0-1 0 0,-1 1 1 0 0,0 0 0 0 0,0 1-1 0 0,0 1 1 0 0,-1 0-1 0 0,6 4 21 0 0,-7 4-1126 0 0,-4-4-6409 0 0,-4-8-4909 0 0</inkml:trace>
  <inkml:trace contextRef="#ctx0" brushRef="#br0" timeOffset="3883.296">5385 405 16708 0 0,'0'0'2776'0'0,"0"0"-783"0"0,0 0-361 0 0,0 0-400 0 0,0 0-344 0 0,0 0-335 0 0,0 0-337 0 0,0 0-176 0 0,0 0-216 0 0,0 0-129 0 0,0 0 33 0 0,0 0-128 0 0,0 0-240 0 0,0 0-1128 0 0,-12-22-5514 0 0,12 33-6065 0 0</inkml:trace>
  <inkml:trace contextRef="#ctx0" brushRef="#br0" timeOffset="9377.138">7501 593 3225 0 0,'0'0'2208'0'0,"0"0"-455"0"0,0 0-92 0 0,0 0 241 0 0,0 0 178 0 0,0 0-84 0 0,0 0-381 0 0,0 0-534 0 0,0 0-407 0 0,0 0-257 0 0,0 0-125 0 0,0 0 20 0 0,0 0-6 0 0,-12 14-22 0 0,-34 47-43 0 0,2 44 308 0 0,42-101-520 0 0,0 0 0 0 0,1 0 0 0 0,-1 0 0 0 0,1 0 0 0 0,-1 1-1 0 0,1-1 1 0 0,1 0 0 0 0,-1 1 0 0 0,0-1 0 0 0,1 1 0 0 0,0-1-1 0 0,0 1 1 0 0,1-1 0 0 0,-1 0 0 0 0,1 1 0 0 0,0-1 0 0 0,0 0-1 0 0,0 1 1 0 0,0-1 0 0 0,1 0 0 0 0,0 0 0 0 0,0 0 0 0 0,0 0-1 0 0,0 0 1 0 0,1 0 0 0 0,0-1 0 0 0,-1 1 0 0 0,1-1 0 0 0,0 0-1 0 0,1 0 1 0 0,-1 0 0 0 0,1 0 0 0 0,-1-1 0 0 0,1 1 0 0 0,0-1-1 0 0,0 0 1 0 0,2 1-29 0 0,-1-2 127 0 0,1 0 0 0 0,0 0-1 0 0,-1-1 1 0 0,1 0 0 0 0,0 0 0 0 0,-1 0-1 0 0,1 0 1 0 0,0-1 0 0 0,-1 0-1 0 0,1-1 1 0 0,-1 1 0 0 0,1-1 0 0 0,-1 0-1 0 0,1 0 1 0 0,-1-1 0 0 0,0 0-1 0 0,0 1 1 0 0,-1-2 0 0 0,1 1 0 0 0,0 0-1 0 0,-1-1 1 0 0,0 0 0 0 0,0 0-1 0 0,0-1 1 0 0,0 1 0 0 0,-1-1-1 0 0,0 1 1 0 0,1-3-127 0 0,4-5 84 0 0,-2 0 0 0 0,1 0-1 0 0,-2-1 1 0 0,0 0 0 0 0,0 0 0 0 0,-1-1-1 0 0,-1 1 1 0 0,0-1 0 0 0,-1 0 0 0 0,0 1-1 0 0,-1-5-83 0 0,-1 3-58 0 0,0 0-1 0 0,-2 1 1 0 0,1-1-1 0 0,-2 1 1 0 0,0-1-1 0 0,-1 1 1 0 0,0 0-1 0 0,-1 0 1 0 0,0 1-1 0 0,-2 0 1 0 0,1 0-1 0 0,-1 0 1 0 0,-1 1-1 0 0,-1-1 1 0 0,1 2-1 0 0,-2 0 1 0 0,0 0-1 0 0,0 0 1 0 0,-1 1-1 0 0,0 1 1 0 0,0 0-1 0 0,-1 0 1 0 0,-6-2 58 0 0,-15 4-1447 0 0,33 7 1048 0 0,0 0 47 0 0,2 3 370 0 0,1-1-1 0 0,0 0 1 0 0,0 1 0 0 0,1-1-1 0 0,-1 0 1 0 0,0 0 0 0 0,1-1 0 0 0,-1 1-1 0 0,1-1 1 0 0,-1 0 0 0 0,1 0 0 0 0,0 0-1 0 0,-1 0 1 0 0,1 0 0 0 0,0-1-1 0 0,0 0 1 0 0,0 0 0 0 0,0 0 0 0 0,-1 0-1 0 0,1-1 1 0 0,0 1 0 0 0,0-1 0 0 0,-1 0-1 0 0,4-1-17 0 0,13-4 206 0 0,1-1 0 0 0,-1-1-1 0 0,0-1 1 0 0,-1 0 0 0 0,0-2 0 0 0,-1 0-1 0 0,0-1 1 0 0,5-5-206 0 0,-3 0 101 0 0,0-1 0 0 0,0 0 0 0 0,-2-2 0 0 0,-1 0 0 0 0,0-1 0 0 0,-1 0 0 0 0,-2-2 0 0 0,0 1 0 0 0,-1-2 0 0 0,-1 0 0 0 0,0-5-101 0 0,4-30 369 0 0,-16 58-294 0 0,0 1-36 0 0,0 0-53 0 0,0 0-76 0 0,1 8-305 0 0,70 334 176 0 0,-50-269 214 0 0,-4 1-1 0 0,-2 1 0 0 0,-4 1 1 0 0,-4-1-1 0 0,-3 1 1 0 0,-3 0-1 0 0,-3 1 0 0 0,-4-2 1 0 0,-3 1-1 0 0,-15 60 6 0 0,20-119 6 0 0,0 0 0 0 0,-1-1-1 0 0,-1 1 1 0 0,-1-1 0 0 0,0-1 0 0 0,-1 1-1 0 0,0-1 1 0 0,-2-1 0 0 0,1 0 0 0 0,-2 0-1 0 0,0-1 1 0 0,0 0 0 0 0,-2-1 0 0 0,1 0-1 0 0,-1-1 1 0 0,-8 5-6 0 0,18-14 12 0 0,0 0-1 0 0,0-1 1 0 0,-1 1 0 0 0,1-1-1 0 0,0 0 1 0 0,0 1-1 0 0,-1-2 1 0 0,1 1 0 0 0,0 0-1 0 0,-1-1 1 0 0,1 1 0 0 0,-1-1-1 0 0,1 0 1 0 0,-1 0-1 0 0,1-1 1 0 0,0 1 0 0 0,-1-1-1 0 0,1 1 1 0 0,-1-1-1 0 0,1 0 1 0 0,0 0 0 0 0,0-1-1 0 0,-1 1 1 0 0,1-1 0 0 0,0 1-1 0 0,0-1 1 0 0,1 0-1 0 0,-1 0 1 0 0,0-1 0 0 0,1 1-1 0 0,-2-1-11 0 0,-1-14 22 0 0,0 0 0 0 0,1 0 0 0 0,1 0 0 0 0,0-1 0 0 0,2 1 0 0 0,0-1 0 0 0,1 1 0 0 0,0-1 0 0 0,2 1 0 0 0,0-1 0 0 0,1 1 0 0 0,1 0 0 0 0,0 0 0 0 0,1 0 0 0 0,1 0 0 0 0,1 1 0 0 0,0 0 0 0 0,1 1 0 0 0,1-1 0 0 0,1 0-22 0 0,17-28-80 0 0,1 1-1 0 0,3 2 0 0 0,1 0 0 0 0,2 3 0 0 0,2 1 1 0 0,1 1-1 0 0,9-4 81 0 0,-5 12-2467 0 0,-23 19-6678 0 0,-15 7 6480 0 0,2-1-8865 0 0</inkml:trace>
  <inkml:trace contextRef="#ctx0" brushRef="#br0" timeOffset="10569.909">8714 545 0 0 0,'0'0'427'0'0,"0"0"1504"0"0,0 0 628 0 0,0 0 276 0 0,0 0 58 0 0,0 0-278 0 0,0 0-442 0 0,0 0-432 0 0,0 0-316 0 0,0 0-189 0 0,0 0-115 0 0,0 0-92 0 0,11-5 1461 0 0,28-63-777 0 0,-35 61-1647 0 0,1 0-1 0 0,0 1 0 0 0,0-1 0 0 0,1 1 1 0 0,0 0-1 0 0,0 0 0 0 0,1 1 1 0 0,0 0-1 0 0,-1 0 0 0 0,2 0 0 0 0,-1 1 1 0 0,0 0-1 0 0,1 0 0 0 0,0 1 0 0 0,0 0 1 0 0,0 1-1 0 0,0 0 0 0 0,0 0 1 0 0,0 0-1 0 0,1 1-65 0 0,-5 4 6 0 0,0 0 1 0 0,0 0-1 0 0,-1 1 0 0 0,1-1 1 0 0,-1 1-1 0 0,0 0 1 0 0,0 0-1 0 0,0 0 0 0 0,0 0 1 0 0,-1 0-1 0 0,0 1 0 0 0,0-1 1 0 0,0 1-1 0 0,0-1 0 0 0,-1 1 1 0 0,0 0-1 0 0,0 0 1 0 0,0 0-1 0 0,0 2-6 0 0,0-4 8 0 0,3 27 32 0 0,-1 1 0 0 0,-1 0 0 0 0,-1-1-1 0 0,-2 1 1 0 0,-2 0 0 0 0,0-1 0 0 0,-2 1-1 0 0,-1-1 1 0 0,-2-1 0 0 0,-1 1 0 0 0,-1-1-1 0 0,-1-1 1 0 0,-2 0 0 0 0,0 0 0 0 0,-2-1-1 0 0,-16 21-39 0 0,-11 7 63 0 0,36-107 525 0 0,12 31-584 0 0,1 1 0 0 0,1 0-1 0 0,1 0 1 0 0,1 0 0 0 0,0 1-1 0 0,1 1 1 0 0,2 0 0 0 0,-1 0-1 0 0,2 2 1 0 0,10-11-4 0 0,-16 17-3 0 0,15-21 7 0 0,2 1 0 0 0,1 0 0 0 0,1 2 1 0 0,2 2-1 0 0,0 0 0 0 0,2 2 0 0 0,0 1 1 0 0,2 1-1 0 0,1 2 0 0 0,0 2-4 0 0,-33 18-2 0 0,0 0-1 0 0,0 0 1 0 0,0 1-1 0 0,0-1 1 0 0,0 1-1 0 0,0-1 1 0 0,0 0-1 0 0,0 1 1 0 0,0 0 0 0 0,0-1-1 0 0,0 1 1 0 0,-1 0-1 0 0,1-1 1 0 0,0 1-1 0 0,-1 0 1 0 0,1 0-1 0 0,0-1 1 0 0,-1 1-1 0 0,1 0 1 0 0,-1 0-1 0 0,1 0 1 0 0,-1 0-1 0 0,0 0 1 0 0,1 0 0 0 0,-1 0-1 0 0,0 0 1 0 0,0 0-1 0 0,1 0 1 0 0,-1 0-1 0 0,0 0 1 0 0,0 0-1 0 0,0 0 1 0 0,0 0-1 0 0,0 0 1 0 0,-1 0-1 0 0,1 0 1 0 0,0 0-1 0 0,0 0 1 0 0,-1 0 0 0 0,1 0-1 0 0,0 0 1 0 0,-1 0-1 0 0,1 0 1 0 0,-1 0-1 0 0,0 0 1 0 0,0 0 2 0 0,1 4 0 0 0,-60 179 104 0 0,52-160-91 0 0,0-4-20 0 0,1 0 0 0 0,1 0 0 0 0,1 0 0 0 0,1 1 0 0 0,1 0 0 0 0,0 12 7 0 0,3-32 5 0 0,0-1-16 0 0,8-1-53 0 0,80-86 256 0 0,-16 15-105 0 0,-34 31-87 0 0,3 2-1 0 0,0 2 0 0 0,3 1 1 0 0,1 3-1 0 0,13-6 1 0 0,-13 28-82 0 0,-44 37 107 0 0,-1 0 0 0 0,-1 0 1 0 0,-1-1-1 0 0,-2 1 1 0 0,0 0-1 0 0,-2-1 0 0 0,-7 20-25 0 0,-20 145 9 0 0,32-189-39 0 0,1-1 1 0 0,0 1-1 0 0,0-1 0 0 0,0 1 0 0 0,0-1 0 0 0,0 1 1 0 0,0-1-1 0 0,1 1 0 0 0,-1 0 0 0 0,0-1 0 0 0,0 1 1 0 0,0-1-1 0 0,0 1 0 0 0,1-1 0 0 0,-1 1 0 0 0,0-1 1 0 0,0 1-1 0 0,1-1 0 0 0,-1 1 0 0 0,0-1 0 0 0,1 0 1 0 0,-1 1-1 0 0,1-1 0 0 0,-1 0 0 0 0,1 1 1 0 0,-1-1-1 0 0,0 0 0 0 0,1 1 0 0 0,-1-1 0 0 0,1 0 1 0 0,-1 0-1 0 0,1 1 0 0 0,0-1 0 0 0,-1 0 0 0 0,1 0 1 0 0,-1 0-1 0 0,1 0 0 0 0,-1 0 0 0 0,1 0 0 0 0,-1 0 1 0 0,1 0-1 0 0,-1 0 0 0 0,1 0 0 0 0,0 0 0 0 0,-1 0 1 0 0,1 0-1 0 0,-1 0 0 0 0,1-1 0 0 0,-1 1 0 0 0,1 0 1 0 0,-1 0-1 0 0,1-1 0 0 0,-1 1 0 0 0,1 0 0 0 0,-1-1 1 0 0,0 1-1 0 0,1 0 0 0 0,-1-1 0 0 0,1 1 0 0 0,-1-1 1 0 0,0 1-1 0 0,1 0 0 0 0,-1-1 0 0 0,0 1 0 0 0,1-1 1 0 0,-1 1-1 0 0,0-1 30 0 0,20-17-3253 0 0,-8 6-2416 0 0,-6 6 541 0 0,0 1-7124 0 0</inkml:trace>
  <inkml:trace contextRef="#ctx0" brushRef="#br0" timeOffset="10906.7">9971 619 7658 0 0,'0'0'4959'0'0,"0"0"-2282"0"0,0 0-950 0 0,0 0-143 0 0,0 0-221 0 0,0 0-238 0 0,0 0-296 0 0,0 0-321 0 0,0 0-89 0 0,0 0 6 0 0,0 0-14 0 0,0 0-48 0 0,0 0-78 0 0,-25 35-89 0 0,-77 109-66 0 0,65-74 7 0 0,36-62-121 0 0,0-5-8 0 0,1 0 1 0 0,0 0-1 0 0,-1 0 1 0 0,1 0-1 0 0,0 0 1 0 0,0 0-1 0 0,1 0 1 0 0,-1 0-1 0 0,1 0 0 0 0,-1 0 1 0 0,1 0-1 0 0,0 0 1 0 0,0 0-1 0 0,0-1 1 0 0,1 1-1 0 0,-1 0 1 0 0,1-1-1 0 0,-1 1 0 0 0,1-1 1 0 0,0 1-1 0 0,0-1 1 0 0,0 0-1 0 0,0 0 1 0 0,0 0-1 0 0,1 0 1 0 0,-1 0-1 0 0,1 0 0 0 0,-1-1 1 0 0,1 1-1 0 0,0-1 1 0 0,-1 0-1 0 0,1 1 1 0 0,0-1-1 0 0,0-1 1 0 0,0 1-1 0 0,0 0 1 0 0,0-1-1 0 0,0 1 0 0 0,0-1 1 0 0,0 0-1 0 0,0 0 1 0 0,0 0-9 0 0,12-1 120 0 0,-1 0-1 0 0,1 0 1 0 0,-1-2 0 0 0,1 1 0 0 0,-1-2 0 0 0,0 0 0 0 0,0-1 0 0 0,-1 0 0 0 0,1-1 0 0 0,-1-1 0 0 0,0 0-1 0 0,-1 0 1 0 0,0-2 0 0 0,0 1 0 0 0,-1-1 0 0 0,0-1 0 0 0,0 0 0 0 0,-1-1 0 0 0,0 0 0 0 0,1-4-120 0 0,-5 8-16 0 0,-1 0-1 0 0,0-1 1 0 0,-1 1 0 0 0,0-1 0 0 0,0 0 0 0 0,-1 0 0 0 0,0-1 0 0 0,0 1 0 0 0,-1-1 0 0 0,0 1 0 0 0,0-1 0 0 0,-1 0 0 0 0,0 0 0 0 0,-1 0 0 0 0,0 0 0 0 0,0 1 0 0 0,-1-1 0 0 0,0 0 0 0 0,-1 0 0 0 0,0 1 0 0 0,0-1 0 0 0,-1 1 0 0 0,0-1 0 0 0,0 1 0 0 0,-1 0 0 0 0,0 0 0 0 0,0 1 0 0 0,-1-1 0 0 0,0 1 0 0 0,-1 0-1 0 0,1 0 1 0 0,-1 0 0 0 0,-1 1 0 0 0,1 0 0 0 0,-1 0 0 0 0,0 1 0 0 0,0 0 0 0 0,-1 0 0 0 0,1 1 0 0 0,-1 0 0 0 0,0 0 0 0 0,-1 0 16 0 0,-36-3-2518 0 0,13 8-6516 0 0,16 2-3464 0 0</inkml:trace>
  <inkml:trace contextRef="#ctx0" brushRef="#br0" timeOffset="11468.464">10212 939 9050 0 0,'0'0'4254'0'0,"0"0"-1331"0"0,0 0-654 0 0,0 0-349 0 0,0 0-385 0 0,0 0-373 0 0,0 0-337 0 0,0 0-222 0 0,0 0-147 0 0,0 0-84 0 0,0 0 5 0 0,0 0 17 0 0,0 0 2 0 0,19-25-4 0 0,61-80-58 0 0,2 3 374 0 0,19-26-184 0 0,-74 99-376 0 0,-25 92-380 0 0,-13 10 294 0 0,3 39-80 0 0,9-110 23 0 0,1 0 0 0 0,-1 0 0 0 0,1 0 0 0 0,0-1 0 0 0,0 1 0 0 0,0-1-1 0 0,0 1 1 0 0,0-1 0 0 0,0 1 0 0 0,0-1 0 0 0,0 0 0 0 0,0 0 0 0 0,0 0 0 0 0,1-1 0 0 0,-1 1 0 0 0,0 0 0 0 0,1-1 0 0 0,-1 1-1 0 0,1-1 1 0 0,-1 0 0 0 0,1 0 0 0 0,-1 0 0 0 0,1 0 0 0 0,-1 0 0 0 0,0-1 0 0 0,1 1 0 0 0,-1-1 0 0 0,0 1 0 0 0,1-1-1 0 0,-1 0 1 0 0,0 0 0 0 0,1 0 0 0 0,-1 0 0 0 0,0-1 0 0 0,0 1 0 0 0,0 0 0 0 0,0-1 0 0 0,1-1-5 0 0,181-144 408 0 0,-95 81-248 0 0,-49 44-184 0 0,-39 41 8 0 0,-35 138 285 0 0,7-64-237 0 0,16-5-469 0 0,11-88 222 0 0,25-16-7066 0 0,-22 13 4435 0 0,0-4-9156 0 0</inkml:trace>
  <inkml:trace contextRef="#ctx0" brushRef="#br0" timeOffset="11868.849">11124 788 8570 0 0,'0'0'2339'0'0,"0"0"-483"0"0,0 0 105 0 0,0 0 155 0 0,0 0-135 0 0,0 0-233 0 0,0 0-286 0 0,0 0-283 0 0,0 0-178 0 0,0 0-145 0 0,34-5-139 0 0,106-20-127 0 0,-78 0 88 0 0,-54 18-514 0 0,-2 3-93 0 0,-1 0 1 0 0,0-1-1 0 0,0 1 0 0 0,0-1 1 0 0,-1 0-1 0 0,0 0 1 0 0,0-1-1 0 0,0 1 1 0 0,0-1-1 0 0,-1 0 0 0 0,0 0 1 0 0,0 0-1 0 0,-1 0 1 0 0,0 0-1 0 0,0-1 0 0 0,0 1 1 0 0,-1-1-1 0 0,0 1 1 0 0,0-1-1 0 0,0 0 0 0 0,-1 1 1 0 0,0-2-72 0 0,-1 5 4 0 0,1 0 0 0 0,0-1 0 0 0,-1 1 0 0 0,0 0-1 0 0,0 0 1 0 0,0 0 0 0 0,0-1 0 0 0,-1 1 0 0 0,1 0 0 0 0,-1 1 0 0 0,1-1 0 0 0,-1 0 0 0 0,0 0 0 0 0,0 1 0 0 0,-1-1 0 0 0,1 1 0 0 0,0 0 0 0 0,-1 0 0 0 0,1 0-1 0 0,-1 0 1 0 0,0 0 0 0 0,0 0 0 0 0,0 0 0 0 0,0 1 0 0 0,0 0 0 0 0,0 0 0 0 0,0 0 0 0 0,0 0 0 0 0,0 0 0 0 0,0 0 0 0 0,-1 1 0 0 0,1-1 0 0 0,0 1-1 0 0,-1 0 1 0 0,1 0 0 0 0,0 1 0 0 0,-1-1 0 0 0,1 0 0 0 0,0 1-4 0 0,-12 1-24 0 0,0 0 0 0 0,1 2-1 0 0,-1-1 1 0 0,1 2 0 0 0,0 0-1 0 0,0 0 1 0 0,1 1 0 0 0,-1 1-1 0 0,2 0 1 0 0,-1 1 0 0 0,1 1 0 0 0,0 0-1 0 0,0 0 1 0 0,1 1 0 0 0,1 1-1 0 0,0-1 1 0 0,0 2 0 0 0,1-1-1 0 0,0 2 1 0 0,1-1 0 0 0,0 1-1 0 0,1 0 1 0 0,1 0 0 0 0,0 1 0 0 0,1 0-1 0 0,0 0 1 0 0,1 1 0 0 0,1-1-1 0 0,0 1 1 0 0,1-1 0 0 0,0 14 24 0 0,3-23-30 0 0,-1 0 1 0 0,1 0 0 0 0,0 0-1 0 0,1 0 1 0 0,-1 0-1 0 0,1-1 1 0 0,0 1 0 0 0,0 0-1 0 0,0-1 1 0 0,1 0 0 0 0,0 1-1 0 0,-1-1 1 0 0,2 0-1 0 0,-1 0 1 0 0,0-1 0 0 0,1 1-1 0 0,-1-1 1 0 0,1 0-1 0 0,0 1 1 0 0,0-2 0 0 0,1 1-1 0 0,-1 0 1 0 0,1-1 0 0 0,-1 0-1 0 0,1 0 1 0 0,-1 0-1 0 0,1-1 1 0 0,0 0 0 0 0,0 0-1 0 0,0 0 1 0 0,0 0 0 0 0,0-1-1 0 0,4 1 30 0 0,82 1-2231 0 0,-61-8-1903 0 0,-1-5-4857 0 0,-14 4-2872 0 0</inkml:trace>
  <inkml:trace contextRef="#ctx0" brushRef="#br0" timeOffset="12254.294">11457 965 10738 0 0,'0'0'3056'0'0,"0"0"-365"0"0,0 0-240 0 0,0 0-576 0 0,0 0-467 0 0,0 0-317 0 0,0 0-257 0 0,0 0-151 0 0,0 0-109 0 0,0 0-83 0 0,31-21-93 0 0,95-69-72 0 0,-66 29 220 0 0,6-60 291 0 0,-54 97-822 0 0,-13 35-450 0 0,-4 2 411 0 0,1 0 0 0 0,0 0 0 0 0,1 1 0 0 0,0-1 0 0 0,1 1 0 0 0,0-1 0 0 0,2 1 0 0 0,-1 8 24 0 0,2-17-6 0 0,0 0 1 0 0,0 0-1 0 0,1 0 0 0 0,0 0 0 0 0,-1 0 1 0 0,2-1-1 0 0,-1 1 0 0 0,0-1 0 0 0,1 1 1 0 0,0-1-1 0 0,0 0 0 0 0,0 0 0 0 0,0 0 0 0 0,1-1 1 0 0,0 1-1 0 0,0-1 0 0 0,0 0 0 0 0,0 0 1 0 0,0 0-1 0 0,0 0 0 0 0,1-1 0 0 0,-1 0 1 0 0,1 0-1 0 0,0 0 0 0 0,0 0 0 0 0,-1-1 1 0 0,1 0-1 0 0,3 1 6 0 0,7-1 72 0 0,0 0 0 0 0,1-1 0 0 0,-1-1-1 0 0,0 0 1 0 0,0-1 0 0 0,0-1 0 0 0,0 0 0 0 0,0-1 0 0 0,-1-1 0 0 0,0 0 0 0 0,0-1 0 0 0,0 0 0 0 0,0-1 0 0 0,-1-1 0 0 0,0 0-1 0 0,-1-1 1 0 0,0 0 0 0 0,0-1 0 0 0,-1 0 0 0 0,0-1 0 0 0,-1 0 0 0 0,0-1 0 0 0,-1 0 0 0 0,0 0 0 0 0,-1-1 0 0 0,-1 0 0 0 0,5-10-72 0 0,7-29-1118 0 0,-15 38-4865 0 0,-4 9-6402 0 0</inkml:trace>
  <inkml:trace contextRef="#ctx0" brushRef="#br0" timeOffset="12623.963">12651 33 17484 0 0,'0'0'1979'0'0,"0"0"-546"0"0,0 0-342 0 0,0 0-249 0 0,0 0-233 0 0,0 0-189 0 0,0 0-118 0 0,0 0 70 0 0,0 0 129 0 0,0 0 119 0 0,0 0 55 0 0,0 0-125 0 0,0 0-134 0 0,-4 35-67 0 0,-17 109-61 0 0,-11 9 239 0 0,-51 251-300 0 0,82-330-562 0 0,19-75-2827 0 0,-9-12-4334 0 0,-9 5-4411 0 0</inkml:trace>
  <inkml:trace contextRef="#ctx0" brushRef="#br0" timeOffset="12875.149">12164 475 18756 0 0,'0'0'1583'0'0,"0"0"-560"0"0,0 0-267 0 0,0 0 100 0 0,0 0 66 0 0,0 0-35 0 0,0 0-131 0 0,33 1-183 0 0,109 1-137 0 0,158-1 568 0 0,-241-1-4553 0 0,4 0-3913 0 0,-51 0-5142 0 0</inkml:trace>
  <inkml:trace contextRef="#ctx0" brushRef="#br0" timeOffset="13253.588">12893 575 15099 0 0,'0'0'2534'0'0,"0"0"-575"0"0,0 0-406 0 0,0 0-380 0 0,0 0-330 0 0,0 0-267 0 0,0 0-225 0 0,0 0-188 0 0,0 0-45 0 0,0 0 22 0 0,0 0 43 0 0,0 0 29 0 0,5 12-19 0 0,39 105 239 0 0,-43-112-385 0 0,0 0-1 0 0,1 0 0 0 0,-1 1 1 0 0,1-1-1 0 0,0 0 0 0 0,0 0 0 0 0,1 0 1 0 0,-1-1-1 0 0,1 1 0 0 0,0-1 0 0 0,1 1 1 0 0,-1-1-1 0 0,1 0 0 0 0,0 0 0 0 0,0-1 1 0 0,0 1-1 0 0,0-1 0 0 0,1 0 1 0 0,-1 0-1 0 0,1 0 0 0 0,0 0 0 0 0,0-1 1 0 0,0 0-1 0 0,0 0 0 0 0,0 0 0 0 0,3 0-46 0 0,-1-2 118 0 0,0 0-1 0 0,0 0 1 0 0,1-1-1 0 0,-1 0 1 0 0,0 0-1 0 0,0-1 0 0 0,-1 0 1 0 0,1 0-1 0 0,0 0 1 0 0,0-1-1 0 0,-1 0 1 0 0,0 0-1 0 0,0-1 0 0 0,0 0 1 0 0,0 0-1 0 0,0 0 1 0 0,-1-1-1 0 0,1 1 1 0 0,0-3-118 0 0,15-15 16 0 0,-2 0 1 0 0,-1-2 0 0 0,0 0 0 0 0,-2 0 0 0 0,-1-2 0 0 0,-1 0 0 0 0,7-19-17 0 0,-18 27-851 0 0,-3 15-4254 0 0,-1 1-5112 0 0,-2 2-2684 0 0</inkml:trace>
  <inkml:trace contextRef="#ctx0" brushRef="#br0" timeOffset="13740.974">13388 792 17932 0 0,'0'0'1578'0'0,"0"0"-410"0"0,0 0 41 0 0,0 0 96 0 0,0 0-70 0 0,0 0-211 0 0,0 0-311 0 0,0 0-241 0 0,0 0-112 0 0,0 0-19 0 0,0 0 8 0 0,0 0-2 0 0,0 0-22 0 0,20-24-16 0 0,65-75-51 0 0,56-57 507 0 0,-137 152-774 0 0,0 0 1 0 0,1 1-1 0 0,-1-1 0 0 0,1 1 0 0 0,-1 0 0 0 0,1 1 0 0 0,0-1 0 0 0,0 1 0 0 0,1 0 0 0 0,-1 0 1 0 0,0 0-1 0 0,1 1 0 0 0,-1 0 0 0 0,0 0 0 0 0,3 0 9 0 0,-4 45-169 0 0,-11 52 147 0 0,7-95 24 0 0,0 0-1 0 0,0 0 0 0 0,1 0 0 0 0,-1 1 0 0 0,0-1 1 0 0,1 0-1 0 0,-1 0 0 0 0,1 0 0 0 0,-1 0 1 0 0,1 0-1 0 0,0 0 0 0 0,-1 0 0 0 0,1 0 1 0 0,0 0-1 0 0,0 0 0 0 0,-1 0 0 0 0,1-1 1 0 0,0 1-1 0 0,0 0 0 0 0,0 0 0 0 0,0-1 1 0 0,0 1-1 0 0,0-1 0 0 0,0 1 0 0 0,1-1 1 0 0,-1 1-1 0 0,0-1 0 0 0,0 0 0 0 0,0 1 1 0 0,0-1-1 0 0,1 0 0 0 0,-1 0 0 0 0,0 0 1 0 0,0 0-1 0 0,0 0 0 0 0,1 0 0 0 0,-1 0 0 0 0,0 0 1 0 0,0-1-1 0 0,0 1 0 0 0,1 0-1 0 0,49-13 72 0 0,64-53-21 0 0,-95 52-21 0 0,1 1 0 0 0,0 1 1 0 0,0 0-1 0 0,1 2 1 0 0,0 1-1 0 0,21-6-30 0 0,-42 15 0 0 0,0-1 0 0 0,0 0 0 0 0,0 1 0 0 0,0-1-1 0 0,0 0 1 0 0,0 1 0 0 0,0-1 0 0 0,0 1-1 0 0,0 0 1 0 0,0-1 0 0 0,0 1 0 0 0,0 0 0 0 0,0-1-1 0 0,0 1 1 0 0,0 0 0 0 0,1 0 0 0 0,-1 0 0 0 0,0 0-1 0 0,0 0 1 0 0,0 1 0 0 0,0-1 0 0 0,0 0 0 0 0,0 0-1 0 0,0 1 1 0 0,0-1 0 0 0,1 0 0 0 0,-1 1 0 0 0,0-1-1 0 0,0 1 1 0 0,-1 0 0 0 0,1-1 0 0 0,0 1 0 0 0,0 0-1 0 0,0-1 1 0 0,0 1 0 0 0,0 0 0 0 0,-1 0-1 0 0,1 0 1 0 0,0 0 0 0 0,-1 0 0 0 0,1 0 0 0 0,-1 0-1 0 0,1 0 1 0 0,-1 0 0 0 0,1 0 0 0 0,-1 0 0 0 0,0 0-1 0 0,0 0 1 0 0,1 0 0 0 0,-1 0 0 0 0,0 0 0 0 0,0 1-1 0 0,0-1 1 0 0,0 0 0 0 0,0 0 0 0 0,0 0 0 0 0,-1 0-1 0 0,1 1 1 0 0,-30 188 136 0 0,31-133-698 0 0,11-53-1682 0 0,-6-5-4877 0 0,-1-2-5236 0 0</inkml:trace>
  <inkml:trace contextRef="#ctx0" brushRef="#br0" timeOffset="3731.442">5415 619 17380 0 0,'0'0'1457'0'0,"0"0"-604"0"0,0 0-120 0 0,0 0 163 0 0,0 0-6 0 0,0 0-154 0 0,0 0-217 0 0,0 0-243 0 0,0 0-156 0 0,0 0-70 0 0,0 0-39 0 0,-2 32-28 0 0,-7 100-35 0 0,0-68-863 0 0,4-54-2006 0 0,3-6-5379 0 0,1-3-3416 0 0</inkml:trace>
  <inkml:trace contextRef="#ctx0" brushRef="#br0" timeOffset="4178.339">5660 575 17684 0 0,'0'0'2372'0'0,"0"0"-515"0"0,0 0-404 0 0,0 0-427 0 0,0 0-375 0 0,0 0-309 0 0,0 0-244 0 0,0 0-125 0 0,0 0-37 0 0,0 0 9 0 0,0 0 17 0 0,0 0-8 0 0,-4 16-12 0 0,-12 54-42 0 0,14-66 85 0 0,0 1 0 0 0,1 0 1 0 0,0 0-1 0 0,-1 0 1 0 0,2 0-1 0 0,-1 0 0 0 0,1 0 1 0 0,-1 0-1 0 0,2 0 0 0 0,-1 0 1 0 0,0 1-1 0 0,1-1 0 0 0,0 0 1 0 0,0 0-1 0 0,1-1 1 0 0,-1 1-1 0 0,1 0 0 0 0,0 0 1 0 0,0-1-1 0 0,1 1 0 0 0,-1-1 1 0 0,1 0-1 0 0,0 1 0 0 0,0-1 1 0 0,0 0-1 0 0,1-1 1 0 0,0 1-1 0 0,-1-1 0 0 0,1 0 1 0 0,0 0-1 0 0,1 0 0 0 0,-1 0 1 0 0,0 0-1 0 0,1-1 0 0 0,0 0 1 0 0,-1 0-1 0 0,1 0 1 0 0,5 0 14 0 0,-3-1 130 0 0,0-1 1 0 0,0 0 0 0 0,0 0-1 0 0,1-1 1 0 0,-1 0 0 0 0,0 0-1 0 0,0 0 1 0 0,0-1 0 0 0,0 0-1 0 0,0-1 1 0 0,-1 0-1 0 0,1 0 1 0 0,-1 0 0 0 0,1 0-1 0 0,-1-1 1 0 0,0 0 0 0 0,-1-1-1 0 0,1 1 1 0 0,-1-1 0 0 0,0 0-1 0 0,0-1 1 0 0,0 1 0 0 0,-1-1-1 0 0,1 0 1 0 0,-2 0 0 0 0,1 0-1 0 0,-1-1 1 0 0,1 1 0 0 0,-2-1-1 0 0,1 0 1 0 0,-1 1 0 0 0,0-1-1 0 0,-1 0 1 0 0,1-1 0 0 0,-1 1-1 0 0,-1 0 1 0 0,1 0 0 0 0,-1-5-131 0 0,-1 8 14 0 0,1 0 1 0 0,-1-1-1 0 0,1 1 1 0 0,-1 0 0 0 0,0-1-1 0 0,-1 1 1 0 0,1 0 0 0 0,-1 0-1 0 0,0 0 1 0 0,0 0-1 0 0,0 0 1 0 0,0 0 0 0 0,-1 1-1 0 0,0-1 1 0 0,1 1 0 0 0,-1 0-1 0 0,0 0 1 0 0,-1 0-1 0 0,1 0 1 0 0,-1 0 0 0 0,1 1-1 0 0,-1-1 1 0 0,0 1-1 0 0,0 0 1 0 0,0 0 0 0 0,0 0-15 0 0,-85-15-1126 0 0,29 20-5589 0 0,40 0-5870 0 0</inkml:trace>
  <inkml:trace contextRef="#ctx0" brushRef="#br0" timeOffset="7574.902">6276 545 0 0 0,'0'0'705'0'0,"0"0"772"0"0,0 0 131 0 0,0 0-229 0 0,0 0-153 0 0,0 0-30 0 0,5 0 115 0 0,1-1-761 0 0,3-1 77 0 0,1 2 2886 0 0,-10 0-2046 0 0,0 0-173 0 0,0 0-163 0 0,0 0-139 0 0,0 0-109 0 0,0 0-118 0 0,0 0-98 0 0,0 0-83 0 0,0 0-81 0 0,0 0-87 0 0,0 0-84 0 0,-11 19 1160 0 0,-113 244-231 0 0,95-207-1280 0 0,21-49-365 0 0,6-9-5521 0 0,1-2-8466 0 0,1 3 9671 0 0</inkml:trace>
  <inkml:trace contextRef="#ctx0" brushRef="#br0" timeOffset="8125.673">6225 615 0 0 0,'0'0'1284'0'0,"0"0"1159"0"0,0 0 234 0 0,0 0-166 0 0,0 0-358 0 0,0 0-332 0 0,0 0-272 0 0,0 0-280 0 0,0 0-179 0 0,0 0-169 0 0,0 0-135 0 0,0 0-111 0 0,0 0-68 0 0,0-6-62 0 0,0-5-968 0 0,1 1 2823 0 0,13 30-132 0 0,33 79-1320 0 0,36 93-592 0 0,-82-190-326 0 0,0 0-1 0 0,0 0 0 0 0,1-1 1 0 0,-1 1-1 0 0,0 0 1 0 0,1 0-1 0 0,0-1 0 0 0,-1 1 1 0 0,1-1-1 0 0,0 1 1 0 0,0-1-1 0 0,0 0 0 0 0,0 0 1 0 0,0 0-1 0 0,0 0 1 0 0,0 0-1 0 0,0 0 0 0 0,0-1 1 0 0,0 1-1 0 0,1-1 1 0 0,-1 1-1 0 0,0-1 0 0 0,0 0 1 0 0,1 0-1 0 0,-1 0 1 0 0,0 0-1 0 0,1 0 0 0 0,-1 0 1 0 0,0-1-1 0 0,0 1 1 0 0,0-1-1 0 0,1 0 0 0 0,-1 1 1 0 0,0-1-1 0 0,0 0 1 0 0,0 0-1 0 0,0-1 0 0 0,0 1 1 0 0,0 0-1 0 0,-1 0 1 0 0,1-1-1 0 0,0 0 0 0 0,0 0-29 0 0,10-9 113 0 0,-1-1-1 0 0,0 0 0 0 0,-1-1 0 0 0,0 0 1 0 0,-1 0-1 0 0,-1-1 0 0 0,0 0 0 0 0,-1 0 0 0 0,0-1 1 0 0,-2 0-1 0 0,1 0 0 0 0,-2-1 0 0 0,0 1 1 0 0,-1-1-1 0 0,0 0 0 0 0,-1 0 0 0 0,-1 0 0 0 0,-1 0 1 0 0,0-1-1 0 0,-1 0-112 0 0,-3-20-1455 0 0,21 31-3219 0 0,-5 5-5236 0 0,-8 1-2528 0 0</inkml:trace>
  <inkml:trace contextRef="#ctx0" brushRef="#br0" timeOffset="19036.863">100 1322 1016 0 0,'0'0'862'0'0,"0"0"-801"0"0,0 0-533 0 0,0 0-112 0 0,0 0 140 0 0,0 0 254 0 0,0 0 246 0 0,0 0 220 0 0,0 0 254 0 0,0 0 222 0 0,0 0 144 0 0,6 0 63 0 0,331 8 7662 0 0,12-16-5846 0 0,325-44-944 0 0,144 45-1122 0 0,-422-12-545 0 0,123-6 62 0 0,-322 18-118 0 0,227-8 8 0 0,309 11-39 0 0,-391-10-105 0 0,393 10 118 0 0,-201-11-90 0 0,-91 4 37 0 0,469 14-37 0 0,204 1 39 0 0,-140-11 349 0 0,-396-4 65 0 0,95-1 5 0 0,146-31 191 0 0,-25-24 222 0 0,-412 64-574 0 0,-2 36 135 0 0,-313-33-13 0 0,-69 0-323 0 0,0 0-10 0 0,0 0-29 0 0,13-4 102 0 0,152-13 453 0 0,101 12-450 0 0,17 13 181 0 0,-140-8-134 0 0,-142 0-194 0 0,-1 0-23 0 0,0 0 23 0 0,0 0-3 0 0,0 0-24 0 0,0 0-19 0 0,0 0-46 0 0,-1 0-948 0 0,-4 0-1845 0 0,2 0-7618 0 0,2 3 783 0 0</inkml:trace>
  <inkml:trace contextRef="#ctx0" brushRef="#br0" timeOffset="58772.719">323 1709 0 0 0,'0'0'1588'0'0,"0"0"385"0"0,0 0 306 0 0,0 0 153 0 0,0 0-78 0 0,0 0-259 0 0,0 0-440 0 0,0 0-430 0 0,0 0-308 0 0,0 0-179 0 0,0 0-81 0 0,0 0-33 0 0,0 0-48 0 0,-2-2-29 0 0,2 1-486 0 0,0 0-1 0 0,0 1 1 0 0,0-1-1 0 0,0 0 1 0 0,0 0-1 0 0,1 0 1 0 0,-1 1-1 0 0,0-1 1 0 0,0 0-1 0 0,0 0 1 0 0,1 1-1 0 0,-1-1 1 0 0,0 0-1 0 0,1 1 1 0 0,-1-1-1 0 0,1 0 1 0 0,-1 1-1 0 0,1-1 1 0 0,-1 0-1 0 0,1 1 1 0 0,0-1 0 0 0,-1 1-1 0 0,1-1 1 0 0,-1 1-1 0 0,1-1 1 0 0,0 1-1 0 0,-1 0 1 0 0,1-1-1 0 0,0 1 1 0 0,0 0-1 0 0,-1 0 1 0 0,1-1-1 0 0,0 1 1 0 0,0 0-1 0 0,0 0 1 0 0,-1 0-1 0 0,1 0 1 0 0,0 0-1 0 0,0 0 1 0 0,0 0-1 0 0,-1 0 1 0 0,1 0-1 0 0,0 1 1 0 0,0-1-1 0 0,-1 0 1 0 0,1 0-1 0 0,0 1 1 0 0,0-1-1 0 0,-1 0 1 0 0,1 1-61 0 0,58-4 1811 0 0,217 6 1006 0 0,-210 1-2389 0 0,-66-4-400 0 0,0 0 13 0 0,0 0-2 0 0,0 0 13 0 0,0 0 5 0 0,0 0 3 0 0,0 0-10 0 0,0 0-9 0 0,0 0-5 0 0,0 0-16 0 0,0 0-5 0 0,0 0-9 0 0,0 0-7 0 0,0 0 8 0 0,0 0-14 0 0,0 0 11 0 0,0 0 5 0 0,0 0 6 0 0,0 0 0 0 0,0 0-5 0 0,0 0 6 0 0,0 0 6 0 0,0 0-6 0 0,0 0-2 0 0,0 0 22 0 0,0 0 12 0 0,0 0 7 0 0,0 0 0 0 0,0 0-3 0 0,0 0 13 0 0,0 0 24 0 0,0 0 21 0 0,0 0-17 0 0,0 0-1 0 0,-12-4 892 0 0,-103-129-728 0 0,33-2-1256 0 0,77 103-2139 0 0,6 20-7671 0 0,0 8-2403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46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117 240 0 0 0,'0'0'1660'0'0,"0"0"449"0"0,0 0 149 0 0,0 0-129 0 0,0 0-240 0 0,0 0-115 0 0,0 0-203 0 0,0 0-190 0 0,0 0-58 0 0,-5-3-93 0 0,-13-9-65 0 0,13 9-67 0 0,5 3-117 0 0,0 0-184 0 0,0 0-149 0 0,0 0-106 0 0,0 0-84 0 0,0 0-26 0 0,0 0-39 0 0,0 0-43 0 0,0 0-53 0 0,0 0-47 0 0,0 0-37 0 0,0 0-13 0 0,0 0-13 0 0,28 11 912 0 0,-7-4-809 0 0,1-2-1 0 0,-1-1 1 0 0,1 0 0 0 0,0-2 0 0 0,0-1 0 0 0,0 0 0 0 0,19-3-290 0 0,-10 2 158 0 0,162-29 449 0 0,-173 24-451 0 0,-28 2-4249 0 0,-14 13-1627 0 0,10-2-1956 0 0,7-4-3819 0 0</inkml:trace>
  <inkml:trace contextRef="#ctx0" brushRef="#br0" timeOffset="296.959">1 461 10346 0 0,'0'0'1594'0'0,"0"0"-642"0"0,0 0-128 0 0,0 0 264 0 0,0 0 214 0 0,0 0-48 0 0,0 0-257 0 0,0 0-211 0 0,0 0-46 0 0,0 0 72 0 0,0 0 83 0 0,0 0-31 0 0,0 0-108 0 0,15 3-77 0 0,97 13 941 0 0,-33-16-368 0 0,198-11-35 0 0,-161-7-1597 0 0,-109 15-1010 0 0,-6 1-3068 0 0,-1-1-3384 0 0,0-1-4714 0 0</inkml:trace>
  <inkml:trace contextRef="#ctx0" brushRef="#br0" timeOffset="824.478">1810 52 2977 0 0,'0'0'3320'0'0,"0"0"-770"0"0,0 0-339 0 0,0 0-106 0 0,0 0-82 0 0,0 0-200 0 0,0 0-321 0 0,0 0-313 0 0,0 0-242 0 0,0 0-169 0 0,0 0-88 0 0,0 0-56 0 0,-35 4-51 0 0,-113 11-57 0 0,67 13 145 0 0,68-19-537 0 0,-3 1-90 0 0,0 1 0 0 0,1 0 0 0 0,0 0 0 0 0,1 2 0 0 0,1 0 0 0 0,0 0 0 0 0,1 1 0 0 0,0 1 0 0 0,1 0 0 0 0,0 1 0 0 0,2 0 0 0 0,0 0 0 0 0,0 1 0 0 0,2 0 0 0 0,0 1 0 0 0,1 0 0 0 0,1 0 0 0 0,0 0 0 0 0,2 0 0 0 0,0 1 0 0 0,1 0 0 0 0,1-1 0 0 0,0 6-44 0 0,5-14 27 0 0,0-1 1 0 0,0 0 0 0 0,1 0-1 0 0,0 0 1 0 0,0-1 0 0 0,1 0-1 0 0,0 0 1 0 0,1 0 0 0 0,0-1-1 0 0,0 0 1 0 0,0 0-1 0 0,1-1 1 0 0,0 0 0 0 0,0 0-1 0 0,1-1 1 0 0,0 0 0 0 0,0 0-1 0 0,0-1 1 0 0,0 0-1 0 0,0-1 1 0 0,1 0 0 0 0,0 0-1 0 0,0-1 1 0 0,-1-1 0 0 0,2 1-28 0 0,18 2 174 0 0,1 0 0 0 0,-1-2 0 0 0,1-2-1 0 0,-1 0 1 0 0,0-2 0 0 0,1-1 0 0 0,-1-2 0 0 0,0-1 0 0 0,0 0 0 0 0,-1-3 0 0 0,0 0 0 0 0,-1-2 0 0 0,0-1 0 0 0,0-1 0 0 0,-1-1 0 0 0,-1-1 0 0 0,0-1 0 0 0,11-11-174 0 0,-29 21 31 0 0,0 0 0 0 0,-1 0 0 0 0,1 0 0 0 0,-1-1 0 0 0,0 0 0 0 0,-1 0-1 0 0,0-1 1 0 0,0 0 0 0 0,-1 1 0 0 0,1-2 0 0 0,-2 1 0 0 0,1 0 0 0 0,-1-1 0 0 0,-1 1 0 0 0,1-1 0 0 0,-1 0 0 0 0,-1 0 0 0 0,0 0 0 0 0,0 0 0 0 0,-1 0-1 0 0,0-2-30 0 0,0-1-62 0 0,-2 0-1 0 0,1-1 1 0 0,-2 1-1 0 0,1 0 1 0 0,-2 0 0 0 0,1 0-1 0 0,-2 1 1 0 0,0-1-1 0 0,0 1 1 0 0,-1 0-1 0 0,0 0 1 0 0,-1 1-1 0 0,0 0 1 0 0,0 0-1 0 0,-1 0 1 0 0,-1 1-1 0 0,0 0 1 0 0,0 1-1 0 0,-1 0 1 0 0,1 1-1 0 0,-7-4 63 0 0,-1 0-478 0 0,0 1-1 0 0,-1 0 1 0 0,0 1-1 0 0,-1 1 1 0 0,0 1 0 0 0,0 1-1 0 0,0 0 1 0 0,-8 0 478 0 0,-58-6-4131 0 0,56 8 288 0 0,-7 0-7997 0 0</inkml:trace>
  <inkml:trace contextRef="#ctx0" brushRef="#br0" timeOffset="1665.474">837 325 13315 0 0,'0'0'2536'0'0,"0"0"-875"0"0,0 0-221 0 0,0 0 192 0 0,0 0 115 0 0,0 0-192 0 0,0 0-316 0 0,0 0-317 0 0,0 0-238 0 0,0 0-167 0 0,0 0-123 0 0,0 0-77 0 0,0 0-45 0 0,29 2-33 0 0,136 10 204 0 0,153 3 790 0 0,288-21-520 0 0,-184 5-461 0 0,-422 1-235 0 0,0 0 7 0 0,0 0 7 0 0,0 0-1 0 0,0 0-6 0 0,0 0-12 0 0,0 0-17 0 0,0 0 16 0 0,0 0 5 0 0,0 0 0 0 0,0 0-2 0 0,0 0-4 0 0,0 0 6 0 0,0 0 21 0 0,0 0-32 0 0,0 0-2 0 0,0 0-11 0 0,0 0-5 0 0,0 0 27 0 0,0 0 2 0 0,0 0-10 0 0,0 0-13 0 0,0 0 14 0 0,0 0-6 0 0,0 0 23 0 0,0 0 20 0 0,0 0-23 0 0,0 0-11 0 0,0 0 2 0 0,0 0 8 0 0,0 0-23 0 0,0 0 12 0 0,0 0-5 0 0,0 0-16 0 0,0 0 16 0 0,0 0-9 0 0,-12-1-884 0 0,7-6-3059 0 0,2 5-1232 0 0,1 1-7341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7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2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09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4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2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8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5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4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1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0,'0'0'2197'0'0,"0"0"-904"0"0,0 0-432 0 0,0 0 79 0 0,0 0 129 0 0,0 0 76 0 0,0 0-147 0 0,0 0-234 0 0,0 0-185 0 0,0 0-123 0 0,0 0-95 0 0,0 0-123 0 0,4 28-62 0 0,14 87-70 0 0,-11-55-43 0 0,-7-55-1180 0 0,3 13 2554 0 0,0-14-5970 0 0,2-2-5676 0 0,-4-2-2707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4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4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9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0 596 4729 0 0,'0'0'4614'0'0,"0"0"-2036"0"0,0 0-776 0 0,0 0-40 0 0,0 0 1 0 0,0 0-92 0 0,0 0-259 0 0,0 0-346 0 0,0 0-253 0 0,0 0-146 0 0,0 0-30 0 0,0 0-30 0 0,1-3-91 0 0,129-398 3341 0 0,-125 386-3832 0 0,2 0 0 0 0,0 1 0 0 0,1-1 1 0 0,0 2-1 0 0,1-1 0 0 0,0 1 0 0 0,1 0 0 0 0,1 1 0 0 0,0 1 0 0 0,1-1 0 0 0,0 2 0 0 0,3-2-25 0 0,-14 11-2 0 0,0 0 0 0 0,0 1-1 0 0,0-1 1 0 0,0 1 0 0 0,0-1-1 0 0,0 1 1 0 0,1 0-1 0 0,-1 0 1 0 0,0-1 0 0 0,0 1-1 0 0,1 0 1 0 0,-1 0-1 0 0,0 0 1 0 0,0 0 0 0 0,1 0-1 0 0,-1 0 1 0 0,0 1-1 0 0,0-1 1 0 0,0 0 0 0 0,1 1-1 0 0,-1-1 1 0 0,0 1-1 0 0,0-1 1 0 0,0 1 0 0 0,0-1-1 0 0,0 1 1 0 0,0 0-1 0 0,0 0 1 0 0,0-1 0 0 0,0 1-1 0 0,0 0 1 0 0,0 0-1 0 0,-1 0 1 0 0,1 0 0 0 0,0 0-1 0 0,0 0 1 0 0,-1 0-1 0 0,1 0 1 0 0,-1 0 0 0 0,1 0-1 0 0,-1 1 1 0 0,1-1 0 0 0,-1 0-1 0 0,0 0 1 0 0,0 2 2 0 0,16 59 43 0 0,-15-61-47 0 0,22 175 64 0 0,-23-174-61 0 0,0-1-1 0 0,0 0 0 0 0,0 0 1 0 0,0 0-1 0 0,0 0 0 0 0,0 1 1 0 0,0-1-1 0 0,1 0 0 0 0,-1 0 1 0 0,0 0-1 0 0,1 0 0 0 0,-1 0 1 0 0,1 0-1 0 0,-1 0 0 0 0,1 0 1 0 0,0 0-1 0 0,-1 0 0 0 0,1 0 1 0 0,0 0-1 0 0,0 0 0 0 0,0-1 1 0 0,0 1-1 0 0,-1 0 0 0 0,1-1 1 0 0,0 1-1 0 0,0 0 0 0 0,0-1 1 0 0,0 1-1 0 0,1-1 0 0 0,-1 1 1 0 0,0-1-1 0 0,0 0 0 0 0,0 0 1 0 0,0 1-1 0 0,0-1 0 0 0,0 0 1 0 0,1 0-1 0 0,-1 0 0 0 0,0 0 1 0 0,0 0-1 0 0,0 0 0 0 0,0-1 1 0 0,0 1-1 0 0,1 0 0 0 0,-1 0 0 0 0,0-1 1 0 0,0 1-1 0 0,0-1 0 0 0,0 1 1 0 0,0-1-1 0 0,0 0 2 0 0,108-117 108 0 0,17-13-82 0 0,-34 73-45 0 0,-91 58 18 0 0,1 1 0 0 0,-1 0 0 0 0,0 0 0 0 0,1 0 0 0 0,-1 0-1 0 0,0 1 1 0 0,1-1 0 0 0,-1 0 0 0 0,0 0 0 0 0,0 1 0 0 0,0-1 0 0 0,0 1 0 0 0,0-1 0 0 0,-1 1 0 0 0,1-1 0 0 0,0 1 0 0 0,-1-1 0 0 0,1 1 0 0 0,-1 0 0 0 0,1-1 0 0 0,-1 1 0 0 0,0 0 0 0 0,0-1-1 0 0,0 1 1 0 0,0 0 0 0 0,0 0 0 0 0,0-1 0 0 0,0 1 0 0 0,0 0 0 0 0,-1-1 0 0 0,1 1 0 0 0,-1 0 0 0 0,1-1 0 0 0,-1 1 1 0 0,1 6-7 0 0,-14 131 103 0 0,-13 88-327 0 0,27-226 173 0 0,0 0-1 0 0,1-1 0 0 0,-1 1 0 0 0,0 0 1 0 0,0-1-1 0 0,1 1 0 0 0,-1 0 1 0 0,0-1-1 0 0,1 1 0 0 0,-1-1 0 0 0,0 1 1 0 0,1-1-1 0 0,-1 1 0 0 0,1-1 0 0 0,-1 1 1 0 0,1-1-1 0 0,-1 1 0 0 0,1-1 0 0 0,-1 1 1 0 0,1-1-1 0 0,-1 0 0 0 0,1 0 0 0 0,0 1 1 0 0,-1-1-1 0 0,1 0 0 0 0,0 0 0 0 0,-1 1 1 0 0,1-1-1 0 0,0 0 0 0 0,-1 0 0 0 0,1 0 1 0 0,0 0-1 0 0,-1 0 0 0 0,1 0 0 0 0,0 0 1 0 0,-1 0-1 0 0,1 0 0 0 0,0-1 0 0 0,-1 1 1 0 0,1 0-1 0 0,0 0 0 0 0,-1-1 0 0 0,1 1 1 0 0,0 0 58 0 0,18-7-9997 0 0,-12 3-2116 0 0</inkml:trace>
  <inkml:trace contextRef="#ctx0" brushRef="#br0" timeOffset="665.91">1140 188 10450 0 0,'0'0'2151'0'0,"0"0"-389"0"0,0 0-208 0 0,0 0-5 0 0,0 0-55 0 0,0 0-159 0 0,0 0-224 0 0,0 0-255 0 0,0 0-202 0 0,0 0-174 0 0,0 0-80 0 0,0 0-54 0 0,0 0-36 0 0,-14 0-21 0 0,-45 4-39 0 0,54-3-212 0 0,-1 0 1 0 0,1 0 0 0 0,0 0-1 0 0,0 1 1 0 0,0 0-1 0 0,0 0 1 0 0,1 0 0 0 0,-1 0-1 0 0,0 1 1 0 0,1 0 0 0 0,0 0-1 0 0,-1 0 1 0 0,1 0 0 0 0,-2 3-39 0 0,-8 6 71 0 0,4-5-67 0 0,1 1 0 0 0,1 0 0 0 0,-1 0 0 0 0,2 0 0 0 0,-1 1 1 0 0,1 0-1 0 0,0 1 0 0 0,1-1 0 0 0,0 1 0 0 0,0 1 0 0 0,1-1 0 0 0,1 1 0 0 0,0 0 1 0 0,0 0-1 0 0,1 0 0 0 0,1 0 0 0 0,0 1 0 0 0,0-1 0 0 0,1 1 0 0 0,0 0 0 0 0,1-1 1 0 0,1 4-6 0 0,1-13 13 0 0,0 1-1 0 0,0-2 0 0 0,1 1 0 0 0,-1 0 0 0 0,1 0 0 0 0,-1-1 0 0 0,1 1 0 0 0,0-1 0 0 0,-1 0 0 0 0,1 0 0 0 0,0 0 0 0 0,0 0 0 0 0,0-1 0 0 0,0 1 0 0 0,0-1 0 0 0,0 1 0 0 0,0-1 0 0 0,0 0 0 0 0,0 0 0 0 0,0-1 1 0 0,0 1-1 0 0,0 0 0 0 0,0-1 0 0 0,0 0 0 0 0,-1 0 0 0 0,1 0 0 0 0,0 0 0 0 0,1-1-11 0 0,18-9 143 0 0,-1-2 0 0 0,0-1 1 0 0,-1 0-1 0 0,0-2 0 0 0,-1 0 1 0 0,-1-1-1 0 0,0-1 0 0 0,-2 0 0 0 0,13-19-143 0 0,4 0 231 0 0,-29 32-197 0 0,0-1 0 0 0,1 2 0 0 0,0-1 0 0 0,0 1 0 0 0,0-1 0 0 0,1 2 0 0 0,-1-1 0 0 0,1 0 0 0 0,0 1 0 0 0,0 0 0 0 0,0 1 0 0 0,0-1 0 0 0,1 1 0 0 0,-1 0 0 0 0,1 1 0 0 0,-1-1 0 0 0,1 1 0 0 0,5 0-34 0 0,8 53 187 0 0,1 128 41 0 0,-10-110-219 0 0,-3 0-1 0 0,-2 0 0 0 0,-5 60-8 0 0,-3-105 1 0 0,-1 1 0 0 0,-1-1 0 0 0,-1 0 0 0 0,-2 0-1 0 0,0 0 1 0 0,-2-1 0 0 0,-1 0 0 0 0,0 0-1 0 0,-2-1 1 0 0,-1-1 0 0 0,0 0 0 0 0,-7 7-1 0 0,14-22 5 0 0,0 1 0 0 0,-1-1-1 0 0,0 0 1 0 0,0 0 0 0 0,0-1 0 0 0,-1 0 0 0 0,0 0 0 0 0,0-1 0 0 0,0 0-1 0 0,-1 0 1 0 0,0-1 0 0 0,0 0 0 0 0,0-1 0 0 0,0 0 0 0 0,-1 0 0 0 0,1-1 0 0 0,-1 0-1 0 0,1-1 1 0 0,-1 0 0 0 0,0 0 0 0 0,0-1 0 0 0,1 0 0 0 0,-2-1-5 0 0,9-1 1 0 0,0 1 0 0 0,1-1 0 0 0,-1 0 0 0 0,1 0-1 0 0,-1 0 1 0 0,1 0 0 0 0,0 0 0 0 0,0 0 0 0 0,0 0 0 0 0,0 0 0 0 0,0 0 0 0 0,0 0 0 0 0,1 0 0 0 0,-1-1 0 0 0,0 1 0 0 0,1 0 0 0 0,0-1 0 0 0,0 1 0 0 0,0 0-1 0 0,0-1 1 0 0,0 1 0 0 0,0 0 0 0 0,0-1 0 0 0,1 1 0 0 0,-1 0 0 0 0,1-2-1 0 0,0-8-15 0 0,2-8 13 0 0,0 1 0 0 0,2-1 0 0 0,0 1 0 0 0,1 0 0 0 0,1 0 0 0 0,1 1 0 0 0,0 0 0 0 0,2 0 0 0 0,0 1 0 0 0,10-12 2 0 0,3-11-36 0 0,110-166-651 0 0,-100 166-3306 0 0,2 2-3896 0 0,-27 31-4319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59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1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100 251 600 0 0,'0'0'1925'0'0,"0"0"-401"0"0,0 0-49 0 0,0 0 196 0 0,0 0-1 0 0,0 0-141 0 0,0 0-195 0 0,0 0-218 0 0,0 0-102 0 0,0 0-25 0 0,0 0-11 0 0,9 1 18 0 0,29 1 0 0 0,12 1 3046 0 0,51 2-1153 0 0,304 2-170 0 0,-423-6-11005 0 0,2 9-2344 0 0,10-10 2079 0 0</inkml:trace>
  <inkml:trace contextRef="#ctx0" brushRef="#br0" timeOffset="384.329">0 490 9722 0 0,'0'0'2430'0'0,"0"0"-748"0"0,0 0-449 0 0,0 0-142 0 0,0 0-99 0 0,0 0-167 0 0,0 0-211 0 0,0 0-168 0 0,0 0-66 0 0,0 0 44 0 0,0 0 196 0 0,0 0 143 0 0,7 1 60 0 0,278-11 5211 0 0,-72-3-5124 0 0,-147 9-811 0 0,-66 4-89 0 0,0 0-15 0 0,0 0-8 0 0,0 0 1 0 0,0 0-8 0 0,0 0 0 0 0,0 0-6 0 0,0 0 9 0 0,0 0-18 0 0,0 0-5 0 0,0 0-6 0 0,0 0-27 0 0,3-11-1507 0 0,11-2-206 0 0,-6 5-1396 0 0,0 0-6373 0 0,-2 4-2565 0 0</inkml:trace>
  <inkml:trace contextRef="#ctx0" brushRef="#br0" timeOffset="1227.351">356 1 1960 0 0,'0'0'2389'0'0,"0"0"-27"0"0,0 0 78 0 0,0 0 21 0 0,0 0-165 0 0,0 0-425 0 0,0 0-497 0 0,0 0-379 0 0,0 0-175 0 0,0 0-70 0 0,0 0-4 0 0,0 0 23 0 0,0 0 19 0 0,-3 0-7 0 0,-6 3 2181 0 0,32 24-895 0 0,6 4-1808 0 0,2-1-1 0 0,2-2 0 0 0,0-2 0 0 0,2 0 1 0 0,1-3-1 0 0,0 0 0 0 0,2-3 0 0 0,0-1 1 0 0,36 11-259 0 0,41 22 44 0 0,-114-52-31 0 0,2 0-8 0 0,-3 0-18 0 0,0 0-3 0 0,0 0 25 0 0,-43 34 689 0 0,-134 91-411 0 0,-77 37-95 0 0,153-75-102 0 0,100-86-96 0 0,1-1 10 0 0,0 0 4 0 0,0 0 1 0 0,0 0 4 0 0,0 0-3 0 0,0 0 3 0 0,0 0 18 0 0,0 0-15 0 0,13-23-1004 0 0,27-13-1851 0 0,-23 24-2075 0 0,-15 11 3879 0 0,7-4-11534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4841 0 0,'0'0'2118'0'0,"0"0"-171"0"0,0 0-25 0 0,0 0 63 0 0,0 0-58 0 0,0 0-316 0 0,0 0-501 0 0,0 0-458 0 0,0 0-294 0 0,0 0-89 0 0,0 0 75 0 0,0 0 132 0 0,0 0 111 0 0,7-1 37 0 0,5 0-257 0 0,0 1-1 0 0,1 0 0 0 0,-1 0 1 0 0,0 2-1 0 0,1-1 1 0 0,-1 1-1 0 0,0 1 1 0 0,0 0-1 0 0,4 3-366 0 0,145 29 1474 0 0,-119-30-1266 0 0,3-5 237 0 0,-45 0-278 0 0,0 0 72 0 0,0 0 69 0 0,0 0 53 0 0,-39-60 1017 0 0,-85-89-1133 0 0,99 99-879 0 0,22 26-7392 0 0,3 20-4062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10 118 2232 0 0,'0'0'2026'0'0,"0"0"-153"0"0,0 0-14 0 0,0 0 100 0 0,0 0 89 0 0,0 0-46 0 0,0 0-240 0 0,0 0-335 0 0,0 0-332 0 0,0 0-289 0 0,0 0-197 0 0,-1-2-85 0 0,1 3-370 0 0,0-1 1 0 0,0 0-1 0 0,0 1 0 0 0,0-1 1 0 0,0 0-1 0 0,0 0 1 0 0,0 1-1 0 0,0-1 1 0 0,0 0-1 0 0,1 1 0 0 0,-1-1 1 0 0,0 0-1 0 0,0 1 1 0 0,-1-1-1 0 0,1 0 1 0 0,0 1-1 0 0,0-1 0 0 0,0 0 1 0 0,0 1-1 0 0,0-1 1 0 0,0 0-1 0 0,0 0 1 0 0,0 1-1 0 0,-1-1 1 0 0,1 0-1 0 0,0 0 0 0 0,0 1 1 0 0,0-1-1 0 0,0 0 1 0 0,-1 0-1 0 0,1 1 1 0 0,0-1-1 0 0,0 0 0 0 0,-1 0 1 0 0,1 0-1 0 0,0 0 1 0 0,0 1-1 0 0,-1-1 1 0 0,1 0-1 0 0,0 0 0 0 0,-1 0 1 0 0,1 0-1 0 0,0 0 1 0 0,-1 0-1 0 0,1 0 1 0 0,0 0-1 0 0,-1 0 1 0 0,1 0-1 0 0,0 0 0 0 0,0 0 1 0 0,-1 0-1 0 0,1 0 1 0 0,0 0-155 0 0,0 10-1076 0 0,3 31 1242 0 0,3-2 0 0 0,1 1 0 0 0,2 0 0 0 0,1-2 0 0 0,2 1-1 0 0,4 3-165 0 0,-9-19 56 0 0,147 382 321 0 0,-119-310-345 0 0,-34-96-11 0 0,-1 1-1 0 0,0 0 0 0 0,0-1 0 0 0,0 1 0 0 0,0 0 0 0 0,0 0 0 0 0,1-1 0 0 0,-1 1 0 0 0,0 0 0 0 0,0-1 1 0 0,1 1-1 0 0,-1 0 0 0 0,0 0 0 0 0,0 0 0 0 0,1-1 0 0 0,-1 1 0 0 0,0 0 0 0 0,1 0 0 0 0,-1 0 0 0 0,0 0 0 0 0,0-1 1 0 0,1 1-1 0 0,-1 0 0 0 0,0 0 0 0 0,1 0 0 0 0,-1 0 0 0 0,1 0 0 0 0,-1 0 0 0 0,0 0 0 0 0,1 0 0 0 0,-1 0 0 0 0,0 0 1 0 0,1 0-1 0 0,-1 0 0 0 0,0 0 0 0 0,1 0 0 0 0,-1 1 0 0 0,0-1 0 0 0,1 0 0 0 0,-1 0 0 0 0,0 0 0 0 0,0 0 0 0 0,1 1 1 0 0,-1-1-1 0 0,0 0-20 0 0,133-717 238 0 0,-109 537-339 0 0,-17 143-38 0 0,-7 36 59 0 0,0 1-46 0 0,0 0-80 0 0,0 0-87 0 0,0 0-145 0 0,0 0-167 0 0,0 20-1897 0 0,0 2 166 0 0,0-2-4171 0 0,0-8-5213 0 0</inkml:trace>
  <inkml:trace contextRef="#ctx0" brushRef="#br0" timeOffset="364.959">632 685 12259 0 0,'0'0'2355'0'0,"0"0"-539"0"0,0 0-397 0 0,0 0-95 0 0,0 0-70 0 0,0 0-95 0 0,0 0-226 0 0,0 0-234 0 0,0 0-104 0 0,0 0-69 0 0,0 0 8 0 0,0 0 2 0 0,0 0-83 0 0,1 17-64 0 0,2 117 635 0 0,-2-46-609 0 0,-2-84-427 0 0,1-4-16 0 0,0 0-47 0 0,0 0-10 0 0,0 0-24 0 0,0 0-45 0 0,0 0-53 0 0,8-30-9123 0 0,-2 20 999 0 0,-3 2-1028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2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532 145 0 0 0,'0'0'1316'0'0,"0"0"617"0"0,0 0 78 0 0,0 0-245 0 0,0 0-301 0 0,0 0-190 0 0,0 0-79 0 0,0-1-1835 0 0,0-3 12098 0 0,0 4-9671 0 0,0 1-1618 0 0,0-1-8 0 0,0 0 8 0 0,-27 48 1391 0 0,-9 0-1253 0 0,-1-2 0 0 0,-3-1 0 0 0,-31 28-308 0 0,-14 14 189 0 0,-147 151 288 0 0,229-234-452 0 0,3-4-22 0 0,1 0 0 0 0,-1 0 0 0 0,0 0 0 0 0,1 0 0 0 0,-1 0-1 0 0,0 0 1 0 0,1 0 0 0 0,-1 0 0 0 0,0 1 0 0 0,1-1 0 0 0,-1 0 0 0 0,0 0 0 0 0,1 0-1 0 0,-1 1 1 0 0,0-1 0 0 0,0 0 0 0 0,1 0 0 0 0,-1 1 0 0 0,0-1 0 0 0,0 0-1 0 0,1 1 1 0 0,-1-1 0 0 0,0 0 0 0 0,0 1 0 0 0,0-1 0 0 0,0 0 0 0 0,0 1 0 0 0,1-1-1 0 0,-1 0 1 0 0,0 1 0 0 0,0-1 0 0 0,0 0 0 0 0,0 1 0 0 0,0-1 0 0 0,0 0 0 0 0,0 1-1 0 0,0-1 1 0 0,0 1 0 0 0,0-1 0 0 0,0 0 0 0 0,-1 1 0 0 0,1-1 0 0 0,0 0 0 0 0,0 1-1 0 0,0-1 1 0 0,0 0 0 0 0,0 1 0 0 0,-1-1 0 0 0,1 0 0 0 0,0 1 0 0 0,0-1-1 0 0,-1 0 1 0 0,1 0 0 0 0,0 1-3 0 0,188-30 539 0 0,93-1-399 0 0,-224 24-127 0 0,-5 4-7 0 0,-52 2 6 0 0,0 0 10 0 0,0 0 9 0 0,0 0 2 0 0,0 0 7 0 0,0 0 8 0 0,0 0 11 0 0,0 0 17 0 0,0 0 7 0 0,0 0 6 0 0,0 0-14 0 0,-56-78 590 0 0,31 38-659 0 0,1-1 0 0 0,2-1 0 0 0,2-1 0 0 0,-9-29-6 0 0,4-12-124 0 0,25 83 76 0 0,0 1-18 0 0,0 0-12 0 0,0 0-50 0 0,0 0-33 0 0,0 0-31 0 0,0 0-47 0 0,0 0-96 0 0,0 0-71 0 0,0 30-3242 0 0,0-27 2502 0 0,0 8-858 0 0,0-3-6370 0 0,0-5-3299 0 0</inkml:trace>
  <inkml:trace contextRef="#ctx0" brushRef="#br0" timeOffset="562.605">888 1 6001 0 0,'0'0'3244'0'0,"0"0"-1395"0"0,0 0-552 0 0,0 0 68 0 0,0 0 236 0 0,0 0 76 0 0,0 0-222 0 0,0 0-408 0 0,0 0-384 0 0,0 0-226 0 0,0 0-65 0 0,0 0 22 0 0,0 0 58 0 0,7 26 2359 0 0,-3 35-2295 0 0,-2-1 0 0 0,-3 0 0 0 0,-2 1 0 0 0,-4-1 0 0 0,-1 0 0 0 0,-8 20-516 0 0,-27 89 193 0 0,60-169-49 0 0,99-18 579 0 0,87-30-4 0 0,-184 48-626 0 0,-19-1-574 0 0,-8-6-1711 0 0,3 1-626 0 0,4 4-3387 0 0,1-1-5811 0 0</inkml:trace>
  <inkml:trace contextRef="#ctx0" brushRef="#br0" timeOffset="1212.08">1381 417 2745 0 0,'0'0'2649'0'0,"0"0"-212"0"0,0 0-159 0 0,0 0-60 0 0,0 0-106 0 0,0 0-282 0 0,0 0-359 0 0,0 0-322 0 0,0 0-218 0 0,0 0-137 0 0,0 0-57 0 0,0 0-31 0 0,-2-3 2300 0 0,11 128-849 0 0,-8-98-1974 0 0,-2 0 0 0 0,-2 0 0 0 0,0-1 0 0 0,-2 1 0 0 0,-5 19-183 0 0,-7 20 80 0 0,14-83-7025 0 0,4-6-4208 0 0,1 15 1036 0 0</inkml:trace>
  <inkml:trace contextRef="#ctx0" brushRef="#br0" timeOffset="1754.954">1333 410 2345 0 0,'0'0'3898'0'0,"0"0"-1155"0"0,0 0-557 0 0,0 0-87 0 0,0 0-115 0 0,0 0-239 0 0,0 0-406 0 0,0 0-390 0 0,0 0-299 0 0,0 0-164 0 0,0 0-43 0 0,0 0-8 0 0,0 0-7 0 0,18-5 935 0 0,16-2-217 0 0,95-7 120 0 0,-127 15-1256 0 0,0-1-1 0 0,0 1 1 0 0,0-1-1 0 0,0 1 1 0 0,0 0-1 0 0,0 0 1 0 0,0 0-1 0 0,0 0 1 0 0,-1 0-1 0 0,1 0 1 0 0,0 0-1 0 0,0 1 1 0 0,-1-1-1 0 0,1 0 1 0 0,-1 1-1 0 0,0-1 1 0 0,1 1-1 0 0,-1 0 1 0 0,0 0-1 0 0,0-1 1 0 0,0 1-1 0 0,0 0 1 0 0,0 0-1 0 0,0 0 1 0 0,-1 0-1 0 0,1 0 1 0 0,-1 0-1 0 0,1 0 1 0 0,-1 0-1 0 0,0 0 1 0 0,0 0-1 0 0,0 0 1 0 0,0 1-1 0 0,0-1 1 0 0,0 0-1 0 0,0 0 1 0 0,-1 0-1 0 0,1 0 1 0 0,-1 1-10 0 0,-33 76 383 0 0,-48 31-198 0 0,83-107-188 0 0,-1-1 0 0 0,1 0 0 0 0,0 0 0 0 0,0 0 0 0 0,0 0-1 0 0,0 0 1 0 0,1 0 0 0 0,-1 0 0 0 0,0 0 0 0 0,1-1 0 0 0,-1 1 0 0 0,1 0-1 0 0,0-1 1 0 0,-1 1 0 0 0,1-1 0 0 0,0 0 0 0 0,0 1 0 0 0,0-1 0 0 0,0 0-1 0 0,0 0 1 0 0,0 0 0 0 0,1-1 0 0 0,-1 1 0 0 0,0 0 0 0 0,0-1 0 0 0,1 0-1 0 0,-1 1 1 0 0,0-1 0 0 0,0 0 0 0 0,1 0 0 0 0,-1 0 0 0 0,0 0-1 0 0,1-1 1 0 0,-1 1 3 0 0,7 1 7 0 0,20 4-10 0 0,-19-4 5 0 0,-1 0-1 0 0,1 1 1 0 0,-1 0 0 0 0,0 0-1 0 0,1 1 1 0 0,-1 0-1 0 0,0 1 1 0 0,-1 0 0 0 0,1 0-1 0 0,-1 1 1 0 0,6 4-2 0 0,-13-7 14 0 0,0 1 1 0 0,0 0-1 0 0,0-1 1 0 0,-1 1-1 0 0,1 0 0 0 0,-1-1 1 0 0,1 1-1 0 0,-1 0 1 0 0,0 0-1 0 0,0-1 0 0 0,0 1 1 0 0,0 0-1 0 0,-1 0 1 0 0,1-1-1 0 0,-1 1 0 0 0,0 0 1 0 0,1-1-1 0 0,-1 1 1 0 0,0 0-1 0 0,-1-1 0 0 0,1 0 1 0 0,0 1-1 0 0,-1-1 1 0 0,1 0-1 0 0,-1 1 0 0 0,0-1 1 0 0,0 0-1 0 0,0 0 1 0 0,0-1-1 0 0,0 1 0 0 0,0 0 1 0 0,0-1-1 0 0,-1 1 1 0 0,1-1-1 0 0,-2 1-14 0 0,-10 9 9 0 0,1-1 1 0 0,-2 0-1 0 0,1-1 1 0 0,-1-1-1 0 0,-1-1 1 0 0,1 0-1 0 0,-1 0 0 0 0,-1-2 1 0 0,1 0-1 0 0,-1-1 1 0 0,1-1-1 0 0,-1 0 1 0 0,0-1-1 0 0,-1-1 0 0 0,-3-1-9 0 0,20-21-3278 0 0,6 6-3954 0 0,0 11-4261 0 0</inkml:trace>
  <inkml:trace contextRef="#ctx0" brushRef="#br0" timeOffset="5914.339">1827 851 0 0 0,'0'0'1170'0'0,"0"0"145"0"0,0 0 70 0 0,0 0-29 0 0,0 0-15 0 0,8-5-58 0 0,25-17-90 0 0,-27 16 7254 0 0,-8 1-4289 0 0,-34-4-3573 0 0,29 8-554 0 0,0 1 0 0 0,0 1 1 0 0,-1-1-1 0 0,1 1 0 0 0,0 1 1 0 0,0-1-1 0 0,0 1 0 0 0,0 1 0 0 0,1-1 1 0 0,-1 1-1 0 0,0 0 0 0 0,1 0 1 0 0,0 1-1 0 0,0 0 0 0 0,0 0 0 0 0,0 1 1 0 0,1-1-1 0 0,0 1 0 0 0,0 0 1 0 0,0 1-1 0 0,0-1 0 0 0,1 1 0 0 0,0 0 1 0 0,0 0-1 0 0,0 0 0 0 0,1 1 1 0 0,0-1-1 0 0,0 1-31 0 0,3-1 26 0 0,0-1 0 0 0,0 1 1 0 0,0-1-1 0 0,0 1 0 0 0,1-1 1 0 0,0 1-1 0 0,0-1 0 0 0,1 0 0 0 0,0 0 1 0 0,-1 1-1 0 0,2-1 0 0 0,-1 0 0 0 0,1-1 1 0 0,-1 1-1 0 0,1 0 0 0 0,0-1 0 0 0,1 1 1 0 0,-1-1-1 0 0,1 0 0 0 0,0 0 0 0 0,0-1 1 0 0,0 1-1 0 0,1-1 0 0 0,-1 0 0 0 0,1 0 1 0 0,0 0-1 0 0,0-1 0 0 0,0 1 1 0 0,0-1-1 0 0,0 0 0 0 0,0-1 0 0 0,0 1 1 0 0,1-1-1 0 0,-1 0 0 0 0,1-1 0 0 0,-1 1 1 0 0,1-1-1 0 0,-1 0 0 0 0,1 0 0 0 0,-1-1 1 0 0,0 0-1 0 0,1 1 0 0 0,-1-2 0 0 0,0 1 1 0 0,1-1-1 0 0,-1 0 0 0 0,0 0 0 0 0,0 0 1 0 0,0-1-1 0 0,-1 0 0 0 0,1 0 1 0 0,0 0-1 0 0,-1 0 0 0 0,0-1 0 0 0,1 0-26 0 0,3-6 104 0 0,-1 0-1 0 0,0 0 1 0 0,-1 0-1 0 0,0-1 1 0 0,0 0-1 0 0,-1 0 1 0 0,-1-1-1 0 0,0 1 1 0 0,0-1-1 0 0,-1 0 1 0 0,-1 0 0 0 0,0 0-1 0 0,-1 0 1 0 0,0-1-1 0 0,-1 1 1 0 0,0-8-104 0 0,0 19 73 0 0,0 1-46 0 0,0 0-47 0 0,-11 44-798 0 0,11-37 824 0 0,1-1 0 0 0,0 1 0 0 0,1-1 1 0 0,0 0-1 0 0,0 0 0 0 0,0 0 0 0 0,0 1 0 0 0,1-2 0 0 0,0 1 0 0 0,1 0 0 0 0,-1-1 1 0 0,1 1-1 0 0,0-1 0 0 0,0 0 0 0 0,1 0 0 0 0,-1-1 0 0 0,6 4-6 0 0,-5-4 8 0 0,0-1-1 0 0,0 0 0 0 0,1 0 1 0 0,-1-1-1 0 0,1 0 1 0 0,0 0-1 0 0,-1 0 1 0 0,1-1-1 0 0,0 1 0 0 0,0-2 1 0 0,0 1-1 0 0,0 0 1 0 0,0-1-1 0 0,0 0 1 0 0,1-1-1 0 0,-1 1 1 0 0,0-1-1 0 0,0 0 0 0 0,-1-1 1 0 0,1 0-1 0 0,0 1 1 0 0,0-2-1 0 0,-1 1 1 0 0,4-2-8 0 0,126-86 227 0 0,-118 77-217 0 0,1-1 5 0 0,-1-1 0 0 0,-1-1 0 0 0,0 0 0 0 0,-1-1 0 0 0,-1-1 0 0 0,0 0 0 0 0,-1-1 0 0 0,-1-1 1 0 0,-1 0-1 0 0,-1 0 0 0 0,-1-1-15 0 0,-7 17 1 0 0,0 0 1 0 0,-1 0 0 0 0,0 0 0 0 0,1-1-1 0 0,-1 1 1 0 0,-1 0 0 0 0,1 0 0 0 0,-1-1-1 0 0,1 1 1 0 0,-1 0 0 0 0,-1-1-1 0 0,1 1 1 0 0,-1 0 0 0 0,1-1 0 0 0,-1 1-1 0 0,0 0 1 0 0,-1 0 0 0 0,1 0 0 0 0,-1 0-1 0 0,1 0 1 0 0,-1 0 0 0 0,-1 0 0 0 0,-1-2-2 0 0,0 6-30 0 0,0-1 0 0 0,0 2 1 0 0,0-1-1 0 0,-1 0 0 0 0,1 1 1 0 0,0 0-1 0 0,0 0 1 0 0,0 0-1 0 0,0 0 0 0 0,1 1 1 0 0,-1 0-1 0 0,0 0 1 0 0,0 0-1 0 0,1 0 0 0 0,0 0 1 0 0,-1 1-1 0 0,1-1 0 0 0,0 1 1 0 0,0 0-1 0 0,0 0 1 0 0,0 0-1 0 0,1 0 0 0 0,-1 1 1 0 0,1-1 29 0 0,-4 3 0 0 0,-4 4-7 0 0,1 0 1 0 0,0 0-1 0 0,0 1 0 0 0,1 0 1 0 0,0 0-1 0 0,1 1 1 0 0,1 0-1 0 0,0 0 0 0 0,0 1 1 0 0,1 0-1 0 0,1 0 1 0 0,0 0-1 0 0,1 0 1 0 0,0 1-1 0 0,1-1 0 0 0,0 1 1 0 0,1 1 6 0 0,4-8 0 0 0,-1 1 0 0 0,1-1 1 0 0,0 0-1 0 0,1 0 0 0 0,-1 0 1 0 0,1 0-1 0 0,1 0 0 0 0,-1-1 0 0 0,1 0 1 0 0,0 0-1 0 0,1 0 0 0 0,0-1 1 0 0,-1 0-1 0 0,2 0 0 0 0,-1 0 1 0 0,0-1-1 0 0,1 1 0 0 0,0-2 0 0 0,0 1 1 0 0,0-1-1 0 0,1 0 0 0 0,-1-1 1 0 0,1 1-1 0 0,-1-1 0 0 0,1-1 0 0 0,0 0 1 0 0,4 1-1 0 0,3 1 24 0 0,-1-1 0 0 0,1 0-1 0 0,0 0 1 0 0,0-2 0 0 0,0 0 0 0 0,0 0 0 0 0,0-2 0 0 0,0 0 0 0 0,0 0-1 0 0,0-1 1 0 0,-1-1 0 0 0,0-1 0 0 0,1 0 0 0 0,-2-1 0 0 0,1 0 0 0 0,-1-1 0 0 0,0 0-1 0 0,0-1 1 0 0,-1-1 0 0 0,10-8-24 0 0,-9 7 28 0 0,-1 0 0 0 0,0-1 0 0 0,-1-1 0 0 0,0 1 0 0 0,-1-2-1 0 0,0 0 1 0 0,-1 0 0 0 0,-1 0 0 0 0,0-1 0 0 0,0-1 0 0 0,-2 1 0 0 0,0-1 0 0 0,0 0 0 0 0,-1 0-1 0 0,-1-1 1 0 0,-1 0 0 0 0,0 1 0 0 0,-1-1 0 0 0,-1 0 0 0 0,0 0 0 0 0,-2-11-28 0 0,1 25 0 0 0,-1 0-1 0 0,1 0 1 0 0,-1 1 0 0 0,0-1 0 0 0,0 0 0 0 0,0 1 0 0 0,0-1 0 0 0,0 0-1 0 0,0 1 1 0 0,0-1 0 0 0,-1 1 0 0 0,1 0 0 0 0,0-1 0 0 0,-1 1 0 0 0,1 0-1 0 0,-1 0 1 0 0,1 0 0 0 0,-1 0 0 0 0,0 0 0 0 0,1 0 0 0 0,-1 0 0 0 0,0 1-1 0 0,0-1 1 0 0,0 1 0 0 0,0-1 0 0 0,1 1 0 0 0,-1 0 0 0 0,0-1 0 0 0,0 1-1 0 0,0 0 1 0 0,0 0 0 0 0,0 1 0 0 0,0-1 0 0 0,0 0 0 0 0,0 1 0 0 0,1-1 0 0 0,-1 1-1 0 0,0-1 1 0 0,0 1 0 0 0,0 0 0 0 0,1 0 0 0 0,-1 0 0 0 0,1 0 0 0 0,-1 0-1 0 0,0 0 1 0 0,1 0 0 0 0,0 0 0 0 0,-1 1 0 0 0,1-1 0 0 0,0 1 0 0 0,0-1-1 0 0,-1 1 1 0 0,1-1 0 0 0,0 1 0 0 0,1 0 0 0 0,-1-1 0 0 0,0 1 0 0 0,0 0 0 0 0,-9 9-10 0 0,-1 0 0 0 0,2 1 0 0 0,0 0 0 0 0,0 0 0 0 0,1 1 0 0 0,1 0 0 0 0,0 1 0 0 0,0 0 0 0 0,2 0 0 0 0,0 0 1 0 0,0 0-1 0 0,1 1 0 0 0,1 0 0 0 0,1 0 0 0 0,0 0 0 0 0,0 3 10 0 0,2-10-6 0 0,-1 0 0 0 0,1 0 0 0 0,1 0 0 0 0,0 0 0 0 0,0 0 0 0 0,0 0 0 0 0,1 0 0 0 0,0-1 0 0 0,0 1 0 0 0,1-1 0 0 0,0 1 0 0 0,1-1 0 0 0,-1 0 0 0 0,1 0 0 0 0,1 0 0 0 0,-1-1 0 0 0,1 1 1 0 0,1-1-1 0 0,-1 0 0 0 0,1-1 0 0 0,4 4 6 0 0,-1-1-10 0 0,1-1 0 0 0,0 0 0 0 0,1-1 0 0 0,0 0 0 0 0,0 0 0 0 0,0-1 0 0 0,1-1 0 0 0,-1 0 0 0 0,1 0 0 0 0,1-1 10 0 0,44-4-4508 0 0,-52-2-2787 0 0,-2-1-5100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4 4153 0 0,'0'0'2412'0'0,"0"0"-563"0"0,0 0-118 0 0,0 0 171 0 0,0 0 87 0 0,0 0-167 0 0,0 0-350 0 0,0 0-333 0 0,0 0-221 0 0,0 0-83 0 0,0 0-41 0 0,0 0-8 0 0,0 0 41 0 0,-2 9-36 0 0,-48 100 1157 0 0,-135 91-957 0 0,127-143-907 0 0,-23 16 28 0 0,81-72-112 0 0,-1-1 0 0 0,0 1 0 0 0,1-1 0 0 0,-1 1 0 0 0,1 0 0 0 0,-1-1 0 0 0,1 1 0 0 0,-1 0 0 0 0,1-1 0 0 0,-1 1-1 0 0,1 0 1 0 0,0 0 0 0 0,-1-1 0 0 0,1 1 0 0 0,0 0 0 0 0,0 0 0 0 0,-1 0 0 0 0,1-1 0 0 0,0 1 0 0 0,0 0 0 0 0,0 0 0 0 0,0 0 0 0 0,0-1 0 0 0,0 1 0 0 0,0 0 0 0 0,1 0 0 0 0,-1 0 0 0 0,0 0 0 0 0,0-1-1 0 0,0 1 1 0 0,1 0 0 0 0,-1 0 0 0 0,1-1 0 0 0,-1 1 0 0 0,0 0 0 0 0,1-1 0 0 0,-1 1 0 0 0,1 0 0 0 0,0-1 0 0 0,-1 1 0 0 0,1-1 0 0 0,-1 1 0 0 0,1-1 0 0 0,0 1 0 0 0,-1-1 0 0 0,1 1 0 0 0,0-1 0 0 0,0 0 0 0 0,-1 1-1 0 0,1-1 1 0 0,0 0 0 0 0,0 0 0 0 0,0 1 0 0 0,13 7 60 0 0,1-1-1 0 0,0-1 0 0 0,0 0 0 0 0,0-1 1 0 0,0 0-1 0 0,1-1 0 0 0,0-1 0 0 0,0 0 1 0 0,0-2-1 0 0,0 1 0 0 0,0-2 0 0 0,9-1-59 0 0,5 3 94 0 0,32 0 51 0 0,151 21 252 0 0,-161-15-341 0 0,-4-1-1 0 0,-18-6-60 0 0,-29-1 17 0 0,-1 0 14 0 0,0 0 28 0 0,0 0 28 0 0,0 0 50 0 0,0 0-9 0 0,0 0 10 0 0,0 0 9 0 0,0 0-4 0 0,0 0 3 0 0,0 0-15 0 0,0 0-20 0 0,-2-15-55 0 0,0 0 1 0 0,-2 0-1 0 0,1 1 1 0 0,-2-1-1 0 0,0 1 1 0 0,-1 0-1 0 0,0 1 1 0 0,-1-1-1 0 0,-4-6-51 0 0,-3-6 22 0 0,-32-56-6 0 0,-3 3 1 0 0,-4 2-1 0 0,-31-32-16 0 0,57 59-821 0 0,61 47-1374 0 0,-26 3 1541 0 0,41 1-2577 0 0,-16 1-7025 0 0,-19-1-1965 0 0</inkml:trace>
  <inkml:trace contextRef="#ctx0" brushRef="#br0" timeOffset="748.054">990 19 0 0 0,'0'0'379'0'0,"0"0"961"0"0,0 0 458 0 0,0 0 81 0 0,0 0-137 0 0,0 0-345 0 0,0 0-354 0 0,0 0-171 0 0,0 0-62 0 0,0 0-43 0 0,0 0-47 0 0,1-3-41 0 0,5-9-13 0 0,-4 9 16 0 0,-2 3 57 0 0,0 1 1077 0 0,3 4 8119 0 0,-2-4-9422 0 0,0 1-459 0 0,1-1 0 0 0,-1 1 0 0 0,0-1 0 0 0,0 1 0 0 0,0 0 0 0 0,0-1 0 0 0,0 1 1 0 0,0 0-1 0 0,0 0 0 0 0,0 0 0 0 0,-1 0 0 0 0,1 0 0 0 0,-1 0 0 0 0,1 0 0 0 0,-1 0 1 0 0,0 0-1 0 0,0 0 0 0 0,0 0 0 0 0,0 0 0 0 0,0 0 0 0 0,-1 0 0 0 0,1 0 0 0 0,0 0 1 0 0,-1 0-1 0 0,0 2-54 0 0,0 5 143 0 0,-3 23-77 0 0,-2 1 1 0 0,-1-1 0 0 0,-2-1-1 0 0,-1 1 1 0 0,-1-2-1 0 0,-2 1 1 0 0,-3 2-67 0 0,0 3 37 0 0,5-12-35 0 0,1 0-1 0 0,1 0 1 0 0,2 1 0 0 0,0 0 0 0 0,1 1 0 0 0,2-1 0 0 0,0 1-1 0 0,2 3-1 0 0,50-14 114 0 0,140-43 383 0 0,-151 20-415 0 0,194-19 294 0 0,-231 27-356 0 0,0 0 5 0 0,0 0 2 0 0,0 0-14 0 0,0 0-4 0 0,0 0-19 0 0,0 0 0 0 0,0 0 26 0 0,0 0 4 0 0,0 0 10 0 0,0 0-1 0 0,0 0-10 0 0,0-3-3 0 0,0 3-6 0 0,0 0-23 0 0,-16-19-2366 0 0,2 9-4189 0 0,13 9 5322 0 0,-3-3-11227 0 0</inkml:trace>
  <inkml:trace contextRef="#ctx0" brushRef="#br0" timeOffset="1678.404">1516 590 9834 0 0,'0'0'1945'0'0,"0"0"-493"0"0,0 0-260 0 0,0 0 75 0 0,0 0 25 0 0,0 0-171 0 0,0 0-312 0 0,0 0-217 0 0,0 0-78 0 0,0 0 27 0 0,0 0 58 0 0,0 0-83 0 0,0 0-73 0 0,3 17-59 0 0,14 127 699 0 0,-17-129-938 0 0,1-7-78 0 0,0-1-1 0 0,-1 1 1 0 0,0 0 0 0 0,-1-1 0 0 0,1 1 0 0 0,-2 0 0 0 0,1-1 0 0 0,-1 1 0 0 0,0-1 0 0 0,0 0 0 0 0,-1 1-1 0 0,0-1 1 0 0,-1 0 0 0 0,-3 6-67 0 0,6-13 32 0 0,0 1 0 0 0,0 0 0 0 0,0-1 0 0 0,1 1 0 0 0,-1 0 0 0 0,0-1 0 0 0,0 0 0 0 0,0 1 0 0 0,0-1 0 0 0,0 1 0 0 0,0-1 0 0 0,-1 0 0 0 0,1 0 0 0 0,0 0 0 0 0,0 0 0 0 0,0 0 0 0 0,0 0 0 0 0,0 0 0 0 0,0 0 0 0 0,0 0 0 0 0,0 0 0 0 0,0 0 0 0 0,0-1 0 0 0,0 1 0 0 0,0 0 0 0 0,0-1 0 0 0,0 1 0 0 0,0-1 0 0 0,0 1 0 0 0,0-1 0 0 0,0 1 0 0 0,0-1 0 0 0,0 0 1 0 0,1 0-1 0 0,-1 1 0 0 0,0-1 0 0 0,0 0 0 0 0,1 0 0 0 0,-1 0 0 0 0,1 0 0 0 0,-1 0 0 0 0,1 0 0 0 0,-1 0 0 0 0,1 0 0 0 0,-1 0 0 0 0,1 0 0 0 0,0 0 0 0 0,0 0 0 0 0,-1 0 0 0 0,1 0 0 0 0,0 0 0 0 0,0 0 0 0 0,0 0 0 0 0,0 0 0 0 0,0 0 0 0 0,0 0 0 0 0,1 0 0 0 0,-1 0 0 0 0,0-1-32 0 0,2-12 16 0 0,0 0 0 0 0,1 1 0 0 0,0-1 1 0 0,1 1-1 0 0,0 0 0 0 0,1 0 0 0 0,1 0 0 0 0,0 1 1 0 0,1-1-1 0 0,0 1 0 0 0,1 1 0 0 0,0 0 0 0 0,1 0 1 0 0,0 0-1 0 0,0 1 0 0 0,1 1 0 0 0,1 0 1 0 0,0 0-1 0 0,2-1-16 0 0,4-5 6 0 0,1 1 1 0 0,0 0 0 0 0,1 2 0 0 0,0 0 0 0 0,1 1-1 0 0,1 1 1 0 0,-1 1 0 0 0,2 1 0 0 0,-1 1-1 0 0,1 0 1 0 0,0 2 0 0 0,0 0 0 0 0,1 2-1 0 0,-1 1 1 0 0,9 0-7 0 0,-27 2 7 0 0,0 1-1 0 0,0-1 1 0 0,0 1-1 0 0,0 0 1 0 0,0 0-1 0 0,-1 1 1 0 0,1-1-1 0 0,0 1 1 0 0,-1 0-1 0 0,1 0 1 0 0,-1 0-1 0 0,0 0 1 0 0,0 0-1 0 0,0 1 1 0 0,0 0-1 0 0,0-1 1 0 0,0 1-1 0 0,-1 0 1 0 0,1 0-1 0 0,-1 1 1 0 0,0-1-1 0 0,0 0 1 0 0,0 1-1 0 0,0-1 1 0 0,-1 1-1 0 0,1 0 1 0 0,-1 0-1 0 0,0-1 1 0 0,0 1-1 0 0,0 0 1 0 0,-1 0-1 0 0,1 0 1 0 0,-1 0-1 0 0,0 0 1 0 0,0 0-1 0 0,-1 0 1 0 0,1 0-1 0 0,-1 0 1 0 0,0 0-1 0 0,0 0 1 0 0,0-1-1 0 0,0 1 1 0 0,-1 0-1 0 0,1-1 1 0 0,-1 1-1 0 0,0-1 1 0 0,0 1-1 0 0,-1-1 1 0 0,1 0-1 0 0,-1 1-6 0 0,-8 8 19 0 0,0 0 0 0 0,0 0-1 0 0,-1-1 1 0 0,-1-1-1 0 0,0 0 1 0 0,0 0-1 0 0,-1-2 1 0 0,0 1-1 0 0,-1-2 1 0 0,0 0-1 0 0,0-1 1 0 0,0 0-1 0 0,-1-1 1 0 0,0-1-1 0 0,0 0 1 0 0,0-2 0 0 0,0 0-1 0 0,0 0 1 0 0,-12-1-19 0 0,25-1-48 0 0,1 0 0 0 0,-1 0 0 0 0,1 0 0 0 0,-1 0 0 0 0,0 0 0 0 0,1 0 0 0 0,-1 0 0 0 0,1-1 0 0 0,-1 0 0 0 0,1 1 0 0 0,-1-1 0 0 0,1 0 0 0 0,-1 0 0 0 0,1 0 1 0 0,0 0-1 0 0,-1-1 0 0 0,1 1 0 0 0,0-1 0 0 0,0 1 0 0 0,0-1 0 0 0,0 0 0 0 0,1 0 0 0 0,-1 0 0 0 0,0 0 0 0 0,1 0 0 0 0,-1 0 0 0 0,1 0 0 0 0,0-1 0 0 0,-1 1 0 0 0,1 0 1 0 0,0-1-1 0 0,1 1 0 0 0,-1-1 0 0 0,0 1 0 0 0,1-1 0 0 0,-1-1 48 0 0,10-45-3298 0 0,7 19-4022 0 0,-9 22-3864 0 0</inkml:trace>
  <inkml:trace contextRef="#ctx0" brushRef="#br0" timeOffset="1945.197">2208 406 9602 0 0,'0'0'4666'0'0,"0"0"-2437"0"0,0 0-952 0 0,0 0 177 0 0,0 0 265 0 0,0 0 48 0 0,0 0-311 0 0,0 0-474 0 0,0 0-332 0 0,0 0-177 0 0,0 0-85 0 0,0 0-81 0 0,-9 32-70 0 0,-30 100-51 0 0,1 2 116 0 0,23-57-758 0 0,13-73 314 0 0,2-4-4675 0 0,0 0-5095 0 0,0 0-2424 0 0</inkml:trace>
  <inkml:trace contextRef="#ctx0" brushRef="#br0" timeOffset="2626.963">2512 535 11314 0 0,'0'0'2112'0'0,"0"0"-283"0"0,0 0 1 0 0,0 0 96 0 0,0 0-117 0 0,0 0-384 0 0,0 0-452 0 0,0 0-346 0 0,0 0-205 0 0,0 0-122 0 0,0 0-78 0 0,0 0-22 0 0,0 0-38 0 0,-33 28-42 0 0,-99 90-42 0 0,68-55 4 0 0,64-62-85 0 0,-1 0 1 0 0,0 0 0 0 0,0 0-1 0 0,0-1 1 0 0,1 1 0 0 0,-1 0 0 0 0,1 0-1 0 0,-1 0 1 0 0,1 0 0 0 0,-1 0-1 0 0,1 0 1 0 0,-1 0 0 0 0,1 0-1 0 0,0 0 1 0 0,-1 1 0 0 0,1-1-1 0 0,0 0 1 0 0,0 0 0 0 0,0 0-1 0 0,0 0 1 0 0,0 0 0 0 0,0 0-1 0 0,0 0 1 0 0,1 0 0 0 0,-1 1-1 0 0,0-1 1 0 0,1 0 0 0 0,-1 0 0 0 0,0 0-1 0 0,1 0 1 0 0,-1 0 0 0 0,1 0-1 0 0,0 0 1 0 0,-1 0 0 0 0,1-1-1 0 0,0 1 1 0 0,-1 0 0 0 0,1 0-1 0 0,0 0 1 0 0,0-1 0 0 0,0 1-1 0 0,0 0 1 0 0,0-1 0 0 0,0 1-1 0 0,0-1 1 0 0,0 1 0 0 0,0-1-1 0 0,0 0 1 0 0,0 1 0 0 0,0-1 0 0 0,0 0-1 0 0,0 0 1 0 0,0 1 0 0 0,0-1-1 0 0,0 0 1 0 0,0 0 0 0 0,1 0-1 0 0,-1 0 1 0 0,0-1 0 0 0,0 1-1 0 0,1 0 3 0 0,135-19 126 0 0,-132 17-126 0 0,31-9 90 0 0,0-1-1 0 0,-1-2 1 0 0,-1-2-1 0 0,-1-1 1 0 0,0-2-90 0 0,-33 19 2 0 0,-1 1-1 0 0,1-1 1 0 0,-1 1 0 0 0,1-1 0 0 0,-1 1 0 0 0,1-1-1 0 0,-1 1 1 0 0,1 0 0 0 0,-1-1 0 0 0,1 1 0 0 0,0-1-1 0 0,-1 1 1 0 0,1 0 0 0 0,0 0 0 0 0,0-1 0 0 0,-1 1-1 0 0,1 0 1 0 0,0-1 0 0 0,0 1 0 0 0,0 0 0 0 0,0 0-1 0 0,0-1 1 0 0,0 1 0 0 0,0 0 0 0 0,0 0 0 0 0,0-1-1 0 0,0 1 1 0 0,1 0 0 0 0,-1 0 0 0 0,0-1 0 0 0,0 1-1 0 0,1 0 1 0 0,-1-1 0 0 0,0 1 0 0 0,1 0-1 0 0,-1-1 1 0 0,1 1 0 0 0,-1-1 0 0 0,1 1 0 0 0,-1-1-1 0 0,1 1 1 0 0,-1-1 0 0 0,1 1 0 0 0,0-1 0 0 0,-1 1-1 0 0,1-1 1 0 0,-1 0 0 0 0,1 1 0 0 0,0-1 0 0 0,0 0-1 0 0,-1 0 1 0 0,1 1 0 0 0,0-1 0 0 0,-1 0 0 0 0,1 0-1 0 0,0 0 1 0 0,0 0 0 0 0,-1 0 0 0 0,1 0 0 0 0,0 0-1 0 0,0 0 1 0 0,-1 0 0 0 0,1 0 0 0 0,0-1 0 0 0,0 1-1 0 0,-1 0 1 0 0,1 0 0 0 0,0-1 0 0 0,-1 1 0 0 0,1-1-2 0 0,-2 13 34 0 0,0-4-42 0 0,0-6 6 0 0,1 1 0 0 0,-1-1-1 0 0,1 1 1 0 0,0-1 0 0 0,-1 1-1 0 0,1 0 1 0 0,0-1 0 0 0,1 1 0 0 0,-1 0-1 0 0,0-1 1 0 0,1 1 0 0 0,0-1-1 0 0,-1 1 1 0 0,1-1 0 0 0,0 1-1 0 0,0-1 1 0 0,0 0 0 0 0,1 1-1 0 0,-1-1 1 0 0,1 0 0 0 0,-1 0-1 0 0,1 0 1 0 0,0 0 0 0 0,0 0 0 0 0,0 0 2 0 0,3 3-8 0 0,0-1 0 0 0,0 0 0 0 0,0 0 0 0 0,1-1 0 0 0,-1 0 0 0 0,1 0 0 0 0,0 0 0 0 0,0-1 0 0 0,0 1 0 0 0,1-1 0 0 0,-1-1 0 0 0,0 1 0 0 0,1-1 0 0 0,1 0 8 0 0,9 0 46 0 0,0 0 1 0 0,0 0 0 0 0,0-2 0 0 0,0 0-1 0 0,0-1 1 0 0,0-1 0 0 0,0 0 0 0 0,-1-2-1 0 0,1 0 1 0 0,-1 0 0 0 0,0-2 0 0 0,0 0-1 0 0,-1 0 1 0 0,0-2 0 0 0,0 0 0 0 0,9-8-47 0 0,-8 6 87 0 0,0-1 0 0 0,-1-1 0 0 0,-1 0 0 0 0,0 0 0 0 0,0-2 0 0 0,-2 0 0 0 0,0 0 0 0 0,0-1 0 0 0,-2 0 0 0 0,0-1-1 0 0,0 0 1 0 0,-2-1 0 0 0,0 0 0 0 0,-2 0 0 0 0,1-1 0 0 0,-2 0 0 0 0,-1 0 0 0 0,2-13-87 0 0,-20-69 241 0 0,13 99-237 0 0,0-1 1 0 0,0 0-1 0 0,-1 1 0 0 0,1-1 0 0 0,-1 1 1 0 0,1-1-1 0 0,-1 1 0 0 0,0 0 0 0 0,0 0 0 0 0,0 0 1 0 0,0 0-1 0 0,-1 0 0 0 0,1 0 0 0 0,0 0 1 0 0,-1 1-1 0 0,0-1 0 0 0,1 1 0 0 0,-1 0 1 0 0,0 0-1 0 0,1 0 0 0 0,-1 0 0 0 0,0 0 0 0 0,0 0 1 0 0,0 1-1 0 0,0 0 0 0 0,0-1 0 0 0,0 1 1 0 0,0 0-1 0 0,1 0 0 0 0,-1 1 0 0 0,0-1 0 0 0,-3 1-4 0 0,1 2-3 0 0,1-1-1 0 0,-1 1 0 0 0,0 0 0 0 0,1 0 1 0 0,0 0-1 0 0,0 1 0 0 0,0 0 0 0 0,0-1 1 0 0,0 1-1 0 0,1 1 0 0 0,-1-1 0 0 0,1 0 1 0 0,0 1-1 0 0,1 0 0 0 0,-1 0 0 0 0,1 0 1 0 0,0 0-1 0 0,0 0 0 0 0,1 0 1 0 0,-1 0-1 0 0,0 5 4 0 0,-2 3 4 0 0,1 1 1 0 0,0-1-1 0 0,1 0 1 0 0,0 1-1 0 0,1 0 1 0 0,0-1-1 0 0,2 1 1 0 0,-1 0-1 0 0,2-1 1 0 0,-1 1-1 0 0,2-1 1 0 0,0 0 0 0 0,1 1-1 0 0,0-1 1 0 0,1-1-1 0 0,0 1 1 0 0,1-1-1 0 0,4 7-4 0 0,3-2-9 0 0,0 0 1 0 0,1 0-1 0 0,0-2 0 0 0,1 0 0 0 0,1-1 1 0 0,1 0-1 0 0,0-1 0 0 0,2 0 9 0 0,-17-11-10 0 0,8 4-126 0 0,-6-13-4386 0 0,-19-7-4972 0 0,10 10-2387 0 0</inkml:trace>
  <inkml:trace contextRef="#ctx0" brushRef="#br0" timeOffset="2875.638">2838 483 12787 0 0,'0'0'1860'0'0,"0"0"-272"0"0,0 0 41 0 0,0 0-65 0 0,0 0-253 0 0,0 0-284 0 0,34 4-242 0 0,110 11-206 0 0,59 10 368 0 0,-96-6-1633 0 0,-62-8-3634 0 0,-33-8-2387 0 0,-5 1-5041 0 0</inkml:trace>
  <inkml:trace contextRef="#ctx0" brushRef="#br0" timeOffset="3152.256">3427 649 168 0 0,'0'0'2961'0'0,"0"0"-117"0"0,0 0-138 0 0,0 0-211 0 0,0 0-293 0 0,0 0-297 0 0,0 0-245 0 0,32 7-148 0 0,104 23-107 0 0,-40-23 960 0 0,-79-6-2033 0 0,0 0-1 0 0,0-1 0 0 0,0 0 1 0 0,0-2-1 0 0,0 0 0 0 0,0-1 0 0 0,-1 0 1 0 0,1-2-1 0 0,-1 0 0 0 0,0 0 0 0 0,0-2 1 0 0,-1 0-1 0 0,1-1 0 0 0,-2 0 0 0 0,12-9-331 0 0,-24 16 13 0 0,-1 0 0 0 0,1-1 0 0 0,-1 1 0 0 0,0-1 0 0 0,0 1 0 0 0,1 0 0 0 0,-1-1 0 0 0,0 0 0 0 0,0 1 0 0 0,-1-1 0 0 0,1 0-1 0 0,0 1 1 0 0,0-1 0 0 0,-1 0 0 0 0,1 0 0 0 0,-1 0 0 0 0,0 0 0 0 0,0 0 0 0 0,1 1 0 0 0,-1-1 0 0 0,0 0 0 0 0,0 0 0 0 0,-1 0-1 0 0,1 0 1 0 0,0 0 0 0 0,-1 0 0 0 0,1 1 0 0 0,-1-1 0 0 0,1 0 0 0 0,-1 0 0 0 0,0 1 0 0 0,0-1 0 0 0,0 0 0 0 0,0 1 0 0 0,0-1 0 0 0,0 1-1 0 0,0-1 1 0 0,-1 1 0 0 0,1-1 0 0 0,0 1 0 0 0,-1 0 0 0 0,1 0 0 0 0,-1 0 0 0 0,0 0 0 0 0,1 0 0 0 0,-1 0 0 0 0,0 0 0 0 0,1 1-1 0 0,-1-1 1 0 0,0 0 0 0 0,-1 1-13 0 0,-10-4-2 0 0,1 1-1 0 0,-1 1 0 0 0,0 0 0 0 0,0 1 0 0 0,-1 1 1 0 0,1 0-1 0 0,0 0 0 0 0,0 1 0 0 0,0 1 1 0 0,0 0-1 0 0,0 1 0 0 0,1 0 0 0 0,-1 1 0 0 0,1 1 1 0 0,0 0-1 0 0,0 0 0 0 0,0 1 0 0 0,1 1 1 0 0,0 0-1 0 0,0 0 0 0 0,0 1 0 0 0,1 1 0 0 0,1 0 1 0 0,-1 0-1 0 0,-3 6 3 0 0,10-12-3 0 0,0 0 1 0 0,0 1-1 0 0,0-1 1 0 0,1 1-1 0 0,0 0 0 0 0,-1 0 1 0 0,1 0-1 0 0,1 0 1 0 0,-1 0-1 0 0,0 1 1 0 0,1-1-1 0 0,0 0 0 0 0,0 1 1 0 0,1-1-1 0 0,-1 1 1 0 0,1-1-1 0 0,0 1 0 0 0,0-1 1 0 0,0 1-1 0 0,0-1 1 0 0,1 1-1 0 0,0-1 1 0 0,0 0-1 0 0,0 1 0 0 0,1-1 1 0 0,-1 0-1 0 0,1 0 1 0 0,0 0-1 0 0,0 0 0 0 0,1 0 1 0 0,0 1 2 0 0,15 8-3 0 0,0-1 1 0 0,1-1-1 0 0,1-1 0 0 0,-1 0 1 0 0,2-1-1 0 0,-1-2 0 0 0,1 0 1 0 0,0-1-1 0 0,1-1 0 0 0,-1-1 1 0 0,1-1-1 0 0,0-1 0 0 0,18 0 3 0 0,-32-1-21 0 0,74 6-896 0 0,-55-6-2772 0 0,-1-1-5047 0 0,-15 0-4120 0 0</inkml:trace>
  <inkml:trace contextRef="#ctx0" brushRef="#br0" timeOffset="4075.613">2468 538 0 0 0,'0'0'232'0'0,"0"0"543"0"0,0 0 137 0 0,0 0 30 0 0,0 0 22 0 0,0 0 5 0 0,0 0 13 0 0,0 0 31 0 0,0 0 18 0 0,0 0-22 0 0,14 0 7237 0 0,-7 0-7194 0 0,-3-1-935 0 0,1 0 1 0 0,0 0-1 0 0,-1 0 1 0 0,1 0-1 0 0,0 1 1 0 0,0 0-1 0 0,-1 0 1 0 0,1 0-1 0 0,0 0 1 0 0,0 1-1 0 0,0 0 1 0 0,-1 0-1 0 0,1 0 1 0 0,-1 0-1 0 0,1 1 1 0 0,-1 0-1 0 0,1 0 1 0 0,-1 0-1 0 0,0 1 1 0 0,0-1-1 0 0,0 1 1 0 0,0 0-1 0 0,0 0 1 0 0,-1 0-1 0 0,1 1 1 0 0,-1-1-1 0 0,0 1 1 0 0,0 0-1 0 0,-1 0 1 0 0,1 0-1 0 0,-1 0 1 0 0,1 0-1 0 0,-1 0 1 0 0,0 1-1 0 0,-1-1 1 0 0,1 1-1 0 0,0 3-117 0 0,-18 65 235 0 0,0-55-1269 0 0,13-15-5764 0 0,3-2-4302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0 0 0,'0'0'1018'0'0,"0"0"1141"0"0,0 0 328 0 0,0 0-108 0 0,0 0-301 0 0,0 0-367 0 0,0 0-304 0 0,0 0-219 0 0,0 0-141 0 0,0 0-65 0 0,0 0-34 0 0,26 4 6612 0 0,239-11-3691 0 0,-66-1-3342 0 0,-172 8-483 0 0,-26 0-38 0 0,-1 0-7 0 0,0 0 4 0 0,0 0-5 0 0,0 0 16 0 0,0-1 7 0 0,0-1-8 0 0,17-27-708 0 0,1-2-4964 0 0,-18 24 1954 0 0,0 1-3851 0 0,0 5-4287 0 0</inkml:trace>
  <inkml:trace contextRef="#ctx0" brushRef="#br0" timeOffset="304.032">345 0 7106 0 0,'0'0'2800'0'0,"0"0"-426"0"0,0 0-267 0 0,0 0-66 0 0,0 0-154 0 0,0 0-335 0 0,0 0-451 0 0,0 0-374 0 0,0 0-161 0 0,0 0-45 0 0,0 0 29 0 0,0 0-8 0 0,0 0-45 0 0,-6 17-33 0 0,-18 52-51 0 0,10 53 1005 0 0,15-90-1176 0 0,-1 156 337 0 0,-11-97-547 0 0,11-88-1364 0 0,-2 5 3960 0 0,1-6-6558 0 0,1 0-9120 0 0,0-2 1255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4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654 148 0 0 0,'0'0'1491'0'0,"0"0"435"0"0,0 0 277 0 0,0 0 116 0 0,0 0-1 0 0,0 0-162 0 0,0 0-323 0 0,0 0-329 0 0,0 0-300 0 0,0 0-199 0 0,0 0-116 0 0,-1-8-130 0 0,-4-25-58 0 0,3 31-596 0 0,1 1 0 0 0,-1-1-1 0 0,0 1 1 0 0,0-1-1 0 0,1 1 1 0 0,-1-1 0 0 0,0 1-1 0 0,0 0 1 0 0,-1 0-1 0 0,1 0 1 0 0,0 0-1 0 0,0 1 1 0 0,0-1 0 0 0,-1 1-1 0 0,1-1 1 0 0,0 1-1 0 0,0-1 1 0 0,-1 1 0 0 0,1 0-1 0 0,0 0 1 0 0,-2 1-105 0 0,-11-1 221 0 0,1 0 0 0 0,-1 1 0 0 0,1 1 0 0 0,0 0 0 0 0,-1 1 0 0 0,1 1 0 0 0,0 0 0 0 0,1 1 0 0 0,-1 1 0 0 0,-8 4-221 0 0,-22 13 184 0 0,1 2 1 0 0,1 2 0 0 0,1 2 0 0 0,2 1 0 0 0,1 2-1 0 0,1 2 1 0 0,-9 13-185 0 0,35-35 38 0 0,0 1 1 0 0,1 0-1 0 0,0 1 0 0 0,1 0 0 0 0,1 0 0 0 0,0 1 0 0 0,1 0 0 0 0,1 1 0 0 0,0 0 1 0 0,1 0-1 0 0,1 0 0 0 0,0 0 0 0 0,1 0 0 0 0,1 1 0 0 0,0 3-38 0 0,1-8 42 0 0,1 1-1 0 0,0-1 1 0 0,1 1-1 0 0,1-1 0 0 0,0 0 1 0 0,0 1-1 0 0,1-1 1 0 0,1 0-1 0 0,0 0 0 0 0,0-1 1 0 0,1 1-1 0 0,1-1 1 0 0,0 0-1 0 0,0-1 1 0 0,1 1-1 0 0,1-1 0 0 0,0-1 1 0 0,0 1-1 0 0,1-1-41 0 0,8 7 118 0 0,2-2-1 0 0,0 1 1 0 0,1-2-1 0 0,0-1 1 0 0,1 0-1 0 0,0-2 1 0 0,1 0-1 0 0,21 6-117 0 0,66-1-57 0 0,-90-32-2702 0 0,-10 5-1824 0 0,-7 8-2665 0 0,2 0-4948 0 0</inkml:trace>
  <inkml:trace contextRef="#ctx0" brushRef="#br0" timeOffset="334.905">945 693 6465 0 0,'0'0'2308'0'0,"0"0"-435"0"0,0 0-224 0 0,0 0-89 0 0,0 0-85 0 0,0 0-165 0 0,0 0-285 0 0,0 0-301 0 0,0 0-262 0 0,0 0-156 0 0,0 0-63 0 0,0 0-61 0 0,-21 17-37 0 0,-62 58-2 0 0,82-75-137 0 0,-1 1 0 0 0,1 0 0 0 0,0-1 0 0 0,-1 1 0 0 0,1 0 0 0 0,0 0 0 0 0,0 0 0 0 0,0 0 0 0 0,0 0 1 0 0,0 0-1 0 0,0 1 0 0 0,0-1 0 0 0,0 0 0 0 0,0 0 0 0 0,0 1 0 0 0,1-1 0 0 0,-1 1 0 0 0,0-1 1 0 0,1 0-1 0 0,0 1 0 0 0,-1-1 0 0 0,1 1 0 0 0,0-1 0 0 0,0 1 0 0 0,-1-1 0 0 0,1 1 0 0 0,0-1 0 0 0,1 1 1 0 0,-1-1-1 0 0,0 1 0 0 0,0-1 0 0 0,1 1 0 0 0,-1-1 0 0 0,1 1 0 0 0,-1 0-6 0 0,3 3 47 0 0,1 4 140 0 0,1-1 1 0 0,0 0-1 0 0,0 0 1 0 0,1-1-1 0 0,0 0 1 0 0,0 1-1 0 0,1-2 1 0 0,0 1 0 0 0,0-1-1 0 0,1 0 1 0 0,-1-1-1 0 0,1 0 1 0 0,0 0-1 0 0,1 0 1 0 0,-1-1-1 0 0,1-1 1 0 0,0 1-1 0 0,0-2 1 0 0,0 1 0 0 0,0-1-1 0 0,1 0 1 0 0,-1-1-1 0 0,1 0 1 0 0,-1-1-1 0 0,0 1 1 0 0,1-2-1 0 0,3 0-187 0 0,-8-1 86 0 0,0-1-1 0 0,-1 1 1 0 0,1-1 0 0 0,-1 0-1 0 0,1-1 1 0 0,-1 1-1 0 0,0-1 1 0 0,-1 0-1 0 0,1 0 1 0 0,0 0-1 0 0,-1 0 1 0 0,0 0 0 0 0,0-1-1 0 0,0 0 1 0 0,-1 0-1 0 0,0 1 1 0 0,0-1-1 0 0,0 0 1 0 0,0-1-1 0 0,-1 1 1 0 0,0 0 0 0 0,0 0-1 0 0,0-1 1 0 0,0 1-1 0 0,-1-1 1 0 0,0 1-1 0 0,0 0 1 0 0,-1-1-1 0 0,0 1 1 0 0,0 0 0 0 0,0-1-1 0 0,0 1 1 0 0,-2-5-86 0 0,0 1-76 0 0,0 0 0 0 0,-1 0 1 0 0,0 1-1 0 0,0-1 0 0 0,-1 1 1 0 0,0 0-1 0 0,0 0 0 0 0,-1 0 1 0 0,0 1-1 0 0,0 0 1 0 0,-1 0-1 0 0,0 1 0 0 0,0-1 1 0 0,-1 1-1 0 0,0 1 0 0 0,0 0 1 0 0,0 0-1 0 0,-8-4 76 0 0,-21 2-2848 0 0,14 11-5261 0 0,16-1-3620 0 0</inkml:trace>
  <inkml:trace contextRef="#ctx0" brushRef="#br0" timeOffset="912.944">1258 969 6009 0 0,'0'0'3989'0'0,"0"0"-1088"0"0,0 0-454 0 0,0 0-96 0 0,0 0-241 0 0,0 0-387 0 0,0 0-409 0 0,0 0-404 0 0,0 0-260 0 0,0 0-129 0 0,0 0-83 0 0,0 0-30 0 0,0 0-23 0 0,8-14-46 0 0,50-98 659 0 0,22-1-450 0 0,-38 72-472 0 0,-24 121-500 0 0,-14-72 443 0 0,0-1 0 0 0,0 0 0 0 0,0 0 1 0 0,1 0-1 0 0,0 0 0 0 0,0-1 0 0 0,1 0 0 0 0,-1 0 1 0 0,1-1-1 0 0,1 1 0 0 0,-1-1 0 0 0,1 0 1 0 0,0-1-1 0 0,0 0 0 0 0,0 0 0 0 0,1-1 1 0 0,-1 1-1 0 0,1-1 0 0 0,3 0-19 0 0,-6-2 93 0 0,0 0 0 0 0,0-1 0 0 0,0 0 0 0 0,-1 1 0 0 0,1-2 0 0 0,0 1 0 0 0,0 0 0 0 0,0-1 0 0 0,-1 0 0 0 0,1 0 0 0 0,0-1 0 0 0,-1 1 0 0 0,1-1 0 0 0,-1 0 0 0 0,0 0 0 0 0,1 0 0 0 0,-1-1 0 0 0,0 0 0 0 0,0 1 0 0 0,-1-1 0 0 0,1-1 0 0 0,-1 1 0 0 0,1 0 0 0 0,-1-1 0 0 0,0 0 0 0 0,0 0 0 0 0,-1 0 0 0 0,1 0 0 0 0,-1 0 0 0 0,2-5-93 0 0,1 2 35 0 0,-1 0 0 0 0,-1 0 0 0 0,1 0 0 0 0,-1-1 0 0 0,0 0-1 0 0,-1 0 1 0 0,0 0 0 0 0,0 0 0 0 0,-1 0 0 0 0,0 0 0 0 0,0-3-35 0 0,-1 11-49 0 0,0 0-15 0 0,0 0-46 0 0,0 0-76 0 0,-7 14-12430 0 0,7-10 474 0 0</inkml:trace>
  <inkml:trace contextRef="#ctx0" brushRef="#br0" timeOffset="1364.089">2208 656 3657 0 0,'0'0'3885'0'0,"0"0"-1063"0"0,0 0-478 0 0,0 0-107 0 0,0 0-177 0 0,0 0-328 0 0,0 0-326 0 0,0 0-324 0 0,0 0-185 0 0,0 0-86 0 0,0 0-83 0 0,0 0-82 0 0,0 0-173 0 0,-2-6-156 0 0,-8-19-114 0 0,9 24-172 0 0,0 0 1 0 0,-1 1-1 0 0,1-1 1 0 0,0 0-1 0 0,-1 1 0 0 0,1-1 1 0 0,-1 1-1 0 0,1-1 0 0 0,-1 1 1 0 0,1 0-1 0 0,-1 0 1 0 0,0 0-1 0 0,1-1 0 0 0,-1 2 1 0 0,1-1-1 0 0,-1 0 1 0 0,1 0-1 0 0,-1 0 0 0 0,1 1 1 0 0,-1-1-1 0 0,1 1 0 0 0,-1-1 1 0 0,1 1-1 0 0,-1-1 1 0 0,1 1-1 0 0,0 0 0 0 0,-1 0 1 0 0,1 0-1 0 0,0 0 0 0 0,0 0 1 0 0,-1 0-32 0 0,2-1 5 0 0,-65 48 529 0 0,55-40-483 0 0,9-8-52 0 0,0 0-1 0 0,0 1 1 0 0,1-1-1 0 0,-1 1 1 0 0,0-1-1 0 0,0 1 0 0 0,0-1 1 0 0,0 1-1 0 0,0 0 1 0 0,1-1-1 0 0,-1 1 0 0 0,0 0 1 0 0,1 0-1 0 0,-1 0 1 0 0,1-1-1 0 0,-1 1 1 0 0,1 0-1 0 0,-1 0 0 0 0,1 0 1 0 0,-1 0-1 0 0,1 0 1 0 0,0 0-1 0 0,-1 0 0 0 0,1 0 1 0 0,0 0-1 0 0,0 0 1 0 0,0 0-1 0 0,0 0 0 0 0,0 0 1 0 0,0 0-1 0 0,0 0 1 0 0,0 0-1 0 0,0 0 1 0 0,1 0-1 0 0,-1 0 0 0 0,0 0 1 0 0,1 0-1 0 0,-1 0 1 0 0,0 0-1 0 0,1 0 0 0 0,-1 0 1 0 0,1-1-1 0 0,0 1 1 0 0,0 1 1 0 0,90 44 118 0 0,-87-44-101 0 0,-1 0-1 0 0,0 0 0 0 0,1 0 0 0 0,-1 0 0 0 0,0 0 1 0 0,0 1-1 0 0,0-1 0 0 0,0 1 0 0 0,0 0 0 0 0,-1 0 1 0 0,1 0-1 0 0,-1 0 0 0 0,0 1 0 0 0,0-1 0 0 0,0 0 1 0 0,0 1-1 0 0,-1 0 0 0 0,1-1 0 0 0,-1 1 0 0 0,0 0 1 0 0,0 0-17 0 0,-18 50 600 0 0,9-45-560 0 0,-1 0 1 0 0,-1-1 0 0 0,0 0 0 0 0,0 0-1 0 0,-1-1 1 0 0,1-1 0 0 0,-2 0 0 0 0,1 0 0 0 0,0-1-1 0 0,-1 0 1 0 0,0-1 0 0 0,0-1 0 0 0,-1 0-1 0 0,-9 1-40 0 0,-46-4-196 0 0,67-1 6 0 0,0 0-1 0 0,0 0 0 0 0,0 0 0 0 0,0 0 1 0 0,0 0-1 0 0,0-1 0 0 0,0 1 0 0 0,0 0 0 0 0,1-1 1 0 0,-1 1-1 0 0,0 0 0 0 0,1-1 0 0 0,-1 1 1 0 0,1-1-1 0 0,0 1 0 0 0,-1-1 0 0 0,1 1 0 0 0,0-1 1 0 0,0 1-1 0 0,0-1 0 0 0,0 1 0 0 0,0-1 1 0 0,0 1-1 0 0,0-1 0 0 0,1 1 0 0 0,-1-1 1 0 0,1 1-1 0 0,-1-1 0 0 0,1 1 0 0 0,-1-1 0 0 0,1 1 1 0 0,0 0-1 0 0,-1-1 0 0 0,1 1 0 0 0,0 0 1 0 0,0 0-1 0 0,0 0 0 0 0,0-1 0 0 0,0 1 1 0 0,1 0-1 0 0,-1 0 0 0 0,1 0 191 0 0,8-8-7124 0 0,-3 2-4839 0 0</inkml:trace>
  <inkml:trace contextRef="#ctx0" brushRef="#br0" timeOffset="2122.683">2306 895 1176 0 0,'0'0'3269'0'0,"0"0"-52"0"0,0 0-207 0 0,0 0-326 0 0,0 0-349 0 0,0 0-409 0 0,0 0-395 0 0,0 0-328 0 0,0 0-225 0 0,0 0-132 0 0,33 1-84 0 0,107 3-81 0 0,-63-16 373 0 0,-68 9-958 0 0,0 0 0 0 0,-1 0 1 0 0,1 0-1 0 0,0-1 0 0 0,-1-1 0 0 0,0 1 1 0 0,0-1-1 0 0,-1-1 0 0 0,1 1 0 0 0,-1-1 1 0 0,0-1-1 0 0,0 1 0 0 0,-1-1 0 0 0,0 0 0 0 0,0-1 1 0 0,-1 1-1 0 0,0-1 0 0 0,0 0 0 0 0,-1-1 1 0 0,0 1-1 0 0,-1-1 0 0 0,1 0 0 0 0,-2 1 1 0 0,1-1-1 0 0,0-8-96 0 0,-3 15 4 0 0,0 0 0 0 0,-1-1 0 0 0,1 1 1 0 0,-1 0-1 0 0,0 0 0 0 0,0 0 0 0 0,0 0 0 0 0,0-1 1 0 0,0 1-1 0 0,0 1 0 0 0,0-1 0 0 0,-1 0 0 0 0,1 0 1 0 0,0 0-1 0 0,-1 1 0 0 0,0-1 0 0 0,1 1 0 0 0,-1-1 1 0 0,0 1-1 0 0,0 0 0 0 0,0-1 0 0 0,0 1 1 0 0,0 0-1 0 0,0 0 0 0 0,0 1 0 0 0,0-1 0 0 0,-1 0 1 0 0,1 1-1 0 0,0-1 0 0 0,0 1 0 0 0,0 0 0 0 0,-1 0 1 0 0,0 0-5 0 0,-80 5-242 0 0,72-1 207 0 0,0 2 0 0 0,0-1 1 0 0,1 2-1 0 0,0-1 0 0 0,0 1 0 0 0,1 1 0 0 0,0 0 0 0 0,0 0 0 0 0,0 0 1 0 0,1 1-1 0 0,1 1 0 0 0,-1 0 0 0 0,2-1 0 0 0,-1 2 0 0 0,1 1 35 0 0,3-8-8 0 0,0 1 0 0 0,1 0 1 0 0,0 0-1 0 0,0 0 0 0 0,0 0 0 0 0,1 0 0 0 0,-1 0 0 0 0,1 0 0 0 0,0 0 0 0 0,1 1 0 0 0,-1-1 0 0 0,1 0 0 0 0,0 1 0 0 0,1-1 0 0 0,-1 0 0 0 0,1 0 1 0 0,0 1-1 0 0,0-1 0 0 0,1 0 0 0 0,-1 0 0 0 0,1 0 0 0 0,1 0 0 0 0,-1 0 0 0 0,0-1 0 0 0,1 1 0 0 0,0-1 0 0 0,0 0 0 0 0,1 1 0 0 0,-1-1 0 0 0,1-1 1 0 0,-1 1-1 0 0,1 0 0 0 0,1-1 0 0 0,-1 0 0 0 0,0 0 0 0 0,3 1 8 0 0,14 4 83 0 0,1-2-1 0 0,-1 0 1 0 0,1-2-1 0 0,0 0 1 0 0,0-2-1 0 0,0 0 1 0 0,0-1 0 0 0,0-2-1 0 0,1 0 1 0 0,-1-1-1 0 0,0-1 1 0 0,-1-1-1 0 0,1-2 1 0 0,-1 0 0 0 0,1-1-1 0 0,-2 0 1 0 0,1-2-1 0 0,-1-1 1 0 0,-1 0 0 0 0,0-2-1 0 0,0 0 1 0 0,-1-1-1 0 0,-1-1 1 0 0,0 0-1 0 0,-1-1 1 0 0,3-5-83 0 0,-9 10 26 0 0,-1-2 0 0 0,0 1 1 0 0,-1-1-1 0 0,0 0 0 0 0,-1-1 0 0 0,0 1 0 0 0,-1-2 1 0 0,0 1-1 0 0,-1 0 0 0 0,-1-1 0 0 0,0 0 0 0 0,-1 0 1 0 0,-1-1-1 0 0,0 1 0 0 0,0 0 0 0 0,-2-1 0 0 0,0-12-26 0 0,-1 24 0 0 0,0-1 0 0 0,-1 1 0 0 0,1 0 0 0 0,0 0 0 0 0,-1 0 0 0 0,0 0 0 0 0,0 0 0 0 0,0 0 0 0 0,0 0 0 0 0,0 0 0 0 0,0 1-1 0 0,-1-1 1 0 0,1 1 0 0 0,-1 0 0 0 0,0-1 0 0 0,0 1 0 0 0,0 1 0 0 0,0-1 0 0 0,0 0 0 0 0,0 1 0 0 0,0-1 0 0 0,0 1 0 0 0,-1 0-1 0 0,1 0 1 0 0,-1 0 0 0 0,1 1 0 0 0,0-1 0 0 0,-1 1 0 0 0,1 0 0 0 0,-1 0 0 0 0,1 0 0 0 0,-1 0 0 0 0,-1 1 0 0 0,2-1-11 0 0,1 0 1 0 0,-1 0-1 0 0,0 0 1 0 0,1 0-1 0 0,-1 1 0 0 0,0-1 1 0 0,1 1-1 0 0,-1 0 1 0 0,1 0-1 0 0,-1 0 1 0 0,1 0-1 0 0,-1 0 1 0 0,1 0-1 0 0,0 1 1 0 0,-1-1-1 0 0,1 1 1 0 0,0-1-1 0 0,0 1 0 0 0,0 0 1 0 0,0 0-1 0 0,1 0 1 0 0,-1 0-1 0 0,0 0 1 0 0,1 0-1 0 0,-1 1 1 0 0,1-1-1 0 0,0 0 1 0 0,0 1-1 0 0,0-1 1 0 0,0 1-1 0 0,0-1 0 0 0,1 1 1 0 0,-1 0-1 0 0,1-1 1 0 0,-1 1-1 0 0,1 0 1 0 0,0-1-1 0 0,0 1 1 0 0,0 0-1 0 0,1-1 1 0 0,-1 1-1 0 0,1 2 11 0 0,1-2-1 0 0,0 1 1 0 0,1-1-1 0 0,-1 1 1 0 0,1-1-1 0 0,-1 0 0 0 0,1 0 1 0 0,0 0-1 0 0,0 0 0 0 0,0 0 1 0 0,1-1-1 0 0,-1 1 1 0 0,1-1-1 0 0,-1 0 0 0 0,1 0 1 0 0,0 0-1 0 0,0-1 0 0 0,1 1 1 0 0,187 42 311 0 0,-190-43-303 0 0,0 1 1 0 0,-1-1-1 0 0,1 1 0 0 0,0-1 0 0 0,0 1 1 0 0,-1-1-1 0 0,1 1 0 0 0,-1 0 0 0 0,1 0 1 0 0,-1 0-1 0 0,0 0 0 0 0,0 0 0 0 0,0 0 1 0 0,0 0-1 0 0,0 0 0 0 0,0 0 0 0 0,-1 0 1 0 0,1 0-1 0 0,-1 1 0 0 0,1-1 0 0 0,-1 0 1 0 0,0 1-1 0 0,0-1 0 0 0,0 0 0 0 0,0 1 1 0 0,0-1-1 0 0,0 0 0 0 0,-1 0 0 0 0,1 1 1 0 0,-1-1-1 0 0,0 0 0 0 0,0 0 0 0 0,0 0 1 0 0,0 0-9 0 0,-35 72 325 0 0,32-68-447 0 0,0 0-1 0 0,1-1 1 0 0,-1 1 0 0 0,2 1 0 0 0,-1-1 0 0 0,1 0 0 0 0,-1 0 0 0 0,2 1 0 0 0,-1 0 0 0 0,1-1 0 0 0,0 1 0 0 0,0 0 0 0 0,1 4 122 0 0,10-7-3458 0 0,1-5-2685 0 0,-7 1-10 0 0,2 0-5726 0 0</inkml:trace>
  <inkml:trace contextRef="#ctx0" brushRef="#br0" timeOffset="2473.895">3351 630 6585 0 0,'0'0'4728'0'0,"0"0"-1406"0"0,0 0-748 0 0,0 0-428 0 0,0 0-432 0 0,0 0-438 0 0,0 0-427 0 0,0 0-311 0 0,0 0-202 0 0,0 0-87 0 0,0 0 62 0 0,0 0 82 0 0,0 0 59 0 0,5 8 35 0 0,64 150 898 0 0,36 55-1131 0 0,-105-214-231 0 0,0 0 0 0 0,1 1 0 0 0,-1-1 0 0 0,0 0-1 0 0,1 1 1 0 0,-1-1 0 0 0,1 1 0 0 0,-1-1 0 0 0,1 1-1 0 0,-1-1 1 0 0,1 1 0 0 0,-1 0 0 0 0,1-1 0 0 0,0 1 0 0 0,-1-1-1 0 0,1 1 1 0 0,0 0 0 0 0,-1 0 0 0 0,1-1 0 0 0,0 1-1 0 0,-1 0 1 0 0,1 0 0 0 0,0 0 0 0 0,-1 0 0 0 0,1 0 0 0 0,0 0-1 0 0,0 0 1 0 0,-1 0 0 0 0,1 0 0 0 0,0 0 0 0 0,-1 0 0 0 0,1 0-1 0 0,0 1 1 0 0,-1-1 0 0 0,1 0 0 0 0,0 0 0 0 0,-1 1-1 0 0,1-1 1 0 0,0 1 0 0 0,-1-1 0 0 0,1 0 0 0 0,-1 1 0 0 0,1-1-1 0 0,-1 1 1 0 0,1-1 0 0 0,-1 1 0 0 0,1-1 0 0 0,-1 1-1 0 0,1 0 1 0 0,-1-1 0 0 0,0 1 0 0 0,0 0 0 0 0,1-1 0 0 0,-1 1-1 0 0,0 0 1 0 0,0-1 0 0 0,1 1 0 0 0,-1 0 0 0 0,0-1 0 0 0,0 1-1 0 0,0 0 1 0 0,0 0-23 0 0,62-239 910 0 0,-60 227-1777 0 0,9-30 1382 0 0,-1 33-5157 0 0,4 5-5608 0 0,-10 3-2598 0 0</inkml:trace>
  <inkml:trace contextRef="#ctx0" brushRef="#br0" timeOffset="3224.923">4141 722 14643 0 0,'0'0'3259'0'0,"0"0"-1362"0"0,0 0-478 0 0,0 0-131 0 0,0 0-30 0 0,0 0-158 0 0,0 0-316 0 0,0 0-282 0 0,0 0-240 0 0,0 0-171 0 0,0 0-28 0 0,0 0 2 0 0,0 0 7 0 0,-24 0-1 0 0,-76 2-33 0 0,40 18-4 0 0,49-13-25 0 0,5-4-20 0 0,0 0 0 0 0,0 1 0 0 0,0-1 0 0 0,0 1 0 0 0,1 0 0 0 0,0 0 0 0 0,0 1 0 0 0,0-1 0 0 0,1 1 0 0 0,-1 0 0 0 0,1 1 0 0 0,0-1 0 0 0,0 1 0 0 0,1-1 0 0 0,0 1 1 0 0,0 0-1 0 0,0 1 0 0 0,1-1 0 0 0,0 0 0 0 0,0 1 0 0 0,1-1 0 0 0,-1 2 11 0 0,5-5 0 0 0,-1-1 1 0 0,1 1 0 0 0,-1 0 0 0 0,1-1-1 0 0,0 1 1 0 0,0-1 0 0 0,0 0 0 0 0,0 0-1 0 0,1 0 1 0 0,-1-1 0 0 0,0 1 0 0 0,1-1-1 0 0,-1 0 1 0 0,1 0 0 0 0,0 0-1 0 0,-1 0 1 0 0,1 0 0 0 0,0-1 0 0 0,-1 0-1 0 0,1 0 1 0 0,0 0 0 0 0,0 0 0 0 0,0 0-1 0 0,-1 0 9 0 0,20 0 80 0 0,0-1 0 0 0,0-2 0 0 0,0 0 1 0 0,-1-1-1 0 0,1-1 0 0 0,-1-1 0 0 0,0-1 0 0 0,-1-1 0 0 0,8-4-89 0 0,-16 7 63 0 0,-12 4-61 0 0,0 0 0 0 0,1 0 0 0 0,-1 0 0 0 0,0 0 0 0 0,1 0 0 0 0,-1 1 0 0 0,0-1 0 0 0,1 1 0 0 0,-1-1 0 0 0,1 1 1 0 0,-1-1-1 0 0,1 1 0 0 0,-1 0 0 0 0,1 0 0 0 0,-1-1 0 0 0,1 1 0 0 0,0 0 0 0 0,-1 1 0 0 0,1-1 0 0 0,-1 0 0 0 0,1 0 0 0 0,-1 1 1 0 0,1-1-1 0 0,-1 1 0 0 0,1-1 0 0 0,-1 1 0 0 0,0-1 0 0 0,1 1 0 0 0,-1 0 0 0 0,0 0 0 0 0,1 0 0 0 0,-1 0 0 0 0,0 0 1 0 0,0 0-1 0 0,0 0 0 0 0,0 0 0 0 0,0 0 0 0 0,0 1 0 0 0,0-1 0 0 0,0 0 0 0 0,0 1 0 0 0,-1-1 0 0 0,1 0 0 0 0,-1 1 0 0 0,1-1 1 0 0,-1 1-1 0 0,1-1 0 0 0,-1 1 0 0 0,0-1 0 0 0,0 1 0 0 0,1-1 0 0 0,-1 1 0 0 0,-1 1-2 0 0,5 20 40 0 0,-5-19-40 0 0,1 0 0 0 0,0 1 0 0 0,0-1 0 0 0,0 0 0 0 0,0 0 0 0 0,1 1 0 0 0,-1-1 0 0 0,1 0 0 0 0,1 0-1 0 0,-1 0 1 0 0,0 0 0 0 0,1 0 0 0 0,0 0 0 0 0,0 0 0 0 0,0 0 0 0 0,0-1 0 0 0,1 1 0 0 0,-1-1 0 0 0,1 0 0 0 0,0 1-1 0 0,0-1 1 0 0,0-1 0 0 0,0 1 0 0 0,1 0 0 0 0,-1-1 0 0 0,1 0 0 0 0,0 1 0 0 0,-1-1 0 0 0,1-1 0 0 0,0 1 0 0 0,4 1 0 0 0,6-2 58 0 0,-1-1 1 0 0,1 0 0 0 0,0-1 0 0 0,0 0 0 0 0,-1-1-1 0 0,1 0 1 0 0,-1-1 0 0 0,0-1 0 0 0,1 0-1 0 0,-1-1 1 0 0,-1 0 0 0 0,1-1-59 0 0,18-12 112 0 0,-1 0 0 0 0,0-2 0 0 0,-2-2 0 0 0,0 0-1 0 0,-1-2 1 0 0,-2-1 0 0 0,0-1 0 0 0,-2 0 0 0 0,-1-2 0 0 0,-1-1 0 0 0,-1-1-1 0 0,-2-1 1 0 0,-1 0 0 0 0,-1-1 0 0 0,-2-1 0 0 0,-1 0 0 0 0,7-32-112 0 0,-11 28-4 0 0,-1-1 1 0 0,-3 1-1 0 0,0-1 1 0 0,-3 0-1 0 0,-1-33 4 0 0,-1 64-2 0 0,-1 0 0 0 0,1 1 0 0 0,-1-1 0 0 0,0 1 0 0 0,-1-1 0 0 0,0 1 0 0 0,0-1 0 0 0,0 1 0 0 0,0 0 0 0 0,-1 0 0 0 0,0 0 0 0 0,-1 0 0 0 0,1 0 0 0 0,-1 1 0 0 0,0 0 0 0 0,-1 0-1 0 0,1 0 1 0 0,-1 0 0 0 0,0 0 0 0 0,0 1 0 0 0,0 0 0 0 0,-1 0 0 0 0,1 1 0 0 0,-1-1 0 0 0,0 1 0 0 0,0 1 0 0 0,0-1 0 0 0,-1 1 0 0 0,1 0 0 0 0,-1 0 0 0 0,1 1 0 0 0,-1 0 0 0 0,1 0-1 0 0,-1 0 1 0 0,0 1 2 0 0,2 3-7 0 0,1 0-1 0 0,0 0 0 0 0,-1 0 1 0 0,1 1-1 0 0,0 0 0 0 0,1 0 0 0 0,-1 0 1 0 0,1 0-1 0 0,-1 0 0 0 0,2 1 1 0 0,-1 0-1 0 0,0-1 0 0 0,1 1 1 0 0,0 0-1 0 0,0 0 0 0 0,0 0 0 0 0,0 1 1 0 0,1-1-1 0 0,0 0 0 0 0,0 0 1 0 0,1 1-1 0 0,-1-1 0 0 0,1 1 0 0 0,0 0 9 0 0,-1 0-3 0 0,-2 17 14 0 0,1 1-1 0 0,2-1 1 0 0,0 1 0 0 0,1 0 0 0 0,1-1-1 0 0,1 0 1 0 0,1 0 0 0 0,1 0 0 0 0,2 0-1 0 0,0 0 1 0 0,1-1 0 0 0,7 13-12 0 0,19 32 64 0 0,3-2-1 0 0,3-1 1 0 0,15 15-64 0 0,-34-49 5 0 0,53 88-2 0 0,-56-66-171 0 0,-17-51 124 0 0,-1-1-4 0 0,0 0-28 0 0,0 0-24 0 0,-28-23-2349 0 0,8 4 11 0 0,7 6-3138 0 0,5 5-6415 0 0</inkml:trace>
  <inkml:trace contextRef="#ctx0" brushRef="#br0" timeOffset="3474.473">4555 508 17940 0 0,'0'0'1734'0'0,"0"0"-509"0"0,0 0-57 0 0,0 0 82 0 0,0 0 28 0 0,0 0-106 0 0,32-2-213 0 0,102-8-228 0 0,8 18 619 0 0,-93 0-1065 0 0,-35-6-306 0 0,-1 0 1 0 0,0 0-1 0 0,0 2 1 0 0,0 0 0 0 0,0 0-1 0 0,-1 1 1 0 0,0 0 0 0 0,0 1-1 0 0,0 1 1 0 0,-1 0-1 0 0,6 4 21 0 0,-7 4-1126 0 0,-4-4-6409 0 0,-4-8-4909 0 0</inkml:trace>
  <inkml:trace contextRef="#ctx0" brushRef="#br0" timeOffset="3883.296">5385 405 16708 0 0,'0'0'2776'0'0,"0"0"-783"0"0,0 0-361 0 0,0 0-400 0 0,0 0-344 0 0,0 0-335 0 0,0 0-337 0 0,0 0-176 0 0,0 0-216 0 0,0 0-129 0 0,0 0 33 0 0,0 0-128 0 0,0 0-240 0 0,0 0-1128 0 0,-12-22-5514 0 0,12 33-6065 0 0</inkml:trace>
  <inkml:trace contextRef="#ctx0" brushRef="#br0" timeOffset="9377.138">7501 593 3225 0 0,'0'0'2208'0'0,"0"0"-455"0"0,0 0-92 0 0,0 0 241 0 0,0 0 178 0 0,0 0-84 0 0,0 0-381 0 0,0 0-534 0 0,0 0-407 0 0,0 0-257 0 0,0 0-125 0 0,0 0 20 0 0,0 0-6 0 0,-12 14-22 0 0,-34 47-43 0 0,2 44 308 0 0,42-101-520 0 0,0 0 0 0 0,1 0 0 0 0,-1 0 0 0 0,1 0 0 0 0,-1 1-1 0 0,1-1 1 0 0,1 0 0 0 0,-1 1 0 0 0,0-1 0 0 0,1 1 0 0 0,0-1-1 0 0,0 1 1 0 0,1-1 0 0 0,-1 0 0 0 0,1 1 0 0 0,0-1 0 0 0,0 0-1 0 0,0 1 1 0 0,0-1 0 0 0,1 0 0 0 0,0 0 0 0 0,0 0 0 0 0,0 0-1 0 0,0 0 1 0 0,1 0 0 0 0,0-1 0 0 0,-1 1 0 0 0,1-1 0 0 0,0 0-1 0 0,1 0 1 0 0,-1 0 0 0 0,1 0 0 0 0,-1-1 0 0 0,1 1 0 0 0,0-1-1 0 0,0 0 1 0 0,2 1-29 0 0,-1-2 127 0 0,1 0 0 0 0,0 0-1 0 0,-1-1 1 0 0,1 0 0 0 0,0 0 0 0 0,-1 0-1 0 0,1 0 1 0 0,0-1 0 0 0,-1 0-1 0 0,1-1 1 0 0,-1 1 0 0 0,1-1 0 0 0,-1 0-1 0 0,1 0 1 0 0,-1-1 0 0 0,0 0-1 0 0,0 1 1 0 0,-1-2 0 0 0,1 1 0 0 0,0 0-1 0 0,-1-1 1 0 0,0 0 0 0 0,0 0-1 0 0,0-1 1 0 0,0 1 0 0 0,-1-1-1 0 0,0 1 1 0 0,1-3-127 0 0,4-5 84 0 0,-2 0 0 0 0,1 0-1 0 0,-2-1 1 0 0,0 0 0 0 0,0 0 0 0 0,-1-1-1 0 0,-1 1 1 0 0,0-1 0 0 0,-1 0 0 0 0,0 1-1 0 0,-1-5-83 0 0,-1 3-58 0 0,0 0-1 0 0,-2 1 1 0 0,1-1-1 0 0,-2 1 1 0 0,0-1-1 0 0,-1 1 1 0 0,0 0-1 0 0,-1 0 1 0 0,0 1-1 0 0,-2 0 1 0 0,1 0-1 0 0,-1 0 1 0 0,-1 1-1 0 0,-1-1 1 0 0,1 2-1 0 0,-2 0 1 0 0,0 0-1 0 0,0 0 1 0 0,-1 1-1 0 0,0 1 1 0 0,0 0-1 0 0,-1 0 1 0 0,-6-2 58 0 0,-15 4-1447 0 0,33 7 1048 0 0,0 0 47 0 0,2 3 370 0 0,1-1-1 0 0,0 0 1 0 0,0 1 0 0 0,1-1-1 0 0,-1 0 1 0 0,0 0 0 0 0,1-1 0 0 0,-1 1-1 0 0,1-1 1 0 0,-1 0 0 0 0,1 0 0 0 0,0 0-1 0 0,-1 0 1 0 0,1 0 0 0 0,0-1-1 0 0,0 0 1 0 0,0 0 0 0 0,0 0 0 0 0,-1 0-1 0 0,1-1 1 0 0,0 1 0 0 0,0-1 0 0 0,-1 0-1 0 0,4-1-17 0 0,13-4 206 0 0,1-1 0 0 0,-1-1-1 0 0,0-1 1 0 0,-1 0 0 0 0,0-2 0 0 0,-1 0-1 0 0,0-1 1 0 0,5-5-206 0 0,-3 0 101 0 0,0-1 0 0 0,0 0 0 0 0,-2-2 0 0 0,-1 0 0 0 0,0-1 0 0 0,-1 0 0 0 0,-2-2 0 0 0,0 1 0 0 0,-1-2 0 0 0,-1 0 0 0 0,0-5-101 0 0,4-30 369 0 0,-16 58-294 0 0,0 1-36 0 0,0 0-53 0 0,0 0-76 0 0,1 8-305 0 0,70 334 176 0 0,-50-269 214 0 0,-4 1-1 0 0,-2 1 0 0 0,-4 1 1 0 0,-4-1-1 0 0,-3 1 1 0 0,-3 0-1 0 0,-3 1 0 0 0,-4-2 1 0 0,-3 1-1 0 0,-15 60 6 0 0,20-119 6 0 0,0 0 0 0 0,-1-1-1 0 0,-1 1 1 0 0,-1-1 0 0 0,0-1 0 0 0,-1 1-1 0 0,0-1 1 0 0,-2-1 0 0 0,1 0 0 0 0,-2 0-1 0 0,0-1 1 0 0,0 0 0 0 0,-2-1 0 0 0,1 0-1 0 0,-1-1 1 0 0,-8 5-6 0 0,18-14 12 0 0,0 0-1 0 0,0-1 1 0 0,-1 1 0 0 0,1-1-1 0 0,0 0 1 0 0,0 1-1 0 0,-1-2 1 0 0,1 1 0 0 0,0 0-1 0 0,-1-1 1 0 0,1 1 0 0 0,-1-1-1 0 0,1 0 1 0 0,-1 0-1 0 0,1-1 1 0 0,0 1 0 0 0,-1-1-1 0 0,1 1 1 0 0,-1-1-1 0 0,1 0 1 0 0,0 0 0 0 0,0-1-1 0 0,-1 1 1 0 0,1-1 0 0 0,0 1-1 0 0,0-1 1 0 0,1 0-1 0 0,-1 0 1 0 0,0-1 0 0 0,1 1-1 0 0,-2-1-11 0 0,-1-14 22 0 0,0 0 0 0 0,1 0 0 0 0,1 0 0 0 0,0-1 0 0 0,2 1 0 0 0,0-1 0 0 0,1 1 0 0 0,0-1 0 0 0,2 1 0 0 0,0-1 0 0 0,1 1 0 0 0,1 0 0 0 0,0 0 0 0 0,1 0 0 0 0,1 0 0 0 0,1 1 0 0 0,0 0 0 0 0,1 1 0 0 0,1-1 0 0 0,1 0-22 0 0,17-28-80 0 0,1 1-1 0 0,3 2 0 0 0,1 0 0 0 0,2 3 0 0 0,2 1 1 0 0,1 1-1 0 0,9-4 81 0 0,-5 12-2467 0 0,-23 19-6678 0 0,-15 7 6480 0 0,2-1-8865 0 0</inkml:trace>
  <inkml:trace contextRef="#ctx0" brushRef="#br0" timeOffset="10569.909">8714 545 0 0 0,'0'0'427'0'0,"0"0"1504"0"0,0 0 628 0 0,0 0 276 0 0,0 0 58 0 0,0 0-278 0 0,0 0-442 0 0,0 0-432 0 0,0 0-316 0 0,0 0-189 0 0,0 0-115 0 0,0 0-92 0 0,11-5 1461 0 0,28-63-777 0 0,-35 61-1647 0 0,1 0-1 0 0,0 1 0 0 0,0-1 0 0 0,1 1 1 0 0,0 0-1 0 0,0 0 0 0 0,1 1 1 0 0,0 0-1 0 0,-1 0 0 0 0,2 0 0 0 0,-1 1 1 0 0,0 0-1 0 0,1 0 0 0 0,0 1 0 0 0,0 0 1 0 0,0 1-1 0 0,0 0 0 0 0,0 0 1 0 0,0 0-1 0 0,1 1-65 0 0,-5 4 6 0 0,0 0 1 0 0,0 0-1 0 0,-1 1 0 0 0,1-1 1 0 0,-1 1-1 0 0,0 0 1 0 0,0 0-1 0 0,0 0 0 0 0,0 0 1 0 0,-1 0-1 0 0,0 1 0 0 0,0-1 1 0 0,0 1-1 0 0,0-1 0 0 0,-1 1 1 0 0,0 0-1 0 0,0 0 1 0 0,0 0-1 0 0,0 2-6 0 0,0-4 8 0 0,3 27 32 0 0,-1 1 0 0 0,-1 0 0 0 0,-1-1-1 0 0,-2 1 1 0 0,-2 0 0 0 0,0-1 0 0 0,-2 1-1 0 0,-1-1 1 0 0,-2-1 0 0 0,-1 1 0 0 0,-1-1-1 0 0,-1-1 1 0 0,-2 0 0 0 0,0 0 0 0 0,-2-1-1 0 0,-16 21-39 0 0,-11 7 63 0 0,36-107 525 0 0,12 31-584 0 0,1 1 0 0 0,1 0-1 0 0,1 0 1 0 0,1 0 0 0 0,0 1-1 0 0,1 1 1 0 0,2 0 0 0 0,-1 0-1 0 0,2 2 1 0 0,10-11-4 0 0,-16 17-3 0 0,15-21 7 0 0,2 1 0 0 0,1 0 0 0 0,1 2 1 0 0,2 2-1 0 0,0 0 0 0 0,2 2 0 0 0,0 1 1 0 0,2 1-1 0 0,1 2 0 0 0,0 2-4 0 0,-33 18-2 0 0,0 0-1 0 0,0 0 1 0 0,0 1-1 0 0,0-1 1 0 0,0 1-1 0 0,0-1 1 0 0,0 0-1 0 0,0 1 1 0 0,0 0 0 0 0,0-1-1 0 0,0 1 1 0 0,-1 0-1 0 0,1-1 1 0 0,0 1-1 0 0,-1 0 1 0 0,1 0-1 0 0,0-1 1 0 0,-1 1-1 0 0,1 0 1 0 0,-1 0-1 0 0,1 0 1 0 0,-1 0-1 0 0,0 0 1 0 0,1 0 0 0 0,-1 0-1 0 0,0 0 1 0 0,0 0-1 0 0,1 0 1 0 0,-1 0-1 0 0,0 0 1 0 0,0 0-1 0 0,0 0 1 0 0,0 0-1 0 0,0 0 1 0 0,-1 0-1 0 0,1 0 1 0 0,0 0-1 0 0,0 0 1 0 0,-1 0 0 0 0,1 0-1 0 0,0 0 1 0 0,-1 0-1 0 0,1 0 1 0 0,-1 0-1 0 0,0 0 1 0 0,0 0 2 0 0,1 4 0 0 0,-60 179 104 0 0,52-160-91 0 0,0-4-20 0 0,1 0 0 0 0,1 0 0 0 0,1 0 0 0 0,1 1 0 0 0,1 0 0 0 0,0 12 7 0 0,3-32 5 0 0,0-1-16 0 0,8-1-53 0 0,80-86 256 0 0,-16 15-105 0 0,-34 31-87 0 0,3 2-1 0 0,0 2 0 0 0,3 1 1 0 0,1 3-1 0 0,13-6 1 0 0,-13 28-82 0 0,-44 37 107 0 0,-1 0 0 0 0,-1 0 1 0 0,-1-1-1 0 0,-2 1 1 0 0,0 0-1 0 0,-2-1 0 0 0,-7 20-25 0 0,-20 145 9 0 0,32-189-39 0 0,1-1 1 0 0,0 1-1 0 0,0-1 0 0 0,0 1 0 0 0,0-1 0 0 0,0 1 1 0 0,0-1-1 0 0,1 1 0 0 0,-1 0 0 0 0,0-1 0 0 0,0 1 1 0 0,0-1-1 0 0,0 1 0 0 0,1-1 0 0 0,-1 1 0 0 0,0-1 1 0 0,0 1-1 0 0,1-1 0 0 0,-1 1 0 0 0,0-1 0 0 0,1 0 1 0 0,-1 1-1 0 0,1-1 0 0 0,-1 0 0 0 0,1 1 1 0 0,-1-1-1 0 0,0 0 0 0 0,1 1 0 0 0,-1-1 0 0 0,1 0 1 0 0,-1 0-1 0 0,1 1 0 0 0,0-1 0 0 0,-1 0 0 0 0,1 0 1 0 0,-1 0-1 0 0,1 0 0 0 0,-1 0 0 0 0,1 0 0 0 0,-1 0 1 0 0,1 0-1 0 0,-1 0 0 0 0,1 0 0 0 0,0 0 0 0 0,-1 0 1 0 0,1 0-1 0 0,-1 0 0 0 0,1-1 0 0 0,-1 1 0 0 0,1 0 1 0 0,-1 0-1 0 0,1-1 0 0 0,-1 1 0 0 0,1 0 0 0 0,-1-1 1 0 0,0 1-1 0 0,1 0 0 0 0,-1-1 0 0 0,1 1 0 0 0,-1-1 1 0 0,0 1-1 0 0,1 0 0 0 0,-1-1 0 0 0,0 1 0 0 0,1-1 1 0 0,-1 1-1 0 0,0-1 30 0 0,20-17-3253 0 0,-8 6-2416 0 0,-6 6 541 0 0,0 1-7124 0 0</inkml:trace>
  <inkml:trace contextRef="#ctx0" brushRef="#br0" timeOffset="10906.7">9971 619 7658 0 0,'0'0'4959'0'0,"0"0"-2282"0"0,0 0-950 0 0,0 0-143 0 0,0 0-221 0 0,0 0-238 0 0,0 0-296 0 0,0 0-321 0 0,0 0-89 0 0,0 0 6 0 0,0 0-14 0 0,0 0-48 0 0,0 0-78 0 0,-25 35-89 0 0,-77 109-66 0 0,65-74 7 0 0,36-62-121 0 0,0-5-8 0 0,1 0 1 0 0,0 0-1 0 0,-1 0 1 0 0,1 0-1 0 0,0 0 1 0 0,0 0-1 0 0,1 0 1 0 0,-1 0-1 0 0,1 0 0 0 0,-1 0 1 0 0,1 0-1 0 0,0 0 1 0 0,0 0-1 0 0,0-1 1 0 0,1 1-1 0 0,-1 0 1 0 0,1-1-1 0 0,-1 1 0 0 0,1-1 1 0 0,0 1-1 0 0,0-1 1 0 0,0 0-1 0 0,0 0 1 0 0,0 0-1 0 0,1 0 1 0 0,-1 0-1 0 0,1 0 0 0 0,-1-1 1 0 0,1 1-1 0 0,0-1 1 0 0,-1 0-1 0 0,1 1 1 0 0,0-1-1 0 0,0-1 1 0 0,0 1-1 0 0,0 0 1 0 0,0-1-1 0 0,0 1 0 0 0,0-1 1 0 0,0 0-1 0 0,0 0 1 0 0,0 0-9 0 0,12-1 120 0 0,-1 0-1 0 0,1 0 1 0 0,-1-2 0 0 0,1 1 0 0 0,-1-2 0 0 0,0 0 0 0 0,0-1 0 0 0,-1 0 0 0 0,1-1 0 0 0,-1-1 0 0 0,0 0-1 0 0,-1 0 1 0 0,0-2 0 0 0,0 1 0 0 0,-1-1 0 0 0,0-1 0 0 0,0 0 0 0 0,-1-1 0 0 0,0 0 0 0 0,1-4-120 0 0,-5 8-16 0 0,-1 0-1 0 0,0-1 1 0 0,-1 1 0 0 0,0-1 0 0 0,0 0 0 0 0,-1 0 0 0 0,0-1 0 0 0,0 1 0 0 0,-1-1 0 0 0,0 1 0 0 0,0-1 0 0 0,-1 0 0 0 0,0 0 0 0 0,-1 0 0 0 0,0 0 0 0 0,0 1 0 0 0,-1-1 0 0 0,0 0 0 0 0,-1 0 0 0 0,0 1 0 0 0,0-1 0 0 0,-1 1 0 0 0,0-1 0 0 0,0 1 0 0 0,-1 0 0 0 0,0 0 0 0 0,0 1 0 0 0,-1-1 0 0 0,0 1 0 0 0,-1 0-1 0 0,1 0 1 0 0,-1 0 0 0 0,-1 1 0 0 0,1 0 0 0 0,-1 0 0 0 0,0 1 0 0 0,0 0 0 0 0,-1 0 0 0 0,1 1 0 0 0,-1 0 0 0 0,0 0 0 0 0,-1 0 16 0 0,-36-3-2518 0 0,13 8-6516 0 0,16 2-3464 0 0</inkml:trace>
  <inkml:trace contextRef="#ctx0" brushRef="#br0" timeOffset="11468.464">10212 939 9050 0 0,'0'0'4254'0'0,"0"0"-1331"0"0,0 0-654 0 0,0 0-349 0 0,0 0-385 0 0,0 0-373 0 0,0 0-337 0 0,0 0-222 0 0,0 0-147 0 0,0 0-84 0 0,0 0 5 0 0,0 0 17 0 0,0 0 2 0 0,19-25-4 0 0,61-80-58 0 0,2 3 374 0 0,19-26-184 0 0,-74 99-376 0 0,-25 92-380 0 0,-13 10 294 0 0,3 39-80 0 0,9-110 23 0 0,1 0 0 0 0,-1 0 0 0 0,1 0 0 0 0,0-1 0 0 0,0 1 0 0 0,0-1-1 0 0,0 1 1 0 0,0-1 0 0 0,0 1 0 0 0,0-1 0 0 0,0 0 0 0 0,0 0 0 0 0,0 0 0 0 0,1-1 0 0 0,-1 1 0 0 0,0 0 0 0 0,1-1 0 0 0,-1 1-1 0 0,1-1 1 0 0,-1 0 0 0 0,1 0 0 0 0,-1 0 0 0 0,1 0 0 0 0,-1 0 0 0 0,0-1 0 0 0,1 1 0 0 0,-1-1 0 0 0,0 1 0 0 0,1-1-1 0 0,-1 0 1 0 0,0 0 0 0 0,1 0 0 0 0,-1 0 0 0 0,0-1 0 0 0,0 1 0 0 0,0 0 0 0 0,0-1 0 0 0,1-1-5 0 0,181-144 408 0 0,-95 81-248 0 0,-49 44-184 0 0,-39 41 8 0 0,-35 138 285 0 0,7-64-237 0 0,16-5-469 0 0,11-88 222 0 0,25-16-7066 0 0,-22 13 4435 0 0,0-4-9156 0 0</inkml:trace>
  <inkml:trace contextRef="#ctx0" brushRef="#br0" timeOffset="11868.849">11124 788 8570 0 0,'0'0'2339'0'0,"0"0"-483"0"0,0 0 105 0 0,0 0 155 0 0,0 0-135 0 0,0 0-233 0 0,0 0-286 0 0,0 0-283 0 0,0 0-178 0 0,0 0-145 0 0,34-5-139 0 0,106-20-127 0 0,-78 0 88 0 0,-54 18-514 0 0,-2 3-93 0 0,-1 0 1 0 0,0-1-1 0 0,0 1 0 0 0,0-1 1 0 0,-1 0-1 0 0,0 0 1 0 0,0-1-1 0 0,0 1 1 0 0,0-1-1 0 0,-1 0 0 0 0,0 0 1 0 0,0 0-1 0 0,-1 0 1 0 0,0 0-1 0 0,0-1 0 0 0,0 1 1 0 0,-1-1-1 0 0,0 1 1 0 0,0-1-1 0 0,0 0 0 0 0,-1 1 1 0 0,0-2-72 0 0,-1 5 4 0 0,1 0 0 0 0,0-1 0 0 0,-1 1 0 0 0,0 0-1 0 0,0 0 1 0 0,0 0 0 0 0,0-1 0 0 0,-1 1 0 0 0,1 0 0 0 0,-1 1 0 0 0,1-1 0 0 0,-1 0 0 0 0,0 0 0 0 0,0 1 0 0 0,-1-1 0 0 0,1 1 0 0 0,0 0 0 0 0,-1 0 0 0 0,1 0-1 0 0,-1 0 1 0 0,0 0 0 0 0,0 0 0 0 0,0 0 0 0 0,0 1 0 0 0,0 0 0 0 0,0 0 0 0 0,0 0 0 0 0,0 0 0 0 0,0 0 0 0 0,0 0 0 0 0,-1 1 0 0 0,1-1 0 0 0,0 1-1 0 0,-1 0 1 0 0,1 0 0 0 0,0 1 0 0 0,-1-1 0 0 0,1 0 0 0 0,0 1-4 0 0,-12 1-24 0 0,0 0 0 0 0,1 2-1 0 0,-1-1 1 0 0,1 2 0 0 0,0 0-1 0 0,0 0 1 0 0,1 1 0 0 0,-1 1-1 0 0,2 0 1 0 0,-1 1 0 0 0,1 1 0 0 0,0 0-1 0 0,0 0 1 0 0,1 1 0 0 0,1 1-1 0 0,0-1 1 0 0,0 2 0 0 0,1-1-1 0 0,0 2 1 0 0,1-1 0 0 0,0 1-1 0 0,1 0 1 0 0,1 0 0 0 0,0 1 0 0 0,1 0-1 0 0,0 0 1 0 0,1 1 0 0 0,1-1-1 0 0,0 1 1 0 0,1-1 0 0 0,0 14 24 0 0,3-23-30 0 0,-1 0 1 0 0,1 0 0 0 0,0 0-1 0 0,1 0 1 0 0,-1 0-1 0 0,1-1 1 0 0,0 1 0 0 0,0 0-1 0 0,0-1 1 0 0,1 0 0 0 0,0 1-1 0 0,-1-1 1 0 0,2 0-1 0 0,-1 0 1 0 0,0-1 0 0 0,1 1-1 0 0,-1-1 1 0 0,1 0-1 0 0,0 1 1 0 0,0-2 0 0 0,1 1-1 0 0,-1 0 1 0 0,1-1 0 0 0,-1 0-1 0 0,1 0 1 0 0,-1 0-1 0 0,1-1 1 0 0,0 0 0 0 0,0 0-1 0 0,0 0 1 0 0,0 0 0 0 0,0-1-1 0 0,4 1 30 0 0,82 1-2231 0 0,-61-8-1903 0 0,-1-5-4857 0 0,-14 4-2872 0 0</inkml:trace>
  <inkml:trace contextRef="#ctx0" brushRef="#br0" timeOffset="12254.294">11457 965 10738 0 0,'0'0'3056'0'0,"0"0"-365"0"0,0 0-240 0 0,0 0-576 0 0,0 0-467 0 0,0 0-317 0 0,0 0-257 0 0,0 0-151 0 0,0 0-109 0 0,0 0-83 0 0,31-21-93 0 0,95-69-72 0 0,-66 29 220 0 0,6-60 291 0 0,-54 97-822 0 0,-13 35-450 0 0,-4 2 411 0 0,1 0 0 0 0,0 0 0 0 0,1 1 0 0 0,0-1 0 0 0,1 1 0 0 0,0-1 0 0 0,2 1 0 0 0,-1 8 24 0 0,2-17-6 0 0,0 0 1 0 0,0 0-1 0 0,1 0 0 0 0,0 0 0 0 0,-1 0 1 0 0,2-1-1 0 0,-1 1 0 0 0,0-1 0 0 0,1 1 1 0 0,0-1-1 0 0,0 0 0 0 0,0 0 0 0 0,0 0 0 0 0,1-1 1 0 0,0 1-1 0 0,0-1 0 0 0,0 0 0 0 0,0 0 1 0 0,0 0-1 0 0,0 0 0 0 0,1-1 0 0 0,-1 0 1 0 0,1 0-1 0 0,0 0 0 0 0,0 0 0 0 0,-1-1 1 0 0,1 0-1 0 0,3 1 6 0 0,7-1 72 0 0,0 0 0 0 0,1-1 0 0 0,-1-1-1 0 0,0 0 1 0 0,0-1 0 0 0,0-1 0 0 0,0 0 0 0 0,0-1 0 0 0,-1-1 0 0 0,0 0 0 0 0,0-1 0 0 0,0 0 0 0 0,0-1 0 0 0,-1-1 0 0 0,0 0-1 0 0,-1-1 1 0 0,0 0 0 0 0,0-1 0 0 0,-1 0 0 0 0,0-1 0 0 0,-1 0 0 0 0,0-1 0 0 0,-1 0 0 0 0,0 0 0 0 0,-1-1 0 0 0,-1 0 0 0 0,5-10-72 0 0,7-29-1118 0 0,-15 38-4865 0 0,-4 9-6402 0 0</inkml:trace>
  <inkml:trace contextRef="#ctx0" brushRef="#br0" timeOffset="12623.963">12651 33 17484 0 0,'0'0'1979'0'0,"0"0"-546"0"0,0 0-342 0 0,0 0-249 0 0,0 0-233 0 0,0 0-189 0 0,0 0-118 0 0,0 0 70 0 0,0 0 129 0 0,0 0 119 0 0,0 0 55 0 0,0 0-125 0 0,0 0-134 0 0,-4 35-67 0 0,-17 109-61 0 0,-11 9 239 0 0,-51 251-300 0 0,82-330-562 0 0,19-75-2827 0 0,-9-12-4334 0 0,-9 5-4411 0 0</inkml:trace>
  <inkml:trace contextRef="#ctx0" brushRef="#br0" timeOffset="12875.149">12164 475 18756 0 0,'0'0'1583'0'0,"0"0"-560"0"0,0 0-267 0 0,0 0 100 0 0,0 0 66 0 0,0 0-35 0 0,0 0-131 0 0,33 1-183 0 0,109 1-137 0 0,158-1 568 0 0,-241-1-4553 0 0,4 0-3913 0 0,-51 0-5142 0 0</inkml:trace>
  <inkml:trace contextRef="#ctx0" brushRef="#br0" timeOffset="13253.588">12893 575 15099 0 0,'0'0'2534'0'0,"0"0"-575"0"0,0 0-406 0 0,0 0-380 0 0,0 0-330 0 0,0 0-267 0 0,0 0-225 0 0,0 0-188 0 0,0 0-45 0 0,0 0 22 0 0,0 0 43 0 0,0 0 29 0 0,5 12-19 0 0,39 105 239 0 0,-43-112-385 0 0,0 0-1 0 0,1 0 0 0 0,-1 1 1 0 0,1-1-1 0 0,0 0 0 0 0,0 0 0 0 0,1 0 1 0 0,-1-1-1 0 0,1 1 0 0 0,0-1 0 0 0,1 1 1 0 0,-1-1-1 0 0,1 0 0 0 0,0 0 0 0 0,0-1 1 0 0,0 1-1 0 0,0-1 0 0 0,1 0 1 0 0,-1 0-1 0 0,1 0 0 0 0,0 0 0 0 0,0-1 1 0 0,0 0-1 0 0,0 0 0 0 0,0 0 0 0 0,3 0-46 0 0,-1-2 118 0 0,0 0-1 0 0,0 0 1 0 0,1-1-1 0 0,-1 0 1 0 0,0 0-1 0 0,0-1 0 0 0,-1 0 1 0 0,1 0-1 0 0,0 0 1 0 0,0-1-1 0 0,-1 0 1 0 0,0 0-1 0 0,0-1 0 0 0,0 0 1 0 0,0 0-1 0 0,0 0 1 0 0,-1-1-1 0 0,1 1 1 0 0,0-3-118 0 0,15-15 16 0 0,-2 0 1 0 0,-1-2 0 0 0,0 0 0 0 0,-2 0 0 0 0,-1-2 0 0 0,-1 0 0 0 0,7-19-17 0 0,-18 27-851 0 0,-3 15-4254 0 0,-1 1-5112 0 0,-2 2-2684 0 0</inkml:trace>
  <inkml:trace contextRef="#ctx0" brushRef="#br0" timeOffset="13740.974">13388 792 17932 0 0,'0'0'1578'0'0,"0"0"-410"0"0,0 0 41 0 0,0 0 96 0 0,0 0-70 0 0,0 0-211 0 0,0 0-311 0 0,0 0-241 0 0,0 0-112 0 0,0 0-19 0 0,0 0 8 0 0,0 0-2 0 0,0 0-22 0 0,20-24-16 0 0,65-75-51 0 0,56-57 507 0 0,-137 152-774 0 0,0 0 1 0 0,1 1-1 0 0,-1-1 0 0 0,1 1 0 0 0,-1 0 0 0 0,1 1 0 0 0,0-1 0 0 0,0 1 0 0 0,1 0 0 0 0,-1 0 1 0 0,0 0-1 0 0,1 1 0 0 0,-1 0 0 0 0,0 0 0 0 0,3 0 9 0 0,-4 45-169 0 0,-11 52 147 0 0,7-95 24 0 0,0 0-1 0 0,0 0 0 0 0,1 0 0 0 0,-1 1 0 0 0,0-1 1 0 0,1 0-1 0 0,-1 0 0 0 0,1 0 0 0 0,-1 0 1 0 0,1 0-1 0 0,0 0 0 0 0,-1 0 0 0 0,1 0 1 0 0,0 0-1 0 0,0 0 0 0 0,-1 0 0 0 0,1-1 1 0 0,0 1-1 0 0,0 0 0 0 0,0 0 0 0 0,0-1 1 0 0,0 1-1 0 0,0-1 0 0 0,0 1 0 0 0,1-1 1 0 0,-1 1-1 0 0,0-1 0 0 0,0 0 0 0 0,0 1 1 0 0,0-1-1 0 0,1 0 0 0 0,-1 0 0 0 0,0 0 1 0 0,0 0-1 0 0,0 0 0 0 0,1 0 0 0 0,-1 0 0 0 0,0 0 1 0 0,0-1-1 0 0,0 1 0 0 0,1 0-1 0 0,49-13 72 0 0,64-53-21 0 0,-95 52-21 0 0,1 1 0 0 0,0 1 1 0 0,0 0-1 0 0,1 2 1 0 0,0 1-1 0 0,21-6-30 0 0,-42 15 0 0 0,0-1 0 0 0,0 0 0 0 0,0 1 0 0 0,0-1-1 0 0,0 0 1 0 0,0 1 0 0 0,0-1 0 0 0,0 1-1 0 0,0 0 1 0 0,0-1 0 0 0,0 1 0 0 0,0 0 0 0 0,0-1-1 0 0,0 1 1 0 0,0 0 0 0 0,1 0 0 0 0,-1 0 0 0 0,0 0-1 0 0,0 0 1 0 0,0 1 0 0 0,0-1 0 0 0,0 0 0 0 0,0 0-1 0 0,0 1 1 0 0,0-1 0 0 0,1 0 0 0 0,-1 1 0 0 0,0-1-1 0 0,0 1 1 0 0,-1 0 0 0 0,1-1 0 0 0,0 1 0 0 0,0 0-1 0 0,0-1 1 0 0,0 1 0 0 0,0 0 0 0 0,-1 0-1 0 0,1 0 1 0 0,0 0 0 0 0,-1 0 0 0 0,1 0 0 0 0,-1 0-1 0 0,1 0 1 0 0,-1 0 0 0 0,1 0 0 0 0,-1 0 0 0 0,0 0-1 0 0,0 0 1 0 0,1 0 0 0 0,-1 0 0 0 0,0 0 0 0 0,0 1-1 0 0,0-1 1 0 0,0 0 0 0 0,0 0 0 0 0,0 0 0 0 0,-1 0-1 0 0,1 1 1 0 0,-30 188 136 0 0,31-133-698 0 0,11-53-1682 0 0,-6-5-4877 0 0,-1-2-5236 0 0</inkml:trace>
  <inkml:trace contextRef="#ctx0" brushRef="#br0" timeOffset="3731.442">5415 619 17380 0 0,'0'0'1457'0'0,"0"0"-604"0"0,0 0-120 0 0,0 0 163 0 0,0 0-6 0 0,0 0-154 0 0,0 0-217 0 0,0 0-243 0 0,0 0-156 0 0,0 0-70 0 0,0 0-39 0 0,-2 32-28 0 0,-7 100-35 0 0,0-68-863 0 0,4-54-2006 0 0,3-6-5379 0 0,1-3-3416 0 0</inkml:trace>
  <inkml:trace contextRef="#ctx0" brushRef="#br0" timeOffset="4178.339">5660 575 17684 0 0,'0'0'2372'0'0,"0"0"-515"0"0,0 0-404 0 0,0 0-427 0 0,0 0-375 0 0,0 0-309 0 0,0 0-244 0 0,0 0-125 0 0,0 0-37 0 0,0 0 9 0 0,0 0 17 0 0,0 0-8 0 0,-4 16-12 0 0,-12 54-42 0 0,14-66 85 0 0,0 1 0 0 0,1 0 1 0 0,0 0-1 0 0,-1 0 1 0 0,2 0-1 0 0,-1 0 0 0 0,1 0 1 0 0,-1 0-1 0 0,2 0 0 0 0,-1 0 1 0 0,0 1-1 0 0,1-1 0 0 0,0 0 1 0 0,0 0-1 0 0,1-1 1 0 0,-1 1-1 0 0,1 0 0 0 0,0 0 1 0 0,0-1-1 0 0,1 1 0 0 0,-1-1 1 0 0,1 0-1 0 0,0 1 0 0 0,0-1 1 0 0,0 0-1 0 0,1-1 1 0 0,0 1-1 0 0,-1-1 0 0 0,1 0 1 0 0,0 0-1 0 0,1 0 0 0 0,-1 0 1 0 0,0 0-1 0 0,1-1 0 0 0,0 0 1 0 0,-1 0-1 0 0,1 0 1 0 0,5 0 14 0 0,-3-1 130 0 0,0-1 1 0 0,0 0 0 0 0,0 0-1 0 0,1-1 1 0 0,-1 0 0 0 0,0 0-1 0 0,0 0 1 0 0,0-1 0 0 0,0 0-1 0 0,0-1 1 0 0,-1 0-1 0 0,1 0 1 0 0,-1 0 0 0 0,1 0-1 0 0,-1-1 1 0 0,0 0 0 0 0,-1-1-1 0 0,1 1 1 0 0,-1-1 0 0 0,0 0-1 0 0,0-1 1 0 0,0 1 0 0 0,-1-1-1 0 0,1 0 1 0 0,-2 0 0 0 0,1 0-1 0 0,-1-1 1 0 0,1 1 0 0 0,-2-1-1 0 0,1 0 1 0 0,-1 1 0 0 0,0-1-1 0 0,-1 0 1 0 0,1-1 0 0 0,-1 1-1 0 0,-1 0 1 0 0,1 0 0 0 0,-1-5-131 0 0,-1 8 14 0 0,1 0 1 0 0,-1-1-1 0 0,1 1 1 0 0,-1 0 0 0 0,0-1-1 0 0,-1 1 1 0 0,1 0 0 0 0,-1 0-1 0 0,0 0 1 0 0,0 0-1 0 0,0 0 1 0 0,0 0 0 0 0,-1 1-1 0 0,0-1 1 0 0,1 1 0 0 0,-1 0-1 0 0,0 0 1 0 0,-1 0-1 0 0,1 0 1 0 0,-1 0 0 0 0,1 1-1 0 0,-1-1 1 0 0,0 1-1 0 0,0 0 1 0 0,0 0 0 0 0,0 0-15 0 0,-85-15-1126 0 0,29 20-5589 0 0,40 0-5870 0 0</inkml:trace>
  <inkml:trace contextRef="#ctx0" brushRef="#br0" timeOffset="7574.902">6276 545 0 0 0,'0'0'705'0'0,"0"0"772"0"0,0 0 131 0 0,0 0-229 0 0,0 0-153 0 0,0 0-30 0 0,5 0 115 0 0,1-1-761 0 0,3-1 77 0 0,1 2 2886 0 0,-10 0-2046 0 0,0 0-173 0 0,0 0-163 0 0,0 0-139 0 0,0 0-109 0 0,0 0-118 0 0,0 0-98 0 0,0 0-83 0 0,0 0-81 0 0,0 0-87 0 0,0 0-84 0 0,-11 19 1160 0 0,-113 244-231 0 0,95-207-1280 0 0,21-49-365 0 0,6-9-5521 0 0,1-2-8466 0 0,1 3 9671 0 0</inkml:trace>
  <inkml:trace contextRef="#ctx0" brushRef="#br0" timeOffset="8125.673">6225 615 0 0 0,'0'0'1284'0'0,"0"0"1159"0"0,0 0 234 0 0,0 0-166 0 0,0 0-358 0 0,0 0-332 0 0,0 0-272 0 0,0 0-280 0 0,0 0-179 0 0,0 0-169 0 0,0 0-135 0 0,0 0-111 0 0,0 0-68 0 0,0-6-62 0 0,0-5-968 0 0,1 1 2823 0 0,13 30-132 0 0,33 79-1320 0 0,36 93-592 0 0,-82-190-326 0 0,0 0-1 0 0,0 0 0 0 0,1-1 1 0 0,-1 1-1 0 0,0 0 1 0 0,1 0-1 0 0,0-1 0 0 0,-1 1 1 0 0,1-1-1 0 0,0 1 1 0 0,0-1-1 0 0,0 0 0 0 0,0 0 1 0 0,0 0-1 0 0,0 0 1 0 0,0 0-1 0 0,0 0 0 0 0,0-1 1 0 0,0 1-1 0 0,1-1 1 0 0,-1 1-1 0 0,0-1 0 0 0,0 0 1 0 0,1 0-1 0 0,-1 0 1 0 0,0 0-1 0 0,1 0 0 0 0,-1 0 1 0 0,0-1-1 0 0,0 1 1 0 0,0-1-1 0 0,1 0 0 0 0,-1 1 1 0 0,0-1-1 0 0,0 0 1 0 0,0 0-1 0 0,0-1 0 0 0,0 1 1 0 0,0 0-1 0 0,-1 0 1 0 0,1-1-1 0 0,0 0 0 0 0,0 0-29 0 0,10-9 113 0 0,-1-1-1 0 0,0 0 0 0 0,-1-1 0 0 0,0 0 1 0 0,-1 0-1 0 0,-1-1 0 0 0,0 0 0 0 0,-1 0 0 0 0,0-1 1 0 0,-2 0-1 0 0,1 0 0 0 0,-2-1 0 0 0,0 1 1 0 0,-1-1-1 0 0,0 0 0 0 0,-1 0 0 0 0,-1 0 0 0 0,-1 0 1 0 0,0-1-1 0 0,-1 0-112 0 0,-3-20-1455 0 0,21 31-3219 0 0,-5 5-5236 0 0,-8 1-2528 0 0</inkml:trace>
  <inkml:trace contextRef="#ctx0" brushRef="#br0" timeOffset="19036.863">100 1322 1016 0 0,'0'0'862'0'0,"0"0"-801"0"0,0 0-533 0 0,0 0-112 0 0,0 0 140 0 0,0 0 254 0 0,0 0 246 0 0,0 0 220 0 0,0 0 254 0 0,0 0 222 0 0,0 0 144 0 0,6 0 63 0 0,331 8 7662 0 0,12-16-5846 0 0,325-44-944 0 0,144 45-1122 0 0,-422-12-545 0 0,123-6 62 0 0,-322 18-118 0 0,227-8 8 0 0,309 11-39 0 0,-391-10-105 0 0,393 10 118 0 0,-201-11-90 0 0,-91 4 37 0 0,469 14-37 0 0,204 1 39 0 0,-140-11 349 0 0,-396-4 65 0 0,95-1 5 0 0,146-31 191 0 0,-25-24 222 0 0,-412 64-574 0 0,-2 36 135 0 0,-313-33-13 0 0,-69 0-323 0 0,0 0-10 0 0,0 0-29 0 0,13-4 102 0 0,152-13 453 0 0,101 12-450 0 0,17 13 181 0 0,-140-8-134 0 0,-142 0-194 0 0,-1 0-23 0 0,0 0 23 0 0,0 0-3 0 0,0 0-24 0 0,0 0-19 0 0,0 0-46 0 0,-1 0-948 0 0,-4 0-1845 0 0,2 0-7618 0 0,2 3 783 0 0</inkml:trace>
  <inkml:trace contextRef="#ctx0" brushRef="#br0" timeOffset="58772.719">323 1709 0 0 0,'0'0'1588'0'0,"0"0"385"0"0,0 0 306 0 0,0 0 153 0 0,0 0-78 0 0,0 0-259 0 0,0 0-440 0 0,0 0-430 0 0,0 0-308 0 0,0 0-179 0 0,0 0-81 0 0,0 0-33 0 0,0 0-48 0 0,-2-2-29 0 0,2 1-486 0 0,0 0-1 0 0,0 1 1 0 0,0-1-1 0 0,0 0 1 0 0,0 0-1 0 0,1 0 1 0 0,-1 1-1 0 0,0-1 1 0 0,0 0-1 0 0,0 0 1 0 0,1 1-1 0 0,-1-1 1 0 0,0 0-1 0 0,1 1 1 0 0,-1-1-1 0 0,1 0 1 0 0,-1 1-1 0 0,1-1 1 0 0,-1 0-1 0 0,1 1 1 0 0,0-1 0 0 0,-1 1-1 0 0,1-1 1 0 0,-1 1-1 0 0,1-1 1 0 0,0 1-1 0 0,-1 0 1 0 0,1-1-1 0 0,0 1 1 0 0,0 0-1 0 0,-1 0 1 0 0,1-1-1 0 0,0 1 1 0 0,0 0-1 0 0,0 0 1 0 0,-1 0-1 0 0,1 0 1 0 0,0 0-1 0 0,0 0 1 0 0,0 0-1 0 0,-1 0 1 0 0,1 0-1 0 0,0 1 1 0 0,0-1-1 0 0,-1 0 1 0 0,1 0-1 0 0,0 1 1 0 0,0-1-1 0 0,-1 0 1 0 0,1 1-61 0 0,58-4 1811 0 0,217 6 1006 0 0,-210 1-2389 0 0,-66-4-400 0 0,0 0 13 0 0,0 0-2 0 0,0 0 13 0 0,0 0 5 0 0,0 0 3 0 0,0 0-10 0 0,0 0-9 0 0,0 0-5 0 0,0 0-16 0 0,0 0-5 0 0,0 0-9 0 0,0 0-7 0 0,0 0 8 0 0,0 0-14 0 0,0 0 11 0 0,0 0 5 0 0,0 0 6 0 0,0 0 0 0 0,0 0-5 0 0,0 0 6 0 0,0 0 6 0 0,0 0-6 0 0,0 0-2 0 0,0 0 22 0 0,0 0 12 0 0,0 0 7 0 0,0 0 0 0 0,0 0-3 0 0,0 0 13 0 0,0 0 24 0 0,0 0 21 0 0,0 0-17 0 0,0 0-1 0 0,-12-4 892 0 0,-103-129-728 0 0,33-2-1256 0 0,77 103-2139 0 0,6 20-7671 0 0,0 8-2403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46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117 240 0 0 0,'0'0'1660'0'0,"0"0"449"0"0,0 0 149 0 0,0 0-129 0 0,0 0-240 0 0,0 0-115 0 0,0 0-203 0 0,0 0-190 0 0,0 0-58 0 0,-5-3-93 0 0,-13-9-65 0 0,13 9-67 0 0,5 3-117 0 0,0 0-184 0 0,0 0-149 0 0,0 0-106 0 0,0 0-84 0 0,0 0-26 0 0,0 0-39 0 0,0 0-43 0 0,0 0-53 0 0,0 0-47 0 0,0 0-37 0 0,0 0-13 0 0,0 0-13 0 0,28 11 912 0 0,-7-4-809 0 0,1-2-1 0 0,-1-1 1 0 0,1 0 0 0 0,0-2 0 0 0,0-1 0 0 0,0 0 0 0 0,19-3-290 0 0,-10 2 158 0 0,162-29 449 0 0,-173 24-451 0 0,-28 2-4249 0 0,-14 13-1627 0 0,10-2-1956 0 0,7-4-3819 0 0</inkml:trace>
  <inkml:trace contextRef="#ctx0" brushRef="#br0" timeOffset="296.959">1 461 10346 0 0,'0'0'1594'0'0,"0"0"-642"0"0,0 0-128 0 0,0 0 264 0 0,0 0 214 0 0,0 0-48 0 0,0 0-257 0 0,0 0-211 0 0,0 0-46 0 0,0 0 72 0 0,0 0 83 0 0,0 0-31 0 0,0 0-108 0 0,15 3-77 0 0,97 13 941 0 0,-33-16-368 0 0,198-11-35 0 0,-161-7-1597 0 0,-109 15-1010 0 0,-6 1-3068 0 0,-1-1-3384 0 0,0-1-4714 0 0</inkml:trace>
  <inkml:trace contextRef="#ctx0" brushRef="#br0" timeOffset="824.478">1810 52 2977 0 0,'0'0'3320'0'0,"0"0"-770"0"0,0 0-339 0 0,0 0-106 0 0,0 0-82 0 0,0 0-200 0 0,0 0-321 0 0,0 0-313 0 0,0 0-242 0 0,0 0-169 0 0,0 0-88 0 0,0 0-56 0 0,-35 4-51 0 0,-113 11-57 0 0,67 13 145 0 0,68-19-537 0 0,-3 1-90 0 0,0 1 0 0 0,1 0 0 0 0,0 0 0 0 0,1 2 0 0 0,1 0 0 0 0,0 0 0 0 0,1 1 0 0 0,0 1 0 0 0,1 0 0 0 0,0 1 0 0 0,2 0 0 0 0,0 0 0 0 0,0 1 0 0 0,2 0 0 0 0,0 1 0 0 0,1 0 0 0 0,1 0 0 0 0,0 0 0 0 0,2 0 0 0 0,0 1 0 0 0,1 0 0 0 0,1-1 0 0 0,0 6-44 0 0,5-14 27 0 0,0-1 1 0 0,0 0 0 0 0,1 0-1 0 0,0 0 1 0 0,0-1 0 0 0,1 0-1 0 0,0 0 1 0 0,1 0 0 0 0,0-1-1 0 0,0 0 1 0 0,0 0-1 0 0,1-1 1 0 0,0 0 0 0 0,0 0-1 0 0,1-1 1 0 0,0 0 0 0 0,0 0-1 0 0,0-1 1 0 0,0 0-1 0 0,0-1 1 0 0,1 0 0 0 0,0 0-1 0 0,0-1 1 0 0,-1-1 0 0 0,2 1-28 0 0,18 2 174 0 0,1 0 0 0 0,-1-2 0 0 0,1-2-1 0 0,-1 0 1 0 0,0-2 0 0 0,1-1 0 0 0,-1-2 0 0 0,0-1 0 0 0,0 0 0 0 0,-1-3 0 0 0,0 0 0 0 0,-1-2 0 0 0,0-1 0 0 0,0-1 0 0 0,-1-1 0 0 0,-1-1 0 0 0,0-1 0 0 0,11-11-174 0 0,-29 21 31 0 0,0 0 0 0 0,-1 0 0 0 0,1 0 0 0 0,-1-1 0 0 0,0 0 0 0 0,-1 0-1 0 0,0-1 1 0 0,0 0 0 0 0,-1 1 0 0 0,1-2 0 0 0,-2 1 0 0 0,1 0 0 0 0,-1-1 0 0 0,-1 1 0 0 0,1-1 0 0 0,-1 0 0 0 0,-1 0 0 0 0,0 0 0 0 0,0 0 0 0 0,-1 0-1 0 0,0-2-30 0 0,0-1-62 0 0,-2 0-1 0 0,1-1 1 0 0,-2 1-1 0 0,1 0 1 0 0,-2 0 0 0 0,1 0-1 0 0,-2 1 1 0 0,0-1-1 0 0,0 1 1 0 0,-1 0-1 0 0,0 0 1 0 0,-1 1-1 0 0,0 0 1 0 0,0 0-1 0 0,-1 0 1 0 0,-1 1-1 0 0,0 0 1 0 0,0 1-1 0 0,-1 0 1 0 0,1 1-1 0 0,-7-4 63 0 0,-1 0-478 0 0,0 1-1 0 0,-1 0 1 0 0,0 1-1 0 0,-1 1 1 0 0,0 1 0 0 0,0 1-1 0 0,0 0 1 0 0,-8 0 478 0 0,-58-6-4131 0 0,56 8 288 0 0,-7 0-7997 0 0</inkml:trace>
  <inkml:trace contextRef="#ctx0" brushRef="#br0" timeOffset="1665.474">837 325 13315 0 0,'0'0'2536'0'0,"0"0"-875"0"0,0 0-221 0 0,0 0 192 0 0,0 0 115 0 0,0 0-192 0 0,0 0-316 0 0,0 0-317 0 0,0 0-238 0 0,0 0-167 0 0,0 0-123 0 0,0 0-77 0 0,0 0-45 0 0,29 2-33 0 0,136 10 204 0 0,153 3 790 0 0,288-21-520 0 0,-184 5-461 0 0,-422 1-235 0 0,0 0 7 0 0,0 0 7 0 0,0 0-1 0 0,0 0-6 0 0,0 0-12 0 0,0 0-17 0 0,0 0 16 0 0,0 0 5 0 0,0 0 0 0 0,0 0-2 0 0,0 0-4 0 0,0 0 6 0 0,0 0 21 0 0,0 0-32 0 0,0 0-2 0 0,0 0-11 0 0,0 0-5 0 0,0 0 27 0 0,0 0 2 0 0,0 0-10 0 0,0 0-13 0 0,0 0 14 0 0,0 0-6 0 0,0 0 23 0 0,0 0 20 0 0,0 0-23 0 0,0 0-11 0 0,0 0 2 0 0,0 0 8 0 0,0 0-23 0 0,0 0 12 0 0,0 0-5 0 0,0 0-16 0 0,0 0 16 0 0,0 0-9 0 0,-12-1-884 0 0,7-6-3059 0 0,2 5-1232 0 0,1 1-7341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5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1 310 856 0 0,'0'0'2402'0'0,"0"0"-372"0"0,0 0-333 0 0,0 0-159 0 0,0 0-71 0 0,0 0-127 0 0,0 0-221 0 0,0 0-233 0 0,0 0-161 0 0,0 0-43 0 0,0 0 47 0 0,0 0 66 0 0,0 0 40 0 0,0 0 9 0 0,10 3 5023 0 0,18 4-4472 0 0,140-6 1357 0 0,89-19-1805 0 0,-207 14-805 0 0,-50 4-136 0 0,0 0 0 0 0,0 0-9 0 0,0 0 10 0 0,0 0 10 0 0,0 0 8 0 0,0 0-9 0 0,0 0 8 0 0,0 0-10 0 0,0 0-6 0 0,0 0-27 0 0,0 0-18 0 0,0 0-37 0 0,-18-4-3976 0 0,-12 7-3405 0 0,23-1 3437 0 0,-4 1-7633 0 0</inkml:trace>
  <inkml:trace contextRef="#ctx0" brushRef="#br0" timeOffset="286.51">19 498 10018 0 0,'0'0'2071'0'0,"0"0"-645"0"0,0 0-126 0 0,0 0 152 0 0,0 0 38 0 0,0 0-182 0 0,0 0-322 0 0,0 0-167 0 0,0 0-3 0 0,0 0 80 0 0,0 0 36 0 0,0 0-87 0 0,0 0-132 0 0,22 2-122 0 0,73 8-99 0 0,-52-7-122 0 0,-1-2-1 0 0,1-2 1 0 0,0-2-1 0 0,28-6-369 0 0,-10 1 68 0 0,-4-9-172 0 0,-55 14-878 0 0,-6 2-9476 0 0,0 1-1050 0 0</inkml:trace>
  <inkml:trace contextRef="#ctx0" brushRef="#br0" timeOffset="1099.21">203 1 2232 0 0,'0'0'3232'0'0,"0"0"-598"0"0,0 0-346 0 0,0 0-130 0 0,0 0-142 0 0,0 0-295 0 0,0 0-420 0 0,0 0-402 0 0,0 0-301 0 0,0 0-179 0 0,0 0-77 0 0,0 0-34 0 0,0 0-40 0 0,-3-1 12 0 0,3 1-236 0 0,-1 0-1 0 0,1 1 0 0 0,-1-1 0 0 0,0 0 0 0 0,1 1 1 0 0,-1-1-1 0 0,1 0 0 0 0,-1 1 0 0 0,1-1 0 0 0,-1 1 0 0 0,1-1 1 0 0,0 0-1 0 0,-1 1 0 0 0,1-1 0 0 0,-1 1 0 0 0,1 0 1 0 0,0-1-1 0 0,0 1 0 0 0,-1-1 0 0 0,1 1 0 0 0,0-1 1 0 0,0 1-1 0 0,-1 0 0 0 0,1-1 0 0 0,0 1 0 0 0,0-1 1 0 0,0 1-1 0 0,0 0 0 0 0,0-1 0 0 0,0 1 0 0 0,0 0 0 0 0,0-1 1 0 0,0 1-1 0 0,1-1 0 0 0,-1 1 0 0 0,0 0 0 0 0,0-1 1 0 0,0 1-1 0 0,1-1 0 0 0,-1 1 0 0 0,0 0 0 0 0,1-1 1 0 0,-1 1-1 0 0,0-1 0 0 0,1 1 0 0 0,-1-1 0 0 0,1 0 0 0 0,-1 1 1 0 0,1-1-1 0 0,-1 1 0 0 0,1-1 0 0 0,-1 0 0 0 0,1 1 1 0 0,-1-1-1 0 0,1 0 0 0 0,-1 0 0 0 0,1 1 0 0 0,0-1 1 0 0,-1 0-1 0 0,1 0 0 0 0,-1 0 0 0 0,1 0-43 0 0,37 47 1806 0 0,-10-21-1271 0 0,2 0-1 0 0,1-3 1 0 0,1 0-1 0 0,20 9-534 0 0,-51-31 9 0 0,204 99 571 0 0,-184-78-453 0 0,-21-22-78 0 0,0 0-2 0 0,0 0 14 0 0,0 0 9 0 0,-32 37 1043 0 0,-125 136-583 0 0,-115 30-337 0 0,240-181-185 0 0,30-25-297 0 0,2 2 130 0 0,14-20-5111 0 0,-7 16 123 0 0,-2-2-6971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18 3033 0 0,'0'0'2835'0'0,"0"0"-929"0"0,0 0-499 0 0,0 0 26 0 0,0 0 152 0 0,0 0 74 0 0,0 0-179 0 0,0 0-352 0 0,0 0-326 0 0,0 0-200 0 0,0 0-81 0 0,1 15 2659 0 0,-41 47-1526 0 0,-98 77-204 0 0,-110 71 30 0 0,159-154-604 0 0,117-48-477 0 0,198-23 118 0 0,-50 11-365 0 0,18-3-56 0 0,-193 3-24 0 0,-1 0 0 0 0,1 0 0 0 0,-1 0 0 0 0,0 0 0 0 0,0 1 0 0 0,0-1 0 0 0,0 0 0 0 0,-1 0 0 0 0,0 0 1 0 0,0 0-1 0 0,0 1 0 0 0,0-1 0 0 0,0 0 0 0 0,-1 1 0 0 0,0-1 0 0 0,1 1 0 0 0,-1-1 0 0 0,-1 1 0 0 0,1-1-72 0 0,-52-149 61 0 0,-6-68 27 0 0,54 192-121 0 0,6 28 26 0 0,6-1-3778 0 0,5 11 520 0 0,-5-2-3379 0 0,-3-3-5214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9 218 2489 0 0,'0'0'2245'0'0,"0"0"-114"0"0,0 0 71 0 0,0 0 39 0 0,0 0-131 0 0,0 0-314 0 0,0 0-496 0 0,0 0-429 0 0,0 0-261 0 0,0 0-121 0 0,0 0-50 0 0,0 0-9 0 0,0 0 21 0 0,-8-6 509 0 0,36-3 1045 0 0,12 3-1067 0 0,0 1 1 0 0,0 2 0 0 0,0 2-1 0 0,34 3-938 0 0,5 0 268 0 0,-22-2-141 0 0,-57 0-107 0 0,0 0 17 0 0,0 0 16 0 0,0 0 29 0 0,0 0 11 0 0,0 0 30 0 0,0 0 40 0 0,0 0 19 0 0,0 0 9 0 0,0 0 0 0 0,0 0-9 0 0,-30-85 497 0 0,-20-21-764 0 0,59 109-8230 0 0,-4 1 2117 0 0,0 0-6102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2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0 0 0,'0'0'1442'0'0,"0"0"93"0"0,0 0 148 0 0,0 0 166 0 0,0 0 30 0 0,0 0-125 0 0,0 0-244 0 0,0 0-258 0 0,0 0-166 0 0,0 0-85 0 0,0 0-29 0 0,9 2 2025 0 0,-3-1 1940 0 0,-6 0-4673 0 0,0-1-66 0 0,-4 44 193 0 0,-1-1 1 0 0,-2 1 0 0 0,-2-1 0 0 0,-2 0 0 0 0,-1-1 0 0 0,-16 33-392 0 0,-15 55 193 0 0,31-46-152 0 0,12-84-66 0 0,0 0 12 0 0,0 0 19 0 0,0 0 10 0 0,0 0-18 0 0,0 0-4 0 0,27 0 238 0 0,102-14 181 0 0,-2-1-212 0 0,-127 15-184 0 0,0 0 5 0 0,0 0-9 0 0,0 0-18 0 0,0 0-6 0 0,0 0 16 0 0,0 0 15 0 0,0 0 16 0 0,0 0-20 0 0,0 0-2 0 0,0 0-13 0 0,0 0-25 0 0,0 0 20 0 0,0 0-11 0 0,0 0-15 0 0,0 0-20 0 0,0 0-58 0 0,-15-27-5424 0 0,8 18-1805 0 0,2 4-4048 0 0</inkml:trace>
  <inkml:trace contextRef="#ctx0" brushRef="#br0" timeOffset="1494.487">428 468 544 0 0,'0'0'2454'0'0,"0"0"-67"0"0,0 0 4 0 0,0 0-74 0 0,0 0-245 0 0,0 0-329 0 0,0 0-398 0 0,0 0-361 0 0,0 0-239 0 0,0 0-131 0 0,0 0-55 0 0,0 0-17 0 0,4 19 2691 0 0,-4 205-378 0 0,-1-217-2805 0 0,0 1 0 0 0,0 0 0 0 0,0 0 0 0 0,-1-1 0 0 0,0 1-1 0 0,-1-1 1 0 0,1 0 0 0 0,-2 1 0 0 0,1-1 0 0 0,-1-1 0 0 0,0 1 0 0 0,0 0-1 0 0,-1 0-49 0 0,5-6 17 0 0,0-1 0 0 0,-1 1 1 0 0,1-1-1 0 0,0 1 0 0 0,0-1 0 0 0,0 0 0 0 0,0 1 0 0 0,0-1 0 0 0,-1 1 0 0 0,1-1 0 0 0,0 1 0 0 0,0-1 0 0 0,-1 1 0 0 0,1-1 0 0 0,0 0 0 0 0,-1 1 0 0 0,1-1 0 0 0,0 0 0 0 0,-1 1 0 0 0,1-1 0 0 0,0 0 0 0 0,-1 1 0 0 0,1-1 0 0 0,-1 0 0 0 0,1 0 0 0 0,-1 0 0 0 0,1 1 0 0 0,0-1 0 0 0,-1 0 0 0 0,1 0 0 0 0,-1 0 0 0 0,1 0 0 0 0,-1 0 0 0 0,1 0 1 0 0,-1 0-1 0 0,1 0 0 0 0,-1 0 0 0 0,1 0 0 0 0,-1 0 0 0 0,1 0 0 0 0,-1 0 0 0 0,1 0 0 0 0,-1-1 0 0 0,1 1 0 0 0,-1 0 0 0 0,1 0 0 0 0,0 0 0 0 0,-1-1 0 0 0,1 1 0 0 0,-1 0 0 0 0,1-1 0 0 0,0 1 0 0 0,-1 0 0 0 0,1-1 0 0 0,0 1 0 0 0,-1 0 0 0 0,1-1 0 0 0,0 1 0 0 0,-1-1 0 0 0,1 1 0 0 0,0-1 0 0 0,0 1 0 0 0,0 0 0 0 0,0-1 0 0 0,-1 1 0 0 0,1-1 0 0 0,0 1 1 0 0,0-1-1 0 0,0 1 0 0 0,0-1-17 0 0,0-39 276 0 0,3 26-269 0 0,2 0-1 0 0,0 1 1 0 0,1-1 0 0 0,0 2 0 0 0,1-1 0 0 0,0 1 0 0 0,1-1 0 0 0,0 2-1 0 0,1 0 1 0 0,0 0-7 0 0,-2 2 1 0 0,1-1-1 0 0,-1-3-1 0 0,1 1 1 0 0,1 0-1 0 0,0 1 0 0 0,0 0 0 0 0,1 0 1 0 0,0 1-1 0 0,1 0 0 0 0,0 1 1 0 0,1 0-1 0 0,0 1 0 0 0,0 0 1 0 0,1 1-1 0 0,0 0 0 0 0,0 1 0 0 0,7-1 1 0 0,-17 6 5 0 0,-1 1 1 0 0,0 0-1 0 0,1 0 0 0 0,-1 0 0 0 0,0 1 0 0 0,1-1 0 0 0,-1 1 0 0 0,0-1 0 0 0,0 1 0 0 0,1 0 0 0 0,-1-1 0 0 0,0 1 0 0 0,0 0 0 0 0,0 1 1 0 0,0-1-1 0 0,0 0 0 0 0,0 0 0 0 0,-1 1 0 0 0,1-1 0 0 0,0 1 0 0 0,-1 0 0 0 0,1-1 0 0 0,-1 1 0 0 0,1 0 0 0 0,-1 0 0 0 0,0 0 0 0 0,0 0 0 0 0,0 0 1 0 0,0 0-1 0 0,0 1 0 0 0,0-1 0 0 0,-1 0 0 0 0,1 0 0 0 0,-1 0 0 0 0,1 1 0 0 0,-1-1 0 0 0,0 0 0 0 0,0 1 0 0 0,0-1 0 0 0,0 0 0 0 0,0 1 1 0 0,-1-1-1 0 0,1 0 0 0 0,-1 0 0 0 0,0 1 0 0 0,0 1-5 0 0,1 9 64 0 0,1-6-21 0 0,-1 1-1 0 0,0-1 0 0 0,0 1 1 0 0,-1-1-1 0 0,0 1 1 0 0,0-1-1 0 0,-1 0 1 0 0,0 1-1 0 0,0-1 0 0 0,0 0 1 0 0,-1 0-1 0 0,-2 3-42 0 0,3-8 27 0 0,0 1 0 0 0,-1 0 1 0 0,0-1-1 0 0,1 0 0 0 0,-1 0 0 0 0,0 0 0 0 0,0 0 0 0 0,0 0 0 0 0,0 0 0 0 0,0-1 0 0 0,-1 1 0 0 0,1-1 1 0 0,0 0-1 0 0,-1 0 0 0 0,1 0 0 0 0,-1-1 0 0 0,1 1 0 0 0,-1-1 0 0 0,1 0 0 0 0,-1 0 0 0 0,1 0 0 0 0,-1 0 1 0 0,1 0-1 0 0,-1-1 0 0 0,-1 0-27 0 0,-53-35 53 0 0,53 30-209 0 0,1 0-1 0 0,0 0 1 0 0,0 0-1 0 0,0-1 1 0 0,1 0-1 0 0,0 1 1 0 0,1-1 0 0 0,-1 0-1 0 0,1 0 1 0 0,1-1-1 0 0,-1 1 1 0 0,1 0-1 0 0,0-6 157 0 0,1 11-249 0 0,2-28-3596 0 0,3 12-6248 0 0,-3 13-2088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12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21 251 0 0 0,'0'0'1770'0'0,"0"0"173"0"0,0 0 239 0 0,0 0 237 0 0,0 0 88 0 0,0 0-140 0 0,0 0-393 0 0,0 0-503 0 0,0 0-438 0 0,0 0-300 0 0,0 0-175 0 0,0 0-64 0 0,-4-1-46 0 0,-5-2-427 0 0,1-1 864 0 0,25-4 863 0 0,29-3-960 0 0,1 2 0 0 0,1 2 1 0 0,0 2-1 0 0,0 2 0 0 0,0 3 1 0 0,27 3-789 0 0,7-2 368 0 0,17-5 84 0 0,-95-2 3489 0 0,-13 0-4049 0 0,-74-70 132 0 0,13 4-168 0 0,43 37-9058 0 0,23 31-3610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37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311 358 0 0 0,'0'0'1259'0'0,"0"0"268"0"0,0 0 75 0 0,0 0-5 0 0,0 0-80 0 0,0 0-105 0 0,0 0-65 0 0,0 0-79 0 0,7-2-90 0 0,24-5-45 0 0,-23 5 17 0 0,-8 2 15 0 0,0 0-3 0 0,0 0-44 0 0,0 0-98 0 0,0 0-119 0 0,0 0-102 0 0,0 0-107 0 0,0 0-109 0 0,0 0-61 0 0,0 0-68 0 0,0 0-47 0 0,0 0-46 0 0,0 0-40 0 0,0 0-43 0 0,0 0-34 0 0,0 0 0 0 0,-24 0 461 0 0,6 1-670 0 0,-1 0 1 0 0,1 2 0 0 0,-1 0 0 0 0,1 1 0 0 0,0 1 0 0 0,1 0-1 0 0,-1 2 1 0 0,-9 4-36 0 0,26-9 9 0 0,-1-1-1 0 0,0 0 1 0 0,1 1 0 0 0,0-1-1 0 0,-1 1 1 0 0,1-1-1 0 0,0 1 1 0 0,0 0-1 0 0,0-1 1 0 0,0 1 0 0 0,0 0-1 0 0,0 0 1 0 0,0 0-1 0 0,0 0 1 0 0,1 0 0 0 0,-1 0-1 0 0,1 0 1 0 0,0 0-1 0 0,-1 0 1 0 0,1 0-1 0 0,0 0 1 0 0,0 0 0 0 0,0 0-1 0 0,1 0 1 0 0,-1 0-1 0 0,0 0 1 0 0,1 0-1 0 0,-1 0 1 0 0,1 0 0 0 0,0 0-1 0 0,0 0 1 0 0,-1-1-1 0 0,1 1 1 0 0,1 0 0 0 0,-1 0-1 0 0,0-1 1 0 0,1 2-9 0 0,98 93 270 0 0,-99-94-268 0 0,6 3 19 0 0,-1 1 0 0 0,0 0 0 0 0,-1 0 0 0 0,1 0 0 0 0,-1 1 0 0 0,0 0 0 0 0,-1 0 0 0 0,0 1 0 0 0,0-1 0 0 0,0 1 0 0 0,-1 0 0 0 0,0-1 0 0 0,-1 2 0 0 0,0-1 0 0 0,0 0 0 0 0,-1 0 0 0 0,0 1 0 0 0,0 7-21 0 0,-3-7 53 0 0,-1 1-1 0 0,-1-1 0 0 0,1 0 1 0 0,-2 0-1 0 0,1 0 0 0 0,-1 0 1 0 0,-1-1-1 0 0,1 0 0 0 0,-1 0 0 0 0,-1-1 1 0 0,1 1-1 0 0,-1-1 0 0 0,-1-1 1 0 0,1 1-1 0 0,-1-1 0 0 0,0-1 0 0 0,-1 1 1 0 0,1-1-1 0 0,-1-1 0 0 0,0 0 1 0 0,-1 0-53 0 0,-7 7 43 0 0,12-8-28 0 0,-1 1 0 0 0,0-1 1 0 0,1-1-1 0 0,-1 1 0 0 0,0-1 0 0 0,0 0 0 0 0,-1-1 1 0 0,1 1-1 0 0,0-1 0 0 0,0 0 0 0 0,-1-1 0 0 0,1 0 1 0 0,-1 0-1 0 0,1 0 0 0 0,0 0 0 0 0,-1-1 0 0 0,1 0 0 0 0,-4-2-15 0 0,6 1-22 0 0,0-1 0 0 0,1 1 0 0 0,0-1 0 0 0,-1 0 0 0 0,1 0 0 0 0,0 0 0 0 0,0 0 0 0 0,1-1-1 0 0,-1 1 1 0 0,1-1 0 0 0,0 1 0 0 0,0-1 0 0 0,0 0 0 0 0,0 0 0 0 0,0 0 0 0 0,1 0-1 0 0,0 0 1 0 0,0-1 0 0 0,-1-2 22 0 0,12-51-4183 0 0,5 42-157 0 0,-2 7-3738 0 0,-2 2-3536 0 0</inkml:trace>
  <inkml:trace contextRef="#ctx0" brushRef="#br0" timeOffset="1769.743">1966 1 12803 0 0,'0'0'2042'0'0,"0"0"-319"0"0,0 0-106 0 0,0 0-64 0 0,0 0-122 0 0,0 0-229 0 0,0 0-340 0 0,0 0-258 0 0,0 0-118 0 0,0 0-62 0 0,0 0-19 0 0,0 0-4 0 0,-6 15-46 0 0,-17 49-21 0 0,12 28 883 0 0,12-76-979 0 0,39 253 920 0 0,-61-74-1064 0 0,0-120-196 0 0,17-60-46 0 0,4-16-1713 0 0,-2-10 76 0 0,-5-36-3786 0 0,2 13-3134 0 0,3 23-664 0 0</inkml:trace>
  <inkml:trace contextRef="#ctx0" brushRef="#br0" timeOffset="2017.768">1688 365 2817 0 0,'0'0'4785'0'0,"0"0"-1834"0"0,0 0-932 0 0,0 0-476 0 0,0 0-333 0 0,0 0-206 0 0,0 0-133 0 0,0 0-6 0 0,0 0 34 0 0,0 0 52 0 0,0 0 48 0 0,0 0-88 0 0,0 0-150 0 0,21 1-117 0 0,144 9 759 0 0,79-8 313 0 0,-186-3-6073 0 0,0 0-5479 0 0,-58 1-1960 0 0</inkml:trace>
  <inkml:trace contextRef="#ctx0" brushRef="#br0" timeOffset="2305.221">2249 535 568 0 0,'0'0'2725'0'0,"0"0"129"0"0,0 0 64 0 0,0 0-182 0 0,0 0-362 0 0,0 0-395 0 0,0 0-351 0 0,33-1-306 0 0,101-3-223 0 0,-57-12 949 0 0,-67 10-1637 0 0,-5 3-274 0 0,0 1-1 0 0,0-2 0 0 0,0 1 1 0 0,-1-1-1 0 0,1 1 0 0 0,-1-1 1 0 0,0 0-1 0 0,0-1 0 0 0,0 1 1 0 0,-1-1-1 0 0,1 0 0 0 0,-1 0 1 0 0,0 0-1 0 0,-1 0 0 0 0,1 0 1 0 0,-1-1-1 0 0,0 1 1 0 0,0-1-1 0 0,-1 1 0 0 0,1-1 1 0 0,-1 0-1 0 0,-1 0 0 0 0,1 1 1 0 0,-1-1-1 0 0,0 0 0 0 0,0 0 1 0 0,-1 0-1 0 0,0 1 0 0 0,0-1-136 0 0,-3 1 0 0 0,0 2-1 0 0,-1-1 0 0 0,1 1 0 0 0,-1-1 1 0 0,0 1-1 0 0,0 0 0 0 0,-1 1 1 0 0,1-1-1 0 0,0 1 0 0 0,-1 0 0 0 0,1 1 1 0 0,-1-1-1 0 0,0 1 0 0 0,0 0 0 0 0,1 1 1 0 0,-1-1-1 0 0,0 1 0 0 0,0 0 0 0 0,0 1 1 0 0,1-1-1 0 0,-1 1 0 0 0,0 0 1 0 0,0 0-1 0 0,1 1 0 0 0,-1 0 0 0 0,1 0 1 0 0,0 0-1 0 0,-1 1 0 0 0,1 0 0 0 0,0 0 1 0 0,-3 2 0 0 0,-2 0-34 0 0,0 0 0 0 0,1 0 0 0 0,-1 1 1 0 0,1 0-1 0 0,0 1 0 0 0,1 0 0 0 0,-1 0 1 0 0,1 1-1 0 0,1 0 0 0 0,0 1 0 0 0,0-1 1 0 0,0 1-1 0 0,1 1 0 0 0,1-1 0 0 0,-1 1 1 0 0,2 0-1 0 0,-1 0 0 0 0,1 1 0 0 0,1-1 1 0 0,0 1-1 0 0,0 0 0 0 0,1 0 0 0 0,1 0 1 0 0,0 0-1 0 0,0 0 0 0 0,1 1 34 0 0,2-8-105 0 0,0 1 0 0 0,0-1 1 0 0,1 0-1 0 0,0 1 0 0 0,-1-1 0 0 0,1 0 0 0 0,1-1 0 0 0,-1 1 1 0 0,1-1-1 0 0,-1 1 0 0 0,1-1 0 0 0,0 0 0 0 0,0 0 0 0 0,0 0 0 0 0,1-1 1 0 0,-1 0-1 0 0,1 0 0 0 0,-1 0 0 0 0,1 0 0 0 0,0-1 0 0 0,3 1 105 0 0,46 6-2777 0 0,-18-8-3408 0 0,-25 0 2559 0 0,7 0-7300 0 0</inkml:trace>
  <inkml:trace contextRef="#ctx0" brushRef="#br0" timeOffset="2890.159">2708 678 3417 0 0,'0'0'2001'0'0,"0"0"-181"0"0,0 0 121 0 0,0 0 134 0 0,0 0-165 0 0,0 0-295 0 0,0 0-239 0 0,0 0-133 0 0,0 0-6 0 0,0 0 43 0 0,0 0 54 0 0,0 0-72 0 0,0 0-203 0 0,6-3-241 0 0,51-45 637 0 0,95-213 704 0 0,-114 217-2099 0 0,-34 73-343 0 0,-7 124 311 0 0,5-151-24 0 0,0 0-1 0 0,0 0 0 0 0,0 0 1 0 0,0 0-1 0 0,0 0 1 0 0,1 0-1 0 0,-1-1 0 0 0,1 1 1 0 0,-1-1-1 0 0,1 0 0 0 0,-1 0 1 0 0,1 1-1 0 0,0-2 0 0 0,0 1 1 0 0,-1 0-1 0 0,1-1 1 0 0,0 1-1 0 0,0-1 0 0 0,0 0 1 0 0,0 0-1 0 0,0 0 0 0 0,0 0 1 0 0,-1 0-1 0 0,1-1 1 0 0,0 1-1 0 0,0-1 0 0 0,0 0 1 0 0,-1 0-1 0 0,1 0 0 0 0,0 0 1 0 0,-1-1-1 0 0,1 1 1 0 0,-1-1-1 0 0,2 0-3 0 0,181-122 176 0 0,-177 118-175 0 0,0 1 0 0 0,1 0 0 0 0,-1 1 0 0 0,1 0 0 0 0,0 0 1 0 0,0 1-1 0 0,0 0 0 0 0,1 1 0 0 0,-1 0 0 0 0,1 0 0 0 0,8 0-1 0 0,-8 42 136 0 0,10 109 49 0 0,-19-144-278 0 0,0 0 0 0 0,1 1 0 0 0,-1-1 0 0 0,1 0 0 0 0,0 0 0 0 0,1-1 0 0 0,-1 1 0 0 0,1 0 0 0 0,0-1 0 0 0,0 0-1 0 0,0 1 1 0 0,1-1 0 0 0,-1 0 0 0 0,1-1 0 0 0,1 2 93 0 0,-1-2-659 0 0,-1 0-2549 0 0,0-3-6502 0 0,-2 0-2612 0 0</inkml:trace>
  <inkml:trace contextRef="#ctx0" brushRef="#br0" timeOffset="779.268">664 428 6177 0 0,'0'0'2185'0'0,"0"0"-221"0"0,0 0-39 0 0,0 0-2 0 0,0 0-71 0 0,0 0-269 0 0,0 0-371 0 0,0 0-338 0 0,0 0-299 0 0,0 0-190 0 0,0 0-86 0 0,0 0-20 0 0,0 0 15 0 0,-4 2 10 0 0,-2 5-229 0 0,1-1 0 0 0,-1 1 0 0 0,1 1 0 0 0,0-1 0 0 0,0 1 0 0 0,1-1 0 0 0,0 1 0 0 0,1 0 0 0 0,0 1 0 0 0,0-1 0 0 0,1 1-1 0 0,-1-1 1 0 0,2 1 0 0 0,0 0 0 0 0,0 0 0 0 0,0-1 0 0 0,1 1 0 0 0,0 0 0 0 0,1 0 0 0 0,0 0 0 0 0,0 0 0 0 0,1 0-75 0 0,-2-4 19 0 0,0-1 1 0 0,1 1 0 0 0,-1-1-1 0 0,1 1 1 0 0,0-1-1 0 0,0 0 1 0 0,0 1 0 0 0,1-1-1 0 0,-1 0 1 0 0,1 0-1 0 0,0 0 1 0 0,0 0 0 0 0,1 0-1 0 0,-1 0 1 0 0,1-1-1 0 0,0 1 1 0 0,0-1 0 0 0,0 0-1 0 0,0 1 1 0 0,0-2 0 0 0,1 1-1 0 0,-1 0 1 0 0,1-1-1 0 0,0 1 1 0 0,0-1 0 0 0,0 0-1 0 0,0 0 1 0 0,0-1-1 0 0,1 1 1 0 0,-1-1 0 0 0,0 0-1 0 0,1 0 1 0 0,-1-1 0 0 0,2 1-21 0 0,2-1 75 0 0,0-1-1 0 0,-1 0 0 0 0,1 0 1 0 0,0-1-1 0 0,-1 0 0 0 0,1 0 1 0 0,-1-1-1 0 0,0 0 0 0 0,0 0 1 0 0,0 0-1 0 0,0-1 0 0 0,0-1 1 0 0,-1 1-1 0 0,0-1 0 0 0,0 0 1 0 0,0 0-1 0 0,0 0 0 0 0,-1-1 1 0 0,4-5-74 0 0,76-133 732 0 0,-70 113-585 0 0,1-6 384 0 0,-16 70-639 0 0,38 272 206 0 0,-12 162-64 0 0,-25-458-23 0 0,0 0 1 0 0,-1 0 0 0 0,0 0 0 0 0,-1 0-1 0 0,0 0 1 0 0,0 0 0 0 0,-1 0-1 0 0,0-1 1 0 0,-1 1 0 0 0,0-1-1 0 0,0 1 1 0 0,-1-1 0 0 0,1 0-1 0 0,-2 0 1 0 0,1-1 0 0 0,-1 1-1 0 0,-1-1 1 0 0,1 0 0 0 0,-1 0 0 0 0,-1-1-1 0 0,1 0 1 0 0,-1 0 0 0 0,0 0-1 0 0,0-1 1 0 0,0 0 0 0 0,-1 0-1 0 0,0-1 1 0 0,0 0 0 0 0,0 0-1 0 0,-1-1 1 0 0,1 0 0 0 0,-1-1-1 0 0,1 0 1 0 0,-1 0 0 0 0,0-1-1 0 0,0 0 1 0 0,0 0 0 0 0,-2-1-12 0 0,7-2 17 0 0,0-1 0 0 0,0 0 1 0 0,0-1-1 0 0,0 1 0 0 0,0-1 1 0 0,1 1-1 0 0,-1-1 0 0 0,1 0 0 0 0,0 0 1 0 0,1-1-1 0 0,-1 1 0 0 0,1-1 1 0 0,-1 1-1 0 0,1-1 0 0 0,1 0 0 0 0,-1 1 1 0 0,1-1-1 0 0,-1 0 0 0 0,2 0 1 0 0,-1 0-1 0 0,0 0 0 0 0,1-1 0 0 0,0 1 1 0 0,0 0-1 0 0,1 0 0 0 0,-1 0 1 0 0,1 0-18 0 0,-1-22-5 0 0,1 0 1 0 0,1 0 0 0 0,1 0-1 0 0,2 1 1 0 0,0-1 0 0 0,2 1 0 0 0,1 0-1 0 0,1 1 1 0 0,1 0 0 0 0,2 0-1 0 0,0 1 1 0 0,1 1 0 0 0,1 0 0 0 0,2 0 4 0 0,-2 3-671 0 0,46-61 637 0 0,-37 56-3305 0 0,2 3-3933 0 0,-16 15-4732 0 0</inkml:trace>
  <inkml:trace contextRef="#ctx0" brushRef="#br0" timeOffset="1323.305">1447 413 2553 0 0,'0'0'2549'0'0,"0"0"-736"0"0,0 0-94 0 0,0 0 257 0 0,0 0 149 0 0,0 0-60 0 0,0 0-343 0 0,0 0-422 0 0,0 0-345 0 0,0 0-180 0 0,0 0-79 0 0,0 0-26 0 0,0 0-5 0 0,3-3-21 0 0,9-9-18 0 0,-51 26 1869 0 0,-35 27-2099 0 0,32-12-221 0 0,42-28-178 0 0,1 28-23 0 0,89 16 356 0 0,-86-43-301 0 0,0 0 0 0 0,0 0-1 0 0,0 0 1 0 0,0 0 0 0 0,-1 1-1 0 0,1-1 1 0 0,-1 1 0 0 0,0 0-1 0 0,0 0 1 0 0,0 0 0 0 0,0 1-1 0 0,0-1 1 0 0,-1 0 0 0 0,1 1-1 0 0,-1 0 1 0 0,0 0 0 0 0,0 0-1 0 0,-1 0 1 0 0,1 0 0 0 0,-1 0-1 0 0,0 0 1 0 0,0 0 0 0 0,0 1-1 0 0,0-1 1 0 0,-1 0 0 0 0,0 0-1 0 0,0 1 1 0 0,0-1 0 0 0,0 0-1 0 0,-1 1 1 0 0,0-1 0 0 0,0 0-1 0 0,0 1 1 0 0,0-1 0 0 0,0 0-1 0 0,-1 0 1 0 0,0 0 0 0 0,0 0 0 0 0,0-1-1 0 0,0 1 1 0 0,-1 0 0 0 0,1-1-1 0 0,-1 0 1 0 0,0 1-29 0 0,-4 3 41 0 0,0-1 1 0 0,0 1-1 0 0,-1-1 1 0 0,0-1-1 0 0,0 1 1 0 0,0-1-1 0 0,-1-1 0 0 0,0 1 1 0 0,0-2-1 0 0,0 1 1 0 0,0-1-1 0 0,0 0 1 0 0,-2-1-42 0 0,-78 9-171 0 0,70-31-3759 0 0,20-1-7434 0 0,2 14 104 0 0</inkml:trace>
  <inkml:trace contextRef="#ctx0" brushRef="#br0" timeOffset="5373.295">4696 645 12107 0 0,'0'0'1884'0'0,"0"0"-637"0"0,0 0-324 0 0,0 0-12 0 0,0 0 45 0 0,0 0-63 0 0,0 0-228 0 0,0 0-283 0 0,0 0-211 0 0,0 0-116 0 0,0 0-62 0 0,0 0-22 0 0,0 0-42 0 0,-10 27-81 0 0,-30 83-133 0 0,29-80-271 0 0,7-17 218 0 0,4-9-2878 0 0,0 3-3900 0 0,0-7-1308 0 0</inkml:trace>
  <inkml:trace contextRef="#ctx0" brushRef="#br0" timeOffset="6060.248">5010 339 5105 0 0,'0'0'2591'0'0,"0"0"-721"0"0,0 0-332 0 0,0 0 2 0 0,0 0-17 0 0,0 0-64 0 0,0 0-211 0 0,0 0-249 0 0,0 0-239 0 0,0 0-161 0 0,0 0-85 0 0,0 0-66 0 0,-5 25-59 0 0,-15 76-42 0 0,25-43 197 0 0,2-43-368 0 0,-5-7-123 0 0,0 1 0 0 0,0-1 0 0 0,0-1 0 0 0,1 1-1 0 0,0 0 1 0 0,1-1 0 0 0,0 1 0 0 0,0-1 0 0 0,0 0 0 0 0,1 0 0 0 0,0-1 0 0 0,3 4-53 0 0,-5-9 76 0 0,0 0 1 0 0,0 0 0 0 0,0-1-1 0 0,0 1 1 0 0,0-1 0 0 0,0 1 0 0 0,0-1-1 0 0,0 0 1 0 0,0 0 0 0 0,0 0-1 0 0,0-1 1 0 0,0 1 0 0 0,0-1-1 0 0,0 1 1 0 0,0-1 0 0 0,0 0-1 0 0,-1 0 1 0 0,1 0 0 0 0,0-1-1 0 0,0 1 1 0 0,-1-1 0 0 0,1 0-77 0 0,20-20 374 0 0,-2 0 1 0 0,0-2-1 0 0,-1-1 0 0 0,-2 0 1 0 0,0-1-1 0 0,-2-1 1 0 0,-1-1-1 0 0,5-15-374 0 0,-19 42 93 0 0,-1 1-42 0 0,0 0-15 0 0,0 0-40 0 0,0 0-17 0 0,0 0-54 0 0,18 30-169 0 0,-8-4 252 0 0,-1 1 1 0 0,-1-1-1 0 0,-1 2 0 0 0,-2-1 1 0 0,0 1-1 0 0,-2 0 0 0 0,-1 0 1 0 0,-2 1-9 0 0,-10 224-38 0 0,0-105 52 0 0,9-108-12 0 0,-1-1 0 0 0,-2 1 0 0 0,-2 0 0 0 0,-1-1 0 0 0,-4 5-2 0 0,11-40 10 0 0,-1 0 0 0 0,1 0 0 0 0,-1 0 0 0 0,0-1 0 0 0,0 1 0 0 0,-1 0 0 0 0,1-1 0 0 0,-1 1 0 0 0,0-1 0 0 0,0 1-1 0 0,0-1 1 0 0,0 0 0 0 0,0 0 0 0 0,-1 0 0 0 0,1 0 0 0 0,-1 0 0 0 0,0 0 0 0 0,0-1 0 0 0,0 1 0 0 0,0-1 0 0 0,0 0 0 0 0,-1 0-1 0 0,1 0 1 0 0,-1 0 0 0 0,1-1 0 0 0,-1 0 0 0 0,0 1 0 0 0,0-1 0 0 0,1-1 0 0 0,-1 1 0 0 0,0 0 0 0 0,0-1 0 0 0,0 0 0 0 0,0 0-1 0 0,0 0 1 0 0,0 0 0 0 0,1-1 0 0 0,-1 1 0 0 0,0-1-10 0 0,-2-5 8 0 0,1 0 0 0 0,1 0 0 0 0,-1 0 0 0 0,1-1 0 0 0,0 1 0 0 0,1-1 1 0 0,-1 0-1 0 0,1 0 0 0 0,1-1 0 0 0,-1 1 0 0 0,1-1 0 0 0,1 1 0 0 0,-1-1 0 0 0,1 1 0 0 0,1-1 0 0 0,-1 0 0 0 0,1 1 0 0 0,1-5-8 0 0,-2-2 13 0 0,-3-14-218 0 0,2-1 0 0 0,1 0 1 0 0,2 0-1 0 0,0 0 1 0 0,2 1-1 0 0,1-1 0 0 0,2 1 1 0 0,0 0-1 0 0,2 0 1 0 0,3-6 204 0 0,13-19-3208 0 0,-6 18-6316 0 0,-10 19-2715 0 0</inkml:trace>
  <inkml:trace contextRef="#ctx0" brushRef="#br0" timeOffset="4771.304">4390 336 0 0 0,'0'0'1212'0'0,"0"0"330"0"0,0 0 217 0 0,0 0 216 0 0,0 0 174 0 0,0 0 51 0 0,0 0-112 0 0,0 0-213 0 0,0 0-247 0 0,0 0-240 0 0,0 0-213 0 0,2-6 530 0 0,-2 5 2270 0 0,-21 34-2735 0 0,-129 194 36 0 0,33-75-1074 0 0,98-123-421 0 0,19-29 148 0 0,0 0-18 0 0,0 0-19 0 0,0 0-14 0 0,0 0-40 0 0,-2-30-5860 0 0,1 17 4267 0 0,1-4-2103 0 0,1 1-3525 0 0,1 8-217 0 0</inkml:trace>
  <inkml:trace contextRef="#ctx0" brushRef="#br0" timeOffset="5062.416">4116 288 1496 0 0,'0'0'2545'0'0,"0"0"-370"0"0,0 0-9 0 0,0 0 124 0 0,0 0-33 0 0,0 0-267 0 0,0 0-396 0 0,0 0-427 0 0,0 0-342 0 0,0 0-186 0 0,0 0-112 0 0,0 0-42 0 0,-4 26 2407 0 0,6-15-2656 0 0,1-1 0 0 0,0 0 0 0 0,0 0 0 0 0,1 0 0 0 0,0 0 0 0 0,1 0 0 0 0,0-1 0 0 0,1 0 1 0 0,0 0-1 0 0,0-1 0 0 0,1 1 0 0 0,0-1 0 0 0,0-1 0 0 0,1 1 0 0 0,0-1 0 0 0,0-1 0 0 0,7 5-236 0 0,13 14 337 0 0,104 94 363 0 0,-102-65-875 0 0,-27-28-7794 0 0,-3-25 371 0 0,2 2-4558 0 0</inkml:trace>
  <inkml:trace contextRef="#ctx0" brushRef="#br0" timeOffset="27443.416">473 1845 0 0 0,'0'0'288'0'0,"0"0"768"0"0,0 0 317 0 0,0 0 32 0 0,0 0-85 0 0,0 0-153 0 0,0 0-108 0 0,0 0-68 0 0,6-1-9 0 0,18-4-19 0 0,-18 2 6317 0 0,-7 2-3660 0 0,-29 4-3358 0 0,-148 59 601 0 0,246-42 269 0 0,-49-18-1048 0 0,-13-3-70 0 0,-1 2 1 0 0,1-1 0 0 0,-1 0-1 0 0,1 1 1 0 0,-1 0 0 0 0,0 0-1 0 0,1 1 1 0 0,-1 0 0 0 0,0 0 0 0 0,0 0-1 0 0,0 0 1 0 0,0 1 0 0 0,0 0-1 0 0,-1 0 1 0 0,1 0 0 0 0,1 2-15 0 0,-5-2 21 0 0,0 0 1 0 0,-1 0 0 0 0,1-1-1 0 0,-1 1 1 0 0,0 0-1 0 0,0 0 1 0 0,0 0-1 0 0,0 0 1 0 0,-1 0-1 0 0,1 0 1 0 0,-1 0 0 0 0,1-1-1 0 0,-1 1 1 0 0,0 0-1 0 0,0 0 1 0 0,0-1-1 0 0,-1 1 1 0 0,1-1 0 0 0,0 1-1 0 0,-1-1 1 0 0,0 1-1 0 0,0-1 1 0 0,0 1-22 0 0,-142 117 381 0 0,24-25-278 0 0,119-95-101 0 0,-1 1 1 0 0,0 0-1 0 0,1 1 1 0 0,0-1-1 0 0,-1 0 0 0 0,1 0 1 0 0,0 1-1 0 0,-1-1 0 0 0,1 0 1 0 0,0 1-1 0 0,0-1 0 0 0,0 1 1 0 0,0 0-1 0 0,0-1 1 0 0,1 1-1 0 0,-1 0 0 0 0,0 0 1 0 0,1-1-1 0 0,-1 1 0 0 0,1 0 1 0 0,0 0-1 0 0,0 0 1 0 0,0-1-1 0 0,0 1 0 0 0,0 0 1 0 0,0 0-1 0 0,0 0 0 0 0,0 0 1 0 0,1 0-1 0 0,-1-1 1 0 0,1 1-1 0 0,-1 0 0 0 0,1 0 1 0 0,0-1-1 0 0,-1 1 0 0 0,1 0 1 0 0,0-1-1 0 0,0 1 1 0 0,0-1-1 0 0,1 1 0 0 0,-1-1 1 0 0,0 0-1 0 0,1 1 0 0 0,-1-1 1 0 0,0 0-1 0 0,1 0 1 0 0,-1 0-1 0 0,1 0 0 0 0,0 0 1 0 0,1 0-3 0 0,14 6 132 0 0,1-2 0 0 0,0 0 0 0 0,0 0 0 0 0,0-2 0 0 0,1 0 0 0 0,0-2 0 0 0,-1 0 0 0 0,1-1 0 0 0,0 0 0 0 0,8-3-132 0 0,25 2 237 0 0,48-3 142 0 0,-100 4-352 0 0,0 0 1 0 0,0 0-19 0 0,-21-22-1192 0 0,-26-48-6210 0 0,29 17-4438 0 0,14 41 8278 0 0,0 0 334 0 0</inkml:trace>
  <inkml:trace contextRef="#ctx0" brushRef="#br0" timeOffset="27792.121">384 1547 80 0 0,'0'0'1879'0'0,"0"0"-443"0"0,0 0 10 0 0,0 0 377 0 0,0 0 275 0 0,0 0 52 0 0,0 0-173 0 0,0 0-363 0 0,0 0-290 0 0,0 0-231 0 0,0 0-179 0 0,0 0-133 0 0,-8-2-52 0 0,-27-3-23 0 0,11 42 1209 0 0,20-13-1409 0 0,0 0 1 0 0,2 0 0 0 0,1 1 0 0 0,1-1 0 0 0,0 0-1 0 0,2 0 1 0 0,4 18-507 0 0,61 324 1508 0 0,-60-298-1467 0 0,-2-1-1 0 0,-3 1 1 0 0,-4 27-41 0 0,-10 6-2593 0 0,23-98-2887 0 0,-8-3 749 0 0,1 0-6542 0 0</inkml:trace>
  <inkml:trace contextRef="#ctx0" brushRef="#br0" timeOffset="28383.037">986 1702 2040 0 0,'0'0'2617'0'0,"0"0"-863"0"0,0 0-302 0 0,0 0 126 0 0,0 0 202 0 0,0 0 84 0 0,0 0-159 0 0,0 0-345 0 0,0 0-385 0 0,0 0-288 0 0,0 0-195 0 0,0 0-92 0 0,0 0 79 0 0,4 2 112 0 0,-2-1-484 0 0,0 1 1 0 0,-1 0-1 0 0,1 0 1 0 0,0 0 0 0 0,-1 0-1 0 0,1 1 1 0 0,-1-1-1 0 0,1 0 1 0 0,-1 1 0 0 0,0-1-1 0 0,0 1 1 0 0,0-1-1 0 0,-1 1 1 0 0,1-1 0 0 0,0 1-1 0 0,-1 0 1 0 0,0-1 0 0 0,0 1-1 0 0,0 0 1 0 0,0 0-1 0 0,0-1 1 0 0,0 1 0 0 0,-1 0-108 0 0,2-1 21 0 0,35 392 2378 0 0,-18-265-2365 0 0,-18-128-27 0 0,0-1 1 0 0,0 1-1 0 0,0-1 0 0 0,0 0 1 0 0,0 1-1 0 0,0-1 1 0 0,0 1-1 0 0,0-1 1 0 0,0 1-1 0 0,0-1 1 0 0,0 1-1 0 0,0-1 1 0 0,0 1-1 0 0,0-1 0 0 0,0 1 1 0 0,0-1-1 0 0,0 1 1 0 0,1-1-1 0 0,-1 1 1 0 0,0-1-1 0 0,0 0 1 0 0,1 1-1 0 0,-1-1 1 0 0,0 1-1 0 0,0-1 0 0 0,1 0 1 0 0,-1 1-1 0 0,0-1 1 0 0,1 0-1 0 0,-1 1 1 0 0,1-1-1 0 0,-1 0 1 0 0,0 0-1 0 0,1 1 1 0 0,-1-1-1 0 0,1 0 1 0 0,-1 0-1 0 0,1 0 0 0 0,-1 0 1 0 0,1 0-1 0 0,-1 1 1 0 0,1-1-1 0 0,-1 0 1 0 0,1 0-1 0 0,-1 0 1 0 0,1 0-1 0 0,-1 0 1 0 0,1-1-1 0 0,-1 1 0 0 0,0 0 1 0 0,1 0-1 0 0,-1 0 1 0 0,1 0-1 0 0,-1 0 1 0 0,1-1-1 0 0,-1 1 1 0 0,1 0-1 0 0,-1 0 1 0 0,0-1-1 0 0,1 1 0 0 0,-1 0 1 0 0,0-1-1 0 0,1 1-7 0 0,20-32 815 0 0,-15 19-858 0 0,75-164 817 0 0,-52 107-760 0 0,-3-2-1 0 0,-4-1 1 0 0,-2-1 0 0 0,-4-1 0 0 0,4-54-14 0 0,-11 82-2438 0 0,-7 46-1262 0 0,-2 1 761 0 0,0 0-3298 0 0,0 0-5236 0 0</inkml:trace>
  <inkml:trace contextRef="#ctx0" brushRef="#br0" timeOffset="28867.01">1421 2136 13243 0 0,'0'0'1939'0'0,"0"0"-671"0"0,0 0-325 0 0,0 0-59 0 0,0 0-34 0 0,0 0-49 0 0,0 0-117 0 0,0 0-166 0 0,0 0-117 0 0,0 0-66 0 0,0 0-56 0 0,0 0-39 0 0,0 0-59 0 0,16-3-41 0 0,78-15 108 0 0,-38 17 583 0 0,-55 3-787 0 0,0-1 1 0 0,0 1-1 0 0,-1-1 0 0 0,1 1 1 0 0,0-1-1 0 0,-1 1 0 0 0,1 0 1 0 0,-1-1-1 0 0,1 1 1 0 0,-1 0-1 0 0,0 0 0 0 0,0-1 1 0 0,0 1-1 0 0,0 0 0 0 0,0 0 1 0 0,0-1-1 0 0,0 1 0 0 0,0 0 1 0 0,-1 0-1 0 0,1-1 0 0 0,-1 1 1 0 0,1 0-1 0 0,-1-1 0 0 0,0 1 1 0 0,0-1-1 0 0,1 1 0 0 0,-1-1 1 0 0,-1 1-45 0 0,-64 83 907 0 0,64-84-886 0 0,0 1 0 0 0,0 0 1 0 0,1 0-1 0 0,-1 0 1 0 0,1 1-1 0 0,-1-1 1 0 0,1 0-1 0 0,0 0 1 0 0,0 1-1 0 0,0-1 0 0 0,0 1 1 0 0,1-1-1 0 0,-1 1 1 0 0,1-1-1 0 0,-1 1 1 0 0,1-1-1 0 0,0 1 0 0 0,0 0 1 0 0,0-1-1 0 0,0 1 1 0 0,0-1-1 0 0,1 1 1 0 0,-1-1-1 0 0,1 1 1 0 0,0-1-1 0 0,0 1 0 0 0,0-1 1 0 0,0 1-1 0 0,0-1 1 0 0,0 0-1 0 0,0 0 1 0 0,1 1-1 0 0,-1-1 1 0 0,1 0-1 0 0,0-1 0 0 0,0 1 1 0 0,0 0-1 0 0,0 0 1 0 0,0-1-1 0 0,0 1 1 0 0,0-1-1 0 0,0 1 0 0 0,0-1 1 0 0,1 0-1 0 0,-1 0 1 0 0,0 0-1 0 0,1 0 1 0 0,-1-1-1 0 0,1 1 1 0 0,0-1-1 0 0,-1 1 0 0 0,1-1-21 0 0,14 2 74 0 0,-1-1-1 0 0,1 0 0 0 0,-1-2 1 0 0,1 0-1 0 0,-1 0 1 0 0,1-2-1 0 0,-1 0 0 0 0,0-1 1 0 0,2-1-74 0 0,-8 1-391 0 0,26-10-510 0 0,-14-1-8298 0 0,-18 11-2586 0 0</inkml:trace>
  <inkml:trace contextRef="#ctx0" brushRef="#br0" timeOffset="29157.888">1993 1860 10026 0 0,'0'0'2527'0'0,"0"0"-885"0"0,0 0-532 0 0,0 0-110 0 0,0 0 55 0 0,0 0 41 0 0,0 0-108 0 0,0 0-185 0 0,0 0-60 0 0,0 0 10 0 0,0 0 55 0 0,0 0 30 0 0,0 0-110 0 0,11 4-133 0 0,33 14-91 0 0,70-11 1042 0 0,23-18-1245 0 0,-134 10-1492 0 0,16-3 2532 0 0,-16 2-6165 0 0,-5 2-6751 0 0,-3 0 761 0 0</inkml:trace>
  <inkml:trace contextRef="#ctx0" brushRef="#br0" timeOffset="29404.991">2071 2081 3337 0 0,'0'0'1904'0'0,"0"0"-98"0"0,0 0-30 0 0,0 0 10 0 0,0 0-60 0 0,0 0-163 0 0,0 0-235 0 0,0 0-243 0 0,0 0-219 0 0,0 0-206 0 0,0 0-185 0 0,0 0-164 0 0,0 0-131 0 0,32 2-107 0 0,102 8-108 0 0,-69-18-755 0 0,-52 2-295 0 0,3-2-4660 0 0,-6 7-4884 0 0</inkml:trace>
  <inkml:trace contextRef="#ctx0" brushRef="#br0" timeOffset="31809.963">4521 1716 7066 0 0,'0'0'3403'0'0,"0"0"-1171"0"0,0 0-519 0 0,0 0-90 0 0,0 0-192 0 0,0 0-251 0 0,0 0-304 0 0,0 0-310 0 0,0 0-188 0 0,0 0 17 0 0,0 0 96 0 0,0 0 84 0 0,0 0 35 0 0,-2 10-104 0 0,-1 13-260 0 0,1 0 1 0 0,1 0-1 0 0,1 0 1 0 0,1 0-1 0 0,1-1 1 0 0,3 16-247 0 0,-4-31 17 0 0,1 1 0 0 0,0 0 0 0 0,0-1 0 0 0,0 1 0 0 0,1-1 1 0 0,0 0-1 0 0,0 0 0 0 0,1 0 0 0 0,0 0 0 0 0,0-1 0 0 0,1 1 0 0 0,0-1 0 0 0,0 0 0 0 0,0-1 0 0 0,1 1 1 0 0,0-1-1 0 0,2 1-17 0 0,-4-5 48 0 0,0-1 1 0 0,-1 1 0 0 0,1-1-1 0 0,0 0 1 0 0,0-1 0 0 0,0 1 0 0 0,0-1-1 0 0,0 1 1 0 0,0-1 0 0 0,0-1-1 0 0,-1 1 1 0 0,1 0 0 0 0,-1-1 0 0 0,1 0-1 0 0,-1 0 1 0 0,1 0 0 0 0,-1 0-1 0 0,0 0 1 0 0,0-1 0 0 0,0 1-1 0 0,0-1 1 0 0,0 0 0 0 0,-1 0 0 0 0,1 0-1 0 0,-1 0 1 0 0,0 0 0 0 0,0-1-1 0 0,0 1 1 0 0,0-1 0 0 0,0 1 0 0 0,-1-1-1 0 0,0 0 1 0 0,1-1-49 0 0,5-7 102 0 0,75-140 932 0 0,-81 152-1033 0 0,-1-1 1 0 0,0 1-1 0 0,0-1 1 0 0,0 1-1 0 0,0-1 1 0 0,0 1 0 0 0,1-1-1 0 0,-1 1 1 0 0,0-1-1 0 0,0 1 1 0 0,1-1-1 0 0,-1 1 1 0 0,0 0-1 0 0,1-1 1 0 0,-1 1-1 0 0,0 0 1 0 0,1-1-1 0 0,-1 1 1 0 0,1 0-1 0 0,-1-1 1 0 0,0 1-1 0 0,1 0 1 0 0,-1 0-1 0 0,1 0 1 0 0,-1-1-1 0 0,1 1 1 0 0,-1 0-1 0 0,1 0 1 0 0,-1 0 0 0 0,1 0-1 0 0,-1 0 1 0 0,1 0-1 0 0,-1 0 1 0 0,1 0-1 0 0,-1 0 1 0 0,1 0-1 0 0,-1 0 1 0 0,1 0-1 0 0,-1 0 1 0 0,1 0-1 0 0,-1 1 1 0 0,1-1-1 0 0,-1 0 1 0 0,1 0-1 0 0,-1 0 1 0 0,0 1-1 0 0,1-1 1 0 0,-1 0-1 0 0,1 1 1 0 0,-1-1-1 0 0,0 0 1 0 0,1 1 0 0 0,-1-1-1 0 0,0 0 1 0 0,1 1-1 0 0,-1-1 1 0 0,0 1-2 0 0,8 9 0 0 0,-1 0 1 0 0,0 0 0 0 0,0 1 0 0 0,-1 0 0 0 0,-1 0 0 0 0,0 1 0 0 0,0-1 0 0 0,-1 1 0 0 0,0 0-1 0 0,-2 1 1 0 0,1-1 0 0 0,-1 0 0 0 0,-1 1 0 0 0,0-1 0 0 0,-1 1 0 0 0,0 0 0 0 0,-1-1 0 0 0,-1 7-1 0 0,2-16 0 0 0,-18 284-30 0 0,10-206 41 0 0,4-32-10 0 0,-2-1-1 0 0,-2 0 0 0 0,-3 0 0 0 0,-8 24 0 0 0,15-61 1 0 0,-1-1 0 0 0,0 1 0 0 0,-1-1-1 0 0,0 0 1 0 0,0-1 0 0 0,-1 0 0 0 0,-1 0 0 0 0,1 0-1 0 0,-1-1 1 0 0,-2 2-1 0 0,7-7 6 0 0,0-1 0 0 0,0 1-1 0 0,0-1 1 0 0,0 1-1 0 0,0-1 1 0 0,-1 0 0 0 0,1 0-1 0 0,-1 0 1 0 0,1-1 0 0 0,-1 1-1 0 0,0-1 1 0 0,0 0 0 0 0,0 0-1 0 0,1 0 1 0 0,-1 0 0 0 0,0-1-1 0 0,0 0 1 0 0,0 1 0 0 0,0-2-1 0 0,0 1 1 0 0,0 0-1 0 0,0-1 1 0 0,0 0 0 0 0,0 1-1 0 0,1-2 1 0 0,-1 1 0 0 0,0 0-1 0 0,0-1 1 0 0,1 0 0 0 0,-3-1-6 0 0,0-2 2 0 0,1-1 0 0 0,0 0 0 0 0,1-1 1 0 0,-1 1-1 0 0,1-1 0 0 0,0 0 0 0 0,1 0 1 0 0,-1 0-1 0 0,2 0 0 0 0,-1 0 1 0 0,1-1-1 0 0,0 0 0 0 0,0 1 0 0 0,1-1 1 0 0,0 0-1 0 0,0 0 0 0 0,1 1 0 0 0,0-1 1 0 0,1 0-1 0 0,-1 0 0 0 0,2-5-2 0 0,-1-6-15 0 0,1 4 6 0 0,2-1 1 0 0,0 0-1 0 0,0 1 1 0 0,1-1-1 0 0,1 1 1 0 0,1 1 0 0 0,0-1-1 0 0,1 1 1 0 0,1 0-1 0 0,0 1 1 0 0,1 0-1 0 0,10-11 9 0 0,65-51-714 0 0,-22 36-5423 0 0,-53 34-459 0 0,-2 2-5372 0 0</inkml:trace>
  <inkml:trace contextRef="#ctx0" brushRef="#br0" timeOffset="32252.492">5075 2121 10794 0 0,'0'0'2449'0'0,"0"0"-590"0"0,0 0-357 0 0,0 0-245 0 0,0 0-210 0 0,0 0-115 0 0,0 0-80 0 0,0 0-71 0 0,0 0-1 0 0,0 0 0 0 0,0 0-21 0 0,0 0-46 0 0,0 0-103 0 0,24-7-112 0 0,77-22-97 0 0,-35 21 328 0 0,-65 9-712 0 0,1 0 1 0 0,-1 0-1 0 0,0 0 1 0 0,1 0-1 0 0,-1 1 1 0 0,0-1-1 0 0,0 0 1 0 0,0 1-1 0 0,0-1 0 0 0,0 0 1 0 0,0 1-1 0 0,0 0 1 0 0,0-1-1 0 0,-1 1 1 0 0,1-1-1 0 0,0 1 0 0 0,-1 0 1 0 0,0-1-1 0 0,1 1 1 0 0,-1 0-1 0 0,0-1 1 0 0,0 1-1 0 0,0 0 0 0 0,0 0 1 0 0,0-1-1 0 0,0 1 1 0 0,0 0-1 0 0,-1 0 1 0 0,1-1-1 0 0,-1 1 1 0 0,1 0-1 0 0,-1-1 0 0 0,0 1 1 0 0,1-1-1 0 0,-1 1 1 0 0,0-1-1 0 0,0 1 1 0 0,0-1-1 0 0,0 0 0 0 0,0 1 1 0 0,-1-1-18 0 0,-77 92 253 0 0,76-90-248 0 0,-1 0-1 0 0,1 0 1 0 0,0 1-1 0 0,0 0 1 0 0,1-1 0 0 0,-1 1-1 0 0,1 0 1 0 0,0 0-1 0 0,0 1 1 0 0,0-1-1 0 0,0 0 1 0 0,1 1-1 0 0,0-1 1 0 0,0 1 0 0 0,0-1-1 0 0,0 1 1 0 0,1 0-5 0 0,2-3 21 0 0,1 0 1 0 0,-1 0-1 0 0,1 0 1 0 0,0 0 0 0 0,0 0-1 0 0,0 0 1 0 0,0-1-1 0 0,0 0 1 0 0,0 1 0 0 0,0-1-1 0 0,0 0 1 0 0,1 0-1 0 0,-1-1 1 0 0,0 1 0 0 0,1-1-1 0 0,-1 0 1 0 0,0 0-1 0 0,1 0 1 0 0,-1 0 0 0 0,2 0-22 0 0,121-1 724 0 0,-101-11-1205 0 0,-21 3-9212 0 0,-4 5-2741 0 0</inkml:trace>
  <inkml:trace contextRef="#ctx0" brushRef="#br0" timeOffset="30545.342">2610 2210 1720 0 0,'0'0'2734'0'0,"0"0"-740"0"0,0 0-276 0 0,0 0-3 0 0,0 0 30 0 0,0 0-25 0 0,0 0-173 0 0,0 0-237 0 0,0 0-257 0 0,0 0-184 0 0,0 0-127 0 0,0 0-69 0 0,0 0-47 0 0,2-25-36 0 0,7-75-13 0 0,5 41 491 0 0,-3 26-648 0 0,1 0-1 0 0,1 1 1 0 0,2 0 0 0 0,2 1 0 0 0,0 1 0 0 0,2 1 0 0 0,1 0 0 0 0,2 2-1 0 0,0 0 1 0 0,2 2 0 0 0,9-7-420 0 0,-33 31 1 0 0,0 0 0 0 0,1 0 0 0 0,-1 0 0 0 0,0 0 0 0 0,1 0 1 0 0,-1 1-1 0 0,1-1 0 0 0,0 0 0 0 0,-1 1 0 0 0,1-1 0 0 0,-1 0 0 0 0,1 1 0 0 0,0-1 0 0 0,0 0 0 0 0,-1 1 0 0 0,1-1 0 0 0,0 1 0 0 0,0 0 0 0 0,0-1 0 0 0,-1 1 0 0 0,1-1 1 0 0,0 1-1 0 0,0 0 0 0 0,0 0 0 0 0,0 0 0 0 0,0 0 0 0 0,0-1 0 0 0,0 1 0 0 0,0 0 0 0 0,0 0 0 0 0,-1 1 0 0 0,1-1 0 0 0,0 0 0 0 0,0 0 0 0 0,0 0 0 0 0,0 1 1 0 0,0-1-1 0 0,0 0 0 0 0,-1 1 0 0 0,1-1 0 0 0,0 1 0 0 0,0-1 0 0 0,0 1 0 0 0,-1-1 0 0 0,1 1 0 0 0,0-1 0 0 0,-1 1 0 0 0,1 0 0 0 0,0-1 0 0 0,-1 1 0 0 0,1 0 1 0 0,-1 0-1 0 0,1 0 0 0 0,-1-1 0 0 0,0 1 0 0 0,1 0 0 0 0,-1 0 0 0 0,0 0 0 0 0,1 0 0 0 0,-1 0 0 0 0,0 0 0 0 0,0-1 0 0 0,0 1 0 0 0,0 0 0 0 0,0 1-1 0 0,15 218 191 0 0,3-130-209 0 0,-17-87 19 0 0,0 0 1 0 0,0 0-1 0 0,0 0 1 0 0,1-1-1 0 0,-1 1 1 0 0,1 0-1 0 0,0 0 0 0 0,0-1 1 0 0,0 1-1 0 0,0-1 1 0 0,0 0-1 0 0,0 1 0 0 0,1-1 1 0 0,-1 0-1 0 0,1 0 1 0 0,-1-1-1 0 0,1 1 0 0 0,0 0 1 0 0,0-1-1 0 0,0 0 1 0 0,-1 0-1 0 0,1 0 1 0 0,1 0-1 0 0,-1 0 0 0 0,0 0 1 0 0,0-1-1 0 0,1 1-1 0 0,2-3 16 0 0,0-1 0 0 0,0 1 0 0 0,-1-1-1 0 0,1 0 1 0 0,-1-1 0 0 0,0 1 0 0 0,0-1 0 0 0,0 0-1 0 0,0 0 1 0 0,-1-1 0 0 0,0 1 0 0 0,0-1 0 0 0,0 0-1 0 0,0 0 1 0 0,2-5-16 0 0,5-5 27 0 0,127-144 92 0 0,5 13-82 0 0,-120 140-77 0 0,-21 35 27 0 0,-2-19 57 0 0,-6 195 133 0 0,36-91-417 0 0,-29-113 83 0 0,0 1 0 0 0,1-1 0 0 0,-1 0 0 0 0,0 1 0 0 0,0-1 0 0 0,1 0-1 0 0,-1 0 1 0 0,0 0 0 0 0,1 0 0 0 0,0 0 0 0 0,-1 0 0 0 0,1-1 0 0 0,-1 1 0 0 0,1-1 0 0 0,0 1 0 0 0,-1-1-1 0 0,1 1 1 0 0,0-1 0 0 0,0 0 0 0 0,-1 0 0 0 0,1 0 0 0 0,0 0 0 0 0,0 0 0 0 0,-1 0 0 0 0,1 0-1 0 0,1-1 158 0 0,27-7-12146 0 0,-24 4 826 0 0</inkml:trace>
  <inkml:trace contextRef="#ctx0" brushRef="#br0" timeOffset="31126.358">3926 1739 1856 0 0,'0'0'2700'0'0,"0"0"-484"0"0,0 0-9 0 0,0 0 162 0 0,0 0-101 0 0,0 0-298 0 0,0 0-434 0 0,0 0-458 0 0,0 0-226 0 0,0 0-153 0 0,0 0-146 0 0,0 0-53 0 0,0 0-41 0 0,-11-1-29 0 0,-39 0-17 0 0,-24 32 770 0 0,66-26-1150 0 0,1 1 0 0 0,-1 0 0 0 0,2 1 0 0 0,-1-1-1 0 0,1 1 1 0 0,0 0 0 0 0,0 1 0 0 0,1 0 0 0 0,0 0 0 0 0,0 0 0 0 0,1 0 0 0 0,0 0 0 0 0,0 1 0 0 0,1 0-1 0 0,0 0 1 0 0,1 0 0 0 0,0 0 0 0 0,0 0 0 0 0,1 1 0 0 0,0-1 0 0 0,1 7-33 0 0,17 53 269 0 0,-15-66-226 0 0,0 0 0 0 0,1 0 0 0 0,-1-1 0 0 0,1 1-1 0 0,0-1 1 0 0,0 1 0 0 0,0-1 0 0 0,0 0 0 0 0,0-1 0 0 0,1 1 0 0 0,-1 0-1 0 0,1-1 1 0 0,-1 0 0 0 0,1 0 0 0 0,-1 0 0 0 0,1 0 0 0 0,-1 0-1 0 0,1-1 1 0 0,0 1 0 0 0,-1-1 0 0 0,1 0 0 0 0,0 0 0 0 0,0-1 0 0 0,-1 1-1 0 0,1-1 1 0 0,0 0 0 0 0,-1 0 0 0 0,2 0-43 0 0,97-44 905 0 0,37-47-425 0 0,-89 59-420 0 0,53-21-4 0 0,-101 55-56 0 0,0-1 0 0 0,0 1 0 0 0,0 0 0 0 0,0 0 1 0 0,0 0-1 0 0,0 0 0 0 0,0 1 0 0 0,0-1 0 0 0,0 1 0 0 0,-1-1 1 0 0,1 1-1 0 0,0-1 0 0 0,-1 1 0 0 0,0 0 0 0 0,1 0 0 0 0,-1 0 0 0 0,0 0 1 0 0,0 0-1 0 0,0 0 0 0 0,0 0 0 0 0,0 0 0 0 0,-1 0 0 0 0,1 0 1 0 0,0 0-1 0 0,-1 1 0 0 0,0-1 0 0 0,0 0 0 0 0,1 1 0 0 0,-1-1 1 0 0,0 0-1 0 0,-1 0 0 0 0,1 1 0 0 0,0-1 0 0 0,-1 1 0 0 0,2 4 3 0 0,1 31 8 0 0,-2 1-1 0 0,-2 0 1 0 0,-1-1 0 0 0,-6 29-11 0 0,-6 84-29 0 0,16-20 29 0 0,1-68-3 0 0,-3 0 0 0 0,-2 1 0 0 0,-8 29 3 0 0,10-81 3 0 0,-2 0-1 0 0,1 0 1 0 0,-2 0-1 0 0,1-1 1 0 0,-2 1-1 0 0,1-1 1 0 0,-2 0-1 0 0,1 0 1 0 0,-2-1-1 0 0,1 0 1 0 0,-1 0-1 0 0,-1 0 1 0 0,0-1-1 0 0,0 0 1 0 0,-1-1-1 0 0,0 0 1 0 0,-2 2-3 0 0,9-8-1 0 0,-1-1 1 0 0,1 1-1 0 0,-1 0 1 0 0,1-1-1 0 0,-1 0 0 0 0,0 1 1 0 0,1-1-1 0 0,-1 0 1 0 0,0 0-1 0 0,0-1 1 0 0,0 1-1 0 0,0-1 1 0 0,0 1-1 0 0,0-1 1 0 0,1 0-1 0 0,-1 0 0 0 0,0 0 1 0 0,0 0-1 0 0,0-1 1 0 0,0 1-1 0 0,0-1 1 0 0,0 0-1 0 0,0 1 1 0 0,0-2-1 0 0,1 1 0 0 0,-1 0 1 0 0,0 0-1 0 0,1-1 1 0 0,-1 1-1 0 0,1-1 1 0 0,0 0-1 0 0,-1 0 1 0 0,1 0-1 0 0,0 0 0 0 0,0 0 1 0 0,0 0-1 0 0,0-1 1 0 0,1 1-1 0 0,-1-1 1 0 0,1 1-1 0 0,-1-1 1 0 0,1 0-1 0 0,0 1 1 0 0,0-1-1 0 0,0 0 0 0 0,0 0 1 0 0,-4-17-19 0 0,1 0 0 0 0,1 0 0 0 0,1-1 0 0 0,0 1 0 0 0,2-1 0 0 0,0 1 0 0 0,1-1 19 0 0,0 12-8 0 0,2-18-243 0 0,1 0 0 0 0,2 0 0 0 0,0 1 1 0 0,2 0-1 0 0,1 0 0 0 0,1 1 0 0 0,1 0 0 0 0,1 0 0 0 0,2 1 251 0 0,23-36-2503 0 0,-20 36-958 0 0,-6 9-381 0 0,2-5-7788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7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10202 0 0,'0'0'2047'0'0,"0"0"-580"0"0,0 0-387 0 0,0 0-78 0 0,0 0 45 0 0,0 0 22 0 0,0 0-120 0 0,0 0-137 0 0,0 0-8 0 0,0 0-6 0 0,0 0 26 0 0,0 0-21 0 0,0 0-135 0 0,14 0-107 0 0,121 0 1282 0 0,-36-2 268 0 0,-50 1-3582 0 0,-1 0-8751 0 0,-43 1-2299 0 0</inkml:trace>
  <inkml:trace contextRef="#ctx0" brushRef="#br0" timeOffset="813.343">895 144 64 0 0,'0'0'1998'0'0,"0"0"122"0"0,0 0 189 0 0,0 0 86 0 0,0 0-119 0 0,0 0-311 0 0,0 0-388 0 0,0 0-338 0 0,0 0-233 0 0,0 0-177 0 0,0 0-119 0 0,0 0-113 0 0,0 0-83 0 0,12-5-45 0 0,35-11-34 0 0,-47 16-400 0 0,1 0 0 0 0,-1 0 0 0 0,1 0 0 0 0,-1 0 1 0 0,1 0-1 0 0,-1 1 0 0 0,0-1 0 0 0,1 0 0 0 0,-1 0 0 0 0,1 0 0 0 0,-1 1 0 0 0,1-1 0 0 0,-1 0 0 0 0,0 1 1 0 0,1-1-1 0 0,-1 0 0 0 0,0 1 0 0 0,1-1 0 0 0,-1 0 0 0 0,0 1 0 0 0,0-1 0 0 0,1 1 0 0 0,-1-1 1 0 0,0 1-1 0 0,0-1 0 0 0,0 0 0 0 0,1 1 0 0 0,-1-1 0 0 0,0 1 0 0 0,0-1 0 0 0,0 1 0 0 0,0-1 0 0 0,0 1 1 0 0,0-1-1 0 0,0 1 0 0 0,0-1 0 0 0,0 1 0 0 0,0-1 0 0 0,0 1 0 0 0,0-1 0 0 0,-1 1 0 0 0,1-1 0 0 0,0 1 1 0 0,0-1-1 0 0,0 0 0 0 0,-1 1 0 0 0,1-1 0 0 0,0 1 0 0 0,0-1 0 0 0,-1 0 0 0 0,1 1 0 0 0,0-1 0 0 0,-1 0 1 0 0,1 1-1 0 0,-1-1 0 0 0,1 0 0 0 0,0 1 0 0 0,-1-1 0 0 0,1 0 0 0 0,-1 0 0 0 0,1 0 0 0 0,-1 1 1 0 0,1-1-36 0 0,-2 4 349 0 0,-10 18 41 0 0,0-1 1 0 0,-1 0-1 0 0,-1 0 1 0 0,-1-1 0 0 0,-1-1-1 0 0,-1-1 1 0 0,-17 15-391 0 0,16-14 165 0 0,-295 289 831 0 0,277-267-757 0 0,36-41-223 0 0,0 0-2 0 0,4 3 29 0 0,0-1-1 0 0,1 0 0 0 0,-1-1 0 0 0,1 1 0 0 0,-1-1 0 0 0,1 0 0 0 0,-1 0 0 0 0,1 0 1 0 0,0-1-1 0 0,0 0 0 0 0,-1 1 0 0 0,1-2 0 0 0,0 1 0 0 0,0-1 0 0 0,2 0-42 0 0,13 0 95 0 0,169-24 324 0 0,38 14-372 0 0,-177 14-50 0 0,-68-59 725 0 0,-70-120-672 0 0,8-29-124 0 0,75 138-1421 0 0,15 51-3499 0 0,-7 13 2214 0 0,1 0-9209 0 0</inkml:trace>
  <inkml:trace contextRef="#ctx0" brushRef="#br0" timeOffset="1683.287">1350 15 1104 0 0,'0'0'2655'0'0,"0"0"-717"0"0,0 0-436 0 0,0 0-8 0 0,0 0 55 0 0,0 0 8 0 0,0 0-61 0 0,0 0-224 0 0,0 0-257 0 0,0 0-213 0 0,0 0-122 0 0,0 0-47 0 0,0 0-43 0 0,4-3-2 0 0,11-6-11 0 0,-12 6-37 0 0,-3 3-34 0 0,2 26 2413 0 0,-2 5-2570 0 0,-2 0 0 0 0,0 0 0 0 0,-2-1 0 0 0,-2 1 0 0 0,-1-1 0 0 0,-1 0 0 0 0,-1-1 0 0 0,-1 0 0 0 0,-15 27-349 0 0,15-31 132 0 0,-61 159 48 0 0,72-183-161 0 0,0 1 0 0 0,1 0-1 0 0,-1-1 1 0 0,1 1 0 0 0,-1-1 0 0 0,1 0 0 0 0,-1 1 0 0 0,1-1 0 0 0,0 0 0 0 0,-1 0 0 0 0,1 0 0 0 0,0 0-1 0 0,0 0 1 0 0,0-1 0 0 0,0 1 0 0 0,0-1 0 0 0,0 1 0 0 0,0-1 0 0 0,0 1 0 0 0,0-1 0 0 0,0 0 0 0 0,0 0 0 0 0,0 0-1 0 0,0 0 1 0 0,0-1 0 0 0,0 1 0 0 0,0 0 0 0 0,0-1 0 0 0,0 0 0 0 0,0 1 0 0 0,0-1 0 0 0,0 0-19 0 0,11 0 91 0 0,246-32 860 0 0,-251 33-989 0 0,6-1-2531 0 0,-12-3-2547 0 0,-1-2-3786 0 0,-1 2-2990 0 0</inkml:trace>
  <inkml:trace contextRef="#ctx0" brushRef="#br0" timeOffset="2558.004">1818 306 9282 0 0,'0'0'2399'0'0,"0"0"-614"0"0,0 0-388 0 0,0 0-15 0 0,0 0 3 0 0,0 0-92 0 0,0 0-237 0 0,0 0-312 0 0,0 0-244 0 0,0 0-133 0 0,0 0-46 0 0,0 0 14 0 0,7 7 1071 0 0,-29 137 2721 0 0,-11-22-3431 0 0,14-66-554 0 0,-8-3-162 0 0,21-91-2463 0 0,6 11-2870 0 0,0 17 807 0 0,0 5-5220 0 0</inkml:trace>
  <inkml:trace contextRef="#ctx0" brushRef="#br0" timeOffset="3290.001">1750 320 0 0 0,'0'0'661'0'0,"0"0"1272"0"0,0 0 413 0 0,0 0-132 0 0,0 0-250 0 0,0 0-197 0 0,0 0-200 0 0,0 0-137 0 0,0 0-94 0 0,0 0-175 0 0,0 0-188 0 0,0 0-154 0 0,2-4-85 0 0,0 1-625 0 0,-1 0 0 0 0,1 1 0 0 0,0-1-1 0 0,0 1 1 0 0,0 0 0 0 0,0 0-1 0 0,0 0 1 0 0,0 0 0 0 0,1 0 0 0 0,-1 0-1 0 0,1 0 1 0 0,-1 1 0 0 0,1-1 0 0 0,-1 1-1 0 0,1 0 1 0 0,0 0 0 0 0,0 0-1 0 0,0 0 1 0 0,2 0-109 0 0,16-4 437 0 0,-4 0-100 0 0,1 1 0 0 0,-1 0 0 0 0,1 2 0 0 0,-1 0-1 0 0,1 0 1 0 0,0 2 0 0 0,0 0 0 0 0,-1 2 0 0 0,15 2-337 0 0,-30-4 18 0 0,0 1 0 0 0,0 0 0 0 0,0 0 0 0 0,0 0 0 0 0,0 0 0 0 0,-1 1 0 0 0,1-1-1 0 0,0 0 1 0 0,-1 1 0 0 0,1-1 0 0 0,-1 1 0 0 0,1 0 0 0 0,-1-1 0 0 0,0 1 0 0 0,0 0 0 0 0,1 0 0 0 0,-1 0 0 0 0,-1 0 0 0 0,1 0 0 0 0,0 0 0 0 0,0 0 0 0 0,-1 0 0 0 0,1 0 0 0 0,-1 0 0 0 0,0 0 0 0 0,1 1-1 0 0,-1-1 1 0 0,0 0 0 0 0,0 0 0 0 0,-1 0 0 0 0,1 0 0 0 0,0 1 0 0 0,-1-1 0 0 0,1 0 0 0 0,-1 0 0 0 0,0 0 0 0 0,0 0 0 0 0,0 0 0 0 0,0 0 0 0 0,0 0 0 0 0,0 0 0 0 0,0-1 0 0 0,0 1 0 0 0,-1 0-1 0 0,1-1 1 0 0,-2 2-18 0 0,-139 100 498 0 0,141-102-500 0 0,0-1 0 0 0,-1 1 0 0 0,1-1 0 0 0,0 1 0 0 0,0-1 0 0 0,0 1 0 0 0,1 0 0 0 0,-1-1 0 0 0,0 1 0 0 0,0 0 0 0 0,0 0 0 0 0,0 0 1 0 0,1 0-1 0 0,-1 0 0 0 0,0 0 0 0 0,1 0 0 0 0,-1 0 0 0 0,1 0 0 0 0,-1 0 0 0 0,1 0 0 0 0,0 0 0 0 0,-1 0 0 0 0,1 0 0 0 0,0 0 0 0 0,0 1 0 0 0,0-1 0 0 0,-1 0 0 0 0,1 0 0 0 0,0 0 0 0 0,1 0 0 0 0,-1 1 1 0 0,0-1-1 0 0,0 0 0 0 0,0 0 0 0 0,1 0 0 0 0,-1 0 0 0 0,1 0 0 0 0,-1 0 0 0 0,1 0 0 0 0,-1 0 0 0 0,1 0 0 0 0,0 0 0 0 0,-1 0 0 0 0,1 0 0 0 0,0 0 0 0 0,0 0 0 0 0,-1 0 0 0 0,1-1 0 0 0,0 1 0 0 0,0 0 1 0 0,0-1-1 0 0,0 1 0 0 0,0 0 0 0 0,0-1 0 0 0,0 1 0 0 0,0-1 0 0 0,1 0 0 0 0,-1 1 0 0 0,0-1 0 0 0,0 0 0 0 0,0 0 0 0 0,0 0 0 0 0,1 0 2 0 0,9 7 11 0 0,0 0 0 0 0,0 0 0 0 0,-1 1 0 0 0,0 0 0 0 0,0 0 0 0 0,-1 2 0 0 0,0-1 0 0 0,5 8-11 0 0,-11-13 25 0 0,-1-1 0 0 0,0 0 0 0 0,0 1 0 0 0,0-1 0 0 0,0 1 0 0 0,0-1 0 0 0,-1 1 0 0 0,1 0 0 0 0,-1 0 0 0 0,0 0 0 0 0,0 0 0 0 0,-1 0 0 0 0,1 0 0 0 0,-1 0 0 0 0,0 0 0 0 0,0 0 0 0 0,0 0 0 0 0,-1 0 0 0 0,1 0 0 0 0,-1 0-25 0 0,-2 0 52 0 0,0 0 1 0 0,-1-1-1 0 0,0 1 0 0 0,1-1 0 0 0,-1 0 0 0 0,0 0 0 0 0,-1 0 0 0 0,1-1 0 0 0,0 1 1 0 0,-1-1-1 0 0,1 0 0 0 0,-1 0 0 0 0,0-1 0 0 0,0 1 0 0 0,-1-1-52 0 0,5 0 9 0 0,-131 9 269 0 0,95-11-278 0 0,-66-14-1636 0 0,101 15 1038 0 0,-7-3-1610 0 0,7 0-8447 0 0,2 2-1329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0 0 0,'0'0'311'0'0,"0"0"736"0"0,0 0 205 0 0,0 0 7 0 0,0 0-24 0 0,0 0-55 0 0,0 0-73 0 0,0 0-70 0 0,0 0-68 0 0,0 0-34 0 0,2 0 7888 0 0,0 0-4192 0 0,18 0-3114 0 0,232-32 401 0 0,-116 9-1470 0 0,-19 9 381 0 0,-117 14-854 0 0,-60 25-8899 0 0,38-14-1384 0 0,17-7 1067 0 0</inkml:trace>
  <inkml:trace contextRef="#ctx0" brushRef="#br0" timeOffset="421.127">105 192 2593 0 0,'0'0'2375'0'0,"0"0"-531"0"0,0 0-301 0 0,0 0-31 0 0,0 0 27 0 0,0 0-84 0 0,0 0-245 0 0,0 0-292 0 0,0 0-216 0 0,0 0-64 0 0,0 0 25 0 0,0 0 57 0 0,0 0 24 0 0,3 1-21 0 0,36 7 4673 0 0,29-20-3915 0 0,-32 4-863 0 0,149-22 375 0 0,-122 23-893 0 0,-63 7-110 0 0,0 0-10 0 0,0 0-26 0 0,0 0-20 0 0,0 0-37 0 0,0 0-57 0 0,0 16-3478 0 0,0-10-6955 0 0,0-2-1850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7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2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09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4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2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8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5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4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4937 0 0,'0'0'2963'0'0,"0"0"-282"0"0,0 0-113 0 0,0 0-150 0 0,0 0-335 0 0,0 0-421 0 0,0 0-399 0 0,0 0-313 0 0,0 0-200 0 0,0 0-109 0 0,0 0-69 0 0,0 0-67 0 0,0 0-34 0 0,11 11 1377 0 0,57-11-21 0 0,78-29-568 0 0,-48 4-941 0 0,-79 23-869 0 0,-19 18-4258 0 0,-6-9 1072 0 0,1-3-1817 0 0,4-4 4968 0 0,-3 4-11476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4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4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12875 0 0,'0'0'2246'0'0,"0"0"-695"0"0,0 0-342 0 0,0 0-54 0 0,0 0 11 0 0,0 0 38 0 0,0 0-73 0 0,0 0-148 0 0,0 0-155 0 0,0 0-208 0 0,0 0-141 0 0,0 0-92 0 0,0 0-73 0 0,33-8-59 0 0,103-25-62 0 0,1 4-827 0 0,-130 27 168 0 0,-3 1-1187 0 0,-1 0-4049 0 0,-3 1-6166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59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1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100 251 600 0 0,'0'0'1925'0'0,"0"0"-401"0"0,0 0-49 0 0,0 0 196 0 0,0 0-1 0 0,0 0-141 0 0,0 0-195 0 0,0 0-218 0 0,0 0-102 0 0,0 0-25 0 0,0 0-11 0 0,9 1 18 0 0,29 1 0 0 0,12 1 3046 0 0,51 2-1153 0 0,304 2-170 0 0,-423-6-11005 0 0,2 9-2344 0 0,10-10 2079 0 0</inkml:trace>
  <inkml:trace contextRef="#ctx0" brushRef="#br0" timeOffset="384.329">0 490 9722 0 0,'0'0'2430'0'0,"0"0"-748"0"0,0 0-449 0 0,0 0-142 0 0,0 0-99 0 0,0 0-167 0 0,0 0-211 0 0,0 0-168 0 0,0 0-66 0 0,0 0 44 0 0,0 0 196 0 0,0 0 143 0 0,7 1 60 0 0,278-11 5211 0 0,-72-3-5124 0 0,-147 9-811 0 0,-66 4-89 0 0,0 0-15 0 0,0 0-8 0 0,0 0 1 0 0,0 0-8 0 0,0 0 0 0 0,0 0-6 0 0,0 0 9 0 0,0 0-18 0 0,0 0-5 0 0,0 0-6 0 0,0 0-27 0 0,3-11-1507 0 0,11-2-206 0 0,-6 5-1396 0 0,0 0-6373 0 0,-2 4-2565 0 0</inkml:trace>
  <inkml:trace contextRef="#ctx0" brushRef="#br0" timeOffset="1227.351">356 1 1960 0 0,'0'0'2389'0'0,"0"0"-27"0"0,0 0 78 0 0,0 0 21 0 0,0 0-165 0 0,0 0-425 0 0,0 0-497 0 0,0 0-379 0 0,0 0-175 0 0,0 0-70 0 0,0 0-4 0 0,0 0 23 0 0,0 0 19 0 0,-3 0-7 0 0,-6 3 2181 0 0,32 24-895 0 0,6 4-1808 0 0,2-1-1 0 0,2-2 0 0 0,0-2 0 0 0,2 0 1 0 0,1-3-1 0 0,0 0 0 0 0,2-3 0 0 0,0-1 1 0 0,36 11-259 0 0,41 22 44 0 0,-114-52-31 0 0,2 0-8 0 0,-3 0-18 0 0,0 0-3 0 0,0 0 25 0 0,-43 34 689 0 0,-134 91-411 0 0,-77 37-95 0 0,153-75-102 0 0,100-86-96 0 0,1-1 10 0 0,0 0 4 0 0,0 0 1 0 0,0 0 4 0 0,0 0-3 0 0,0 0 3 0 0,0 0 18 0 0,0 0-15 0 0,13-23-1004 0 0,27-13-1851 0 0,-23 24-2075 0 0,-15 11 3879 0 0,7-4-11534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4841 0 0,'0'0'2118'0'0,"0"0"-171"0"0,0 0-25 0 0,0 0 63 0 0,0 0-58 0 0,0 0-316 0 0,0 0-501 0 0,0 0-458 0 0,0 0-294 0 0,0 0-89 0 0,0 0 75 0 0,0 0 132 0 0,0 0 111 0 0,7-1 37 0 0,5 0-257 0 0,0 1-1 0 0,1 0 0 0 0,-1 0 1 0 0,0 2-1 0 0,1-1 1 0 0,-1 1-1 0 0,0 1 1 0 0,0 0-1 0 0,4 3-366 0 0,145 29 1474 0 0,-119-30-1266 0 0,3-5 237 0 0,-45 0-278 0 0,0 0 72 0 0,0 0 69 0 0,0 0 53 0 0,-39-60 1017 0 0,-85-89-1133 0 0,99 99-879 0 0,22 26-7392 0 0,3 20-4062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2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532 145 0 0 0,'0'0'1316'0'0,"0"0"617"0"0,0 0 78 0 0,0 0-245 0 0,0 0-301 0 0,0 0-190 0 0,0 0-79 0 0,0-1-1835 0 0,0-3 12098 0 0,0 4-9671 0 0,0 1-1618 0 0,0-1-8 0 0,0 0 8 0 0,-27 48 1391 0 0,-9 0-1253 0 0,-1-2 0 0 0,-3-1 0 0 0,-31 28-308 0 0,-14 14 189 0 0,-147 151 288 0 0,229-234-452 0 0,3-4-22 0 0,1 0 0 0 0,-1 0 0 0 0,0 0 0 0 0,1 0 0 0 0,-1 0-1 0 0,0 0 1 0 0,1 0 0 0 0,-1 0 0 0 0,0 1 0 0 0,1-1 0 0 0,-1 0 0 0 0,0 0 0 0 0,1 0-1 0 0,-1 1 1 0 0,0-1 0 0 0,0 0 0 0 0,1 0 0 0 0,-1 1 0 0 0,0-1 0 0 0,0 0-1 0 0,1 1 1 0 0,-1-1 0 0 0,0 0 0 0 0,0 1 0 0 0,0-1 0 0 0,0 0 0 0 0,0 1 0 0 0,1-1-1 0 0,-1 0 1 0 0,0 1 0 0 0,0-1 0 0 0,0 0 0 0 0,0 1 0 0 0,0-1 0 0 0,0 0 0 0 0,0 1-1 0 0,0-1 1 0 0,0 1 0 0 0,0-1 0 0 0,0 0 0 0 0,-1 1 0 0 0,1-1 0 0 0,0 0 0 0 0,0 1-1 0 0,0-1 1 0 0,0 0 0 0 0,0 1 0 0 0,-1-1 0 0 0,1 0 0 0 0,0 1 0 0 0,0-1-1 0 0,-1 0 1 0 0,1 0 0 0 0,0 1-3 0 0,188-30 539 0 0,93-1-399 0 0,-224 24-127 0 0,-5 4-7 0 0,-52 2 6 0 0,0 0 10 0 0,0 0 9 0 0,0 0 2 0 0,0 0 7 0 0,0 0 8 0 0,0 0 11 0 0,0 0 17 0 0,0 0 7 0 0,0 0 6 0 0,0 0-14 0 0,-56-78 590 0 0,31 38-659 0 0,1-1 0 0 0,2-1 0 0 0,2-1 0 0 0,-9-29-6 0 0,4-12-124 0 0,25 83 76 0 0,0 1-18 0 0,0 0-12 0 0,0 0-50 0 0,0 0-33 0 0,0 0-31 0 0,0 0-47 0 0,0 0-96 0 0,0 0-71 0 0,0 30-3242 0 0,0-27 2502 0 0,0 8-858 0 0,0-3-6370 0 0,0-5-3299 0 0</inkml:trace>
  <inkml:trace contextRef="#ctx0" brushRef="#br0" timeOffset="562.605">888 1 6001 0 0,'0'0'3244'0'0,"0"0"-1395"0"0,0 0-552 0 0,0 0 68 0 0,0 0 236 0 0,0 0 76 0 0,0 0-222 0 0,0 0-408 0 0,0 0-384 0 0,0 0-226 0 0,0 0-65 0 0,0 0 22 0 0,0 0 58 0 0,7 26 2359 0 0,-3 35-2295 0 0,-2-1 0 0 0,-3 0 0 0 0,-2 1 0 0 0,-4-1 0 0 0,-1 0 0 0 0,-8 20-516 0 0,-27 89 193 0 0,60-169-49 0 0,99-18 579 0 0,87-30-4 0 0,-184 48-626 0 0,-19-1-574 0 0,-8-6-1711 0 0,3 1-626 0 0,4 4-3387 0 0,1-1-5811 0 0</inkml:trace>
  <inkml:trace contextRef="#ctx0" brushRef="#br0" timeOffset="1212.08">1381 417 2745 0 0,'0'0'2649'0'0,"0"0"-212"0"0,0 0-159 0 0,0 0-60 0 0,0 0-106 0 0,0 0-282 0 0,0 0-359 0 0,0 0-322 0 0,0 0-218 0 0,0 0-137 0 0,0 0-57 0 0,0 0-31 0 0,-2-3 2300 0 0,11 128-849 0 0,-8-98-1974 0 0,-2 0 0 0 0,-2 0 0 0 0,0-1 0 0 0,-2 1 0 0 0,-5 19-183 0 0,-7 20 80 0 0,14-83-7025 0 0,4-6-4208 0 0,1 15 1036 0 0</inkml:trace>
  <inkml:trace contextRef="#ctx0" brushRef="#br0" timeOffset="1754.954">1333 410 2345 0 0,'0'0'3898'0'0,"0"0"-1155"0"0,0 0-557 0 0,0 0-87 0 0,0 0-115 0 0,0 0-239 0 0,0 0-406 0 0,0 0-390 0 0,0 0-299 0 0,0 0-164 0 0,0 0-43 0 0,0 0-8 0 0,0 0-7 0 0,18-5 935 0 0,16-2-217 0 0,95-7 120 0 0,-127 15-1256 0 0,0-1-1 0 0,0 1 1 0 0,0-1-1 0 0,0 1 1 0 0,0 0-1 0 0,0 0 1 0 0,0 0-1 0 0,0 0 1 0 0,-1 0-1 0 0,1 0 1 0 0,0 0-1 0 0,0 1 1 0 0,-1-1-1 0 0,1 0 1 0 0,-1 1-1 0 0,0-1 1 0 0,1 1-1 0 0,-1 0 1 0 0,0 0-1 0 0,0-1 1 0 0,0 1-1 0 0,0 0 1 0 0,0 0-1 0 0,0 0 1 0 0,-1 0-1 0 0,1 0 1 0 0,-1 0-1 0 0,1 0 1 0 0,-1 0-1 0 0,0 0 1 0 0,0 0-1 0 0,0 0 1 0 0,0 1-1 0 0,0-1 1 0 0,0 0-1 0 0,0 0 1 0 0,-1 0-1 0 0,1 0 1 0 0,-1 1-10 0 0,-33 76 383 0 0,-48 31-198 0 0,83-107-188 0 0,-1-1 0 0 0,1 0 0 0 0,0 0 0 0 0,0 0 0 0 0,0 0-1 0 0,0 0 1 0 0,1 0 0 0 0,-1 0 0 0 0,0 0 0 0 0,1-1 0 0 0,-1 1 0 0 0,1 0-1 0 0,0-1 1 0 0,-1 1 0 0 0,1-1 0 0 0,0 0 0 0 0,0 1 0 0 0,0-1 0 0 0,0 0-1 0 0,0 0 1 0 0,0 0 0 0 0,1-1 0 0 0,-1 1 0 0 0,0 0 0 0 0,0-1 0 0 0,1 0-1 0 0,-1 1 1 0 0,0-1 0 0 0,0 0 0 0 0,1 0 0 0 0,-1 0 0 0 0,0 0-1 0 0,1-1 1 0 0,-1 1 3 0 0,7 1 7 0 0,20 4-10 0 0,-19-4 5 0 0,-1 0-1 0 0,1 1 1 0 0,-1 0 0 0 0,0 0-1 0 0,1 1 1 0 0,-1 0-1 0 0,0 1 1 0 0,-1 0 0 0 0,1 0-1 0 0,-1 1 1 0 0,6 4-2 0 0,-13-7 14 0 0,0 1 1 0 0,0 0-1 0 0,0-1 1 0 0,-1 1-1 0 0,1 0 0 0 0,-1-1 1 0 0,1 1-1 0 0,-1 0 1 0 0,0 0-1 0 0,0-1 0 0 0,0 1 1 0 0,0 0-1 0 0,-1 0 1 0 0,1-1-1 0 0,-1 1 0 0 0,0 0 1 0 0,1-1-1 0 0,-1 1 1 0 0,0 0-1 0 0,-1-1 0 0 0,1 0 1 0 0,0 1-1 0 0,-1-1 1 0 0,1 0-1 0 0,-1 1 0 0 0,0-1 1 0 0,0 0-1 0 0,0 0 1 0 0,0-1-1 0 0,0 1 0 0 0,0 0 1 0 0,0-1-1 0 0,-1 1 1 0 0,1-1-1 0 0,-2 1-14 0 0,-10 9 9 0 0,1-1 1 0 0,-2 0-1 0 0,1-1 1 0 0,-1-1-1 0 0,-1-1 1 0 0,1 0-1 0 0,-1 0 0 0 0,-1-2 1 0 0,1 0-1 0 0,-1-1 1 0 0,1-1-1 0 0,-1 0 1 0 0,0-1-1 0 0,-1-1 0 0 0,-3-1-9 0 0,20-21-3278 0 0,6 6-3954 0 0,0 11-4261 0 0</inkml:trace>
  <inkml:trace contextRef="#ctx0" brushRef="#br0" timeOffset="5914.339">1827 851 0 0 0,'0'0'1170'0'0,"0"0"145"0"0,0 0 70 0 0,0 0-29 0 0,0 0-15 0 0,8-5-58 0 0,25-17-90 0 0,-27 16 7254 0 0,-8 1-4289 0 0,-34-4-3573 0 0,29 8-554 0 0,0 1 0 0 0,0 1 1 0 0,-1-1-1 0 0,1 1 0 0 0,0 1 1 0 0,0-1-1 0 0,0 1 0 0 0,0 1 0 0 0,1-1 1 0 0,-1 1-1 0 0,0 0 0 0 0,1 0 1 0 0,0 1-1 0 0,0 0 0 0 0,0 0 0 0 0,0 1 1 0 0,1-1-1 0 0,0 1 0 0 0,0 0 1 0 0,0 1-1 0 0,0-1 0 0 0,1 1 0 0 0,0 0 1 0 0,0 0-1 0 0,0 0 0 0 0,1 1 1 0 0,0-1-1 0 0,0 1-31 0 0,3-1 26 0 0,0-1 0 0 0,0 1 1 0 0,0-1-1 0 0,0 1 0 0 0,1-1 1 0 0,0 1-1 0 0,0-1 0 0 0,1 0 0 0 0,0 0 1 0 0,-1 1-1 0 0,2-1 0 0 0,-1 0 0 0 0,1-1 1 0 0,-1 1-1 0 0,1 0 0 0 0,0-1 0 0 0,1 1 1 0 0,-1-1-1 0 0,1 0 0 0 0,0 0 0 0 0,0-1 1 0 0,0 1-1 0 0,1-1 0 0 0,-1 0 0 0 0,1 0 1 0 0,0 0-1 0 0,0-1 0 0 0,0 1 1 0 0,0-1-1 0 0,0 0 0 0 0,0-1 0 0 0,0 1 1 0 0,1-1-1 0 0,-1 0 0 0 0,1-1 0 0 0,-1 1 1 0 0,1-1-1 0 0,-1 0 0 0 0,1 0 0 0 0,-1-1 1 0 0,0 0-1 0 0,1 1 0 0 0,-1-2 0 0 0,0 1 1 0 0,1-1-1 0 0,-1 0 0 0 0,0 0 0 0 0,0 0 1 0 0,0-1-1 0 0,-1 0 0 0 0,1 0 1 0 0,0 0-1 0 0,-1 0 0 0 0,0-1 0 0 0,1 0-26 0 0,3-6 104 0 0,-1 0-1 0 0,0 0 1 0 0,-1 0-1 0 0,0-1 1 0 0,0 0-1 0 0,-1 0 1 0 0,-1-1-1 0 0,0 1 1 0 0,0-1-1 0 0,-1 0 1 0 0,-1 0 0 0 0,0 0-1 0 0,-1 0 1 0 0,0-1-1 0 0,-1 1 1 0 0,0-8-104 0 0,0 19 73 0 0,0 1-46 0 0,0 0-47 0 0,-11 44-798 0 0,11-37 824 0 0,1-1 0 0 0,0 1 0 0 0,1-1 1 0 0,0 0-1 0 0,0 0 0 0 0,0 0 0 0 0,0 1 0 0 0,1-2 0 0 0,0 1 0 0 0,1 0 0 0 0,-1-1 1 0 0,1 1-1 0 0,0-1 0 0 0,0 0 0 0 0,1 0 0 0 0,-1-1 0 0 0,6 4-6 0 0,-5-4 8 0 0,0-1-1 0 0,0 0 0 0 0,1 0 1 0 0,-1-1-1 0 0,1 0 1 0 0,0 0-1 0 0,-1 0 1 0 0,1-1-1 0 0,0 1 0 0 0,0-2 1 0 0,0 1-1 0 0,0 0 1 0 0,0-1-1 0 0,0 0 1 0 0,1-1-1 0 0,-1 1 1 0 0,0-1-1 0 0,0 0 0 0 0,-1-1 1 0 0,1 0-1 0 0,0 1 1 0 0,0-2-1 0 0,-1 1 1 0 0,4-2-8 0 0,126-86 227 0 0,-118 77-217 0 0,1-1 5 0 0,-1-1 0 0 0,-1-1 0 0 0,0 0 0 0 0,-1-1 0 0 0,-1-1 0 0 0,0 0 0 0 0,-1-1 0 0 0,-1-1 1 0 0,-1 0-1 0 0,-1 0 0 0 0,-1-1-15 0 0,-7 17 1 0 0,0 0 1 0 0,-1 0 0 0 0,0 0 0 0 0,1-1-1 0 0,-1 1 1 0 0,-1 0 0 0 0,1 0 0 0 0,-1-1-1 0 0,1 1 1 0 0,-1 0 0 0 0,-1-1-1 0 0,1 1 1 0 0,-1 0 0 0 0,1-1 0 0 0,-1 1-1 0 0,0 0 1 0 0,-1 0 0 0 0,1 0 0 0 0,-1 0-1 0 0,1 0 1 0 0,-1 0 0 0 0,-1 0 0 0 0,-1-2-2 0 0,0 6-30 0 0,0-1 0 0 0,0 2 1 0 0,0-1-1 0 0,-1 0 0 0 0,1 1 1 0 0,0 0-1 0 0,0 0 1 0 0,0 0-1 0 0,0 0 0 0 0,1 1 1 0 0,-1 0-1 0 0,0 0 1 0 0,0 0-1 0 0,1 0 0 0 0,0 0 1 0 0,-1 1-1 0 0,1-1 0 0 0,0 1 1 0 0,0 0-1 0 0,0 0 1 0 0,0 0-1 0 0,1 0 0 0 0,-1 1 1 0 0,1-1 29 0 0,-4 3 0 0 0,-4 4-7 0 0,1 0 1 0 0,0 0-1 0 0,0 1 0 0 0,1 0 1 0 0,0 0-1 0 0,1 1 1 0 0,1 0-1 0 0,0 0 0 0 0,0 1 1 0 0,1 0-1 0 0,1 0 1 0 0,0 0-1 0 0,1 0 1 0 0,0 1-1 0 0,1-1 0 0 0,0 1 1 0 0,1 1 6 0 0,4-8 0 0 0,-1 1 0 0 0,1-1 1 0 0,0 0-1 0 0,1 0 0 0 0,-1 0 1 0 0,1 0-1 0 0,1 0 0 0 0,-1-1 0 0 0,1 0 1 0 0,0 0-1 0 0,1 0 0 0 0,0-1 1 0 0,-1 0-1 0 0,2 0 0 0 0,-1 0 1 0 0,0-1-1 0 0,1 1 0 0 0,0-2 0 0 0,0 1 1 0 0,0-1-1 0 0,1 0 0 0 0,-1-1 1 0 0,1 1-1 0 0,-1-1 0 0 0,1-1 0 0 0,0 0 1 0 0,4 1-1 0 0,3 1 24 0 0,-1-1 0 0 0,1 0-1 0 0,0 0 1 0 0,0-2 0 0 0,0 0 0 0 0,0 0 0 0 0,0-2 0 0 0,0 0 0 0 0,0 0-1 0 0,0-1 1 0 0,-1-1 0 0 0,0-1 0 0 0,1 0 0 0 0,-2-1 0 0 0,1 0 0 0 0,-1-1 0 0 0,0 0-1 0 0,0-1 1 0 0,-1-1 0 0 0,10-8-24 0 0,-9 7 28 0 0,-1 0 0 0 0,0-1 0 0 0,-1-1 0 0 0,0 1 0 0 0,-1-2-1 0 0,0 0 1 0 0,-1 0 0 0 0,-1 0 0 0 0,0-1 0 0 0,0-1 0 0 0,-2 1 0 0 0,0-1 0 0 0,0 0 0 0 0,-1 0-1 0 0,-1-1 1 0 0,-1 0 0 0 0,0 1 0 0 0,-1-1 0 0 0,-1 0 0 0 0,0 0 0 0 0,-2-11-28 0 0,1 25 0 0 0,-1 0-1 0 0,1 0 1 0 0,-1 1 0 0 0,0-1 0 0 0,0 0 0 0 0,0 1 0 0 0,0-1 0 0 0,0 0-1 0 0,0 1 1 0 0,0-1 0 0 0,-1 1 0 0 0,1 0 0 0 0,0-1 0 0 0,-1 1 0 0 0,1 0-1 0 0,-1 0 1 0 0,1 0 0 0 0,-1 0 0 0 0,0 0 0 0 0,1 0 0 0 0,-1 0 0 0 0,0 1-1 0 0,0-1 1 0 0,0 1 0 0 0,0-1 0 0 0,1 1 0 0 0,-1 0 0 0 0,0-1 0 0 0,0 1-1 0 0,0 0 1 0 0,0 0 0 0 0,0 1 0 0 0,0-1 0 0 0,0 0 0 0 0,0 1 0 0 0,1-1 0 0 0,-1 1-1 0 0,0-1 1 0 0,0 1 0 0 0,0 0 0 0 0,1 0 0 0 0,-1 0 0 0 0,1 0 0 0 0,-1 0-1 0 0,0 0 1 0 0,1 0 0 0 0,0 0 0 0 0,-1 1 0 0 0,1-1 0 0 0,0 1 0 0 0,0-1-1 0 0,-1 1 1 0 0,1-1 0 0 0,0 1 0 0 0,1 0 0 0 0,-1-1 0 0 0,0 1 0 0 0,0 0 0 0 0,-9 9-10 0 0,-1 0 0 0 0,2 1 0 0 0,0 0 0 0 0,0 0 0 0 0,1 1 0 0 0,1 0 0 0 0,0 1 0 0 0,0 0 0 0 0,2 0 0 0 0,0 0 1 0 0,0 0-1 0 0,1 1 0 0 0,1 0 0 0 0,1 0 0 0 0,0 0 0 0 0,0 3 10 0 0,2-10-6 0 0,-1 0 0 0 0,1 0 0 0 0,1 0 0 0 0,0 0 0 0 0,0 0 0 0 0,0 0 0 0 0,1 0 0 0 0,0-1 0 0 0,0 1 0 0 0,1-1 0 0 0,0 1 0 0 0,1-1 0 0 0,-1 0 0 0 0,1 0 0 0 0,1 0 0 0 0,-1-1 0 0 0,1 1 1 0 0,1-1-1 0 0,-1 0 0 0 0,1-1 0 0 0,4 4 6 0 0,-1-1-10 0 0,1-1 0 0 0,0 0 0 0 0,1-1 0 0 0,0 0 0 0 0,0 0 0 0 0,0-1 0 0 0,1-1 0 0 0,-1 0 0 0 0,1 0 0 0 0,1-1 10 0 0,44-4-4508 0 0,-52-2-2787 0 0,-2-1-5100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294 277 0 0 0,'0'0'767'0'0,"0"0"660"0"0,0 0 424 0 0,0 0 263 0 0,0 0 157 0 0,0 0-15 0 0,0 0-158 0 0,0 0-255 0 0,0 0-329 0 0,0 0-359 0 0,0 0-300 0 0,0 0-189 0 0,-4-7-112 0 0,-11-20-61 0 0,4 36 825 0 0,-3 21-948 0 0,1 0 0 0 0,2 0 1 0 0,1 1-1 0 0,2 1 0 0 0,1-1 0 0 0,1 1 1 0 0,2 1-1 0 0,0 16-370 0 0,3-38 30 0 0,0 0-1 0 0,1 0 1 0 0,0 0 0 0 0,1 0 0 0 0,1 0-1 0 0,0 0 1 0 0,0 0 0 0 0,1 0 0 0 0,0 0-1 0 0,1-1 1 0 0,0 1 0 0 0,0-1 0 0 0,1 0-1 0 0,1-1 1 0 0,0 1 0 0 0,0-1 0 0 0,1 0 0 0 0,0 0-1 0 0,1 0-29 0 0,-3-6 45 0 0,0 0 0 0 0,0-1-1 0 0,0 1 1 0 0,1-1 0 0 0,-1 0 0 0 0,0-1-1 0 0,1 1 1 0 0,-1-1 0 0 0,1 0 0 0 0,0 0-1 0 0,-1-1 1 0 0,1 1 0 0 0,0-1-1 0 0,-1-1 1 0 0,1 1 0 0 0,0-1 0 0 0,-1 0-1 0 0,1 0 1 0 0,-1-1 0 0 0,1 0-1 0 0,-1 1 1 0 0,0-2 0 0 0,1 1 0 0 0,-1-1-1 0 0,0 0 1 0 0,-1 0 0 0 0,1 0 0 0 0,0-1-45 0 0,19-18 104 0 0,-1-1 0 0 0,0-1 0 0 0,-2-2 0 0 0,-1 0-1 0 0,-1-1 1 0 0,-1-1 0 0 0,-1 0 0 0 0,-2-2 0 0 0,3-10-104 0 0,-5 16 18 0 0,6-13 14 0 0,-1 0 0 0 0,-2-1 1 0 0,-2 0-1 0 0,-2-1 0 0 0,-1-1 0 0 0,-2 0 0 0 0,-2 0 0 0 0,1-26-32 0 0,-7 60 23 0 0,-1 5-11 0 0,1-1 1 0 0,-1 1-1 0 0,1-1 1 0 0,-1 1-1 0 0,0-1 0 0 0,0 1 1 0 0,0-1-1 0 0,1 0 1 0 0,-2 1-1 0 0,1-1 1 0 0,0 1-1 0 0,0-1 0 0 0,0 1 1 0 0,-1-1-1 0 0,1 1 1 0 0,0-1-1 0 0,-1 1 1 0 0,0 0-1 0 0,1-1 0 0 0,-1 1 1 0 0,0-1-1 0 0,0 1 1 0 0,0 0-1 0 0,1 0 1 0 0,-1 0-1 0 0,-1-1 0 0 0,1 1 1 0 0,0 0-1 0 0,-1 0-12 0 0,-6 27 11 0 0,-2 11 74 0 0,2 1 0 0 0,1 0 0 0 0,2 0 0 0 0,1 1 0 0 0,3-1 0 0 0,1 1 0 0 0,1-1 0 0 0,5 22-85 0 0,28 156 443 0 0,-1-46-310 0 0,-32-166-1505 0 0,0 7 3487 0 0,-1-8-7242 0 0,1 1-6715 0 0,-1-4 46 0 0</inkml:trace>
  <inkml:trace contextRef="#ctx0" brushRef="#br0" timeOffset="336.765">920 557 10466 0 0,'0'0'2881'0'0,"0"0"-1038"0"0,0 0-712 0 0,0 0-259 0 0,0 0 70 0 0,0 0 134 0 0,0 0 35 0 0,0 0-106 0 0,0 0-201 0 0,0 0-193 0 0,0 0-129 0 0,0 0-61 0 0,0 0-80 0 0,4 30-66 0 0,16 93-59 0 0,-6 11 172 0 0,-10-39-1127 0 0,-4-94 158 0 0,0-1-383 0 0,0 0-621 0 0,0 0-1010 0 0,0 0-2810 0 0,0 0-5703 0 0</inkml:trace>
  <inkml:trace contextRef="#ctx0" brushRef="#br0" timeOffset="1125.528">1118 678 4153 0 0,'0'0'2139'0'0,"0"0"-555"0"0,0 0-349 0 0,0 0-78 0 0,0 0 89 0 0,0 0 145 0 0,0 0 7 0 0,0 0-115 0 0,0 0-197 0 0,0 0-232 0 0,0 0-136 0 0,0 0-65 0 0,0 0-48 0 0,20-3-17 0 0,132-29 1180 0 0,-51 16-754 0 0,-190-28 383 0 0,43 8-1162 0 0,46 36-223 0 0,0 0-1 0 0,1 1 1 0 0,-1-1 0 0 0,0 0 0 0 0,0 1 0 0 0,0-1-1 0 0,0 1 1 0 0,0-1 0 0 0,0 0 0 0 0,0 1-1 0 0,0-1 1 0 0,0 0 0 0 0,0 1 0 0 0,0-1-1 0 0,0 1 1 0 0,-1-1 0 0 0,1 0 0 0 0,0 1-1 0 0,0-1 1 0 0,0 0 0 0 0,0 1 0 0 0,-1-1 0 0 0,1 0-1 0 0,0 1 1 0 0,0-1 0 0 0,-1 0 0 0 0,1 1-1 0 0,0-1 1 0 0,0 0 0 0 0,-1 0 0 0 0,1 0-1 0 0,0 1 1 0 0,-1-1 0 0 0,1 0 0 0 0,0 0 0 0 0,-1 0-1 0 0,1 1 1 0 0,0-1 0 0 0,-1 0 0 0 0,1 0-1 0 0,-1 0 1 0 0,1 0 0 0 0,0 0 0 0 0,-1 0-1 0 0,1 0 1 0 0,-1 0 0 0 0,1 0 0 0 0,0 0 0 0 0,-1 0-1 0 0,1 0 1 0 0,0 0 0 0 0,-1 0 0 0 0,1-1-1 0 0,0 1 1 0 0,-1 0 0 0 0,1 0 0 0 0,-1 0-1 0 0,1 0 1 0 0,0-1 0 0 0,0 1 0 0 0,-1 0-1 0 0,1 0 1 0 0,-1-1-12 0 0,3 46 66 0 0,-1-37 16 0 0,9 223 189 0 0,-20-176-214 0 0,10-54-67 0 0,0-1 4 0 0,0 0 18 0 0,0 0 6 0 0,77-88 611 0 0,8-16-573 0 0,-82 99-861 0 0,16-40 2058 0 0,-15 28-5426 0 0,-3 0-6759 0 0,-1 13-831 0 0</inkml:trace>
  <inkml:trace contextRef="#ctx0" brushRef="#br0" timeOffset="1504.431">1599 494 11690 0 0,'0'0'2326'0'0,"0"0"-533"0"0,0 0-308 0 0,0 0-108 0 0,0 0-80 0 0,0 0-92 0 0,0 0-169 0 0,0 0-177 0 0,0 0-175 0 0,0 0-100 0 0,0 0-81 0 0,0 0-86 0 0,22-11-84 0 0,69-33-88 0 0,-28 29 107 0 0,-62 17-343 0 0,1-1 0 0 0,-1 1 0 0 0,1 0 0 0 0,-1-1 0 0 0,1 1 0 0 0,-1 0 0 0 0,0 0 0 0 0,0 0 0 0 0,0 0 0 0 0,0 0 0 0 0,0 0 0 0 0,-1 0 0 0 0,1 0 0 0 0,0 0 0 0 0,-1 1 0 0 0,0-1 0 0 0,1 0 0 0 0,-1 0 0 0 0,0 0 0 0 0,0 1 0 0 0,0-1 1 0 0,-1 0-1 0 0,1 0 0 0 0,0 0 0 0 0,-1 0 0 0 0,0 1 0 0 0,1-1 0 0 0,-1 0 0 0 0,0 0 0 0 0,0 0 0 0 0,0 0 0 0 0,0 0-9 0 0,-98 170 243 0 0,98-170-236 0 0,0-1 1 0 0,0 1 0 0 0,0 0 0 0 0,1 0 0 0 0,-1 0-1 0 0,1-1 1 0 0,-1 1 0 0 0,1 0 0 0 0,0 0-1 0 0,-1 0 1 0 0,1 0 0 0 0,0 0 0 0 0,0 0-1 0 0,0 0 1 0 0,1-1 0 0 0,-1 1 0 0 0,0 0-1 0 0,1 0 1 0 0,-1 0 0 0 0,1 0 0 0 0,0-1 0 0 0,-1 1-1 0 0,1 0 1 0 0,0 0 0 0 0,0-1 0 0 0,0 1-1 0 0,0-1 1 0 0,1 1 0 0 0,-1-1 0 0 0,0 1-1 0 0,1-1 1 0 0,-1 0 0 0 0,1 0 0 0 0,-1 0-1 0 0,1 0 1 0 0,-1 0 0 0 0,1 0 0 0 0,0 0 0 0 0,-1 0-1 0 0,1 0 1 0 0,0-1 0 0 0,0 1 0 0 0,0-1-1 0 0,0 1 1 0 0,1-1-8 0 0,163 7-681 0 0,-165-7-436 0 0,-1 0-1354 0 0,-1 0-3797 0 0,-2 0-5981 0 0</inkml:trace>
  <inkml:trace contextRef="#ctx0" brushRef="#br0" timeOffset="2071.75">71 1003 7898 0 0,'0'0'2954'0'0,"0"0"-1057"0"0,0 0-659 0 0,0 0-163 0 0,0 0-7 0 0,0 0-6 0 0,0 0-15 0 0,0 0-6 0 0,0 0-43 0 0,0 0-19 0 0,0 0-87 0 0,0 0-191 0 0,0 0-133 0 0,6 16-105 0 0,21 54-77 0 0,-22-57-259 0 0,-1 1 0 0 0,-1 0 0 0 0,0 0 1 0 0,-1 0-1 0 0,0 0 0 0 0,-2 0 0 0 0,1 1 1 0 0,-2 9-128 0 0,0 3 39 0 0,1 79 30 0 0,0-61-2465 0 0,0-44 1244 0 0,0-1-566 0 0,0 0-1020 0 0,0 0-1675 0 0,0 0-1660 0 0,0 0-830 0 0</inkml:trace>
  <inkml:trace contextRef="#ctx0" brushRef="#br0" timeOffset="2643.157">1 1028 6745 0 0,'0'0'2032'0'0,"0"0"-309"0"0,0 0-143 0 0,0 0-76 0 0,0 0-114 0 0,0 0-183 0 0,0 0-252 0 0,0 0-202 0 0,0 0-89 0 0,0 0-69 0 0,0 0-69 0 0,0 0 3 0 0,0 0-2 0 0,23-5-10 0 0,109-27 438 0 0,-123 30-862 0 0,0 0 0 0 0,0 1 0 0 0,0 0-1 0 0,0 0 1 0 0,1 1 0 0 0,-1 0 0 0 0,0 0 0 0 0,1 1-1 0 0,-1 1 1 0 0,0-1 0 0 0,0 2 0 0 0,0-1 0 0 0,0 1 0 0 0,-1 0-1 0 0,7 4-92 0 0,-13-5 29 0 0,-1 1 1 0 0,0-1-1 0 0,0 1 0 0 0,-1-1 0 0 0,1 1 0 0 0,0-1 0 0 0,-1 1 0 0 0,0-1 0 0 0,1 1 0 0 0,-1-1 0 0 0,0 1 0 0 0,0 0 0 0 0,-1-1 1 0 0,1 1-1 0 0,0-1 0 0 0,-1 1 0 0 0,0-1 0 0 0,1 1 0 0 0,-1-1 0 0 0,0 1 0 0 0,0-1 0 0 0,0 0 0 0 0,-1 1 0 0 0,1-1 0 0 0,-1 0 1 0 0,0 0-30 0 0,-7 14 107 0 0,5-12-96 0 0,1 0-1 0 0,0 0 1 0 0,1 0 0 0 0,-1 1 0 0 0,1-1-1 0 0,0 1 1 0 0,0-1 0 0 0,0 1 0 0 0,1 0 0 0 0,0-1-1 0 0,-1 1 1 0 0,2 0 0 0 0,-1 0 0 0 0,1 0-1 0 0,-1 0 1 0 0,1 0 0 0 0,1 0 0 0 0,-1 0 0 0 0,1 1-11 0 0,1-2 4 0 0,1-1 0 0 0,-1 1 0 0 0,1-1 0 0 0,0 0 0 0 0,0 0 0 0 0,0 0 0 0 0,0 0 0 0 0,1-1 0 0 0,-1 0 0 0 0,1 1 0 0 0,-1-1 0 0 0,1 0 0 0 0,0-1 0 0 0,0 1 0 0 0,0 0 0 0 0,0-1 0 0 0,0 0 0 0 0,2 0-4 0 0,23 11 53 0 0,-21-8-32 0 0,-5-3 13 0 0,0 0 1 0 0,0 1-1 0 0,1-1 0 0 0,-1 1 1 0 0,0-1-1 0 0,0 1 1 0 0,0 0-1 0 0,0 0 0 0 0,-1 1 1 0 0,1-1-1 0 0,-1 1 0 0 0,1-1 1 0 0,-1 1-1 0 0,0 0 0 0 0,0 0 1 0 0,0 0-1 0 0,0 0 1 0 0,0 0-1 0 0,-1 0 0 0 0,1 0 1 0 0,-1 0-1 0 0,0 1 0 0 0,0-1 1 0 0,0 1-1 0 0,-1-1 0 0 0,1 1 1 0 0,-1-1-1 0 0,0 1 1 0 0,0 0-35 0 0,-1 1 46 0 0,-1-1 0 0 0,1 0 0 0 0,-1 1 0 0 0,0-1 0 0 0,0 0 0 0 0,-1-1 0 0 0,1 1 0 0 0,-1 0 0 0 0,0-1 0 0 0,0 1 0 0 0,0-1 0 0 0,0 0 0 0 0,0 0 0 0 0,-1 0 0 0 0,0 0 0 0 0,1-1 0 0 0,-1 1 1 0 0,0-1-1 0 0,0 0 0 0 0,-3 1-46 0 0,-9 7 31 0 0,5-4-95 0 0,-1 1 1 0 0,0-2-1 0 0,0 0 0 0 0,-1 0 1 0 0,0-1-1 0 0,1 0 1 0 0,-1-2-1 0 0,0 1 1 0 0,0-1-1 0 0,-1-1 0 0 0,1-1 1 0 0,-12 0 63 0 0,8-26-4391 0 0,21 4-7308 0 0,1 15 1794 0 0</inkml:trace>
  <inkml:trace contextRef="#ctx0" brushRef="#br0" timeOffset="2956.552">540 1268 7874 0 0,'0'0'2615'0'0,"0"0"-703"0"0,0 0-414 0 0,0 0-182 0 0,0 0-174 0 0,0 0-227 0 0,0 0-252 0 0,0 0-213 0 0,0 0-119 0 0,0 0-52 0 0,0 0-13 0 0,0 0 5 0 0,0 0 11 0 0,8 20 42 0 0,23 61 33 0 0,-31-80-341 0 0,0 0 0 0 0,0 0 0 0 0,1 0 0 0 0,-1 0 0 0 0,0-1 1 0 0,0 1-1 0 0,1 0 0 0 0,-1 0 0 0 0,0 0 0 0 0,1 0 0 0 0,-1 0 0 0 0,1-1 0 0 0,-1 1 0 0 0,1 0 0 0 0,-1 0 0 0 0,1-1 1 0 0,0 1-1 0 0,-1 0 0 0 0,1-1 0 0 0,0 1 0 0 0,-1 0 0 0 0,1-1 0 0 0,0 1 0 0 0,0-1 0 0 0,0 0 0 0 0,0 1 0 0 0,-1-1 1 0 0,1 0-1 0 0,0 1 0 0 0,0-1 0 0 0,0 0 0 0 0,0 0 0 0 0,0 0 0 0 0,0 0 0 0 0,0 1 0 0 0,0-2 0 0 0,0 1 0 0 0,0 0 1 0 0,0 0-1 0 0,0 0-16 0 0,4-1 172 0 0,-2 1-96 0 0,0-1 0 0 0,1 1 1 0 0,-1-1-1 0 0,0 0 0 0 0,0 0 0 0 0,0 0 0 0 0,0-1 0 0 0,0 1 0 0 0,0-1 0 0 0,0 0 1 0 0,0 1-1 0 0,0-1 0 0 0,-1-1 0 0 0,1 1 0 0 0,-1 0 0 0 0,1 0 0 0 0,-1-1 0 0 0,0 0 0 0 0,0 1 1 0 0,0-1-1 0 0,-1 0 0 0 0,1 0 0 0 0,0 0 0 0 0,-1 0 0 0 0,0 0 0 0 0,0 0 0 0 0,0 0 0 0 0,0-1 1 0 0,0 1-1 0 0,-1 0 0 0 0,0-1 0 0 0,1 1 0 0 0,-1 0 0 0 0,0-1 0 0 0,-1 1 0 0 0,1 0 1 0 0,0-1-1 0 0,-1 1 0 0 0,0 0 0 0 0,-1-3-76 0 0,1 3-19 0 0,0 1 0 0 0,0 0 0 0 0,0 0 0 0 0,0 0-1 0 0,-1 0 1 0 0,1 0 0 0 0,-1 0 0 0 0,1 1 0 0 0,-1-1 0 0 0,0 0 0 0 0,0 1 0 0 0,0-1 0 0 0,0 1 0 0 0,0 0 0 0 0,0-1 0 0 0,0 1-1 0 0,0 0 1 0 0,0 0 0 0 0,0 1 0 0 0,-1-1 0 0 0,1 0 0 0 0,0 1 0 0 0,-1-1 0 0 0,1 1 0 0 0,-1 0 0 0 0,1 0 0 0 0,0 0-1 0 0,-1 0 1 0 0,1 0 19 0 0,-31 0-6127 0 0,16 1-2319 0 0,9-1-783 0 0</inkml:trace>
  <inkml:trace contextRef="#ctx0" brushRef="#br0" timeOffset="3487.584">846 1054 7666 0 0,'0'0'2552'0'0,"0"0"-278"0"0,0 0-170 0 0,0 0-119 0 0,0 0-237 0 0,0 0-373 0 0,0 0-388 0 0,0 0-297 0 0,0 0-198 0 0,0 0-128 0 0,0 0-71 0 0,0 0 47 0 0,0 0 64 0 0,0 6 71 0 0,20 227 2340 0 0,-31-152-2683 0 0,29-111-129 0 0,-10 22-13 0 0,0 0 0 0 0,1 1-1 0 0,0 0 1 0 0,1 0 0 0 0,-1 1 0 0 0,1 1-1 0 0,0-1 1 0 0,1 2 0 0 0,-1-1 0 0 0,1 1-1 0 0,0 1 1 0 0,0 0 0 0 0,0 1 0 0 0,0 0-1 0 0,0 0 1 0 0,1 1 0 0 0,-1 1 0 0 0,0 0-1 0 0,1 1 11 0 0,-8 0 2 0 0,-1 0 0 0 0,0 0 0 0 0,0 1 0 0 0,0 0 0 0 0,0-1 0 0 0,-1 1 0 0 0,1 0 0 0 0,0 1-1 0 0,-1-1 1 0 0,1 0 0 0 0,-1 1 0 0 0,0-1 0 0 0,0 1 0 0 0,0 0 0 0 0,0 0 0 0 0,0 0 0 0 0,-1 0 0 0 0,1 0 0 0 0,-1 0-1 0 0,0 0 1 0 0,0 0 0 0 0,0 0 0 0 0,0 1 0 0 0,0-1 0 0 0,-1 0 0 0 0,0 1 0 0 0,1-1 0 0 0,-1 1 0 0 0,-1-1-1 0 0,1 0 1 0 0,0 1 0 0 0,-1-1 0 0 0,0 0 0 0 0,1 1 0 0 0,-2-1-2 0 0,-1 2 12 0 0,-1 0 0 0 0,0-1 0 0 0,0 1 0 0 0,0-1 0 0 0,0 0 1 0 0,-1-1-1 0 0,0 1 0 0 0,0-1 0 0 0,0 0 0 0 0,0 0 0 0 0,0 0 0 0 0,-1-1 0 0 0,1 0 0 0 0,-1 0 0 0 0,0 0 0 0 0,-3 0-12 0 0,-4 2-27 0 0,4 0-26 0 0,0-1 0 0 0,-1 0-1 0 0,1 0 1 0 0,-1-1-1 0 0,0-1 1 0 0,1 1-1 0 0,-1-2 1 0 0,0 1 0 0 0,0-1-1 0 0,0-1 1 0 0,0 0-1 0 0,0 0 1 0 0,0-1 53 0 0,-11-16-2897 0 0,18 9-992 0 0,1-1-3900 0 0,2 3-3679 0 0</inkml:trace>
  <inkml:trace contextRef="#ctx0" brushRef="#br0" timeOffset="5651.874">376 89 0 0 0,'0'0'169'0'0,"0"0"406"0"0,0 0 32 0 0,3-9-35 0 0,13-44 822 0 0,-12 26 15027 0 0,-23 61-15161 0 0,-28 62-225 0 0,2-5-407 0 0,21 6 96 0 0,22-82-365 0 0,3-13-3442 0 0,0-1-3364 0 0,1-1-4886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4 4153 0 0,'0'0'2412'0'0,"0"0"-563"0"0,0 0-118 0 0,0 0 171 0 0,0 0 87 0 0,0 0-167 0 0,0 0-350 0 0,0 0-333 0 0,0 0-221 0 0,0 0-83 0 0,0 0-41 0 0,0 0-8 0 0,0 0 41 0 0,-2 9-36 0 0,-48 100 1157 0 0,-135 91-957 0 0,127-143-907 0 0,-23 16 28 0 0,81-72-112 0 0,-1-1 0 0 0,0 1 0 0 0,1-1 0 0 0,-1 1 0 0 0,1 0 0 0 0,-1-1 0 0 0,1 1 0 0 0,-1 0 0 0 0,1-1 0 0 0,-1 1-1 0 0,1 0 1 0 0,0 0 0 0 0,-1-1 0 0 0,1 1 0 0 0,0 0 0 0 0,0 0 0 0 0,-1 0 0 0 0,1-1 0 0 0,0 1 0 0 0,0 0 0 0 0,0 0 0 0 0,0 0 0 0 0,0-1 0 0 0,0 1 0 0 0,0 0 0 0 0,1 0 0 0 0,-1 0 0 0 0,0 0 0 0 0,0-1-1 0 0,0 1 1 0 0,1 0 0 0 0,-1 0 0 0 0,1-1 0 0 0,-1 1 0 0 0,0 0 0 0 0,1-1 0 0 0,-1 1 0 0 0,1 0 0 0 0,0-1 0 0 0,-1 1 0 0 0,1-1 0 0 0,-1 1 0 0 0,1-1 0 0 0,0 1 0 0 0,-1-1 0 0 0,1 1 0 0 0,0-1 0 0 0,0 0 0 0 0,-1 1-1 0 0,1-1 1 0 0,0 0 0 0 0,0 0 0 0 0,0 1 0 0 0,13 7 60 0 0,1-1-1 0 0,0-1 0 0 0,0 0 0 0 0,0-1 1 0 0,0 0-1 0 0,1-1 0 0 0,0-1 0 0 0,0 0 1 0 0,0-2-1 0 0,0 1 0 0 0,0-2 0 0 0,9-1-59 0 0,5 3 94 0 0,32 0 51 0 0,151 21 252 0 0,-161-15-341 0 0,-4-1-1 0 0,-18-6-60 0 0,-29-1 17 0 0,-1 0 14 0 0,0 0 28 0 0,0 0 28 0 0,0 0 50 0 0,0 0-9 0 0,0 0 10 0 0,0 0 9 0 0,0 0-4 0 0,0 0 3 0 0,0 0-15 0 0,0 0-20 0 0,-2-15-55 0 0,0 0 1 0 0,-2 0-1 0 0,1 1 1 0 0,-2-1-1 0 0,0 1 1 0 0,-1 0-1 0 0,0 1 1 0 0,-1-1-1 0 0,-4-6-51 0 0,-3-6 22 0 0,-32-56-6 0 0,-3 3 1 0 0,-4 2-1 0 0,-31-32-16 0 0,57 59-821 0 0,61 47-1374 0 0,-26 3 1541 0 0,41 1-2577 0 0,-16 1-7025 0 0,-19-1-1965 0 0</inkml:trace>
  <inkml:trace contextRef="#ctx0" brushRef="#br0" timeOffset="748.054">990 19 0 0 0,'0'0'379'0'0,"0"0"961"0"0,0 0 458 0 0,0 0 81 0 0,0 0-137 0 0,0 0-345 0 0,0 0-354 0 0,0 0-171 0 0,0 0-62 0 0,0 0-43 0 0,0 0-47 0 0,1-3-41 0 0,5-9-13 0 0,-4 9 16 0 0,-2 3 57 0 0,0 1 1077 0 0,3 4 8119 0 0,-2-4-9422 0 0,0 1-459 0 0,1-1 0 0 0,-1 1 0 0 0,0-1 0 0 0,0 1 0 0 0,0 0 0 0 0,0-1 0 0 0,0 1 1 0 0,0 0-1 0 0,0 0 0 0 0,0 0 0 0 0,-1 0 0 0 0,1 0 0 0 0,-1 0 0 0 0,1 0 0 0 0,-1 0 1 0 0,0 0-1 0 0,0 0 0 0 0,0 0 0 0 0,0 0 0 0 0,0 0 0 0 0,-1 0 0 0 0,1 0 0 0 0,0 0 1 0 0,-1 0-1 0 0,0 2-54 0 0,0 5 143 0 0,-3 23-77 0 0,-2 1 1 0 0,-1-1 0 0 0,-2-1-1 0 0,-1 1 1 0 0,-1-2-1 0 0,-2 1 1 0 0,-3 2-67 0 0,0 3 37 0 0,5-12-35 0 0,1 0-1 0 0,1 0 1 0 0,2 1 0 0 0,0 0 0 0 0,1 1 0 0 0,2-1 0 0 0,0 1-1 0 0,2 3-1 0 0,50-14 114 0 0,140-43 383 0 0,-151 20-415 0 0,194-19 294 0 0,-231 27-356 0 0,0 0 5 0 0,0 0 2 0 0,0 0-14 0 0,0 0-4 0 0,0 0-19 0 0,0 0 0 0 0,0 0 26 0 0,0 0 4 0 0,0 0 10 0 0,0 0-1 0 0,0 0-10 0 0,0-3-3 0 0,0 3-6 0 0,0 0-23 0 0,-16-19-2366 0 0,2 9-4189 0 0,13 9 5322 0 0,-3-3-11227 0 0</inkml:trace>
  <inkml:trace contextRef="#ctx0" brushRef="#br0" timeOffset="1678.404">1516 590 9834 0 0,'0'0'1945'0'0,"0"0"-493"0"0,0 0-260 0 0,0 0 75 0 0,0 0 25 0 0,0 0-171 0 0,0 0-312 0 0,0 0-217 0 0,0 0-78 0 0,0 0 27 0 0,0 0 58 0 0,0 0-83 0 0,0 0-73 0 0,3 17-59 0 0,14 127 699 0 0,-17-129-938 0 0,1-7-78 0 0,0-1-1 0 0,-1 1 1 0 0,0 0 0 0 0,-1-1 0 0 0,1 1 0 0 0,-2 0 0 0 0,1-1 0 0 0,-1 1 0 0 0,0-1 0 0 0,0 0 0 0 0,-1 1-1 0 0,0-1 1 0 0,-1 0 0 0 0,-3 6-67 0 0,6-13 32 0 0,0 1 0 0 0,0 0 0 0 0,0-1 0 0 0,1 1 0 0 0,-1 0 0 0 0,0-1 0 0 0,0 0 0 0 0,0 1 0 0 0,0-1 0 0 0,0 1 0 0 0,0-1 0 0 0,-1 0 0 0 0,1 0 0 0 0,0 0 0 0 0,0 0 0 0 0,0 0 0 0 0,0 0 0 0 0,0 0 0 0 0,0 0 0 0 0,0 0 0 0 0,0 0 0 0 0,0 0 0 0 0,0-1 0 0 0,0 1 0 0 0,0 0 0 0 0,0-1 0 0 0,0 1 0 0 0,0-1 0 0 0,0 1 0 0 0,0-1 0 0 0,0 1 0 0 0,0-1 0 0 0,0 0 1 0 0,1 0-1 0 0,-1 1 0 0 0,0-1 0 0 0,0 0 0 0 0,1 0 0 0 0,-1 0 0 0 0,1 0 0 0 0,-1 0 0 0 0,1 0 0 0 0,-1 0 0 0 0,1 0 0 0 0,-1 0 0 0 0,1 0 0 0 0,0 0 0 0 0,0 0 0 0 0,-1 0 0 0 0,1 0 0 0 0,0 0 0 0 0,0 0 0 0 0,0 0 0 0 0,0 0 0 0 0,0 0 0 0 0,0 0 0 0 0,1 0 0 0 0,-1 0 0 0 0,0-1-32 0 0,2-12 16 0 0,0 0 0 0 0,1 1 0 0 0,0-1 1 0 0,1 1-1 0 0,0 0 0 0 0,1 0 0 0 0,1 0 0 0 0,0 1 1 0 0,1-1-1 0 0,0 1 0 0 0,1 1 0 0 0,0 0 0 0 0,1 0 1 0 0,0 0-1 0 0,0 1 0 0 0,1 1 0 0 0,1 0 1 0 0,0 0-1 0 0,2-1-16 0 0,4-5 6 0 0,1 1 1 0 0,0 0 0 0 0,1 2 0 0 0,0 0 0 0 0,1 1-1 0 0,1 1 1 0 0,-1 1 0 0 0,2 1 0 0 0,-1 1-1 0 0,1 0 1 0 0,0 2 0 0 0,0 0 0 0 0,1 2-1 0 0,-1 1 1 0 0,9 0-7 0 0,-27 2 7 0 0,0 1-1 0 0,0-1 1 0 0,0 1-1 0 0,0 0 1 0 0,0 0-1 0 0,-1 1 1 0 0,1-1-1 0 0,0 1 1 0 0,-1 0-1 0 0,1 0 1 0 0,-1 0-1 0 0,0 0 1 0 0,0 0-1 0 0,0 1 1 0 0,0 0-1 0 0,0-1 1 0 0,0 1-1 0 0,-1 0 1 0 0,1 0-1 0 0,-1 1 1 0 0,0-1-1 0 0,0 0 1 0 0,0 1-1 0 0,0-1 1 0 0,-1 1-1 0 0,1 0 1 0 0,-1 0-1 0 0,0-1 1 0 0,0 1-1 0 0,0 0 1 0 0,-1 0-1 0 0,1 0 1 0 0,-1 0-1 0 0,0 0 1 0 0,0 0-1 0 0,-1 0 1 0 0,1 0-1 0 0,-1 0 1 0 0,0 0-1 0 0,0 0 1 0 0,0-1-1 0 0,0 1 1 0 0,-1 0-1 0 0,1-1 1 0 0,-1 1-1 0 0,0-1 1 0 0,0 1-1 0 0,-1-1 1 0 0,1 0-1 0 0,-1 1-6 0 0,-8 8 19 0 0,0 0 0 0 0,0 0-1 0 0,-1-1 1 0 0,-1-1-1 0 0,0 0 1 0 0,0 0-1 0 0,-1-2 1 0 0,0 1-1 0 0,-1-2 1 0 0,0 0-1 0 0,0-1 1 0 0,0 0-1 0 0,-1-1 1 0 0,0-1-1 0 0,0 0 1 0 0,0-2 0 0 0,0 0-1 0 0,0 0 1 0 0,-12-1-19 0 0,25-1-48 0 0,1 0 0 0 0,-1 0 0 0 0,1 0 0 0 0,-1 0 0 0 0,0 0 0 0 0,1 0 0 0 0,-1 0 0 0 0,1-1 0 0 0,-1 0 0 0 0,1 1 0 0 0,-1-1 0 0 0,1 0 0 0 0,-1 0 0 0 0,1 0 1 0 0,0 0-1 0 0,-1-1 0 0 0,1 1 0 0 0,0-1 0 0 0,0 1 0 0 0,0-1 0 0 0,0 0 0 0 0,1 0 0 0 0,-1 0 0 0 0,0 0 0 0 0,1 0 0 0 0,-1 0 0 0 0,1 0 0 0 0,0-1 0 0 0,-1 1 0 0 0,1 0 1 0 0,0-1-1 0 0,1 1 0 0 0,-1-1 0 0 0,0 1 0 0 0,1-1 0 0 0,-1-1 48 0 0,10-45-3298 0 0,7 19-4022 0 0,-9 22-3864 0 0</inkml:trace>
  <inkml:trace contextRef="#ctx0" brushRef="#br0" timeOffset="1945.197">2208 406 9602 0 0,'0'0'4666'0'0,"0"0"-2437"0"0,0 0-952 0 0,0 0 177 0 0,0 0 265 0 0,0 0 48 0 0,0 0-311 0 0,0 0-474 0 0,0 0-332 0 0,0 0-177 0 0,0 0-85 0 0,0 0-81 0 0,-9 32-70 0 0,-30 100-51 0 0,1 2 116 0 0,23-57-758 0 0,13-73 314 0 0,2-4-4675 0 0,0 0-5095 0 0,0 0-2424 0 0</inkml:trace>
  <inkml:trace contextRef="#ctx0" brushRef="#br0" timeOffset="2626.963">2512 535 11314 0 0,'0'0'2112'0'0,"0"0"-283"0"0,0 0 1 0 0,0 0 96 0 0,0 0-117 0 0,0 0-384 0 0,0 0-452 0 0,0 0-346 0 0,0 0-205 0 0,0 0-122 0 0,0 0-78 0 0,0 0-22 0 0,0 0-38 0 0,-33 28-42 0 0,-99 90-42 0 0,68-55 4 0 0,64-62-85 0 0,-1 0 1 0 0,0 0 0 0 0,0 0-1 0 0,0-1 1 0 0,1 1 0 0 0,-1 0 0 0 0,1 0-1 0 0,-1 0 1 0 0,1 0 0 0 0,-1 0-1 0 0,1 0 1 0 0,-1 0 0 0 0,1 0-1 0 0,0 0 1 0 0,-1 1 0 0 0,1-1-1 0 0,0 0 1 0 0,0 0 0 0 0,0 0-1 0 0,0 0 1 0 0,0 0 0 0 0,0 0-1 0 0,0 0 1 0 0,1 0 0 0 0,-1 1-1 0 0,0-1 1 0 0,1 0 0 0 0,-1 0 0 0 0,0 0-1 0 0,1 0 1 0 0,-1 0 0 0 0,1 0-1 0 0,0 0 1 0 0,-1 0 0 0 0,1-1-1 0 0,0 1 1 0 0,-1 0 0 0 0,1 0-1 0 0,0 0 1 0 0,0-1 0 0 0,0 1-1 0 0,0 0 1 0 0,0-1 0 0 0,0 1-1 0 0,0-1 1 0 0,0 1 0 0 0,0-1-1 0 0,0 0 1 0 0,0 1 0 0 0,0-1 0 0 0,0 0-1 0 0,0 0 1 0 0,0 1 0 0 0,0-1-1 0 0,0 0 1 0 0,0 0 0 0 0,1 0-1 0 0,-1 0 1 0 0,0-1 0 0 0,0 1-1 0 0,1 0 3 0 0,135-19 126 0 0,-132 17-126 0 0,31-9 90 0 0,0-1-1 0 0,-1-2 1 0 0,-1-2-1 0 0,-1-1 1 0 0,0-2-90 0 0,-33 19 2 0 0,-1 1-1 0 0,1-1 1 0 0,-1 1 0 0 0,1-1 0 0 0,-1 1 0 0 0,1-1-1 0 0,-1 1 1 0 0,1 0 0 0 0,-1-1 0 0 0,1 1 0 0 0,0-1-1 0 0,-1 1 1 0 0,1 0 0 0 0,0 0 0 0 0,0-1 0 0 0,-1 1-1 0 0,1 0 1 0 0,0-1 0 0 0,0 1 0 0 0,0 0 0 0 0,0 0-1 0 0,0-1 1 0 0,0 1 0 0 0,0 0 0 0 0,0 0 0 0 0,0-1-1 0 0,0 1 1 0 0,1 0 0 0 0,-1 0 0 0 0,0-1 0 0 0,0 1-1 0 0,1 0 1 0 0,-1-1 0 0 0,0 1 0 0 0,1 0-1 0 0,-1-1 1 0 0,1 1 0 0 0,-1-1 0 0 0,1 1 0 0 0,-1-1-1 0 0,1 1 1 0 0,-1-1 0 0 0,1 1 0 0 0,0-1 0 0 0,-1 1-1 0 0,1-1 1 0 0,-1 0 0 0 0,1 1 0 0 0,0-1 0 0 0,0 0-1 0 0,-1 0 1 0 0,1 1 0 0 0,0-1 0 0 0,-1 0 0 0 0,1 0-1 0 0,0 0 1 0 0,0 0 0 0 0,-1 0 0 0 0,1 0 0 0 0,0 0-1 0 0,0 0 1 0 0,-1 0 0 0 0,1 0 0 0 0,0-1 0 0 0,0 1-1 0 0,-1 0 1 0 0,1 0 0 0 0,0-1 0 0 0,-1 1 0 0 0,1-1-2 0 0,-2 13 34 0 0,0-4-42 0 0,0-6 6 0 0,1 1 0 0 0,-1-1-1 0 0,1 1 1 0 0,0-1 0 0 0,-1 1-1 0 0,1 0 1 0 0,0-1 0 0 0,1 1 0 0 0,-1 0-1 0 0,0-1 1 0 0,1 1 0 0 0,0-1-1 0 0,-1 1 1 0 0,1-1 0 0 0,0 1-1 0 0,0-1 1 0 0,0 0 0 0 0,1 1-1 0 0,-1-1 1 0 0,1 0 0 0 0,-1 0-1 0 0,1 0 1 0 0,0 0 0 0 0,0 0 0 0 0,0 0 2 0 0,3 3-8 0 0,0-1 0 0 0,0 0 0 0 0,0 0 0 0 0,1-1 0 0 0,-1 0 0 0 0,1 0 0 0 0,0 0 0 0 0,0-1 0 0 0,0 1 0 0 0,1-1 0 0 0,-1-1 0 0 0,0 1 0 0 0,1-1 0 0 0,1 0 8 0 0,9 0 46 0 0,0 0 1 0 0,0 0 0 0 0,0-2 0 0 0,0 0-1 0 0,0-1 1 0 0,0-1 0 0 0,0 0 0 0 0,-1-2-1 0 0,1 0 1 0 0,-1 0 0 0 0,0-2 0 0 0,0 0-1 0 0,-1 0 1 0 0,0-2 0 0 0,0 0 0 0 0,9-8-47 0 0,-8 6 87 0 0,0-1 0 0 0,-1-1 0 0 0,-1 0 0 0 0,0 0 0 0 0,0-2 0 0 0,-2 0 0 0 0,0 0 0 0 0,0-1 0 0 0,-2 0 0 0 0,0-1-1 0 0,0 0 1 0 0,-2-1 0 0 0,0 0 0 0 0,-2 0 0 0 0,1-1 0 0 0,-2 0 0 0 0,-1 0 0 0 0,2-13-87 0 0,-20-69 241 0 0,13 99-237 0 0,0-1 1 0 0,0 0-1 0 0,-1 1 0 0 0,1-1 0 0 0,-1 1 1 0 0,1-1-1 0 0,-1 1 0 0 0,0 0 0 0 0,0 0 0 0 0,0 0 1 0 0,0 0-1 0 0,-1 0 0 0 0,1 0 0 0 0,0 0 1 0 0,-1 1-1 0 0,0-1 0 0 0,1 1 0 0 0,-1 0 1 0 0,0 0-1 0 0,1 0 0 0 0,-1 0 0 0 0,0 0 0 0 0,0 0 1 0 0,0 1-1 0 0,0 0 0 0 0,0-1 0 0 0,0 1 1 0 0,0 0-1 0 0,1 0 0 0 0,-1 1 0 0 0,0-1 0 0 0,-3 1-4 0 0,1 2-3 0 0,1-1-1 0 0,-1 1 0 0 0,0 0 0 0 0,1 0 1 0 0,0 0-1 0 0,0 1 0 0 0,0 0 0 0 0,0-1 1 0 0,0 1-1 0 0,1 1 0 0 0,-1-1 0 0 0,1 0 1 0 0,0 1-1 0 0,1 0 0 0 0,-1 0 0 0 0,1 0 1 0 0,0 0-1 0 0,0 0 0 0 0,1 0 1 0 0,-1 0-1 0 0,0 5 4 0 0,-2 3 4 0 0,1 1 1 0 0,0-1-1 0 0,1 0 1 0 0,0 1-1 0 0,1 0 1 0 0,0-1-1 0 0,2 1 1 0 0,-1 0-1 0 0,2-1 1 0 0,-1 1-1 0 0,2-1 1 0 0,0 0 0 0 0,1 1-1 0 0,0-1 1 0 0,1-1-1 0 0,0 1 1 0 0,1-1-1 0 0,4 7-4 0 0,3-2-9 0 0,0 0 1 0 0,1 0-1 0 0,0-2 0 0 0,1 0 0 0 0,1-1 1 0 0,1 0-1 0 0,0-1 0 0 0,2 0 9 0 0,-17-11-10 0 0,8 4-126 0 0,-6-13-4386 0 0,-19-7-4972 0 0,10 10-2387 0 0</inkml:trace>
  <inkml:trace contextRef="#ctx0" brushRef="#br0" timeOffset="2875.638">2838 483 12787 0 0,'0'0'1860'0'0,"0"0"-272"0"0,0 0 41 0 0,0 0-65 0 0,0 0-253 0 0,0 0-284 0 0,34 4-242 0 0,110 11-206 0 0,59 10 368 0 0,-96-6-1633 0 0,-62-8-3634 0 0,-33-8-2387 0 0,-5 1-5041 0 0</inkml:trace>
  <inkml:trace contextRef="#ctx0" brushRef="#br0" timeOffset="3152.256">3427 649 168 0 0,'0'0'2961'0'0,"0"0"-117"0"0,0 0-138 0 0,0 0-211 0 0,0 0-293 0 0,0 0-297 0 0,0 0-245 0 0,32 7-148 0 0,104 23-107 0 0,-40-23 960 0 0,-79-6-2033 0 0,0 0-1 0 0,0-1 0 0 0,0 0 1 0 0,0-2-1 0 0,0 0 0 0 0,0-1 0 0 0,-1 0 1 0 0,1-2-1 0 0,-1 0 0 0 0,0 0 0 0 0,0-2 1 0 0,-1 0-1 0 0,1-1 0 0 0,-2 0 0 0 0,12-9-331 0 0,-24 16 13 0 0,-1 0 0 0 0,1-1 0 0 0,-1 1 0 0 0,0-1 0 0 0,0 1 0 0 0,1 0 0 0 0,-1-1 0 0 0,0 0 0 0 0,0 1 0 0 0,-1-1 0 0 0,1 0-1 0 0,0 1 1 0 0,0-1 0 0 0,-1 0 0 0 0,1 0 0 0 0,-1 0 0 0 0,0 0 0 0 0,0 0 0 0 0,1 1 0 0 0,-1-1 0 0 0,0 0 0 0 0,0 0 0 0 0,-1 0-1 0 0,1 0 1 0 0,0 0 0 0 0,-1 0 0 0 0,1 1 0 0 0,-1-1 0 0 0,1 0 0 0 0,-1 0 0 0 0,0 1 0 0 0,0-1 0 0 0,0 0 0 0 0,0 1 0 0 0,0-1 0 0 0,0 1-1 0 0,0-1 1 0 0,-1 1 0 0 0,1-1 0 0 0,0 1 0 0 0,-1 0 0 0 0,1 0 0 0 0,-1 0 0 0 0,0 0 0 0 0,1 0 0 0 0,-1 0 0 0 0,0 0 0 0 0,1 1-1 0 0,-1-1 1 0 0,0 0 0 0 0,-1 1-13 0 0,-10-4-2 0 0,1 1-1 0 0,-1 1 0 0 0,0 0 0 0 0,0 1 0 0 0,-1 1 1 0 0,1 0-1 0 0,0 0 0 0 0,0 1 0 0 0,0 1 1 0 0,0 0-1 0 0,0 1 0 0 0,1 0 0 0 0,-1 1 0 0 0,1 1 1 0 0,0 0-1 0 0,0 0 0 0 0,0 1 0 0 0,1 1 1 0 0,0 0-1 0 0,0 0 0 0 0,0 1 0 0 0,1 1 0 0 0,1 0 1 0 0,-1 0-1 0 0,-3 6 3 0 0,10-12-3 0 0,0 0 1 0 0,0 1-1 0 0,0-1 1 0 0,1 1-1 0 0,0 0 0 0 0,-1 0 1 0 0,1 0-1 0 0,1 0 1 0 0,-1 0-1 0 0,0 1 1 0 0,1-1-1 0 0,0 0 0 0 0,0 1 1 0 0,1-1-1 0 0,-1 1 1 0 0,1-1-1 0 0,0 1 0 0 0,0-1 1 0 0,0 1-1 0 0,0-1 1 0 0,1 1-1 0 0,0-1 1 0 0,0 0-1 0 0,0 1 0 0 0,1-1 1 0 0,-1 0-1 0 0,1 0 1 0 0,0 0-1 0 0,0 0 0 0 0,1 0 1 0 0,0 1 2 0 0,15 8-3 0 0,0-1 1 0 0,1-1-1 0 0,1-1 0 0 0,-1 0 1 0 0,2-1-1 0 0,-1-2 0 0 0,1 0 1 0 0,0-1-1 0 0,1-1 0 0 0,-1-1 1 0 0,1-1-1 0 0,0-1 0 0 0,18 0 3 0 0,-32-1-21 0 0,74 6-896 0 0,-55-6-2772 0 0,-1-1-5047 0 0,-15 0-4120 0 0</inkml:trace>
  <inkml:trace contextRef="#ctx0" brushRef="#br0" timeOffset="4075.613">2468 538 0 0 0,'0'0'232'0'0,"0"0"543"0"0,0 0 137 0 0,0 0 30 0 0,0 0 22 0 0,0 0 5 0 0,0 0 13 0 0,0 0 31 0 0,0 0 18 0 0,0 0-22 0 0,14 0 7237 0 0,-7 0-7194 0 0,-3-1-935 0 0,1 0 1 0 0,0 0-1 0 0,-1 0 1 0 0,1 0-1 0 0,0 1 1 0 0,0 0-1 0 0,-1 0 1 0 0,1 0-1 0 0,0 0 1 0 0,0 1-1 0 0,0 0 1 0 0,-1 0-1 0 0,1 0 1 0 0,-1 0-1 0 0,1 1 1 0 0,-1 0-1 0 0,1 0 1 0 0,-1 0-1 0 0,0 1 1 0 0,0-1-1 0 0,0 1 1 0 0,0 0-1 0 0,0 0 1 0 0,-1 0-1 0 0,1 1 1 0 0,-1-1-1 0 0,0 1 1 0 0,0 0-1 0 0,-1 0 1 0 0,1 0-1 0 0,-1 0 1 0 0,1 0-1 0 0,-1 0 1 0 0,0 1-1 0 0,-1-1 1 0 0,1 1-1 0 0,0 3-117 0 0,-18 65 235 0 0,0-55-1269 0 0,13-15-5764 0 0,3-2-4302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0 0 0,'0'0'1018'0'0,"0"0"1141"0"0,0 0 328 0 0,0 0-108 0 0,0 0-301 0 0,0 0-367 0 0,0 0-304 0 0,0 0-219 0 0,0 0-141 0 0,0 0-65 0 0,0 0-34 0 0,26 4 6612 0 0,239-11-3691 0 0,-66-1-3342 0 0,-172 8-483 0 0,-26 0-38 0 0,-1 0-7 0 0,0 0 4 0 0,0 0-5 0 0,0 0 16 0 0,0-1 7 0 0,0-1-8 0 0,17-27-708 0 0,1-2-4964 0 0,-18 24 1954 0 0,0 1-3851 0 0,0 5-4287 0 0</inkml:trace>
  <inkml:trace contextRef="#ctx0" brushRef="#br0" timeOffset="304.032">345 0 7106 0 0,'0'0'2800'0'0,"0"0"-426"0"0,0 0-267 0 0,0 0-66 0 0,0 0-154 0 0,0 0-335 0 0,0 0-451 0 0,0 0-374 0 0,0 0-161 0 0,0 0-45 0 0,0 0 29 0 0,0 0-8 0 0,0 0-45 0 0,-6 17-33 0 0,-18 52-51 0 0,10 53 1005 0 0,15-90-1176 0 0,-1 156 337 0 0,-11-97-547 0 0,11-88-1364 0 0,-2 5 3960 0 0,1-6-6558 0 0,1 0-9120 0 0,0-2 1255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4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654 148 0 0 0,'0'0'1491'0'0,"0"0"435"0"0,0 0 277 0 0,0 0 116 0 0,0 0-1 0 0,0 0-162 0 0,0 0-323 0 0,0 0-329 0 0,0 0-300 0 0,0 0-199 0 0,0 0-116 0 0,-1-8-130 0 0,-4-25-58 0 0,3 31-596 0 0,1 1 0 0 0,-1-1-1 0 0,0 1 1 0 0,0-1-1 0 0,1 1 1 0 0,-1-1 0 0 0,0 1-1 0 0,0 0 1 0 0,-1 0-1 0 0,1 0 1 0 0,0 0-1 0 0,0 1 1 0 0,0-1 0 0 0,-1 1-1 0 0,1-1 1 0 0,0 1-1 0 0,0-1 1 0 0,-1 1 0 0 0,1 0-1 0 0,0 0 1 0 0,-2 1-105 0 0,-11-1 221 0 0,1 0 0 0 0,-1 1 0 0 0,1 1 0 0 0,0 0 0 0 0,-1 1 0 0 0,1 1 0 0 0,0 0 0 0 0,1 1 0 0 0,-1 1 0 0 0,-8 4-221 0 0,-22 13 184 0 0,1 2 1 0 0,1 2 0 0 0,1 2 0 0 0,2 1 0 0 0,1 2-1 0 0,1 2 1 0 0,-9 13-185 0 0,35-35 38 0 0,0 1 1 0 0,1 0-1 0 0,0 1 0 0 0,1 0 0 0 0,1 0 0 0 0,0 1 0 0 0,1 0 0 0 0,1 1 0 0 0,0 0 1 0 0,1 0-1 0 0,1 0 0 0 0,0 0 0 0 0,1 0 0 0 0,1 1 0 0 0,0 3-38 0 0,1-8 42 0 0,1 1-1 0 0,0-1 1 0 0,1 1-1 0 0,1-1 0 0 0,0 0 1 0 0,0 1-1 0 0,1-1 1 0 0,1 0-1 0 0,0 0 0 0 0,0-1 1 0 0,1 1-1 0 0,1-1 1 0 0,0 0-1 0 0,0-1 1 0 0,1 1-1 0 0,1-1 0 0 0,0-1 1 0 0,0 1-1 0 0,1-1-41 0 0,8 7 118 0 0,2-2-1 0 0,0 1 1 0 0,1-2-1 0 0,0-1 1 0 0,1 0-1 0 0,0-2 1 0 0,1 0-1 0 0,21 6-117 0 0,66-1-57 0 0,-90-32-2702 0 0,-10 5-1824 0 0,-7 8-2665 0 0,2 0-4948 0 0</inkml:trace>
  <inkml:trace contextRef="#ctx0" brushRef="#br0" timeOffset="334.905">945 693 6465 0 0,'0'0'2308'0'0,"0"0"-435"0"0,0 0-224 0 0,0 0-89 0 0,0 0-85 0 0,0 0-165 0 0,0 0-285 0 0,0 0-301 0 0,0 0-262 0 0,0 0-156 0 0,0 0-63 0 0,0 0-61 0 0,-21 17-37 0 0,-62 58-2 0 0,82-75-137 0 0,-1 1 0 0 0,1 0 0 0 0,0-1 0 0 0,-1 1 0 0 0,1 0 0 0 0,0 0 0 0 0,0 0 0 0 0,0 0 0 0 0,0 0 1 0 0,0 0-1 0 0,0 1 0 0 0,0-1 0 0 0,0 0 0 0 0,0 0 0 0 0,0 1 0 0 0,1-1 0 0 0,-1 1 0 0 0,0-1 1 0 0,1 0-1 0 0,0 1 0 0 0,-1-1 0 0 0,1 1 0 0 0,0-1 0 0 0,0 1 0 0 0,-1-1 0 0 0,1 1 0 0 0,0-1 0 0 0,1 1 1 0 0,-1-1-1 0 0,0 1 0 0 0,0-1 0 0 0,1 1 0 0 0,-1-1 0 0 0,1 1 0 0 0,-1 0-6 0 0,3 3 47 0 0,1 4 140 0 0,1-1 1 0 0,0 0-1 0 0,0 0 1 0 0,1-1-1 0 0,0 0 1 0 0,0 1-1 0 0,1-2 1 0 0,0 1 0 0 0,0-1-1 0 0,1 0 1 0 0,-1-1-1 0 0,1 0 1 0 0,0 0-1 0 0,1 0 1 0 0,-1-1-1 0 0,1-1 1 0 0,0 1-1 0 0,0-2 1 0 0,0 1 0 0 0,0-1-1 0 0,1 0 1 0 0,-1-1-1 0 0,1 0 1 0 0,-1-1-1 0 0,0 1 1 0 0,1-2-1 0 0,3 0-187 0 0,-8-1 86 0 0,0-1-1 0 0,-1 1 1 0 0,1-1 0 0 0,-1 0-1 0 0,1-1 1 0 0,-1 1-1 0 0,0-1 1 0 0,-1 0-1 0 0,1 0 1 0 0,0 0-1 0 0,-1 0 1 0 0,0 0 0 0 0,0-1-1 0 0,0 0 1 0 0,-1 0-1 0 0,0 1 1 0 0,0-1-1 0 0,0 0 1 0 0,0-1-1 0 0,-1 1 1 0 0,0 0 0 0 0,0 0-1 0 0,0-1 1 0 0,0 1-1 0 0,-1-1 1 0 0,0 1-1 0 0,0 0 1 0 0,-1-1-1 0 0,0 1 1 0 0,0 0 0 0 0,0-1-1 0 0,0 1 1 0 0,-2-5-86 0 0,0 1-76 0 0,0 0 0 0 0,-1 0 1 0 0,0 1-1 0 0,0-1 0 0 0,-1 1 1 0 0,0 0-1 0 0,0 0 0 0 0,-1 0 1 0 0,0 1-1 0 0,0 0 1 0 0,-1 0-1 0 0,0 1 0 0 0,0-1 1 0 0,-1 1-1 0 0,0 1 0 0 0,0 0 1 0 0,0 0-1 0 0,-8-4 76 0 0,-21 2-2848 0 0,14 11-5261 0 0,16-1-3620 0 0</inkml:trace>
  <inkml:trace contextRef="#ctx0" brushRef="#br0" timeOffset="912.944">1258 969 6009 0 0,'0'0'3989'0'0,"0"0"-1088"0"0,0 0-454 0 0,0 0-96 0 0,0 0-241 0 0,0 0-387 0 0,0 0-409 0 0,0 0-404 0 0,0 0-260 0 0,0 0-129 0 0,0 0-83 0 0,0 0-30 0 0,0 0-23 0 0,8-14-46 0 0,50-98 659 0 0,22-1-450 0 0,-38 72-472 0 0,-24 121-500 0 0,-14-72 443 0 0,0-1 0 0 0,0 0 0 0 0,0 0 1 0 0,1 0-1 0 0,0 0 0 0 0,0-1 0 0 0,1 0 0 0 0,-1 0 1 0 0,1-1-1 0 0,1 1 0 0 0,-1-1 0 0 0,1 0 1 0 0,0-1-1 0 0,0 0 0 0 0,0 0 0 0 0,1-1 1 0 0,-1 1-1 0 0,1-1 0 0 0,3 0-19 0 0,-6-2 93 0 0,0 0 0 0 0,0-1 0 0 0,0 0 0 0 0,-1 1 0 0 0,1-2 0 0 0,0 1 0 0 0,0 0 0 0 0,0-1 0 0 0,-1 0 0 0 0,1 0 0 0 0,0-1 0 0 0,-1 1 0 0 0,1-1 0 0 0,-1 0 0 0 0,0 0 0 0 0,1 0 0 0 0,-1-1 0 0 0,0 0 0 0 0,0 1 0 0 0,-1-1 0 0 0,1-1 0 0 0,-1 1 0 0 0,1 0 0 0 0,-1-1 0 0 0,0 0 0 0 0,0 0 0 0 0,-1 0 0 0 0,1 0 0 0 0,-1 0 0 0 0,2-5-93 0 0,1 2 35 0 0,-1 0 0 0 0,-1 0 0 0 0,1 0 0 0 0,-1-1 0 0 0,0 0-1 0 0,-1 0 1 0 0,0 0 0 0 0,0 0 0 0 0,-1 0 0 0 0,0 0 0 0 0,0-3-35 0 0,-1 11-49 0 0,0 0-15 0 0,0 0-46 0 0,0 0-76 0 0,-7 14-12430 0 0,7-10 474 0 0</inkml:trace>
  <inkml:trace contextRef="#ctx0" brushRef="#br0" timeOffset="1364.089">2208 656 3657 0 0,'0'0'3885'0'0,"0"0"-1063"0"0,0 0-478 0 0,0 0-107 0 0,0 0-177 0 0,0 0-328 0 0,0 0-326 0 0,0 0-324 0 0,0 0-185 0 0,0 0-86 0 0,0 0-83 0 0,0 0-82 0 0,0 0-173 0 0,-2-6-156 0 0,-8-19-114 0 0,9 24-172 0 0,0 0 1 0 0,-1 1-1 0 0,1-1 1 0 0,0 0-1 0 0,-1 1 0 0 0,1-1 1 0 0,-1 1-1 0 0,1-1 0 0 0,-1 1 1 0 0,1 0-1 0 0,-1 0 1 0 0,0 0-1 0 0,1-1 0 0 0,-1 2 1 0 0,1-1-1 0 0,-1 0 1 0 0,1 0-1 0 0,-1 0 0 0 0,1 1 1 0 0,-1-1-1 0 0,1 1 0 0 0,-1-1 1 0 0,1 1-1 0 0,-1-1 1 0 0,1 1-1 0 0,0 0 0 0 0,-1 0 1 0 0,1 0-1 0 0,0 0 0 0 0,0 0 1 0 0,-1 0-32 0 0,2-1 5 0 0,-65 48 529 0 0,55-40-483 0 0,9-8-52 0 0,0 0-1 0 0,0 1 1 0 0,1-1-1 0 0,-1 1 1 0 0,0-1-1 0 0,0 1 0 0 0,0-1 1 0 0,0 1-1 0 0,0 0 1 0 0,1-1-1 0 0,-1 1 0 0 0,0 0 1 0 0,1 0-1 0 0,-1 0 1 0 0,1-1-1 0 0,-1 1 1 0 0,1 0-1 0 0,-1 0 0 0 0,1 0 1 0 0,-1 0-1 0 0,1 0 1 0 0,0 0-1 0 0,-1 0 0 0 0,1 0 1 0 0,0 0-1 0 0,0 0 1 0 0,0 0-1 0 0,0 0 0 0 0,0 0 1 0 0,0 0-1 0 0,0 0 1 0 0,0 0-1 0 0,0 0 1 0 0,1 0-1 0 0,-1 0 0 0 0,0 0 1 0 0,1 0-1 0 0,-1 0 1 0 0,0 0-1 0 0,1 0 0 0 0,-1 0 1 0 0,1-1-1 0 0,0 1 1 0 0,0 1 1 0 0,90 44 118 0 0,-87-44-101 0 0,-1 0-1 0 0,0 0 0 0 0,1 0 0 0 0,-1 0 0 0 0,0 0 1 0 0,0 1-1 0 0,0-1 0 0 0,0 1 0 0 0,0 0 0 0 0,-1 0 1 0 0,1 0-1 0 0,-1 0 0 0 0,0 1 0 0 0,0-1 0 0 0,0 0 1 0 0,0 1-1 0 0,-1 0 0 0 0,1-1 0 0 0,-1 1 0 0 0,0 0 1 0 0,0 0-17 0 0,-18 50 600 0 0,9-45-560 0 0,-1 0 1 0 0,-1-1 0 0 0,0 0 0 0 0,0 0-1 0 0,-1-1 1 0 0,1-1 0 0 0,-2 0 0 0 0,1 0 0 0 0,0-1-1 0 0,-1 0 1 0 0,0-1 0 0 0,0-1 0 0 0,-1 0-1 0 0,-9 1-40 0 0,-46-4-196 0 0,67-1 6 0 0,0 0-1 0 0,0 0 0 0 0,0 0 0 0 0,0 0 1 0 0,0 0-1 0 0,0-1 0 0 0,0 1 0 0 0,0 0 0 0 0,1-1 1 0 0,-1 1-1 0 0,0 0 0 0 0,1-1 0 0 0,-1 1 1 0 0,1-1-1 0 0,0 1 0 0 0,-1-1 0 0 0,1 1 0 0 0,0-1 1 0 0,0 1-1 0 0,0-1 0 0 0,0 1 0 0 0,0-1 1 0 0,0 1-1 0 0,0-1 0 0 0,1 1 0 0 0,-1-1 1 0 0,1 1-1 0 0,-1-1 0 0 0,1 1 0 0 0,-1-1 0 0 0,1 1 1 0 0,0 0-1 0 0,-1-1 0 0 0,1 1 0 0 0,0 0 1 0 0,0 0-1 0 0,0 0 0 0 0,0-1 0 0 0,0 1 1 0 0,1 0-1 0 0,-1 0 0 0 0,1 0 191 0 0,8-8-7124 0 0,-3 2-4839 0 0</inkml:trace>
  <inkml:trace contextRef="#ctx0" brushRef="#br0" timeOffset="2122.683">2306 895 1176 0 0,'0'0'3269'0'0,"0"0"-52"0"0,0 0-207 0 0,0 0-326 0 0,0 0-349 0 0,0 0-409 0 0,0 0-395 0 0,0 0-328 0 0,0 0-225 0 0,0 0-132 0 0,33 1-84 0 0,107 3-81 0 0,-63-16 373 0 0,-68 9-958 0 0,0 0 0 0 0,-1 0 1 0 0,1 0-1 0 0,0-1 0 0 0,-1-1 0 0 0,0 1 1 0 0,0-1-1 0 0,-1-1 0 0 0,1 1 0 0 0,-1-1 1 0 0,0-1-1 0 0,0 1 0 0 0,-1-1 0 0 0,0 0 0 0 0,0-1 1 0 0,-1 1-1 0 0,0-1 0 0 0,0 0 0 0 0,-1-1 1 0 0,0 1-1 0 0,-1-1 0 0 0,1 0 0 0 0,-2 1 1 0 0,1-1-1 0 0,0-8-96 0 0,-3 15 4 0 0,0 0 0 0 0,-1-1 0 0 0,1 1 1 0 0,-1 0-1 0 0,0 0 0 0 0,0 0 0 0 0,0 0 0 0 0,0-1 1 0 0,0 1-1 0 0,0 1 0 0 0,0-1 0 0 0,-1 0 0 0 0,1 0 1 0 0,0 0-1 0 0,-1 1 0 0 0,0-1 0 0 0,1 1 0 0 0,-1-1 1 0 0,0 1-1 0 0,0 0 0 0 0,0-1 0 0 0,0 1 1 0 0,0 0-1 0 0,0 0 0 0 0,0 1 0 0 0,0-1 0 0 0,-1 0 1 0 0,1 1-1 0 0,0-1 0 0 0,0 1 0 0 0,0 0 0 0 0,-1 0 1 0 0,0 0-5 0 0,-80 5-242 0 0,72-1 207 0 0,0 2 0 0 0,0-1 1 0 0,1 2-1 0 0,0-1 0 0 0,0 1 0 0 0,1 1 0 0 0,0 0 0 0 0,0 0 0 0 0,0 0 1 0 0,1 1-1 0 0,1 1 0 0 0,-1 0 0 0 0,2-1 0 0 0,-1 2 0 0 0,1 1 35 0 0,3-8-8 0 0,0 1 0 0 0,1 0 1 0 0,0 0-1 0 0,0 0 0 0 0,0 0 0 0 0,1 0 0 0 0,-1 0 0 0 0,1 0 0 0 0,0 0 0 0 0,1 1 0 0 0,-1-1 0 0 0,1 0 0 0 0,0 1 0 0 0,1-1 0 0 0,-1 0 0 0 0,1 0 1 0 0,0 1-1 0 0,0-1 0 0 0,1 0 0 0 0,-1 0 0 0 0,1 0 0 0 0,1 0 0 0 0,-1 0 0 0 0,0-1 0 0 0,1 1 0 0 0,0-1 0 0 0,0 0 0 0 0,1 1 0 0 0,-1-1 0 0 0,1-1 1 0 0,-1 1-1 0 0,1 0 0 0 0,1-1 0 0 0,-1 0 0 0 0,0 0 0 0 0,3 1 8 0 0,14 4 83 0 0,1-2-1 0 0,-1 0 1 0 0,1-2-1 0 0,0 0 1 0 0,0-2-1 0 0,0 0 1 0 0,0-1 0 0 0,0-2-1 0 0,1 0 1 0 0,-1-1-1 0 0,0-1 1 0 0,-1-1-1 0 0,1-2 1 0 0,-1 0 0 0 0,1-1-1 0 0,-2 0 1 0 0,1-2-1 0 0,-1-1 1 0 0,-1 0 0 0 0,0-2-1 0 0,0 0 1 0 0,-1-1-1 0 0,-1-1 1 0 0,0 0-1 0 0,-1-1 1 0 0,3-5-83 0 0,-9 10 26 0 0,-1-2 0 0 0,0 1 1 0 0,-1-1-1 0 0,0 0 0 0 0,-1-1 0 0 0,0 1 0 0 0,-1-2 1 0 0,0 1-1 0 0,-1 0 0 0 0,-1-1 0 0 0,0 0 0 0 0,-1 0 1 0 0,-1-1-1 0 0,0 1 0 0 0,0 0 0 0 0,-2-1 0 0 0,0-12-26 0 0,-1 24 0 0 0,0-1 0 0 0,-1 1 0 0 0,1 0 0 0 0,0 0 0 0 0,-1 0 0 0 0,0 0 0 0 0,0 0 0 0 0,0 0 0 0 0,0 0 0 0 0,0 0 0 0 0,0 1-1 0 0,-1-1 1 0 0,1 1 0 0 0,-1 0 0 0 0,0-1 0 0 0,0 1 0 0 0,0 1 0 0 0,0-1 0 0 0,0 0 0 0 0,0 1 0 0 0,0-1 0 0 0,0 1 0 0 0,-1 0-1 0 0,1 0 1 0 0,-1 0 0 0 0,1 1 0 0 0,0-1 0 0 0,-1 1 0 0 0,1 0 0 0 0,-1 0 0 0 0,1 0 0 0 0,-1 0 0 0 0,-1 1 0 0 0,2-1-11 0 0,1 0 1 0 0,-1 0-1 0 0,0 0 1 0 0,1 0-1 0 0,-1 1 0 0 0,0-1 1 0 0,1 1-1 0 0,-1 0 1 0 0,1 0-1 0 0,-1 0 1 0 0,1 0-1 0 0,-1 0 1 0 0,1 0-1 0 0,0 1 1 0 0,-1-1-1 0 0,1 1 1 0 0,0-1-1 0 0,0 1 0 0 0,0 0 1 0 0,0 0-1 0 0,1 0 1 0 0,-1 0-1 0 0,0 0 1 0 0,1 0-1 0 0,-1 1 1 0 0,1-1-1 0 0,0 0 1 0 0,0 1-1 0 0,0-1 1 0 0,0 1-1 0 0,0-1 0 0 0,1 1 1 0 0,-1 0-1 0 0,1-1 1 0 0,-1 1-1 0 0,1 0 1 0 0,0-1-1 0 0,0 1 1 0 0,0 0-1 0 0,1-1 1 0 0,-1 1-1 0 0,1 2 11 0 0,1-2-1 0 0,0 1 1 0 0,1-1-1 0 0,-1 1 1 0 0,1-1-1 0 0,-1 0 0 0 0,1 0 1 0 0,0 0-1 0 0,0 0 0 0 0,0 0 1 0 0,1-1-1 0 0,-1 1 1 0 0,1-1-1 0 0,-1 0 0 0 0,1 0 1 0 0,0 0-1 0 0,0-1 0 0 0,1 1 1 0 0,187 42 311 0 0,-190-43-303 0 0,0 1 1 0 0,-1-1-1 0 0,1 1 0 0 0,0-1 0 0 0,0 1 1 0 0,-1-1-1 0 0,1 1 0 0 0,-1 0 0 0 0,1 0 1 0 0,-1 0-1 0 0,0 0 0 0 0,0 0 0 0 0,0 0 1 0 0,0 0-1 0 0,0 0 0 0 0,0 0 0 0 0,-1 0 1 0 0,1 0-1 0 0,-1 1 0 0 0,1-1 0 0 0,-1 0 1 0 0,0 1-1 0 0,0-1 0 0 0,0 0 0 0 0,0 1 1 0 0,0-1-1 0 0,0 0 0 0 0,-1 0 0 0 0,1 1 1 0 0,-1-1-1 0 0,0 0 0 0 0,0 0 0 0 0,0 0 1 0 0,0 0-9 0 0,-35 72 325 0 0,32-68-447 0 0,0 0-1 0 0,1-1 1 0 0,-1 1 0 0 0,2 1 0 0 0,-1-1 0 0 0,1 0 0 0 0,-1 0 0 0 0,2 1 0 0 0,-1 0 0 0 0,1-1 0 0 0,0 1 0 0 0,0 0 0 0 0,1 4 122 0 0,10-7-3458 0 0,1-5-2685 0 0,-7 1-10 0 0,2 0-5726 0 0</inkml:trace>
  <inkml:trace contextRef="#ctx0" brushRef="#br0" timeOffset="2473.895">3351 630 6585 0 0,'0'0'4728'0'0,"0"0"-1406"0"0,0 0-748 0 0,0 0-428 0 0,0 0-432 0 0,0 0-438 0 0,0 0-427 0 0,0 0-311 0 0,0 0-202 0 0,0 0-87 0 0,0 0 62 0 0,0 0 82 0 0,0 0 59 0 0,5 8 35 0 0,64 150 898 0 0,36 55-1131 0 0,-105-214-231 0 0,0 0 0 0 0,1 1 0 0 0,-1-1 0 0 0,0 0-1 0 0,1 1 1 0 0,-1-1 0 0 0,1 1 0 0 0,-1-1 0 0 0,1 1-1 0 0,-1-1 1 0 0,1 1 0 0 0,-1 0 0 0 0,1-1 0 0 0,0 1 0 0 0,-1-1-1 0 0,1 1 1 0 0,0 0 0 0 0,-1 0 0 0 0,1-1 0 0 0,0 1-1 0 0,-1 0 1 0 0,1 0 0 0 0,0 0 0 0 0,-1 0 0 0 0,1 0 0 0 0,0 0-1 0 0,0 0 1 0 0,-1 0 0 0 0,1 0 0 0 0,0 0 0 0 0,-1 0 0 0 0,1 0-1 0 0,0 1 1 0 0,-1-1 0 0 0,1 0 0 0 0,0 0 0 0 0,-1 1-1 0 0,1-1 1 0 0,0 1 0 0 0,-1-1 0 0 0,1 0 0 0 0,-1 1 0 0 0,1-1-1 0 0,-1 1 1 0 0,1-1 0 0 0,-1 1 0 0 0,1-1 0 0 0,-1 1-1 0 0,1 0 1 0 0,-1-1 0 0 0,0 1 0 0 0,0 0 0 0 0,1-1 0 0 0,-1 1-1 0 0,0 0 1 0 0,0-1 0 0 0,1 1 0 0 0,-1 0 0 0 0,0-1 0 0 0,0 1-1 0 0,0 0 1 0 0,0 0-23 0 0,62-239 910 0 0,-60 227-1777 0 0,9-30 1382 0 0,-1 33-5157 0 0,4 5-5608 0 0,-10 3-2598 0 0</inkml:trace>
  <inkml:trace contextRef="#ctx0" brushRef="#br0" timeOffset="3224.923">4141 722 14643 0 0,'0'0'3259'0'0,"0"0"-1362"0"0,0 0-478 0 0,0 0-131 0 0,0 0-30 0 0,0 0-158 0 0,0 0-316 0 0,0 0-282 0 0,0 0-240 0 0,0 0-171 0 0,0 0-28 0 0,0 0 2 0 0,0 0 7 0 0,-24 0-1 0 0,-76 2-33 0 0,40 18-4 0 0,49-13-25 0 0,5-4-20 0 0,0 0 0 0 0,0 1 0 0 0,0-1 0 0 0,0 1 0 0 0,1 0 0 0 0,0 0 0 0 0,0 1 0 0 0,0-1 0 0 0,1 1 0 0 0,-1 0 0 0 0,1 1 0 0 0,0-1 0 0 0,0 1 0 0 0,1-1 0 0 0,0 1 1 0 0,0 0-1 0 0,0 1 0 0 0,1-1 0 0 0,0 0 0 0 0,0 1 0 0 0,1-1 0 0 0,-1 2 11 0 0,5-5 0 0 0,-1-1 1 0 0,1 1 0 0 0,-1 0 0 0 0,1-1-1 0 0,0 1 1 0 0,0-1 0 0 0,0 0 0 0 0,0 0-1 0 0,1 0 1 0 0,-1-1 0 0 0,0 1 0 0 0,1-1-1 0 0,-1 0 1 0 0,1 0 0 0 0,0 0-1 0 0,-1 0 1 0 0,1 0 0 0 0,0-1 0 0 0,-1 0-1 0 0,1 0 1 0 0,0 0 0 0 0,0 0 0 0 0,0 0-1 0 0,-1 0 9 0 0,20 0 80 0 0,0-1 0 0 0,0-2 0 0 0,0 0 1 0 0,-1-1-1 0 0,1-1 0 0 0,-1-1 0 0 0,0-1 0 0 0,-1-1 0 0 0,8-4-89 0 0,-16 7 63 0 0,-12 4-61 0 0,0 0 0 0 0,1 0 0 0 0,-1 0 0 0 0,0 0 0 0 0,1 0 0 0 0,-1 1 0 0 0,0-1 0 0 0,1 1 0 0 0,-1-1 0 0 0,1 1 1 0 0,-1-1-1 0 0,1 1 0 0 0,-1 0 0 0 0,1 0 0 0 0,-1-1 0 0 0,1 1 0 0 0,0 0 0 0 0,-1 1 0 0 0,1-1 0 0 0,-1 0 0 0 0,1 0 0 0 0,-1 1 1 0 0,1-1-1 0 0,-1 1 0 0 0,1-1 0 0 0,-1 1 0 0 0,0-1 0 0 0,1 1 0 0 0,-1 0 0 0 0,0 0 0 0 0,1 0 0 0 0,-1 0 0 0 0,0 0 1 0 0,0 0-1 0 0,0 0 0 0 0,0 0 0 0 0,0 0 0 0 0,0 1 0 0 0,0-1 0 0 0,0 0 0 0 0,0 1 0 0 0,-1-1 0 0 0,1 0 0 0 0,-1 1 0 0 0,1-1 1 0 0,-1 1-1 0 0,1-1 0 0 0,-1 1 0 0 0,0-1 0 0 0,0 1 0 0 0,1-1 0 0 0,-1 1 0 0 0,-1 1-2 0 0,5 20 40 0 0,-5-19-40 0 0,1 0 0 0 0,0 1 0 0 0,0-1 0 0 0,0 0 0 0 0,0 0 0 0 0,1 1 0 0 0,-1-1 0 0 0,1 0 0 0 0,1 0-1 0 0,-1 0 1 0 0,0 0 0 0 0,1 0 0 0 0,0 0 0 0 0,0 0 0 0 0,0 0 0 0 0,0-1 0 0 0,1 1 0 0 0,-1-1 0 0 0,1 0 0 0 0,0 1-1 0 0,0-1 1 0 0,0-1 0 0 0,0 1 0 0 0,1 0 0 0 0,-1-1 0 0 0,1 0 0 0 0,0 1 0 0 0,-1-1 0 0 0,1-1 0 0 0,0 1 0 0 0,4 1 0 0 0,6-2 58 0 0,-1-1 1 0 0,1 0 0 0 0,0-1 0 0 0,0 0 0 0 0,-1-1-1 0 0,1 0 1 0 0,-1-1 0 0 0,0-1 0 0 0,1 0-1 0 0,-1-1 1 0 0,-1 0 0 0 0,1-1-59 0 0,18-12 112 0 0,-1 0 0 0 0,0-2 0 0 0,-2-2 0 0 0,0 0-1 0 0,-1-2 1 0 0,-2-1 0 0 0,0-1 0 0 0,-2 0 0 0 0,-1-2 0 0 0,-1-1 0 0 0,-1-1-1 0 0,-2-1 1 0 0,-1 0 0 0 0,-1-1 0 0 0,-2-1 0 0 0,-1 0 0 0 0,7-32-112 0 0,-11 28-4 0 0,-1-1 1 0 0,-3 1-1 0 0,0-1 1 0 0,-3 0-1 0 0,-1-33 4 0 0,-1 64-2 0 0,-1 0 0 0 0,1 1 0 0 0,-1-1 0 0 0,0 1 0 0 0,-1-1 0 0 0,0 1 0 0 0,0-1 0 0 0,0 1 0 0 0,0 0 0 0 0,-1 0 0 0 0,0 0 0 0 0,-1 0 0 0 0,1 0 0 0 0,-1 1 0 0 0,0 0 0 0 0,-1 0-1 0 0,1 0 1 0 0,-1 0 0 0 0,0 0 0 0 0,0 1 0 0 0,0 0 0 0 0,-1 0 0 0 0,1 1 0 0 0,-1-1 0 0 0,0 1 0 0 0,0 1 0 0 0,0-1 0 0 0,-1 1 0 0 0,1 0 0 0 0,-1 0 0 0 0,1 1 0 0 0,-1 0 0 0 0,1 0-1 0 0,-1 0 1 0 0,0 1 2 0 0,2 3-7 0 0,1 0-1 0 0,0 0 0 0 0,-1 0 1 0 0,1 1-1 0 0,0 0 0 0 0,1 0 0 0 0,-1 0 1 0 0,1 0-1 0 0,-1 0 0 0 0,2 1 1 0 0,-1 0-1 0 0,0-1 0 0 0,1 1 1 0 0,0 0-1 0 0,0 0 0 0 0,0 0 0 0 0,0 1 1 0 0,1-1-1 0 0,0 0 0 0 0,0 0 1 0 0,1 1-1 0 0,-1-1 0 0 0,1 1 0 0 0,0 0 9 0 0,-1 0-3 0 0,-2 17 14 0 0,1 1-1 0 0,2-1 1 0 0,0 1 0 0 0,1 0 0 0 0,1-1-1 0 0,1 0 1 0 0,1 0 0 0 0,1 0 0 0 0,2 0-1 0 0,0 0 1 0 0,1-1 0 0 0,7 13-12 0 0,19 32 64 0 0,3-2-1 0 0,3-1 1 0 0,15 15-64 0 0,-34-49 5 0 0,53 88-2 0 0,-56-66-171 0 0,-17-51 124 0 0,-1-1-4 0 0,0 0-28 0 0,0 0-24 0 0,-28-23-2349 0 0,8 4 11 0 0,7 6-3138 0 0,5 5-6415 0 0</inkml:trace>
  <inkml:trace contextRef="#ctx0" brushRef="#br0" timeOffset="3474.473">4555 508 17940 0 0,'0'0'1734'0'0,"0"0"-509"0"0,0 0-57 0 0,0 0 82 0 0,0 0 28 0 0,0 0-106 0 0,32-2-213 0 0,102-8-228 0 0,8 18 619 0 0,-93 0-1065 0 0,-35-6-306 0 0,-1 0 1 0 0,0 0-1 0 0,0 2 1 0 0,0 0 0 0 0,0 0-1 0 0,-1 1 1 0 0,0 0 0 0 0,0 1-1 0 0,0 1 1 0 0,-1 0-1 0 0,6 4 21 0 0,-7 4-1126 0 0,-4-4-6409 0 0,-4-8-4909 0 0</inkml:trace>
  <inkml:trace contextRef="#ctx0" brushRef="#br0" timeOffset="3883.296">5385 405 16708 0 0,'0'0'2776'0'0,"0"0"-783"0"0,0 0-361 0 0,0 0-400 0 0,0 0-344 0 0,0 0-335 0 0,0 0-337 0 0,0 0-176 0 0,0 0-216 0 0,0 0-129 0 0,0 0 33 0 0,0 0-128 0 0,0 0-240 0 0,0 0-1128 0 0,-12-22-5514 0 0,12 33-6065 0 0</inkml:trace>
  <inkml:trace contextRef="#ctx0" brushRef="#br0" timeOffset="9377.138">7501 593 3225 0 0,'0'0'2208'0'0,"0"0"-455"0"0,0 0-92 0 0,0 0 241 0 0,0 0 178 0 0,0 0-84 0 0,0 0-381 0 0,0 0-534 0 0,0 0-407 0 0,0 0-257 0 0,0 0-125 0 0,0 0 20 0 0,0 0-6 0 0,-12 14-22 0 0,-34 47-43 0 0,2 44 308 0 0,42-101-520 0 0,0 0 0 0 0,1 0 0 0 0,-1 0 0 0 0,1 0 0 0 0,-1 1-1 0 0,1-1 1 0 0,1 0 0 0 0,-1 1 0 0 0,0-1 0 0 0,1 1 0 0 0,0-1-1 0 0,0 1 1 0 0,1-1 0 0 0,-1 0 0 0 0,1 1 0 0 0,0-1 0 0 0,0 0-1 0 0,0 1 1 0 0,0-1 0 0 0,1 0 0 0 0,0 0 0 0 0,0 0 0 0 0,0 0-1 0 0,0 0 1 0 0,1 0 0 0 0,0-1 0 0 0,-1 1 0 0 0,1-1 0 0 0,0 0-1 0 0,1 0 1 0 0,-1 0 0 0 0,1 0 0 0 0,-1-1 0 0 0,1 1 0 0 0,0-1-1 0 0,0 0 1 0 0,2 1-29 0 0,-1-2 127 0 0,1 0 0 0 0,0 0-1 0 0,-1-1 1 0 0,1 0 0 0 0,0 0 0 0 0,-1 0-1 0 0,1 0 1 0 0,0-1 0 0 0,-1 0-1 0 0,1-1 1 0 0,-1 1 0 0 0,1-1 0 0 0,-1 0-1 0 0,1 0 1 0 0,-1-1 0 0 0,0 0-1 0 0,0 1 1 0 0,-1-2 0 0 0,1 1 0 0 0,0 0-1 0 0,-1-1 1 0 0,0 0 0 0 0,0 0-1 0 0,0-1 1 0 0,0 1 0 0 0,-1-1-1 0 0,0 1 1 0 0,1-3-127 0 0,4-5 84 0 0,-2 0 0 0 0,1 0-1 0 0,-2-1 1 0 0,0 0 0 0 0,0 0 0 0 0,-1-1-1 0 0,-1 1 1 0 0,0-1 0 0 0,-1 0 0 0 0,0 1-1 0 0,-1-5-83 0 0,-1 3-58 0 0,0 0-1 0 0,-2 1 1 0 0,1-1-1 0 0,-2 1 1 0 0,0-1-1 0 0,-1 1 1 0 0,0 0-1 0 0,-1 0 1 0 0,0 1-1 0 0,-2 0 1 0 0,1 0-1 0 0,-1 0 1 0 0,-1 1-1 0 0,-1-1 1 0 0,1 2-1 0 0,-2 0 1 0 0,0 0-1 0 0,0 0 1 0 0,-1 1-1 0 0,0 1 1 0 0,0 0-1 0 0,-1 0 1 0 0,-6-2 58 0 0,-15 4-1447 0 0,33 7 1048 0 0,0 0 47 0 0,2 3 370 0 0,1-1-1 0 0,0 0 1 0 0,0 1 0 0 0,1-1-1 0 0,-1 0 1 0 0,0 0 0 0 0,1-1 0 0 0,-1 1-1 0 0,1-1 1 0 0,-1 0 0 0 0,1 0 0 0 0,0 0-1 0 0,-1 0 1 0 0,1 0 0 0 0,0-1-1 0 0,0 0 1 0 0,0 0 0 0 0,0 0 0 0 0,-1 0-1 0 0,1-1 1 0 0,0 1 0 0 0,0-1 0 0 0,-1 0-1 0 0,4-1-17 0 0,13-4 206 0 0,1-1 0 0 0,-1-1-1 0 0,0-1 1 0 0,-1 0 0 0 0,0-2 0 0 0,-1 0-1 0 0,0-1 1 0 0,5-5-206 0 0,-3 0 101 0 0,0-1 0 0 0,0 0 0 0 0,-2-2 0 0 0,-1 0 0 0 0,0-1 0 0 0,-1 0 0 0 0,-2-2 0 0 0,0 1 0 0 0,-1-2 0 0 0,-1 0 0 0 0,0-5-101 0 0,4-30 369 0 0,-16 58-294 0 0,0 1-36 0 0,0 0-53 0 0,0 0-76 0 0,1 8-305 0 0,70 334 176 0 0,-50-269 214 0 0,-4 1-1 0 0,-2 1 0 0 0,-4 1 1 0 0,-4-1-1 0 0,-3 1 1 0 0,-3 0-1 0 0,-3 1 0 0 0,-4-2 1 0 0,-3 1-1 0 0,-15 60 6 0 0,20-119 6 0 0,0 0 0 0 0,-1-1-1 0 0,-1 1 1 0 0,-1-1 0 0 0,0-1 0 0 0,-1 1-1 0 0,0-1 1 0 0,-2-1 0 0 0,1 0 0 0 0,-2 0-1 0 0,0-1 1 0 0,0 0 0 0 0,-2-1 0 0 0,1 0-1 0 0,-1-1 1 0 0,-8 5-6 0 0,18-14 12 0 0,0 0-1 0 0,0-1 1 0 0,-1 1 0 0 0,1-1-1 0 0,0 0 1 0 0,0 1-1 0 0,-1-2 1 0 0,1 1 0 0 0,0 0-1 0 0,-1-1 1 0 0,1 1 0 0 0,-1-1-1 0 0,1 0 1 0 0,-1 0-1 0 0,1-1 1 0 0,0 1 0 0 0,-1-1-1 0 0,1 1 1 0 0,-1-1-1 0 0,1 0 1 0 0,0 0 0 0 0,0-1-1 0 0,-1 1 1 0 0,1-1 0 0 0,0 1-1 0 0,0-1 1 0 0,1 0-1 0 0,-1 0 1 0 0,0-1 0 0 0,1 1-1 0 0,-2-1-11 0 0,-1-14 22 0 0,0 0 0 0 0,1 0 0 0 0,1 0 0 0 0,0-1 0 0 0,2 1 0 0 0,0-1 0 0 0,1 1 0 0 0,0-1 0 0 0,2 1 0 0 0,0-1 0 0 0,1 1 0 0 0,1 0 0 0 0,0 0 0 0 0,1 0 0 0 0,1 0 0 0 0,1 1 0 0 0,0 0 0 0 0,1 1 0 0 0,1-1 0 0 0,1 0-22 0 0,17-28-80 0 0,1 1-1 0 0,3 2 0 0 0,1 0 0 0 0,2 3 0 0 0,2 1 1 0 0,1 1-1 0 0,9-4 81 0 0,-5 12-2467 0 0,-23 19-6678 0 0,-15 7 6480 0 0,2-1-8865 0 0</inkml:trace>
  <inkml:trace contextRef="#ctx0" brushRef="#br0" timeOffset="10569.909">8714 545 0 0 0,'0'0'427'0'0,"0"0"1504"0"0,0 0 628 0 0,0 0 276 0 0,0 0 58 0 0,0 0-278 0 0,0 0-442 0 0,0 0-432 0 0,0 0-316 0 0,0 0-189 0 0,0 0-115 0 0,0 0-92 0 0,11-5 1461 0 0,28-63-777 0 0,-35 61-1647 0 0,1 0-1 0 0,0 1 0 0 0,0-1 0 0 0,1 1 1 0 0,0 0-1 0 0,0 0 0 0 0,1 1 1 0 0,0 0-1 0 0,-1 0 0 0 0,2 0 0 0 0,-1 1 1 0 0,0 0-1 0 0,1 0 0 0 0,0 1 0 0 0,0 0 1 0 0,0 1-1 0 0,0 0 0 0 0,0 0 1 0 0,0 0-1 0 0,1 1-65 0 0,-5 4 6 0 0,0 0 1 0 0,0 0-1 0 0,-1 1 0 0 0,1-1 1 0 0,-1 1-1 0 0,0 0 1 0 0,0 0-1 0 0,0 0 0 0 0,0 0 1 0 0,-1 0-1 0 0,0 1 0 0 0,0-1 1 0 0,0 1-1 0 0,0-1 0 0 0,-1 1 1 0 0,0 0-1 0 0,0 0 1 0 0,0 0-1 0 0,0 2-6 0 0,0-4 8 0 0,3 27 32 0 0,-1 1 0 0 0,-1 0 0 0 0,-1-1-1 0 0,-2 1 1 0 0,-2 0 0 0 0,0-1 0 0 0,-2 1-1 0 0,-1-1 1 0 0,-2-1 0 0 0,-1 1 0 0 0,-1-1-1 0 0,-1-1 1 0 0,-2 0 0 0 0,0 0 0 0 0,-2-1-1 0 0,-16 21-39 0 0,-11 7 63 0 0,36-107 525 0 0,12 31-584 0 0,1 1 0 0 0,1 0-1 0 0,1 0 1 0 0,1 0 0 0 0,0 1-1 0 0,1 1 1 0 0,2 0 0 0 0,-1 0-1 0 0,2 2 1 0 0,10-11-4 0 0,-16 17-3 0 0,15-21 7 0 0,2 1 0 0 0,1 0 0 0 0,1 2 1 0 0,2 2-1 0 0,0 0 0 0 0,2 2 0 0 0,0 1 1 0 0,2 1-1 0 0,1 2 0 0 0,0 2-4 0 0,-33 18-2 0 0,0 0-1 0 0,0 0 1 0 0,0 1-1 0 0,0-1 1 0 0,0 1-1 0 0,0-1 1 0 0,0 0-1 0 0,0 1 1 0 0,0 0 0 0 0,0-1-1 0 0,0 1 1 0 0,-1 0-1 0 0,1-1 1 0 0,0 1-1 0 0,-1 0 1 0 0,1 0-1 0 0,0-1 1 0 0,-1 1-1 0 0,1 0 1 0 0,-1 0-1 0 0,1 0 1 0 0,-1 0-1 0 0,0 0 1 0 0,1 0 0 0 0,-1 0-1 0 0,0 0 1 0 0,0 0-1 0 0,1 0 1 0 0,-1 0-1 0 0,0 0 1 0 0,0 0-1 0 0,0 0 1 0 0,0 0-1 0 0,0 0 1 0 0,-1 0-1 0 0,1 0 1 0 0,0 0-1 0 0,0 0 1 0 0,-1 0 0 0 0,1 0-1 0 0,0 0 1 0 0,-1 0-1 0 0,1 0 1 0 0,-1 0-1 0 0,0 0 1 0 0,0 0 2 0 0,1 4 0 0 0,-60 179 104 0 0,52-160-91 0 0,0-4-20 0 0,1 0 0 0 0,1 0 0 0 0,1 0 0 0 0,1 1 0 0 0,1 0 0 0 0,0 12 7 0 0,3-32 5 0 0,0-1-16 0 0,8-1-53 0 0,80-86 256 0 0,-16 15-105 0 0,-34 31-87 0 0,3 2-1 0 0,0 2 0 0 0,3 1 1 0 0,1 3-1 0 0,13-6 1 0 0,-13 28-82 0 0,-44 37 107 0 0,-1 0 0 0 0,-1 0 1 0 0,-1-1-1 0 0,-2 1 1 0 0,0 0-1 0 0,-2-1 0 0 0,-7 20-25 0 0,-20 145 9 0 0,32-189-39 0 0,1-1 1 0 0,0 1-1 0 0,0-1 0 0 0,0 1 0 0 0,0-1 0 0 0,0 1 1 0 0,0-1-1 0 0,1 1 0 0 0,-1 0 0 0 0,0-1 0 0 0,0 1 1 0 0,0-1-1 0 0,0 1 0 0 0,1-1 0 0 0,-1 1 0 0 0,0-1 1 0 0,0 1-1 0 0,1-1 0 0 0,-1 1 0 0 0,0-1 0 0 0,1 0 1 0 0,-1 1-1 0 0,1-1 0 0 0,-1 0 0 0 0,1 1 1 0 0,-1-1-1 0 0,0 0 0 0 0,1 1 0 0 0,-1-1 0 0 0,1 0 1 0 0,-1 0-1 0 0,1 1 0 0 0,0-1 0 0 0,-1 0 0 0 0,1 0 1 0 0,-1 0-1 0 0,1 0 0 0 0,-1 0 0 0 0,1 0 0 0 0,-1 0 1 0 0,1 0-1 0 0,-1 0 0 0 0,1 0 0 0 0,0 0 0 0 0,-1 0 1 0 0,1 0-1 0 0,-1 0 0 0 0,1-1 0 0 0,-1 1 0 0 0,1 0 1 0 0,-1 0-1 0 0,1-1 0 0 0,-1 1 0 0 0,1 0 0 0 0,-1-1 1 0 0,0 1-1 0 0,1 0 0 0 0,-1-1 0 0 0,1 1 0 0 0,-1-1 1 0 0,0 1-1 0 0,1 0 0 0 0,-1-1 0 0 0,0 1 0 0 0,1-1 1 0 0,-1 1-1 0 0,0-1 30 0 0,20-17-3253 0 0,-8 6-2416 0 0,-6 6 541 0 0,0 1-7124 0 0</inkml:trace>
  <inkml:trace contextRef="#ctx0" brushRef="#br0" timeOffset="10906.7">9971 619 7658 0 0,'0'0'4959'0'0,"0"0"-2282"0"0,0 0-950 0 0,0 0-143 0 0,0 0-221 0 0,0 0-238 0 0,0 0-296 0 0,0 0-321 0 0,0 0-89 0 0,0 0 6 0 0,0 0-14 0 0,0 0-48 0 0,0 0-78 0 0,-25 35-89 0 0,-77 109-66 0 0,65-74 7 0 0,36-62-121 0 0,0-5-8 0 0,1 0 1 0 0,0 0-1 0 0,-1 0 1 0 0,1 0-1 0 0,0 0 1 0 0,0 0-1 0 0,1 0 1 0 0,-1 0-1 0 0,1 0 0 0 0,-1 0 1 0 0,1 0-1 0 0,0 0 1 0 0,0 0-1 0 0,0-1 1 0 0,1 1-1 0 0,-1 0 1 0 0,1-1-1 0 0,-1 1 0 0 0,1-1 1 0 0,0 1-1 0 0,0-1 1 0 0,0 0-1 0 0,0 0 1 0 0,0 0-1 0 0,1 0 1 0 0,-1 0-1 0 0,1 0 0 0 0,-1-1 1 0 0,1 1-1 0 0,0-1 1 0 0,-1 0-1 0 0,1 1 1 0 0,0-1-1 0 0,0-1 1 0 0,0 1-1 0 0,0 0 1 0 0,0-1-1 0 0,0 1 0 0 0,0-1 1 0 0,0 0-1 0 0,0 0 1 0 0,0 0-9 0 0,12-1 120 0 0,-1 0-1 0 0,1 0 1 0 0,-1-2 0 0 0,1 1 0 0 0,-1-2 0 0 0,0 0 0 0 0,0-1 0 0 0,-1 0 0 0 0,1-1 0 0 0,-1-1 0 0 0,0 0-1 0 0,-1 0 1 0 0,0-2 0 0 0,0 1 0 0 0,-1-1 0 0 0,0-1 0 0 0,0 0 0 0 0,-1-1 0 0 0,0 0 0 0 0,1-4-120 0 0,-5 8-16 0 0,-1 0-1 0 0,0-1 1 0 0,-1 1 0 0 0,0-1 0 0 0,0 0 0 0 0,-1 0 0 0 0,0-1 0 0 0,0 1 0 0 0,-1-1 0 0 0,0 1 0 0 0,0-1 0 0 0,-1 0 0 0 0,0 0 0 0 0,-1 0 0 0 0,0 0 0 0 0,0 1 0 0 0,-1-1 0 0 0,0 0 0 0 0,-1 0 0 0 0,0 1 0 0 0,0-1 0 0 0,-1 1 0 0 0,0-1 0 0 0,0 1 0 0 0,-1 0 0 0 0,0 0 0 0 0,0 1 0 0 0,-1-1 0 0 0,0 1 0 0 0,-1 0-1 0 0,1 0 1 0 0,-1 0 0 0 0,-1 1 0 0 0,1 0 0 0 0,-1 0 0 0 0,0 1 0 0 0,0 0 0 0 0,-1 0 0 0 0,1 1 0 0 0,-1 0 0 0 0,0 0 0 0 0,-1 0 16 0 0,-36-3-2518 0 0,13 8-6516 0 0,16 2-3464 0 0</inkml:trace>
  <inkml:trace contextRef="#ctx0" brushRef="#br0" timeOffset="11468.464">10212 939 9050 0 0,'0'0'4254'0'0,"0"0"-1331"0"0,0 0-654 0 0,0 0-349 0 0,0 0-385 0 0,0 0-373 0 0,0 0-337 0 0,0 0-222 0 0,0 0-147 0 0,0 0-84 0 0,0 0 5 0 0,0 0 17 0 0,0 0 2 0 0,19-25-4 0 0,61-80-58 0 0,2 3 374 0 0,19-26-184 0 0,-74 99-376 0 0,-25 92-380 0 0,-13 10 294 0 0,3 39-80 0 0,9-110 23 0 0,1 0 0 0 0,-1 0 0 0 0,1 0 0 0 0,0-1 0 0 0,0 1 0 0 0,0-1-1 0 0,0 1 1 0 0,0-1 0 0 0,0 1 0 0 0,0-1 0 0 0,0 0 0 0 0,0 0 0 0 0,0 0 0 0 0,1-1 0 0 0,-1 1 0 0 0,0 0 0 0 0,1-1 0 0 0,-1 1-1 0 0,1-1 1 0 0,-1 0 0 0 0,1 0 0 0 0,-1 0 0 0 0,1 0 0 0 0,-1 0 0 0 0,0-1 0 0 0,1 1 0 0 0,-1-1 0 0 0,0 1 0 0 0,1-1-1 0 0,-1 0 1 0 0,0 0 0 0 0,1 0 0 0 0,-1 0 0 0 0,0-1 0 0 0,0 1 0 0 0,0 0 0 0 0,0-1 0 0 0,1-1-5 0 0,181-144 408 0 0,-95 81-248 0 0,-49 44-184 0 0,-39 41 8 0 0,-35 138 285 0 0,7-64-237 0 0,16-5-469 0 0,11-88 222 0 0,25-16-7066 0 0,-22 13 4435 0 0,0-4-9156 0 0</inkml:trace>
  <inkml:trace contextRef="#ctx0" brushRef="#br0" timeOffset="11868.849">11124 788 8570 0 0,'0'0'2339'0'0,"0"0"-483"0"0,0 0 105 0 0,0 0 155 0 0,0 0-135 0 0,0 0-233 0 0,0 0-286 0 0,0 0-283 0 0,0 0-178 0 0,0 0-145 0 0,34-5-139 0 0,106-20-127 0 0,-78 0 88 0 0,-54 18-514 0 0,-2 3-93 0 0,-1 0 1 0 0,0-1-1 0 0,0 1 0 0 0,0-1 1 0 0,-1 0-1 0 0,0 0 1 0 0,0-1-1 0 0,0 1 1 0 0,0-1-1 0 0,-1 0 0 0 0,0 0 1 0 0,0 0-1 0 0,-1 0 1 0 0,0 0-1 0 0,0-1 0 0 0,0 1 1 0 0,-1-1-1 0 0,0 1 1 0 0,0-1-1 0 0,0 0 0 0 0,-1 1 1 0 0,0-2-72 0 0,-1 5 4 0 0,1 0 0 0 0,0-1 0 0 0,-1 1 0 0 0,0 0-1 0 0,0 0 1 0 0,0 0 0 0 0,0-1 0 0 0,-1 1 0 0 0,1 0 0 0 0,-1 1 0 0 0,1-1 0 0 0,-1 0 0 0 0,0 0 0 0 0,0 1 0 0 0,-1-1 0 0 0,1 1 0 0 0,0 0 0 0 0,-1 0 0 0 0,1 0-1 0 0,-1 0 1 0 0,0 0 0 0 0,0 0 0 0 0,0 0 0 0 0,0 1 0 0 0,0 0 0 0 0,0 0 0 0 0,0 0 0 0 0,0 0 0 0 0,0 0 0 0 0,0 0 0 0 0,-1 1 0 0 0,1-1 0 0 0,0 1-1 0 0,-1 0 1 0 0,1 0 0 0 0,0 1 0 0 0,-1-1 0 0 0,1 0 0 0 0,0 1-4 0 0,-12 1-24 0 0,0 0 0 0 0,1 2-1 0 0,-1-1 1 0 0,1 2 0 0 0,0 0-1 0 0,0 0 1 0 0,1 1 0 0 0,-1 1-1 0 0,2 0 1 0 0,-1 1 0 0 0,1 1 0 0 0,0 0-1 0 0,0 0 1 0 0,1 1 0 0 0,1 1-1 0 0,0-1 1 0 0,0 2 0 0 0,1-1-1 0 0,0 2 1 0 0,1-1 0 0 0,0 1-1 0 0,1 0 1 0 0,1 0 0 0 0,0 1 0 0 0,1 0-1 0 0,0 0 1 0 0,1 1 0 0 0,1-1-1 0 0,0 1 1 0 0,1-1 0 0 0,0 14 24 0 0,3-23-30 0 0,-1 0 1 0 0,1 0 0 0 0,0 0-1 0 0,1 0 1 0 0,-1 0-1 0 0,1-1 1 0 0,0 1 0 0 0,0 0-1 0 0,0-1 1 0 0,1 0 0 0 0,0 1-1 0 0,-1-1 1 0 0,2 0-1 0 0,-1 0 1 0 0,0-1 0 0 0,1 1-1 0 0,-1-1 1 0 0,1 0-1 0 0,0 1 1 0 0,0-2 0 0 0,1 1-1 0 0,-1 0 1 0 0,1-1 0 0 0,-1 0-1 0 0,1 0 1 0 0,-1 0-1 0 0,1-1 1 0 0,0 0 0 0 0,0 0-1 0 0,0 0 1 0 0,0 0 0 0 0,0-1-1 0 0,4 1 30 0 0,82 1-2231 0 0,-61-8-1903 0 0,-1-5-4857 0 0,-14 4-2872 0 0</inkml:trace>
  <inkml:trace contextRef="#ctx0" brushRef="#br0" timeOffset="12254.294">11457 965 10738 0 0,'0'0'3056'0'0,"0"0"-365"0"0,0 0-240 0 0,0 0-576 0 0,0 0-467 0 0,0 0-317 0 0,0 0-257 0 0,0 0-151 0 0,0 0-109 0 0,0 0-83 0 0,31-21-93 0 0,95-69-72 0 0,-66 29 220 0 0,6-60 291 0 0,-54 97-822 0 0,-13 35-450 0 0,-4 2 411 0 0,1 0 0 0 0,0 0 0 0 0,1 1 0 0 0,0-1 0 0 0,1 1 0 0 0,0-1 0 0 0,2 1 0 0 0,-1 8 24 0 0,2-17-6 0 0,0 0 1 0 0,0 0-1 0 0,1 0 0 0 0,0 0 0 0 0,-1 0 1 0 0,2-1-1 0 0,-1 1 0 0 0,0-1 0 0 0,1 1 1 0 0,0-1-1 0 0,0 0 0 0 0,0 0 0 0 0,0 0 0 0 0,1-1 1 0 0,0 1-1 0 0,0-1 0 0 0,0 0 0 0 0,0 0 1 0 0,0 0-1 0 0,0 0 0 0 0,1-1 0 0 0,-1 0 1 0 0,1 0-1 0 0,0 0 0 0 0,0 0 0 0 0,-1-1 1 0 0,1 0-1 0 0,3 1 6 0 0,7-1 72 0 0,0 0 0 0 0,1-1 0 0 0,-1-1-1 0 0,0 0 1 0 0,0-1 0 0 0,0-1 0 0 0,0 0 0 0 0,0-1 0 0 0,-1-1 0 0 0,0 0 0 0 0,0-1 0 0 0,0 0 0 0 0,0-1 0 0 0,-1-1 0 0 0,0 0-1 0 0,-1-1 1 0 0,0 0 0 0 0,0-1 0 0 0,-1 0 0 0 0,0-1 0 0 0,-1 0 0 0 0,0-1 0 0 0,-1 0 0 0 0,0 0 0 0 0,-1-1 0 0 0,-1 0 0 0 0,5-10-72 0 0,7-29-1118 0 0,-15 38-4865 0 0,-4 9-6402 0 0</inkml:trace>
  <inkml:trace contextRef="#ctx0" brushRef="#br0" timeOffset="12623.963">12651 33 17484 0 0,'0'0'1979'0'0,"0"0"-546"0"0,0 0-342 0 0,0 0-249 0 0,0 0-233 0 0,0 0-189 0 0,0 0-118 0 0,0 0 70 0 0,0 0 129 0 0,0 0 119 0 0,0 0 55 0 0,0 0-125 0 0,0 0-134 0 0,-4 35-67 0 0,-17 109-61 0 0,-11 9 239 0 0,-51 251-300 0 0,82-330-562 0 0,19-75-2827 0 0,-9-12-4334 0 0,-9 5-4411 0 0</inkml:trace>
  <inkml:trace contextRef="#ctx0" brushRef="#br0" timeOffset="12875.149">12164 475 18756 0 0,'0'0'1583'0'0,"0"0"-560"0"0,0 0-267 0 0,0 0 100 0 0,0 0 66 0 0,0 0-35 0 0,0 0-131 0 0,33 1-183 0 0,109 1-137 0 0,158-1 568 0 0,-241-1-4553 0 0,4 0-3913 0 0,-51 0-5142 0 0</inkml:trace>
  <inkml:trace contextRef="#ctx0" brushRef="#br0" timeOffset="13253.588">12893 575 15099 0 0,'0'0'2534'0'0,"0"0"-575"0"0,0 0-406 0 0,0 0-380 0 0,0 0-330 0 0,0 0-267 0 0,0 0-225 0 0,0 0-188 0 0,0 0-45 0 0,0 0 22 0 0,0 0 43 0 0,0 0 29 0 0,5 12-19 0 0,39 105 239 0 0,-43-112-385 0 0,0 0-1 0 0,1 0 0 0 0,-1 1 1 0 0,1-1-1 0 0,0 0 0 0 0,0 0 0 0 0,1 0 1 0 0,-1-1-1 0 0,1 1 0 0 0,0-1 0 0 0,1 1 1 0 0,-1-1-1 0 0,1 0 0 0 0,0 0 0 0 0,0-1 1 0 0,0 1-1 0 0,0-1 0 0 0,1 0 1 0 0,-1 0-1 0 0,1 0 0 0 0,0 0 0 0 0,0-1 1 0 0,0 0-1 0 0,0 0 0 0 0,0 0 0 0 0,3 0-46 0 0,-1-2 118 0 0,0 0-1 0 0,0 0 1 0 0,1-1-1 0 0,-1 0 1 0 0,0 0-1 0 0,0-1 0 0 0,-1 0 1 0 0,1 0-1 0 0,0 0 1 0 0,0-1-1 0 0,-1 0 1 0 0,0 0-1 0 0,0-1 0 0 0,0 0 1 0 0,0 0-1 0 0,0 0 1 0 0,-1-1-1 0 0,1 1 1 0 0,0-3-118 0 0,15-15 16 0 0,-2 0 1 0 0,-1-2 0 0 0,0 0 0 0 0,-2 0 0 0 0,-1-2 0 0 0,-1 0 0 0 0,7-19-17 0 0,-18 27-851 0 0,-3 15-4254 0 0,-1 1-5112 0 0,-2 2-2684 0 0</inkml:trace>
  <inkml:trace contextRef="#ctx0" brushRef="#br0" timeOffset="13740.974">13388 792 17932 0 0,'0'0'1578'0'0,"0"0"-410"0"0,0 0 41 0 0,0 0 96 0 0,0 0-70 0 0,0 0-211 0 0,0 0-311 0 0,0 0-241 0 0,0 0-112 0 0,0 0-19 0 0,0 0 8 0 0,0 0-2 0 0,0 0-22 0 0,20-24-16 0 0,65-75-51 0 0,56-57 507 0 0,-137 152-774 0 0,0 0 1 0 0,1 1-1 0 0,-1-1 0 0 0,1 1 0 0 0,-1 0 0 0 0,1 1 0 0 0,0-1 0 0 0,0 1 0 0 0,1 0 0 0 0,-1 0 1 0 0,0 0-1 0 0,1 1 0 0 0,-1 0 0 0 0,0 0 0 0 0,3 0 9 0 0,-4 45-169 0 0,-11 52 147 0 0,7-95 24 0 0,0 0-1 0 0,0 0 0 0 0,1 0 0 0 0,-1 1 0 0 0,0-1 1 0 0,1 0-1 0 0,-1 0 0 0 0,1 0 0 0 0,-1 0 1 0 0,1 0-1 0 0,0 0 0 0 0,-1 0 0 0 0,1 0 1 0 0,0 0-1 0 0,0 0 0 0 0,-1 0 0 0 0,1-1 1 0 0,0 1-1 0 0,0 0 0 0 0,0 0 0 0 0,0-1 1 0 0,0 1-1 0 0,0-1 0 0 0,0 1 0 0 0,1-1 1 0 0,-1 1-1 0 0,0-1 0 0 0,0 0 0 0 0,0 1 1 0 0,0-1-1 0 0,1 0 0 0 0,-1 0 0 0 0,0 0 1 0 0,0 0-1 0 0,0 0 0 0 0,1 0 0 0 0,-1 0 0 0 0,0 0 1 0 0,0-1-1 0 0,0 1 0 0 0,1 0-1 0 0,49-13 72 0 0,64-53-21 0 0,-95 52-21 0 0,1 1 0 0 0,0 1 1 0 0,0 0-1 0 0,1 2 1 0 0,0 1-1 0 0,21-6-30 0 0,-42 15 0 0 0,0-1 0 0 0,0 0 0 0 0,0 1 0 0 0,0-1-1 0 0,0 0 1 0 0,0 1 0 0 0,0-1 0 0 0,0 1-1 0 0,0 0 1 0 0,0-1 0 0 0,0 1 0 0 0,0 0 0 0 0,0-1-1 0 0,0 1 1 0 0,0 0 0 0 0,1 0 0 0 0,-1 0 0 0 0,0 0-1 0 0,0 0 1 0 0,0 1 0 0 0,0-1 0 0 0,0 0 0 0 0,0 0-1 0 0,0 1 1 0 0,0-1 0 0 0,1 0 0 0 0,-1 1 0 0 0,0-1-1 0 0,0 1 1 0 0,-1 0 0 0 0,1-1 0 0 0,0 1 0 0 0,0 0-1 0 0,0-1 1 0 0,0 1 0 0 0,0 0 0 0 0,-1 0-1 0 0,1 0 1 0 0,0 0 0 0 0,-1 0 0 0 0,1 0 0 0 0,-1 0-1 0 0,1 0 1 0 0,-1 0 0 0 0,1 0 0 0 0,-1 0 0 0 0,0 0-1 0 0,0 0 1 0 0,1 0 0 0 0,-1 0 0 0 0,0 0 0 0 0,0 1-1 0 0,0-1 1 0 0,0 0 0 0 0,0 0 0 0 0,0 0 0 0 0,-1 0-1 0 0,1 1 1 0 0,-30 188 136 0 0,31-133-698 0 0,11-53-1682 0 0,-6-5-4877 0 0,-1-2-5236 0 0</inkml:trace>
  <inkml:trace contextRef="#ctx0" brushRef="#br0" timeOffset="3731.442">5415 619 17380 0 0,'0'0'1457'0'0,"0"0"-604"0"0,0 0-120 0 0,0 0 163 0 0,0 0-6 0 0,0 0-154 0 0,0 0-217 0 0,0 0-243 0 0,0 0-156 0 0,0 0-70 0 0,0 0-39 0 0,-2 32-28 0 0,-7 100-35 0 0,0-68-863 0 0,4-54-2006 0 0,3-6-5379 0 0,1-3-3416 0 0</inkml:trace>
  <inkml:trace contextRef="#ctx0" brushRef="#br0" timeOffset="4178.339">5660 575 17684 0 0,'0'0'2372'0'0,"0"0"-515"0"0,0 0-404 0 0,0 0-427 0 0,0 0-375 0 0,0 0-309 0 0,0 0-244 0 0,0 0-125 0 0,0 0-37 0 0,0 0 9 0 0,0 0 17 0 0,0 0-8 0 0,-4 16-12 0 0,-12 54-42 0 0,14-66 85 0 0,0 1 0 0 0,1 0 1 0 0,0 0-1 0 0,-1 0 1 0 0,2 0-1 0 0,-1 0 0 0 0,1 0 1 0 0,-1 0-1 0 0,2 0 0 0 0,-1 0 1 0 0,0 1-1 0 0,1-1 0 0 0,0 0 1 0 0,0 0-1 0 0,1-1 1 0 0,-1 1-1 0 0,1 0 0 0 0,0 0 1 0 0,0-1-1 0 0,1 1 0 0 0,-1-1 1 0 0,1 0-1 0 0,0 1 0 0 0,0-1 1 0 0,0 0-1 0 0,1-1 1 0 0,0 1-1 0 0,-1-1 0 0 0,1 0 1 0 0,0 0-1 0 0,1 0 0 0 0,-1 0 1 0 0,0 0-1 0 0,1-1 0 0 0,0 0 1 0 0,-1 0-1 0 0,1 0 1 0 0,5 0 14 0 0,-3-1 130 0 0,0-1 1 0 0,0 0 0 0 0,0 0-1 0 0,1-1 1 0 0,-1 0 0 0 0,0 0-1 0 0,0 0 1 0 0,0-1 0 0 0,0 0-1 0 0,0-1 1 0 0,-1 0-1 0 0,1 0 1 0 0,-1 0 0 0 0,1 0-1 0 0,-1-1 1 0 0,0 0 0 0 0,-1-1-1 0 0,1 1 1 0 0,-1-1 0 0 0,0 0-1 0 0,0-1 1 0 0,0 1 0 0 0,-1-1-1 0 0,1 0 1 0 0,-2 0 0 0 0,1 0-1 0 0,-1-1 1 0 0,1 1 0 0 0,-2-1-1 0 0,1 0 1 0 0,-1 1 0 0 0,0-1-1 0 0,-1 0 1 0 0,1-1 0 0 0,-1 1-1 0 0,-1 0 1 0 0,1 0 0 0 0,-1-5-131 0 0,-1 8 14 0 0,1 0 1 0 0,-1-1-1 0 0,1 1 1 0 0,-1 0 0 0 0,0-1-1 0 0,-1 1 1 0 0,1 0 0 0 0,-1 0-1 0 0,0 0 1 0 0,0 0-1 0 0,0 0 1 0 0,0 0 0 0 0,-1 1-1 0 0,0-1 1 0 0,1 1 0 0 0,-1 0-1 0 0,0 0 1 0 0,-1 0-1 0 0,1 0 1 0 0,-1 0 0 0 0,1 1-1 0 0,-1-1 1 0 0,0 1-1 0 0,0 0 1 0 0,0 0 0 0 0,0 0-15 0 0,-85-15-1126 0 0,29 20-5589 0 0,40 0-5870 0 0</inkml:trace>
  <inkml:trace contextRef="#ctx0" brushRef="#br0" timeOffset="7574.902">6276 545 0 0 0,'0'0'705'0'0,"0"0"772"0"0,0 0 131 0 0,0 0-229 0 0,0 0-153 0 0,0 0-30 0 0,5 0 115 0 0,1-1-761 0 0,3-1 77 0 0,1 2 2886 0 0,-10 0-2046 0 0,0 0-173 0 0,0 0-163 0 0,0 0-139 0 0,0 0-109 0 0,0 0-118 0 0,0 0-98 0 0,0 0-83 0 0,0 0-81 0 0,0 0-87 0 0,0 0-84 0 0,-11 19 1160 0 0,-113 244-231 0 0,95-207-1280 0 0,21-49-365 0 0,6-9-5521 0 0,1-2-8466 0 0,1 3 9671 0 0</inkml:trace>
  <inkml:trace contextRef="#ctx0" brushRef="#br0" timeOffset="8125.673">6225 615 0 0 0,'0'0'1284'0'0,"0"0"1159"0"0,0 0 234 0 0,0 0-166 0 0,0 0-358 0 0,0 0-332 0 0,0 0-272 0 0,0 0-280 0 0,0 0-179 0 0,0 0-169 0 0,0 0-135 0 0,0 0-111 0 0,0 0-68 0 0,0-6-62 0 0,0-5-968 0 0,1 1 2823 0 0,13 30-132 0 0,33 79-1320 0 0,36 93-592 0 0,-82-190-326 0 0,0 0-1 0 0,0 0 0 0 0,1-1 1 0 0,-1 1-1 0 0,0 0 1 0 0,1 0-1 0 0,0-1 0 0 0,-1 1 1 0 0,1-1-1 0 0,0 1 1 0 0,0-1-1 0 0,0 0 0 0 0,0 0 1 0 0,0 0-1 0 0,0 0 1 0 0,0 0-1 0 0,0 0 0 0 0,0-1 1 0 0,0 1-1 0 0,1-1 1 0 0,-1 1-1 0 0,0-1 0 0 0,0 0 1 0 0,1 0-1 0 0,-1 0 1 0 0,0 0-1 0 0,1 0 0 0 0,-1 0 1 0 0,0-1-1 0 0,0 1 1 0 0,0-1-1 0 0,1 0 0 0 0,-1 1 1 0 0,0-1-1 0 0,0 0 1 0 0,0 0-1 0 0,0-1 0 0 0,0 1 1 0 0,0 0-1 0 0,-1 0 1 0 0,1-1-1 0 0,0 0 0 0 0,0 0-29 0 0,10-9 113 0 0,-1-1-1 0 0,0 0 0 0 0,-1-1 0 0 0,0 0 1 0 0,-1 0-1 0 0,-1-1 0 0 0,0 0 0 0 0,-1 0 0 0 0,0-1 1 0 0,-2 0-1 0 0,1 0 0 0 0,-2-1 0 0 0,0 1 1 0 0,-1-1-1 0 0,0 0 0 0 0,-1 0 0 0 0,-1 0 0 0 0,-1 0 1 0 0,0-1-1 0 0,-1 0-112 0 0,-3-20-1455 0 0,21 31-3219 0 0,-5 5-5236 0 0,-8 1-2528 0 0</inkml:trace>
  <inkml:trace contextRef="#ctx0" brushRef="#br0" timeOffset="19036.863">100 1322 1016 0 0,'0'0'862'0'0,"0"0"-801"0"0,0 0-533 0 0,0 0-112 0 0,0 0 140 0 0,0 0 254 0 0,0 0 246 0 0,0 0 220 0 0,0 0 254 0 0,0 0 222 0 0,0 0 144 0 0,6 0 63 0 0,331 8 7662 0 0,12-16-5846 0 0,325-44-944 0 0,144 45-1122 0 0,-422-12-545 0 0,123-6 62 0 0,-322 18-118 0 0,227-8 8 0 0,309 11-39 0 0,-391-10-105 0 0,393 10 118 0 0,-201-11-90 0 0,-91 4 37 0 0,469 14-37 0 0,204 1 39 0 0,-140-11 349 0 0,-396-4 65 0 0,95-1 5 0 0,146-31 191 0 0,-25-24 222 0 0,-412 64-574 0 0,-2 36 135 0 0,-313-33-13 0 0,-69 0-323 0 0,0 0-10 0 0,0 0-29 0 0,13-4 102 0 0,152-13 453 0 0,101 12-450 0 0,17 13 181 0 0,-140-8-134 0 0,-142 0-194 0 0,-1 0-23 0 0,0 0 23 0 0,0 0-3 0 0,0 0-24 0 0,0 0-19 0 0,0 0-46 0 0,-1 0-948 0 0,-4 0-1845 0 0,2 0-7618 0 0,2 3 783 0 0</inkml:trace>
  <inkml:trace contextRef="#ctx0" brushRef="#br0" timeOffset="58772.719">323 1709 0 0 0,'0'0'1588'0'0,"0"0"385"0"0,0 0 306 0 0,0 0 153 0 0,0 0-78 0 0,0 0-259 0 0,0 0-440 0 0,0 0-430 0 0,0 0-308 0 0,0 0-179 0 0,0 0-81 0 0,0 0-33 0 0,0 0-48 0 0,-2-2-29 0 0,2 1-486 0 0,0 0-1 0 0,0 1 1 0 0,0-1-1 0 0,0 0 1 0 0,0 0-1 0 0,1 0 1 0 0,-1 1-1 0 0,0-1 1 0 0,0 0-1 0 0,0 0 1 0 0,1 1-1 0 0,-1-1 1 0 0,0 0-1 0 0,1 1 1 0 0,-1-1-1 0 0,1 0 1 0 0,-1 1-1 0 0,1-1 1 0 0,-1 0-1 0 0,1 1 1 0 0,0-1 0 0 0,-1 1-1 0 0,1-1 1 0 0,-1 1-1 0 0,1-1 1 0 0,0 1-1 0 0,-1 0 1 0 0,1-1-1 0 0,0 1 1 0 0,0 0-1 0 0,-1 0 1 0 0,1-1-1 0 0,0 1 1 0 0,0 0-1 0 0,0 0 1 0 0,-1 0-1 0 0,1 0 1 0 0,0 0-1 0 0,0 0 1 0 0,0 0-1 0 0,-1 0 1 0 0,1 0-1 0 0,0 1 1 0 0,0-1-1 0 0,-1 0 1 0 0,1 0-1 0 0,0 1 1 0 0,0-1-1 0 0,-1 0 1 0 0,1 1-61 0 0,58-4 1811 0 0,217 6 1006 0 0,-210 1-2389 0 0,-66-4-400 0 0,0 0 13 0 0,0 0-2 0 0,0 0 13 0 0,0 0 5 0 0,0 0 3 0 0,0 0-10 0 0,0 0-9 0 0,0 0-5 0 0,0 0-16 0 0,0 0-5 0 0,0 0-9 0 0,0 0-7 0 0,0 0 8 0 0,0 0-14 0 0,0 0 11 0 0,0 0 5 0 0,0 0 6 0 0,0 0 0 0 0,0 0-5 0 0,0 0 6 0 0,0 0 6 0 0,0 0-6 0 0,0 0-2 0 0,0 0 22 0 0,0 0 12 0 0,0 0 7 0 0,0 0 0 0 0,0 0-3 0 0,0 0 13 0 0,0 0 24 0 0,0 0 21 0 0,0 0-17 0 0,0 0-1 0 0,-12-4 892 0 0,-103-129-728 0 0,33-2-1256 0 0,77 103-2139 0 0,6 20-7671 0 0,0 8-2403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46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117 240 0 0 0,'0'0'1660'0'0,"0"0"449"0"0,0 0 149 0 0,0 0-129 0 0,0 0-240 0 0,0 0-115 0 0,0 0-203 0 0,0 0-190 0 0,0 0-58 0 0,-5-3-93 0 0,-13-9-65 0 0,13 9-67 0 0,5 3-117 0 0,0 0-184 0 0,0 0-149 0 0,0 0-106 0 0,0 0-84 0 0,0 0-26 0 0,0 0-39 0 0,0 0-43 0 0,0 0-53 0 0,0 0-47 0 0,0 0-37 0 0,0 0-13 0 0,0 0-13 0 0,28 11 912 0 0,-7-4-809 0 0,1-2-1 0 0,-1-1 1 0 0,1 0 0 0 0,0-2 0 0 0,0-1 0 0 0,0 0 0 0 0,19-3-290 0 0,-10 2 158 0 0,162-29 449 0 0,-173 24-451 0 0,-28 2-4249 0 0,-14 13-1627 0 0,10-2-1956 0 0,7-4-3819 0 0</inkml:trace>
  <inkml:trace contextRef="#ctx0" brushRef="#br0" timeOffset="296.959">1 461 10346 0 0,'0'0'1594'0'0,"0"0"-642"0"0,0 0-128 0 0,0 0 264 0 0,0 0 214 0 0,0 0-48 0 0,0 0-257 0 0,0 0-211 0 0,0 0-46 0 0,0 0 72 0 0,0 0 83 0 0,0 0-31 0 0,0 0-108 0 0,15 3-77 0 0,97 13 941 0 0,-33-16-368 0 0,198-11-35 0 0,-161-7-1597 0 0,-109 15-1010 0 0,-6 1-3068 0 0,-1-1-3384 0 0,0-1-4714 0 0</inkml:trace>
  <inkml:trace contextRef="#ctx0" brushRef="#br0" timeOffset="824.478">1810 52 2977 0 0,'0'0'3320'0'0,"0"0"-770"0"0,0 0-339 0 0,0 0-106 0 0,0 0-82 0 0,0 0-200 0 0,0 0-321 0 0,0 0-313 0 0,0 0-242 0 0,0 0-169 0 0,0 0-88 0 0,0 0-56 0 0,-35 4-51 0 0,-113 11-57 0 0,67 13 145 0 0,68-19-537 0 0,-3 1-90 0 0,0 1 0 0 0,1 0 0 0 0,0 0 0 0 0,1 2 0 0 0,1 0 0 0 0,0 0 0 0 0,1 1 0 0 0,0 1 0 0 0,1 0 0 0 0,0 1 0 0 0,2 0 0 0 0,0 0 0 0 0,0 1 0 0 0,2 0 0 0 0,0 1 0 0 0,1 0 0 0 0,1 0 0 0 0,0 0 0 0 0,2 0 0 0 0,0 1 0 0 0,1 0 0 0 0,1-1 0 0 0,0 6-44 0 0,5-14 27 0 0,0-1 1 0 0,0 0 0 0 0,1 0-1 0 0,0 0 1 0 0,0-1 0 0 0,1 0-1 0 0,0 0 1 0 0,1 0 0 0 0,0-1-1 0 0,0 0 1 0 0,0 0-1 0 0,1-1 1 0 0,0 0 0 0 0,0 0-1 0 0,1-1 1 0 0,0 0 0 0 0,0 0-1 0 0,0-1 1 0 0,0 0-1 0 0,0-1 1 0 0,1 0 0 0 0,0 0-1 0 0,0-1 1 0 0,-1-1 0 0 0,2 1-28 0 0,18 2 174 0 0,1 0 0 0 0,-1-2 0 0 0,1-2-1 0 0,-1 0 1 0 0,0-2 0 0 0,1-1 0 0 0,-1-2 0 0 0,0-1 0 0 0,0 0 0 0 0,-1-3 0 0 0,0 0 0 0 0,-1-2 0 0 0,0-1 0 0 0,0-1 0 0 0,-1-1 0 0 0,-1-1 0 0 0,0-1 0 0 0,11-11-174 0 0,-29 21 31 0 0,0 0 0 0 0,-1 0 0 0 0,1 0 0 0 0,-1-1 0 0 0,0 0 0 0 0,-1 0-1 0 0,0-1 1 0 0,0 0 0 0 0,-1 1 0 0 0,1-2 0 0 0,-2 1 0 0 0,1 0 0 0 0,-1-1 0 0 0,-1 1 0 0 0,1-1 0 0 0,-1 0 0 0 0,-1 0 0 0 0,0 0 0 0 0,0 0 0 0 0,-1 0-1 0 0,0-2-30 0 0,0-1-62 0 0,-2 0-1 0 0,1-1 1 0 0,-2 1-1 0 0,1 0 1 0 0,-2 0 0 0 0,1 0-1 0 0,-2 1 1 0 0,0-1-1 0 0,0 1 1 0 0,-1 0-1 0 0,0 0 1 0 0,-1 1-1 0 0,0 0 1 0 0,0 0-1 0 0,-1 0 1 0 0,-1 1-1 0 0,0 0 1 0 0,0 1-1 0 0,-1 0 1 0 0,1 1-1 0 0,-7-4 63 0 0,-1 0-478 0 0,0 1-1 0 0,-1 0 1 0 0,0 1-1 0 0,-1 1 1 0 0,0 1 0 0 0,0 1-1 0 0,0 0 1 0 0,-8 0 478 0 0,-58-6-4131 0 0,56 8 288 0 0,-7 0-7997 0 0</inkml:trace>
  <inkml:trace contextRef="#ctx0" brushRef="#br0" timeOffset="1665.474">837 325 13315 0 0,'0'0'2536'0'0,"0"0"-875"0"0,0 0-221 0 0,0 0 192 0 0,0 0 115 0 0,0 0-192 0 0,0 0-316 0 0,0 0-317 0 0,0 0-238 0 0,0 0-167 0 0,0 0-123 0 0,0 0-77 0 0,0 0-45 0 0,29 2-33 0 0,136 10 204 0 0,153 3 790 0 0,288-21-520 0 0,-184 5-461 0 0,-422 1-235 0 0,0 0 7 0 0,0 0 7 0 0,0 0-1 0 0,0 0-6 0 0,0 0-12 0 0,0 0-17 0 0,0 0 16 0 0,0 0 5 0 0,0 0 0 0 0,0 0-2 0 0,0 0-4 0 0,0 0 6 0 0,0 0 21 0 0,0 0-32 0 0,0 0-2 0 0,0 0-11 0 0,0 0-5 0 0,0 0 27 0 0,0 0 2 0 0,0 0-10 0 0,0 0-13 0 0,0 0 14 0 0,0 0-6 0 0,0 0 23 0 0,0 0 20 0 0,0 0-23 0 0,0 0-11 0 0,0 0 2 0 0,0 0 8 0 0,0 0-23 0 0,0 0 12 0 0,0 0-5 0 0,0 0-16 0 0,0 0 16 0 0,0 0-9 0 0,-12-1-884 0 0,7-6-3059 0 0,2 5-1232 0 0,1 1-7341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5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1 310 856 0 0,'0'0'2402'0'0,"0"0"-372"0"0,0 0-333 0 0,0 0-159 0 0,0 0-71 0 0,0 0-127 0 0,0 0-221 0 0,0 0-233 0 0,0 0-161 0 0,0 0-43 0 0,0 0 47 0 0,0 0 66 0 0,0 0 40 0 0,0 0 9 0 0,10 3 5023 0 0,18 4-4472 0 0,140-6 1357 0 0,89-19-1805 0 0,-207 14-805 0 0,-50 4-136 0 0,0 0 0 0 0,0 0-9 0 0,0 0 10 0 0,0 0 10 0 0,0 0 8 0 0,0 0-9 0 0,0 0 8 0 0,0 0-10 0 0,0 0-6 0 0,0 0-27 0 0,0 0-18 0 0,0 0-37 0 0,-18-4-3976 0 0,-12 7-3405 0 0,23-1 3437 0 0,-4 1-7633 0 0</inkml:trace>
  <inkml:trace contextRef="#ctx0" brushRef="#br0" timeOffset="286.51">19 498 10018 0 0,'0'0'2071'0'0,"0"0"-645"0"0,0 0-126 0 0,0 0 152 0 0,0 0 38 0 0,0 0-182 0 0,0 0-322 0 0,0 0-167 0 0,0 0-3 0 0,0 0 80 0 0,0 0 36 0 0,0 0-87 0 0,0 0-132 0 0,22 2-122 0 0,73 8-99 0 0,-52-7-122 0 0,-1-2-1 0 0,1-2 1 0 0,0-2-1 0 0,28-6-369 0 0,-10 1 68 0 0,-4-9-172 0 0,-55 14-878 0 0,-6 2-9476 0 0,0 1-1050 0 0</inkml:trace>
  <inkml:trace contextRef="#ctx0" brushRef="#br0" timeOffset="1099.21">203 1 2232 0 0,'0'0'3232'0'0,"0"0"-598"0"0,0 0-346 0 0,0 0-130 0 0,0 0-142 0 0,0 0-295 0 0,0 0-420 0 0,0 0-402 0 0,0 0-301 0 0,0 0-179 0 0,0 0-77 0 0,0 0-34 0 0,0 0-40 0 0,-3-1 12 0 0,3 1-236 0 0,-1 0-1 0 0,1 1 0 0 0,-1-1 0 0 0,0 0 0 0 0,1 1 1 0 0,-1-1-1 0 0,1 0 0 0 0,-1 1 0 0 0,1-1 0 0 0,-1 1 0 0 0,1-1 1 0 0,0 0-1 0 0,-1 1 0 0 0,1-1 0 0 0,-1 1 0 0 0,1 0 1 0 0,0-1-1 0 0,0 1 0 0 0,-1-1 0 0 0,1 1 0 0 0,0-1 1 0 0,0 1-1 0 0,-1 0 0 0 0,1-1 0 0 0,0 1 0 0 0,0-1 1 0 0,0 1-1 0 0,0 0 0 0 0,0-1 0 0 0,0 1 0 0 0,0 0 0 0 0,0-1 1 0 0,0 1-1 0 0,1-1 0 0 0,-1 1 0 0 0,0 0 0 0 0,0-1 1 0 0,0 1-1 0 0,1-1 0 0 0,-1 1 0 0 0,0 0 0 0 0,1-1 1 0 0,-1 1-1 0 0,0-1 0 0 0,1 1 0 0 0,-1-1 0 0 0,1 0 0 0 0,-1 1 1 0 0,1-1-1 0 0,-1 1 0 0 0,1-1 0 0 0,-1 0 0 0 0,1 1 1 0 0,-1-1-1 0 0,1 0 0 0 0,-1 0 0 0 0,1 1 0 0 0,0-1 1 0 0,-1 0-1 0 0,1 0 0 0 0,-1 0 0 0 0,1 0-43 0 0,37 47 1806 0 0,-10-21-1271 0 0,2 0-1 0 0,1-3 1 0 0,1 0-1 0 0,20 9-534 0 0,-51-31 9 0 0,204 99 571 0 0,-184-78-453 0 0,-21-22-78 0 0,0 0-2 0 0,0 0 14 0 0,0 0 9 0 0,-32 37 1043 0 0,-125 136-583 0 0,-115 30-337 0 0,240-181-185 0 0,30-25-297 0 0,2 2 130 0 0,14-20-5111 0 0,-7 16 123 0 0,-2-2-6971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18 3033 0 0,'0'0'2835'0'0,"0"0"-929"0"0,0 0-499 0 0,0 0 26 0 0,0 0 152 0 0,0 0 74 0 0,0 0-179 0 0,0 0-352 0 0,0 0-326 0 0,0 0-200 0 0,0 0-81 0 0,1 15 2659 0 0,-41 47-1526 0 0,-98 77-204 0 0,-110 71 30 0 0,159-154-604 0 0,117-48-477 0 0,198-23 118 0 0,-50 11-365 0 0,18-3-56 0 0,-193 3-24 0 0,-1 0 0 0 0,1 0 0 0 0,-1 0 0 0 0,0 0 0 0 0,0 1 0 0 0,0-1 0 0 0,0 0 0 0 0,-1 0 0 0 0,0 0 1 0 0,0 0-1 0 0,0 1 0 0 0,0-1 0 0 0,0 0 0 0 0,-1 1 0 0 0,0-1 0 0 0,1 1 0 0 0,-1-1 0 0 0,-1 1 0 0 0,1-1-72 0 0,-52-149 61 0 0,-6-68 27 0 0,54 192-121 0 0,6 28 26 0 0,6-1-3778 0 0,5 11 520 0 0,-5-2-3379 0 0,-3-3-5214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9 218 2489 0 0,'0'0'2245'0'0,"0"0"-114"0"0,0 0 71 0 0,0 0 39 0 0,0 0-131 0 0,0 0-314 0 0,0 0-496 0 0,0 0-429 0 0,0 0-261 0 0,0 0-121 0 0,0 0-50 0 0,0 0-9 0 0,0 0 21 0 0,-8-6 509 0 0,36-3 1045 0 0,12 3-1067 0 0,0 1 1 0 0,0 2 0 0 0,0 2-1 0 0,34 3-938 0 0,5 0 268 0 0,-22-2-141 0 0,-57 0-107 0 0,0 0 17 0 0,0 0 16 0 0,0 0 29 0 0,0 0 11 0 0,0 0 30 0 0,0 0 40 0 0,0 0 19 0 0,0 0 9 0 0,0 0 0 0 0,0 0-9 0 0,-30-85 497 0 0,-20-21-764 0 0,59 109-8230 0 0,-4 1 2117 0 0,0 0-6102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2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0 0 0,'0'0'1442'0'0,"0"0"93"0"0,0 0 148 0 0,0 0 166 0 0,0 0 30 0 0,0 0-125 0 0,0 0-244 0 0,0 0-258 0 0,0 0-166 0 0,0 0-85 0 0,0 0-29 0 0,9 2 2025 0 0,-3-1 1940 0 0,-6 0-4673 0 0,0-1-66 0 0,-4 44 193 0 0,-1-1 1 0 0,-2 1 0 0 0,-2-1 0 0 0,-2 0 0 0 0,-1-1 0 0 0,-16 33-392 0 0,-15 55 193 0 0,31-46-152 0 0,12-84-66 0 0,0 0 12 0 0,0 0 19 0 0,0 0 10 0 0,0 0-18 0 0,0 0-4 0 0,27 0 238 0 0,102-14 181 0 0,-2-1-212 0 0,-127 15-184 0 0,0 0 5 0 0,0 0-9 0 0,0 0-18 0 0,0 0-6 0 0,0 0 16 0 0,0 0 15 0 0,0 0 16 0 0,0 0-20 0 0,0 0-2 0 0,0 0-13 0 0,0 0-25 0 0,0 0 20 0 0,0 0-11 0 0,0 0-15 0 0,0 0-20 0 0,0 0-58 0 0,-15-27-5424 0 0,8 18-1805 0 0,2 4-4048 0 0</inkml:trace>
  <inkml:trace contextRef="#ctx0" brushRef="#br0" timeOffset="1494.487">428 468 544 0 0,'0'0'2454'0'0,"0"0"-67"0"0,0 0 4 0 0,0 0-74 0 0,0 0-245 0 0,0 0-329 0 0,0 0-398 0 0,0 0-361 0 0,0 0-239 0 0,0 0-131 0 0,0 0-55 0 0,0 0-17 0 0,4 19 2691 0 0,-4 205-378 0 0,-1-217-2805 0 0,0 1 0 0 0,0 0 0 0 0,0 0 0 0 0,-1-1 0 0 0,0 1-1 0 0,-1-1 1 0 0,1 0 0 0 0,-2 1 0 0 0,1-1 0 0 0,-1-1 0 0 0,0 1 0 0 0,0 0-1 0 0,-1 0-49 0 0,5-6 17 0 0,0-1 0 0 0,-1 1 1 0 0,1-1-1 0 0,0 1 0 0 0,0-1 0 0 0,0 0 0 0 0,0 1 0 0 0,0-1 0 0 0,-1 1 0 0 0,1-1 0 0 0,0 1 0 0 0,0-1 0 0 0,-1 1 0 0 0,1-1 0 0 0,0 0 0 0 0,-1 1 0 0 0,1-1 0 0 0,0 0 0 0 0,-1 1 0 0 0,1-1 0 0 0,0 0 0 0 0,-1 1 0 0 0,1-1 0 0 0,-1 0 0 0 0,1 0 0 0 0,-1 0 0 0 0,1 1 0 0 0,0-1 0 0 0,-1 0 0 0 0,1 0 0 0 0,-1 0 0 0 0,1 0 0 0 0,-1 0 0 0 0,1 0 1 0 0,-1 0-1 0 0,1 0 0 0 0,-1 0 0 0 0,1 0 0 0 0,-1 0 0 0 0,1 0 0 0 0,-1 0 0 0 0,1 0 0 0 0,-1-1 0 0 0,1 1 0 0 0,-1 0 0 0 0,1 0 0 0 0,0 0 0 0 0,-1-1 0 0 0,1 1 0 0 0,-1 0 0 0 0,1-1 0 0 0,0 1 0 0 0,-1 0 0 0 0,1-1 0 0 0,0 1 0 0 0,-1 0 0 0 0,1-1 0 0 0,0 1 0 0 0,-1-1 0 0 0,1 1 0 0 0,0-1 0 0 0,0 1 0 0 0,0 0 0 0 0,0-1 0 0 0,-1 1 0 0 0,1-1 0 0 0,0 1 1 0 0,0-1-1 0 0,0 1 0 0 0,0-1-17 0 0,0-39 276 0 0,3 26-269 0 0,2 0-1 0 0,0 1 1 0 0,1-1 0 0 0,0 2 0 0 0,1-1 0 0 0,0 1 0 0 0,1-1 0 0 0,0 2-1 0 0,1 0 1 0 0,0 0-7 0 0,-2 2 1 0 0,1-1-1 0 0,-1-3-1 0 0,1 1 1 0 0,1 0-1 0 0,0 1 0 0 0,0 0 0 0 0,1 0 1 0 0,0 1-1 0 0,1 0 0 0 0,0 1 1 0 0,1 0-1 0 0,0 1 0 0 0,0 0 1 0 0,1 1-1 0 0,0 0 0 0 0,0 1 0 0 0,7-1 1 0 0,-17 6 5 0 0,-1 1 1 0 0,0 0-1 0 0,1 0 0 0 0,-1 0 0 0 0,0 1 0 0 0,1-1 0 0 0,-1 1 0 0 0,0-1 0 0 0,0 1 0 0 0,1 0 0 0 0,-1-1 0 0 0,0 1 0 0 0,0 0 0 0 0,0 1 1 0 0,0-1-1 0 0,0 0 0 0 0,0 0 0 0 0,-1 1 0 0 0,1-1 0 0 0,0 1 0 0 0,-1 0 0 0 0,1-1 0 0 0,-1 1 0 0 0,1 0 0 0 0,-1 0 0 0 0,0 0 0 0 0,0 0 0 0 0,0 0 1 0 0,0 0-1 0 0,0 1 0 0 0,0-1 0 0 0,-1 0 0 0 0,1 0 0 0 0,-1 0 0 0 0,1 1 0 0 0,-1-1 0 0 0,0 0 0 0 0,0 1 0 0 0,0-1 0 0 0,0 0 0 0 0,0 1 1 0 0,-1-1-1 0 0,1 0 0 0 0,-1 0 0 0 0,0 1 0 0 0,0 1-5 0 0,1 9 64 0 0,1-6-21 0 0,-1 1-1 0 0,0-1 0 0 0,0 1 1 0 0,-1-1-1 0 0,0 1 1 0 0,0-1-1 0 0,-1 0 1 0 0,0 1-1 0 0,0-1 0 0 0,0 0 1 0 0,-1 0-1 0 0,-2 3-42 0 0,3-8 27 0 0,0 1 0 0 0,-1 0 1 0 0,0-1-1 0 0,1 0 0 0 0,-1 0 0 0 0,0 0 0 0 0,0 0 0 0 0,0 0 0 0 0,0 0 0 0 0,0-1 0 0 0,-1 1 0 0 0,1-1 1 0 0,0 0-1 0 0,-1 0 0 0 0,1 0 0 0 0,-1-1 0 0 0,1 1 0 0 0,-1-1 0 0 0,1 0 0 0 0,-1 0 0 0 0,1 0 0 0 0,-1 0 1 0 0,1 0-1 0 0,-1-1 0 0 0,-1 0-27 0 0,-53-35 53 0 0,53 30-209 0 0,1 0-1 0 0,0 0 1 0 0,0 0-1 0 0,0-1 1 0 0,1 0-1 0 0,0 1 1 0 0,1-1 0 0 0,-1 0-1 0 0,1 0 1 0 0,1-1-1 0 0,-1 1 1 0 0,1 0-1 0 0,0-6 157 0 0,1 11-249 0 0,2-28-3596 0 0,3 12-6248 0 0,-3 13-2088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12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21 251 0 0 0,'0'0'1770'0'0,"0"0"173"0"0,0 0 239 0 0,0 0 237 0 0,0 0 88 0 0,0 0-140 0 0,0 0-393 0 0,0 0-503 0 0,0 0-438 0 0,0 0-300 0 0,0 0-175 0 0,0 0-64 0 0,-4-1-46 0 0,-5-2-427 0 0,1-1 864 0 0,25-4 863 0 0,29-3-960 0 0,1 2 0 0 0,1 2 1 0 0,0 2-1 0 0,0 2 0 0 0,0 3 1 0 0,27 3-789 0 0,7-2 368 0 0,17-5 84 0 0,-95-2 3489 0 0,-13 0-4049 0 0,-74-70 132 0 0,13 4-168 0 0,43 37-9058 0 0,23 31-3610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7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10202 0 0,'0'0'2047'0'0,"0"0"-580"0"0,0 0-387 0 0,0 0-78 0 0,0 0 45 0 0,0 0 22 0 0,0 0-120 0 0,0 0-137 0 0,0 0-8 0 0,0 0-6 0 0,0 0 26 0 0,0 0-21 0 0,0 0-135 0 0,14 0-107 0 0,121 0 1282 0 0,-36-2 268 0 0,-50 1-3582 0 0,-1 0-8751 0 0,-43 1-2299 0 0</inkml:trace>
  <inkml:trace contextRef="#ctx0" brushRef="#br0" timeOffset="813.343">895 144 64 0 0,'0'0'1998'0'0,"0"0"122"0"0,0 0 189 0 0,0 0 86 0 0,0 0-119 0 0,0 0-311 0 0,0 0-388 0 0,0 0-338 0 0,0 0-233 0 0,0 0-177 0 0,0 0-119 0 0,0 0-113 0 0,0 0-83 0 0,12-5-45 0 0,35-11-34 0 0,-47 16-400 0 0,1 0 0 0 0,-1 0 0 0 0,1 0 0 0 0,-1 0 1 0 0,1 0-1 0 0,-1 1 0 0 0,0-1 0 0 0,1 0 0 0 0,-1 0 0 0 0,1 0 0 0 0,-1 1 0 0 0,1-1 0 0 0,-1 0 0 0 0,0 1 1 0 0,1-1-1 0 0,-1 0 0 0 0,0 1 0 0 0,1-1 0 0 0,-1 0 0 0 0,0 1 0 0 0,0-1 0 0 0,1 1 0 0 0,-1-1 1 0 0,0 1-1 0 0,0-1 0 0 0,0 0 0 0 0,1 1 0 0 0,-1-1 0 0 0,0 1 0 0 0,0-1 0 0 0,0 1 0 0 0,0-1 0 0 0,0 1 1 0 0,0-1-1 0 0,0 1 0 0 0,0-1 0 0 0,0 1 0 0 0,0-1 0 0 0,0 1 0 0 0,0-1 0 0 0,-1 1 0 0 0,1-1 0 0 0,0 1 1 0 0,0-1-1 0 0,0 0 0 0 0,-1 1 0 0 0,1-1 0 0 0,0 1 0 0 0,0-1 0 0 0,-1 0 0 0 0,1 1 0 0 0,0-1 0 0 0,-1 0 1 0 0,1 1-1 0 0,-1-1 0 0 0,1 0 0 0 0,0 1 0 0 0,-1-1 0 0 0,1 0 0 0 0,-1 0 0 0 0,1 0 0 0 0,-1 1 1 0 0,1-1-36 0 0,-2 4 349 0 0,-10 18 41 0 0,0-1 1 0 0,-1 0-1 0 0,-1 0 1 0 0,-1-1 0 0 0,-1-1-1 0 0,-1-1 1 0 0,-17 15-391 0 0,16-14 165 0 0,-295 289 831 0 0,277-267-757 0 0,36-41-223 0 0,0 0-2 0 0,4 3 29 0 0,0-1-1 0 0,1 0 0 0 0,-1-1 0 0 0,1 1 0 0 0,-1-1 0 0 0,1 0 0 0 0,-1 0 0 0 0,1 0 1 0 0,0-1-1 0 0,0 0 0 0 0,-1 1 0 0 0,1-2 0 0 0,0 1 0 0 0,0-1 0 0 0,2 0-42 0 0,13 0 95 0 0,169-24 324 0 0,38 14-372 0 0,-177 14-50 0 0,-68-59 725 0 0,-70-120-672 0 0,8-29-124 0 0,75 138-1421 0 0,15 51-3499 0 0,-7 13 2214 0 0,1 0-9209 0 0</inkml:trace>
  <inkml:trace contextRef="#ctx0" brushRef="#br0" timeOffset="1683.287">1350 15 1104 0 0,'0'0'2655'0'0,"0"0"-717"0"0,0 0-436 0 0,0 0-8 0 0,0 0 55 0 0,0 0 8 0 0,0 0-61 0 0,0 0-224 0 0,0 0-257 0 0,0 0-213 0 0,0 0-122 0 0,0 0-47 0 0,0 0-43 0 0,4-3-2 0 0,11-6-11 0 0,-12 6-37 0 0,-3 3-34 0 0,2 26 2413 0 0,-2 5-2570 0 0,-2 0 0 0 0,0 0 0 0 0,-2-1 0 0 0,-2 1 0 0 0,-1-1 0 0 0,-1 0 0 0 0,-1-1 0 0 0,-1 0 0 0 0,-15 27-349 0 0,15-31 132 0 0,-61 159 48 0 0,72-183-161 0 0,0 1 0 0 0,1 0-1 0 0,-1-1 1 0 0,1 1 0 0 0,-1-1 0 0 0,1 0 0 0 0,-1 1 0 0 0,1-1 0 0 0,0 0 0 0 0,-1 0 0 0 0,1 0 0 0 0,0 0-1 0 0,0 0 1 0 0,0-1 0 0 0,0 1 0 0 0,0-1 0 0 0,0 1 0 0 0,0-1 0 0 0,0 1 0 0 0,0-1 0 0 0,0 0 0 0 0,0 0 0 0 0,0 0-1 0 0,0 0 1 0 0,0-1 0 0 0,0 1 0 0 0,0 0 0 0 0,0-1 0 0 0,0 0 0 0 0,0 1 0 0 0,0-1 0 0 0,0 0-19 0 0,11 0 91 0 0,246-32 860 0 0,-251 33-989 0 0,6-1-2531 0 0,-12-3-2547 0 0,-1-2-3786 0 0,-1 2-2990 0 0</inkml:trace>
  <inkml:trace contextRef="#ctx0" brushRef="#br0" timeOffset="2558.004">1818 306 9282 0 0,'0'0'2399'0'0,"0"0"-614"0"0,0 0-388 0 0,0 0-15 0 0,0 0 3 0 0,0 0-92 0 0,0 0-237 0 0,0 0-312 0 0,0 0-244 0 0,0 0-133 0 0,0 0-46 0 0,0 0 14 0 0,7 7 1071 0 0,-29 137 2721 0 0,-11-22-3431 0 0,14-66-554 0 0,-8-3-162 0 0,21-91-2463 0 0,6 11-2870 0 0,0 17 807 0 0,0 5-5220 0 0</inkml:trace>
  <inkml:trace contextRef="#ctx0" brushRef="#br0" timeOffset="3290.001">1750 320 0 0 0,'0'0'661'0'0,"0"0"1272"0"0,0 0 413 0 0,0 0-132 0 0,0 0-250 0 0,0 0-197 0 0,0 0-200 0 0,0 0-137 0 0,0 0-94 0 0,0 0-175 0 0,0 0-188 0 0,0 0-154 0 0,2-4-85 0 0,0 1-625 0 0,-1 0 0 0 0,1 1 0 0 0,0-1-1 0 0,0 1 1 0 0,0 0 0 0 0,0 0-1 0 0,0 0 1 0 0,0 0 0 0 0,1 0 0 0 0,-1 0-1 0 0,1 0 1 0 0,-1 1 0 0 0,1-1 0 0 0,-1 1-1 0 0,1 0 1 0 0,0 0 0 0 0,0 0-1 0 0,0 0 1 0 0,2 0-109 0 0,16-4 437 0 0,-4 0-100 0 0,1 1 0 0 0,-1 0 0 0 0,1 2 0 0 0,-1 0-1 0 0,1 0 1 0 0,0 2 0 0 0,0 0 0 0 0,-1 2 0 0 0,15 2-337 0 0,-30-4 18 0 0,0 1 0 0 0,0 0 0 0 0,0 0 0 0 0,0 0 0 0 0,0 0 0 0 0,-1 1 0 0 0,1-1-1 0 0,0 0 1 0 0,-1 1 0 0 0,1-1 0 0 0,-1 1 0 0 0,1 0 0 0 0,-1-1 0 0 0,0 1 0 0 0,0 0 0 0 0,1 0 0 0 0,-1 0 0 0 0,-1 0 0 0 0,1 0 0 0 0,0 0 0 0 0,0 0 0 0 0,-1 0 0 0 0,1 0 0 0 0,-1 0 0 0 0,0 0 0 0 0,1 1-1 0 0,-1-1 1 0 0,0 0 0 0 0,0 0 0 0 0,-1 0 0 0 0,1 0 0 0 0,0 1 0 0 0,-1-1 0 0 0,1 0 0 0 0,-1 0 0 0 0,0 0 0 0 0,0 0 0 0 0,0 0 0 0 0,0 0 0 0 0,0 0 0 0 0,0 0 0 0 0,0-1 0 0 0,0 1 0 0 0,-1 0-1 0 0,1-1 1 0 0,-2 2-18 0 0,-139 100 498 0 0,141-102-500 0 0,0-1 0 0 0,-1 1 0 0 0,1-1 0 0 0,0 1 0 0 0,0-1 0 0 0,0 1 0 0 0,1 0 0 0 0,-1-1 0 0 0,0 1 0 0 0,0 0 0 0 0,0 0 0 0 0,0 0 1 0 0,1 0-1 0 0,-1 0 0 0 0,0 0 0 0 0,1 0 0 0 0,-1 0 0 0 0,1 0 0 0 0,-1 0 0 0 0,1 0 0 0 0,0 0 0 0 0,-1 0 0 0 0,1 0 0 0 0,0 0 0 0 0,0 1 0 0 0,0-1 0 0 0,-1 0 0 0 0,1 0 0 0 0,0 0 0 0 0,1 0 0 0 0,-1 1 1 0 0,0-1-1 0 0,0 0 0 0 0,0 0 0 0 0,1 0 0 0 0,-1 0 0 0 0,1 0 0 0 0,-1 0 0 0 0,1 0 0 0 0,-1 0 0 0 0,1 0 0 0 0,0 0 0 0 0,-1 0 0 0 0,1 0 0 0 0,0 0 0 0 0,0 0 0 0 0,-1 0 0 0 0,1-1 0 0 0,0 1 0 0 0,0 0 1 0 0,0-1-1 0 0,0 1 0 0 0,0 0 0 0 0,0-1 0 0 0,0 1 0 0 0,0-1 0 0 0,1 0 0 0 0,-1 1 0 0 0,0-1 0 0 0,0 0 0 0 0,0 0 0 0 0,0 0 0 0 0,1 0 2 0 0,9 7 11 0 0,0 0 0 0 0,0 0 0 0 0,-1 1 0 0 0,0 0 0 0 0,0 0 0 0 0,-1 2 0 0 0,0-1 0 0 0,5 8-11 0 0,-11-13 25 0 0,-1-1 0 0 0,0 0 0 0 0,0 1 0 0 0,0-1 0 0 0,0 1 0 0 0,0-1 0 0 0,-1 1 0 0 0,1 0 0 0 0,-1 0 0 0 0,0 0 0 0 0,0 0 0 0 0,-1 0 0 0 0,1 0 0 0 0,-1 0 0 0 0,0 0 0 0 0,0 0 0 0 0,0 0 0 0 0,-1 0 0 0 0,1 0 0 0 0,-1 0-25 0 0,-2 0 52 0 0,0 0 1 0 0,-1-1-1 0 0,0 1 0 0 0,1-1 0 0 0,-1 0 0 0 0,0 0 0 0 0,-1 0 0 0 0,1-1 0 0 0,0 1 1 0 0,-1-1-1 0 0,1 0 0 0 0,-1 0 0 0 0,0-1 0 0 0,0 1 0 0 0,-1-1-52 0 0,5 0 9 0 0,-131 9 269 0 0,95-11-278 0 0,-66-14-1636 0 0,101 15 1038 0 0,-7-3-1610 0 0,7 0-8447 0 0,2 2-1329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344 207 0 0 0,'0'0'484'0'0,"0"0"782"0"0,0 0 163 0 0,0 0-106 0 0,0 0-106 0 0,0 0-63 0 0,0 0-7 0 0,11 0 10 0 0,32 0-9 0 0,-33 0-36 0 0,-10 0-77 0 0,0 0-103 0 0,0 0-89 0 0,0 0-77 0 0,0 0-73 0 0,0 0-28 0 0,0 0-46 0 0,0 0-68 0 0,0 0-52 0 0,-4 8 5250 0 0,-230 75-4601 0 0,136-48-904 0 0,147-21 315 0 0,133 0-68 0 0,-181-14-487 0 0,1 0 1 0 0,-1-1 0 0 0,1 1-1 0 0,0 0 1 0 0,-1 1-1 0 0,1-1 1 0 0,-1 0-1 0 0,1 0 1 0 0,-1 1-1 0 0,1-1 1 0 0,-1 1 0 0 0,1-1-1 0 0,-1 1 1 0 0,1-1-1 0 0,-1 1 1 0 0,0 0-1 0 0,1 0 1 0 0,-1 0-1 0 0,0 0 1 0 0,0 0-1 0 0,0 0 1 0 0,1 0 0 0 0,-1 0-1 0 0,0 0 1 0 0,-1 1-1 0 0,1-1 1 0 0,0 0-1 0 0,0 1 1 0 0,0-1-1 0 0,-1 0 1 0 0,1 1-1 0 0,-1-1 1 0 0,1 1 0 0 0,-1-1-1 0 0,0 1 1 0 0,1-1-1 0 0,-1 1 1 0 0,0 0-1 0 0,0-1 1 0 0,0 1-1 0 0,0-1 1 0 0,0 1 0 0 0,0-1-1 0 0,-1 1 1 0 0,1-1-1 0 0,-1 1 1 0 0,1-1-1 0 0,-1 1 1 0 0,1-1-1 0 0,-1 1 1 0 0,0-1-1 0 0,1 0 1 0 0,-1 1 0 0 0,0-1-1 0 0,0 0 1 0 0,0 1-5 0 0,-135 117 287 0 0,107-98-285 0 0,1 2-1 0 0,1 1 1 0 0,1 1 0 0 0,2 1 0 0 0,-19 25-2 0 0,40-48 2 0 0,1 0 0 0 0,0 1 0 0 0,-1-1 0 0 0,2 0 1 0 0,-1 1-1 0 0,0 0 0 0 0,1-1 0 0 0,-1 1 0 0 0,1 0 0 0 0,0 0 1 0 0,0 0-1 0 0,1-1 0 0 0,-1 1 0 0 0,1 0 0 0 0,0 0 0 0 0,0 0 1 0 0,0 0-1 0 0,0 0 0 0 0,1 0 0 0 0,0 0 0 0 0,0 0 0 0 0,0 0 1 0 0,0-1-1 0 0,0 1 0 0 0,1 0 0 0 0,0-1 0 0 0,-1 1 0 0 0,1-1 0 0 0,1 1 1 0 0,-1-1-1 0 0,0 0 0 0 0,1 0 0 0 0,0 0 0 0 0,-1 0 0 0 0,1-1 1 0 0,1 1-1 0 0,-1-1 0 0 0,0 0 0 0 0,0 0 0 0 0,1 0 0 0 0,-1 0 1 0 0,1 0-1 0 0,0-1 0 0 0,-1 1 0 0 0,4-1-2 0 0,136 8 731 0 0,-58-24-367 0 0,-78 9-376 0 0,-7 5-16 0 0,0 1-19 0 0,0 0-86 0 0,-14-15-2821 0 0,-1 3-636 0 0,5 6-3821 0 0,5 2-4212 0 0</inkml:trace>
  <inkml:trace contextRef="#ctx0" brushRef="#br0" timeOffset="391.312">175 1 3945 0 0,'0'0'2571'0'0,"0"0"-659"0"0,0 0-143 0 0,0 0 75 0 0,0 0 114 0 0,0 0-96 0 0,0 0-274 0 0,0 0-372 0 0,0 0-347 0 0,0 0-280 0 0,0 0-197 0 0,0 0-87 0 0,0 0 89 0 0,-2 2 213 0 0,0 4-361 0 0,0 0 1 0 0,0 1-1 0 0,1-1 1 0 0,0 0 0 0 0,1 0-1 0 0,-1 1 1 0 0,1-1 0 0 0,0 1-1 0 0,1-1 1 0 0,-1 0-1 0 0,1 0 1 0 0,0 1 0 0 0,1-1-1 0 0,0 0 1 0 0,1 2-247 0 0,5 36 648 0 0,36 297 1177 0 0,-25-176-1577 0 0,-9-91-218 0 0,-2 0-1 0 0,-4 0 1 0 0,-5 62-30 0 0,-1-121-74 0 0,-1-1 1 0 0,-1 0-1 0 0,0 0 0 0 0,-1 0 1 0 0,0 0-1 0 0,-1-1 0 0 0,0 0 0 0 0,-3 2 74 0 0,1 2-592 0 0,7-16 30 0 0,1-1-262 0 0,0 0-389 0 0,0 0-506 0 0,0 0-1164 0 0,1 0-3338 0 0,0 0-5409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0 0 0,'0'0'311'0'0,"0"0"736"0"0,0 0 205 0 0,0 0 7 0 0,0 0-24 0 0,0 0-55 0 0,0 0-73 0 0,0 0-70 0 0,0 0-68 0 0,0 0-34 0 0,2 0 7888 0 0,0 0-4192 0 0,18 0-3114 0 0,232-32 401 0 0,-116 9-1470 0 0,-19 9 381 0 0,-117 14-854 0 0,-60 25-8899 0 0,38-14-1384 0 0,17-7 1067 0 0</inkml:trace>
  <inkml:trace contextRef="#ctx0" brushRef="#br0" timeOffset="421.127">105 192 2593 0 0,'0'0'2375'0'0,"0"0"-531"0"0,0 0-301 0 0,0 0-31 0 0,0 0 27 0 0,0 0-84 0 0,0 0-245 0 0,0 0-292 0 0,0 0-216 0 0,0 0-64 0 0,0 0 25 0 0,0 0 57 0 0,0 0 24 0 0,3 1-21 0 0,36 7 4673 0 0,29-20-3915 0 0,-32 4-863 0 0,149-22 375 0 0,-122 23-893 0 0,-63 7-110 0 0,0 0-10 0 0,0 0-26 0 0,0 0-20 0 0,0 0-37 0 0,0 0-57 0 0,0 16-3478 0 0,0-10-6955 0 0,0-2-1850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27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1 341 5993 0 0,'0'0'2107'0'0,"0"0"-489"0"0,0 0-294 0 0,0 0 71 0 0,0 0 136 0 0,0 0 18 0 0,0 0-168 0 0,0 0-244 0 0,0 0-101 0 0,0 0 69 0 0,0 0 69 0 0,9 0 6 0 0,114-9 2216 0 0,62-8-1570 0 0,0 7 0 0 0,50 9-1826 0 0,-192 1 83 0 0,-43 0-91 0 0,0 0-1 0 0,0 0 18 0 0,0 0 7 0 0,0 0 19 0 0,0 0-21 0 0,-1-2-282 0 0,-1 0 0 0 0,0 0-1 0 0,0 1 1 0 0,0-1 0 0 0,0 1-1 0 0,0-1 1 0 0,-1 1 0 0 0,1-1 0 0 0,0 1-1 0 0,-1 0 1 0 0,1 0 0 0 0,-1 0-1 0 0,1 1 1 0 0,-1-1 0 0 0,1 1-1 0 0,-1-1 1 0 0,0 1 0 0 0,1 0-1 0 0,-1 0 1 0 0,1 0 0 0 0,-1 0-1 0 0,0 0 1 0 0,1 1 0 0 0,-1-1 0 0 0,-2 2 268 0 0,-3-2-1034 0 0,-42 7-6738 0 0,19 4-1143 0 0,19-4 3625 0 0</inkml:trace>
  <inkml:trace contextRef="#ctx0" brushRef="#br0" timeOffset="388.727">200 481 3849 0 0,'0'0'3070'0'0,"0"0"-130"0"0,0 0-150 0 0,0 0-242 0 0,0 0-471 0 0,0 0-514 0 0,0 0-418 0 0,0 0-287 0 0,0 0-176 0 0,0 0-117 0 0,0 0-87 0 0,0 0-86 0 0,0 0-57 0 0,-2 2-51 0 0,1-2-242 0 0,1 1 0 0 0,0 0 0 0 0,0 0 0 0 0,0 0 0 0 0,0-1 0 0 0,0 1 0 0 0,0 0 0 0 0,0 0 0 0 0,0 0 0 0 0,0-1 0 0 0,0 1 0 0 0,0 0 0 0 0,0 0 0 0 0,0 0 0 0 0,1-1 0 0 0,-1 1 0 0 0,0 0 0 0 0,1 0 0 0 0,-1-1 0 0 0,0 1 0 0 0,1 0 0 0 0,-1-1 0 0 0,1 1 0 0 0,-1 0 0 0 0,1-1 0 0 0,0 1 0 0 0,-1-1 0 0 0,1 1 0 0 0,-1-1 0 0 0,1 1 0 0 0,0-1 0 0 0,-1 1 0 0 0,1-1 0 0 0,0 0 0 0 0,0 1 1 0 0,-1-1-1 0 0,1 0 0 0 0,0 0 0 0 0,0 0 0 0 0,0 1 0 0 0,-1-1 0 0 0,1 0 0 0 0,0 0 0 0 0,0 0 0 0 0,0 0 0 0 0,-1 0 0 0 0,1-1 0 0 0,0 1 0 0 0,0 0 0 0 0,0 0 0 0 0,0 0-42 0 0,37 6 360 0 0,1-1 0 0 0,0-1-1 0 0,0-2 1 0 0,1-3 0 0 0,-1 0 0 0 0,0-3 0 0 0,0-1 0 0 0,33-9-360 0 0,-4 3 236 0 0,-2 1-96 0 0,-65 9-136 0 0,-1 0-7616 0 0,2-5 326 0 0,-2 2-1305 0 0</inkml:trace>
  <inkml:trace contextRef="#ctx0" brushRef="#br0" timeOffset="1070.508">533 13 2320 0 0,'0'0'2556'0'0,"0"0"-225"0"0,0 0-95 0 0,0 0-26 0 0,0 0-129 0 0,0 0-254 0 0,0 0-298 0 0,0 0-282 0 0,0 0-207 0 0,0 0-122 0 0,0 0-88 0 0,0 0-93 0 0,0 0-94 0 0,-5-2-114 0 0,-12-8-102 0 0,19 22 1615 0 0,8 2-1775 0 0,1 0 0 0 0,1 0 0 0 0,0-2 0 0 0,1 0 1 0 0,0 0-1 0 0,1-1 0 0 0,0 0 0 0 0,1-2 0 0 0,0 1 0 0 0,0-2 0 0 0,8 3-267 0 0,-14-6 81 0 0,211 128 530 0 0,-139-79-466 0 0,-65-38-158 0 0,-16-16 14 0 0,0 0 26 0 0,0 0-4 0 0,-21 19 601 0 0,-89 89-460 0 0,-245 166-56 0 0,254-189-67 0 0,102-83-68 0 0,0-1 1 0 0,0 0-1 0 0,-1 0 0 0 0,1 0 1 0 0,0 0-1 0 0,0 0 0 0 0,0 0 0 0 0,0 0 1 0 0,1 0-1 0 0,-1 0 0 0 0,0-1 1 0 0,0 1-1 0 0,0 0 0 0 0,1-1 0 0 0,-1 1 1 0 0,0-1-1 0 0,1 1 0 0 0,-1-1 1 0 0,0 0-1 0 0,1 1 0 0 0,-1-1 0 0 0,1 0 1 0 0,-1 0-1 0 0,1 0 0 0 0,-1 0 1 0 0,0 0-1 0 0,1 0 0 0 0,-1-1 0 0 0,1 1 1 0 0,-1 0-1 0 0,1-1 27 0 0,23-6-1485 0 0,-15 0-1793 0 0,-4 2-832 0 0,1-2-8520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3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4 228 0 0 0,'0'0'1236'0'0,"0"0"95"0"0,0 0 94 0 0,0 0 75 0 0,0 0 19 0 0,0 0-39 0 0,-3-13 12796 0 0,2 8-14800 0 0,4-2 678 0 0,0 0 0 0 0,0 0 0 0 0,0 1 0 0 0,1-1 0 0 0,0 1 0 0 0,0 0 0 0 0,1 0 0 0 0,0 0 0 0 0,0 0 0 0 0,0 1 0 0 0,1 0 0 0 0,0 0 0 0 0,0 1 0 0 0,0-1 0 0 0,0 1 0 0 0,1 0 0 0 0,-1 1 0 0 0,1 0 0 0 0,3-1-154 0 0,-7 2 11 0 0,-1 0-1 0 0,1 1 1 0 0,0-1-1 0 0,0 1 0 0 0,0-1 1 0 0,0 1-1 0 0,0 0 1 0 0,1 0-1 0 0,-1 1 0 0 0,0-1 1 0 0,0 1-1 0 0,1-1 1 0 0,-1 1-1 0 0,0 0 1 0 0,0 0-1 0 0,1 1 0 0 0,-1-1 1 0 0,0 1-1 0 0,0-1 1 0 0,1 1-1 0 0,-1 0 0 0 0,0 0 1 0 0,0 1-1 0 0,0-1 1 0 0,0 1-1 0 0,0-1 0 0 0,-1 1 1 0 0,1 0-1 0 0,0 0 1 0 0,-1 0-1 0 0,1 1-10 0 0,3 8 18 0 0,0 0-1 0 0,-1 1 1 0 0,0-1-1 0 0,-1 1 1 0 0,0 0 0 0 0,-1 1-1 0 0,0-1 1 0 0,-1 1-1 0 0,-1-1 1 0 0,0 1 0 0 0,0-1-1 0 0,-1 1 1 0 0,-1 0-1 0 0,0-1 1 0 0,-1 2-18 0 0,1 0 22 0 0,-2 11 6 0 0,-1 1 1 0 0,-1 0-1 0 0,-1-1 1 0 0,-2 0-1 0 0,0 0 1 0 0,-2-1 0 0 0,-1 2-29 0 0,-31 32 198 0 0,30-87 617 0 0,13 12-804 0 0,1-1-1 0 0,1 1 1 0 0,1 0 0 0 0,0 0-1 0 0,1 1 1 0 0,1 0 0 0 0,0-1-1 0 0,2 2 1 0 0,-1-1 0 0 0,2 1-1 0 0,0 0 1 0 0,1 1 0 0 0,1 0 0 0 0,0 0-11 0 0,-8 11 1 0 0,21-30 6 0 0,2 1 1 0 0,1 2 0 0 0,2 1-1 0 0,31-25-7 0 0,-52 47-4 0 0,1-2 13 0 0,1 1 0 0 0,0 0-1 0 0,1 1 1 0 0,-1 0 0 0 0,1 0-1 0 0,0 1 1 0 0,1 1 0 0 0,10-4-9 0 0,-20 8-1 0 0,-1 1 1 0 0,1 0-1 0 0,0-1 1 0 0,0 1-1 0 0,0 0 1 0 0,0 0-1 0 0,0 0 1 0 0,-1 1-1 0 0,1-1 1 0 0,0 0-1 0 0,0 1 1 0 0,0-1-1 0 0,0 1 0 0 0,-1-1 1 0 0,1 1-1 0 0,0 0 1 0 0,-1 0-1 0 0,1 0 1 0 0,0 0-1 0 0,-1 0 1 0 0,0 0-1 0 0,1 0 1 0 0,-1 1-1 0 0,1-1 1 0 0,-1 0-1 0 0,0 1 1 0 0,0-1-1 0 0,0 1 1 0 0,0 0-1 0 0,0-1 1 0 0,0 1-1 0 0,0 0 0 0 0,-1-1 1 0 0,1 1-1 0 0,-1 0 1 0 0,1 0-1 0 0,-1 0 1 0 0,1 1 0 0 0,5 80 35 0 0,-6-71-41 0 0,-2 24 21 0 0,-2 0 1 0 0,-2 0-1 0 0,-1-1 0 0 0,-10 31-15 0 0,5-21-37 0 0,99-134 17 0 0,94-99 19 0 0,-111 127 15 0 0,-70 61-16 0 0,0 0 0 0 0,0 0-1 0 0,0 1 1 0 0,0-1-1 0 0,0 0 1 0 0,0 0-1 0 0,0 0 1 0 0,1 1-1 0 0,-1-1 1 0 0,0 0-1 0 0,0 0 1 0 0,0 1 0 0 0,0-1-1 0 0,0 0 1 0 0,1 0-1 0 0,-1 0 1 0 0,0 0-1 0 0,0 1 1 0 0,0-1-1 0 0,1 0 1 0 0,-1 0-1 0 0,0 0 1 0 0,0 0 0 0 0,1 0-1 0 0,-1 0 1 0 0,0 0-1 0 0,0 0 1 0 0,0 1-1 0 0,1-1 1 0 0,-1 0-1 0 0,0 0 1 0 0,0 0-1 0 0,1 0 1 0 0,-1 0 0 0 0,0 0-1 0 0,0 0 1 0 0,1 0-1 0 0,-1-1 1 0 0,0 1-1 0 0,0 0 1 0 0,1 0-1 0 0,-1 0 1 0 0,0 0-1 0 0,1 0 3 0 0,-3 7 7 0 0,-28 98 16 0 0,-10 73 59 0 0,34 9-110 0 0,-17-147-772 0 0,10-34-3263 0 0,-3-4-5447 0 0,11-2-2373 0 0</inkml:trace>
  <inkml:trace contextRef="#ctx0" brushRef="#br0" timeOffset="528.053">991 497 6521 0 0,'0'0'4008'0'0,"0"0"-2358"0"0,0 0-1126 0 0,0 0-91 0 0,0 0 230 0 0,0 0 369 0 0,0 0 170 0 0,0 0-69 0 0,0 0-174 0 0,0 0-331 0 0,0 0-180 0 0,0 0-37 0 0,0 16-5 0 0,1 47-13 0 0,-1-56-290 0 0,-1 0-1 0 0,1 0 1 0 0,-1-1-1 0 0,0 1 1 0 0,-1 0 0 0 0,0 0-1 0 0,0-1 1 0 0,0 1-1 0 0,-1-1 1 0 0,0 1-1 0 0,0-1 1 0 0,-1 0 0 0 0,0 1-103 0 0,-3 5 154 0 0,-71 88 677 0 0,77-100-786 0 0,1 0-1 0 0,-1 0 1 0 0,0 0-1 0 0,1 0 0 0 0,-1 0 1 0 0,1 0-1 0 0,-1 0 1 0 0,0 0-1 0 0,1 0 1 0 0,-1 0-1 0 0,1 0 1 0 0,-1 0-1 0 0,0 0 1 0 0,1 0-1 0 0,-1-1 0 0 0,1 1 1 0 0,-1 0-1 0 0,0 0 1 0 0,1-1-1 0 0,-1 1 1 0 0,1-1-1 0 0,-1 1 1 0 0,1 0-1 0 0,-1-1 1 0 0,1 1-1 0 0,0-1 0 0 0,-1 1 1 0 0,1-1-1 0 0,-1 1 1 0 0,1-1-1 0 0,0 1 1 0 0,0-1-1 0 0,-1 1 1 0 0,1-1-1 0 0,0 0 1 0 0,0 1-1 0 0,0-1 1 0 0,-1 1-1 0 0,1-1 0 0 0,0 0 1 0 0,0 1-1 0 0,0-1 1 0 0,0 1-1 0 0,0-1 1 0 0,0 0-1 0 0,0 1 1 0 0,1-1-1 0 0,-1 0 1 0 0,0 1-1 0 0,0-1 0 0 0,0 1 1 0 0,1-1-45 0 0,0-43 446 0 0,4 28-316 0 0,0 1 0 0 0,2-1 0 0 0,0 2 1 0 0,0-1-1 0 0,2 1 0 0 0,0 0 0 0 0,0 0 0 0 0,8-8-130 0 0,-12 16 19 0 0,17-21 45 0 0,1 1-1 0 0,1 0 1 0 0,2 2 0 0 0,0 1-1 0 0,2 1 1 0 0,0 1-1 0 0,2 2 1 0 0,0 1-1 0 0,11-4-63 0 0,54 3 194 0 0,-92 21-186 0 0,-1 0-1 0 0,1 0 1 0 0,-1 0 0 0 0,1 0-1 0 0,-1 0 1 0 0,0 1 0 0 0,0-1-1 0 0,0 1 1 0 0,0 0 0 0 0,0-1-1 0 0,-1 1 1 0 0,1 0 0 0 0,-1 0-1 0 0,1 0 1 0 0,-1 0 0 0 0,0 0-1 0 0,-1 0 1 0 0,1 1 0 0 0,0-1-1 0 0,-1 0 1 0 0,0 0 0 0 0,1 1-1 0 0,-1-1 1 0 0,-1 0 0 0 0,1 0-1 0 0,0 1 1 0 0,-1-1 0 0 0,0 0-1 0 0,0 0 1 0 0,0 0 0 0 0,0 0 0 0 0,0 0-1 0 0,-1 2-7 0 0,-5 6 23 0 0,0 0 0 0 0,0 0 0 0 0,-1 0 0 0 0,-1-1 0 0 0,0-1-1 0 0,0 1 1 0 0,-1-1 0 0 0,0-1 0 0 0,0 0 0 0 0,-1 0 0 0 0,0-1 0 0 0,0-1-1 0 0,-1 0 1 0 0,0 0 0 0 0,0-1 0 0 0,0-1 0 0 0,-1 0 0 0 0,0 0 0 0 0,0-2-1 0 0,1 1 1 0 0,-3-1-23 0 0,11-2-24 0 0,-1 1 0 0 0,1-1 0 0 0,0 0-1 0 0,-1 0 1 0 0,1 0 0 0 0,0 0-1 0 0,-1-1 1 0 0,1 0 0 0 0,0 0 0 0 0,0 0-1 0 0,0 0 1 0 0,-1-1 0 0 0,1 1 0 0 0,1-1-1 0 0,-1 0 1 0 0,0 0 0 0 0,0-1 0 0 0,-2-1 24 0 0,4 2-141 0 0,1 0 1 0 0,-1 0 0 0 0,1-1-1 0 0,0 1 1 0 0,0 0 0 0 0,-1 0-1 0 0,2-1 1 0 0,-1 1 0 0 0,0-1 0 0 0,0 1-1 0 0,1-1 1 0 0,-1 1 0 0 0,1-1-1 0 0,0 1 1 0 0,0-1 0 0 0,0 1-1 0 0,0-1 1 0 0,0 1 0 0 0,0-1 0 0 0,1 1-1 0 0,0-1 1 0 0,0 0 140 0 0,22-34-4888 0 0,-14 26 113 0 0,0-1-6765 0 0</inkml:trace>
  <inkml:trace contextRef="#ctx0" brushRef="#br0" timeOffset="1201.639">1443 133 5049 0 0,'0'0'3366'0'0,"0"0"-916"0"0,0 0-519 0 0,0 0-141 0 0,0 0-99 0 0,0 0-236 0 0,0 0-262 0 0,0 0-303 0 0,0 0-257 0 0,0 0-109 0 0,0 0 50 0 0,0 0 42 0 0,0 0 27 0 0,9 5-30 0 0,-1-1-485 0 0,-1 0 0 0 0,1 1 0 0 0,-1 1 0 0 0,-1-1 0 0 0,1 1 1 0 0,-1 0-1 0 0,0 0 0 0 0,0 1 0 0 0,-1 0 0 0 0,1 0 0 0 0,-2 0 0 0 0,1 1 0 0 0,-1-1 0 0 0,0 1 0 0 0,-1 1-128 0 0,8 22 128 0 0,-1 0 0 0 0,-2 1 0 0 0,-1 0 0 0 0,-2 1 0 0 0,-1 0 0 0 0,0 21-128 0 0,-1-10 69 0 0,-3-44-43 0 0,0 0 18 0 0,13-59 1720 0 0,-5 28-1733 0 0,0 0 1 0 0,2 1-1 0 0,2 0 1 0 0,1 0-1 0 0,1 2 1 0 0,1-1-1 0 0,1 2 0 0 0,2 0 1 0 0,4-3-32 0 0,49-85-72 0 0,-46 53-126 0 0,-25 61 122 0 0,0 1-66 0 0,0 0-104 0 0,0 0-139 0 0,0 0-197 0 0,-4 6-1417 0 0,-2 5-1 0 0,0-2-2887 0 0,2-2-6802 0 0</inkml:trace>
  <inkml:trace contextRef="#ctx0" brushRef="#br0" timeOffset="1840.581">1867 453 5161 0 0,'0'0'3522'0'0,"0"0"-2068"0"0,0 0-775 0 0,0 0 304 0 0,0 0 457 0 0,0 0 240 0 0,0 0-114 0 0,0 0-393 0 0,0 0-332 0 0,0 0-172 0 0,0 0-83 0 0,0 0-70 0 0,-2 23-84 0 0,-9 106 188 0 0,8-108-453 0 0,-1 0-1 0 0,-1-1 1 0 0,-1 0 0 0 0,0 0-1 0 0,-2 0 1 0 0,0-1 0 0 0,-5 8-167 0 0,12-27 42 0 0,1-1-1 0 0,0 1 1 0 0,-1 0 0 0 0,1-1-1 0 0,-1 1 1 0 0,1-1 0 0 0,0 1 0 0 0,-1 0-1 0 0,1-1 1 0 0,-1 1 0 0 0,1 0 0 0 0,-1 0-1 0 0,1-1 1 0 0,-1 1 0 0 0,1 0-1 0 0,-1 0 1 0 0,0 0 0 0 0,1 0 0 0 0,-1 0-1 0 0,1 0 1 0 0,-1-1 0 0 0,1 1-1 0 0,-1 0 1 0 0,1 1 0 0 0,-1-1 0 0 0,0 0-1 0 0,1 0 1 0 0,-1 0 0 0 0,1 0 0 0 0,-1 0-1 0 0,1 0 1 0 0,-1 1 0 0 0,1-1-1 0 0,-1 0 1 0 0,1 1 0 0 0,-1-1 0 0 0,1 0-1 0 0,-1 1 1 0 0,1-1 0 0 0,0 0 0 0 0,-1 1-1 0 0,1-1 1 0 0,0 1 0 0 0,-1-1-1 0 0,1 0 1 0 0,0 1 0 0 0,-1-1 0 0 0,1 1-1 0 0,0-1 1 0 0,0 1 0 0 0,-1 0 0 0 0,1-1-1 0 0,0 1 1 0 0,0-1 0 0 0,0 1-1 0 0,0-1 1 0 0,0 1 0 0 0,0 0-42 0 0,-4-53 1155 0 0,7 35-1098 0 0,0-1-1 0 0,1 1 0 0 0,1 0 1 0 0,1 0-1 0 0,0 0 1 0 0,1 1-1 0 0,1 0 0 0 0,0 0 1 0 0,1 1-1 0 0,1 0 1 0 0,0 0-1 0 0,2 2 0 0 0,-1-1 1 0 0,1 1-1 0 0,1 1 1 0 0,0 0-1 0 0,11-7-56 0 0,-15 12 4 0 0,-1 0-1 0 0,1 0 1 0 0,0 1-1 0 0,0 0 1 0 0,1 1-1 0 0,-1 0 1 0 0,1 1 0 0 0,0 0-1 0 0,1 0 1 0 0,-1 1-1 0 0,1 0 1 0 0,0 1-1 0 0,-1 0 1 0 0,1 1-1 0 0,1 0-3 0 0,-10 1-1 0 0,0 0-1 0 0,0-1 0 0 0,0 1 0 0 0,0 0 0 0 0,0 0 0 0 0,0 1 0 0 0,0-1 0 0 0,0 0 0 0 0,0 1 0 0 0,0-1 0 0 0,0 1 0 0 0,0 0 0 0 0,0-1 0 0 0,0 1 0 0 0,-1 0 0 0 0,1 0 1 0 0,0 0-1 0 0,-1 0 0 0 0,1 1 0 0 0,0-1 0 0 0,-1 0 0 0 0,0 1 0 0 0,1-1 0 0 0,-1 1 0 0 0,0-1 0 0 0,0 1 0 0 0,0 0 0 0 0,0 0 0 0 0,0-1 0 0 0,0 1 0 0 0,0 0 0 0 0,0 0 1 0 0,-1 0-1 0 0,1 0 0 0 0,-1 0 0 0 0,0 0 0 0 0,1 0 0 0 0,-1 0 0 0 0,0 0 0 0 0,0 0 0 0 0,0 0 0 0 0,-1 1 2 0 0,1 3 9 0 0,0-1-1 0 0,0 1 1 0 0,-1 0-1 0 0,1-1 1 0 0,-2 1-1 0 0,1-1 1 0 0,0 0-1 0 0,-1 1 1 0 0,0-1-1 0 0,0 0 1 0 0,-1 0-1 0 0,0 0 1 0 0,0 0-1 0 0,0-1 1 0 0,0 1-1 0 0,0-1 1 0 0,-1 1-1 0 0,0-1 1 0 0,0 0-1 0 0,0-1 1 0 0,-5 4-9 0 0,2-1 0 0 0,-1-1 0 0 0,0 1 0 0 0,0-1 0 0 0,0-1 0 0 0,-1 1 0 0 0,0-1 0 0 0,0-1 0 0 0,0 0 0 0 0,0 0 0 0 0,0-1 0 0 0,-1 0 0 0 0,1 0 0 0 0,-1-1 0 0 0,1-1 0 0 0,-1 1 0 0 0,1-2 0 0 0,-9 0 0 0 0,16 1-68 0 0,0-1 0 0 0,0 1 0 0 0,0 0 0 0 0,0-1 0 0 0,0 0 0 0 0,0 1 0 0 0,1-1 0 0 0,-1 0 1 0 0,0 0-1 0 0,0 0 0 0 0,0 0 0 0 0,1 0 0 0 0,-1-1 0 0 0,1 1 0 0 0,-1 0 0 0 0,1-1 0 0 0,0 1 0 0 0,-1-1 0 0 0,1 0 0 0 0,0 1 1 0 0,0-1-1 0 0,0 0 0 0 0,0 0 0 0 0,0 0 0 0 0,0 0 0 0 0,1 1 0 0 0,-1-1 0 0 0,1 0 0 0 0,-1 0 0 0 0,1 0 0 0 0,0-1 68 0 0,2-18-3911 0 0,8 1-3784 0 0,-6 13-3535 0 0</inkml:trace>
  <inkml:trace contextRef="#ctx0" brushRef="#br0" timeOffset="3451.366">2246 527 0 0 0,'0'0'1276'0'0,"0"0"405"0"0,0 0 143 0 0,0 0 126 0 0,0 0 26 0 0,0 0-201 0 0,0 0-309 0 0,0 0-271 0 0,0 0-160 0 0,0 0-32 0 0,0 0-3 0 0,0 0-43 0 0,0 0-100 0 0,15 4 1680 0 0,-1 60 252 0 0,-15-49-2719 0 0,-1 0 1 0 0,-1 0-1 0 0,0 0 1 0 0,-1 0-1 0 0,0-1 0 0 0,-1 0 1 0 0,-1 0-1 0 0,0 0 0 0 0,-3 4-70 0 0,-17 33-380 0 0,16-48-4619 0 0,3-12-7369 0 0,7 8 6161 0 0</inkml:trace>
  <inkml:trace contextRef="#ctx0" brushRef="#br0" timeOffset="3998.498">2209 527 912 0 0,'0'0'2545'0'0,"0"0"-331"0"0,0 0-125 0 0,0 0-36 0 0,0 0-145 0 0,0 0-313 0 0,0 0-357 0 0,0 0-283 0 0,0 0-149 0 0,0 0-61 0 0,0 0-48 0 0,0 0-46 0 0,40 0 3719 0 0,22 0-688 0 0,85 0-3472 0 0,-162 1-1876 0 0,-5 1-4582 0 0,6 1-5547 0 0,11-2 4834 0 0</inkml:trace>
  <inkml:trace contextRef="#ctx0" brushRef="#br0" timeOffset="4344.06">2195 652 0 0 0,'0'0'604'0'0,"0"0"495"0"0,0 0 93 0 0,0 0-126 0 0,0 0-118 0 0,0 0 27 0 0,0 0 199 0 0,0 0 294 0 0,0 0 204 0 0,0 0 30 0 0,0 0-127 0 0,20 10 6324 0 0,88 1-3165 0 0,-52-9-4372 0 0,-28-3-4028 0 0,-25-1-2307 0 0,-1 1 724 0 0,1 0-6333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0,'0'0'1358'0'0,"0"0"1003"0"0,0 0 153 0 0,0 0-336 0 0,0 0-391 0 0,0 0-270 0 0,0 0-152 0 0,0 0-73 0 0,0 0-50 0 0,0 0-79 0 0,0 0-111 0 0,0 0 4927 0 0,0 0-5567 0 0,7 0 3452 0 0,8 0-2786 0 0,134-22-698 0 0,122-3 23 0 0,-233 25-347 0 0,-37 0-41 0 0,-1 0 7 0 0,0 0 4 0 0,0 0 0 0 0,0 0-12 0 0,0 0 3 0 0,0 0 11 0 0,0 0 0 0 0,-25 0-2231 0 0,2 9-545 0 0,12-4-1158 0 0,1-2-5379 0 0,7-2-2750 0 0</inkml:trace>
  <inkml:trace contextRef="#ctx0" brushRef="#br0" timeOffset="896.839">620 527 1024 0 0,'0'0'2866'0'0,"0"0"-631"0"0,0 0-242 0 0,0 0 73 0 0,0 0 74 0 0,0 0-157 0 0,0 0-319 0 0,0 0-351 0 0,0 0-244 0 0,0 0-119 0 0,0 0-38 0 0,0 0 2 0 0,0 0-8 0 0,8 3 3162 0 0,17-72-2282 0 0,-16 44-1729 0 0,2-1 1 0 0,0 1 0 0 0,2 1 0 0 0,1 0 0 0 0,1 1-1 0 0,1 1 1 0 0,1 0 0 0 0,0 1 0 0 0,2 1 0 0 0,1 1-1 0 0,0 0 1 0 0,10-6-58 0 0,-8 10 9 0 0,1 0 1 0 0,1 1-1 0 0,0 1 0 0 0,0 2 1 0 0,1 0-1 0 0,21-5-9 0 0,-25 64-165 0 0,-12 110 199 0 0,14-63-146 0 0,-4-103 20 0 0,55-67 110 0 0,4 3-1 0 0,75-52-17 0 0,-148 120-3 0 0,0 0-1 0 0,0 0 0 0 0,0 1 1 0 0,0 0-1 0 0,1 0 1 0 0,-1 0-1 0 0,1 0 1 0 0,0 1-1 0 0,0 0 1 0 0,-1 1-1 0 0,1-1 1 0 0,1 1-1 0 0,-1 0 1 0 0,0 1-1 0 0,0-1 1 0 0,0 1-1 0 0,3 0 4 0 0,-6 4-1 0 0,-1-1 1 0 0,0 1-1 0 0,0-1 0 0 0,0 1 0 0 0,0-1 1 0 0,-1 1-1 0 0,1 0 0 0 0,-1 0 0 0 0,0 0 1 0 0,0 0-1 0 0,0 0 0 0 0,-1 0 0 0 0,0 0 1 0 0,1 0-1 0 0,-1 0 0 0 0,-1 4 1 0 0,-3 168 620 0 0,2-89-1539 0 0,1 0-4802 0 0,1-86 457 0 0,0-1-6565 0 0</inkml:trace>
  <inkml:trace contextRef="#ctx0" brushRef="#br0" timeOffset="1400.511">1746 380 5513 0 0,'0'0'4152'0'0,"0"0"-1597"0"0,0 0-620 0 0,0 0-137 0 0,0 0-145 0 0,0 0-291 0 0,0 0-347 0 0,0 0-312 0 0,0 0-226 0 0,-3 31-123 0 0,-9 97-97 0 0,6-29 239 0 0,6-96-456 0 0,-1-1 1 0 0,0 1-1 0 0,0 0 0 0 0,1-1 0 0 0,-2 1 0 0 0,1-1 1 0 0,0 0-1 0 0,0 1 0 0 0,-1-1 0 0 0,0 0 0 0 0,1 0 1 0 0,-1 0-1 0 0,0 0 0 0 0,0 0 0 0 0,0 0 1 0 0,0-1-1 0 0,0 1 0 0 0,0 0 0 0 0,-1-1 0 0 0,1 0 1 0 0,0 0-1 0 0,-1 1 0 0 0,1-1 0 0 0,-1-1 1 0 0,1 1-1 0 0,-1 0 0 0 0,0-1 0 0 0,1 1 0 0 0,-1-1 1 0 0,0 0-1 0 0,1 0 0 0 0,-3 0-40 0 0,-10-42 834 0 0,16 30-736 0 0,0 0-1 0 0,1 0 1 0 0,1 0 0 0 0,0 1 0 0 0,0-1 0 0 0,1 1 0 0 0,1-1 0 0 0,0 1 0 0 0,0 1 0 0 0,1-1 0 0 0,0 1 0 0 0,1 0 0 0 0,5-6-98 0 0,6-9 63 0 0,1 0-1 0 0,1 1 1 0 0,1 1-1 0 0,1 1 1 0 0,1 1-1 0 0,1 1 1 0 0,1 1 0 0 0,1 1-1 0 0,0 2 1 0 0,23-11-63 0 0,-41 23 30 0 0,0 1 0 0 0,0 0-1 0 0,1 0 1 0 0,0 1 0 0 0,-1 0 0 0 0,1 0 0 0 0,0 1 0 0 0,0 0 0 0 0,0 1 0 0 0,-1 0 0 0 0,1 0 0 0 0,0 1 0 0 0,1 0-30 0 0,-6 2 19 0 0,0-1-1 0 0,0 1 1 0 0,-1 0 0 0 0,1 0 0 0 0,-1 1-1 0 0,1-1 1 0 0,-1 1 0 0 0,0-1-1 0 0,-1 1 1 0 0,1 0 0 0 0,-1 0 0 0 0,0 0-1 0 0,1 0 1 0 0,-2 1 0 0 0,1-1-1 0 0,0 0 1 0 0,-1 1 0 0 0,0-1 0 0 0,0 1-1 0 0,-1 0 1 0 0,1-1 0 0 0,-1 1-1 0 0,0 0 1 0 0,0-1 0 0 0,0 1 0 0 0,-1 0-1 0 0,1-1 1 0 0,-1 1 0 0 0,-1-1-1 0 0,1 1 1 0 0,-1 0-19 0 0,1-1 14 0 0,0-1-1 0 0,0 1 1 0 0,0 0 0 0 0,0-1-1 0 0,-1 0 1 0 0,0 1-1 0 0,0-1 1 0 0,0 0 0 0 0,0 0-1 0 0,0 0 1 0 0,0 0-1 0 0,-1 0 1 0 0,0 0-1 0 0,1-1 1 0 0,-1 1 0 0 0,0-1-1 0 0,0 0 1 0 0,-1 0-1 0 0,1 0 1 0 0,0 0 0 0 0,-1-1-1 0 0,1 1 1 0 0,-1-1-1 0 0,1 0 1 0 0,-1 0 0 0 0,-2 0-14 0 0,-101 9-133 0 0,100-10 99 0 0,-64-16-1261 0 0,53 1-2107 0 0,2-5-4309 0 0,13 12-4230 0 0</inkml:trace>
  <inkml:trace contextRef="#ctx0" brushRef="#br0" timeOffset="2126.825">2254 96 7314 0 0,'0'0'2467'0'0,"0"0"-513"0"0,0 0-317 0 0,0 0-150 0 0,0 0-127 0 0,0 0-207 0 0,0 0-206 0 0,0 0-177 0 0,0 0-3 0 0,0 0 61 0 0,0 0 46 0 0,0 0-18 0 0,0 0-138 0 0,11 5-124 0 0,2 1-349 0 0,1 1-1 0 0,-1 0 1 0 0,0 1-1 0 0,-1 1 1 0 0,0 0-1 0 0,0 1 1 0 0,-1 0-1 0 0,0 0 0 0 0,0 1 1 0 0,-1 1-245 0 0,0 4 97 0 0,0 0 0 0 0,-1 1 0 0 0,-1 0 0 0 0,0 1 0 0 0,-1-1 0 0 0,-1 1 0 0 0,-1 1 0 0 0,-1-1 0 0 0,0 1 0 0 0,-1 0 0 0 0,-1 7-97 0 0,11 25 103 0 0,10-73 1581 0 0,89-193-1264 0 0,4 9-316 0 0,-103 179-188 0 0,-13 27-1 0 0,0 0-31 0 0,0 0-68 0 0,0 0-62 0 0,0 0-113 0 0,0 0-170 0 0,0 16-4367 0 0,0-10-3832 0 0,0-3-3578 0 0</inkml:trace>
  <inkml:trace contextRef="#ctx0" brushRef="#br0" timeOffset="2811.967">2816 372 9058 0 0,'0'0'2011'0'0,"0"0"-433"0"0,0 0-70 0 0,0 0 87 0 0,0 0-83 0 0,0 0-297 0 0,0 0-397 0 0,0 0-303 0 0,0 0 3 0 0,0 0 82 0 0,0 0 107 0 0,0 0 44 0 0,0 0-139 0 0,2 15-106 0 0,16 114 969 0 0,-15-119-1440 0 0,-1 1 0 0 0,0-1 0 0 0,-1 1 1 0 0,0-1-1 0 0,-1 1 0 0 0,0-1 0 0 0,-1 1 1 0 0,0 0-1 0 0,0-1 0 0 0,-1 0 0 0 0,0 1 0 0 0,-3 3-35 0 0,-29 47 102 0 0,18-93 1414 0 0,16 20-1468 0 0,0 0-1 0 0,1 1 1 0 0,0-1 0 0 0,0 1-1 0 0,2-1 1 0 0,-1 1 0 0 0,2-1-1 0 0,-1 1 1 0 0,2 0 0 0 0,-1 1-1 0 0,2-1 1 0 0,-1 1 0 0 0,1 0-1 0 0,1 0 1 0 0,6-8-48 0 0,0 2 11 0 0,0 0-1 0 0,1 1 1 0 0,1 0-1 0 0,0 1 1 0 0,1 1-1 0 0,0 0 1 0 0,1 1 0 0 0,1 1-1 0 0,0 0 1 0 0,0 2-1 0 0,1 0 1 0 0,0 1-1 0 0,0 1 1 0 0,1 1 0 0 0,10-2-11 0 0,-29 7-3 0 0,1 0 0 0 0,0 0 1 0 0,0 0-1 0 0,-1 1 0 0 0,1-1 0 0 0,0 1 1 0 0,0-1-1 0 0,0 1 0 0 0,0 0 1 0 0,0-1-1 0 0,0 1 0 0 0,0 0 1 0 0,0 0-1 0 0,0 1 0 0 0,0-1 1 0 0,-1 0-1 0 0,1 1 0 0 0,0-1 0 0 0,0 1 1 0 0,0-1-1 0 0,0 1 0 0 0,0 0 1 0 0,-1 0-1 0 0,1 0 0 0 0,0 0 1 0 0,-1 0-1 0 0,1 0 0 0 0,-1 0 0 0 0,1 1 1 0 0,-1-1-1 0 0,0 0 0 0 0,1 1 1 0 0,-1-1-1 0 0,0 1 0 0 0,0 0 1 0 0,0-1-1 0 0,0 1 0 0 0,0 0 1 0 0,-1 0-1 0 0,1-1 0 0 0,0 1 0 0 0,-1 0 1 0 0,1 0-1 0 0,-1 0 0 0 0,0 0 1 0 0,1 1 2 0 0,-2 1 6 0 0,0 0 0 0 0,1 0 0 0 0,-1 0 1 0 0,-1 0-1 0 0,1-1 0 0 0,0 1 0 0 0,-1 0 0 0 0,0-1 1 0 0,0 1-1 0 0,0-1 0 0 0,0 1 0 0 0,0-1 1 0 0,-1 0-1 0 0,0 0 0 0 0,1 0 0 0 0,-1-1 1 0 0,0 1-1 0 0,-1 0 0 0 0,1-1 0 0 0,0 0 1 0 0,-1 0-1 0 0,1 0 0 0 0,-1 0 0 0 0,1-1 0 0 0,-1 1 1 0 0,0-1-1 0 0,0 0 0 0 0,-3 1-6 0 0,-114 15-258 0 0,103-24-1440 0 0,17-7-7223 0 0,1 10 4742 0 0,0 0-7556 0 0</inkml:trace>
  <inkml:trace contextRef="#ctx0" brushRef="#br0" timeOffset="3475.763">3394 391 4665 0 0,'0'0'3241'0'0,"0"0"-665"0"0,0 0-406 0 0,0 0-211 0 0,0 0-211 0 0,0 0-302 0 0,0 0-351 0 0,0 0-288 0 0,0 0-195 0 0,0 0-105 0 0,0 0-104 0 0,0 0-81 0 0,1 2 8 0 0,4 122 2684 0 0,-28-34-2645 0 0,17-66-719 0 0,3-37-4608 0 0,3-3 1392 0 0,0 4-3646 0 0,0 8-1966 0 0</inkml:trace>
  <inkml:trace contextRef="#ctx0" brushRef="#br0" timeOffset="3698.039">3175 339 6249 0 0,'0'0'2932'0'0,"0"0"-1025"0"0,0 0-368 0 0,0 0 160 0 0,0 0 70 0 0,0 0-99 0 0,0 0-234 0 0,0 0-427 0 0,0 0-253 0 0,0 0-135 0 0,0 0-67 0 0,0 0-57 0 0,33 8-79 0 0,103 22-92 0 0,35-2-78 0 0,-151-24-1811 0 0,-19-4 595 0 0,-1 0-557 0 0,0 0-1340 0 0,-1 0-3268 0 0,0 0-4443 0 0</inkml:trace>
  <inkml:trace contextRef="#ctx0" brushRef="#br0" timeOffset="3929.946">3201 630 6817 0 0,'0'0'2854'0'0,"0"0"-488"0"0,0 0-260 0 0,0 0-207 0 0,0 0-332 0 0,0 0-268 0 0,0 0-188 0 0,0 0-119 0 0,0 0-114 0 0,0 0-155 0 0,0 0-163 0 0,0 0-184 0 0,25 9-147 0 0,81 25-88 0 0,-14-29-100 0 0,-71-9-83 0 0,54-15-1406 0 0,-45 10-3687 0 0,-18 8-4165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6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0 0 0,'0'0'2151'0'0,"0"0"-36"0"0,0 0 31 0 0,0 0 144 0 0,0 0 6 0 0,0 0-227 0 0,0 0-344 0 0,0 0-407 0 0,0 0-310 0 0,0 0-157 0 0,0 0-111 0 0,0 0-94 0 0,0 0-97 0 0,-3 0-75 0 0,-9 1-19 0 0,21 2 821 0 0,27 0 803 0 0,215-9 1462 0 0,-39 5-2841 0 0,-123 9-579 0 0,-67-1-336 0 0,-68-15-3933 0 0,20 8-1458 0 0,8 0-3905 0 0,10 0 441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7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0,'0'0'2575'0'0,"0"0"-680"0"0,0 0-286 0 0,0 0 36 0 0,0 0 64 0 0,0 0-132 0 0,0 0-274 0 0,0 0-314 0 0,0 0-212 0 0,0 0-48 0 0,0 0 30 0 0,0 0 37 0 0,8 6 8636 0 0,-5-5-8753 0 0,36 10 478 0 0,62-6-198 0 0,0-3 0 0 0,59-9-959 0 0,48 0 487 0 0,-208 7-474 0 0,0 0 7 0 0,0 0 4 0 0,0 0 25 0 0,0 0 5 0 0,0 0-8 0 0,0 0 12 0 0,-11 0 62 0 0,-3 0-3444 0 0,7 0 1184 0 0,2 0-3084 0 0,2 0-7146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5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0 96 0 0,'0'0'2203'0'0,"0"0"-128"0"0,0 0-73 0 0,0 0-31 0 0,0 0-93 0 0,0 0-186 0 0,0 0-227 0 0,0 0-244 0 0,0 0-161 0 0,0 0-111 0 0,0 0-61 0 0,-1 1 2009 0 0,-7 2-2125 0 0,-79 26-139 0 0,-82 11 1053 0 0,365-72-249 0 0,-94 29-1481 0 0,-61 2 1067 0 0,-98-1-757 0 0,-72 8-410 0 0,98 1-598 0 0,30-7 153 0 0,1 0-469 0 0,0 3-3149 0 0,1-2-4693 0 0,2-1-1630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02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437 446 0 0 0,'0'0'1790'0'0,"0"0"6"0"0,0 0-60 0 0,0 0-67 0 0,0 0-154 0 0,0 0-243 0 0,0 0-280 0 0,0 0-124 0 0,0 0-31 0 0,0 0-18 0 0,0 0-58 0 0,0 0-38 0 0,0 0-44 0 0,-7 2-19 0 0,-20 6-4 0 0,1 23 2243 0 0,-103 161-293 0 0,-102 83-1628 0 0,215-252-862 0 0,40-15 124 0 0,13-4-19 0 0,0-2 0 0 0,0-1 1 0 0,0-2-1 0 0,0-1 0 0 0,0-2 1 0 0,2-2-222 0 0,20-1 101 0 0,26-7 17 0 0,-59 10-236 0 0,-27-15 1293 0 0,-29-42-1012 0 0,1 2-101 0 0,4-2 0 0 0,2-1 0 0 0,2 0 0 0 0,2-7-62 0 0,6 21-41 0 0,13 48 1 0 0,0 28-6780 0 0,4-16-286 0 0,2-4-4530 0 0</inkml:trace>
  <inkml:trace contextRef="#ctx0" brushRef="#br0" timeOffset="729.015">754 421 1576 0 0,'0'0'2753'0'0,"0"0"-662"0"0,0 0-356 0 0,0 0 5 0 0,0 0 90 0 0,0 0-44 0 0,0 0-252 0 0,0 0-390 0 0,0 0-365 0 0,0 0-265 0 0,0 0-152 0 0,0 0-30 0 0,0 0 131 0 0,1 3 151 0 0,-1 11-296 0 0,0 1 0 0 0,0-1 0 0 0,-1 0 0 0 0,-1 0 0 0 0,0 0 0 0 0,-1 0 0 0 0,-1 0 0 0 0,0-1 0 0 0,-1 0 0 0 0,0 1 0 0 0,-1-2 0 0 0,-1 1 0 0 0,0-1 0 0 0,-1 2-318 0 0,-18 39 343 0 0,-14 32-104 0 0,-34 96-10 0 0,70-130-200 0 0,5-49-12 0 0,0 0 0 0 0,1 0 0 0 0,-1 0-1 0 0,1-1 1 0 0,0 1 0 0 0,-1 0 0 0 0,1-1-1 0 0,0 0 1 0 0,0 1 0 0 0,0-1 0 0 0,0 0-1 0 0,0 0 1 0 0,0 0 0 0 0,0 0 0 0 0,1 0-1 0 0,-1 0 1 0 0,0-1 0 0 0,0 1 0 0 0,1-1 0 0 0,-1 1-1 0 0,3-1-16 0 0,27 1 322 0 0,0-1 0 0 0,0-2-1 0 0,0-1 1 0 0,0-1 0 0 0,0-2-1 0 0,18-5-321 0 0,24-5 341 0 0,-59 13-150 0 0,-16 3-209 0 0,1 0-21 0 0,0 0-45 0 0,0 0-79 0 0,7-18-7520 0 0,-3 11 1951 0 0,-2 3-5756 0 0</inkml:trace>
  <inkml:trace contextRef="#ctx0" brushRef="#br0" timeOffset="1129.245">1139 848 6185 0 0,'0'0'3158'0'0,"0"0"-1191"0"0,0 0-632 0 0,0 0-12 0 0,0 0 163 0 0,0 0 8 0 0,0 0-235 0 0,0 0-417 0 0,0 0-383 0 0,0 0-221 0 0,0 0-2 0 0,0 0 86 0 0,0 8 82 0 0,-13 260 2520 0 0,7-250-4442 0 0,-1-26-8108 0 0,7 2 3581 0 0,0 2-398 0 0</inkml:trace>
  <inkml:trace contextRef="#ctx0" brushRef="#br0" timeOffset="1633.053">1070 859 2897 0 0,'0'0'3555'0'0,"0"0"-613"0"0,0 0-488 0 0,0 0-291 0 0,0 0-391 0 0,0 0-411 0 0,0 0-393 0 0,0 0-308 0 0,0 0-196 0 0,0 0-94 0 0,0 0 20 0 0,0 0 142 0 0,0 0 89 0 0,7-1 43 0 0,23-6-102 0 0,1 2 1 0 0,0 2 0 0 0,1 0 0 0 0,-1 2 0 0 0,23 3-563 0 0,-52-2 7 0 0,0 0 0 0 0,0 0 0 0 0,0 0 0 0 0,0 0 0 0 0,0 1 0 0 0,0-1 0 0 0,0 1 1 0 0,0-1-1 0 0,0 1 0 0 0,-1 0 0 0 0,1-1 0 0 0,0 1 0 0 0,0 0 0 0 0,0 0 1 0 0,-1 1-1 0 0,1-1 0 0 0,-1 0 0 0 0,1 0 0 0 0,-1 1 0 0 0,1-1 0 0 0,-1 1 0 0 0,0 0 1 0 0,1-1-1 0 0,-1 1 0 0 0,0 0 0 0 0,0-1 0 0 0,0 1 0 0 0,-1 0 0 0 0,1 0 0 0 0,0 0 1 0 0,-1 0-1 0 0,1 0 0 0 0,-1 0 0 0 0,0 0 0 0 0,1 0 0 0 0,-1 0 0 0 0,0 0 0 0 0,0 0 1 0 0,-1 0-1 0 0,1 0 0 0 0,0 0 0 0 0,-1 0 0 0 0,1 0 0 0 0,-1 0 0 0 0,1 0 1 0 0,-1 0-1 0 0,0 0 0 0 0,0 0 0 0 0,0-1 0 0 0,0 1 0 0 0,0 0 0 0 0,0-1 0 0 0,-1 1 1 0 0,1-1-1 0 0,-2 2-7 0 0,-62 56 201 0 0,63-59-203 0 0,1 1 0 0 0,-1-1-1 0 0,1 0 1 0 0,-1 1 0 0 0,1 0 0 0 0,-1-1-1 0 0,1 1 1 0 0,0 0 0 0 0,-1 0 0 0 0,1 0 0 0 0,0 0-1 0 0,0 0 1 0 0,0 0 0 0 0,0 0 0 0 0,0 0-1 0 0,0 0 1 0 0,0 1 0 0 0,0-1 0 0 0,0 0 0 0 0,0 1-1 0 0,1-1 1 0 0,-1 0 0 0 0,1 1 0 0 0,-1-1-1 0 0,1 1 1 0 0,-1-1 0 0 0,1 1 0 0 0,0-1 0 0 0,0 1-1 0 0,0-1 1 0 0,0 1 0 0 0,0 0 0 0 0,0-1-1 0 0,0 1 1 0 0,0-1 0 0 0,0 1 0 0 0,1-1 0 0 0,-1 1-1 0 0,1-1 1 0 0,-1 1 0 0 0,1-1 0 0 0,0 0-1 0 0,-1 1 1 0 0,1-1 0 0 0,0 0 0 0 0,0 1 0 0 0,0-1-1 0 0,0 0 1 0 0,0 0 0 0 0,0 0 0 0 0,1 0 2 0 0,56 20-3 0 0,-52-19 3 0 0,1-1 1 0 0,-1 1-1 0 0,0 0 0 0 0,1 0 0 0 0,-1 0 0 0 0,0 1 0 0 0,0 0 0 0 0,-1 0 0 0 0,1 1 0 0 0,0 0 0 0 0,-1 0 0 0 0,0 0 0 0 0,0 0 0 0 0,0 1 0 0 0,-1 0 0 0 0,2 1 0 0 0,-6-3 16 0 0,0 1 0 0 0,0-1-1 0 0,0 1 1 0 0,0-1 0 0 0,-1 0-1 0 0,1 1 1 0 0,-1-1 0 0 0,0 0-1 0 0,0 0 1 0 0,0 1 0 0 0,0-1 0 0 0,-1 0-1 0 0,1 0 1 0 0,-1 0 0 0 0,0-1-1 0 0,0 1 1 0 0,0 0 0 0 0,0-1-1 0 0,0 1 1 0 0,0-1 0 0 0,-1 1-1 0 0,1-1 1 0 0,-1 0 0 0 0,0 0-1 0 0,0 0 1 0 0,0-1 0 0 0,0 1-1 0 0,0-1 1 0 0,0 1 0 0 0,0-1-1 0 0,0 0 1 0 0,0 0 0 0 0,-2 0-16 0 0,-6 6 1 0 0,0-1-1 0 0,0 0 1 0 0,0 0 0 0 0,-1-1-1 0 0,0-1 1 0 0,0 0 0 0 0,0-1-1 0 0,-1 0 1 0 0,1-1 0 0 0,-1 0 0 0 0,1-1-1 0 0,-1 0 1 0 0,0-1 0 0 0,0 0-1 0 0,1-1 1 0 0,-1-1 0 0 0,-8-2-1 0 0,-14-24-1587 0 0,27 16-1301 0 0,3-2-3406 0 0,5 6-5027 0 0</inkml:trace>
  <inkml:trace contextRef="#ctx0" brushRef="#br0" timeOffset="2765.909">446 288 1504 0 0,'0'0'3053'0'0,"0"0"-874"0"0,0 0-441 0 0,0 0-78 0 0,0 0 33 0 0,0 0-73 0 0,0 0-284 0 0,0 0-376 0 0,0 0-295 0 0,0 0-137 0 0,0 0-36 0 0,0 0 1 0 0,26 0 2090 0 0,133 26 3053 0 0,155-15-4139 0 0,-203-3-1321 0 0,-58-1-134 0 0,-43-3 437 0 0,-16-8 864 0 0,-72-101-1308 0 0,70 91-651 0 0,-44-109 759 0 0,50 79-4132 0 0,16 3-5332 0 0,-8 29-3303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7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2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09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4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2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8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5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4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6849 0 0,'0'0'2841'0'0,"0"0"-514"0"0,0 0-261 0 0,0 0-107 0 0,0 0-219 0 0,0 0-289 0 0,0 0-341 0 0,0 0-195 0 0,0 0-84 0 0,0 0-64 0 0,0 0-42 0 0,0 0-47 0 0,0 0-62 0 0,-19 16-67 0 0,-59 53-73 0 0,72-64-390 0 0,1 0 0 0 0,0 0 0 0 0,0 0 0 0 0,0 0 0 0 0,0 1 0 0 0,1 0 0 0 0,0 0 0 0 0,0 0 0 0 0,1 0 0 0 0,-1 0 0 0 0,2 1 0 0 0,-1 0 0 0 0,0 1-86 0 0,-5 15 234 0 0,0 2-79 0 0,1 0-1 0 0,2 1 1 0 0,0-1-1 0 0,2 1 0 0 0,1 0 1 0 0,1 0-1 0 0,2 25-154 0 0,-1-41 20 0 0,0 6 0 0 0,1 0 0 0 0,1-1 0 0 0,0 1 0 0 0,1 0 0 0 0,0-1 0 0 0,2 1 0 0 0,0-1 0 0 0,0 0 0 0 0,1-1 0 0 0,1 1 0 0 0,2 0-20 0 0,51 62 10 0 0,16-40-344 0 0,-76-37 230 0 0,0 0-36 0 0,0 0-62 0 0,-13-18-5125 0 0,3 10-3745 0 0,7 4-2268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4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4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34 464 0 0 0,'0'0'2071'0'0,"0"0"-464"0"0,0 0-108 0 0,0 0 217 0 0,0 0 193 0 0,0 0-1 0 0,0 0-197 0 0,0 0-302 0 0,0 0-298 0 0,0 0-189 0 0,0 0-76 0 0,-2 3 3639 0 0,0-8-976 0 0,-8-15-2959 0 0,4 9-204 0 0,3 1-264 0 0,0 0 0 0 0,1 1 0 0 0,0-1 0 0 0,0 0 0 0 0,1 0 0 0 0,1 0 0 0 0,0 0 0 0 0,0 0 0 0 0,1 0 0 0 0,0 0 0 0 0,0 0 0 0 0,1 1 0 0 0,1-1 0 0 0,0 0 0 0 0,0 1 0 0 0,1 0 0 0 0,0 0 0 0 0,0 0 0 0 0,4-5-82 0 0,7-11 14 0 0,1 0 1 0 0,1 2-1 0 0,1 0 0 0 0,1 1 1 0 0,0 1-1 0 0,6-3-14 0 0,74-46 88 0 0,-80 111-48 0 0,-12 131 282 0 0,-8-105-281 0 0,1-28-40 0 0,14-45-115 0 0,68-57 306 0 0,161-121-175 0 0,-237 179-17 0 0,0 1 0 0 0,1-1 0 0 0,0 1 0 0 0,0 0 1 0 0,0 1-1 0 0,0 0 0 0 0,1 0 0 0 0,-1 1 0 0 0,1-1 0 0 0,0 2 0 0 0,-1-1 0 0 0,5 1 0 0 0,-9 2 1 0 0,0 1 1 0 0,-1 0-1 0 0,1 0 0 0 0,0 0 0 0 0,-1 1 1 0 0,0-1-1 0 0,1 0 0 0 0,-1 1 0 0 0,0 0 0 0 0,0-1 1 0 0,0 1-1 0 0,-1 0 0 0 0,1 0 0 0 0,-1 0 1 0 0,1 0-1 0 0,-1 0 0 0 0,0 1 0 0 0,0 1-1 0 0,1-1 4 0 0,30 154 108 0 0,-27-107-338 0 0,-5-50 8 0 0,0-1-125 0 0,0 0-205 0 0,0 0-346 0 0,3 0-1840 0 0,-2 0-3611 0 0,1 0-5011 0 0</inkml:trace>
  <inkml:trace contextRef="#ctx0" brushRef="#br0" timeOffset="753.42">1284 7 7498 0 0,'0'0'2164'0'0,"0"0"-356"0"0,0 0-153 0 0,0 0 0 0 0,0 0-109 0 0,0 0-179 0 0,0 0-223 0 0,0 0-214 0 0,0 0-143 0 0,0 0-112 0 0,0 0-95 0 0,0 0-74 0 0,0 0-56 0 0,-16 0-49 0 0,-49 1-35 0 0,8 20 533 0 0,43-12-783 0 0,1 1 1 0 0,0-1-1 0 0,1 2 1 0 0,0 0-1 0 0,1 1 1 0 0,0 0 0 0 0,0 0-1 0 0,1 1 1 0 0,1 1-1 0 0,-7 12-116 0 0,15-24 4 0 0,-4 7-1 0 0,0 0-1 0 0,1 0 1 0 0,0 1-1 0 0,0 0 1 0 0,1 0-1 0 0,0 0 0 0 0,1 0 1 0 0,0 0-1 0 0,1 1 1 0 0,0-1-1 0 0,0 0 1 0 0,1 1-1 0 0,1-1 1 0 0,1 8-3 0 0,-1-16 20 0 0,1 0 0 0 0,0 1 1 0 0,0-1-1 0 0,0 0 0 0 0,0-1 1 0 0,0 1-1 0 0,1 0 0 0 0,-1 0 1 0 0,0-1-1 0 0,1 0 0 0 0,-1 1 1 0 0,1-1-1 0 0,0 0 0 0 0,-1 0 1 0 0,1 0-1 0 0,0-1 0 0 0,0 1 1 0 0,0-1-1 0 0,-1 1 0 0 0,1-1 1 0 0,0 0-1 0 0,0 0 0 0 0,0 0 1 0 0,0-1-1 0 0,-1 1 0 0 0,1-1 1 0 0,0 1-1 0 0,0-1 0 0 0,-1 0 1 0 0,1 0-1 0 0,0 0 0 0 0,-1-1 1 0 0,1 1-1 0 0,-1 0 0 0 0,0-1 1 0 0,1 0-1 0 0,1-1-20 0 0,49-34 294 0 0,-2-2 0 0 0,-2-2 0 0 0,-1-2-1 0 0,20-27-293 0 0,-49 51 84 0 0,7-4 99 0 0,-10 42-81 0 0,-7 0-51 0 0,-1 0-1 0 0,0 1 0 0 0,-2 0 0 0 0,0 0 1 0 0,-1 1-1 0 0,2 20-50 0 0,2 6 9 0 0,26 162 15 0 0,-32-191-12 0 0,0 0-1 0 0,-1 0 0 0 0,-1 0 1 0 0,-1 0-1 0 0,-1 1 1 0 0,0-1-1 0 0,-2 0 1 0 0,0 0-1 0 0,0 0 1 0 0,-2 0-1 0 0,0-1 1 0 0,-1 1-1 0 0,-1-1 1 0 0,-1-1-1 0 0,-8 14-11 0 0,12-23 6 0 0,-1-1 0 0 0,-1 0 1 0 0,1 0-1 0 0,-1 0 0 0 0,0-1 0 0 0,0 0 1 0 0,0 0-1 0 0,-1 0 0 0 0,0-1 0 0 0,0 0 0 0 0,0 0 1 0 0,0-1-1 0 0,-1 0 0 0 0,1 0 0 0 0,-1 0 0 0 0,0-1 1 0 0,1-1-1 0 0,-1 1 0 0 0,0-1 0 0 0,0-1 0 0 0,0 1 1 0 0,-1-1-1 0 0,-1-1-6 0 0,6-2-4 0 0,0 0-1 0 0,1 0 1 0 0,-1-1 0 0 0,1 0 0 0 0,0 1 0 0 0,0-1 0 0 0,0 0-1 0 0,0-1 1 0 0,1 1 0 0 0,0 0 0 0 0,0-1 0 0 0,0 1 0 0 0,0-1-1 0 0,1 0 1 0 0,0 0 0 0 0,-1 1 0 0 0,2-1 0 0 0,-1 0 0 0 0,1 0-1 0 0,-1 0 1 0 0,2 0 0 0 0,-1 0 0 0 0,0 0 0 0 0,1 0 0 0 0,0-3 4 0 0,-1 4 0 0 0,19-114-152 0 0,30 18-646 0 0,31-11-3644 0 0,-39 56-7619 0 0,-31 42 1037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59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31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20 184 0 0 0,'0'0'1998'0'0,"0"0"-407"0"0,0 0-268 0 0,0 0-14 0 0,0 0 137 0 0,0 0 26 0 0,0 0 50 0 0,0 0-71 0 0,0 0-192 0 0,0 0-227 0 0,0 0-190 0 0,2-6-129 0 0,6-28 578 0 0,-11 81 2498 0 0,-8 28-2881 0 0,-1 13-916 0 0,8 55 67 0 0,5-141-44 0 0,0 0 1 0 0,-1 0-1 0 0,1 0 0 0 0,0 0 1 0 0,0 0-1 0 0,0 0 1 0 0,0 0-1 0 0,0-1 1 0 0,1 1-1 0 0,-1 0 0 0 0,0-1 1 0 0,1 0-1 0 0,-1 1 1 0 0,1-1-1 0 0,0 0 1 0 0,-1 1-1 0 0,1-1 0 0 0,0 0 1 0 0,0 0-1 0 0,0 0 1 0 0,0-1-1 0 0,0 1 1 0 0,0 0-1 0 0,0-1 0 0 0,0 1 1 0 0,0-1-1 0 0,0 0 1 0 0,0 1-1 0 0,0-1 1 0 0,0 0-1 0 0,0-1 0 0 0,0 1 1 0 0,0 0-1 0 0,0 0 1 0 0,0-1-1 0 0,0 1 1 0 0,0-1-1 0 0,0 0 1 0 0,0 0-1 0 0,0 1 0 0 0,0-1 1 0 0,0 0-1 0 0,0-1 1 0 0,-1 1-1 0 0,1 0 1 0 0,-1 0-1 0 0,1-1 0 0 0,-1 1 1 0 0,1-1-1 0 0,-1 1 1 0 0,0-1-1 0 0,1 0 1 0 0,-1 0-1 0 0,0 1 0 0 0,0-1 1 0 0,0 0-16 0 0,32-35 169 0 0,-1-1 1 0 0,-3-1-1 0 0,0-2 0 0 0,20-40-169 0 0,3-66 295 0 0,-65 280 596 0 0,35 294-771 0 0,-21-401-120 0 0,-1 1 0 0 0,-1 0 0 0 0,-1 0 1 0 0,-1-1-1 0 0,-2 1 0 0 0,-1-1 0 0 0,-1 0 0 0 0,-1-1 0 0 0,-1 0 0 0 0,-5 10 0 0 0,13-33 3 0 0,1 1-1 0 0,-1-1 1 0 0,0 0-1 0 0,0 1 1 0 0,0-1-1 0 0,0 0 1 0 0,0 0 0 0 0,0 0-1 0 0,0 0 1 0 0,-1 0-1 0 0,1 0 1 0 0,-1 0-1 0 0,1 0 1 0 0,-1-1-1 0 0,0 1 1 0 0,0-1-1 0 0,0 1 1 0 0,0-1-1 0 0,0 1 1 0 0,0-1-1 0 0,0 0 1 0 0,0 0-1 0 0,0 0 1 0 0,-1-1-1 0 0,1 1 1 0 0,0 0 0 0 0,-1-1-1 0 0,1 1 1 0 0,0-1-1 0 0,-1 0 1 0 0,1 0-1 0 0,-1 0 1 0 0,1 0-1 0 0,0 0 1 0 0,-1-1-1 0 0,1 1 1 0 0,0-1-1 0 0,-1 1 1 0 0,1-1-1 0 0,0 0 1 0 0,-1 0-1 0 0,1 0 1 0 0,0 0 0 0 0,0 0-1 0 0,0 0 1 0 0,0-1-1 0 0,0 1 1 0 0,0-1-1 0 0,1 0 1 0 0,-1 1-1 0 0,0-1 1 0 0,1 0-1 0 0,-1 0 1 0 0,1 0-1 0 0,0 0 1 0 0,0 0-1 0 0,0 0-2 0 0,-2-13 0 0 0,2 1 0 0 0,0-1 0 0 0,0 1 0 0 0,1-1 0 0 0,1 1 0 0 0,1-1 0 0 0,0 1 0 0 0,1-1 0 0 0,0 1 0 0 0,1 0-1 0 0,1 0 1 0 0,0 1 0 0 0,1-1 0 0 0,0 1 0 0 0,1 0 0 0 0,1 1 0 0 0,1-2 0 0 0,64-82-1654 0 0,-70 92 232 0 0,3-3-67 0 0,-1 6-6634 0 0,-4 1-3529 0 0</inkml:trace>
  <inkml:trace contextRef="#ctx0" brushRef="#br0" timeOffset="412.577">446 486 5865 0 0,'0'0'4254'0'0,"0"0"-1932"0"0,0 0-1001 0 0,0 0-260 0 0,0 0-10 0 0,0 0 19 0 0,0 0-67 0 0,0 0-139 0 0,0 0-140 0 0,0 0-92 0 0,0 0-79 0 0,0 0-70 0 0,0 0-63 0 0,23-6-73 0 0,74-21-67 0 0,-35 20 544 0 0,-60 8-779 0 0,-1 1-1 0 0,0 0 0 0 0,0-1 1 0 0,0 1-1 0 0,0 0 0 0 0,0-1 1 0 0,0 1-1 0 0,0 0 0 0 0,-1 0 1 0 0,1 0-1 0 0,-1 0 1 0 0,1 0-1 0 0,-1 0 0 0 0,0 0 1 0 0,0 0-1 0 0,1 0 0 0 0,-1 0 1 0 0,-1 0-1 0 0,1 0 0 0 0,0 0 1 0 0,0 0-1 0 0,-1 0 0 0 0,1 0 1 0 0,-1 0-1 0 0,0-1 1 0 0,0 1-1 0 0,1 0-44 0 0,-107 154 604 0 0,81-96-499 0 0,27-59-92 0 0,1 1-1 0 0,-1-1 1 0 0,1 0-1 0 0,-1 0 0 0 0,1 0 1 0 0,0 0-1 0 0,-1 0 1 0 0,1 0-1 0 0,0 0 1 0 0,0 0-1 0 0,0-1 0 0 0,0 1 1 0 0,-1-1-1 0 0,1 1 1 0 0,0-1-1 0 0,0 0 0 0 0,0 0 1 0 0,0 0-1 0 0,0 0 1 0 0,0 0-1 0 0,0 0 1 0 0,0-1-1 0 0,0 1 0 0 0,0 0 1 0 0,0-1-13 0 0,4 1 71 0 0,134-25 554 0 0,-129 24-669 0 0,2-1-1723 0 0,-10 0-2826 0 0,-1-1-3370 0 0,-2 3-3658 0 0</inkml:trace>
  <inkml:trace contextRef="#ctx0" brushRef="#br0" timeOffset="687.329">818 479 10602 0 0,'0'0'2298'0'0,"0"0"-643"0"0,0 0-329 0 0,0 0-122 0 0,0 0-54 0 0,0 0-82 0 0,0 0-188 0 0,0 0-185 0 0,0 0-172 0 0,0 0-126 0 0,0 0-93 0 0,0 0-81 0 0,0 0-69 0 0,20-9-90 0 0,66-25-16 0 0,-16 23 45 0 0,-55 11-3325 0 0,2-4-5798 0 0,-14 3-1392 0 0</inkml:trace>
  <inkml:trace contextRef="#ctx0" brushRef="#br0" timeOffset="1561.495">1267 103 888 0 0,'0'0'1779'0'0,"0"0"-112"0"0,0 0 7 0 0,0 0 66 0 0,0 0-1 0 0,0 0-153 0 0,0 0-275 0 0,0 0-289 0 0,0 0-220 0 0,0 0-117 0 0,0 0-45 0 0,0 0-7 0 0,1 2 8245 0 0,0 0-9197 0 0,-1-2 530 0 0,0 0-31 0 0,-7 19 456 0 0,-43 153-272 0 0,45-154-367 0 0,0-1-1 0 0,1 1 1 0 0,0 0-1 0 0,2 1 0 0 0,0-1 1 0 0,1 0-1 0 0,1 1 1 0 0,1-1-1 0 0,1 4 4 0 0,-2-20-2 0 0,0 0 1 0 0,1 0-1 0 0,0 0 0 0 0,-1 0 1 0 0,1 0-1 0 0,0 0 0 0 0,0 0 0 0 0,0-1 1 0 0,0 1-1 0 0,1 0 0 0 0,-1-1 0 0 0,0 1 1 0 0,1-1-1 0 0,-1 1 0 0 0,1-1 0 0 0,-1 0 1 0 0,1 0-1 0 0,0 0 0 0 0,0 1 0 0 0,-1-2 1 0 0,1 1-1 0 0,0 0 0 0 0,0 0 1 0 0,0 0-1 0 0,0-1 0 0 0,0 1 0 0 0,0-1 1 0 0,0 0-1 0 0,0 0 0 0 0,0 1 0 0 0,0-1 1 0 0,0-1-1 0 0,0 1 0 0 0,0 0 0 0 0,0 0 1 0 0,0-1-1 0 0,0 1 0 0 0,1-1 2 0 0,74-32 148 0 0,-60 18-116 0 0,1 0 0 0 0,-2 0 0 0 0,0-2 0 0 0,-1 0 0 0 0,-1-1 0 0 0,0 0 0 0 0,-1-1 0 0 0,-2-1 0 0 0,0 0 0 0 0,0-1 0 0 0,-2 1 0 0 0,-1-2 0 0 0,-1 1 0 0 0,0-1 0 0 0,-2-1 0 0 0,2-15-32 0 0,-6-4 409 0 0,-1 42-360 0 0,0 0-27 0 0,0 0-14 0 0,-9 16-114 0 0,2-3 103 0 0,2 0-1 0 0,-1 1 1 0 0,1-1-1 0 0,1 1 0 0 0,1 0 1 0 0,0 0-1 0 0,0 1 1 0 0,2-1-1 0 0,0 1 0 0 0,0 4 4 0 0,-3 451 19 0 0,-38-261-86 0 0,40-204 63 0 0,1 0 0 0 0,-1 0-1 0 0,-1-1 1 0 0,1 1 0 0 0,-1-1 0 0 0,0 1-1 0 0,0-1 1 0 0,0 0 0 0 0,0 0-1 0 0,-1-1 1 0 0,1 1 0 0 0,-1-1-1 0 0,0 1 1 0 0,0-1 0 0 0,-1 0-1 0 0,1-1 1 0 0,0 1 0 0 0,-1-1-1 0 0,0 0 1 0 0,0 0 0 0 0,1 0-1 0 0,-1-1 1 0 0,0 0 0 0 0,0 0-1 0 0,-4 1 5 0 0,7-4-3 0 0,1 0-1 0 0,-1 0 1 0 0,0 1-1 0 0,1-1 1 0 0,-1 0-1 0 0,1 0 1 0 0,0-1-1 0 0,0 1 1 0 0,0 0-1 0 0,0 0 1 0 0,0 0-1 0 0,0-1 1 0 0,0 1-1 0 0,1-1 1 0 0,-1 1-1 0 0,1 0 1 0 0,0-1-1 0 0,0 1 1 0 0,0-1-1 0 0,0 1 1 0 0,0-1-1 0 0,0 1 1 0 0,0-1-1 0 0,1 0 4 0 0,-1 1-4 0 0,2-20-83 0 0,2 1 0 0 0,0-1 0 0 0,1 1 0 0 0,1 0 0 0 0,1 0 0 0 0,0 1 0 0 0,2 0 0 0 0,0 1 0 0 0,2-1 0 0 0,0 2 0 0 0,1 0 0 0 0,9-10 87 0 0,22-42-4626 0 0,-36 62-605 0 0,-3 3-5847 0 0</inkml:trace>
  <inkml:trace contextRef="#ctx0" brushRef="#br0" timeOffset="1821.443">1725 442 10930 0 0,'0'0'2269'0'0,"0"0"-668"0"0,0 0-302 0 0,0 0 59 0 0,0 0 29 0 0,0 0-97 0 0,0 0-213 0 0,0 0-233 0 0,0 0-186 0 0,0 0-157 0 0,0 0-102 0 0,0 0-94 0 0,-5 32-85 0 0,-15 98-67 0 0,14-100-1415 0 0,-2 2 4135 0 0,5-22-5644 0 0,3-4-2440 0 0,0 4-3631 0 0,0-13-236 0 0</inkml:trace>
  <inkml:trace contextRef="#ctx0" brushRef="#br0" timeOffset="2184.35">1826 26 2489 0 0,'0'0'2453'0'0,"0"0"-303"0"0,0 0-80 0 0,0 0 62 0 0,0 0 9 0 0,0 0-159 0 0,0 0-365 0 0,0 0-419 0 0,0 0-351 0 0,0 0-228 0 0,0 0-131 0 0,0 0-100 0 0,0 0-55 0 0,0-6-13 0 0,-1-6-245 0 0,1 4 733 0 0,12 27 600 0 0,155 294 2792 0 0,-158-287-4157 0 0,-2 0-1 0 0,0 0 1 0 0,-2 1 0 0 0,-1 0-1 0 0,-2 0 1 0 0,0 0 0 0 0,-2 0-1 0 0,0 0 1 0 0,-3 4-43 0 0,1-16-67 0 0,-1 0 0 0 0,-1 0-1 0 0,0 0 1 0 0,-2 0 0 0 0,1-1-1 0 0,-2 0 1 0 0,0 0 0 0 0,0 0 0 0 0,-1-1-1 0 0,-1 0 1 0 0,0-1 0 0 0,-1 0 0 0 0,0 0-1 0 0,-1-1 1 0 0,0-1 0 0 0,-1 1 0 0 0,0-2-1 0 0,-1 0 1 0 0,0 0 0 0 0,0-1 0 0 0,-5 1 67 0 0,-27 4-4219 0 0,30-10-2353 0 0,9 0-5302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1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100 251 600 0 0,'0'0'1925'0'0,"0"0"-401"0"0,0 0-49 0 0,0 0 196 0 0,0 0-1 0 0,0 0-141 0 0,0 0-195 0 0,0 0-218 0 0,0 0-102 0 0,0 0-25 0 0,0 0-11 0 0,9 1 18 0 0,29 1 0 0 0,12 1 3046 0 0,51 2-1153 0 0,304 2-170 0 0,-423-6-11005 0 0,2 9-2344 0 0,10-10 2079 0 0</inkml:trace>
  <inkml:trace contextRef="#ctx0" brushRef="#br0" timeOffset="384.329">0 490 9722 0 0,'0'0'2430'0'0,"0"0"-748"0"0,0 0-449 0 0,0 0-142 0 0,0 0-99 0 0,0 0-167 0 0,0 0-211 0 0,0 0-168 0 0,0 0-66 0 0,0 0 44 0 0,0 0 196 0 0,0 0 143 0 0,7 1 60 0 0,278-11 5211 0 0,-72-3-5124 0 0,-147 9-811 0 0,-66 4-89 0 0,0 0-15 0 0,0 0-8 0 0,0 0 1 0 0,0 0-8 0 0,0 0 0 0 0,0 0-6 0 0,0 0 9 0 0,0 0-18 0 0,0 0-5 0 0,0 0-6 0 0,0 0-27 0 0,3-11-1507 0 0,11-2-206 0 0,-6 5-1396 0 0,0 0-6373 0 0,-2 4-2565 0 0</inkml:trace>
  <inkml:trace contextRef="#ctx0" brushRef="#br0" timeOffset="1227.351">356 1 1960 0 0,'0'0'2389'0'0,"0"0"-27"0"0,0 0 78 0 0,0 0 21 0 0,0 0-165 0 0,0 0-425 0 0,0 0-497 0 0,0 0-379 0 0,0 0-175 0 0,0 0-70 0 0,0 0-4 0 0,0 0 23 0 0,0 0 19 0 0,-3 0-7 0 0,-6 3 2181 0 0,32 24-895 0 0,6 4-1808 0 0,2-1-1 0 0,2-2 0 0 0,0-2 0 0 0,2 0 1 0 0,1-3-1 0 0,0 0 0 0 0,2-3 0 0 0,0-1 1 0 0,36 11-259 0 0,41 22 44 0 0,-114-52-31 0 0,2 0-8 0 0,-3 0-18 0 0,0 0-3 0 0,0 0 25 0 0,-43 34 689 0 0,-134 91-411 0 0,-77 37-95 0 0,153-75-102 0 0,100-86-96 0 0,1-1 10 0 0,0 0 4 0 0,0 0 1 0 0,0 0 4 0 0,0 0-3 0 0,0 0 3 0 0,0 0 18 0 0,0 0-15 0 0,13-23-1004 0 0,27-13-1851 0 0,-23 24-2075 0 0,-15 11 3879 0 0,7-4-11534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4841 0 0,'0'0'2118'0'0,"0"0"-171"0"0,0 0-25 0 0,0 0 63 0 0,0 0-58 0 0,0 0-316 0 0,0 0-501 0 0,0 0-458 0 0,0 0-294 0 0,0 0-89 0 0,0 0 75 0 0,0 0 132 0 0,0 0 111 0 0,7-1 37 0 0,5 0-257 0 0,0 1-1 0 0,1 0 0 0 0,-1 0 1 0 0,0 2-1 0 0,1-1 1 0 0,-1 1-1 0 0,0 1 1 0 0,0 0-1 0 0,4 3-366 0 0,145 29 1474 0 0,-119-30-1266 0 0,3-5 237 0 0,-45 0-278 0 0,0 0 72 0 0,0 0 69 0 0,0 0 53 0 0,-39-60 1017 0 0,-85-89-1133 0 0,99 99-879 0 0,22 26-7392 0 0,3 20-4062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2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532 145 0 0 0,'0'0'1316'0'0,"0"0"617"0"0,0 0 78 0 0,0 0-245 0 0,0 0-301 0 0,0 0-190 0 0,0 0-79 0 0,0-1-1835 0 0,0-3 12098 0 0,0 4-9671 0 0,0 1-1618 0 0,0-1-8 0 0,0 0 8 0 0,-27 48 1391 0 0,-9 0-1253 0 0,-1-2 0 0 0,-3-1 0 0 0,-31 28-308 0 0,-14 14 189 0 0,-147 151 288 0 0,229-234-452 0 0,3-4-22 0 0,1 0 0 0 0,-1 0 0 0 0,0 0 0 0 0,1 0 0 0 0,-1 0-1 0 0,0 0 1 0 0,1 0 0 0 0,-1 0 0 0 0,0 1 0 0 0,1-1 0 0 0,-1 0 0 0 0,0 0 0 0 0,1 0-1 0 0,-1 1 1 0 0,0-1 0 0 0,0 0 0 0 0,1 0 0 0 0,-1 1 0 0 0,0-1 0 0 0,0 0-1 0 0,1 1 1 0 0,-1-1 0 0 0,0 0 0 0 0,0 1 0 0 0,0-1 0 0 0,0 0 0 0 0,0 1 0 0 0,1-1-1 0 0,-1 0 1 0 0,0 1 0 0 0,0-1 0 0 0,0 0 0 0 0,0 1 0 0 0,0-1 0 0 0,0 0 0 0 0,0 1-1 0 0,0-1 1 0 0,0 1 0 0 0,0-1 0 0 0,0 0 0 0 0,-1 1 0 0 0,1-1 0 0 0,0 0 0 0 0,0 1-1 0 0,0-1 1 0 0,0 0 0 0 0,0 1 0 0 0,-1-1 0 0 0,1 0 0 0 0,0 1 0 0 0,0-1-1 0 0,-1 0 1 0 0,1 0 0 0 0,0 1-3 0 0,188-30 539 0 0,93-1-399 0 0,-224 24-127 0 0,-5 4-7 0 0,-52 2 6 0 0,0 0 10 0 0,0 0 9 0 0,0 0 2 0 0,0 0 7 0 0,0 0 8 0 0,0 0 11 0 0,0 0 17 0 0,0 0 7 0 0,0 0 6 0 0,0 0-14 0 0,-56-78 590 0 0,31 38-659 0 0,1-1 0 0 0,2-1 0 0 0,2-1 0 0 0,-9-29-6 0 0,4-12-124 0 0,25 83 76 0 0,0 1-18 0 0,0 0-12 0 0,0 0-50 0 0,0 0-33 0 0,0 0-31 0 0,0 0-47 0 0,0 0-96 0 0,0 0-71 0 0,0 30-3242 0 0,0-27 2502 0 0,0 8-858 0 0,0-3-6370 0 0,0-5-3299 0 0</inkml:trace>
  <inkml:trace contextRef="#ctx0" brushRef="#br0" timeOffset="562.605">888 1 6001 0 0,'0'0'3244'0'0,"0"0"-1395"0"0,0 0-552 0 0,0 0 68 0 0,0 0 236 0 0,0 0 76 0 0,0 0-222 0 0,0 0-408 0 0,0 0-384 0 0,0 0-226 0 0,0 0-65 0 0,0 0 22 0 0,0 0 58 0 0,7 26 2359 0 0,-3 35-2295 0 0,-2-1 0 0 0,-3 0 0 0 0,-2 1 0 0 0,-4-1 0 0 0,-1 0 0 0 0,-8 20-516 0 0,-27 89 193 0 0,60-169-49 0 0,99-18 579 0 0,87-30-4 0 0,-184 48-626 0 0,-19-1-574 0 0,-8-6-1711 0 0,3 1-626 0 0,4 4-3387 0 0,1-1-5811 0 0</inkml:trace>
  <inkml:trace contextRef="#ctx0" brushRef="#br0" timeOffset="1212.08">1381 417 2745 0 0,'0'0'2649'0'0,"0"0"-212"0"0,0 0-159 0 0,0 0-60 0 0,0 0-106 0 0,0 0-282 0 0,0 0-359 0 0,0 0-322 0 0,0 0-218 0 0,0 0-137 0 0,0 0-57 0 0,0 0-31 0 0,-2-3 2300 0 0,11 128-849 0 0,-8-98-1974 0 0,-2 0 0 0 0,-2 0 0 0 0,0-1 0 0 0,-2 1 0 0 0,-5 19-183 0 0,-7 20 80 0 0,14-83-7025 0 0,4-6-4208 0 0,1 15 1036 0 0</inkml:trace>
  <inkml:trace contextRef="#ctx0" brushRef="#br0" timeOffset="1754.954">1333 410 2345 0 0,'0'0'3898'0'0,"0"0"-1155"0"0,0 0-557 0 0,0 0-87 0 0,0 0-115 0 0,0 0-239 0 0,0 0-406 0 0,0 0-390 0 0,0 0-299 0 0,0 0-164 0 0,0 0-43 0 0,0 0-8 0 0,0 0-7 0 0,18-5 935 0 0,16-2-217 0 0,95-7 120 0 0,-127 15-1256 0 0,0-1-1 0 0,0 1 1 0 0,0-1-1 0 0,0 1 1 0 0,0 0-1 0 0,0 0 1 0 0,0 0-1 0 0,0 0 1 0 0,-1 0-1 0 0,1 0 1 0 0,0 0-1 0 0,0 1 1 0 0,-1-1-1 0 0,1 0 1 0 0,-1 1-1 0 0,0-1 1 0 0,1 1-1 0 0,-1 0 1 0 0,0 0-1 0 0,0-1 1 0 0,0 1-1 0 0,0 0 1 0 0,0 0-1 0 0,0 0 1 0 0,-1 0-1 0 0,1 0 1 0 0,-1 0-1 0 0,1 0 1 0 0,-1 0-1 0 0,0 0 1 0 0,0 0-1 0 0,0 0 1 0 0,0 1-1 0 0,0-1 1 0 0,0 0-1 0 0,0 0 1 0 0,-1 0-1 0 0,1 0 1 0 0,-1 1-10 0 0,-33 76 383 0 0,-48 31-198 0 0,83-107-188 0 0,-1-1 0 0 0,1 0 0 0 0,0 0 0 0 0,0 0 0 0 0,0 0-1 0 0,0 0 1 0 0,1 0 0 0 0,-1 0 0 0 0,0 0 0 0 0,1-1 0 0 0,-1 1 0 0 0,1 0-1 0 0,0-1 1 0 0,-1 1 0 0 0,1-1 0 0 0,0 0 0 0 0,0 1 0 0 0,0-1 0 0 0,0 0-1 0 0,0 0 1 0 0,0 0 0 0 0,1-1 0 0 0,-1 1 0 0 0,0 0 0 0 0,0-1 0 0 0,1 0-1 0 0,-1 1 1 0 0,0-1 0 0 0,0 0 0 0 0,1 0 0 0 0,-1 0 0 0 0,0 0-1 0 0,1-1 1 0 0,-1 1 3 0 0,7 1 7 0 0,20 4-10 0 0,-19-4 5 0 0,-1 0-1 0 0,1 1 1 0 0,-1 0 0 0 0,0 0-1 0 0,1 1 1 0 0,-1 0-1 0 0,0 1 1 0 0,-1 0 0 0 0,1 0-1 0 0,-1 1 1 0 0,6 4-2 0 0,-13-7 14 0 0,0 1 1 0 0,0 0-1 0 0,0-1 1 0 0,-1 1-1 0 0,1 0 0 0 0,-1-1 1 0 0,1 1-1 0 0,-1 0 1 0 0,0 0-1 0 0,0-1 0 0 0,0 1 1 0 0,0 0-1 0 0,-1 0 1 0 0,1-1-1 0 0,-1 1 0 0 0,0 0 1 0 0,1-1-1 0 0,-1 1 1 0 0,0 0-1 0 0,-1-1 0 0 0,1 0 1 0 0,0 1-1 0 0,-1-1 1 0 0,1 0-1 0 0,-1 1 0 0 0,0-1 1 0 0,0 0-1 0 0,0 0 1 0 0,0-1-1 0 0,0 1 0 0 0,0 0 1 0 0,0-1-1 0 0,-1 1 1 0 0,1-1-1 0 0,-2 1-14 0 0,-10 9 9 0 0,1-1 1 0 0,-2 0-1 0 0,1-1 1 0 0,-1-1-1 0 0,-1-1 1 0 0,1 0-1 0 0,-1 0 0 0 0,-1-2 1 0 0,1 0-1 0 0,-1-1 1 0 0,1-1-1 0 0,-1 0 1 0 0,0-1-1 0 0,-1-1 0 0 0,-3-1-9 0 0,20-21-3278 0 0,6 6-3954 0 0,0 11-4261 0 0</inkml:trace>
  <inkml:trace contextRef="#ctx0" brushRef="#br0" timeOffset="5914.339">1827 851 0 0 0,'0'0'1170'0'0,"0"0"145"0"0,0 0 70 0 0,0 0-29 0 0,0 0-15 0 0,8-5-58 0 0,25-17-90 0 0,-27 16 7254 0 0,-8 1-4289 0 0,-34-4-3573 0 0,29 8-554 0 0,0 1 0 0 0,0 1 1 0 0,-1-1-1 0 0,1 1 0 0 0,0 1 1 0 0,0-1-1 0 0,0 1 0 0 0,0 1 0 0 0,1-1 1 0 0,-1 1-1 0 0,0 0 0 0 0,1 0 1 0 0,0 1-1 0 0,0 0 0 0 0,0 0 0 0 0,0 1 1 0 0,1-1-1 0 0,0 1 0 0 0,0 0 1 0 0,0 1-1 0 0,0-1 0 0 0,1 1 0 0 0,0 0 1 0 0,0 0-1 0 0,0 0 0 0 0,1 1 1 0 0,0-1-1 0 0,0 1-31 0 0,3-1 26 0 0,0-1 0 0 0,0 1 1 0 0,0-1-1 0 0,0 1 0 0 0,1-1 1 0 0,0 1-1 0 0,0-1 0 0 0,1 0 0 0 0,0 0 1 0 0,-1 1-1 0 0,2-1 0 0 0,-1 0 0 0 0,1-1 1 0 0,-1 1-1 0 0,1 0 0 0 0,0-1 0 0 0,1 1 1 0 0,-1-1-1 0 0,1 0 0 0 0,0 0 0 0 0,0-1 1 0 0,0 1-1 0 0,1-1 0 0 0,-1 0 0 0 0,1 0 1 0 0,0 0-1 0 0,0-1 0 0 0,0 1 1 0 0,0-1-1 0 0,0 0 0 0 0,0-1 0 0 0,0 1 1 0 0,1-1-1 0 0,-1 0 0 0 0,1-1 0 0 0,-1 1 1 0 0,1-1-1 0 0,-1 0 0 0 0,1 0 0 0 0,-1-1 1 0 0,0 0-1 0 0,1 1 0 0 0,-1-2 0 0 0,0 1 1 0 0,1-1-1 0 0,-1 0 0 0 0,0 0 0 0 0,0 0 1 0 0,0-1-1 0 0,-1 0 0 0 0,1 0 1 0 0,0 0-1 0 0,-1 0 0 0 0,0-1 0 0 0,1 0-26 0 0,3-6 104 0 0,-1 0-1 0 0,0 0 1 0 0,-1 0-1 0 0,0-1 1 0 0,0 0-1 0 0,-1 0 1 0 0,-1-1-1 0 0,0 1 1 0 0,0-1-1 0 0,-1 0 1 0 0,-1 0 0 0 0,0 0-1 0 0,-1 0 1 0 0,0-1-1 0 0,-1 1 1 0 0,0-8-104 0 0,0 19 73 0 0,0 1-46 0 0,0 0-47 0 0,-11 44-798 0 0,11-37 824 0 0,1-1 0 0 0,0 1 0 0 0,1-1 1 0 0,0 0-1 0 0,0 0 0 0 0,0 0 0 0 0,0 1 0 0 0,1-2 0 0 0,0 1 0 0 0,1 0 0 0 0,-1-1 1 0 0,1 1-1 0 0,0-1 0 0 0,0 0 0 0 0,1 0 0 0 0,-1-1 0 0 0,6 4-6 0 0,-5-4 8 0 0,0-1-1 0 0,0 0 0 0 0,1 0 1 0 0,-1-1-1 0 0,1 0 1 0 0,0 0-1 0 0,-1 0 1 0 0,1-1-1 0 0,0 1 0 0 0,0-2 1 0 0,0 1-1 0 0,0 0 1 0 0,0-1-1 0 0,0 0 1 0 0,1-1-1 0 0,-1 1 1 0 0,0-1-1 0 0,0 0 0 0 0,-1-1 1 0 0,1 0-1 0 0,0 1 1 0 0,0-2-1 0 0,-1 1 1 0 0,4-2-8 0 0,126-86 227 0 0,-118 77-217 0 0,1-1 5 0 0,-1-1 0 0 0,-1-1 0 0 0,0 0 0 0 0,-1-1 0 0 0,-1-1 0 0 0,0 0 0 0 0,-1-1 0 0 0,-1-1 1 0 0,-1 0-1 0 0,-1 0 0 0 0,-1-1-15 0 0,-7 17 1 0 0,0 0 1 0 0,-1 0 0 0 0,0 0 0 0 0,1-1-1 0 0,-1 1 1 0 0,-1 0 0 0 0,1 0 0 0 0,-1-1-1 0 0,1 1 1 0 0,-1 0 0 0 0,-1-1-1 0 0,1 1 1 0 0,-1 0 0 0 0,1-1 0 0 0,-1 1-1 0 0,0 0 1 0 0,-1 0 0 0 0,1 0 0 0 0,-1 0-1 0 0,1 0 1 0 0,-1 0 0 0 0,-1 0 0 0 0,-1-2-2 0 0,0 6-30 0 0,0-1 0 0 0,0 2 1 0 0,0-1-1 0 0,-1 0 0 0 0,1 1 1 0 0,0 0-1 0 0,0 0 1 0 0,0 0-1 0 0,0 0 0 0 0,1 1 1 0 0,-1 0-1 0 0,0 0 1 0 0,0 0-1 0 0,1 0 0 0 0,0 0 1 0 0,-1 1-1 0 0,1-1 0 0 0,0 1 1 0 0,0 0-1 0 0,0 0 1 0 0,0 0-1 0 0,1 0 0 0 0,-1 1 1 0 0,1-1 29 0 0,-4 3 0 0 0,-4 4-7 0 0,1 0 1 0 0,0 0-1 0 0,0 1 0 0 0,1 0 1 0 0,0 0-1 0 0,1 1 1 0 0,1 0-1 0 0,0 0 0 0 0,0 1 1 0 0,1 0-1 0 0,1 0 1 0 0,0 0-1 0 0,1 0 1 0 0,0 1-1 0 0,1-1 0 0 0,0 1 1 0 0,1 1 6 0 0,4-8 0 0 0,-1 1 0 0 0,1-1 1 0 0,0 0-1 0 0,1 0 0 0 0,-1 0 1 0 0,1 0-1 0 0,1 0 0 0 0,-1-1 0 0 0,1 0 1 0 0,0 0-1 0 0,1 0 0 0 0,0-1 1 0 0,-1 0-1 0 0,2 0 0 0 0,-1 0 1 0 0,0-1-1 0 0,1 1 0 0 0,0-2 0 0 0,0 1 1 0 0,0-1-1 0 0,1 0 0 0 0,-1-1 1 0 0,1 1-1 0 0,-1-1 0 0 0,1-1 0 0 0,0 0 1 0 0,4 1-1 0 0,3 1 24 0 0,-1-1 0 0 0,1 0-1 0 0,0 0 1 0 0,0-2 0 0 0,0 0 0 0 0,0 0 0 0 0,0-2 0 0 0,0 0 0 0 0,0 0-1 0 0,0-1 1 0 0,-1-1 0 0 0,0-1 0 0 0,1 0 0 0 0,-2-1 0 0 0,1 0 0 0 0,-1-1 0 0 0,0 0-1 0 0,0-1 1 0 0,-1-1 0 0 0,10-8-24 0 0,-9 7 28 0 0,-1 0 0 0 0,0-1 0 0 0,-1-1 0 0 0,0 1 0 0 0,-1-2-1 0 0,0 0 1 0 0,-1 0 0 0 0,-1 0 0 0 0,0-1 0 0 0,0-1 0 0 0,-2 1 0 0 0,0-1 0 0 0,0 0 0 0 0,-1 0-1 0 0,-1-1 1 0 0,-1 0 0 0 0,0 1 0 0 0,-1-1 0 0 0,-1 0 0 0 0,0 0 0 0 0,-2-11-28 0 0,1 25 0 0 0,-1 0-1 0 0,1 0 1 0 0,-1 1 0 0 0,0-1 0 0 0,0 0 0 0 0,0 1 0 0 0,0-1 0 0 0,0 0-1 0 0,0 1 1 0 0,0-1 0 0 0,-1 1 0 0 0,1 0 0 0 0,0-1 0 0 0,-1 1 0 0 0,1 0-1 0 0,-1 0 1 0 0,1 0 0 0 0,-1 0 0 0 0,0 0 0 0 0,1 0 0 0 0,-1 0 0 0 0,0 1-1 0 0,0-1 1 0 0,0 1 0 0 0,0-1 0 0 0,1 1 0 0 0,-1 0 0 0 0,0-1 0 0 0,0 1-1 0 0,0 0 1 0 0,0 0 0 0 0,0 1 0 0 0,0-1 0 0 0,0 0 0 0 0,0 1 0 0 0,1-1 0 0 0,-1 1-1 0 0,0-1 1 0 0,0 1 0 0 0,0 0 0 0 0,1 0 0 0 0,-1 0 0 0 0,1 0 0 0 0,-1 0-1 0 0,0 0 1 0 0,1 0 0 0 0,0 0 0 0 0,-1 1 0 0 0,1-1 0 0 0,0 1 0 0 0,0-1-1 0 0,-1 1 1 0 0,1-1 0 0 0,0 1 0 0 0,1 0 0 0 0,-1-1 0 0 0,0 1 0 0 0,0 0 0 0 0,-9 9-10 0 0,-1 0 0 0 0,2 1 0 0 0,0 0 0 0 0,0 0 0 0 0,1 1 0 0 0,1 0 0 0 0,0 1 0 0 0,0 0 0 0 0,2 0 0 0 0,0 0 1 0 0,0 0-1 0 0,1 1 0 0 0,1 0 0 0 0,1 0 0 0 0,0 0 0 0 0,0 3 10 0 0,2-10-6 0 0,-1 0 0 0 0,1 0 0 0 0,1 0 0 0 0,0 0 0 0 0,0 0 0 0 0,0 0 0 0 0,1 0 0 0 0,0-1 0 0 0,0 1 0 0 0,1-1 0 0 0,0 1 0 0 0,1-1 0 0 0,-1 0 0 0 0,1 0 0 0 0,1 0 0 0 0,-1-1 0 0 0,1 1 1 0 0,1-1-1 0 0,-1 0 0 0 0,1-1 0 0 0,4 4 6 0 0,-1-1-10 0 0,1-1 0 0 0,0 0 0 0 0,1-1 0 0 0,0 0 0 0 0,0 0 0 0 0,0-1 0 0 0,1-1 0 0 0,-1 0 0 0 0,1 0 0 0 0,1-1 10 0 0,44-4-4508 0 0,-52-2-2787 0 0,-2-1-5100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4 4153 0 0,'0'0'2412'0'0,"0"0"-563"0"0,0 0-118 0 0,0 0 171 0 0,0 0 87 0 0,0 0-167 0 0,0 0-350 0 0,0 0-333 0 0,0 0-221 0 0,0 0-83 0 0,0 0-41 0 0,0 0-8 0 0,0 0 41 0 0,-2 9-36 0 0,-48 100 1157 0 0,-135 91-957 0 0,127-143-907 0 0,-23 16 28 0 0,81-72-112 0 0,-1-1 0 0 0,0 1 0 0 0,1-1 0 0 0,-1 1 0 0 0,1 0 0 0 0,-1-1 0 0 0,1 1 0 0 0,-1 0 0 0 0,1-1 0 0 0,-1 1-1 0 0,1 0 1 0 0,0 0 0 0 0,-1-1 0 0 0,1 1 0 0 0,0 0 0 0 0,0 0 0 0 0,-1 0 0 0 0,1-1 0 0 0,0 1 0 0 0,0 0 0 0 0,0 0 0 0 0,0 0 0 0 0,0-1 0 0 0,0 1 0 0 0,0 0 0 0 0,1 0 0 0 0,-1 0 0 0 0,0 0 0 0 0,0-1-1 0 0,0 1 1 0 0,1 0 0 0 0,-1 0 0 0 0,1-1 0 0 0,-1 1 0 0 0,0 0 0 0 0,1-1 0 0 0,-1 1 0 0 0,1 0 0 0 0,0-1 0 0 0,-1 1 0 0 0,1-1 0 0 0,-1 1 0 0 0,1-1 0 0 0,0 1 0 0 0,-1-1 0 0 0,1 1 0 0 0,0-1 0 0 0,0 0 0 0 0,-1 1-1 0 0,1-1 1 0 0,0 0 0 0 0,0 0 0 0 0,0 1 0 0 0,13 7 60 0 0,1-1-1 0 0,0-1 0 0 0,0 0 0 0 0,0-1 1 0 0,0 0-1 0 0,1-1 0 0 0,0-1 0 0 0,0 0 1 0 0,0-2-1 0 0,0 1 0 0 0,0-2 0 0 0,9-1-59 0 0,5 3 94 0 0,32 0 51 0 0,151 21 252 0 0,-161-15-341 0 0,-4-1-1 0 0,-18-6-60 0 0,-29-1 17 0 0,-1 0 14 0 0,0 0 28 0 0,0 0 28 0 0,0 0 50 0 0,0 0-9 0 0,0 0 10 0 0,0 0 9 0 0,0 0-4 0 0,0 0 3 0 0,0 0-15 0 0,0 0-20 0 0,-2-15-55 0 0,0 0 1 0 0,-2 0-1 0 0,1 1 1 0 0,-2-1-1 0 0,0 1 1 0 0,-1 0-1 0 0,0 1 1 0 0,-1-1-1 0 0,-4-6-51 0 0,-3-6 22 0 0,-32-56-6 0 0,-3 3 1 0 0,-4 2-1 0 0,-31-32-16 0 0,57 59-821 0 0,61 47-1374 0 0,-26 3 1541 0 0,41 1-2577 0 0,-16 1-7025 0 0,-19-1-1965 0 0</inkml:trace>
  <inkml:trace contextRef="#ctx0" brushRef="#br0" timeOffset="748.054">990 19 0 0 0,'0'0'379'0'0,"0"0"961"0"0,0 0 458 0 0,0 0 81 0 0,0 0-137 0 0,0 0-345 0 0,0 0-354 0 0,0 0-171 0 0,0 0-62 0 0,0 0-43 0 0,0 0-47 0 0,1-3-41 0 0,5-9-13 0 0,-4 9 16 0 0,-2 3 57 0 0,0 1 1077 0 0,3 4 8119 0 0,-2-4-9422 0 0,0 1-459 0 0,1-1 0 0 0,-1 1 0 0 0,0-1 0 0 0,0 1 0 0 0,0 0 0 0 0,0-1 0 0 0,0 1 1 0 0,0 0-1 0 0,0 0 0 0 0,0 0 0 0 0,-1 0 0 0 0,1 0 0 0 0,-1 0 0 0 0,1 0 0 0 0,-1 0 1 0 0,0 0-1 0 0,0 0 0 0 0,0 0 0 0 0,0 0 0 0 0,0 0 0 0 0,-1 0 0 0 0,1 0 0 0 0,0 0 1 0 0,-1 0-1 0 0,0 2-54 0 0,0 5 143 0 0,-3 23-77 0 0,-2 1 1 0 0,-1-1 0 0 0,-2-1-1 0 0,-1 1 1 0 0,-1-2-1 0 0,-2 1 1 0 0,-3 2-67 0 0,0 3 37 0 0,5-12-35 0 0,1 0-1 0 0,1 0 1 0 0,2 1 0 0 0,0 0 0 0 0,1 1 0 0 0,2-1 0 0 0,0 1-1 0 0,2 3-1 0 0,50-14 114 0 0,140-43 383 0 0,-151 20-415 0 0,194-19 294 0 0,-231 27-356 0 0,0 0 5 0 0,0 0 2 0 0,0 0-14 0 0,0 0-4 0 0,0 0-19 0 0,0 0 0 0 0,0 0 26 0 0,0 0 4 0 0,0 0 10 0 0,0 0-1 0 0,0 0-10 0 0,0-3-3 0 0,0 3-6 0 0,0 0-23 0 0,-16-19-2366 0 0,2 9-4189 0 0,13 9 5322 0 0,-3-3-11227 0 0</inkml:trace>
  <inkml:trace contextRef="#ctx0" brushRef="#br0" timeOffset="1678.404">1516 590 9834 0 0,'0'0'1945'0'0,"0"0"-493"0"0,0 0-260 0 0,0 0 75 0 0,0 0 25 0 0,0 0-171 0 0,0 0-312 0 0,0 0-217 0 0,0 0-78 0 0,0 0 27 0 0,0 0 58 0 0,0 0-83 0 0,0 0-73 0 0,3 17-59 0 0,14 127 699 0 0,-17-129-938 0 0,1-7-78 0 0,0-1-1 0 0,-1 1 1 0 0,0 0 0 0 0,-1-1 0 0 0,1 1 0 0 0,-2 0 0 0 0,1-1 0 0 0,-1 1 0 0 0,0-1 0 0 0,0 0 0 0 0,-1 1-1 0 0,0-1 1 0 0,-1 0 0 0 0,-3 6-67 0 0,6-13 32 0 0,0 1 0 0 0,0 0 0 0 0,0-1 0 0 0,1 1 0 0 0,-1 0 0 0 0,0-1 0 0 0,0 0 0 0 0,0 1 0 0 0,0-1 0 0 0,0 1 0 0 0,0-1 0 0 0,-1 0 0 0 0,1 0 0 0 0,0 0 0 0 0,0 0 0 0 0,0 0 0 0 0,0 0 0 0 0,0 0 0 0 0,0 0 0 0 0,0 0 0 0 0,0 0 0 0 0,0 0 0 0 0,0-1 0 0 0,0 1 0 0 0,0 0 0 0 0,0-1 0 0 0,0 1 0 0 0,0-1 0 0 0,0 1 0 0 0,0-1 0 0 0,0 1 0 0 0,0-1 0 0 0,0 0 1 0 0,1 0-1 0 0,-1 1 0 0 0,0-1 0 0 0,0 0 0 0 0,1 0 0 0 0,-1 0 0 0 0,1 0 0 0 0,-1 0 0 0 0,1 0 0 0 0,-1 0 0 0 0,1 0 0 0 0,-1 0 0 0 0,1 0 0 0 0,0 0 0 0 0,0 0 0 0 0,-1 0 0 0 0,1 0 0 0 0,0 0 0 0 0,0 0 0 0 0,0 0 0 0 0,0 0 0 0 0,0 0 0 0 0,0 0 0 0 0,1 0 0 0 0,-1 0 0 0 0,0-1-32 0 0,2-12 16 0 0,0 0 0 0 0,1 1 0 0 0,0-1 1 0 0,1 1-1 0 0,0 0 0 0 0,1 0 0 0 0,1 0 0 0 0,0 1 1 0 0,1-1-1 0 0,0 1 0 0 0,1 1 0 0 0,0 0 0 0 0,1 0 1 0 0,0 0-1 0 0,0 1 0 0 0,1 1 0 0 0,1 0 1 0 0,0 0-1 0 0,2-1-16 0 0,4-5 6 0 0,1 1 1 0 0,0 0 0 0 0,1 2 0 0 0,0 0 0 0 0,1 1-1 0 0,1 1 1 0 0,-1 1 0 0 0,2 1 0 0 0,-1 1-1 0 0,1 0 1 0 0,0 2 0 0 0,0 0 0 0 0,1 2-1 0 0,-1 1 1 0 0,9 0-7 0 0,-27 2 7 0 0,0 1-1 0 0,0-1 1 0 0,0 1-1 0 0,0 0 1 0 0,0 0-1 0 0,-1 1 1 0 0,1-1-1 0 0,0 1 1 0 0,-1 0-1 0 0,1 0 1 0 0,-1 0-1 0 0,0 0 1 0 0,0 0-1 0 0,0 1 1 0 0,0 0-1 0 0,0-1 1 0 0,0 1-1 0 0,-1 0 1 0 0,1 0-1 0 0,-1 1 1 0 0,0-1-1 0 0,0 0 1 0 0,0 1-1 0 0,0-1 1 0 0,-1 1-1 0 0,1 0 1 0 0,-1 0-1 0 0,0-1 1 0 0,0 1-1 0 0,0 0 1 0 0,-1 0-1 0 0,1 0 1 0 0,-1 0-1 0 0,0 0 1 0 0,0 0-1 0 0,-1 0 1 0 0,1 0-1 0 0,-1 0 1 0 0,0 0-1 0 0,0 0 1 0 0,0-1-1 0 0,0 1 1 0 0,-1 0-1 0 0,1-1 1 0 0,-1 1-1 0 0,0-1 1 0 0,0 1-1 0 0,-1-1 1 0 0,1 0-1 0 0,-1 1-6 0 0,-8 8 19 0 0,0 0 0 0 0,0 0-1 0 0,-1-1 1 0 0,-1-1-1 0 0,0 0 1 0 0,0 0-1 0 0,-1-2 1 0 0,0 1-1 0 0,-1-2 1 0 0,0 0-1 0 0,0-1 1 0 0,0 0-1 0 0,-1-1 1 0 0,0-1-1 0 0,0 0 1 0 0,0-2 0 0 0,0 0-1 0 0,0 0 1 0 0,-12-1-19 0 0,25-1-48 0 0,1 0 0 0 0,-1 0 0 0 0,1 0 0 0 0,-1 0 0 0 0,0 0 0 0 0,1 0 0 0 0,-1 0 0 0 0,1-1 0 0 0,-1 0 0 0 0,1 1 0 0 0,-1-1 0 0 0,1 0 0 0 0,-1 0 0 0 0,1 0 1 0 0,0 0-1 0 0,-1-1 0 0 0,1 1 0 0 0,0-1 0 0 0,0 1 0 0 0,0-1 0 0 0,0 0 0 0 0,1 0 0 0 0,-1 0 0 0 0,0 0 0 0 0,1 0 0 0 0,-1 0 0 0 0,1 0 0 0 0,0-1 0 0 0,-1 1 0 0 0,1 0 1 0 0,0-1-1 0 0,1 1 0 0 0,-1-1 0 0 0,0 1 0 0 0,1-1 0 0 0,-1-1 48 0 0,10-45-3298 0 0,7 19-4022 0 0,-9 22-3864 0 0</inkml:trace>
  <inkml:trace contextRef="#ctx0" brushRef="#br0" timeOffset="1945.197">2208 406 9602 0 0,'0'0'4666'0'0,"0"0"-2437"0"0,0 0-952 0 0,0 0 177 0 0,0 0 265 0 0,0 0 48 0 0,0 0-311 0 0,0 0-474 0 0,0 0-332 0 0,0 0-177 0 0,0 0-85 0 0,0 0-81 0 0,-9 32-70 0 0,-30 100-51 0 0,1 2 116 0 0,23-57-758 0 0,13-73 314 0 0,2-4-4675 0 0,0 0-5095 0 0,0 0-2424 0 0</inkml:trace>
  <inkml:trace contextRef="#ctx0" brushRef="#br0" timeOffset="2626.963">2512 535 11314 0 0,'0'0'2112'0'0,"0"0"-283"0"0,0 0 1 0 0,0 0 96 0 0,0 0-117 0 0,0 0-384 0 0,0 0-452 0 0,0 0-346 0 0,0 0-205 0 0,0 0-122 0 0,0 0-78 0 0,0 0-22 0 0,0 0-38 0 0,-33 28-42 0 0,-99 90-42 0 0,68-55 4 0 0,64-62-85 0 0,-1 0 1 0 0,0 0 0 0 0,0 0-1 0 0,0-1 1 0 0,1 1 0 0 0,-1 0 0 0 0,1 0-1 0 0,-1 0 1 0 0,1 0 0 0 0,-1 0-1 0 0,1 0 1 0 0,-1 0 0 0 0,1 0-1 0 0,0 0 1 0 0,-1 1 0 0 0,1-1-1 0 0,0 0 1 0 0,0 0 0 0 0,0 0-1 0 0,0 0 1 0 0,0 0 0 0 0,0 0-1 0 0,0 0 1 0 0,1 0 0 0 0,-1 1-1 0 0,0-1 1 0 0,1 0 0 0 0,-1 0 0 0 0,0 0-1 0 0,1 0 1 0 0,-1 0 0 0 0,1 0-1 0 0,0 0 1 0 0,-1 0 0 0 0,1-1-1 0 0,0 1 1 0 0,-1 0 0 0 0,1 0-1 0 0,0 0 1 0 0,0-1 0 0 0,0 1-1 0 0,0 0 1 0 0,0-1 0 0 0,0 1-1 0 0,0-1 1 0 0,0 1 0 0 0,0-1-1 0 0,0 0 1 0 0,0 1 0 0 0,0-1 0 0 0,0 0-1 0 0,0 0 1 0 0,0 1 0 0 0,0-1-1 0 0,0 0 1 0 0,0 0 0 0 0,1 0-1 0 0,-1 0 1 0 0,0-1 0 0 0,0 1-1 0 0,1 0 3 0 0,135-19 126 0 0,-132 17-126 0 0,31-9 90 0 0,0-1-1 0 0,-1-2 1 0 0,-1-2-1 0 0,-1-1 1 0 0,0-2-90 0 0,-33 19 2 0 0,-1 1-1 0 0,1-1 1 0 0,-1 1 0 0 0,1-1 0 0 0,-1 1 0 0 0,1-1-1 0 0,-1 1 1 0 0,1 0 0 0 0,-1-1 0 0 0,1 1 0 0 0,0-1-1 0 0,-1 1 1 0 0,1 0 0 0 0,0 0 0 0 0,0-1 0 0 0,-1 1-1 0 0,1 0 1 0 0,0-1 0 0 0,0 1 0 0 0,0 0 0 0 0,0 0-1 0 0,0-1 1 0 0,0 1 0 0 0,0 0 0 0 0,0 0 0 0 0,0-1-1 0 0,0 1 1 0 0,1 0 0 0 0,-1 0 0 0 0,0-1 0 0 0,0 1-1 0 0,1 0 1 0 0,-1-1 0 0 0,0 1 0 0 0,1 0-1 0 0,-1-1 1 0 0,1 1 0 0 0,-1-1 0 0 0,1 1 0 0 0,-1-1-1 0 0,1 1 1 0 0,-1-1 0 0 0,1 1 0 0 0,0-1 0 0 0,-1 1-1 0 0,1-1 1 0 0,-1 0 0 0 0,1 1 0 0 0,0-1 0 0 0,0 0-1 0 0,-1 0 1 0 0,1 1 0 0 0,0-1 0 0 0,-1 0 0 0 0,1 0-1 0 0,0 0 1 0 0,0 0 0 0 0,-1 0 0 0 0,1 0 0 0 0,0 0-1 0 0,0 0 1 0 0,-1 0 0 0 0,1 0 0 0 0,0-1 0 0 0,0 1-1 0 0,-1 0 1 0 0,1 0 0 0 0,0-1 0 0 0,-1 1 0 0 0,1-1-2 0 0,-2 13 34 0 0,0-4-42 0 0,0-6 6 0 0,1 1 0 0 0,-1-1-1 0 0,1 1 1 0 0,0-1 0 0 0,-1 1-1 0 0,1 0 1 0 0,0-1 0 0 0,1 1 0 0 0,-1 0-1 0 0,0-1 1 0 0,1 1 0 0 0,0-1-1 0 0,-1 1 1 0 0,1-1 0 0 0,0 1-1 0 0,0-1 1 0 0,0 0 0 0 0,1 1-1 0 0,-1-1 1 0 0,1 0 0 0 0,-1 0-1 0 0,1 0 1 0 0,0 0 0 0 0,0 0 0 0 0,0 0 2 0 0,3 3-8 0 0,0-1 0 0 0,0 0 0 0 0,0 0 0 0 0,1-1 0 0 0,-1 0 0 0 0,1 0 0 0 0,0 0 0 0 0,0-1 0 0 0,0 1 0 0 0,1-1 0 0 0,-1-1 0 0 0,0 1 0 0 0,1-1 0 0 0,1 0 8 0 0,9 0 46 0 0,0 0 1 0 0,0 0 0 0 0,0-2 0 0 0,0 0-1 0 0,0-1 1 0 0,0-1 0 0 0,0 0 0 0 0,-1-2-1 0 0,1 0 1 0 0,-1 0 0 0 0,0-2 0 0 0,0 0-1 0 0,-1 0 1 0 0,0-2 0 0 0,0 0 0 0 0,9-8-47 0 0,-8 6 87 0 0,0-1 0 0 0,-1-1 0 0 0,-1 0 0 0 0,0 0 0 0 0,0-2 0 0 0,-2 0 0 0 0,0 0 0 0 0,0-1 0 0 0,-2 0 0 0 0,0-1-1 0 0,0 0 1 0 0,-2-1 0 0 0,0 0 0 0 0,-2 0 0 0 0,1-1 0 0 0,-2 0 0 0 0,-1 0 0 0 0,2-13-87 0 0,-20-69 241 0 0,13 99-237 0 0,0-1 1 0 0,0 0-1 0 0,-1 1 0 0 0,1-1 0 0 0,-1 1 1 0 0,1-1-1 0 0,-1 1 0 0 0,0 0 0 0 0,0 0 0 0 0,0 0 1 0 0,0 0-1 0 0,-1 0 0 0 0,1 0 0 0 0,0 0 1 0 0,-1 1-1 0 0,0-1 0 0 0,1 1 0 0 0,-1 0 1 0 0,0 0-1 0 0,1 0 0 0 0,-1 0 0 0 0,0 0 0 0 0,0 0 1 0 0,0 1-1 0 0,0 0 0 0 0,0-1 0 0 0,0 1 1 0 0,0 0-1 0 0,1 0 0 0 0,-1 1 0 0 0,0-1 0 0 0,-3 1-4 0 0,1 2-3 0 0,1-1-1 0 0,-1 1 0 0 0,0 0 0 0 0,1 0 1 0 0,0 0-1 0 0,0 1 0 0 0,0 0 0 0 0,0-1 1 0 0,0 1-1 0 0,1 1 0 0 0,-1-1 0 0 0,1 0 1 0 0,0 1-1 0 0,1 0 0 0 0,-1 0 0 0 0,1 0 1 0 0,0 0-1 0 0,0 0 0 0 0,1 0 1 0 0,-1 0-1 0 0,0 5 4 0 0,-2 3 4 0 0,1 1 1 0 0,0-1-1 0 0,1 0 1 0 0,0 1-1 0 0,1 0 1 0 0,0-1-1 0 0,2 1 1 0 0,-1 0-1 0 0,2-1 1 0 0,-1 1-1 0 0,2-1 1 0 0,0 0 0 0 0,1 1-1 0 0,0-1 1 0 0,1-1-1 0 0,0 1 1 0 0,1-1-1 0 0,4 7-4 0 0,3-2-9 0 0,0 0 1 0 0,1 0-1 0 0,0-2 0 0 0,1 0 0 0 0,1-1 1 0 0,1 0-1 0 0,0-1 0 0 0,2 0 9 0 0,-17-11-10 0 0,8 4-126 0 0,-6-13-4386 0 0,-19-7-4972 0 0,10 10-2387 0 0</inkml:trace>
  <inkml:trace contextRef="#ctx0" brushRef="#br0" timeOffset="2875.638">2838 483 12787 0 0,'0'0'1860'0'0,"0"0"-272"0"0,0 0 41 0 0,0 0-65 0 0,0 0-253 0 0,0 0-284 0 0,34 4-242 0 0,110 11-206 0 0,59 10 368 0 0,-96-6-1633 0 0,-62-8-3634 0 0,-33-8-2387 0 0,-5 1-5041 0 0</inkml:trace>
  <inkml:trace contextRef="#ctx0" brushRef="#br0" timeOffset="3152.256">3427 649 168 0 0,'0'0'2961'0'0,"0"0"-117"0"0,0 0-138 0 0,0 0-211 0 0,0 0-293 0 0,0 0-297 0 0,0 0-245 0 0,32 7-148 0 0,104 23-107 0 0,-40-23 960 0 0,-79-6-2033 0 0,0 0-1 0 0,0-1 0 0 0,0 0 1 0 0,0-2-1 0 0,0 0 0 0 0,0-1 0 0 0,-1 0 1 0 0,1-2-1 0 0,-1 0 0 0 0,0 0 0 0 0,0-2 1 0 0,-1 0-1 0 0,1-1 0 0 0,-2 0 0 0 0,12-9-331 0 0,-24 16 13 0 0,-1 0 0 0 0,1-1 0 0 0,-1 1 0 0 0,0-1 0 0 0,0 1 0 0 0,1 0 0 0 0,-1-1 0 0 0,0 0 0 0 0,0 1 0 0 0,-1-1 0 0 0,1 0-1 0 0,0 1 1 0 0,0-1 0 0 0,-1 0 0 0 0,1 0 0 0 0,-1 0 0 0 0,0 0 0 0 0,0 0 0 0 0,1 1 0 0 0,-1-1 0 0 0,0 0 0 0 0,0 0 0 0 0,-1 0-1 0 0,1 0 1 0 0,0 0 0 0 0,-1 0 0 0 0,1 1 0 0 0,-1-1 0 0 0,1 0 0 0 0,-1 0 0 0 0,0 1 0 0 0,0-1 0 0 0,0 0 0 0 0,0 1 0 0 0,0-1 0 0 0,0 1-1 0 0,0-1 1 0 0,-1 1 0 0 0,1-1 0 0 0,0 1 0 0 0,-1 0 0 0 0,1 0 0 0 0,-1 0 0 0 0,0 0 0 0 0,1 0 0 0 0,-1 0 0 0 0,0 0 0 0 0,1 1-1 0 0,-1-1 1 0 0,0 0 0 0 0,-1 1-13 0 0,-10-4-2 0 0,1 1-1 0 0,-1 1 0 0 0,0 0 0 0 0,0 1 0 0 0,-1 1 1 0 0,1 0-1 0 0,0 0 0 0 0,0 1 0 0 0,0 1 1 0 0,0 0-1 0 0,0 1 0 0 0,1 0 0 0 0,-1 1 0 0 0,1 1 1 0 0,0 0-1 0 0,0 0 0 0 0,0 1 0 0 0,1 1 1 0 0,0 0-1 0 0,0 0 0 0 0,0 1 0 0 0,1 1 0 0 0,1 0 1 0 0,-1 0-1 0 0,-3 6 3 0 0,10-12-3 0 0,0 0 1 0 0,0 1-1 0 0,0-1 1 0 0,1 1-1 0 0,0 0 0 0 0,-1 0 1 0 0,1 0-1 0 0,1 0 1 0 0,-1 0-1 0 0,0 1 1 0 0,1-1-1 0 0,0 0 0 0 0,0 1 1 0 0,1-1-1 0 0,-1 1 1 0 0,1-1-1 0 0,0 1 0 0 0,0-1 1 0 0,0 1-1 0 0,0-1 1 0 0,1 1-1 0 0,0-1 1 0 0,0 0-1 0 0,0 1 0 0 0,1-1 1 0 0,-1 0-1 0 0,1 0 1 0 0,0 0-1 0 0,0 0 0 0 0,1 0 1 0 0,0 1 2 0 0,15 8-3 0 0,0-1 1 0 0,1-1-1 0 0,1-1 0 0 0,-1 0 1 0 0,2-1-1 0 0,-1-2 0 0 0,1 0 1 0 0,0-1-1 0 0,1-1 0 0 0,-1-1 1 0 0,1-1-1 0 0,0-1 0 0 0,18 0 3 0 0,-32-1-21 0 0,74 6-896 0 0,-55-6-2772 0 0,-1-1-5047 0 0,-15 0-4120 0 0</inkml:trace>
  <inkml:trace contextRef="#ctx0" brushRef="#br0" timeOffset="4075.613">2468 538 0 0 0,'0'0'232'0'0,"0"0"543"0"0,0 0 137 0 0,0 0 30 0 0,0 0 22 0 0,0 0 5 0 0,0 0 13 0 0,0 0 31 0 0,0 0 18 0 0,0 0-22 0 0,14 0 7237 0 0,-7 0-7194 0 0,-3-1-935 0 0,1 0 1 0 0,0 0-1 0 0,-1 0 1 0 0,1 0-1 0 0,0 1 1 0 0,0 0-1 0 0,-1 0 1 0 0,1 0-1 0 0,0 0 1 0 0,0 1-1 0 0,0 0 1 0 0,-1 0-1 0 0,1 0 1 0 0,-1 0-1 0 0,1 1 1 0 0,-1 0-1 0 0,1 0 1 0 0,-1 0-1 0 0,0 1 1 0 0,0-1-1 0 0,0 1 1 0 0,0 0-1 0 0,0 0 1 0 0,-1 0-1 0 0,1 1 1 0 0,-1-1-1 0 0,0 1 1 0 0,0 0-1 0 0,-1 0 1 0 0,1 0-1 0 0,-1 0 1 0 0,1 0-1 0 0,-1 0 1 0 0,0 1-1 0 0,-1-1 1 0 0,1 1-1 0 0,0 3-117 0 0,-18 65 235 0 0,0-55-1269 0 0,13-15-5764 0 0,3-2-4302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0 0 0,'0'0'1018'0'0,"0"0"1141"0"0,0 0 328 0 0,0 0-108 0 0,0 0-301 0 0,0 0-367 0 0,0 0-304 0 0,0 0-219 0 0,0 0-141 0 0,0 0-65 0 0,0 0-34 0 0,26 4 6612 0 0,239-11-3691 0 0,-66-1-3342 0 0,-172 8-483 0 0,-26 0-38 0 0,-1 0-7 0 0,0 0 4 0 0,0 0-5 0 0,0 0 16 0 0,0-1 7 0 0,0-1-8 0 0,17-27-708 0 0,1-2-4964 0 0,-18 24 1954 0 0,0 1-3851 0 0,0 5-4287 0 0</inkml:trace>
  <inkml:trace contextRef="#ctx0" brushRef="#br0" timeOffset="304.032">345 0 7106 0 0,'0'0'2800'0'0,"0"0"-426"0"0,0 0-267 0 0,0 0-66 0 0,0 0-154 0 0,0 0-335 0 0,0 0-451 0 0,0 0-374 0 0,0 0-161 0 0,0 0-45 0 0,0 0 29 0 0,0 0-8 0 0,0 0-45 0 0,-6 17-33 0 0,-18 52-51 0 0,10 53 1005 0 0,15-90-1176 0 0,-1 156 337 0 0,-11-97-547 0 0,11-88-1364 0 0,-2 5 3960 0 0,1-6-6558 0 0,1 0-9120 0 0,0-2 1255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4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654 148 0 0 0,'0'0'1491'0'0,"0"0"435"0"0,0 0 277 0 0,0 0 116 0 0,0 0-1 0 0,0 0-162 0 0,0 0-323 0 0,0 0-329 0 0,0 0-300 0 0,0 0-199 0 0,0 0-116 0 0,-1-8-130 0 0,-4-25-58 0 0,3 31-596 0 0,1 1 0 0 0,-1-1-1 0 0,0 1 1 0 0,0-1-1 0 0,1 1 1 0 0,-1-1 0 0 0,0 1-1 0 0,0 0 1 0 0,-1 0-1 0 0,1 0 1 0 0,0 0-1 0 0,0 1 1 0 0,0-1 0 0 0,-1 1-1 0 0,1-1 1 0 0,0 1-1 0 0,0-1 1 0 0,-1 1 0 0 0,1 0-1 0 0,0 0 1 0 0,-2 1-105 0 0,-11-1 221 0 0,1 0 0 0 0,-1 1 0 0 0,1 1 0 0 0,0 0 0 0 0,-1 1 0 0 0,1 1 0 0 0,0 0 0 0 0,1 1 0 0 0,-1 1 0 0 0,-8 4-221 0 0,-22 13 184 0 0,1 2 1 0 0,1 2 0 0 0,1 2 0 0 0,2 1 0 0 0,1 2-1 0 0,1 2 1 0 0,-9 13-185 0 0,35-35 38 0 0,0 1 1 0 0,1 0-1 0 0,0 1 0 0 0,1 0 0 0 0,1 0 0 0 0,0 1 0 0 0,1 0 0 0 0,1 1 0 0 0,0 0 1 0 0,1 0-1 0 0,1 0 0 0 0,0 0 0 0 0,1 0 0 0 0,1 1 0 0 0,0 3-38 0 0,1-8 42 0 0,1 1-1 0 0,0-1 1 0 0,1 1-1 0 0,1-1 0 0 0,0 0 1 0 0,0 1-1 0 0,1-1 1 0 0,1 0-1 0 0,0 0 0 0 0,0-1 1 0 0,1 1-1 0 0,1-1 1 0 0,0 0-1 0 0,0-1 1 0 0,1 1-1 0 0,1-1 0 0 0,0-1 1 0 0,0 1-1 0 0,1-1-41 0 0,8 7 118 0 0,2-2-1 0 0,0 1 1 0 0,1-2-1 0 0,0-1 1 0 0,1 0-1 0 0,0-2 1 0 0,1 0-1 0 0,21 6-117 0 0,66-1-57 0 0,-90-32-2702 0 0,-10 5-1824 0 0,-7 8-2665 0 0,2 0-4948 0 0</inkml:trace>
  <inkml:trace contextRef="#ctx0" brushRef="#br0" timeOffset="334.905">945 693 6465 0 0,'0'0'2308'0'0,"0"0"-435"0"0,0 0-224 0 0,0 0-89 0 0,0 0-85 0 0,0 0-165 0 0,0 0-285 0 0,0 0-301 0 0,0 0-262 0 0,0 0-156 0 0,0 0-63 0 0,0 0-61 0 0,-21 17-37 0 0,-62 58-2 0 0,82-75-137 0 0,-1 1 0 0 0,1 0 0 0 0,0-1 0 0 0,-1 1 0 0 0,1 0 0 0 0,0 0 0 0 0,0 0 0 0 0,0 0 0 0 0,0 0 1 0 0,0 0-1 0 0,0 1 0 0 0,0-1 0 0 0,0 0 0 0 0,0 0 0 0 0,0 1 0 0 0,1-1 0 0 0,-1 1 0 0 0,0-1 1 0 0,1 0-1 0 0,0 1 0 0 0,-1-1 0 0 0,1 1 0 0 0,0-1 0 0 0,0 1 0 0 0,-1-1 0 0 0,1 1 0 0 0,0-1 0 0 0,1 1 1 0 0,-1-1-1 0 0,0 1 0 0 0,0-1 0 0 0,1 1 0 0 0,-1-1 0 0 0,1 1 0 0 0,-1 0-6 0 0,3 3 47 0 0,1 4 140 0 0,1-1 1 0 0,0 0-1 0 0,0 0 1 0 0,1-1-1 0 0,0 0 1 0 0,0 1-1 0 0,1-2 1 0 0,0 1 0 0 0,0-1-1 0 0,1 0 1 0 0,-1-1-1 0 0,1 0 1 0 0,0 0-1 0 0,1 0 1 0 0,-1-1-1 0 0,1-1 1 0 0,0 1-1 0 0,0-2 1 0 0,0 1 0 0 0,0-1-1 0 0,1 0 1 0 0,-1-1-1 0 0,1 0 1 0 0,-1-1-1 0 0,0 1 1 0 0,1-2-1 0 0,3 0-187 0 0,-8-1 86 0 0,0-1-1 0 0,-1 1 1 0 0,1-1 0 0 0,-1 0-1 0 0,1-1 1 0 0,-1 1-1 0 0,0-1 1 0 0,-1 0-1 0 0,1 0 1 0 0,0 0-1 0 0,-1 0 1 0 0,0 0 0 0 0,0-1-1 0 0,0 0 1 0 0,-1 0-1 0 0,0 1 1 0 0,0-1-1 0 0,0 0 1 0 0,0-1-1 0 0,-1 1 1 0 0,0 0 0 0 0,0 0-1 0 0,0-1 1 0 0,0 1-1 0 0,-1-1 1 0 0,0 1-1 0 0,0 0 1 0 0,-1-1-1 0 0,0 1 1 0 0,0 0 0 0 0,0-1-1 0 0,0 1 1 0 0,-2-5-86 0 0,0 1-76 0 0,0 0 0 0 0,-1 0 1 0 0,0 1-1 0 0,0-1 0 0 0,-1 1 1 0 0,0 0-1 0 0,0 0 0 0 0,-1 0 1 0 0,0 1-1 0 0,0 0 1 0 0,-1 0-1 0 0,0 1 0 0 0,0-1 1 0 0,-1 1-1 0 0,0 1 0 0 0,0 0 1 0 0,0 0-1 0 0,-8-4 76 0 0,-21 2-2848 0 0,14 11-5261 0 0,16-1-3620 0 0</inkml:trace>
  <inkml:trace contextRef="#ctx0" brushRef="#br0" timeOffset="912.944">1258 969 6009 0 0,'0'0'3989'0'0,"0"0"-1088"0"0,0 0-454 0 0,0 0-96 0 0,0 0-241 0 0,0 0-387 0 0,0 0-409 0 0,0 0-404 0 0,0 0-260 0 0,0 0-129 0 0,0 0-83 0 0,0 0-30 0 0,0 0-23 0 0,8-14-46 0 0,50-98 659 0 0,22-1-450 0 0,-38 72-472 0 0,-24 121-500 0 0,-14-72 443 0 0,0-1 0 0 0,0 0 0 0 0,0 0 1 0 0,1 0-1 0 0,0 0 0 0 0,0-1 0 0 0,1 0 0 0 0,-1 0 1 0 0,1-1-1 0 0,1 1 0 0 0,-1-1 0 0 0,1 0 1 0 0,0-1-1 0 0,0 0 0 0 0,0 0 0 0 0,1-1 1 0 0,-1 1-1 0 0,1-1 0 0 0,3 0-19 0 0,-6-2 93 0 0,0 0 0 0 0,0-1 0 0 0,0 0 0 0 0,-1 1 0 0 0,1-2 0 0 0,0 1 0 0 0,0 0 0 0 0,0-1 0 0 0,-1 0 0 0 0,1 0 0 0 0,0-1 0 0 0,-1 1 0 0 0,1-1 0 0 0,-1 0 0 0 0,0 0 0 0 0,1 0 0 0 0,-1-1 0 0 0,0 0 0 0 0,0 1 0 0 0,-1-1 0 0 0,1-1 0 0 0,-1 1 0 0 0,1 0 0 0 0,-1-1 0 0 0,0 0 0 0 0,0 0 0 0 0,-1 0 0 0 0,1 0 0 0 0,-1 0 0 0 0,2-5-93 0 0,1 2 35 0 0,-1 0 0 0 0,-1 0 0 0 0,1 0 0 0 0,-1-1 0 0 0,0 0-1 0 0,-1 0 1 0 0,0 0 0 0 0,0 0 0 0 0,-1 0 0 0 0,0 0 0 0 0,0-3-35 0 0,-1 11-49 0 0,0 0-15 0 0,0 0-46 0 0,0 0-76 0 0,-7 14-12430 0 0,7-10 474 0 0</inkml:trace>
  <inkml:trace contextRef="#ctx0" brushRef="#br0" timeOffset="1364.089">2208 656 3657 0 0,'0'0'3885'0'0,"0"0"-1063"0"0,0 0-478 0 0,0 0-107 0 0,0 0-177 0 0,0 0-328 0 0,0 0-326 0 0,0 0-324 0 0,0 0-185 0 0,0 0-86 0 0,0 0-83 0 0,0 0-82 0 0,0 0-173 0 0,-2-6-156 0 0,-8-19-114 0 0,9 24-172 0 0,0 0 1 0 0,-1 1-1 0 0,1-1 1 0 0,0 0-1 0 0,-1 1 0 0 0,1-1 1 0 0,-1 1-1 0 0,1-1 0 0 0,-1 1 1 0 0,1 0-1 0 0,-1 0 1 0 0,0 0-1 0 0,1-1 0 0 0,-1 2 1 0 0,1-1-1 0 0,-1 0 1 0 0,1 0-1 0 0,-1 0 0 0 0,1 1 1 0 0,-1-1-1 0 0,1 1 0 0 0,-1-1 1 0 0,1 1-1 0 0,-1-1 1 0 0,1 1-1 0 0,0 0 0 0 0,-1 0 1 0 0,1 0-1 0 0,0 0 0 0 0,0 0 1 0 0,-1 0-32 0 0,2-1 5 0 0,-65 48 529 0 0,55-40-483 0 0,9-8-52 0 0,0 0-1 0 0,0 1 1 0 0,1-1-1 0 0,-1 1 1 0 0,0-1-1 0 0,0 1 0 0 0,0-1 1 0 0,0 1-1 0 0,0 0 1 0 0,1-1-1 0 0,-1 1 0 0 0,0 0 1 0 0,1 0-1 0 0,-1 0 1 0 0,1-1-1 0 0,-1 1 1 0 0,1 0-1 0 0,-1 0 0 0 0,1 0 1 0 0,-1 0-1 0 0,1 0 1 0 0,0 0-1 0 0,-1 0 0 0 0,1 0 1 0 0,0 0-1 0 0,0 0 1 0 0,0 0-1 0 0,0 0 0 0 0,0 0 1 0 0,0 0-1 0 0,0 0 1 0 0,0 0-1 0 0,0 0 1 0 0,1 0-1 0 0,-1 0 0 0 0,0 0 1 0 0,1 0-1 0 0,-1 0 1 0 0,0 0-1 0 0,1 0 0 0 0,-1 0 1 0 0,1-1-1 0 0,0 1 1 0 0,0 1 1 0 0,90 44 118 0 0,-87-44-101 0 0,-1 0-1 0 0,0 0 0 0 0,1 0 0 0 0,-1 0 0 0 0,0 0 1 0 0,0 1-1 0 0,0-1 0 0 0,0 1 0 0 0,0 0 0 0 0,-1 0 1 0 0,1 0-1 0 0,-1 0 0 0 0,0 1 0 0 0,0-1 0 0 0,0 0 1 0 0,0 1-1 0 0,-1 0 0 0 0,1-1 0 0 0,-1 1 0 0 0,0 0 1 0 0,0 0-17 0 0,-18 50 600 0 0,9-45-560 0 0,-1 0 1 0 0,-1-1 0 0 0,0 0 0 0 0,0 0-1 0 0,-1-1 1 0 0,1-1 0 0 0,-2 0 0 0 0,1 0 0 0 0,0-1-1 0 0,-1 0 1 0 0,0-1 0 0 0,0-1 0 0 0,-1 0-1 0 0,-9 1-40 0 0,-46-4-196 0 0,67-1 6 0 0,0 0-1 0 0,0 0 0 0 0,0 0 0 0 0,0 0 1 0 0,0 0-1 0 0,0-1 0 0 0,0 1 0 0 0,0 0 0 0 0,1-1 1 0 0,-1 1-1 0 0,0 0 0 0 0,1-1 0 0 0,-1 1 1 0 0,1-1-1 0 0,0 1 0 0 0,-1-1 0 0 0,1 1 0 0 0,0-1 1 0 0,0 1-1 0 0,0-1 0 0 0,0 1 0 0 0,0-1 1 0 0,0 1-1 0 0,0-1 0 0 0,1 1 0 0 0,-1-1 1 0 0,1 1-1 0 0,-1-1 0 0 0,1 1 0 0 0,-1-1 0 0 0,1 1 1 0 0,0 0-1 0 0,-1-1 0 0 0,1 1 0 0 0,0 0 1 0 0,0 0-1 0 0,0 0 0 0 0,0-1 0 0 0,0 1 1 0 0,1 0-1 0 0,-1 0 0 0 0,1 0 191 0 0,8-8-7124 0 0,-3 2-4839 0 0</inkml:trace>
  <inkml:trace contextRef="#ctx0" brushRef="#br0" timeOffset="2122.683">2306 895 1176 0 0,'0'0'3269'0'0,"0"0"-52"0"0,0 0-207 0 0,0 0-326 0 0,0 0-349 0 0,0 0-409 0 0,0 0-395 0 0,0 0-328 0 0,0 0-225 0 0,0 0-132 0 0,33 1-84 0 0,107 3-81 0 0,-63-16 373 0 0,-68 9-958 0 0,0 0 0 0 0,-1 0 1 0 0,1 0-1 0 0,0-1 0 0 0,-1-1 0 0 0,0 1 1 0 0,0-1-1 0 0,-1-1 0 0 0,1 1 0 0 0,-1-1 1 0 0,0-1-1 0 0,0 1 0 0 0,-1-1 0 0 0,0 0 0 0 0,0-1 1 0 0,-1 1-1 0 0,0-1 0 0 0,0 0 0 0 0,-1-1 1 0 0,0 1-1 0 0,-1-1 0 0 0,1 0 0 0 0,-2 1 1 0 0,1-1-1 0 0,0-8-96 0 0,-3 15 4 0 0,0 0 0 0 0,-1-1 0 0 0,1 1 1 0 0,-1 0-1 0 0,0 0 0 0 0,0 0 0 0 0,0 0 0 0 0,0-1 1 0 0,0 1-1 0 0,0 1 0 0 0,0-1 0 0 0,-1 0 0 0 0,1 0 1 0 0,0 0-1 0 0,-1 1 0 0 0,0-1 0 0 0,1 1 0 0 0,-1-1 1 0 0,0 1-1 0 0,0 0 0 0 0,0-1 0 0 0,0 1 1 0 0,0 0-1 0 0,0 0 0 0 0,0 1 0 0 0,0-1 0 0 0,-1 0 1 0 0,1 1-1 0 0,0-1 0 0 0,0 1 0 0 0,0 0 0 0 0,-1 0 1 0 0,0 0-5 0 0,-80 5-242 0 0,72-1 207 0 0,0 2 0 0 0,0-1 1 0 0,1 2-1 0 0,0-1 0 0 0,0 1 0 0 0,1 1 0 0 0,0 0 0 0 0,0 0 0 0 0,0 0 1 0 0,1 1-1 0 0,1 1 0 0 0,-1 0 0 0 0,2-1 0 0 0,-1 2 0 0 0,1 1 35 0 0,3-8-8 0 0,0 1 0 0 0,1 0 1 0 0,0 0-1 0 0,0 0 0 0 0,0 0 0 0 0,1 0 0 0 0,-1 0 0 0 0,1 0 0 0 0,0 0 0 0 0,1 1 0 0 0,-1-1 0 0 0,1 0 0 0 0,0 1 0 0 0,1-1 0 0 0,-1 0 0 0 0,1 0 1 0 0,0 1-1 0 0,0-1 0 0 0,1 0 0 0 0,-1 0 0 0 0,1 0 0 0 0,1 0 0 0 0,-1 0 0 0 0,0-1 0 0 0,1 1 0 0 0,0-1 0 0 0,0 0 0 0 0,1 1 0 0 0,-1-1 0 0 0,1-1 1 0 0,-1 1-1 0 0,1 0 0 0 0,1-1 0 0 0,-1 0 0 0 0,0 0 0 0 0,3 1 8 0 0,14 4 83 0 0,1-2-1 0 0,-1 0 1 0 0,1-2-1 0 0,0 0 1 0 0,0-2-1 0 0,0 0 1 0 0,0-1 0 0 0,0-2-1 0 0,1 0 1 0 0,-1-1-1 0 0,0-1 1 0 0,-1-1-1 0 0,1-2 1 0 0,-1 0 0 0 0,1-1-1 0 0,-2 0 1 0 0,1-2-1 0 0,-1-1 1 0 0,-1 0 0 0 0,0-2-1 0 0,0 0 1 0 0,-1-1-1 0 0,-1-1 1 0 0,0 0-1 0 0,-1-1 1 0 0,3-5-83 0 0,-9 10 26 0 0,-1-2 0 0 0,0 1 1 0 0,-1-1-1 0 0,0 0 0 0 0,-1-1 0 0 0,0 1 0 0 0,-1-2 1 0 0,0 1-1 0 0,-1 0 0 0 0,-1-1 0 0 0,0 0 0 0 0,-1 0 1 0 0,-1-1-1 0 0,0 1 0 0 0,0 0 0 0 0,-2-1 0 0 0,0-12-26 0 0,-1 24 0 0 0,0-1 0 0 0,-1 1 0 0 0,1 0 0 0 0,0 0 0 0 0,-1 0 0 0 0,0 0 0 0 0,0 0 0 0 0,0 0 0 0 0,0 0 0 0 0,0 0 0 0 0,0 1-1 0 0,-1-1 1 0 0,1 1 0 0 0,-1 0 0 0 0,0-1 0 0 0,0 1 0 0 0,0 1 0 0 0,0-1 0 0 0,0 0 0 0 0,0 1 0 0 0,0-1 0 0 0,0 1 0 0 0,-1 0-1 0 0,1 0 1 0 0,-1 0 0 0 0,1 1 0 0 0,0-1 0 0 0,-1 1 0 0 0,1 0 0 0 0,-1 0 0 0 0,1 0 0 0 0,-1 0 0 0 0,-1 1 0 0 0,2-1-11 0 0,1 0 1 0 0,-1 0-1 0 0,0 0 1 0 0,1 0-1 0 0,-1 1 0 0 0,0-1 1 0 0,1 1-1 0 0,-1 0 1 0 0,1 0-1 0 0,-1 0 1 0 0,1 0-1 0 0,-1 0 1 0 0,1 0-1 0 0,0 1 1 0 0,-1-1-1 0 0,1 1 1 0 0,0-1-1 0 0,0 1 0 0 0,0 0 1 0 0,0 0-1 0 0,1 0 1 0 0,-1 0-1 0 0,0 0 1 0 0,1 0-1 0 0,-1 1 1 0 0,1-1-1 0 0,0 0 1 0 0,0 1-1 0 0,0-1 1 0 0,0 1-1 0 0,0-1 0 0 0,1 1 1 0 0,-1 0-1 0 0,1-1 1 0 0,-1 1-1 0 0,1 0 1 0 0,0-1-1 0 0,0 1 1 0 0,0 0-1 0 0,1-1 1 0 0,-1 1-1 0 0,1 2 11 0 0,1-2-1 0 0,0 1 1 0 0,1-1-1 0 0,-1 1 1 0 0,1-1-1 0 0,-1 0 0 0 0,1 0 1 0 0,0 0-1 0 0,0 0 0 0 0,0 0 1 0 0,1-1-1 0 0,-1 1 1 0 0,1-1-1 0 0,-1 0 0 0 0,1 0 1 0 0,0 0-1 0 0,0-1 0 0 0,1 1 1 0 0,187 42 311 0 0,-190-43-303 0 0,0 1 1 0 0,-1-1-1 0 0,1 1 0 0 0,0-1 0 0 0,0 1 1 0 0,-1-1-1 0 0,1 1 0 0 0,-1 0 0 0 0,1 0 1 0 0,-1 0-1 0 0,0 0 0 0 0,0 0 0 0 0,0 0 1 0 0,0 0-1 0 0,0 0 0 0 0,0 0 0 0 0,-1 0 1 0 0,1 0-1 0 0,-1 1 0 0 0,1-1 0 0 0,-1 0 1 0 0,0 1-1 0 0,0-1 0 0 0,0 0 0 0 0,0 1 1 0 0,0-1-1 0 0,0 0 0 0 0,-1 0 0 0 0,1 1 1 0 0,-1-1-1 0 0,0 0 0 0 0,0 0 0 0 0,0 0 1 0 0,0 0-9 0 0,-35 72 325 0 0,32-68-447 0 0,0 0-1 0 0,1-1 1 0 0,-1 1 0 0 0,2 1 0 0 0,-1-1 0 0 0,1 0 0 0 0,-1 0 0 0 0,2 1 0 0 0,-1 0 0 0 0,1-1 0 0 0,0 1 0 0 0,0 0 0 0 0,1 4 122 0 0,10-7-3458 0 0,1-5-2685 0 0,-7 1-10 0 0,2 0-5726 0 0</inkml:trace>
  <inkml:trace contextRef="#ctx0" brushRef="#br0" timeOffset="2473.895">3351 630 6585 0 0,'0'0'4728'0'0,"0"0"-1406"0"0,0 0-748 0 0,0 0-428 0 0,0 0-432 0 0,0 0-438 0 0,0 0-427 0 0,0 0-311 0 0,0 0-202 0 0,0 0-87 0 0,0 0 62 0 0,0 0 82 0 0,0 0 59 0 0,5 8 35 0 0,64 150 898 0 0,36 55-1131 0 0,-105-214-231 0 0,0 0 0 0 0,1 1 0 0 0,-1-1 0 0 0,0 0-1 0 0,1 1 1 0 0,-1-1 0 0 0,1 1 0 0 0,-1-1 0 0 0,1 1-1 0 0,-1-1 1 0 0,1 1 0 0 0,-1 0 0 0 0,1-1 0 0 0,0 1 0 0 0,-1-1-1 0 0,1 1 1 0 0,0 0 0 0 0,-1 0 0 0 0,1-1 0 0 0,0 1-1 0 0,-1 0 1 0 0,1 0 0 0 0,0 0 0 0 0,-1 0 0 0 0,1 0 0 0 0,0 0-1 0 0,0 0 1 0 0,-1 0 0 0 0,1 0 0 0 0,0 0 0 0 0,-1 0 0 0 0,1 0-1 0 0,0 1 1 0 0,-1-1 0 0 0,1 0 0 0 0,0 0 0 0 0,-1 1-1 0 0,1-1 1 0 0,0 1 0 0 0,-1-1 0 0 0,1 0 0 0 0,-1 1 0 0 0,1-1-1 0 0,-1 1 1 0 0,1-1 0 0 0,-1 1 0 0 0,1-1 0 0 0,-1 1-1 0 0,1 0 1 0 0,-1-1 0 0 0,0 1 0 0 0,0 0 0 0 0,1-1 0 0 0,-1 1-1 0 0,0 0 1 0 0,0-1 0 0 0,1 1 0 0 0,-1 0 0 0 0,0-1 0 0 0,0 1-1 0 0,0 0 1 0 0,0 0-23 0 0,62-239 910 0 0,-60 227-1777 0 0,9-30 1382 0 0,-1 33-5157 0 0,4 5-5608 0 0,-10 3-2598 0 0</inkml:trace>
  <inkml:trace contextRef="#ctx0" brushRef="#br0" timeOffset="3224.923">4141 722 14643 0 0,'0'0'3259'0'0,"0"0"-1362"0"0,0 0-478 0 0,0 0-131 0 0,0 0-30 0 0,0 0-158 0 0,0 0-316 0 0,0 0-282 0 0,0 0-240 0 0,0 0-171 0 0,0 0-28 0 0,0 0 2 0 0,0 0 7 0 0,-24 0-1 0 0,-76 2-33 0 0,40 18-4 0 0,49-13-25 0 0,5-4-20 0 0,0 0 0 0 0,0 1 0 0 0,0-1 0 0 0,0 1 0 0 0,1 0 0 0 0,0 0 0 0 0,0 1 0 0 0,0-1 0 0 0,1 1 0 0 0,-1 0 0 0 0,1 1 0 0 0,0-1 0 0 0,0 1 0 0 0,1-1 0 0 0,0 1 1 0 0,0 0-1 0 0,0 1 0 0 0,1-1 0 0 0,0 0 0 0 0,0 1 0 0 0,1-1 0 0 0,-1 2 11 0 0,5-5 0 0 0,-1-1 1 0 0,1 1 0 0 0,-1 0 0 0 0,1-1-1 0 0,0 1 1 0 0,0-1 0 0 0,0 0 0 0 0,0 0-1 0 0,1 0 1 0 0,-1-1 0 0 0,0 1 0 0 0,1-1-1 0 0,-1 0 1 0 0,1 0 0 0 0,0 0-1 0 0,-1 0 1 0 0,1 0 0 0 0,0-1 0 0 0,-1 0-1 0 0,1 0 1 0 0,0 0 0 0 0,0 0 0 0 0,0 0-1 0 0,-1 0 9 0 0,20 0 80 0 0,0-1 0 0 0,0-2 0 0 0,0 0 1 0 0,-1-1-1 0 0,1-1 0 0 0,-1-1 0 0 0,0-1 0 0 0,-1-1 0 0 0,8-4-89 0 0,-16 7 63 0 0,-12 4-61 0 0,0 0 0 0 0,1 0 0 0 0,-1 0 0 0 0,0 0 0 0 0,1 0 0 0 0,-1 1 0 0 0,0-1 0 0 0,1 1 0 0 0,-1-1 0 0 0,1 1 1 0 0,-1-1-1 0 0,1 1 0 0 0,-1 0 0 0 0,1 0 0 0 0,-1-1 0 0 0,1 1 0 0 0,0 0 0 0 0,-1 1 0 0 0,1-1 0 0 0,-1 0 0 0 0,1 0 0 0 0,-1 1 1 0 0,1-1-1 0 0,-1 1 0 0 0,1-1 0 0 0,-1 1 0 0 0,0-1 0 0 0,1 1 0 0 0,-1 0 0 0 0,0 0 0 0 0,1 0 0 0 0,-1 0 0 0 0,0 0 1 0 0,0 0-1 0 0,0 0 0 0 0,0 0 0 0 0,0 0 0 0 0,0 1 0 0 0,0-1 0 0 0,0 0 0 0 0,0 1 0 0 0,-1-1 0 0 0,1 0 0 0 0,-1 1 0 0 0,1-1 1 0 0,-1 1-1 0 0,1-1 0 0 0,-1 1 0 0 0,0-1 0 0 0,0 1 0 0 0,1-1 0 0 0,-1 1 0 0 0,-1 1-2 0 0,5 20 40 0 0,-5-19-40 0 0,1 0 0 0 0,0 1 0 0 0,0-1 0 0 0,0 0 0 0 0,0 0 0 0 0,1 1 0 0 0,-1-1 0 0 0,1 0 0 0 0,1 0-1 0 0,-1 0 1 0 0,0 0 0 0 0,1 0 0 0 0,0 0 0 0 0,0 0 0 0 0,0 0 0 0 0,0-1 0 0 0,1 1 0 0 0,-1-1 0 0 0,1 0 0 0 0,0 1-1 0 0,0-1 1 0 0,0-1 0 0 0,0 1 0 0 0,1 0 0 0 0,-1-1 0 0 0,1 0 0 0 0,0 1 0 0 0,-1-1 0 0 0,1-1 0 0 0,0 1 0 0 0,4 1 0 0 0,6-2 58 0 0,-1-1 1 0 0,1 0 0 0 0,0-1 0 0 0,0 0 0 0 0,-1-1-1 0 0,1 0 1 0 0,-1-1 0 0 0,0-1 0 0 0,1 0-1 0 0,-1-1 1 0 0,-1 0 0 0 0,1-1-59 0 0,18-12 112 0 0,-1 0 0 0 0,0-2 0 0 0,-2-2 0 0 0,0 0-1 0 0,-1-2 1 0 0,-2-1 0 0 0,0-1 0 0 0,-2 0 0 0 0,-1-2 0 0 0,-1-1 0 0 0,-1-1-1 0 0,-2-1 1 0 0,-1 0 0 0 0,-1-1 0 0 0,-2-1 0 0 0,-1 0 0 0 0,7-32-112 0 0,-11 28-4 0 0,-1-1 1 0 0,-3 1-1 0 0,0-1 1 0 0,-3 0-1 0 0,-1-33 4 0 0,-1 64-2 0 0,-1 0 0 0 0,1 1 0 0 0,-1-1 0 0 0,0 1 0 0 0,-1-1 0 0 0,0 1 0 0 0,0-1 0 0 0,0 1 0 0 0,0 0 0 0 0,-1 0 0 0 0,0 0 0 0 0,-1 0 0 0 0,1 0 0 0 0,-1 1 0 0 0,0 0 0 0 0,-1 0-1 0 0,1 0 1 0 0,-1 0 0 0 0,0 0 0 0 0,0 1 0 0 0,0 0 0 0 0,-1 0 0 0 0,1 1 0 0 0,-1-1 0 0 0,0 1 0 0 0,0 1 0 0 0,0-1 0 0 0,-1 1 0 0 0,1 0 0 0 0,-1 0 0 0 0,1 1 0 0 0,-1 0 0 0 0,1 0-1 0 0,-1 0 1 0 0,0 1 2 0 0,2 3-7 0 0,1 0-1 0 0,0 0 0 0 0,-1 0 1 0 0,1 1-1 0 0,0 0 0 0 0,1 0 0 0 0,-1 0 1 0 0,1 0-1 0 0,-1 0 0 0 0,2 1 1 0 0,-1 0-1 0 0,0-1 0 0 0,1 1 1 0 0,0 0-1 0 0,0 0 0 0 0,0 0 0 0 0,0 1 1 0 0,1-1-1 0 0,0 0 0 0 0,0 0 1 0 0,1 1-1 0 0,-1-1 0 0 0,1 1 0 0 0,0 0 9 0 0,-1 0-3 0 0,-2 17 14 0 0,1 1-1 0 0,2-1 1 0 0,0 1 0 0 0,1 0 0 0 0,1-1-1 0 0,1 0 1 0 0,1 0 0 0 0,1 0 0 0 0,2 0-1 0 0,0 0 1 0 0,1-1 0 0 0,7 13-12 0 0,19 32 64 0 0,3-2-1 0 0,3-1 1 0 0,15 15-64 0 0,-34-49 5 0 0,53 88-2 0 0,-56-66-171 0 0,-17-51 124 0 0,-1-1-4 0 0,0 0-28 0 0,0 0-24 0 0,-28-23-2349 0 0,8 4 11 0 0,7 6-3138 0 0,5 5-6415 0 0</inkml:trace>
  <inkml:trace contextRef="#ctx0" brushRef="#br0" timeOffset="3474.473">4555 508 17940 0 0,'0'0'1734'0'0,"0"0"-509"0"0,0 0-57 0 0,0 0 82 0 0,0 0 28 0 0,0 0-106 0 0,32-2-213 0 0,102-8-228 0 0,8 18 619 0 0,-93 0-1065 0 0,-35-6-306 0 0,-1 0 1 0 0,0 0-1 0 0,0 2 1 0 0,0 0 0 0 0,0 0-1 0 0,-1 1 1 0 0,0 0 0 0 0,0 1-1 0 0,0 1 1 0 0,-1 0-1 0 0,6 4 21 0 0,-7 4-1126 0 0,-4-4-6409 0 0,-4-8-4909 0 0</inkml:trace>
  <inkml:trace contextRef="#ctx0" brushRef="#br0" timeOffset="3883.296">5385 405 16708 0 0,'0'0'2776'0'0,"0"0"-783"0"0,0 0-361 0 0,0 0-400 0 0,0 0-344 0 0,0 0-335 0 0,0 0-337 0 0,0 0-176 0 0,0 0-216 0 0,0 0-129 0 0,0 0 33 0 0,0 0-128 0 0,0 0-240 0 0,0 0-1128 0 0,-12-22-5514 0 0,12 33-6065 0 0</inkml:trace>
  <inkml:trace contextRef="#ctx0" brushRef="#br0" timeOffset="9377.138">7501 593 3225 0 0,'0'0'2208'0'0,"0"0"-455"0"0,0 0-92 0 0,0 0 241 0 0,0 0 178 0 0,0 0-84 0 0,0 0-381 0 0,0 0-534 0 0,0 0-407 0 0,0 0-257 0 0,0 0-125 0 0,0 0 20 0 0,0 0-6 0 0,-12 14-22 0 0,-34 47-43 0 0,2 44 308 0 0,42-101-520 0 0,0 0 0 0 0,1 0 0 0 0,-1 0 0 0 0,1 0 0 0 0,-1 1-1 0 0,1-1 1 0 0,1 0 0 0 0,-1 1 0 0 0,0-1 0 0 0,1 1 0 0 0,0-1-1 0 0,0 1 1 0 0,1-1 0 0 0,-1 0 0 0 0,1 1 0 0 0,0-1 0 0 0,0 0-1 0 0,0 1 1 0 0,0-1 0 0 0,1 0 0 0 0,0 0 0 0 0,0 0 0 0 0,0 0-1 0 0,0 0 1 0 0,1 0 0 0 0,0-1 0 0 0,-1 1 0 0 0,1-1 0 0 0,0 0-1 0 0,1 0 1 0 0,-1 0 0 0 0,1 0 0 0 0,-1-1 0 0 0,1 1 0 0 0,0-1-1 0 0,0 0 1 0 0,2 1-29 0 0,-1-2 127 0 0,1 0 0 0 0,0 0-1 0 0,-1-1 1 0 0,1 0 0 0 0,0 0 0 0 0,-1 0-1 0 0,1 0 1 0 0,0-1 0 0 0,-1 0-1 0 0,1-1 1 0 0,-1 1 0 0 0,1-1 0 0 0,-1 0-1 0 0,1 0 1 0 0,-1-1 0 0 0,0 0-1 0 0,0 1 1 0 0,-1-2 0 0 0,1 1 0 0 0,0 0-1 0 0,-1-1 1 0 0,0 0 0 0 0,0 0-1 0 0,0-1 1 0 0,0 1 0 0 0,-1-1-1 0 0,0 1 1 0 0,1-3-127 0 0,4-5 84 0 0,-2 0 0 0 0,1 0-1 0 0,-2-1 1 0 0,0 0 0 0 0,0 0 0 0 0,-1-1-1 0 0,-1 1 1 0 0,0-1 0 0 0,-1 0 0 0 0,0 1-1 0 0,-1-5-83 0 0,-1 3-58 0 0,0 0-1 0 0,-2 1 1 0 0,1-1-1 0 0,-2 1 1 0 0,0-1-1 0 0,-1 1 1 0 0,0 0-1 0 0,-1 0 1 0 0,0 1-1 0 0,-2 0 1 0 0,1 0-1 0 0,-1 0 1 0 0,-1 1-1 0 0,-1-1 1 0 0,1 2-1 0 0,-2 0 1 0 0,0 0-1 0 0,0 0 1 0 0,-1 1-1 0 0,0 1 1 0 0,0 0-1 0 0,-1 0 1 0 0,-6-2 58 0 0,-15 4-1447 0 0,33 7 1048 0 0,0 0 47 0 0,2 3 370 0 0,1-1-1 0 0,0 0 1 0 0,0 1 0 0 0,1-1-1 0 0,-1 0 1 0 0,0 0 0 0 0,1-1 0 0 0,-1 1-1 0 0,1-1 1 0 0,-1 0 0 0 0,1 0 0 0 0,0 0-1 0 0,-1 0 1 0 0,1 0 0 0 0,0-1-1 0 0,0 0 1 0 0,0 0 0 0 0,0 0 0 0 0,-1 0-1 0 0,1-1 1 0 0,0 1 0 0 0,0-1 0 0 0,-1 0-1 0 0,4-1-17 0 0,13-4 206 0 0,1-1 0 0 0,-1-1-1 0 0,0-1 1 0 0,-1 0 0 0 0,0-2 0 0 0,-1 0-1 0 0,0-1 1 0 0,5-5-206 0 0,-3 0 101 0 0,0-1 0 0 0,0 0 0 0 0,-2-2 0 0 0,-1 0 0 0 0,0-1 0 0 0,-1 0 0 0 0,-2-2 0 0 0,0 1 0 0 0,-1-2 0 0 0,-1 0 0 0 0,0-5-101 0 0,4-30 369 0 0,-16 58-294 0 0,0 1-36 0 0,0 0-53 0 0,0 0-76 0 0,1 8-305 0 0,70 334 176 0 0,-50-269 214 0 0,-4 1-1 0 0,-2 1 0 0 0,-4 1 1 0 0,-4-1-1 0 0,-3 1 1 0 0,-3 0-1 0 0,-3 1 0 0 0,-4-2 1 0 0,-3 1-1 0 0,-15 60 6 0 0,20-119 6 0 0,0 0 0 0 0,-1-1-1 0 0,-1 1 1 0 0,-1-1 0 0 0,0-1 0 0 0,-1 1-1 0 0,0-1 1 0 0,-2-1 0 0 0,1 0 0 0 0,-2 0-1 0 0,0-1 1 0 0,0 0 0 0 0,-2-1 0 0 0,1 0-1 0 0,-1-1 1 0 0,-8 5-6 0 0,18-14 12 0 0,0 0-1 0 0,0-1 1 0 0,-1 1 0 0 0,1-1-1 0 0,0 0 1 0 0,0 1-1 0 0,-1-2 1 0 0,1 1 0 0 0,0 0-1 0 0,-1-1 1 0 0,1 1 0 0 0,-1-1-1 0 0,1 0 1 0 0,-1 0-1 0 0,1-1 1 0 0,0 1 0 0 0,-1-1-1 0 0,1 1 1 0 0,-1-1-1 0 0,1 0 1 0 0,0 0 0 0 0,0-1-1 0 0,-1 1 1 0 0,1-1 0 0 0,0 1-1 0 0,0-1 1 0 0,1 0-1 0 0,-1 0 1 0 0,0-1 0 0 0,1 1-1 0 0,-2-1-11 0 0,-1-14 22 0 0,0 0 0 0 0,1 0 0 0 0,1 0 0 0 0,0-1 0 0 0,2 1 0 0 0,0-1 0 0 0,1 1 0 0 0,0-1 0 0 0,2 1 0 0 0,0-1 0 0 0,1 1 0 0 0,1 0 0 0 0,0 0 0 0 0,1 0 0 0 0,1 0 0 0 0,1 1 0 0 0,0 0 0 0 0,1 1 0 0 0,1-1 0 0 0,1 0-22 0 0,17-28-80 0 0,1 1-1 0 0,3 2 0 0 0,1 0 0 0 0,2 3 0 0 0,2 1 1 0 0,1 1-1 0 0,9-4 81 0 0,-5 12-2467 0 0,-23 19-6678 0 0,-15 7 6480 0 0,2-1-8865 0 0</inkml:trace>
  <inkml:trace contextRef="#ctx0" brushRef="#br0" timeOffset="10569.909">8714 545 0 0 0,'0'0'427'0'0,"0"0"1504"0"0,0 0 628 0 0,0 0 276 0 0,0 0 58 0 0,0 0-278 0 0,0 0-442 0 0,0 0-432 0 0,0 0-316 0 0,0 0-189 0 0,0 0-115 0 0,0 0-92 0 0,11-5 1461 0 0,28-63-777 0 0,-35 61-1647 0 0,1 0-1 0 0,0 1 0 0 0,0-1 0 0 0,1 1 1 0 0,0 0-1 0 0,0 0 0 0 0,1 1 1 0 0,0 0-1 0 0,-1 0 0 0 0,2 0 0 0 0,-1 1 1 0 0,0 0-1 0 0,1 0 0 0 0,0 1 0 0 0,0 0 1 0 0,0 1-1 0 0,0 0 0 0 0,0 0 1 0 0,0 0-1 0 0,1 1-65 0 0,-5 4 6 0 0,0 0 1 0 0,0 0-1 0 0,-1 1 0 0 0,1-1 1 0 0,-1 1-1 0 0,0 0 1 0 0,0 0-1 0 0,0 0 0 0 0,0 0 1 0 0,-1 0-1 0 0,0 1 0 0 0,0-1 1 0 0,0 1-1 0 0,0-1 0 0 0,-1 1 1 0 0,0 0-1 0 0,0 0 1 0 0,0 0-1 0 0,0 2-6 0 0,0-4 8 0 0,3 27 32 0 0,-1 1 0 0 0,-1 0 0 0 0,-1-1-1 0 0,-2 1 1 0 0,-2 0 0 0 0,0-1 0 0 0,-2 1-1 0 0,-1-1 1 0 0,-2-1 0 0 0,-1 1 0 0 0,-1-1-1 0 0,-1-1 1 0 0,-2 0 0 0 0,0 0 0 0 0,-2-1-1 0 0,-16 21-39 0 0,-11 7 63 0 0,36-107 525 0 0,12 31-584 0 0,1 1 0 0 0,1 0-1 0 0,1 0 1 0 0,1 0 0 0 0,0 1-1 0 0,1 1 1 0 0,2 0 0 0 0,-1 0-1 0 0,2 2 1 0 0,10-11-4 0 0,-16 17-3 0 0,15-21 7 0 0,2 1 0 0 0,1 0 0 0 0,1 2 1 0 0,2 2-1 0 0,0 0 0 0 0,2 2 0 0 0,0 1 1 0 0,2 1-1 0 0,1 2 0 0 0,0 2-4 0 0,-33 18-2 0 0,0 0-1 0 0,0 0 1 0 0,0 1-1 0 0,0-1 1 0 0,0 1-1 0 0,0-1 1 0 0,0 0-1 0 0,0 1 1 0 0,0 0 0 0 0,0-1-1 0 0,0 1 1 0 0,-1 0-1 0 0,1-1 1 0 0,0 1-1 0 0,-1 0 1 0 0,1 0-1 0 0,0-1 1 0 0,-1 1-1 0 0,1 0 1 0 0,-1 0-1 0 0,1 0 1 0 0,-1 0-1 0 0,0 0 1 0 0,1 0 0 0 0,-1 0-1 0 0,0 0 1 0 0,0 0-1 0 0,1 0 1 0 0,-1 0-1 0 0,0 0 1 0 0,0 0-1 0 0,0 0 1 0 0,0 0-1 0 0,0 0 1 0 0,-1 0-1 0 0,1 0 1 0 0,0 0-1 0 0,0 0 1 0 0,-1 0 0 0 0,1 0-1 0 0,0 0 1 0 0,-1 0-1 0 0,1 0 1 0 0,-1 0-1 0 0,0 0 1 0 0,0 0 2 0 0,1 4 0 0 0,-60 179 104 0 0,52-160-91 0 0,0-4-20 0 0,1 0 0 0 0,1 0 0 0 0,1 0 0 0 0,1 1 0 0 0,1 0 0 0 0,0 12 7 0 0,3-32 5 0 0,0-1-16 0 0,8-1-53 0 0,80-86 256 0 0,-16 15-105 0 0,-34 31-87 0 0,3 2-1 0 0,0 2 0 0 0,3 1 1 0 0,1 3-1 0 0,13-6 1 0 0,-13 28-82 0 0,-44 37 107 0 0,-1 0 0 0 0,-1 0 1 0 0,-1-1-1 0 0,-2 1 1 0 0,0 0-1 0 0,-2-1 0 0 0,-7 20-25 0 0,-20 145 9 0 0,32-189-39 0 0,1-1 1 0 0,0 1-1 0 0,0-1 0 0 0,0 1 0 0 0,0-1 0 0 0,0 1 1 0 0,0-1-1 0 0,1 1 0 0 0,-1 0 0 0 0,0-1 0 0 0,0 1 1 0 0,0-1-1 0 0,0 1 0 0 0,1-1 0 0 0,-1 1 0 0 0,0-1 1 0 0,0 1-1 0 0,1-1 0 0 0,-1 1 0 0 0,0-1 0 0 0,1 0 1 0 0,-1 1-1 0 0,1-1 0 0 0,-1 0 0 0 0,1 1 1 0 0,-1-1-1 0 0,0 0 0 0 0,1 1 0 0 0,-1-1 0 0 0,1 0 1 0 0,-1 0-1 0 0,1 1 0 0 0,0-1 0 0 0,-1 0 0 0 0,1 0 1 0 0,-1 0-1 0 0,1 0 0 0 0,-1 0 0 0 0,1 0 0 0 0,-1 0 1 0 0,1 0-1 0 0,-1 0 0 0 0,1 0 0 0 0,0 0 0 0 0,-1 0 1 0 0,1 0-1 0 0,-1 0 0 0 0,1-1 0 0 0,-1 1 0 0 0,1 0 1 0 0,-1 0-1 0 0,1-1 0 0 0,-1 1 0 0 0,1 0 0 0 0,-1-1 1 0 0,0 1-1 0 0,1 0 0 0 0,-1-1 0 0 0,1 1 0 0 0,-1-1 1 0 0,0 1-1 0 0,1 0 0 0 0,-1-1 0 0 0,0 1 0 0 0,1-1 1 0 0,-1 1-1 0 0,0-1 30 0 0,20-17-3253 0 0,-8 6-2416 0 0,-6 6 541 0 0,0 1-7124 0 0</inkml:trace>
  <inkml:trace contextRef="#ctx0" brushRef="#br0" timeOffset="10906.7">9971 619 7658 0 0,'0'0'4959'0'0,"0"0"-2282"0"0,0 0-950 0 0,0 0-143 0 0,0 0-221 0 0,0 0-238 0 0,0 0-296 0 0,0 0-321 0 0,0 0-89 0 0,0 0 6 0 0,0 0-14 0 0,0 0-48 0 0,0 0-78 0 0,-25 35-89 0 0,-77 109-66 0 0,65-74 7 0 0,36-62-121 0 0,0-5-8 0 0,1 0 1 0 0,0 0-1 0 0,-1 0 1 0 0,1 0-1 0 0,0 0 1 0 0,0 0-1 0 0,1 0 1 0 0,-1 0-1 0 0,1 0 0 0 0,-1 0 1 0 0,1 0-1 0 0,0 0 1 0 0,0 0-1 0 0,0-1 1 0 0,1 1-1 0 0,-1 0 1 0 0,1-1-1 0 0,-1 1 0 0 0,1-1 1 0 0,0 1-1 0 0,0-1 1 0 0,0 0-1 0 0,0 0 1 0 0,0 0-1 0 0,1 0 1 0 0,-1 0-1 0 0,1 0 0 0 0,-1-1 1 0 0,1 1-1 0 0,0-1 1 0 0,-1 0-1 0 0,1 1 1 0 0,0-1-1 0 0,0-1 1 0 0,0 1-1 0 0,0 0 1 0 0,0-1-1 0 0,0 1 0 0 0,0-1 1 0 0,0 0-1 0 0,0 0 1 0 0,0 0-9 0 0,12-1 120 0 0,-1 0-1 0 0,1 0 1 0 0,-1-2 0 0 0,1 1 0 0 0,-1-2 0 0 0,0 0 0 0 0,0-1 0 0 0,-1 0 0 0 0,1-1 0 0 0,-1-1 0 0 0,0 0-1 0 0,-1 0 1 0 0,0-2 0 0 0,0 1 0 0 0,-1-1 0 0 0,0-1 0 0 0,0 0 0 0 0,-1-1 0 0 0,0 0 0 0 0,1-4-120 0 0,-5 8-16 0 0,-1 0-1 0 0,0-1 1 0 0,-1 1 0 0 0,0-1 0 0 0,0 0 0 0 0,-1 0 0 0 0,0-1 0 0 0,0 1 0 0 0,-1-1 0 0 0,0 1 0 0 0,0-1 0 0 0,-1 0 0 0 0,0 0 0 0 0,-1 0 0 0 0,0 0 0 0 0,0 1 0 0 0,-1-1 0 0 0,0 0 0 0 0,-1 0 0 0 0,0 1 0 0 0,0-1 0 0 0,-1 1 0 0 0,0-1 0 0 0,0 1 0 0 0,-1 0 0 0 0,0 0 0 0 0,0 1 0 0 0,-1-1 0 0 0,0 1 0 0 0,-1 0-1 0 0,1 0 1 0 0,-1 0 0 0 0,-1 1 0 0 0,1 0 0 0 0,-1 0 0 0 0,0 1 0 0 0,0 0 0 0 0,-1 0 0 0 0,1 1 0 0 0,-1 0 0 0 0,0 0 0 0 0,-1 0 16 0 0,-36-3-2518 0 0,13 8-6516 0 0,16 2-3464 0 0</inkml:trace>
  <inkml:trace contextRef="#ctx0" brushRef="#br0" timeOffset="11468.464">10212 939 9050 0 0,'0'0'4254'0'0,"0"0"-1331"0"0,0 0-654 0 0,0 0-349 0 0,0 0-385 0 0,0 0-373 0 0,0 0-337 0 0,0 0-222 0 0,0 0-147 0 0,0 0-84 0 0,0 0 5 0 0,0 0 17 0 0,0 0 2 0 0,19-25-4 0 0,61-80-58 0 0,2 3 374 0 0,19-26-184 0 0,-74 99-376 0 0,-25 92-380 0 0,-13 10 294 0 0,3 39-80 0 0,9-110 23 0 0,1 0 0 0 0,-1 0 0 0 0,1 0 0 0 0,0-1 0 0 0,0 1 0 0 0,0-1-1 0 0,0 1 1 0 0,0-1 0 0 0,0 1 0 0 0,0-1 0 0 0,0 0 0 0 0,0 0 0 0 0,0 0 0 0 0,1-1 0 0 0,-1 1 0 0 0,0 0 0 0 0,1-1 0 0 0,-1 1-1 0 0,1-1 1 0 0,-1 0 0 0 0,1 0 0 0 0,-1 0 0 0 0,1 0 0 0 0,-1 0 0 0 0,0-1 0 0 0,1 1 0 0 0,-1-1 0 0 0,0 1 0 0 0,1-1-1 0 0,-1 0 1 0 0,0 0 0 0 0,1 0 0 0 0,-1 0 0 0 0,0-1 0 0 0,0 1 0 0 0,0 0 0 0 0,0-1 0 0 0,1-1-5 0 0,181-144 408 0 0,-95 81-248 0 0,-49 44-184 0 0,-39 41 8 0 0,-35 138 285 0 0,7-64-237 0 0,16-5-469 0 0,11-88 222 0 0,25-16-7066 0 0,-22 13 4435 0 0,0-4-9156 0 0</inkml:trace>
  <inkml:trace contextRef="#ctx0" brushRef="#br0" timeOffset="11868.849">11124 788 8570 0 0,'0'0'2339'0'0,"0"0"-483"0"0,0 0 105 0 0,0 0 155 0 0,0 0-135 0 0,0 0-233 0 0,0 0-286 0 0,0 0-283 0 0,0 0-178 0 0,0 0-145 0 0,34-5-139 0 0,106-20-127 0 0,-78 0 88 0 0,-54 18-514 0 0,-2 3-93 0 0,-1 0 1 0 0,0-1-1 0 0,0 1 0 0 0,0-1 1 0 0,-1 0-1 0 0,0 0 1 0 0,0-1-1 0 0,0 1 1 0 0,0-1-1 0 0,-1 0 0 0 0,0 0 1 0 0,0 0-1 0 0,-1 0 1 0 0,0 0-1 0 0,0-1 0 0 0,0 1 1 0 0,-1-1-1 0 0,0 1 1 0 0,0-1-1 0 0,0 0 0 0 0,-1 1 1 0 0,0-2-72 0 0,-1 5 4 0 0,1 0 0 0 0,0-1 0 0 0,-1 1 0 0 0,0 0-1 0 0,0 0 1 0 0,0 0 0 0 0,0-1 0 0 0,-1 1 0 0 0,1 0 0 0 0,-1 1 0 0 0,1-1 0 0 0,-1 0 0 0 0,0 0 0 0 0,0 1 0 0 0,-1-1 0 0 0,1 1 0 0 0,0 0 0 0 0,-1 0 0 0 0,1 0-1 0 0,-1 0 1 0 0,0 0 0 0 0,0 0 0 0 0,0 0 0 0 0,0 1 0 0 0,0 0 0 0 0,0 0 0 0 0,0 0 0 0 0,0 0 0 0 0,0 0 0 0 0,0 0 0 0 0,-1 1 0 0 0,1-1 0 0 0,0 1-1 0 0,-1 0 1 0 0,1 0 0 0 0,0 1 0 0 0,-1-1 0 0 0,1 0 0 0 0,0 1-4 0 0,-12 1-24 0 0,0 0 0 0 0,1 2-1 0 0,-1-1 1 0 0,1 2 0 0 0,0 0-1 0 0,0 0 1 0 0,1 1 0 0 0,-1 1-1 0 0,2 0 1 0 0,-1 1 0 0 0,1 1 0 0 0,0 0-1 0 0,0 0 1 0 0,1 1 0 0 0,1 1-1 0 0,0-1 1 0 0,0 2 0 0 0,1-1-1 0 0,0 2 1 0 0,1-1 0 0 0,0 1-1 0 0,1 0 1 0 0,1 0 0 0 0,0 1 0 0 0,1 0-1 0 0,0 0 1 0 0,1 1 0 0 0,1-1-1 0 0,0 1 1 0 0,1-1 0 0 0,0 14 24 0 0,3-23-30 0 0,-1 0 1 0 0,1 0 0 0 0,0 0-1 0 0,1 0 1 0 0,-1 0-1 0 0,1-1 1 0 0,0 1 0 0 0,0 0-1 0 0,0-1 1 0 0,1 0 0 0 0,0 1-1 0 0,-1-1 1 0 0,2 0-1 0 0,-1 0 1 0 0,0-1 0 0 0,1 1-1 0 0,-1-1 1 0 0,1 0-1 0 0,0 1 1 0 0,0-2 0 0 0,1 1-1 0 0,-1 0 1 0 0,1-1 0 0 0,-1 0-1 0 0,1 0 1 0 0,-1 0-1 0 0,1-1 1 0 0,0 0 0 0 0,0 0-1 0 0,0 0 1 0 0,0 0 0 0 0,0-1-1 0 0,4 1 30 0 0,82 1-2231 0 0,-61-8-1903 0 0,-1-5-4857 0 0,-14 4-2872 0 0</inkml:trace>
  <inkml:trace contextRef="#ctx0" brushRef="#br0" timeOffset="12254.294">11457 965 10738 0 0,'0'0'3056'0'0,"0"0"-365"0"0,0 0-240 0 0,0 0-576 0 0,0 0-467 0 0,0 0-317 0 0,0 0-257 0 0,0 0-151 0 0,0 0-109 0 0,0 0-83 0 0,31-21-93 0 0,95-69-72 0 0,-66 29 220 0 0,6-60 291 0 0,-54 97-822 0 0,-13 35-450 0 0,-4 2 411 0 0,1 0 0 0 0,0 0 0 0 0,1 1 0 0 0,0-1 0 0 0,1 1 0 0 0,0-1 0 0 0,2 1 0 0 0,-1 8 24 0 0,2-17-6 0 0,0 0 1 0 0,0 0-1 0 0,1 0 0 0 0,0 0 0 0 0,-1 0 1 0 0,2-1-1 0 0,-1 1 0 0 0,0-1 0 0 0,1 1 1 0 0,0-1-1 0 0,0 0 0 0 0,0 0 0 0 0,0 0 0 0 0,1-1 1 0 0,0 1-1 0 0,0-1 0 0 0,0 0 0 0 0,0 0 1 0 0,0 0-1 0 0,0 0 0 0 0,1-1 0 0 0,-1 0 1 0 0,1 0-1 0 0,0 0 0 0 0,0 0 0 0 0,-1-1 1 0 0,1 0-1 0 0,3 1 6 0 0,7-1 72 0 0,0 0 0 0 0,1-1 0 0 0,-1-1-1 0 0,0 0 1 0 0,0-1 0 0 0,0-1 0 0 0,0 0 0 0 0,0-1 0 0 0,-1-1 0 0 0,0 0 0 0 0,0-1 0 0 0,0 0 0 0 0,0-1 0 0 0,-1-1 0 0 0,0 0-1 0 0,-1-1 1 0 0,0 0 0 0 0,0-1 0 0 0,-1 0 0 0 0,0-1 0 0 0,-1 0 0 0 0,0-1 0 0 0,-1 0 0 0 0,0 0 0 0 0,-1-1 0 0 0,-1 0 0 0 0,5-10-72 0 0,7-29-1118 0 0,-15 38-4865 0 0,-4 9-6402 0 0</inkml:trace>
  <inkml:trace contextRef="#ctx0" brushRef="#br0" timeOffset="12623.963">12651 33 17484 0 0,'0'0'1979'0'0,"0"0"-546"0"0,0 0-342 0 0,0 0-249 0 0,0 0-233 0 0,0 0-189 0 0,0 0-118 0 0,0 0 70 0 0,0 0 129 0 0,0 0 119 0 0,0 0 55 0 0,0 0-125 0 0,0 0-134 0 0,-4 35-67 0 0,-17 109-61 0 0,-11 9 239 0 0,-51 251-300 0 0,82-330-562 0 0,19-75-2827 0 0,-9-12-4334 0 0,-9 5-4411 0 0</inkml:trace>
  <inkml:trace contextRef="#ctx0" brushRef="#br0" timeOffset="12875.149">12164 475 18756 0 0,'0'0'1583'0'0,"0"0"-560"0"0,0 0-267 0 0,0 0 100 0 0,0 0 66 0 0,0 0-35 0 0,0 0-131 0 0,33 1-183 0 0,109 1-137 0 0,158-1 568 0 0,-241-1-4553 0 0,4 0-3913 0 0,-51 0-5142 0 0</inkml:trace>
  <inkml:trace contextRef="#ctx0" brushRef="#br0" timeOffset="13253.588">12893 575 15099 0 0,'0'0'2534'0'0,"0"0"-575"0"0,0 0-406 0 0,0 0-380 0 0,0 0-330 0 0,0 0-267 0 0,0 0-225 0 0,0 0-188 0 0,0 0-45 0 0,0 0 22 0 0,0 0 43 0 0,0 0 29 0 0,5 12-19 0 0,39 105 239 0 0,-43-112-385 0 0,0 0-1 0 0,1 0 0 0 0,-1 1 1 0 0,1-1-1 0 0,0 0 0 0 0,0 0 0 0 0,1 0 1 0 0,-1-1-1 0 0,1 1 0 0 0,0-1 0 0 0,1 1 1 0 0,-1-1-1 0 0,1 0 0 0 0,0 0 0 0 0,0-1 1 0 0,0 1-1 0 0,0-1 0 0 0,1 0 1 0 0,-1 0-1 0 0,1 0 0 0 0,0 0 0 0 0,0-1 1 0 0,0 0-1 0 0,0 0 0 0 0,0 0 0 0 0,3 0-46 0 0,-1-2 118 0 0,0 0-1 0 0,0 0 1 0 0,1-1-1 0 0,-1 0 1 0 0,0 0-1 0 0,0-1 0 0 0,-1 0 1 0 0,1 0-1 0 0,0 0 1 0 0,0-1-1 0 0,-1 0 1 0 0,0 0-1 0 0,0-1 0 0 0,0 0 1 0 0,0 0-1 0 0,0 0 1 0 0,-1-1-1 0 0,1 1 1 0 0,0-3-118 0 0,15-15 16 0 0,-2 0 1 0 0,-1-2 0 0 0,0 0 0 0 0,-2 0 0 0 0,-1-2 0 0 0,-1 0 0 0 0,7-19-17 0 0,-18 27-851 0 0,-3 15-4254 0 0,-1 1-5112 0 0,-2 2-2684 0 0</inkml:trace>
  <inkml:trace contextRef="#ctx0" brushRef="#br0" timeOffset="13740.974">13388 792 17932 0 0,'0'0'1578'0'0,"0"0"-410"0"0,0 0 41 0 0,0 0 96 0 0,0 0-70 0 0,0 0-211 0 0,0 0-311 0 0,0 0-241 0 0,0 0-112 0 0,0 0-19 0 0,0 0 8 0 0,0 0-2 0 0,0 0-22 0 0,20-24-16 0 0,65-75-51 0 0,56-57 507 0 0,-137 152-774 0 0,0 0 1 0 0,1 1-1 0 0,-1-1 0 0 0,1 1 0 0 0,-1 0 0 0 0,1 1 0 0 0,0-1 0 0 0,0 1 0 0 0,1 0 0 0 0,-1 0 1 0 0,0 0-1 0 0,1 1 0 0 0,-1 0 0 0 0,0 0 0 0 0,3 0 9 0 0,-4 45-169 0 0,-11 52 147 0 0,7-95 24 0 0,0 0-1 0 0,0 0 0 0 0,1 0 0 0 0,-1 1 0 0 0,0-1 1 0 0,1 0-1 0 0,-1 0 0 0 0,1 0 0 0 0,-1 0 1 0 0,1 0-1 0 0,0 0 0 0 0,-1 0 0 0 0,1 0 1 0 0,0 0-1 0 0,0 0 0 0 0,-1 0 0 0 0,1-1 1 0 0,0 1-1 0 0,0 0 0 0 0,0 0 0 0 0,0-1 1 0 0,0 1-1 0 0,0-1 0 0 0,0 1 0 0 0,1-1 1 0 0,-1 1-1 0 0,0-1 0 0 0,0 0 0 0 0,0 1 1 0 0,0-1-1 0 0,1 0 0 0 0,-1 0 0 0 0,0 0 1 0 0,0 0-1 0 0,0 0 0 0 0,1 0 0 0 0,-1 0 0 0 0,0 0 1 0 0,0-1-1 0 0,0 1 0 0 0,1 0-1 0 0,49-13 72 0 0,64-53-21 0 0,-95 52-21 0 0,1 1 0 0 0,0 1 1 0 0,0 0-1 0 0,1 2 1 0 0,0 1-1 0 0,21-6-30 0 0,-42 15 0 0 0,0-1 0 0 0,0 0 0 0 0,0 1 0 0 0,0-1-1 0 0,0 0 1 0 0,0 1 0 0 0,0-1 0 0 0,0 1-1 0 0,0 0 1 0 0,0-1 0 0 0,0 1 0 0 0,0 0 0 0 0,0-1-1 0 0,0 1 1 0 0,0 0 0 0 0,1 0 0 0 0,-1 0 0 0 0,0 0-1 0 0,0 0 1 0 0,0 1 0 0 0,0-1 0 0 0,0 0 0 0 0,0 0-1 0 0,0 1 1 0 0,0-1 0 0 0,1 0 0 0 0,-1 1 0 0 0,0-1-1 0 0,0 1 1 0 0,-1 0 0 0 0,1-1 0 0 0,0 1 0 0 0,0 0-1 0 0,0-1 1 0 0,0 1 0 0 0,0 0 0 0 0,-1 0-1 0 0,1 0 1 0 0,0 0 0 0 0,-1 0 0 0 0,1 0 0 0 0,-1 0-1 0 0,1 0 1 0 0,-1 0 0 0 0,1 0 0 0 0,-1 0 0 0 0,0 0-1 0 0,0 0 1 0 0,1 0 0 0 0,-1 0 0 0 0,0 0 0 0 0,0 1-1 0 0,0-1 1 0 0,0 0 0 0 0,0 0 0 0 0,0 0 0 0 0,-1 0-1 0 0,1 1 1 0 0,-30 188 136 0 0,31-133-698 0 0,11-53-1682 0 0,-6-5-4877 0 0,-1-2-5236 0 0</inkml:trace>
  <inkml:trace contextRef="#ctx0" brushRef="#br0" timeOffset="3731.442">5415 619 17380 0 0,'0'0'1457'0'0,"0"0"-604"0"0,0 0-120 0 0,0 0 163 0 0,0 0-6 0 0,0 0-154 0 0,0 0-217 0 0,0 0-243 0 0,0 0-156 0 0,0 0-70 0 0,0 0-39 0 0,-2 32-28 0 0,-7 100-35 0 0,0-68-863 0 0,4-54-2006 0 0,3-6-5379 0 0,1-3-3416 0 0</inkml:trace>
  <inkml:trace contextRef="#ctx0" brushRef="#br0" timeOffset="4178.339">5660 575 17684 0 0,'0'0'2372'0'0,"0"0"-515"0"0,0 0-404 0 0,0 0-427 0 0,0 0-375 0 0,0 0-309 0 0,0 0-244 0 0,0 0-125 0 0,0 0-37 0 0,0 0 9 0 0,0 0 17 0 0,0 0-8 0 0,-4 16-12 0 0,-12 54-42 0 0,14-66 85 0 0,0 1 0 0 0,1 0 1 0 0,0 0-1 0 0,-1 0 1 0 0,2 0-1 0 0,-1 0 0 0 0,1 0 1 0 0,-1 0-1 0 0,2 0 0 0 0,-1 0 1 0 0,0 1-1 0 0,1-1 0 0 0,0 0 1 0 0,0 0-1 0 0,1-1 1 0 0,-1 1-1 0 0,1 0 0 0 0,0 0 1 0 0,0-1-1 0 0,1 1 0 0 0,-1-1 1 0 0,1 0-1 0 0,0 1 0 0 0,0-1 1 0 0,0 0-1 0 0,1-1 1 0 0,0 1-1 0 0,-1-1 0 0 0,1 0 1 0 0,0 0-1 0 0,1 0 0 0 0,-1 0 1 0 0,0 0-1 0 0,1-1 0 0 0,0 0 1 0 0,-1 0-1 0 0,1 0 1 0 0,5 0 14 0 0,-3-1 130 0 0,0-1 1 0 0,0 0 0 0 0,0 0-1 0 0,1-1 1 0 0,-1 0 0 0 0,0 0-1 0 0,0 0 1 0 0,0-1 0 0 0,0 0-1 0 0,0-1 1 0 0,-1 0-1 0 0,1 0 1 0 0,-1 0 0 0 0,1 0-1 0 0,-1-1 1 0 0,0 0 0 0 0,-1-1-1 0 0,1 1 1 0 0,-1-1 0 0 0,0 0-1 0 0,0-1 1 0 0,0 1 0 0 0,-1-1-1 0 0,1 0 1 0 0,-2 0 0 0 0,1 0-1 0 0,-1-1 1 0 0,1 1 0 0 0,-2-1-1 0 0,1 0 1 0 0,-1 1 0 0 0,0-1-1 0 0,-1 0 1 0 0,1-1 0 0 0,-1 1-1 0 0,-1 0 1 0 0,1 0 0 0 0,-1-5-131 0 0,-1 8 14 0 0,1 0 1 0 0,-1-1-1 0 0,1 1 1 0 0,-1 0 0 0 0,0-1-1 0 0,-1 1 1 0 0,1 0 0 0 0,-1 0-1 0 0,0 0 1 0 0,0 0-1 0 0,0 0 1 0 0,0 0 0 0 0,-1 1-1 0 0,0-1 1 0 0,1 1 0 0 0,-1 0-1 0 0,0 0 1 0 0,-1 0-1 0 0,1 0 1 0 0,-1 0 0 0 0,1 1-1 0 0,-1-1 1 0 0,0 1-1 0 0,0 0 1 0 0,0 0 0 0 0,0 0-15 0 0,-85-15-1126 0 0,29 20-5589 0 0,40 0-5870 0 0</inkml:trace>
  <inkml:trace contextRef="#ctx0" brushRef="#br0" timeOffset="7574.902">6276 545 0 0 0,'0'0'705'0'0,"0"0"772"0"0,0 0 131 0 0,0 0-229 0 0,0 0-153 0 0,0 0-30 0 0,5 0 115 0 0,1-1-761 0 0,3-1 77 0 0,1 2 2886 0 0,-10 0-2046 0 0,0 0-173 0 0,0 0-163 0 0,0 0-139 0 0,0 0-109 0 0,0 0-118 0 0,0 0-98 0 0,0 0-83 0 0,0 0-81 0 0,0 0-87 0 0,0 0-84 0 0,-11 19 1160 0 0,-113 244-231 0 0,95-207-1280 0 0,21-49-365 0 0,6-9-5521 0 0,1-2-8466 0 0,1 3 9671 0 0</inkml:trace>
  <inkml:trace contextRef="#ctx0" brushRef="#br0" timeOffset="8125.673">6225 615 0 0 0,'0'0'1284'0'0,"0"0"1159"0"0,0 0 234 0 0,0 0-166 0 0,0 0-358 0 0,0 0-332 0 0,0 0-272 0 0,0 0-280 0 0,0 0-179 0 0,0 0-169 0 0,0 0-135 0 0,0 0-111 0 0,0 0-68 0 0,0-6-62 0 0,0-5-968 0 0,1 1 2823 0 0,13 30-132 0 0,33 79-1320 0 0,36 93-592 0 0,-82-190-326 0 0,0 0-1 0 0,0 0 0 0 0,1-1 1 0 0,-1 1-1 0 0,0 0 1 0 0,1 0-1 0 0,0-1 0 0 0,-1 1 1 0 0,1-1-1 0 0,0 1 1 0 0,0-1-1 0 0,0 0 0 0 0,0 0 1 0 0,0 0-1 0 0,0 0 1 0 0,0 0-1 0 0,0 0 0 0 0,0-1 1 0 0,0 1-1 0 0,1-1 1 0 0,-1 1-1 0 0,0-1 0 0 0,0 0 1 0 0,1 0-1 0 0,-1 0 1 0 0,0 0-1 0 0,1 0 0 0 0,-1 0 1 0 0,0-1-1 0 0,0 1 1 0 0,0-1-1 0 0,1 0 0 0 0,-1 1 1 0 0,0-1-1 0 0,0 0 1 0 0,0 0-1 0 0,0-1 0 0 0,0 1 1 0 0,0 0-1 0 0,-1 0 1 0 0,1-1-1 0 0,0 0 0 0 0,0 0-29 0 0,10-9 113 0 0,-1-1-1 0 0,0 0 0 0 0,-1-1 0 0 0,0 0 1 0 0,-1 0-1 0 0,-1-1 0 0 0,0 0 0 0 0,-1 0 0 0 0,0-1 1 0 0,-2 0-1 0 0,1 0 0 0 0,-2-1 0 0 0,0 1 1 0 0,-1-1-1 0 0,0 0 0 0 0,-1 0 0 0 0,-1 0 0 0 0,-1 0 1 0 0,0-1-1 0 0,-1 0-112 0 0,-3-20-1455 0 0,21 31-3219 0 0,-5 5-5236 0 0,-8 1-2528 0 0</inkml:trace>
  <inkml:trace contextRef="#ctx0" brushRef="#br0" timeOffset="19036.863">100 1322 1016 0 0,'0'0'862'0'0,"0"0"-801"0"0,0 0-533 0 0,0 0-112 0 0,0 0 140 0 0,0 0 254 0 0,0 0 246 0 0,0 0 220 0 0,0 0 254 0 0,0 0 222 0 0,0 0 144 0 0,6 0 63 0 0,331 8 7662 0 0,12-16-5846 0 0,325-44-944 0 0,144 45-1122 0 0,-422-12-545 0 0,123-6 62 0 0,-322 18-118 0 0,227-8 8 0 0,309 11-39 0 0,-391-10-105 0 0,393 10 118 0 0,-201-11-90 0 0,-91 4 37 0 0,469 14-37 0 0,204 1 39 0 0,-140-11 349 0 0,-396-4 65 0 0,95-1 5 0 0,146-31 191 0 0,-25-24 222 0 0,-412 64-574 0 0,-2 36 135 0 0,-313-33-13 0 0,-69 0-323 0 0,0 0-10 0 0,0 0-29 0 0,13-4 102 0 0,152-13 453 0 0,101 12-450 0 0,17 13 181 0 0,-140-8-134 0 0,-142 0-194 0 0,-1 0-23 0 0,0 0 23 0 0,0 0-3 0 0,0 0-24 0 0,0 0-19 0 0,0 0-46 0 0,-1 0-948 0 0,-4 0-1845 0 0,2 0-7618 0 0,2 3 783 0 0</inkml:trace>
  <inkml:trace contextRef="#ctx0" brushRef="#br0" timeOffset="58772.719">323 1709 0 0 0,'0'0'1588'0'0,"0"0"385"0"0,0 0 306 0 0,0 0 153 0 0,0 0-78 0 0,0 0-259 0 0,0 0-440 0 0,0 0-430 0 0,0 0-308 0 0,0 0-179 0 0,0 0-81 0 0,0 0-33 0 0,0 0-48 0 0,-2-2-29 0 0,2 1-486 0 0,0 0-1 0 0,0 1 1 0 0,0-1-1 0 0,0 0 1 0 0,0 0-1 0 0,1 0 1 0 0,-1 1-1 0 0,0-1 1 0 0,0 0-1 0 0,0 0 1 0 0,1 1-1 0 0,-1-1 1 0 0,0 0-1 0 0,1 1 1 0 0,-1-1-1 0 0,1 0 1 0 0,-1 1-1 0 0,1-1 1 0 0,-1 0-1 0 0,1 1 1 0 0,0-1 0 0 0,-1 1-1 0 0,1-1 1 0 0,-1 1-1 0 0,1-1 1 0 0,0 1-1 0 0,-1 0 1 0 0,1-1-1 0 0,0 1 1 0 0,0 0-1 0 0,-1 0 1 0 0,1-1-1 0 0,0 1 1 0 0,0 0-1 0 0,0 0 1 0 0,-1 0-1 0 0,1 0 1 0 0,0 0-1 0 0,0 0 1 0 0,0 0-1 0 0,-1 0 1 0 0,1 0-1 0 0,0 1 1 0 0,0-1-1 0 0,-1 0 1 0 0,1 0-1 0 0,0 1 1 0 0,0-1-1 0 0,-1 0 1 0 0,1 1-61 0 0,58-4 1811 0 0,217 6 1006 0 0,-210 1-2389 0 0,-66-4-400 0 0,0 0 13 0 0,0 0-2 0 0,0 0 13 0 0,0 0 5 0 0,0 0 3 0 0,0 0-10 0 0,0 0-9 0 0,0 0-5 0 0,0 0-16 0 0,0 0-5 0 0,0 0-9 0 0,0 0-7 0 0,0 0 8 0 0,0 0-14 0 0,0 0 11 0 0,0 0 5 0 0,0 0 6 0 0,0 0 0 0 0,0 0-5 0 0,0 0 6 0 0,0 0 6 0 0,0 0-6 0 0,0 0-2 0 0,0 0 22 0 0,0 0 12 0 0,0 0 7 0 0,0 0 0 0 0,0 0-3 0 0,0 0 13 0 0,0 0 24 0 0,0 0 21 0 0,0 0-17 0 0,0 0-1 0 0,-12-4 892 0 0,-103-129-728 0 0,33-2-1256 0 0,77 103-2139 0 0,6 20-7671 0 0,0 8-2403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46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117 240 0 0 0,'0'0'1660'0'0,"0"0"449"0"0,0 0 149 0 0,0 0-129 0 0,0 0-240 0 0,0 0-115 0 0,0 0-203 0 0,0 0-190 0 0,0 0-58 0 0,-5-3-93 0 0,-13-9-65 0 0,13 9-67 0 0,5 3-117 0 0,0 0-184 0 0,0 0-149 0 0,0 0-106 0 0,0 0-84 0 0,0 0-26 0 0,0 0-39 0 0,0 0-43 0 0,0 0-53 0 0,0 0-47 0 0,0 0-37 0 0,0 0-13 0 0,0 0-13 0 0,28 11 912 0 0,-7-4-809 0 0,1-2-1 0 0,-1-1 1 0 0,1 0 0 0 0,0-2 0 0 0,0-1 0 0 0,0 0 0 0 0,19-3-290 0 0,-10 2 158 0 0,162-29 449 0 0,-173 24-451 0 0,-28 2-4249 0 0,-14 13-1627 0 0,10-2-1956 0 0,7-4-3819 0 0</inkml:trace>
  <inkml:trace contextRef="#ctx0" brushRef="#br0" timeOffset="296.959">1 461 10346 0 0,'0'0'1594'0'0,"0"0"-642"0"0,0 0-128 0 0,0 0 264 0 0,0 0 214 0 0,0 0-48 0 0,0 0-257 0 0,0 0-211 0 0,0 0-46 0 0,0 0 72 0 0,0 0 83 0 0,0 0-31 0 0,0 0-108 0 0,15 3-77 0 0,97 13 941 0 0,-33-16-368 0 0,198-11-35 0 0,-161-7-1597 0 0,-109 15-1010 0 0,-6 1-3068 0 0,-1-1-3384 0 0,0-1-4714 0 0</inkml:trace>
  <inkml:trace contextRef="#ctx0" brushRef="#br0" timeOffset="824.478">1810 52 2977 0 0,'0'0'3320'0'0,"0"0"-770"0"0,0 0-339 0 0,0 0-106 0 0,0 0-82 0 0,0 0-200 0 0,0 0-321 0 0,0 0-313 0 0,0 0-242 0 0,0 0-169 0 0,0 0-88 0 0,0 0-56 0 0,-35 4-51 0 0,-113 11-57 0 0,67 13 145 0 0,68-19-537 0 0,-3 1-90 0 0,0 1 0 0 0,1 0 0 0 0,0 0 0 0 0,1 2 0 0 0,1 0 0 0 0,0 0 0 0 0,1 1 0 0 0,0 1 0 0 0,1 0 0 0 0,0 1 0 0 0,2 0 0 0 0,0 0 0 0 0,0 1 0 0 0,2 0 0 0 0,0 1 0 0 0,1 0 0 0 0,1 0 0 0 0,0 0 0 0 0,2 0 0 0 0,0 1 0 0 0,1 0 0 0 0,1-1 0 0 0,0 6-44 0 0,5-14 27 0 0,0-1 1 0 0,0 0 0 0 0,1 0-1 0 0,0 0 1 0 0,0-1 0 0 0,1 0-1 0 0,0 0 1 0 0,1 0 0 0 0,0-1-1 0 0,0 0 1 0 0,0 0-1 0 0,1-1 1 0 0,0 0 0 0 0,0 0-1 0 0,1-1 1 0 0,0 0 0 0 0,0 0-1 0 0,0-1 1 0 0,0 0-1 0 0,0-1 1 0 0,1 0 0 0 0,0 0-1 0 0,0-1 1 0 0,-1-1 0 0 0,2 1-28 0 0,18 2 174 0 0,1 0 0 0 0,-1-2 0 0 0,1-2-1 0 0,-1 0 1 0 0,0-2 0 0 0,1-1 0 0 0,-1-2 0 0 0,0-1 0 0 0,0 0 0 0 0,-1-3 0 0 0,0 0 0 0 0,-1-2 0 0 0,0-1 0 0 0,0-1 0 0 0,-1-1 0 0 0,-1-1 0 0 0,0-1 0 0 0,11-11-174 0 0,-29 21 31 0 0,0 0 0 0 0,-1 0 0 0 0,1 0 0 0 0,-1-1 0 0 0,0 0 0 0 0,-1 0-1 0 0,0-1 1 0 0,0 0 0 0 0,-1 1 0 0 0,1-2 0 0 0,-2 1 0 0 0,1 0 0 0 0,-1-1 0 0 0,-1 1 0 0 0,1-1 0 0 0,-1 0 0 0 0,-1 0 0 0 0,0 0 0 0 0,0 0 0 0 0,-1 0-1 0 0,0-2-30 0 0,0-1-62 0 0,-2 0-1 0 0,1-1 1 0 0,-2 1-1 0 0,1 0 1 0 0,-2 0 0 0 0,1 0-1 0 0,-2 1 1 0 0,0-1-1 0 0,0 1 1 0 0,-1 0-1 0 0,0 0 1 0 0,-1 1-1 0 0,0 0 1 0 0,0 0-1 0 0,-1 0 1 0 0,-1 1-1 0 0,0 0 1 0 0,0 1-1 0 0,-1 0 1 0 0,1 1-1 0 0,-7-4 63 0 0,-1 0-478 0 0,0 1-1 0 0,-1 0 1 0 0,0 1-1 0 0,-1 1 1 0 0,0 1 0 0 0,0 1-1 0 0,0 0 1 0 0,-8 0 478 0 0,-58-6-4131 0 0,56 8 288 0 0,-7 0-7997 0 0</inkml:trace>
  <inkml:trace contextRef="#ctx0" brushRef="#br0" timeOffset="1665.474">837 325 13315 0 0,'0'0'2536'0'0,"0"0"-875"0"0,0 0-221 0 0,0 0 192 0 0,0 0 115 0 0,0 0-192 0 0,0 0-316 0 0,0 0-317 0 0,0 0-238 0 0,0 0-167 0 0,0 0-123 0 0,0 0-77 0 0,0 0-45 0 0,29 2-33 0 0,136 10 204 0 0,153 3 790 0 0,288-21-520 0 0,-184 5-461 0 0,-422 1-235 0 0,0 0 7 0 0,0 0 7 0 0,0 0-1 0 0,0 0-6 0 0,0 0-12 0 0,0 0-17 0 0,0 0 16 0 0,0 0 5 0 0,0 0 0 0 0,0 0-2 0 0,0 0-4 0 0,0 0 6 0 0,0 0 21 0 0,0 0-32 0 0,0 0-2 0 0,0 0-11 0 0,0 0-5 0 0,0 0 27 0 0,0 0 2 0 0,0 0-10 0 0,0 0-13 0 0,0 0 14 0 0,0 0-6 0 0,0 0 23 0 0,0 0 20 0 0,0 0-23 0 0,0 0-11 0 0,0 0 2 0 0,0 0 8 0 0,0 0-23 0 0,0 0 12 0 0,0 0-5 0 0,0 0-16 0 0,0 0 16 0 0,0 0-9 0 0,-12-1-884 0 0,7-6-3059 0 0,2 5-1232 0 0,1 1-7341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5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1 310 856 0 0,'0'0'2402'0'0,"0"0"-372"0"0,0 0-333 0 0,0 0-159 0 0,0 0-71 0 0,0 0-127 0 0,0 0-221 0 0,0 0-233 0 0,0 0-161 0 0,0 0-43 0 0,0 0 47 0 0,0 0 66 0 0,0 0 40 0 0,0 0 9 0 0,10 3 5023 0 0,18 4-4472 0 0,140-6 1357 0 0,89-19-1805 0 0,-207 14-805 0 0,-50 4-136 0 0,0 0 0 0 0,0 0-9 0 0,0 0 10 0 0,0 0 10 0 0,0 0 8 0 0,0 0-9 0 0,0 0 8 0 0,0 0-10 0 0,0 0-6 0 0,0 0-27 0 0,0 0-18 0 0,0 0-37 0 0,-18-4-3976 0 0,-12 7-3405 0 0,23-1 3437 0 0,-4 1-7633 0 0</inkml:trace>
  <inkml:trace contextRef="#ctx0" brushRef="#br0" timeOffset="286.51">19 498 10018 0 0,'0'0'2071'0'0,"0"0"-645"0"0,0 0-126 0 0,0 0 152 0 0,0 0 38 0 0,0 0-182 0 0,0 0-322 0 0,0 0-167 0 0,0 0-3 0 0,0 0 80 0 0,0 0 36 0 0,0 0-87 0 0,0 0-132 0 0,22 2-122 0 0,73 8-99 0 0,-52-7-122 0 0,-1-2-1 0 0,1-2 1 0 0,0-2-1 0 0,28-6-369 0 0,-10 1 68 0 0,-4-9-172 0 0,-55 14-878 0 0,-6 2-9476 0 0,0 1-1050 0 0</inkml:trace>
  <inkml:trace contextRef="#ctx0" brushRef="#br0" timeOffset="1099.21">203 1 2232 0 0,'0'0'3232'0'0,"0"0"-598"0"0,0 0-346 0 0,0 0-130 0 0,0 0-142 0 0,0 0-295 0 0,0 0-420 0 0,0 0-402 0 0,0 0-301 0 0,0 0-179 0 0,0 0-77 0 0,0 0-34 0 0,0 0-40 0 0,-3-1 12 0 0,3 1-236 0 0,-1 0-1 0 0,1 1 0 0 0,-1-1 0 0 0,0 0 0 0 0,1 1 1 0 0,-1-1-1 0 0,1 0 0 0 0,-1 1 0 0 0,1-1 0 0 0,-1 1 0 0 0,1-1 1 0 0,0 0-1 0 0,-1 1 0 0 0,1-1 0 0 0,-1 1 0 0 0,1 0 1 0 0,0-1-1 0 0,0 1 0 0 0,-1-1 0 0 0,1 1 0 0 0,0-1 1 0 0,0 1-1 0 0,-1 0 0 0 0,1-1 0 0 0,0 1 0 0 0,0-1 1 0 0,0 1-1 0 0,0 0 0 0 0,0-1 0 0 0,0 1 0 0 0,0 0 0 0 0,0-1 1 0 0,0 1-1 0 0,1-1 0 0 0,-1 1 0 0 0,0 0 0 0 0,0-1 1 0 0,0 1-1 0 0,1-1 0 0 0,-1 1 0 0 0,0 0 0 0 0,1-1 1 0 0,-1 1-1 0 0,0-1 0 0 0,1 1 0 0 0,-1-1 0 0 0,1 0 0 0 0,-1 1 1 0 0,1-1-1 0 0,-1 1 0 0 0,1-1 0 0 0,-1 0 0 0 0,1 1 1 0 0,-1-1-1 0 0,1 0 0 0 0,-1 0 0 0 0,1 1 0 0 0,0-1 1 0 0,-1 0-1 0 0,1 0 0 0 0,-1 0 0 0 0,1 0-43 0 0,37 47 1806 0 0,-10-21-1271 0 0,2 0-1 0 0,1-3 1 0 0,1 0-1 0 0,20 9-534 0 0,-51-31 9 0 0,204 99 571 0 0,-184-78-453 0 0,-21-22-78 0 0,0 0-2 0 0,0 0 14 0 0,0 0 9 0 0,-32 37 1043 0 0,-125 136-583 0 0,-115 30-337 0 0,240-181-185 0 0,30-25-297 0 0,2 2 130 0 0,14-20-5111 0 0,-7 16 123 0 0,-2-2-6971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18 3033 0 0,'0'0'2835'0'0,"0"0"-929"0"0,0 0-499 0 0,0 0 26 0 0,0 0 152 0 0,0 0 74 0 0,0 0-179 0 0,0 0-352 0 0,0 0-326 0 0,0 0-200 0 0,0 0-81 0 0,1 15 2659 0 0,-41 47-1526 0 0,-98 77-204 0 0,-110 71 30 0 0,159-154-604 0 0,117-48-477 0 0,198-23 118 0 0,-50 11-365 0 0,18-3-56 0 0,-193 3-24 0 0,-1 0 0 0 0,1 0 0 0 0,-1 0 0 0 0,0 0 0 0 0,0 1 0 0 0,0-1 0 0 0,0 0 0 0 0,-1 0 0 0 0,0 0 1 0 0,0 0-1 0 0,0 1 0 0 0,0-1 0 0 0,0 0 0 0 0,-1 1 0 0 0,0-1 0 0 0,1 1 0 0 0,-1-1 0 0 0,-1 1 0 0 0,1-1-72 0 0,-52-149 61 0 0,-6-68 27 0 0,54 192-121 0 0,6 28 26 0 0,6-1-3778 0 0,5 11 520 0 0,-5-2-3379 0 0,-3-3-5214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9 218 2489 0 0,'0'0'2245'0'0,"0"0"-114"0"0,0 0 71 0 0,0 0 39 0 0,0 0-131 0 0,0 0-314 0 0,0 0-496 0 0,0 0-429 0 0,0 0-261 0 0,0 0-121 0 0,0 0-50 0 0,0 0-9 0 0,0 0 21 0 0,-8-6 509 0 0,36-3 1045 0 0,12 3-1067 0 0,0 1 1 0 0,0 2 0 0 0,0 2-1 0 0,34 3-938 0 0,5 0 268 0 0,-22-2-141 0 0,-57 0-107 0 0,0 0 17 0 0,0 0 16 0 0,0 0 29 0 0,0 0 11 0 0,0 0 30 0 0,0 0 40 0 0,0 0 19 0 0,0 0 9 0 0,0 0 0 0 0,0 0-9 0 0,-30-85 497 0 0,-20-21-764 0 0,59 109-8230 0 0,-4 1 2117 0 0,0 0-6102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2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0 0 0,'0'0'1442'0'0,"0"0"93"0"0,0 0 148 0 0,0 0 166 0 0,0 0 30 0 0,0 0-125 0 0,0 0-244 0 0,0 0-258 0 0,0 0-166 0 0,0 0-85 0 0,0 0-29 0 0,9 2 2025 0 0,-3-1 1940 0 0,-6 0-4673 0 0,0-1-66 0 0,-4 44 193 0 0,-1-1 1 0 0,-2 1 0 0 0,-2-1 0 0 0,-2 0 0 0 0,-1-1 0 0 0,-16 33-392 0 0,-15 55 193 0 0,31-46-152 0 0,12-84-66 0 0,0 0 12 0 0,0 0 19 0 0,0 0 10 0 0,0 0-18 0 0,0 0-4 0 0,27 0 238 0 0,102-14 181 0 0,-2-1-212 0 0,-127 15-184 0 0,0 0 5 0 0,0 0-9 0 0,0 0-18 0 0,0 0-6 0 0,0 0 16 0 0,0 0 15 0 0,0 0 16 0 0,0 0-20 0 0,0 0-2 0 0,0 0-13 0 0,0 0-25 0 0,0 0 20 0 0,0 0-11 0 0,0 0-15 0 0,0 0-20 0 0,0 0-58 0 0,-15-27-5424 0 0,8 18-1805 0 0,2 4-4048 0 0</inkml:trace>
  <inkml:trace contextRef="#ctx0" brushRef="#br0" timeOffset="1494.487">428 468 544 0 0,'0'0'2454'0'0,"0"0"-67"0"0,0 0 4 0 0,0 0-74 0 0,0 0-245 0 0,0 0-329 0 0,0 0-398 0 0,0 0-361 0 0,0 0-239 0 0,0 0-131 0 0,0 0-55 0 0,0 0-17 0 0,4 19 2691 0 0,-4 205-378 0 0,-1-217-2805 0 0,0 1 0 0 0,0 0 0 0 0,0 0 0 0 0,-1-1 0 0 0,0 1-1 0 0,-1-1 1 0 0,1 0 0 0 0,-2 1 0 0 0,1-1 0 0 0,-1-1 0 0 0,0 1 0 0 0,0 0-1 0 0,-1 0-49 0 0,5-6 17 0 0,0-1 0 0 0,-1 1 1 0 0,1-1-1 0 0,0 1 0 0 0,0-1 0 0 0,0 0 0 0 0,0 1 0 0 0,0-1 0 0 0,-1 1 0 0 0,1-1 0 0 0,0 1 0 0 0,0-1 0 0 0,-1 1 0 0 0,1-1 0 0 0,0 0 0 0 0,-1 1 0 0 0,1-1 0 0 0,0 0 0 0 0,-1 1 0 0 0,1-1 0 0 0,0 0 0 0 0,-1 1 0 0 0,1-1 0 0 0,-1 0 0 0 0,1 0 0 0 0,-1 0 0 0 0,1 1 0 0 0,0-1 0 0 0,-1 0 0 0 0,1 0 0 0 0,-1 0 0 0 0,1 0 0 0 0,-1 0 0 0 0,1 0 1 0 0,-1 0-1 0 0,1 0 0 0 0,-1 0 0 0 0,1 0 0 0 0,-1 0 0 0 0,1 0 0 0 0,-1 0 0 0 0,1 0 0 0 0,-1-1 0 0 0,1 1 0 0 0,-1 0 0 0 0,1 0 0 0 0,0 0 0 0 0,-1-1 0 0 0,1 1 0 0 0,-1 0 0 0 0,1-1 0 0 0,0 1 0 0 0,-1 0 0 0 0,1-1 0 0 0,0 1 0 0 0,-1 0 0 0 0,1-1 0 0 0,0 1 0 0 0,-1-1 0 0 0,1 1 0 0 0,0-1 0 0 0,0 1 0 0 0,0 0 0 0 0,0-1 0 0 0,-1 1 0 0 0,1-1 0 0 0,0 1 1 0 0,0-1-1 0 0,0 1 0 0 0,0-1-17 0 0,0-39 276 0 0,3 26-269 0 0,2 0-1 0 0,0 1 1 0 0,1-1 0 0 0,0 2 0 0 0,1-1 0 0 0,0 1 0 0 0,1-1 0 0 0,0 2-1 0 0,1 0 1 0 0,0 0-7 0 0,-2 2 1 0 0,1-1-1 0 0,-1-3-1 0 0,1 1 1 0 0,1 0-1 0 0,0 1 0 0 0,0 0 0 0 0,1 0 1 0 0,0 1-1 0 0,1 0 0 0 0,0 1 1 0 0,1 0-1 0 0,0 1 0 0 0,0 0 1 0 0,1 1-1 0 0,0 0 0 0 0,0 1 0 0 0,7-1 1 0 0,-17 6 5 0 0,-1 1 1 0 0,0 0-1 0 0,1 0 0 0 0,-1 0 0 0 0,0 1 0 0 0,1-1 0 0 0,-1 1 0 0 0,0-1 0 0 0,0 1 0 0 0,1 0 0 0 0,-1-1 0 0 0,0 1 0 0 0,0 0 0 0 0,0 1 1 0 0,0-1-1 0 0,0 0 0 0 0,0 0 0 0 0,-1 1 0 0 0,1-1 0 0 0,0 1 0 0 0,-1 0 0 0 0,1-1 0 0 0,-1 1 0 0 0,1 0 0 0 0,-1 0 0 0 0,0 0 0 0 0,0 0 0 0 0,0 0 1 0 0,0 0-1 0 0,0 1 0 0 0,0-1 0 0 0,-1 0 0 0 0,1 0 0 0 0,-1 0 0 0 0,1 1 0 0 0,-1-1 0 0 0,0 0 0 0 0,0 1 0 0 0,0-1 0 0 0,0 0 0 0 0,0 1 1 0 0,-1-1-1 0 0,1 0 0 0 0,-1 0 0 0 0,0 1 0 0 0,0 1-5 0 0,1 9 64 0 0,1-6-21 0 0,-1 1-1 0 0,0-1 0 0 0,0 1 1 0 0,-1-1-1 0 0,0 1 1 0 0,0-1-1 0 0,-1 0 1 0 0,0 1-1 0 0,0-1 0 0 0,0 0 1 0 0,-1 0-1 0 0,-2 3-42 0 0,3-8 27 0 0,0 1 0 0 0,-1 0 1 0 0,0-1-1 0 0,1 0 0 0 0,-1 0 0 0 0,0 0 0 0 0,0 0 0 0 0,0 0 0 0 0,0 0 0 0 0,0-1 0 0 0,-1 1 0 0 0,1-1 1 0 0,0 0-1 0 0,-1 0 0 0 0,1 0 0 0 0,-1-1 0 0 0,1 1 0 0 0,-1-1 0 0 0,1 0 0 0 0,-1 0 0 0 0,1 0 0 0 0,-1 0 1 0 0,1 0-1 0 0,-1-1 0 0 0,-1 0-27 0 0,-53-35 53 0 0,53 30-209 0 0,1 0-1 0 0,0 0 1 0 0,0 0-1 0 0,0-1 1 0 0,1 0-1 0 0,0 1 1 0 0,1-1 0 0 0,-1 0-1 0 0,1 0 1 0 0,1-1-1 0 0,-1 1 1 0 0,1 0-1 0 0,0-6 157 0 0,1 11-249 0 0,2-28-3596 0 0,3 12-6248 0 0,-3 13-2088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12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21 251 0 0 0,'0'0'1770'0'0,"0"0"173"0"0,0 0 239 0 0,0 0 237 0 0,0 0 88 0 0,0 0-140 0 0,0 0-393 0 0,0 0-503 0 0,0 0-438 0 0,0 0-300 0 0,0 0-175 0 0,0 0-64 0 0,-4-1-46 0 0,-5-2-427 0 0,1-1 864 0 0,25-4 863 0 0,29-3-960 0 0,1 2 0 0 0,1 2 1 0 0,0 2-1 0 0,0 2 0 0 0,0 3 1 0 0,27 3-789 0 0,7-2 368 0 0,17-5 84 0 0,-95-2 3489 0 0,-13 0-4049 0 0,-74-70 132 0 0,13 4-168 0 0,43 37-9058 0 0,23 31-3610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7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10202 0 0,'0'0'2047'0'0,"0"0"-580"0"0,0 0-387 0 0,0 0-78 0 0,0 0 45 0 0,0 0 22 0 0,0 0-120 0 0,0 0-137 0 0,0 0-8 0 0,0 0-6 0 0,0 0 26 0 0,0 0-21 0 0,0 0-135 0 0,14 0-107 0 0,121 0 1282 0 0,-36-2 268 0 0,-50 1-3582 0 0,-1 0-8751 0 0,-43 1-2299 0 0</inkml:trace>
  <inkml:trace contextRef="#ctx0" brushRef="#br0" timeOffset="813.343">895 144 64 0 0,'0'0'1998'0'0,"0"0"122"0"0,0 0 189 0 0,0 0 86 0 0,0 0-119 0 0,0 0-311 0 0,0 0-388 0 0,0 0-338 0 0,0 0-233 0 0,0 0-177 0 0,0 0-119 0 0,0 0-113 0 0,0 0-83 0 0,12-5-45 0 0,35-11-34 0 0,-47 16-400 0 0,1 0 0 0 0,-1 0 0 0 0,1 0 0 0 0,-1 0 1 0 0,1 0-1 0 0,-1 1 0 0 0,0-1 0 0 0,1 0 0 0 0,-1 0 0 0 0,1 0 0 0 0,-1 1 0 0 0,1-1 0 0 0,-1 0 0 0 0,0 1 1 0 0,1-1-1 0 0,-1 0 0 0 0,0 1 0 0 0,1-1 0 0 0,-1 0 0 0 0,0 1 0 0 0,0-1 0 0 0,1 1 0 0 0,-1-1 1 0 0,0 1-1 0 0,0-1 0 0 0,0 0 0 0 0,1 1 0 0 0,-1-1 0 0 0,0 1 0 0 0,0-1 0 0 0,0 1 0 0 0,0-1 0 0 0,0 1 1 0 0,0-1-1 0 0,0 1 0 0 0,0-1 0 0 0,0 1 0 0 0,0-1 0 0 0,0 1 0 0 0,0-1 0 0 0,-1 1 0 0 0,1-1 0 0 0,0 1 1 0 0,0-1-1 0 0,0 0 0 0 0,-1 1 0 0 0,1-1 0 0 0,0 1 0 0 0,0-1 0 0 0,-1 0 0 0 0,1 1 0 0 0,0-1 0 0 0,-1 0 1 0 0,1 1-1 0 0,-1-1 0 0 0,1 0 0 0 0,0 1 0 0 0,-1-1 0 0 0,1 0 0 0 0,-1 0 0 0 0,1 0 0 0 0,-1 1 1 0 0,1-1-36 0 0,-2 4 349 0 0,-10 18 41 0 0,0-1 1 0 0,-1 0-1 0 0,-1 0 1 0 0,-1-1 0 0 0,-1-1-1 0 0,-1-1 1 0 0,-17 15-391 0 0,16-14 165 0 0,-295 289 831 0 0,277-267-757 0 0,36-41-223 0 0,0 0-2 0 0,4 3 29 0 0,0-1-1 0 0,1 0 0 0 0,-1-1 0 0 0,1 1 0 0 0,-1-1 0 0 0,1 0 0 0 0,-1 0 0 0 0,1 0 1 0 0,0-1-1 0 0,0 0 0 0 0,-1 1 0 0 0,1-2 0 0 0,0 1 0 0 0,0-1 0 0 0,2 0-42 0 0,13 0 95 0 0,169-24 324 0 0,38 14-372 0 0,-177 14-50 0 0,-68-59 725 0 0,-70-120-672 0 0,8-29-124 0 0,75 138-1421 0 0,15 51-3499 0 0,-7 13 2214 0 0,1 0-9209 0 0</inkml:trace>
  <inkml:trace contextRef="#ctx0" brushRef="#br0" timeOffset="1683.287">1350 15 1104 0 0,'0'0'2655'0'0,"0"0"-717"0"0,0 0-436 0 0,0 0-8 0 0,0 0 55 0 0,0 0 8 0 0,0 0-61 0 0,0 0-224 0 0,0 0-257 0 0,0 0-213 0 0,0 0-122 0 0,0 0-47 0 0,0 0-43 0 0,4-3-2 0 0,11-6-11 0 0,-12 6-37 0 0,-3 3-34 0 0,2 26 2413 0 0,-2 5-2570 0 0,-2 0 0 0 0,0 0 0 0 0,-2-1 0 0 0,-2 1 0 0 0,-1-1 0 0 0,-1 0 0 0 0,-1-1 0 0 0,-1 0 0 0 0,-15 27-349 0 0,15-31 132 0 0,-61 159 48 0 0,72-183-161 0 0,0 1 0 0 0,1 0-1 0 0,-1-1 1 0 0,1 1 0 0 0,-1-1 0 0 0,1 0 0 0 0,-1 1 0 0 0,1-1 0 0 0,0 0 0 0 0,-1 0 0 0 0,1 0 0 0 0,0 0-1 0 0,0 0 1 0 0,0-1 0 0 0,0 1 0 0 0,0-1 0 0 0,0 1 0 0 0,0-1 0 0 0,0 1 0 0 0,0-1 0 0 0,0 0 0 0 0,0 0 0 0 0,0 0-1 0 0,0 0 1 0 0,0-1 0 0 0,0 1 0 0 0,0 0 0 0 0,0-1 0 0 0,0 0 0 0 0,0 1 0 0 0,0-1 0 0 0,0 0-19 0 0,11 0 91 0 0,246-32 860 0 0,-251 33-989 0 0,6-1-2531 0 0,-12-3-2547 0 0,-1-2-3786 0 0,-1 2-2990 0 0</inkml:trace>
  <inkml:trace contextRef="#ctx0" brushRef="#br0" timeOffset="2558.004">1818 306 9282 0 0,'0'0'2399'0'0,"0"0"-614"0"0,0 0-388 0 0,0 0-15 0 0,0 0 3 0 0,0 0-92 0 0,0 0-237 0 0,0 0-312 0 0,0 0-244 0 0,0 0-133 0 0,0 0-46 0 0,0 0 14 0 0,7 7 1071 0 0,-29 137 2721 0 0,-11-22-3431 0 0,14-66-554 0 0,-8-3-162 0 0,21-91-2463 0 0,6 11-2870 0 0,0 17 807 0 0,0 5-5220 0 0</inkml:trace>
  <inkml:trace contextRef="#ctx0" brushRef="#br0" timeOffset="3290.001">1750 320 0 0 0,'0'0'661'0'0,"0"0"1272"0"0,0 0 413 0 0,0 0-132 0 0,0 0-250 0 0,0 0-197 0 0,0 0-200 0 0,0 0-137 0 0,0 0-94 0 0,0 0-175 0 0,0 0-188 0 0,0 0-154 0 0,2-4-85 0 0,0 1-625 0 0,-1 0 0 0 0,1 1 0 0 0,0-1-1 0 0,0 1 1 0 0,0 0 0 0 0,0 0-1 0 0,0 0 1 0 0,0 0 0 0 0,1 0 0 0 0,-1 0-1 0 0,1 0 1 0 0,-1 1 0 0 0,1-1 0 0 0,-1 1-1 0 0,1 0 1 0 0,0 0 0 0 0,0 0-1 0 0,0 0 1 0 0,2 0-109 0 0,16-4 437 0 0,-4 0-100 0 0,1 1 0 0 0,-1 0 0 0 0,1 2 0 0 0,-1 0-1 0 0,1 0 1 0 0,0 2 0 0 0,0 0 0 0 0,-1 2 0 0 0,15 2-337 0 0,-30-4 18 0 0,0 1 0 0 0,0 0 0 0 0,0 0 0 0 0,0 0 0 0 0,0 0 0 0 0,-1 1 0 0 0,1-1-1 0 0,0 0 1 0 0,-1 1 0 0 0,1-1 0 0 0,-1 1 0 0 0,1 0 0 0 0,-1-1 0 0 0,0 1 0 0 0,0 0 0 0 0,1 0 0 0 0,-1 0 0 0 0,-1 0 0 0 0,1 0 0 0 0,0 0 0 0 0,0 0 0 0 0,-1 0 0 0 0,1 0 0 0 0,-1 0 0 0 0,0 0 0 0 0,1 1-1 0 0,-1-1 1 0 0,0 0 0 0 0,0 0 0 0 0,-1 0 0 0 0,1 0 0 0 0,0 1 0 0 0,-1-1 0 0 0,1 0 0 0 0,-1 0 0 0 0,0 0 0 0 0,0 0 0 0 0,0 0 0 0 0,0 0 0 0 0,0 0 0 0 0,0 0 0 0 0,0-1 0 0 0,0 1 0 0 0,-1 0-1 0 0,1-1 1 0 0,-2 2-18 0 0,-139 100 498 0 0,141-102-500 0 0,0-1 0 0 0,-1 1 0 0 0,1-1 0 0 0,0 1 0 0 0,0-1 0 0 0,0 1 0 0 0,1 0 0 0 0,-1-1 0 0 0,0 1 0 0 0,0 0 0 0 0,0 0 0 0 0,0 0 1 0 0,1 0-1 0 0,-1 0 0 0 0,0 0 0 0 0,1 0 0 0 0,-1 0 0 0 0,1 0 0 0 0,-1 0 0 0 0,1 0 0 0 0,0 0 0 0 0,-1 0 0 0 0,1 0 0 0 0,0 0 0 0 0,0 1 0 0 0,0-1 0 0 0,-1 0 0 0 0,1 0 0 0 0,0 0 0 0 0,1 0 0 0 0,-1 1 1 0 0,0-1-1 0 0,0 0 0 0 0,0 0 0 0 0,1 0 0 0 0,-1 0 0 0 0,1 0 0 0 0,-1 0 0 0 0,1 0 0 0 0,-1 0 0 0 0,1 0 0 0 0,0 0 0 0 0,-1 0 0 0 0,1 0 0 0 0,0 0 0 0 0,0 0 0 0 0,-1 0 0 0 0,1-1 0 0 0,0 1 0 0 0,0 0 1 0 0,0-1-1 0 0,0 1 0 0 0,0 0 0 0 0,0-1 0 0 0,0 1 0 0 0,0-1 0 0 0,1 0 0 0 0,-1 1 0 0 0,0-1 0 0 0,0 0 0 0 0,0 0 0 0 0,0 0 0 0 0,1 0 2 0 0,9 7 11 0 0,0 0 0 0 0,0 0 0 0 0,-1 1 0 0 0,0 0 0 0 0,0 0 0 0 0,-1 2 0 0 0,0-1 0 0 0,5 8-11 0 0,-11-13 25 0 0,-1-1 0 0 0,0 0 0 0 0,0 1 0 0 0,0-1 0 0 0,0 1 0 0 0,0-1 0 0 0,-1 1 0 0 0,1 0 0 0 0,-1 0 0 0 0,0 0 0 0 0,0 0 0 0 0,-1 0 0 0 0,1 0 0 0 0,-1 0 0 0 0,0 0 0 0 0,0 0 0 0 0,0 0 0 0 0,-1 0 0 0 0,1 0 0 0 0,-1 0-25 0 0,-2 0 52 0 0,0 0 1 0 0,-1-1-1 0 0,0 1 0 0 0,1-1 0 0 0,-1 0 0 0 0,0 0 0 0 0,-1 0 0 0 0,1-1 0 0 0,0 1 1 0 0,-1-1-1 0 0,1 0 0 0 0,-1 0 0 0 0,0-1 0 0 0,0 1 0 0 0,-1-1-52 0 0,5 0 9 0 0,-131 9 269 0 0,95-11-278 0 0,-66-14-1636 0 0,101 15 1038 0 0,-7-3-1610 0 0,7 0-8447 0 0,2 2-1329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0 0 0,'0'0'311'0'0,"0"0"736"0"0,0 0 205 0 0,0 0 7 0 0,0 0-24 0 0,0 0-55 0 0,0 0-73 0 0,0 0-70 0 0,0 0-68 0 0,0 0-34 0 0,2 0 7888 0 0,0 0-4192 0 0,18 0-3114 0 0,232-32 401 0 0,-116 9-1470 0 0,-19 9 381 0 0,-117 14-854 0 0,-60 25-8899 0 0,38-14-1384 0 0,17-7 1067 0 0</inkml:trace>
  <inkml:trace contextRef="#ctx0" brushRef="#br0" timeOffset="421.127">105 192 2593 0 0,'0'0'2375'0'0,"0"0"-531"0"0,0 0-301 0 0,0 0-31 0 0,0 0 27 0 0,0 0-84 0 0,0 0-245 0 0,0 0-292 0 0,0 0-216 0 0,0 0-64 0 0,0 0 25 0 0,0 0 57 0 0,0 0 24 0 0,3 1-21 0 0,36 7 4673 0 0,29-20-3915 0 0,-32 4-863 0 0,149-22 375 0 0,-122 23-893 0 0,-63 7-110 0 0,0 0-10 0 0,0 0-26 0 0,0 0-20 0 0,0 0-37 0 0,0 0-57 0 0,0 16-3478 0 0,0-10-6955 0 0,0-2-1850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27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1 341 5993 0 0,'0'0'2107'0'0,"0"0"-489"0"0,0 0-294 0 0,0 0 71 0 0,0 0 136 0 0,0 0 18 0 0,0 0-168 0 0,0 0-244 0 0,0 0-101 0 0,0 0 69 0 0,0 0 69 0 0,9 0 6 0 0,114-9 2216 0 0,62-8-1570 0 0,0 7 0 0 0,50 9-1826 0 0,-192 1 83 0 0,-43 0-91 0 0,0 0-1 0 0,0 0 18 0 0,0 0 7 0 0,0 0 19 0 0,0 0-21 0 0,-1-2-282 0 0,-1 0 0 0 0,0 0-1 0 0,0 1 1 0 0,0-1 0 0 0,0 1-1 0 0,0-1 1 0 0,-1 1 0 0 0,1-1 0 0 0,0 1-1 0 0,-1 0 1 0 0,1 0 0 0 0,-1 0-1 0 0,1 1 1 0 0,-1-1 0 0 0,1 1-1 0 0,-1-1 1 0 0,0 1 0 0 0,1 0-1 0 0,-1 0 1 0 0,1 0 0 0 0,-1 0-1 0 0,0 0 1 0 0,1 1 0 0 0,-1-1 0 0 0,-2 2 268 0 0,-3-2-1034 0 0,-42 7-6738 0 0,19 4-1143 0 0,19-4 3625 0 0</inkml:trace>
  <inkml:trace contextRef="#ctx0" brushRef="#br0" timeOffset="388.727">200 481 3849 0 0,'0'0'3070'0'0,"0"0"-130"0"0,0 0-150 0 0,0 0-242 0 0,0 0-471 0 0,0 0-514 0 0,0 0-418 0 0,0 0-287 0 0,0 0-176 0 0,0 0-117 0 0,0 0-87 0 0,0 0-86 0 0,0 0-57 0 0,-2 2-51 0 0,1-2-242 0 0,1 1 0 0 0,0 0 0 0 0,0 0 0 0 0,0 0 0 0 0,0-1 0 0 0,0 1 0 0 0,0 0 0 0 0,0 0 0 0 0,0 0 0 0 0,0-1 0 0 0,0 1 0 0 0,0 0 0 0 0,0 0 0 0 0,0 0 0 0 0,1-1 0 0 0,-1 1 0 0 0,0 0 0 0 0,1 0 0 0 0,-1-1 0 0 0,0 1 0 0 0,1 0 0 0 0,-1-1 0 0 0,1 1 0 0 0,-1 0 0 0 0,1-1 0 0 0,0 1 0 0 0,-1-1 0 0 0,1 1 0 0 0,-1-1 0 0 0,1 1 0 0 0,0-1 0 0 0,-1 1 0 0 0,1-1 0 0 0,0 0 0 0 0,0 1 1 0 0,-1-1-1 0 0,1 0 0 0 0,0 0 0 0 0,0 0 0 0 0,0 1 0 0 0,-1-1 0 0 0,1 0 0 0 0,0 0 0 0 0,0 0 0 0 0,0 0 0 0 0,-1 0 0 0 0,1-1 0 0 0,0 1 0 0 0,0 0 0 0 0,0 0 0 0 0,0 0-42 0 0,37 6 360 0 0,1-1 0 0 0,0-1-1 0 0,0-2 1 0 0,1-3 0 0 0,-1 0 0 0 0,0-3 0 0 0,0-1 0 0 0,33-9-360 0 0,-4 3 236 0 0,-2 1-96 0 0,-65 9-136 0 0,-1 0-7616 0 0,2-5 326 0 0,-2 2-1305 0 0</inkml:trace>
  <inkml:trace contextRef="#ctx0" brushRef="#br0" timeOffset="1070.508">533 13 2320 0 0,'0'0'2556'0'0,"0"0"-225"0"0,0 0-95 0 0,0 0-26 0 0,0 0-129 0 0,0 0-254 0 0,0 0-298 0 0,0 0-282 0 0,0 0-207 0 0,0 0-122 0 0,0 0-88 0 0,0 0-93 0 0,0 0-94 0 0,-5-2-114 0 0,-12-8-102 0 0,19 22 1615 0 0,8 2-1775 0 0,1 0 0 0 0,1 0 0 0 0,0-2 0 0 0,1 0 1 0 0,0 0-1 0 0,1-1 0 0 0,0 0 0 0 0,1-2 0 0 0,0 1 0 0 0,0-2 0 0 0,8 3-267 0 0,-14-6 81 0 0,211 128 530 0 0,-139-79-466 0 0,-65-38-158 0 0,-16-16 14 0 0,0 0 26 0 0,0 0-4 0 0,-21 19 601 0 0,-89 89-460 0 0,-245 166-56 0 0,254-189-67 0 0,102-83-68 0 0,0-1 1 0 0,0 0-1 0 0,-1 0 0 0 0,1 0 1 0 0,0 0-1 0 0,0 0 0 0 0,0 0 0 0 0,0 0 1 0 0,1 0-1 0 0,-1 0 0 0 0,0-1 1 0 0,0 1-1 0 0,0 0 0 0 0,1-1 0 0 0,-1 1 1 0 0,0-1-1 0 0,1 1 0 0 0,-1-1 1 0 0,0 0-1 0 0,1 1 0 0 0,-1-1 0 0 0,1 0 1 0 0,-1 0-1 0 0,1 0 0 0 0,-1 0 1 0 0,0 0-1 0 0,1 0 0 0 0,-1-1 0 0 0,1 1 1 0 0,-1 0-1 0 0,1-1 27 0 0,23-6-1485 0 0,-15 0-1793 0 0,-4 2-832 0 0,1-2-8520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3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4 228 0 0 0,'0'0'1236'0'0,"0"0"95"0"0,0 0 94 0 0,0 0 75 0 0,0 0 19 0 0,0 0-39 0 0,-3-13 12796 0 0,2 8-14800 0 0,4-2 678 0 0,0 0 0 0 0,0 0 0 0 0,0 1 0 0 0,1-1 0 0 0,0 1 0 0 0,0 0 0 0 0,1 0 0 0 0,0 0 0 0 0,0 0 0 0 0,0 1 0 0 0,1 0 0 0 0,0 0 0 0 0,0 1 0 0 0,0-1 0 0 0,0 1 0 0 0,1 0 0 0 0,-1 1 0 0 0,1 0 0 0 0,3-1-154 0 0,-7 2 11 0 0,-1 0-1 0 0,1 1 1 0 0,0-1-1 0 0,0 1 0 0 0,0-1 1 0 0,0 1-1 0 0,0 0 1 0 0,1 0-1 0 0,-1 1 0 0 0,0-1 1 0 0,0 1-1 0 0,1-1 1 0 0,-1 1-1 0 0,0 0 1 0 0,0 0-1 0 0,1 1 0 0 0,-1-1 1 0 0,0 1-1 0 0,0-1 1 0 0,1 1-1 0 0,-1 0 0 0 0,0 0 1 0 0,0 1-1 0 0,0-1 1 0 0,0 1-1 0 0,0-1 0 0 0,-1 1 1 0 0,1 0-1 0 0,0 0 1 0 0,-1 0-1 0 0,1 1-10 0 0,3 8 18 0 0,0 0-1 0 0,-1 1 1 0 0,0-1-1 0 0,-1 1 1 0 0,0 0 0 0 0,-1 1-1 0 0,0-1 1 0 0,-1 1-1 0 0,-1-1 1 0 0,0 1 0 0 0,0-1-1 0 0,-1 1 1 0 0,-1 0-1 0 0,0-1 1 0 0,-1 2-18 0 0,1 0 22 0 0,-2 11 6 0 0,-1 1 1 0 0,-1 0-1 0 0,-1-1 1 0 0,-2 0-1 0 0,0 0 1 0 0,-2-1 0 0 0,-1 2-29 0 0,-31 32 198 0 0,30-87 617 0 0,13 12-804 0 0,1-1-1 0 0,1 1 1 0 0,1 0 0 0 0,0 0-1 0 0,1 1 1 0 0,1 0 0 0 0,0-1-1 0 0,2 2 1 0 0,-1-1 0 0 0,2 1-1 0 0,0 0 1 0 0,1 1 0 0 0,1 0 0 0 0,0 0-11 0 0,-8 11 1 0 0,21-30 6 0 0,2 1 1 0 0,1 2 0 0 0,2 1-1 0 0,31-25-7 0 0,-52 47-4 0 0,1-2 13 0 0,1 1 0 0 0,0 0-1 0 0,1 1 1 0 0,-1 0 0 0 0,1 0-1 0 0,0 1 1 0 0,1 1 0 0 0,10-4-9 0 0,-20 8-1 0 0,-1 1 1 0 0,1 0-1 0 0,0-1 1 0 0,0 1-1 0 0,0 0 1 0 0,0 0-1 0 0,0 0 1 0 0,-1 1-1 0 0,1-1 1 0 0,0 0-1 0 0,0 1 1 0 0,0-1-1 0 0,0 1 0 0 0,-1-1 1 0 0,1 1-1 0 0,0 0 1 0 0,-1 0-1 0 0,1 0 1 0 0,0 0-1 0 0,-1 0 1 0 0,0 0-1 0 0,1 0 1 0 0,-1 1-1 0 0,1-1 1 0 0,-1 0-1 0 0,0 1 1 0 0,0-1-1 0 0,0 1 1 0 0,0 0-1 0 0,0-1 1 0 0,0 1-1 0 0,0 0 0 0 0,-1-1 1 0 0,1 1-1 0 0,-1 0 1 0 0,1 0-1 0 0,-1 0 1 0 0,1 1 0 0 0,5 80 35 0 0,-6-71-41 0 0,-2 24 21 0 0,-2 0 1 0 0,-2 0-1 0 0,-1-1 0 0 0,-10 31-15 0 0,5-21-37 0 0,99-134 17 0 0,94-99 19 0 0,-111 127 15 0 0,-70 61-16 0 0,0 0 0 0 0,0 0-1 0 0,0 1 1 0 0,0-1-1 0 0,0 0 1 0 0,0 0-1 0 0,0 0 1 0 0,1 1-1 0 0,-1-1 1 0 0,0 0-1 0 0,0 0 1 0 0,0 1 0 0 0,0-1-1 0 0,0 0 1 0 0,1 0-1 0 0,-1 0 1 0 0,0 0-1 0 0,0 1 1 0 0,0-1-1 0 0,1 0 1 0 0,-1 0-1 0 0,0 0 1 0 0,0 0 0 0 0,1 0-1 0 0,-1 0 1 0 0,0 0-1 0 0,0 0 1 0 0,0 1-1 0 0,1-1 1 0 0,-1 0-1 0 0,0 0 1 0 0,0 0-1 0 0,1 0 1 0 0,-1 0 0 0 0,0 0-1 0 0,0 0 1 0 0,1 0-1 0 0,-1-1 1 0 0,0 1-1 0 0,0 0 1 0 0,1 0-1 0 0,-1 0 1 0 0,0 0-1 0 0,1 0 3 0 0,-3 7 7 0 0,-28 98 16 0 0,-10 73 59 0 0,34 9-110 0 0,-17-147-772 0 0,10-34-3263 0 0,-3-4-5447 0 0,11-2-2373 0 0</inkml:trace>
  <inkml:trace contextRef="#ctx0" brushRef="#br0" timeOffset="528.053">991 497 6521 0 0,'0'0'4008'0'0,"0"0"-2358"0"0,0 0-1126 0 0,0 0-91 0 0,0 0 230 0 0,0 0 369 0 0,0 0 170 0 0,0 0-69 0 0,0 0-174 0 0,0 0-331 0 0,0 0-180 0 0,0 0-37 0 0,0 16-5 0 0,1 47-13 0 0,-1-56-290 0 0,-1 0-1 0 0,1 0 1 0 0,-1-1-1 0 0,0 1 1 0 0,-1 0 0 0 0,0 0-1 0 0,0-1 1 0 0,0 1-1 0 0,-1-1 1 0 0,0 1-1 0 0,0-1 1 0 0,-1 0 0 0 0,0 1-103 0 0,-3 5 154 0 0,-71 88 677 0 0,77-100-786 0 0,1 0-1 0 0,-1 0 1 0 0,0 0-1 0 0,1 0 0 0 0,-1 0 1 0 0,1 0-1 0 0,-1 0 1 0 0,0 0-1 0 0,1 0 1 0 0,-1 0-1 0 0,1 0 1 0 0,-1 0-1 0 0,0 0 1 0 0,1 0-1 0 0,-1-1 0 0 0,1 1 1 0 0,-1 0-1 0 0,0 0 1 0 0,1-1-1 0 0,-1 1 1 0 0,1-1-1 0 0,-1 1 1 0 0,1 0-1 0 0,-1-1 1 0 0,1 1-1 0 0,0-1 0 0 0,-1 1 1 0 0,1-1-1 0 0,-1 1 1 0 0,1-1-1 0 0,0 1 1 0 0,0-1-1 0 0,-1 1 1 0 0,1-1-1 0 0,0 0 1 0 0,0 1-1 0 0,0-1 1 0 0,-1 1-1 0 0,1-1 0 0 0,0 0 1 0 0,0 1-1 0 0,0-1 1 0 0,0 1-1 0 0,0-1 1 0 0,0 0-1 0 0,0 1 1 0 0,1-1-1 0 0,-1 0 1 0 0,0 1-1 0 0,0-1 0 0 0,0 1 1 0 0,1-1-45 0 0,0-43 446 0 0,4 28-316 0 0,0 1 0 0 0,2-1 0 0 0,0 2 1 0 0,0-1-1 0 0,2 1 0 0 0,0 0 0 0 0,0 0 0 0 0,8-8-130 0 0,-12 16 19 0 0,17-21 45 0 0,1 1-1 0 0,1 0 1 0 0,2 2 0 0 0,0 1-1 0 0,2 1 1 0 0,0 1-1 0 0,2 2 1 0 0,0 1-1 0 0,11-4-63 0 0,54 3 194 0 0,-92 21-186 0 0,-1 0-1 0 0,1 0 1 0 0,-1 0 0 0 0,1 0-1 0 0,-1 0 1 0 0,0 1 0 0 0,0-1-1 0 0,0 1 1 0 0,0 0 0 0 0,0-1-1 0 0,-1 1 1 0 0,1 0 0 0 0,-1 0-1 0 0,1 0 1 0 0,-1 0 0 0 0,0 0-1 0 0,-1 0 1 0 0,1 1 0 0 0,0-1-1 0 0,-1 0 1 0 0,0 0 0 0 0,1 1-1 0 0,-1-1 1 0 0,-1 0 0 0 0,1 0-1 0 0,0 1 1 0 0,-1-1 0 0 0,0 0-1 0 0,0 0 1 0 0,0 0 0 0 0,0 0 0 0 0,0 0-1 0 0,-1 2-7 0 0,-5 6 23 0 0,0 0 0 0 0,0 0 0 0 0,-1 0 0 0 0,-1-1 0 0 0,0-1-1 0 0,0 1 1 0 0,-1-1 0 0 0,0-1 0 0 0,0 0 0 0 0,-1 0 0 0 0,0-1 0 0 0,0-1-1 0 0,-1 0 1 0 0,0 0 0 0 0,0-1 0 0 0,0-1 0 0 0,-1 0 0 0 0,0 0 0 0 0,0-2-1 0 0,1 1 1 0 0,-3-1-23 0 0,11-2-24 0 0,-1 1 0 0 0,1-1 0 0 0,0 0-1 0 0,-1 0 1 0 0,1 0 0 0 0,0 0-1 0 0,-1-1 1 0 0,1 0 0 0 0,0 0 0 0 0,0 0-1 0 0,0 0 1 0 0,-1-1 0 0 0,1 1 0 0 0,1-1-1 0 0,-1 0 1 0 0,0 0 0 0 0,0-1 0 0 0,-2-1 24 0 0,4 2-141 0 0,1 0 1 0 0,-1 0 0 0 0,1-1-1 0 0,0 1 1 0 0,0 0 0 0 0,-1 0-1 0 0,2-1 1 0 0,-1 1 0 0 0,0-1 0 0 0,0 1-1 0 0,1-1 1 0 0,-1 1 0 0 0,1-1-1 0 0,0 1 1 0 0,0-1 0 0 0,0 1-1 0 0,0-1 1 0 0,0 1 0 0 0,0-1 0 0 0,1 1-1 0 0,0-1 1 0 0,0 0 140 0 0,22-34-4888 0 0,-14 26 113 0 0,0-1-6765 0 0</inkml:trace>
  <inkml:trace contextRef="#ctx0" brushRef="#br0" timeOffset="1201.639">1443 133 5049 0 0,'0'0'3366'0'0,"0"0"-916"0"0,0 0-519 0 0,0 0-141 0 0,0 0-99 0 0,0 0-236 0 0,0 0-262 0 0,0 0-303 0 0,0 0-257 0 0,0 0-109 0 0,0 0 50 0 0,0 0 42 0 0,0 0 27 0 0,9 5-30 0 0,-1-1-485 0 0,-1 0 0 0 0,1 1 0 0 0,-1 1 0 0 0,-1-1 0 0 0,1 1 1 0 0,-1 0-1 0 0,0 0 0 0 0,0 1 0 0 0,-1 0 0 0 0,1 0 0 0 0,-2 0 0 0 0,1 1 0 0 0,-1-1 0 0 0,0 1 0 0 0,-1 1-128 0 0,8 22 128 0 0,-1 0 0 0 0,-2 1 0 0 0,-1 0 0 0 0,-2 1 0 0 0,-1 0 0 0 0,0 21-128 0 0,-1-10 69 0 0,-3-44-43 0 0,0 0 18 0 0,13-59 1720 0 0,-5 28-1733 0 0,0 0 1 0 0,2 1-1 0 0,2 0 1 0 0,1 0-1 0 0,1 2 1 0 0,1-1-1 0 0,1 2 0 0 0,2 0 1 0 0,4-3-32 0 0,49-85-72 0 0,-46 53-126 0 0,-25 61 122 0 0,0 1-66 0 0,0 0-104 0 0,0 0-139 0 0,0 0-197 0 0,-4 6-1417 0 0,-2 5-1 0 0,0-2-2887 0 0,2-2-6802 0 0</inkml:trace>
  <inkml:trace contextRef="#ctx0" brushRef="#br0" timeOffset="1840.581">1867 453 5161 0 0,'0'0'3522'0'0,"0"0"-2068"0"0,0 0-775 0 0,0 0 304 0 0,0 0 457 0 0,0 0 240 0 0,0 0-114 0 0,0 0-393 0 0,0 0-332 0 0,0 0-172 0 0,0 0-83 0 0,0 0-70 0 0,-2 23-84 0 0,-9 106 188 0 0,8-108-453 0 0,-1 0-1 0 0,-1-1 1 0 0,-1 0 0 0 0,0 0-1 0 0,-2 0 1 0 0,0-1 0 0 0,-5 8-167 0 0,12-27 42 0 0,1-1-1 0 0,0 1 1 0 0,-1 0 0 0 0,1-1-1 0 0,-1 1 1 0 0,1-1 0 0 0,0 1 0 0 0,-1 0-1 0 0,1-1 1 0 0,-1 1 0 0 0,1 0 0 0 0,-1 0-1 0 0,1-1 1 0 0,-1 1 0 0 0,1 0-1 0 0,-1 0 1 0 0,0 0 0 0 0,1 0 0 0 0,-1 0-1 0 0,1 0 1 0 0,-1-1 0 0 0,1 1-1 0 0,-1 0 1 0 0,1 1 0 0 0,-1-1 0 0 0,0 0-1 0 0,1 0 1 0 0,-1 0 0 0 0,1 0 0 0 0,-1 0-1 0 0,1 0 1 0 0,-1 1 0 0 0,1-1-1 0 0,-1 0 1 0 0,1 1 0 0 0,-1-1 0 0 0,1 0-1 0 0,-1 1 1 0 0,1-1 0 0 0,0 0 0 0 0,-1 1-1 0 0,1-1 1 0 0,0 1 0 0 0,-1-1-1 0 0,1 0 1 0 0,0 1 0 0 0,-1-1 0 0 0,1 1-1 0 0,0-1 1 0 0,0 1 0 0 0,-1 0 0 0 0,1-1-1 0 0,0 1 1 0 0,0-1 0 0 0,0 1-1 0 0,0-1 1 0 0,0 1 0 0 0,0 0-42 0 0,-4-53 1155 0 0,7 35-1098 0 0,0-1-1 0 0,1 1 0 0 0,1 0 1 0 0,1 0-1 0 0,0 0 1 0 0,1 1-1 0 0,1 0 0 0 0,0 0 1 0 0,1 1-1 0 0,1 0 1 0 0,0 0-1 0 0,2 2 0 0 0,-1-1 1 0 0,1 1-1 0 0,1 1 1 0 0,0 0-1 0 0,11-7-56 0 0,-15 12 4 0 0,-1 0-1 0 0,1 0 1 0 0,0 1-1 0 0,0 0 1 0 0,1 1-1 0 0,-1 0 1 0 0,1 1 0 0 0,0 0-1 0 0,1 0 1 0 0,-1 1-1 0 0,1 0 1 0 0,0 1-1 0 0,-1 0 1 0 0,1 1-1 0 0,1 0-3 0 0,-10 1-1 0 0,0 0-1 0 0,0-1 0 0 0,0 1 0 0 0,0 0 0 0 0,0 0 0 0 0,0 1 0 0 0,0-1 0 0 0,0 0 0 0 0,0 1 0 0 0,0-1 0 0 0,0 1 0 0 0,0 0 0 0 0,0-1 0 0 0,0 1 0 0 0,-1 0 0 0 0,1 0 1 0 0,0 0-1 0 0,-1 0 0 0 0,1 1 0 0 0,0-1 0 0 0,-1 0 0 0 0,0 1 0 0 0,1-1 0 0 0,-1 1 0 0 0,0-1 0 0 0,0 1 0 0 0,0 0 0 0 0,0 0 0 0 0,0-1 0 0 0,0 1 0 0 0,0 0 0 0 0,0 0 1 0 0,-1 0-1 0 0,1 0 0 0 0,-1 0 0 0 0,0 0 0 0 0,1 0 0 0 0,-1 0 0 0 0,0 0 0 0 0,0 0 0 0 0,0 0 0 0 0,-1 1 2 0 0,1 3 9 0 0,0-1-1 0 0,0 1 1 0 0,-1 0-1 0 0,1-1 1 0 0,-2 1-1 0 0,1-1 1 0 0,0 0-1 0 0,-1 1 1 0 0,0-1-1 0 0,0 0 1 0 0,-1 0-1 0 0,0 0 1 0 0,0 0-1 0 0,0-1 1 0 0,0 1-1 0 0,0-1 1 0 0,-1 1-1 0 0,0-1 1 0 0,0 0-1 0 0,0-1 1 0 0,-5 4-9 0 0,2-1 0 0 0,-1-1 0 0 0,0 1 0 0 0,0-1 0 0 0,0-1 0 0 0,-1 1 0 0 0,0-1 0 0 0,0-1 0 0 0,0 0 0 0 0,0 0 0 0 0,0-1 0 0 0,-1 0 0 0 0,1 0 0 0 0,-1-1 0 0 0,1-1 0 0 0,-1 1 0 0 0,1-2 0 0 0,-9 0 0 0 0,16 1-68 0 0,0-1 0 0 0,0 1 0 0 0,0 0 0 0 0,0-1 0 0 0,0 0 0 0 0,0 1 0 0 0,1-1 0 0 0,-1 0 1 0 0,0 0-1 0 0,0 0 0 0 0,0 0 0 0 0,1 0 0 0 0,-1-1 0 0 0,1 1 0 0 0,-1 0 0 0 0,1-1 0 0 0,0 1 0 0 0,-1-1 0 0 0,1 0 0 0 0,0 1 1 0 0,0-1-1 0 0,0 0 0 0 0,0 0 0 0 0,0 0 0 0 0,0 0 0 0 0,1 1 0 0 0,-1-1 0 0 0,1 0 0 0 0,-1 0 0 0 0,1 0 0 0 0,0-1 68 0 0,2-18-3911 0 0,8 1-3784 0 0,-6 13-3535 0 0</inkml:trace>
  <inkml:trace contextRef="#ctx0" brushRef="#br0" timeOffset="3451.366">2246 527 0 0 0,'0'0'1276'0'0,"0"0"405"0"0,0 0 143 0 0,0 0 126 0 0,0 0 26 0 0,0 0-201 0 0,0 0-309 0 0,0 0-271 0 0,0 0-160 0 0,0 0-32 0 0,0 0-3 0 0,0 0-43 0 0,0 0-100 0 0,15 4 1680 0 0,-1 60 252 0 0,-15-49-2719 0 0,-1 0 1 0 0,-1 0-1 0 0,0 0 1 0 0,-1 0-1 0 0,0-1 0 0 0,-1 0 1 0 0,-1 0-1 0 0,0 0 0 0 0,-3 4-70 0 0,-17 33-380 0 0,16-48-4619 0 0,3-12-7369 0 0,7 8 6161 0 0</inkml:trace>
  <inkml:trace contextRef="#ctx0" brushRef="#br0" timeOffset="3998.498">2209 527 912 0 0,'0'0'2545'0'0,"0"0"-331"0"0,0 0-125 0 0,0 0-36 0 0,0 0-145 0 0,0 0-313 0 0,0 0-357 0 0,0 0-283 0 0,0 0-149 0 0,0 0-61 0 0,0 0-48 0 0,0 0-46 0 0,40 0 3719 0 0,22 0-688 0 0,85 0-3472 0 0,-162 1-1876 0 0,-5 1-4582 0 0,6 1-5547 0 0,11-2 4834 0 0</inkml:trace>
  <inkml:trace contextRef="#ctx0" brushRef="#br0" timeOffset="4344.06">2195 652 0 0 0,'0'0'604'0'0,"0"0"495"0"0,0 0 93 0 0,0 0-126 0 0,0 0-118 0 0,0 0 27 0 0,0 0 199 0 0,0 0 294 0 0,0 0 204 0 0,0 0 30 0 0,0 0-127 0 0,20 10 6324 0 0,88 1-3165 0 0,-52-9-4372 0 0,-28-3-4028 0 0,-25-1-2307 0 0,-1 1 724 0 0,1 0-6333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0,'0'0'1358'0'0,"0"0"1003"0"0,0 0 153 0 0,0 0-336 0 0,0 0-391 0 0,0 0-270 0 0,0 0-152 0 0,0 0-73 0 0,0 0-50 0 0,0 0-79 0 0,0 0-111 0 0,0 0 4927 0 0,0 0-5567 0 0,7 0 3452 0 0,8 0-2786 0 0,134-22-698 0 0,122-3 23 0 0,-233 25-347 0 0,-37 0-41 0 0,-1 0 7 0 0,0 0 4 0 0,0 0 0 0 0,0 0-12 0 0,0 0 3 0 0,0 0 11 0 0,0 0 0 0 0,-25 0-2231 0 0,2 9-545 0 0,12-4-1158 0 0,1-2-5379 0 0,7-2-2750 0 0</inkml:trace>
  <inkml:trace contextRef="#ctx0" brushRef="#br0" timeOffset="896.839">620 527 1024 0 0,'0'0'2866'0'0,"0"0"-631"0"0,0 0-242 0 0,0 0 73 0 0,0 0 74 0 0,0 0-157 0 0,0 0-319 0 0,0 0-351 0 0,0 0-244 0 0,0 0-119 0 0,0 0-38 0 0,0 0 2 0 0,0 0-8 0 0,8 3 3162 0 0,17-72-2282 0 0,-16 44-1729 0 0,2-1 1 0 0,0 1 0 0 0,2 1 0 0 0,1 0 0 0 0,1 1-1 0 0,1 1 1 0 0,1 0 0 0 0,0 1 0 0 0,2 1 0 0 0,1 1-1 0 0,0 0 1 0 0,10-6-58 0 0,-8 10 9 0 0,1 0 1 0 0,1 1-1 0 0,0 1 0 0 0,0 2 1 0 0,1 0-1 0 0,21-5-9 0 0,-25 64-165 0 0,-12 110 199 0 0,14-63-146 0 0,-4-103 20 0 0,55-67 110 0 0,4 3-1 0 0,75-52-17 0 0,-148 120-3 0 0,0 0-1 0 0,0 0 0 0 0,0 1 1 0 0,0 0-1 0 0,1 0 1 0 0,-1 0-1 0 0,1 0 1 0 0,0 1-1 0 0,0 0 1 0 0,-1 1-1 0 0,1-1 1 0 0,1 1-1 0 0,-1 0 1 0 0,0 1-1 0 0,0-1 1 0 0,0 1-1 0 0,3 0 4 0 0,-6 4-1 0 0,-1-1 1 0 0,0 1-1 0 0,0-1 0 0 0,0 1 0 0 0,0-1 1 0 0,-1 1-1 0 0,1 0 0 0 0,-1 0 0 0 0,0 0 1 0 0,0 0-1 0 0,0 0 0 0 0,-1 0 0 0 0,0 0 1 0 0,1 0-1 0 0,-1 0 0 0 0,-1 4 1 0 0,-3 168 620 0 0,2-89-1539 0 0,1 0-4802 0 0,1-86 457 0 0,0-1-6565 0 0</inkml:trace>
  <inkml:trace contextRef="#ctx0" brushRef="#br0" timeOffset="1400.511">1746 380 5513 0 0,'0'0'4152'0'0,"0"0"-1597"0"0,0 0-620 0 0,0 0-137 0 0,0 0-145 0 0,0 0-291 0 0,0 0-347 0 0,0 0-312 0 0,0 0-226 0 0,-3 31-123 0 0,-9 97-97 0 0,6-29 239 0 0,6-96-456 0 0,-1-1 1 0 0,0 1-1 0 0,0 0 0 0 0,1-1 0 0 0,-2 1 0 0 0,1-1 1 0 0,0 0-1 0 0,0 1 0 0 0,-1-1 0 0 0,0 0 0 0 0,1 0 1 0 0,-1 0-1 0 0,0 0 0 0 0,0 0 0 0 0,0 0 1 0 0,0-1-1 0 0,0 1 0 0 0,0 0 0 0 0,-1-1 0 0 0,1 0 1 0 0,0 0-1 0 0,-1 1 0 0 0,1-1 0 0 0,-1-1 1 0 0,1 1-1 0 0,-1 0 0 0 0,0-1 0 0 0,1 1 0 0 0,-1-1 1 0 0,0 0-1 0 0,1 0 0 0 0,-3 0-40 0 0,-10-42 834 0 0,16 30-736 0 0,0 0-1 0 0,1 0 1 0 0,1 0 0 0 0,0 1 0 0 0,0-1 0 0 0,1 1 0 0 0,1-1 0 0 0,0 1 0 0 0,0 1 0 0 0,1-1 0 0 0,0 1 0 0 0,1 0 0 0 0,5-6-98 0 0,6-9 63 0 0,1 0-1 0 0,1 1 1 0 0,1 1-1 0 0,1 1 1 0 0,1 1-1 0 0,1 1 1 0 0,1 1 0 0 0,1 1-1 0 0,0 2 1 0 0,23-11-63 0 0,-41 23 30 0 0,0 1 0 0 0,0 0-1 0 0,1 0 1 0 0,0 1 0 0 0,-1 0 0 0 0,1 0 0 0 0,0 1 0 0 0,0 0 0 0 0,0 1 0 0 0,-1 0 0 0 0,1 0 0 0 0,0 1 0 0 0,1 0-30 0 0,-6 2 19 0 0,0-1-1 0 0,0 1 1 0 0,-1 0 0 0 0,1 0 0 0 0,-1 1-1 0 0,1-1 1 0 0,-1 1 0 0 0,0-1-1 0 0,-1 1 1 0 0,1 0 0 0 0,-1 0 0 0 0,0 0-1 0 0,1 0 1 0 0,-2 1 0 0 0,1-1-1 0 0,0 0 1 0 0,-1 1 0 0 0,0-1 0 0 0,0 1-1 0 0,-1 0 1 0 0,1-1 0 0 0,-1 1-1 0 0,0 0 1 0 0,0-1 0 0 0,0 1 0 0 0,-1 0-1 0 0,1-1 1 0 0,-1 1 0 0 0,-1-1-1 0 0,1 1 1 0 0,-1 0-19 0 0,1-1 14 0 0,0-1-1 0 0,0 1 1 0 0,0 0 0 0 0,0-1-1 0 0,-1 0 1 0 0,0 1-1 0 0,0-1 1 0 0,0 0 0 0 0,0 0-1 0 0,0 0 1 0 0,0 0-1 0 0,-1 0 1 0 0,0 0-1 0 0,1-1 1 0 0,-1 1 0 0 0,0-1-1 0 0,0 0 1 0 0,-1 0-1 0 0,1 0 1 0 0,0 0 0 0 0,-1-1-1 0 0,1 1 1 0 0,-1-1-1 0 0,1 0 1 0 0,-1 0 0 0 0,-2 0-14 0 0,-101 9-133 0 0,100-10 99 0 0,-64-16-1261 0 0,53 1-2107 0 0,2-5-4309 0 0,13 12-4230 0 0</inkml:trace>
  <inkml:trace contextRef="#ctx0" brushRef="#br0" timeOffset="2126.825">2254 96 7314 0 0,'0'0'2467'0'0,"0"0"-513"0"0,0 0-317 0 0,0 0-150 0 0,0 0-127 0 0,0 0-207 0 0,0 0-206 0 0,0 0-177 0 0,0 0-3 0 0,0 0 61 0 0,0 0 46 0 0,0 0-18 0 0,0 0-138 0 0,11 5-124 0 0,2 1-349 0 0,1 1-1 0 0,-1 0 1 0 0,0 1-1 0 0,-1 1 1 0 0,0 0-1 0 0,0 1 1 0 0,-1 0-1 0 0,0 0 0 0 0,0 1 1 0 0,-1 1-245 0 0,0 4 97 0 0,0 0 0 0 0,-1 1 0 0 0,-1 0 0 0 0,0 1 0 0 0,-1-1 0 0 0,-1 1 0 0 0,-1 1 0 0 0,-1-1 0 0 0,0 1 0 0 0,-1 0 0 0 0,-1 7-97 0 0,11 25 103 0 0,10-73 1581 0 0,89-193-1264 0 0,4 9-316 0 0,-103 179-188 0 0,-13 27-1 0 0,0 0-31 0 0,0 0-68 0 0,0 0-62 0 0,0 0-113 0 0,0 0-170 0 0,0 16-4367 0 0,0-10-3832 0 0,0-3-3578 0 0</inkml:trace>
  <inkml:trace contextRef="#ctx0" brushRef="#br0" timeOffset="2811.967">2816 372 9058 0 0,'0'0'2011'0'0,"0"0"-433"0"0,0 0-70 0 0,0 0 87 0 0,0 0-83 0 0,0 0-297 0 0,0 0-397 0 0,0 0-303 0 0,0 0 3 0 0,0 0 82 0 0,0 0 107 0 0,0 0 44 0 0,0 0-139 0 0,2 15-106 0 0,16 114 969 0 0,-15-119-1440 0 0,-1 1 0 0 0,0-1 0 0 0,-1 1 1 0 0,0-1-1 0 0,-1 1 0 0 0,0-1 0 0 0,-1 1 1 0 0,0 0-1 0 0,0-1 0 0 0,-1 0 0 0 0,0 1 0 0 0,-3 3-35 0 0,-29 47 102 0 0,18-93 1414 0 0,16 20-1468 0 0,0 0-1 0 0,1 1 1 0 0,0-1 0 0 0,0 1-1 0 0,2-1 1 0 0,-1 1 0 0 0,2-1-1 0 0,-1 1 1 0 0,2 0 0 0 0,-1 1-1 0 0,2-1 1 0 0,-1 1 0 0 0,1 0-1 0 0,1 0 1 0 0,6-8-48 0 0,0 2 11 0 0,0 0-1 0 0,1 1 1 0 0,1 0-1 0 0,0 1 1 0 0,1 1-1 0 0,0 0 1 0 0,1 1 0 0 0,1 1-1 0 0,0 0 1 0 0,0 2-1 0 0,1 0 1 0 0,0 1-1 0 0,0 1 1 0 0,1 1 0 0 0,10-2-11 0 0,-29 7-3 0 0,1 0 0 0 0,0 0 1 0 0,0 0-1 0 0,-1 1 0 0 0,1-1 0 0 0,0 1 1 0 0,0-1-1 0 0,0 1 0 0 0,0 0 1 0 0,0-1-1 0 0,0 1 0 0 0,0 0 1 0 0,0 0-1 0 0,0 1 0 0 0,0-1 1 0 0,-1 0-1 0 0,1 1 0 0 0,0-1 0 0 0,0 1 1 0 0,0-1-1 0 0,0 1 0 0 0,0 0 1 0 0,-1 0-1 0 0,1 0 0 0 0,0 0 1 0 0,-1 0-1 0 0,1 0 0 0 0,-1 0 0 0 0,1 1 1 0 0,-1-1-1 0 0,0 0 0 0 0,1 1 1 0 0,-1-1-1 0 0,0 1 0 0 0,0 0 1 0 0,0-1-1 0 0,0 1 0 0 0,0 0 1 0 0,-1 0-1 0 0,1-1 0 0 0,0 1 0 0 0,-1 0 1 0 0,1 0-1 0 0,-1 0 0 0 0,0 0 1 0 0,1 1 2 0 0,-2 1 6 0 0,0 0 0 0 0,1 0 0 0 0,-1 0 1 0 0,-1 0-1 0 0,1-1 0 0 0,0 1 0 0 0,-1 0 0 0 0,0-1 1 0 0,0 1-1 0 0,0-1 0 0 0,0 1 0 0 0,0-1 1 0 0,-1 0-1 0 0,0 0 0 0 0,1 0 0 0 0,-1-1 1 0 0,0 1-1 0 0,-1 0 0 0 0,1-1 0 0 0,0 0 1 0 0,-1 0-1 0 0,1 0 0 0 0,-1 0 0 0 0,1-1 0 0 0,-1 1 1 0 0,0-1-1 0 0,0 0 0 0 0,-3 1-6 0 0,-114 15-258 0 0,103-24-1440 0 0,17-7-7223 0 0,1 10 4742 0 0,0 0-7556 0 0</inkml:trace>
  <inkml:trace contextRef="#ctx0" brushRef="#br0" timeOffset="3475.763">3394 391 4665 0 0,'0'0'3241'0'0,"0"0"-665"0"0,0 0-406 0 0,0 0-211 0 0,0 0-211 0 0,0 0-302 0 0,0 0-351 0 0,0 0-288 0 0,0 0-195 0 0,0 0-105 0 0,0 0-104 0 0,0 0-81 0 0,1 2 8 0 0,4 122 2684 0 0,-28-34-2645 0 0,17-66-719 0 0,3-37-4608 0 0,3-3 1392 0 0,0 4-3646 0 0,0 8-1966 0 0</inkml:trace>
  <inkml:trace contextRef="#ctx0" brushRef="#br0" timeOffset="3698.039">3175 339 6249 0 0,'0'0'2932'0'0,"0"0"-1025"0"0,0 0-368 0 0,0 0 160 0 0,0 0 70 0 0,0 0-99 0 0,0 0-234 0 0,0 0-427 0 0,0 0-253 0 0,0 0-135 0 0,0 0-67 0 0,0 0-57 0 0,33 8-79 0 0,103 22-92 0 0,35-2-78 0 0,-151-24-1811 0 0,-19-4 595 0 0,-1 0-557 0 0,0 0-1340 0 0,-1 0-3268 0 0,0 0-4443 0 0</inkml:trace>
  <inkml:trace contextRef="#ctx0" brushRef="#br0" timeOffset="3929.946">3201 630 6817 0 0,'0'0'2854'0'0,"0"0"-488"0"0,0 0-260 0 0,0 0-207 0 0,0 0-332 0 0,0 0-268 0 0,0 0-188 0 0,0 0-119 0 0,0 0-114 0 0,0 0-155 0 0,0 0-163 0 0,0 0-184 0 0,25 9-147 0 0,81 25-88 0 0,-14-29-100 0 0,-71-9-83 0 0,54-15-1406 0 0,-45 10-3687 0 0,-18 8-4165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2">311 199,'34'-14,"49"-10,20-6,3 3,-8 0,-11 6,-10 6,-9 5,-7 5,-8-1,-9-1,-6 2,-6 1,-3 2,-2 1,-5 5,-7 7,-5 2</inkml:trace>
  <inkml:trace contextRef="#ctx0" brushRef="#br0" timeOffset="711.344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5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6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0 0 0,'0'0'2151'0'0,"0"0"-36"0"0,0 0 31 0 0,0 0 144 0 0,0 0 6 0 0,0 0-227 0 0,0 0-344 0 0,0 0-407 0 0,0 0-310 0 0,0 0-157 0 0,0 0-111 0 0,0 0-94 0 0,0 0-97 0 0,-3 0-75 0 0,-9 1-19 0 0,21 2 821 0 0,27 0 803 0 0,215-9 1462 0 0,-39 5-2841 0 0,-123 9-579 0 0,-67-1-336 0 0,-68-15-3933 0 0,20 8-1458 0 0,8 0-3905 0 0,10 0 441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7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0,'0'0'2575'0'0,"0"0"-680"0"0,0 0-286 0 0,0 0 36 0 0,0 0 64 0 0,0 0-132 0 0,0 0-274 0 0,0 0-314 0 0,0 0-212 0 0,0 0-48 0 0,0 0 30 0 0,0 0 37 0 0,8 6 8636 0 0,-5-5-8753 0 0,36 10 478 0 0,62-6-198 0 0,0-3 0 0 0,59-9-959 0 0,48 0 487 0 0,-208 7-474 0 0,0 0 7 0 0,0 0 4 0 0,0 0 25 0 0,0 0 5 0 0,0 0-8 0 0,0 0 12 0 0,-11 0 62 0 0,-3 0-3444 0 0,7 0 1184 0 0,2 0-3084 0 0,2 0-7146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5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0 96 0 0,'0'0'2203'0'0,"0"0"-128"0"0,0 0-73 0 0,0 0-31 0 0,0 0-93 0 0,0 0-186 0 0,0 0-227 0 0,0 0-244 0 0,0 0-161 0 0,0 0-111 0 0,0 0-61 0 0,-1 1 2009 0 0,-7 2-2125 0 0,-79 26-139 0 0,-82 11 1053 0 0,365-72-249 0 0,-94 29-1481 0 0,-61 2 1067 0 0,-98-1-757 0 0,-72 8-410 0 0,98 1-598 0 0,30-7 153 0 0,1 0-469 0 0,0 3-3149 0 0,1-2-4693 0 0,2-1-1630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02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437 446 0 0 0,'0'0'1790'0'0,"0"0"6"0"0,0 0-60 0 0,0 0-67 0 0,0 0-154 0 0,0 0-243 0 0,0 0-280 0 0,0 0-124 0 0,0 0-31 0 0,0 0-18 0 0,0 0-58 0 0,0 0-38 0 0,0 0-44 0 0,-7 2-19 0 0,-20 6-4 0 0,1 23 2243 0 0,-103 161-293 0 0,-102 83-1628 0 0,215-252-862 0 0,40-15 124 0 0,13-4-19 0 0,0-2 0 0 0,0-1 1 0 0,0-2-1 0 0,0-1 0 0 0,0-2 1 0 0,2-2-222 0 0,20-1 101 0 0,26-7 17 0 0,-59 10-236 0 0,-27-15 1293 0 0,-29-42-1012 0 0,1 2-101 0 0,4-2 0 0 0,2-1 0 0 0,2 0 0 0 0,2-7-62 0 0,6 21-41 0 0,13 48 1 0 0,0 28-6780 0 0,4-16-286 0 0,2-4-4530 0 0</inkml:trace>
  <inkml:trace contextRef="#ctx0" brushRef="#br0" timeOffset="729.015">754 421 1576 0 0,'0'0'2753'0'0,"0"0"-662"0"0,0 0-356 0 0,0 0 5 0 0,0 0 90 0 0,0 0-44 0 0,0 0-252 0 0,0 0-390 0 0,0 0-365 0 0,0 0-265 0 0,0 0-152 0 0,0 0-30 0 0,0 0 131 0 0,1 3 151 0 0,-1 11-296 0 0,0 1 0 0 0,0-1 0 0 0,-1 0 0 0 0,-1 0 0 0 0,0 0 0 0 0,-1 0 0 0 0,-1 0 0 0 0,0-1 0 0 0,-1 0 0 0 0,0 1 0 0 0,-1-2 0 0 0,-1 1 0 0 0,0-1 0 0 0,-1 2-318 0 0,-18 39 343 0 0,-14 32-104 0 0,-34 96-10 0 0,70-130-200 0 0,5-49-12 0 0,0 0 0 0 0,1 0 0 0 0,-1 0-1 0 0,1-1 1 0 0,0 1 0 0 0,-1 0 0 0 0,1-1-1 0 0,0 0 1 0 0,0 1 0 0 0,0-1 0 0 0,0 0-1 0 0,0 0 1 0 0,0 0 0 0 0,0 0 0 0 0,1 0-1 0 0,-1 0 1 0 0,0-1 0 0 0,0 1 0 0 0,1-1 0 0 0,-1 1-1 0 0,3-1-16 0 0,27 1 322 0 0,0-1 0 0 0,0-2-1 0 0,0-1 1 0 0,0-1 0 0 0,0-2-1 0 0,18-5-321 0 0,24-5 341 0 0,-59 13-150 0 0,-16 3-209 0 0,1 0-21 0 0,0 0-45 0 0,0 0-79 0 0,7-18-7520 0 0,-3 11 1951 0 0,-2 3-5756 0 0</inkml:trace>
  <inkml:trace contextRef="#ctx0" brushRef="#br0" timeOffset="1129.245">1139 848 6185 0 0,'0'0'3158'0'0,"0"0"-1191"0"0,0 0-632 0 0,0 0-12 0 0,0 0 163 0 0,0 0 8 0 0,0 0-235 0 0,0 0-417 0 0,0 0-383 0 0,0 0-221 0 0,0 0-2 0 0,0 0 86 0 0,0 8 82 0 0,-13 260 2520 0 0,7-250-4442 0 0,-1-26-8108 0 0,7 2 3581 0 0,0 2-398 0 0</inkml:trace>
  <inkml:trace contextRef="#ctx0" brushRef="#br0" timeOffset="1633.053">1070 859 2897 0 0,'0'0'3555'0'0,"0"0"-613"0"0,0 0-488 0 0,0 0-291 0 0,0 0-391 0 0,0 0-411 0 0,0 0-393 0 0,0 0-308 0 0,0 0-196 0 0,0 0-94 0 0,0 0 20 0 0,0 0 142 0 0,0 0 89 0 0,7-1 43 0 0,23-6-102 0 0,1 2 1 0 0,0 2 0 0 0,1 0 0 0 0,-1 2 0 0 0,23 3-563 0 0,-52-2 7 0 0,0 0 0 0 0,0 0 0 0 0,0 0 0 0 0,0 0 0 0 0,0 1 0 0 0,0-1 0 0 0,0 1 1 0 0,0-1-1 0 0,0 1 0 0 0,-1 0 0 0 0,1-1 0 0 0,0 1 0 0 0,0 0 0 0 0,0 0 1 0 0,-1 1-1 0 0,1-1 0 0 0,-1 0 0 0 0,1 0 0 0 0,-1 1 0 0 0,1-1 0 0 0,-1 1 0 0 0,0 0 1 0 0,1-1-1 0 0,-1 1 0 0 0,0 0 0 0 0,0-1 0 0 0,0 1 0 0 0,-1 0 0 0 0,1 0 0 0 0,0 0 1 0 0,-1 0-1 0 0,1 0 0 0 0,-1 0 0 0 0,0 0 0 0 0,1 0 0 0 0,-1 0 0 0 0,0 0 0 0 0,0 0 1 0 0,-1 0-1 0 0,1 0 0 0 0,0 0 0 0 0,-1 0 0 0 0,1 0 0 0 0,-1 0 0 0 0,1 0 1 0 0,-1 0-1 0 0,0 0 0 0 0,0 0 0 0 0,0-1 0 0 0,0 1 0 0 0,0 0 0 0 0,0-1 0 0 0,-1 1 1 0 0,1-1-1 0 0,-2 2-7 0 0,-62 56 201 0 0,63-59-203 0 0,1 1 0 0 0,-1-1-1 0 0,1 0 1 0 0,-1 1 0 0 0,1 0 0 0 0,-1-1-1 0 0,1 1 1 0 0,0 0 0 0 0,-1 0 0 0 0,1 0 0 0 0,0 0-1 0 0,0 0 1 0 0,0 0 0 0 0,0 0 0 0 0,0 0-1 0 0,0 0 1 0 0,0 1 0 0 0,0-1 0 0 0,0 0 0 0 0,0 1-1 0 0,1-1 1 0 0,-1 0 0 0 0,1 1 0 0 0,-1-1-1 0 0,1 1 1 0 0,-1-1 0 0 0,1 1 0 0 0,0-1 0 0 0,0 1-1 0 0,0-1 1 0 0,0 1 0 0 0,0 0 0 0 0,0-1-1 0 0,0 1 1 0 0,0-1 0 0 0,0 1 0 0 0,1-1 0 0 0,-1 1-1 0 0,1-1 1 0 0,-1 1 0 0 0,1-1 0 0 0,0 0-1 0 0,-1 1 1 0 0,1-1 0 0 0,0 0 0 0 0,0 1 0 0 0,0-1-1 0 0,0 0 1 0 0,0 0 0 0 0,0 0 0 0 0,1 0 2 0 0,56 20-3 0 0,-52-19 3 0 0,1-1 1 0 0,-1 1-1 0 0,0 0 0 0 0,1 0 0 0 0,-1 0 0 0 0,0 1 0 0 0,0 0 0 0 0,-1 0 0 0 0,1 1 0 0 0,0 0 0 0 0,-1 0 0 0 0,0 0 0 0 0,0 0 0 0 0,0 1 0 0 0,-1 0 0 0 0,2 1 0 0 0,-6-3 16 0 0,0 1 0 0 0,0-1-1 0 0,0 1 1 0 0,0-1 0 0 0,-1 0-1 0 0,1 1 1 0 0,-1-1 0 0 0,0 0-1 0 0,0 0 1 0 0,0 1 0 0 0,0-1 0 0 0,-1 0-1 0 0,1 0 1 0 0,-1 0 0 0 0,0-1-1 0 0,0 1 1 0 0,0 0 0 0 0,0-1-1 0 0,0 1 1 0 0,0-1 0 0 0,-1 1-1 0 0,1-1 1 0 0,-1 0 0 0 0,0 0-1 0 0,0 0 1 0 0,0-1 0 0 0,0 1-1 0 0,0-1 1 0 0,0 1 0 0 0,0-1-1 0 0,0 0 1 0 0,0 0 0 0 0,-2 0-16 0 0,-6 6 1 0 0,0-1-1 0 0,0 0 1 0 0,0 0 0 0 0,-1-1-1 0 0,0-1 1 0 0,0 0 0 0 0,0-1-1 0 0,-1 0 1 0 0,1-1 0 0 0,-1 0 0 0 0,1-1-1 0 0,-1 0 1 0 0,0-1 0 0 0,0 0-1 0 0,1-1 1 0 0,-1-1 0 0 0,-8-2-1 0 0,-14-24-1587 0 0,27 16-1301 0 0,3-2-3406 0 0,5 6-5027 0 0</inkml:trace>
  <inkml:trace contextRef="#ctx0" brushRef="#br0" timeOffset="2765.909">446 288 1504 0 0,'0'0'3053'0'0,"0"0"-874"0"0,0 0-441 0 0,0 0-78 0 0,0 0 33 0 0,0 0-73 0 0,0 0-284 0 0,0 0-376 0 0,0 0-295 0 0,0 0-137 0 0,0 0-36 0 0,0 0 1 0 0,26 0 2090 0 0,133 26 3053 0 0,155-15-4139 0 0,-203-3-1321 0 0,-58-1-134 0 0,-43-3 437 0 0,-16-8 864 0 0,-72-101-1308 0 0,70 91-651 0 0,-44-109 759 0 0,50 79-4132 0 0,16 3-5332 0 0,-8 29-3303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32.8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1583 0 0 0,'0'0'371'0'0,"1"-2"9270"0"0,0 1-9999 0 0,117-136 2540 0 0,-26 26-1337 0 0,20-22-116 0 0,23 4-56 0 0,-64 52-122 0 0,115-155 306 0 0,-11 89-831 0 0,-144 87 172 0 0,90-80-306 0 0,-57 70-53 0 0,-17 1 226 0 0,3 17-95 0 0,16-4 78 0 0,-76 60-335 0 0,1-1 298 0 0,1-1 0 0 0,-1 1 0 0 0,-1-2 0 0 0,1 1 0 0 0,-1-1 0 0 0,0 0 0 0 0,0-1 0 0 0,0-1 0 0 0,-1 1 0 0 0,1-1 0 0 0,-6 0-11 0 0,-71-6 588 0 0,23-31 905 0 0,63 36-1500 0 0,0-1-1 0 0,0 1 1 0 0,0-1 0 0 0,1 1 0 0 0,-1-1 0 0 0,0 1-1 0 0,1 0 1 0 0,0-1 0 0 0,-1 1 0 0 0,1 0 0 0 0,0 0 0 0 0,0-1-1 0 0,0 1 1 0 0,0 0 0 0 0,0 0 0 0 0,0-1 0 0 0,0 1-1 0 0,1 0 1 0 0,-1 0 0 0 0,1-1 0 0 0,-1 1 0 0 0,1-1 0 0 0,0 1-1 0 0,0 0 1 0 0,-1-1 0 0 0,1 1 0 0 0,0-1 0 0 0,0 0-1 0 0,2 2 8 0 0,-2 3-3 0 0,9 18 2 0 0,0-1 1 0 0,1 0-1 0 0,2-1 1 0 0,0 0-1 0 0,1 0 1 0 0,17 18 0 0 0,-29-38-1 0 0,1 2-11 0 0,0-1-1 0 0,0 0 0 0 0,-1 1 1 0 0,1 0-1 0 0,-1-1 1 0 0,0 1-1 0 0,0 0 0 0 0,0 0 1 0 0,-1 1-1 0 0,1-1 0 0 0,-1 0 1 0 0,0 0-1 0 0,0 1 1 0 0,-1-1-1 0 0,1 0 0 0 0,-1 5 13 0 0,0-10 70 0 0,0 1-1 0 0,0 0 0 0 0,-1 0 1 0 0,1-1-1 0 0,0 1 0 0 0,0 0 1 0 0,0 0-1 0 0,-1-1 0 0 0,1 1 1 0 0,0 0-1 0 0,0 0 0 0 0,-1 0 1 0 0,1-1-1 0 0,0 1 1 0 0,0 0-1 0 0,-1 0 0 0 0,1 0 1 0 0,0 0-1 0 0,0 0 0 0 0,-1 0 1 0 0,1-1-1 0 0,0 1 0 0 0,-1 0 1 0 0,1 0-1 0 0,0 0 0 0 0,-1 0 1 0 0,1 0-1 0 0,0 0-69 0 0,1-14 7 0 0,1 0 0 0 0,0 0 0 0 0,1 0 1 0 0,1 1-1 0 0,0-1 0 0 0,1 1 0 0 0,1 0 0 0 0,3-6-7 0 0,27-98-117 0 0,-34 102-736 0 0,0-25 51 0 0,-6 29-3671 0 0,-4 3-4253 0 0,4 8 4672 0 0</inkml:trace>
  <inkml:trace contextRef="#ctx0" brushRef="#br0" timeOffset="540.964">1640 44 0 0 0,'0'0'858'0'0,"0"0"159"0"0,0 0-86 0 0,0 0 32 0 0,0 0 74 0 0,0 0-35 0 0,0 0-205 0 0,0 0-212 0 0,0 0-151 0 0,0 0-12 0 0,0 0 84 0 0,0 0 65 0 0,0 0 85 0 0,-5 11 50 0 0,-41 95 1456 0 0,39-90-2020 0 0,0 1-1 0 0,2-1 1 0 0,0 1 0 0 0,1 0 0 0 0,0 0 0 0 0,2 1 0 0 0,0-1 0 0 0,1 1 0 0 0,1-1 0 0 0,1 12-142 0 0,0-23 49 0 0,0 0 0 0 0,0 0 0 0 0,1 0 0 0 0,0-1 0 0 0,0 1 0 0 0,0 0 0 0 0,1-1 0 0 0,0 0 0 0 0,0 0 0 0 0,0 0 0 0 0,1 0 0 0 0,-1 0 0 0 0,1-1 0 0 0,0 1 0 0 0,1-1 1 0 0,-1 0-1 0 0,1 0 0 0 0,0-1 0 0 0,0 1 0 0 0,0-1 0 0 0,0 0 0 0 0,0-1 0 0 0,1 1 0 0 0,-1-1 0 0 0,1 0 0 0 0,0 0 0 0 0,0-1-49 0 0,4 2 213 0 0,0-1 1 0 0,0 0-1 0 0,0 0 0 0 0,0-1 0 0 0,1-1 0 0 0,-1 0 0 0 0,0 0 1 0 0,1-1-1 0 0,-1 0 0 0 0,0-1 0 0 0,0 0 0 0 0,0 0 1 0 0,0-1-1 0 0,0-1 0 0 0,4-2-213 0 0,1 0 198 0 0,-1-1 0 0 0,0 0 0 0 0,-1-1 0 0 0,0-1 0 0 0,0 0 0 0 0,0-1 0 0 0,-1 0 0 0 0,-1-1 0 0 0,0 0 0 0 0,0-1 0 0 0,-1 0 0 0 0,-1-1 1 0 0,0 0-1 0 0,-1 0 0 0 0,0-1 0 0 0,-1 0 0 0 0,-1 0 0 0 0,0-1 0 0 0,0 0 0 0 0,-2 0 0 0 0,0 0 0 0 0,1-11-198 0 0,-5 19-34 0 0,0 0 0 0 0,0-1 0 0 0,-1 1 0 0 0,0 0 0 0 0,0 0 0 0 0,0-1 0 0 0,-1 1-1 0 0,0 0 1 0 0,-1 1 0 0 0,0-1 0 0 0,0 0 0 0 0,0 1 0 0 0,-1-1 0 0 0,0 1 0 0 0,0 0 0 0 0,0 0 0 0 0,-1 1 0 0 0,0-1 0 0 0,0 1 0 0 0,0 0 0 0 0,-1 0 0 0 0,0 1 0 0 0,-1-1 34 0 0,-2 0-317 0 0,1 0 0 0 0,-1 0 0 0 0,0 1 0 0 0,-1 1 0 0 0,1 0 0 0 0,0 0 0 0 0,-1 0 1 0 0,0 1-1 0 0,0 1 0 0 0,1 0 0 0 0,-3 0 317 0 0,-45 3-4332 0 0,21 7-2340 0 0,16-2-1000 0 0</inkml:trace>
  <inkml:trace contextRef="#ctx0" brushRef="#br0" timeOffset="1289.179">1357 279 0 0 0,'0'0'311'0'0,"0"0"1197"0"0,0 0 240 0 0,0 0-37 0 0,0 0 46 0 0,0 0-2 0 0,0 0-109 0 0,0 0-183 0 0,0 0-221 0 0,0 0-191 0 0,0 0-178 0 0,0 0-89 0 0,-7 4-53 0 0,-20 11-15 0 0,20-12-20 0 0,7-3-24 0 0,0 0-27 0 0,51 0 3236 0 0,51 0-547 0 0,134-14-3015 0 0,185-20-110 0 0,-263 16-183 0 0,-145 15 129 0 0,-3 0-662 0 0,-3 2-1436 0 0,-9-6-11063 0 0,2 6 1229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0 151 0 0 0,'0'0'1676'0'0,"0"0"375"0"0,0 0 107 0 0,0 0-79 0 0,0 0-213 0 0,0 0-286 0 0,0 0-243 0 0,0 0-188 0 0,0 0-115 0 0,0 0-65 0 0,0 0-50 0 0,0 0-61 0 0,11 0 3171 0 0,-4 0-336 0 0,10 0-3754 0 0,-14 0 476 0 0,205-3 1175 0 0,-201 2-1559 0 0,11-1 78 0 0,-1 0 1 0 0,0-1-1 0 0,0 0 1 0 0,0-2-1 0 0,0 0 1 0 0,-1 0-1 0 0,0-2 1 0 0,0 0-1 0 0,12-8-109 0 0,22-47 782 0 0,-50 62-760 0 0,1 1 1 0 0,-1-1 0 0 0,0 0-1 0 0,0 0 1 0 0,1 1 0 0 0,-1-1-1 0 0,0 0 1 0 0,0 0 0 0 0,1 0 0 0 0,-1 0-1 0 0,0 1 1 0 0,1-1 0 0 0,-1 0-1 0 0,0 0 1 0 0,1 0 0 0 0,-1 0-1 0 0,0 0 1 0 0,1 0 0 0 0,-1 0 0 0 0,0 0-1 0 0,1 0-22 0 0,-2 15-10 0 0,49 275 86 0 0,-35 56-94 0 0,-13-346 22 0 0,0 0-6 0 0,0 0 14 0 0,0 0 4 0 0,0 0-1 0 0,0 0-10 0 0,0 0-10 0 0,0 0 30 0 0,0 0 38 0 0,6-26 436 0 0,96-169-336 0 0,26-107-134 0 0,-98 186 30 0 0,-27 70-3155 0 0,-3 72-1897 0 0,0-15-665 0 0,0-3-6309 0 0</inkml:trace>
  <inkml:trace contextRef="#ctx0" brushRef="#br0" timeOffset="694.468">882 564 7314 0 0,'0'0'3906'0'0,"0"0"-1913"0"0,0 0-812 0 0,0 0-13 0 0,0 0 104 0 0,0 0-10 0 0,0 0-166 0 0,0 0-278 0 0,0 0-240 0 0,0 0-109 0 0,0 0-51 0 0,0 0-80 0 0,0 0-54 0 0,-1 20-35 0 0,-11 103 125 0 0,-11 3 268 0 0,-1-60 18 0 0,25-98 1979 0 0,2-18-2782 0 0,5 28 165 0 0,1 1 0 0 0,1 1 0 0 0,1 0 0 0 0,0 0 1 0 0,2 1-1 0 0,10-12-22 0 0,-2 5 10 0 0,2 1 0 0 0,1 0 0 0 0,0 2 0 0 0,2 2 0 0 0,1 0 0 0 0,25-15-10 0 0,-14 24-88 0 0,-29 54 108 0 0,-29 141 175 0 0,19-179-234 0 0,-1 0 1 0 0,0 0-1 0 0,0 0 0 0 0,0 0 1 0 0,-1 0-1 0 0,1 0 1 0 0,-1-1-1 0 0,0 1 0 0 0,0-1 1 0 0,0 0-1 0 0,-1 0 1 0 0,1 0-1 0 0,-1 0 0 0 0,0-1 1 0 0,1 1-1 0 0,-1-1 1 0 0,0 0-1 0 0,0 0 0 0 0,-1-1 1 0 0,1 1-1 0 0,0-1 1 0 0,-1 0-1 0 0,1 0 0 0 0,0 0 1 0 0,-1-1-1 0 0,1 1 1 0 0,-1-1-1 0 0,1 0 0 0 0,-1 0 1 0 0,1-1-1 0 0,-1 0 1 0 0,1 1-1 0 0,-1-1 0 0 0,1-1 1 0 0,0 1-1 0 0,0-1 1 0 0,-1 1-1 0 0,1-1 0 0 0,0 0 1 0 0,0-1-1 0 0,1 1 1 0 0,-1-1-1 0 0,1 0 0 0 0,-1 0 1 0 0,1 0-1 0 0,0 0 1 0 0,0 0-1 0 0,0-1 0 0 0,0 1 1 0 0,1-1-1 0 0,-1 0 1 0 0,1 0-1 0 0,-2-3 39 0 0,-5-32-2746 0 0,9 25-606 0 0,2 2-3430 0 0,1 4-4602 0 0</inkml:trace>
  <inkml:trace contextRef="#ctx0" brushRef="#br0" timeOffset="1052.37">1329 604 12003 0 0,'0'0'2580'0'0,"0"0"-555"0"0,0 0-265 0 0,0 0-146 0 0,0 0-223 0 0,0 0-299 0 0,0 0-379 0 0,0 0-314 0 0,0 0-115 0 0,0 0-41 0 0,0 0 9 0 0,0 0 16 0 0,-2 9-53 0 0,-33 155 554 0 0,-1-58-749 0 0,48-119-9569 0 0,-10 6 3336 0 0,0 2-3653 0 0</inkml:trace>
  <inkml:trace contextRef="#ctx0" brushRef="#br0" timeOffset="1293.62">1237 571 1200 0 0,'0'0'2905'0'0,"0"0"-1221"0"0,0 0-689 0 0,0 0-40 0 0,0 0 445 0 0,0 0 390 0 0,0 0 201 0 0,0 0 8 0 0,0 0-345 0 0,0 0-326 0 0,0 0-205 0 0,0 0-175 0 0,0 0-177 0 0,21 2-135 0 0,102 7 290 0 0,9-16-447 0 0,-111 7-1268 0 0,-17 0-2759 0 0,-3 0-3414 0 0,-1 0-4099 0 0</inkml:trace>
  <inkml:trace contextRef="#ctx0" brushRef="#br0" timeOffset="1487.511">1261 763 3529 0 0,'0'0'1960'0'0,"0"0"-207"0"0,0 0 423 0 0,0 0 80 0 0,0 0-311 0 0,0 0-425 0 0,0 0-448 0 0,0 0-383 0 0,0 0-289 0 0,0 0-184 0 0,0 0-112 0 0,0 0-136 0 0,0 0-112 0 0,186-15-288 0 0,-167 11-785 0 0,-6 1-3384 0 0,-4-1-6593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3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2 170 2601 0 0,'0'0'1076'0'0,"0"0"-460"0"0,0 0-25 0 0,0 0 365 0 0,0 0 411 0 0,0 0 421 0 0,0 0 150 0 0,0 0-4 0 0,0 0-62 0 0,0 0-252 0 0,0 0-205 0 0,14 1-208 0 0,45 0-180 0 0,29-13 2318 0 0,77 4-736 0 0,-35 25-1829 0 0,-26-12-24 0 0,-95-12-308 0 0,-9 6-500 0 0,-10 1-5345 0 0,-3 0-8131 0 0,9 0 4559 0 0</inkml:trace>
  <inkml:trace contextRef="#ctx0" brushRef="#br0" timeOffset="479.397">1 442 1168 0 0,'0'0'2754'0'0,"0"0"-423"0"0,0 0-274 0 0,0 0-69 0 0,0 0-77 0 0,0 0-238 0 0,0 0-372 0 0,0 0-377 0 0,0 0-243 0 0,0 0-107 0 0,0 0-18 0 0,0 0 11 0 0,0 0 8 0 0,10 8 3655 0 0,75-1-1142 0 0,140-21-1656 0 0,-121-8-1163 0 0,-69 18-309 0 0,-46 2-3299 0 0,-2 0-506 0 0,5 2-2700 0 0,2 0-5172 0 0</inkml:trace>
  <inkml:trace contextRef="#ctx0" brushRef="#br0" timeOffset="1081.646">302 12 2713 0 0,'0'0'2964'0'0,"0"0"-285"0"0,0 0-143 0 0,0 0-133 0 0,0 0-195 0 0,0 0-329 0 0,0 0-365 0 0,0 0-347 0 0,0 0-267 0 0,0 0-160 0 0,0 0-88 0 0,0 0-61 0 0,0 0-59 0 0,-3-2-58 0 0,-10-6-105 0 0,9 7-75 0 0,4 1-49 0 0,0 0-42 0 0,0 0-10 0 0,0 0-20 0 0,0 0-11 0 0,9 11 434 0 0,16 16-319 0 0,0-1 0 0 0,2-1 0 0 0,1-1 0 0 0,0-2 0 0 0,2 0 0 0 0,8 2-277 0 0,-4 0 116 0 0,93 43 69 0 0,-126-67-167 0 0,0 0 0 0 0,-1 1 0 0 0,1-1 0 0 0,-1 0 0 0 0,1 0 0 0 0,-1 1 0 0 0,1-1 0 0 0,-1 0 0 0 0,1 1 0 0 0,-1-1 0 0 0,1 0 0 0 0,-1 1 0 0 0,1-1 0 0 0,-1 1 0 0 0,1-1 0 0 0,-1 1 0 0 0,0-1 0 0 0,1 1-1 0 0,-1-1 1 0 0,0 1 0 0 0,0-1 0 0 0,1 1 0 0 0,-1-1 0 0 0,0 1 0 0 0,0 0 0 0 0,0-1 0 0 0,0 1 0 0 0,1-1 0 0 0,-1 1 0 0 0,0 0 0 0 0,0-1 0 0 0,0 1 0 0 0,-1 0 0 0 0,1-1 0 0 0,0 1 0 0 0,0-1 0 0 0,0 1 0 0 0,0-1 0 0 0,0 1 0 0 0,-1 0 0 0 0,1-1 0 0 0,0 1 0 0 0,-1-1 0 0 0,1 1 0 0 0,0-1 0 0 0,-1 1 0 0 0,1-1 0 0 0,0 1 0 0 0,-1-1 0 0 0,1 0 0 0 0,-1 1 0 0 0,1-1 0 0 0,-1 1 0 0 0,1-1-1 0 0,-1 0 1 0 0,1 0 0 0 0,-1 1 0 0 0,0-1 0 0 0,1 0 0 0 0,-1 0 0 0 0,1 1 0 0 0,-1-1-18 0 0,-9 9-168 0 0,-191 201 174 0 0,38-53 52 0 0,124-112-86 0 0,41-37-1573 0 0,7-12-2605 0 0,0 0-5017 0 0,-3 1-3543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8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4889 0 0,'0'0'3353'0'0,"0"0"-569"0"0,0 0-402 0 0,0 0-316 0 0,0 0-336 0 0,0 0-343 0 0,0 0-350 0 0,0 0-283 0 0,0 0-181 0 0,0 0-69 0 0,0 0-25 0 0,0 0-39 0 0,0 0 7 0 0,25 0 1584 0 0,164-1 1343 0 0,-15-31-2855 0 0,-122 10-1237 0 0,-52 22 373 0 0,0-1-2133 0 0,-11-2-10398 0 0,6 3 1264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7354 0 0,'0'0'2488'0'0,"0"0"-141"0"0,0 0 148 0 0,0 0-58 0 0,0 0-425 0 0,0 0-497 0 0,0 0-402 0 0,0 0-272 0 0,0 0-167 0 0,0 0-110 0 0,34-3-89 0 0,102-11-105 0 0,-19-6 273 0 0,-69 7-898 0 0,-31 5-7494 0 0,-15 7-4022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54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1 113 0 0 0,'0'0'1434'0'0,"0"0"559"0"0,0 0 0 0 0,0 0-318 0 0,0 0-288 0 0,0 0-144 0 0,0 0 26 0 0,0 0 178 0 0,0 0 96 0 0,5 0-9 0 0,84-2 3894 0 0,112 4-1625 0 0,161 5-1781 0 0,158-55-939 0 0,-234 19-743 0 0,34 3-148 0 0,-315 26-243 0 0,21 0 184 0 0,-27-8-734 0 0,-47 0-3926 0 0,31 8 273 0 0,3 2-3888 0 0,8 1-2802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5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0 0 0,'0'0'927'0'0,"0"0"1031"0"0,0 0 286 0 0,0 0-97 0 0,0 0-252 0 0,0 0-308 0 0,0 0-260 0 0,0 0-191 0 0,0 0-162 0 0,0 0-103 0 0,0 0-68 0 0,0 0-72 0 0,4-9-43 0 0,12-29-56 0 0,12 15 1516 0 0,-17 18-1867 0 0,-1 0 0 0 0,1 0 0 0 0,-1 1 1 0 0,2 1-1 0 0,-1 0 0 0 0,0 0 0 0 0,0 1 0 0 0,1 1 0 0 0,-1 0 0 0 0,1 0 0 0 0,-1 1 0 0 0,1 1 0 0 0,-1 0 0 0 0,1 0 0 0 0,-1 1 0 0 0,1 1-281 0 0,-7 2 57 0 0,1 0-1 0 0,-1 0 1 0 0,-1 0 0 0 0,1 1-1 0 0,-1 0 1 0 0,0 0 0 0 0,0 0-1 0 0,0 0 1 0 0,-1 1-1 0 0,0-1 1 0 0,-1 1 0 0 0,1 0-1 0 0,-1 0 1 0 0,-1 0 0 0 0,1 0-1 0 0,-1 0 1 0 0,0 0-1 0 0,-1 1 1 0 0,1-1 0 0 0,-2 0-1 0 0,1 0 1 0 0,-2 7-57 0 0,1 11 61 0 0,-1-1 0 0 0,-2 1 0 0 0,0-1 0 0 0,-1 0 0 0 0,-2 0 0 0 0,0-1 0 0 0,-3 2-61 0 0,1 2 24 0 0,2-4-7 0 0,-2 1 1 0 0,0-2-1 0 0,-1 1 1 0 0,-2-1-1 0 0,0-1 1 0 0,-9 11-18 0 0,3-16 186 0 0,15-35 284 0 0,14-17-448 0 0,1 0-1 0 0,1 1 1 0 0,3 0-1 0 0,0 1 1 0 0,2 1-1 0 0,2 0 1 0 0,1 2-1 0 0,1 0 1 0 0,2 2 0 0 0,1 0-1 0 0,1 2 1 0 0,1 1-1 0 0,6-3-21 0 0,-26 23 5 0 0,0 0 0 0 0,1 0 0 0 0,0 0 0 0 0,0 1 0 0 0,0 0 0 0 0,1 1 0 0 0,0 0 0 0 0,0 0 0 0 0,0 1 0 0 0,0 0 0 0 0,0 1 0 0 0,1 0 0 0 0,-1 0 0 0 0,1 1 0 0 0,6 0-5 0 0,-13 3 3 0 0,-1-1 1 0 0,1 1-1 0 0,-1 0 0 0 0,0 0 1 0 0,1 0-1 0 0,-1 0 1 0 0,0 0-1 0 0,0 0 0 0 0,0 1 1 0 0,-1-1-1 0 0,1 1 1 0 0,-1 0-1 0 0,1-1 0 0 0,-1 1 1 0 0,0 0-1 0 0,0 0 0 0 0,0 0 1 0 0,0-1-1 0 0,-1 1 1 0 0,1 0-1 0 0,-1 0 0 0 0,1 0 1 0 0,-1 0-1 0 0,0 1-3 0 0,1 20 31 0 0,-1-1-1 0 0,-1 1 0 0 0,0-1 1 0 0,-2 0-1 0 0,-1 0 1 0 0,-1 0-1 0 0,-1 0 1 0 0,0 0-1 0 0,-2-1 1 0 0,-1-1-1 0 0,-7 14-30 0 0,-9 45-7 0 0,97-168-39 0 0,154-217 22 0 0,-149 243-3 0 0,-61 91-70 0 0,-2 166 299 0 0,-14-166-190 0 0,0-17 5 0 0,-1 1-1 0 0,0 0 0 0 0,-1-1 1 0 0,-1 1-1 0 0,0-1 0 0 0,0 1 1 0 0,-2-1-1 0 0,1 0 0 0 0,-1-1 1 0 0,-1 1-1 0 0,0-1 0 0 0,-1 1-16 0 0,-20 62-65 0 0,27-74 32 0 0,0 0 1 0 0,0 0-14 0 0,0 0 5 0 0,0 0-36 0 0,0 0 3 0 0,0 0-44 0 0,0 0-57 0 0,9-1-3676 0 0,-3-1-7147 0 0,-5-2-927 0 0</inkml:trace>
  <inkml:trace contextRef="#ctx0" brushRef="#br0" timeOffset="897.379">1030 394 0 0 0,'0'0'1692'0'0,"0"0"513"0"0,0 0 181 0 0,0 0-39 0 0,0 0-189 0 0,0 0-353 0 0,0 0-271 0 0,0 0-211 0 0,0 0-148 0 0,0 0-86 0 0,0 0-90 0 0,0 0-72 0 0,0 0-60 0 0,6 5-20 0 0,20 16-20 0 0,-18 23 1753 0 0,-43 99-1063 0 0,13-65-1355 0 0,3-49-107 0 0,18-29-59 0 0,1 0 17 0 0,0 0 21 0 0,0 0 16 0 0,0 0 6 0 0,0 0 26 0 0,-4-26 62 0 0,7 10-147 0 0,1 0 1 0 0,0 0 0 0 0,2 0 0 0 0,-1 0-1 0 0,2 1 1 0 0,0 0 0 0 0,1 0 0 0 0,0 1-1 0 0,1 0 1 0 0,1 1 0 0 0,0-1 0 0 0,1 2-1 0 0,11-11 3 0 0,-21 21 0 0 0,17-18 8 0 0,1 1-1 0 0,1 0 0 0 0,0 2 0 0 0,1 0 0 0 0,1 2 0 0 0,1 0 1 0 0,0 1-1 0 0,13-5-7 0 0,-33 18 8 0 0,0-1 0 0 0,1 0 1 0 0,-1 1-1 0 0,1 0 0 0 0,-1-1 1 0 0,1 1-1 0 0,-1 1 0 0 0,1-1 1 0 0,0 0-1 0 0,-1 1 0 0 0,1 0 1 0 0,0 0-1 0 0,0 0 0 0 0,-1 0 1 0 0,1 1-1 0 0,0 0 0 0 0,-1-1 1 0 0,1 1-1 0 0,-1 0 0 0 0,1 1 1 0 0,-1-1-1 0 0,1 1 0 0 0,-1-1 1 0 0,1 1-9 0 0,16 61 523 0 0,-21-56-487 0 0,0 1 0 0 0,-1-1 0 0 0,1 0 0 0 0,-1 1 0 0 0,-1-1 0 0 0,0 0 0 0 0,1-1 0 0 0,-2 1 0 0 0,1 0 0 0 0,-1-1 0 0 0,0 0 0 0 0,-1 0 0 0 0,1 0 0 0 0,-1 0 0 0 0,0-1 0 0 0,-1 1 0 0 0,1-2 0 0 0,-1 1 0 0 0,0 0 0 0 0,0-1 0 0 0,-1 0 0 0 0,1-1 0 0 0,-1 1 0 0 0,0-1 0 0 0,0-1 0 0 0,-5 2-36 0 0,-32-10 224 0 0,24-2-100 0 0,-2-21 139 0 0,1 4-177 0 0,14 1-2788 0 0,7 16-125 0 0,0 3-1983 0 0,0 4-7472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5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0 0 0,'0'0'0'0'0,"0"0"0"0"0,0 0 0 0 0,0 0 0 0 0,0 0 0 0 0</inkml:trace>
  <inkml:trace contextRef="#ctx0" brushRef="#br0" timeOffset="581.678">0 192 0 0 0,'65'1'28'0'0,"-54"1"2529"0"0,-9 1 10809 0 0,-2-2-8919 0 0,3 0-7036 0 0,140-1 8370 0 0,0 2-3878 0 0,141-1-1333 0 0,-199 7-446 0 0,-85-8-95 0 0,0 0 47 0 0,0 0 47 0 0,0 0 50 0 0,0 0 38 0 0,0 0 13 0 0,-21-11 750 0 0,-55-62-818 0 0,45 17-115 0 0,20 23-230 0 0,3 20 4 0 0,0-1-3014 0 0,9 5-7344 0 0,1 8-1551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9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7618 0 0,'0'0'2815'0'0,"0"0"-587"0"0,0 0-451 0 0,0 0-293 0 0,0 0-237 0 0,0 0-200 0 0,0 0-275 0 0,0 0-237 0 0,0 0-122 0 0,0 0 87 0 0,0 0 179 0 0,0 0 176 0 0,0 0 99 0 0,13 2-64 0 0,129 3 1644 0 0,168-31-1939 0 0,-288 20-4343 0 0,-12 2-2659 0 0,-6 3-5588 0 0</inkml:trace>
  <inkml:trace contextRef="#ctx0" brushRef="#br0" timeOffset="699.077">1002 122 9914 0 0,'0'0'2510'0'0,"0"0"-682"0"0,0 0-415 0 0,0 0-112 0 0,0 0-46 0 0,0 0-108 0 0,0 0-239 0 0,0 0-273 0 0,0 0-212 0 0,0 0-95 0 0,0 0 16 0 0,0 0 121 0 0,0 0 108 0 0,-2 8 41 0 0,-30 95 1339 0 0,15-78-1809 0 0,0-1-1 0 0,-2-1 1 0 0,-1 0 0 0 0,-1-2 0 0 0,-1 0 0 0 0,0-1 0 0 0,-22 13-144 0 0,-25 25 78 0 0,-95 68 60 0 0,165-126-139 0 0,-1 0 1 0 0,1 0-1 0 0,-1 0 1 0 0,1 0-1 0 0,-1 0 1 0 0,1 0-1 0 0,-1 0 1 0 0,1 0 0 0 0,-1 1-1 0 0,1-1 1 0 0,-1 0-1 0 0,0 0 1 0 0,1 1-1 0 0,-1-1 1 0 0,1 0-1 0 0,-1 1 1 0 0,1-1-1 0 0,-1 0 1 0 0,0 1-1 0 0,1-1 1 0 0,-1 1 0 0 0,0-1-1 0 0,0 0 1 0 0,1 1-1 0 0,-1-1 1 0 0,0 1-1 0 0,0-1 1 0 0,1 1-1 0 0,-1-1 1 0 0,0 1-1 0 0,0-1 1 0 0,0 1-1 0 0,0-1 1 0 0,0 1 0 0 0,0-1-1 0 0,0 1 1 0 0,0-1-1 0 0,0 1 1 0 0,0-1-1 0 0,0 1 1 0 0,0 0-1 0 0,0-1 1 0 0,-1 1-1 0 0,1-1 1 0 0,0 0-1 0 0,0 1 1 0 0,0-1 0 0 0,-1 1-1 0 0,1 0 1 0 0,184-6 473 0 0,-60-4-326 0 0,50 5-1 0 0,-174 4-127 0 0,1 0 1 0 0,0 0-1 0 0,0-1 1 0 0,0 1-1 0 0,0 0 1 0 0,0 0-1 0 0,-1-1 1 0 0,1 1-1 0 0,0 0 1 0 0,0-1-1 0 0,0 1 1 0 0,-1-1 0 0 0,1 1-1 0 0,0-1 1 0 0,-1 1-1 0 0,1-1 1 0 0,0 1-1 0 0,-1-1 1 0 0,1 0-1 0 0,-1 1 1 0 0,1-1-1 0 0,-1 0 1 0 0,1 0-1 0 0,-1 1 1 0 0,0-1 0 0 0,1 0-1 0 0,-1 0 1 0 0,0 0-1 0 0,1 0 1 0 0,-1 1-1 0 0,0-1 1 0 0,0 0-1 0 0,0 0 1 0 0,0 0-1 0 0,0 0 1 0 0,0 0-1 0 0,0 0 1 0 0,0 1 0 0 0,0-1-1 0 0,0 0 1 0 0,-1 0-1 0 0,1 0 1 0 0,0 0-1 0 0,-1 1 1 0 0,1-1-1 0 0,0 0-19 0 0,-18-47 109 0 0,15 41-34 0 0,-86-254-24 0 0,84 220-1587 0 0,29 27-4606 0 0,-17 13-860 0 0,0-2-5164 0 0</inkml:trace>
  <inkml:trace contextRef="#ctx0" brushRef="#br0" timeOffset="1231.225">1433 0 7498 0 0,'0'0'3330'0'0,"0"0"-1002"0"0,0 0-546 0 0,0 0-83 0 0,0 0-15 0 0,0 0-119 0 0,0 0-276 0 0,0 0-370 0 0,0 0-292 0 0,0 0-200 0 0,0 0-77 0 0,0 0-24 0 0,0 0-32 0 0,-10 14 388 0 0,10 23-420 0 0,-2 0 0 0 0,-1-1-1 0 0,-2 0 1 0 0,-2 0 0 0 0,-1 0 0 0 0,-2-1-1 0 0,-1 0 1 0 0,-2 0 0 0 0,-1-2 0 0 0,-9 13-262 0 0,-34 78 79 0 0,50-79-79 0 0,42-41 102 0 0,75-29 270 0 0,-35 2-184 0 0,-23 16-122 0 0,-51-4-2553 0 0,-1 2-5954 0 0,0 7 2784 0 0,0-2-5983 0 0</inkml:trace>
  <inkml:trace contextRef="#ctx0" brushRef="#br0" timeOffset="1519.312">1768 350 11298 0 0,'0'0'2173'0'0,"0"0"-541"0"0,0 0-158 0 0,0 0 85 0 0,0 0 32 0 0,0 0-188 0 0,0 0-296 0 0,0 0-300 0 0,0 0-162 0 0,0 0-51 0 0,0 0-52 0 0,0 0-42 0 0,0 0-79 0 0,-7 31-80 0 0,-22 98-81 0 0,13-21 276 0 0,11-52-917 0 0,4-53-1405 0 0,0-16-11232 0 0,1 12 1840 0 0</inkml:trace>
  <inkml:trace contextRef="#ctx0" brushRef="#br0" timeOffset="2085.515">1727 365 2633 0 0,'0'0'2858'0'0,"0"0"-363"0"0,0 0-164 0 0,0 0-108 0 0,0 0-216 0 0,0 0-299 0 0,0 0-371 0 0,0 0-298 0 0,0 0-151 0 0,0 0-81 0 0,0 0-51 0 0,0 0-68 0 0,0 0-100 0 0,0-4 1670 0 0,26 4-1483 0 0,-16-1-714 0 0,-1 0 0 0 0,0 1 0 0 0,1 0 0 0 0,-1 0 0 0 0,0 1 0 0 0,1 0 0 0 0,-1 1 0 0 0,0 0 0 0 0,0 1 0 0 0,0 0 0 0 0,-1 0 0 0 0,1 1 0 0 0,1 1-61 0 0,-8-2 10 0 0,0 0-1 0 0,0 1 1 0 0,-1-1-1 0 0,0 1 1 0 0,1-1-1 0 0,-2 1 1 0 0,1-1 0 0 0,0 1-1 0 0,-1 0 1 0 0,1 0-1 0 0,-1-1 1 0 0,0 1-1 0 0,0 0 1 0 0,0-1-1 0 0,-1 1 1 0 0,0 0-1 0 0,1 0 1 0 0,-1-1-1 0 0,0 1 1 0 0,-1-1 0 0 0,1 1-1 0 0,-1-1 1 0 0,1 0-1 0 0,-1 1 1 0 0,0-1-1 0 0,0 0 1 0 0,-1 0-1 0 0,1 0 1 0 0,-1 0-1 0 0,1-1 1 0 0,-1 1-1 0 0,0-1 1 0 0,-1 1-10 0 0,-69 68 56 0 0,73-69-58 0 0,1-1 1 0 0,-1 1-1 0 0,0-1 1 0 0,0 1-1 0 0,1 0 1 0 0,-1-1-1 0 0,1 1 0 0 0,-1-1 1 0 0,1 1-1 0 0,0-1 1 0 0,0 1-1 0 0,-1-1 1 0 0,1 0-1 0 0,0 1 0 0 0,0-1 1 0 0,1 0-1 0 0,-1 0 1 0 0,0 0-1 0 0,0 0 1 0 0,0 0-1 0 0,1 0 0 0 0,-1 0 1 0 0,0 0-1 0 0,1 0 1 0 0,-1 0-1 0 0,1-1 1 0 0,-1 1-1 0 0,1-1 0 0 0,0 1 1 0 0,-1-1-1 0 0,1 0 1 0 0,-1 1-1 0 0,1-1 1 0 0,0 0-1 0 0,-1 0 0 0 0,1 0 1 0 0,-1 0-1 0 0,1 0 1 0 0,0-1-1 0 0,1 1 2 0 0,17 4-4 0 0,-15-2 20 0 0,0-1 1 0 0,0 1-1 0 0,0 0 0 0 0,-1 0 0 0 0,1 0 0 0 0,0 0 0 0 0,-1 1 0 0 0,1 0 0 0 0,-1 0 0 0 0,0 0 0 0 0,0 1 1 0 0,0-1-1 0 0,-1 1 0 0 0,1 0 0 0 0,-1 0 0 0 0,0 0 0 0 0,0 0 0 0 0,0 1 0 0 0,-1-1 0 0 0,0 1 0 0 0,1 0 1 0 0,-1-1-1 0 0,-1 1 0 0 0,1 0 0 0 0,-1 0 0 0 0,0 0 0 0 0,0 1 0 0 0,0 3-16 0 0,-4-5 32 0 0,0 0-1 0 0,0 0 1 0 0,0-1-1 0 0,-1 0 1 0 0,1 1-1 0 0,-1-1 1 0 0,0-1-1 0 0,0 1 1 0 0,0 0-1 0 0,0-1 1 0 0,0 0-1 0 0,0 0 1 0 0,-1 0-1 0 0,1 0 1 0 0,-1-1-1 0 0,0 0 1 0 0,1 0-1 0 0,-1 0 1 0 0,-1 0-32 0 0,-1 0-39 0 0,-1-1 0 0 0,1 0 1 0 0,0 0-1 0 0,0 0 0 0 0,-1 0 1 0 0,1-1-1 0 0,0-1 0 0 0,0 1 1 0 0,0-1-1 0 0,0 0 0 0 0,0-1 1 0 0,1 0-1 0 0,-1 0 0 0 0,1 0 0 0 0,-1-1 1 0 0,1 1-1 0 0,-2-4 39 0 0,-28-37-9503 0 0,31 37-2305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3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4105 0 0,'0'0'3711'0'0,"0"0"-1303"0"0,0 0-512 0 0,0 0-36 0 0,0 0-45 0 0,0 0-138 0 0,0 0-222 0 0,0 0-290 0 0,0 0-245 0 0,0 0-205 0 0,0 0-204 0 0,0 0-140 0 0,0-4-66 0 0,1-4 166 0 0,4 24 374 0 0,3 13-67 0 0,112 174 1820 0 0,-87-137-2316 0 0,-2 2 0 0 0,-4 2 0 0 0,-2 0 1 0 0,-4 2-1 0 0,6 44-282 0 0,19 106 237 0 0,-46-222-214 0 0,0-1 0 0 0,1 1 0 0 0,-1 0 0 0 0,0-1 0 0 0,0 1 0 0 0,1 0 0 0 0,-1 0 0 0 0,0-1 0 0 0,1 1 0 0 0,-1 0 0 0 0,0 0 0 0 0,1 0-1 0 0,-1 0 1 0 0,0-1 0 0 0,1 1 0 0 0,-1 0 0 0 0,0 0 0 0 0,1 0 0 0 0,-1 0 0 0 0,1 0 0 0 0,-1 0 0 0 0,0 0 0 0 0,1 0 0 0 0,-1 0 0 0 0,0 0 0 0 0,1 0 0 0 0,-1 0 0 0 0,1 0 0 0 0,-1 0-1 0 0,0 0 1 0 0,1 0 0 0 0,-1 1 0 0 0,0-1 0 0 0,1 0 0 0 0,-1 0 0 0 0,0 0 0 0 0,1 1 0 0 0,-1-1 0 0 0,0 0 0 0 0,1 0 0 0 0,-1 1 0 0 0,0-1 0 0 0,0 0 0 0 0,1 1 0 0 0,-1-1 0 0 0,0 0-1 0 0,0 1-22 0 0,4-10-36 0 0,51-114 178 0 0,-6-1 1 0 0,-1-19-143 0 0,3-5-16 0 0,69-233-73 0 0,-87 260-1345 0 0,-28 177-873 0 0,3-19-7212 0 0,-4-25-2992 0 0</inkml:trace>
  <inkml:trace contextRef="#ctx0" brushRef="#br0" timeOffset="39399.363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39893.519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5:4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418.058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872.657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380 674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  <inkml:trace contextRef="#ctx0" brushRef="#br0" timeOffset="50652.154">426 1719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50867.63">294 1528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  <inkml:trace contextRef="#ctx0" brushRef="#br0" timeOffset="14103.854">8694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16616.017">10275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5934.154">10391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17219.97">10628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17786.982">11355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14674.81">9417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5155.615">9596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13317.26">7896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13533.971">7499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13804.436">8370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11481.348">6693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11634.21">6392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27053.556">12793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27512.94">13382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26072.936">12396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26372.454">12184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512.038">1704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931.954">2162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1356.101">2736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10338.245">4448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10597.014">5249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10847.972">5177 375 17348 0 0,'0'0'1048'0'0,"0"0"-480"0"0,0 0-240 0 0,0 0-216 0 0,0 0-264 0 0,0 0-16 0 0,0 0-112 0 0,0 0-48 0 0,0 0-48 0 0,0 0-352 0 0,0 0-1137 0 0,0 0-3248 0 0,0 0-5281 0 0</inkml:trace>
  <inkml:trace contextRef="#ctx0" brushRef="#br0" timeOffset="12484.135">5172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11012.323">5509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11273.933">6188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54200.501">3408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54810.871">4634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55080.829">5067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55501.812">5507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67741.37">6917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67995.057">9535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68147.211">9526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68585.69">9756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69085.268">10564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69967.095">11481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70215.76">12399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70834.991">12931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71323.269">13246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  <inkml:trace contextRef="#ctx0" brushRef="#br0" timeOffset="65153.216">1486 1554 0 0 0,'0'0'1732'0'0,"0"0"243"0"0,0 0 38 0 0,0 0-158 0 0,0 0-168 0 0,0 0-159 0 0,0 0-133 0 0,1-8-141 0 0,2-21-131 0 0,-3 21-146 0 0,0 8-132 0 0,0 0-88 0 0,0 0-81 0 0,0 0-70 0 0,0 0-76 0 0,0 0-68 0 0,0 0-71 0 0,0 0-43 0 0,-29 201 3017 0 0,18-148-3040 0 0,-70 327 244 0 0,62-204-367 0 0,19-176-185 0 0,0 1 7 0 0,0 2-17 0 0,26 1 247 0 0,26 3 81 0 0,147 11 297 0 0,-146-14-324 0 0,-57-2-2506 0 0,-8 1-11040 0 0,9 0 2482 0 0</inkml:trace>
  <inkml:trace contextRef="#ctx0" brushRef="#br0" timeOffset="65569.493">1950 2014 3457 0 0,'0'0'3080'0'0,"0"0"-1442"0"0,0 0-612 0 0,0 0 2 0 0,0 0 355 0 0,0 0 308 0 0,0 0 8 0 0,0 0-348 0 0,0 0-463 0 0,0 0-249 0 0,0 0-104 0 0,0 0 31 0 0,1 5 31 0 0,8 47 507 0 0,-3 1 0 0 0,-2 1 0 0 0,-2-1 0 0 0,-4 24-1104 0 0,-12-7 134 0 0,12-78-6865 0 0,2 1-97 0 0,0 0-2605 0 0</inkml:trace>
  <inkml:trace contextRef="#ctx0" brushRef="#br0" timeOffset="66127.556">1921 2032 2152 0 0,'0'0'2313'0'0,"0"0"-206"0"0,0 0-231 0 0,0 0-70 0 0,0 0 5 0 0,0 0-162 0 0,0 0-245 0 0,0 0-264 0 0,0 0-244 0 0,0 0-198 0 0,0 0-145 0 0,0 0-90 0 0,0 0-47 0 0,8-8-10 0 0,26-25-10 0 0,-29 29-257 0 0,1 0 0 0 0,-1 1 0 0 0,1-1 0 0 0,0 1 0 0 0,0 0 0 0 0,0 1 0 0 0,0-1 0 0 0,0 1 1 0 0,0 0-1 0 0,1 1 0 0 0,-1 0 0 0 0,6-1-139 0 0,1 0 191 0 0,-9 1-154 0 0,0-1 1 0 0,0 2-1 0 0,1-1 1 0 0,-1 0-1 0 0,0 1 0 0 0,1 0 1 0 0,-1-1-1 0 0,0 2 1 0 0,1-1-1 0 0,-1 1 0 0 0,0-1 1 0 0,1 1-1 0 0,-1 0 0 0 0,0 1 1 0 0,0-1-1 0 0,0 1 1 0 0,0 0-1 0 0,0 0 0 0 0,0 0 1 0 0,0 0-1 0 0,-1 1 1 0 0,1-1-1 0 0,-1 1 0 0 0,0 0 1 0 0,0 0-1 0 0,0 0 1 0 0,1 2-38 0 0,-1 2 59 0 0,-1-1 0 0 0,0 1 1 0 0,-1-1-1 0 0,1 1 1 0 0,-2 0-1 0 0,1 0 1 0 0,-1 0-1 0 0,1 0 1 0 0,-2 0-1 0 0,1-1 1 0 0,-1 1-1 0 0,0 0 0 0 0,-1 0 1 0 0,1 0-1 0 0,-1-1 1 0 0,-1 1-1 0 0,1-1 1 0 0,-1 0-1 0 0,0 0 1 0 0,-1 0-1 0 0,1 0 0 0 0,-1 0 1 0 0,0-1-1 0 0,-1 1 1 0 0,1-1-1 0 0,-2 1-59 0 0,5-5 0 0 0,0 0-1 0 0,0 0 1 0 0,1 1-1 0 0,-1-1 1 0 0,0 0 0 0 0,1 1-1 0 0,-1-1 1 0 0,1 1-1 0 0,-1-1 1 0 0,1 1-1 0 0,0-1 1 0 0,0 1-1 0 0,-1-1 1 0 0,1 1-1 0 0,0-1 1 0 0,0 1 0 0 0,1-1-1 0 0,-1 1 1 0 0,0-1-1 0 0,0 1 1 0 0,1-1-1 0 0,-1 1 1 0 0,1-1-1 0 0,-1 0 1 0 0,1 1-1 0 0,0-1 1 0 0,0 0-1 0 0,-1 1 1 0 0,1-1 0 0 0,0 0-1 0 0,0 0 1 0 0,0 0-1 0 0,0 0 1 0 0,0 0-1 0 0,1 0 1 0 0,-1 0-1 0 0,0 0 1 0 0,0 0-1 0 0,1 0 1 0 0,-1-1 0 0 0,0 1-1 0 0,1 0 1 0 0,-1-1-1 0 0,1 1 1 0 0,-1-1-1 0 0,1 0 1 0 0,-1 1-1 0 0,1-1 1 0 0,-1 0-1 0 0,1 0 1 0 0,0 0 0 0 0,13 7 45 0 0,19 8-22 0 0,-29-14-13 0 0,1 1-1 0 0,-1-1 1 0 0,0 1 0 0 0,0 0-1 0 0,-1 0 1 0 0,1 0 0 0 0,0 1 0 0 0,-1-1-1 0 0,1 1 1 0 0,-1 0 0 0 0,0 1 0 0 0,0-1-1 0 0,0 1 1 0 0,0 0 0 0 0,-1 0-1 0 0,0 0 1 0 0,0 0 0 0 0,0 0 0 0 0,0 1-1 0 0,0-1 1 0 0,-1 1 0 0 0,0 0 0 0 0,0 0-1 0 0,0 0 1 0 0,-1 0 0 0 0,1 0-1 0 0,-1 0 1 0 0,-1 0 0 0 0,1 3-10 0 0,-1-4 63 0 0,0 1 1 0 0,0 0-1 0 0,-1 0 0 0 0,1-1 1 0 0,-1 1-1 0 0,0 0 0 0 0,-1-1 1 0 0,1 1-1 0 0,-1-1 0 0 0,0 0 1 0 0,0 1-1 0 0,0-1 0 0 0,-1 0 1 0 0,0 0-1 0 0,1 0 1 0 0,-1-1-1 0 0,-1 1 0 0 0,1-1 1 0 0,0 1-1 0 0,-1-1 0 0 0,0 0 1 0 0,-1 1-64 0 0,-4 2 72 0 0,0 0 0 0 0,0-1 0 0 0,-1 0 0 0 0,0 0 1 0 0,0-1-1 0 0,0 0 0 0 0,0-1 0 0 0,-1 0 0 0 0,1 0 0 0 0,-1-1 1 0 0,0-1-1 0 0,1 0 0 0 0,-1 0 0 0 0,0-1 0 0 0,0-1 1 0 0,-4 0-73 0 0,9 0 22 0 0,1 0 1 0 0,-1-1 0 0 0,1 1-1 0 0,-1-1 1 0 0,1-1 0 0 0,0 1 0 0 0,0-1-1 0 0,0 1 1 0 0,0-2 0 0 0,0 1 0 0 0,0 0-1 0 0,1-1 1 0 0,0 0 0 0 0,0 0 0 0 0,0 0-1 0 0,0-1 1 0 0,0 1 0 0 0,1-1 0 0 0,0 0-1 0 0,-1-2-22 0 0,3-13-1749 0 0,8 11-6577 0 0,-3 8-3533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243 177 792 0 0,'0'0'1375'0'0,"0"0"-9"0"0,0 0 143 0 0,0 0 229 0 0,0 0 180 0 0,0 0-7 0 0,0 0-195 0 0,0 0-205 0 0,0 0-252 0 0,0 0-211 0 0,0 0-135 0 0,-1-7-109 0 0,-5-29 604 0 0,6 35-797 0 0,0 1-75 0 0,0 0-76 0 0,0 0-60 0 0,0 0-60 0 0,-4 18 970 0 0,-14 186-22 0 0,-13 63-726 0 0,28-79-381 0 0,4-180-179 0 0,1 1 1 0 0,0-1-1 0 0,1 0 1 0 0,0 0-1 0 0,0 0 1 0 0,1 0-1 0 0,0 0 0 0 0,1-1 1 0 0,-1 1-1 0 0,1-1 1 0 0,6 5-3 0 0,-9-10 10 0 0,0 1 1 0 0,0-1 0 0 0,0-1 0 0 0,1 1 0 0 0,-1 0 0 0 0,1-1-1 0 0,0 1 1 0 0,-1-1 0 0 0,1 0 0 0 0,0 0 0 0 0,0 0 0 0 0,0 0-1 0 0,0 0 1 0 0,0-1 0 0 0,0 1 0 0 0,0-1 0 0 0,0 0-1 0 0,0 0 1 0 0,0 0 0 0 0,0 0 0 0 0,0 0 0 0 0,0-1 0 0 0,0 1-1 0 0,0-1 1 0 0,0 0 0 0 0,-1 0 0 0 0,1 0 0 0 0,0 0 0 0 0,0-1-1 0 0,0 1-10 0 0,79-51 392 0 0,-79 50-389 0 0,22-20 83 0 0,0-1 1 0 0,-2-1 0 0 0,-1-1 0 0 0,0-1 0 0 0,-2-1 0 0 0,7-13-87 0 0,-6 3 56 0 0,-1-1 0 0 0,-2-1 0 0 0,-1-1 0 0 0,8-34-56 0 0,6-105 128 0 0,-18-94 260 0 0,-13 272-373 0 0,0 1 6 0 0,-5 16-104 0 0,-4 246 566 0 0,23-14-61 0 0,-2-183-323 0 0,42 140 188 0 0,-26-121-123 0 0,-25-81 320 0 0,-1-5-2909 0 0,-1 0-2617 0 0,-1-1-3726 0 0,0 0-2916 0 0</inkml:trace>
  <inkml:trace contextRef="#ctx0" brushRef="#br0" timeOffset="842.65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1568.72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2080.48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983.892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5798.67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6558.65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899.84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7559.71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1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1 141,'2'-7,"0"-1,0 1,1-1,0 1,1 0,0 0,0 1,0-1,1 1,0 0,0 0,0 0,1 1,0 0,0 0,0 0,1 1,-1 0,1 0,0 0,0 1,1 0,-1 1,1 0,-1 0,1 0,0 1,-1 0,5 0,97 3,-105-2,0 0,0 1,0 0,0 0,0 0,0 0,0 1,-1-1,1 1,0 0,-1 0,0 1,1-1,-1 1,0-1,0 1,0 0,-1 0,1 0,-1 1,0-1,1 0,-2 1,3 3,-4 0,0 1,0-1,0 0,-1 1,0-1,0 0,-1 0,0 0,0 0,-1 0,0 0,0 0,0-1,-1 0,0 1,-1-1,-2 3,-1 3,-108 170,61-88,34-61,1 0,2 2,2 0,-12 35,26-67,0 1,1 0,-1 0,1 0,0 0,0 0,1 0,-1 0,1 0,0 0,0 0,0 0,0 0,1 0,0 0,0 0,0 0,0 0,0 0,1 0,0 0,0-1,0 1,0-1,0 1,1-1,-1 0,1 0,0 0,0-1,0 1,1 0,-1-1,0 0,1 0,1 1,12-1,-1 0,0-1,0-1,1 0,-1-1,0-1,0-1,0 0,0-1,-1 0,1-2,-1 0,0 0,0-2,-1 0,0 0,-1-1,5-5,11-2,3-1,-23 14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4761 0 0,'0'0'4100'0'0,"0"0"-1396"0"0,0 0-725 0 0,0 0-226 0 0,0 0-168 0 0,0 0-202 0 0,0 0-257 0 0,0 0-297 0 0,0 0-238 0 0,0 0-165 0 0,0 0-129 0 0,0 0-46 0 0,5 30 1629 0 0,8 87 310 0 0,-9 166-1363 0 0,22-136-769 0 0,-25-143-50 0 0,1 0-1 0 0,-1 0 0 0 0,1 0 0 0 0,0 0 1 0 0,0-1-1 0 0,1 1 0 0 0,-1 0 0 0 0,1-1 1 0 0,0 1-1 0 0,0-1 0 0 0,0 0 0 0 0,0 0 1 0 0,0 0-1 0 0,1-1 0 0 0,-1 1 0 0 0,1-1 1 0 0,0 0-1 0 0,0 0 0 0 0,0 0 0 0 0,0 0 1 0 0,0-1-1 0 0,0 1 0 0 0,0-1 0 0 0,0 0 0 0 0,1-1 1 0 0,-1 1-1 0 0,0-1 0 0 0,1 1 0 0 0,-1-1 1 0 0,1-1-1 0 0,-1 1 0 0 0,0-1 0 0 0,1 1 1 0 0,-1-1-1 0 0,0 0 0 0 0,0-1 0 0 0,0 1 1 0 0,0-1-1 0 0,0 0 0 0 0,0 0 0 0 0,0 0 1 0 0,0 0-1 0 0,-1-1 0 0 0,2 0-7 0 0,18-15 63 0 0,0-1 0 0 0,-1-1 0 0 0,-2-1 1 0 0,0 0-1 0 0,-1-2 0 0 0,-1 0 0 0 0,-1-1 0 0 0,-1-1 0 0 0,8-18-63 0 0,1-3 21 0 0,-3 0 1 0 0,-1-2-1 0 0,-3-1 0 0 0,-2 0 0 0 0,-2-2 0 0 0,-2 1 0 0 0,-2-3-21 0 0,-4-32 138 0 0,-6 84-92 0 0,0 1 8 0 0,0 0-9 0 0,-22 35-70 0 0,12-5 76 0 0,1 0 1 0 0,2 0-1 0 0,2 1 1 0 0,0 0-1 0 0,2 0 1 0 0,1 0-1 0 0,2 0 1 0 0,1 0-1 0 0,1 0 1 0 0,2 0-1 0 0,2 5-51 0 0,-6-35 2 0 0,47 296 586 0 0,-42-261-583 0 0,-5-35-21 0 0,0-1-9 0 0,20-34-4123 0 0,-17 30 3201 0 0,1-4-2046 0 0,-2 3-2165 0 0,0-3-6948 0 0</inkml:trace>
  <inkml:trace contextRef="#ctx0" brushRef="#br0" timeOffset="324.58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1061.11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508.774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2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00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82 294 0 0 0,'31'-112'0'0'0,"33"0"2530"0"0,-30 42 7424 0 0,-37 80-427 0 0,-2 9-7723 0 0,0 3-2045 0 0,-53 233 1675 0 0,-60 132-703 0 0,97-244-563 0 0,23-141-139 0 0,1 0 0 0 0,-1 0 0 0 0,1-1 0 0 0,-1 1-1 0 0,1-1 1 0 0,0 1 0 0 0,0-1 0 0 0,-1 0 0 0 0,1 0 0 0 0,0 0 0 0 0,0 0 0 0 0,0-1 0 0 0,0 1 0 0 0,0-1 0 0 0,0 1 0 0 0,1-1-1 0 0,-1 0 1 0 0,0-1 0 0 0,0 1-29 0 0,220-18 1310 0 0,-137 14-991 0 0,-86 4-302 0 0,0 0 0 0 0,0 0 6 0 0,0 0 6 0 0,0 0 15 0 0,1-6-3413 0 0,3 1-7587 0 0,-1 5-365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0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8834 0 0,'0'0'2050'0'0,"0"0"-433"0"0,0 0-278 0 0,0 0 88 0 0,0 0 126 0 0,0 0-12 0 0,0 0-206 0 0,0 0-368 0 0,0 0-355 0 0,0 0-237 0 0,0 0-76 0 0,0 0 38 0 0,0 0 85 0 0,0 7 36 0 0,-9 181 1519 0 0,-2-11-2012 0 0,10-161 1023 0 0,1-6-4761 0 0,8-24-8552 0 0,-6 6 7368 0 0,0 0-84 0 0</inkml:trace>
  <inkml:trace contextRef="#ctx0" brushRef="#br0" timeOffset="592.308">61 48 0 0 0,'0'0'1198'0'0,"0"0"555"0"0,0 0 106 0 0,0 0 26 0 0,0 0 118 0 0,0 0-4 0 0,0 0-183 0 0,0 0-299 0 0,0 0-388 0 0,0 0-349 0 0,0 0-246 0 0,0 0-163 0 0,0 0-102 0 0,-4-3-68 0 0,1 0-204 0 0,3 3 25 0 0,1 0 0 0 0,-1 0 0 0 0,0 0 0 0 0,1 0 0 0 0,-1 0-1 0 0,0 0 1 0 0,1 0 0 0 0,-1-1 0 0 0,0 1 0 0 0,1 0 0 0 0,-1 0-1 0 0,0 0 1 0 0,1 0 0 0 0,-1 0 0 0 0,0-1 0 0 0,1 1 0 0 0,-1 0-1 0 0,0 0 1 0 0,0-1 0 0 0,0 1 0 0 0,1 0 0 0 0,-1 0 0 0 0,0-1-1 0 0,0 1 1 0 0,0 0 0 0 0,1-1 0 0 0,-1 1 0 0 0,0 0 0 0 0,0-1-1 0 0,0 1 1 0 0,0 0 0 0 0,0-1 0 0 0,0 1 0 0 0,0 0 0 0 0,0-1-1 0 0,0 1 1 0 0,0 0 0 0 0,0-1 0 0 0,0 1 0 0 0,0 0 0 0 0,0-1-1 0 0,0 1 1 0 0,0 0 0 0 0,0-1 0 0 0,0 1 0 0 0,0 0 0 0 0,0-1-1 0 0,-1 1 1 0 0,1 0-22 0 0,204-10 3378 0 0,-198 11-3342 0 0,-1 0 0 0 0,0 0 0 0 0,1 1 0 0 0,-1 0 0 0 0,0 0 0 0 0,0 0 0 0 0,0 1 0 0 0,0-1 0 0 0,-1 1 0 0 0,1 0 0 0 0,-1 1 0 0 0,0-1 0 0 0,0 1 0 0 0,0 0 0 0 0,0 0 0 0 0,-1 0 0 0 0,1 0 0 0 0,-1 1 0 0 0,0-1 0 0 0,0 1 0 0 0,-1 0 0 0 0,0 0 0 0 0,1 0 0 0 0,-2 0 0 0 0,1 0 0 0 0,-1 1 0 0 0,1-1 1 0 0,-1 0-1 0 0,-1 1 0 0 0,1 0-36 0 0,-2 4 109 0 0,0 0 1 0 0,-1-1 0 0 0,0 1 0 0 0,-1-1 0 0 0,0 0 0 0 0,0 1 0 0 0,-1-1 0 0 0,0-1 0 0 0,0 1 0 0 0,-1-1 0 0 0,-1 1 0 0 0,1-1 0 0 0,-1-1 0 0 0,-1 1-110 0 0,-32 54 424 0 0,38-60-426 0 0,0 0 0 0 0,0 0 0 0 0,0 0 0 0 0,1 0 0 0 0,-1 0 0 0 0,1 0 0 0 0,-1 0 0 0 0,1 0 0 0 0,0 0 0 0 0,0 0 0 0 0,0 0 0 0 0,0 0 0 0 0,0 0 0 0 0,0 0 0 0 0,1 0 0 0 0,-1 0 0 0 0,1 0 0 0 0,-1 0 1 0 0,1 0-1 0 0,0 0 0 0 0,-1 0 0 0 0,1-1 0 0 0,0 1 0 0 0,0 0 0 0 0,0 0 0 0 0,1-1 0 0 0,-1 1 0 0 0,0-1 0 0 0,1 1 0 0 0,-1-1 0 0 0,1 0 0 0 0,-1 1 0 0 0,1-1 0 0 0,0 0 0 0 0,0 0 0 0 0,-1 0 0 0 0,1 0 0 0 0,0 0 0 0 0,0-1 1 0 0,0 1-1 0 0,0 0 0 0 0,0-1 0 0 0,1 1 2 0 0,13 7 32 0 0,-14-7-5 0 0,0 0 0 0 0,0 0 0 0 0,1 0-1 0 0,-1 0 1 0 0,0 1 0 0 0,0-1 0 0 0,0 1 0 0 0,0-1 0 0 0,0 1 0 0 0,-1-1 0 0 0,1 1 0 0 0,0 0 0 0 0,-1 0 0 0 0,1 0 0 0 0,-1 0 0 0 0,0 0 0 0 0,1 0 0 0 0,-1 1 0 0 0,0-1 0 0 0,0 0 0 0 0,-1 1 0 0 0,1-1 0 0 0,0 0 0 0 0,-1 1 0 0 0,0-1 0 0 0,1 1 0 0 0,-1-1-1 0 0,0 1 1 0 0,0-1 0 0 0,0 1 0 0 0,-1-1 0 0 0,1 1 0 0 0,-1-1 0 0 0,1 0 0 0 0,-1 1 0 0 0,0-1 0 0 0,0 0 0 0 0,0 1 0 0 0,0-1 0 0 0,0 0 0 0 0,0 0 0 0 0,-1 1-27 0 0,-11 6 148 0 0,-1 0 0 0 0,0-1 1 0 0,0-1-1 0 0,0 0 0 0 0,-1-1 0 0 0,0-1 0 0 0,0 0 1 0 0,-1-1-1 0 0,0 0 0 0 0,1-1 0 0 0,-1-1 1 0 0,0-1-1 0 0,0 0 0 0 0,-13-2-148 0 0,27 0-21 0 0,-1 1 0 0 0,0-1 1 0 0,1 0-1 0 0,-1 0 0 0 0,1 0 1 0 0,-1-1-1 0 0,1 1 0 0 0,-1-1 0 0 0,1 1 1 0 0,0-1-1 0 0,0 0 0 0 0,0 0 0 0 0,0 0 1 0 0,0 0-1 0 0,0 0 0 0 0,1 0 0 0 0,-1-1 1 0 0,1 1-1 0 0,-1 0 0 0 0,1-1 0 0 0,0 1 1 0 0,0-1-1 0 0,0 0 0 0 0,0 0 21 0 0,-1-2-328 0 0,1-1-1186 0 0,1 5-3013 0 0,0 0-4273 0 0,0 1-2603 0 0</inkml:trace>
  <inkml:trace contextRef="#ctx0" brushRef="#br0" timeOffset="1509.538">131 527 0 0 0,'0'0'992'0'0,"0"0"126"0"0,0 0 38 0 0,0 0 87 0 0,0 0 123 0 0,0 0 114 0 0,0 0-18 0 0,0 0-102 0 0,0 0-171 0 0,0 0-256 0 0,0 0-169 0 0,0 0-119 0 0,0 0-70 0 0,-12-1 15 0 0,-53-5 606 0 0,11-10 3801 0 0,63 11-12862 0 0,-2 3 1008 0 0,-5 2 513 0 0</inkml:trace>
  <inkml:trace contextRef="#ctx0" brushRef="#br0" timeOffset="2070.793">230 361 0 0 0,'0'0'513'0'0,"0"0"292"0"0,0 0-87 0 0,0 0-160 0 0,0 0-86 0 0,0 0-3 0 0,-1-4 1730 0 0,0 1 8772 0 0,-28-12-6542 0 0,-15 4-1851 0 0,-4 7-1845 0 0,56-8-3761 0 0,0 10 1388 0 0,3 0-1938 0 0,0-1-3339 0 0,-5 0-2365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4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52 3921 0 0,'0'0'3838'0'0,"0"0"-1163"0"0,0 0-558 0 0,0 0-188 0 0,0 0-100 0 0,0 0-186 0 0,0 0-295 0 0,0 0-313 0 0,0 0-239 0 0,0 0-193 0 0,0 0-136 0 0,0 0-82 0 0,0 0-50 0 0,0 4 12 0 0,-2 23 56 0 0,2 1 0 0 0,2-1 1 0 0,0 1-1 0 0,2-1 1 0 0,1 0-1 0 0,1 0 1 0 0,1 0-1 0 0,7 16-403 0 0,3 17 212 0 0,86 264 292 0 0,-79-288-108 0 0,-24-36-288 0 0,0 0-1 0 0,0 0 2 0 0,12-30 840 0 0,74-170-712 0 0,29-203-205 0 0,-97 301-171 0 0,-18 100 69 0 0,0 2-67 0 0,0 0-97 0 0,0 0-88 0 0,-1 24-1609 0 0,-4 14-3013 0 0,3-23-2864 0 0,0-3-4652 0 0</inkml:trace>
  <inkml:trace contextRef="#ctx0" brushRef="#br0" timeOffset="334.549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60 6065 0 0,'0'0'2568'0'0,"0"0"-665"0"0,0 0-346 0 0,0 0 12 0 0,0 0 76 0 0,0 0-54 0 0,0 0-232 0 0,0 0-331 0 0,0 0-310 0 0,0 0-206 0 0,0 0-105 0 0,0 0-24 0 0,0 0 23 0 0,-5 7 54 0 0,-16 19 41 0 0,21-24-440 0 0,-1 0 0 0 0,1-1 1 0 0,0 1-1 0 0,-1 0 1 0 0,1 0-1 0 0,0 0 1 0 0,0 0-1 0 0,0 0 1 0 0,1 0-1 0 0,-1-1 1 0 0,0 1-1 0 0,1 0 1 0 0,-1 0-1 0 0,1 0 1 0 0,0-1-1 0 0,-1 1 1 0 0,1 0-1 0 0,0 0 1 0 0,0-1-1 0 0,0 1 1 0 0,0-1-1 0 0,1 1 1 0 0,-1-1-1 0 0,0 0 1 0 0,0 1-1 0 0,1-1 1 0 0,-1 0-1 0 0,1 0-61 0 0,2 4 194 0 0,37 42 715 0 0,-22-29-731 0 0,-2 0 1 0 0,0 2-1 0 0,-1 0 1 0 0,-1 1-1 0 0,0 0 1 0 0,-2 1-1 0 0,-1 1 1 0 0,-1 0-1 0 0,-1 0 1 0 0,0 1-1 0 0,3 20-178 0 0,2 88 242 0 0,-4-67-176 0 0,9-84 853 0 0,-1-19-780 0 0,-2-1 1 0 0,-2 0-1 0 0,-2-1 0 0 0,-1-1 0 0 0,2-21-139 0 0,29-208 64 0 0,-25 160-216 0 0,-18 109 106 0 0,1 1 0 0 0,-1 0 0 0 0,0-1 0 0 0,0 1 0 0 0,0-1 1 0 0,1 1-1 0 0,-1-1 0 0 0,0 1 0 0 0,0 0 0 0 0,1-1 0 0 0,-1 1 0 0 0,0 0 0 0 0,1-1 0 0 0,-1 1 0 0 0,1 0 0 0 0,-1-1 0 0 0,0 1 0 0 0,1 0 0 0 0,-1 0 0 0 0,1-1 0 0 0,-1 1 0 0 0,1 0 0 0 0,-1 0 0 0 0,1 0 0 0 0,-1 0 0 0 0,1 0 0 0 0,-1 0 0 0 0,1-1 0 0 0,-1 1 1 0 0,1 0-1 0 0,-1 1 0 0 0,0-1 0 0 0,1 0 0 0 0,-1 0 0 0 0,1 0 0 0 0,-1 0 0 0 0,1 0 0 0 0,-1 0 0 0 0,1 0 0 0 0,-1 1 0 0 0,1-1 0 0 0,-1 0 0 0 0,1 0 0 0 0,-1 1 0 0 0,0-1 0 0 0,1 0 0 0 0,-1 1 0 0 0,0-1 0 0 0,1 0 0 0 0,-1 1 0 0 0,0-1 0 0 0,1 1 1 0 0,-1-1-1 0 0,0 0 0 0 0,0 1 0 0 0,0-1 0 0 0,1 1 0 0 0,-1-1 0 0 0,0 1 0 0 0,0-1 0 0 0,0 1 46 0 0,13 15-2925 0 0,-6-4-3536 0 0,-3-4-5507 0 0</inkml:trace>
  <inkml:trace contextRef="#ctx0" brushRef="#br0" timeOffset="576.814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1064.851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3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0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22 0 0 0,'0'0'1710'0'0,"0"0"361"0"0,0 0 143 0 0,0 0-119 0 0,0 0-258 0 0,0 0-264 0 0,0 0-273 0 0,0 0-241 0 0,1-3-155 0 0,7-12-94 0 0,-6 11-49 0 0,-2 4-33 0 0,0 0-30 0 0,0 0-31 0 0,1 6 4286 0 0,1 8-4508 0 0,-6 51-45 0 0,-3 0 0 0 0,-3-1 0 0 0,-3 1 0 0 0,-9 22-400 0 0,4-12 251 0 0,9-36-147 0 0,2-17-75 0 0,2 0 0 0 0,0 1 0 0 0,1-1 1 0 0,2 1-1 0 0,0 0 0 0 0,2 0 0 0 0,0 0 1 0 0,2 4-30 0 0,-1-25 14 0 0,0 0 0 0 0,0-1 0 0 0,1 1 0 0 0,-1 0 0 0 0,1-1 0 0 0,-1 1 0 0 0,1-1 0 0 0,0 1 0 0 0,0-1 0 0 0,-1 0 0 0 0,1 0 0 0 0,0 0 0 0 0,0 0 0 0 0,0 0 0 0 0,0 0 0 0 0,0 0 0 0 0,0-1 0 0 0,0 1 0 0 0,1-1 0 0 0,-1 0 0 0 0,0 1 0 0 0,0-1 0 0 0,2 0-14 0 0,3 1 80 0 0,119-4 783 0 0,-8-5-504 0 0,-92 12-231 0 0,-17 1 402 0 0,-4-4-2387 0 0,-2-7-7516 0 0,-2 2 2487 0 0,1 1-3294 0 0</inkml:trace>
  <inkml:trace contextRef="#ctx0" brushRef="#br0" timeOffset="345.979">645 442 8578 0 0,'0'0'2848'0'0,"0"0"-1199"0"0,0 0-586 0 0,0 0 16 0 0,0 0 181 0 0,0 0 80 0 0,0 0-141 0 0,0 0-296 0 0,0 0-306 0 0,0 0-90 0 0,0 0 5 0 0,0 0 22 0 0,0 0 17 0 0,0 10-71 0 0,-7 109 1035 0 0,-6 3-802 0 0,-24-5-1092 0 0,37-117 142 0 0,0 0-83 0 0,0 0-127 0 0,0 0-172 0 0,0 0-245 0 0,0 0-404 0 0,0 0-762 0 0,0-1-2782 0 0,0 0 2207 0 0,0 0 0 0 0,0-3-6537 0 0</inkml:trace>
  <inkml:trace contextRef="#ctx0" brushRef="#br0" timeOffset="1003.54">581 468 3009 0 0,'0'0'2516'0'0,"0"0"-739"0"0,0 0-337 0 0,0 0 150 0 0,0 0 153 0 0,0 0 28 0 0,0 0-179 0 0,0 0-373 0 0,0 0-364 0 0,0 0-194 0 0,0 0-93 0 0,0 0-44 0 0,0 0-25 0 0,5-4-45 0 0,100-32 1964 0 0,-94 34-2250 0 0,-9 1-146 0 0,0 0 1 0 0,1 0-1 0 0,-1 1 1 0 0,0-1-1 0 0,0 0 1 0 0,0 1 0 0 0,1 0-1 0 0,-1-1 1 0 0,0 1-1 0 0,1 0 1 0 0,-1 0 0 0 0,0 1-1 0 0,0-1 1 0 0,1 0-1 0 0,-1 1 1 0 0,0-1-1 0 0,0 1 1 0 0,1 0 0 0 0,-1-1-1 0 0,0 1 1 0 0,0 0-1 0 0,0 1 1 0 0,0-1 0 0 0,0 0-1 0 0,-1 0 1 0 0,1 1-1 0 0,0-1 1 0 0,0 1 0 0 0,-1 0-1 0 0,1-1 1 0 0,-1 1-23 0 0,0 7 63 0 0,0-1 0 0 0,0 1 1 0 0,-1-1-1 0 0,-1 1 0 0 0,1-1 0 0 0,-1 1 1 0 0,-1-1-1 0 0,0 1 0 0 0,0-1 0 0 0,0 0 1 0 0,-1 0-1 0 0,-1 0 0 0 0,1 0 1 0 0,-1-1-1 0 0,0 1 0 0 0,-1-1 0 0 0,-2 3-63 0 0,-9 19 118 0 0,16-25-119 0 0,0-1 0 0 0,0 1 0 0 0,0 0 0 0 0,1-1 0 0 0,-1 1 0 0 0,1-1 0 0 0,0 1 0 0 0,0-1 0 0 0,0 0 0 0 0,0 1 0 0 0,1-1 0 0 0,0 0 0 0 0,-1 0-1 0 0,1 0 1 0 0,0 0 0 0 0,0 0 0 0 0,1 0 0 0 0,-1 0 0 0 0,0-1 0 0 0,1 1 0 0 0,0-1 0 0 0,-1 0 0 0 0,1 0 0 0 0,0 0 0 0 0,0 0 0 0 0,1 0 0 0 0,-1-1 0 0 0,0 1 0 0 0,0-1 0 0 0,1 0-1 0 0,-1 0 1 0 0,1 0 0 0 0,-1-1 0 0 0,1 1 0 0 0,-1-1 0 0 0,2 1 1 0 0,27 13 61 0 0,-30-13-18 0 0,0 0-1 0 0,1 0 1 0 0,-1 0 0 0 0,0 0-1 0 0,0 0 1 0 0,1 0 0 0 0,-1 0-1 0 0,0 1 1 0 0,0-1 0 0 0,0 1-1 0 0,-1 0 1 0 0,1-1 0 0 0,0 1-1 0 0,-1 0 1 0 0,1 0 0 0 0,-1 0-1 0 0,1 0 1 0 0,-1 0 0 0 0,0 1-1 0 0,0-1 1 0 0,0 0 0 0 0,0 0-1 0 0,0 1 1 0 0,-1-1 0 0 0,1 1 0 0 0,-1-1-1 0 0,1 0 1 0 0,-1 1 0 0 0,0-1-1 0 0,0 1 1 0 0,0-1 0 0 0,0 1-1 0 0,-1-1 1 0 0,1 1 0 0 0,-1-1-1 0 0,1 1 1 0 0,-1-1 0 0 0,0 0-1 0 0,0 1 1 0 0,0-1 0 0 0,0 0-1 0 0,0 0 1 0 0,-1 0 0 0 0,1 0-1 0 0,-1 0 1 0 0,1 0 0 0 0,-1 1-43 0 0,-60 30 800 0 0,-106-11 255 0 0,164-22-1109 0 0,1 0-1 0 0,-1-1 1 0 0,0 1 0 0 0,0-1 0 0 0,0 0-1 0 0,1 0 1 0 0,-1 0 0 0 0,1 0 0 0 0,-1-1-1 0 0,1 1 1 0 0,-1-1 0 0 0,1 0-1 0 0,0 0 1 0 0,0 0 0 0 0,0-1 0 0 0,0 1-1 0 0,0-1 1 0 0,0 0 0 0 0,1 1 0 0 0,-1-1-1 0 0,1 0 1 0 0,0-1 0 0 0,0 1 0 0 0,0 0-1 0 0,-1-2 55 0 0,2 1-9528 0 0,1 4-2759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40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9,'-2'-8,"-3"26,-5 34,4-10,-2-1,-1 0,-2 0,-2-1,-2-1,-1-1,-3 0,0-1,-3 0,0-2,-4 0,-3-14,28-20,1-1,-1 0,1 0,-1 0,1 0,-1 0,0 0,1-1,-1 1,1 0,-1 0,1 0,-1 0,1-1,-1 1,1 0,-1-1,1 1,-1 0,1-1,-1 1,1 0,0-1,-1 1,1-1,0 1,-1-1,1 1,0-1,-1 1,1-1,0 1,0-1,0 1,0-1,-1 1,1-1,0 0,0 1,0-1,0 1,0-1,0 0,1 1,-1-1,0 1,0-1,0 1,0-1,1 1,-1-1,0 1,1-1,-1 1,0-1,1 1,-1-1,1 1,2-15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607.196">463 52 7402 0 0,'0'0'2076'0'0,"0"0"-198"0"0,0 0-15 0 0,0 0-11 0 0,0 0-146 0 0,0 0-367 0 0,0 0-446 0 0,0 0-342 0 0,0 0-168 0 0,0 0 5 0 0,0 0 116 0 0,0 0 120 0 0,0 0 50 0 0,3 9-5 0 0,57 119 2156 0 0,-43-85-2621 0 0,-2 1 0 0 0,-2 0 0 0 0,-2 1 0 0 0,-2 0 0 0 0,-2 1 0 0 0,-2-1 0 0 0,-2 1 0 0 0,-2 1 0 0 0,-5 39-204 0 0,4-48 62 0 0,-1-33-61 0 0,1-1 0 0 0,0 0 0 0 0,1 1 0 0 0,-1-1 0 0 0,1 1 0 0 0,-1-1 0 0 0,1 0 0 0 0,1 1 0 0 0,-1-1 0 0 0,0 0 0 0 0,1 0 1 0 0,0 0-1 0 0,0 0 0 0 0,0 0 0 0 0,1 0 0 0 0,-1-1-1 0 0,1-3 41 0 0,-1-1-1 0 0,0 1 1 0 0,0-1 0 0 0,1 0-1 0 0,-1 0 1 0 0,0 0 0 0 0,0 0-1 0 0,0 0 1 0 0,0-1 0 0 0,0 1-1 0 0,-1-1 1 0 0,1 1 0 0 0,0-1 0 0 0,-1 1-1 0 0,1-1 1 0 0,-1 0 0 0 0,1 0-1 0 0,-1 0 1 0 0,0 0 0 0 0,0 0-1 0 0,0 0 1 0 0,0 0 0 0 0,0 0-1 0 0,0-1-40 0 0,6-8 57 0 0,13-22-8 0 0,-1-1 0 0 0,-2-1-1 0 0,-1 0 1 0 0,-2-1-1 0 0,-1-1 1 0 0,-2 0 0 0 0,1-17-49 0 0,9-21 24 0 0,-3 8-5 0 0,-3-2 0 0 0,-3 0 0 0 0,-1-23-19 0 0,-2 25-73 0 0,-9 67 31 0 0,0 0-26 0 0,0 0-48 0 0,0 0-68 0 0,0 0-65 0 0,0 15-828 0 0,0 31-1381 0 0,0-15-5748 0 0,0-20-3493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4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1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1328 0 0,'0'0'2009'0'0,"0"0"-536"0"0,0 0-148 0 0,0 0 327 0 0,0 0 387 0 0,0 0 132 0 0,0 0-202 0 0,0 0-416 0 0,0 0-387 0 0,0 0-250 0 0,0 0-154 0 0,9 0 429 0 0,-7 0 2264 0 0,-1 79-2290 0 0,1-28-829 0 0,-2-1 1 0 0,-3 0 0 0 0,-1 0 0 0 0,-6 16-337 0 0,-28 140 405 0 0,22-119-59 0 0,16-86-303 0 0,19 8 705 0 0,100 12 222 0 0,-102-21-899 0 0,104 14 262 0 0,-50-13 124 0 0,-28-9-131 0 0,-12 5-274 0 0,-16-1-62 0 0,-14 4 5 0 0,-1 0 12 0 0,0 0 7 0 0,0 0-3 0 0,0 0-22 0 0,0 0 1 0 0,0 0 16 0 0,0 0-7 0 0,0 0-4 0 0,-21-3-3069 0 0,8-1-1253 0 0,5 0-5052 0 0,5 4-2533 0 0</inkml:trace>
  <inkml:trace contextRef="#ctx0" brushRef="#br0" timeOffset="339.477">619 417 10882 0 0,'0'0'1514'0'0,"0"0"-496"0"0,0 0-169 0 0,0 0 139 0 0,0 0 108 0 0,0 0 34 0 0,0 0-86 0 0,0 0-162 0 0,0 0-94 0 0,0 0-123 0 0,0 0-136 0 0,0 0-56 0 0,0 0-49 0 0,3 13-26 0 0,10 92 776 0 0,-22 63-276 0 0,5-123-1043 0 0,4-45 18 0 0,0 1-2135 0 0,0-6-11457 0 0,0 2 5220 0 0</inkml:trace>
  <inkml:trace contextRef="#ctx0" brushRef="#br0" timeOffset="983.324">635 424 1936 0 0,'0'0'2700'0'0,"0"0"-208"0"0,0 0-35 0 0,0 0-59 0 0,0 0-183 0 0,0 0-354 0 0,0 0-444 0 0,0 0-388 0 0,0 0-291 0 0,0 0-167 0 0,0 0-101 0 0,0 0-88 0 0,43 4 2081 0 0,105-4-807 0 0,-105 18-1493 0 0,-42-16-152 0 0,0 0 1 0 0,0 0-1 0 0,0 0 1 0 0,0 0-1 0 0,0 0 1 0 0,0 0-1 0 0,0 1 1 0 0,-1-1-1 0 0,1 0 1 0 0,-1 0-1 0 0,0 1 0 0 0,1-1 1 0 0,-1 0-1 0 0,0 1 1 0 0,0-1-1 0 0,-1 0 1 0 0,1 1-1 0 0,0-1 1 0 0,-1 0-1 0 0,0 1 1 0 0,1-1-1 0 0,-1 0 1 0 0,0 0-1 0 0,0 0 1 0 0,0 0-1 0 0,0 0 1 0 0,-1 0-1 0 0,0 1-11 0 0,-111 125 376 0 0,111-126-377 0 0,1 1 0 0 0,0 0 0 0 0,0 0 0 0 0,0 0 0 0 0,0 0 0 0 0,0-1 0 0 0,0 1-1 0 0,1 0 1 0 0,0 0 0 0 0,-1 1 0 0 0,1-1 0 0 0,0 0 0 0 0,0 0 0 0 0,1 0-1 0 0,-1 0 1 0 0,1 0 0 0 0,0 0 0 0 0,-1 0 0 0 0,1-1 0 0 0,0 1 0 0 0,1 0-1 0 0,-1 0 1 0 0,0 0 0 0 0,1-1 0 0 0,0 1 0 0 0,-1-1 0 0 0,1 1 0 0 0,0-1-1 0 0,0 0 1 0 0,1 0 0 0 0,-1 0 0 0 0,0 0 0 0 0,1 0 0 0 0,-1 0 0 0 0,1-1-1 0 0,0 1 1 0 0,-1-1 0 0 0,1 0 0 0 0,0 0 0 0 0,0 0 0 0 0,2 1 1 0 0,5 5 26 0 0,0 0 1 0 0,0 0-1 0 0,-1 2 1 0 0,0-1 0 0 0,0 1-1 0 0,-1 0 1 0 0,0 1-1 0 0,0 0 1 0 0,-2 0-1 0 0,1 0 1 0 0,3 8-27 0 0,-11-16 64 0 0,1 1 0 0 0,0-1 0 0 0,-1 0 0 0 0,1 1 0 0 0,-1-1 0 0 0,0 0 0 0 0,0 1 0 0 0,0-1 0 0 0,0 0 0 0 0,0 0 0 0 0,0 0-1 0 0,0 0 1 0 0,-1 0 0 0 0,1 0 0 0 0,-1 0 0 0 0,0-1 0 0 0,1 1 0 0 0,-1-1 0 0 0,0 1 0 0 0,0-1 0 0 0,0 1 0 0 0,0-1 0 0 0,0 0 0 0 0,0 0 0 0 0,-1 0 0 0 0,1 0 0 0 0,0 0 0 0 0,0-1 0 0 0,-1 1 0 0 0,1-1 0 0 0,0 1 0 0 0,-1-1 0 0 0,1 0 0 0 0,-1 0 0 0 0,1 0 0 0 0,0 0 0 0 0,-1 0 0 0 0,1-1 0 0 0,0 1 0 0 0,-1-1-64 0 0,-7 2 83 0 0,-169 14 844 0 0,176-14-981 0 0,1-1 0 0 0,-1 0 0 0 0,0 0 1 0 0,1 0-1 0 0,-1 0 0 0 0,0 0 1 0 0,1-1-1 0 0,-1 1 0 0 0,1-1 0 0 0,-1 0 1 0 0,1 1-1 0 0,-1-1 0 0 0,1 0 1 0 0,0-1-1 0 0,-1 1 0 0 0,1 0 0 0 0,0-1 1 0 0,0 1-1 0 0,0-1 0 0 0,0 0 1 0 0,0 1-1 0 0,0-1 0 0 0,0 0 0 0 0,1 0 1 0 0,-1 0-1 0 0,1 0 0 0 0,-1-1 1 0 0,1 1-1 0 0,0 0 0 0 0,0-1 0 0 0,0 1 1 0 0,0-1-1 0 0,0 1 0 0 0,1-1 1 0 0,-1 1-1 0 0,1-2 54 0 0,0 0-655 0 0,1-11-3068 0 0,3 6-5250 0 0,0 5-3922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3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3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71 760 0 0,'0'0'1267'0'0,"0"0"-29"0"0,0 0 121 0 0,0 0 220 0 0,0 0 209 0 0,0 0 55 0 0,0 0-49 0 0,0 0-138 0 0,0 0-206 0 0,0 0-194 0 0,0 0-205 0 0,-2-3-167 0 0,1 2-1507 0 0,-6-9 3492 0 0,6 17 153 0 0,58 258 48 0 0,-21-139-2401 0 0,5-1 1 0 0,18 25-670 0 0,-41-103 77 0 0,-12-57 1494 0 0,-2-34-1543 0 0,2 0 0 0 0,2 0-1 0 0,2 1 1 0 0,1 0 0 0 0,3 1-1 0 0,1 0 1 0 0,15-25-28 0 0,8-31 24 0 0,-28 75-27 0 0,-1 0 0 0 0,-1 0 0 0 0,-2-1 0 0 0,0 0 1 0 0,-1 0-1 0 0,-2-1 0 0 0,0 1 0 0 0,-1-1 0 0 0,-2 1 1 0 0,-1-7 2 0 0,1 30-22 0 0,0 0 0 0 0,0 0 0 0 0,0 0 0 0 0,0 0 0 0 0,0-1 0 0 0,0 1 1 0 0,0 0-1 0 0,-1 0 0 0 0,1 0 0 0 0,0 0 0 0 0,-1 0 0 0 0,1 0 0 0 0,-1 0 0 0 0,1 0 1 0 0,-1 0-1 0 0,0 0 0 0 0,1 0 0 0 0,-1 0 0 0 0,0 0 0 0 0,0 0 0 0 0,1 0 0 0 0,-1 1 1 0 0,0-1-1 0 0,0 0 0 0 0,0 1 0 0 0,0-1 0 0 0,0 1 0 0 0,0-1 0 0 0,0 1 1 0 0,0-1-1 0 0,0 1 0 0 0,-1 0 0 0 0,1-1 0 0 0,0 1 0 0 0,0 0 22 0 0,1 0-292 0 0,-2 19-1719 0 0,2-6 298 0 0,-1 5-2113 0 0,2-6-6037 0 0,1-4-1106 0 0</inkml:trace>
  <inkml:trace contextRef="#ctx0" brushRef="#br0" timeOffset="562.959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9 111 912 0 0,'0'0'1702'0'0,"0"0"-443"0"0,0 0-19 0 0,0 0 210 0 0,0 0 325 0 0,0 0 196 0 0,0 0 17 0 0,0 0-147 0 0,0 0-270 0 0,0 0-284 0 0,0 0-271 0 0,-1-6-197 0 0,-1-2-1533 0 0,-2-6 4225 0 0,2 31-654 0 0,6 64-2252 0 0,3-2 0 0 0,4 1-1 0 0,4-1-604 0 0,14 114 403 0 0,-7 1-86 0 0,-7-153-276 0 0,-15-41-25 0 0,8-16 721 0 0,-4-1-717 0 0,0 2 1 0 0,1-1-1 0 0,1 0 1 0 0,1 1-1 0 0,0 0 1 0 0,0 1 0 0 0,2-1-1 0 0,0 2 1 0 0,1-1-1 0 0,0 1 1 0 0,1 1 0 0 0,0 0-1 0 0,1 0 1 0 0,0 1-1 0 0,1 0 1 0 0,0 2-1 0 0,1-1 1 0 0,0 1 0 0 0,0 1-1 0 0,1 1 1 0 0,6-2-21 0 0,-13 8 1 0 0,-1 1 0 0 0,1 0 1 0 0,-1 0-1 0 0,1 1 0 0 0,-1 0 1 0 0,0 1-1 0 0,1-1 0 0 0,-1 2 1 0 0,0-1-1 0 0,0 1 0 0 0,0 0 1 0 0,0 0-1 0 0,-1 0 0 0 0,1 1 1 0 0,-1 1-1 0 0,0-1 0 0 0,0 1 1 0 0,0 0-1 0 0,-1 0 0 0 0,0 0 1 0 0,0 1-1 0 0,0 0 0 0 0,-1 0 1 0 0,1 0-1 0 0,-1 0 0 0 0,-1 1 1 0 0,1 0-1 0 0,-1-1 0 0 0,-1 1 1 0 0,1 0-1 0 0,-1 1 0 0 0,0-1 1 0 0,0 3-2 0 0,3 8-972 0 0,7 24 2488 0 0,-10-29-5748 0 0,-1-3-5138 0 0,-1-13-2316 0 0</inkml:trace>
  <inkml:trace contextRef="#ctx0" brushRef="#br0" timeOffset="473.645">1033 501 7762 0 0,'0'0'2191'0'0,"0"0"-466"0"0,0 0-148 0 0,0 0 17 0 0,0 0-90 0 0,0 0-160 0 0,0 0-202 0 0,0 0-214 0 0,0 0-175 0 0,-32 21-123 0 0,-98 65-94 0 0,56-24 447 0 0,63-47-736 0 0,9-13-214 0 0,0 0 0 0 0,0-1 0 0 0,0 1-1 0 0,0 0 1 0 0,0 1 0 0 0,1-1 0 0 0,-1 0 0 0 0,1 0 0 0 0,-1 1 0 0 0,1-1 0 0 0,0 1 0 0 0,0-1 0 0 0,0 1 0 0 0,0-1 0 0 0,0 1 0 0 0,1 0 0 0 0,-1 0 0 0 0,1-1 0 0 0,-1 1 0 0 0,1 0 0 0 0,0 0 0 0 0,0-1 0 0 0,1 1 0 0 0,-1 0 0 0 0,0 0 0 0 0,1-1 0 0 0,0 1 0 0 0,0 0 0 0 0,0-1 0 0 0,0 1 0 0 0,0-1 0 0 0,0 1 0 0 0,0-1 0 0 0,1 0 0 0 0,-1 1 0 0 0,1-1 0 0 0,0 0 0 0 0,0 0 0 0 0,0 0 0 0 0,0 0 0 0 0,0 0 0 0 0,0-1 0 0 0,0 1 0 0 0,1-1 0 0 0,-1 1 0 0 0,0-1 0 0 0,1 0 0 0 0,-1 0 0 0 0,1 0 0 0 0,0 0 0 0 0,-1 0 0 0 0,2 0-33 0 0,11-3 104 0 0,0 0 0 0 0,0 0 0 0 0,0-2 0 0 0,-1 0 0 0 0,1 0 0 0 0,-1-1 0 0 0,0-1 0 0 0,-1-1 0 0 0,1 0 1 0 0,-1 0-1 0 0,-1-1 0 0 0,1-1 0 0 0,-2 0 0 0 0,1-1 0 0 0,-1 0 0 0 0,5-7-104 0 0,-6 9 36 0 0,78-83 331 0 0,-80 126-376 0 0,-1-9-16 0 0,-7-22-9 0 0,0 1-1 0 0,0-1 1 0 0,0 0-1 0 0,1 1 1 0 0,0-1-1 0 0,0 0 1 0 0,0 0-1 0 0,1 1 1 0 0,-1-1-1 0 0,1 0 1 0 0,0-1-1 0 0,0 1 1 0 0,0 0-1 0 0,1 0 1 0 0,-1-1-1 0 0,1 1 1 0 0,0-1-1 0 0,0 0 1 0 0,0 0-1 0 0,0 0 1 0 0,1 0-1 0 0,-1-1 1 0 0,1 1-1 0 0,0-1 1 0 0,-1 0-1 0 0,1 0 1 0 0,0 0-1 0 0,0-1 1 0 0,0 1-1 0 0,1-1 1 0 0,-1 0-1 0 0,0 0 1 0 0,1-1 34 0 0,22-3-2756 0 0,-10-4-3273 0 0,-11 3-3455 0 0</inkml:trace>
  <inkml:trace contextRef="#ctx0" brushRef="#br0" timeOffset="897.789">1580 461 10802 0 0,'0'0'1947'0'0,"0"0"-330"0"0,0 0-173 0 0,0 0-72 0 0,0 0-85 0 0,0 0-144 0 0,0 0-221 0 0,0 0-218 0 0,0 0-151 0 0,0 0-129 0 0,-17 32-121 0 0,-48 102-92 0 0,49-65 9 0 0,16-65-196 0 0,1 1 0 0 0,0-1 1 0 0,-1 0-1 0 0,1 0 0 0 0,1 0 0 0 0,-1 0 0 0 0,1 0 1 0 0,-1-1-1 0 0,1 1 0 0 0,0 0 0 0 0,1-1 1 0 0,-1 1-1 0 0,1-1 0 0 0,-1 0 0 0 0,1 0 0 0 0,0 0 1 0 0,0 0-1 0 0,0 0 0 0 0,0 0 0 0 0,1-1 1 0 0,-1 0-1 0 0,1 0 0 0 0,0 0 0 0 0,0 0 0 0 0,-1 0 1 0 0,1-1-1 0 0,0 1 0 0 0,0-1 0 0 0,0 0 1 0 0,1-1-1 0 0,-1 1-24 0 0,5 1 93 0 0,1 0 0 0 0,-1-1 1 0 0,1 0-1 0 0,-1-1 0 0 0,1 1 0 0 0,-1-2 1 0 0,1 0-1 0 0,-1 0 0 0 0,1 0 0 0 0,-1-1 1 0 0,0-1-1 0 0,0 0 0 0 0,5-1-93 0 0,4-5 126 0 0,-1-1-1 0 0,0-1 1 0 0,0 0-1 0 0,-1-1 1 0 0,0 0-1 0 0,-1-2 1 0 0,0 0-1 0 0,-2 0 1 0 0,1-1-1 0 0,-2-1 1 0 0,0 0-1 0 0,-1-1 1 0 0,0 0-1 0 0,-2-1 1 0 0,0 0-1 0 0,-1-1 1 0 0,-1 1-1 0 0,2-9-125 0 0,5-14 62 0 0,39-160-122 0 0,-51 190 40 0 0,-1-1 1 0 0,0 0-1 0 0,-1 0 0 0 0,0 1 0 0 0,-1-1 1 0 0,0 0-1 0 0,-1 0 0 0 0,0 1 1 0 0,-1-1-1 0 0,-1 1 0 0 0,1 0 1 0 0,-2 0-1 0 0,1 0 0 0 0,-2 0 0 0 0,1 1 1 0 0,-2-1 19 0 0,4 6-6 0 0,0 1-1 0 0,-1 0 1 0 0,1 0 0 0 0,-1 1 0 0 0,0-1-1 0 0,0 1 1 0 0,0 0 0 0 0,0 0 0 0 0,-1 0 0 0 0,1 0-1 0 0,-1 1 1 0 0,0 0 0 0 0,0 0 0 0 0,0 0 0 0 0,0 0-1 0 0,0 1 1 0 0,0 0 0 0 0,0 0 0 0 0,0 0-1 0 0,-1 1 1 0 0,1 0 0 0 0,0 0 0 0 0,0 0 0 0 0,0 0-1 0 0,-1 1 1 0 0,1 0 0 0 0,0 0 0 0 0,0 1 0 0 0,0-1-1 0 0,0 1 1 0 0,0 0 0 0 0,0 0 0 0 0,1 1-1 0 0,-1-1 1 0 0,1 1 0 0 0,0 0 0 0 0,-1 0 0 0 0,1 1-1 0 0,1-1 1 0 0,-1 1 0 0 0,0 1 6 0 0,-6 6 1 0 0,1 2 1 0 0,1-1-1 0 0,0 1 0 0 0,1 0 1 0 0,0 1-1 0 0,1 0 0 0 0,0 0 1 0 0,1 0-1 0 0,1 1 0 0 0,1 0 1 0 0,0-1-1 0 0,0 1 0 0 0,2 0 1 0 0,0 1-1 0 0,0-1 0 0 0,1 0 1 0 0,1 0-1 0 0,1 0 0 0 0,1 1-1 0 0,-1 1 11 0 0,1-1-1 0 0,1 0 0 0 0,0 0 1 0 0,1-1-1 0 0,1 1 1 0 0,1-1-1 0 0,0-1 0 0 0,1 1 1 0 0,0-1-1 0 0,1 0 1 0 0,1-1-1 0 0,0 0 0 0 0,1-1 1 0 0,0 0-1 0 0,1 0 0 0 0,0-1 1 0 0,1-1-1 0 0,4 2-10 0 0,13 10 44 0 0,2-2-1 0 0,0-1 0 0 0,2-1 1 0 0,0-2-1 0 0,0-2 1 0 0,2-1-1 0 0,17 4-43 0 0,74 10-551 0 0,-100-26-3318 0 0,-1-3-3776 0 0,-15-2-4952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33 0 0 0,'0'0'293'0'0,"0"0"852"0"0,0 0 483 0 0,0 0 222 0 0,0 0-41 0 0,0 0-298 0 0,0 0-314 0 0,0 0-250 0 0,0 0-135 0 0,0 0 100 0 0,0 0 91 0 0,0 0 46 0 0,-3-21 4015 0 0,-2 18-4906 0 0,-1 2 0 0 0,0-1 0 0 0,0 0 0 0 0,-1 1 0 0 0,1 0 0 0 0,0 1 0 0 0,0-1 0 0 0,0 1 0 0 0,-1 0 0 0 0,1 1 0 0 0,0-1 0 0 0,0 1 0 0 0,0 0 0 0 0,0 1 0 0 0,0 0 0 0 0,0 0 0 0 0,0 0 0 0 0,0 1 0 0 0,1-1 0 0 0,-1 1 0 0 0,1 1 0 0 0,0-1 0 0 0,0 1 0 0 0,-4 3-158 0 0,-2 2 47 0 0,1-1-1 0 0,0 2 1 0 0,0-1 0 0 0,1 2-1 0 0,0-1 1 0 0,1 1-1 0 0,0 0 1 0 0,1 1 0 0 0,1 0-1 0 0,-6 12-46 0 0,10-21 22 0 0,0 1-1 0 0,0-1 0 0 0,0 0 1 0 0,1 1-1 0 0,-1 0 0 0 0,1-1 1 0 0,0 1-1 0 0,0 0 0 0 0,0-1 0 0 0,1 1 1 0 0,-1 0-1 0 0,1 0 0 0 0,0 0 1 0 0,0-1-1 0 0,0 1 0 0 0,1 0 1 0 0,-1 0-1 0 0,1 0 0 0 0,0-1 1 0 0,0 1-1 0 0,0 0 0 0 0,1-1 0 0 0,-1 1 1 0 0,1-1-1 0 0,0 1 0 0 0,0-1 1 0 0,0 0-1 0 0,0 0 0 0 0,1 0 1 0 0,-1 0-1 0 0,1 0 0 0 0,-1-1 1 0 0,1 1-1 0 0,0-1 0 0 0,0 1 0 0 0,1-1 1 0 0,-1 0-1 0 0,0 0 0 0 0,1-1 1 0 0,-1 1-1 0 0,1-1 0 0 0,-1 0 1 0 0,1 0-1 0 0,3 1-21 0 0,0-2 97 0 0,1 1 0 0 0,0-2 0 0 0,-1 1 0 0 0,1-1 0 0 0,-1 0 0 0 0,1-1 0 0 0,-1 1 0 0 0,0-2 0 0 0,1 1 0 0 0,-1-1 0 0 0,0 0 0 0 0,5-3-97 0 0,242-181 982 0 0,-229 222-906 0 0,-15-15 22 0 0,-7-10-80 0 0,1 1 0 0 0,1-1 0 0 0,0 0-1 0 0,0 0 1 0 0,1-1 0 0 0,1 0 0 0 0,-1 0 0 0 0,1 0-1 0 0,1-1 1 0 0,0 0 0 0 0,0 0 0 0 0,0-1-1 0 0,1 0 1 0 0,0 0 0 0 0,0-1 0 0 0,1 0 0 0 0,0-1-1 0 0,0 0-17 0 0,53 6-1335 0 0,-49-11-2652 0 0,0 0-3504 0 0,-10 0-4560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1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249 774 1688 0 0,'0'0'2089'0'0,"0"0"-127"0"0,0 0 109 0 0,0 0 102 0 0,0 0 7 0 0,0 0-167 0 0,0 0-252 0 0,0 0-293 0 0,0 0-272 0 0,0 0-210 0 0,0 0-162 0 0,-20 1-130 0 0,-62 6-56 0 0,25 15 511 0 0,45-11-791 0 0,6-6-250 0 0,-1 1-1 0 0,1 0 1 0 0,0 0-1 0 0,0 1 0 0 0,1 0 1 0 0,-1 0-1 0 0,2 0 1 0 0,-1 1-1 0 0,1-1 1 0 0,0 1-1 0 0,1 0 0 0 0,-1 0 1 0 0,2 1-1 0 0,-1-1 1 0 0,1 0-1 0 0,1 1 0 0 0,-1 0 1 0 0,1-1-1 0 0,1 1 1 0 0,0 6-108 0 0,1-10-4 0 0,0 1 1 0 0,0-1 0 0 0,1 1 0 0 0,-1-1-1 0 0,1 0 1 0 0,1 0 0 0 0,-1 0-1 0 0,1 0 1 0 0,0 0 0 0 0,0 0 0 0 0,0-1-1 0 0,1 1 1 0 0,-1-1 0 0 0,1 0-1 0 0,0 0 1 0 0,0-1 0 0 0,1 1 0 0 0,-1-1-1 0 0,1 0 1 0 0,0 0 0 0 0,0 0-1 0 0,0-1 1 0 0,0 1 0 0 0,0-1 0 0 0,0 0-1 0 0,1-1 1 0 0,-1 1 0 0 0,5-1 3 0 0,3 0-243 0 0,0-1 0 0 0,0 0 0 0 0,0-1 0 0 0,0 0 0 0 0,0-1 0 0 0,0-1 0 0 0,0 0 0 0 0,-1-1 0 0 0,9-3 243 0 0,63-30-9286 0 0,-64 29-1947 0 0</inkml:trace>
  <inkml:trace contextRef="#ctx0" brushRef="#br0" timeOffset="286.675">658 796 3305 0 0,'0'0'2952'0'0,"0"0"-894"0"0,0 0-203 0 0,0 0 47 0 0,0 0-99 0 0,0 0-244 0 0,0 0-349 0 0,0 0-294 0 0,0 0-211 0 0,0 0-126 0 0,-28 32-102 0 0,-84 96-96 0 0,110-127-363 0 0,0 0 0 0 0,1 0 0 0 0,-1 0 0 0 0,0 1 0 0 0,0-1 0 0 0,1 1 1 0 0,-1-1-1 0 0,1 1 0 0 0,-1-1 0 0 0,1 1 0 0 0,0 0 0 0 0,-1 0 0 0 0,1 0 1 0 0,0 0-1 0 0,0 0 0 0 0,0 0 0 0 0,1 0 0 0 0,-1 0 0 0 0,0 0 0 0 0,1 0 1 0 0,-1 0-1 0 0,1 0 0 0 0,0 0 0 0 0,0 1 0 0 0,0-1 0 0 0,0 0 0 0 0,0 0 1 0 0,0 0-1 0 0,1 2-18 0 0,2 2 120 0 0,0-1-16 0 0,1 0-1 0 0,0 0 1 0 0,0-1-1 0 0,1 1 1 0 0,0-1 0 0 0,-1 0-1 0 0,1 0 1 0 0,1-1-1 0 0,-1 0 1 0 0,0 1-1 0 0,1-2 1 0 0,0 1-1 0 0,-1-1 1 0 0,1 0-1 0 0,0 0 1 0 0,0 0-1 0 0,1-1 1 0 0,-1 0-1 0 0,0 0 1 0 0,0-1-1 0 0,1 1 1 0 0,-1-2-1 0 0,0 1 1 0 0,0 0-1 0 0,1-1 1 0 0,4-2-104 0 0,3 3 200 0 0,-6 0-120 0 0,-1 0 1 0 0,1 0 0 0 0,-1-1-1 0 0,1 0 1 0 0,-1 0-1 0 0,1-1 1 0 0,-1 0 0 0 0,0 0-1 0 0,0-1 1 0 0,0 1-1 0 0,0-2 1 0 0,0 1 0 0 0,-1-1-1 0 0,1 0 1 0 0,-1-1 0 0 0,0 1-1 0 0,0-1 1 0 0,-1 0-1 0 0,1-1 1 0 0,-1 1 0 0 0,-1-1-1 0 0,1 0 1 0 0,-1 0 0 0 0,0-1-1 0 0,0 1 1 0 0,0-1-1 0 0,-1 0 1 0 0,0 0 0 0 0,-1 0-1 0 0,1 0 1 0 0,-2-1 0 0 0,1 1-1 0 0,0-4-80 0 0,-2 7-8 0 0,1 1-1 0 0,-1 0 0 0 0,0 0 1 0 0,0-1-1 0 0,-1 1 1 0 0,1 0-1 0 0,-1 0 1 0 0,0-1-1 0 0,1 1 1 0 0,-1 0-1 0 0,-1 0 0 0 0,1 0 1 0 0,0 0-1 0 0,-1 0 1 0 0,1 0-1 0 0,-1 1 1 0 0,0-1-1 0 0,0 0 0 0 0,0 1 1 0 0,0-1-1 0 0,-1 1 1 0 0,1 0-1 0 0,-1 0 1 0 0,1 0-1 0 0,-1 0 0 0 0,0 0 1 0 0,0 1-1 0 0,1-1 1 0 0,-1 1-1 0 0,0 0 1 0 0,-1-1-1 0 0,1 1 0 0 0,0 1 9 0 0,-60 4-2639 0 0,25 17-6855 0 0,30-13-1902 0 0</inkml:trace>
  <inkml:trace contextRef="#ctx0" brushRef="#br0" timeOffset="639.97">1203 892 6937 0 0,'0'0'2362'0'0,"0"0"-897"0"0,0 0-368 0 0,0 0-3 0 0,0 0 94 0 0,0 0-6 0 0,0 0-89 0 0,0 0-158 0 0,0 0-205 0 0,0 0-97 0 0,0 0-89 0 0,0 0-82 0 0,-32 15-41 0 0,-97 49-72 0 0,87-30 2 0 0,41-28-286 0 0,0-4-42 0 0,0 1-1 0 0,1-1 1 0 0,-1 1-1 0 0,1-1 0 0 0,0 1 1 0 0,0 0-1 0 0,0-1 0 0 0,0 1 1 0 0,0-1-1 0 0,1 1 0 0 0,-1 0 1 0 0,1-1-1 0 0,0 1 1 0 0,0-1-1 0 0,-1 1 0 0 0,2-1 1 0 0,-1 0-1 0 0,0 1 0 0 0,0-1 1 0 0,1 0-1 0 0,-1 0 0 0 0,1 0 1 0 0,0 0-1 0 0,0 0 1 0 0,0 0-1 0 0,-1 0 0 0 0,2-1 1 0 0,-1 1-1 0 0,0-1 0 0 0,0 1 1 0 0,0-1-1 0 0,1 0 1 0 0,-1 0-1 0 0,1 0 0 0 0,-1 0 1 0 0,1 0-1 0 0,-1-1 0 0 0,1 1 1 0 0,-1-1-1 0 0,2 0-22 0 0,5 2 127 0 0,0 0 0 0 0,0-1 0 0 0,0 0 0 0 0,0-1 0 0 0,0 0 1 0 0,0 0-1 0 0,0-1 0 0 0,0 0 0 0 0,0-1 0 0 0,-1 0 0 0 0,8-2-127 0 0,-7 1 138 0 0,0 0-1 0 0,0-1 1 0 0,-1 0 0 0 0,0 0 0 0 0,1-1-1 0 0,-2 0 1 0 0,1 0 0 0 0,0-1 0 0 0,-1 0-1 0 0,0 0 1 0 0,0-1 0 0 0,-1 1 0 0 0,0-2-1 0 0,4-5-137 0 0,-5 4 62 0 0,-1 1 0 0 0,0-1 0 0 0,-1 0 0 0 0,0-1 0 0 0,0 1 0 0 0,-1 0 0 0 0,0-1-1 0 0,-1 1 1 0 0,0-1 0 0 0,0-4-62 0 0,-1 11-47 0 0,0 0-1 0 0,0 0 1 0 0,0 0-1 0 0,-1 0 0 0 0,1 1 1 0 0,-1-1-1 0 0,0 0 1 0 0,0 0-1 0 0,0 1 1 0 0,0-1-1 0 0,0 0 1 0 0,-1 1-1 0 0,1-1 0 0 0,-1 1 1 0 0,1-1-1 0 0,-1 1 1 0 0,0 0-1 0 0,0 0 1 0 0,0 0-1 0 0,0 0 1 0 0,0 0-1 0 0,-1 0 0 0 0,1 1 1 0 0,-1-1-1 0 0,1 1 1 0 0,-1-1-1 0 0,1 1 1 0 0,-1 0-1 0 0,0 0 1 0 0,0 0-1 0 0,1 0 0 0 0,-1 1 1 0 0,0-1-1 0 0,0 1 1 0 0,-3 0 47 0 0,-34-2-2820 0 0,15 4-6228 0 0,16 1-2440 0 0</inkml:trace>
  <inkml:trace contextRef="#ctx0" brushRef="#br0" timeOffset="933.66">1542 1124 8154 0 0,'0'0'2610'0'0,"0"0"-222"0"0,0 0-114 0 0,0 0-251 0 0,0 0-309 0 0,0 0-323 0 0,0 0-256 0 0,0 0-183 0 0,0 0-155 0 0,0 0-114 0 0,0 0-145 0 0,0 0-117 0 0,0 0-84 0 0,0-25-71 0 0,4-79-62 0 0,20 33 153 0 0,-14 57-270 0 0,-1 0-66 0 0,0 0 0 0 0,1 1 0 0 0,0 1 1 0 0,1-1-1 0 0,1 2 0 0 0,0-1 0 0 0,0 2 0 0 0,6-4-21 0 0,2 26-2710 0 0,-16-3-945 0 0,-1-2-4057 0 0,-2-6 5759 0 0,1 6-8517 0 0</inkml:trace>
  <inkml:trace contextRef="#ctx0" brushRef="#br0" timeOffset="1512.879">2042 844 10618 0 0,'0'0'2126'0'0,"0"0"-328"0"0,0 0-225 0 0,0 0-188 0 0,0 0-205 0 0,0 0-250 0 0,0 0-242 0 0,0 0-172 0 0,0 0-137 0 0,0 0-113 0 0,0 0-72 0 0,0 0-78 0 0,0 0-36 0 0,-30 25-24 0 0,-92 79-23 0 0,120-103-33 0 0,1 0 1 0 0,-1 0-1 0 0,0 0 1 0 0,0 0-1 0 0,0 0 0 0 0,1 0 1 0 0,-1 0-1 0 0,0 1 0 0 0,1-1 1 0 0,-1 1-1 0 0,1-1 1 0 0,0 1-1 0 0,-1 0 0 0 0,1 0 1 0 0,0-1-1 0 0,0 1 0 0 0,0 0 1 0 0,0 0-1 0 0,1 0 1 0 0,-1 0-1 0 0,0 0 0 0 0,1 0 1 0 0,-1 0-1 0 0,1 0 0 0 0,0 0 1 0 0,0 0-1 0 0,0 0 1 0 0,0 1-1 0 0,1 5-6 0 0,-1-4 15 0 0,1-1-1 0 0,0 1 1 0 0,-1 0-1 0 0,1-1 1 0 0,0 1-1 0 0,1 0 1 0 0,-1-1-1 0 0,1 0 1 0 0,-1 1-1 0 0,1-1 0 0 0,0 0 1 0 0,0 0-1 0 0,1 0 1 0 0,-1 0-1 0 0,1 0 1 0 0,-1 0-1 0 0,1-1 1 0 0,0 1-1 0 0,0-1 1 0 0,0 0-1 0 0,0 0 1 0 0,1 0-1 0 0,-1 0 1 0 0,0-1-1 0 0,1 1 0 0 0,-1-1 1 0 0,1 0-1 0 0,0 0 1 0 0,-1 0-1 0 0,1 0 1 0 0,2-1-9 0 0,3 2 93 0 0,-1 0 0 0 0,1-1 0 0 0,0-1 0 0 0,0 1 1 0 0,0-2-1 0 0,-1 1 0 0 0,1-1 0 0 0,0 0 0 0 0,-1-1 0 0 0,1 0 1 0 0,-1 0-1 0 0,1-1 0 0 0,4-2-93 0 0,1-3 161 0 0,-1 0 1 0 0,0 0-1 0 0,0-1 0 0 0,-1-1 1 0 0,0 0-1 0 0,0-1 1 0 0,-1 0-1 0 0,-1-1 0 0 0,0 0 1 0 0,0 0-1 0 0,-2-1 0 0 0,1 0 1 0 0,-2-1-1 0 0,1 0 1 0 0,-2 0-1 0 0,4-13-161 0 0,83-248 176 0 0,-89 264-193 0 0,-1 0 0 0 0,0 0 0 0 0,-1-1 0 0 0,0 1-1 0 0,0 0 1 0 0,-1-1 0 0 0,-1 1 0 0 0,0-1 0 0 0,0 1 0 0 0,-1-1 0 0 0,-1 1 0 0 0,0-1 0 0 0,0 1-1 0 0,-1 0 1 0 0,-1 0 0 0 0,0 0 0 0 0,0 1 0 0 0,-1-1 0 0 0,-1 1 0 0 0,1 0 0 0 0,-2 0 0 0 0,1 1 0 0 0,-7-7 17 0 0,9 14-9 0 0,0 0 1 0 0,-1 0 0 0 0,1 1 0 0 0,-1-1-1 0 0,1 1 1 0 0,-1 0 0 0 0,1 0 0 0 0,-1 1 0 0 0,0-1-1 0 0,1 1 1 0 0,-1 0 0 0 0,0 1 0 0 0,1-1 0 0 0,-1 1-1 0 0,0 0 1 0 0,1 0 0 0 0,-1 0 0 0 0,1 0 0 0 0,-1 1-1 0 0,1 0 1 0 0,0 0 0 0 0,0 0 0 0 0,0 0 0 0 0,0 1-1 0 0,0 0 1 0 0,0-1 0 0 0,1 2 0 0 0,-1-1 0 0 0,1 0-1 0 0,0 1 1 0 0,0-1 0 0 0,0 1 0 0 0,-2 3 8 0 0,-5 8 21 0 0,1 0 0 0 0,0 0 1 0 0,1 1-1 0 0,1 0 0 0 0,0 0 0 0 0,1 0 1 0 0,1 1-1 0 0,1 0 0 0 0,0 0 0 0 0,1 1 1 0 0,1-1-1 0 0,1 1 0 0 0,0-1 0 0 0,1 1 1 0 0,1 0-1 0 0,3 13-21 0 0,0-11 83 0 0,1-1 0 0 0,1-1 0 0 0,0 1 0 0 0,2-1 0 0 0,0 0 0 0 0,1 0 0 0 0,1-1 0 0 0,0-1 0 0 0,2 0 0 0 0,0 0 0 0 0,0-1 0 0 0,3 1-83 0 0,4 6 132 0 0,1 0 1 0 0,1-2-1 0 0,1 0 0 0 0,1-2 0 0 0,1 0 0 0 0,0-2 1 0 0,11 5-133 0 0,3-9-238 0 0,-38-12 48 0 0,6-18-2787 0 0,-1 7-2762 0 0,-3 7-5584 0 0</inkml:trace>
  <inkml:trace contextRef="#ctx0" brushRef="#br0" timeOffset="1770.06">2731 914 16460 0 0,'0'0'1587'0'0,"0"0"-491"0"0,0 0-197 0 0,0 0-17 0 0,0 0-79 0 0,0 0-148 0 0,0 0-251 0 0,0 0-234 0 0,0 0-121 0 0,0 0-54 0 0,0 0-35 0 0,0 0-40 0 0,-1 28-83 0 0,-2 82-156 0 0,10-85-3305 0 0,-1-36-4534 0 0,-4 6-2458 0 0</inkml:trace>
  <inkml:trace contextRef="#ctx0" brushRef="#br0" timeOffset="2017.954">2688 421 6865 0 0,'0'0'-344'0'0,"0"0"-528"0"0,0 0-192 0 0,0 0 248 0 0,0 0-280 0 0,0 0-1577 0 0</inkml:trace>
  <inkml:trace contextRef="#ctx0" brushRef="#br0" timeOffset="2251.352">2972 1080 13779 0 0,'0'0'3885'0'0,"0"0"-2118"0"0,0 0-728 0 0,0 0-58 0 0,0 0-50 0 0,0 0-91 0 0,0 0-138 0 0,0 0-179 0 0,0 0-127 0 0,8-34-42 0 0,27-105-50 0 0,3-8 295 0 0,-37 147-625 0 0,0 0 0 0 0,0 0 0 0 0,1 0 0 0 0,-1 1 0 0 0,0-1 0 0 0,0 0 0 0 0,0 1 0 0 0,0-1 0 0 0,1 1 0 0 0,-1-1-1 0 0,0 1 1 0 0,0 0 0 0 0,0-1 0 0 0,0 1 0 0 0,0 0 0 0 0,0 0 0 0 0,-1 0 0 0 0,1 0 0 0 0,0 0 0 0 0,0 0 0 0 0,-1 0 0 0 0,1 0 0 0 0,0 0 0 0 0,-1 0 0 0 0,1 0-1 0 0,-1 0 1 0 0,1 1 0 0 0,-1-1 0 0 0,0 0 0 0 0,0 0 0 0 0,1 1 26 0 0,18 66-141 0 0,-19-61 146 0 0,0 0 1 0 0,1-1 0 0 0,0 1 0 0 0,1 0-1 0 0,-1-1 1 0 0,1 1 0 0 0,0-1 0 0 0,1 0-1 0 0,0 0 1 0 0,0 0 0 0 0,0 0 0 0 0,0 0-1 0 0,1-1 1 0 0,0 1 0 0 0,0-1 0 0 0,1 0-1 0 0,-1 0 1 0 0,1-1 0 0 0,0 1 0 0 0,1-1-1 0 0,-1 0 1 0 0,1 0 0 0 0,3 1-6 0 0,-7-4 63 0 0,0 0-1 0 0,0 0 1 0 0,1 0 0 0 0,-1 0 0 0 0,1-1 0 0 0,-1 1 0 0 0,0-1 0 0 0,1 0-1 0 0,-1 1 1 0 0,1-1 0 0 0,-1 0 0 0 0,1 0 0 0 0,-1-1 0 0 0,1 1 0 0 0,-1 0-1 0 0,1-1 1 0 0,-1 1 0 0 0,0-1 0 0 0,1 0 0 0 0,-1 0 0 0 0,0 0 0 0 0,0 0-1 0 0,0 0 1 0 0,1-1 0 0 0,-1 1 0 0 0,0-1 0 0 0,-1 1 0 0 0,1-1 0 0 0,0 0-1 0 0,0 0 1 0 0,-1 1 0 0 0,1-1 0 0 0,-1 0 0 0 0,1-1 0 0 0,-1 1 0 0 0,0 0-1 0 0,0 0 1 0 0,0-1-63 0 0,35-92-277 0 0,-24 81-2849 0 0,-5 10-4236 0 0,-2 3-4831 0 0</inkml:trace>
  <inkml:trace contextRef="#ctx0" brushRef="#br0" timeOffset="2871.645">3662 737 17860 0 0,'0'0'1884'0'0,"0"0"-442"0"0,0 0-302 0 0,0 0-190 0 0,0 0-156 0 0,0 0-145 0 0,0 0-159 0 0,0 0-108 0 0,0 0-149 0 0,0 0-86 0 0,0 0-36 0 0,0 0-54 0 0,0 0-25 0 0,-31 23-15 0 0,-94 72-18 0 0,122-95-1 0 0,1 1 0 0 0,0 0 0 0 0,1 0 0 0 0,-1 0 0 0 0,0 0 1 0 0,0 0-1 0 0,0 1 0 0 0,1-1 0 0 0,-1 1 0 0 0,0-1 0 0 0,1 1 0 0 0,0-1 0 0 0,-1 1 0 0 0,1 0 0 0 0,0 0 0 0 0,0 0 1 0 0,0-1-1 0 0,0 1 0 0 0,0 0 0 0 0,0 0 0 0 0,0 1 0 0 0,1-1 0 0 0,-1 0 0 0 0,1 0 0 0 0,0 0 0 0 0,-1 0 1 0 0,1 0-1 0 0,0 0 0 0 0,0 2 2 0 0,2 4-10 0 0,-2-4 2 0 0,0 0 0 0 0,0-1 0 0 0,0 1 1 0 0,0 0-1 0 0,1 0 0 0 0,0-1 1 0 0,0 1-1 0 0,0 0 0 0 0,0-1 0 0 0,1 1 1 0 0,-1-1-1 0 0,1 0 0 0 0,0 1 1 0 0,0-1-1 0 0,0 0 0 0 0,0 0 1 0 0,1 0-1 0 0,-1-1 0 0 0,1 1 0 0 0,0 0 1 0 0,0-1-1 0 0,0 0 0 0 0,0 1 1 0 0,0-1-1 0 0,0-1 0 0 0,1 1 0 0 0,-1 0 1 0 0,0-1-1 0 0,1 1 0 0 0,0-1 1 0 0,-1 0-1 0 0,4 0 8 0 0,1 1 2 0 0,0-1 1 0 0,0 0-1 0 0,0-1 1 0 0,1 1-1 0 0,-1-2 1 0 0,0 1-1 0 0,0-1 1 0 0,1 0-1 0 0,-1-1 0 0 0,0 0 1 0 0,0 0-1 0 0,-1-1 1 0 0,1 0-1 0 0,0 0 1 0 0,-1-1-1 0 0,0 0 1 0 0,0 0-1 0 0,0-1 1 0 0,1-1-3 0 0,44-37 17 0 0,-49 71-180 0 0,-3-23 156 0 0,1 0 0 0 0,0-1-1 0 0,0 1 1 0 0,0 0 0 0 0,0-1-1 0 0,1 1 1 0 0,0 0 0 0 0,0-1-1 0 0,0 0 1 0 0,1 0 0 0 0,-1 0-1 0 0,1 0 1 0 0,0 0 0 0 0,0 0-1 0 0,0 0 1 0 0,1-1 0 0 0,-1 0 0 0 0,1 0-1 0 0,0 0 1 0 0,0 0 0 0 0,0 0-1 0 0,0-1 1 0 0,1 0 0 0 0,-1 0-1 0 0,0 0 1 0 0,1 0 0 0 0,0-1-1 0 0,-1 1 1 0 0,1-1 0 0 0,0-1-1 0 0,0 1 1 0 0,-1 0 0 0 0,1-1 7 0 0,13-2 52 0 0,-1-1 0 0 0,0-1 0 0 0,-1 0 0 0 0,1-1 0 0 0,-1-1 0 0 0,1 0 0 0 0,-2-2 0 0 0,1 1 0 0 0,-1-2 0 0 0,0 0 0 0 0,-1-1 0 0 0,0 0 0 0 0,2-4-52 0 0,15-13 213 0 0,-2-1 1 0 0,0-1-1 0 0,-2-2 0 0 0,-1-1 1 0 0,-1-1-1 0 0,4-11-213 0 0,-6 6 15 0 0,-2-1-1 0 0,-1 0 1 0 0,-2-2-1 0 0,-2 0 1 0 0,-2-1 0 0 0,-2 0-1 0 0,-1-1 1 0 0,-2 0-1 0 0,-3-1 1 0 0,-1 0-1 0 0,-2 0 1 0 0,-2 0 0 0 0,-4-40-15 0 0,-21 4-36 0 0,23 79 32 0 0,1-1 0 0 0,-1 0 0 0 0,0 0 1 0 0,0 1-1 0 0,0-1 0 0 0,0 1 0 0 0,0-1 0 0 0,-1 1 1 0 0,1-1-1 0 0,0 1 0 0 0,-1 0 0 0 0,1 0 0 0 0,-1 0 1 0 0,1 0-1 0 0,-1 0 0 0 0,0 0 0 0 0,0 0 0 0 0,1 0 0 0 0,-1 0 1 0 0,0 1-1 0 0,0-1 0 0 0,0 1 0 0 0,1 0 0 0 0,-1-1 1 0 0,0 1-1 0 0,0 0 0 0 0,0 0 0 0 0,0 0 0 0 0,0 0 1 0 0,0 0-1 0 0,1 1 0 0 0,-1-1 0 0 0,0 1 0 0 0,0-1 0 0 0,0 1 1 0 0,0-1-1 0 0,1 1 0 0 0,-1 0 0 0 0,0 0 0 0 0,1 0 1 0 0,-2 1 3 0 0,-5 6-7 0 0,0 0 1 0 0,0 1 0 0 0,1 0 0 0 0,0 0 0 0 0,0 1 0 0 0,1 0-1 0 0,1 0 1 0 0,-1 1 0 0 0,2-1 0 0 0,-1 1 0 0 0,2 0 0 0 0,-1 0-1 0 0,1 1 1 0 0,1-1 0 0 0,0 0 0 0 0,1 4 6 0 0,-6 36 32 0 0,2 1 0 0 0,3 0-1 0 0,4 43-31 0 0,-1-55-7 0 0,0-9 29 0 0,2 1 1 0 0,1-1-1 0 0,1 0 0 0 0,2 0 0 0 0,1-1 1 0 0,1 0-1 0 0,2-1 0 0 0,1 0 1 0 0,1 0-1 0 0,2-1 0 0 0,0-1 1 0 0,2 0-1 0 0,1-2 0 0 0,1 0 1 0 0,1-1-1 0 0,2 0 0 0 0,0-2 1 0 0,1-1-1 0 0,21 15-22 0 0,-39-32-10 0 0,0 0 0 0 0,0-1 0 0 0,0 0 0 0 0,1 0 1 0 0,-1 0-1 0 0,1 0 0 0 0,-1-1 0 0 0,1 0 0 0 0,0 0 0 0 0,0-1 0 0 0,0 1 1 0 0,0-1-1 0 0,0-1 0 0 0,1 1 0 0 0,4-1 10 0 0,-2-41-796 0 0,-25-16-1669 0 0,-5 23-2288 0 0,11 20 800 0 0,0-2-7753 0 0</inkml:trace>
  <inkml:trace contextRef="#ctx0" brushRef="#br0" timeOffset="3355.683">4126 612 10682 0 0,'0'0'2162'0'0,"0"0"-419"0"0,0 0-281 0 0,0 0-175 0 0,37 4-154 0 0,118 11-114 0 0,54-1 1678 0 0,-72-14-2723 0 0,-88 37-133 0 0,-28-15 116 0 0,-14-16 77 0 0,1 0 1 0 0,1 0-1 0 0,-1-1 0 0 0,1-1 1 0 0,-1 1-1 0 0,1-2 1 0 0,1 1-1 0 0,-1-1 0 0 0,0 0 1 0 0,1-1-1 0 0,-1 0 1 0 0,1-1-1 0 0,0 0 0 0 0,0 0 1 0 0,7-1-35 0 0,0 0 239 0 0,0-1 0 0 0,-1 0 0 0 0,1-2 0 0 0,-1 0 0 0 0,1 0 0 0 0,-1-2 0 0 0,0 0 1 0 0,-1 0-1 0 0,1-2 0 0 0,-1 0 0 0 0,0-1 0 0 0,-1 0 0 0 0,0-1 0 0 0,0-1 0 0 0,-1 0 0 0 0,0-1 0 0 0,-1 0 0 0 0,6-7-239 0 0,-15 14 19 0 0,0 1-1 0 0,0-1 0 0 0,0 0 0 0 0,0 0 0 0 0,-1 0 0 0 0,1 0 1 0 0,-1 0-1 0 0,-1 0 0 0 0,1-1 0 0 0,0 1 0 0 0,-1-1 1 0 0,0 1-1 0 0,0-1 0 0 0,0 0 0 0 0,-1 1 0 0 0,1-1 0 0 0,-1 0 1 0 0,0 0-1 0 0,-1 1 0 0 0,1-1 0 0 0,-1 0 0 0 0,0 1 0 0 0,0-1 1 0 0,0 1-1 0 0,-1-1 0 0 0,0 1 0 0 0,1-1 0 0 0,-2 1 1 0 0,1 0-1 0 0,0 0 0 0 0,-1 0 0 0 0,0 0 0 0 0,0 1 0 0 0,0-1 1 0 0,0 1-1 0 0,0-1 0 0 0,-1 1 0 0 0,0 0 0 0 0,1 0 0 0 0,-1 1 1 0 0,0-1-1 0 0,-1 1 0 0 0,1 0 0 0 0,0 0 0 0 0,-1 0 1 0 0,1 1-19 0 0,-7-1-11 0 0,0 1 1 0 0,1 1 0 0 0,-1 0-1 0 0,0 0 1 0 0,0 1 0 0 0,0 0 0 0 0,1 1-1 0 0,-1 1 1 0 0,0-1 0 0 0,1 1 0 0 0,0 1-1 0 0,0 0 1 0 0,0 1 0 0 0,0 0 0 0 0,1 0-1 0 0,0 1 1 0 0,0 0 0 0 0,0 0-1 0 0,1 1 1 0 0,0 1 0 0 0,0-1 0 0 0,1 1-1 0 0,-1 1 11 0 0,-1 2-13 0 0,0-1-1 0 0,1 2 1 0 0,0-1-1 0 0,0 1 1 0 0,1 1-1 0 0,1-1 1 0 0,0 1-1 0 0,1 0 1 0 0,0 0-1 0 0,1 1 1 0 0,1-1 0 0 0,0 1-1 0 0,1 0 1 0 0,0 0-1 0 0,1 0 1 0 0,0 0-1 0 0,2 11 14 0 0,3-10-5 0 0,1 0-1 0 0,0 0 1 0 0,1-1 0 0 0,0 0-1 0 0,1 0 1 0 0,1 0-1 0 0,1-1 1 0 0,-1 0-1 0 0,2 0 1 0 0,0-1 0 0 0,0-1-1 0 0,1 0 1 0 0,1 0-1 0 0,0-1 1 0 0,0 0 0 0 0,1-1-1 0 0,0-1 1 0 0,10 5 5 0 0,-15-7-197 0 0,1-2 1 0 0,-1 1-1 0 0,1-1 0 0 0,0 0 1 0 0,0-1-1 0 0,1 0 1 0 0,-1 0-1 0 0,1-1 1 0 0,-1-1-1 0 0,7 1 197 0 0,-7-4-2584 0 0,-7-6-7113 0 0,-2 3-2370 0 0</inkml:trace>
  <inkml:trace contextRef="#ctx0" brushRef="#br0" timeOffset="4081.162">3548 763 0 0 0,'0'0'517'0'0,"0"0"561"0"0,0 0 125 0 0,0 0 35 0 0,0 0 72 0 0,0 0-4 0 0,0 0-14 0 0,0 0-82 0 0,0 0-87 0 0,0 0-55 0 0,0 0-76 0 0,3-3-26 0 0,31-20 3516 0 0,1 23-1304 0 0,1 29-2206 0 0,-1 27 107 0 0,5 68-458 0 0,-35-68-9760 0 0,-5-55-2140 0 0</inkml:trace>
  <inkml:trace contextRef="#ctx0" brushRef="#br0" timeOffset="5536.753">2681 586 0 0 0,'0'0'807'0'0,"0"0"424"0"0,0 0 157 0 0,0 0 30 0 0,0 0 61 0 0,0 0 80 0 0,0 0-6 0 0,0 0-119 0 0,0 0-166 0 0,0 0-157 0 0,0 0-152 0 0,-9 1 3917 0 0,16 0-2456 0 0,-15 1 733 0 0,-31 19-3025 0 0,59-20-3187 0 0,-10-4-4406 0 0,-7-1-4322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6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0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 5721 0 0,'0'0'1646'0'0,"0"0"-242"0"0,0 0-54 0 0,0 0 138 0 0,0 0 102 0 0,0 0-110 0 0,0 0-286 0 0,0 0-337 0 0,0 0-285 0 0,0 0-190 0 0,0 0-134 0 0,3 59 3114 0 0,3-24-2813 0 0,-2 1-1 0 0,-2 0 1 0 0,-1 0-1 0 0,-1-1 1 0 0,-4 18-549 0 0,-38 152 889 0 0,18-112-636 0 0,-11 21 107 0 0,26-61 172 0 0,31-46-55 0 0,-5-2-254 0 0,-1 0 0 0 0,2-2 0 0 0,-1 0-1 0 0,0-1 1 0 0,1 0 0 0 0,-1-2 0 0 0,0 0 0 0 0,9-1-223 0 0,6 0 127 0 0,108-2 333 0 0,-140 3-433 0 0,0 0 8 0 0,0 0-6 0 0,0 0 8 0 0,0 0 7 0 0,0 0 12 0 0,0 0-10 0 0,0 0 2 0 0,0 0 4 0 0,0 0-14 0 0,0 0-19 0 0,0 0-10 0 0,0 0 1 0 0,0 0 3 0 0,0 0-4 0 0,0 0 2 0 0,0 0 4 0 0,0 0-21 0 0,0 0 12 0 0,0 0 3 0 0,0 0-14 0 0,0 0 11 0 0,0 0-10 0 0,0 0-1 0 0,0 0 8 0 0,0 0-10 0 0,0 0-2 0 0,0 0 14 0 0,0 0-10 0 0,0 0 11 0 0,0 0-7 0 0,0 0 4 0 0,0 0-6 0 0,0 0 10 0 0,0 0 7 0 0,0 0-2 0 0,0 0-13 0 0,0 0 1 0 0,0 0-13 0 0,0 0 11 0 0,0 0-10 0 0,0 0 3 0 0,0 0 21 0 0,32-8 84 0 0,48-3-13 0 0,-80 11-94 0 0,0 0 14 0 0,0 0-1 0 0,0 0 26 0 0,0 0-4 0 0,0 0 11 0 0,-5-5-2965 0 0,4 3-2076 0 0,0 2-3978 0 0,1 0-2901 0 0</inkml:trace>
  <inkml:trace contextRef="#ctx0" brushRef="#br0" timeOffset="424.506">646 579 6321 0 0,'0'0'3622'0'0,"0"0"-1306"0"0,0 0-515 0 0,0 0-64 0 0,0 0-5 0 0,0 0-185 0 0,0 0-324 0 0,0 0-368 0 0,0 0-302 0 0,0 0-198 0 0,0 0-94 0 0,0 0-17 0 0,0 0 14 0 0,0 18 1389 0 0,-18 232 1327 0 0,10-209-2915 0 0,8-41-58 0 0,-3 0-13 0 0,3 0-7 0 0,0 0-11 0 0,0 0-22 0 0,0 0-65 0 0,0 0-75 0 0,0-41-6587 0 0,0 25-277 0 0,0 11-4041 0 0</inkml:trace>
  <inkml:trace contextRef="#ctx0" brushRef="#br0" timeOffset="994.581">628 557 5425 0 0,'0'0'3046'0'0,"0"0"-568"0"0,0 0-330 0 0,0 0-164 0 0,0 0-281 0 0,0 0-355 0 0,0 0-376 0 0,0 0-344 0 0,0 0-232 0 0,0 0-80 0 0,0 0 34 0 0,0 0 78 0 0,0 0 81 0 0,7-1 5 0 0,154-2 2281 0 0,-158 4-2775 0 0,0 1 0 0 0,-1-1 0 0 0,1 1 0 0 0,0 0 0 0 0,0 0 0 0 0,-1 0 0 0 0,1 0 0 0 0,-1 0-1 0 0,1 0 1 0 0,-1 1 0 0 0,0-1 0 0 0,0 1 0 0 0,0-1 0 0 0,-1 1 0 0 0,1 0 0 0 0,0 0 0 0 0,-1 0 0 0 0,0 0 0 0 0,0 0 0 0 0,0 0 0 0 0,0 0 0 0 0,0 0 0 0 0,-1 1 0 0 0,1-1 0 0 0,-1 0 0 0 0,0 0-1 0 0,0 1 1 0 0,0-1 0 0 0,0 0 0 0 0,-1 0 0 0 0,1 1 0 0 0,-1-1 0 0 0,0 0 0 0 0,0 0 0 0 0,0 0 0 0 0,0 0 0 0 0,-1 0 0 0 0,1 0 0 0 0,-1 0 0 0 0,0 0 0 0 0,1-1 0 0 0,-1 1 0 0 0,-3 2-20 0 0,-76 82 310 0 0,81-85-309 0 0,0-1-1 0 0,0 1 1 0 0,0-1-1 0 0,0 1 0 0 0,1-1 1 0 0,-1 0-1 0 0,1 1 1 0 0,-1-1-1 0 0,1 1 1 0 0,-1-1-1 0 0,1 0 0 0 0,0 0 1 0 0,-1 1-1 0 0,1-1 1 0 0,0 0-1 0 0,0 0 1 0 0,0 0-1 0 0,0 0 0 0 0,0 0 1 0 0,0 0-1 0 0,0 0 1 0 0,1 0-1 0 0,-1-1 1 0 0,0 1-1 0 0,0 0 0 0 0,1-1 1 0 0,-1 1-1 0 0,0-1 1 0 0,1 1-1 0 0,-1-1 1 0 0,1 1-1 0 0,-1-1 1 0 0,0 0-1 0 0,2 0 0 0 0,128 60 220 0 0,-128-58-186 0 0,-1 1 1 0 0,1-1-1 0 0,0 1 0 0 0,-1 0 0 0 0,0 0 1 0 0,1 0-1 0 0,-1 1 0 0 0,0-1 0 0 0,-1 0 1 0 0,1 1-1 0 0,-1-1 0 0 0,1 1 1 0 0,-1-1-1 0 0,0 1 0 0 0,0 0 0 0 0,-1 0 1 0 0,1-1-1 0 0,-1 1 0 0 0,0 0 0 0 0,0 0 1 0 0,0 0-1 0 0,0-1 0 0 0,-1 1 0 0 0,1 0 1 0 0,-1 0-1 0 0,0-1 0 0 0,0 1 1 0 0,-1 0-1 0 0,1-1 0 0 0,-1 1 0 0 0,1-1 1 0 0,-1 0-1 0 0,-1 1-34 0 0,-5 2 95 0 0,0 1 0 0 0,-1-1 0 0 0,1-1 0 0 0,-1 0 0 0 0,-1 0 0 0 0,1-1 0 0 0,-1 0 0 0 0,0-1 0 0 0,0 0 0 0 0,0 0 0 0 0,-9 1-95 0 0,-168-8 754 0 0,186 4-773 0 0,-1 0-1 0 0,1-1 1 0 0,-1 1 0 0 0,1 0-1 0 0,0-1 1 0 0,-1 1 0 0 0,1-1-1 0 0,0 1 1 0 0,0-1 0 0 0,-1 1-1 0 0,1-1 1 0 0,0 0 0 0 0,0 0 0 0 0,0 0-1 0 0,0 1 1 0 0,0-1 0 0 0,0 0-1 0 0,0 0 1 0 0,0 0 0 0 0,0-1-1 0 0,0 1 1 0 0,1 0 0 0 0,-1 0-1 0 0,0 0 1 0 0,1-1 0 0 0,-1 1-1 0 0,1 0 1 0 0,0-1 0 0 0,-1 1-1 0 0,1 0 1 0 0,0-1 19 0 0,0 1-489 0 0,8-9-5103 0 0,-5 5-3117 0 0,-2 2-3755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2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15219 0 0,'0'0'999'0'0,"0"0"-317"0"0,0 0 138 0 0,0 0 349 0 0,0 0 220 0 0,0 0 10 0 0,0 0-190 0 0,0 0-307 0 0,0 0-186 0 0,0 0-121 0 0,0 0-75 0 0,0 0-75 0 0,0 0-103 0 0,-3 21-74 0 0,-8 66-96 0 0,-2-41-94 0 0,31-73-1481 0 0,-9 18-1977 0 0,-3 1-4773 0 0,-4 5-3619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4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0,'-10'34,"-2"10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5897 0 0,'0'0'2190'0'0,"0"0"-639"0"0,0 0-197 0 0,0 0 154 0 0,0 0 126 0 0,0 0-86 0 0,0 0-312 0 0,0 0-378 0 0,0 0-259 0 0,0 0-95 0 0,0 0 5 0 0,0 0 21 0 0,0 8-70 0 0,-16 72 439 0 0,9-61-802 0 0,1 0 1 0 0,1 0-1 0 0,0 0 0 0 0,2 1 1 0 0,0 0-1 0 0,1 0 1 0 0,1 0-1 0 0,1 0 1 0 0,0 0-1 0 0,3 9-97 0 0,-3-27 26 0 0,-1-1 0 0 0,1 1-1 0 0,1 0 1 0 0,-1-1-1 0 0,0 1 1 0 0,0 0 0 0 0,1-1-1 0 0,-1 1 1 0 0,1-1-1 0 0,-1 1 1 0 0,1 0 0 0 0,-1-1-1 0 0,1 1 1 0 0,0-1-1 0 0,0 0 1 0 0,0 1 0 0 0,0-1-1 0 0,0 0 1 0 0,0 1-1 0 0,0-1 1 0 0,1 0 0 0 0,-1 0-1 0 0,0 0 1 0 0,1 0-1 0 0,-1 0 1 0 0,0 0 0 0 0,1-1-1 0 0,-1 1 1 0 0,1 0-1 0 0,-1-1 1 0 0,1 1 0 0 0,0-1-1 0 0,-1 1 1 0 0,1-1-1 0 0,0 0 1 0 0,-1 0 0 0 0,1 0-1 0 0,0 0 1 0 0,0 0-26 0 0,56-35 1931 0 0,106-214-892 0 0,-145 227-820 0 0,-18 61-90 0 0,-33 149 201 0 0,25-133-363 0 0,-39 177-42 0 0,-14-70-19 0 0,39-114 73 0 0,21-48 16 0 0,0 1 0 0 0,0-1 0 0 0,0 1-1 0 0,0-1 1 0 0,0 1 0 0 0,0-1 0 0 0,0 1 0 0 0,0 0 0 0 0,-1-1-1 0 0,1 1 1 0 0,0-1 0 0 0,0 1 0 0 0,0-1 0 0 0,-1 1 0 0 0,1-1 0 0 0,0 1-1 0 0,-1-1 1 0 0,1 0 0 0 0,0 1 0 0 0,-1-1 0 0 0,1 1 0 0 0,0-1-1 0 0,-1 0 1 0 0,1 1 0 0 0,-1-1 0 0 0,1 0 0 0 0,-1 1 0 0 0,1-1 0 0 0,-1 0-1 0 0,1 0 1 0 0,-1 0 0 0 0,1 1 0 0 0,-1-1 0 0 0,1 0 0 0 0,-1 0-1 0 0,1 0 1 0 0,-1 0 0 0 0,0 0 0 0 0,1 0 0 0 0,-1 0 0 0 0,1 0 0 0 0,-1 0-1 0 0,1 0 1 0 0,-1 0 0 0 0,1-1 0 0 0,-1 1 0 0 0,1 0 0 0 0,-1 0-1 0 0,1 0 1 0 0,-1-1 0 0 0,1 1 0 0 0,-1 0 0 0 0,1-1 0 0 0,-1 1 0 0 0,1 0-1 0 0,-1-1 1 0 0,1 1 0 0 0,0 0 0 0 0,-1-1 0 0 0,1 1 0 0 0,0-1-1 0 0,-1 1 1 0 0,1-1 0 0 0,0 1 0 0 0,0-1 0 0 0,-1 1 5 0 0,-19-43-1769 0 0,16 32 844 0 0,-6-15-2109 0 0,5 9-3621 0 0,3 9-4760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6865 0 0,'0'0'2876'0'0,"0"0"-977"0"0,0 0-311 0 0,0 0 117 0 0,0 0 51 0 0,0 0-116 0 0,0 0-271 0 0,0 0-299 0 0,0 0-259 0 0,0 0-188 0 0,0 0-93 0 0,0 0-88 0 0,0 0-48 0 0,4-3-37 0 0,-4 3-365 0 0,0 0 40 0 0,0 1 0 0 0,0-1 1 0 0,0 1-1 0 0,0-1 1 0 0,0 1-1 0 0,0-1 1 0 0,0 1-1 0 0,0 0 1 0 0,0-1-1 0 0,0 1 0 0 0,0-1 1 0 0,0 1-1 0 0,0-1 1 0 0,0 1-1 0 0,1-1 1 0 0,-1 1-1 0 0,0-1 0 0 0,0 1 1 0 0,1-1-1 0 0,-1 1 1 0 0,0-1-1 0 0,1 1 1 0 0,-1-1-1 0 0,0 1 0 0 0,1-1 1 0 0,-1 0-1 0 0,1 1 1 0 0,-1-1-1 0 0,0 0 1 0 0,1 1-1 0 0,-1-1 1 0 0,1 0-1 0 0,-1 0 0 0 0,1 1 1 0 0,0-1-1 0 0,-1 0 1 0 0,1 0-1 0 0,-1 0 1 0 0,1 0-1 0 0,-1 0 0 0 0,1 0 1 0 0,-1 0-1 0 0,1 0 1 0 0,-1 0-1 0 0,1 0 1 0 0,0 0-1 0 0,-1 0 1 0 0,1 0-1 0 0,-1 0 0 0 0,1 0 1 0 0,-1 0-1 0 0,1-1 1 0 0,-1 1-1 0 0,1 0-32 0 0,-52 143 1383 0 0,37-108-1059 0 0,59-97 75 0 0,-13-10-384 0 0,-32 71-89 0 0,0 1-106 0 0,0 0-167 0 0,-8 1-4103 0 0,3 1-3027 0 0,3-1-4935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11843 0 0,'0'0'2088'0'0,"0"0"-357"0"0,0 0-137 0 0,0 0-139 0 0,0 0-158 0 0,0 0-246 0 0,0 0-269 0 0,0 0-168 0 0,0 0-49 0 0,0 0-9 0 0,0 0 5 0 0,0 0-25 0 0,0 0-57 0 0,-5 21-47 0 0,-15 66-65 0 0,-22 20 558 0 0,-72 101-483 0 0,58-134-1136 0 0,55-74 410 0 0,-4-4-6365 0 0,5-31-8012 0 0,0 27 9631 0 0</inkml:trace>
  <inkml:trace contextRef="#ctx0" brushRef="#br0" timeOffset="232.81">13 37 9466 0 0,'0'0'2859'0'0,"0"0"-553"0"0,0 0-372 0 0,0 0-263 0 0,0 0-308 0 0,0 0-299 0 0,0 0-345 0 0,0 0-306 0 0,0 0-143 0 0,0 0 35 0 0,0 0 86 0 0,0 0 96 0 0,6 10 23 0 0,95 183 2087 0 0,-8-40-1902 0 0,-59-104-1334 0 0,-34-49 134 0 0,0 0-308 0 0,0-16-6204 0 0,0 10 521 0 0,0-1-5084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403 309 0 0 0,'0'0'311'0'0,"0"0"954"0"0,0 0 250 0 0,0 0 52 0 0,0 0 51 0 0,0 0 9 0 0,0 0-73 0 0,0 0-158 0 0,0 0-128 0 0,0 0-204 0 0,-2-3-153 0 0,1 1-706 0 0,-1 0-1 0 0,0 1 0 0 0,1-1 0 0 0,-1 0 0 0 0,0 1 1 0 0,0 0-1 0 0,0-1 0 0 0,0 1 0 0 0,0 0 0 0 0,0 0 1 0 0,0 0-1 0 0,0 0 0 0 0,-1 1 0 0 0,1-1 0 0 0,0 1 1 0 0,0-1-1 0 0,-1 1 0 0 0,1 0 0 0 0,0 0 0 0 0,-1 0 1 0 0,1 0-1 0 0,0 0 0 0 0,-1 0 0 0 0,1 1 0 0 0,-1-1-204 0 0,0 0 64 0 0,-99 15 2325 0 0,-43 44-423 0 0,145-59-1951 0 0,-1 0 0 0 0,0 0 0 0 0,1 0 0 0 0,-1 1 0 0 0,0-1 0 0 0,1 0 0 0 0,-1 0 0 0 0,1 1 0 0 0,-1-1 0 0 0,1 0 0 0 0,-1 1 0 0 0,1-1 0 0 0,-1 0 0 0 0,1 1 0 0 0,-1-1 0 0 0,1 1 0 0 0,-1-1 0 0 0,1 1 0 0 0,-1-1 0 0 0,1 1 0 0 0,0-1 0 0 0,-1 1 0 0 0,1 0 0 0 0,0-1 0 0 0,0 1 0 0 0,0-1 0 0 0,-1 1 0 0 0,1 0 0 0 0,0-1 0 0 0,0 1 0 0 0,0 0 0 0 0,0-1 0 0 0,0 1 0 0 0,0 0 0 0 0,0-1 0 0 0,0 1 0 0 0,0-1 0 0 0,0 1 0 0 0,0 0 0 0 0,1-1 0 0 0,-1 1 0 0 0,0 0 0 0 0,0-1 0 0 0,1 1 0 0 0,-1-1 0 0 0,0 1 0 0 0,1-1 0 0 0,-1 1 0 0 0,0-1 0 0 0,1 1 0 0 0,-1-1 0 0 0,1 1 0 0 0,-1-1 0 0 0,1 1 0 0 0,-1-1 0 0 0,1 0 0 0 0,-1 1 0 0 0,1-1 0 0 0,0 0 0 0 0,-1 0 0 0 0,1 1 0 0 0,-1-1 0 0 0,1 0 0 0 0,0 0 0 0 0,-1 0 0 0 0,1 0 0 0 0,0 0 0 0 0,-1 0 0 0 0,1 0-15 0 0,133 67 769 0 0,-129-66-733 0 0,-1 1 0 0 0,0 0 0 0 0,0 0 1 0 0,0 0-1 0 0,0 1 0 0 0,0 0 0 0 0,-1-1 0 0 0,1 1 0 0 0,-1 0 0 0 0,0 1 0 0 0,1-1 0 0 0,-1 0 0 0 0,-1 1 1 0 0,1 0-1 0 0,-1 0 0 0 0,1 0 0 0 0,-1 0 0 0 0,0 0 0 0 0,-1 0 0 0 0,1 0 0 0 0,-1 1 0 0 0,1-1 0 0 0,-1 1 1 0 0,-1-1-1 0 0,1 1 0 0 0,-1-1 0 0 0,1 1 0 0 0,-1 0 0 0 0,-1-1-36 0 0,-2 1 51 0 0,0-1 1 0 0,0 0-1 0 0,-1 1 1 0 0,1-2-1 0 0,-1 1 1 0 0,0 0-1 0 0,0-1 1 0 0,-1 0-1 0 0,1 0 1 0 0,-1 0-1 0 0,1 0 1 0 0,-1-1-1 0 0,0 0 1 0 0,-1 1-52 0 0,4-3 2 0 0,-24 12 31 0 0,-1-2 0 0 0,-1-1 1 0 0,0-1-1 0 0,0-1 1 0 0,-1-2-1 0 0,-10 1-33 0 0,5 1-136 0 0,34-7-24 0 0,0 0-87 0 0,0 0-136 0 0,19-7-1356 0 0,35-11-1322 0 0,-24 9-378 0 0,-1-2-4229 0 0,-14 4-2893 0 0</inkml:trace>
  <inkml:trace contextRef="#ctx0" brushRef="#br0" timeOffset="796.254">615 365 5089 0 0,'0'0'2266'0'0,"0"0"-444"0"0,0 0-229 0 0,0 0-14 0 0,0 0-60 0 0,0 0-104 0 0,0 0-188 0 0,0 0-245 0 0,0 0-199 0 0,0 0-142 0 0,0 0-60 0 0,0 0-14 0 0,0 0 16 0 0,-1 5 6195 0 0,-3 8-6305 0 0,-4-6-466 0 0,0 1 0 0 0,0 0 0 0 0,1 1 0 0 0,-1-1 0 0 0,2 1 0 0 0,-1 1 0 0 0,2-1 0 0 0,-1 1 0 0 0,1 0 0 0 0,1 0 0 0 0,-1 1 0 0 0,2-1 0 0 0,0 1 0 0 0,0 0 0 0 0,1 0 0 0 0,0 0 0 0 0,1 0 0 0 0,0 0 0 0 0,0 6-7 0 0,3-16 3 0 0,1 0 0 0 0,-1 0 0 0 0,0 0 0 0 0,0 0 0 0 0,0 0 1 0 0,1 0-1 0 0,-1-1 0 0 0,0 1 0 0 0,1-1 0 0 0,-1 0 0 0 0,0 1 0 0 0,1-1 0 0 0,-1 0 0 0 0,1-1 0 0 0,-1 1 0 0 0,0 0 0 0 0,1-1 0 0 0,-1 1 0 0 0,0-1 0 0 0,1 0 0 0 0,-1 1 0 0 0,1-2-3 0 0,18-7 30 0 0,-2-1 0 0 0,1-1 0 0 0,-1-1 1 0 0,0 0-1 0 0,-2-2 0 0 0,1 0 0 0 0,-2-1 0 0 0,1 0 0 0 0,-2-2 0 0 0,-1 0 1 0 0,0 0-1 0 0,-1-1 0 0 0,0-1 0 0 0,-2 0 0 0 0,5-11-30 0 0,3-21 135 0 0,-19 50-89 0 0,0 1-8 0 0,0 0-21 0 0,0 0 4 0 0,0 0-19 0 0,0 0 4 0 0,0 0 2 0 0,-7 30-104 0 0,-13 113 132 0 0,40 270-100 0 0,-20-370 29 0 0,-12 168-48 0 0,10-198 85 0 0,-1 0 0 0 0,-1 0-1 0 0,0-1 1 0 0,0 0-1 0 0,-1 0 1 0 0,-1 0-1 0 0,0 0 1 0 0,-1-1 0 0 0,0 0-1 0 0,0 0 1 0 0,-2-1-1 0 0,1 0 1 0 0,-1 0-1 0 0,-10 8-1 0 0,17-16-1 0 0,0 0-1 0 0,-1 0 0 0 0,1-1 0 0 0,-1 1 0 0 0,0-1 0 0 0,1 1 0 0 0,-1-1 0 0 0,0 0 0 0 0,0 0 1 0 0,0 0-1 0 0,0 0 0 0 0,0 0 0 0 0,0-1 0 0 0,0 1 0 0 0,0-1 0 0 0,0 0 0 0 0,0 0 0 0 0,0 0 0 0 0,-3-1 2 0 0,-5-51-150 0 0,11 31-96 0 0,1 0 1 0 0,1 0-1 0 0,1 1 1 0 0,1-1-1 0 0,0 1 1 0 0,2-1-1 0 0,0 2 0 0 0,1-1 1 0 0,6-9 245 0 0,7-21-1966 0 0,-1 4-2573 0 0,-6 15-3679 0 0,-6 11-3266 0 0</inkml:trace>
  <inkml:trace contextRef="#ctx0" brushRef="#br0" timeOffset="1263.658">1324 188 10394 0 0,'0'0'1655'0'0,"0"0"-270"0"0,0 0 42 0 0,0 0 122 0 0,0 0-8 0 0,0 0-176 0 0,0 0-286 0 0,0 0-215 0 0,0 0-138 0 0,0 0-45 0 0,0 0-21 0 0,0 0-60 0 0,-14 7 349 0 0,-3 0-853 0 0,1 0 0 0 0,-1 1 1 0 0,1 0-1 0 0,1 2 0 0 0,0 0 1 0 0,0 0-1 0 0,1 1 0 0 0,0 1 1 0 0,0 1-97 0 0,13-12 0 0 0,0 0 1 0 0,0 0 0 0 0,0 1 0 0 0,0-1 0 0 0,0 0 0 0 0,0 1 0 0 0,0-1 0 0 0,1 1 0 0 0,-1-1 0 0 0,0 1 0 0 0,1-1 0 0 0,-1 1-1 0 0,1-1 1 0 0,0 1 0 0 0,-1-1 0 0 0,1 1 0 0 0,0 0 0 0 0,0-1 0 0 0,0 1 0 0 0,0-1 0 0 0,0 1 0 0 0,1 0 0 0 0,-1-1 0 0 0,0 1 0 0 0,1-1-1 0 0,-1 1 1 0 0,1-1 0 0 0,0 1 0 0 0,-1-1 0 0 0,1 1 0 0 0,0-1 0 0 0,0 0 0 0 0,0 1 0 0 0,0-1 0 0 0,0 0 0 0 0,0 0 0 0 0,0 0 0 0 0,0 0-1 0 0,0 0 1 0 0,1 0-1 0 0,59 36 138 0 0,-48-32-103 0 0,-10-4-11 0 0,1 1 1 0 0,-1-1-1 0 0,0 0 1 0 0,1 1 0 0 0,-1 0-1 0 0,0-1 1 0 0,0 1-1 0 0,0 0 1 0 0,0 1-1 0 0,0-1 1 0 0,-1 1-1 0 0,1-1 1 0 0,-1 1-1 0 0,1 0 1 0 0,-1 0-1 0 0,0 0 1 0 0,0 0-1 0 0,0 0 1 0 0,-1 0-1 0 0,1 0 1 0 0,-1 1-1 0 0,0-1 1 0 0,0 1 0 0 0,0-1-1 0 0,0 1 1 0 0,0-1-1 0 0,-1 1 1 0 0,0 0-1 0 0,1-1 1 0 0,-2 1-1 0 0,1-1 1 0 0,0 1-1 0 0,-1 0 1 0 0,1-1-1 0 0,-1 1 1 0 0,0-1-1 0 0,0 1 1 0 0,0-1-1 0 0,-1 1 1 0 0,1-1-1 0 0,-3 3-24 0 0,-5 4 58 0 0,0-1-1 0 0,0 0 0 0 0,-1-1 0 0 0,0 0 0 0 0,-1 0 0 0 0,0-1 1 0 0,0 0-1 0 0,-11 4-57 0 0,-6 5 31 0 0,-106 42-57 0 0,124-64-603 0 0,25-11-480 0 0,-10 11 763 0 0,59-57-5613 0 0,-42 43-369 0 0,-10 11-4840 0 0</inkml:trace>
  <inkml:trace contextRef="#ctx0" brushRef="#br0" timeOffset="1531.822">1554 0 12115 0 0,'0'0'1809'0'0,"0"0"-608"0"0,0 0-304 0 0,0 0-25 0 0,0 0 154 0 0,0 0 131 0 0,0 0 93 0 0,0 0-6 0 0,0 0-166 0 0,0 0-194 0 0,0 0-118 0 0,0 0-110 0 0,6 32-104 0 0,19 102-80 0 0,-20-1 427 0 0,-8-90-669 0 0,1 289 132 0 0,2-331-419 0 0,0 1-1 0 0,0-1 1 0 0,0 1 0 0 0,0-1-1 0 0,-1 0 1 0 0,1 1 0 0 0,0-1-1 0 0,-1 1 1 0 0,1-1 0 0 0,-1 0-1 0 0,1 1 1 0 0,-1-1 0 0 0,0 0-1 0 0,0 0 1 0 0,0 0 0 0 0,1 0-1 0 0,-1 1 1 0 0,0-1 0 0 0,0 0-1 0 0,0 0 1 0 0,-1-1 0 0 0,1 1-1 0 0,0 0 1 0 0,0 0 0 0 0,0 0-1 0 0,-1-1 1 0 0,1 1 0 0 0,0-1-1 0 0,-1 1 1 0 0,1-1 0 0 0,-1 1 57 0 0,-14-1-3721 0 0,0-5-3433 0 0,10 2-4391 0 0</inkml:trace>
  <inkml:trace contextRef="#ctx0" brushRef="#br0" timeOffset="1998.072">1414 354 8978 0 0,'0'0'3069'0'0,"0"0"-1152"0"0,0 0-746 0 0,0 0-300 0 0,0 0-88 0 0,0 0 17 0 0,0 0-13 0 0,0 0 1 0 0,0 0-42 0 0,0 0-73 0 0,0 0-35 0 0,0 0-14 0 0,22 5-34 0 0,110 30 448 0 0,-82-25-706 0 0,-1-2 0 0 0,1-2 0 0 0,0-2 0 0 0,13-2-332 0 0,-33 0-31 0 0,-27-1 68 0 0,-1 0-1 0 0,1 0 1 0 0,0 0-1 0 0,-1-1 1 0 0,1 1-1 0 0,0-1 1 0 0,-1 0 0 0 0,1 0-1 0 0,0 0 1 0 0,-1 0-1 0 0,1 0 1 0 0,0-1-1 0 0,0 1 1 0 0,-1-1-1 0 0,1 1 1 0 0,-1-1-1 0 0,1 0 1 0 0,-1 0-1 0 0,1-1 1 0 0,-1 1 0 0 0,0 0-1 0 0,1-1 1 0 0,-1 1-1 0 0,0-1 1 0 0,0 0-1 0 0,0 0 1 0 0,0 0-1 0 0,0 0 1 0 0,-1 0-1 0 0,1 0 1 0 0,0-2-37 0 0,0 3 14 0 0,-1-1 1 0 0,0 0-1 0 0,0 0 0 0 0,0 0 1 0 0,0 0-1 0 0,0 0 0 0 0,0-1 1 0 0,0 1-1 0 0,-1 0 0 0 0,1 0 1 0 0,-1-1-1 0 0,0 1 1 0 0,0 0-1 0 0,1 0 0 0 0,-1-1 1 0 0,-1 1-1 0 0,1 0 0 0 0,0-1 1 0 0,-1 1-1 0 0,1 0 0 0 0,-1 0 1 0 0,1 0-1 0 0,-1-1 0 0 0,0 1 1 0 0,0 0-1 0 0,0 0 1 0 0,0 0-1 0 0,-1 0 0 0 0,1 1 1 0 0,0-1-1 0 0,-1 0 0 0 0,1 0 1 0 0,-1 1-1 0 0,0-1 0 0 0,0 1 1 0 0,1-1-1 0 0,-1 1 0 0 0,0 0 1 0 0,0 0-1 0 0,0 0 1 0 0,0 0-1 0 0,0 0 0 0 0,-1 0 1 0 0,1 0-1 0 0,0 1 0 0 0,0-1 1 0 0,-3 1-15 0 0,-1-1-12 0 0,1 1 1 0 0,-1 0 0 0 0,0 0 0 0 0,1 0 0 0 0,-1 1 0 0 0,0 0-1 0 0,1 0 1 0 0,-1 1 0 0 0,1-1 0 0 0,-1 1 0 0 0,1 0-1 0 0,0 1 1 0 0,0-1 0 0 0,0 1 0 0 0,0 0 0 0 0,0 0-1 0 0,0 1 1 0 0,-2 2 11 0 0,-1 0-15 0 0,1 1 0 0 0,0 0 0 0 0,1 1 0 0 0,-1-1 0 0 0,1 1 0 0 0,1 0 0 0 0,-1 1 0 0 0,2-1 0 0 0,-1 1 0 0 0,1 0-1 0 0,0 1 1 0 0,1-1 0 0 0,0 0 0 0 0,1 1 0 0 0,0 0 0 0 0,0-1 0 0 0,1 1 0 0 0,0 0 0 0 0,1 0 0 0 0,0 0 0 0 0,0 0 0 0 0,1 0 0 0 0,1 0 15 0 0,0-4-24 0 0,1-1 1 0 0,0 0-1 0 0,1 0 1 0 0,-1 0-1 0 0,1-1 1 0 0,0 1-1 0 0,0-1 1 0 0,0 0 0 0 0,0 0-1 0 0,1 0 1 0 0,0-1-1 0 0,0 0 1 0 0,0 1-1 0 0,0-2 1 0 0,0 1-1 0 0,1-1 1 0 0,-1 1 0 0 0,1-2-1 0 0,-1 1 1 0 0,1-1-1 0 0,0 1 1 0 0,0-1-1 0 0,5 0 24 0 0,84 1-5486 0 0,-84-5 939 0 0,0 3-4349 0 0</inkml:trace>
  <inkml:trace contextRef="#ctx0" brushRef="#br0" timeOffset="2479.878">2007 644 4377 0 0,'0'0'3647'0'0,"0"0"-913"0"0,0 0-431 0 0,0 0-219 0 0,0 0-183 0 0,0 0-228 0 0,0 0-318 0 0,0 0-358 0 0,0 0-250 0 0,0 0-190 0 0,0 0-80 0 0,0 0 0 0 0,0 0-45 0 0,10-14-33 0 0,72-108 781 0 0,-70 104-965 0 0,-5 6-161 0 0,0-1 0 0 0,1 1 0 0 0,1 0 1 0 0,0 1-1 0 0,0 0 0 0 0,1 1 1 0 0,1 0-1 0 0,-1 0 0 0 0,2 1 0 0 0,-1 0 1 0 0,1 1-1 0 0,1 1 0 0 0,3-2-54 0 0,-15 8 0 0 0,-1 0-1 0 0,1 1 0 0 0,0-1 1 0 0,0 1-1 0 0,-1-1 0 0 0,1 1 1 0 0,0-1-1 0 0,0 1 0 0 0,0-1 0 0 0,0 1 1 0 0,0 0-1 0 0,0-1 0 0 0,0 1 1 0 0,0 0-1 0 0,0 0 0 0 0,0 0 1 0 0,0 0-1 0 0,0 0 0 0 0,0 0 1 0 0,0 0-1 0 0,0 0 0 0 0,-1 0 1 0 0,1 0-1 0 0,0 0 0 0 0,0 1 1 0 0,0-1-1 0 0,0 0 0 0 0,0 1 1 0 0,0-1-1 0 0,0 1 0 0 0,0-1 1 0 0,0 1-1 0 0,-1-1 0 0 0,1 1 1 0 0,0-1-1 0 0,0 1 0 0 0,-1 0 0 0 0,1 0 1 0 0,-1-1-1 0 0,1 1 0 0 0,0 0 1 0 0,-1 0-1 0 0,1 0 0 0 0,-1 0 1 0 0,0-1-1 0 0,1 1 0 0 0,-1 0 1 0 0,0 0-1 0 0,1 0 0 0 0,-1 0 1 0 0,0 0-1 0 0,0 0 0 0 0,0 0 1 0 0,0 0-1 0 0,0 0 0 0 0,0 0 1 0 0,0 0 0 0 0,-35 142 266 0 0,36-142-256 0 0,1 1 0 0 0,0-1 0 0 0,-1 1 0 0 0,1-1 0 0 0,0 1 0 0 0,0-1 0 0 0,-1 0 0 0 0,1 0 0 0 0,0 0 0 0 0,0 0 0 0 0,0 0 0 0 0,1 0 0 0 0,-1-1-1 0 0,0 1 1 0 0,0-1 0 0 0,0 0 0 0 0,0 1 0 0 0,1-1 0 0 0,-1 0 0 0 0,0 0 0 0 0,0 0 0 0 0,1 0 0 0 0,-1-1 0 0 0,0 1 0 0 0,0-1 0 0 0,0 1 0 0 0,0-1 0 0 0,0 0 0 0 0,0 0-1 0 0,0 0 1 0 0,2-1-10 0 0,44-28 217 0 0,-42 24-197 0 0,0 1 0 0 0,0 1 1 0 0,0-1-1 0 0,1 1 1 0 0,-1 0-1 0 0,1 1 0 0 0,0 0 1 0 0,0 0-1 0 0,1 0 1 0 0,-1 1-1 0 0,1 0 0 0 0,-1 0 1 0 0,1 1-1 0 0,-1 0 0 0 0,1 0 1 0 0,0 1-1 0 0,1 0-20 0 0,-7 2 17 0 0,1 0 1 0 0,-1 1-1 0 0,0-1 0 0 0,0 1 1 0 0,0 0-1 0 0,-1-1 0 0 0,1 1 1 0 0,-1 0-1 0 0,1 0 0 0 0,-1 0 1 0 0,0 0-1 0 0,0 0 0 0 0,0 0 1 0 0,-1 0-1 0 0,1 0 0 0 0,-1 1 0 0 0,0-1 1 0 0,1 0-1 0 0,-1 0 0 0 0,-1 0 1 0 0,1 1-1 0 0,0-1 0 0 0,-1 0 1 0 0,0 3-18 0 0,0 5 64 0 0,0-8-74 0 0,0 0-1 0 0,1 0 0 0 0,-1 1 1 0 0,1-1-1 0 0,-1 0 1 0 0,1 0-1 0 0,0 0 1 0 0,0 1-1 0 0,1-1 0 0 0,-1 0 1 0 0,1 0-1 0 0,-1 0 1 0 0,1 1-1 0 0,0-1 0 0 0,0 0 1 0 0,0 0-1 0 0,1 0 1 0 0,-1-1-1 0 0,1 1 0 0 0,0 0 1 0 0,-1 0-1 0 0,1-1 1 0 0,1 1-1 0 0,-1-1 0 0 0,0 0 1 0 0,0 1-1 0 0,1-1 1 0 0,-1 0-1 0 0,1-1 0 0 0,0 1 1 0 0,0 0-1 0 0,-1-1 1 0 0,1 1-1 0 0,0-1 0 0 0,0 0 1 0 0,0 0-1 0 0,3 0 11 0 0,6-4-2152 0 0,-6-5-3762 0 0,-3 5-5041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4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5913 895 0 0 0,'-9'12'381'0'0,"-26"38"246"0"0,-8 9 9918 0 0,43-58-9439 0 0,0-1-93 0 0,0 0-107 0 0,0 0-93 0 0,0 0-37 0 0,0 0-23 0 0,0 0-27 0 0,0 0-33 0 0,0 0-55 0 0,0 0-63 0 0,27-75 2411 0 0,109-182-1443 0 0,124-173 654 0 0,-238 400-2036 0 0,-21 30-172 0 0,-1 0-9 0 0,0 0 8 0 0,0 0-2 0 0,0 0 2 0 0,0 0 12 0 0,0 0-7 0 0,0 0 18 0 0,0 0 3 0 0,0 0-8 0 0,0 0-20 0 0,6 25 333 0 0,20 25-86 0 0,-1 1 0 0 0,-3 2 0 0 0,13 44-233 0 0,55 165 283 0 0,-54-199-265 0 0,-37-63 5 0 0,1-1 0 0 0,0 1 1 0 0,-1 0-1 0 0,1 0 0 0 0,0 0 0 0 0,-1 0 0 0 0,1 0 0 0 0,0 0 0 0 0,-1 0 0 0 0,1-1 0 0 0,0 1 0 0 0,-1 0 1 0 0,1 0-1 0 0,-1 0 0 0 0,1 0 0 0 0,0 1 0 0 0,-1-1 0 0 0,1 0 0 0 0,0 0 0 0 0,-1 0 0 0 0,1 0 0 0 0,-1 0 1 0 0,1 0-1 0 0,0 1 0 0 0,-1-1 0 0 0,1 0 0 0 0,0 0 0 0 0,0 0 0 0 0,-1 1 0 0 0,1-1 0 0 0,0 0 0 0 0,-1 0 1 0 0,1 1-1 0 0,0-1 0 0 0,0 0 0 0 0,0 1 0 0 0,-1-1 0 0 0,1 0 0 0 0,0 1 0 0 0,0-1 0 0 0,0 0 0 0 0,0 1 1 0 0,0-1-1 0 0,-1 0 0 0 0,1 1 0 0 0,0-1 0 0 0,0 1 0 0 0,0-1 0 0 0,0 0 0 0 0,0 1 0 0 0,0-1 0 0 0,0 0 1 0 0,0 1-1 0 0,1-1 0 0 0,-1 1 0 0 0,0-1 0 0 0,0 0 0 0 0,0 1 0 0 0,0-1 0 0 0,0 0 0 0 0,1 1 1 0 0,-1-1-1 0 0,0 0 0 0 0,0 1 0 0 0,0-1 0 0 0,1 0 0 0 0,-1 0 0 0 0,0 1-23 0 0,-28-6 35 0 0,-2-4-39 0 0,1-1 1 0 0,1-1-1 0 0,0-1 1 0 0,0-2-1 0 0,1-1 1 0 0,1-1-1 0 0,1-1 1 0 0,0-1-1 0 0,1-2 1 0 0,2 0-1 0 0,-7-8 4 0 0,-110-89-242 0 0,128 106-2761 0 0,30 20-5737 0 0,-11-4-3252 0 0</inkml:trace>
  <inkml:trace contextRef="#ctx0" brushRef="#br0" timeOffset="1573.248">6706 803 6121 0 0,'0'0'1714'0'0,"0"0"-750"0"0,0 0-478 0 0,0 0 36 0 0,0 0 268 0 0,0 0 362 0 0,0 0 288 0 0,0 0 127 0 0,0 0-9 0 0,0 0-176 0 0,0 0-235 0 0,0 0-162 0 0,0 0-106 0 0,20-5-91 0 0,64-19-57 0 0,-75 21-541 0 0,-1 1 0 0 0,0-2-1 0 0,-1 1 1 0 0,1-1 0 0 0,0 0 0 0 0,-1 0-1 0 0,0-1 1 0 0,0 0 0 0 0,0 0 0 0 0,-1-1 0 0 0,0 0-1 0 0,6-6-189 0 0,1-3 297 0 0,18-19 5 0 0,-2-2 1 0 0,-2-1-1 0 0,-1-1 0 0 0,-2-1 0 0 0,-2-2 1 0 0,14-32-303 0 0,-27 49 28 0 0,0 0 0 0 0,-2 0 1 0 0,-1 0-1 0 0,-1-1 1 0 0,0 0-1 0 0,-2 0 1 0 0,-1 0-1 0 0,-1 0 0 0 0,-2 0 1 0 0,-1-12-29 0 0,2 34-2 0 0,0 1 1 0 0,0-1-1 0 0,0 0 1 0 0,0 1 0 0 0,-1-1-1 0 0,1 1 1 0 0,-1-1-1 0 0,0 1 1 0 0,1-1 0 0 0,-1 1-1 0 0,0 0 1 0 0,-1-1-1 0 0,1 1 1 0 0,0 0 0 0 0,-1 0-1 0 0,1 0 1 0 0,-1 0-1 0 0,1 0 1 0 0,-1 0-1 0 0,0 0 1 0 0,0 1 0 0 0,0-1-1 0 0,0 1 1 0 0,0-1-1 0 0,0 1 1 0 0,-1 0 0 0 0,1-1-1 0 0,0 1 1 0 0,-1 0-1 0 0,1 1 1 0 0,0-1-1 0 0,-1 0 1 0 0,1 1 0 0 0,-1-1-1 0 0,0 1 1 0 0,1 0-1 0 0,-1 0 1 0 0,1 0 0 0 0,-1 0-1 0 0,1 0 1 0 0,-1 1-1 0 0,1-1 1 0 0,-1 1-1 0 0,1 0 1 0 0,-1 0 0 0 0,1-1-1 0 0,0 1 1 0 0,-1 1-1 0 0,-1 0 2 0 0,-8 12-11 0 0,0 1-1 0 0,1 0 0 0 0,1 0 0 0 0,1 1 0 0 0,0 0 0 0 0,1 1 0 0 0,0 0 1 0 0,2 0-1 0 0,-4 13 12 0 0,5-15 7 0 0,0 0-1 0 0,1 1 1 0 0,0-1 0 0 0,1 1 0 0 0,1 0 0 0 0,0-1 0 0 0,2 1 0 0 0,-1 0-1 0 0,2 0 1 0 0,0 0 0 0 0,1 0 0 0 0,1-1 0 0 0,0 1 0 0 0,1-1 0 0 0,1 0-1 0 0,0 0 1 0 0,1 0 0 0 0,1 0 0 0 0,0-1 0 0 0,1 0 0 0 0,8 10-7 0 0,-11-17 12 0 0,0 0 1 0 0,1-1-1 0 0,0 1 1 0 0,0-1-1 0 0,1-1 1 0 0,0 1-1 0 0,0-1 0 0 0,0 0 1 0 0,1 0-1 0 0,-1-1 1 0 0,1 0-1 0 0,0-1 1 0 0,0 0-1 0 0,1 0 1 0 0,-1-1-1 0 0,0 1 1 0 0,1-2-1 0 0,0 1 1 0 0,-1-1-1 0 0,10-1-12 0 0,0 0 47 0 0,-11 1-22 0 0,0 0-1 0 0,-1-1 0 0 0,1 1 1 0 0,0-2-1 0 0,-1 1 0 0 0,1-1 1 0 0,0 0-1 0 0,-1 0 1 0 0,1-1-1 0 0,-1 0 0 0 0,0 0 1 0 0,1-1-1 0 0,-1 1 1 0 0,0-1-1 0 0,0-1 0 0 0,-1 1 1 0 0,1-1-1 0 0,-1 0 1 0 0,1 0-1 0 0,1-3-24 0 0,0 0 48 0 0,0-1-1 0 0,0 1 1 0 0,-1-1-1 0 0,0-1 1 0 0,0 1 0 0 0,-1-1-1 0 0,0 0 1 0 0,-1-1-1 0 0,0 1 1 0 0,0-1 0 0 0,-1 1-1 0 0,-1-1 1 0 0,1 0 0 0 0,-2 0-1 0 0,1 0 1 0 0,-1-1-1 0 0,-1-3-47 0 0,0 13 44 0 0,0 1 0 0 0,0 0-12 0 0,0 0-21 0 0,0 0-35 0 0,0 23-183 0 0,0 3 265 0 0,11 73-13 0 0,-8-94-43 0 0,0 1 0 0 0,-1 0 0 0 0,2-1 0 0 0,-1 1 0 0 0,1-1 0 0 0,-1 0 0 0 0,1 0 0 0 0,1-1 0 0 0,-1 1 0 0 0,1-1 0 0 0,0 0-1 0 0,0 0 1 0 0,0-1 0 0 0,0 1 0 0 0,1-1 0 0 0,-1 0 0 0 0,1-1 0 0 0,0 1 0 0 0,0-1 0 0 0,0 0 0 0 0,0 0 0 0 0,0-1 0 0 0,0 0 0 0 0,0 0 0 0 0,0-1 0 0 0,2 1-2 0 0,7-4 22 0 0,0 0 1 0 0,-1-1-1 0 0,1-1 1 0 0,-1 0-1 0 0,0-1 1 0 0,-1 0-1 0 0,1-1 1 0 0,-1-1-1 0 0,0 0 1 0 0,-1-1-1 0 0,0 0 1 0 0,-1-1-1 0 0,0 0 1 0 0,0-1-1 0 0,-1 0 1 0 0,0-1-1 0 0,3-6-22 0 0,40-36 101 0 0,-47 47-100 0 0,1 1 0 0 0,-1 0 0 0 0,1 0 0 0 0,0 0 0 0 0,1 1 1 0 0,-1 0-1 0 0,1 1 0 0 0,0 0 0 0 0,0 0 0 0 0,0 1 0 0 0,1-1 1 0 0,-1 2-1 0 0,1-1 0 0 0,0 1 0 0 0,0 1 0 0 0,7-1-1 0 0,6 31 75 0 0,-22-29-72 0 0,0 0 15 0 0,0 0 9 0 0,-133-22 1028 0 0,129 23-1062 0 0,0 1 0 0 0,0-1 0 0 0,-1 1 0 0 0,1-1 0 0 0,0 1 0 0 0,0 1 0 0 0,1-1 0 0 0,-1 0 1 0 0,0 1-1 0 0,1 0 0 0 0,0 0 0 0 0,-1 0 0 0 0,1 0 0 0 0,0 0 0 0 0,1 1 0 0 0,-1-1 0 0 0,1 1 0 0 0,-1 0 0 0 0,1 0 0 0 0,0 0 0 0 0,0 0 1 0 0,1 0-1 0 0,-1 0 0 0 0,1 1 0 0 0,0-1 0 0 0,0 0 0 0 0,1 1 0 0 0,-1-1 0 0 0,1 0 0 0 0,0 1 0 0 0,0-1 0 0 0,0 1 0 0 0,1-1 1 0 0,-1 1-1 0 0,1-1 0 0 0,0 0 0 0 0,1 3 7 0 0,2 2 3 0 0,-1-1-1 0 0,1 1 1 0 0,1-1 0 0 0,0 0 0 0 0,0 0 0 0 0,0 0 0 0 0,1-1 0 0 0,0 0-1 0 0,0 0 1 0 0,1 0 0 0 0,0-1 0 0 0,0 0 0 0 0,1 0 0 0 0,0-1 0 0 0,0 0-1 0 0,0 0 1 0 0,0-1 0 0 0,1 0 0 0 0,-1 0 0 0 0,1-1 0 0 0,0-1-1 0 0,0 1 1 0 0,1-1 0 0 0,-1-1 0 0 0,0 1 0 0 0,1-2 0 0 0,-1 1 0 0 0,0-1-1 0 0,8-2-2 0 0,8 1 35 0 0,0-1-1 0 0,-1-1 0 0 0,1-1 1 0 0,-1-2-1 0 0,0 0 0 0 0,0-2 1 0 0,-1 0-1 0 0,23-12-34 0 0,-29 12 24 0 0,1 1 1 0 0,-1-2-1 0 0,-1 0 0 0 0,1-1 0 0 0,-2-1 0 0 0,1-1 1 0 0,-2 0-1 0 0,1 0 0 0 0,-2-2 0 0 0,0 0 0 0 0,0 0 0 0 0,-2-1 1 0 0,1 0-1 0 0,-1-4-24 0 0,-1-58 153 0 0,-54 71-205 0 0,35 11 42 0 0,-1 0-1 0 0,1 1 1 0 0,0 0-1 0 0,1 1 0 0 0,-1 0 1 0 0,1 0-1 0 0,1 1 1 0 0,-1 0-1 0 0,1 0 1 0 0,1 1-1 0 0,-1-1 1 0 0,1 2 10 0 0,3-5-3 0 0,0-1 0 0 0,0 1 0 0 0,0 0 0 0 0,1 0 0 0 0,0 0 0 0 0,0 0 0 0 0,0 0 0 0 0,1 1 0 0 0,-1-1 0 0 0,1 0 0 0 0,1 1 0 0 0,-1-1 0 0 0,1 1 0 0 0,0-1 0 0 0,0 1 0 0 0,0-1 0 0 0,1 1 0 0 0,0-1 1 0 0,0 1-1 0 0,0-1 0 0 0,1 0 0 0 0,0 0 0 0 0,0 0 0 0 0,0 0 0 0 0,1 0 0 0 0,-1 0 0 0 0,1 0 0 0 0,0-1 0 0 0,1 1 0 0 0,-1-1 0 0 0,1 0 0 0 0,0 0 0 0 0,0 0 3 0 0,10 5-6 0 0,0 0 0 0 0,0-1 0 0 0,1 0 0 0 0,0-2 0 0 0,0 1 0 0 0,1-2 0 0 0,-1 0-1 0 0,1-1 1 0 0,1-1 0 0 0,-1 0 0 0 0,0-1 0 0 0,1-1 0 0 0,-1 0 0 0 0,16-3 6 0 0,-30 2-44 0 0,-1 0-1 0 0,1 0 1 0 0,-1 0 0 0 0,0-1-1 0 0,1 1 1 0 0,-1-1 0 0 0,0 1 0 0 0,1-1-1 0 0,-1 0 1 0 0,0 1 0 0 0,0-1-1 0 0,0 0 1 0 0,0 0 0 0 0,0 0-1 0 0,0 0 1 0 0,0 0 0 0 0,0 0 0 0 0,0 0-1 0 0,0 0 1 0 0,0 0 0 0 0,0 0-1 0 0,-1-1 1 0 0,1 1 0 0 0,0 0 0 0 0,-1 0-1 0 0,1-1 1 0 0,-1 1 0 0 0,0 0-1 0 0,1-1 1 0 0,-1 1 0 0 0,0-1 0 0 0,0 1-1 0 0,0 0 1 0 0,0-1 0 0 0,0 1-1 0 0,0-1 1 0 0,0 1 0 0 0,-1-1 44 0 0,-11-33-4668 0 0,8 30 3233 0 0,-8-7-7996 0 0,6 8-2672 0 0</inkml:trace>
  <inkml:trace contextRef="#ctx0" brushRef="#br0" timeOffset="2100.276">7452 1 9002 0 0,'0'0'2392'0'0,"0"0"-98"0"0,0 0-43 0 0,0 0-73 0 0,0 0-236 0 0,0 0-392 0 0,0 0-371 0 0,0 0-319 0 0,0 0-184 0 0,0 0-76 0 0,0 0-56 0 0,0 0-54 0 0,0 0-45 0 0,-4 6-37 0 0,-37 76 1136 0 0,28-63-1204 0 0,23-31-77 0 0,58-61-55 0 0,-67 73-202 0 0,0 0-18 0 0,-1 0-50 0 0,0 0-114 0 0,0 0-195 0 0,0 0-389 0 0,-2 0-5222 0 0,2 3-5985 0 0</inkml:trace>
  <inkml:trace contextRef="#ctx0" brushRef="#br0" timeOffset="-9406.15">1286 295 0 0 0,'0'0'491'0'0,"0"0"666"0"0,0 0 385 0 0,0 0 229 0 0,0 0 180 0 0,0 0 90 0 0,1-18-1 0 0,1-56-56 0 0,1 56 1608 0 0,-3 18-2084 0 0,0 0-233 0 0,0 0-252 0 0,0 0-223 0 0,0 0-178 0 0,1 23 1391 0 0,101 274 439 0 0,-40-39-1871 0 0,-32-185-500 0 0,-15-154 1000 0 0,61-109-1056 0 0,-2 57-24 0 0,-73 133 2 0 0,-1 0-1 0 0,0 0 1 0 0,1 0 0 0 0,-1 1-1 0 0,0-1 1 0 0,0 0-1 0 0,1 0 1 0 0,-1 0-1 0 0,0 0 1 0 0,1 0-1 0 0,-1 0 1 0 0,0 0-1 0 0,0 0 1 0 0,1 0 0 0 0,-1 0-1 0 0,0 0 1 0 0,1 0-1 0 0,-1 0 1 0 0,0-1-1 0 0,0 1 1 0 0,1 0-1 0 0,-1 0 1 0 0,0 0-1 0 0,1 0 1 0 0,-1 0 0 0 0,0-1-1 0 0,0 1-2 0 0,0 11 15 0 0,6 115 224 0 0,38 50-107 0 0,-39-162-130 0 0,0 0 0 0 0,1-1 0 0 0,0 0 0 0 0,1 0 0 0 0,0-1 0 0 0,1 0 0 0 0,1 0 0 0 0,3 3-2 0 0,19 18 64 0 0,-24-41 496 0 0,88-337-85 0 0,25-93-478 0 0,-118 426-142 0 0,5-5-2338 0 0,-2 19-2046 0 0,4 7-3292 0 0,-4-2-4759 0 0</inkml:trace>
  <inkml:trace contextRef="#ctx0" brushRef="#br0" timeOffset="-8452.767">2271 63 5097 0 0,'0'0'2381'0'0,"0"0"-522"0"0,0 0-326 0 0,0 0 60 0 0,0 0 183 0 0,0 0 91 0 0,0 0-140 0 0,0 0-325 0 0,0 0-373 0 0,0 0-295 0 0,0 0-153 0 0,0 0-63 0 0,-2 0-28 0 0,-2 4-328 0 0,1 1 0 0 0,0 0-1 0 0,0 0 1 0 0,0 0-1 0 0,1 0 1 0 0,0 1 0 0 0,0-1-1 0 0,0 1 1 0 0,1-1-1 0 0,-1 1 1 0 0,1 0 0 0 0,1 0-1 0 0,-1-1 1 0 0,1 1-1 0 0,0 0 1 0 0,0 0 0 0 0,1 0-1 0 0,0 0-161 0 0,28 384 1647 0 0,-12-100-1277 0 0,-1-268-225 0 0,-16-22-104 0 0,18-23 393 0 0,19-39-305 0 0,-14 22-100 0 0,2 1 0 0 0,1 1 1 0 0,2 1-1 0 0,23-22-29 0 0,-49 56-1 0 0,0 0 0 0 0,0 1 0 0 0,1-1 0 0 0,-1 0 0 0 0,1 1 0 0 0,0 0 0 0 0,0-1 0 0 0,-1 1 0 0 0,1 0-1 0 0,1 1 1 0 0,-1-1 0 0 0,0 0 0 0 0,0 1 0 0 0,1 0 0 0 0,-1 0 0 0 0,1 0 0 0 0,-1 0 0 0 0,1 0 0 0 0,-1 1-1 0 0,1-1 1 0 0,-1 1 0 0 0,1 0 0 0 0,0 0 0 0 0,-1 1 0 0 0,1-1 0 0 0,-1 1 0 0 0,1-1 0 0 0,2 2 1 0 0,20 61 115 0 0,-26-59-101 0 0,-2 230 805 0 0,2-233-858 0 0,0-1 31 0 0,0 0-9 0 0,0 0-12 0 0,0 0 27 0 0,0 0-74 0 0,0 0-54 0 0,17-4-1155 0 0,-1-12-875 0 0,-8 8-349 0 0,1 0-3964 0 0,-2 3-5687 0 0</inkml:trace>
  <inkml:trace contextRef="#ctx0" brushRef="#br0" timeOffset="-7589.384">3056 608 12403 0 0,'0'0'2067'0'0,"0"0"-599"0"0,0 0-270 0 0,0 0-21 0 0,0 0-27 0 0,0 0-118 0 0,0 0-173 0 0,0 0-191 0 0,0 0-133 0 0,0 0-71 0 0,0 0-83 0 0,0 0-66 0 0,-19 9-47 0 0,-56 27-28 0 0,19 4 423 0 0,53-38-639 0 0,-1 1 0 0 0,1 0 0 0 0,0 0 0 0 0,0 0-1 0 0,0 1 1 0 0,0-1 0 0 0,1 1 0 0 0,-1-1 0 0 0,1 1 0 0 0,0 0 0 0 0,0 0 0 0 0,1 0-1 0 0,-1 0 1 0 0,1 0 0 0 0,-1 1 0 0 0,1-1 0 0 0,1 0 0 0 0,-1 1 0 0 0,1-1 0 0 0,-1 0 0 0 0,1 1-1 0 0,1 3-23 0 0,1-6 15 0 0,0 1 0 0 0,0-1 0 0 0,0 0 0 0 0,1 0 0 0 0,-1 0-1 0 0,1-1 1 0 0,0 1 0 0 0,-1-1 0 0 0,1 1 0 0 0,0-1 0 0 0,0 0 0 0 0,0 0-1 0 0,0 0 1 0 0,0 0 0 0 0,0-1 0 0 0,0 1 0 0 0,0-1 0 0 0,0 0-1 0 0,0 0 1 0 0,0 0 0 0 0,1 0 0 0 0,-1 0 0 0 0,0-1 0 0 0,3 0-15 0 0,2 1 37 0 0,4-2 1 0 0,1 0 0 0 0,-1-1 0 0 0,1 0-1 0 0,-1-1 1 0 0,0-1 0 0 0,0 0 0 0 0,-1 0 0 0 0,0-1 0 0 0,0-1 0 0 0,0 0 0 0 0,0 0 0 0 0,-1-1 0 0 0,0-1-38 0 0,23-14 19 0 0,6 1-50 0 0,-39 22-10 0 0,0 0 1 0 0,31 74 84 0 0,-26-69-41 0 0,-1 0 0 0 0,1-1-1 0 0,0 1 1 0 0,0-1 0 0 0,1 0 0 0 0,-1-1 0 0 0,1 1 0 0 0,0-1 0 0 0,0 0-1 0 0,0 0 1 0 0,0-1 0 0 0,1 0 0 0 0,-1 0 0 0 0,1 0 0 0 0,-1-1 0 0 0,1 0-1 0 0,-1 0 1 0 0,1-1 0 0 0,0 0 0 0 0,-1 0 0 0 0,1-1 0 0 0,0 1-1 0 0,2-2-2 0 0,1 2 16 0 0,3-3 3 0 0,0-1 0 0 0,0 0 0 0 0,0-1 0 0 0,-1 0 0 0 0,1-1 0 0 0,-2 0 0 0 0,1-1 0 0 0,-1 0 0 0 0,0-1 0 0 0,0-1 0 0 0,-1 0 0 0 0,3-2-19 0 0,6-6 68 0 0,-1-1 0 0 0,0 0-1 0 0,-1-2 1 0 0,-1 1 0 0 0,-1-2-1 0 0,-1 0 1 0 0,-1-1 0 0 0,4-10-68 0 0,3-15 73 0 0,-3 0 1 0 0,-2-2-1 0 0,-3 1 1 0 0,-1-2-1 0 0,0-15-73 0 0,0 7-2 0 0,3-86 178 0 0,-15 144-160 0 0,0 0 0 0 0,0 0-1 0 0,0-1 1 0 0,0 1 0 0 0,0 0 0 0 0,1 0-1 0 0,-1 0 1 0 0,0 0 0 0 0,0 0-1 0 0,0 0 1 0 0,0 0 0 0 0,0 1 0 0 0,0-1-1 0 0,1 0 1 0 0,-1 0 0 0 0,0 1-1 0 0,0-1 1 0 0,0 0 0 0 0,1 1 0 0 0,-1-1-1 0 0,0 1 1 0 0,1-1 0 0 0,-1 1-1 0 0,0 0 1 0 0,1-1 0 0 0,-1 1 0 0 0,0-1-1 0 0,1 1 1 0 0,-1 0 0 0 0,1 0 0 0 0,-1-1-1 0 0,1 1 1 0 0,0 0 0 0 0,-1 0-1 0 0,1-1 1 0 0,0 1 0 0 0,-1 0 0 0 0,1 0-1 0 0,0 0 1 0 0,0 0 0 0 0,0 0-1 0 0,0 0-15 0 0,-9 27 68 0 0,1 1 0 0 0,1-1 0 0 0,1 2 0 0 0,2-1 0 0 0,1 1 0 0 0,2-1 0 0 0,0 1 1 0 0,2 0-1 0 0,4 19-68 0 0,-2-22 63 0 0,2 0 1 0 0,2 0-1 0 0,0-1 1 0 0,1 1 0 0 0,2-2-1 0 0,0 1 1 0 0,6 6-64 0 0,109 163 175 0 0,-111-155-213 0 0,-14-39 14 0 0,-11-64-2483 0 0,-11-13-1950 0 0,4 28-5356 0 0,12 36-1188 0 0</inkml:trace>
  <inkml:trace contextRef="#ctx0" brushRef="#br0" timeOffset="-7340.095">3426 409 7730 0 0,'0'0'4822'0'0,"0"0"-1989"0"0,0 0-1009 0 0,0 0-382 0 0,0 0-291 0 0,0 0-93 0 0,0 0 25 0 0,0 0 22 0 0,0 0-15 0 0,0 0-135 0 0,0 0-178 0 0,0 0-145 0 0,0 0-94 0 0,32 0-45 0 0,103-3-59 0 0,176-23 581 0 0,-275 24-2357 0 0,-14-1-5406 0 0,-15 0-5854 0 0</inkml:trace>
  <inkml:trace contextRef="#ctx0" brushRef="#br0" timeOffset="-5670.089">4501 597 4329 0 0,'0'0'1988'0'0,"0"0"-134"0"0,0 0-123 0 0,0 0-55 0 0,0 0-103 0 0,0 0-185 0 0,0 0-174 0 0,0 0-226 0 0,0 0-207 0 0,0 0-214 0 0,0 0-132 0 0,-3 0-84 0 0,2 0-299 0 0,0 0-1 0 0,0 1 1 0 0,0-1 0 0 0,0 0 0 0 0,0 1 0 0 0,0-1 0 0 0,0 1 0 0 0,1-1-1 0 0,-1 1 1 0 0,0-1 0 0 0,0 1 0 0 0,0-1 0 0 0,1 1 0 0 0,-1 0 0 0 0,0 0-1 0 0,1-1 1 0 0,-1 1 0 0 0,1 0 0 0 0,-1 0 0 0 0,1 0 0 0 0,-1 0 0 0 0,1-1-1 0 0,-1 1 1 0 0,1 0 0 0 0,0 0 0 0 0,0 0 0 0 0,-1 0 0 0 0,1 0 0 0 0,0 0-1 0 0,0 0 1 0 0,0 0 0 0 0,0 0 0 0 0,0 0 0 0 0,0 0 0 0 0,0 0-52 0 0,-2 13 296 0 0,-1-6-235 0 0,1-1 1 0 0,0 0 0 0 0,0 1-1 0 0,1-1 1 0 0,0 1-1 0 0,0 0 1 0 0,1-1-1 0 0,0 1 1 0 0,1 0 0 0 0,-1-1-1 0 0,1 1 1 0 0,1-1-1 0 0,-1 1 1 0 0,1-1-1 0 0,1 1 1 0 0,-1-1-1 0 0,1 0 1 0 0,1 0 0 0 0,-1-1-1 0 0,1 1 1 0 0,0 0-1 0 0,1-1 1 0 0,-1 0-1 0 0,2 0-61 0 0,-1-3 65 0 0,-1-1-1 0 0,1 0 1 0 0,0 0-1 0 0,0 0 1 0 0,0-1-1 0 0,1 0 1 0 0,-1 0-1 0 0,0 0 1 0 0,1-1-1 0 0,-1 1 1 0 0,0-1-1 0 0,1 0 0 0 0,-1-1 1 0 0,0 1-1 0 0,0-1 1 0 0,1 0-1 0 0,-1-1 1 0 0,0 1-1 0 0,0-1 1 0 0,0 0-1 0 0,0 0 1 0 0,-1-1-1 0 0,1 1 0 0 0,0-1 1 0 0,-1 0-1 0 0,0-1 1 0 0,0 1-1 0 0,0 0 1 0 0,0-1-1 0 0,0 0-64 0 0,24-22 169 0 0,-1-1-1 0 0,-1-1 1 0 0,-1-1-1 0 0,-2-1 0 0 0,-1-2 1 0 0,-1 0-1 0 0,-2-1 1 0 0,-1-1-1 0 0,-2 0 1 0 0,5-17-169 0 0,-10 14 48 0 0,-1-1 1 0 0,-1 1 0 0 0,-3-1 0 0 0,-1-1-1 0 0,-1 1 1 0 0,-2-1 0 0 0,-3 0-49 0 0,2 35 9 0 0,0 1 1 0 0,-1 0-1 0 0,0-1 0 0 0,0 1 0 0 0,0 0 1 0 0,0-1-1 0 0,-1 1 0 0 0,1 0 0 0 0,-1-1 1 0 0,0 1-1 0 0,0 0 0 0 0,0 0 0 0 0,0 0 1 0 0,-1 0-1 0 0,1 0 0 0 0,-1 0 1 0 0,0 0-1 0 0,0 0 0 0 0,0 1 0 0 0,0-1 1 0 0,0 0-1 0 0,0 1 0 0 0,-1 0 0 0 0,1 0 1 0 0,-1 0-1 0 0,0 0 0 0 0,0 0 1 0 0,1 0-1 0 0,-1 1 0 0 0,0-1 0 0 0,-1 1 1 0 0,1 0-1 0 0,0 0 0 0 0,0 0 0 0 0,0 0 1 0 0,-1 1-1 0 0,1-1 0 0 0,0 1 0 0 0,-1 0 1 0 0,0 0-10 0 0,-1 3 1 0 0,-1 0-1 0 0,1 1 1 0 0,0 0 0 0 0,0 0 0 0 0,1 0 0 0 0,-1 1-1 0 0,1 0 1 0 0,0-1 0 0 0,0 2 0 0 0,1-1 0 0 0,-1 0 0 0 0,1 1-1 0 0,0-1 1 0 0,1 1 0 0 0,-1 0 0 0 0,-1 6-1 0 0,3-10 1 0 0,-12 33 15 0 0,2 1-1 0 0,2 1 0 0 0,0-1 0 0 0,3 1 0 0 0,1 1 0 0 0,2-1 0 0 0,1 1 1 0 0,2-1-1 0 0,2 1 0 0 0,2-1 0 0 0,7 36-15 0 0,9 9 98 0 0,3-2-1 0 0,4 0 1 0 0,4-2-1 0 0,17 30-97 0 0,-5-8 68 0 0,-34-79-72 0 0,5 6 51 0 0,-2 0 0 0 0,-1 1 0 0 0,-1 0 0 0 0,-1 1 0 0 0,-2 0 0 0 0,-1 0-1 0 0,-1 1 1 0 0,-2-1 0 0 0,0 1 0 0 0,-3 20-47 0 0,-2-41 6 0 0,0 0 1 0 0,-1 0-1 0 0,0 0 0 0 0,-1-1 1 0 0,1 1-1 0 0,-2-1 0 0 0,1 0 1 0 0,-1 0-1 0 0,-1 0 1 0 0,0-1-1 0 0,0 0 0 0 0,0 0 1 0 0,0 0-1 0 0,-1-1 0 0 0,-1 0 1 0 0,1 0-1 0 0,-1-1 0 0 0,0 0 1 0 0,0 0-1 0 0,0-1 0 0 0,0 0 1 0 0,-1 0-1 0 0,0-1 1 0 0,0 0-1 0 0,0 0 0 0 0,0-1 1 0 0,0-1-1 0 0,0 0 0 0 0,-1 0 1 0 0,-1 0-7 0 0,7-1 1 0 0,-1 1 1 0 0,0-1 0 0 0,0-1-1 0 0,0 1 1 0 0,1 0 0 0 0,-1-1-1 0 0,0 0 1 0 0,0 0 0 0 0,1-1-1 0 0,-1 1 1 0 0,1-1 0 0 0,-1 0 0 0 0,1 0-1 0 0,0 0 1 0 0,0-1 0 0 0,0 0-1 0 0,0 1 1 0 0,0-2 0 0 0,1 1-1 0 0,-1 0 1 0 0,1-1 0 0 0,0 1-1 0 0,0-1 1 0 0,0 0 0 0 0,0 0-1 0 0,1 0 1 0 0,-3-4-2 0 0,0-7-10 0 0,0 1 1 0 0,1 0-1 0 0,1-1 1 0 0,0 0-1 0 0,0 0 1 0 0,2 0-1 0 0,0 0 1 0 0,1 0-1 0 0,1-13 10 0 0,-1 12 7 0 0,1-7-56 0 0,1-1 0 0 0,2 1 0 0 0,0 0 0 0 0,1 1 0 0 0,1-1 0 0 0,1 1 0 0 0,1 0 0 0 0,1 1 0 0 0,1 0 0 0 0,1 0 0 0 0,1 1 0 0 0,0 0 0 0 0,2 1 0 0 0,0 0 49 0 0,-1-12-3570 0 0,-12 21-1149 0 0,-1-1-4004 0 0,0 7-1634 0 0</inkml:trace>
  <inkml:trace contextRef="#ctx0" brushRef="#br0" timeOffset="-5270.693">4543 210 11346 0 0,'0'0'2014'0'0,"0"0"-237"0"0,0 0-192 0 0,0 0-36 0 0,0 0-21 0 0,0 0-137 0 0,0 0-150 0 0,0 0-176 0 0,0 0-208 0 0,0 0-170 0 0,0 0-142 0 0,0 0-152 0 0,0 0-113 0 0,-7-1-51 0 0,-21-7-69 0 0,21 6-43 0 0,7 2-18 0 0,0 0-34 0 0,0 0-31 0 0,0 0-18 0 0,0 0 9 0 0,0 0-2 0 0,0 0 13 0 0,0 0 0 0 0,0 0-16 0 0,0 0 0 0 0,0 0 16 0 0,0 0 0 0 0,0 0-14 0 0,0 0 2 0 0,0-10-1843 0 0,0 5-6830 0 0,0 2-3138 0 0</inkml:trace>
  <inkml:trace contextRef="#ctx0" brushRef="#br0" timeOffset="36522.586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39127.996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44945.008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45240.619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45745.512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46361.504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46922.082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49810.066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50264.112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50791.659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52078.077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52776.789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55914.63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56944.166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57214.052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57566.118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57998.208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58250.017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58401.628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58561.607">2498 2361 0 0 0,'58'-3'2139'0'0,"-46"2"1055"0"0,-12 1-125 0 0,0 0-577 0 0,4 0 4282 0 0,2 1-5133 0 0,16 2-5020 0 0,-17-3 1267 0 0,-2 3-2981 0 0,-1-3-3632 0 0</inkml:trace>
  <inkml:trace contextRef="#ctx0" brushRef="#br0" timeOffset="58778.394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58943.662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59101.11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59461.883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59701.849">2577 2375 0 0 0,'-9'-92'161'0'0,"1"59"6086"0"0,6 26-12 0 0,-18-23-8773 0 0,19 28 1980 0 0,1-1-321 0 0,-1 0-3068 0 0,1 0-774 0 0</inkml:trace>
  <inkml:trace contextRef="#ctx0" brushRef="#br0" timeOffset="59947.042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60200.156">2435 2195 5793 0 0,'-46'-15'2318'0'0,"-20"19"7680"0"0,60-2-10216 0 0,5 3-7692 0 0,2-5-1919 0 0</inkml:trace>
  <inkml:trace contextRef="#ctx0" brushRef="#br0" timeOffset="60201.156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60444.066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61834.136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63162.219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63960.196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64218.032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64467.789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64750.005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71223.981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74755.045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75938.78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  <inkml:trace contextRef="#ctx0" brushRef="#br0" timeOffset="83789.961">110 1488 0 0 0,'0'0'423'0'0,"0"0"268"0"0,0 0 135 0 0,0 0 45 0 0,0 0 51 0 0,0-4 23 0 0,2-21 1025 0 0,-2 61 5515 0 0,2 1-3476 0 0,11 139-2901 0 0,-11-163-507 0 0,62 336 1518 0 0,-64-63-940 0 0,32-160-880 0 0,-16 10-49 0 0,-14 75 297 0 0,24-89-172 0 0,7 68 20 0 0,-44-24 67 0 0,8-141-389 0 0,1-1 0 0 0,1 1 0 0 0,1 0 0 0 0,2-1 0 0 0,0 1 0 0 0,2-1 0 0 0,5 17-73 0 0,22 147 362 0 0,-34-130-195 0 0,1-41-132 0 0,1-1 1 0 0,1 1-1 0 0,0-1 1 0 0,1 1-1 0 0,1-1 0 0 0,0 1 1 0 0,2-1-1 0 0,1 4-35 0 0,1-2 64 0 0,0 0 0 0 0,-2 0 0 0 0,0 0 0 0 0,0 1 0 0 0,-2-1-1 0 0,0 1 1 0 0,-1 11-64 0 0,-12 140 314 0 0,16 165 178 0 0,-12-199-394 0 0,-11 11 34 0 0,17-88-113 0 0,11-34 52 0 0,28 39 22 0 0,-27-19 200 0 0,-7-10-48 0 0,-4-35-227 0 0,0 0 24 0 0,0-2-252 0 0,0-3-2829 0 0,0-2-6693 0 0,0 7-2750 0 0</inkml:trace>
  <inkml:trace contextRef="#ctx0" brushRef="#br0" timeOffset="86920.301">294 5023 0 0 0,'3'-1'95'0'0,"-1"0"-1477"0"0,5 0 6966 0 0,-4 7 10970 0 0,-3-6-16497 0 0,0 0-2 0 0,0 0-6 0 0,0 0 1 0 0,0 0 3 0 0,0 0 3 0 0,0 0 26 0 0,0 0 12 0 0,0 0 30 0 0,0 0 18 0 0,0 0 7 0 0,0 0 20 0 0,0 0 2 0 0,0 0 2 0 0,0 0-6 0 0,0 0-16 0 0,0 0-23 0 0,25 5 2423 0 0,30 9-1619 0 0,73-7-252 0 0,152-3 46 0 0,-66-8-421 0 0,-109 8-137 0 0,38 3-8 0 0,131 0 123 0 0,12-7-94 0 0,-112 4-83 0 0,-5 3-50 0 0,270-3 83 0 0,-250-19-61 0 0,41-4 66 0 0,24-2-92 0 0,-52 17-34 0 0,94 1 66 0 0,-67-1 66 0 0,-40-3-122 0 0,-64 3 100 0 0,53-4-88 0 0,100 5-4 0 0,-40-8 10 0 0,-63 0-34 0 0,226 7 17 0 0,-302-3-20 0 0,154 7-39 0 0,-183-8 60 0 0,17 8 5 0 0,-59 8-243 0 0,22-5 283 0 0,-50-3-83 0 0,0 0-18 0 0,-15 29-3634 0 0,1-16-1379 0 0,3-7-5287 0 0,5-2-387 0 0</inkml:trace>
  <inkml:trace contextRef="#ctx0" brushRef="#br0" timeOffset="90389.524">40 855 0 0 0,'0'0'340'0'0,"0"0"556"0"0,0 0 118 0 0,0 0-29 0 0,0 0 28 0 0,0 0 112 0 0,0 0 114 0 0,-2-10 61 0 0,-1-2-746 0 0,-2-9-42 0 0,4-2 3447 0 0,1 22-2750 0 0,0 1-50 0 0,0 0-70 0 0,0 0-101 0 0,0 0-114 0 0,0 0-91 0 0,0 0-112 0 0,0 0-97 0 0,0 0-96 0 0,0 13 382 0 0,-24 96-59 0 0,20 30-572 0 0,34-80-160 0 0,-27-58-34 0 0,-1-1-1 0 0,1 0 1 0 0,-1 0-1 0 0,1 0 1 0 0,-1 0 0 0 0,1 0-1 0 0,0-1 1 0 0,-1 1 0 0 0,1-1-1 0 0,-1 0 1 0 0,0 0 0 0 0,1 1-1 0 0,-1-1 1 0 0,0-1 0 0 0,1 1-1 0 0,-1 0 1 0 0,0-1 0 0 0,0 1-1 0 0,0-1 1 0 0,0 1-1 0 0,0-1 1 0 0,-1 0 0 0 0,1 0-1 0 0,0 0 1 0 0,-1 0 0 0 0,1 0-35 0 0,4-4 63 0 0,16-17 12 0 0,-2 0-1 0 0,-1-2 1 0 0,-1 0 0 0 0,0-1-1 0 0,-3 0 1 0 0,0-2 0 0 0,-1 0 0 0 0,-2 0-1 0 0,6-20-74 0 0,-3 7 86 0 0,-15 41-74 0 0,0 0-3 0 0,0 0-21 0 0,0 0-11 0 0,0 9 22 0 0,4 43 131 0 0,2 0 0 0 0,2 0 0 0 0,3 0 0 0 0,2-1 0 0 0,2-1 1 0 0,5 7-131 0 0,44 173 94 0 0,-57-185-90 0 0,-3 0 1 0 0,-1 1 0 0 0,-2-1-1 0 0,-3 15-4 0 0,2-56 11 0 0,-1 1 0 0 0,0-1 0 0 0,0 1 0 0 0,0-1 0 0 0,0 0 0 0 0,-1 1 0 0 0,0-1 0 0 0,0 0-1 0 0,0 0 1 0 0,0 0 0 0 0,-1-1 0 0 0,0 1 0 0 0,1-1 0 0 0,-1 1 0 0 0,0-1 0 0 0,-1 0 0 0 0,1 0-1 0 0,-1 0 1 0 0,1 0 0 0 0,-1-1 0 0 0,0 1 0 0 0,0-1 0 0 0,0 0 0 0 0,0 0 0 0 0,0-1 0 0 0,0 1-1 0 0,-1-1 1 0 0,1 0 0 0 0,-1 0 0 0 0,1 0 0 0 0,-1-1 0 0 0,1 0 0 0 0,-1 0 0 0 0,1 0 0 0 0,-1 0-1 0 0,-2-1-10 0 0,3-1-1 0 0,1 0 0 0 0,-1 0 0 0 0,1 0 0 0 0,0 0 0 0 0,0-1 0 0 0,0 1 0 0 0,0-1 0 0 0,0 0 0 0 0,0 0 0 0 0,1 0 0 0 0,-1-1 0 0 0,1 1 0 0 0,0 0 0 0 0,0-1 0 0 0,0 1 0 0 0,1-1-1 0 0,-1 0 1 0 0,1 0 0 0 0,0 0 0 0 0,0 1 0 0 0,0-1 0 0 0,1 0 0 0 0,-1 0 0 0 0,1 0 0 0 0,0 0 0 0 0,0 0 0 0 0,0 0 0 0 0,1 0 0 0 0,0-1 1 0 0,4-95-1711 0 0,4 58-6562 0 0,-7 30-3369 0 0</inkml:trace>
  <inkml:trace contextRef="#ctx0" brushRef="#br0" timeOffset="90892.564">526 420 4433 0 0,'0'0'2443'0'0,"0"0"-761"0"0,0 0-159 0 0,0 0 191 0 0,0 0 65 0 0,0 0-106 0 0,0 0-323 0 0,0 0-386 0 0,0 0-262 0 0,0 0-133 0 0,0 0-49 0 0,0 0-49 0 0,0 0-8 0 0,-5 15-41 0 0,-26 70 215 0 0,27-1 556 0 0,4-84-1153 0 0,0 0-5 0 0,0 0 30 0 0,0 0 19 0 0,0 0 43 0 0,0 0 100 0 0,0 0 87 0 0,0-18 579 0 0,16-70-732 0 0,12-8-122 0 0,-28 96-55 0 0,0 0-10 0 0,0 0 6 0 0,0 0-34 0 0,-40 118-245 0 0,36-73-1297 0 0,15-32-8089 0 0,-8-12-1710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1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4 1976 0 0,'0'0'2225'0'0,"0"0"-19"0"0,0 0 44 0 0,0 0-13 0 0,0 0-128 0 0,0 0-279 0 0,0 0-384 0 0,0 0-391 0 0,0 0-317 0 0,0 0-214 0 0,0 0-107 0 0,16-4 2071 0 0,-15 4-2156 0 0,-1 0-16 0 0,0 0-6 0 0,0 0-7 0 0,0 0-15 0 0,0 0-14 0 0,0 0-10 0 0,0 0-10 0 0,0 0-7 0 0,0 0 5 0 0,0 0-30 0 0,0 0-18 0 0,0 0-6 0 0,0 0-24 0 0,0 0 11 0 0,0 0 2 0 0,0 0 6 0 0,0 0 9 0 0,0 0-10 0 0,0 0 6 0 0,-15 19 1384 0 0,-245 298-1187 0 0,125-167-347 0 0,112-113-19 0 0,18-52-2340 0 0,13-21-1178 0 0,-2 14-6813 0 0,-4 18-906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18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 4297 0 0,'0'0'2142'0'0,"0"0"-182"0"0,0 0-74 0 0,0 0 41 0 0,0 0 41 0 0,0 0-65 0 0,0 0-258 0 0,0 0-356 0 0,0 0-368 0 0,0 0-265 0 0,0 0-163 0 0,0 0-78 0 0,0 0-8 0 0,-3-3 1 0 0,-7-12-5 0 0,8 11-29 0 0,2 4-36 0 0,0 0-36 0 0,0 0-28 0 0,0 0-2 0 0,22 11 2142 0 0,-1 2-2118 0 0,-1 1 0 0 0,-1 1 0 0 0,0 1 0 0 0,-2 0 1 0 0,1 1-1 0 0,-2 1 0 0 0,0 1 0 0 0,-1 0 0 0 0,6 13-296 0 0,80 88 419 0 0,16-6-95 0 0,-45-47-34 0 0,-61-50 69 0 0,-45-36-689 0 0,-15-17-3527 0 0,40 24-2493 0 0,5 6-3382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31 160 2320 0 0,'0'0'1309'0'0,"0"0"80"0"0,0 0 202 0 0,0 0 304 0 0,0 0 243 0 0,0 0 12 0 0,0 0-199 0 0,0 0-324 0 0,0 0-300 0 0,0 0-249 0 0,0 0-177 0 0,-4-9-115 0 0,-16-31-118 0 0,15 30-80 0 0,5 10-79 0 0,0 0-63 0 0,0 0-58 0 0,0 0-15 0 0,0 0-17 0 0,0 0-33 0 0,0 0-24 0 0,0 0-14 0 0,0 0-21 0 0,0 0-10 0 0,0 0 16 0 0,0 16 57 0 0,-1 51 143 0 0,2-1-1 0 0,3 1 1 0 0,4-1-1 0 0,13 57-469 0 0,-20-114 5 0 0,1 0 1 0 0,1-1-1 0 0,0 1 1 0 0,0-1-1 0 0,0 1 0 0 0,1-1 1 0 0,0 0-1 0 0,1 0 1 0 0,0-1-1 0 0,0 0 0 0 0,1 1 1 0 0,-1-2-1 0 0,2 1 1 0 0,-1-1-1 0 0,1 0 1 0 0,0 0-1 0 0,4 2-5 0 0,-9-6 7 0 0,1-1 1 0 0,0 1-1 0 0,-1-1 1 0 0,1 0-1 0 0,0 0 1 0 0,0 0-1 0 0,0 0 1 0 0,0-1-1 0 0,0 1 1 0 0,0-1-1 0 0,0 0 1 0 0,0 0-1 0 0,0 0 1 0 0,0 0-1 0 0,0 0 1 0 0,0-1-1 0 0,0 0 1 0 0,0 1-1 0 0,0-1 1 0 0,-1 0-1 0 0,1 0 1 0 0,0 0-1 0 0,0-1 1 0 0,-1 1-1 0 0,1-1 1 0 0,-1 1-1 0 0,1-1 1 0 0,-1 0-1 0 0,0 0 1 0 0,1 0-1 0 0,-1 0 0 0 0,0-1 1 0 0,0 0-8 0 0,59-93 330 0 0,-51 76-307 0 0,97-203 126 0 0,-103 249-386 0 0,17 44 278 0 0,-9-31-49 0 0,-9-27 6 0 0,0 1-1 0 0,1-1 1 0 0,0 0-1 0 0,1 0 1 0 0,0-1-1 0 0,1 1 1 0 0,0-1-1 0 0,1-1 1 0 0,1 1-1 0 0,-1-1 0 0 0,2 0 1 0 0,-1-1-1 0 0,1 0 1 0 0,1 0-1 0 0,-1-1 1 0 0,2 0-1 0 0,-1-1 1 0 0,1 0-1 0 0,0 0 1 0 0,0-1-1 0 0,3 0 3 0 0,-9-5 13 0 0,0-1 0 0 0,0 1 0 0 0,0-1 0 0 0,0 0 0 0 0,0-1 0 0 0,0 1 0 0 0,0-1-1 0 0,0 0 1 0 0,0 0 0 0 0,0-1 0 0 0,0 1 0 0 0,0-1 0 0 0,-1 0 0 0 0,1-1 0 0 0,-1 1 0 0 0,0-1 0 0 0,1 0 0 0 0,-1 0 0 0 0,0 0 0 0 0,-1 0-1 0 0,1-1 1 0 0,-1 1 0 0 0,1-1 0 0 0,-1 0 0 0 0,1-2-13 0 0,65-112 363 0 0,-66 111-353 0 0,11-21 82 0 0,-2-1 1 0 0,-1 0-1 0 0,-2-1 0 0 0,0 0 0 0 0,-2 0 1 0 0,-2-1-1 0 0,0 0 0 0 0,-2 0 1 0 0,-2 0-1 0 0,0-1 0 0 0,-3-15-92 0 0,-25-30 188 0 0,26 77-215 0 0,1 0 1 0 0,-1-1-1 0 0,1 1 0 0 0,-1 0 1 0 0,1-1-1 0 0,-1 1 0 0 0,1 0 1 0 0,-1 0-1 0 0,1 0 0 0 0,-1 0 0 0 0,1-1 1 0 0,-1 1-1 0 0,1 0 0 0 0,-1 0 1 0 0,0 0-1 0 0,1 0 0 0 0,-1 0 1 0 0,1 0-1 0 0,-1 0 0 0 0,1 0 1 0 0,-1 1-1 0 0,1-1 0 0 0,-1 0 0 0 0,0 0 1 0 0,1 0-1 0 0,-1 1 0 0 0,1-1 1 0 0,-1 0-1 0 0,1 0 0 0 0,0 1 1 0 0,-1-1-1 0 0,1 0 0 0 0,-1 1 1 0 0,1-1-1 0 0,0 1 0 0 0,-1-1 0 0 0,1 0 1 0 0,0 1-1 0 0,-1-1 0 0 0,1 1 1 0 0,0-1-1 0 0,-1 1 0 0 0,1-1 1 0 0,0 1-1 0 0,0-1 0 0 0,0 1 1 0 0,0 0-1 0 0,0-1 0 0 0,-1 1 0 0 0,1-1 1 0 0,0 1-1 0 0,0-1 0 0 0,0 1 1 0 0,0-1-1 0 0,1 1 0 0 0,-1 0 1 0 0,0-1-1 0 0,0 1 0 0 0,0-1 1 0 0,0 1-1 0 0,0-1 0 0 0,1 1 0 0 0,-1-1 1 0 0,0 1-1 0 0,1-1 0 0 0,-1 1 1 0 0,0-1-1 0 0,1 1 27 0 0,4 76-3312 0 0,2-52-736 0 0,4 0-4197 0 0,-3-14-3892 0 0</inkml:trace>
  <inkml:trace contextRef="#ctx0" brushRef="#br0" timeOffset="248.357">1083 540 6489 0 0,'0'0'2074'0'0,"0"0"55"0"0,0 0 150 0 0,0 0-196 0 0,0 0-319 0 0,0 0-337 0 0,0 0-312 0 0,0 0-215 0 0,0 0-118 0 0,0 0-105 0 0,0 0-71 0 0,0 0-31 0 0,24-11-74 0 0,72-35-33 0 0,-50 10 825 0 0,-42 26-1020 0 0,-2 4-197 0 0,0 1 1 0 0,0 0 0 0 0,0 0 0 0 0,-1-1-1 0 0,0 1 1 0 0,0-1 0 0 0,0 1-1 0 0,-1-1 1 0 0,1 1 0 0 0,-1-1 0 0 0,-1 1-1 0 0,1-1 1 0 0,-1 0 0 0 0,0 1-1 0 0,0 0 1 0 0,-1-1 0 0 0,0 1 0 0 0,0 0-1 0 0,0 0 1 0 0,0-1 0 0 0,-1 2-1 0 0,0-1 1 0 0,-1-1-77 0 0,1 2 7 0 0,0 1 0 0 0,-1 0 0 0 0,1 0-1 0 0,-1 0 1 0 0,0 1 0 0 0,0-1 0 0 0,0 1 0 0 0,0 0-1 0 0,-1 0 1 0 0,1 0 0 0 0,0 1 0 0 0,-1-1 0 0 0,1 1-1 0 0,-1 0 1 0 0,0 1 0 0 0,1-1 0 0 0,-1 1 0 0 0,0 0-1 0 0,1 0 1 0 0,-1 0 0 0 0,0 1 0 0 0,1-1 0 0 0,-1 1-1 0 0,1 0 1 0 0,-1 1 0 0 0,1-1 0 0 0,-1 1 0 0 0,1 0 0 0 0,-3 1-7 0 0,-3 3-6 0 0,0 0 0 0 0,0 0 0 0 0,1 1 1 0 0,0 1-1 0 0,0-1 0 0 0,1 1 0 0 0,-1 1 1 0 0,2 0-1 0 0,-1 0 0 0 0,1 0 1 0 0,1 1-1 0 0,0 0 0 0 0,0 0 0 0 0,1 1 1 0 0,0 0-1 0 0,1-1 0 0 0,0 2 1 0 0,1-1-1 0 0,0 0 0 0 0,1 1 0 0 0,0-1 1 0 0,1 1-1 0 0,0 0 0 0 0,1 4 6 0 0,1-11 1 0 0,0 1-1 0 0,0-1 1 0 0,0 0-1 0 0,1 1 0 0 0,0-1 1 0 0,0 0-1 0 0,0 0 1 0 0,0 0-1 0 0,1 0 1 0 0,0-1-1 0 0,0 1 1 0 0,1-1-1 0 0,-1 0 1 0 0,1 1-1 0 0,0-2 1 0 0,0 1-1 0 0,0 0 1 0 0,0-1-1 0 0,1 0 0 0 0,-1 0 1 0 0,1 0-1 0 0,0 0 1 0 0,4 1-1 0 0,125 35 137 0 0,-116-36-153 0 0,0-1 0 0 0,1-1-1 0 0,0-1 1 0 0,-1 0 0 0 0,1-2 0 0 0,-1 0-1 0 0,0-1 1 0 0,10-3 16 0 0,35-31-2448 0 0,-46 23-1406 0 0,-3 2-6212 0 0,-9 5-843 0 0</inkml:trace>
  <inkml:trace contextRef="#ctx0" brushRef="#br0" timeOffset="418.474">1712 558 15219 0 0,'0'0'1725'0'0,"0"0"-166"0"0,0 0 9 0 0,0 0 23 0 0,0 0-163 0 0,0 0-297 0 0,0 0-353 0 0,0 0-264 0 0,0 0-104 0 0,0 0-67 0 0,0 0-69 0 0,-10 33-56 0 0,-34 102-56 0 0,14-75-27 0 0,-32-4 300 0 0,33-37-5171 0 0,13-8-1573 0 0,14-8-4895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57 472 0 0 0,'0'0'1979'0'0,"0"0"-468"0"0,0 0 64 0 0,0 0 323 0 0,0 0 326 0 0,0 0 70 0 0,0 0-189 0 0,0 0-348 0 0,0 0-311 0 0,0 0-220 0 0,0 0-108 0 0,0 0-88 0 0,0 0-103 0 0,-2-6-103 0 0,-5-19-69 0 0,2 30 1956 0 0,-7 28-2095 0 0,-17 118 122 0 0,28-144-727 0 0,0-1 0 0 0,1 0 0 0 0,0 0 0 0 0,1 1 0 0 0,-1-1 1 0 0,1 0-1 0 0,0 0 0 0 0,1 0 0 0 0,-1 0 0 0 0,1 0 0 0 0,1 0 0 0 0,-1 0 1 0 0,1 0-1 0 0,0-1 0 0 0,0 0 0 0 0,0 1 0 0 0,1-1 0 0 0,0 0 0 0 0,0 0 1 0 0,0-1-1 0 0,1 0 0 0 0,-1 1 0 0 0,1-1 0 0 0,0-1 0 0 0,0 1 1 0 0,1-1-1 0 0,-1 0 0 0 0,2 1-11 0 0,0-5 47 0 0,0 0 1 0 0,1-1 0 0 0,-1 0-1 0 0,-1 0 1 0 0,1 0-1 0 0,0-1 1 0 0,-1 0 0 0 0,1 0-1 0 0,-1-1 1 0 0,0 1-1 0 0,0-1 1 0 0,0-1 0 0 0,0 1-1 0 0,-1-1 1 0 0,0 0-1 0 0,0 0 1 0 0,0-1-1 0 0,-1 0 1 0 0,4-5-48 0 0,-4 6 4 0 0,107-122 133 0 0,-105 166-235 0 0,-6-33 98 0 0,1 0 0 0 0,0 0 0 0 0,0 0 0 0 0,1-1 0 0 0,0 1 0 0 0,-1-1 0 0 0,2 1 0 0 0,-1-1 0 0 0,1 0 1 0 0,0 0-1 0 0,0 0 0 0 0,0 0 0 0 0,1 0 0 0 0,-1-1 0 0 0,1 1 0 0 0,0-1 0 0 0,1 0 0 0 0,-1 0 0 0 0,1-1 0 0 0,-1 1 0 0 0,1-1 1 0 0,0 0-1 0 0,1-1 0 0 0,-1 1 0 0 0,0-1 0 0 0,1 0 0 0 0,-1 0 0 0 0,1 0 0 0 0,0-1 0 0 0,-1 0 0 0 0,4 0 0 0 0,-1-3 66 0 0,1-1 0 0 0,0 0 0 0 0,-1 0 0 0 0,0-1 0 0 0,0 0 0 0 0,0-1 0 0 0,0 1 0 0 0,-1-1 0 0 0,1-1 0 0 0,-1 0-1 0 0,-1 0 1 0 0,1 0 0 0 0,-1-1 0 0 0,0 0 0 0 0,-1 0 0 0 0,1 0 0 0 0,-1-1 0 0 0,-1 0 0 0 0,1 0 0 0 0,-2 0 0 0 0,1 0 0 0 0,-1-1-1 0 0,0 1 1 0 0,-1-1 0 0 0,0 0 0 0 0,1-5-66 0 0,2 0 48 0 0,7-30 519 0 0,-6 20-1846 0 0,-3 19-3774 0 0,7 12-5112 0 0,-5-7-1918 0 0</inkml:trace>
  <inkml:trace contextRef="#ctx0" brushRef="#br0" timeOffset="281.541">940 564 14347 0 0,'0'0'1672'0'0,"0"0"-367"0"0,0 0 2 0 0,0 0 161 0 0,0 0 26 0 0,0 0-214 0 0,0 0-405 0 0,0 0-368 0 0,0 0-194 0 0,0 0-53 0 0,0 0-15 0 0,0 0-22 0 0,-3 22-38 0 0,-12 100 22 0 0,13-57 888 0 0,2-38-5736 0 0,0-9-4147 0 0,0-18-2462 0 0</inkml:trace>
  <inkml:trace contextRef="#ctx0" brushRef="#br0" timeOffset="508.494">881 200 6449 0 0,'0'0'3489'0'0,"0"0"-1737"0"0,0 0-271 0 0,0 0-233 0 0,0 0-192 0 0,0 0-288 0 0,0 0-431 0 0,0 0-505 0 0,0 0-217 0 0,0 0-327 0 0,0 0-320 0 0,0 0-496 0 0,0 0-2721 0 0,0 0-4257 0 0</inkml:trace>
  <inkml:trace contextRef="#ctx0" brushRef="#br0" timeOffset="780.744">1362 52 11803 0 0,'0'0'2103'0'0,"0"0"-576"0"0,0 0-224 0 0,0 0 69 0 0,0 0 59 0 0,0 0-136 0 0,0 0-272 0 0,0 0-258 0 0,0 0-182 0 0,0 0-102 0 0,0 0-55 0 0,0 0-62 0 0,3 30-31 0 0,11 91-53 0 0,9 56 649 0 0,-28 121-721 0 0,-6-170-1403 0 0,11-127 824 0 0,0-1-172 0 0,0 0-184 0 0,0 0-313 0 0,0 0-415 0 0,0 0-580 0 0,0-1-2670 0 0,0-4 313 0 0,0 4-5371 0 0</inkml:trace>
  <inkml:trace contextRef="#ctx0" brushRef="#br0" timeOffset="1013.717">1071 457 9186 0 0,'0'0'2151'0'0,"0"0"-757"0"0,0 0-219 0 0,0 0 137 0 0,0 0 134 0 0,0 0-103 0 0,0 0-263 0 0,0 0-211 0 0,0 0-217 0 0,0 0-169 0 0,35-5-121 0 0,111-15-129 0 0,-16-10-17 0 0,15-24-2318 0 0,-106 38-2413 0 0,-24 9-1721 0 0,-2-1-2813 0 0</inkml:trace>
  <inkml:trace contextRef="#ctx0" brushRef="#br0" timeOffset="1445.503">1776 1 10530 0 0,'0'0'2041'0'0,"0"0"-414"0"0,0 0-227 0 0,0 0-74 0 0,0 0-2 0 0,0 0-108 0 0,0 0-202 0 0,0 0-217 0 0,0 0-153 0 0,-7 36-89 0 0,-21 116-71 0 0,20-108-188 0 0,1 0-1 0 0,3 1 1 0 0,1-1-1 0 0,3 17-295 0 0,0-35 32 0 0,-1-11-18 0 0,0-1 0 0 0,2 1 0 0 0,-1 0 0 0 0,2-1 0 0 0,0 1 0 0 0,0-1 0 0 0,2 1 0 0 0,0-1 0 0 0,0 0 0 0 0,1 0 0 0 0,1-1 0 0 0,0 1 0 0 0,1-1 0 0 0,6 8-14 0 0,-10-18 18 0 0,-1-1 0 0 0,0 0-1 0 0,1 0 1 0 0,-1 0 0 0 0,1-1 0 0 0,-1 1 0 0 0,1-1 0 0 0,0 1 0 0 0,0-1 0 0 0,0 0-1 0 0,0 0 1 0 0,0 0 0 0 0,0 0 0 0 0,0-1 0 0 0,0 1 0 0 0,0-1 0 0 0,0 1 0 0 0,0-1-1 0 0,0-1 1 0 0,1 1 0 0 0,-1 0 0 0 0,0-1 0 0 0,0 1 0 0 0,0-1 0 0 0,0 0 0 0 0,0 0-1 0 0,0 0 1 0 0,0 0 0 0 0,-1-1 0 0 0,1 1 0 0 0,0-1 0 0 0,-1 1 0 0 0,1-1-1 0 0,-1 0 1 0 0,1 0 0 0 0,-1 0 0 0 0,0-1 0 0 0,0 1 0 0 0,0-1 0 0 0,2-1-18 0 0,130-136 342 0 0,-133 139-336 0 0,0 0-1 0 0,0 0 1 0 0,0 0-1 0 0,-1 1 1 0 0,1-1-1 0 0,0 0 1 0 0,0 1-1 0 0,0-1 0 0 0,0 1 1 0 0,0-1-1 0 0,0 1 1 0 0,0 0-1 0 0,1-1 1 0 0,-1 1-1 0 0,0 0 0 0 0,0 0 1 0 0,0 0-1 0 0,0 0 1 0 0,0 0-1 0 0,0 0 1 0 0,1 0-1 0 0,-1 0 1 0 0,0 0-1 0 0,0 0 0 0 0,0 0 1 0 0,0 1-1 0 0,0-1 1 0 0,0 1-1 0 0,0-1 1 0 0,0 1-1 0 0,0-1 1 0 0,0 1-1 0 0,0-1 0 0 0,0 1 1 0 0,0 0-1 0 0,0-1 1 0 0,0 1-1 0 0,-1 0 1 0 0,1 0-1 0 0,0 0 1 0 0,-1 0-1 0 0,1 0 0 0 0,0 0 1 0 0,-1 0-1 0 0,1 0 1 0 0,-1 0-1 0 0,1 0 1 0 0,-1 0-1 0 0,0 0 0 0 0,0 0 1 0 0,1 0-1 0 0,-1 0 1 0 0,0 0-1 0 0,0 1 1 0 0,0-1-1 0 0,0 0 1 0 0,0 0-1 0 0,0 0 0 0 0,0 0 1 0 0,-1 0-1 0 0,1 0 1 0 0,0 0-1 0 0,-1 1-5 0 0,2 181 807 0 0,-1-181-852 0 0,0 0 0 0 0,1 0 0 0 0,-1 0-1 0 0,1 0 1 0 0,-1 0 0 0 0,1 0 0 0 0,0 0 0 0 0,0-1 0 0 0,0 1 0 0 0,0 0 0 0 0,0 0-1 0 0,0-1 1 0 0,0 1 0 0 0,1 0 0 0 0,-1-1 0 0 0,0 1 0 0 0,1-1 0 0 0,-1 0-1 0 0,1 0 1 0 0,0 1 0 0 0,-1-1 0 0 0,1 0 0 0 0,0 0 0 0 0,0-1 0 0 0,0 1-1 0 0,0 0 46 0 0,4-9-4350 0 0,-5 5-683 0 0,0-1-6928 0 0</inkml:trace>
  <inkml:trace contextRef="#ctx0" brushRef="#br0" timeOffset="2329.001">883 170 0 0 0,'0'0'711'0'0,"0"0"517"0"0,0 0 326 0 0,0 0 191 0 0,0 0 51 0 0,0 0-60 0 0,0 0-168 0 0,0 0-175 0 0,0 0-109 0 0,0 0-71 0 0,0 0-42 0 0,0 0-37 0 0,-19 4 2049 0 0,-15 22-928 0 0,34-26-2099 0 0,0 0-26 0 0,0 0-21 0 0,0 0-6 0 0,0 0-29 0 0,0 0 1 0 0,0 0-7 0 0,0 0 6 0 0,19-19 883 0 0,-12 13-559 0 0,0 0-1033 0 0,-5 3-7444 0 0,-2 0-3841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2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171 783 0 0 0,'0'0'696'0'0,"0"0"302"0"0,0 0-35 0 0,0 0-195 0 0,0 0-85 0 0,0 0 105 0 0,0 0 256 0 0,0 0-995 0 0,5 5 13911 0 0,-5-4-12390 0 0,0 0-1206 0 0,0-1-48 0 0,0 0-32 0 0,0 0-11 0 0,0 0-11 0 0,0 0-4 0 0,0 0 22 0 0,0 0 1 0 0,0 0 4 0 0,-99 70 1197 0 0,93-66-1437 0 0,0 1 0 0 0,0-1 0 0 0,1 1 0 0 0,-1 1 0 0 0,1-1 0 0 0,1 1 0 0 0,-1 0 0 0 0,1 0 0 0 0,0 0 0 0 0,0 0 0 0 0,0 1 0 0 0,1 0 0 0 0,0 0 0 0 0,1 0 0 0 0,-1 0 0 0 0,1 0 0 0 0,1 0 0 0 0,-1 0 0 0 0,1 1 0 0 0,1-1 0 0 0,-1 1 0 0 0,1-1 0 0 0,1 2-45 0 0,2-3 40 0 0,0 0 1 0 0,1 0-1 0 0,0 0 0 0 0,1-1 1 0 0,-1 1-1 0 0,1-1 0 0 0,0 0 1 0 0,0 0-1 0 0,1-1 0 0 0,-1 1 1 0 0,1-1-1 0 0,0-1 0 0 0,0 1 1 0 0,0-1-1 0 0,1 0 0 0 0,-1 0 1 0 0,2-1-41 0 0,5 3 51 0 0,-1-1 1 0 0,0-1 0 0 0,1 0 0 0 0,0-1 0 0 0,0-1-1 0 0,-1 0 1 0 0,1 0 0 0 0,0-1 0 0 0,1-1-52 0 0,-9 1 2 0 0,23-11-1745 0 0,-3-29-5193 0 0,-12 14 1757 0 0,-9 22-6387 0 0</inkml:trace>
  <inkml:trace contextRef="#ctx0" brushRef="#br0" timeOffset="331.984">534 856 5369 0 0,'0'0'1600'0'0,"0"0"-370"0"0,0 0-126 0 0,0 0 155 0 0,0 0 155 0 0,0 0 89 0 0,0 0-91 0 0,0 0-186 0 0,0 0-219 0 0,0 0-188 0 0,0 0-147 0 0,0 0-142 0 0,-11 22-51 0 0,-29 69-63 0 0,27-34 376 0 0,15-51-689 0 0,0-2-30 0 0,-1 0 0 0 0,1-1-1 0 0,0 1 1 0 0,1-1 0 0 0,-1 1 0 0 0,1-1-1 0 0,-1 0 1 0 0,1 0 0 0 0,0 0-1 0 0,0-1 1 0 0,0 1 0 0 0,0-1 0 0 0,1 1-1 0 0,-1-1 1 0 0,1 0 0 0 0,0 0 0 0 0,-1-1-1 0 0,1 1 1 0 0,0-1 0 0 0,0 0-1 0 0,0 0 1 0 0,0 0 0 0 0,0 0 0 0 0,0-1-1 0 0,0 0 1 0 0,0 0 0 0 0,0 0 0 0 0,0 0-1 0 0,0 0 1 0 0,0-1 0 0 0,0 0-1 0 0,0 0 1 0 0,0 0 0 0 0,0 0 0 0 0,0 0-1 0 0,0-1 1 0 0,-1 0 0 0 0,1 0 0 0 0,-1 0-1 0 0,1 0 1 0 0,-1-1 0 0 0,0 1-1 0 0,1-1-72 0 0,5-5 89 0 0,0-1-1 0 0,0-1 0 0 0,-1 1 0 0 0,0-2 1 0 0,-1 1-1 0 0,0-1 0 0 0,0 0 0 0 0,-1 0 1 0 0,-1 0-1 0 0,0-1 0 0 0,0 0 0 0 0,-1 0 0 0 0,-1 0 1 0 0,0-1-1 0 0,-1 1 0 0 0,0-1 0 0 0,-1 0 1 0 0,0 1-1 0 0,-1-9-88 0 0,0 19-14 0 0,0 0 0 0 0,-1-1 0 0 0,1 1 0 0 0,-1-1 0 0 0,1 1-1 0 0,-1 0 1 0 0,0-1 0 0 0,0 1 0 0 0,0 0 0 0 0,0 0 0 0 0,0 0 0 0 0,0-1 0 0 0,-1 1 0 0 0,1 1 0 0 0,-1-1 0 0 0,1 0 0 0 0,-1 0 0 0 0,0 0 0 0 0,0 1 0 0 0,0-1 0 0 0,0 1-1 0 0,0 0 1 0 0,0-1 0 0 0,0 1 0 0 0,0 0 0 0 0,-1 0 0 0 0,1 0 0 0 0,0 1 0 0 0,-1-1 0 0 0,1 0 0 0 0,0 1 0 0 0,-1 0 0 0 0,1-1 0 0 0,-1 1 0 0 0,0 0 14 0 0,-3 0-236 0 0,-1 0 1 0 0,1 0-1 0 0,-1 1 1 0 0,1 0-1 0 0,-1 0 0 0 0,1 1 1 0 0,0-1-1 0 0,0 1 1 0 0,-1 1-1 0 0,1-1 1 0 0,1 1-1 0 0,-1 0 1 0 0,-1 1 235 0 0,-28 24-3571 0 0,15-5-4974 0 0,11-11-1524 0 0</inkml:trace>
  <inkml:trace contextRef="#ctx0" brushRef="#br0" timeOffset="782.413">940 911 2769 0 0,'0'0'2855'0'0,"0"0"-515"0"0,0 0-131 0 0,0 0-83 0 0,0 0-189 0 0,0 0-274 0 0,0 0-309 0 0,0 0-246 0 0,0 0-202 0 0,0 0-163 0 0,0 0-157 0 0,0 0-144 0 0,0 0-135 0 0,-10 1-114 0 0,-31 3-68 0 0,39-4-113 0 0,1 1-1 0 0,0 0 0 0 0,-1 0 0 0 0,1-1 0 0 0,-1 1 1 0 0,1 0-1 0 0,0 0 0 0 0,0 0 0 0 0,0 0 1 0 0,0 1-1 0 0,0-1 0 0 0,0 0 0 0 0,0 0 1 0 0,0 1-1 0 0,0-1 0 0 0,0 1 0 0 0,1-1 1 0 0,-1 0-1 0 0,0 1 0 0 0,1-1 0 0 0,0 1 0 0 0,-1 0 1 0 0,1-1-1 0 0,0 1 0 0 0,0-1 0 0 0,-1 1 1 0 0,1 0-1 0 0,1-1 0 0 0,-1 1 0 0 0,0-1 1 0 0,0 1-1 0 0,1 0-11 0 0,-1 1 22 0 0,-1 0 8 0 0,1 0 0 0 0,-1-1 0 0 0,1 1-1 0 0,0 0 1 0 0,0 0 0 0 0,0-1 0 0 0,0 1 0 0 0,1 0 0 0 0,-1 0 0 0 0,1-1 0 0 0,0 1 0 0 0,-1-1 0 0 0,1 1 0 0 0,0 0 0 0 0,1-1 0 0 0,-1 0 0 0 0,0 1 0 0 0,1-1 0 0 0,-1 0-1 0 0,1 1 1 0 0,0-1 0 0 0,0 0 0 0 0,0 0 0 0 0,0-1 0 0 0,0 1 0 0 0,0 0 0 0 0,0-1 0 0 0,0 1 0 0 0,1-1 0 0 0,-1 0 0 0 0,1 1 0 0 0,-1-1 0 0 0,1 0 0 0 0,-1-1-1 0 0,1 1 1 0 0,0 0 0 0 0,0-1 0 0 0,2 1-30 0 0,3-2 98 0 0,0 1 0 0 0,1-2 0 0 0,-1 1-1 0 0,1-1 1 0 0,-1 0 0 0 0,0-1 0 0 0,0 1 0 0 0,0-2-1 0 0,-1 1 1 0 0,1-1 0 0 0,-1 0 0 0 0,0-1 0 0 0,0 0-1 0 0,0 0 1 0 0,0 0 0 0 0,-1-1 0 0 0,0 0 0 0 0,0 0-1 0 0,-1-1 1 0 0,0 1 0 0 0,0-1 0 0 0,0-1 0 0 0,-1 1-1 0 0,0 0 1 0 0,-1-1 0 0 0,1 0 0 0 0,-1 0 0 0 0,-1 0-1 0 0,0 0 1 0 0,0 0 0 0 0,0-1 0 0 0,-1 1 0 0 0,0-1-1 0 0,-1 1 1 0 0,0-1 0 0 0,-1-5-98 0 0,-1 10-20 0 0,-1 0 0 0 0,1 1 0 0 0,-1-1 1 0 0,0 1-1 0 0,0 0 0 0 0,0 0 0 0 0,-1 0 0 0 0,1 0 0 0 0,-1 1 0 0 0,0-1 0 0 0,1 1 1 0 0,-1 0-1 0 0,0 0 0 0 0,0 0 0 0 0,-1 1 0 0 0,1-1 0 0 0,0 1 0 0 0,0 0 0 0 0,-1 1 1 0 0,1-1-1 0 0,-1 0 0 0 0,1 1 0 0 0,0 0 0 0 0,-1 0 0 0 0,1 1 0 0 0,-1-1 0 0 0,1 1 1 0 0,0 0-1 0 0,-1 0 0 0 0,1 0 0 0 0,-1 1 20 0 0,-80 48-2339 0 0,61-27-1200 0 0,3-2-3958 0 0,12-10-4191 0 0</inkml:trace>
  <inkml:trace contextRef="#ctx0" brushRef="#br0" timeOffset="1164.969">1272 1029 4809 0 0,'0'0'2433'0'0,"0"0"-161"0"0,0 0-39 0 0,0 0-49 0 0,0 0-249 0 0,0 0-340 0 0,0 0-356 0 0,0 0-295 0 0,0 0-230 0 0,0 0-144 0 0,0 0-80 0 0,0 0-54 0 0,0 0 1 0 0,-7 5 30 0 0,-22 15 23 0 0,33-41 1931 0 0,50-93-980 0 0,28-74-180 0 0,-33 100-1007 0 0,-19 167-6336 0 0,-19-56-4502 0 0,-6-15-1183 0 0</inkml:trace>
  <inkml:trace contextRef="#ctx0" brushRef="#br0" timeOffset="1760.994">1754 764 3361 0 0,'0'0'3518'0'0,"0"0"-1127"0"0,0 0-373 0 0,0 0 13 0 0,0 0-73 0 0,0 0-217 0 0,0 0-292 0 0,0 0-318 0 0,0 0-237 0 0,0 0-152 0 0,0 0-114 0 0,0 0-93 0 0,-16-1-83 0 0,-53-3-45 0 0,67 4-376 0 0,0 0 0 0 0,-1 0 1 0 0,1 1-1 0 0,0-1 0 0 0,0 0 1 0 0,0 1-1 0 0,0-1 1 0 0,0 1-1 0 0,0 0 0 0 0,0 0 1 0 0,0 0-1 0 0,0 0 0 0 0,0 0 1 0 0,0 0-1 0 0,0 1 0 0 0,0-1 1 0 0,1 0-1 0 0,-1 1 1 0 0,1-1-1 0 0,-1 1 0 0 0,1 0 1 0 0,-1 0-1 0 0,1-1 0 0 0,0 1 1 0 0,0 0-1 0 0,0 0 0 0 0,0 0 1 0 0,0 0-1 0 0,0 2-31 0 0,-3 5 91 0 0,-1-1-63 0 0,1 1-1 0 0,0 1 1 0 0,0-1 0 0 0,1 1-1 0 0,1-1 1 0 0,-1 1 0 0 0,2 0 0 0 0,-1 0-1 0 0,1 0 1 0 0,1 0 0 0 0,0 0-1 0 0,0 0 1 0 0,1-1 0 0 0,0 4-28 0 0,2-8 33 0 0,0 1-1 0 0,0-1 1 0 0,0 0 0 0 0,0 0 0 0 0,1-1-1 0 0,0 1 1 0 0,0-1 0 0 0,0 1 0 0 0,0-1-1 0 0,1-1 1 0 0,0 1 0 0 0,0-1 0 0 0,0 1-1 0 0,0-1 1 0 0,0-1 0 0 0,0 1 0 0 0,1-1-1 0 0,-1 0 1 0 0,1 0 0 0 0,0 0 0 0 0,0-1-1 0 0,0 0 1 0 0,-1 0 0 0 0,1-1 0 0 0,0 0-1 0 0,0 1 1 0 0,5-2-33 0 0,-3 1 98 0 0,0-1 0 0 0,1 0-1 0 0,-1 0 1 0 0,0-1 0 0 0,1 0 0 0 0,-1-1-1 0 0,0 0 1 0 0,-1 0 0 0 0,1 0 0 0 0,0-1 0 0 0,-1 0-1 0 0,0-1 1 0 0,6-4-98 0 0,6-8 127 0 0,0-1 0 0 0,-2 0 1 0 0,0-1-1 0 0,-1-1 0 0 0,-1-1 0 0 0,-1 0 0 0 0,-1-1 0 0 0,-1 0 1 0 0,0-1-1 0 0,6-21-127 0 0,15-24 79 0 0,-26 56-80 0 0,0 0 0 0 0,-1-1 0 0 0,0 0-1 0 0,-1 0 1 0 0,-1 0 0 0 0,0-1 0 0 0,-1 0 0 0 0,0 1 0 0 0,-1-1-1 0 0,-1 0 1 0 0,0 0 0 0 0,-1-1 0 0 0,0 1 0 0 0,-1 0 0 0 0,-1 0-1 0 0,0 0 1 0 0,-1 1 0 0 0,0-1 0 0 0,-1 0 0 0 0,-1 1 0 0 0,0 0-1 0 0,-1 0 1 0 0,-1 0 1 0 0,4 6-8 0 0,-2 0-1 0 0,1 0 0 0 0,-1 0 0 0 0,0 0 1 0 0,0 1-1 0 0,-1 0 0 0 0,0 0 1 0 0,0 1-1 0 0,0-1 0 0 0,-1 1 0 0 0,0 1 1 0 0,0-1-1 0 0,0 1 0 0 0,0 1 0 0 0,-1-1 1 0 0,1 1-1 0 0,-1 0 0 0 0,0 1 0 0 0,0 0 1 0 0,0 0-1 0 0,0 1 0 0 0,-2-1 9 0 0,3 2-8 0 0,1 0 0 0 0,0 0 0 0 0,0 1 0 0 0,0 0 0 0 0,0 0 0 0 0,0 0 0 0 0,0 1 0 0 0,0-1 0 0 0,0 2 0 0 0,0-1 0 0 0,1 1 0 0 0,-1-1 0 0 0,1 1 0 0 0,0 1 0 0 0,0-1 0 0 0,0 1 0 0 0,0 0 0 0 0,1 0 0 0 0,-1 1 0 0 0,1-1 0 0 0,0 1 0 0 0,-1 2 8 0 0,-6 8 9 0 0,1 0-1 0 0,1 0 0 0 0,1 2 1 0 0,0-1-1 0 0,1 1 0 0 0,1 0 0 0 0,0 0 1 0 0,2 0-1 0 0,0 1 0 0 0,0 0 1 0 0,2 0-1 0 0,0 0 0 0 0,1 0 1 0 0,1 0-1 0 0,1 0 0 0 0,0 0 1 0 0,2 0-1 0 0,0 0 0 0 0,1-1 0 0 0,0 1 1 0 0,2-1-1 0 0,0 0 0 0 0,1 0 1 0 0,0-1-1 0 0,1 1 0 0 0,5 4-8 0 0,5 8 100 0 0,2-1-1 0 0,1-2 1 0 0,1 0 0 0 0,1-1-1 0 0,1-1 1 0 0,19 13-100 0 0,-21-19 53 0 0,0-2 0 0 0,2-1 0 0 0,0-1 0 0 0,0-1 0 0 0,1-1 1 0 0,13 4-54 0 0,-37-15-38 0 0,-1-1 1 0 0,1 1-1 0 0,0-1 1 0 0,-1 1 0 0 0,1-1-1 0 0,-1 0 1 0 0,1 1 0 0 0,0-1-1 0 0,-1 0 1 0 0,1 1 0 0 0,0-1-1 0 0,0 0 1 0 0,-1 0 0 0 0,1 0-1 0 0,0 0 1 0 0,0 0 0 0 0,-1 0-1 0 0,1 0 1 0 0,0 0 0 0 0,-1 0-1 0 0,1 0 1 0 0,0 0 0 0 0,0 0-1 0 0,-1 0 1 0 0,1 0 0 0 0,0-1-1 0 0,0 1 1 0 0,-1 0 0 0 0,1-1-1 0 0,0 1 1 0 0,-1 0 0 0 0,1-1-1 0 0,-1 1 1 0 0,1-1 0 0 0,0 1-1 0 0,-1-1 1 0 0,1 1 0 0 0,-1-1-1 0 0,0 1 1 0 0,1-1 0 0 0,-1 0-1 0 0,1 1 1 0 0,-1-1 0 0 0,0 0-1 0 0,1 1 1 0 0,-1-1-1 0 0,0 0 1 0 0,0 1 0 0 0,1-1-1 0 0,-1 0 1 0 0,0 0 0 0 0,0 1-1 0 0,0-1 1 0 0,0 0 0 0 0,0 0-1 0 0,0 1 1 0 0,0-1 0 0 0,0 0 37 0 0,0-16-2875 0 0,0 9-4406 0 0,0 4-4820 0 0</inkml:trace>
  <inkml:trace contextRef="#ctx0" brushRef="#br0" timeOffset="2013.954">2402 819 17316 0 0,'0'0'1013'0'0,"0"0"-159"0"0,0 0 157 0 0,0 0 169 0 0,0 0-92 0 0,0 0-242 0 0,0 0-342 0 0,0 0-254 0 0,0 0-136 0 0,0 0-49 0 0,0 0-23 0 0,0 0-21 0 0,-2 32-32 0 0,-5 94-53 0 0,5-77-661 0 0,2-39-3043 0 0,0-9-1785 0 0,0-1-5861 0 0</inkml:trace>
  <inkml:trace contextRef="#ctx0" brushRef="#br0" timeOffset="2169.561">2338 319 14763 0 0,'0'0'1785'0'0,"0"0"-721"0"0,0 0-424 0 0,0 0-288 0 0,0 0-200 0 0,0 0-224 0 0,0 0-80 0 0,0 0-48 0 0,0 0-40 0 0,0 0-104 0 0,0 0-624 0 0,0 0-1601 0 0,0 0-9113 0 0</inkml:trace>
  <inkml:trace contextRef="#ctx0" brushRef="#br0" timeOffset="2531.508">2599 1037 13723 0 0,'0'0'1532'0'0,"0"0"-33"0"0,0 0 158 0 0,0 0-46 0 0,0 0-271 0 0,0 0-281 0 0,0 0-295 0 0,0 0-171 0 0,0 0-50 0 0,0 0-49 0 0,0 0-18 0 0,0 0-54 0 0,12-32-71 0 0,38-100-80 0 0,-22 35 145 0 0,-9 16-92 0 0,-16 216-837 0 0,-3-128 513 0 0,1-1 1 0 0,-1 0 0 0 0,1 1-1 0 0,0-1 1 0 0,1 0 0 0 0,0 0-1 0 0,0 0 1 0 0,0 0 0 0 0,1 0-1 0 0,-1-1 1 0 0,1 1 0 0 0,1-1-1 0 0,-1 0 1 0 0,1 0 0 0 0,0 0-1 0 0,0 0 1 0 0,0 0 0 0 0,5 2-1 0 0,-7-6 28 0 0,1 1 1 0 0,-1-1-1 0 0,1-1 1 0 0,-1 1-1 0 0,1 0 1 0 0,0-1-1 0 0,-1 1 1 0 0,1-1-1 0 0,0 0 1 0 0,0 0-1 0 0,-1 0 1 0 0,1 0-1 0 0,0 0 1 0 0,0-1-1 0 0,-1 1 1 0 0,1-1-1 0 0,-1 1 1 0 0,1-1-1 0 0,0 0 1 0 0,-1 0-1 0 0,1-1 1 0 0,-1 1-1 0 0,0 0 1 0 0,1-1-1 0 0,-1 1 1 0 0,0-1-1 0 0,0 0 1 0 0,0 0-1 0 0,0 0 1 0 0,0 0-1 0 0,-1 0 1 0 0,2-2-29 0 0,46-77 961 0 0,-15-36-601 0 0,-29 100-535 0 0,-3 15-4420 0 0,1 2-4826 0 0,-3 0-2963 0 0</inkml:trace>
  <inkml:trace contextRef="#ctx0" brushRef="#br0" timeOffset="3324.342">3265 738 10594 0 0,'0'0'5108'0'0,"0"0"-2410"0"0,0 0-942 0 0,0 0-211 0 0,0 0-185 0 0,0 0-202 0 0,0 0-244 0 0,0 0-237 0 0,0 0-204 0 0,0 0-130 0 0,0 0-117 0 0,0 0-94 0 0,-14 2-50 0 0,-48 9-52 0 0,-1 35 18 0 0,15 27-80 0 0,47-71 31 0 0,0 0 0 0 0,1 0 0 0 0,-1 0 0 0 0,1 0 0 0 0,0 0 0 0 0,0 0 0 0 0,0 0 0 0 0,0 0 0 0 0,0 1 0 0 0,0-1 0 0 0,0 0 1 0 0,1 0-1 0 0,-1 0 0 0 0,1 0 0 0 0,0 0 0 0 0,-1 0 0 0 0,1-1 0 0 0,0 1 0 0 0,0 0 0 0 0,0 0 0 0 0,0 0 0 0 0,1-1 0 0 0,-1 1 0 0 0,0 0 0 0 0,1-1 0 0 0,-1 0 0 0 0,1 1 0 0 0,-1-1 0 0 0,1 0 1 0 0,0 0-1 0 0,0 1 0 0 0,-1-1 0 0 0,1-1 0 0 0,0 1 0 0 0,0 0 0 0 0,0 0 0 0 0,0-1 0 0 0,0 1 0 0 0,2-1 1 0 0,3 3 6 0 0,1-2 0 0 0,-1 1 0 0 0,1-1 0 0 0,-1 0 0 0 0,1-1 0 0 0,-1 0 0 0 0,1 0 0 0 0,-1-1 0 0 0,1 0 0 0 0,-1 0 0 0 0,1 0-1 0 0,-1-1 1 0 0,0 0 0 0 0,0-1 0 0 0,0 0 0 0 0,0 0 0 0 0,0 0 0 0 0,0-1 0 0 0,-1 0 0 0 0,0 0 0 0 0,0-1 0 0 0,0 1 0 0 0,0-1 0 0 0,2-4-6 0 0,72-64 5 0 0,-78 73-7 0 0,-1 1-1 0 0,1 0 1 0 0,-1 0-1 0 0,0 0 1 0 0,1 1-1 0 0,-1-1 1 0 0,0 0 0 0 0,0 0-1 0 0,0 1 1 0 0,0-1-1 0 0,0 0 1 0 0,0 1-1 0 0,0-1 1 0 0,0 1-1 0 0,0 0 1 0 0,-1-1 0 0 0,1 1-1 0 0,-1 0 1 0 0,1-1-1 0 0,-1 1 1 0 0,0 0-1 0 0,1-1 1 0 0,-1 1-1 0 0,0 0 1 0 0,0 0 0 0 0,0-1-1 0 0,-1 3 3 0 0,4 8-9 0 0,-2-7 10 0 0,0 0 0 0 0,0 0 0 0 0,1 0-1 0 0,0 0 1 0 0,0-1 0 0 0,0 1-1 0 0,1-1 1 0 0,-1 1 0 0 0,1-1-1 0 0,0 0 1 0 0,0 0 0 0 0,1 0-1 0 0,-1-1 1 0 0,1 1 0 0 0,0-1-1 0 0,0 0 1 0 0,0 0 0 0 0,0 0 0 0 0,0 0-1 0 0,1-1 1 0 0,-1 0 0 0 0,1 0-1 0 0,0 0 1 0 0,0 0 0 0 0,0-1-1 0 0,0 0 1 0 0,0 0 0 0 0,0 0-1 0 0,3 0 0 0 0,11-5 37 0 0,0-1-1 0 0,0 0 0 0 0,0-2 1 0 0,-1 0-1 0 0,0-1 0 0 0,0-1 1 0 0,-1-1-1 0 0,0 0 0 0 0,0-1 1 0 0,-1-1-1 0 0,-1 0 0 0 0,0-2 1 0 0,-1 1-1 0 0,-1-2 0 0 0,0 0 1 0 0,0 0-1 0 0,6-12-36 0 0,3 1 19 0 0,-2 0-1 0 0,-1-2 1 0 0,-1 0 0 0 0,-1 0 0 0 0,-1-2 0 0 0,-2 0-1 0 0,-1-1 1 0 0,-1 0 0 0 0,-2-1 0 0 0,-1 0-1 0 0,-2-1 1 0 0,-1 0 0 0 0,-1 0 0 0 0,-1-20-19 0 0,-3 12-3 0 0,1 22 5 0 0,-1 0 1 0 0,-1-1-1 0 0,-1 1 1 0 0,0 0-1 0 0,-2-1 0 0 0,0 1 1 0 0,-1 0-1 0 0,-1 0 0 0 0,-3-6-2 0 0,7 22 2 0 0,1 1-1 0 0,-1-1 0 0 0,-1 0 0 0 0,1 1 0 0 0,0-1 0 0 0,-1 1 1 0 0,1-1-1 0 0,-1 1 0 0 0,0-1 0 0 0,1 1 0 0 0,-1 0 0 0 0,0 0 1 0 0,0 0-1 0 0,-1 0 0 0 0,1 1 0 0 0,0-1 0 0 0,-1 0 1 0 0,1 1-1 0 0,-1 0 0 0 0,1-1 0 0 0,-1 1 0 0 0,0 0 0 0 0,0 0 1 0 0,1 1-1 0 0,-1-1 0 0 0,0 1 0 0 0,0-1 0 0 0,0 1 1 0 0,0 0-1 0 0,1 0 0 0 0,-1 0 0 0 0,0 0 0 0 0,0 1 0 0 0,0-1 1 0 0,0 1-1 0 0,1-1 0 0 0,-1 1 0 0 0,0 0 0 0 0,0 0 1 0 0,1 1-1 0 0,-1-1 0 0 0,1 0 0 0 0,-1 1 0 0 0,1 0 0 0 0,0-1 1 0 0,-1 1-1 0 0,1 0 0 0 0,0 0 0 0 0,0 0 0 0 0,1 0 0 0 0,-1 1 1 0 0,-1 1-2 0 0,-7 26 36 0 0,1 0 1 0 0,1 0-1 0 0,1 0 1 0 0,2 1-1 0 0,2 0 1 0 0,0 1-1 0 0,3-1 1 0 0,0 0 0 0 0,2 0-1 0 0,2 11-36 0 0,1-3 61 0 0,1 0 0 0 0,2 0 0 0 0,2-1 0 0 0,2 0 0 0 0,1-1 0 0 0,1 0 0 0 0,3-1 0 0 0,1-1-1 0 0,1-1 1 0 0,2 0 0 0 0,1-1 0 0 0,2-2 0 0 0,1 0 0 0 0,1-2 0 0 0,2-1 0 0 0,13 11-61 0 0,-29-28-12 0 0,0-1 1 0 0,0 0-1 0 0,1 0 0 0 0,0-1 1 0 0,1-1-1 0 0,-1 0 0 0 0,2-1 1 0 0,9 4 11 0 0,-22-13-66 0 0,0 0 0 0 0,0 0 1 0 0,-1 0-1 0 0,1 0 0 0 0,-1 0 1 0 0,1-1-1 0 0,-1 1 1 0 0,0 0-1 0 0,0-1 0 0 0,0 1 1 0 0,0-1-1 0 0,-1 1 1 0 0,1-1-1 0 0,-1 1 0 0 0,1-1 1 0 0,-1 1-1 0 0,0-1 0 0 0,0 0 1 0 0,0 1-1 0 0,0-1 1 0 0,0 1-1 0 0,-1-1 0 0 0,1 1 1 0 0,-1-1-1 0 0,0 1 0 0 0,0-1 1 0 0,0 1-1 0 0,0-1 1 0 0,-1-1 65 0 0,-34-77-4346 0 0,18 48-1025 0 0,7 13-836 0 0,0 0-5342 0 0</inkml:trace>
  <inkml:trace contextRef="#ctx0" brushRef="#br0" timeOffset="3834.121">3733 477 6249 0 0,'0'0'3921'0'0,"0"0"-2331"0"0,0 0-767 0 0,0 0 120 0 0,0 0 174 0 0,0 0 18 0 0,0 0-76 0 0,0 0-74 0 0,0 0-143 0 0,0 0-126 0 0,0 0-117 0 0,0 0-167 0 0,33 10-125 0 0,105 29-118 0 0,-47-25-10 0 0,190-10-3967 0 0,-276-3 3702 0 0,1 1 1 0 0,-1 0-1 0 0,0 0 0 0 0,0 0 0 0 0,0 0 0 0 0,0 1 0 0 0,0 0 0 0 0,-1 0 0 0 0,1 1 1 0 0,-1-1-1 0 0,0 1 0 0 0,0 0 0 0 0,0 0 0 0 0,0 0 0 0 0,-1 0 0 0 0,1 1 1 0 0,-1 0-1 0 0,0-1 0 0 0,-1 1 0 0 0,1 0 0 0 0,0 3 86 0 0,31 41 1882 0 0,-28-42-1573 0 0,1-1 1 0 0,0 0-1 0 0,0 0 1 0 0,0 0-1 0 0,0-1 1 0 0,1 0-1 0 0,0-1 1 0 0,0 0-1 0 0,1 0 0 0 0,-1 0 1 0 0,1-1-1 0 0,-1-1 1 0 0,1 1-1 0 0,0-1 1 0 0,0-1-1 0 0,0 0 1 0 0,0 0-1 0 0,1-1 0 0 0,-1 0 1 0 0,0 0-1 0 0,0-1 1 0 0,0 0-1 0 0,0-1 1 0 0,0 0-1 0 0,0-1 1 0 0,0 1-1 0 0,-1-2 0 0 0,1 1 1 0 0,-1-1-1 0 0,0 0 1 0 0,4-4-310 0 0,-5 4 83 0 0,0-1 0 0 0,-1 0 0 0 0,0-1 0 0 0,0 1 0 0 0,0-1 0 0 0,0-1 0 0 0,-1 1 0 0 0,0-1 0 0 0,0 0 0 0 0,-1 0 0 0 0,0 0 0 0 0,0 0 0 0 0,-1-1 0 0 0,0 0 0 0 0,0 0 0 0 0,-1 0 0 0 0,0 0 0 0 0,0 0 0 0 0,0-8-83 0 0,-1 14 8 0 0,-1 0-1 0 0,0-1 0 0 0,0 1 0 0 0,0-1 0 0 0,-1 1 0 0 0,1 0 0 0 0,0-1 1 0 0,-1 1-1 0 0,0 0 0 0 0,1-1 0 0 0,-1 1 0 0 0,0 0 0 0 0,0 0 0 0 0,0-1 1 0 0,-1 1-1 0 0,1 0 0 0 0,0 0 0 0 0,-1 1 0 0 0,0-1 0 0 0,1 0 0 0 0,-1 0 0 0 0,0 1 1 0 0,0-1-1 0 0,1 1 0 0 0,-1-1 0 0 0,-1 1 0 0 0,1 0 0 0 0,0 0 0 0 0,0 0 1 0 0,0 0-1 0 0,0 0 0 0 0,-1 1 0 0 0,1-1 0 0 0,-2 0-7 0 0,-3 0-6 0 0,-1 0 0 0 0,1 0 0 0 0,-1 0 0 0 0,1 1 0 0 0,-1 0 0 0 0,1 1 0 0 0,-1 0 0 0 0,1 0 0 0 0,-1 0 0 0 0,1 1 0 0 0,0 0 0 0 0,0 0 0 0 0,0 1 0 0 0,0 0 1 0 0,0 0-1 0 0,0 1 0 0 0,1 0 0 0 0,0 0 0 0 0,0 1 0 0 0,0-1 0 0 0,0 1 0 0 0,1 0 0 0 0,-1 1 0 0 0,-2 4 6 0 0,-1 0-9 0 0,1 0 0 0 0,1 0 1 0 0,0 0-1 0 0,0 1 1 0 0,1 1-1 0 0,0-1 0 0 0,1 1 1 0 0,0 0-1 0 0,1 0 1 0 0,1 0-1 0 0,0 0 0 0 0,0 1 1 0 0,1 0-1 0 0,0 5 9 0 0,2-6-1 0 0,1-1 1 0 0,0 0-1 0 0,1 1 1 0 0,0-1-1 0 0,1 0 0 0 0,0 0 1 0 0,1 0-1 0 0,0-1 1 0 0,1 1-1 0 0,0-1 0 0 0,0 0 1 0 0,1 0-1 0 0,0-1 1 0 0,1 1-1 0 0,0-2 0 0 0,1 1 1 0 0,0-1-1 0 0,0 0 1 0 0,0 0-1 0 0,3 0 1 0 0,-1 0-28 0 0,1-1-1 0 0,1 0 1 0 0,-1-1-1 0 0,1 0 1 0 0,0 0-1 0 0,1-1 1 0 0,-1-1-1 0 0,1 0 1 0 0,0-1-1 0 0,0-1 1 0 0,0 0-1 0 0,0 0 1 0 0,0-1-1 0 0,0-1 0 0 0,1 0 1 0 0,1-1 28 0 0,47-23-1966 0 0,-45 10-1805 0 0,-4-2-4295 0 0,-8 8-4189 0 0</inkml:trace>
  <inkml:trace contextRef="#ctx0" brushRef="#br0" timeOffset="5024.561">2419 330 0 0 0,'0'0'810'0'0,"0"0"552"0"0,0 0 167 0 0,0 0 52 0 0,0 0-32 0 0,0 0-230 0 0,0 0-195 0 0,0 0-162 0 0,0 0-36 0 0,0 0 88 0 0,0 0-2 0 0,-20 0 9138 0 0,12 0-10921 0 0,-10 0 3231 0 0,18 0-2406 0 0,0 0 8 0 0,0 0-17 0 0,0 0 20 0 0,-1-19 500 0 0,-85 41-405 0 0,105-29-70 0 0,55-29 84 0 0,-144 90 866 0 0,70-54-1047 0 0,1 0 1 0 0,-1 0 0 0 0,0 1-1 0 0,0-1 1 0 0,1 0-1 0 0,-1 1 1 0 0,0-1 0 0 0,0 0-1 0 0,1 1 1 0 0,-1-1-1 0 0,0 0 1 0 0,0 1-1 0 0,0-1 1 0 0,0 0 0 0 0,0 1-1 0 0,0-1 1 0 0,0 0-1 0 0,0 1 1 0 0,1-1 0 0 0,-1 0-1 0 0,0 1 1 0 0,0-1-1 0 0,-1 1 1 0 0,1-1 0 0 0,0 0-1 0 0,0 1 1 0 0,0-1-1 0 0,0 0 1 0 0,0 1 0 0 0,0-1-1 0 0,0 0 1 0 0,-1 1-1 0 0,1-1 1 0 0,0 0-1 0 0,0 1 1 0 0,0-1 0 0 0,-1 0-1 0 0,1 0 1 0 0,0 1-1 0 0,0-1 1 0 0,-1 0 0 0 0,1 1 6 0 0,38-8-637 0 0,-13-4-570 0 0,-10 3-1353 0 0,-1 2-4558 0 0,-7 2-5028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58 198,'46'-34,"1"3,1 1,2 3,1 2,11-3,-58 26,1-1,-1 0,0 1,1 0,0 0,-1 0,1 0,0 1,0 0,0 0,0 0,0 1,0-1,0 1,0 1,1-1,-1 1,0-1,0 2,-1-1,1 0,0 1,0 0,-1 0,1 0,-1 1,1 0,-1-1,0 2,0-1,0 0,-1 1,1-1,-1 1,0 0,0 1,0-1,-1 0,1 1,-1-1,1 4,-3 6,0 0,-1 0,0 0,-1 0,-1 0,0-1,-1 1,-1-1,0 0,-1 0,0 0,-1-1,0 0,-1 0,0 0,-1-1,0-1,-2 2,-4 8,-81 98,96-117,-1 0,0 1,1-1,-1 0,0 0,1 0,0 1,-1-1,1 0,0 0,-1 1,1-1,0 0,0 1,0-1,0 0,0 1,1-1,-1 0,0 1,0-1,1 0,-1 0,1 1,-1-1,1 0,0 0,0 0,-1 0,1 0,0 0,0 0,0 0,0 0,0 0,0 0,0 0,0-1,0 1,1 0,-1-1,0 1,0-1,1 0,-1 1,0-1,0 0,1 0,-1 0,1 0,77 5,-70-6,6 1,-1 0,0 1,1 0,-1 1,0 1,0 0,0 1,0 1,-1 0,6 3,-14-5,0 0,0 0,0 0,0 1,-1 0,1 0,-1 0,0 0,0 1,-1-1,1 1,-1 0,0 0,0 1,-1-1,0 0,1 1,-2 0,1-1,-1 1,0 0,0 0,0 0,-1 0,0-1,0 3,-2 5,0 0,-1 0,0-1,0 1,-2-1,0 1,0-1,-1-1,0 1,-1-1,0 0,-1-1,0 1,-1-1,-135 126,127-122,-1 0,0-1,-1-1,-1-1,0 0,0-2,-1 0,-7 1,19-8,-1 1,0-2,1 1,-1-1,0-1,0 1,0-2,1 1,-1-1,0-1,0 0,1 0,-1-1,1 0,0-1,0 0,0 0,0-1,1 0,0-1,1 1,0 0,1 0,-1-1,2 0,-1 0,0 0,1-1,0 0,1 0,0 0,0 0,0-1,-2-7,-1-9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75 0 0 0,'0'0'408'0'0,"0"0"735"0"0,0 0 303 0 0,0 0 54 0 0,0 0 24 0 0,0 0-43 0 0,0 0-36 0 0,0 0-36 0 0,0 0-37 0 0,0 0-40 0 0,0 0-112 0 0,0 0-113 0 0,-4-8-105 0 0,-20-39 1328 0 0,20 44-2101 0 0,0 0 1 0 0,0 1-1 0 0,-1 0 1 0 0,1 0-1 0 0,-1 0 1 0 0,1 1 0 0 0,-1 0-1 0 0,0 0 1 0 0,1 0-1 0 0,-1 0 1 0 0,0 1-1 0 0,0-1 1 0 0,0 1-1 0 0,1 0 1 0 0,-5 1-230 0 0,-1-2 133 0 0,1 1 1 0 0,-1 0-1 0 0,1 1 0 0 0,-1-1 0 0 0,1 2 1 0 0,-1 0-1 0 0,1 0 0 0 0,-1 0 1 0 0,1 1-1 0 0,0 1 0 0 0,0-1 0 0 0,1 1 1 0 0,-1 1-1 0 0,1 0 0 0 0,0 0 1 0 0,0 1-1 0 0,-3 2-133 0 0,17 33 196 0 0,2-31-158 0 0,-1-1 1 0 0,2 0-1 0 0,-1-1 1 0 0,1 1-1 0 0,1-2 1 0 0,-1 1 0 0 0,1-2-1 0 0,1 1 1 0 0,3 1-39 0 0,20 14 121 0 0,-24-15-88 0 0,5 2 50 0 0,-1 0 0 0 0,0 1 0 0 0,0 1 0 0 0,-1 1 1 0 0,0-1-1 0 0,-1 2 0 0 0,0 0 0 0 0,-1 1 0 0 0,0 0 0 0 0,-1 0 0 0 0,5 12-83 0 0,-14-23 44 0 0,0 0-1 0 0,0 0 1 0 0,0 0 0 0 0,-1 0-1 0 0,1 0 1 0 0,-1 0 0 0 0,0 1-1 0 0,0-1 1 0 0,0 0 0 0 0,0 0 0 0 0,-1 0-1 0 0,1 0 1 0 0,-1 0 0 0 0,0 0-1 0 0,0 0 1 0 0,0 0 0 0 0,0 0-1 0 0,0 0 1 0 0,-1 0 0 0 0,1 0-1 0 0,-1-1 1 0 0,0 1 0 0 0,0-1 0 0 0,0 1-1 0 0,0-1 1 0 0,0 0 0 0 0,-1 1-1 0 0,1-1 1 0 0,0 0 0 0 0,-1-1-1 0 0,0 1-43 0 0,-90 46 428 0 0,-39-34-388 0 0,108-14-52 0 0,20 0-25 0 0,1 0 1 0 0,-1-1 0 0 0,0 0 0 0 0,1 1-1 0 0,-1-1 1 0 0,1-1 0 0 0,0 1 0 0 0,-1 0 0 0 0,1-1-1 0 0,0 0 1 0 0,0 0 0 0 0,0 0 0 0 0,0 0-1 0 0,0 0 1 0 0,0 0 0 0 0,0-1 0 0 0,1 1-1 0 0,0-1 1 0 0,-1 0 0 0 0,1 0 0 0 0,0 0 0 0 0,0 0-1 0 0,0 0 1 0 0,1-1 0 0 0,-2-1 36 0 0,3 2-163 0 0,-1 1 1 0 0,1 0-1 0 0,-1 0 1 0 0,1 0-1 0 0,0 0 1 0 0,0 0-1 0 0,0 0 0 0 0,0 0 1 0 0,0 0-1 0 0,0-1 1 0 0,1 1-1 0 0,-1 0 1 0 0,1 0-1 0 0,-1 0 1 0 0,1 0-1 0 0,0 0 0 0 0,0 0 1 0 0,0 0-1 0 0,0 1 1 0 0,0-1-1 0 0,0 0 1 0 0,0 0-1 0 0,1 1 1 0 0,-1-1-1 0 0,1 1 0 0 0,-1-1 1 0 0,1 1-1 0 0,0 0 1 0 0,0-1 162 0 0,16-10-3443 0 0,-7 5-2204 0 0,-2 0-5828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1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86 8506 0 0,'0'0'2699'0'0,"0"0"-712"0"0,0 0-373 0 0,0 0-97 0 0,0 0-126 0 0,0 0-153 0 0,0 0-163 0 0,0 0-151 0 0,0 0-129 0 0,0 0-106 0 0,0 0-67 0 0,0 0-63 0 0,-26 0-42 0 0,-80 1-49 0 0,41 15 278 0 0,57-13-693 0 0,1-1 1 0 0,-1 1 0 0 0,1 0 0 0 0,-1 0-1 0 0,1 1 1 0 0,0 0 0 0 0,0 1-1 0 0,1-1 1 0 0,-1 1 0 0 0,1 0 0 0 0,0 1-1 0 0,0 0 1 0 0,1 0 0 0 0,0 0 0 0 0,0 0-1 0 0,0 1 1 0 0,1 0 0 0 0,0 0-1 0 0,0 0 1 0 0,1 0 0 0 0,0 1 0 0 0,0 0-1 0 0,1-1 1 0 0,-1 1 0 0 0,1 4-54 0 0,1-7 7 0 0,0 0 1 0 0,0 0-1 0 0,0 0 1 0 0,1 0 0 0 0,-1 0-1 0 0,1 0 1 0 0,1 0-1 0 0,-1 0 1 0 0,1 0 0 0 0,0 0-1 0 0,0 0 1 0 0,0 0-1 0 0,0 0 1 0 0,1-1 0 0 0,0 1-1 0 0,0 0 1 0 0,1-1-1 0 0,-1 1 1 0 0,1-1 0 0 0,0 0-1 0 0,0 0 1 0 0,0 0-1 0 0,0 0 1 0 0,1-1 0 0 0,0 1-1 0 0,0-1 1 0 0,0 0-1 0 0,0 0 1 0 0,0 0 0 0 0,0-1-1 0 0,1 1 1 0 0,0-1-1 0 0,-1 0 1 0 0,1-1-1 0 0,0 1 1 0 0,3 0-8 0 0,6-3 57 0 0,0-1 0 0 0,0 0 0 0 0,-1-1 0 0 0,1 0 0 0 0,0-1 0 0 0,-1 0 0 0 0,0-2 0 0 0,0 1 0 0 0,-1-1 0 0 0,1-1 0 0 0,-1-1 0 0 0,-1 1 1 0 0,1-2-1 0 0,-1 0 0 0 0,-1 0 0 0 0,0-1 0 0 0,1-1-57 0 0,178-202 226 0 0,-189 231-266 0 0,-10 27 117 0 0,4-26-78 0 0,2 1 1 0 0,0 0-1 0 0,1 0 0 0 0,1 0 0 0 0,1 0 0 0 0,1 17 1 0 0,1-32-108 0 0,0 0 0 0 0,0-1 0 0 0,0 1 0 0 0,1 0-1 0 0,-1-1 1 0 0,1 1 0 0 0,0-1 0 0 0,1 0 0 0 0,-1 1-1 0 0,1-1 1 0 0,0 0 0 0 0,0 0 0 0 0,0-1 0 0 0,0 1-1 0 0,1-1 1 0 0,0 1 0 0 0,-1-1 0 0 0,2 0 108 0 0,28 15-9966 0 0,-31-17-1751 0 0</inkml:trace>
  <inkml:trace contextRef="#ctx0" brushRef="#br0" timeOffset="626.393">736 93 9282 0 0,'0'0'3777'0'0,"0"0"-1767"0"0,0 0-689 0 0,0 0-2 0 0,0 0-28 0 0,0 0-116 0 0,0 0-192 0 0,0 0-272 0 0,0 0-146 0 0,0 0-10 0 0,0 0-36 0 0,0 0-55 0 0,0 0-61 0 0,-3 17-83 0 0,-9 55-80 0 0,11-66-210 0 0,0 0 0 0 0,0 0 0 0 0,1 0 1 0 0,0 0-1 0 0,0 0 0 0 0,1 0 1 0 0,0 0-1 0 0,0-1 0 0 0,0 1 0 0 0,1 0 1 0 0,0 0-1 0 0,0-1 0 0 0,0 1 1 0 0,1-1-1 0 0,-1 0 0 0 0,2 1 0 0 0,-1-1 1 0 0,0 0-1 0 0,1-1 0 0 0,0 1-30 0 0,1 2 25 0 0,-2-3 5 0 0,1 0-1 0 0,0 0 0 0 0,0-1 0 0 0,0 1 0 0 0,0-1 0 0 0,0 0 0 0 0,1 0 0 0 0,-1 0 0 0 0,1-1 0 0 0,0 0 0 0 0,0 0 0 0 0,0 0 0 0 0,0 0 0 0 0,0-1 0 0 0,0 0 0 0 0,0 0 0 0 0,1 0 0 0 0,-1-1 0 0 0,0 1 0 0 0,1-1 0 0 0,-1-1 0 0 0,0 1 0 0 0,0-1 0 0 0,1 0 0 0 0,-1 0 0 0 0,0 0 0 0 0,0-1 1 0 0,0 0-1 0 0,0 0 0 0 0,0 0 0 0 0,1-1-29 0 0,4-5 85 0 0,0-1-1 0 0,-1-1 1 0 0,0 1 0 0 0,-1-1 0 0 0,0-1 0 0 0,0 0 0 0 0,-1 0 0 0 0,-1 0 0 0 0,0-1-1 0 0,0 0 1 0 0,-1 0 0 0 0,1-7-85 0 0,-4 17 7 0 0,103-163 305 0 0,-89 142-24 0 0,-17 46-338 0 0,-19 278 179 0 0,57-43-189 0 0,-16-132 28 0 0,-4-32 10 0 0,-4 0 0 0 0,-4 1 1 0 0,-3 52 21 0 0,-6-136 3 0 0,-1 1 0 0 0,0 0 0 0 0,-1 0 1 0 0,0-1-1 0 0,-1 1 0 0 0,0-1 0 0 0,-1 0 0 0 0,-1 0 1 0 0,1 0-1 0 0,-2-1 0 0 0,1 1 0 0 0,-7 7-3 0 0,11-17 6 0 0,-1 0-1 0 0,1 0 0 0 0,0 0 0 0 0,-1 0 1 0 0,1-1-1 0 0,-1 1 0 0 0,1 0 1 0 0,-1-1-1 0 0,0 1 0 0 0,1-1 0 0 0,-1 0 1 0 0,0 0-1 0 0,1 1 0 0 0,-1-1 1 0 0,0 0-1 0 0,1 0 0 0 0,-1 0 0 0 0,0-1 1 0 0,1 1-1 0 0,-1 0 0 0 0,0-1 1 0 0,1 1-1 0 0,-1-1 0 0 0,1 1 0 0 0,-1-1 1 0 0,1 0-1 0 0,-1 0 0 0 0,1 0 1 0 0,-1 0-1 0 0,1 0 0 0 0,0 0 0 0 0,0 0 1 0 0,-1 0-1 0 0,1 0 0 0 0,0 0 1 0 0,0-1-1 0 0,0 1 0 0 0,0-1 0 0 0,0 1 1 0 0,1 0-1 0 0,-1-1 0 0 0,0 1 1 0 0,1-1-1 0 0,-1 0 0 0 0,1 1 0 0 0,-1-1 1 0 0,1 0-1 0 0,0 1 0 0 0,0-1 1 0 0,-1 0-1 0 0,1 1 0 0 0,1-1 0 0 0,-1 0 1 0 0,0 0-6 0 0,-6-32 21 0 0,2-1 0 0 0,2-1 0 0 0,1 1 1 0 0,2 0-1 0 0,1 0 0 0 0,2 0 0 0 0,1 0 0 0 0,2 0 1 0 0,1 1-1 0 0,2 0 0 0 0,3-5-21 0 0,-1 4-6 0 0,1 1 0 0 0,1 0-1 0 0,2 1 1 0 0,2 1 0 0 0,1 0-1 0 0,1 2 1 0 0,11-13 6 0 0,-28 39-37 0 0,-1 1 0 0 0,1-1 0 0 0,0 1 1 0 0,0-1-1 0 0,0 1 0 0 0,1 0 0 0 0,-1 0 0 0 0,1 1 0 0 0,0-1 0 0 0,-1 1 0 0 0,1 0 1 0 0,0 0-1 0 0,0 0 0 0 0,1 0 0 0 0,-1 0 0 0 0,0 1 0 0 0,0 0 0 0 0,1 0 0 0 0,-1 0 1 0 0,2 1 36 0 0,18 26-1942 0 0,-18-13-1320 0 0,-3-4-3712 0 0,-1-2-5276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1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14923 0 0,'0'0'1821'0'0,"0"0"-448"0"0,0 0-275 0 0,0 0 3 0 0,0 0 30 0 0,0 0-67 0 0,0 0-134 0 0,0 0-182 0 0,0 0-105 0 0,0 0-62 0 0,0 0-116 0 0,0 0-105 0 0,-2 27-91 0 0,-7 86-66 0 0,-11 182 414 0 0,21-174-358 0 0,0 1-3404 0 0,13-140-10051 0 0,-10 14 2215 0 0</inkml:trace>
  <inkml:trace contextRef="#ctx0" brushRef="#br0" timeOffset="626.295">411 501 3961 0 0,'0'0'2884'0'0,"0"0"-508"0"0,0 0-196 0 0,0 0-90 0 0,0 0-86 0 0,0 0-213 0 0,0 0-329 0 0,0 0-292 0 0,0 0-241 0 0,0 0-209 0 0,0 0-134 0 0,0 0-86 0 0,-13 0-85 0 0,-42 2-65 0 0,-3 29 337 0 0,51-26-671 0 0,0 1 1 0 0,1 0-1 0 0,-1 0 0 0 0,1 1 0 0 0,1-1 1 0 0,0 1-1 0 0,0 0 0 0 0,0 1 0 0 0,0-1 1 0 0,1 1-1 0 0,1 0 0 0 0,-1 0 0 0 0,1 0 0 0 0,1 1 1 0 0,-1-1-1 0 0,2 1 0 0 0,-1-1 0 0 0,1 1 1 0 0,0 0-1 0 0,1-1 0 0 0,0 1 0 0 0,0 0 1 0 0,1 4-17 0 0,0-10 3 0 0,1 1 0 0 0,-1-1 0 0 0,0 0 0 0 0,1 0 0 0 0,0 0 0 0 0,0 0 1 0 0,0 0-1 0 0,0 0 0 0 0,0 0 0 0 0,0 0 0 0 0,1-1 0 0 0,-1 1 1 0 0,1-1-1 0 0,0 0 0 0 0,0 0 0 0 0,0 0 0 0 0,0 0 0 0 0,0-1 0 0 0,0 1 1 0 0,0-1-1 0 0,1 1 0 0 0,-1-1 0 0 0,1 0 0 0 0,-1 0 0 0 0,0-1 1 0 0,1 1-1 0 0,0-1 0 0 0,-1 0 0 0 0,3 0-3 0 0,105-16 627 0 0,-93 7-486 0 0,0-1 0 0 0,0-1 0 0 0,-1-1 0 0 0,-1 0 0 0 0,0-1 0 0 0,0-1-1 0 0,-2 0 1 0 0,1-1 0 0 0,-2-1 0 0 0,0 0 0 0 0,-1-1 0 0 0,-1 0 0 0 0,4-10-141 0 0,12-22 143 0 0,-3-3 0 0 0,-2 0 1 0 0,-3-1-1 0 0,4-20-143 0 0,-18 58-10 0 0,-2 0 1 0 0,0 0 0 0 0,0 0-1 0 0,-1 0 1 0 0,-1 0-1 0 0,-1-1 1 0 0,0 1-1 0 0,-1 0 1 0 0,-3-13 9 0 0,3 22-9 0 0,0 0 1 0 0,0 1-1 0 0,-1-1 1 0 0,0 1-1 0 0,0-1 1 0 0,0 1-1 0 0,-1 0 0 0 0,0 0 1 0 0,0 0-1 0 0,0 0 1 0 0,0 0-1 0 0,-1 1 1 0 0,0-1-1 0 0,0 1 1 0 0,0 0-1 0 0,0 0 0 0 0,-1 1 1 0 0,0-1-1 0 0,1 1 1 0 0,-1 0-1 0 0,0 0 1 0 0,-1 1-1 0 0,1-1 1 0 0,0 1-1 0 0,-1 0 0 0 0,0 1 1 0 0,-2-1 8 0 0,0 0-13 0 0,-1 1 0 0 0,0 1 0 0 0,0 0-1 0 0,0 0 1 0 0,0 0 0 0 0,1 1 0 0 0,-1 1 0 0 0,0-1 0 0 0,0 1 0 0 0,1 1 0 0 0,-1 0 0 0 0,1 0 0 0 0,0 1-1 0 0,0 0 1 0 0,0 0 0 0 0,1 0 0 0 0,-1 1 0 0 0,1 1 0 0 0,-5 4 13 0 0,-7 6 18 0 0,1 1 1 0 0,1 1-1 0 0,1 1 0 0 0,0 1 1 0 0,2 0-1 0 0,-7 11-18 0 0,15-19 1 0 0,0 0 0 0 0,0 0-1 0 0,1 1 1 0 0,0-1 0 0 0,1 1 0 0 0,1 0-1 0 0,0 0 1 0 0,1 1 0 0 0,0-1-1 0 0,1 1 1 0 0,1-1 0 0 0,0 1 0 0 0,0-1-1 0 0,2 1 1 0 0,-1-1 0 0 0,2 0 0 0 0,0 0-1 0 0,0 0 1 0 0,2 0 0 0 0,-1 0-1 0 0,2-1 1 0 0,-1 1-1 0 0,6 6-4 0 0,1-1-1 0 0,0 0 1 0 0,2-1-1 0 0,0 0 1 0 0,0-1-1 0 0,2 0 1 0 0,0-2-1 0 0,1 1 1 0 0,0-2-1 0 0,1-1 1 0 0,0 0-1 0 0,1-1 1 0 0,0-1-1 0 0,1 0 1 0 0,3-1 4 0 0,-6-3-1162 0 0,1-1-1 0 0,0 0 1 0 0,0-1 0 0 0,0-1 0 0 0,1-1-1 0 0,-1-1 1 0 0,3 0 1162 0 0,-7-1-10574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8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34 0 0 0,'0'0'1000'0'0,"0"0"397"0"0,0 0 275 0 0,0 0 104 0 0,0 0 57 0 0,0 0-29 0 0,0 0-117 0 0,0 0-132 0 0,0 0-196 0 0,0 0-161 0 0,-6-5-149 0 0,2 2-739 0 0,0 0-1 0 0,0 0 1 0 0,0 0 0 0 0,0 1-1 0 0,-1-1 1 0 0,1 1-1 0 0,-1 0 1 0 0,0 1-1 0 0,0-1 1 0 0,0 1 0 0 0,1 0-1 0 0,-1 0 1 0 0,0 0-1 0 0,-4 0-309 0 0,-11 1 349 0 0,0 1-1 0 0,0 0 0 0 0,0 2 0 0 0,0 0 0 0 0,1 1 1 0 0,-1 1-1 0 0,1 0 0 0 0,0 2 0 0 0,0 0 0 0 0,1 2 1 0 0,-16 8-349 0 0,24-13 60 0 0,1 1 0 0 0,-1 0 1 0 0,1 0-1 0 0,0 0 0 0 0,1 1 1 0 0,0 1-1 0 0,-1 0 1 0 0,2 0-1 0 0,-1 0 0 0 0,1 1 1 0 0,0 0-1 0 0,1 0 0 0 0,0 1 1 0 0,0-1-1 0 0,1 1 1 0 0,0 1-1 0 0,1-1 0 0 0,0 1 1 0 0,0 0-1 0 0,1 0 0 0 0,0 0 1 0 0,-1 8-61 0 0,4-10 29 0 0,0 0 1 0 0,1-1 0 0 0,-1 1-1 0 0,2-1 1 0 0,-1 1-1 0 0,1 0 1 0 0,0-1-1 0 0,0 0 1 0 0,1 0-1 0 0,0 0 1 0 0,0 0 0 0 0,1 0-1 0 0,0 0 1 0 0,0-1-1 0 0,1 0 1 0 0,-1 0-1 0 0,1 0 1 0 0,1 0 0 0 0,-1-1-1 0 0,1 0 1 0 0,0 0-1 0 0,0 0 1 0 0,0-1-1 0 0,2 1-29 0 0,12 6 35 0 0,0-1-1 0 0,0-1 0 0 0,2 0 1 0 0,-1-2-1 0 0,1 0 1 0 0,0-1-1 0 0,0-2 0 0 0,0 0 1 0 0,1-1-1 0 0,0-2 0 0 0,-1 0 1 0 0,1-1-1 0 0,12-2-34 0 0,44-20-679 0 0,-29-2-3572 0 0,-46 22 3715 0 0,15-11-8218 0 0,-15 9 5090 0 0,6-1-5431 0 0</inkml:trace>
  <inkml:trace contextRef="#ctx0" brushRef="#br0" timeOffset="299.81">836 137 6873 0 0,'0'0'1469'0'0,"0"0"-62"0"0,0 0 88 0 0,0 0 173 0 0,0 0 91 0 0,0 0-139 0 0,0 0-259 0 0,0 0-252 0 0,0 0-243 0 0,0 0-199 0 0,0 0-151 0 0,-26 32-144 0 0,-80 100-97 0 0,104-130-260 0 0,-1 1 1 0 0,0-1-1 0 0,0 1 1 0 0,1 0-1 0 0,0 0 1 0 0,-1 0-1 0 0,1 0 1 0 0,0 1-1 0 0,1-1 1 0 0,-1 1-1 0 0,1-1 1 0 0,-1 1-1 0 0,1-1 1 0 0,0 1-1 0 0,0 0 1 0 0,1-1-1 0 0,-1 1 1 0 0,1 0-1 0 0,0 1-15 0 0,0 5 56 0 0,0-6-36 0 0,-1-1-1 0 0,1 1 0 0 0,0-1 0 0 0,0 0 1 0 0,0 1-1 0 0,1-1 0 0 0,-1 0 1 0 0,1 1-1 0 0,0-1 0 0 0,0 0 0 0 0,0 0 1 0 0,0 0-1 0 0,1 0 0 0 0,-1 0 0 0 0,1 0 1 0 0,0 0-1 0 0,-1 0 0 0 0,1 0 1 0 0,1-1-1 0 0,-1 1 0 0 0,0-1 0 0 0,1 0 1 0 0,-1 1-1 0 0,1-1 0 0 0,-1 0 0 0 0,1 0 1 0 0,0-1-1 0 0,0 1 0 0 0,0-1 1 0 0,0 1-1 0 0,2-1-19 0 0,7 3 126 0 0,1-1 1 0 0,-1-1-1 0 0,0 0 0 0 0,1-1 1 0 0,0-1-1 0 0,-1 0 1 0 0,1 0-1 0 0,-1-1 0 0 0,1-1 1 0 0,-1 0-1 0 0,1 0 0 0 0,-1-2 1 0 0,0 1-1 0 0,0-2 1 0 0,-1 1-1 0 0,1-2 0 0 0,7-4-126 0 0,-12 7 64 0 0,0-1 0 0 0,0 0 0 0 0,0-1 0 0 0,0 0 0 0 0,-1 0 0 0 0,0 0-1 0 0,0-1 1 0 0,0 1 0 0 0,-1-2 0 0 0,0 1 0 0 0,0 0 0 0 0,0-1 0 0 0,-1 0-1 0 0,0 0 1 0 0,0-1 0 0 0,-1 1 0 0 0,0-1 0 0 0,0 1 0 0 0,-1-1 0 0 0,0 0-1 0 0,0 0 1 0 0,-1 0 0 0 0,0 0 0 0 0,-1 0 0 0 0,1 0 0 0 0,-2-1 0 0 0,0-4-64 0 0,0 9-20 0 0,-1-1 1 0 0,0 1 0 0 0,0 0 0 0 0,0-1-1 0 0,0 1 1 0 0,-1 0 0 0 0,0 0 0 0 0,0 1-1 0 0,0-1 1 0 0,0 0 0 0 0,0 1 0 0 0,-1 0 0 0 0,0 0-1 0 0,0 0 1 0 0,1 0 0 0 0,-2 1 0 0 0,1 0-1 0 0,0-1 1 0 0,0 1 0 0 0,-1 1 0 0 0,1-1-1 0 0,-1 1 1 0 0,-3-1 19 0 0,-68-11-3087 0 0,56 13 4 0 0,9 0-2474 0 0,4 0-6062 0 0</inkml:trace>
  <inkml:trace contextRef="#ctx0" brushRef="#br0" timeOffset="656.758">1314 258 5617 0 0,'0'0'2101'0'0,"0"0"-205"0"0,0 0-30 0 0,0 0-4 0 0,0 0-165 0 0,0 0-294 0 0,0 0-332 0 0,0 0-296 0 0,0 0-216 0 0,0 0-138 0 0,0 0-90 0 0,0 0-36 0 0,0 0-3 0 0,-7 23-11 0 0,-19 70-4 0 0,25-92-258 0 0,1 0-1 0 0,-1 1 0 0 0,1-1 0 0 0,-1 0 1 0 0,1 1-1 0 0,0-1 0 0 0,-1 1 0 0 0,1-1 1 0 0,0 0-1 0 0,0 1 0 0 0,0-1 1 0 0,0 1-1 0 0,0-1 0 0 0,0 1 0 0 0,1-1 1 0 0,-1 0-1 0 0,0 1 0 0 0,1-1 0 0 0,-1 1 1 0 0,1-1-1 0 0,0 0 0 0 0,-1 0 0 0 0,1 1 1 0 0,0-1-1 0 0,0 0 0 0 0,-1 0 0 0 0,1 0 1 0 0,0 0-1 0 0,0 0 0 0 0,0 0 0 0 0,1 0 1 0 0,-1 0-1 0 0,0 0 0 0 0,0 0 0 0 0,0-1 1 0 0,1 1-1 0 0,-1 0 0 0 0,0-1 0 0 0,1 1 1 0 0,-1-1-1 0 0,1 1-18 0 0,4 1 144 0 0,4 1 65 0 0,0 0 0 0 0,0-1 0 0 0,0 0 0 0 0,1-1 1 0 0,-1 0-1 0 0,0-1 0 0 0,1 0 0 0 0,-1 0 0 0 0,1-1 0 0 0,-1 0 1 0 0,0-1-1 0 0,0 0 0 0 0,0-1 0 0 0,0 0 0 0 0,0-1 1 0 0,-1 0-1 0 0,1 0 0 0 0,-1-1 0 0 0,0 0 0 0 0,0-1 1 0 0,2-2-210 0 0,-2 1 56 0 0,0 0 0 0 0,-1-1 0 0 0,0 1 0 0 0,0-2 0 0 0,-1 1 0 0 0,0-1 0 0 0,0 0 0 0 0,-1 0 0 0 0,-1-1 0 0 0,1 0 0 0 0,-1 0 0 0 0,-1 0 0 0 0,0-1 0 0 0,-1 0 0 0 0,3-10-56 0 0,-5 15-668 0 0,6-21-902 0 0,-6 18-3047 0 0,-1 1-4378 0 0,0 3-2025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39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6489 0 0,'0'0'2174'0'0,"0"0"-564"0"0,0 0-140 0 0,0 0 158 0 0,0 0 140 0 0,0 0 2 0 0,0 0-286 0 0,0 0-404 0 0,0 0-277 0 0,0 0-45 0 0,0 0 30 0 0,0 0 55 0 0,0 0 17 0 0,7 3-161 0 0,105 24 2117 0 0,45-27-1605 0 0,-100-8-2580 0 0,-57 3-4045 0 0,0 3-4376 0 0,-2 2-1888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10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3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1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2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3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4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6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7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8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10538 0 0,'0'0'2050'0'0,"0"0"-450"0"0,0 0-114 0 0,0 0 86 0 0,0 0 1 0 0,0 0-181 0 0,0 0-266 0 0,0 0-220 0 0,0 0-156 0 0,0 0-121 0 0,0 0-95 0 0,0 0-101 0 0,0 0-97 0 0,27 5-86 0 0,86 16-62 0 0,-52-25-62 0 0,-51 0-112 0 0,59-22 123 0 0,-44 16-2934 0 0,-1 1-5364 0 0,-14 3-3968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30 111 5641 0 0,'0'0'2397'0'0,"0"0"-203"0"0,0 0-165 0 0,0 0-112 0 0,0 0-200 0 0,0 0-286 0 0,0 0-293 0 0,0 0-338 0 0,0 0-297 0 0,0 0-184 0 0,0 0-89 0 0,0 0-16 0 0,0 0-10 0 0,-1 0-535 0 0,-2 0 6940 0 0,-20 162-5567 0 0,22-148-1043 0 0,0 0 1 0 0,0 0-1 0 0,2 0 0 0 0,0 0 1 0 0,0 0-1 0 0,2 0 0 0 0,-1 0 1 0 0,4 6 0 0 0,-6-18 1 0 0,1 0 0 0 0,-1 0 0 0 0,1 0 0 0 0,0 0 1 0 0,0-1-1 0 0,0 1 0 0 0,0 0 0 0 0,0-1 0 0 0,0 1 1 0 0,0 0-1 0 0,1-1 0 0 0,-1 0 0 0 0,0 1 0 0 0,1-1 1 0 0,-1 0-1 0 0,1 0 0 0 0,0 0 0 0 0,-1 0 0 0 0,1 0 1 0 0,0 0-1 0 0,0 0 0 0 0,0 0 0 0 0,0-1 0 0 0,-1 1 1 0 0,1-1-1 0 0,0 1 0 0 0,0-1 0 0 0,0 0 0 0 0,0 0 1 0 0,0 0-1 0 0,0 0 0 0 0,0 0 0 0 0,0 0 0 0 0,0 0 1 0 0,0-1-1 0 0,0 1 0 0 0,1-2-1 0 0,65-38 156 0 0,-48 18-88 0 0,0-1-1 0 0,-1-1 1 0 0,-2-1 0 0 0,0-1 0 0 0,-2 0 0 0 0,-1-1 0 0 0,-1-1-1 0 0,3-9-67 0 0,-10 19 18 0 0,-1 1 0 0 0,-1-1-1 0 0,0 0 1 0 0,-1 0-1 0 0,-1 0 1 0 0,-1-1-1 0 0,-1-14-17 0 0,0 34-1 0 0,0-1 0 0 0,0 0 0 0 0,0 0 0 0 0,0 1 0 0 0,0-1 0 0 0,0 0 0 0 0,0 1 0 0 0,0-1 0 0 0,0 0 0 0 0,0 0 1 0 0,0 1-1 0 0,-1-1 0 0 0,1 0 0 0 0,0 0 0 0 0,0 0 0 0 0,0 1 0 0 0,0-1 0 0 0,-1 0 0 0 0,1 0 0 0 0,0 0 0 0 0,0 1 0 0 0,0-1 0 0 0,-1 0 0 0 0,1 0 0 0 0,0 0 0 0 0,0 0 0 0 0,-1 0 0 0 0,1 1 0 0 0,0-1 0 0 0,0 0 0 0 0,-1 0 0 0 0,1 0 0 0 0,0 0 0 0 0,0 0 0 0 0,-1 0 0 0 0,1 0 0 0 0,0 0 0 0 0,-1 0 0 0 0,1 0 0 0 0,0 0 0 0 0,0 0 0 0 0,-1 0 0 0 0,1 0 0 0 0,0-1 0 0 0,0 1 1 0 0,-1 0-1 0 0,1 0 0 0 0,0 0 0 0 0,0 0 0 0 0,-1 0 0 0 0,1 0 0 0 0,0-1 0 0 0,0 1 0 0 0,0 0 0 0 0,-1 0 1 0 0,-14 76-28 0 0,2 0 0 0 0,4 1 0 0 0,2 47 28 0 0,14 20-70 0 0,3-61 79 0 0,-3 1-1 0 0,-4 0 1 0 0,-4 7-9 0 0,-1-60-7 0 0,0 1 0 0 0,-2-1 1 0 0,-2 0-1 0 0,0-1 0 0 0,-3 1 1 0 0,0-1-1 0 0,-2-1 0 0 0,0 0 1 0 0,-3 0-1 0 0,0-1 0 0 0,-14 19 7 0 0,25-42 2 0 0,0-1-1 0 0,1 0 0 0 0,-2 1 0 0 0,1-1 0 0 0,0 0 0 0 0,-1-1 0 0 0,0 1 1 0 0,1-1-1 0 0,-1 1 0 0 0,-1-1 0 0 0,1 0 0 0 0,0-1 0 0 0,-1 1 0 0 0,0-1 0 0 0,1 0 1 0 0,-1 0-1 0 0,0 0 0 0 0,0-1 0 0 0,0 1 0 0 0,-5-1-1 0 0,8-2-1 0 0,-1-1 1 0 0,1 1-1 0 0,0-1 0 0 0,0 0 1 0 0,0 0-1 0 0,0 0 0 0 0,0 0 1 0 0,0 0-1 0 0,0-1 0 0 0,1 1 0 0 0,-1 0 1 0 0,1-1-1 0 0,-1 0 0 0 0,1 1 1 0 0,0-1-1 0 0,0 0 0 0 0,0 1 1 0 0,1-1-1 0 0,-1 0 0 0 0,1 0 0 0 0,-1-1 1 0 0,-3-141-29 0 0,43 23-27 0 0,65-55-664 0 0,-55 119-2127 0 0,-29 35-6351 0 0,-15 19-3082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1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0,'0'0'2197'0'0,"0"0"-904"0"0,0 0-432 0 0,0 0 79 0 0,0 0 129 0 0,0 0 76 0 0,0 0-147 0 0,0 0-234 0 0,0 0-185 0 0,0 0-123 0 0,0 0-95 0 0,0 0-123 0 0,4 28-62 0 0,14 87-70 0 0,-11-55-43 0 0,-7-55-1180 0 0,3 13 2554 0 0,0-14-5970 0 0,2-2-5676 0 0,-4-2-2707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9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0 596 4729 0 0,'0'0'4614'0'0,"0"0"-2036"0"0,0 0-776 0 0,0 0-40 0 0,0 0 1 0 0,0 0-92 0 0,0 0-259 0 0,0 0-346 0 0,0 0-253 0 0,0 0-146 0 0,0 0-30 0 0,0 0-30 0 0,1-3-91 0 0,129-398 3341 0 0,-125 386-3832 0 0,2 0 0 0 0,0 1 0 0 0,1-1 1 0 0,0 2-1 0 0,1-1 0 0 0,0 1 0 0 0,1 0 0 0 0,1 1 0 0 0,0 1 0 0 0,1-1 0 0 0,0 2 0 0 0,3-2-25 0 0,-14 11-2 0 0,0 0 0 0 0,0 1-1 0 0,0-1 1 0 0,0 1 0 0 0,0-1-1 0 0,0 1 1 0 0,1 0-1 0 0,-1 0 1 0 0,0-1 0 0 0,0 1-1 0 0,1 0 1 0 0,-1 0-1 0 0,0 0 1 0 0,0 0 0 0 0,1 0-1 0 0,-1 0 1 0 0,0 1-1 0 0,0-1 1 0 0,0 0 0 0 0,1 1-1 0 0,-1-1 1 0 0,0 1-1 0 0,0-1 1 0 0,0 1 0 0 0,0-1-1 0 0,0 1 1 0 0,0 0-1 0 0,0 0 1 0 0,0-1 0 0 0,0 1-1 0 0,0 0 1 0 0,0 0-1 0 0,-1 0 1 0 0,1 0 0 0 0,0 0-1 0 0,0 0 1 0 0,-1 0-1 0 0,1 0 1 0 0,-1 0 0 0 0,1 0-1 0 0,-1 1 1 0 0,1-1 0 0 0,-1 0-1 0 0,0 0 1 0 0,0 2 2 0 0,16 59 43 0 0,-15-61-47 0 0,22 175 64 0 0,-23-174-61 0 0,0-1-1 0 0,0 0 0 0 0,0 0 1 0 0,0 0-1 0 0,0 0 0 0 0,0 1 1 0 0,0-1-1 0 0,1 0 0 0 0,-1 0 1 0 0,0 0-1 0 0,1 0 0 0 0,-1 0 1 0 0,1 0-1 0 0,-1 0 0 0 0,1 0 1 0 0,0 0-1 0 0,-1 0 0 0 0,1 0 1 0 0,0 0-1 0 0,0 0 0 0 0,0-1 1 0 0,0 1-1 0 0,-1 0 0 0 0,1-1 1 0 0,0 1-1 0 0,0 0 0 0 0,0-1 1 0 0,0 1-1 0 0,1-1 0 0 0,-1 1 1 0 0,0-1-1 0 0,0 0 0 0 0,0 0 1 0 0,0 1-1 0 0,0-1 0 0 0,0 0 1 0 0,1 0-1 0 0,-1 0 0 0 0,0 0 1 0 0,0 0-1 0 0,0 0 0 0 0,0-1 1 0 0,0 1-1 0 0,1 0 0 0 0,-1 0 0 0 0,0-1 1 0 0,0 1-1 0 0,0-1 0 0 0,0 1 1 0 0,0-1-1 0 0,0 0 2 0 0,108-117 108 0 0,17-13-82 0 0,-34 73-45 0 0,-91 58 18 0 0,1 1 0 0 0,-1 0 0 0 0,0 0 0 0 0,1 0 0 0 0,-1 0-1 0 0,0 1 1 0 0,1-1 0 0 0,-1 0 0 0 0,0 0 0 0 0,0 1 0 0 0,0-1 0 0 0,0 1 0 0 0,0-1 0 0 0,-1 1 0 0 0,1-1 0 0 0,0 1 0 0 0,-1-1 0 0 0,1 1 0 0 0,-1 0 0 0 0,1-1 0 0 0,-1 1 0 0 0,0 0 0 0 0,0-1-1 0 0,0 1 1 0 0,0 0 0 0 0,0 0 0 0 0,0-1 0 0 0,0 1 0 0 0,0 0 0 0 0,-1-1 0 0 0,1 1 0 0 0,-1 0 0 0 0,1-1 0 0 0,-1 1 1 0 0,1 6-7 0 0,-14 131 103 0 0,-13 88-327 0 0,27-226 173 0 0,0 0-1 0 0,1-1 0 0 0,-1 1 0 0 0,0 0 1 0 0,0-1-1 0 0,1 1 0 0 0,-1 0 1 0 0,0-1-1 0 0,1 1 0 0 0,-1-1 0 0 0,0 1 1 0 0,1-1-1 0 0,-1 1 0 0 0,1-1 0 0 0,-1 1 1 0 0,1-1-1 0 0,-1 1 0 0 0,1-1 0 0 0,-1 1 1 0 0,1-1-1 0 0,-1 0 0 0 0,1 0 0 0 0,0 1 1 0 0,-1-1-1 0 0,1 0 0 0 0,0 0 0 0 0,-1 1 1 0 0,1-1-1 0 0,0 0 0 0 0,-1 0 0 0 0,1 0 1 0 0,0 0-1 0 0,-1 0 0 0 0,1 0 0 0 0,0 0 1 0 0,-1 0-1 0 0,1 0 0 0 0,0-1 0 0 0,-1 1 1 0 0,1 0-1 0 0,0 0 0 0 0,-1-1 0 0 0,1 1 1 0 0,0 0 58 0 0,18-7-9997 0 0,-12 3-2116 0 0</inkml:trace>
  <inkml:trace contextRef="#ctx0" brushRef="#br0" timeOffset="665.91">1140 188 10450 0 0,'0'0'2151'0'0,"0"0"-389"0"0,0 0-208 0 0,0 0-5 0 0,0 0-55 0 0,0 0-159 0 0,0 0-224 0 0,0 0-255 0 0,0 0-202 0 0,0 0-174 0 0,0 0-80 0 0,0 0-54 0 0,0 0-36 0 0,-14 0-21 0 0,-45 4-39 0 0,54-3-212 0 0,-1 0 1 0 0,1 0 0 0 0,0 0-1 0 0,0 1 1 0 0,0 0-1 0 0,0 0 1 0 0,1 0 0 0 0,-1 0-1 0 0,0 1 1 0 0,1 0 0 0 0,0 0-1 0 0,-1 0 1 0 0,1 0 0 0 0,-2 3-39 0 0,-8 6 71 0 0,4-5-67 0 0,1 1 0 0 0,1 0 0 0 0,-1 0 0 0 0,2 0 0 0 0,-1 1 1 0 0,1 0-1 0 0,0 1 0 0 0,1-1 0 0 0,0 1 0 0 0,0 1 0 0 0,1-1 0 0 0,1 1 0 0 0,0 0 1 0 0,0 0-1 0 0,1 0 0 0 0,1 0 0 0 0,0 1 0 0 0,0-1 0 0 0,1 1 0 0 0,0 0 0 0 0,1-1 1 0 0,1 4-6 0 0,1-13 13 0 0,0 1-1 0 0,0-2 0 0 0,1 1 0 0 0,-1 0 0 0 0,1 0 0 0 0,-1-1 0 0 0,1 1 0 0 0,0-1 0 0 0,-1 0 0 0 0,1 0 0 0 0,0 0 0 0 0,0 0 0 0 0,0-1 0 0 0,0 1 0 0 0,0-1 0 0 0,0 1 0 0 0,0-1 0 0 0,0 0 0 0 0,0 0 0 0 0,0-1 1 0 0,0 1-1 0 0,0 0 0 0 0,0-1 0 0 0,0 0 0 0 0,-1 0 0 0 0,1 0 0 0 0,0 0 0 0 0,1-1-11 0 0,18-9 143 0 0,-1-2 0 0 0,0-1 1 0 0,-1 0-1 0 0,0-2 0 0 0,-1 0 1 0 0,-1-1-1 0 0,0-1 0 0 0,-2 0 0 0 0,13-19-143 0 0,4 0 231 0 0,-29 32-197 0 0,0-1 0 0 0,1 2 0 0 0,0-1 0 0 0,0 1 0 0 0,0-1 0 0 0,1 2 0 0 0,-1-1 0 0 0,1 0 0 0 0,0 1 0 0 0,0 0 0 0 0,0 1 0 0 0,0-1 0 0 0,1 1 0 0 0,-1 0 0 0 0,1 1 0 0 0,-1-1 0 0 0,1 1 0 0 0,5 0-34 0 0,8 53 187 0 0,1 128 41 0 0,-10-110-219 0 0,-3 0-1 0 0,-2 0 0 0 0,-5 60-8 0 0,-3-105 1 0 0,-1 1 0 0 0,-1-1 0 0 0,-1 0 0 0 0,-2 0-1 0 0,0 0 1 0 0,-2-1 0 0 0,-1 0 0 0 0,0 0-1 0 0,-2-1 1 0 0,-1-1 0 0 0,0 0 0 0 0,-7 7-1 0 0,14-22 5 0 0,0 1 0 0 0,-1-1-1 0 0,0 0 1 0 0,0 0 0 0 0,0-1 0 0 0,-1 0 0 0 0,0 0 0 0 0,0-1 0 0 0,0 0-1 0 0,-1 0 1 0 0,0-1 0 0 0,0 0 0 0 0,0-1 0 0 0,0 0 0 0 0,-1 0 0 0 0,1-1 0 0 0,-1 0-1 0 0,1-1 1 0 0,-1 0 0 0 0,0 0 0 0 0,0-1 0 0 0,1 0 0 0 0,-2-1-5 0 0,9-1 1 0 0,0 1 0 0 0,1-1 0 0 0,-1 0 0 0 0,1 0-1 0 0,-1 0 1 0 0,1 0 0 0 0,0 0 0 0 0,0 0 0 0 0,0 0 0 0 0,0 0 0 0 0,0 0 0 0 0,0 0 0 0 0,1 0 0 0 0,-1-1 0 0 0,0 1 0 0 0,1 0 0 0 0,0-1 0 0 0,0 1 0 0 0,0 0-1 0 0,0-1 1 0 0,0 1 0 0 0,0 0 0 0 0,0-1 0 0 0,1 1 0 0 0,-1 0 0 0 0,1-2-1 0 0,0-8-15 0 0,2-8 13 0 0,0 1 0 0 0,2-1 0 0 0,0 1 0 0 0,1 0 0 0 0,1 0 0 0 0,1 1 0 0 0,0 0 0 0 0,2 0 0 0 0,0 1 0 0 0,10-12 2 0 0,3-11-36 0 0,110-166-651 0 0,-100 166-3306 0 0,2 2-3896 0 0,-27 31-4319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10 118 2232 0 0,'0'0'2026'0'0,"0"0"-153"0"0,0 0-14 0 0,0 0 100 0 0,0 0 89 0 0,0 0-46 0 0,0 0-240 0 0,0 0-335 0 0,0 0-332 0 0,0 0-289 0 0,0 0-197 0 0,-1-2-85 0 0,1 3-370 0 0,0-1 1 0 0,0 0-1 0 0,0 1 0 0 0,0-1 1 0 0,0 0-1 0 0,0 0 1 0 0,0 1-1 0 0,0-1 1 0 0,0 0-1 0 0,1 1 0 0 0,-1-1 1 0 0,0 0-1 0 0,0 1 1 0 0,-1-1-1 0 0,1 0 1 0 0,0 1-1 0 0,0-1 0 0 0,0 0 1 0 0,0 1-1 0 0,0-1 1 0 0,0 0-1 0 0,0 0 1 0 0,0 1-1 0 0,-1-1 1 0 0,1 0-1 0 0,0 0 0 0 0,0 1 1 0 0,0-1-1 0 0,0 0 1 0 0,-1 0-1 0 0,1 1 1 0 0,0-1-1 0 0,0 0 0 0 0,-1 0 1 0 0,1 0-1 0 0,0 0 1 0 0,0 1-1 0 0,-1-1 1 0 0,1 0-1 0 0,0 0 0 0 0,-1 0 1 0 0,1 0-1 0 0,0 0 1 0 0,-1 0-1 0 0,1 0 1 0 0,0 0-1 0 0,-1 0 1 0 0,1 0-1 0 0,0 0 0 0 0,0 0 1 0 0,-1 0-1 0 0,1 0 1 0 0,0 0-155 0 0,0 10-1076 0 0,3 31 1242 0 0,3-2 0 0 0,1 1 0 0 0,2 0 0 0 0,1-2 0 0 0,2 1-1 0 0,4 3-165 0 0,-9-19 56 0 0,147 382 321 0 0,-119-310-345 0 0,-34-96-11 0 0,-1 1-1 0 0,0 0 0 0 0,0-1 0 0 0,0 1 0 0 0,0 0 0 0 0,0 0 0 0 0,1-1 0 0 0,-1 1 0 0 0,0 0 0 0 0,0-1 1 0 0,1 1-1 0 0,-1 0 0 0 0,0 0 0 0 0,0 0 0 0 0,1-1 0 0 0,-1 1 0 0 0,0 0 0 0 0,1 0 0 0 0,-1 0 0 0 0,0 0 0 0 0,0-1 1 0 0,1 1-1 0 0,-1 0 0 0 0,0 0 0 0 0,1 0 0 0 0,-1 0 0 0 0,1 0 0 0 0,-1 0 0 0 0,0 0 0 0 0,1 0 0 0 0,-1 0 0 0 0,0 0 1 0 0,1 0-1 0 0,-1 0 0 0 0,0 0 0 0 0,1 0 0 0 0,-1 1 0 0 0,0-1 0 0 0,1 0 0 0 0,-1 0 0 0 0,0 0 0 0 0,0 0 0 0 0,1 1 1 0 0,-1-1-1 0 0,0 0-20 0 0,133-717 238 0 0,-109 537-339 0 0,-17 143-38 0 0,-7 36 59 0 0,0 1-46 0 0,0 0-80 0 0,0 0-87 0 0,0 0-145 0 0,0 0-167 0 0,0 20-1897 0 0,0 2 166 0 0,0-2-4171 0 0,0-8-5213 0 0</inkml:trace>
  <inkml:trace contextRef="#ctx0" brushRef="#br0" timeOffset="364.959">632 685 12259 0 0,'0'0'2355'0'0,"0"0"-539"0"0,0 0-397 0 0,0 0-95 0 0,0 0-70 0 0,0 0-95 0 0,0 0-226 0 0,0 0-234 0 0,0 0-104 0 0,0 0-69 0 0,0 0 8 0 0,0 0 2 0 0,0 0-83 0 0,1 17-64 0 0,2 117 635 0 0,-2-46-609 0 0,-2-84-427 0 0,1-4-16 0 0,0 0-47 0 0,0 0-10 0 0,0 0-24 0 0,0 0-45 0 0,0 0-53 0 0,8-30-9123 0 0,-2 20 999 0 0,-3 2-1028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98 112,'-30'409,"-23"-81,46-304,6-20,-1 0,1 0,0 0,0 0,1 0,-1 0,1 0,-1 0,1 0,1 0,-1 1,1-1,-1 0,1 0,0 0,1 2,7 5</inkml:trace>
  <inkml:trace contextRef="#ctx0" brushRef="#br0" timeOffset="548.051">268 140,'49'-27,"2"3,1 2,1 2,1 2,39-6,-90 23,-1 0,1 0,-1 1,1-1,0 1,-1 0,1 0,0 0,-1 0,1 0,0 0,-1 1,1-1,-1 1,1 0,-1 0,1 0,-1 0,1 0,-1 0,0 1,0-1,0 1,1-1,-1 1,-1 0,1 0,0 0,0 0,-1 0,1 0,-1 1,0-1,0 1,0-1,0 0,0 1,0 0,-1-1,1 1,-1-1,0 1,1 0,-1-1,0 1,-1 0,1-1,0 1,-1 0,-2 14,-1 0,-1 0,-1-1,0 0,-1 0,0-1,-1 0,-8 10,8-12,0 1,0 0,1 0,1 1,0-1,1 1,1 1,0-1,1 0,1 5,3-14,1-1,0 0,0 0,0 1,1-1,0-1,0 1,0 0,1-1,-1 1,1-1,0 0,1 0,-1-1,0 1,1-1,0 0,0 0,0-1,0 1,0-1,1 0,-1-1,1 1,-1-1,1 0,-1-1,1 1,0-1,-1 0,2 0,24 7,-25-7,0 0,0 1,0 0,1 0,-1 1,0 0,-1 0,1 0,0 0,-1 1,1 0,-1 0,0 1,0 0,0-1,0 2,-1-1,1 0,-1 1,0 0,-1 0,1 0,-1 0,0 1,0 0,-1-1,0 1,0 0,0 0,-1 0,1 3,-6 5,-2 1,1-1,-2 0,0-1,0 0,-1 0,-1 0,0-1,-1 0,0-1,-1 0,0 0,0-2,-2 1,-2 1,7-3,-1 0,0-1,0 0,-1 0,0-1,0 0,0-1,-1 0,0-1,0 0,0 0,0-1,0-1,-1 0,1-1,-1 0,0 0,1-1,-1-1,1 0,-7-1,16 1,0 0,0 0,0 0,1 0,-1-1,0 1,0 0,1-1,-1 1,1-1,-1 0,1 1,0-1,0 0,-1 0,1 0,0 0,1 0,-1 0,0 0,1 0,-1 0,1 0,-1 0,1-1,2-11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37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311 358 0 0 0,'0'0'1259'0'0,"0"0"268"0"0,0 0 75 0 0,0 0-5 0 0,0 0-80 0 0,0 0-105 0 0,0 0-65 0 0,0 0-79 0 0,7-2-90 0 0,24-5-45 0 0,-23 5 17 0 0,-8 2 15 0 0,0 0-3 0 0,0 0-44 0 0,0 0-98 0 0,0 0-119 0 0,0 0-102 0 0,0 0-107 0 0,0 0-109 0 0,0 0-61 0 0,0 0-68 0 0,0 0-47 0 0,0 0-46 0 0,0 0-40 0 0,0 0-43 0 0,0 0-34 0 0,0 0 0 0 0,-24 0 461 0 0,6 1-670 0 0,-1 0 1 0 0,1 2 0 0 0,-1 0 0 0 0,1 1 0 0 0,0 1 0 0 0,1 0-1 0 0,-1 2 1 0 0,-9 4-36 0 0,26-9 9 0 0,-1-1-1 0 0,0 0 1 0 0,1 1 0 0 0,0-1-1 0 0,-1 1 1 0 0,1-1-1 0 0,0 1 1 0 0,0 0-1 0 0,0-1 1 0 0,0 1 0 0 0,0 0-1 0 0,0 0 1 0 0,0 0-1 0 0,0 0 1 0 0,1 0 0 0 0,-1 0-1 0 0,1 0 1 0 0,0 0-1 0 0,-1 0 1 0 0,1 0-1 0 0,0 0 1 0 0,0 0 0 0 0,0 0-1 0 0,1 0 1 0 0,-1 0-1 0 0,0 0 1 0 0,1 0-1 0 0,-1 0 1 0 0,1 0 0 0 0,0 0-1 0 0,0 0 1 0 0,-1-1-1 0 0,1 1 1 0 0,1 0 0 0 0,-1 0-1 0 0,0-1 1 0 0,1 2-9 0 0,98 93 270 0 0,-99-94-268 0 0,6 3 19 0 0,-1 1 0 0 0,0 0 0 0 0,-1 0 0 0 0,1 0 0 0 0,-1 1 0 0 0,0 0 0 0 0,-1 0 0 0 0,0 1 0 0 0,0-1 0 0 0,0 1 0 0 0,-1 0 0 0 0,0-1 0 0 0,-1 2 0 0 0,0-1 0 0 0,0 0 0 0 0,-1 0 0 0 0,0 1 0 0 0,0 7-21 0 0,-3-7 53 0 0,-1 1-1 0 0,-1-1 0 0 0,1 0 1 0 0,-2 0-1 0 0,1 0 0 0 0,-1 0 1 0 0,-1-1-1 0 0,1 0 0 0 0,-1 0 0 0 0,-1-1 1 0 0,1 1-1 0 0,-1-1 0 0 0,-1-1 1 0 0,1 1-1 0 0,-1-1 0 0 0,0-1 0 0 0,-1 1 1 0 0,1-1-1 0 0,-1-1 0 0 0,0 0 1 0 0,-1 0-53 0 0,-7 7 43 0 0,12-8-28 0 0,-1 1 0 0 0,0-1 1 0 0,1-1-1 0 0,-1 1 0 0 0,0-1 0 0 0,0 0 0 0 0,-1-1 1 0 0,1 1-1 0 0,0-1 0 0 0,0 0 0 0 0,-1-1 0 0 0,1 0 1 0 0,-1 0-1 0 0,1 0 0 0 0,0 0 0 0 0,-1-1 0 0 0,1 0 0 0 0,-4-2-15 0 0,6 1-22 0 0,0-1 0 0 0,1 1 0 0 0,0-1 0 0 0,-1 0 0 0 0,1 0 0 0 0,0 0 0 0 0,0 0 0 0 0,1-1-1 0 0,-1 1 1 0 0,1-1 0 0 0,0 1 0 0 0,0-1 0 0 0,0 0 0 0 0,0 0 0 0 0,0 0 0 0 0,1 0-1 0 0,0 0 1 0 0,0-1 0 0 0,-1-2 22 0 0,12-51-4183 0 0,5 42-157 0 0,-2 7-3738 0 0,-2 2-3536 0 0</inkml:trace>
  <inkml:trace contextRef="#ctx0" brushRef="#br0" timeOffset="1769.743">1966 1 12803 0 0,'0'0'2042'0'0,"0"0"-319"0"0,0 0-106 0 0,0 0-64 0 0,0 0-122 0 0,0 0-229 0 0,0 0-340 0 0,0 0-258 0 0,0 0-118 0 0,0 0-62 0 0,0 0-19 0 0,0 0-4 0 0,-6 15-46 0 0,-17 49-21 0 0,12 28 883 0 0,12-76-979 0 0,39 253 920 0 0,-61-74-1064 0 0,0-120-196 0 0,17-60-46 0 0,4-16-1713 0 0,-2-10 76 0 0,-5-36-3786 0 0,2 13-3134 0 0,3 23-664 0 0</inkml:trace>
  <inkml:trace contextRef="#ctx0" brushRef="#br0" timeOffset="2017.768">1688 365 2817 0 0,'0'0'4785'0'0,"0"0"-1834"0"0,0 0-932 0 0,0 0-476 0 0,0 0-333 0 0,0 0-206 0 0,0 0-133 0 0,0 0-6 0 0,0 0 34 0 0,0 0 52 0 0,0 0 48 0 0,0 0-88 0 0,0 0-150 0 0,21 1-117 0 0,144 9 759 0 0,79-8 313 0 0,-186-3-6073 0 0,0 0-5479 0 0,-58 1-1960 0 0</inkml:trace>
  <inkml:trace contextRef="#ctx0" brushRef="#br0" timeOffset="2305.221">2249 535 568 0 0,'0'0'2725'0'0,"0"0"129"0"0,0 0 64 0 0,0 0-182 0 0,0 0-362 0 0,0 0-395 0 0,0 0-351 0 0,33-1-306 0 0,101-3-223 0 0,-57-12 949 0 0,-67 10-1637 0 0,-5 3-274 0 0,0 1-1 0 0,0-2 0 0 0,0 1 1 0 0,-1-1-1 0 0,1 1 0 0 0,-1-1 1 0 0,0 0-1 0 0,0-1 0 0 0,0 1 1 0 0,-1-1-1 0 0,1 0 0 0 0,-1 0 1 0 0,0 0-1 0 0,-1 0 0 0 0,1 0 1 0 0,-1-1-1 0 0,0 1 1 0 0,0-1-1 0 0,-1 1 0 0 0,1-1 1 0 0,-1 0-1 0 0,-1 0 0 0 0,1 1 1 0 0,-1-1-1 0 0,0 0 0 0 0,0 0 1 0 0,-1 0-1 0 0,0 1 0 0 0,0-1-136 0 0,-3 1 0 0 0,0 2-1 0 0,-1-1 0 0 0,1 1 0 0 0,-1-1 1 0 0,0 1-1 0 0,0 0 0 0 0,-1 1 1 0 0,1-1-1 0 0,0 1 0 0 0,-1 0 0 0 0,1 1 1 0 0,-1-1-1 0 0,0 1 0 0 0,0 0 0 0 0,1 1 1 0 0,-1-1-1 0 0,0 1 0 0 0,0 0 0 0 0,0 1 1 0 0,1-1-1 0 0,-1 1 0 0 0,0 0 1 0 0,0 0-1 0 0,1 1 0 0 0,-1 0 0 0 0,1 0 1 0 0,0 0-1 0 0,-1 1 0 0 0,1 0 0 0 0,0 0 1 0 0,-3 2 0 0 0,-2 0-34 0 0,0 0 0 0 0,1 0 0 0 0,-1 1 1 0 0,1 0-1 0 0,0 1 0 0 0,1 0 0 0 0,-1 0 1 0 0,1 1-1 0 0,1 0 0 0 0,0 1 0 0 0,0-1 1 0 0,0 1-1 0 0,1 1 0 0 0,1-1 0 0 0,-1 1 1 0 0,2 0-1 0 0,-1 0 0 0 0,1 1 0 0 0,1-1 1 0 0,0 1-1 0 0,0 0 0 0 0,1 0 0 0 0,1 0 1 0 0,0 0-1 0 0,0 0 0 0 0,1 1 34 0 0,2-8-105 0 0,0 1 0 0 0,0-1 1 0 0,1 0-1 0 0,0 1 0 0 0,-1-1 0 0 0,1 0 0 0 0,1-1 0 0 0,-1 1 1 0 0,1-1-1 0 0,-1 1 0 0 0,1-1 0 0 0,0 0 0 0 0,0 0 0 0 0,0 0 0 0 0,1-1 1 0 0,-1 0-1 0 0,1 0 0 0 0,-1 0 0 0 0,1 0 0 0 0,0-1 0 0 0,3 1 105 0 0,46 6-2777 0 0,-18-8-3408 0 0,-25 0 2559 0 0,7 0-7300 0 0</inkml:trace>
  <inkml:trace contextRef="#ctx0" brushRef="#br0" timeOffset="2890.159">2708 678 3417 0 0,'0'0'2001'0'0,"0"0"-181"0"0,0 0 121 0 0,0 0 134 0 0,0 0-165 0 0,0 0-295 0 0,0 0-239 0 0,0 0-133 0 0,0 0-6 0 0,0 0 43 0 0,0 0 54 0 0,0 0-72 0 0,0 0-203 0 0,6-3-241 0 0,51-45 637 0 0,95-213 704 0 0,-114 217-2099 0 0,-34 73-343 0 0,-7 124 311 0 0,5-151-24 0 0,0 0-1 0 0,0 0 0 0 0,0 0 1 0 0,0 0-1 0 0,0 0 1 0 0,1 0-1 0 0,-1-1 0 0 0,1 1 1 0 0,-1-1-1 0 0,1 0 0 0 0,-1 0 1 0 0,1 1-1 0 0,0-2 0 0 0,0 1 1 0 0,-1 0-1 0 0,1-1 1 0 0,0 1-1 0 0,0-1 0 0 0,0 0 1 0 0,0 0-1 0 0,0 0 0 0 0,0 0 1 0 0,-1 0-1 0 0,1-1 1 0 0,0 1-1 0 0,0-1 0 0 0,0 0 1 0 0,-1 0-1 0 0,1 0 0 0 0,0 0 1 0 0,-1-1-1 0 0,1 1 1 0 0,-1-1-1 0 0,2 0-3 0 0,181-122 176 0 0,-177 118-175 0 0,0 1 0 0 0,1 0 0 0 0,-1 1 0 0 0,1 0 0 0 0,0 0 1 0 0,0 1-1 0 0,0 0 0 0 0,1 1 0 0 0,-1 0 0 0 0,1 0 0 0 0,8 0-1 0 0,-8 42 136 0 0,10 109 49 0 0,-19-144-278 0 0,0 0 0 0 0,1 1 0 0 0,-1-1 0 0 0,1 0 0 0 0,0 0 0 0 0,1-1 0 0 0,-1 1 0 0 0,1 0 0 0 0,0-1 0 0 0,0 0-1 0 0,0 1 1 0 0,1-1 0 0 0,-1 0 0 0 0,1-1 0 0 0,1 2 93 0 0,-1-2-659 0 0,-1 0-2549 0 0,0-3-6502 0 0,-2 0-2612 0 0</inkml:trace>
  <inkml:trace contextRef="#ctx0" brushRef="#br0" timeOffset="779.268">664 428 6177 0 0,'0'0'2185'0'0,"0"0"-221"0"0,0 0-39 0 0,0 0-2 0 0,0 0-71 0 0,0 0-269 0 0,0 0-371 0 0,0 0-338 0 0,0 0-299 0 0,0 0-190 0 0,0 0-86 0 0,0 0-20 0 0,0 0 15 0 0,-4 2 10 0 0,-2 5-229 0 0,1-1 0 0 0,-1 1 0 0 0,1 1 0 0 0,0-1 0 0 0,0 1 0 0 0,1-1 0 0 0,0 1 0 0 0,1 0 0 0 0,0 1 0 0 0,0-1 0 0 0,1 1-1 0 0,-1-1 1 0 0,2 1 0 0 0,0 0 0 0 0,0 0 0 0 0,0-1 0 0 0,1 1 0 0 0,0 0 0 0 0,1 0 0 0 0,0 0 0 0 0,0 0 0 0 0,1 0-75 0 0,-2-4 19 0 0,0-1 1 0 0,1 1 0 0 0,-1-1-1 0 0,1 1 1 0 0,0-1-1 0 0,0 0 1 0 0,0 1 0 0 0,1-1-1 0 0,-1 0 1 0 0,1 0-1 0 0,0 0 1 0 0,0 0 0 0 0,1 0-1 0 0,-1 0 1 0 0,1-1-1 0 0,0 1 1 0 0,0-1 0 0 0,0 0-1 0 0,0 1 1 0 0,0-2 0 0 0,1 1-1 0 0,-1 0 1 0 0,1-1-1 0 0,0 1 1 0 0,0-1 0 0 0,0 0-1 0 0,0 0 1 0 0,0-1-1 0 0,1 1 1 0 0,-1-1 0 0 0,0 0-1 0 0,1 0 1 0 0,-1-1 0 0 0,2 1-21 0 0,2-1 75 0 0,0-1-1 0 0,-1 0 0 0 0,1 0 1 0 0,0-1-1 0 0,-1 0 0 0 0,1 0 1 0 0,-1-1-1 0 0,0 0 0 0 0,0 0 1 0 0,0 0-1 0 0,0-1 0 0 0,0-1 1 0 0,-1 1-1 0 0,0-1 0 0 0,0 0 1 0 0,0 0-1 0 0,0 0 0 0 0,-1-1 1 0 0,4-5-74 0 0,76-133 732 0 0,-70 113-585 0 0,1-6 384 0 0,-16 70-639 0 0,38 272 206 0 0,-12 162-64 0 0,-25-458-23 0 0,0 0 1 0 0,-1 0 0 0 0,0 0 0 0 0,-1 0-1 0 0,0 0 1 0 0,0 0 0 0 0,-1 0-1 0 0,0-1 1 0 0,-1 1 0 0 0,0-1-1 0 0,0 1 1 0 0,-1-1 0 0 0,1 0-1 0 0,-2 0 1 0 0,1-1 0 0 0,-1 1-1 0 0,-1-1 1 0 0,1 0 0 0 0,-1 0 0 0 0,-1-1-1 0 0,1 0 1 0 0,-1 0 0 0 0,0 0-1 0 0,0-1 1 0 0,0 0 0 0 0,-1 0-1 0 0,0-1 1 0 0,0 0 0 0 0,0 0-1 0 0,-1-1 1 0 0,1 0 0 0 0,-1-1-1 0 0,1 0 1 0 0,-1 0 0 0 0,0-1-1 0 0,0 0 1 0 0,0 0 0 0 0,-2-1-12 0 0,7-2 17 0 0,0-1 0 0 0,0 0 1 0 0,0-1-1 0 0,0 1 0 0 0,0-1 1 0 0,1 1-1 0 0,-1-1 0 0 0,1 0 0 0 0,0 0 1 0 0,1-1-1 0 0,-1 1 0 0 0,1-1 1 0 0,-1 1-1 0 0,1-1 0 0 0,1 0 0 0 0,-1 1 1 0 0,1-1-1 0 0,-1 0 0 0 0,2 0 1 0 0,-1 0-1 0 0,0 0 0 0 0,1-1 0 0 0,0 1 1 0 0,0 0-1 0 0,1 0 0 0 0,-1 0 1 0 0,1 0-18 0 0,-1-22-5 0 0,1 0 1 0 0,1 0 0 0 0,1 0-1 0 0,2 1 1 0 0,0-1 0 0 0,2 1 0 0 0,1 0-1 0 0,1 1 1 0 0,1 0 0 0 0,2 0-1 0 0,0 1 1 0 0,1 1 0 0 0,1 0 0 0 0,2 0 4 0 0,-2 3-671 0 0,46-61 637 0 0,-37 56-3305 0 0,2 3-3933 0 0,-16 15-4732 0 0</inkml:trace>
  <inkml:trace contextRef="#ctx0" brushRef="#br0" timeOffset="1323.305">1447 413 2553 0 0,'0'0'2549'0'0,"0"0"-736"0"0,0 0-94 0 0,0 0 257 0 0,0 0 149 0 0,0 0-60 0 0,0 0-343 0 0,0 0-422 0 0,0 0-345 0 0,0 0-180 0 0,0 0-79 0 0,0 0-26 0 0,0 0-5 0 0,3-3-21 0 0,9-9-18 0 0,-51 26 1869 0 0,-35 27-2099 0 0,32-12-221 0 0,42-28-178 0 0,1 28-23 0 0,89 16 356 0 0,-86-43-301 0 0,0 0 0 0 0,0 0-1 0 0,0 0 1 0 0,0 0 0 0 0,-1 1-1 0 0,1-1 1 0 0,-1 1 0 0 0,0 0-1 0 0,0 0 1 0 0,0 0 0 0 0,0 1-1 0 0,0-1 1 0 0,-1 0 0 0 0,1 1-1 0 0,-1 0 1 0 0,0 0 0 0 0,0 0-1 0 0,-1 0 1 0 0,1 0 0 0 0,-1 0-1 0 0,0 0 1 0 0,0 0 0 0 0,0 1-1 0 0,0-1 1 0 0,-1 0 0 0 0,0 0-1 0 0,0 1 1 0 0,0-1 0 0 0,0 0-1 0 0,-1 1 1 0 0,0-1 0 0 0,0 0-1 0 0,0 1 1 0 0,0-1 0 0 0,0 0-1 0 0,-1 0 1 0 0,0 0 0 0 0,0 0 0 0 0,0-1-1 0 0,0 1 1 0 0,-1 0 0 0 0,1-1-1 0 0,-1 0 1 0 0,0 1-29 0 0,-4 3 41 0 0,0-1 1 0 0,0 1-1 0 0,-1-1 1 0 0,0-1-1 0 0,0 1 1 0 0,0-1-1 0 0,-1-1 0 0 0,0 1 1 0 0,0-2-1 0 0,0 1 1 0 0,0-1-1 0 0,0 0 1 0 0,-2-1-42 0 0,-78 9-171 0 0,70-31-3759 0 0,20-1-7434 0 0,2 14 104 0 0</inkml:trace>
  <inkml:trace contextRef="#ctx0" brushRef="#br0" timeOffset="5373.295">4696 645 12107 0 0,'0'0'1884'0'0,"0"0"-637"0"0,0 0-324 0 0,0 0-12 0 0,0 0 45 0 0,0 0-63 0 0,0 0-228 0 0,0 0-283 0 0,0 0-211 0 0,0 0-116 0 0,0 0-62 0 0,0 0-22 0 0,0 0-42 0 0,-10 27-81 0 0,-30 83-133 0 0,29-80-271 0 0,7-17 218 0 0,4-9-2878 0 0,0 3-3900 0 0,0-7-1308 0 0</inkml:trace>
  <inkml:trace contextRef="#ctx0" brushRef="#br0" timeOffset="6060.248">5010 339 5105 0 0,'0'0'2591'0'0,"0"0"-721"0"0,0 0-332 0 0,0 0 2 0 0,0 0-17 0 0,0 0-64 0 0,0 0-211 0 0,0 0-249 0 0,0 0-239 0 0,0 0-161 0 0,0 0-85 0 0,0 0-66 0 0,-5 25-59 0 0,-15 76-42 0 0,25-43 197 0 0,2-43-368 0 0,-5-7-123 0 0,0 1 0 0 0,0-1 0 0 0,0-1 0 0 0,1 1-1 0 0,0 0 1 0 0,1-1 0 0 0,0 1 0 0 0,0-1 0 0 0,0 0 0 0 0,1 0 0 0 0,0-1 0 0 0,3 4-53 0 0,-5-9 76 0 0,0 0 1 0 0,0 0 0 0 0,0-1-1 0 0,0 1 1 0 0,0-1 0 0 0,0 1 0 0 0,0-1-1 0 0,0 0 1 0 0,0 0 0 0 0,0 0-1 0 0,0-1 1 0 0,0 1 0 0 0,0-1-1 0 0,0 1 1 0 0,0-1 0 0 0,0 0-1 0 0,-1 0 1 0 0,1 0 0 0 0,0-1-1 0 0,0 1 1 0 0,-1-1 0 0 0,1 0-77 0 0,20-20 374 0 0,-2 0 1 0 0,0-2-1 0 0,-1-1 0 0 0,-2 0 1 0 0,0-1-1 0 0,-2-1 1 0 0,-1-1-1 0 0,5-15-374 0 0,-19 42 93 0 0,-1 1-42 0 0,0 0-15 0 0,0 0-40 0 0,0 0-17 0 0,0 0-54 0 0,18 30-169 0 0,-8-4 252 0 0,-1 1 1 0 0,-1-1-1 0 0,-1 2 0 0 0,-2-1 1 0 0,0 1-1 0 0,-2 0 0 0 0,-1 0 1 0 0,-2 1-9 0 0,-10 224-38 0 0,0-105 52 0 0,9-108-12 0 0,-1-1 0 0 0,-2 1 0 0 0,-2 0 0 0 0,-1-1 0 0 0,-4 5-2 0 0,11-40 10 0 0,-1 0 0 0 0,1 0 0 0 0,-1 0 0 0 0,0-1 0 0 0,0 1 0 0 0,-1 0 0 0 0,1-1 0 0 0,-1 1 0 0 0,0-1 0 0 0,0 1-1 0 0,0-1 1 0 0,0 0 0 0 0,0 0 0 0 0,-1 0 0 0 0,1 0 0 0 0,-1 0 0 0 0,0 0 0 0 0,0-1 0 0 0,0 1 0 0 0,0-1 0 0 0,0 0 0 0 0,-1 0-1 0 0,1 0 1 0 0,-1 0 0 0 0,1-1 0 0 0,-1 0 0 0 0,0 1 0 0 0,0-1 0 0 0,1-1 0 0 0,-1 1 0 0 0,0 0 0 0 0,0-1 0 0 0,0 0 0 0 0,0 0-1 0 0,0 0 1 0 0,0 0 0 0 0,1-1 0 0 0,-1 1 0 0 0,0-1-10 0 0,-2-5 8 0 0,1 0 0 0 0,1 0 0 0 0,-1 0 0 0 0,1-1 0 0 0,0 1 0 0 0,1-1 1 0 0,-1 0-1 0 0,1 0 0 0 0,1-1 0 0 0,-1 1 0 0 0,1-1 0 0 0,1 1 0 0 0,-1-1 0 0 0,1 1 0 0 0,1-1 0 0 0,-1 0 0 0 0,1 1 0 0 0,1-5-8 0 0,-2-2 13 0 0,-3-14-218 0 0,2-1 0 0 0,1 0 1 0 0,2 0-1 0 0,0 0 1 0 0,2 1-1 0 0,1-1 0 0 0,2 1 1 0 0,0 0-1 0 0,2 0 1 0 0,3-6 204 0 0,13-19-3208 0 0,-6 18-6316 0 0,-10 19-2715 0 0</inkml:trace>
  <inkml:trace contextRef="#ctx0" brushRef="#br0" timeOffset="4771.304">4390 336 0 0 0,'0'0'1212'0'0,"0"0"330"0"0,0 0 217 0 0,0 0 216 0 0,0 0 174 0 0,0 0 51 0 0,0 0-112 0 0,0 0-213 0 0,0 0-247 0 0,0 0-240 0 0,0 0-213 0 0,2-6 530 0 0,-2 5 2270 0 0,-21 34-2735 0 0,-129 194 36 0 0,33-75-1074 0 0,98-123-421 0 0,19-29 148 0 0,0 0-18 0 0,0 0-19 0 0,0 0-14 0 0,0 0-40 0 0,-2-30-5860 0 0,1 17 4267 0 0,1-4-2103 0 0,1 1-3525 0 0,1 8-217 0 0</inkml:trace>
  <inkml:trace contextRef="#ctx0" brushRef="#br0" timeOffset="5062.416">4116 288 1496 0 0,'0'0'2545'0'0,"0"0"-370"0"0,0 0-9 0 0,0 0 124 0 0,0 0-33 0 0,0 0-267 0 0,0 0-396 0 0,0 0-427 0 0,0 0-342 0 0,0 0-186 0 0,0 0-112 0 0,0 0-42 0 0,-4 26 2407 0 0,6-15-2656 0 0,1-1 0 0 0,0 0 0 0 0,0 0 0 0 0,1 0 0 0 0,0 0 0 0 0,1 0 0 0 0,0-1 0 0 0,1 0 1 0 0,0 0-1 0 0,0-1 0 0 0,1 1 0 0 0,0-1 0 0 0,0-1 0 0 0,1 1 0 0 0,0-1 0 0 0,0-1 0 0 0,7 5-236 0 0,13 14 337 0 0,104 94 363 0 0,-102-65-875 0 0,-27-28-7794 0 0,-3-25 371 0 0,2 2-4558 0 0</inkml:trace>
  <inkml:trace contextRef="#ctx0" brushRef="#br0" timeOffset="27443.416">473 1845 0 0 0,'0'0'288'0'0,"0"0"768"0"0,0 0 317 0 0,0 0 32 0 0,0 0-85 0 0,0 0-153 0 0,0 0-108 0 0,0 0-68 0 0,6-1-9 0 0,18-4-19 0 0,-18 2 6317 0 0,-7 2-3660 0 0,-29 4-3358 0 0,-148 59 601 0 0,246-42 269 0 0,-49-18-1048 0 0,-13-3-70 0 0,-1 2 1 0 0,1-1 0 0 0,-1 0-1 0 0,1 1 1 0 0,-1 0 0 0 0,0 0-1 0 0,1 1 1 0 0,-1 0 0 0 0,0 0 0 0 0,0 0-1 0 0,0 0 1 0 0,0 1 0 0 0,0 0-1 0 0,-1 0 1 0 0,1 0 0 0 0,1 2-15 0 0,-5-2 21 0 0,0 0 1 0 0,-1 0 0 0 0,1-1-1 0 0,-1 1 1 0 0,0 0-1 0 0,0 0 1 0 0,0 0-1 0 0,0 0 1 0 0,-1 0-1 0 0,1 0 1 0 0,-1 0 0 0 0,1-1-1 0 0,-1 1 1 0 0,0 0-1 0 0,0 0 1 0 0,0-1-1 0 0,-1 1 1 0 0,1-1 0 0 0,0 1-1 0 0,-1-1 1 0 0,0 1-1 0 0,0-1 1 0 0,0 1-22 0 0,-142 117 381 0 0,24-25-278 0 0,119-95-101 0 0,-1 1 1 0 0,0 0-1 0 0,1 1 1 0 0,0-1-1 0 0,-1 0 0 0 0,1 0 1 0 0,0 1-1 0 0,-1-1 0 0 0,1 0 1 0 0,0 1-1 0 0,0-1 0 0 0,0 1 1 0 0,0 0-1 0 0,0-1 1 0 0,1 1-1 0 0,-1 0 0 0 0,0 0 1 0 0,1-1-1 0 0,-1 1 0 0 0,1 0 1 0 0,0 0-1 0 0,0 0 1 0 0,0-1-1 0 0,0 1 0 0 0,0 0 1 0 0,0 0-1 0 0,0 0 0 0 0,0 0 1 0 0,1 0-1 0 0,-1-1 1 0 0,1 1-1 0 0,-1 0 0 0 0,1 0 1 0 0,0-1-1 0 0,-1 1 0 0 0,1 0 1 0 0,0-1-1 0 0,0 1 1 0 0,0-1-1 0 0,1 1 0 0 0,-1-1 1 0 0,0 0-1 0 0,1 1 0 0 0,-1-1 1 0 0,0 0-1 0 0,1 0 1 0 0,-1 0-1 0 0,1 0 0 0 0,0 0 1 0 0,1 0-3 0 0,14 6 132 0 0,1-2 0 0 0,0 0 0 0 0,0 0 0 0 0,0-2 0 0 0,1 0 0 0 0,0-2 0 0 0,-1 0 0 0 0,1-1 0 0 0,0 0 0 0 0,8-3-132 0 0,25 2 237 0 0,48-3 142 0 0,-100 4-352 0 0,0 0 1 0 0,0 0-19 0 0,-21-22-1192 0 0,-26-48-6210 0 0,29 17-4438 0 0,14 41 8278 0 0,0 0 334 0 0</inkml:trace>
  <inkml:trace contextRef="#ctx0" brushRef="#br0" timeOffset="27792.121">384 1547 80 0 0,'0'0'1879'0'0,"0"0"-443"0"0,0 0 10 0 0,0 0 377 0 0,0 0 275 0 0,0 0 52 0 0,0 0-173 0 0,0 0-363 0 0,0 0-290 0 0,0 0-231 0 0,0 0-179 0 0,0 0-133 0 0,-8-2-52 0 0,-27-3-23 0 0,11 42 1209 0 0,20-13-1409 0 0,0 0 1 0 0,2 0 0 0 0,1 1 0 0 0,1-1 0 0 0,0 0-1 0 0,2 0 1 0 0,4 18-507 0 0,61 324 1508 0 0,-60-298-1467 0 0,-2-1-1 0 0,-3 1 1 0 0,-4 27-41 0 0,-10 6-2593 0 0,23-98-2887 0 0,-8-3 749 0 0,1 0-6542 0 0</inkml:trace>
  <inkml:trace contextRef="#ctx0" brushRef="#br0" timeOffset="28383.037">986 1702 2040 0 0,'0'0'2617'0'0,"0"0"-863"0"0,0 0-302 0 0,0 0 126 0 0,0 0 202 0 0,0 0 84 0 0,0 0-159 0 0,0 0-345 0 0,0 0-385 0 0,0 0-288 0 0,0 0-195 0 0,0 0-92 0 0,0 0 79 0 0,4 2 112 0 0,-2-1-484 0 0,0 1 1 0 0,-1 0-1 0 0,1 0 1 0 0,0 0 0 0 0,-1 0-1 0 0,1 1 1 0 0,-1-1-1 0 0,1 0 1 0 0,-1 1 0 0 0,0-1-1 0 0,0 1 1 0 0,0-1-1 0 0,-1 1 1 0 0,1-1 0 0 0,0 1-1 0 0,-1 0 1 0 0,0-1 0 0 0,0 1-1 0 0,0 0 1 0 0,0 0-1 0 0,0-1 1 0 0,0 1 0 0 0,-1 0-108 0 0,2-1 21 0 0,35 392 2378 0 0,-18-265-2365 0 0,-18-128-27 0 0,0-1 1 0 0,0 1-1 0 0,0-1 0 0 0,0 0 1 0 0,0 1-1 0 0,0-1 1 0 0,0 1-1 0 0,0-1 1 0 0,0 1-1 0 0,0-1 1 0 0,0 1-1 0 0,0-1 1 0 0,0 1-1 0 0,0-1 0 0 0,0 1 1 0 0,0-1-1 0 0,0 1 1 0 0,1-1-1 0 0,-1 1 1 0 0,0-1-1 0 0,0 0 1 0 0,1 1-1 0 0,-1-1 1 0 0,0 1-1 0 0,0-1 0 0 0,1 0 1 0 0,-1 1-1 0 0,0-1 1 0 0,1 0-1 0 0,-1 1 1 0 0,1-1-1 0 0,-1 0 1 0 0,0 0-1 0 0,1 1 1 0 0,-1-1-1 0 0,1 0 1 0 0,-1 0-1 0 0,1 0 0 0 0,-1 0 1 0 0,1 0-1 0 0,-1 1 1 0 0,1-1-1 0 0,-1 0 1 0 0,1 0-1 0 0,-1 0 1 0 0,1 0-1 0 0,-1 0 1 0 0,1-1-1 0 0,-1 1 0 0 0,0 0 1 0 0,1 0-1 0 0,-1 0 1 0 0,1 0-1 0 0,-1 0 1 0 0,1-1-1 0 0,-1 1 1 0 0,1 0-1 0 0,-1 0 1 0 0,0-1-1 0 0,1 1 0 0 0,-1 0 1 0 0,0-1-1 0 0,1 1-7 0 0,20-32 815 0 0,-15 19-858 0 0,75-164 817 0 0,-52 107-760 0 0,-3-2-1 0 0,-4-1 1 0 0,-2-1 0 0 0,-4-1 0 0 0,4-54-14 0 0,-11 82-2438 0 0,-7 46-1262 0 0,-2 1 761 0 0,0 0-3298 0 0,0 0-5236 0 0</inkml:trace>
  <inkml:trace contextRef="#ctx0" brushRef="#br0" timeOffset="28867.01">1421 2136 13243 0 0,'0'0'1939'0'0,"0"0"-671"0"0,0 0-325 0 0,0 0-59 0 0,0 0-34 0 0,0 0-49 0 0,0 0-117 0 0,0 0-166 0 0,0 0-117 0 0,0 0-66 0 0,0 0-56 0 0,0 0-39 0 0,0 0-59 0 0,16-3-41 0 0,78-15 108 0 0,-38 17 583 0 0,-55 3-787 0 0,0-1 1 0 0,0 1-1 0 0,-1-1 0 0 0,1 1 1 0 0,0-1-1 0 0,-1 1 0 0 0,1 0 1 0 0,-1-1-1 0 0,1 1 1 0 0,-1 0-1 0 0,0 0 0 0 0,0-1 1 0 0,0 1-1 0 0,0 0 0 0 0,0 0 1 0 0,0-1-1 0 0,0 1 0 0 0,0 0 1 0 0,-1 0-1 0 0,1-1 0 0 0,-1 1 1 0 0,1 0-1 0 0,-1-1 0 0 0,0 1 1 0 0,0-1-1 0 0,1 1 0 0 0,-1-1 1 0 0,-1 1-45 0 0,-64 83 907 0 0,64-84-886 0 0,0 1 0 0 0,0 0 1 0 0,1 0-1 0 0,-1 0 1 0 0,1 1-1 0 0,-1-1 1 0 0,1 0-1 0 0,0 0 1 0 0,0 1-1 0 0,0-1 0 0 0,0 1 1 0 0,1-1-1 0 0,-1 1 1 0 0,1-1-1 0 0,-1 1 1 0 0,1-1-1 0 0,0 1 0 0 0,0 0 1 0 0,0-1-1 0 0,0 1 1 0 0,0-1-1 0 0,1 1 1 0 0,-1-1-1 0 0,1 1 1 0 0,0-1-1 0 0,0 1 0 0 0,0-1 1 0 0,0 1-1 0 0,0-1 1 0 0,0 0-1 0 0,0 0 1 0 0,1 1-1 0 0,-1-1 1 0 0,1 0-1 0 0,0-1 0 0 0,0 1 1 0 0,0 0-1 0 0,0 0 1 0 0,0-1-1 0 0,0 1 1 0 0,0-1-1 0 0,0 1 0 0 0,0-1 1 0 0,1 0-1 0 0,-1 0 1 0 0,0 0-1 0 0,1 0 1 0 0,-1-1-1 0 0,1 1 1 0 0,0-1-1 0 0,-1 1 0 0 0,1-1-21 0 0,14 2 74 0 0,-1-1-1 0 0,1 0 0 0 0,-1-2 1 0 0,1 0-1 0 0,-1 0 1 0 0,1-2-1 0 0,-1 0 0 0 0,0-1 1 0 0,2-1-74 0 0,-8 1-391 0 0,26-10-510 0 0,-14-1-8298 0 0,-18 11-2586 0 0</inkml:trace>
  <inkml:trace contextRef="#ctx0" brushRef="#br0" timeOffset="29157.888">1993 1860 10026 0 0,'0'0'2527'0'0,"0"0"-885"0"0,0 0-532 0 0,0 0-110 0 0,0 0 55 0 0,0 0 41 0 0,0 0-108 0 0,0 0-185 0 0,0 0-60 0 0,0 0 10 0 0,0 0 55 0 0,0 0 30 0 0,0 0-110 0 0,11 4-133 0 0,33 14-91 0 0,70-11 1042 0 0,23-18-1245 0 0,-134 10-1492 0 0,16-3 2532 0 0,-16 2-6165 0 0,-5 2-6751 0 0,-3 0 761 0 0</inkml:trace>
  <inkml:trace contextRef="#ctx0" brushRef="#br0" timeOffset="29404.991">2071 2081 3337 0 0,'0'0'1904'0'0,"0"0"-98"0"0,0 0-30 0 0,0 0 10 0 0,0 0-60 0 0,0 0-163 0 0,0 0-235 0 0,0 0-243 0 0,0 0-219 0 0,0 0-206 0 0,0 0-185 0 0,0 0-164 0 0,0 0-131 0 0,32 2-107 0 0,102 8-108 0 0,-69-18-755 0 0,-52 2-295 0 0,3-2-4660 0 0,-6 7-4884 0 0</inkml:trace>
  <inkml:trace contextRef="#ctx0" brushRef="#br0" timeOffset="31809.963">4521 1716 7066 0 0,'0'0'3403'0'0,"0"0"-1171"0"0,0 0-519 0 0,0 0-90 0 0,0 0-192 0 0,0 0-251 0 0,0 0-304 0 0,0 0-310 0 0,0 0-188 0 0,0 0 17 0 0,0 0 96 0 0,0 0 84 0 0,0 0 35 0 0,-2 10-104 0 0,-1 13-260 0 0,1 0 1 0 0,1 0-1 0 0,1 0 1 0 0,1 0-1 0 0,1-1 1 0 0,3 16-247 0 0,-4-31 17 0 0,1 1 0 0 0,0 0 0 0 0,0-1 0 0 0,0 1 0 0 0,1-1 1 0 0,0 0-1 0 0,0 0 0 0 0,1 0 0 0 0,0 0 0 0 0,0-1 0 0 0,1 1 0 0 0,0-1 0 0 0,0 0 0 0 0,0-1 0 0 0,1 1 1 0 0,0-1-1 0 0,2 1-17 0 0,-4-5 48 0 0,0-1 1 0 0,-1 1 0 0 0,1-1-1 0 0,0 0 1 0 0,0-1 0 0 0,0 1 0 0 0,0-1-1 0 0,0 1 1 0 0,0-1 0 0 0,0-1-1 0 0,-1 1 1 0 0,1 0 0 0 0,-1-1 0 0 0,1 0-1 0 0,-1 0 1 0 0,1 0 0 0 0,-1 0-1 0 0,0 0 1 0 0,0-1 0 0 0,0 1-1 0 0,0-1 1 0 0,0 0 0 0 0,-1 0 0 0 0,1 0-1 0 0,-1 0 1 0 0,0 0 0 0 0,0-1-1 0 0,0 1 1 0 0,0-1 0 0 0,0 1 0 0 0,-1-1-1 0 0,0 0 1 0 0,1-1-49 0 0,5-7 102 0 0,75-140 932 0 0,-81 152-1033 0 0,-1-1 1 0 0,0 1-1 0 0,0-1 1 0 0,0 1-1 0 0,0-1 1 0 0,0 1 0 0 0,1-1-1 0 0,-1 1 1 0 0,0-1-1 0 0,0 1 1 0 0,1-1-1 0 0,-1 1 1 0 0,0 0-1 0 0,1-1 1 0 0,-1 1-1 0 0,0 0 1 0 0,1-1-1 0 0,-1 1 1 0 0,1 0-1 0 0,-1-1 1 0 0,0 1-1 0 0,1 0 1 0 0,-1 0-1 0 0,1 0 1 0 0,-1-1-1 0 0,1 1 1 0 0,-1 0-1 0 0,1 0 1 0 0,-1 0 0 0 0,1 0-1 0 0,-1 0 1 0 0,1 0-1 0 0,-1 0 1 0 0,1 0-1 0 0,-1 0 1 0 0,1 0-1 0 0,-1 0 1 0 0,1 0-1 0 0,-1 0 1 0 0,1 0-1 0 0,-1 1 1 0 0,1-1-1 0 0,-1 0 1 0 0,1 0-1 0 0,-1 0 1 0 0,0 1-1 0 0,1-1 1 0 0,-1 0-1 0 0,1 1 1 0 0,-1-1-1 0 0,0 0 1 0 0,1 1 0 0 0,-1-1-1 0 0,0 0 1 0 0,1 1-1 0 0,-1-1 1 0 0,0 1-2 0 0,8 9 0 0 0,-1 0 1 0 0,0 0 0 0 0,0 1 0 0 0,-1 0 0 0 0,-1 0 0 0 0,0 1 0 0 0,0-1 0 0 0,-1 1 0 0 0,0 0-1 0 0,-2 1 1 0 0,1-1 0 0 0,-1 0 0 0 0,-1 1 0 0 0,0-1 0 0 0,-1 1 0 0 0,0 0 0 0 0,-1-1 0 0 0,-1 7-1 0 0,2-16 0 0 0,-18 284-30 0 0,10-206 41 0 0,4-32-10 0 0,-2-1-1 0 0,-2 0 0 0 0,-3 0 0 0 0,-8 24 0 0 0,15-61 1 0 0,-1-1 0 0 0,0 1 0 0 0,-1-1-1 0 0,0 0 1 0 0,0-1 0 0 0,-1 0 0 0 0,-1 0 0 0 0,1 0-1 0 0,-1-1 1 0 0,-2 2-1 0 0,7-7 6 0 0,0-1 0 0 0,0 1-1 0 0,0-1 1 0 0,0 1-1 0 0,0-1 1 0 0,-1 0 0 0 0,1 0-1 0 0,-1 0 1 0 0,1-1 0 0 0,-1 1-1 0 0,0-1 1 0 0,0 0 0 0 0,0 0-1 0 0,1 0 1 0 0,-1 0 0 0 0,0-1-1 0 0,0 0 1 0 0,0 1 0 0 0,0-2-1 0 0,0 1 1 0 0,0 0-1 0 0,0-1 1 0 0,0 0 0 0 0,0 1-1 0 0,1-2 1 0 0,-1 1 0 0 0,0 0-1 0 0,0-1 1 0 0,1 0 0 0 0,-3-1-6 0 0,0-2 2 0 0,1-1 0 0 0,0 0 0 0 0,1-1 1 0 0,-1 1-1 0 0,1-1 0 0 0,0 0 0 0 0,1 0 1 0 0,-1 0-1 0 0,2 0 0 0 0,-1 0 1 0 0,1-1-1 0 0,0 0 0 0 0,0 1 0 0 0,1-1 1 0 0,0 0-1 0 0,0 0 0 0 0,1 1 0 0 0,0-1 1 0 0,1 0-1 0 0,-1 0 0 0 0,2-5-2 0 0,-1-6-15 0 0,1 4 6 0 0,2-1 1 0 0,0 0-1 0 0,0 1 1 0 0,1-1-1 0 0,1 1 1 0 0,1 1 0 0 0,0-1-1 0 0,1 1 1 0 0,1 0-1 0 0,0 1 1 0 0,1 0-1 0 0,10-11 9 0 0,65-51-714 0 0,-22 36-5423 0 0,-53 34-459 0 0,-2 2-5372 0 0</inkml:trace>
  <inkml:trace contextRef="#ctx0" brushRef="#br0" timeOffset="32252.492">5075 2121 10794 0 0,'0'0'2449'0'0,"0"0"-590"0"0,0 0-357 0 0,0 0-245 0 0,0 0-210 0 0,0 0-115 0 0,0 0-80 0 0,0 0-71 0 0,0 0-1 0 0,0 0 0 0 0,0 0-21 0 0,0 0-46 0 0,0 0-103 0 0,24-7-112 0 0,77-22-97 0 0,-35 21 328 0 0,-65 9-712 0 0,1 0 1 0 0,-1 0-1 0 0,0 0 1 0 0,1 0-1 0 0,-1 1 1 0 0,0-1-1 0 0,0 0 1 0 0,0 1-1 0 0,0-1 0 0 0,0 0 1 0 0,0 1-1 0 0,0 0 1 0 0,0-1-1 0 0,-1 1 1 0 0,1-1-1 0 0,0 1 0 0 0,-1 0 1 0 0,0-1-1 0 0,1 1 1 0 0,-1 0-1 0 0,0-1 1 0 0,0 1-1 0 0,0 0 0 0 0,0 0 1 0 0,0-1-1 0 0,0 1 1 0 0,0 0-1 0 0,-1 0 1 0 0,1-1-1 0 0,-1 1 1 0 0,1 0-1 0 0,-1-1 0 0 0,0 1 1 0 0,1-1-1 0 0,-1 1 1 0 0,0-1-1 0 0,0 1 1 0 0,0-1-1 0 0,0 0 0 0 0,0 1 1 0 0,-1-1-18 0 0,-77 92 253 0 0,76-90-248 0 0,-1 0-1 0 0,1 0 1 0 0,0 1-1 0 0,0 0 1 0 0,1-1 0 0 0,-1 1-1 0 0,1 0 1 0 0,0 0-1 0 0,0 1 1 0 0,0-1-1 0 0,0 0 1 0 0,1 1-1 0 0,0-1 1 0 0,0 1 0 0 0,0-1-1 0 0,0 1 1 0 0,1 0-5 0 0,2-3 21 0 0,1 0 1 0 0,-1 0-1 0 0,1 0 1 0 0,0 0 0 0 0,0 0-1 0 0,0 0 1 0 0,0-1-1 0 0,0 0 1 0 0,0 1 0 0 0,0-1-1 0 0,0 0 1 0 0,1 0-1 0 0,-1-1 1 0 0,0 1 0 0 0,1-1-1 0 0,-1 0 1 0 0,0 0-1 0 0,1 0 1 0 0,-1 0 0 0 0,2 0-22 0 0,121-1 724 0 0,-101-11-1205 0 0,-21 3-9212 0 0,-4 5-2741 0 0</inkml:trace>
  <inkml:trace contextRef="#ctx0" brushRef="#br0" timeOffset="30545.342">2610 2210 1720 0 0,'0'0'2734'0'0,"0"0"-740"0"0,0 0-276 0 0,0 0-3 0 0,0 0 30 0 0,0 0-25 0 0,0 0-173 0 0,0 0-237 0 0,0 0-257 0 0,0 0-184 0 0,0 0-127 0 0,0 0-69 0 0,0 0-47 0 0,2-25-36 0 0,7-75-13 0 0,5 41 491 0 0,-3 26-648 0 0,1 0-1 0 0,1 1 1 0 0,2 0 0 0 0,2 1 0 0 0,0 1 0 0 0,2 1 0 0 0,1 0 0 0 0,2 2-1 0 0,0 0 1 0 0,2 2 0 0 0,9-7-420 0 0,-33 31 1 0 0,0 0 0 0 0,1 0 0 0 0,-1 0 0 0 0,0 0 0 0 0,1 0 1 0 0,-1 1-1 0 0,1-1 0 0 0,0 0 0 0 0,-1 1 0 0 0,1-1 0 0 0,-1 0 0 0 0,1 1 0 0 0,0-1 0 0 0,0 0 0 0 0,-1 1 0 0 0,1-1 0 0 0,0 1 0 0 0,0 0 0 0 0,0-1 0 0 0,-1 1 0 0 0,1-1 1 0 0,0 1-1 0 0,0 0 0 0 0,0 0 0 0 0,0 0 0 0 0,0 0 0 0 0,0-1 0 0 0,0 1 0 0 0,0 0 0 0 0,0 0 0 0 0,-1 1 0 0 0,1-1 0 0 0,0 0 0 0 0,0 0 0 0 0,0 0 0 0 0,0 1 1 0 0,0-1-1 0 0,0 0 0 0 0,-1 1 0 0 0,1-1 0 0 0,0 1 0 0 0,0-1 0 0 0,0 1 0 0 0,-1-1 0 0 0,1 1 0 0 0,0-1 0 0 0,-1 1 0 0 0,1 0 0 0 0,0-1 0 0 0,-1 1 0 0 0,1 0 1 0 0,-1 0-1 0 0,1 0 0 0 0,-1-1 0 0 0,0 1 0 0 0,1 0 0 0 0,-1 0 0 0 0,0 0 0 0 0,1 0 0 0 0,-1 0 0 0 0,0 0 0 0 0,0-1 0 0 0,0 1 0 0 0,0 0 0 0 0,0 1-1 0 0,15 218 191 0 0,3-130-209 0 0,-17-87 19 0 0,0 0 1 0 0,0 0-1 0 0,0 0 1 0 0,1-1-1 0 0,-1 1 1 0 0,1 0-1 0 0,0 0 0 0 0,0-1 1 0 0,0 1-1 0 0,0-1 1 0 0,0 0-1 0 0,0 1 0 0 0,1-1 1 0 0,-1 0-1 0 0,1 0 1 0 0,-1-1-1 0 0,1 1 0 0 0,0 0 1 0 0,0-1-1 0 0,0 0 1 0 0,-1 0-1 0 0,1 0 1 0 0,1 0-1 0 0,-1 0 0 0 0,0 0 1 0 0,0-1-1 0 0,1 1-1 0 0,2-3 16 0 0,0-1 0 0 0,0 1 0 0 0,-1-1-1 0 0,1 0 1 0 0,-1-1 0 0 0,0 1 0 0 0,0-1 0 0 0,0 0-1 0 0,0 0 1 0 0,-1-1 0 0 0,0 1 0 0 0,0-1 0 0 0,0 0-1 0 0,0 0 1 0 0,2-5-16 0 0,5-5 27 0 0,127-144 92 0 0,5 13-82 0 0,-120 140-77 0 0,-21 35 27 0 0,-2-19 57 0 0,-6 195 133 0 0,36-91-417 0 0,-29-113 83 0 0,0 1 0 0 0,1-1 0 0 0,-1 0 0 0 0,0 1 0 0 0,0-1 0 0 0,1 0-1 0 0,-1 0 1 0 0,0 0 0 0 0,1 0 0 0 0,0 0 0 0 0,-1 0 0 0 0,1-1 0 0 0,-1 1 0 0 0,1-1 0 0 0,0 1 0 0 0,-1-1-1 0 0,1 1 1 0 0,0-1 0 0 0,0 0 0 0 0,-1 0 0 0 0,1 0 0 0 0,0 0 0 0 0,0 0 0 0 0,-1 0 0 0 0,1 0-1 0 0,1-1 158 0 0,27-7-12146 0 0,-24 4 826 0 0</inkml:trace>
  <inkml:trace contextRef="#ctx0" brushRef="#br0" timeOffset="31126.358">3926 1739 1856 0 0,'0'0'2700'0'0,"0"0"-484"0"0,0 0-9 0 0,0 0 162 0 0,0 0-101 0 0,0 0-298 0 0,0 0-434 0 0,0 0-458 0 0,0 0-226 0 0,0 0-153 0 0,0 0-146 0 0,0 0-53 0 0,0 0-41 0 0,-11-1-29 0 0,-39 0-17 0 0,-24 32 770 0 0,66-26-1150 0 0,1 1 0 0 0,-1 0 0 0 0,2 1 0 0 0,-1-1-1 0 0,1 1 1 0 0,0 0 0 0 0,0 1 0 0 0,1 0 0 0 0,0 0 0 0 0,0 0 0 0 0,1 0 0 0 0,0 0 0 0 0,0 1 0 0 0,1 0-1 0 0,0 0 1 0 0,1 0 0 0 0,0 0 0 0 0,0 0 0 0 0,1 1 0 0 0,0-1 0 0 0,1 7-33 0 0,17 53 269 0 0,-15-66-226 0 0,0 0 0 0 0,1 0 0 0 0,-1-1 0 0 0,1 1-1 0 0,0-1 1 0 0,0 1 0 0 0,0-1 0 0 0,0 0 0 0 0,0-1 0 0 0,1 1 0 0 0,-1 0-1 0 0,1-1 1 0 0,-1 0 0 0 0,1 0 0 0 0,-1 0 0 0 0,1 0 0 0 0,-1 0-1 0 0,1-1 1 0 0,0 1 0 0 0,-1-1 0 0 0,1 0 0 0 0,0 0 0 0 0,0-1 0 0 0,-1 1-1 0 0,1-1 1 0 0,0 0 0 0 0,-1 0 0 0 0,2 0-43 0 0,97-44 905 0 0,37-47-425 0 0,-89 59-420 0 0,53-21-4 0 0,-101 55-56 0 0,0-1 0 0 0,0 1 0 0 0,0 0 0 0 0,0 0 1 0 0,0 0-1 0 0,0 0 0 0 0,0 1 0 0 0,0-1 0 0 0,0 1 0 0 0,-1-1 1 0 0,1 1-1 0 0,0-1 0 0 0,-1 1 0 0 0,0 0 0 0 0,1 0 0 0 0,-1 0 0 0 0,0 0 1 0 0,0 0-1 0 0,0 0 0 0 0,0 0 0 0 0,0 0 0 0 0,-1 0 0 0 0,1 0 1 0 0,0 0-1 0 0,-1 1 0 0 0,0-1 0 0 0,0 0 0 0 0,1 1 0 0 0,-1-1 1 0 0,0 0-1 0 0,-1 0 0 0 0,1 1 0 0 0,0-1 0 0 0,-1 1 0 0 0,2 4 3 0 0,1 31 8 0 0,-2 1-1 0 0,-2 0 1 0 0,-1-1 0 0 0,-6 29-11 0 0,-6 84-29 0 0,16-20 29 0 0,1-68-3 0 0,-3 0 0 0 0,-2 1 0 0 0,-8 29 3 0 0,10-81 3 0 0,-2 0-1 0 0,1 0 1 0 0,-2 0-1 0 0,1-1 1 0 0,-2 1-1 0 0,1-1 1 0 0,-2 0-1 0 0,1 0 1 0 0,-2-1-1 0 0,1 0 1 0 0,-1 0-1 0 0,-1 0 1 0 0,0-1-1 0 0,0 0 1 0 0,-1-1-1 0 0,0 0 1 0 0,-2 2-3 0 0,9-8-1 0 0,-1-1 1 0 0,1 1-1 0 0,-1 0 1 0 0,1-1-1 0 0,-1 0 0 0 0,0 1 1 0 0,1-1-1 0 0,-1 0 1 0 0,0 0-1 0 0,0-1 1 0 0,0 1-1 0 0,0-1 1 0 0,0 1-1 0 0,0-1 1 0 0,1 0-1 0 0,-1 0 0 0 0,0 0 1 0 0,0 0-1 0 0,0-1 1 0 0,0 1-1 0 0,0-1 1 0 0,0 0-1 0 0,0 1 1 0 0,0-2-1 0 0,1 1 0 0 0,-1 0 1 0 0,0 0-1 0 0,1-1 1 0 0,-1 1-1 0 0,1-1 1 0 0,0 0-1 0 0,-1 0 1 0 0,1 0-1 0 0,0 0 0 0 0,0 0 1 0 0,0 0-1 0 0,0-1 1 0 0,1 1-1 0 0,-1-1 1 0 0,1 1-1 0 0,-1-1 1 0 0,1 0-1 0 0,0 1 1 0 0,0-1-1 0 0,0 0 0 0 0,0 0 1 0 0,-4-17-19 0 0,1 0 0 0 0,1 0 0 0 0,1-1 0 0 0,0 1 0 0 0,2-1 0 0 0,0 1 0 0 0,1-1 19 0 0,0 12-8 0 0,2-18-243 0 0,1 0 0 0 0,2 0 0 0 0,0 1 1 0 0,2 0-1 0 0,1 0 0 0 0,1 1 0 0 0,1 0 0 0 0,1 0 0 0 0,2 1 251 0 0,23-36-2503 0 0,-20 36-958 0 0,-6 9-381 0 0,2-5-7788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1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4937 0 0,'0'0'2963'0'0,"0"0"-282"0"0,0 0-113 0 0,0 0-150 0 0,0 0-335 0 0,0 0-421 0 0,0 0-399 0 0,0 0-313 0 0,0 0-200 0 0,0 0-109 0 0,0 0-69 0 0,0 0-67 0 0,0 0-34 0 0,11 11 1377 0 0,57-11-21 0 0,78-29-568 0 0,-48 4-941 0 0,-79 23-869 0 0,-19 18-4258 0 0,-6-9 1072 0 0,1-3-1817 0 0,4-4 4968 0 0,-3 4-11476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12875 0 0,'0'0'2246'0'0,"0"0"-695"0"0,0 0-342 0 0,0 0-54 0 0,0 0 11 0 0,0 0 38 0 0,0 0-73 0 0,0 0-148 0 0,0 0-155 0 0,0 0-208 0 0,0 0-141 0 0,0 0-92 0 0,0 0-73 0 0,33-8-59 0 0,103-25-62 0 0,1 4-827 0 0,-130 27 168 0 0,-3 1-1187 0 0,-1 0-4049 0 0,-3 1-6166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39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294 277 0 0 0,'0'0'767'0'0,"0"0"660"0"0,0 0 424 0 0,0 0 263 0 0,0 0 157 0 0,0 0-15 0 0,0 0-158 0 0,0 0-255 0 0,0 0-329 0 0,0 0-359 0 0,0 0-300 0 0,0 0-189 0 0,-4-7-112 0 0,-11-20-61 0 0,4 36 825 0 0,-3 21-948 0 0,1 0 0 0 0,2 0 1 0 0,1 1-1 0 0,2 1 0 0 0,1-1 0 0 0,1 1 1 0 0,2 1-1 0 0,0 16-370 0 0,3-38 30 0 0,0 0-1 0 0,1 0 1 0 0,0 0 0 0 0,1 0 0 0 0,1 0-1 0 0,0 0 1 0 0,0 0 0 0 0,1 0 0 0 0,0 0-1 0 0,1-1 1 0 0,0 1 0 0 0,0-1 0 0 0,1 0-1 0 0,1-1 1 0 0,0 1 0 0 0,0-1 0 0 0,1 0 0 0 0,0 0-1 0 0,1 0-29 0 0,-3-6 45 0 0,0 0 0 0 0,0-1-1 0 0,0 1 1 0 0,1-1 0 0 0,-1 0 0 0 0,0-1-1 0 0,1 1 1 0 0,-1-1 0 0 0,1 0 0 0 0,0 0-1 0 0,-1-1 1 0 0,1 1 0 0 0,0-1-1 0 0,-1-1 1 0 0,1 1 0 0 0,0-1 0 0 0,-1 0-1 0 0,1 0 1 0 0,-1-1 0 0 0,1 0-1 0 0,-1 1 1 0 0,0-2 0 0 0,1 1 0 0 0,-1-1-1 0 0,0 0 1 0 0,-1 0 0 0 0,1 0 0 0 0,0-1-45 0 0,19-18 104 0 0,-1-1 0 0 0,0-1 0 0 0,-2-2 0 0 0,-1 0-1 0 0,-1-1 1 0 0,-1-1 0 0 0,-1 0 0 0 0,-2-2 0 0 0,3-10-104 0 0,-5 16 18 0 0,6-13 14 0 0,-1 0 0 0 0,-2-1 1 0 0,-2 0-1 0 0,-2-1 0 0 0,-1-1 0 0 0,-2 0 0 0 0,-2 0 0 0 0,1-26-32 0 0,-7 60 23 0 0,-1 5-11 0 0,1-1 1 0 0,-1 1-1 0 0,1-1 1 0 0,-1 1-1 0 0,0-1 0 0 0,0 1 1 0 0,0-1-1 0 0,1 0 1 0 0,-2 1-1 0 0,1-1 1 0 0,0 1-1 0 0,0-1 0 0 0,0 1 1 0 0,-1-1-1 0 0,1 1 1 0 0,0-1-1 0 0,-1 1 1 0 0,0 0-1 0 0,1-1 0 0 0,-1 1 1 0 0,0-1-1 0 0,0 1 1 0 0,0 0-1 0 0,1 0 1 0 0,-1 0-1 0 0,-1-1 0 0 0,1 1 1 0 0,0 0-1 0 0,-1 0-12 0 0,-6 27 11 0 0,-2 11 74 0 0,2 1 0 0 0,1 0 0 0 0,2 0 0 0 0,1 1 0 0 0,3-1 0 0 0,1 1 0 0 0,1-1 0 0 0,5 22-85 0 0,28 156 443 0 0,-1-46-310 0 0,-32-166-1505 0 0,0 7 3487 0 0,-1-8-7242 0 0,1 1-6715 0 0,-1-4 46 0 0</inkml:trace>
  <inkml:trace contextRef="#ctx0" brushRef="#br0" timeOffset="336.765">920 557 10466 0 0,'0'0'2881'0'0,"0"0"-1038"0"0,0 0-712 0 0,0 0-259 0 0,0 0 70 0 0,0 0 134 0 0,0 0 35 0 0,0 0-106 0 0,0 0-201 0 0,0 0-193 0 0,0 0-129 0 0,0 0-61 0 0,0 0-80 0 0,4 30-66 0 0,16 93-59 0 0,-6 11 172 0 0,-10-39-1127 0 0,-4-94 158 0 0,0-1-383 0 0,0 0-621 0 0,0 0-1010 0 0,0 0-2810 0 0,0 0-5703 0 0</inkml:trace>
  <inkml:trace contextRef="#ctx0" brushRef="#br0" timeOffset="1125.528">1118 678 4153 0 0,'0'0'2139'0'0,"0"0"-555"0"0,0 0-349 0 0,0 0-78 0 0,0 0 89 0 0,0 0 145 0 0,0 0 7 0 0,0 0-115 0 0,0 0-197 0 0,0 0-232 0 0,0 0-136 0 0,0 0-65 0 0,0 0-48 0 0,20-3-17 0 0,132-29 1180 0 0,-51 16-754 0 0,-190-28 383 0 0,43 8-1162 0 0,46 36-223 0 0,0 0-1 0 0,1 1 1 0 0,-1-1 0 0 0,0 0 0 0 0,0 1 0 0 0,0-1-1 0 0,0 1 1 0 0,0-1 0 0 0,0 0 0 0 0,0 1-1 0 0,0-1 1 0 0,0 0 0 0 0,0 1 0 0 0,0-1-1 0 0,0 1 1 0 0,-1-1 0 0 0,1 0 0 0 0,0 1-1 0 0,0-1 1 0 0,0 0 0 0 0,0 1 0 0 0,-1-1 0 0 0,1 0-1 0 0,0 1 1 0 0,0-1 0 0 0,-1 0 0 0 0,1 1-1 0 0,0-1 1 0 0,0 0 0 0 0,-1 0 0 0 0,1 0-1 0 0,0 1 1 0 0,-1-1 0 0 0,1 0 0 0 0,0 0 0 0 0,-1 0-1 0 0,1 1 1 0 0,0-1 0 0 0,-1 0 0 0 0,1 0-1 0 0,-1 0 1 0 0,1 0 0 0 0,0 0 0 0 0,-1 0-1 0 0,1 0 1 0 0,-1 0 0 0 0,1 0 0 0 0,0 0 0 0 0,-1 0-1 0 0,1 0 1 0 0,0 0 0 0 0,-1 0 0 0 0,1-1-1 0 0,0 1 1 0 0,-1 0 0 0 0,1 0 0 0 0,-1 0-1 0 0,1 0 1 0 0,0-1 0 0 0,0 1 0 0 0,-1 0-1 0 0,1 0 1 0 0,-1-1-12 0 0,3 46 66 0 0,-1-37 16 0 0,9 223 189 0 0,-20-176-214 0 0,10-54-67 0 0,0-1 4 0 0,0 0 18 0 0,0 0 6 0 0,77-88 611 0 0,8-16-573 0 0,-82 99-861 0 0,16-40 2058 0 0,-15 28-5426 0 0,-3 0-6759 0 0,-1 13-831 0 0</inkml:trace>
  <inkml:trace contextRef="#ctx0" brushRef="#br0" timeOffset="1504.431">1599 494 11690 0 0,'0'0'2326'0'0,"0"0"-533"0"0,0 0-308 0 0,0 0-108 0 0,0 0-80 0 0,0 0-92 0 0,0 0-169 0 0,0 0-177 0 0,0 0-175 0 0,0 0-100 0 0,0 0-81 0 0,0 0-86 0 0,22-11-84 0 0,69-33-88 0 0,-28 29 107 0 0,-62 17-343 0 0,1-1 0 0 0,-1 1 0 0 0,1 0 0 0 0,-1-1 0 0 0,1 1 0 0 0,-1 0 0 0 0,0 0 0 0 0,0 0 0 0 0,0 0 0 0 0,0 0 0 0 0,0 0 0 0 0,-1 0 0 0 0,1 0 0 0 0,0 0 0 0 0,-1 1 0 0 0,0-1 0 0 0,1 0 0 0 0,-1 0 0 0 0,0 0 0 0 0,0 1 0 0 0,0-1 1 0 0,-1 0-1 0 0,1 0 0 0 0,0 0 0 0 0,-1 0 0 0 0,0 1 0 0 0,1-1 0 0 0,-1 0 0 0 0,0 0 0 0 0,0 0 0 0 0,0 0 0 0 0,0 0-9 0 0,-98 170 243 0 0,98-170-236 0 0,0-1 1 0 0,0 1 0 0 0,0 0 0 0 0,1 0 0 0 0,-1 0-1 0 0,1-1 1 0 0,-1 1 0 0 0,1 0 0 0 0,0 0-1 0 0,-1 0 1 0 0,1 0 0 0 0,0 0 0 0 0,0 0-1 0 0,0 0 1 0 0,1-1 0 0 0,-1 1 0 0 0,0 0-1 0 0,1 0 1 0 0,-1 0 0 0 0,1 0 0 0 0,0-1 0 0 0,-1 1-1 0 0,1 0 1 0 0,0 0 0 0 0,0-1 0 0 0,0 1-1 0 0,0-1 1 0 0,1 1 0 0 0,-1-1 0 0 0,0 1-1 0 0,1-1 1 0 0,-1 0 0 0 0,1 0 0 0 0,-1 0-1 0 0,1 0 1 0 0,-1 0 0 0 0,1 0 0 0 0,0 0 0 0 0,-1 0-1 0 0,1 0 1 0 0,0-1 0 0 0,0 1 0 0 0,0-1-1 0 0,0 1 1 0 0,1-1-8 0 0,163 7-681 0 0,-165-7-436 0 0,-1 0-1354 0 0,-1 0-3797 0 0,-2 0-5981 0 0</inkml:trace>
  <inkml:trace contextRef="#ctx0" brushRef="#br0" timeOffset="2071.75">71 1003 7898 0 0,'0'0'2954'0'0,"0"0"-1057"0"0,0 0-659 0 0,0 0-163 0 0,0 0-7 0 0,0 0-6 0 0,0 0-15 0 0,0 0-6 0 0,0 0-43 0 0,0 0-19 0 0,0 0-87 0 0,0 0-191 0 0,0 0-133 0 0,6 16-105 0 0,21 54-77 0 0,-22-57-259 0 0,-1 1 0 0 0,-1 0 0 0 0,0 0 1 0 0,-1 0-1 0 0,0 0 0 0 0,-2 0 0 0 0,1 1 1 0 0,-2 9-128 0 0,0 3 39 0 0,1 79 30 0 0,0-61-2465 0 0,0-44 1244 0 0,0-1-566 0 0,0 0-1020 0 0,0 0-1675 0 0,0 0-1660 0 0,0 0-830 0 0</inkml:trace>
  <inkml:trace contextRef="#ctx0" brushRef="#br0" timeOffset="2643.157">1 1028 6745 0 0,'0'0'2032'0'0,"0"0"-309"0"0,0 0-143 0 0,0 0-76 0 0,0 0-114 0 0,0 0-183 0 0,0 0-252 0 0,0 0-202 0 0,0 0-89 0 0,0 0-69 0 0,0 0-69 0 0,0 0 3 0 0,0 0-2 0 0,23-5-10 0 0,109-27 438 0 0,-123 30-862 0 0,0 0 0 0 0,0 1 0 0 0,0 0-1 0 0,0 0 1 0 0,1 1 0 0 0,-1 0 0 0 0,0 0 0 0 0,1 1-1 0 0,-1 1 1 0 0,0-1 0 0 0,0 2 0 0 0,0-1 0 0 0,0 1 0 0 0,-1 0-1 0 0,7 4-92 0 0,-13-5 29 0 0,-1 1 1 0 0,0-1-1 0 0,0 1 0 0 0,-1-1 0 0 0,1 1 0 0 0,0-1 0 0 0,-1 1 0 0 0,0-1 0 0 0,1 1 0 0 0,-1-1 0 0 0,0 1 0 0 0,0 0 0 0 0,-1-1 1 0 0,1 1-1 0 0,0-1 0 0 0,-1 1 0 0 0,0-1 0 0 0,1 1 0 0 0,-1-1 0 0 0,0 1 0 0 0,0-1 0 0 0,0 0 0 0 0,-1 1 0 0 0,1-1 0 0 0,-1 0 1 0 0,0 0-30 0 0,-7 14 107 0 0,5-12-96 0 0,1 0-1 0 0,0 0 1 0 0,1 0 0 0 0,-1 1 0 0 0,1-1-1 0 0,0 1 1 0 0,0-1 0 0 0,0 1 0 0 0,1 0 0 0 0,0-1-1 0 0,-1 1 1 0 0,2 0 0 0 0,-1 0 0 0 0,1 0-1 0 0,-1 0 1 0 0,1 0 0 0 0,1 0 0 0 0,-1 0 0 0 0,1 1-11 0 0,1-2 4 0 0,1-1 0 0 0,-1 1 0 0 0,1-1 0 0 0,0 0 0 0 0,0 0 0 0 0,0 0 0 0 0,0 0 0 0 0,1-1 0 0 0,-1 0 0 0 0,1 1 0 0 0,-1-1 0 0 0,1 0 0 0 0,0-1 0 0 0,0 1 0 0 0,0 0 0 0 0,0-1 0 0 0,0 0 0 0 0,2 0-4 0 0,23 11 53 0 0,-21-8-32 0 0,-5-3 13 0 0,0 0 1 0 0,0 1-1 0 0,1-1 0 0 0,-1 1 1 0 0,0-1-1 0 0,0 1 1 0 0,0 0-1 0 0,0 0 0 0 0,-1 1 1 0 0,1-1-1 0 0,-1 1 0 0 0,1-1 1 0 0,-1 1-1 0 0,0 0 0 0 0,0 0 1 0 0,0 0-1 0 0,0 0 1 0 0,0 0-1 0 0,-1 0 0 0 0,1 0 1 0 0,-1 0-1 0 0,0 1 0 0 0,0-1 1 0 0,0 1-1 0 0,-1-1 0 0 0,1 1 1 0 0,-1-1-1 0 0,0 1 1 0 0,0 0-35 0 0,-1 1 46 0 0,-1-1 0 0 0,1 0 0 0 0,-1 1 0 0 0,0-1 0 0 0,0 0 0 0 0,-1-1 0 0 0,1 1 0 0 0,-1 0 0 0 0,0-1 0 0 0,0 1 0 0 0,0-1 0 0 0,0 0 0 0 0,0 0 0 0 0,-1 0 0 0 0,0 0 0 0 0,1-1 0 0 0,-1 1 1 0 0,0-1-1 0 0,0 0 0 0 0,-3 1-46 0 0,-9 7 31 0 0,5-4-95 0 0,-1 1 1 0 0,0-2-1 0 0,0 0 0 0 0,-1 0 1 0 0,0-1-1 0 0,1 0 1 0 0,-1-2-1 0 0,0 1 1 0 0,0-1-1 0 0,-1-1 0 0 0,1-1 1 0 0,-12 0 63 0 0,8-26-4391 0 0,21 4-7308 0 0,1 15 1794 0 0</inkml:trace>
  <inkml:trace contextRef="#ctx0" brushRef="#br0" timeOffset="2956.552">540 1268 7874 0 0,'0'0'2615'0'0,"0"0"-703"0"0,0 0-414 0 0,0 0-182 0 0,0 0-174 0 0,0 0-227 0 0,0 0-252 0 0,0 0-213 0 0,0 0-119 0 0,0 0-52 0 0,0 0-13 0 0,0 0 5 0 0,0 0 11 0 0,8 20 42 0 0,23 61 33 0 0,-31-80-341 0 0,0 0 0 0 0,0 0 0 0 0,1 0 0 0 0,-1 0 0 0 0,0-1 1 0 0,0 1-1 0 0,1 0 0 0 0,-1 0 0 0 0,0 0 0 0 0,1 0 0 0 0,-1 0 0 0 0,1-1 0 0 0,-1 1 0 0 0,1 0 0 0 0,-1 0 0 0 0,1-1 1 0 0,0 1-1 0 0,-1 0 0 0 0,1-1 0 0 0,0 1 0 0 0,-1 0 0 0 0,1-1 0 0 0,0 1 0 0 0,0-1 0 0 0,0 0 0 0 0,0 1 0 0 0,-1-1 1 0 0,1 0-1 0 0,0 1 0 0 0,0-1 0 0 0,0 0 0 0 0,0 0 0 0 0,0 0 0 0 0,0 0 0 0 0,0 1 0 0 0,0-2 0 0 0,0 1 0 0 0,0 0 1 0 0,0 0-1 0 0,0 0-16 0 0,4-1 172 0 0,-2 1-96 0 0,0-1 0 0 0,1 1 1 0 0,-1-1-1 0 0,0 0 0 0 0,0 0 0 0 0,0 0 0 0 0,0-1 0 0 0,0 1 0 0 0,0-1 0 0 0,0 0 1 0 0,0 1-1 0 0,0-1 0 0 0,-1-1 0 0 0,1 1 0 0 0,-1 0 0 0 0,1 0 0 0 0,-1-1 0 0 0,0 0 0 0 0,0 1 1 0 0,0-1-1 0 0,-1 0 0 0 0,1 0 0 0 0,0 0 0 0 0,-1 0 0 0 0,0 0 0 0 0,0 0 0 0 0,0 0 0 0 0,0-1 1 0 0,0 1-1 0 0,-1 0 0 0 0,0-1 0 0 0,1 1 0 0 0,-1 0 0 0 0,0-1 0 0 0,-1 1 0 0 0,1 0 1 0 0,0-1-1 0 0,-1 1 0 0 0,0 0 0 0 0,-1-3-76 0 0,1 3-19 0 0,0 1 0 0 0,0 0 0 0 0,0 0 0 0 0,0 0-1 0 0,-1 0 1 0 0,1 0 0 0 0,-1 0 0 0 0,1 1 0 0 0,-1-1 0 0 0,0 0 0 0 0,0 1 0 0 0,0-1 0 0 0,0 1 0 0 0,0 0 0 0 0,0-1 0 0 0,0 1-1 0 0,0 0 1 0 0,0 0 0 0 0,0 1 0 0 0,-1-1 0 0 0,1 0 0 0 0,0 1 0 0 0,-1-1 0 0 0,1 1 0 0 0,-1 0 0 0 0,1 0 0 0 0,0 0-1 0 0,-1 0 1 0 0,1 0 19 0 0,-31 0-6127 0 0,16 1-2319 0 0,9-1-783 0 0</inkml:trace>
  <inkml:trace contextRef="#ctx0" brushRef="#br0" timeOffset="3487.584">846 1054 7666 0 0,'0'0'2552'0'0,"0"0"-278"0"0,0 0-170 0 0,0 0-119 0 0,0 0-237 0 0,0 0-373 0 0,0 0-388 0 0,0 0-297 0 0,0 0-198 0 0,0 0-128 0 0,0 0-71 0 0,0 0 47 0 0,0 0 64 0 0,0 6 71 0 0,20 227 2340 0 0,-31-152-2683 0 0,29-111-129 0 0,-10 22-13 0 0,0 0 0 0 0,1 1-1 0 0,0 0 1 0 0,1 0 0 0 0,-1 1 0 0 0,1 1-1 0 0,0-1 1 0 0,1 2 0 0 0,-1-1 0 0 0,1 1-1 0 0,0 1 1 0 0,0 0 0 0 0,0 1 0 0 0,0 0-1 0 0,0 0 1 0 0,1 1 0 0 0,-1 1 0 0 0,0 0-1 0 0,1 1 11 0 0,-8 0 2 0 0,-1 0 0 0 0,0 0 0 0 0,0 1 0 0 0,0 0 0 0 0,0-1 0 0 0,-1 1 0 0 0,1 0 0 0 0,0 1-1 0 0,-1-1 1 0 0,1 0 0 0 0,-1 1 0 0 0,0-1 0 0 0,0 1 0 0 0,0 0 0 0 0,0 0 0 0 0,0 0 0 0 0,-1 0 0 0 0,1 0 0 0 0,-1 0-1 0 0,0 0 1 0 0,0 0 0 0 0,0 0 0 0 0,0 1 0 0 0,0-1 0 0 0,-1 0 0 0 0,0 1 0 0 0,1-1 0 0 0,-1 1 0 0 0,-1-1-1 0 0,1 0 1 0 0,0 1 0 0 0,-1-1 0 0 0,0 0 0 0 0,1 1 0 0 0,-2-1-2 0 0,-1 2 12 0 0,-1 0 0 0 0,0-1 0 0 0,0 1 0 0 0,0-1 0 0 0,0 0 1 0 0,-1-1-1 0 0,0 1 0 0 0,0-1 0 0 0,0 0 0 0 0,0 0 0 0 0,0 0 0 0 0,-1-1 0 0 0,1 0 0 0 0,-1 0 0 0 0,0 0 0 0 0,-3 0-12 0 0,-4 2-27 0 0,4 0-26 0 0,0-1 0 0 0,-1 0-1 0 0,1 0 1 0 0,-1-1-1 0 0,0-1 1 0 0,1 1-1 0 0,-1-2 1 0 0,0 1 0 0 0,0-1-1 0 0,0-1 1 0 0,0 0-1 0 0,0 0 1 0 0,0-1 53 0 0,-11-16-2897 0 0,18 9-992 0 0,1-1-3900 0 0,2 3-3679 0 0</inkml:trace>
  <inkml:trace contextRef="#ctx0" brushRef="#br0" timeOffset="5651.874">376 89 0 0 0,'0'0'169'0'0,"0"0"406"0"0,0 0 32 0 0,3-9-35 0 0,13-44 822 0 0,-12 26 15027 0 0,-23 61-15161 0 0,-28 62-225 0 0,2-5-407 0 0,21 6 96 0 0,22-82-365 0 0,3-13-3442 0 0,0-1-3364 0 0,1-1-4886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00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344 207 0 0 0,'0'0'484'0'0,"0"0"782"0"0,0 0 163 0 0,0 0-106 0 0,0 0-106 0 0,0 0-63 0 0,0 0-7 0 0,11 0 10 0 0,32 0-9 0 0,-33 0-36 0 0,-10 0-77 0 0,0 0-103 0 0,0 0-89 0 0,0 0-77 0 0,0 0-73 0 0,0 0-28 0 0,0 0-46 0 0,0 0-68 0 0,0 0-52 0 0,-4 8 5250 0 0,-230 75-4601 0 0,136-48-904 0 0,147-21 315 0 0,133 0-68 0 0,-181-14-487 0 0,1 0 1 0 0,-1-1 0 0 0,1 1-1 0 0,0 0 1 0 0,-1 1-1 0 0,1-1 1 0 0,-1 0-1 0 0,1 0 1 0 0,-1 1-1 0 0,1-1 1 0 0,-1 1 0 0 0,1-1-1 0 0,-1 1 1 0 0,1-1-1 0 0,-1 1 1 0 0,0 0-1 0 0,1 0 1 0 0,-1 0-1 0 0,0 0 1 0 0,0 0-1 0 0,0 0 1 0 0,1 0 0 0 0,-1 0-1 0 0,0 0 1 0 0,-1 1-1 0 0,1-1 1 0 0,0 0-1 0 0,0 1 1 0 0,0-1-1 0 0,-1 0 1 0 0,1 1-1 0 0,-1-1 1 0 0,1 1 0 0 0,-1-1-1 0 0,0 1 1 0 0,1-1-1 0 0,-1 1 1 0 0,0 0-1 0 0,0-1 1 0 0,0 1-1 0 0,0-1 1 0 0,0 1 0 0 0,0-1-1 0 0,-1 1 1 0 0,1-1-1 0 0,-1 1 1 0 0,1-1-1 0 0,-1 1 1 0 0,1-1-1 0 0,-1 1 1 0 0,0-1-1 0 0,1 0 1 0 0,-1 1 0 0 0,0-1-1 0 0,0 0 1 0 0,0 1-5 0 0,-135 117 287 0 0,107-98-285 0 0,1 2-1 0 0,1 1 1 0 0,1 1 0 0 0,2 1 0 0 0,-19 25-2 0 0,40-48 2 0 0,1 0 0 0 0,0 1 0 0 0,-1-1 0 0 0,2 0 1 0 0,-1 1-1 0 0,0 0 0 0 0,1-1 0 0 0,-1 1 0 0 0,1 0 0 0 0,0 0 1 0 0,0 0-1 0 0,1-1 0 0 0,-1 1 0 0 0,1 0 0 0 0,0 0 0 0 0,0 0 1 0 0,0 0-1 0 0,0 0 0 0 0,1 0 0 0 0,0 0 0 0 0,0 0 0 0 0,0 0 1 0 0,0-1-1 0 0,0 1 0 0 0,1 0 0 0 0,0-1 0 0 0,-1 1 0 0 0,1-1 0 0 0,1 1 1 0 0,-1-1-1 0 0,0 0 0 0 0,1 0 0 0 0,0 0 0 0 0,-1 0 0 0 0,1-1 1 0 0,1 1-1 0 0,-1-1 0 0 0,0 0 0 0 0,0 0 0 0 0,1 0 0 0 0,-1 0 1 0 0,1 0-1 0 0,0-1 0 0 0,-1 1 0 0 0,4-1-2 0 0,136 8 731 0 0,-58-24-367 0 0,-78 9-376 0 0,-7 5-16 0 0,0 1-19 0 0,0 0-86 0 0,-14-15-2821 0 0,-1 3-636 0 0,5 6-3821 0 0,5 2-4212 0 0</inkml:trace>
  <inkml:trace contextRef="#ctx0" brushRef="#br0" timeOffset="391.312">175 1 3945 0 0,'0'0'2571'0'0,"0"0"-659"0"0,0 0-143 0 0,0 0 75 0 0,0 0 114 0 0,0 0-96 0 0,0 0-274 0 0,0 0-372 0 0,0 0-347 0 0,0 0-280 0 0,0 0-197 0 0,0 0-87 0 0,0 0 89 0 0,-2 2 213 0 0,0 4-361 0 0,0 0 1 0 0,0 1-1 0 0,1-1 1 0 0,0 0 0 0 0,1 0-1 0 0,-1 1 1 0 0,1-1 0 0 0,0 1-1 0 0,1-1 1 0 0,-1 0-1 0 0,1 0 1 0 0,0 1 0 0 0,1-1-1 0 0,0 0 1 0 0,1 2-247 0 0,5 36 648 0 0,36 297 1177 0 0,-25-176-1577 0 0,-9-91-218 0 0,-2 0-1 0 0,-4 0 1 0 0,-5 62-30 0 0,-1-121-74 0 0,-1-1 1 0 0,-1 0-1 0 0,0 0 0 0 0,-1 0 1 0 0,0 0-1 0 0,-1-1 0 0 0,0 0 0 0 0,-3 2 74 0 0,1 2-592 0 0,7-16 30 0 0,1-1-262 0 0,0 0-389 0 0,0 0-506 0 0,0 0-1164 0 0,1 0-3338 0 0,0 0-5409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30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1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2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3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4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6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7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8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6849 0 0,'0'0'2841'0'0,"0"0"-514"0"0,0 0-261 0 0,0 0-107 0 0,0 0-219 0 0,0 0-289 0 0,0 0-341 0 0,0 0-195 0 0,0 0-84 0 0,0 0-64 0 0,0 0-42 0 0,0 0-47 0 0,0 0-62 0 0,-19 16-67 0 0,-59 53-73 0 0,72-64-390 0 0,1 0 0 0 0,0 0 0 0 0,0 0 0 0 0,0 0 0 0 0,0 1 0 0 0,1 0 0 0 0,0 0 0 0 0,0 0 0 0 0,1 0 0 0 0,-1 0 0 0 0,2 1 0 0 0,-1 0 0 0 0,0 1-86 0 0,-5 15 234 0 0,0 2-79 0 0,1 0-1 0 0,2 1 1 0 0,0-1-1 0 0,2 1 0 0 0,1 0 1 0 0,1 0-1 0 0,2 25-154 0 0,-1-41 20 0 0,0 6 0 0 0,1 0 0 0 0,1-1 0 0 0,0 1 0 0 0,1 0 0 0 0,0-1 0 0 0,2 1 0 0 0,0-1 0 0 0,0 0 0 0 0,1-1 0 0 0,1 1 0 0 0,2 0-20 0 0,51 62 10 0 0,16-40-344 0 0,-76-37 230 0 0,0 0-36 0 0,0 0-62 0 0,-13-18-5125 0 0,3 10-3745 0 0,7 4-2268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34 464 0 0 0,'0'0'2071'0'0,"0"0"-464"0"0,0 0-108 0 0,0 0 217 0 0,0 0 193 0 0,0 0-1 0 0,0 0-197 0 0,0 0-302 0 0,0 0-298 0 0,0 0-189 0 0,0 0-76 0 0,-2 3 3639 0 0,0-8-976 0 0,-8-15-2959 0 0,4 9-204 0 0,3 1-264 0 0,0 0 0 0 0,1 1 0 0 0,0-1 0 0 0,0 0 0 0 0,1 0 0 0 0,1 0 0 0 0,0 0 0 0 0,0 0 0 0 0,1 0 0 0 0,0 0 0 0 0,0 0 0 0 0,1 1 0 0 0,1-1 0 0 0,0 0 0 0 0,0 1 0 0 0,1 0 0 0 0,0 0 0 0 0,0 0 0 0 0,4-5-82 0 0,7-11 14 0 0,1 0 1 0 0,1 2-1 0 0,1 0 0 0 0,1 1 1 0 0,0 1-1 0 0,6-3-14 0 0,74-46 88 0 0,-80 111-48 0 0,-12 131 282 0 0,-8-105-281 0 0,1-28-40 0 0,14-45-115 0 0,68-57 306 0 0,161-121-175 0 0,-237 179-17 0 0,0 1 0 0 0,1-1 0 0 0,0 1 0 0 0,0 0 1 0 0,0 1-1 0 0,0 0 0 0 0,1 0 0 0 0,-1 1 0 0 0,1-1 0 0 0,0 2 0 0 0,-1-1 0 0 0,5 1 0 0 0,-9 2 1 0 0,0 1 1 0 0,-1 0-1 0 0,1 0 0 0 0,0 0 0 0 0,-1 1 1 0 0,0-1-1 0 0,1 0 0 0 0,-1 1 0 0 0,0 0 0 0 0,0-1 1 0 0,0 1-1 0 0,-1 0 0 0 0,1 0 0 0 0,-1 0 1 0 0,1 0-1 0 0,-1 0 0 0 0,0 1 0 0 0,0 1-1 0 0,1-1 4 0 0,30 154 108 0 0,-27-107-338 0 0,-5-50 8 0 0,0-1-125 0 0,0 0-205 0 0,0 0-346 0 0,3 0-1840 0 0,-2 0-3611 0 0,1 0-5011 0 0</inkml:trace>
  <inkml:trace contextRef="#ctx0" brushRef="#br0" timeOffset="753.42">1284 7 7498 0 0,'0'0'2164'0'0,"0"0"-356"0"0,0 0-153 0 0,0 0 0 0 0,0 0-109 0 0,0 0-179 0 0,0 0-223 0 0,0 0-214 0 0,0 0-143 0 0,0 0-112 0 0,0 0-95 0 0,0 0-74 0 0,0 0-56 0 0,-16 0-49 0 0,-49 1-35 0 0,8 20 533 0 0,43-12-783 0 0,1 1 1 0 0,0-1-1 0 0,1 2 1 0 0,0 0-1 0 0,1 1 1 0 0,0 0 0 0 0,0 0-1 0 0,1 1 1 0 0,1 1-1 0 0,-7 12-116 0 0,15-24 4 0 0,-4 7-1 0 0,0 0-1 0 0,1 0 1 0 0,0 1-1 0 0,0 0 1 0 0,1 0-1 0 0,0 0 0 0 0,1 0 1 0 0,0 0-1 0 0,1 1 1 0 0,0-1-1 0 0,0 0 1 0 0,1 1-1 0 0,1-1 1 0 0,1 8-3 0 0,-1-16 20 0 0,1 0 0 0 0,0 1 1 0 0,0-1-1 0 0,0 0 0 0 0,0-1 1 0 0,0 1-1 0 0,1 0 0 0 0,-1 0 1 0 0,0-1-1 0 0,1 0 0 0 0,-1 1 1 0 0,1-1-1 0 0,0 0 0 0 0,-1 0 1 0 0,1 0-1 0 0,0-1 0 0 0,0 1 1 0 0,0-1-1 0 0,-1 1 0 0 0,1-1 1 0 0,0 0-1 0 0,0 0 0 0 0,0 0 1 0 0,0-1-1 0 0,-1 1 0 0 0,1-1 1 0 0,0 1-1 0 0,0-1 0 0 0,-1 0 1 0 0,1 0-1 0 0,0 0 0 0 0,-1-1 1 0 0,1 1-1 0 0,-1 0 0 0 0,0-1 1 0 0,1 0-1 0 0,1-1-20 0 0,49-34 294 0 0,-2-2 0 0 0,-2-2 0 0 0,-1-2-1 0 0,20-27-293 0 0,-49 51 84 0 0,7-4 99 0 0,-10 42-81 0 0,-7 0-51 0 0,-1 0-1 0 0,0 1 0 0 0,-2 0 0 0 0,0 0 1 0 0,-1 1-1 0 0,2 20-50 0 0,2 6 9 0 0,26 162 15 0 0,-32-191-12 0 0,0 0-1 0 0,-1 0 0 0 0,-1 0 1 0 0,-1 0-1 0 0,-1 1 1 0 0,0-1-1 0 0,-2 0 1 0 0,0 0-1 0 0,0 0 1 0 0,-2 0-1 0 0,0-1 1 0 0,-1 1-1 0 0,-1-1 1 0 0,-1-1-1 0 0,-8 14-11 0 0,12-23 6 0 0,-1-1 0 0 0,-1 0 1 0 0,1 0-1 0 0,-1 0 0 0 0,0-1 0 0 0,0 0 1 0 0,0 0-1 0 0,-1 0 0 0 0,0-1 0 0 0,0 0 0 0 0,0 0 1 0 0,0-1-1 0 0,-1 0 0 0 0,1 0 0 0 0,-1 0 0 0 0,0-1 1 0 0,1-1-1 0 0,-1 1 0 0 0,0-1 0 0 0,0-1 0 0 0,0 1 1 0 0,-1-1-1 0 0,-1-1-6 0 0,6-2-4 0 0,0 0-1 0 0,1 0 1 0 0,-1-1 0 0 0,1 0 0 0 0,0 1 0 0 0,0-1 0 0 0,0 0-1 0 0,0-1 1 0 0,1 1 0 0 0,0 0 0 0 0,0-1 0 0 0,0 1 0 0 0,0-1-1 0 0,1 0 1 0 0,0 0 0 0 0,-1 1 0 0 0,2-1 0 0 0,-1 0 0 0 0,1 0-1 0 0,-1 0 1 0 0,2 0 0 0 0,-1 0 0 0 0,0 0 0 0 0,1 0 0 0 0,0-3 4 0 0,-1 4 0 0 0,19-114-152 0 0,30 18-646 0 0,31-11-3644 0 0,-39 56-7619 0 0,-31 42 1037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31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20 184 0 0 0,'0'0'1998'0'0,"0"0"-407"0"0,0 0-268 0 0,0 0-14 0 0,0 0 137 0 0,0 0 26 0 0,0 0 50 0 0,0 0-71 0 0,0 0-192 0 0,0 0-227 0 0,0 0-190 0 0,2-6-129 0 0,6-28 578 0 0,-11 81 2498 0 0,-8 28-2881 0 0,-1 13-916 0 0,8 55 67 0 0,5-141-44 0 0,0 0 1 0 0,-1 0-1 0 0,1 0 0 0 0,0 0 1 0 0,0 0-1 0 0,0 0 1 0 0,0 0-1 0 0,0-1 1 0 0,1 1-1 0 0,-1 0 0 0 0,0-1 1 0 0,1 0-1 0 0,-1 1 1 0 0,1-1-1 0 0,0 0 1 0 0,-1 1-1 0 0,1-1 0 0 0,0 0 1 0 0,0 0-1 0 0,0 0 1 0 0,0-1-1 0 0,0 1 1 0 0,0 0-1 0 0,0-1 0 0 0,0 1 1 0 0,0-1-1 0 0,0 0 1 0 0,0 1-1 0 0,0-1 1 0 0,0 0-1 0 0,0-1 0 0 0,0 1 1 0 0,0 0-1 0 0,0 0 1 0 0,0-1-1 0 0,0 1 1 0 0,0-1-1 0 0,0 0 1 0 0,0 0-1 0 0,0 1 0 0 0,0-1 1 0 0,0 0-1 0 0,0-1 1 0 0,-1 1-1 0 0,1 0 1 0 0,-1 0-1 0 0,1-1 0 0 0,-1 1 1 0 0,1-1-1 0 0,-1 1 1 0 0,0-1-1 0 0,1 0 1 0 0,-1 0-1 0 0,0 1 0 0 0,0-1 1 0 0,0 0-16 0 0,32-35 169 0 0,-1-1 1 0 0,-3-1-1 0 0,0-2 0 0 0,20-40-169 0 0,3-66 295 0 0,-65 280 596 0 0,35 294-771 0 0,-21-401-120 0 0,-1 1 0 0 0,-1 0 0 0 0,-1 0 1 0 0,-1-1-1 0 0,-2 1 0 0 0,-1-1 0 0 0,-1 0 0 0 0,-1-1 0 0 0,-1 0 0 0 0,-5 10 0 0 0,13-33 3 0 0,1 1-1 0 0,-1-1 1 0 0,0 0-1 0 0,0 1 1 0 0,0-1-1 0 0,0 0 1 0 0,0 0 0 0 0,0 0-1 0 0,0 0 1 0 0,-1 0-1 0 0,1 0 1 0 0,-1 0-1 0 0,1 0 1 0 0,-1-1-1 0 0,0 1 1 0 0,0-1-1 0 0,0 1 1 0 0,0-1-1 0 0,0 1 1 0 0,0-1-1 0 0,0 0 1 0 0,0 0-1 0 0,0 0 1 0 0,-1-1-1 0 0,1 1 1 0 0,0 0 0 0 0,-1-1-1 0 0,1 1 1 0 0,0-1-1 0 0,-1 0 1 0 0,1 0-1 0 0,-1 0 1 0 0,1 0-1 0 0,0 0 1 0 0,-1-1-1 0 0,1 1 1 0 0,0-1-1 0 0,-1 1 1 0 0,1-1-1 0 0,0 0 1 0 0,-1 0-1 0 0,1 0 1 0 0,0 0 0 0 0,0 0-1 0 0,0 0 1 0 0,0-1-1 0 0,0 1 1 0 0,0-1-1 0 0,1 0 1 0 0,-1 1-1 0 0,0-1 1 0 0,1 0-1 0 0,-1 0 1 0 0,1 0-1 0 0,0 0 1 0 0,0 0-1 0 0,0 0-2 0 0,-2-13 0 0 0,2 1 0 0 0,0-1 0 0 0,0 1 0 0 0,1-1 0 0 0,1 1 0 0 0,1-1 0 0 0,0 1 0 0 0,1-1 0 0 0,0 1 0 0 0,1 0-1 0 0,1 0 1 0 0,0 1 0 0 0,1-1 0 0 0,0 1 0 0 0,1 0 0 0 0,1 1 0 0 0,1-2 0 0 0,64-82-1654 0 0,-70 92 232 0 0,3-3-67 0 0,-1 6-6634 0 0,-4 1-3529 0 0</inkml:trace>
  <inkml:trace contextRef="#ctx0" brushRef="#br0" timeOffset="412.577">446 486 5865 0 0,'0'0'4254'0'0,"0"0"-1932"0"0,0 0-1001 0 0,0 0-260 0 0,0 0-10 0 0,0 0 19 0 0,0 0-67 0 0,0 0-139 0 0,0 0-140 0 0,0 0-92 0 0,0 0-79 0 0,0 0-70 0 0,0 0-63 0 0,23-6-73 0 0,74-21-67 0 0,-35 20 544 0 0,-60 8-779 0 0,-1 1-1 0 0,0 0 0 0 0,0-1 1 0 0,0 1-1 0 0,0 0 0 0 0,0-1 1 0 0,0 1-1 0 0,0 0 0 0 0,-1 0 1 0 0,1 0-1 0 0,-1 0 1 0 0,1 0-1 0 0,-1 0 0 0 0,0 0 1 0 0,0 0-1 0 0,1 0 0 0 0,-1 0 1 0 0,-1 0-1 0 0,1 0 0 0 0,0 0 1 0 0,0 0-1 0 0,-1 0 0 0 0,1 0 1 0 0,-1 0-1 0 0,0-1 1 0 0,0 1-1 0 0,1 0-44 0 0,-107 154 604 0 0,81-96-499 0 0,27-59-92 0 0,1 1-1 0 0,-1-1 1 0 0,1 0-1 0 0,-1 0 0 0 0,1 0 1 0 0,0 0-1 0 0,-1 0 1 0 0,1 0-1 0 0,0 0 1 0 0,0 0-1 0 0,0-1 0 0 0,0 1 1 0 0,-1-1-1 0 0,1 1 1 0 0,0-1-1 0 0,0 0 0 0 0,0 0 1 0 0,0 0-1 0 0,0 0 1 0 0,0 0-1 0 0,0 0 1 0 0,0-1-1 0 0,0 1 0 0 0,0 0 1 0 0,0-1-13 0 0,4 1 71 0 0,134-25 554 0 0,-129 24-669 0 0,2-1-1723 0 0,-10 0-2826 0 0,-1-1-3370 0 0,-2 3-3658 0 0</inkml:trace>
  <inkml:trace contextRef="#ctx0" brushRef="#br0" timeOffset="687.329">818 479 10602 0 0,'0'0'2298'0'0,"0"0"-643"0"0,0 0-329 0 0,0 0-122 0 0,0 0-54 0 0,0 0-82 0 0,0 0-188 0 0,0 0-185 0 0,0 0-172 0 0,0 0-126 0 0,0 0-93 0 0,0 0-81 0 0,0 0-69 0 0,20-9-90 0 0,66-25-16 0 0,-16 23 45 0 0,-55 11-3325 0 0,2-4-5798 0 0,-14 3-1392 0 0</inkml:trace>
  <inkml:trace contextRef="#ctx0" brushRef="#br0" timeOffset="1561.495">1267 103 888 0 0,'0'0'1779'0'0,"0"0"-112"0"0,0 0 7 0 0,0 0 66 0 0,0 0-1 0 0,0 0-153 0 0,0 0-275 0 0,0 0-289 0 0,0 0-220 0 0,0 0-117 0 0,0 0-45 0 0,0 0-7 0 0,1 2 8245 0 0,0 0-9197 0 0,-1-2 530 0 0,0 0-31 0 0,-7 19 456 0 0,-43 153-272 0 0,45-154-367 0 0,0-1-1 0 0,1 1 1 0 0,0 0-1 0 0,2 1 0 0 0,0-1 1 0 0,1 0-1 0 0,1 1 1 0 0,1-1-1 0 0,1 4 4 0 0,-2-20-2 0 0,0 0 1 0 0,1 0-1 0 0,0 0 0 0 0,-1 0 1 0 0,1 0-1 0 0,0 0 0 0 0,0 0 0 0 0,0-1 1 0 0,0 1-1 0 0,1 0 0 0 0,-1-1 0 0 0,0 1 1 0 0,1-1-1 0 0,-1 1 0 0 0,1-1 0 0 0,-1 0 1 0 0,1 0-1 0 0,0 0 0 0 0,0 1 0 0 0,-1-2 1 0 0,1 1-1 0 0,0 0 0 0 0,0 0 1 0 0,0 0-1 0 0,0-1 0 0 0,0 1 0 0 0,0-1 1 0 0,0 0-1 0 0,0 0 0 0 0,0 1 0 0 0,0-1 1 0 0,0-1-1 0 0,0 1 0 0 0,0 0 0 0 0,0 0 1 0 0,0-1-1 0 0,0 1 0 0 0,1-1 2 0 0,74-32 148 0 0,-60 18-116 0 0,1 0 0 0 0,-2 0 0 0 0,0-2 0 0 0,-1 0 0 0 0,-1-1 0 0 0,0 0 0 0 0,-1-1 0 0 0,-2-1 0 0 0,0 0 0 0 0,0-1 0 0 0,-2 1 0 0 0,-1-2 0 0 0,-1 1 0 0 0,0-1 0 0 0,-2-1 0 0 0,2-15-32 0 0,-6-4 409 0 0,-1 42-360 0 0,0 0-27 0 0,0 0-14 0 0,-9 16-114 0 0,2-3 103 0 0,2 0-1 0 0,-1 1 1 0 0,1-1-1 0 0,1 1 0 0 0,1 0 1 0 0,0 0-1 0 0,0 1 1 0 0,2-1-1 0 0,0 1 0 0 0,0 4 4 0 0,-3 451 19 0 0,-38-261-86 0 0,40-204 63 0 0,1 0 0 0 0,-1 0-1 0 0,-1-1 1 0 0,1 1 0 0 0,-1-1 0 0 0,0 1-1 0 0,0-1 1 0 0,0 0 0 0 0,0 0-1 0 0,-1-1 1 0 0,1 1 0 0 0,-1-1-1 0 0,0 1 1 0 0,0-1 0 0 0,-1 0-1 0 0,1-1 1 0 0,0 1 0 0 0,-1-1-1 0 0,0 0 1 0 0,0 0 0 0 0,1 0-1 0 0,-1-1 1 0 0,0 0 0 0 0,0 0-1 0 0,-4 1 5 0 0,7-4-3 0 0,1 0-1 0 0,-1 0 1 0 0,0 1-1 0 0,1-1 1 0 0,-1 0-1 0 0,1 0 1 0 0,0-1-1 0 0,0 1 1 0 0,0 0-1 0 0,0 0 1 0 0,0 0-1 0 0,0-1 1 0 0,0 1-1 0 0,1-1 1 0 0,-1 1-1 0 0,1 0 1 0 0,0-1-1 0 0,0 1 1 0 0,0-1-1 0 0,0 1 1 0 0,0-1-1 0 0,0 1 1 0 0,0-1-1 0 0,1 0 4 0 0,-1 1-4 0 0,2-20-83 0 0,2 1 0 0 0,0-1 0 0 0,1 1 0 0 0,1 0 0 0 0,1 0 0 0 0,0 1 0 0 0,2 0 0 0 0,0 1 0 0 0,2-1 0 0 0,0 2 0 0 0,1 0 0 0 0,9-10 87 0 0,22-42-4626 0 0,-36 62-605 0 0,-3 3-5847 0 0</inkml:trace>
  <inkml:trace contextRef="#ctx0" brushRef="#br0" timeOffset="1821.443">1725 442 10930 0 0,'0'0'2269'0'0,"0"0"-668"0"0,0 0-302 0 0,0 0 59 0 0,0 0 29 0 0,0 0-97 0 0,0 0-213 0 0,0 0-233 0 0,0 0-186 0 0,0 0-157 0 0,0 0-102 0 0,0 0-94 0 0,-5 32-85 0 0,-15 98-67 0 0,14-100-1415 0 0,-2 2 4135 0 0,5-22-5644 0 0,3-4-2440 0 0,0 4-3631 0 0,0-13-236 0 0</inkml:trace>
  <inkml:trace contextRef="#ctx0" brushRef="#br0" timeOffset="2184.35">1826 26 2489 0 0,'0'0'2453'0'0,"0"0"-303"0"0,0 0-80 0 0,0 0 62 0 0,0 0 9 0 0,0 0-159 0 0,0 0-365 0 0,0 0-419 0 0,0 0-351 0 0,0 0-228 0 0,0 0-131 0 0,0 0-100 0 0,0 0-55 0 0,0-6-13 0 0,-1-6-245 0 0,1 4 733 0 0,12 27 600 0 0,155 294 2792 0 0,-158-287-4157 0 0,-2 0-1 0 0,0 0 1 0 0,-2 1 0 0 0,-1 0-1 0 0,-2 0 1 0 0,0 0 0 0 0,-2 0-1 0 0,0 0 1 0 0,-3 4-43 0 0,1-16-67 0 0,-1 0 0 0 0,-1 0-1 0 0,0 0 1 0 0,-2 0 0 0 0,1-1-1 0 0,-2 0 1 0 0,0 0 0 0 0,0 0 0 0 0,-1-1-1 0 0,-1 0 1 0 0,0-1 0 0 0,-1 0 0 0 0,0 0-1 0 0,-1-1 1 0 0,0-1 0 0 0,-1 1 0 0 0,0-2-1 0 0,-1 0 1 0 0,0 0 0 0 0,0-1 0 0 0,-5 1 67 0 0,-27 4-4219 0 0,30-10-2353 0 0,9 0-5302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469 173 0 0 0,'0'0'507'0'0,"0"0"249"0"0,0 0-9 0 0,0 0-43 0 0,0 0-1 0 0,0 0-2 0 0,0 0-14 0 0,10 2 1463 0 0,-7-1 3738 0 0,-3 0-5407 0 0,0-1 7 0 0,0 0 8 0 0,0 0 16 0 0,0 0 30 0 0,0 0-33 0 0,0 0-33 0 0,0 0-51 0 0,0 0-79 0 0,0 0-44 0 0,0 0-45 0 0,0 0-40 0 0,-4 7 6590 0 0,-204 9-6289 0 0,127 12-497 0 0,54-16 16 0 0,27 24 206 0 0,7-29-187 0 0,67 45 362 0 0,11-26-104 0 0,-85-26-303 0 0,0 1-1 0 0,-1-1 0 0 0,1 0 0 0 0,0 0 0 0 0,-1 1 1 0 0,1-1-1 0 0,0 0 0 0 0,0 1 0 0 0,-1-1 1 0 0,1 1-1 0 0,0-1 0 0 0,0 0 0 0 0,0 1 1 0 0,-1-1-1 0 0,1 1 0 0 0,0-1 0 0 0,0 0 0 0 0,0 1 1 0 0,0-1-1 0 0,0 1 0 0 0,0-1 0 0 0,0 1 1 0 0,0-1-1 0 0,0 0 0 0 0,0 1 0 0 0,0-1 1 0 0,0 1-1 0 0,0-1 0 0 0,0 1 0 0 0,1-1 0 0 0,-1 0 1 0 0,0 1-1 0 0,0-1 0 0 0,0 1 0 0 0,1-1 1 0 0,-1 0-1 0 0,0 1 0 0 0,0-1 0 0 0,1 0 1 0 0,-1 1-1 0 0,0-1 0 0 0,1 0 0 0 0,-1 0 1 0 0,0 1-1 0 0,1-1 0 0 0,-1 0 0 0 0,0 0 0 0 0,1 1 1 0 0,-1-1-1 0 0,1 0 0 0 0,-1 0 0 0 0,0 0 1 0 0,1 0-1 0 0,-1 0 0 0 0,1 0 0 0 0,-1 0 1 0 0,1 0-1 0 0,-1 0-10 0 0,-59 35 127 0 0,0 2 1 0 0,3 3-1 0 0,-25 25-127 0 0,17 17-26 0 0,61-75 29 0 0,0 0-1 0 0,1 0 1 0 0,0 0 0 0 0,1 1 0 0 0,-1-1-1 0 0,1 1 1 0 0,1-1 0 0 0,-1 1 0 0 0,1-1 0 0 0,1 1-1 0 0,-1-1 1 0 0,1 1 0 0 0,2 6-3 0 0,0-9 33 0 0,1-1-1 0 0,-1 0 1 0 0,1 0 0 0 0,-1 0-1 0 0,1-1 1 0 0,0 0 0 0 0,0 1-1 0 0,1-1 1 0 0,-1 0 0 0 0,1-1 0 0 0,0 1-1 0 0,-1-1 1 0 0,1 0 0 0 0,0 0-1 0 0,0-1 1 0 0,0 1 0 0 0,0-1 0 0 0,1 0-1 0 0,-1 0 1 0 0,0-1 0 0 0,5 0-33 0 0,117 1 510 0 0,-127-1-546 0 0,0 0-32 0 0,0-19-2595 0 0,0 4-294 0 0,0 5-4232 0 0,0 2-4588 0 0</inkml:trace>
  <inkml:trace contextRef="#ctx0" brushRef="#br0" timeOffset="563.62">268 8 936 0 0,'0'0'2250'0'0,"0"0"-344"0"0,0 0-98 0 0,0 0-71 0 0,0 0 22 0 0,0 0-16 0 0,0 0-147 0 0,0 0-154 0 0,0 0-242 0 0,0 0-272 0 0,0 0-176 0 0,0 0-106 0 0,0 0-41 0 0,-1-3-7 0 0,-6-2 3562 0 0,3 34-1729 0 0,3-28-2681 0 0,-17 147 1534 0 0,15 17-762 0 0,-7 1 0 0 0,-21 98-522 0 0,-10 42 106 0 0,40-304-169 0 0,0 0 0 0 0,0-1 0 0 0,0 1 0 0 0,-1 0 0 0 0,1-1 0 0 0,0 1 0 0 0,-1-1 0 0 0,0 1 1 0 0,1-1-1 0 0,-1 0 0 0 0,0 0 0 0 0,1 0 0 0 0,-1 0 0 0 0,0 0 0 0 0,0 0 0 0 0,0 0 0 0 0,0 0 0 0 0,0-1 0 0 0,0 1 0 0 0,0-1 1 0 0,0 0-1 0 0,0 1 0 0 0,0-1 0 0 0,0 0 0 0 0,0 0 0 0 0,0 0 0 0 0,0 0 0 0 0,0-1 0 0 0,0 1 0 0 0,0-1 0 0 0,0 1 0 0 0,-2-1 64 0 0,-10 0-370 0 0,6-6-4967 0 0,7 1-1637 0 0,1 6 6838 0 0,0-2-11808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6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1 810 3961 0 0,'0'0'1559'0'0,"0"0"-410"0"0,0 0 2 0 0,0 0 299 0 0,0 0 270 0 0,0 0 37 0 0,0 0-174 0 0,0 0-283 0 0,0 0-298 0 0,0 0-222 0 0,0 0-148 0 0,8-9-88 0 0,55-74 974 0 0,18-66 542 0 0,7 5 1 0 0,96-119-2061 0 0,-47 102 960 0 0,-134 166-948 0 0,0 1 0 0 0,-1-1-1 0 0,0 1 1 0 0,0 0 0 0 0,0 0 0 0 0,-1 0 0 0 0,0-1 0 0 0,0 1 0 0 0,0 1 0 0 0,-1-1 0 0 0,0 0 0 0 0,0 0-1 0 0,-1 2-11 0 0,19 415 330 0 0,19-137-238 0 0,-35-253 45 0 0,-2-32-13 0 0,0-1 56 0 0,0 0 76 0 0,0 0 54 0 0,-7-15 546 0 0,-41-40-663 0 0,22 23-206 0 0,-2 1 1 0 0,-1 1 0 0 0,-1 2 0 0 0,-34-24 12 0 0,55 46-44 0 0,3 0-57 0 0,0 1 1 0 0,-1 0 0 0 0,0 0 0 0 0,0 1 0 0 0,0 0-1 0 0,0 0 1 0 0,-1 0 0 0 0,0 1 0 0 0,0 0-1 0 0,0 1 1 0 0,0 0 0 0 0,0 0 0 0 0,0 0-1 0 0,0 1 1 0 0,-1 1 0 0 0,1-1 0 0 0,0 1 0 0 0,-3 1 100 0 0,3 14-3173 0 0,8-2-1939 0 0,0-9 2007 0 0,0 4-8610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1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4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673 457,'0'-12,"0"36,0-10,-1 26,-1 0,-2-1,-3 0,0 0,-3 0,-1-1,-1 0,-10 16,-78 205,99-256,-1-1,1 1,0 0,0 0,0 0,0 0,0 0,1 0,-1 0,1 0,0 0,0 0,0 0,0 0,1 0,-1 0,1 1,0-1,-1-1,1 1,1 0,-1 0,0 0,1-1,0 1,-1 0,1-1,0 0,0 1,0-1,1 0,-1 0,0 0,1 0,0-1,-1 1,1-1,1 1,12 3,0-2,0 0,0 0,0-2,1 0,-1-1,1 0,-1-2,0 0,1 0,-1-2,7-2,48-6,118-8,15 3,-181 13,-6-2</inkml:trace>
  <inkml:trace contextRef="#ctx0" brushRef="#br0" timeOffset="1">2141 400,'-31'-9,"0"1,0 2,-1 1,1 1,-1 2,0 1,0 2,0 1,-8 2,26-1,1 0,-1 1,0 0,1 1,0 1,0 0,0 1,1 0,0 1,1 0,-1 1,1 0,-3 5,7-8,1 0,1 1,-1-1,1 1,1 0,-1 1,1-1,0 1,1 0,0 0,0 0,0 0,1 0,1 1,-1-1,1 1,1-1,0 1,0 0,0-1,1 1,2 5,-2-10,0 0,0-1,1 1,0-1,-1 1,1-1,1 0,-1 1,0-1,1 0,-1-1,1 1,0 0,0-1,0 1,0-1,1 0,-1 0,1-1,-1 1,1 0,-1-1,1 0,0 0,0 0,0-1,-1 1,1-1,0 0,0 0,0 0,0 0,0-1,1 0,11-1,0-1,0 0,0-1,-1-1,1 0,-1-2,11-5,14-12,-2-2,-1-2,-1-1,-2-1,-1-2,5-9,104-92,-142 133,1 0,-1 1,0-1,0 0,0 1,0-1,0 0,0 0,0 1,0-1,0 0,1 1,-1-1,0 0,0 0,0 1,0-1,1 0,-1 0,0 0,0 1,1-1,-1 0,0 0,0 0,1 0,-1 0,0 1,1-1,-1 0,0 0,1 0,-1 0,0 0,0 0,1 0,-1 0,0 0,1 0,-1 0,0 0,1 0,-1 0,0-1,0 1,1 0,-1 0,0 0,1 0,-1 0,0-1,0 1,1 0,-1 0,0 0,0-1,0 1,1 0,-1 0,0-1,0 1,0 0,0-1,-8 29,7-23,-92 279,6 134,82-387,-6 82,12-112,-1-1,1 1,-1-1,1 1,-1-1,1 1,-1-1,1 0,-1 1,1-1,-1 0,1 1,0-1,-1 0,1 0,0 0,-1 1,1-1,0 0,-1 0,1 0,0 0,-1 0,1 0,0 0,-1-1,1 1,-1 0,1 0,0 0,-1-1,1 1,0 0,-1-1,1 1,-1 0,1-1,-1 1,1-1,-1 1,1-1,-1 1,0-1,1 1,-1-1,0 1,1-1,-1 0,0 1,1-1,-1 1,0-1,0 0,0 1,0-1,0 0,0 1,0-1,0 0,0 1,0-1,0 0,0 1,0-1,-1 0,1 1,0-1,0 0,1-1,9-17</inkml:trace>
  <inkml:trace contextRef="#ctx0" brushRef="#br0" timeOffset="2">194 62,'-2'2,"0"-1,1 1,-1 0,0 0,1 0,-1 0,1 0,0 0,0 0,-1 1,1-1,1 0,-1 1,0-1,1 1,-1-1,1 0,0 1,-1-1,1 3,0-2,-12 388,-67 125,3-199,75-315,0 1,0 0,1-1,-1 1,1 0,-1 0,1 0,0 0,0-1,0 1,1 0,-1 0,1 0,-1-1,1 1,0 0,0-1,0 1,1 0,-1-1,0 0,1 1,0-1,-1 0,1 0,0 0,0 0,1 0,-1 0,0 0,0-1,1 1,-1-1,1 0,0 0,-1 1,1-2,2 2,166 31,60-5,-93-21,1-6,-1-6,1-6,-2-6,51-16,-73 15,131-18,2 11,203 6,-335 33,-115-15,1 0,-1 0,0 0,0 0,0 0,1 0,-1 0,0 0,0-1,-1 1,1 0,0-1,0 1,-1-1,1 1,0-1,-1 1,0-1,1 1,-1-1,0 1,0-1,0 1,0-1,0 0,0 1,0-1,0 1,-1-1,1 1,-1-1,1 1,-1-1,1 1,-1-1,0 1,0 0,0-1,-2-10,-5-83,4 0,6-54,0 27,15-262,-5 98,-11 281,-1-1,1 0,-1 1,0-1,-1 0,1 1,-1-1,0 0,-1 1,1-1,-1 1,0 0,-1 0,1-1,-1 1,0 1,0-1,-1 0,1 1,-1 0,0 0,0 0,-1 0,1 0,-1 1,1 0,-1 0,0 0,0 1,-1 0,0-1,-15 2,-1 1,0 0,0 1,0 2,1 0,-13 4,-68 9,-254 14,-211 0,203-31,279-11,74 9,0 0,0 1,-1 0,1 1,0 1,-1 0,1 0,0 1,0 0,-6 2,-137 43,14-17,-132-30,260 1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7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6201 0 0,'0'0'3065'0'0,"0"0"-722"0"0,0 0-262 0 0,0 0-154 0 0,0 0-330 0 0,0 0-295 0 0,0 0-276 0 0,0 0-210 0 0,0 0-96 0 0,0 0-145 0 0,0 0-109 0 0,0 0-72 0 0,-9 2-35 0 0,-79 23 783 0 0,80-22-1106 0 0,1 1 0 0 0,0 0 0 0 0,1 1 0 0 0,-1 0 0 0 0,1 0 0 0 0,-1 0 0 0 0,1 0 0 0 0,1 1 0 0 0,-1 0 0 0 0,1 1 0 0 0,0-1 0 0 0,1 1 0 0 0,-1 0 0 0 0,1 0 0 0 0,1 0 0 0 0,-1 1 0 0 0,1-1 0 0 0,1 1 0 0 0,-1 0-1 0 0,1-1 1 0 0,1 1 0 0 0,-1 0 0 0 0,1 7-36 0 0,1-10 10 0 0,-1 0 0 0 0,2 0 0 0 0,-1 0 0 0 0,0 0 0 0 0,1 0 0 0 0,0 0 1 0 0,0 0-1 0 0,1-1 0 0 0,0 1 0 0 0,-1 0 0 0 0,1 0 0 0 0,1-1 0 0 0,-1 0 0 0 0,1 1 0 0 0,0-1 0 0 0,0 0 0 0 0,0 0 0 0 0,0 0 0 0 0,1-1 0 0 0,-1 1 0 0 0,1-1 0 0 0,0 0 0 0 0,0 0 0 0 0,0 0 0 0 0,2 1-10 0 0,3 1 15 0 0,0 0 1 0 0,0-1-1 0 0,0 0 0 0 0,0 0 1 0 0,1-1-1 0 0,-1 0 0 0 0,1 0 0 0 0,0-2 1 0 0,0 1-1 0 0,0-1 0 0 0,0 0 1 0 0,0-1-1 0 0,0 0 0 0 0,0-1 1 0 0,0 0-1 0 0,0 0 0 0 0,9-3-15 0 0,25-24-1639 0 0,-31 15-1470 0 0,-3 2-3701 0 0,-2 4-4639 0 0</inkml:trace>
  <inkml:trace contextRef="#ctx0" brushRef="#br0" timeOffset="375.362">439 284 968 0 0,'0'0'3072'0'0,"0"0"40"0"0,0 0-129 0 0,0 0-395 0 0,0 0-461 0 0,0 0-397 0 0,0 0-334 0 0,33-3-267 0 0,104-11-207 0 0,-53-10 581 0 0,-66 13-1103 0 0,71-54 1465 0 0,-86 63-1813 0 0,0-1 0 0 0,0 0 1 0 0,-1-1-1 0 0,1 1 0 0 0,-1 0 0 0 0,0-1 1 0 0,0 1-1 0 0,0-1 0 0 0,-1 1 0 0 0,1-1 1 0 0,-1 0-1 0 0,0 0 0 0 0,0 0 0 0 0,0 0 1 0 0,-1 0-1 0 0,1 0 0 0 0,-1 0 0 0 0,0 0 1 0 0,0 0-1 0 0,0 0 0 0 0,-1 0 0 0 0,1 0 1 0 0,-1 0-1 0 0,0 0 0 0 0,0 1 0 0 0,-1-2-52 0 0,-2 1 6 0 0,1 0-1 0 0,-1 0 1 0 0,-1 1-1 0 0,1-1 0 0 0,0 1 1 0 0,-1 0-1 0 0,0 1 1 0 0,0-1-1 0 0,0 1 0 0 0,0 0 1 0 0,0 0-1 0 0,0 0 1 0 0,0 1-1 0 0,-1 0 0 0 0,1 0 1 0 0,0 0-1 0 0,-1 1 0 0 0,1-1 1 0 0,-1 1-1 0 0,1 1 1 0 0,-1-1-1 0 0,-1 1-5 0 0,-7 0-9 0 0,1 0 0 0 0,0 1-1 0 0,0 0 1 0 0,0 1 0 0 0,0 1-1 0 0,0 0 1 0 0,0 1 0 0 0,1 0 0 0 0,0 1-1 0 0,0 0 1 0 0,1 1 0 0 0,-1 0-1 0 0,0 1 10 0 0,6-3-4 0 0,0-1-1 0 0,1 1 0 0 0,-1 0 0 0 0,1 0 1 0 0,0 0-1 0 0,0 1 0 0 0,1 0 0 0 0,-1 0 1 0 0,1 0-1 0 0,1 0 0 0 0,-1 0 0 0 0,1 1 1 0 0,0 0-1 0 0,1 0 0 0 0,-1 0 0 0 0,1 0 1 0 0,1 0-1 0 0,-1 0 0 0 0,1 1 0 0 0,1-1 1 0 0,-1 0-1 0 0,1 1 0 0 0,0-1 0 0 0,2 6 5 0 0,2-4 5 0 0,1-1-1 0 0,0 1 0 0 0,1-1 1 0 0,0 0-1 0 0,0 0 0 0 0,1-1 1 0 0,0 1-1 0 0,0-2 0 0 0,1 1 1 0 0,0-1-1 0 0,0 0 0 0 0,0-1 0 0 0,1 0 1 0 0,0 0-1 0 0,0-1 0 0 0,0 0 1 0 0,1 0-1 0 0,-1-1 0 0 0,1 0 1 0 0,-1-1-1 0 0,11 1-4 0 0,172 34-129 0 0,-110-26-3217 0 0,-70-10-2192 0 0,-5-1-6224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 8402 0 0,'0'0'2251'0'0,"0"0"-387"0"0,0 0-269 0 0,0 0-70 0 0,0 0-80 0 0,0 0-115 0 0,0 0-190 0 0,0 0-249 0 0,0 0-237 0 0,0 0-173 0 0,0 0-112 0 0,0 0-55 0 0,0-3 1459 0 0,-13 135 887 0 0,-14 360-1187 0 0,23-348-1323 0 0,4-143-149 0 0,0-1 26 0 0,0 0-14 0 0,0 0-8 0 0,0 0-6 0 0,0 0 13 0 0,0-27-1819 0 0,8-10-1812 0 0,-4 27-288 0 0,0-1-3400 0 0,-4 4-4379 0 0</inkml:trace>
  <inkml:trace contextRef="#ctx0" brushRef="#br0" timeOffset="261.66">242 630 3721 0 0,'0'0'1481'0'0,"0"0"-147"0"0,0 0-132 0 0,0 0-18 0 0,0 0 36 0 0,0 0 4 0 0,0 0-99 0 0,0 0-148 0 0,0 0-179 0 0,0 0-169 0 0,0 0-46 0 0,0 0 0 0 0,0 0-26 0 0,3 23-29 0 0,10 71-84 0 0,-14-61 390 0 0,1-32-693 0 0,0-1-43 0 0,-17-12-1583 0 0,7-2-988 0 0,7 6-3069 0 0,1 1-3621 0 0</inkml:trace>
  <inkml:trace contextRef="#ctx0" brushRef="#br0" timeOffset="509.893">199 258 7354 0 0,'0'0'2552'0'0,"0"0"-645"0"0,0 0-416 0 0,0 0-69 0 0,0 0-126 0 0,0 0-265 0 0,0 0-372 0 0,0 0-418 0 0,0 0-288 0 0,0 0-85 0 0,0 0 8 0 0,0 0 32 0 0,-2 4-5 0 0,-1 29-809 0 0,8-21-1921 0 0,3 1-3347 0 0,-5-9-1380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4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43 8362 0 0,'0'0'2795'0'0,"0"0"-769"0"0,0 0-479 0 0,0 0-111 0 0,0 0-140 0 0,0 0-147 0 0,0 0-197 0 0,0 0-207 0 0,0 0-63 0 0,0 0 38 0 0,0 0 57 0 0,0 0 36 0 0,0 0-81 0 0,0 19-117 0 0,-12 126 756 0 0,16 104-67 0 0,4-92-1133 0 0,7-5-445 0 0,-13-152-23 0 0,-1 0-1 0 0,0 1 1 0 0,0-1-1 0 0,0 0 1 0 0,1 0 0 0 0,-1-1-1 0 0,0 1 1 0 0,0 0-1 0 0,0 0 1 0 0,0 0-1 0 0,1-1 1 0 0,-1 1-1 0 0,0-1 1 0 0,0 1 0 0 0,0-1-1 0 0,0 1 1 0 0,0-1-1 0 0,0 1 1 0 0,0-1-1 0 0,0 0 1 0 0,0 0 0 0 0,0 0-1 0 0,0 1 1 0 0,0-1-1 0 0,-1 0 1 0 0,1 0-1 0 0,0 0 1 0 0,-1 0-1 0 0,1 0 1 0 0,-1 0 0 0 0,1 0-1 0 0,0-1 298 0 0,-1 1-389 0 0,19-24-9685 0 0,-12 17 2836 0 0</inkml:trace>
  <inkml:trace contextRef="#ctx0" brushRef="#br0" timeOffset="474.12">357 400 2889 0 0,'0'0'2317'0'0,"0"0"-706"0"0,0 0-100 0 0,0 0 208 0 0,0 0 86 0 0,0 0-105 0 0,0 0-311 0 0,0 0-353 0 0,0 0-263 0 0,0 0-181 0 0,0 0-133 0 0,-19 32-108 0 0,-58 97-76 0 0,51-58 131 0 0,25-67-360 0 0,1 0-1 0 0,-1 0 0 0 0,1 0 0 0 0,0 0 1 0 0,0 0-1 0 0,0 0 0 0 0,0 0 0 0 0,1 0 1 0 0,-1 0-1 0 0,1 0 0 0 0,0 0 1 0 0,0-1-1 0 0,1 1 0 0 0,-1 0 0 0 0,1 0 1 0 0,0-1-1 0 0,0 1 0 0 0,0-1 0 0 0,0 0 1 0 0,1 1-1 0 0,-1-1 0 0 0,1 0 0 0 0,0 0 1 0 0,0-1-1 0 0,0 1 0 0 0,0-1 0 0 0,0 1 1 0 0,1-1-1 0 0,-1 0 0 0 0,1 0 1 0 0,0-1-1 0 0,-1 1 0 0 0,1-1 0 0 0,1 1-45 0 0,7 1 268 0 0,0 1 0 0 0,1-2-1 0 0,-1 0 1 0 0,1-1 0 0 0,-1 0-1 0 0,1 0 1 0 0,0-2-1 0 0,-1 1 1 0 0,1-2 0 0 0,0 1-1 0 0,-1-2 1 0 0,0 0 0 0 0,0 0-1 0 0,0-1 1 0 0,0-1 0 0 0,0 0-1 0 0,-1 0 1 0 0,0-2-1 0 0,9-5-267 0 0,-1-7 150 0 0,-1 0 0 0 0,0-1-1 0 0,-2-1 1 0 0,0-1 0 0 0,-2 0 0 0 0,0-1-1 0 0,-2-1 1 0 0,-1 0 0 0 0,0 0-1 0 0,-2-1 1 0 0,-1 0 0 0 0,-1-1-1 0 0,4-22-149 0 0,-4 22 28 0 0,-2 9-34 0 0,-1 0 1 0 0,-1 0-1 0 0,-1 0 0 0 0,0 0 1 0 0,-2-1-1 0 0,0 1 0 0 0,0 0 1 0 0,-2-1-1 0 0,0 1 0 0 0,-3-11 6 0 0,3 21-3 0 0,1 0-1 0 0,-1 0 1 0 0,-1 0-1 0 0,1 1 0 0 0,-1-1 1 0 0,-1 0-1 0 0,1 1 1 0 0,-1 0-1 0 0,0 0 1 0 0,0 0-1 0 0,-1 0 1 0 0,0 1-1 0 0,0 0 1 0 0,0 0-1 0 0,-1 0 0 0 0,1 0 1 0 0,-1 1-1 0 0,0 0 1 0 0,0 0-1 0 0,-1 1 1 0 0,1 0-1 0 0,-1 0 1 0 0,0 0-1 0 0,0 1 0 0 0,0 0 1 0 0,-3 0 3 0 0,3 0-2 0 0,0 1-1 0 0,0 0 1 0 0,-1 1 0 0 0,1 0-1 0 0,0 0 1 0 0,-1 0 0 0 0,1 1-1 0 0,0 0 1 0 0,0 0 0 0 0,0 1-1 0 0,-1 0 1 0 0,2 0 0 0 0,-1 1 0 0 0,0 0-1 0 0,0 0 1 0 0,1 1 0 0 0,0-1-1 0 0,0 1 1 0 0,0 1 0 0 0,0-1-1 0 0,0 1 1 0 0,1 0 0 0 0,0 0-1 0 0,0 1 1 0 0,0 0 0 0 0,1-1 0 0 0,0 1-1 0 0,0 1 1 0 0,1-1 0 0 0,-1 1-1 0 0,1-1 1 0 0,1 1 0 0 0,-1 0-1 0 0,1 0 1 0 0,0 0 0 0 0,1 0-1 0 0,-1 6 3 0 0,-1 9 8 0 0,1 0-1 0 0,1 1 0 0 0,1-1 0 0 0,1 1 0 0 0,1-1 0 0 0,1 0 0 0 0,1 1 0 0 0,0-1 0 0 0,2-1 0 0 0,1 1 0 0 0,0-1 0 0 0,2 0 0 0 0,2 2-7 0 0,1 6 31 0 0,2 0-1 0 0,0 0 0 0 0,2-2 0 0 0,2 0 0 0 0,0-1 0 0 0,1-1 0 0 0,2 0 0 0 0,6 4-30 0 0,-12-14-103 0 0,1 0 1 0 0,0-1 0 0 0,1-1 0 0 0,0-1 0 0 0,1 0 0 0 0,1-1 0 0 0,-1-1-1 0 0,2-1 1 0 0,-1-1 0 0 0,1 0 0 0 0,1-2 0 0 0,16 4 102 0 0,-13-9-3280 0 0,-15-1-5005 0 0,-5 0-4173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39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3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30 0 0 0,'0'0'181'0'0,"0"0"550"0"0,0 0 193 0 0,-1-4-25 0 0,-3-13-124 0 0,3 13-104 0 0,1 4-16 0 0,0 0 93 0 0,0 0 113 0 0,0 0 40 0 0,0 0-7 0 0,-3-3 15189 0 0,-2 2-15719 0 0,-10 4-312 0 0,0 0 0 0 0,0 1 0 0 0,1 1 1 0 0,-1 0-1 0 0,1 1 0 0 0,0 0 1 0 0,0 1-1 0 0,1 1 0 0 0,0 0 0 0 0,0 1 1 0 0,-7 7-53 0 0,14-11 39 0 0,-3-1 11 0 0,0 1-1 0 0,1 1 0 0 0,-1-1 0 0 0,1 1 0 0 0,1 1 0 0 0,-1-1 0 0 0,1 1 1 0 0,0 1-1 0 0,1-1 0 0 0,0 1 0 0 0,0 1 0 0 0,1-1 0 0 0,0 1 1 0 0,0-1-1 0 0,1 2 0 0 0,0-1 0 0 0,0 0 0 0 0,1 1 0 0 0,0-1 0 0 0,1 1 1 0 0,0 0-1 0 0,1 0 0 0 0,0 0 0 0 0,1 0 0 0 0,0 0 0 0 0,0 0 1 0 0,1 0-1 0 0,0 0 0 0 0,1 0 0 0 0,0-1 0 0 0,0 1 0 0 0,1 0 0 0 0,1-1 1 0 0,-1 0-1 0 0,3 3-49 0 0,0-3 71 0 0,1 0 0 0 0,0-1 0 0 0,0 1 0 0 0,1-1 0 0 0,0-1 0 0 0,0 0 0 0 0,1 0 0 0 0,0 0 0 0 0,0-1-1 0 0,1-1 1 0 0,0 0 0 0 0,0 0 0 0 0,0 0 0 0 0,0-2 0 0 0,1 1 0 0 0,-1-1 0 0 0,1-1 0 0 0,0 0 0 0 0,0 0 0 0 0,0-1 0 0 0,0 0 0 0 0,0-1 0 0 0,5-1-71 0 0,-11 1-74 0 0,0 0 1 0 0,-1 0-1 0 0,1-1 0 0 0,0 1 0 0 0,0-1 1 0 0,0 0-1 0 0,-1-1 0 0 0,1 1 0 0 0,0-1 1 0 0,-1 0-1 0 0,0 0 0 0 0,1 0 0 0 0,-1-1 1 0 0,0 0-1 0 0,0 0 0 0 0,0 0 0 0 0,-1 0 1 0 0,1 0-1 0 0,-1-1 0 0 0,0 1 1 0 0,0-1-1 0 0,0 0 0 0 0,0 0 0 0 0,0 0 1 0 0,-1 0-1 0 0,0-1 0 0 0,1-1 74 0 0,6-13-2704 0 0,-2 7-915 0 0,-2 0-4856 0 0,-2 4-3390 0 0</inkml:trace>
  <inkml:trace contextRef="#ctx0" brushRef="#br0" timeOffset="382.541">726 38 7842 0 0,'0'0'2084'0'0,"0"0"-426"0"0,0 0-105 0 0,0 0-76 0 0,0 0-109 0 0,0 0-213 0 0,0 0-256 0 0,0 0-135 0 0,0 0-108 0 0,0 0-77 0 0,0 0-63 0 0,0 0-72 0 0,0 0-57 0 0,-23 24-44 0 0,-69 75-45 0 0,50-34 173 0 0,39-59-424 0 0,0 0 0 0 0,1 1 0 0 0,0-1-1 0 0,1 1 1 0 0,-1 0 0 0 0,1-1 0 0 0,0 1-1 0 0,1 0 1 0 0,0 0 0 0 0,0 0 0 0 0,0-1 0 0 0,1 1-1 0 0,0 0 1 0 0,0 0 0 0 0,1-1 0 0 0,0 1 0 0 0,0-1-1 0 0,1 1 1 0 0,-1-1 0 0 0,1 0 0 0 0,1 0 0 0 0,-1 0-1 0 0,1 0 1 0 0,0-1 0 0 0,0 0 0 0 0,1 1 0 0 0,0-2-1 0 0,-1 1 1 0 0,2 0 0 0 0,-1-1 0 0 0,0 0-1 0 0,1 0 1 0 0,0-1 0 0 0,0 1 0 0 0,4 0-47 0 0,5 1 166 0 0,0 0-1 0 0,0-1 1 0 0,1-1 0 0 0,-1-1 0 0 0,1 0-1 0 0,0-1 1 0 0,-1-1 0 0 0,1-1 0 0 0,0 0 0 0 0,6-1-166 0 0,-12 0 92 0 0,0-1 0 0 0,0 0 0 0 0,-1 0 1 0 0,1-1-1 0 0,-1 0 0 0 0,0-1 0 0 0,0 0 1 0 0,-1 0-1 0 0,1-1 0 0 0,-1 0 1 0 0,0-1-1 0 0,-1 1 0 0 0,1-2 0 0 0,-2 1 1 0 0,1-1-1 0 0,-1 0 0 0 0,0 0 0 0 0,0-1 1 0 0,-1 1-1 0 0,0-1 0 0 0,3-9-92 0 0,-6 11 6 0 0,-1 0 1 0 0,1 0-1 0 0,-1 1 0 0 0,0-1 0 0 0,-1 0 0 0 0,0 0 0 0 0,0 0 0 0 0,0 0 0 0 0,-1 0 1 0 0,0 0-1 0 0,0 0 0 0 0,-1 0 0 0 0,0 0 0 0 0,0 1 0 0 0,-1-1 0 0 0,1 1 0 0 0,-1-1 1 0 0,-1 1-1 0 0,1 0 0 0 0,-1 0 0 0 0,0 1 0 0 0,-1-1 0 0 0,1 1 0 0 0,-1 0 1 0 0,0 0-1 0 0,-3-2-6 0 0,3 3-202 0 0,0 0 0 0 0,0 0 0 0 0,0 1 0 0 0,-1 0 0 0 0,1 0 0 0 0,-1 0 0 0 0,0 0 0 0 0,0 1 0 0 0,0 0 0 0 0,0 1 0 0 0,0-1 0 0 0,0 1 0 0 0,-1 0 0 0 0,1 0 0 0 0,0 1 0 0 0,-1 0 0 0 0,1 0 0 0 0,0 1 0 0 0,-1 0 202 0 0,-25 11-3800 0 0,14 0-2463 0 0,12-9 3089 0 0,-7 5-7638 0 0</inkml:trace>
  <inkml:trace contextRef="#ctx0" brushRef="#br0" timeOffset="1001.122">1190 82 3177 0 0,'0'0'2778'0'0,"0"0"-318"0"0,0 0-215 0 0,0 0-134 0 0,0 0-364 0 0,0 0-412 0 0,0 0-362 0 0,0 0-247 0 0,0 0-133 0 0,0 0-66 0 0,0 0-34 0 0,0 0-35 0 0,0 0-35 0 0,-6 23-33 0 0,-16 71-7 0 0,21-91-312 0 0,0 1 0 0 0,0 0 0 0 0,0 0 0 0 0,0 0 0 0 0,1 1 0 0 0,-1-1 0 0 0,1 0 0 0 0,0 0 1 0 0,0 0-1 0 0,1 0 0 0 0,-1 0 0 0 0,1 0 0 0 0,0 0 0 0 0,0 0 0 0 0,0 0 0 0 0,1 0 0 0 0,-1 0 0 0 0,1-1 0 0 0,0 1 0 0 0,0 0 0 0 0,0-1 0 0 0,1 0 0 0 0,-1 1 0 0 0,1-1 0 0 0,0 0 0 0 0,0 0 0 0 0,0-1 0 0 0,0 1 0 0 0,1 0-71 0 0,2 3 141 0 0,3-1 48 0 0,1 1 0 0 0,0-1 1 0 0,0-1-1 0 0,0 0 0 0 0,0 0 1 0 0,1-1-1 0 0,-1 0 1 0 0,1-1-1 0 0,0-1 0 0 0,0 1 1 0 0,0-1-1 0 0,0-1 0 0 0,0 0 1 0 0,0-1-1 0 0,-1 0 1 0 0,8-2-190 0 0,-6 2 112 0 0,1-1 0 0 0,0 0 1 0 0,-1-1-1 0 0,0 0 0 0 0,1-1 1 0 0,-1-1-1 0 0,0 0 0 0 0,-1 0 1 0 0,0-1-1 0 0,1-1 1 0 0,-2 0-1 0 0,8-5-112 0 0,-13 7-51 0 0,-1-1 1 0 0,1 1 0 0 0,-1-1-1 0 0,0 0 1 0 0,-1 1-1 0 0,1-2 1 0 0,-1 1 0 0 0,0 0-1 0 0,-1-1 1 0 0,0 1-1 0 0,0-1 1 0 0,0 0-1 0 0,-1 0 1 0 0,1 1 0 0 0,-2-1-1 0 0,1-7 51 0 0,-2-13-4418 0 0,-3 2-3991 0 0,1 13-3555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6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25 0 0 0,'0'0'1310'0'0,"0"0"17"0"0,0 0 130 0 0,0 0 176 0 0,0 0 279 0 0,0 0 92 0 0,0 0-118 0 0,0 0-244 0 0,0 0-317 0 0,0 0-296 0 0,0 0-232 0 0,-7-4-153 0 0,3 2-583 0 0,1-1 32 0 0,0 1-1 0 0,0 0 0 0 0,0 1 1 0 0,0-1-1 0 0,0 1 0 0 0,-1-1 0 0 0,1 1 1 0 0,-1 0-1 0 0,1 0 0 0 0,-1 0 1 0 0,1 1-1 0 0,-1-1 0 0 0,1 1 1 0 0,-1 0-1 0 0,0 0 0 0 0,1 0 0 0 0,-1 1 1 0 0,0-1-1 0 0,1 1 0 0 0,-1 0-92 0 0,-32 12 644 0 0,1 2-1 0 0,1 2 1 0 0,1 1-1 0 0,0 2 1 0 0,1 1-1 0 0,-5 6-643 0 0,36-26 15 0 0,-1 0-1 0 0,1-1 1 0 0,0 1-1 0 0,0 0 0 0 0,0 0 1 0 0,-1 0-1 0 0,1 1 1 0 0,0-1-1 0 0,1 0 1 0 0,-1 0-1 0 0,0 0 1 0 0,0 1-1 0 0,0-1 1 0 0,1 0-1 0 0,-1 1 0 0 0,1-1 1 0 0,-1 1-1 0 0,1-1 1 0 0,-1 1-1 0 0,1-1 1 0 0,0 1-1 0 0,0-1 1 0 0,0 1-1 0 0,0-1 1 0 0,0 1-1 0 0,0-1 0 0 0,0 1 1 0 0,0-1-1 0 0,1 1 1 0 0,-1-1-1 0 0,1 1 1 0 0,-1-1-1 0 0,1 1 1 0 0,-1-1-1 0 0,1 0 1 0 0,0 1-1 0 0,0-1 0 0 0,0 0 1 0 0,0 0-1 0 0,0 0 1 0 0,0 1-1 0 0,0-1 1 0 0,1 0-15 0 0,61 41 446 0 0,-49-34-292 0 0,151 55 522 0 0,-158-61-642 0 0,1 0 0 0 0,-1 0 0 0 0,1 1 0 0 0,-1 0 0 0 0,0 0 1 0 0,0 1-1 0 0,0 0 0 0 0,-1 0 0 0 0,0 1 0 0 0,1 0 0 0 0,-1 0 0 0 0,-1 0 0 0 0,1 1 0 0 0,-1 0 0 0 0,0 0 1 0 0,0 0-1 0 0,-1 0 0 0 0,0 1 0 0 0,0 0 0 0 0,0 0 0 0 0,-1 0 0 0 0,0 0 0 0 0,-1 1 0 0 0,1-1 0 0 0,-1 1 1 0 0,-1-1-1 0 0,0 1 0 0 0,0 0-34 0 0,-3 2 48 0 0,-1-1-1 0 0,-1 1 1 0 0,0-1 0 0 0,0 0 0 0 0,-1 0-1 0 0,0 0 1 0 0,0-1 0 0 0,-1 0 0 0 0,0 0-1 0 0,-1 0 1 0 0,0-1 0 0 0,0 0 0 0 0,0 0-1 0 0,-1 0 1 0 0,0-1 0 0 0,0-1 0 0 0,-1 1-1 0 0,1-1 1 0 0,-1-1 0 0 0,-1 1 0 0 0,1-2-1 0 0,0 1 1 0 0,-1-1 0 0 0,0-1 0 0 0,0 0-1 0 0,0 0-47 0 0,-4 2-17 0 0,-1-1-1 0 0,1 0 0 0 0,-1-1 1 0 0,0-1-1 0 0,1 0 0 0 0,-1-1 1 0 0,0-1-1 0 0,-3 0 18 0 0,17 0-89 0 0,0 1-1 0 0,0 0 1 0 0,-1 0-1 0 0,1-1 1 0 0,0 1 0 0 0,0-1-1 0 0,0 0 1 0 0,0 1-1 0 0,0-1 1 0 0,0 0 0 0 0,0 1-1 0 0,0-1 1 0 0,0 0-1 0 0,0 0 1 0 0,0 0 0 0 0,1 0-1 0 0,-1 0 1 0 0,0 0 0 0 0,1 0-1 0 0,-1 0 1 0 0,0 0-1 0 0,1 0 1 0 0,-1 0 0 0 0,1 0-1 0 0,0 0 1 0 0,-1-1-1 0 0,1 1 1 0 0,0 0 0 0 0,0 0-1 0 0,0 0 1 0 0,0-1-1 0 0,0 1 1 0 0,0 0 0 0 0,0 0-1 0 0,0-1 1 0 0,0 1-1 0 0,0 0 1 0 0,1 0 0 0 0,-1 0-1 0 0,1 0 1 0 0,-1-1-1 0 0,1 1 1 0 0,-1 0 0 0 0,1 0-1 0 0,-1 0 1 0 0,1 0-1 0 0,0 0 1 0 0,0 0 0 0 0,0 0-1 0 0,-1 0 1 0 0,1 1-1 0 0,0-1 1 0 0,0 0 0 0 0,0 0-1 0 0,0 1 1 0 0,0-1-1 0 0,0 1 1 0 0,1-1 0 0 0,-1 1-1 0 0,0-1 1 0 0,0 1 0 0 0,0-1 89 0 0,31-26-7593 0 0,-20 18-2470 0 0</inkml:trace>
  <inkml:trace contextRef="#ctx0" brushRef="#br0" timeOffset="1281.688">1003 161 8002 0 0,'0'0'2190'0'0,"0"0"-407"0"0,0 0-140 0 0,0 0 5 0 0,0 0-68 0 0,0 0-207 0 0,0 0-281 0 0,0 0-255 0 0,0 0-163 0 0,0 0-129 0 0,0 0-71 0 0,0 0-4 0 0,-26 9-16 0 0,-82 27-13 0 0,37 3 378 0 0,59-26-655 0 0,4-4-109 0 0,-1 1 0 0 0,1 0 0 0 0,1 0 0 0 0,0 1 0 0 0,1 0-1 0 0,0 0 1 0 0,0 1 0 0 0,1 0 0 0 0,1 0 0 0 0,0 0 0 0 0,1 0 0 0 0,0 1 0 0 0,1-1-1 0 0,0 1 1 0 0,1 0 0 0 0,0 0 0 0 0,1-1 0 0 0,1 1 0 0 0,0 0 0 0 0,1 5-55 0 0,0-13 43 0 0,1-1-1 0 0,-1 1 1 0 0,1-1 0 0 0,-1 0 0 0 0,1 0 0 0 0,1 0 0 0 0,-1 0 0 0 0,0-1 0 0 0,1 0-1 0 0,0 1 1 0 0,0-1 0 0 0,0 0 0 0 0,0-1 0 0 0,0 1 0 0 0,1-1 0 0 0,-1 0-1 0 0,1 0 1 0 0,-1 0 0 0 0,1 0 0 0 0,0-1 0 0 0,0 0 0 0 0,-1 0 0 0 0,1 0 0 0 0,0-1-1 0 0,0 0 1 0 0,0 0 0 0 0,0 0 0 0 0,0 0 0 0 0,0-1 0 0 0,0 0 0 0 0,0 0-1 0 0,0 0 1 0 0,-1 0 0 0 0,1-1 0 0 0,0 0 0 0 0,-1 0 0 0 0,1 0 0 0 0,-1-1 0 0 0,0 1-1 0 0,0-1 1 0 0,0 0 0 0 0,1-1-43 0 0,17-13 127 0 0,-1-1 1 0 0,-1-1-1 0 0,0-1 0 0 0,-2-1 0 0 0,0 0 1 0 0,-1-1-1 0 0,10-20-127 0 0,17-27 187 0 0,-42 68-194 0 0,-2 1-26 0 0,0 0 6 0 0,0 0-36 0 0,7 41-83 0 0,-5-32 86 0 0,0 1 0 0 0,1-1 1 0 0,0 0-1 0 0,1 0 0 0 0,0 0 1 0 0,0-1-1 0 0,1 1 0 0 0,0-1 1 0 0,0 0-1 0 0,1-1 1 0 0,0 1-1 0 0,1-1 0 0 0,-1 0 1 0 0,1 0-1 0 0,1-1 0 0 0,-1 0 1 0 0,1 0-1 0 0,1 0 60 0 0,-3-5-236 0 0,-1-1 0 0 0,0 1 0 0 0,1-1 0 0 0,-1 0 0 0 0,0 0 0 0 0,1-1 0 0 0,-1 0 0 0 0,0 0 1 0 0,1 0-1 0 0,-1 0 0 0 0,0-1 0 0 0,0 0 0 0 0,0 0 0 0 0,0 0 0 0 0,0-1 0 0 0,-1 1 0 0 0,1-1 0 0 0,-1 0 0 0 0,0-1 0 0 0,0 1 0 0 0,0-1 0 0 0,0 1 0 0 0,0-1 0 0 0,-1-1 0 0 0,0 1 0 0 0,1 0 0 0 0,-2-1 1 0 0,1 1-1 0 0,0-1 0 0 0,-1 0 0 0 0,0-1 236 0 0,7-6-234 0 0,132-171-418 0 0,-84 88 2105 0 0,-85 152 2937 0 0,22-42-4302 0 0,1 1-1 0 0,1-1 1 0 0,0 1 0 0 0,1 0-1 0 0,0-1 1 0 0,1 1 0 0 0,1 1-1 0 0,1-1 1 0 0,0 0 0 0 0,2 10-88 0 0,0-20 22 0 0,0-1 0 0 0,0 0 0 0 0,1 0 0 0 0,-1 0 0 0 0,1 0 1 0 0,1 0-1 0 0,-1 0 0 0 0,1-1 0 0 0,-1 1 0 0 0,1-1 0 0 0,0 0 1 0 0,1 0-1 0 0,-1-1 0 0 0,1 1 0 0 0,0-1 0 0 0,-1 0 0 0 0,1 0 0 0 0,1-1 1 0 0,-1 1-1 0 0,0-1 0 0 0,1 0 0 0 0,-1-1 0 0 0,1 1 0 0 0,-1-1 0 0 0,1 0 1 0 0,0-1-1 0 0,-1 1 0 0 0,6-1-22 0 0,-1-1 59 0 0,-1 0 0 0 0,1 0 0 0 0,0-1 0 0 0,-1 0 0 0 0,1-1 1 0 0,-1 0-1 0 0,0 0 0 0 0,0-1 0 0 0,0 0 0 0 0,-1-1 0 0 0,1 0 0 0 0,-1 0 0 0 0,0-1 1 0 0,0 0-1 0 0,-1 0 0 0 0,0-1 0 0 0,0 0 0 0 0,5-7-59 0 0,0 1 59 0 0,0 0 1 0 0,-1-1-1 0 0,0 0 0 0 0,-1-1 0 0 0,-1 0 1 0 0,0 0-1 0 0,-1-1 0 0 0,-1 0 0 0 0,-1-1 1 0 0,0 0-1 0 0,-1 0 0 0 0,0 0 0 0 0,-2 0 1 0 0,1-6-60 0 0,1-17 444 0 0,-5 39-372 0 0,0 1-10 0 0,0 0-11 0 0,0 0-6 0 0,0 0-11 0 0,0 0-10 0 0,0 0-7 0 0,0 0-1 0 0,0 0 0 0 0,0 0-1 0 0,0 0-5 0 0,0 0 5 0 0,0 0 1 0 0,0 0 0 0 0,0 0 3 0 0,1 27 1053 0 0,51 178-873 0 0,-34-105-210 0 0,-4 1 0 0 0,-5 0 1 0 0,-4 101 10 0 0,-6-165 6 0 0,-3 1 0 0 0,-1-1 0 0 0,-1-1 1 0 0,-2 1-1 0 0,-2-1 0 0 0,-6 11-6 0 0,14-37-4 0 0,-1 0 0 0 0,0 0 0 0 0,-1-1 0 0 0,0 1 1 0 0,0-1-1 0 0,-1 0 0 0 0,0 0 0 0 0,-1-1 0 0 0,0 0 0 0 0,0 0 0 0 0,-1 0 0 0 0,0 0 0 0 0,0-1 0 0 0,-1-1 0 0 0,0 1 1 0 0,0-1-1 0 0,-1 0 0 0 0,1-1 0 0 0,-1 0 0 0 0,0 0 0 0 0,-1-1 0 0 0,1-1 0 0 0,-1 1 0 0 0,0-1 0 0 0,0-1 0 0 0,0 0 1 0 0,0 0-1 0 0,0-1 0 0 0,-7 0 4 0 0,14-3-3 0 0,-1-1 0 0 0,0 0 0 0 0,1 1 0 0 0,0-1 0 0 0,-1 0 0 0 0,1-1 0 0 0,0 1 0 0 0,1 0 0 0 0,-1-1 0 0 0,0 0 0 0 0,1 0 0 0 0,0 0 0 0 0,0 0 0 0 0,0 0 0 0 0,1 0 0 0 0,-1 0 0 0 0,1 0 0 0 0,0-1 0 0 0,0 1 0 0 0,1 0 0 0 0,-1-1 0 0 0,1 1 0 0 0,0-1 0 0 0,0 1 0 0 0,0-1 0 0 0,1 1 0 0 0,-1-1 0 0 0,2-1 3 0 0,-2-3-2 0 0,-1-23-18 0 0,2 0-1 0 0,1 0 1 0 0,2 0-1 0 0,1 0 1 0 0,1 1-1 0 0,2 0 1 0 0,1 0-1 0 0,2 0 1 0 0,0 2-1 0 0,2-1 0 0 0,2 2 1 0 0,0-1-1 0 0,2 2 1 0 0,1 1-1 0 0,7-8 21 0 0,41-31-940 0 0,-46 56-1006 0 0,-5 8-4951 0 0,-12 1-3048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00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85 0 0 0,'0'0'336'0'0,"0"0"302"0"0,0 0 122 0 0,0 0 1 0 0,0 0-15 0 0,0 0-39 0 0,12 3 9792 0 0,-9-2-1810 0 0,-4 18-8095 0 0,11 54 99 0 0,-4 4-133 0 0,-4 41 184 0 0,1-59-396 0 0,8 33 99 0 0,-10-93 843 0 0,-1 0-3514 0 0,1-4-13038 0 0,-1 4 4936 0 0</inkml:trace>
  <inkml:trace contextRef="#ctx0" brushRef="#br0" timeOffset="1014.049">279 792 0 0 0,'0'0'543'0'0,"0"0"658"0"0,0 0 381 0 0,0 0 80 0 0,0 0-2 0 0,0 0-112 0 0,0 0-199 0 0,0 0-54 0 0,0 0-6 0 0,0 0 34 0 0,0 0 20 0 0,0 0-125 0 0,0-6-218 0 0,1-12 1119 0 0,-2 38 2330 0 0,-10 54-3906 0 0,22 58-403 0 0,26-66-73 0 0,-34-66-13 0 0,0-1 0 0 0,-1 0 0 0 0,1 1 0 0 0,0-1 0 0 0,-1 0 1 0 0,1 0-1 0 0,0 0 0 0 0,-1 0 0 0 0,0-1 0 0 0,1 1 0 0 0,-1-1 1 0 0,0 0-1 0 0,1 1 0 0 0,-1-1 0 0 0,0 0 0 0 0,0 0 0 0 0,-1 0 1 0 0,1-1-1 0 0,0 1 0 0 0,-1 0 0 0 0,1-1 0 0 0,-1 1 0 0 0,0-1 1 0 0,0 1-1 0 0,1-3-54 0 0,5-5 68 0 0,65-141 235 0 0,-42 75-215 0 0,-1 14-54 0 0,-24 123-290 0 0,54 234 321 0 0,-57-281-61 0 0,0 1 0 0 0,-1 0 1 0 0,-1-1-1 0 0,0 1 0 0 0,-1 0 0 0 0,0 0 0 0 0,-2-1 1 0 0,1 1-1 0 0,-2-1 0 0 0,0 0 0 0 0,-1 0 0 0 0,0 0 1 0 0,-4 7-5 0 0,8-19 0 0 0,0 0 0 0 0,0 1-1 0 0,-1-1 1 0 0,1 0 0 0 0,0 0 0 0 0,-1 0 0 0 0,1 0 0 0 0,-1 0 0 0 0,0-1 0 0 0,1 1 0 0 0,-1 0 0 0 0,0-1 0 0 0,0 1 0 0 0,0-1 0 0 0,0 0 0 0 0,-1 1 0 0 0,1-1 0 0 0,0 0 0 0 0,0 0 0 0 0,-1-1 0 0 0,1 1 0 0 0,0 0 0 0 0,-1-1 0 0 0,1 1 0 0 0,-1-1 0 0 0,1 0 0 0 0,-1 0 0 0 0,1 0 0 0 0,-1 0 0 0 0,1 0 0 0 0,-1-1 0 0 0,1 1 0 0 0,0-1 0 0 0,-1 0 0 0 0,1 1 0 0 0,0-1 0 0 0,-1 0 0 0 0,1 0-1 0 0,0-1 1 0 0,0 1 0 0 0,0 0 0 0 0,0-1 0 0 0,0 1 0 0 0,0-1 0 0 0,0 0 0 0 0,0 1 0 0 0,0-2 0 0 0,-2-6-159 0 0,1-1-1 0 0,0 1 0 0 0,0-1 1 0 0,1 0-1 0 0,0 1 1 0 0,1-1-1 0 0,0 0 0 0 0,1 0 1 0 0,0 0-1 0 0,1-10 160 0 0,3-4-4637 0 0,4 2-4085 0 0,-5 15-2363 0 0</inkml:trace>
  <inkml:trace contextRef="#ctx0" brushRef="#br0" timeOffset="1383.28">752 924 12827 0 0,'0'0'2110'0'0,"0"0"-802"0"0,0 0-401 0 0,0 0-4 0 0,0 0 155 0 0,0 0 64 0 0,0 0-115 0 0,0 0-176 0 0,0 0-219 0 0,0 0-119 0 0,0 0-70 0 0,0 0-68 0 0,0 0-63 0 0,1 25-69 0 0,2 116 62 0 0,-13-64-157 0 0,5-74-1104 0 0,4-2-2927 0 0,0-1-3731 0 0,1 0-3889 0 0</inkml:trace>
  <inkml:trace contextRef="#ctx0" brushRef="#br0" timeOffset="1940.793">791 398 2905 0 0,'0'0'5475'0'0,"0"0"-2651"0"0,0 0-941 0 0,0 0-124 0 0,0 0-59 0 0,0 0-167 0 0,0 0-351 0 0,0 0-419 0 0,0 0-273 0 0,0 0-122 0 0,0 0-25 0 0,0 0 7 0 0,-6 11-23 0 0,-44 89 637 0 0,22-53-292 0 0,71-135 894 0 0,-35 69-1390 0 0,-14 24 44 0 0,-26 41-260 0 0,-32 70-133 0 0,60-104-491 0 0,-6 25-268 0 0,8-24-2851 0 0,2 1-3662 0 0,0-10-4330 0 0</inkml:trace>
  <inkml:trace contextRef="#ctx0" brushRef="#br0" timeOffset="3288.775">146 1245 0 0 0,'0'0'719'0'0,"0"0"198"0"0,0 0 122 0 0,0 0 137 0 0,0 0 130 0 0,0 0 170 0 0,0 0 202 0 0,0 0 81 0 0,3-3-70 0 0,0-2-891 0 0,9-11 1640 0 0,-8 17 7687 0 0,0 446-8031 0 0,-2-212-1979 0 0,-8-188-123 0 0,-8 34 117 0 0,12-55-48 0 0,2-26-69 0 0,0 0 12 0 0,0 7 19 0 0,0 19 259 0 0,0-25-4689 0 0,0-6-4783 0 0,0 2-2701 0 0</inkml:trace>
  <inkml:trace contextRef="#ctx0" brushRef="#br0" timeOffset="4666.222">163 19 0 0 0,'0'0'311'0'0,"0"0"512"0"0,0 0 165 0 0,0 0 92 0 0,0 0 114 0 0,0 0 117 0 0,0 0-17 0 0,0 0-77 0 0,0 0-68 0 0,0 0-99 0 0,0-4-106 0 0,0-8-104 0 0,0 9-90 0 0,0 3-35 0 0,2 2 7059 0 0,-3 1-6357 0 0,-70 47-890 0 0,-21-1 214 0 0,164-20 235 0 0,222-22 25 0 0,-294-7-983 0 0,0 0 17 0 0,0 0 22 0 0,0 0 7 0 0,0 0 24 0 0,0 0 6 0 0,0 0 15 0 0,0 0 7 0 0,0 0-9 0 0,0 0-9 0 0,0 0-18 0 0,0 0 3 0 0,0 0-8 0 0,0 0-1 0 0,0 0 5 0 0,0 0-21 0 0,0 0-1 0 0,0 0-10 0 0,0 0 6 0 0,0 0 4 0 0,0 0 3 0 0,0 0-14 0 0,0 0-25 0 0,0 0-6 0 0,0 0-5 0 0,0 0 5 0 0,0 0 5 0 0,0 0 11 0 0,-16-1 513 0 0,5-4-543 0 0,-7-2 12 0 0,1-1 1 0 0,0 0-1 0 0,0-1 0 0 0,0-1 0 0 0,2-1 0 0 0,-1 0 0 0 0,1-1 0 0 0,-8-9-13 0 0,3-4-198 0 0,20 24-14 0 0,6-6-6159 0 0,2 6-1504 0 0,-2-2-4640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0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229 741 0 0 0,'0'0'376'0'0,"0"0"976"0"0,0 0 334 0 0,0 0 132 0 0,0 0 0 0 0,0 0-145 0 0,0 0-234 0 0,0 0-169 0 0,0 0-133 0 0,0 0-18 0 0,0 0 24 0 0,-5 0 5404 0 0,-22 77-5197 0 0,21-58-1327 0 0,1 1 1 0 0,1 0 0 0 0,1 0 0 0 0,1 0 0 0 0,1 0 0 0 0,0 0 0 0 0,2 10-24 0 0,-1-30-1 0 0,0 2 25 0 0,1 0 1 0 0,-1 0-1 0 0,1 0 0 0 0,-1-1 0 0 0,1 1 1 0 0,0 0-1 0 0,-1-1 0 0 0,1 1 0 0 0,0-1 1 0 0,0 1-1 0 0,0-1 0 0 0,1 1 0 0 0,-1-1 1 0 0,0 0-1 0 0,0 1 0 0 0,1-1 0 0 0,-1 0 1 0 0,1 0-1 0 0,-1 0 0 0 0,1 0 0 0 0,-1 0 1 0 0,1 0-1 0 0,0-1 0 0 0,-1 1 0 0 0,1 0 1 0 0,0-1-1 0 0,0 1 0 0 0,0-1 0 0 0,-1 0 1 0 0,1 0-1 0 0,0 0 0 0 0,0 1 0 0 0,0-2 1 0 0,-1 1-1 0 0,1 0 0 0 0,0 0 0 0 0,0-1 1 0 0,0 1-1 0 0,-1-1 0 0 0,1 1 0 0 0,0-1 1 0 0,-1 0-1 0 0,1 1 0 0 0,1-2-24 0 0,22-21 160 0 0,-1 0 0 0 0,-1-2-1 0 0,-2 0 1 0 0,0-2 0 0 0,-2 0-1 0 0,0-2 1 0 0,-2 0 0 0 0,10-24-160 0 0,4-46 792 0 0,-31 98-692 0 0,0 1-17 0 0,-39 47 30 0 0,33-32-109 0 0,0-1-1 0 0,1 1 1 0 0,1 0 0 0 0,1 0-1 0 0,0 1 1 0 0,1-1 0 0 0,0 1 0 0 0,2-1-1 0 0,0 1 1 0 0,0 0 0 0 0,2-1-1 0 0,-1 1 1 0 0,5 14-4 0 0,19 64-63 0 0,-17-68 47 0 0,0 0-1 0 0,-2 1 1 0 0,-1 0-1 0 0,-2 1 1 0 0,1 17 16 0 0,-3-34-14 0 0,0 1 0 0 0,-1 0 0 0 0,-1-1 0 0 0,1 1 0 0 0,-2 0 0 0 0,0-1 0 0 0,0 1 0 0 0,-1-1 0 0 0,-1 0 0 0 0,0 1 0 0 0,0-2 0 0 0,-1 1 0 0 0,0 0 0 0 0,-1-1 0 0 0,0 0 0 0 0,-1-1 0 0 0,0 1 0 0 0,0-1 0 0 0,-1 0 0 0 0,0-1 0 0 0,-1 0 0 0 0,-3 2 14 0 0,11-9-5 0 0,-1 1 1 0 0,0-1-1 0 0,1 0 1 0 0,-1 0-1 0 0,0 0 1 0 0,1 0 0 0 0,-1-1-1 0 0,0 1 1 0 0,0 0-1 0 0,0-1 1 0 0,0 1 0 0 0,0-1-1 0 0,0 0 1 0 0,1 1-1 0 0,-1-1 1 0 0,0 0 0 0 0,0 0-1 0 0,0 0 1 0 0,0-1-1 0 0,0 1 1 0 0,0 0 0 0 0,0-1-1 0 0,0 1 1 0 0,0-1-1 0 0,0 0 1 0 0,1 0-1 0 0,-1 1 1 0 0,0-1 0 0 0,1 0-1 0 0,-1-1 1 0 0,0 1-1 0 0,1 0 1 0 0,-1 0 0 0 0,1-1-1 0 0,0 1 1 0 0,-1 0-1 0 0,1-1 1 0 0,0 0 0 0 0,0 1-1 0 0,0-1 1 0 0,0 0-1 0 0,0 1 1 0 0,0-1-1 0 0,1 0 1 0 0,-1 0 0 0 0,0 0-1 0 0,1 0 1 0 0,0 0-1 0 0,-1-1 5 0 0,1-7-34 0 0,-1 0 0 0 0,2 1-1 0 0,-1-1 1 0 0,2 0-1 0 0,-1 0 1 0 0,1 1 0 0 0,1-1-1 0 0,-1 1 1 0 0,2-1-1 0 0,1-3 35 0 0,0 4-585 0 0,21-42-131 0 0,-16 34-2700 0 0,1 2-3857 0 0,-6 7-4314 0 0</inkml:trace>
  <inkml:trace contextRef="#ctx0" brushRef="#br0" timeOffset="466.355">563 976 9066 0 0,'0'0'2819'0'0,"0"0"-889"0"0,0 0-492 0 0,0 0-150 0 0,0 0-135 0 0,0 0-192 0 0,0 0-288 0 0,0 0-235 0 0,0 0-60 0 0,0 0 58 0 0,0 0 78 0 0,0 0 18 0 0,0 0-13 0 0,8 0-20 0 0,118-3 2320 0 0,-124 5-2792 0 0,-1 0-1 0 0,0 0 1 0 0,0 0 0 0 0,0 0 0 0 0,0 1 0 0 0,0-1 0 0 0,0 0 0 0 0,-1 1-1 0 0,1-1 1 0 0,-1 0 0 0 0,1 1 0 0 0,-1-1 0 0 0,0 1 0 0 0,0-1 0 0 0,0 1-1 0 0,-1-1 1 0 0,1 0 0 0 0,0 1 0 0 0,-1-1 0 0 0,0 1 0 0 0,1-1 0 0 0,-2 2-27 0 0,-111 151 549 0 0,113-155-546 0 0,-1 1-1 0 0,0 0 1 0 0,1 0-1 0 0,-1 0 1 0 0,1 0-1 0 0,0 0 1 0 0,-1 0-1 0 0,1 0 1 0 0,0 0-1 0 0,-1 0 1 0 0,1 0-1 0 0,0 0 1 0 0,0 0 0 0 0,0 0-1 0 0,0 1 1 0 0,0-1-1 0 0,0 0 1 0 0,0 0-1 0 0,0 0 1 0 0,1 0-1 0 0,-1 0 1 0 0,0 0-1 0 0,1 0 1 0 0,-1 0-1 0 0,1 0 1 0 0,-1 0 0 0 0,1 0-1 0 0,-1 0 1 0 0,1 0-1 0 0,0-1 1 0 0,-1 1-1 0 0,1 0 1 0 0,0 0-1 0 0,0-1 1 0 0,-1 1-1 0 0,1 0 1 0 0,0-1 0 0 0,0 1-1 0 0,0-1 1 0 0,0 1-1 0 0,0-1 1 0 0,0 1-1 0 0,0-1 1 0 0,0 0-1 0 0,0 1 1 0 0,0-1-1 0 0,0 0 1 0 0,0 0-3 0 0,58 5 331 0 0,-50-5-267 0 0,2-22-1743 0 0,-8 11-2336 0 0,-2 3-4576 0 0,-1 5-3124 0 0</inkml:trace>
  <inkml:trace contextRef="#ctx0" brushRef="#br0" timeOffset="836.243">936 269 7930 0 0,'0'0'2796'0'0,"0"0"-433"0"0,0 0-243 0 0,0 0-125 0 0,0 0-259 0 0,0 0-337 0 0,0 0-371 0 0,0 0-305 0 0,0 0-181 0 0,0 0-116 0 0,0 0-31 0 0,0 0 0 0 0,0 0 10 0 0,-10 18-3 0 0,-57 107 563 0 0,28-10-107 0 0,57-134-614 0 0,9-27-107 0 0,-24 23-3011 0 0,-3 23-315 0 0,0 0-4117 0 0,-2 0-4912 0 0</inkml:trace>
  <inkml:trace contextRef="#ctx0" brushRef="#br0" timeOffset="1922.972">224 82 0 0 0,'0'0'903'0'0,"0"0"140"0"0,0 0-6 0 0,0 0 69 0 0,0 0 125 0 0,0 0 84 0 0,0 0 6 0 0,0 0-62 0 0,0 0-68 0 0,0 0-67 0 0,0 0-53 0 0,0 0-62 0 0,11 4 5735 0 0,-11 31-4450 0 0,-7 103-301 0 0,3 68-1582 0 0,15-49-407 0 0,-11-156-75 0 0,0-1-21 0 0,0 0-10 0 0,0 0-36 0 0,0 0-47 0 0,0 0-70 0 0,0 0-145 0 0,-9-19-5428 0 0,1 2-3847 0 0,3 12 1365 0 0</inkml:trace>
  <inkml:trace contextRef="#ctx0" brushRef="#br0" timeOffset="2653.235">218 26 24 0 0,'0'0'1312'0'0,"0"0"-5"0"0,0 0 126 0 0,0 0 122 0 0,0 0-54 0 0,0 0-207 0 0,0 0-278 0 0,0 0-250 0 0,0 0-77 0 0,0 0 67 0 0,0 0 103 0 0,0 0 75 0 0,0 0 14 0 0,-2 0-452 0 0,-7 1 8326 0 0,-79 44-8432 0 0,-31 20 89 0 0,207-61 608 0 0,171-4 706 0 0,-283-27-1720 0 0,-52-42-311 0 0,72 65-682 0 0,-13-16 1275 0 0,15 12-4655 0 0,4-1-5427 0 0,1 6-2281 0 0</inkml:trace>
  <inkml:trace contextRef="#ctx0" brushRef="#br0" timeOffset="3786.165">307 1554 0 0 0,'0'0'1300'0'0,"0"0"135"0"0,0 0 147 0 0,0 0 140 0 0,0 0 17 0 0,0 0-175 0 0,0 0-274 0 0,0 0-225 0 0,0 0-186 0 0,0 0-111 0 0,0 0-28 0 0,0 0 2 0 0,0 0-7 0 0,4-7-25 0 0,15-22-67 0 0,-15 21-97 0 0,-4 8-97 0 0,15 247 7430 0 0,7-70-6809 0 0,-3 47-507 0 0,-14-40-195 0 0,-12-6-211 0 0,18-113-129 0 0,-11 5 0 0 0,0-70-35 0 0,0 0-13 0 0,0 0 4 0 0,0 0 7 0 0,0 0 0 0 0,0 0-7 0 0,0 0-12 0 0,0 0-30 0 0,7-22-5916 0 0,-2 15-1340 0 0,-3 3-5093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5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61 0 0 0,'0'0'720'0'0,"0"0"543"0"0,0 0 136 0 0,0 0 13 0 0,0 0-35 0 0,0 0-50 0 0,0 0 68 0 0,0 0 109 0 0,-4-8 108 0 0,-15-27 66 0 0,15 24-67 0 0,4 10-180 0 0,0 1-200 0 0,0 0-166 0 0,0 0-115 0 0,0 0-75 0 0,0 0-38 0 0,0 0-71 0 0,0 0-91 0 0,0 23 1552 0 0,-1-1-2064 0 0,2-1 0 0 0,0 1 0 0 0,2-1 0 0 0,0 0 0 0 0,2 0 0 0 0,0 0 0 0 0,3 5-163 0 0,109 266 751 0 0,-65-156-573 0 0,-25-81-136 0 0,-26-55-2 0 0,0-1 1 0 0,0 1-1 0 0,0-1 0 0 0,0 1 1 0 0,0-1-1 0 0,0 0 0 0 0,0 0 0 0 0,0 1 1 0 0,0-1-1 0 0,0 0 0 0 0,0 0 1 0 0,-1 0-1 0 0,1 0 0 0 0,0 0 0 0 0,-1 0 1 0 0,1 0-1 0 0,0 0 0 0 0,-1 0 0 0 0,1 0 1 0 0,-1 0-1 0 0,0 0 0 0 0,1-1 1 0 0,-1 1-1 0 0,0 0 0 0 0,0 0 0 0 0,0 0 1 0 0,0 0-1 0 0,0-1 0 0 0,0 1 0 0 0,0 0 1 0 0,0 0-1 0 0,0-1 0 0 0,0 1 1 0 0,-1 0-1 0 0,1 0 0 0 0,0 0 0 0 0,-1 0 1 0 0,1 0-1 0 0,-1 0 0 0 0,0-1-40 0 0,2-12 71 0 0,63-335 130 0 0,-59 317-196 0 0,2-12 1 0 0,-2-1-1 0 0,-2 0 1 0 0,-2 1 0 0 0,-2-22-6 0 0,-1 59-2108 0 0,7 31-886 0 0,6-10-1486 0 0,-3-6-2505 0 0,-4-4-4634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10394 0 0,'0'0'2807'0'0,"0"0"-906"0"0,0 0-497 0 0,0 0-101 0 0,0 0-11 0 0,0 0-126 0 0,0 0-231 0 0,0 0-248 0 0,0 0-211 0 0,0 0-140 0 0,0 0-27 0 0,0 0 126 0 0,0 0 106 0 0,3 3 76 0 0,2 5-396 0 0,0 0 0 0 0,-1 1 0 0 0,0-1 0 0 0,0 1 0 0 0,-1 0 0 0 0,0 0 0 0 0,-1 1 0 0 0,0-1 0 0 0,0 0 0 0 0,-1 1 0 0 0,0-1 0 0 0,-1 1 0 0 0,0 6-221 0 0,7 49 303 0 0,-2-46-1582 0 0,-2-25-3556 0 0,3-10-3451 0 0,-1 9-3229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6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6113 0 0,'0'0'2590'0'0,"0"0"-233"0"0,0 0-85 0 0,0 0-166 0 0,0 0-283 0 0,0 0-396 0 0,0 0-393 0 0,0 0-306 0 0,0 0-203 0 0,0 0-98 0 0,0 0-51 0 0,0 0 7 0 0,0 0 22 0 0,4 0 149 0 0,154 0 4446 0 0,-59 0-6928 0 0,-106 5-1302 0 0,3 1-3283 0 0,-2-2-5455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58 198,'46'-34,"1"3,1 1,2 3,1 2,11-3,-58 26,1-1,-1 0,0 1,1 0,0 0,-1 0,1 0,0 1,0 0,0 0,0 0,0 1,0-1,0 1,0 1,1-1,-1 1,0-1,0 2,-1-1,1 0,0 1,0 0,-1 0,1 0,-1 1,1 0,-1-1,0 2,0-1,0 0,-1 1,1-1,-1 1,0 0,0 1,0-1,-1 0,1 1,-1-1,1 4,-3 6,0 0,-1 0,0 0,-1 0,-1 0,0-1,-1 1,-1-1,0 0,-1 0,0 0,-1-1,0 0,-1 0,0 0,-1-1,0-1,-2 2,-4 8,-81 98,96-117,-1 0,0 1,1-1,-1 0,0 0,1 0,0 1,-1-1,1 0,0 0,-1 1,1-1,0 0,0 1,0-1,0 0,0 1,1-1,-1 0,0 1,0-1,1 0,-1 0,1 1,-1-1,1 0,0 0,0 0,-1 0,1 0,0 0,0 0,0 0,0 0,0 0,0 0,0 0,0-1,0 1,1 0,-1-1,0 1,0-1,1 0,-1 1,0-1,0 0,1 0,-1 0,1 0,77 5,-70-6,6 1,-1 0,0 1,1 0,-1 1,0 1,0 0,0 1,0 1,-1 0,6 3,-14-5,0 0,0 0,0 0,0 1,-1 0,1 0,-1 0,0 0,0 1,-1-1,1 1,-1 0,0 0,0 1,-1-1,0 0,1 1,-2 0,1-1,-1 1,0 0,0 0,0 0,-1 0,0-1,0 3,-2 5,0 0,-1 0,0-1,0 1,-2-1,0 1,0-1,-1-1,0 1,-1-1,0 0,-1-1,0 1,-1-1,-135 126,127-122,-1 0,0-1,-1-1,-1-1,0 0,0-2,-1 0,-7 1,19-8,-1 1,0-2,1 1,-1-1,0-1,0 1,0-2,1 1,-1-1,0-1,0 0,1 0,-1-1,1 0,0-1,0 0,0 0,0-1,1 0,0-1,1 1,0 0,1 0,-1-1,2 0,-1 0,0 0,1-1,0 0,1 0,0 0,0 0,0-1,-2-7,-1-9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1,'0'909,"11"-849,-8-81,-6 3,-1-1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8498 0 0,'0'0'4379'0'0,"0"0"-2311"0"0,0 0-998 0 0,0 0-33 0 0,0 0 152 0 0,0 0 97 0 0,0 0 35 0 0,0 0-94 0 0,0 0-134 0 0,0 0-108 0 0,0 0-151 0 0,0 0-144 0 0,14 1-72 0 0,111 2 1197 0 0,-27-11-1316 0 0,-96 8-457 0 0,-2 0-4615 0 0,0 0-4901 0 0,0 0-3066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1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3 572 0 0 0,'0'0'195'0'0,"0"0"672"0"0,0 0 126 0 0,0 0-11 0 0,0 0 33 0 0,0 0 103 0 0,0 0 136 0 0,-1 3 2461 0 0,0 1 7785 0 0,12-19-7249 0 0,-10-31-4378 0 0,-2 33 414 0 0,37-174 107 0 0,-29 161-361 0 0,1 1 0 0 0,1-1-1 0 0,1 1 1 0 0,2 1 0 0 0,0 0-1 0 0,1 1 1 0 0,2 0 0 0 0,0 1-1 0 0,2 1 1 0 0,11-12-33 0 0,-24 28-7 0 0,0 1 0 0 0,0 1 0 0 0,0-1 0 0 0,1 0 0 0 0,-1 1 0 0 0,1 0-1 0 0,0 0 1 0 0,0 1 0 0 0,0-1 0 0 0,0 1 0 0 0,0 0 0 0 0,1 0 0 0 0,-1 1 0 0 0,1 0 0 0 0,-1-1 0 0 0,1 2 0 0 0,-1-1-1 0 0,1 1 1 0 0,2 0 7 0 0,-6 1-3 0 0,0 0 0 0 0,0 1 0 0 0,0-1-1 0 0,0 1 1 0 0,0 0 0 0 0,0-1 0 0 0,0 1 0 0 0,-1 0-1 0 0,1 0 1 0 0,-1 0 0 0 0,0 0 0 0 0,1 0-1 0 0,-1 0 1 0 0,0 1 0 0 0,0-1 0 0 0,0 0 0 0 0,0 1-1 0 0,-1-1 1 0 0,1 0 0 0 0,-1 1 0 0 0,1 2 3 0 0,2 5 5 0 0,3 13 12 0 0,-2 0 1 0 0,0 1-1 0 0,-2 0 1 0 0,0 0-1 0 0,-2 0 0 0 0,0 0 1 0 0,-2 5-18 0 0,0 29 38 0 0,-1 140-113 0 0,3-197 60 0 0,0-1 19 0 0,0 0-9 0 0,0 0 18 0 0,2-19 93 0 0,125-257-1 0 0,-113 252-98 0 0,0 0 0 0 0,2 1 0 0 0,1 0 0 0 0,0 2 0 0 0,20-18-7 0 0,-11 17-175 0 0,-26 22 138 0 0,0 0-19 0 0,16 44-19 0 0,-8 88 263 0 0,-9-59-211 0 0,17 35-339 0 0,12-98-3982 0 0,-8-16-6461 0 0,-15 2-168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2745 0 0,'0'0'3231'0'0,"0"0"-911"0"0,0 0-263 0 0,0 0-47 0 0,0 0-181 0 0,0 0-306 0 0,0 0-377 0 0,0 0-246 0 0,0 0-129 0 0,0 0-94 0 0,0 0-64 0 0,0 0-45 0 0,0 0-36 0 0,-15 6-21 0 0,-108 44 1233 0 0,108-42-1608 0 0,1 1 1 0 0,0 0-1 0 0,1 1 1 0 0,0 0-1 0 0,0 1 1 0 0,1 0-1 0 0,1 1 1 0 0,0 1 0 0 0,0 0-1 0 0,1 0 1 0 0,1 1-1 0 0,0 0 1 0 0,1 1-1 0 0,-4 10-136 0 0,8-15 11 0 0,0 0-1 0 0,1 0 1 0 0,0 0 0 0 0,1 0-1 0 0,0 1 1 0 0,0-1 0 0 0,1 1-1 0 0,1 0 1 0 0,0-1 0 0 0,0 1-1 0 0,1-1 1 0 0,1 6-11 0 0,1-12 24 0 0,-1 0 1 0 0,1-1-1 0 0,0 1 0 0 0,1-1 1 0 0,-1 0-1 0 0,0 0 0 0 0,1 0 1 0 0,0 0-1 0 0,-1-1 0 0 0,1 0 0 0 0,0 1 1 0 0,1-1-1 0 0,-1-1 0 0 0,0 1 1 0 0,0-1-1 0 0,1 1 0 0 0,-1-1 1 0 0,1 0-1 0 0,-1-1 0 0 0,1 1 1 0 0,0-1-1 0 0,-1 0 0 0 0,1 0 0 0 0,-1 0 1 0 0,1-1-1 0 0,-1 0 0 0 0,1 0 1 0 0,-1 0-1 0 0,1 0 0 0 0,-1 0 1 0 0,0-1-1 0 0,1 0 0 0 0,-1 0 1 0 0,0 0-1 0 0,3-3-24 0 0,22-15 121 0 0,-1-1 0 0 0,0-1-1 0 0,-2-2 1 0 0,-1 0 0 0 0,-1-2 0 0 0,-1-1 0 0 0,-1 0 0 0 0,16-29-121 0 0,-11 20 81 0 0,12-15 31 0 0,-26 66-208 0 0,-3 12 120 0 0,-1 0 1 0 0,-2 0-1 0 0,0 0 0 0 0,-2 1 0 0 0,-1 0 0 0 0,-1 0 1 0 0,-1 11-25 0 0,0 215 29 0 0,-9-203-30 0 0,-2 0-1 0 0,-2 0 1 0 0,-3-1 0 0 0,-15 38 1 0 0,23-71 1 0 0,0-1 0 0 0,-1 1 1 0 0,0-1-1 0 0,-2-1 1 0 0,1 0-1 0 0,-2 0 1 0 0,0-1-1 0 0,-1 0 1 0 0,-1 0-1 0 0,-10 9-1 0 0,21-22-1 0 0,0 0 0 0 0,0 0 0 0 0,0 0-1 0 0,0 1 1 0 0,-1-1 0 0 0,1 0 0 0 0,0 0 0 0 0,-1-1-1 0 0,1 1 1 0 0,-1 0 0 0 0,1 0 0 0 0,-1-1 0 0 0,1 1-1 0 0,-1-1 1 0 0,0 1 0 0 0,1-1 0 0 0,-1 0 0 0 0,0 0 0 0 0,1 1-1 0 0,-1-1 1 0 0,0 0 0 0 0,1-1 0 0 0,-1 1 0 0 0,0 0-1 0 0,1 0 1 0 0,-1-1 0 0 0,0 1 0 0 0,1-1 0 0 0,-1 1-1 0 0,1-1 1 0 0,-1 0 0 0 0,1 0 0 0 0,-1 1 0 0 0,1-1-1 0 0,0 0 1 0 0,-1 0 0 0 0,1-1 0 0 0,0 1 0 0 0,0 0 0 0 0,0 0-1 0 0,0 0 1 0 0,0-1 0 0 0,0 1 0 0 0,0-1 0 0 0,0 1-1 0 0,0-1 1 0 0,1 1 1 0 0,-21-78-48 0 0,35-51-3240 0 0,-7 107 1721 0 0,2 1 0 0 0,0 0-1 0 0,1 0 1 0 0,1 1 0 0 0,2 1-1 0 0,0 0 1 0 0,5-5 1567 0 0,-9 10-11456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9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3457 0 0,'0'0'2272'0'0,"0"0"78"0"0,0 0 64 0 0,0 0-59 0 0,0 0-281 0 0,0 0-423 0 0,0 0-438 0 0,0 0-314 0 0,0 0-213 0 0,0 0-81 0 0,0 0-26 0 0,0 0-5 0 0,24 0 2878 0 0,99-11-395 0 0,2-18-2353 0 0,-116 28-1936 0 0,24-4 3332 0 0,-24 4-6503 0 0,-1 0-6348 0 0,-9 1-993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39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10170 0 0,'0'0'2599'0'0,"0"0"-1032"0"0,0 0-337 0 0,0 0 184 0 0,0 0 85 0 0,0 0-146 0 0,0 0-258 0 0,0 0-305 0 0,0 0-269 0 0,0 0-161 0 0,0 0-130 0 0,0 0-108 0 0,32-3-90 0 0,102-10-100 0 0,-62-4-760 0 0,-55 11-184 0 0,3-1-4167 0 0,-8 5-6091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0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44 593 0 0 0,'0'0'1652'0'0,"0"0"246"0"0,0 0 197 0 0,0 0 6 0 0,0 0-97 0 0,0 0-149 0 0,0 0-117 0 0,0 0-58 0 0,0 0-122 0 0,0 0-211 0 0,0 0-219 0 0,0 0-202 0 0,-7 3-132 0 0,-23 7-37 0 0,23-8 1 0 0,7-2 29 0 0,4-14 1359 0 0,2-16-1720 0 0,1 1 0 0 0,1 0 0 0 0,2 0 1 0 0,0 0-1 0 0,2 2 0 0 0,2-1 0 0 0,0 2-426 0 0,8-21 199 0 0,-11 21-153 0 0,1 0 0 0 0,1 0 0 0 0,1 1 1 0 0,1 1-1 0 0,1 0 0 0 0,1 2 0 0 0,1 0 0 0 0,1 0 0 0 0,1 2 0 0 0,1 0 0 0 0,0 2 1 0 0,8-4-47 0 0,6 0 10 0 0,-35 22-55 0 0,0 44-33 0 0,-31 221 143 0 0,32-262-65 0 0,1-1 1 0 0,-1 1 0 0 0,0-1 0 0 0,1 1 0 0 0,-1-1 0 0 0,1 0 0 0 0,0 1 0 0 0,0-1 0 0 0,0 0 0 0 0,0 0 0 0 0,0 0 0 0 0,1 0 0 0 0,-1-1 0 0 0,0 1 0 0 0,1-1 0 0 0,-1 1 0 0 0,1-1 0 0 0,0 0 0 0 0,-1 0 0 0 0,1 0 0 0 0,0 0 0 0 0,0 0 0 0 0,0-1 0 0 0,-1 0 0 0 0,1 1 0 0 0,0-1 0 0 0,0 0 0 0 0,0 0 0 0 0,0 0 0 0 0,0-1 0 0 0,0 1 0 0 0,0-1 0 0 0,-1 0 0 0 0,1 1 0 0 0,0-1 0 0 0,0 0 0 0 0,-1-1 0 0 0,1 1 0 0 0,-1 0 0 0 0,1-1 0 0 0,-1 1 0 0 0,0-1 0 0 0,1 0 0 0 0,-1 0 0 0 0,1-1-1 0 0,115-107 27 0 0,41-31 20 0 0,-32 69-91 0 0,-126 72 42 0 0,1 1-1 0 0,-1-1 1 0 0,1 0-1 0 0,-1 1 1 0 0,0-1 0 0 0,1 1-1 0 0,-1-1 1 0 0,0 1-1 0 0,1-1 1 0 0,-1 1-1 0 0,0 0 1 0 0,0 0-1 0 0,1 0 1 0 0,-1 0 0 0 0,0 0-1 0 0,0 0 1 0 0,0 0-1 0 0,0 0 1 0 0,0 0-1 0 0,-1 0 1 0 0,1 1-1 0 0,0-1 1 0 0,0 0 0 0 0,-1 1-1 0 0,1-1 1 0 0,-1 0-1 0 0,1 1 1 0 0,-1-1-1 0 0,0 1 1 0 0,0-1-1 0 0,1 1 1 0 0,-1-1 0 0 0,0 1-1 0 0,0-1 1 0 0,0 1-1 0 0,-1-1 1 0 0,1 0-1 0 0,0 1 1 0 0,0-1-1 0 0,-1 1 1 0 0,1-1-1 0 0,-1 1 1 0 0,1-1 0 0 0,-1 0-1 0 0,0 0 1 0 0,1 1-1 0 0,-1-1 1 0 0,-1 1 2 0 0,1 12 17 0 0,-19 129 2 0 0,-6 40-317 0 0,27-182 90 0 0,0 1-1 0 0,0-1 0 0 0,0 0 0 0 0,0 0 0 0 0,0-1 0 0 0,0 1 0 0 0,0 0 0 0 0,0 0 0 0 0,0 0 0 0 0,0-1 1 0 0,1 1-1 0 0,-1 0 0 0 0,0-1 0 0 0,0 1 0 0 0,1-1 0 0 0,-1 0 0 0 0,0 1 0 0 0,1-1 0 0 0,-1 0 0 0 0,0 0 1 0 0,1 0-1 0 0,-1 0 0 0 0,0 0 0 0 0,1 0 0 0 0,-1 0 0 0 0,0 0 0 0 0,1-1 0 0 0,-1 1 0 0 0,0 0 0 0 0,1-1 1 0 0,-1 1-1 0 0,0-1 0 0 0,0 0 0 0 0,1 1 0 0 0,-1-1 0 0 0,0 0 0 0 0,0 0 0 0 0,0 0 0 0 0,1 0 209 0 0,11-9-4335 0 0,-2 2-2561 0 0,-4 0-2333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0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0 765 2529 0 0,'0'0'1796'0'0,"0"0"-1192"0"0,0 0-171 0 0,0 0 514 0 0,0 0 619 0 0,0 0 354 0 0,0 0 61 0 0,0 0-199 0 0,0 0-359 0 0,0 0-287 0 0,0 0-175 0 0,22 16-52 0 0,69 45-7 0 0,-39-44 549 0 0,-42-18-1007 0 0,3-2-167 0 0,-1 0 0 0 0,-1-1 0 0 0,1 0 0 0 0,0-1 0 0 0,-1 0 1 0 0,0-1-1 0 0,0 0 0 0 0,-1-1 0 0 0,1 0 0 0 0,-1 0 0 0 0,-1-1 0 0 0,0-1 0 0 0,0 1 0 0 0,0-1 0 0 0,0-3-277 0 0,-4 8 64 0 0,50-56 443 0 0,-2-3 0 0 0,-3-1 0 0 0,0-6-507 0 0,-4 6 143 0 0,194-284 469 0 0,-235 341-596 0 0,0-1-1 0 0,0 1 0 0 0,0 1 0 0 0,1-1 0 0 0,1 1 0 0 0,-1 0 0 0 0,1 0 0 0 0,-1 1 0 0 0,2 0 0 0 0,-1 0 0 0 0,1 1 0 0 0,-1 0 1 0 0,5-2-16 0 0,-11 7 4 0 0,1-1 0 0 0,-1 0 1 0 0,0 1-1 0 0,1 0 1 0 0,-1-1-1 0 0,0 1 1 0 0,1 0-1 0 0,-1-1 1 0 0,0 1-1 0 0,0 0 1 0 0,0 0-1 0 0,0 0 0 0 0,0 0 1 0 0,0 0-1 0 0,0 0 1 0 0,0 1-1 0 0,0-1 1 0 0,0 0-1 0 0,0 0 1 0 0,-1 1-1 0 0,1-1 1 0 0,-1 0-1 0 0,1 1 0 0 0,-1-1 1 0 0,1 0-1 0 0,-1 1 1 0 0,0-1-1 0 0,0 1 1 0 0,1-1-1 0 0,-1 1-4 0 0,1 3 20 0 0,9 35 36 0 0,-2 0 0 0 0,-2 1 0 0 0,-2 0-1 0 0,-1 1 1 0 0,-3-1 0 0 0,-2 28-56 0 0,1 5 25 0 0,2-10-8 0 0,1-40-13 0 0,-1 0 0 0 0,-1-1 0 0 0,-1 1 0 0 0,-1 0 0 0 0,-1-1 0 0 0,-1 1 0 0 0,-1-1 0 0 0,-5 11-4 0 0,4-22-7 0 0,0-1-1 0 0,-1 0 0 0 0,0-1 1 0 0,0 0-1 0 0,-1 0 0 0 0,-1 0 1 0 0,0-1-1 0 0,0 0 1 0 0,0-1-1 0 0,-1 0 0 0 0,-1-1 1 0 0,1 0-1 0 0,-1 0 0 0 0,0-1 1 0 0,-1-1-1 0 0,1 0 0 0 0,-1 0 1 0 0,0-1-1 0 0,0-1 0 0 0,-1 0 1 0 0,1 0-1 0 0,-1-1 1 0 0,1-1-1 0 0,-1 0 0 0 0,0-1 1 0 0,0 0 7 0 0,-3-1-98 0 0,0 0 0 0 0,0-1 0 0 0,0 0 0 0 0,0-1 0 0 0,1-1 0 0 0,-1-1 1 0 0,1 0-1 0 0,0-1 0 0 0,0 0 0 0 0,1-1 0 0 0,-11-8 98 0 0,-40-57-2239 0 0,62 66 1848 0 0,1 0-1 0 0,0-1 1 0 0,0 1 0 0 0,0 0-1 0 0,1-1 1 0 0,0 1-1 0 0,1-1 1 0 0,-1 0-1 0 0,1 1 1 0 0,0-1-1 0 0,1 1 1 0 0,0-1-1 0 0,0 1 1 0 0,0-1-1 0 0,1 1 392 0 0,10-24-3972 0 0,1 12-1608 0 0,-1 3-3521 0 0</inkml:trace>
  <inkml:trace contextRef="#ctx0" brushRef="#br0" timeOffset="354.529">1228 497 0 0 0,'0'0'1522'0'0,"0"0"675"0"0,0 0 340 0 0,0 0 266 0 0,0 0 89 0 0,0 0-216 0 0,0 0-503 0 0,0 0-641 0 0,0 0-524 0 0,0 0-326 0 0,0 0-129 0 0,0 0-80 0 0,-7 5-58 0 0,3-3-375 0 0,-2 2 42 0 0,1-1 0 0 0,-1 1 1 0 0,1 0-1 0 0,0 0 0 0 0,0 0 1 0 0,0 1-1 0 0,1 0 0 0 0,0 0 1 0 0,0 0-1 0 0,0 0 0 0 0,0 1 1 0 0,1-1-1 0 0,0 1 1 0 0,-2 4-83 0 0,3-5 17 0 0,0 0 1 0 0,0 0 0 0 0,0 1 0 0 0,1-1 0 0 0,0 0 0 0 0,0 1 0 0 0,0-1 0 0 0,1 1 0 0 0,-1 0 0 0 0,1-1 0 0 0,1 1 0 0 0,-1-1 0 0 0,1 1 0 0 0,0-1 0 0 0,0 1 0 0 0,0-1 0 0 0,1 0 0 0 0,0 0 0 0 0,0 1 0 0 0,0-1 0 0 0,1 0 0 0 0,0-1 0 0 0,0 1 0 0 0,0 0 0 0 0,0-1 0 0 0,1 0 0 0 0,0 0-1 0 0,0 0 1 0 0,0 0 0 0 0,0 0 0 0 0,0-1 0 0 0,3 2-18 0 0,3-1 152 0 0,-1 0-1 0 0,1 0 1 0 0,0-1 0 0 0,-1 0-1 0 0,2-1 1 0 0,-1 0-1 0 0,0 0 1 0 0,0-1-1 0 0,1 0 1 0 0,-1-1 0 0 0,0-1-1 0 0,1 1 1 0 0,-1-2-1 0 0,0 1 1 0 0,0-1-1 0 0,0-1 1 0 0,0 0 0 0 0,0 0-1 0 0,0-1 1 0 0,-1 0-1 0 0,0-1 1 0 0,0 0-1 0 0,3-2-151 0 0,-9 2 41 0 0,1 0 0 0 0,-1 1 0 0 0,0-1 0 0 0,-1 0 0 0 0,1-1 0 0 0,-1 1 0 0 0,0 0 0 0 0,0-1 0 0 0,-1 1 0 0 0,1-1 0 0 0,-1 0 0 0 0,0 1 0 0 0,-1-1 0 0 0,0 0 0 0 0,0 0 0 0 0,0 1 0 0 0,0-1 0 0 0,-1 0 0 0 0,0 0 0 0 0,0 1 0 0 0,-1-1 0 0 0,1 1 0 0 0,-1-1 0 0 0,0 1 0 0 0,-1 0 0 0 0,1 0 0 0 0,-1 0 0 0 0,0 0 0 0 0,-1 0 0 0 0,1 0 0 0 0,-1 1 0 0 0,0 0 0 0 0,0-1 0 0 0,0 2 0 0 0,0-1-1 0 0,-1 0 1 0 0,0 1 0 0 0,1 0 0 0 0,-1 0 0 0 0,-3-1-41 0 0,-85-38-2034 0 0,72 38-2154 0 0,0 2-3479 0 0,12 2-5159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1640 0 0,'0'0'1873'0'0,"0"0"-24"0"0,0 0 212 0 0,0 0 298 0 0,0 0 62 0 0,0 0-262 0 0,0 0-452 0 0,0 0-432 0 0,0 0-234 0 0,0 0-86 0 0,0 0-51 0 0,0 0-55 0 0,0 0-92 0 0,28 4 2585 0 0,138-18-413 0 0,-17 6-2138 0 0,30 8-490 0 0,-178 0-305 0 0,-1 0 3 0 0,0 0-23 0 0,0 0-2 0 0,0 0-3 0 0,0 0-18 0 0,0 0 6 0 0,0 0-18 0 0,0 0-7 0 0,0 0-21 0 0,0 0-52 0 0,0 0-73 0 0,-26 0-8284 0 0,16 0 4314 0 0,4 0-1669 0 0,0 0-4098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1168 0 0,'0'0'2017'0'0,"0"0"-206"0"0,0 0 57 0 0,0 0 190 0 0,0 0 73 0 0,0 0-167 0 0,0 0-363 0 0,0 0-400 0 0,0 0-244 0 0,0 0-79 0 0,0 0 80 0 0,0 0 212 0 0,0 4 80 0 0,0-2-1113 0 0,0 0 0 0 0,1-1 0 0 0,-1 1 0 0 0,0 0-1 0 0,1-1 1 0 0,-1 1 0 0 0,1-1 0 0 0,0 1 0 0 0,-1 0-1 0 0,1-1 1 0 0,0 0 0 0 0,0 1 0 0 0,0-1 0 0 0,0 0-1 0 0,0 1 1 0 0,0-1 0 0 0,0 0 0 0 0,1 0-1 0 0,-1 0 1 0 0,0 0 0 0 0,1 0 0 0 0,-1 0 0 0 0,1 0-1 0 0,-1 0 1 0 0,1-1 0 0 0,-1 1 0 0 0,1-1 0 0 0,-1 1-1 0 0,1-1 1 0 0,0 1 0 0 0,-1-1 0 0 0,1 0-1 0 0,0 0 1 0 0,-1 0 0 0 0,1 0 0 0 0,0 0 0 0 0,1 0-137 0 0,46 5 826 0 0,1-3 0 0 0,0-1 0 0 0,0-3 0 0 0,32-6-826 0 0,47-2 732 0 0,-131-2-3250 0 0,0-1-4495 0 0,2 8-2032 0 0,0-2-2509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8 531 0 0 0,'0'0'900'0'0,"0"0"675"0"0,0 0 263 0 0,0 0 110 0 0,0 0-35 0 0,0 0-208 0 0,0 0-187 0 0,0 0-191 0 0,-1 0-404 0 0,-5-4 8719 0 0,7 0-9523 0 0,0-1-1 0 0,1 1 1 0 0,-1-1 0 0 0,1 1-1 0 0,0-1 1 0 0,1 1 0 0 0,-1 0 0 0 0,1 0-1 0 0,0 0 1 0 0,0 0 0 0 0,0 1-1 0 0,0-1 1 0 0,0 1 0 0 0,1 0-1 0 0,0 0 1 0 0,0 0 0 0 0,0 0-1 0 0,0 1 1 0 0,1-2-119 0 0,3-1 123 0 0,-5 3-106 0 0,0 0 1 0 0,1 1-1 0 0,-1-1 1 0 0,1 1-1 0 0,-1-1 1 0 0,1 1-1 0 0,-1 0 1 0 0,1 1-1 0 0,0-1 1 0 0,-1 1-1 0 0,1-1 1 0 0,0 1-1 0 0,-1 0 1 0 0,1 1-1 0 0,0-1 1 0 0,0 0-1 0 0,-1 1 1 0 0,1 0-1 0 0,-1 0 1 0 0,1 0-1 0 0,-1 1 1 0 0,1-1-1 0 0,-1 1 1 0 0,0-1-1 0 0,1 1 1 0 0,-1 0-1 0 0,0 1 1 0 0,0-1-1 0 0,-1 0 1 0 0,1 1-1 0 0,0 0 1 0 0,-1-1-1 0 0,1 1 1 0 0,-1 1-18 0 0,7 15 76 0 0,0 1 1 0 0,-2 0 0 0 0,0 1 0 0 0,-2-1 0 0 0,0 1-1 0 0,-1 1 1 0 0,-1-1 0 0 0,-1 0 0 0 0,-1 1 0 0 0,-1-1-1 0 0,-1 1 1 0 0,-1 6-77 0 0,-3 18 75 0 0,-1 0 0 0 0,-2-1-1 0 0,-3 0 1 0 0,-1-1 0 0 0,-2 0-1 0 0,-20 42-74 0 0,-10-11 143 0 0,37-72 440 0 0,10-22-265 0 0,9-25-269 0 0,3 0 0 0 0,1 1-1 0 0,2 1 1 0 0,18-30-49 0 0,-10 28 2 0 0,3 0 0 0 0,1 2-1 0 0,2 2 1 0 0,11-11-2 0 0,42-19 33 0 0,-20 40-166 0 0,-41 71 181 0 0,-20-22-33 0 0,0-1 1 0 0,-1 1-1 0 0,-2 0 1 0 0,1 0-1 0 0,-2-1 1 0 0,-1 1-1 0 0,0 0 1 0 0,-1 0-1 0 0,-1-1 1 0 0,-1 1 0 0 0,-2 2-16 0 0,-59 149 89 0 0,110-242-63 0 0,4 2-1 0 0,2 1 1 0 0,4 3 0 0 0,7-2-26 0 0,-50 53-2 0 0,1 0 1 0 0,1 0-1 0 0,0 2 1 0 0,1-1-1 0 0,0 2 1 0 0,1 0-1 0 0,1 1 1 0 0,0 1-1 0 0,0 0 1 0 0,3 1 1 0 0,-8 49-69 0 0,-11-11 115 0 0,0-1 1 0 0,-2 1 0 0 0,-1-1-1 0 0,-1 1 1 0 0,-7 25-47 0 0,-4 54 132 0 0,4 65 1684 0 0,10-173-1838 0 0,0 16-4 0 0,-1 38 74 0 0,1-54 0 0 0,0 0-24 0 0,0 0-29 0 0,0 0-50 0 0,0 0 37 0 0,0 0 34 0 0,0 0-19 0 0,0 0 14 0 0,0 0 5 0 0,0 0-2 0 0,0 0-4 0 0,0 0-6 0 0,0 0-7 0 0,0 0 24 0 0,0 0-23 0 0,0 0 10 0 0,2-29-7601 0 0,5 23 3540 0 0,-2 4-4704 0 0,-3-1-2211 0 0</inkml:trace>
  <inkml:trace contextRef="#ctx0" brushRef="#br0" timeOffset="2732.636">1610 594 0 0 0,'0'0'1810'0'0,"0"0"342"0"0,0 0 135 0 0,0 0-85 0 0,0 0-229 0 0,0 0-302 0 0,0 0-202 0 0,0 0-172 0 0,0 0-120 0 0,0 0-14 0 0,0 0-23 0 0,-2-4 6727 0 0,101-22-6486 0 0,143 11-1000 0 0,-240 15-379 0 0,0 0 1 0 0,-1 0-1 0 0,1 1 0 0 0,0-1 0 0 0,-1 0 1 0 0,1 0-1 0 0,0 1 0 0 0,-1-1 1 0 0,1 1-1 0 0,-1-1 0 0 0,1 1 1 0 0,-1 0-1 0 0,1 0 0 0 0,-1 0 0 0 0,0 0 1 0 0,1 0-1 0 0,-1 0 0 0 0,0 0 1 0 0,0 0-1 0 0,1 0 0 0 0,-1 0 1 0 0,0 1-1 0 0,0-1 0 0 0,-1 0 0 0 0,1 1 1 0 0,0-1-1 0 0,0 1 0 0 0,-1-1 1 0 0,1 1-1 0 0,0-1 0 0 0,-1 1 1 0 0,0 0-1 0 0,1-1 0 0 0,-1 1 1 0 0,0-1-1 0 0,0 1 0 0 0,0 0 0 0 0,0-1 1 0 0,0 1-1 0 0,0 1-2 0 0,-22 64 152 0 0,-28-6-97 0 0,-3-1 1 0 0,-3-3-1 0 0,-49 40-55 0 0,84-79-14 0 0,-49 63 38 0 0,69-80-21 0 0,1 0 0 0 0,-1-1 0 0 0,1 1 0 0 0,-1-1 0 0 0,1 1 0 0 0,0 0 0 0 0,-1 0 0 0 0,1-1 0 0 0,0 1 0 0 0,-1 0 0 0 0,1-1 0 0 0,0 1 0 0 0,0 0 0 0 0,0 0 0 0 0,0-1 0 0 0,0 1 0 0 0,0 0 0 0 0,0 0 0 0 0,0-1 0 0 0,0 1 0 0 0,0 0 0 0 0,0 0 0 0 0,0-1 0 0 0,1 1 0 0 0,-1 0 0 0 0,0 0 0 0 0,1-1 0 0 0,-1 1 0 0 0,0 0 0 0 0,1-1 0 0 0,-1 1 0 0 0,1 0 0 0 0,-1-1 0 0 0,1 1 0 0 0,-1-1 0 0 0,1 1 0 0 0,-1-1 0 0 0,1 1 0 0 0,0-1 0 0 0,-1 1 0 0 0,1-1 0 0 0,-1 0 0 0 0,1 1 0 0 0,0-1 0 0 0,0 0 0 0 0,-1 0 0 0 0,1 1 0 0 0,0-1 0 0 0,0 0 0 0 0,-1 0 0 0 0,1 0 0 0 0,0 0-3 0 0,47 4 242 0 0,-42-4-216 0 0,141-29 1005 0 0,-93 14-792 0 0,-42 11 406 0 0,-13 4-723 0 0,-31-7-5570 0 0,19 6-252 0 0,6-2-2665 0 0,2 3-1973 0 0</inkml:trace>
  <inkml:trace contextRef="#ctx0" brushRef="#br0" timeOffset="3664.212">2422 752 0 0 0,'0'0'1164'0'0,"0"0"257"0"0,0 0 436 0 0,0 0 402 0 0,0 0 158 0 0,0 0-159 0 0,0 0-398 0 0,0 0-401 0 0,0 0-259 0 0,0 0-98 0 0,0 0-74 0 0,0 0-170 0 0,0 0-147 0 0,3-4-78 0 0,14-22 1179 0 0,-19 24-1682 0 0,0 1 0 0 0,-1-1-1 0 0,1 1 1 0 0,0 0-1 0 0,-1 0 1 0 0,1 0 0 0 0,-1 0-1 0 0,1 0 1 0 0,-1 0-1 0 0,1 1 1 0 0,-1-1 0 0 0,0 1-1 0 0,1 0 1 0 0,-1-1 0 0 0,1 1-1 0 0,-1 1 1 0 0,0-1-1 0 0,1 0 1 0 0,-1 1 0 0 0,0-1-1 0 0,0 1-129 0 0,-7-1 127 0 0,0 1-106 0 0,-1 0 0 0 0,1 1 1 0 0,0 0-1 0 0,0 0 0 0 0,0 1 0 0 0,1 0 0 0 0,-1 1 0 0 0,1 0 1 0 0,-1 0-1 0 0,1 1 0 0 0,0 1 0 0 0,1-1 0 0 0,0 1 0 0 0,-1 1 1 0 0,2 0-1 0 0,-1 0 0 0 0,1 0 0 0 0,0 1 0 0 0,1 0 1 0 0,0 0-1 0 0,0 0 0 0 0,1 1 0 0 0,0 0 0 0 0,0 0 0 0 0,0 4-21 0 0,3-10 5 0 0,1 0-1 0 0,-1 1 0 0 0,1-1 1 0 0,0 1-1 0 0,0-1 0 0 0,1 1 1 0 0,-1-1-1 0 0,1 1 0 0 0,0-1 1 0 0,0 1-1 0 0,0 0 0 0 0,0-1 0 0 0,0 1 1 0 0,1-1-1 0 0,0 1 0 0 0,0 0 1 0 0,0-1-1 0 0,0 0 0 0 0,0 1 1 0 0,1-1-1 0 0,-1 0 0 0 0,1 0 1 0 0,0 1-1 0 0,0-1 0 0 0,0-1 0 0 0,0 1 1 0 0,1 0-1 0 0,-1-1 0 0 0,1 1 1 0 0,0-1-1 0 0,0 1 0 0 0,0-1 1 0 0,0 0-1 0 0,0 0 0 0 0,0-1 1 0 0,0 1-1 0 0,0-1 0 0 0,1 1 0 0 0,2 0-4 0 0,3-1 76 0 0,-1 1 1 0 0,0-1-1 0 0,1-1 0 0 0,-1 1 0 0 0,0-1 0 0 0,1-1 0 0 0,-1 0 0 0 0,0 0 0 0 0,1 0 0 0 0,-1-1 0 0 0,0 0 0 0 0,0-1 0 0 0,0 0 0 0 0,0 0 0 0 0,-1-1 0 0 0,1 0 0 0 0,-1 0 0 0 0,0-1 0 0 0,0 1 0 0 0,2-4-76 0 0,169-135 1228 0 0,-164 131-1115 0 0,-14 12-102 0 0,0 0-15 0 0,0 0-7 0 0,0 0-11 0 0,0 0-6 0 0,8 19 32 0 0,5 5 28 0 0,-1 0 1 0 0,-1 1-1 0 0,-2 0 1 0 0,0 0-1 0 0,-2 1 0 0 0,0 0 1 0 0,-2 1-1 0 0,-1-1 1 0 0,0 10-33 0 0,0 6 2 0 0,0-21 9 0 0,-1 0 0 0 0,-1 1 0 0 0,-1-1 0 0 0,0 1 0 0 0,-2 0 0 0 0,0-1 1 0 0,-2 1-1 0 0,0-1 0 0 0,-1 0 0 0 0,-2 0 0 0 0,0 0 0 0 0,-1-1 0 0 0,-1 1 0 0 0,-4 5-11 0 0,6-15 11 0 0,-1 0-1 0 0,0-1 1 0 0,-1 0-1 0 0,1 0 1 0 0,-2-1 0 0 0,0 0-1 0 0,0-1 1 0 0,0 0-1 0 0,-1 0 1 0 0,0-1-1 0 0,-1 0 1 0 0,0-1 0 0 0,0 0-1 0 0,-9 3-10 0 0,17-7 0 0 0,0 0 1 0 0,1 0-1 0 0,-1 0 0 0 0,0 0 0 0 0,0-1 1 0 0,-1 1-1 0 0,1-1 0 0 0,0 0 0 0 0,0 0 1 0 0,-1 0-1 0 0,1-1 0 0 0,0 1 0 0 0,-1-1 0 0 0,1 1 1 0 0,-1-1-1 0 0,1 0 0 0 0,-1-1 0 0 0,1 1 1 0 0,0-1-1 0 0,-1 1 0 0 0,1-1 0 0 0,0 0 1 0 0,-1 0-1 0 0,1 0 0 0 0,0-1 0 0 0,0 1 0 0 0,0-1 1 0 0,0 0-1 0 0,0 0 0 0 0,0 0 0 0 0,1 0 1 0 0,-1 0-1 0 0,1 0 0 0 0,-1-1 0 0 0,1 1 1 0 0,0-1-1 0 0,0 0 0 0 0,0 0 0 0 0,0 0 0 0 0,-1-2 1 0 0,4-13-4 0 0,1 1 1 0 0,0-1-1 0 0,1 0 1 0 0,1 1-1 0 0,0 0 1 0 0,2 0-1 0 0,0 1 1 0 0,1-1 0 0 0,0 1-1 0 0,1 0 1 0 0,1 1-1 0 0,1 0 1 0 0,0 1-1 0 0,1-1 1 0 0,0 2 0 0 0,12-11 2 0 0,-16 14-16 0 0,137-182-970 0 0,-125 146-1135 0 0,-16 31-1073 0 0,0-1-3463 0 0,-2 11-5149 0 0</inkml:trace>
  <inkml:trace contextRef="#ctx0" brushRef="#br0" timeOffset="4712.838">2784 395 0 0 0,'0'0'1564'0'0,"0"0"381"0"0,0 0-5 0 0,0 0-130 0 0,0 0-110 0 0,0 0-153 0 0,0 0-184 0 0,0 0-172 0 0,0 0-145 0 0,0 0-130 0 0,0 0-49 0 0,0 0-14 0 0,24 2 13 0 0,73 4 9 0 0,-70-7-49 0 0,-20-8-481 0 0,-1 1 0 0 0,0-1 0 0 0,-1 0 0 0 0,0 0 0 0 0,0-1 0 0 0,-1 1 0 0 0,-1-1 0 0 0,1 0 0 0 0,-2 0 0 0 0,1-3-345 0 0,2-2 183 0 0,15-52 736 0 0,-22 137 473 0 0,-29 236 337 0 0,-24 201-1364 0 0,54-506-362 0 0,1-1 0 0 0,0 0-1 0 0,-1 1 1 0 0,1-1-1 0 0,0 0 1 0 0,0 1 0 0 0,-1-1-1 0 0,1 0 1 0 0,0 1 0 0 0,0-1-1 0 0,0 1 1 0 0,-1-1 0 0 0,1 1-1 0 0,0-1 1 0 0,0 0 0 0 0,0 1-1 0 0,0-1 1 0 0,0 1 0 0 0,0-1-1 0 0,0 1 1 0 0,0-1 0 0 0,0 0-1 0 0,0 1 1 0 0,0-1 0 0 0,0 1-1 0 0,0-1 1 0 0,0 1 0 0 0,1-1-1 0 0,-1 0 1 0 0,0 1 0 0 0,0-1-1 0 0,0 1 1 0 0,1-1 0 0 0,-1 0-1 0 0,0 1 1 0 0,0-1 0 0 0,1 0-1 0 0,-1 1 1 0 0,0-1 0 0 0,1 0-1 0 0,-1 1 1 0 0,0-1 0 0 0,1 0-1 0 0,-1 0 1 0 0,0 1 0 0 0,1-1-1 0 0,-1 0 1 0 0,1 0 0 0 0,-1 0-1 0 0,1 0 1 0 0,-1 0 0 0 0,0 0-1 0 0,1 1 1 0 0,-1-1 0 0 0,1 0-1 0 0,-1 0 1 0 0,1 0 0 0 0,-1 0-1 0 0,1-1 1 0 0,-1 1 0 0 0,0 0-1 0 0,1 0 1 0 0,-1 0 0 0 0,1 0-1 0 0,-1 0-2 0 0,21-27 255 0 0,-16 19-220 0 0,132-181 140 0 0,-29 95-97 0 0,-95 123 20 0 0,-20 242 739 0 0,7-270-833 0 0,0-1-14 0 0,0 0-2 0 0,0 0-11 0 0,0 0-14 0 0,0 0-36 0 0,0-12-872 0 0,9-13-1646 0 0,-2 10-6018 0 0,-5 8-3724 0 0</inkml:trace>
  <inkml:trace contextRef="#ctx0" brushRef="#br0" timeOffset="5170.114">3618 1024 1888 0 0,'0'0'2334'0'0,"0"0"-340"0"0,0 0 16 0 0,0 0 74 0 0,0 0-57 0 0,0 0-164 0 0,0 0-284 0 0,0 0-308 0 0,0 0-202 0 0,0 0-99 0 0,0 0-63 0 0,0 0-59 0 0,0 0-86 0 0,-14-1-93 0 0,-44-7-99 0 0,54 8-443 0 0,0-1-1 0 0,0 1 1 0 0,0 0 0 0 0,-1 0 0 0 0,1 1-1 0 0,0-1 1 0 0,0 1 0 0 0,0 0 0 0 0,0 0-1 0 0,0 1 1 0 0,0-1 0 0 0,0 1 0 0 0,0-1-1 0 0,1 1 1 0 0,-1 1 0 0 0,0-1-127 0 0,-12 7 298 0 0,10-6-225 0 0,0 0 1 0 0,0 0 0 0 0,0 1-1 0 0,1 0 1 0 0,0 0-1 0 0,-1 1 1 0 0,2-1 0 0 0,-1 1-1 0 0,0 0 1 0 0,1 0-1 0 0,0 1 1 0 0,0-1 0 0 0,1 1-1 0 0,-1 0 1 0 0,-1 6-74 0 0,4-11 16 0 0,0 0 0 0 0,1 0 0 0 0,-1 1 0 0 0,1-1 0 0 0,-1 0 0 0 0,1 1 0 0 0,0-1 0 0 0,-1 1 0 0 0,1-1 1 0 0,0 1-1 0 0,0-1 0 0 0,0 1 0 0 0,0-1 0 0 0,0 0 0 0 0,0 1 0 0 0,1-1 0 0 0,-1 1 0 0 0,0-1 0 0 0,1 1 0 0 0,-1-1 0 0 0,1 0 0 0 0,-1 1 0 0 0,1-1 0 0 0,0 0 0 0 0,-1 0 0 0 0,1 1 0 0 0,0-1 1 0 0,0 0-1 0 0,0 0 0 0 0,0 0 0 0 0,0 0 0 0 0,0 0 0 0 0,0 0 0 0 0,1 0 0 0 0,-1-1 0 0 0,0 1 0 0 0,0 0 0 0 0,1-1 0 0 0,-1 1 0 0 0,0-1 0 0 0,1 1 0 0 0,-1-1 0 0 0,1 1 0 0 0,-1-1 0 0 0,0 0 1 0 0,1 0-1 0 0,-1 0 0 0 0,1 0 0 0 0,-1 0 0 0 0,1 0 0 0 0,-1 0 0 0 0,1-1-16 0 0,78-10 876 0 0,79-59 164 0 0,-158 71-1026 0 0,1-1 0 0 0,-1 1 0 0 0,0-1 0 0 0,0 1 0 0 0,1 0 0 0 0,-1-1 0 0 0,0 1 0 0 0,0 0 0 0 0,0 0 0 0 0,0 0 0 0 0,0 0-1 0 0,0 0 1 0 0,0 0 0 0 0,-1 0 0 0 0,1 0 0 0 0,0 1 0 0 0,-1-1 0 0 0,1 0 0 0 0,0 0 0 0 0,-1 1 0 0 0,1-1 0 0 0,-1 0 0 0 0,0 0 0 0 0,1 1 0 0 0,-1-1 0 0 0,0 1 0 0 0,0-1-1 0 0,0 0 1 0 0,0 1 0 0 0,0-1 0 0 0,0 0 0 0 0,-1 1 0 0 0,1-1 0 0 0,0 0 0 0 0,-1 1 0 0 0,1 0-14 0 0,5 26 89 0 0,-3-22-97 0 0,-2-4-4 0 0,1 0 0 0 0,-1 0-1 0 0,1 0 1 0 0,0 0-1 0 0,-1 0 1 0 0,1 0 0 0 0,0 0-1 0 0,0 0 1 0 0,0 0 0 0 0,1 0-1 0 0,-1-1 1 0 0,0 1-1 0 0,1 0 1 0 0,-1-1 0 0 0,1 1-1 0 0,-1-1 1 0 0,1 0 0 0 0,0 1-1 0 0,-1-1 1 0 0,1 0-1 0 0,0 0 1 0 0,0 0 0 0 0,0 0-1 0 0,0-1 1 0 0,0 1 0 0 0,0 0 12 0 0,3-1-578 0 0,16-2-993 0 0,-8-4-8455 0 0,-8 3-2830 0 0</inkml:trace>
  <inkml:trace contextRef="#ctx0" brushRef="#br0" timeOffset="8729.229">1074 34 0 0 0,'0'0'327'0'0,"0"0"1024"0"0,0 0 433 0 0,0 0 188 0 0,0 0-10 0 0,0 0-275 0 0,0 0-378 0 0,0 0-420 0 0,0 0-306 0 0,0 0-56 0 0,0 0 59 0 0,2-1 88 0 0,161-26 5217 0 0,4 22-3790 0 0,-165 5-2072 0 0,0 0-1 0 0,0 0 0 0 0,0 0 0 0 0,0 0 1 0 0,0 1-1 0 0,0-1 0 0 0,0 1 1 0 0,-1-1-1 0 0,1 1 0 0 0,0 0 1 0 0,0 0-1 0 0,-1-1 0 0 0,1 1 0 0 0,0 0 1 0 0,-1 1-1 0 0,1-1 0 0 0,-1 0 1 0 0,1 0-1 0 0,-1 1 0 0 0,0-1 0 0 0,0 1 1 0 0,1-1-1 0 0,-1 1 0 0 0,0-1 1 0 0,0 1-1 0 0,0 0 0 0 0,-1-1 1 0 0,1 1-1 0 0,0 0 0 0 0,-1 0 0 0 0,1 0 1 0 0,-1 0-1 0 0,0 0 0 0 0,1-1 1 0 0,-1 1-1 0 0,0 0 0 0 0,0 1-28 0 0,-12 73 1046 0 0,-13 16-819 0 0,5 1 0 0 0,3 1 1 0 0,4 0-1 0 0,5 1 0 0 0,3 72-227 0 0,0-71 64 0 0,-28 206 229 0 0,11-235 186 0 0,75-413 1578 0 0,-34 208-2048 0 0,-10 60 2 0 0,4 0-1 0 0,2 0 1 0 0,5 1 0 0 0,6-10-11 0 0,-22 71-5 0 0,1 1 1 0 0,1-1-1 0 0,1 1 1 0 0,0 1-1 0 0,0-1 1 0 0,1 1-1 0 0,1 0 1 0 0,1 1-1 0 0,0 0 1 0 0,0 1-1 0 0,2 0 1 0 0,-1 0-1 0 0,1 2 1 0 0,1-1-1 0 0,0 1 1 0 0,0 1-1 0 0,1 0 1 0 0,0 1-1 0 0,1 1 1 0 0,0 0-1 0 0,0 1 1 0 0,8-2 4 0 0,152 33-17 0 0,80-36 34 0 0,225-14 119 0 0,-228 24-27 0 0,-139 13-67 0 0,271 6 76 0 0,-49-18 536 0 0,-334 0-641 0 0,-1 0 3 0 0,0 0 3 0 0,0 0 7 0 0,0 0-8 0 0,0 0-9 0 0,0 0-13 0 0,7 29 442 0 0,-5-9-284 0 0,0-1 0 0 0,-1 1-1 0 0,-1-1 1 0 0,0 1 0 0 0,-2 0 0 0 0,0-1 0 0 0,-2 0 0 0 0,0 1 0 0 0,-5 14-154 0 0,-8 76 392 0 0,17-109-374 0 0,0-1-20 0 0,0 0-6 0 0,0 0-37 0 0,0 0 34 0 0,0 0-11 0 0,0 0-24 0 0,0-22-4449 0 0,0 14-1268 0 0,0 1-7006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3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1336 0 0,'0'0'1850'0'0,"0"0"65"0"0,0 0 22 0 0,0 0 64 0 0,0 0-52 0 0,0 0-153 0 0,0 0-145 0 0,0 0-221 0 0,0 0-243 0 0,0 0-186 0 0,0 0-93 0 0,0 0-27 0 0,0 0-40 0 0,-16-3 839 0 0,8 8-1429 0 0,1-1-1 0 0,0 1 0 0 0,0 0 1 0 0,1 1-1 0 0,-1 0 0 0 0,1 0 0 0 0,1 0 1 0 0,-1 1-1 0 0,1 0 0 0 0,0 0 0 0 0,1 0 1 0 0,-1 0-1 0 0,1 1 0 0 0,1 0 1 0 0,-1 2-251 0 0,-11 27 233 0 0,2 1 1 0 0,2 0-1 0 0,1 1 1 0 0,2 0-1 0 0,2 0 1 0 0,1 1-1 0 0,2 0 1 0 0,2 0-1 0 0,2-1 1 0 0,1 1-1 0 0,3 8-233 0 0,59 277 1116 0 0,-56-293-1004 0 0,-1-5-31 0 0,-1 2 77 0 0,2 0-1 0 0,0 0 1 0 0,2-1-1 0 0,2 0 1 0 0,10 19-158 0 0,17-6 492 0 0,-39-41-430 0 0,0 0 16 0 0,0 0 3 0 0,7-7 439 0 0,-7 7-563 0 0,0 0-6 0 0,0 0-12 0 0,0 0-7 0 0,0 0-19 0 0,0-23-4917 0 0,5-6 685 0 0,-3 15-6524 0 0,-1 10-699 0 0</inkml:trace>
  <inkml:trace contextRef="#ctx0" brushRef="#br0" timeOffset="909.677">449 706 5673 0 0,'0'0'2579'0'0,"0"0"-102"0"0,0 0 14 0 0,0 0-94 0 0,0 0-288 0 0,0 0-400 0 0,0 0-414 0 0,0 0-302 0 0,0 0-163 0 0,0 0-79 0 0,0 0-45 0 0,0 0-60 0 0,6 8 4006 0 0,170-27-3140 0 0,-65 12-1188 0 0,-116 1-3308 0 0,2 3-384 0 0,1 1-5259 0 0,2 2-3857 0 0</inkml:trace>
  <inkml:trace contextRef="#ctx0" brushRef="#br0" timeOffset="1680.513">996 607 0 0 0,'0'0'1820'0'0,"0"0"336"0"0,0 0 167 0 0,0 0-180 0 0,0 0-479 0 0,0 0-530 0 0,0 0-295 0 0,0 0 102 0 0,0 0 117 0 0,0 0 62 0 0,0 0-32 0 0,0 0-228 0 0,0 7-128 0 0,1 30 657 0 0,21-18 3496 0 0,33-27-2319 0 0,33-72-1086 0 0,-80 73-1343 0 0,13 7 333 0 0,-5 13-442 0 0,0 1 0 0 0,-1 1 0 0 0,0 0 0 0 0,-1 1-1 0 0,-1 1 1 0 0,-1 0 0 0 0,0 1 0 0 0,-2 0 0 0 0,0 1 0 0 0,0 0 0 0 0,-2 1 0 0 0,-1-1 0 0 0,0 2 0 0 0,-1-1 0 0 0,-2 1 0 0 0,0-1 0 0 0,-1 1 0 0 0,0 15-28 0 0,-1-16 25 0 0,-1 0 1 0 0,-1 0-1 0 0,0 0 0 0 0,-2 0 1 0 0,0 0-1 0 0,-2-1 1 0 0,0 1-1 0 0,-1-1 1 0 0,-1 0-1 0 0,-7 16-25 0 0,4-15 12 0 0,-1-1 0 0 0,-1-1 0 0 0,-1 0 0 0 0,0 0 0 0 0,-2-1 0 0 0,0-1 0 0 0,0 0 0 0 0,-2-1 0 0 0,0 0 0 0 0,0-2 0 0 0,-3 2-12 0 0,17-13 4 0 0,0 0-1 0 0,-1 0 1 0 0,1-1-1 0 0,-1 1 1 0 0,1 0-1 0 0,-1-1 1 0 0,1 1-1 0 0,-1-1 1 0 0,0 0-1 0 0,0 0 1 0 0,0 0-1 0 0,0 0 1 0 0,0-1-1 0 0,1 1 1 0 0,-1-1-1 0 0,0 1 1 0 0,-1-1-1 0 0,1 0 1 0 0,0 0-1 0 0,0-1 1 0 0,0 1-1 0 0,1-1 1 0 0,-1 1-1 0 0,0-1 1 0 0,0 0-1 0 0,0 0 1 0 0,0 0-1 0 0,0 0 1 0 0,1-1-1 0 0,-1 1 1 0 0,1-1-1 0 0,-1 0 1 0 0,1 0-1 0 0,-1 0 1 0 0,1 0-1 0 0,0 0 1 0 0,-1-2-4 0 0,-3-6-2 0 0,1-1 0 0 0,0 0 0 0 0,1-1 0 0 0,1 1 0 0 0,0 0 0 0 0,0-1 1 0 0,1 0-1 0 0,1 0 0 0 0,0 0 0 0 0,0 0 0 0 0,1 0 0 0 0,1 0 0 0 0,0 1 0 0 0,0-1 1 0 0,1 0-1 0 0,1 0 0 0 0,0 1 0 0 0,1-1 0 0 0,0 1 0 0 0,0 0 0 0 0,1 0 0 0 0,1 1 1 0 0,0-1-1 0 0,0 1 0 0 0,1 0 0 0 0,0 1 0 0 0,1 0 0 0 0,0 0 0 0 0,1 0 0 0 0,0 1 1 0 0,0 1-1 0 0,6-5 2 0 0,-4 3 2 0 0,0-1 0 0 0,1 2 0 0 0,0 0 0 0 0,0 0 0 0 0,1 1 0 0 0,0 1 0 0 0,0 0 0 0 0,0 1 0 0 0,1 0 0 0 0,0 1 0 0 0,0 0 0 0 0,0 2 0 0 0,0-1 0 0 0,0 2 0 0 0,1 0 0 0 0,8 0-2 0 0,-13 5 87 0 0,-4-13-4906 0 0,-9 0 1140 0 0,-1 2-3570 0 0,1 3-5199 0 0</inkml:trace>
  <inkml:trace contextRef="#ctx0" brushRef="#br0" timeOffset="2241.453">856 320 3217 0 0,'0'0'3130'0'0,"0"0"-1010"0"0,0 0-190 0 0,0 0 120 0 0,0 0 14 0 0,0 0-173 0 0,0 0-334 0 0,0 0-288 0 0,0 0-218 0 0,0 0-99 0 0,0 0-68 0 0,0 0-153 0 0,0 0-104 0 0,15-7-70 0 0,49-25-47 0 0,37-40 1464 0 0,-33-1-903 0 0,-68 73-1013 0 0,0 0 14 0 0,0 0-10 0 0,0 0-22 0 0,0 0-4 0 0,0 0-38 0 0,8 19-107 0 0,68 142 793 0 0,-31-99-408 0 0,-42-68-3162 0 0,4-7-981 0 0,-4 8-3161 0 0,-1 0-5316 0 0</inkml:trace>
  <inkml:trace contextRef="#ctx0" brushRef="#br0" timeOffset="2787.323">1621 132 5297 0 0,'0'0'3021'0'0,"0"0"-345"0"0,0 0-291 0 0,0 0-309 0 0,0 0-303 0 0,0 0-401 0 0,0 0-385 0 0,0 0-279 0 0,0 0-251 0 0,0 0-174 0 0,0 0-63 0 0,0 0 158 0 0,-7 5 973 0 0,44 42 1676 0 0,104 111 322 0 0,-127-144-3276 0 0,-2 1 0 0 0,0 1 0 0 0,0 0 1 0 0,-2 1-1 0 0,0 0 0 0 0,-1 0 0 0 0,0 1 1 0 0,-2 0-1 0 0,0 0 0 0 0,-1 1 0 0 0,-1 0 1 0 0,-1 0-1 0 0,0 0 0 0 0,-2 1 1 0 0,1 9-74 0 0,-3-10 25 0 0,0-1 1 0 0,-1 1 0 0 0,0 0 0 0 0,-2-1 0 0 0,0 1 0 0 0,-2-1 0 0 0,0 0 0 0 0,0 0 0 0 0,-2 0-1 0 0,0-1 1 0 0,-1 0 0 0 0,-5 7-26 0 0,-5 3 9 0 0,0-1 0 0 0,-2 0-1 0 0,-1-2 1 0 0,-1-1 0 0 0,0 0-1 0 0,-2-2 1 0 0,-1 0 0 0 0,-1-2-1 0 0,0-1 1 0 0,-1-1 0 0 0,-1-1-1 0 0,-10 3-8 0 0,-3-4-48 0 0,41-15 12 0 0,0 0-10 0 0,0 0-5 0 0,0 0-12 0 0,0 0-7 0 0,0 0-5 0 0,14-55-2464 0 0,-19 42-1020 0 0,1 8-806 0 0,2-1-4283 0 0,2 4-2725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 2601 0 0,'0'0'3190'0'0,"0"0"-1057"0"0,0 0-300 0 0,0 0 166 0 0,0 0 81 0 0,0 0-167 0 0,0 0-345 0 0,0 0-372 0 0,0 0-325 0 0,0 0-195 0 0,0 0-137 0 0,0 0-87 0 0,0 0-60 0 0,-3 3-40 0 0,-112 94 1658 0 0,102-85-1988 0 0,0 2 1 0 0,2 0-1 0 0,-1 0 0 0 0,2 1 1 0 0,0 0-1 0 0,1 1 0 0 0,0 0 1 0 0,1 0-1 0 0,1 1 0 0 0,1 0 1 0 0,0 1-1 0 0,1-1 0 0 0,1 1 1 0 0,1 0-1 0 0,-1 16-22 0 0,4-32 7 0 0,0 0 0 0 0,0 0 0 0 0,1 0 0 0 0,-1-1 0 0 0,1 1 0 0 0,-1 0 0 0 0,1-1 0 0 0,0 1 0 0 0,0-1 0 0 0,0 1 1 0 0,0 0-1 0 0,0-1 0 0 0,0 0 0 0 0,0 1 0 0 0,0-1 0 0 0,1 0 0 0 0,-1 1 0 0 0,0-1 0 0 0,1 0 0 0 0,-1 0 0 0 0,1 0 0 0 0,-1 0 0 0 0,1-1 0 0 0,0 1 0 0 0,-1 0 1 0 0,1-1-1 0 0,0 1 0 0 0,-1-1 0 0 0,1 1 0 0 0,0-1 0 0 0,0 0 0 0 0,0 0 0 0 0,-1 0 0 0 0,1 0 0 0 0,0 0 0 0 0,1 0-7 0 0,66-15 937 0 0,109-121 204 0 0,-83 117-1039 0 0,-90 20-96 0 0,0 1 0 0 0,-1 0 0 0 0,1 0 0 0 0,-1 0 1 0 0,0 1-1 0 0,1-1 0 0 0,-1 1 0 0 0,0 0 0 0 0,0 0 1 0 0,-1 1-1 0 0,1-1 0 0 0,-1 1 0 0 0,0-1 0 0 0,0 1 1 0 0,0 0-1 0 0,2 3-6 0 0,0 0 13 0 0,11 17 14 0 0,-1 0 0 0 0,-1 2 0 0 0,-1 0 0 0 0,-2 0 1 0 0,0 1-1 0 0,-2 0 0 0 0,-1 1 0 0 0,4 26-27 0 0,-6-18 23 0 0,-2 0 0 0 0,-1 0 1 0 0,-2 0-1 0 0,-2 0 0 0 0,-2 11-23 0 0,1-32 13 0 0,1-1 0 0 0,-2 1 0 0 0,0-1-1 0 0,-1 1 1 0 0,0-1 0 0 0,-1 0 0 0 0,0-1 0 0 0,-1 1-1 0 0,-1-1 1 0 0,0 0 0 0 0,-1-1 0 0 0,-1 0 0 0 0,0 0-1 0 0,0 0 1 0 0,-1-2 0 0 0,0 1 0 0 0,-1-1 0 0 0,0 0-1 0 0,-1-1 1 0 0,0-1 0 0 0,0 0 0 0 0,-1 0 0 0 0,0-1-1 0 0,0-1 1 0 0,-13 4-13 0 0,24-8 6 0 0,-1-1 0 0 0,0 1 0 0 0,0-1 0 0 0,0 0 0 0 0,0 0 0 0 0,0 0 0 0 0,0 0 0 0 0,0-1 0 0 0,0 1 0 0 0,0-1 0 0 0,0 0 0 0 0,0 0 0 0 0,0 0 0 0 0,0 0 0 0 0,0 0 0 0 0,0-1 0 0 0,0 1 0 0 0,-1-1 0 0 0,2 0 0 0 0,-1 0 0 0 0,0 0 0 0 0,0 0 0 0 0,0-1 0 0 0,0 1 0 0 0,1-1 0 0 0,-1 0 0 0 0,1 0 0 0 0,-1 1 0 0 0,1-2 0 0 0,0 1 0 0 0,-1 0 0 0 0,1 0 0 0 0,0-1 0 0 0,1 1 0 0 0,-1-1 0 0 0,0 0 0 0 0,1 1 0 0 0,-1-2-6 0 0,1-17 9 0 0,1 1 1 0 0,0-1-1 0 0,2 0 0 0 0,0 1 0 0 0,2 0 1 0 0,0-1-1 0 0,1 1 0 0 0,1 0 0 0 0,1 1 1 0 0,0 0-1 0 0,2 0 0 0 0,0 1 0 0 0,11-16-9 0 0,153-222-125 0 0,-102 159-535 0 0,-64 89-328 0 0,4-10-490 0 0,-8 11-3082 0 0,-3-1-4080 0 0,0 4-2596 0 0</inkml:trace>
  <inkml:trace contextRef="#ctx0" brushRef="#br0" timeOffset="674.063">383 308 0 0 0,'-3'3'315'0'0,"-9"6"213"0"0,9-6 105 0 0,3-3 71 0 0,0 0 78 0 0,0 0 107 0 0,2 0 1224 0 0,7-2 11420 0 0,-7 0-12563 0 0,8-104 2353 0 0,-11 85-3195 0 0,-1 0 0 0 0,0 0 0 0 0,-2 0 0 0 0,-1 1-1 0 0,0 0 1 0 0,-7-14-128 0 0,12 31-29 0 0,0 1 1 0 0,0-1-1 0 0,-1 1 0 0 0,0-1 0 0 0,1 1 1 0 0,-1 0-1 0 0,0-1 0 0 0,0 1 0 0 0,0 0 1 0 0,0 0-1 0 0,-1 0 0 0 0,1 0 0 0 0,0 0 0 0 0,-1 0 1 0 0,0 0-1 0 0,1 0 0 0 0,-1 0 0 0 0,0 1 1 0 0,0-1-1 0 0,0 1 0 0 0,0-1 0 0 0,0 1 0 0 0,0 0 1 0 0,0 0-1 0 0,-1 0 0 0 0,1 0 0 0 0,0 0 1 0 0,-1 0-1 0 0,1 1 0 0 0,-1-1 0 0 0,1 1 1 0 0,-1 0-1 0 0,1-1 0 0 0,0 1 0 0 0,-1 0 0 0 0,1 1 1 0 0,-1-1-1 0 0,1 0 0 0 0,-1 1 0 0 0,1-1 1 0 0,-1 1-1 0 0,1 0 0 0 0,0 0 0 0 0,-1 0 0 0 0,1 0 1 0 0,0 0-1 0 0,-2 2 29 0 0,0 2-638 0 0,-14 19-1406 0 0,8-6-6675 0 0,8-11-2469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4505 0 0,'0'0'2763'0'0,"0"0"-748"0"0,0 0-394 0 0,0 0-70 0 0,0 0-40 0 0,0 0-138 0 0,0 0-276 0 0,0 0-345 0 0,0 0-238 0 0,0 0-47 0 0,0 0 199 0 0,0 0 185 0 0,0 0 115 0 0,5 5 43 0 0,0 1-704 0 0,0 0 0 0 0,0 0 1 0 0,-1 0-1 0 0,1 0 1 0 0,-2 1-1 0 0,1-1 0 0 0,-1 1 1 0 0,0 0-1 0 0,0 0 1 0 0,-1 1-1 0 0,1-1 0 0 0,-2 0 1 0 0,2 6-306 0 0,-2 2 247 0 0,2 4-45 0 0,-1 0 0 0 0,0 0-1 0 0,-2 0 1 0 0,0 0 0 0 0,-1 0-1 0 0,-2 0 1 0 0,-1 10-202 0 0,-67 165 569 0 0,67-187-558 0 0,0 0 0 0 0,0 1 0 0 0,1-1 0 0 0,0 1 0 0 0,1-1 0 0 0,-1 1 0 0 0,1 0 0 0 0,1 0 0 0 0,0 0 0 0 0,0 0 0 0 0,0 0 0 0 0,1 0 0 0 0,0 3-11 0 0,3-9 29 0 0,0 1 0 0 0,0-1 0 0 0,0 0 0 0 0,0 0 0 0 0,0 0 0 0 0,1 0 0 0 0,-1-1 0 0 0,0 0 0 0 0,1 1 0 0 0,-1-1 0 0 0,1 0 0 0 0,0 0 0 0 0,-1-1 0 0 0,1 1 0 0 0,0-1 0 0 0,-1 0 0 0 0,1 0 0 0 0,0 0 0 0 0,0 0 0 0 0,1-1-29 0 0,260-40 1391 0 0,-153 30-893 0 0,-112 11-481 0 0,0 0 4 0 0,0 0-1 0 0,0 0 7 0 0,0 0-12 0 0,0 0-17 0 0,0 0 9 0 0,0 0 8 0 0,0 0 1 0 0,0 0-4 0 0,0 0-16 0 0,0 0-4 0 0,0 0-3 0 0,0 0-5 0 0,-5-8-1944 0 0,4 4-3160 0 0,0 2-5692 0 0,1 2-1764 0 0</inkml:trace>
  <inkml:trace contextRef="#ctx0" brushRef="#br0" timeOffset="625.008">830 490 0 0 0,'0'0'744'0'0,"0"0"1003"0"0,0 0 288 0 0,0 0-24 0 0,0 0-117 0 0,0 0-127 0 0,0 0-164 0 0,0 0-173 0 0,0 0-86 0 0,0 0-29 0 0,0 0-15 0 0,0 0-34 0 0,0 0-74 0 0,7-2-108 0 0,19-9-114 0 0,-26 11-927 0 0,0-1-1 0 0,0 1 1 0 0,0 0 0 0 0,0-1-1 0 0,0 1 1 0 0,0-1 0 0 0,0 1-1 0 0,0 0 1 0 0,0-1 0 0 0,0 1 0 0 0,0-1-1 0 0,0 1 1 0 0,0 0 0 0 0,0-1-1 0 0,0 1 1 0 0,0 0 0 0 0,-1-1-1 0 0,1 1 1 0 0,0-1 0 0 0,0 1-1 0 0,0 0 1 0 0,-1-1 0 0 0,1 1 0 0 0,0 0-1 0 0,0 0 1 0 0,-1-1 0 0 0,1 1-1 0 0,0 0 1 0 0,-1 0 0 0 0,1-1-1 0 0,0 1 1 0 0,-1 0 0 0 0,1 0-1 0 0,0 0 1 0 0,-1-1 0 0 0,1 1 0 0 0,0 0-1 0 0,-1 0 1 0 0,1 0 0 0 0,-1 0-1 0 0,1 0 1 0 0,0 0 0 0 0,-1 0-1 0 0,1 0 1 0 0,-1 0 0 0 0,1 0-1 0 0,0 0 1 0 0,-1 0 0 0 0,1 0-1 0 0,0 0 1 0 0,-1 0 0 0 0,1 0 0 0 0,-1 1-1 0 0,1-1 1 0 0,0 0 0 0 0,-1 0-1 0 0,1 0 1 0 0,0 1 0 0 0,-1-1-1 0 0,1 0 1 0 0,0 0 0 0 0,-1 1-43 0 0,1-1 52 0 0,-7-1 47 0 0,0 1 0 0 0,0 0 0 0 0,0 0 1 0 0,0 0-1 0 0,0 1 0 0 0,0 0 0 0 0,0 0 0 0 0,0 1 0 0 0,0 0 0 0 0,0 0 0 0 0,1 1 0 0 0,-1 0 0 0 0,1 0 0 0 0,0 0 0 0 0,0 1 0 0 0,0 0 1 0 0,-2 2-100 0 0,4-4 34 0 0,1 1 0 0 0,-1 0 0 0 0,1 0 0 0 0,0 0 1 0 0,0 0-1 0 0,0 1 0 0 0,0-1 0 0 0,1 1 0 0 0,-1 0 0 0 0,1 0 1 0 0,0 0-1 0 0,0 0 0 0 0,0 0 0 0 0,1 0 0 0 0,0 0 1 0 0,-1 1-1 0 0,1-1 0 0 0,1 0 0 0 0,-1 1 0 0 0,1-1 1 0 0,-1 1-1 0 0,1-1-34 0 0,1 0 28 0 0,-1-1 1 0 0,1 0-1 0 0,0 0 1 0 0,0 1-1 0 0,0-1 1 0 0,0 0-1 0 0,0 0 1 0 0,1 0-1 0 0,-1 0 1 0 0,1 0 0 0 0,0-1-1 0 0,0 1 1 0 0,0 0-1 0 0,0-1 1 0 0,0 0-1 0 0,1 1 1 0 0,-1-1-1 0 0,1 0 1 0 0,-1 0-1 0 0,1 0 1 0 0,0 0-1 0 0,0-1 1 0 0,0 1-1 0 0,0-1 1 0 0,0 0-1 0 0,0 0 1 0 0,0 0 0 0 0,0 0-1 0 0,1 0 1 0 0,-1-1-1 0 0,0 1 1 0 0,0-1-1 0 0,1 0-28 0 0,3 1 14 0 0,1 0 1 0 0,0-1-1 0 0,-1 1 0 0 0,1-2 1 0 0,-1 1-1 0 0,1-1 0 0 0,0 0 1 0 0,-1 0-1 0 0,0-1 0 0 0,1 0 0 0 0,-1-1 1 0 0,0 1-1 0 0,0-1 0 0 0,2-2-14 0 0,47-37-2469 0 0,-41 30-2018 0 0,0 0-4476 0 0,-10 8-3097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342 205 0 0 0,'0'0'1164'0'0,"0"0"443"0"0,0 0 0 0 0,0 0-172 0 0,0 0-170 0 0,0 0-137 0 0,0 0-11 0 0,0 0 4 0 0,7-3-37 0 0,22-5 414 0 0,20-6 2627 0 0,-44 9 4916 0 0,-184 20-8805 0 0,-36 54 123 0 0,181-50-98 0 0,34-19-243 0 0,37 29 51 0 0,202 46 459 0 0,-262-45 138 0 0,-119 65-164 0 0,131-87-491 0 0,0-1-1 0 0,1 2 0 0 0,0-1 0 0 0,0 1 0 0 0,1 1 1 0 0,0 0-1 0 0,0 0 0 0 0,1 0 0 0 0,1 1 0 0 0,0 1 1 0 0,-3 6-11 0 0,6 50 56 0 0,46-27 224 0 0,-31-36-211 0 0,1-1 1 0 0,-1 0-1 0 0,1 0 1 0 0,0-2 0 0 0,1 1-1 0 0,-1-2 1 0 0,0 1-1 0 0,0-2 1 0 0,1 1 0 0 0,-1-2-1 0 0,8-1-69 0 0,13 2 68 0 0,-31 0-175 0 0,1 0 1 0 0,-1 0-1 0 0,1 0 1 0 0,0 0-1 0 0,-1 0 0 0 0,1 0 1 0 0,-1-1-1 0 0,1 0 1 0 0,-1 1-1 0 0,0-1 0 0 0,1 0 1 0 0,-1 0-1 0 0,1 0 1 0 0,-1 0-1 0 0,0-1 0 0 0,0 1 1 0 0,0-1-1 0 0,0 1 1 0 0,0-1-1 0 0,0 0 0 0 0,0 1 1 0 0,-1-1-1 0 0,1 0 1 0 0,0 0-1 0 0,-1 0 0 0 0,0-1 1 0 0,1 1-1 0 0,-1 0 1 0 0,0-1-1 0 0,0 1 0 0 0,0-1 107 0 0,-1-8-1432 0 0,0-14-3505 0 0,-2 10-4661 0 0,-2 7-1243 0 0</inkml:trace>
  <inkml:trace contextRef="#ctx0" brushRef="#br0" timeOffset="601.819">188 24 3249 0 0,'0'0'2008'0'0,"0"0"-141"0"0,0 0 62 0 0,0 0 135 0 0,0 0 56 0 0,0 0-115 0 0,0 0-362 0 0,0 0-339 0 0,0 0-272 0 0,0 0-182 0 0,0 0-87 0 0,0 0-31 0 0,0 0-36 0 0,-1-5-37 0 0,0-1-1211 0 0,-2-7 3243 0 0,2 34 11 0 0,9 196-1248 0 0,-16 90-770 0 0,-1-169-504 0 0,-2 231 121 0 0,6-369-1209 0 0,3-8-2771 0 0,2 2 983 0 0,0 1-4607 0 0,0 2-5139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2977 0 0,'0'0'3159'0'0,"0"0"-892"0"0,0 0-308 0 0,0 0-44 0 0,0 0-110 0 0,0 0-168 0 0,0 0-262 0 0,0 0-328 0 0,0 0-240 0 0,0 0-144 0 0,0 0-63 0 0,0 0-17 0 0,0 0-10 0 0,9-4 3783 0 0,91 12-1094 0 0,108-15-2157 0 0,-81-1-997 0 0,-131 0-3364 0 0,-28 14-4321 0 0,15-1-2873 0 0,7-5 1535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4161 0 0,'0'0'1674'0'0,"0"0"167"0"0,0 0 353 0 0,0 0 271 0 0,0 0-136 0 0,0 0-295 0 0,0 0-317 0 0,0 0-214 0 0,0 0-114 0 0,0 0-221 0 0,0 0-137 0 0,0 0-104 0 0,0 0-80 0 0,8 7-84 0 0,41 30 507 0 0,49-34 1086 0 0,65-25-1422 0 0,-111 8-1448 0 0,-52 8-2986 0 0,0 5-3399 0 0,0 1-5429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14 880 0 0 0,'0'0'1176'0'0,"0"0"919"0"0,0 0 450 0 0,0 0 71 0 0,0 0-212 0 0,0 0-364 0 0,0 0-393 0 0,0 0-276 0 0,0 0-105 0 0,0 0-35 0 0,0 0-42 0 0,-10-3 3904 0 0,9-6-4942 0 0,0 0-1 0 0,0 0 0 0 0,1 0 1 0 0,0 0-1 0 0,0 0 0 0 0,1 0 1 0 0,0 0-1 0 0,0 0 1 0 0,1 0-1 0 0,1 0 0 0 0,-1 1 1 0 0,2-1-1 0 0,-1 1 0 0 0,1 0 1 0 0,0 0-1 0 0,0 0 1 0 0,1 0-1 0 0,1 1 0 0 0,-1 0 1 0 0,1 0-1 0 0,3-4-150 0 0,-1 0 140 0 0,130-150 310 0 0,-69 97-324 0 0,-65 60-125 0 0,0 1 1 0 0,0-1-1 0 0,0 1 0 0 0,1-1 0 0 0,-1 1 0 0 0,1 0 0 0 0,0 1 0 0 0,0-1 0 0 0,0 1 0 0 0,0 0 0 0 0,0 1 0 0 0,1-1 0 0 0,-1 1 0 0 0,1 0 0 0 0,-1 0 0 0 0,0 0 1 0 0,1 1-1 0 0,-1 0 0 0 0,1 0 0 0 0,1 1-1 0 0,-4 1-2 0 0,0 1 0 0 0,1 1 0 0 0,-1-1 0 0 0,0 0 1 0 0,0 1-1 0 0,-1 0 0 0 0,1-1 0 0 0,-1 1 0 0 0,0 0 0 0 0,0 0 1 0 0,0 1-1 0 0,0-1 0 0 0,-1 0 0 0 0,0 0 0 0 0,0 1 1 0 0,0-1-1 0 0,0 1 0 0 0,-1 0 2 0 0,3 5 14 0 0,1 166 11 0 0,1-47 2 0 0,-5-129-10 0 0,0 0-10 0 0,1 0-19 0 0,18-23 115 0 0,136-160 14 0 0,-113 144-133 0 0,-7 4 24 0 0,1 2-1 0 0,2 1 0 0 0,1 2 1 0 0,2 2-1 0 0,2 1-7 0 0,-42 27-5 0 0,0-1 0 0 0,0 1 0 0 0,0 0 0 0 0,0 0 0 0 0,0 0 0 0 0,0-1 0 0 0,0 1-1 0 0,0 0 1 0 0,0 0 0 0 0,0 1 0 0 0,0-1 0 0 0,1 0 0 0 0,-1 0 0 0 0,0 0 0 0 0,0 1-1 0 0,0-1 1 0 0,0 1 0 0 0,0-1 0 0 0,0 0 0 0 0,0 1 0 0 0,-1 0 0 0 0,1-1-1 0 0,0 1 1 0 0,0 0 0 0 0,0-1 0 0 0,0 1 0 0 0,-1 0 0 0 0,1 0 0 0 0,0 0 0 0 0,-1-1-1 0 0,1 1 1 0 0,-1 0 0 0 0,1 0 0 0 0,-1 0 0 0 0,1 0 0 0 0,-1 0 0 0 0,0 0 0 0 0,1 0-1 0 0,-1 0 1 0 0,0 1 5 0 0,16 53 75 0 0,-15-49-91 0 0,29 225 411 0 0,-58-172-261 0 0,34-59-14555 0 0,-1 0 2317 0 0</inkml:trace>
  <inkml:trace contextRef="#ctx0" brushRef="#br0" timeOffset="1287.755">1146 85 752 0 0,'0'0'2765'0'0,"0"0"-470"0"0,0 0-148 0 0,0 0-73 0 0,0 0-132 0 0,0 0-158 0 0,0 0-289 0 0,0 0-343 0 0,0 0-269 0 0,0 0-168 0 0,0 0-103 0 0,0 0-67 0 0,19-7 1788 0 0,177-44 2155 0 0,-127 50-3851 0 0,-60 53-65 0 0,-39 217 243 0 0,5 187-719 0 0,21-383-80 0 0,4-72-25 0 0,0-1-5 0 0,0 0 9 0 0,0 0 16 0 0,0 0-2 0 0,0 0-1 0 0,0 0 1 0 0,0 0 5 0 0,0 0-4 0 0,0 0 8 0 0,0 0 14 0 0,0 0 16 0 0,0 0 13 0 0,0 0 10 0 0,0-18 358 0 0,23-91-282 0 0,-11 62-135 0 0,5-27-3 0 0,4 1 1 0 0,3 1 0 0 0,4 0-10 0 0,54-157 67 0 0,-77 222-70 0 0,1 0 0 0 0,0 0 0 0 0,0 1-1 0 0,0 0 1 0 0,1 0 0 0 0,-1 0 0 0 0,2 1 0 0 0,-1 0 0 0 0,0 0 0 0 0,1 1 0 0 0,0 0 0 0 0,0 0-1 0 0,0 1 1 0 0,1 0 0 0 0,-1 1 0 0 0,1 0 0 0 0,-1 0 0 0 0,1 1 0 0 0,0 0 0 0 0,0 0 0 0 0,0 1 0 0 0,-1 0-1 0 0,1 0 1 0 0,7 2 3 0 0,10-3 8 0 0,348-11 243 0 0,-21-18 62 0 0,-37 23-111 0 0,-165-7-202 0 0,-85 6 76 0 0,-11 5 94 0 0,-34 0-413 0 0,-33 2-1483 0 0,-30 10-5210 0 0,26-5-1109 0 0,2-2-4471 0 0</inkml:trace>
  <inkml:trace contextRef="#ctx0" brushRef="#br0" timeOffset="2537.081">1735 369 0 0 0,'0'0'1618'0'0,"0"0"89"0"0,0 0-56 0 0,0 0-178 0 0,0 0-178 0 0,0 0-112 0 0,0 0-72 0 0,0 0-68 0 0,0 0-63 0 0,0 0-69 0 0,0 1 9255 0 0,2 5-5971 0 0,186-28-2839 0 0,-87 18-1177 0 0,-101 5-182 0 0,0 1 8 0 0,-2 8 19 0 0,-1-1 0 0 0,1 0 0 0 0,-2 0 1 0 0,1 0-1 0 0,-1 0 0 0 0,0-1 0 0 0,-1 1 0 0 0,0-1 0 0 0,-1 0 0 0 0,1 0 0 0 0,-1-1 0 0 0,-1 0 0 0 0,1 0 0 0 0,-1 0 1 0 0,-1-1-1 0 0,-1 1-24 0 0,-200 192 138 0 0,204-194-135 0 0,0 0-1 0 0,0 1 0 0 0,0 0 1 0 0,1 0-1 0 0,0 0 0 0 0,0 0 0 0 0,0 0 1 0 0,1 1-1 0 0,0 0 0 0 0,0 0 1 0 0,1 0-1 0 0,-1 0 0 0 0,2 0 1 0 0,-1 0-1 0 0,0 5-2 0 0,5-8 17 0 0,1-1 0 0 0,-1 0 1 0 0,0-1-1 0 0,1 1 0 0 0,0 0 1 0 0,0-1-1 0 0,-1 0 0 0 0,1 0 0 0 0,1 0 1 0 0,-1-1-1 0 0,0 1 0 0 0,0-1 0 0 0,0 0 1 0 0,1 0-1 0 0,-1 0 0 0 0,1-1 1 0 0,-1 0-1 0 0,1 1 0 0 0,-1-2 0 0 0,3 1-17 0 0,154-8 482 0 0,-130-18-1706 0 0,-27 12-1980 0 0,-1 0-3575 0 0,-2 10-5269 0 0</inkml:trace>
  <inkml:trace contextRef="#ctx0" brushRef="#br0" timeOffset="3162.138">2403 553 7922 0 0,'0'0'1864'0'0,"0"0"-350"0"0,0 0 79 0 0,0 0 206 0 0,0 0 23 0 0,0 0-172 0 0,0 0-365 0 0,0 0-311 0 0,0 0-228 0 0,0 0-154 0 0,0 0-55 0 0,0 0-47 0 0,0 0-17 0 0,-12-6-8 0 0,-41-19-30 0 0,48 24-368 0 0,1 0 0 0 0,0 0 0 0 0,0 0 0 0 0,-1 0 0 0 0,1 1 0 0 0,0 0 0 0 0,-1 0 0 0 0,1 0 0 0 0,0 0 0 0 0,-1 1 0 0 0,1-1 0 0 0,0 1 0 0 0,-1 0 0 0 0,1 1 0 0 0,0-1 0 0 0,0 1 0 0 0,0 0 0 0 0,0-1 0 0 0,1 2 0 0 0,-2-1-67 0 0,-4 3 131 0 0,1-2-100 0 0,1 0 0 0 0,0 1 0 0 0,0 0 0 0 0,0 0 0 0 0,0 0 0 0 0,1 1 1 0 0,-1 0-1 0 0,1 0 0 0 0,1 1 0 0 0,-1-1 0 0 0,1 1 0 0 0,0 1 0 0 0,0-1 0 0 0,0 1 0 0 0,1-1 0 0 0,0 1 0 0 0,1 1 0 0 0,0-1 0 0 0,0 0 0 0 0,0 1 0 0 0,1 0 0 0 0,0-1 0 0 0,0 1 0 0 0,1 0 0 0 0,0 0 1 0 0,1 0-1 0 0,-1 0 0 0 0,2 4-31 0 0,1-9 35 0 0,0 1 1 0 0,1-1 0 0 0,0 0 0 0 0,-1 1 0 0 0,1-1 0 0 0,0 0-1 0 0,1-1 1 0 0,-1 1 0 0 0,0 0 0 0 0,1-1 0 0 0,0 0 0 0 0,-1 0-1 0 0,1 0 1 0 0,0 0 0 0 0,0-1 0 0 0,0 1 0 0 0,0-1-1 0 0,0 0 1 0 0,1 0 0 0 0,-1-1 0 0 0,0 1 0 0 0,0-1 0 0 0,1 0-1 0 0,-1 0 1 0 0,0 0 0 0 0,0-1 0 0 0,1 1 0 0 0,-1-1 0 0 0,3-1-36 0 0,14-3 130 0 0,0 0 1 0 0,0-2 0 0 0,-1 0 0 0 0,0-1 0 0 0,0-1 0 0 0,0-1 0 0 0,-2-1 0 0 0,1-1 0 0 0,-1 0 0 0 0,-1-1 0 0 0,9-9-131 0 0,-4 3 247 0 0,-22 19-237 0 0,0 0-4 0 0,18 97 28 0 0,-14-51-19 0 0,-1 0 0 0 0,-3 0 1 0 0,-1 0-1 0 0,-3 0 0 0 0,-2 0 0 0 0,-5 20-15 0 0,3-30-25 0 0,7-27 22 0 0,0 0 0 0 0,0-1-1 0 0,-1 1 1 0 0,0-1 0 0 0,-1 1 0 0 0,0-1 0 0 0,0 0 0 0 0,-1 0 0 0 0,0 0 0 0 0,0-1 0 0 0,0 1 0 0 0,-1-1 0 0 0,-1 0-1 0 0,1 0 1 0 0,-1-1 0 0 0,-5 5 3 0 0,8-9-28 0 0,0 0 0 0 0,-1 0 0 0 0,1-1 0 0 0,-1 1 0 0 0,1-1 0 0 0,-1 0 0 0 0,0 0 0 0 0,1 0 0 0 0,-1 0 0 0 0,0-1 0 0 0,1 0 0 0 0,-1 0 0 0 0,0 0 0 0 0,0 0 0 0 0,1 0 0 0 0,-1-1 0 0 0,0 1 0 0 0,1-1 0 0 0,-1 0-1 0 0,0 0 1 0 0,1-1 0 0 0,-1 1 0 0 0,1-1 0 0 0,0 1 0 0 0,-1-1 0 0 0,1 0 0 0 0,0 0 0 0 0,0-1 0 0 0,0 1 0 0 0,1-1 0 0 0,-1 1 0 0 0,0-1 0 0 0,1 0 0 0 0,0 0 0 0 0,0 0 0 0 0,0 0 0 0 0,0-1 0 0 0,0 1 0 0 0,-1-4 28 0 0,1-2-195 0 0,1-1 0 0 0,0 1 0 0 0,1-1 1 0 0,0 0-1 0 0,1 1 0 0 0,-1-1 0 0 0,2 1 1 0 0,-1-1-1 0 0,2 1 0 0 0,-1-1 0 0 0,1 1 1 0 0,0 0-1 0 0,3-5 195 0 0,19-41-5036 0 0,-12 27-156 0 0,-4 13-6496 0 0</inkml:trace>
  <inkml:trace contextRef="#ctx0" brushRef="#br0" timeOffset="4125.686">2790 155 5713 0 0,'0'0'2727'0'0,"0"0"-361"0"0,0 0-144 0 0,0 0-203 0 0,0 0-264 0 0,0 0-302 0 0,0 0-352 0 0,0 0-313 0 0,0 0-182 0 0,0 0-99 0 0,0 0-61 0 0,0 0 37 0 0,0 0 171 0 0,2 4 116 0 0,28 92 3133 0 0,-35 69-2770 0 0,-39 92-825 0 0,28-65-228 0 0,16-192-89 0 0,0 0-35 0 0,9-4 160 0 0,135-143 200 0 0,-128 134-312 0 0,39-18 24 0 0,-49 57-41 0 0,-2-2 100 0 0,-1 1 1 0 0,-1-1-1 0 0,-1 1 1 0 0,-1-1-1 0 0,-1 1 1 0 0,-2 9-88 0 0,-2-28 235 0 0,5-22-1214 0 0,0 0-4121 0 0,1 8-2771 0 0,-1 5-4858 0 0</inkml:trace>
  <inkml:trace contextRef="#ctx0" brushRef="#br0" timeOffset="7378.316">3294 851 2713 0 0,'0'0'2108'0'0,"0"0"-268"0"0,0 0-189 0 0,0 0-112 0 0,0 0-100 0 0,0 0-149 0 0,0 0-211 0 0,0 0-195 0 0,0 0-158 0 0,0 0-96 0 0,0 0-55 0 0,0 0-43 0 0,0 0-1 0 0,-9 1-20 0 0,-31 4-56 0 0,-29 30 1780 0 0,65-33-2210 0 0,1 0 1 0 0,0 0-1 0 0,0 0 1 0 0,0 1-1 0 0,1-1 1 0 0,-1 1-1 0 0,0 0 1 0 0,1-1-1 0 0,0 1 1 0 0,-1 0-1 0 0,1 1 1 0 0,1-1-1 0 0,-1 0 1 0 0,0 0-1 0 0,1 1 1 0 0,-1-1-1 0 0,1 1 1 0 0,0-1-1 0 0,0 1 1 0 0,1 0-1 0 0,-1-1 1 0 0,1 1-1 0 0,0 0 1 0 0,0 3-26 0 0,1-5 86 0 0,1 0 0 0 0,0 0 1 0 0,0 0-1 0 0,1-1 0 0 0,-1 1 0 0 0,0-1 0 0 0,0 1 1 0 0,1-1-1 0 0,-1 0 0 0 0,1 0 0 0 0,-1 0 1 0 0,1 0-1 0 0,0 0 0 0 0,-1 0 0 0 0,1-1 0 0 0,0 0 1 0 0,-1 1-1 0 0,1-1 0 0 0,0 0 0 0 0,0 0 1 0 0,-1 0-1 0 0,1-1 0 0 0,0 1 0 0 0,0-1 0 0 0,-1 1 1 0 0,2-2-87 0 0,10-1 156 0 0,-1-1 0 0 0,0-1 0 0 0,0 0 0 0 0,0-1 0 0 0,-1 0 1 0 0,0-1-1 0 0,0 0 0 0 0,-1-1 0 0 0,0-1 0 0 0,0 0 0 0 0,-1 0 0 0 0,1-1-156 0 0,-5 4 17 0 0,0 1 0 0 0,-1-1 0 0 0,0 0 0 0 0,0-1-1 0 0,0 0 1 0 0,0 1 0 0 0,-1-1 0 0 0,0-1-1 0 0,-1 1 1 0 0,0-1 0 0 0,0 1 0 0 0,0-1-1 0 0,-1 0 1 0 0,0 0 0 0 0,-1 0 0 0 0,0 0-1 0 0,0 0 1 0 0,-1 0 0 0 0,1-1 0 0 0,-2 1 0 0 0,0-4-17 0 0,-1 8-11 0 0,0 0 1 0 0,-1 0 0 0 0,0 0 0 0 0,1 0-1 0 0,-1 0 1 0 0,-1 1 0 0 0,1 0 0 0 0,0-1 0 0 0,-1 1-1 0 0,0 0 1 0 0,0 1 0 0 0,0-1 0 0 0,0 1 0 0 0,0 0-1 0 0,0 0 1 0 0,0 0 0 0 0,-1 0 0 0 0,1 1-1 0 0,-1-1 1 0 0,1 1 0 0 0,-1 0 0 0 0,0 1 0 0 0,1-1-1 0 0,-1 1 1 0 0,0 0 0 0 0,0 0 0 0 0,1 1 0 0 0,-1-1-1 0 0,0 1 1 0 0,1 0 0 0 0,-1 0 0 0 0,1 1-1 0 0,-1-1 1 0 0,1 1 0 0 0,0 0 0 0 0,-1 0 0 0 0,1 1-1 0 0,0-1 1 0 0,1 1 0 0 0,-1 0 0 0 0,0 0 0 0 0,1 0-1 0 0,-1 0 1 0 0,0 2 10 0 0,2-2 5 0 0,0 0 1 0 0,1 0-1 0 0,0 0 1 0 0,-1 0-1 0 0,1 0 0 0 0,0 0 1 0 0,1 0-1 0 0,-1 0 1 0 0,0 0-1 0 0,1 1 0 0 0,0-1 1 0 0,0 0-1 0 0,0 0 0 0 0,0 1 1 0 0,0-1-1 0 0,1 0 1 0 0,-1 0-1 0 0,1 0 0 0 0,0 1 1 0 0,0-1-1 0 0,0 0 1 0 0,1 0-1 0 0,-1 0 0 0 0,0-1 1 0 0,1 1-1 0 0,0 0 0 0 0,0 0 1 0 0,0-1-1 0 0,2 3-5 0 0,71 65 487 0 0,-71-67-456 0 0,109 56 847 0 0,-111-59-1937 0 0,-1-3-9488 0 0,-3 3-1878 0 0</inkml:trace>
  <inkml:trace contextRef="#ctx0" brushRef="#br0" timeOffset="8817.933">3049 1 0 0 0,'0'0'155'0'0,"0"0"597"0"0,0 0 189 0 0,-5 0 12 0 0,-17 3-9 0 0,16-3-41 0 0,6 0-59 0 0,0 0-75 0 0,0 0-74 0 0,0 0-76 0 0,0 0-58 0 0,0 0-16 0 0,0 0 0 0 0,0 0 31 0 0,0 0 6 0 0,0 0-17 0 0,0 0-34 0 0,0 0-54 0 0,0 0-41 0 0,0 0-52 0 0,0 0-52 0 0,0 0-35 0 0,0 0-36 0 0,0 0-44 0 0,38 16 3875 0 0,6-12-3149 0 0,1-2-1 0 0,-1-1 1 0 0,1-3 0 0 0,36-6-943 0 0,-23 3 228 0 0,170-3 23 0 0,-227 8-250 0 0,-1 0 22 0 0,0 0-3 0 0,0 0 5 0 0,0 0 15 0 0,0 0 7 0 0,0 0-16 0 0,1 16 4007 0 0,0 15-3615 0 0,-31 147 856 0 0,30-138-1214 0 0,0-40-82 0 0,0 0 2 0 0,0 0-14 0 0,0 0-13 0 0,1-11-3325 0 0,3 6-3727 0 0,-4 5 5985 0 0,3-6-11019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3913 0 0,'0'0'2464'0'0,"0"0"-329"0"0,0 0-151 0 0,0 0-204 0 0,0 0-302 0 0,0 0-306 0 0,0 0-303 0 0,0 0-235 0 0,0 0-137 0 0,0 0-45 0 0,0 0 35 0 0,0 0 191 0 0,0 0 91 0 0,1 3 38 0 0,0-1-651 0 0,1 0 1 0 0,-1 0-1 0 0,1 0 0 0 0,-1 0 1 0 0,1 0-1 0 0,0 0 0 0 0,0 0 0 0 0,0-1 1 0 0,0 1-1 0 0,0-1 0 0 0,1 1 1 0 0,-1-1-1 0 0,0 0 0 0 0,1 0 1 0 0,-1 0-1 0 0,0 0 0 0 0,1-1 1 0 0,-1 1-1 0 0,1 0 0 0 0,0-1 1 0 0,-1 0-1 0 0,1 0 0 0 0,-1 0 0 0 0,1 0-156 0 0,5 2 151 0 0,-1-1 0 0 0,1-1 0 0 0,0 0 0 0 0,-1 0 0 0 0,1 0 0 0 0,-1-1-1 0 0,1 0 1 0 0,-1 0 0 0 0,1-1 0 0 0,-1 0 0 0 0,0 0 0 0 0,0-1-1 0 0,0 0 1 0 0,0 0 0 0 0,0-1 0 0 0,0 0 0 0 0,-1 0 0 0 0,1-1-151 0 0,54-35 481 0 0,-60 39-471 0 0,0 0 1 0 0,0 0-1 0 0,0 1 0 0 0,1-1 0 0 0,-1 0 1 0 0,0 1-1 0 0,1-1 0 0 0,-1 0 1 0 0,0 1-1 0 0,1 0 0 0 0,-1-1 0 0 0,0 1 1 0 0,1 0-1 0 0,-1 0 0 0 0,1 0 1 0 0,-1 0-1 0 0,0 0 0 0 0,1 0 0 0 0,-1 0 1 0 0,1 0-1 0 0,-1 1 0 0 0,0-1 0 0 0,1 0 1 0 0,-1 1-1 0 0,0-1 0 0 0,1 1 1 0 0,-1 0-1 0 0,0-1 0 0 0,0 1 0 0 0,1 0 1 0 0,-1 0-1 0 0,0 0 0 0 0,0 0 0 0 0,0 0 1 0 0,0 0-1 0 0,0 0 0 0 0,0 0 1 0 0,0 0-1 0 0,-1 0 0 0 0,1 0 0 0 0,0 1 1 0 0,-1-1-1 0 0,1 0 0 0 0,0 2-10 0 0,48 103 255 0 0,-42-77-232 0 0,-2 0-1 0 0,-2 1 1 0 0,0 0 0 0 0,-2 0 0 0 0,-1 0 0 0 0,-2-1-1 0 0,0 1 1 0 0,-2 0 0 0 0,-2-1 0 0 0,0 0 0 0 0,-2 0-1 0 0,-6 11-22 0 0,0 19 20 0 0,8-28-13 0 0,-2 0 0 0 0,-1 0 0 0 0,-2-1 0 0 0,-1 0 0 0 0,-9 16-7 0 0,18-42 3 0 0,0 0 1 0 0,0 0-1 0 0,-1 0 0 0 0,1-1 0 0 0,-1 1 1 0 0,0-1-1 0 0,0 0 0 0 0,-1 0 1 0 0,1 0-1 0 0,0 0 0 0 0,-1-1 0 0 0,0 0 1 0 0,1 0-1 0 0,-1 0 0 0 0,0 0 1 0 0,0-1-1 0 0,0 0 0 0 0,0 0 0 0 0,0 0 1 0 0,-1-1-1 0 0,1 0 0 0 0,0 0 1 0 0,0 0-1 0 0,0 0 0 0 0,0-1 0 0 0,0 0 1 0 0,-1 0-1 0 0,-2-1-3 0 0,4-1 0 0 0,-1 0 0 0 0,1 1 1 0 0,-1-2-1 0 0,1 1 0 0 0,0 0 0 0 0,0-1 0 0 0,0 0 0 0 0,1 0 1 0 0,-1 0-1 0 0,1-1 0 0 0,0 1 0 0 0,0-1 0 0 0,0 1 1 0 0,1-1-1 0 0,0 0 0 0 0,0 0 0 0 0,0 0 0 0 0,0 0 1 0 0,1 0-1 0 0,0-1 0 0 0,0 1 0 0 0,0 0 0 0 0,1-1 0 0 0,0 1 1 0 0,0-1-1 0 0,0 1 0 0 0,1 0 0 0 0,-1-1 0 0 0,2-3 0 0 0,0 0 0 0 0,1-1 0 0 0,-1 0 1 0 0,2 1-1 0 0,-1-1 0 0 0,1 1 0 0 0,1 0 0 0 0,0 0 0 0 0,0 1 0 0 0,1-1 0 0 0,0 1 0 0 0,0 0 0 0 0,0 1 0 0 0,1 0 0 0 0,1 0 0 0 0,-1 0 0 0 0,1 1 0 0 0,0 0 0 0 0,1 0 1 0 0,-1 1-1 0 0,1 0 0 0 0,0 1 0 0 0,1-1 0 0 0,20-8 60 0 0,2 1 0 0 0,-1 2 0 0 0,1 0 0 0 0,1 3 0 0 0,0 0 1 0 0,0 2-1 0 0,0 2 0 0 0,0 1 0 0 0,14 1-60 0 0,-16 1 72 0 0,-31 0-68 0 0,0 0-15 0 0,0 0-1 0 0,0 0-8 0 0,0 0 3 0 0,0 0-6 0 0,-11-43-6595 0 0,4 28-3898 0 0,5 7-1085 0 0</inkml:trace>
  <inkml:trace contextRef="#ctx0" brushRef="#br0" timeOffset="597.156">118 243 0 0 0,'0'0'1076'0'0,"0"0"698"0"0,0 0 366 0 0,0 0 197 0 0,0 0 7 0 0,0 0-258 0 0,0 0-353 0 0,0 0-329 0 0,0 0-228 0 0,0 0-142 0 0,0 0-114 0 0,0 0-84 0 0,-7 4-88 0 0,-30 14 522 0 0,38-17 1924 0 0,14-2-2141 0 0,62-42 1049 0 0,38-52-1247 0 0,-114 94-846 0 0,-1 1-1 0 0,1-1 1 0 0,-1 1 0 0 0,1-1-1 0 0,0 1 1 0 0,-1 0 0 0 0,1-1-1 0 0,0 1 1 0 0,-1 0 0 0 0,1 0-1 0 0,0 0 1 0 0,0 0 0 0 0,-1-1 0 0 0,1 1-1 0 0,0 0 1 0 0,-1 0 0 0 0,1 0-1 0 0,0 0 1 0 0,0 1 0 0 0,-1-1-1 0 0,1 0 1 0 0,0 0 0 0 0,0 0-1 0 0,-1 0 1 0 0,1 1 0 0 0,0-1-1 0 0,-1 0 1 0 0,1 1 0 0 0,0-1-1 0 0,-1 1 1 0 0,1-1 0 0 0,-1 1-1 0 0,1-1 1 0 0,-1 1 0 0 0,1-1-1 0 0,-1 1 1 0 0,1-1 0 0 0,-1 1-1 0 0,1 0 1 0 0,-1-1 0 0 0,0 1 0 0 0,1-1-1 0 0,-1 1 1 0 0,0 0 0 0 0,0 0-9 0 0,8 8 105 0 0,3 3-22 0 0,-1 1 0 0 0,-1 0-1 0 0,0 0 1 0 0,-1 1 0 0 0,0 0 0 0 0,-1 1 0 0 0,0-1-1 0 0,-2 2 1 0 0,1-1 0 0 0,-2 0 0 0 0,0 1 0 0 0,1 9-83 0 0,-5-17-3 0 0,2 6-107 0 0,1-22-1631 0 0,4-12-1140 0 0,-2 8-4115 0 0,-4 8-4916 0 0</inkml:trace>
  <inkml:trace contextRef="#ctx0" brushRef="#br0" timeOffset="1632.416">612 11 0 0 0,'0'0'240'0'0,"0"0"927"0"0,0 0 545 0 0,0 0 422 0 0,0 0 252 0 0,0 0-12 0 0,0 0-240 0 0,0 0-310 0 0,0 0-237 0 0,0 0-140 0 0,0 0-99 0 0,0 0-111 0 0,0 0-131 0 0,2-2-120 0 0,5-5-114 0 0,-5 5-106 0 0,-2 2-90 0 0,0 0-96 0 0,0 0-83 0 0,0 0-71 0 0,12 12 2277 0 0,8 0-2495 0 0,-1 1 0 0 0,-1 1 0 0 0,0 0 0 0 0,0 1 0 0 0,-2 1 0 0 0,0 1 0 0 0,-1 0 0 0 0,-1 1 0 0 0,0 0 0 0 0,-1 1 1 0 0,5 13-209 0 0,-8-6 33 0 0,-1 1 1 0 0,-1 0-1 0 0,-2 0 1 0 0,0 1-1 0 0,-2 0 1 0 0,-1 0-1 0 0,-1 0 1 0 0,-2 0-1 0 0,0 1 1 0 0,-2-1-1 0 0,-1 0 1 0 0,-2 0-1 0 0,0-1 1 0 0,-7 17-34 0 0,0 16 19 0 0,-3 0 0 0 0,-3-2 0 0 0,-2 0 0 0 0,-3-1-1 0 0,-2-1 1 0 0,-5 4-19 0 0,-43 57-28 0 0,64-110 29 0 0,5-9-135 0 0,4 1-26 0 0,0 1-87 0 0,0-12-2617 0 0,0 2 419 0 0,0 3-3570 0 0,0 3-6669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71 0 0 0,'0'0'883'0'0,"0"0"-58"0"0,7-10-26 0 0,30-46 866 0 0,-32 52 2147 0 0,-3 5 6991 0 0,-5 5-3500 0 0,-3-1-9709 0 0,-23 17 2682 0 0,1 1 1 0 0,1 1-1 0 0,0 1 1 0 0,2 1-1 0 0,2 2 1 0 0,0 0 0 0 0,2 1-1 0 0,1 2 1 0 0,1 0-1 0 0,1 1 1 0 0,-12 34-277 0 0,20-40 115 0 0,2 2 1 0 0,0-1-1 0 0,2 1 1 0 0,1 0-1 0 0,1 0 1 0 0,2 1-1 0 0,0-1 1 0 0,3 14-116 0 0,1-23 99 0 0,0 1-1 0 0,2-1 1 0 0,0 0 0 0 0,2 0 0 0 0,0-1 0 0 0,1 1-1 0 0,0-1 1 0 0,2-1 0 0 0,0 0 0 0 0,1 0-1 0 0,1 0 1 0 0,0-2 0 0 0,1 1 0 0 0,1-1-1 0 0,0-1 1 0 0,1-1 0 0 0,5 4-99 0 0,62 53 639 0 0,-53-55-399 0 0,-28-15-212 0 0,0 0-8 0 0,2-1-134 0 0,3-53-5760 0 0,1 32-5753 0 0,-2 14-726 0 0</inkml:trace>
  <inkml:trace contextRef="#ctx0" brushRef="#br0" timeOffset="481.844">636 384 5441 0 0,'0'0'2139'0'0,"0"0"-582"0"0,0 0-22 0 0,0 0 330 0 0,0 0 212 0 0,0 0-87 0 0,0 0-385 0 0,0 0-443 0 0,0 0-259 0 0,0 0-83 0 0,0 0-9 0 0,0 0-28 0 0,0 0-77 0 0,7 5 1245 0 0,-3 50 1447 0 0,-1 4-3109 0 0,-38 194 496 0 0,24-191-745 0 0,11-61-19 0 0,0-1-22 0 0,0 0-12 0 0,0 0-2 0 0,0 0-20 0 0,0 0-3 0 0,0 0 2 0 0,0 0-12 0 0,0 0-14 0 0,0 0-4 0 0,0 0-21 0 0,0 0-32 0 0,0 0 19 0 0,0 0-12 0 0,-2-27-3055 0 0,-6 4-246 0 0,1 3-6605 0 0,6 12-1338 0 0</inkml:trace>
  <inkml:trace contextRef="#ctx0" brushRef="#br0" timeOffset="820.42">378 535 4185 0 0,'0'0'2879'0'0,"0"0"-262"0"0,0 0-237 0 0,0 0-271 0 0,0 0-353 0 0,0 0-436 0 0,0 0-407 0 0,0 0-291 0 0,0 0-52 0 0,0 0 126 0 0,0 0 151 0 0,0 0 94 0 0,0 0-10 0 0,9 3-105 0 0,163 20 3005 0 0,6-19-2993 0 0,-118-13-1337 0 0,-50 3-4136 0 0,-3-1-4606 0 0,-7 7-2901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8:36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12 196 1088 0 0,'0'0'2090'0'0,"0"0"-166"0"0,0 0 222 0 0,0 0 311 0 0,0 0 55 0 0,0 0-209 0 0,0 0-474 0 0,0 0-605 0 0,0 0-461 0 0,0 0-244 0 0,0 0-129 0 0,0 0-43 0 0,-11-3 577 0 0,57 18 2306 0 0,158 17-168 0 0,-24-14-2399 0 0,-134-14-593 0 0,-46-4-46 0 0,0 0 4 0 0,0 0 13 0 0,0 0 27 0 0,0 0 31 0 0,0 0-13 0 0,0 0 2 0 0,0 0 3 0 0,0 0-15 0 0,0 0-7 0 0,0 0-9 0 0,0 0 2 0 0,0 0-2 0 0,0 0 12 0 0,0 0 16 0 0,0 0 16 0 0,0 0 16 0 0,0 0 15 0 0,0 0 7 0 0,0 0 9 0 0,-29-71 454 0 0,-89-113-543 0 0,150 177-7476 0 0,-28 8 4595 0 0,6-1-7250 0 0</inkml:trace>
  <inkml:trace contextRef="#ctx0" brushRef="#br0" timeOffset="1">370 726 2785 0 0,'0'0'1739'0'0,"0"0"-356"0"0,0 0-95 0 0,0 0 246 0 0,0 0 339 0 0,0 0 205 0 0,0 0-95 0 0,0 0-319 0 0,0 0-349 0 0,0 0-289 0 0,0 0-190 0 0,0-19-88 0 0,0-55-49 0 0,10 28 2715 0 0,-11 52-530 0 0,-3 13-2714 0 0,-106 234 510 0 0,-20 39-548 0 0,86-186-80 0 0,82-98-42 0 0,185-15 494 0 0,-8 3-264 0 0,-184 7-135 0 0,-30-2-98 0 0,-1 1-4 0 0,0-1 5 0 0,0-1 10 0 0,0 0 13 0 0,0 0-14 0 0,0 0 13 0 0,0 0 3 0 0,0 0-14 0 0,0 0 13 0 0,0 0-7 0 0,0-20-5251 0 0,5-7-9432 0 0,-3 23 5177 0 0</inkml:trace>
  <inkml:trace contextRef="#ctx0" brushRef="#br0" timeOffset="2">1011 1061 0 0 0,'0'0'1236'0'0,"0"0"665"0"0,0 0 172 0 0,0 0-113 0 0,0 0-192 0 0,0 0-206 0 0,0 0-114 0 0,0 0-92 0 0,1-7-106 0 0,1-23-109 0 0,-1 23-114 0 0,-1 7-112 0 0,0 0-123 0 0,0 0-97 0 0,1 5 5784 0 0,1 14-6348 0 0,-2-10 138 0 0,9 230 558 0 0,-19-136-637 0 0,6-78-120 0 0,4-24-77 0 0,0-1 16 0 0,0 0 1 0 0,0 0-6 0 0,0 0-11 0 0,0 0 18 0 0,0 0 5 0 0,0 0 0 0 0,0 0 0 0 0,0 0-2 0 0,0 0-4 0 0,0 0-2 0 0,0 0 1 0 0,0 0 6 0 0,0 0 5 0 0,0 0 20 0 0,0 0 15 0 0,0 0-17 0 0,0 0 0 0 0,0 0-6 0 0,0 0-3 0 0,0 0 15 0 0,14-26 439 0 0,-4 14-472 0 0,1 0 1 0 0,0 1-1 0 0,1 0 1 0 0,0 1 0 0 0,0 1-1 0 0,1-1 1 0 0,0 2-1 0 0,1 0 1 0 0,0 1 0 0 0,2-1-12 0 0,-10 7 0 0 0,0-1 0 0 0,0 1 0 0 0,0 1 0 0 0,0-1 0 0 0,0 1 1 0 0,1 0-1 0 0,-1 0 0 0 0,0 1 0 0 0,0 0 0 0 0,0 0 0 0 0,0 0 0 0 0,0 1 1 0 0,0 0-1 0 0,4 2 0 0 0,17 4-45 0 0,-24-6 54 0 0,0 0 0 0 0,1 0 0 0 0,-1 0 0 0 0,0 0 0 0 0,0 1 0 0 0,0-1 0 0 0,0 1 0 0 0,-1 0 0 0 0,1 0 0 0 0,-1 0 0 0 0,0 0 0 0 0,1 0 0 0 0,-1 1 0 0 0,-1-1 0 0 0,1 1-1 0 0,0-1 1 0 0,-1 1 0 0 0,0-1 0 0 0,0 1 0 0 0,0 0 0 0 0,0 0 0 0 0,-1 0 0 0 0,1 0 0 0 0,-1-1 0 0 0,0 1 0 0 0,0 0 0 0 0,-1 0 0 0 0,1 0 0 0 0,-1 0 0 0 0,0 0 0 0 0,0-1 0 0 0,0 2-9 0 0,0 18 56 0 0,1-19-37 0 0,-1 0 0 0 0,1 0 0 0 0,-1 0 0 0 0,-1 0 0 0 0,1 0 0 0 0,0 0 0 0 0,-1 0 0 0 0,0 0 0 0 0,0-1 0 0 0,0 1 0 0 0,0 0 0 0 0,-1-1 1 0 0,1 0-1 0 0,-1 0 0 0 0,0 0 0 0 0,0 0 0 0 0,-1 1-19 0 0,-25 24 167 0 0,24-24-127 0 0,0 0 0 0 0,-1-1 0 0 0,0 0 0 0 0,1 0 0 0 0,-1 0 0 0 0,0-1 0 0 0,-1 0 0 0 0,1 0 0 0 0,0-1 1 0 0,-1 1-1 0 0,1-1 0 0 0,0-1 0 0 0,-1 1 0 0 0,-2-1-40 0 0,-50-11 180 0 0,7-19-44 0 0,36 0-117 0 0,15 24-31 0 0,1 0 0 0 0,0-1 0 0 0,0 1 0 0 0,0 0 0 0 0,1-1 0 0 0,-1 1 0 0 0,2 0 0 0 0,-1 0 0 0 0,1-1 0 0 0,0 1 0 0 0,0 0 0 0 0,0 1 0 0 0,3-5 12 0 0,14-25-3123 0 0,-3 4-5230 0 0,-12 26-4178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9010 0 0,'0'0'2188'0'0,"0"0"-470"0"0,0 0-114 0 0,0 0 122 0 0,0 0 43 0 0,0 0-165 0 0,0 0-325 0 0,0 0-374 0 0,0 0-293 0 0,0 0-185 0 0,0 0-113 0 0,0 0-66 0 0,0 0-55 0 0,6-7 123 0 0,-3 45 427 0 0,18 299 535 0 0,-15-158-1201 0 0,8-148-134 0 0,-14-31 79 0 0,20-31 842 0 0,10-22-630 0 0,-2-1 0 0 0,-3-2 0 0 0,-2-1-1 0 0,9-38-233 0 0,42-202 218 0 0,-42 187-316 0 0,-27 101 214 0 0,-5 9-164 0 0,0 1 0 0 0,1-1-1 0 0,-1 1 1 0 0,0-1 0 0 0,0 0-1 0 0,1 0 1 0 0,-1 1 0 0 0,0-1-1 0 0,1 0 1 0 0,-1 1 0 0 0,0-1-1 0 0,1 0 1 0 0,-1 0 0 0 0,0 0-1 0 0,1 1 1 0 0,-1-1 0 0 0,1 0-1 0 0,-1 0 1 0 0,0 0-1 0 0,1 0 1 0 0,-1 0 0 0 0,1 0-1 0 0,-1 0 1 0 0,0 0 0 0 0,1 0-1 0 0,-1 0 1 0 0,1 0 0 0 0,-1 0-1 0 0,1 0 1 0 0,-1 0 0 0 0,0 0-1 0 0,1 0 1 0 0,-1 0 0 0 0,1 0-1 0 0,-1-1 1 0 0,0 1-1 0 0,1 0 1 0 0,-1 0 0 0 0,0 0-1 0 0,1-1 1 0 0,-1 1 0 0 0,0 0-1 0 0,1-1 1 0 0,-1 1 0 0 0,0 0-1 0 0,1-1 1 0 0,-1 1 0 0 0,0 0-1 0 0,0-1 1 0 0,0 1 0 0 0,1 0-1 0 0,-1-1 1 0 0,0 1-1 0 0,0-1 1 0 0,0 1 0 0 0,0 0-1 0 0,0-1 1 0 0,0 1 0 0 0,0-1-1 0 0,0 1 1 0 0,0-1 0 0 0,0 1-1 0 0,0 0 1 0 0,0-1 0 0 0,0 1-1 0 0,0-1 1 0 0,0 1 48 0 0,4 17-7530 0 0,-4-9-4415 0 0</inkml:trace>
  <inkml:trace contextRef="#ctx0" brushRef="#br0" timeOffset="559.025">372 538 7402 0 0,'0'0'1943'0'0,"0"0"-186"0"0,0 0 16 0 0,0 0 43 0 0,0 0-168 0 0,0 0-313 0 0,0 0-338 0 0,0 0-299 0 0,0 0-165 0 0,0 0-61 0 0,0 0-35 0 0,0 0-14 0 0,3 0 0 0 0,73-26 2605 0 0,-6 12-2118 0 0,-69 50-494 0 0,-52 32-36 0 0,44-60-360 0 0,0 0 0 0 0,1 1 0 0 0,0-1 0 0 0,1 1 1 0 0,0 1-1 0 0,0-1 0 0 0,1 1 0 0 0,0 0 0 0 0,1 0 0 0 0,0 0 0 0 0,0 0 0 0 0,1 0 0 0 0,0 7-20 0 0,4-14 24 0 0,-1-1-1 0 0,1 1 0 0 0,0-1 1 0 0,0 0-1 0 0,0 0 1 0 0,1 0-1 0 0,-1 0 0 0 0,0 0 1 0 0,1 0-1 0 0,-1 0 0 0 0,1-1 1 0 0,0 1-1 0 0,0-1 0 0 0,-1 0 1 0 0,1 0-1 0 0,0 0 0 0 0,0 0 1 0 0,0-1-1 0 0,0 1 0 0 0,0-1 1 0 0,0 1-1 0 0,0-1 1 0 0,0 0-1 0 0,0 0 0 0 0,0-1 1 0 0,0 1-1 0 0,0-1 0 0 0,0 1 1 0 0,0-1-1 0 0,0 0 0 0 0,0 0 1 0 0,0 0-1 0 0,0 0 0 0 0,-1-1 1 0 0,3 0-24 0 0,63-38-84 0 0,-28 6-2957 0 0,-31 25 973 0 0,-3 2-2269 0 0,-4 5 2046 0 0,5-6-9669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459 185 0 0 0,'0'0'1776'0'0,"0"0"167"0"0,0 0 35 0 0,0 0-153 0 0,0 0-185 0 0,0 0-153 0 0,0 0-139 0 0,0 0-88 0 0,11-12-55 0 0,34-35-44 0 0,-36 19 6290 0 0,-47 23-6995 0 0,35 5-9 0 0,-20 0-302 0 0,1 2 0 0 0,-1 1 0 0 0,1 0-1 0 0,0 2 1 0 0,0 0 0 0 0,1 2 0 0 0,-12 5-145 0 0,-111 46 605 0 0,3 19 234 0 0,141-77-837 0 0,-1 0 0 0 0,1 0 0 0 0,0 0 0 0 0,-1 0 1 0 0,1 0-1 0 0,0 0 0 0 0,-1 0 0 0 0,1 0 0 0 0,0 0 0 0 0,-1 0 0 0 0,1 1 0 0 0,0-1 1 0 0,-1 0-1 0 0,1 0 0 0 0,0 0 0 0 0,0 1 0 0 0,-1-1 0 0 0,1 0 0 0 0,0 0 0 0 0,0 1 1 0 0,-1-1-1 0 0,1 0 0 0 0,0 0 0 0 0,0 1 0 0 0,0-1 0 0 0,-1 0 0 0 0,1 1 0 0 0,0-1 1 0 0,0 0-1 0 0,0 1 0 0 0,0-1 0 0 0,0 0 0 0 0,0 1 0 0 0,0-1 0 0 0,0 1 0 0 0,0-1 1 0 0,0 0-1 0 0,0 1 0 0 0,0-1 0 0 0,0 0 0 0 0,0 1 0 0 0,0-1 0 0 0,0 0 0 0 0,0 1 1 0 0,0-1-1 0 0,1 0 0 0 0,-1 1 0 0 0,0-1 0 0 0,0 0 0 0 0,0 1 0 0 0,1-1 0 0 0,-1 0 1 0 0,0 0-1 0 0,0 1 0 0 0,1-1 0 0 0,-1 0 0 0 0,0 0 0 0 0,0 1 0 0 0,1-1 0 0 0,-1 0 1 0 0,0 0-1 0 0,1 0 0 0 0,-1 0 0 0 0,0 0-2 0 0,11 5 31 0 0,-1-1 1 0 0,1 0-1 0 0,0-1 0 0 0,-1 0 1 0 0,1-1-1 0 0,1 0 0 0 0,-1-1 1 0 0,0 0-1 0 0,0-1 0 0 0,1 0 1 0 0,7-1-32 0 0,75 6 94 0 0,-77-3-69 0 0,-16 0-34 0 0,-1-1 15 0 0,0-1 14 0 0,-11 19 229 0 0,-81 79 87 0 0,69-76-324 0 0,0 2 0 0 0,1 0 0 0 0,2 2 0 0 0,0 0 0 0 0,-6 14-12 0 0,23-36-1 0 0,0 0 1 0 0,1 0 0 0 0,0 1-1 0 0,0-1 1 0 0,0 0-1 0 0,0 1 1 0 0,1 0 0 0 0,0-1-1 0 0,0 1 1 0 0,0 0 0 0 0,0 0-1 0 0,1 0 1 0 0,0 0 0 0 0,0-1-1 0 0,0 2 1 0 0,2-3 5 0 0,1 0 0 0 0,-1 0 0 0 0,1 0 0 0 0,0 0 0 0 0,0 0 0 0 0,0-1 0 0 0,0 1 0 0 0,0-1 0 0 0,0 0 0 0 0,1 0 0 0 0,-1 0 0 0 0,1 0 0 0 0,0-1 0 0 0,-1 0 0 0 0,1 1 0 0 0,0-1 0 0 0,0 0 0 0 0,0-1 0 0 0,1 1-5 0 0,12 0 57 0 0,1 0 0 0 0,-1-1 0 0 0,1-1 0 0 0,0-1-1 0 0,-1-1 1 0 0,0 0 0 0 0,0-1 0 0 0,0-1 0 0 0,10-4-57 0 0,14-16-331 0 0,-47-4-7552 0 0,1 21 1198 0 0,3 4-4946 0 0</inkml:trace>
  <inkml:trace contextRef="#ctx0" brushRef="#br0" timeOffset="359.4">132 1 6497 0 0,'0'0'1878'0'0,"0"0"-41"0"0,0 0 10 0 0,0 0 58 0 0,0 0-51 0 0,0 0-234 0 0,0 0-337 0 0,0 0-301 0 0,0 0-226 0 0,0 0-152 0 0,0 0-93 0 0,0 0-76 0 0,0 0-46 0 0,-8 8 791 0 0,38 248 2604 0 0,1-15-3248 0 0,-33 130-821 0 0,12-351-2299 0 0,-2-18-1667 0 0,1-2-3392 0 0,-5 0-4020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3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54 243 912 0 0,'0'0'2513'0'0,"0"0"-381"0"0,0 0-86 0 0,0 0-48 0 0,0 0-154 0 0,0 0-249 0 0,0 0-243 0 0,0 0-165 0 0,0 0-98 0 0,0 0-59 0 0,0 0-57 0 0,0 0-80 0 0,0 0-87 0 0,13 3 3905 0 0,-63 252-3258 0 0,34-112-1477 0 0,18-141 25 0 0,0 0 0 0 0,0-1 1 0 0,0 0-1 0 0,0 1 1 0 0,0-1-1 0 0,0 0 0 0 0,1 0 1 0 0,-1 0-1 0 0,0 0 0 0 0,1 0 1 0 0,-1-1-1 0 0,1 1 0 0 0,-1-1 1 0 0,0 0-1 0 0,1 0 1 0 0,-1 1-1 0 0,1-2 0 0 0,-1 1 1 0 0,1 0-1 0 0,-1 0 0 0 0,1-1 1 0 0,-1 1-1 0 0,1-1 1 0 0,-1 0-1 0 0,0 0 0 0 0,1 0 1 0 0,-1 0-1 0 0,0 0 0 0 0,0 0 1 0 0,0-1-1 0 0,0 1 1 0 0,0-1-1 0 0,0 1 0 0 0,0-1 1 0 0,0 0-2 0 0,19-17 37 0 0,-1-1 0 0 0,0-1 1 0 0,-2 0-1 0 0,0-2 0 0 0,-1 0 1 0 0,-2-1-1 0 0,0 0 0 0 0,-2-1 1 0 0,4-10-38 0 0,-13 27 5 0 0,93-199 254 0 0,-107 274-105 0 0,-40 219-143 0 0,36-170 40 0 0,-5 75-155 0 0,4 122 58 0 0,14-294 47 0 0,-2-1-1 0 0,0 1 1 0 0,-1 0-1 0 0,-1-1 1 0 0,0 0-1 0 0,-2 0 1 0 0,0 0-1 0 0,-1-1 0 0 0,-1 2 0 0 0,4-11 11 0 0,4-6-8 0 0,1 1-1 0 0,-1 0 0 0 0,0-1 0 0 0,0 0 0 0 0,-1 1 0 0 0,1-1 1 0 0,0 0-1 0 0,-1 1 0 0 0,1-1 0 0 0,-1 0 0 0 0,0 0 0 0 0,0 0 1 0 0,0 0-1 0 0,0-1 0 0 0,0 1 0 0 0,0 0 0 0 0,0-1 0 0 0,-1 0 1 0 0,1 1-1 0 0,0-1 0 0 0,-1 0 0 0 0,1 0 0 0 0,-1 0 0 0 0,1-1 1 0 0,-1 1-1 0 0,0-1 0 0 0,1 1 0 0 0,-1-1 0 0 0,0 0 1 0 0,0 0-4 0 0,-17-54 30 0 0,17 29-197 0 0,1 1 0 0 0,0-1 0 0 0,2 1 0 0 0,1-1 0 0 0,1 1 0 0 0,1 0 0 0 0,4-16 168 0 0,22-46-6566 0 0,-20 71-288 0 0,-3 6-4955 0 0</inkml:trace>
  <inkml:trace contextRef="#ctx0" brushRef="#br0" timeOffset="292.948">529 696 11610 0 0,'0'0'3089'0'0,"0"0"-1023"0"0,0 0-508 0 0,0 0-146 0 0,0 0-89 0 0,0 0-130 0 0,0 0-235 0 0,0 0-283 0 0,0 0-186 0 0,0 0-30 0 0,0 0 13 0 0,0 0 11 0 0,-2 10-34 0 0,-36 138 892 0 0,14-66-1201 0 0,25-77-3541 0 0,5-11-7663 0 0,-4 3-884 0 0</inkml:trace>
  <inkml:trace contextRef="#ctx0" brushRef="#br0" timeOffset="2693.191">789 26 0 0 0,'0'0'1234'0'0,"0"0"242"0"0,0 0 280 0 0,0 0 245 0 0,0 0 23 0 0,0 0-165 0 0,0 0-257 0 0,0 0-276 0 0,0 0-186 0 0,0 0-120 0 0,0 0-119 0 0,0 0-102 0 0,0 0-107 0 0,1-4-119 0 0,11-17 277 0 0,-31 36 2919 0 0,-15 22-2801 0 0,-19 17-1102 0 0,24-25 332 0 0,94-124 484 0 0,-35 55-618 0 0,-80 94-1086 0 0,42-41-45 0 0,1-4-5036 0 0,5-5-3175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3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1 559,'43'-34,"53"-25,24-12,2 1,-6 7,-13 10,-10 10,-11 6,-9 6,-9 2,-9 7,-10 2,-7 4,-11 6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55 5057 0 0,'0'0'1802'0'0,"0"0"-358"0"0,0 0-234 0 0,0 0 9 0 0,0 0-30 0 0,0 0-90 0 0,0 0-109 0 0,0 0-174 0 0,0 0-157 0 0,0 0-123 0 0,0 0-56 0 0,0 0-40 0 0,0 0-36 0 0,-6 7-19 0 0,-20 24-14 0 0,23-26-281 0 0,0 0-1 0 0,0 0 1 0 0,1 0-1 0 0,0 0 0 0 0,0 0 1 0 0,1 0-1 0 0,-1 1 1 0 0,1-1-1 0 0,0 0 1 0 0,1 1-1 0 0,-1-1 1 0 0,1 1-1 0 0,0-1 0 0 0,0 3-89 0 0,0 5 123 0 0,-1 1-39 0 0,0 1 1 0 0,0 0-1 0 0,1 0 0 0 0,1-1 0 0 0,1 1 0 0 0,0 0 0 0 0,1-1 1 0 0,0 0-1 0 0,1 1 0 0 0,1-1 0 0 0,0-1 0 0 0,1 1 1 0 0,1-1-1 0 0,0 0 0 0 0,0 0 0 0 0,4 3-84 0 0,-9-14 60 0 0,0 1 1 0 0,0-1-1 0 0,0 0 0 0 0,0 0 1 0 0,0 0-1 0 0,1-1 0 0 0,-1 1 0 0 0,1 0 1 0 0,-1-1-1 0 0,1 0 0 0 0,0 0 1 0 0,-1 1-1 0 0,1-1 0 0 0,0-1 0 0 0,0 1 1 0 0,0 0-1 0 0,0-1 0 0 0,0 0 1 0 0,-1 1-1 0 0,1-1 0 0 0,0 0 1 0 0,0 0-1 0 0,0-1 0 0 0,0 1 0 0 0,0-1 1 0 0,0 1-1 0 0,0-1 0 0 0,-1 0 1 0 0,1 0-1 0 0,0 0 0 0 0,-1-1 0 0 0,1 1 1 0 0,0-1-1 0 0,-1 1 0 0 0,0-1 1 0 0,1 0-1 0 0,-1 0 0 0 0,0 0 0 0 0,0 0 1 0 0,0 0-1 0 0,0 0 0 0 0,0-1 1 0 0,1-1-61 0 0,24-30 268 0 0,0-2 1 0 0,-3 0 0 0 0,-1-2-1 0 0,-1 0 1 0 0,14-38-269 0 0,19-33 256 0 0,-23 53-112 0 0,-6 74-467 0 0,-13 1 349 0 0,-2 1 0 0 0,0 0 0 0 0,-1 1 0 0 0,-1 0 0 0 0,-1 0 0 0 0,-1 1 0 0 0,0 0 0 0 0,-2 0 0 0 0,-1 1 0 0 0,0 8-26 0 0,3 0 7 0 0,4 43 25 0 0,-4 0 0 0 0,-2 0 1 0 0,-4 0-1 0 0,-4 16-32 0 0,2-71 7 0 0,-1 0-1 0 0,0 0 1 0 0,-2-1 0 0 0,0 1-1 0 0,-1-1 1 0 0,-1 0 0 0 0,-1 0-1 0 0,0-1 1 0 0,-1 1 0 0 0,-1-2-1 0 0,-1 1 1 0 0,-7 9-7 0 0,-53 19 252 0 0,68-45-242 0 0,0 0 1 0 0,0 1-1 0 0,0-1 0 0 0,-1 0 0 0 0,1 0 1 0 0,0 0-1 0 0,0-1 0 0 0,0 1 0 0 0,0-1 1 0 0,-1 1-1 0 0,1-1 0 0 0,0 1 0 0 0,0-1 1 0 0,0 0-1 0 0,0 0 0 0 0,0 0 0 0 0,1 0 1 0 0,-1 0-1 0 0,0-1 0 0 0,0 1 0 0 0,1-1 1 0 0,-1 1-1 0 0,1-1 0 0 0,-1 1 0 0 0,1-1 1 0 0,0 0-1 0 0,-1 0 0 0 0,1 0 0 0 0,0 1 1 0 0,0-1-1 0 0,0 0 0 0 0,1-1 0 0 0,-1 1 1 0 0,0 0-1 0 0,1 0 0 0 0,-1 0 0 0 0,1 0 1 0 0,0 0-1 0 0,0 0 0 0 0,0-1 0 0 0,0-1-10 0 0,7-97 40 0 0,75-82-82 0 0,2 68-398 0 0,-41 71-2961 0 0,-43 43 3198 0 0,7-4-2625 0 0,-2 4-2222 0 0,0 1-6329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4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12299 0 0,'0'0'2233'0'0,"0"0"-598"0"0,0 0-402 0 0,0 0-196 0 0,0 0-141 0 0,0 0-141 0 0,0 0-140 0 0,0 0-43 0 0,0 0 36 0 0,0 0 74 0 0,0 0 34 0 0,0 0-65 0 0,0 0-130 0 0,20-4-99 0 0,101-22 211 0 0,-18 9 41 0 0,-103 18-669 0 0,1 0 0 0 0,0 0 0 0 0,0 1 0 0 0,-1-1 0 0 0,1 0 0 0 0,-1 1 0 0 0,1-1 0 0 0,-1 1 0 0 0,0-1 0 0 0,1 1 0 0 0,-1-1 1 0 0,0 1-1 0 0,0-1 0 0 0,0 1 0 0 0,0-1 0 0 0,0 1 0 0 0,-1-1 0 0 0,1 1 0 0 0,0-1 0 0 0,-1 0 0 0 0,1 1 0 0 0,-1-1 0 0 0,1 1 0 0 0,-1-1 0 0 0,0 0 1 0 0,1 1-1 0 0,-1-1 0 0 0,0 0 0 0 0,0 0 0 0 0,0 0 0 0 0,-1 1-5 0 0,-133 127 440 0 0,134-128-440 0 0,-1 0 0 0 0,1 0-1 0 0,-1 0 1 0 0,1 0 0 0 0,0 0 0 0 0,-1 1 0 0 0,1-1-1 0 0,0 0 1 0 0,0 1 0 0 0,0-1 0 0 0,0 1 0 0 0,0 0-1 0 0,0-1 1 0 0,0 1 0 0 0,1 0 0 0 0,-1-1 0 0 0,1 1-1 0 0,-1 0 1 0 0,1 0 0 0 0,0 0 0 0 0,-1-1 0 0 0,1 1-1 0 0,0 0 1 0 0,0 0 0 0 0,0 0 0 0 0,1 0 0 0 0,-1-1-1 0 0,0 1 1 0 0,1 0 0 0 0,-1 0 0 0 0,1 0-1 0 0,-1-1 1 0 0,1 1 0 0 0,0 0 0 0 0,0-1 0 0 0,0 1-1 0 0,0-1 1 0 0,0 1 0 0 0,0-1 0 0 0,0 1 0 0 0,1-1-1 0 0,-1 0 1 0 0,0 1 0 0 0,1-1 0 0 0,-1 0 0 0 0,1 0-1 0 0,-1 0 1 0 0,1 0 0 0 0,0-1 0 0 0,-1 1 0 0 0,1 0-1 0 0,1 0 1 0 0,67 6-106 0 0,-70-7-2 0 0,0 0-60 0 0,0 0-75 0 0,2-29-4744 0 0,-1 14 515 0 0,0 0-4410 0 0,-1 8 1080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2 5593 0 0,'0'0'2093'0'0,"0"0"-92"0"0,0 0-55 0 0,0 0-4 0 0,0 0-108 0 0,0 0-207 0 0,0 0-272 0 0,0 0-262 0 0,0 0-194 0 0,0 0-129 0 0,0 0-76 0 0,0 0-39 0 0,-4-1-48 0 0,1 0-549 0 0,-28 8 1320 0 0,-95 172 1084 0 0,130-191-2799 0 0,20-10-501 0 0,-3 2-2894 0 0,-7 9-5393 0 0,-5 6-3178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1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5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41 295 0 0 0,'0'0'1907'0'0,"0"0"-159"0"0,0 0-37 0 0,0 0 154 0 0,0 0 102 0 0,0 0 24 0 0,0 0-189 0 0,0 0-313 0 0,0 0-372 0 0,0 0-316 0 0,0 0-189 0 0,-4 0-97 0 0,-11 2 337 0 0,15-2-282 0 0,11-3 1045 0 0,154-43 2906 0 0,6 30-3281 0 0,-171 16-1248 0 0,0 0 15 0 0,0 0-14 0 0,0 0-14 0 0,0 0-7 0 0,0 0-19 0 0,0 0-14 0 0,0 0-7 0 0,25 3-2602 0 0,-24-2 4764 0 0,1-1-4118 0 0,1 3-16408 0 0,-3-3 13374 0 0</inkml:trace>
  <inkml:trace contextRef="#ctx0" brushRef="#br0" timeOffset="296.867">1 479 2296 0 0,'0'0'2225'0'0,"0"0"-330"0"0,0 0-109 0 0,0 0 11 0 0,0 0-59 0 0,0 0-165 0 0,0 0-300 0 0,0 0-337 0 0,0 0-269 0 0,0 0-188 0 0,0 0-46 0 0,0 0 138 0 0,4 1 145 0 0,8 0-300 0 0,0 0 0 0 0,0 0 0 0 0,0-1 0 0 0,1-1 0 0 0,-1 0 0 0 0,0-1 0 0 0,0 0 1 0 0,0-1-1 0 0,0 0 0 0 0,4-2-416 0 0,40-8 747 0 0,69-2-511 0 0,-77 9-1207 0 0,-21-6-6849 0 0,-25 8 2504 0 0,0 0-4106 0 0</inkml:trace>
  <inkml:trace contextRef="#ctx0" brushRef="#br0" timeOffset="954.103">211 26 80 0 0,'0'0'2607'0'0,"0"0"-620"0"0,0 0-169 0 0,0 0 54 0 0,0 0 81 0 0,0 0-41 0 0,0 0-195 0 0,0 0-248 0 0,0 0-251 0 0,0 0-217 0 0,0 0-192 0 0,0 0-163 0 0,0 0-140 0 0,-7-4-77 0 0,-20-14-67 0 0,20 14-64 0 0,7 6-184 0 0,0 3 25 0 0,-1-1 0 0 0,1 1 0 0 0,0 0 0 0 0,0-1 0 0 0,0 1 0 0 0,1-1 0 0 0,0 1 0 0 0,0-1 0 0 0,0 1 0 0 0,0-1 0 0 0,1 0 0 0 0,-1 1 0 0 0,1-1-1 0 0,0 0 1 0 0,1 0 0 0 0,-1 0 0 0 0,1 0 0 0 0,0-1 0 0 0,0 1 0 0 0,0 0-139 0 0,9 6 244 0 0,1-1 1 0 0,0 0-1 0 0,0-1 1 0 0,0 0-1 0 0,1-1 1 0 0,0 0-1 0 0,1-2 0 0 0,-1 1 1 0 0,14 2-245 0 0,45 18 399 0 0,23 40-131 0 0,-83-18 202 0 0,-14-48-464 0 0,-17 30 214 0 0,-120 143 295 0 0,88-114-370 0 0,-47 70 236 0 0,76-90-335 0 0,20-38-51 0 0,1-1-4 0 0,0 0-6 0 0,0 0-4 0 0,0 0-11 0 0,0 0-16 0 0,0 0-34 0 0,3-12-1361 0 0,0 9 984 0 0,16-16-2129 0 0,-8 6-2473 0 0,-6 5-5555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59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59 0 0 0,'0'0'259'0'0,"0"0"458"0"0,0 0 309 0 0,0 0 411 0 0,0 0 461 0 0,0 0 212 0 0,0 0-159 0 0,0 0-345 0 0,0 0-399 0 0,0 0-326 0 0,0 0-190 0 0,2-3-76 0 0,8-9-2 0 0,-8 9 2 0 0,-1 10 7038 0 0,-12 27-7502 0 0,-5 10-37 0 0,2 1 0 0 0,1 0 0 0 0,3 1 0 0 0,1 3-114 0 0,-3 11 63 0 0,10-50-61 0 0,-10 41 16 0 0,2 0 0 0 0,2 0 1 0 0,3 1-1 0 0,2 0 0 0 0,3 47-18 0 0,0-93 8 0 0,1 0 0 0 0,0 0 0 0 0,1 0 0 0 0,0-1 0 0 0,-1 1 0 0 0,2 0 0 0 0,-1 0 0 0 0,1-1-1 0 0,0 0 1 0 0,0 1 0 0 0,0-1 0 0 0,1 0 0 0 0,-1-1 0 0 0,1 1 0 0 0,1-1 0 0 0,-1 1-1 0 0,1-1 1 0 0,-1 0 0 0 0,1-1 0 0 0,0 1 0 0 0,0-1 0 0 0,1 0 0 0 0,-1 0 0 0 0,1-1-1 0 0,-1 0 1 0 0,1 0 0 0 0,0 0 0 0 0,0-1 0 0 0,0 1 0 0 0,0-1 0 0 0,0-1 0 0 0,0 1 0 0 0,0-1-1 0 0,0 0 1 0 0,0-1 0 0 0,0 1 0 0 0,1-1 0 0 0,-1 0 0 0 0,-1-1 0 0 0,1 1 0 0 0,0-1-1 0 0,0 0 1 0 0,-1-1 0 0 0,5-2-8 0 0,10-8 56 0 0,-1 0 0 0 0,-1-2-1 0 0,0 0 1 0 0,-1-1 0 0 0,-1 0-1 0 0,0-2 1 0 0,-1 0-1 0 0,-1 0 1 0 0,-1-2 0 0 0,-1 1-1 0 0,1-5-55 0 0,18-34 68 0 0,-4-2 0 0 0,-2-1-1 0 0,5-23-67 0 0,-15 35 79 0 0,-1-2 1 0 0,-2 0-1 0 0,-3 0 0 0 0,-2-1 1 0 0,-2 0-1 0 0,-3-20-79 0 0,-2 71 64 0 0,0 1-18 0 0,0 0-10 0 0,0 0-20 0 0,0 0-24 0 0,0 0-23 0 0,-2 16-144 0 0,-34 189 545 0 0,35-176-305 0 0,6 302 756 0 0,14-145-547 0 0,-19-177-406 0 0,12 11-2238 0 0,-2-19-587 0 0,-2 1-1152 0 0,-2-2-2636 0 0,-1 0-4100 0 0</inkml:trace>
  <inkml:trace contextRef="#ctx0" brushRef="#br0" timeOffset="333.287">845 486 9306 0 0,'0'0'1920'0'0,"0"0"-473"0"0,0 0-190 0 0,0 0 75 0 0,0 0 51 0 0,0 0-88 0 0,0 0-218 0 0,0 0-240 0 0,0 0-181 0 0,0 0-95 0 0,0 0-38 0 0,0 0-18 0 0,0 0-10 0 0,-7 25-19 0 0,-20 80-41 0 0,16 11 761 0 0,12-82-966 0 0,15 110-1220 0 0,-4-166-7712 0 0,-8 17 4267 0 0,1-1-5761 0 0</inkml:trace>
  <inkml:trace contextRef="#ctx0" brushRef="#br0" timeOffset="999.234">972 718 2345 0 0,'0'0'2593'0'0,"0"0"-1099"0"0,0 0-442 0 0,0 0 67 0 0,0 0 203 0 0,0 0 111 0 0,0 0-2 0 0,0 0-37 0 0,0 0-64 0 0,0 0-69 0 0,0 0-104 0 0,0 0-205 0 0,0 0-160 0 0,14 1-103 0 0,110 2 1360 0 0,51-28-713 0 0,-166 24-1564 0 0,-9 1 267 0 0,0-1 0 0 0,0 1 0 0 0,0 0 0 0 0,0-1 0 0 0,0 1 0 0 0,0 0 0 0 0,0 0 0 0 0,0-1 0 0 0,-1 1 0 0 0,1 0 0 0 0,0-1 0 0 0,0 1 0 0 0,0 0 1 0 0,0-1-1 0 0,0 1 0 0 0,1 0 0 0 0,-1 0 0 0 0,0-1 0 0 0,0 1 0 0 0,0 0 0 0 0,0-1 0 0 0,0 1 0 0 0,0 0 0 0 0,0 0 0 0 0,1-1 0 0 0,-1 1 0 0 0,0 0 0 0 0,0 0 1 0 0,0-1-1 0 0,0 1 0 0 0,1 0 0 0 0,-1 0 0 0 0,0-1 0 0 0,0 1 0 0 0,1 0 0 0 0,-1 0 0 0 0,0 0 0 0 0,0 0 0 0 0,1 0 0 0 0,-1-1 0 0 0,0 1 0 0 0,1 0 0 0 0,-1 0 0 0 0,0 0 1 0 0,1 0-1 0 0,-1 0 0 0 0,0 0 0 0 0,0 0 0 0 0,1 0-39 0 0,-97-88 202 0 0,59 55-7 0 0,25 73-269 0 0,3 123 164 0 0,11-106-78 0 0,-2-4-48 0 0,16-61 298 0 0,8-13-155 0 0,0 0 1 0 0,-2-2-1 0 0,0-1 1 0 0,-1-1-1 0 0,-2 0 1 0 0,2-5-108 0 0,-12-14-1876 0 0,-9 44 786 0 0,0 0-550 0 0,0 0-1001 0 0,0 0-2859 0 0,0 0-5819 0 0</inkml:trace>
  <inkml:trace contextRef="#ctx0" brushRef="#br0" timeOffset="2263.189">1460 645 4609 0 0,'0'0'3163'0'0,"0"0"-910"0"0,0 0-458 0 0,0 0-151 0 0,0 0-175 0 0,0 0-160 0 0,0 0-195 0 0,0 0-211 0 0,0 0-123 0 0,0 0-77 0 0,0 0-45 0 0,0 0-31 0 0,0 0-48 0 0,12-8-39 0 0,36-22-25 0 0,21 9 1367 0 0,4 21-980 0 0,-71 2-881 0 0,0 0 0 0 0,0-1 0 0 0,-1 1 0 0 0,1 0-1 0 0,-1 0 1 0 0,1 0 0 0 0,-1 0 0 0 0,1 1 0 0 0,-1-1 0 0 0,0 0-1 0 0,0 0 1 0 0,0 1 0 0 0,0-1 0 0 0,-1 1 0 0 0,1-1-1 0 0,-1 1 1 0 0,1-1 0 0 0,-1 1 0 0 0,0-1 0 0 0,0 1-1 0 0,0-1 1 0 0,0 1 0 0 0,0-1 0 0 0,-1 1 0 0 0,1-1 0 0 0,-1 1-1 0 0,0-1 1 0 0,0 1 0 0 0,1-1 0 0 0,-2 0 0 0 0,1 1-1 0 0,0-1 1 0 0,0 0 0 0 0,-1 0 0 0 0,1 0 0 0 0,-1 0-1 0 0,0 0 1 0 0,0 1-21 0 0,-103 132 414 0 0,104-133-411 0 0,0 0 0 0 0,0-1 1 0 0,0 1-1 0 0,0 0 0 0 0,0 0 0 0 0,0 0 1 0 0,0 0-1 0 0,1-1 0 0 0,-1 1 0 0 0,0 0 1 0 0,1 1-1 0 0,0-1 0 0 0,-1 0 1 0 0,1 0-1 0 0,0 0 0 0 0,0 0 0 0 0,0 0 1 0 0,1 0-1 0 0,-1 0 0 0 0,0 0 1 0 0,1 0-1 0 0,-1 0 0 0 0,1 0 0 0 0,0 0 1 0 0,0 0-1 0 0,0 0 0 0 0,0 0 1 0 0,0-1-1 0 0,0 1 0 0 0,0 0 0 0 0,0-1 1 0 0,1 1-1 0 0,-1-1 0 0 0,1 1 0 0 0,-1-1 1 0 0,1 1-1 0 0,0-1-3 0 0,6 2 111 0 0,1-1 1 0 0,0 0-1 0 0,-1-1 1 0 0,1 0-1 0 0,0-1 1 0 0,-1 1-1 0 0,1-1 1 0 0,0-1-1 0 0,0 0 0 0 0,-1 0 1 0 0,1-1-1 0 0,-1 0 1 0 0,1 0-1 0 0,-1-1 1 0 0,0 0-1 0 0,4-2-111 0 0,-11-5-3803 0 0,-6 5-5347 0 0,3 4-2578 0 0</inkml:trace>
  <inkml:trace contextRef="#ctx0" brushRef="#br0" timeOffset="3031.277">392 1108 11666 0 0,'0'0'1908'0'0,"0"0"-484"0"0,0 0-163 0 0,0 0 26 0 0,0 0 15 0 0,0 0-120 0 0,0 0-250 0 0,0 0-253 0 0,0 0-206 0 0,0 0-122 0 0,0 0-70 0 0,0 0-30 0 0,8 0 290 0 0,-5 321 1181 0 0,-6-270-3410 0 0,3-51 706 0 0,0 0-466 0 0,0 0-626 0 0,0 0-1093 0 0,0 0-2524 0 0,0 0-4519 0 0</inkml:trace>
  <inkml:trace contextRef="#ctx0" brushRef="#br0" timeOffset="3627.81">368 1112 5921 0 0,'0'0'4109'0'0,"0"0"-1868"0"0,0 0-829 0 0,0 0-149 0 0,0 0 5 0 0,0 0-46 0 0,0 0-185 0 0,0 0-247 0 0,0 0-110 0 0,0 0-37 0 0,0 0-7 0 0,0 0 12 0 0,0 0-96 0 0,15-4-85 0 0,115-29 972 0 0,17 22-732 0 0,-146 12-703 0 0,1-1 0 0 0,-1 0 1 0 0,1 1-1 0 0,-1-1 0 0 0,1 1 1 0 0,-1 0-1 0 0,0-1 0 0 0,1 1 1 0 0,-1 0-1 0 0,0 0 0 0 0,0 0 1 0 0,0 0-1 0 0,1 0 0 0 0,-1 0 1 0 0,0 0-1 0 0,0 0 1 0 0,0 0-1 0 0,-1 1 0 0 0,1-1 1 0 0,0 0-1 0 0,0 1 0 0 0,-1-1 1 0 0,1 0-1 0 0,-1 1 0 0 0,1-1 1 0 0,-1 1-1 0 0,1-1 0 0 0,-1 1 1 0 0,0-1-1 0 0,0 1 0 0 0,0-1 1 0 0,0 1-1 0 0,0-1 0 0 0,0 1 1 0 0,0-1-1 0 0,-1 2-4 0 0,-9 57 338 0 0,-10-18-262 0 0,15-34-70 0 0,1 0 1 0 0,-1 0 0 0 0,1 1-1 0 0,1-1 1 0 0,0 1-1 0 0,0-1 1 0 0,1 1 0 0 0,0 0-1 0 0,0 0 1 0 0,1 1 0 0 0,0-1-1 0 0,1 7-6 0 0,2-14 4 0 0,0 0 0 0 0,0 0-1 0 0,0-1 1 0 0,1 1 0 0 0,-1 0-1 0 0,1-1 1 0 0,-1 0 0 0 0,1 1-1 0 0,-1-1 1 0 0,1 0 0 0 0,0 0-1 0 0,0-1 1 0 0,0 1 0 0 0,-1 0 0 0 0,1-1-1 0 0,0 0 1 0 0,0 0 0 0 0,0 0-1 0 0,0 0 1 0 0,0 0 0 0 0,0 0-1 0 0,1-1-3 0 0,-2 1 9 0 0,3-2 4 0 0,0 1 0 0 0,0 0 0 0 0,1 0 1 0 0,-1 1-1 0 0,0 0 0 0 0,0-1 0 0 0,0 2 1 0 0,1-1-1 0 0,-1 1 0 0 0,0-1 0 0 0,0 2 1 0 0,0-1-1 0 0,0 0 0 0 0,0 1 0 0 0,0 0 1 0 0,0 0-1 0 0,0 0 0 0 0,-1 1 0 0 0,1 0 1 0 0,-1 0-1 0 0,0 0 0 0 0,0 0 1 0 0,0 1-1 0 0,0-1 0 0 0,0 1 0 0 0,-1 0 1 0 0,0 0-1 0 0,0 0 0 0 0,0 1 0 0 0,0-1 1 0 0,-1 1-1 0 0,1 0 0 0 0,-1-1 0 0 0,0 1 1 0 0,-1 0-1 0 0,2 4-13 0 0,-4-5 31 0 0,1-1 1 0 0,-1 1-1 0 0,1 0 1 0 0,-1-1-1 0 0,0 1 0 0 0,0-1 1 0 0,0 1-1 0 0,-1-1 0 0 0,1 0 1 0 0,-1 1-1 0 0,0-1 1 0 0,0 0-1 0 0,0 0 0 0 0,0 0 1 0 0,-1 0-1 0 0,1-1 1 0 0,-1 1-1 0 0,0-1 0 0 0,0 1 1 0 0,1-1-1 0 0,-1 0 1 0 0,-1 0-1 0 0,1 0 0 0 0,-1 0-31 0 0,4-2 0 0 0,-13 8-26 0 0,-1 1-1 0 0,0-2 0 0 0,0 0 1 0 0,-1-1-1 0 0,0 0 0 0 0,0-1 1 0 0,0-1-1 0 0,-1-1 0 0 0,1 0 1 0 0,-1 0-1 0 0,0-2 0 0 0,0 0 1 0 0,0-1-1 0 0,-2-1 27 0 0,17 1-233 0 0,0-1-1 0 0,1 0 1 0 0,-1 0-1 0 0,0 0 1 0 0,0 0 0 0 0,1 0-1 0 0,-1 0 1 0 0,0 0 0 0 0,1 0-1 0 0,-1 0 1 0 0,1 0-1 0 0,-1 0 1 0 0,1 0 0 0 0,0 0-1 0 0,-1 0 1 0 0,1-1 0 0 0,0 1-1 0 0,0 0 1 0 0,0 0-1 0 0,0 0 1 0 0,0 0 0 0 0,0-1-1 0 0,0 1 1 0 0,0 0-1 0 0,1 0 1 0 0,-1 0 0 0 0,0 0-1 0 0,1 0 1 0 0,-1-1 0 0 0,1 1-1 0 0,-1 0 1 0 0,1 0-1 0 0,-1 0 1 0 0,1 0 0 0 0,0 0-1 0 0,0 0 1 0 0,-1 1-1 0 0,1-1 1 0 0,0 0 0 0 0,0 0-1 0 0,0 1 1 0 0,0-1 0 0 0,0 0 233 0 0,8-9-5951 0 0,-4 2-4694 0 0</inkml:trace>
  <inkml:trace contextRef="#ctx0" brushRef="#br0" timeOffset="3904.471">1011 1285 3961 0 0,'0'0'3047'0'0,"0"0"-1553"0"0,0 0-610 0 0,0 0 255 0 0,0 0 396 0 0,0 0 171 0 0,0 0-169 0 0,0 0-286 0 0,0 0-251 0 0,0 0-191 0 0,0 0-127 0 0,0 0-119 0 0,-5 29-89 0 0,-12 88-97 0 0,20-68 242 0 0,1-45-468 0 0,0-1 1 0 0,1 1 0 0 0,-1-1-1 0 0,1 0 1 0 0,0 0-1 0 0,-1 0 1 0 0,1-1 0 0 0,0 0-1 0 0,0 0 1 0 0,1 0 0 0 0,-1 0-1 0 0,0-1 1 0 0,1 0-1 0 0,-1 0 1 0 0,1-1 0 0 0,-1 1-1 0 0,1-1 1 0 0,-1 0-1 0 0,1-1 1 0 0,-1 1 0 0 0,1-1-1 0 0,4-1-151 0 0,-3-1 138 0 0,0 1-1 0 0,0-2 0 0 0,0 1 1 0 0,0-1-1 0 0,0 0 0 0 0,-1 0 1 0 0,0-1-1 0 0,0 0 0 0 0,0 0 1 0 0,0 0-1 0 0,-1-1 1 0 0,0 0-1 0 0,0 0 0 0 0,0 0 1 0 0,-1 0-1 0 0,1-4-137 0 0,-3 9-8 0 0,-1-1 0 0 0,0 1 0 0 0,1-1 0 0 0,-1 0-1 0 0,0 0 1 0 0,0 0 0 0 0,0 0 0 0 0,-1 0 0 0 0,1 0 0 0 0,0 0 0 0 0,-1 0 0 0 0,1 0 0 0 0,-1 0 0 0 0,0 0-1 0 0,0 0 1 0 0,1 0 0 0 0,-1 0 0 0 0,-1 0 0 0 0,1 0 0 0 0,0-1 0 0 0,0 1 0 0 0,-1 0 0 0 0,1 0-1 0 0,-1 0 1 0 0,0 0 0 0 0,0 0 0 0 0,0 0 0 0 0,0 1 0 0 0,0-1 0 0 0,0 0 0 0 0,0 0 0 0 0,0 1-1 0 0,-1-1 1 0 0,1 0 0 0 0,-1 1 0 0 0,1 0 0 0 0,-1-1 0 0 0,0 1 0 0 0,1 0 0 0 0,-1 0 0 0 0,0 0 0 0 0,0 0-1 0 0,0 0 1 0 0,0 0 0 0 0,0 0 0 0 0,0 1 0 0 0,0-1 0 0 0,0 1 0 0 0,0-1 0 0 0,0 1 0 0 0,-2 0 8 0 0,-48-1-2165 0 0,17 9-5971 0 0,24-4-3608 0 0</inkml:trace>
  <inkml:trace contextRef="#ctx0" brushRef="#br0" timeOffset="4436.027">1434 1009 5873 0 0,'0'0'2517'0'0,"0"0"-523"0"0,0 0-235 0 0,0 0-71 0 0,0 0-161 0 0,0 0-252 0 0,0 0-260 0 0,0 0-246 0 0,0 0-138 0 0,0 0 23 0 0,0 0 22 0 0,0 0 29 0 0,0 0 7 0 0,8 7-98 0 0,23 23-53 0 0,-24 30 667 0 0,-8-54-1106 0 0,-7 326 1429 0 0,45-366-1411 0 0,-8 16-122 0 0,-20 12-12 0 0,0 0 1 0 0,0 0-1 0 0,1 1 1 0 0,0 0-1 0 0,0 0 1 0 0,0 1-1 0 0,0 1 1 0 0,1 0-1 0 0,0 0 1 0 0,2 0-7 0 0,-10 3 1 0 0,-1-1 1 0 0,1 0 0 0 0,-1 0-1 0 0,1 1 1 0 0,-1 0 0 0 0,1-1-1 0 0,0 1 1 0 0,-1 0 0 0 0,1 0-1 0 0,-1 1 1 0 0,1-1-1 0 0,-1 0 1 0 0,1 1 0 0 0,0-1-1 0 0,-1 1 1 0 0,0 0 0 0 0,1 0-1 0 0,-1 0 1 0 0,1 0 0 0 0,-1 1-1 0 0,0-1 1 0 0,0 0 0 0 0,0 1-1 0 0,0 0 1 0 0,0-1 0 0 0,0 1-1 0 0,0 0 1 0 0,-1 0 0 0 0,1 0-1 0 0,0 0 1 0 0,-1 0 0 0 0,0 1-1 0 0,1-1 1 0 0,-1 0 0 0 0,0 1-1 0 0,0-1 1 0 0,-1 1 0 0 0,1-1-1 0 0,0 1 1 0 0,-1-1 0 0 0,1 1-2 0 0,-2 5 33 0 0,0 0 0 0 0,0 1 0 0 0,-1-1 0 0 0,0 0 0 0 0,0 0 0 0 0,-1-1 1 0 0,0 1-1 0 0,0 0 0 0 0,-1-1 0 0 0,0 0 0 0 0,0 0 0 0 0,0 0 1 0 0,-1 0-1 0 0,0-1 0 0 0,-1 1 0 0 0,0-1 0 0 0,0-1 0 0 0,0 1 0 0 0,0-1 1 0 0,-1 0-1 0 0,0 0 0 0 0,0-1 0 0 0,0 0 0 0 0,0-1 0 0 0,-1 1 0 0 0,0-1 1 0 0,0-1-1 0 0,-5 2-33 0 0,10-2-12 0 0,-1-1 1 0 0,0 0-1 0 0,1 0 1 0 0,-1 0-1 0 0,0-1 1 0 0,0 1-1 0 0,0-1 1 0 0,0 0-1 0 0,0 0 1 0 0,1 0-1 0 0,-1-1 1 0 0,0 1-1 0 0,0-1 0 0 0,0 0 1 0 0,1 0-1 0 0,-1 0 1 0 0,0-1-1 0 0,1 1 1 0 0,-1-1-1 0 0,1 0 1 0 0,-1 0-1 0 0,0-1 12 0 0,-24-49-3032 0 0,26 41 1881 0 0,-1-10-4982 0 0,2 9-5058 0 0</inkml:trace>
  <inkml:trace contextRef="#ctx0" brushRef="#br0" timeOffset="6533.072">1062 1418 0 0 0,'0'0'996'0'0,"0"0"295"0"0,0 0 156 0 0,0 0-19 0 0,0 0-154 0 0,0 0-183 0 0,0 0-206 0 0,0 0-218 0 0,0 0-191 0 0,0 0-110 0 0,0 0-87 0 0,0 0-27 0 0,12-6 4 0 0,35-16 13 0 0,-27 10 2441 0 0,-20 11-2351 0 0,0 1 17 0 0,0 0 20 0 0,0 0 33 0 0,0 0 23 0 0,0 0 11 0 0,5-6 7473 0 0,-21-22-7470 0 0,15 26-439 0 0,-1-1 39 0 0,0 0 0 0 0,0 0 0 0 0,0 0 1 0 0,0 0-1 0 0,-1 0 0 0 0,1 0 0 0 0,-1 1 0 0 0,0 0 0 0 0,1-1 0 0 0,-1 1 0 0 0,0 0 0 0 0,-1 0 0 0 0,1 0 0 0 0,0 1 0 0 0,0-1 0 0 0,-1 1 1 0 0,1 0-1 0 0,-1 0 0 0 0,1 0 0 0 0,-1 0 0 0 0,-1 0-66 0 0,-37 12-40 0 0,53-11-2627 0 0,-9 0 2453 0 0,13 0-4152 0 0,-5-3-3274 0 0,-4-1-3412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04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5265 0 0,'0'0'2574'0'0,"0"0"-310"0"0,0 0-139 0 0,0 0-145 0 0,0 0-251 0 0,0 0-342 0 0,0 0-363 0 0,0 0-283 0 0,0 0-163 0 0,0 0-66 0 0,0 0-11 0 0,0 0 13 0 0,0 0-9 0 0,21 7 2579 0 0,267-28 802 0 0,-85-8-3314 0 0,-192 28-2302 0 0,-32 7-3582 0 0,11-2-1608 0 0,5-3-4934 0 0</inkml:trace>
  <inkml:trace contextRef="#ctx0" brushRef="#br0" timeOffset="244.726">157 374 14275 0 0,'0'0'2101'0'0,"0"0"-721"0"0,0 0-297 0 0,0 0-31 0 0,0 0-36 0 0,0 0-14 0 0,0 0-18 0 0,0 0-67 0 0,0 0-32 0 0,0 0-57 0 0,0 0-140 0 0,0 0-145 0 0,25-3-99 0 0,79-11-123 0 0,53-24 285 0 0,-120 31-1076 0 0,-5 1 1911 0 0,-11 3-3355 0 0,-3 1-3270 0 0,1 1-4591 0 0,-18 1-2448 0 0</inkml:trace>
  <inkml:trace contextRef="#ctx0" brushRef="#br0" timeOffset="4145.086">768 672 1776 0 0,'0'0'1758'0'0,"0"0"106"0"0,0 0 253 0 0,0 0 133 0 0,0 0-124 0 0,0 0-347 0 0,0 0-392 0 0,0 0-294 0 0,0 0-146 0 0,0 0-85 0 0,2-2-129 0 0,23-81 2234 0 0,-15 29-1432 0 0,28-51-237 0 0,77-97-257 0 0,0 63-492 0 0,-96 130-530 0 0,-18 40-65 0 0,-2-16 134 0 0,-1 220 116 0 0,2-234-206 0 0,0 0 0 0 0,0-1 1 0 0,0 1-1 0 0,0 0 0 0 0,0-1 0 0 0,0 1 0 0 0,1 0 1 0 0,-1-1-1 0 0,0 1 0 0 0,0 0 0 0 0,0 0 0 0 0,1-1 1 0 0,-1 1-1 0 0,0-1 0 0 0,0 1 0 0 0,1 0 0 0 0,-1-1 1 0 0,1 1-1 0 0,-1-1 0 0 0,1 1 0 0 0,-1-1 0 0 0,1 1 1 0 0,-1-1-1 0 0,1 1 0 0 0,-1-1 0 0 0,1 1 0 0 0,0-1 1 0 0,-1 0-1 0 0,1 1 0 0 0,-1-1 0 0 0,1 0 1 0 0,0 0-1 0 0,-1 1 0 0 0,1-1 0 0 0,0 0 0 0 0,0 0 1 0 0,-1 0-1 0 0,1 0 0 0 0,0 0 0 0 0,-1 0 0 0 0,1 0 1 0 0,0 0-1 0 0,0 0 0 0 0,-1 0 0 0 0,1 0 0 0 0,0-1 1 0 0,-1 1-1 0 0,1 0 0 0 0,0 0 0 0 0,-1-1 0 0 0,1 1 1 0 0,-1 0-1 0 0,1-1 0 0 0,0 1 0 0 0,-1-1 0 0 0,1 1 1 0 0,-1-1-1 0 0,1 0 2 0 0,43-29 135 0 0,-41 27-126 0 0,246-245 119 0 0,-120 160-109 0 0,-129 87-21 0 0,1 1 1 0 0,0 0-1 0 0,-1-1 1 0 0,1 1-1 0 0,-1 0 1 0 0,1 0-1 0 0,-1 0 1 0 0,1-1-1 0 0,0 1 1 0 0,-1 0-1 0 0,1 0 1 0 0,0 0 0 0 0,-1 0-1 0 0,1 0 1 0 0,-1 0-1 0 0,1 0 1 0 0,0 0-1 0 0,-1 0 1 0 0,1 1-1 0 0,-1-1 1 0 0,1 0-1 0 0,0 0 1 0 0,-1 0-1 0 0,1 1 1 0 0,-1-1-1 0 0,1 0 1 0 0,-1 1-1 0 0,1-1 1 0 0,-1 1-1 0 0,1-1 1 0 0,-1 0-1 0 0,1 1 1 0 0,-1-1 0 0 0,0 1-1 0 0,1-1 1 0 0,-1 1-1 0 0,0-1 1 0 0,1 1-1 0 0,-1 0 1 0 0,0-1-1 0 0,1 1 1 0 0,-1-1-1 0 0,0 1 1 0 0,0-1-1 0 0,0 1 1 0 0,0 0-1 0 0,0-1 1 0 0,0 1-1 0 0,0 0 1 0 0,0-1-1 0 0,0 1 1 0 0,0-1 0 0 0,0 1-1 0 0,0 0 1 0 0,0-1-1 0 0,0 1 1 0 0,-1-1-1 0 0,1 1 1 0 0,0 0 1 0 0,1 11-3 0 0,1 17 34 0 0,-1 0 0 0 0,-2 0-1 0 0,0 0 1 0 0,-2 0 0 0 0,-5 22-31 0 0,-7 90-31 0 0,15-132-181 0 0,6 30-882 0 0,17-39-6267 0 0,-17-4 1224 0 0,-4 1-5106 0 0</inkml:trace>
  <inkml:trace contextRef="#ctx0" brushRef="#br0" timeOffset="4818.655">2040 65 2417 0 0,'0'0'2309'0'0,"0"0"-326"0"0,0 0-45 0 0,0 0 80 0 0,0 0-88 0 0,0 0-327 0 0,0 0-235 0 0,0 0-254 0 0,0 0-241 0 0,0 0-138 0 0,0 0-104 0 0,0 0-47 0 0,0 0-39 0 0,-11-5-53 0 0,-38-15-25 0 0,45 19-396 0 0,0 0 0 0 0,0 0 0 0 0,0 1 0 0 0,0-1 0 0 0,0 1 1 0 0,0 0-1 0 0,1 0 0 0 0,-1 0 0 0 0,0 1 0 0 0,0-1 0 0 0,0 1 0 0 0,0 0 0 0 0,0 0 0 0 0,1 0 0 0 0,-1 1 0 0 0,0 0 0 0 0,1-1 0 0 0,-1 1 0 0 0,1 0 0 0 0,0 0 1 0 0,0 1-1 0 0,-1-1 0 0 0,-1 3-71 0 0,-9 5 228 0 0,-89 97 484 0 0,94-95-704 0 0,1 1 0 0 0,0-1 0 0 0,1 1 0 0 0,1 0 0 0 0,0 1 0 0 0,0 0 0 0 0,2 0 0 0 0,-1 0 0 0 0,2 0-1 0 0,0 1 1 0 0,1-1 0 0 0,0 1 0 0 0,1 0 0 0 0,1 3-8 0 0,0-16 7 0 0,1 0-1 0 0,-1 0 1 0 0,0 0-1 0 0,1-1 1 0 0,0 1 0 0 0,0 0-1 0 0,-1 0 1 0 0,1 0-1 0 0,0 0 1 0 0,0-1 0 0 0,1 1-1 0 0,-1 0 1 0 0,0-1-1 0 0,0 1 1 0 0,1-1-1 0 0,-1 1 1 0 0,1-1 0 0 0,-1 0-1 0 0,1 0 1 0 0,0 0-1 0 0,0 0 1 0 0,-1 0 0 0 0,1 0-1 0 0,0 0 1 0 0,0 0-1 0 0,0-1 1 0 0,0 1-1 0 0,0-1 1 0 0,0 1 0 0 0,0-1-1 0 0,0 0 1 0 0,0 0-1 0 0,2 0-6 0 0,71-9 747 0 0,-50-2-583 0 0,-1-2-1 0 0,0-1 1 0 0,0 0-1 0 0,-2-2 1 0 0,0-1-1 0 0,11-10-163 0 0,-31 25 7 0 0,145-147 459 0 0,-145 151-455 0 0,0-1 0 0 0,0 1 1 0 0,0 0-1 0 0,0 0 0 0 0,0 0 0 0 0,-1 1 1 0 0,1-1-1 0 0,-1 0 0 0 0,0 1 0 0 0,0-1 0 0 0,0 1 1 0 0,0-1-1 0 0,0 1 0 0 0,0-1 0 0 0,-1 1 1 0 0,1 0-1 0 0,-1-1 0 0 0,1 1 0 0 0,-1 0 1 0 0,0-1-1 0 0,0 1 0 0 0,-1 0 0 0 0,1-1 0 0 0,0 1 1 0 0,-1 0-1 0 0,0 1-11 0 0,1 6 23 0 0,1 283 82 0 0,-37 12-197 0 0,32-281 109 0 0,-3 13-21 0 0,0 0-1 0 0,-3-1 1 0 0,-1 0 0 0 0,-1 0-1 0 0,-3-1 1 0 0,-11 20 4 0 0,25-51 3 0 0,-1-1 0 0 0,0 1 0 0 0,0-1 0 0 0,0 0 0 0 0,0 0 0 0 0,-1 0 0 0 0,1 0 0 0 0,-1 0 0 0 0,0 0 0 0 0,0-1 0 0 0,0 1 0 0 0,0-1 0 0 0,0 0 0 0 0,-1 0 0 0 0,1 0 0 0 0,-1 0 0 0 0,1-1 0 0 0,-1 1 0 0 0,0-1 0 0 0,1 0 0 0 0,-1 0 0 0 0,0 0 0 0 0,-1-1-3 0 0,-12-48 72 0 0,13-102-48 0 0,9 119-160 0 0,1 0 0 0 0,2 1 0 0 0,1 0 0 0 0,1 0 0 0 0,1 1 1 0 0,2 1-1 0 0,1 0 0 0 0,1 0 0 0 0,1 2 0 0 0,2 0 0 0 0,11-14 136 0 0,0 3-2858 0 0,-13 16-6020 0 0,-10 16-2742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39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15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54 396 4465 0 0,'0'0'1712'0'0,"0"0"-329"0"0,0 0-97 0 0,0 0 69 0 0,0 0 6 0 0,0 0-58 0 0,0 0-146 0 0,0 0-210 0 0,0 0-205 0 0,0 0-134 0 0,0 0 26 0 0,0 0 37 0 0,-1 4 21 0 0,-31 146 2309 0 0,11 5-2341 0 0,23-154-614 0 0,-1 1 1 0 0,1-1 0 0 0,-1 0 0 0 0,1 0 0 0 0,0 0-1 0 0,-1 0 1 0 0,1 0 0 0 0,0 0 0 0 0,0 0-1 0 0,0-1 1 0 0,0 1 0 0 0,-1 0 0 0 0,1-1 0 0 0,0 0-1 0 0,0 1 1 0 0,0-1 0 0 0,0 0 0 0 0,0 0-1 0 0,0 0 1 0 0,0 0 0 0 0,0-1 0 0 0,0 1-1 0 0,0 0 1 0 0,0-1 0 0 0,0 1 0 0 0,0-1 0 0 0,0 0-1 0 0,0 0-46 0 0,123-93 1161 0 0,-97 69-1077 0 0,-1-1 0 0 0,-1-1 0 0 0,-2-2 1 0 0,-1 0-1 0 0,20-32-84 0 0,28-36 455 0 0,-70 97-398 0 0,-1 0-12 0 0,0 0-22 0 0,-30 111 49 0 0,-24 211 52 0 0,37 13-156 0 0,15-325 29 0 0,3-5 4 0 0,-1 0 0 0 0,0 0 1 0 0,0 1-1 0 0,0-1 0 0 0,0 0 0 0 0,-1 0 1 0 0,0-1-1 0 0,0 1 0 0 0,0 0 0 0 0,-1 0 1 0 0,0 0-1 0 0,1-1 0 0 0,-2 1 1 0 0,1-1-1 0 0,0 1 0 0 0,-1-1 0 0 0,0 0 1 0 0,0 0-1 0 0,0 0 0 0 0,-1 0 1 0 0,1-1-1 0 0,-1 1 0 0 0,0-1 0 0 0,0 0 1 0 0,0 0-1 0 0,0-1 0 0 0,-1 1 0 0 0,1-1 1 0 0,-1 0-1 0 0,0 0 0 0 0,1 0 1 0 0,-1-1-1 0 0,0 1 0 0 0,-1-1-1 0 0,-1-1 11 0 0,4 1-7 0 0,1-1-1 0 0,-1 0 1 0 0,1 1-1 0 0,-1-1 1 0 0,1 0-1 0 0,-1 0 1 0 0,1-1-1 0 0,-1 1 1 0 0,1 0-1 0 0,-1-1 1 0 0,1 0 0 0 0,0 1-1 0 0,-1-1 1 0 0,1 0-1 0 0,0 0 1 0 0,-1 0-1 0 0,1-1 1 0 0,0 1-1 0 0,0 0 1 0 0,0-1-1 0 0,0 1 1 0 0,0-1-1 0 0,1 0 1 0 0,-1 0-1 0 0,0 0 1 0 0,1 0-1 0 0,-1 0 1 0 0,1 0 0 0 0,-1-1-4 0 0,-1-4-4 0 0,0 1 0 0 0,1-1 1 0 0,0 1-1 0 0,0-1 1 0 0,1 0-1 0 0,0 0 0 0 0,0 0 1 0 0,0 1-1 0 0,1-1 1 0 0,0 0-1 0 0,0 0 0 0 0,1 0 1 0 0,0 0-1 0 0,0 0 1 0 0,1 0-1 0 0,-1 1 0 0 0,2-1 1 0 0,-1 1-1 0 0,1-1 1 0 0,0 1-1 0 0,0 0 0 0 0,0 0 1 0 0,4-4 3 0 0,78-99-2789 0 0,-62 88-552 0 0,-6 8-5107 0 0,-10 6-2657 0 0</inkml:trace>
  <inkml:trace contextRef="#ctx0" brushRef="#br0" timeOffset="235.027">630 646 11314 0 0,'0'0'2265'0'0,"0"0"-1150"0"0,0 0-467 0 0,0 0 196 0 0,0 0 312 0 0,0 0 211 0 0,0 0-54 0 0,0 0-206 0 0,0 0-214 0 0,0 0-179 0 0,0 0-140 0 0,0 0-131 0 0,-5 32-118 0 0,-16 98-98 0 0,-10-25 43 0 0,29-115-9253 0 0,4 0 879 0 0,0 6 616 0 0</inkml:trace>
  <inkml:trace contextRef="#ctx0" brushRef="#br0" timeOffset="553.597">853 97 0 0 0,'0'0'405'0'0,"0"0"1064"0"0,0 0 655 0 0,0 0 435 0 0,0 0 91 0 0,0 0-211 0 0,0 0-314 0 0,0 0-349 0 0,0 0-271 0 0,0 0-270 0 0,0 0-223 0 0,0 0-168 0 0,0 0-151 0 0,6-9-75 0 0,17-27-79 0 0,-40 63 1372 0 0,-82 132-531 0 0,95-151-1461 0 0,7-15-414 0 0,13-18-1053 0 0,-12 20 675 0 0,8-8-1103 0 0,-5 3-4196 0 0,-4 6-5158 0 0</inkml:trace>
  <inkml:trace contextRef="#ctx0" brushRef="#br0" timeOffset="951.586">1077 13 2521 0 0,'0'0'3104'0'0,"0"0"-663"0"0,0 0-251 0 0,0 0-10 0 0,0 0-84 0 0,0 0-318 0 0,0 0-372 0 0,0 0-373 0 0,0 0-321 0 0,0 0-235 0 0,0 0-156 0 0,0 0-54 0 0,1-5 47 0 0,-1-2-254 0 0,0 7-18 0 0,0 0-1 0 0,0 1 1 0 0,1-1-1 0 0,-1 0 1 0 0,0 0 0 0 0,0 0-1 0 0,1 1 1 0 0,-1-1-1 0 0,0 0 1 0 0,0 0 0 0 0,1 0-1 0 0,-1 0 1 0 0,0 0 0 0 0,1 0-1 0 0,-1 0 1 0 0,0 0-1 0 0,0 1 1 0 0,1-1 0 0 0,-1 0-1 0 0,0 0 1 0 0,1 0-1 0 0,-1 0 1 0 0,0-1 0 0 0,1 1-1 0 0,-1 0 1 0 0,0 0-1 0 0,0 0 1 0 0,1 0 0 0 0,-1 0-1 0 0,0 0 1 0 0,0 0-1 0 0,1 0 1 0 0,-1-1 0 0 0,0 1-1 0 0,0 0 1 0 0,1 0-1 0 0,-1 0-41 0 0,14 28 765 0 0,-2 1-1 0 0,0 1 0 0 0,-3 0 0 0 0,0 0 0 0 0,1 15-764 0 0,1 13 235 0 0,-2 1 0 0 0,-3 0-1 0 0,-3 1 1 0 0,-2 0 0 0 0,-3 7-235 0 0,1-45-56 0 0,0 0 1 0 0,-2 0-1 0 0,0 0 1 0 0,-2 0-1 0 0,0-1 1 0 0,-1 1-1 0 0,-2-1 1 0 0,0-1-1 0 0,-1 0 1 0 0,-1 0-1 0 0,0 0 1 0 0,-2-1-1 0 0,0-1 0 0 0,-1 0 1 0 0,-1-1-1 0 0,-1 0 1 0 0,0-1-1 0 0,-2-1 1 0 0,1 0-1 0 0,-2-2 1 0 0,0 0-1 0 0,-11 6 56 0 0,-9-3-1923 0 0,12-9-3789 0 0,12-3-4031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10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63 2441 0 0,'0'0'1924'0'0,"0"0"60"0"0,0 0 293 0 0,0 0 17 0 0,0 0-167 0 0,0 0-311 0 0,0 0-393 0 0,0 0-275 0 0,0 0-269 0 0,0 0-217 0 0,0 0-165 0 0,0 0-65 0 0,0 0 44 0 0,-10 6 50 0 0,-31 18 23 0 0,36-20-408 0 0,0 0-1 0 0,0 0 0 0 0,0 1 0 0 0,0 0 1 0 0,1-1-1 0 0,0 2 0 0 0,0-1 0 0 0,0 0 1 0 0,1 1-1 0 0,-1 0 0 0 0,1 0 0 0 0,1 0 0 0 0,-2 4-140 0 0,-8 14 418 0 0,1 4-196 0 0,1 0 0 0 0,2 1 0 0 0,1 0 0 0 0,0 0 0 0 0,3 1 0 0 0,0 0 0 0 0,2 0 1 0 0,1 0-1 0 0,2 0 0 0 0,0 0 0 0 0,2 0-222 0 0,0-13 34 0 0,0 0 0 0 0,1 0 0 0 0,1 0 0 0 0,0 0 1 0 0,1-1-1 0 0,1 1 0 0 0,1-2 0 0 0,0 1 0 0 0,1-1 0 0 0,0 0 0 0 0,2-1 0 0 0,-1 0 1 0 0,2-1-1 0 0,0 0 0 0 0,0-1 0 0 0,1 0 0 0 0,11 6-34 0 0,-8-9-555 0 0,-24-25-4419 0 0,5 10 2925 0 0,2 1-3951 0 0,1 2-5117 0 0</inkml:trace>
  <inkml:trace contextRef="#ctx0" brushRef="#br0" timeOffset="841.74">332 303 9226 0 0,'0'0'2468'0'0,"0"0"-554"0"0,0 0-256 0 0,0 0-135 0 0,0 0-211 0 0,0 0-246 0 0,0 0-295 0 0,0 0-257 0 0,0 0-180 0 0,0 0-77 0 0,0 0-18 0 0,0 0-8 0 0,0 0 14 0 0,13 1 522 0 0,-29 112 1324 0 0,15-106-2070 0 0,-6 37 39 0 0,3 0 1 0 0,1 1-1 0 0,2-1 1 0 0,2 14-61 0 0,-1-57 6 0 0,0 0 1 0 0,0 0 0 0 0,0 0-1 0 0,0 0 1 0 0,0 0 0 0 0,0 0 0 0 0,0 0-1 0 0,0 0 1 0 0,0 0 0 0 0,1 0-1 0 0,-1 0 1 0 0,0 0 0 0 0,1-1 0 0 0,-1 1-1 0 0,0 0 1 0 0,1 0 0 0 0,-1 0-1 0 0,1 0 1 0 0,-1-1 0 0 0,1 1-1 0 0,0 0 1 0 0,-1 0 0 0 0,1-1 0 0 0,0 1-1 0 0,0-1 1 0 0,-1 1 0 0 0,1-1-1 0 0,0 1 1 0 0,0-1 0 0 0,0 1 0 0 0,-1-1-1 0 0,1 1 1 0 0,0-1 0 0 0,0 0-1 0 0,0 0 1 0 0,0 1 0 0 0,0-1 0 0 0,0 0-1 0 0,0 0 1 0 0,0 0 0 0 0,0 0-1 0 0,0 0 1 0 0,0 0 0 0 0,0 0-1 0 0,0-1 1 0 0,0 1 0 0 0,0 0 0 0 0,-1-1-1 0 0,1 1 1 0 0,0 0 0 0 0,0-1-1 0 0,0 1 1 0 0,0-1-7 0 0,43-32 656 0 0,-22 8-527 0 0,0-1 0 0 0,-1 0 1 0 0,-2-2-1 0 0,-1 0 0 0 0,-1-1 1 0 0,-1-1-1 0 0,8-25-129 0 0,2-15 363 0 0,-35 136-62 0 0,-11 49-235 0 0,9 94-58 0 0,10-131-48 0 0,-3-1 1 0 0,-3 0 0 0 0,-5 4 39 0 0,7-45 10 0 0,4-23-12 0 0,-1 0 0 0 0,0 1 0 0 0,-1-1 0 0 0,0 0 0 0 0,-1 0 0 0 0,0-1-1 0 0,-1 1 1 0 0,-1-1 0 0 0,0 0 0 0 0,0 0 0 0 0,-5 4 2 0 0,10-14 2 0 0,-1-1 0 0 0,1 1 0 0 0,-1-1 1 0 0,0 1-1 0 0,0-1 0 0 0,0 1 0 0 0,0-1 0 0 0,0 0 1 0 0,0 0-1 0 0,0 0 0 0 0,0 0 0 0 0,0-1 0 0 0,0 1 0 0 0,0 0 1 0 0,-1-1-1 0 0,1 1 0 0 0,0-1 0 0 0,-1 0 0 0 0,1 0 1 0 0,0 0-1 0 0,0 0 0 0 0,-1 0 0 0 0,1-1 0 0 0,0 1 0 0 0,-1-1 1 0 0,1 1-1 0 0,0-1 0 0 0,0 0 0 0 0,0 0 0 0 0,0 0 1 0 0,0 0-1 0 0,0 0 0 0 0,0 0 0 0 0,0-1 0 0 0,0 1 1 0 0,0-1-1 0 0,1 1 0 0 0,-1-1 0 0 0,1 0 0 0 0,-1 1 0 0 0,1-1 1 0 0,-1 0-1 0 0,1 0 0 0 0,0 0 0 0 0,0 0 0 0 0,0 0 1 0 0,0 0-3 0 0,-3-15-32 0 0,1 1 1 0 0,1-1 0 0 0,1 0 0 0 0,0 0 0 0 0,1 1 0 0 0,0-1 0 0 0,2 0-1 0 0,0 0 1 0 0,0 1 0 0 0,2-1 0 0 0,0 1 0 0 0,1 0 0 0 0,1 0 0 0 0,0 1-1 0 0,1-1 1 0 0,1 1 0 0 0,0 1 0 0 0,1-1 0 0 0,1 2 0 0 0,6-8 31 0 0,17-28-1292 0 0,-20 31-1916 0 0,-1 0-5011 0 0,-9 13-3279 0 0</inkml:trace>
  <inkml:trace contextRef="#ctx0" brushRef="#br0" timeOffset="2780.236">763 664 0 0 0,'0'0'275'0'0,"0"0"448"0"0,0 0 66 0 0,0 0-23 0 0,0 0 42 0 0,0 0 104 0 0,0 0 179 0 0,0 0 196 0 0,0 0 152 0 0,0 0 88 0 0,0 0-3 0 0,0 0-74 0 0,0 0-125 0 0,0 0-158 0 0,0 0-129 0 0,0 0-166 0 0,0 0-99 0 0,0 0-118 0 0,0 0-119 0 0,0 0-58 0 0,0 0-47 0 0,0 0-27 0 0,0 0-26 0 0,0 0-3 0 0,0 0-56 0 0,0 0-43 0 0,0 0-25 0 0,14 3 4611 0 0,106-21-4619 0 0,-114 18-242 0 0,-6 0 1 0 0,0 0-1 0 0,0 1 0 0 0,0-1 1 0 0,0 0-1 0 0,0 0 1 0 0,0 0-1 0 0,0 1 0 0 0,0-1 1 0 0,0 0-1 0 0,0 1 1 0 0,0-1-1 0 0,0 0 1 0 0,0 0-1 0 0,0 0 0 0 0,0 1 1 0 0,0-1-1 0 0,0 0 1 0 0,0 0-1 0 0,0 1 0 0 0,1-1 1 0 0,-1 0-1 0 0,0 0 1 0 0,0 0-1 0 0,0 1 1 0 0,0-1-1 0 0,1 0 0 0 0,-1 0 1 0 0,0 0-1 0 0,0 1 1 0 0,0-1-1 0 0,1 0 0 0 0,-1 0 1 0 0,0 0-1 0 0,0 0 1 0 0,0 0-1 0 0,1 0 1 0 0,-1 0-1 0 0,0 0 0 0 0,0 1 1 0 0,1-1-1 0 0,-1 0 1 0 0,0 0-1 0 0,0 0 0 0 0,1 0 1 0 0,-1 0-2 0 0,-10 11 25 0 0,-138 120 178 0 0,135-119-169 0 0,11-11-35 0 0,0 1 0 0 0,0-1 0 0 0,0 0 0 0 0,0 1-1 0 0,1 0 1 0 0,-1-1 0 0 0,0 1 0 0 0,1 0 0 0 0,0 0 0 0 0,-1 0 0 0 0,1 0-1 0 0,0 0 1 0 0,0 0 0 0 0,0 0 0 0 0,0 0 0 0 0,0 0 0 0 0,0 0 0 0 0,1 1-1 0 0,-1-1 1 0 0,1 0 0 0 0,0 1 0 0 0,-1-1 0 0 0,1 0 0 0 0,0 3 1 0 0,3-3-2 0 0,0 0 0 0 0,0 0 1 0 0,0 0-1 0 0,1-1 0 0 0,-1 1 1 0 0,0-1-1 0 0,1 0 0 0 0,-1 0 0 0 0,1 0 1 0 0,-1 0-1 0 0,1-1 0 0 0,-1 1 1 0 0,1-1-1 0 0,0 0 0 0 0,-1 0 1 0 0,1 0-1 0 0,-1 0 0 0 0,1-1 0 0 0,-1 0 1 0 0,1 1-1 0 0,-1-1 0 0 0,1-1 1 0 0,-1 1-1 0 0,1 0 0 0 0,0-1 2 0 0,47-27-808 0 0,-46 17-3985 0 0,-4-2-4520 0 0,-1 10-2452 0 0</inkml:trace>
  <inkml:trace contextRef="#ctx0" brushRef="#br0" timeOffset="3119.732">1161 45 5785 0 0,'0'0'2965'0'0,"0"0"-858"0"0,0 0-344 0 0,0 0 71 0 0,0 0 47 0 0,0 0-121 0 0,0 0-285 0 0,0 0-297 0 0,0 0-241 0 0,0 0-193 0 0,0 0-140 0 0,0 0-80 0 0,0 0-49 0 0,3-7-31 0 0,8-23-21 0 0,-9 23-47 0 0,-15 26 967 0 0,-100 109-666 0 0,109-122-1947 0 0,6-1-11916 0 0,-1-5 1003 0 0</inkml:trace>
  <inkml:trace contextRef="#ctx0" brushRef="#br0" timeOffset="3496.421">1091 557 12443 0 0,'0'0'1312'0'0,"0"0"-513"0"0,0 0-238 0 0,0 0 62 0 0,0 0 159 0 0,0 0 107 0 0,0 0-3 0 0,0 0-94 0 0,0 0-181 0 0,0 0-125 0 0,0 0-71 0 0,0 0-35 0 0,20 0-13 0 0,97 3 316 0 0,-106-3-1026 0 0,107-6 2137 0 0,-81-4-4873 0 0,-2-5-5275 0 0,-29 13-3029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0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0 765 2529 0 0,'0'0'1796'0'0,"0"0"-1192"0"0,0 0-171 0 0,0 0 514 0 0,0 0 619 0 0,0 0 354 0 0,0 0 61 0 0,0 0-199 0 0,0 0-359 0 0,0 0-287 0 0,0 0-175 0 0,22 16-52 0 0,69 45-7 0 0,-39-44 549 0 0,-42-18-1007 0 0,3-2-167 0 0,-1 0 0 0 0,-1-1 0 0 0,1 0 0 0 0,0-1 0 0 0,-1 0 1 0 0,0-1-1 0 0,0 0 0 0 0,-1-1 0 0 0,1 0 0 0 0,-1 0 0 0 0,-1-1 0 0 0,0-1 0 0 0,0 1 0 0 0,0-1 0 0 0,0-3-277 0 0,-4 8 64 0 0,50-56 443 0 0,-2-3 0 0 0,-3-1 0 0 0,0-6-507 0 0,-4 6 143 0 0,194-284 469 0 0,-235 341-596 0 0,0-1-1 0 0,0 1 0 0 0,0 1 0 0 0,1-1 0 0 0,1 1 0 0 0,-1 0 0 0 0,1 0 0 0 0,-1 1 0 0 0,2 0 0 0 0,-1 0 0 0 0,1 1 0 0 0,-1 0 1 0 0,5-2-16 0 0,-11 7 4 0 0,1-1 0 0 0,-1 0 1 0 0,0 1-1 0 0,1 0 1 0 0,-1-1-1 0 0,0 1 1 0 0,1 0-1 0 0,-1-1 1 0 0,0 1-1 0 0,0 0 1 0 0,0 0-1 0 0,0 0 0 0 0,0 0 1 0 0,0 0-1 0 0,0 0 1 0 0,0 1-1 0 0,0-1 1 0 0,0 0-1 0 0,0 0 1 0 0,-1 1-1 0 0,1-1 1 0 0,-1 0-1 0 0,1 1 0 0 0,-1-1 1 0 0,1 0-1 0 0,-1 1 1 0 0,0-1-1 0 0,0 1 1 0 0,1-1-1 0 0,-1 1-4 0 0,1 3 20 0 0,9 35 36 0 0,-2 0 0 0 0,-2 1 0 0 0,-2 0-1 0 0,-1 1 1 0 0,-3-1 0 0 0,-2 28-56 0 0,1 5 25 0 0,2-10-8 0 0,1-40-13 0 0,-1 0 0 0 0,-1-1 0 0 0,-1 1 0 0 0,-1 0 0 0 0,-1-1 0 0 0,-1 1 0 0 0,-1-1 0 0 0,-5 11-4 0 0,4-22-7 0 0,0-1-1 0 0,-1 0 0 0 0,0-1 1 0 0,0 0-1 0 0,-1 0 0 0 0,-1 0 1 0 0,0-1-1 0 0,0 0 1 0 0,0-1-1 0 0,-1 0 0 0 0,-1-1 1 0 0,1 0-1 0 0,-1 0 0 0 0,0-1 1 0 0,-1-1-1 0 0,1 0 0 0 0,-1 0 1 0 0,0-1-1 0 0,0-1 0 0 0,-1 0 1 0 0,1 0-1 0 0,-1-1 1 0 0,1-1-1 0 0,-1 0 0 0 0,0-1 1 0 0,0 0 7 0 0,-3-1-98 0 0,0 0 0 0 0,0-1 0 0 0,0 0 0 0 0,0-1 0 0 0,1-1 0 0 0,-1-1 1 0 0,1 0-1 0 0,0-1 0 0 0,0 0 0 0 0,1-1 0 0 0,-11-8 98 0 0,-40-57-2239 0 0,62 66 1848 0 0,1 0-1 0 0,0-1 1 0 0,0 1 0 0 0,0 0-1 0 0,1-1 1 0 0,0 1-1 0 0,1-1 1 0 0,-1 0-1 0 0,1 1 1 0 0,0-1-1 0 0,1 1 1 0 0,0-1-1 0 0,0 1 1 0 0,0-1-1 0 0,1 1 392 0 0,10-24-3972 0 0,1 12-1608 0 0,-1 3-3521 0 0</inkml:trace>
  <inkml:trace contextRef="#ctx0" brushRef="#br0" timeOffset="354.529">1228 497 0 0 0,'0'0'1522'0'0,"0"0"675"0"0,0 0 340 0 0,0 0 266 0 0,0 0 89 0 0,0 0-216 0 0,0 0-503 0 0,0 0-641 0 0,0 0-524 0 0,0 0-326 0 0,0 0-129 0 0,0 0-80 0 0,-7 5-58 0 0,3-3-375 0 0,-2 2 42 0 0,1-1 0 0 0,-1 1 1 0 0,1 0-1 0 0,0 0 0 0 0,0 0 1 0 0,0 1-1 0 0,1 0 0 0 0,0 0 1 0 0,0 0-1 0 0,0 0 0 0 0,0 1 1 0 0,1-1-1 0 0,0 1 1 0 0,-2 4-83 0 0,3-5 17 0 0,0 0 1 0 0,0 0 0 0 0,0 1 0 0 0,1-1 0 0 0,0 0 0 0 0,0 1 0 0 0,0-1 0 0 0,1 1 0 0 0,-1 0 0 0 0,1-1 0 0 0,1 1 0 0 0,-1-1 0 0 0,1 1 0 0 0,0-1 0 0 0,0 1 0 0 0,0-1 0 0 0,1 0 0 0 0,0 0 0 0 0,0 1 0 0 0,0-1 0 0 0,1 0 0 0 0,0-1 0 0 0,0 1 0 0 0,0 0 0 0 0,0-1 0 0 0,1 0 0 0 0,0 0-1 0 0,0 0 1 0 0,0 0 0 0 0,0 0 0 0 0,0-1 0 0 0,3 2-18 0 0,3-1 152 0 0,-1 0-1 0 0,1 0 1 0 0,0-1 0 0 0,-1 0-1 0 0,2-1 1 0 0,-1 0-1 0 0,0 0 1 0 0,0-1-1 0 0,1 0 1 0 0,-1-1 0 0 0,0-1-1 0 0,1 1 1 0 0,-1-2-1 0 0,0 1 1 0 0,0-1-1 0 0,0-1 1 0 0,0 0 0 0 0,0 0-1 0 0,0-1 1 0 0,-1 0-1 0 0,0-1 1 0 0,0 0-1 0 0,3-2-151 0 0,-9 2 41 0 0,1 0 0 0 0,-1 1 0 0 0,0-1 0 0 0,-1 0 0 0 0,1-1 0 0 0,-1 1 0 0 0,0 0 0 0 0,0-1 0 0 0,-1 1 0 0 0,1-1 0 0 0,-1 0 0 0 0,0 1 0 0 0,-1-1 0 0 0,0 0 0 0 0,0 0 0 0 0,0 1 0 0 0,0-1 0 0 0,-1 0 0 0 0,0 0 0 0 0,0 1 0 0 0,-1-1 0 0 0,1 1 0 0 0,-1-1 0 0 0,0 1 0 0 0,-1 0 0 0 0,1 0 0 0 0,-1 0 0 0 0,0 0 0 0 0,-1 0 0 0 0,1 0 0 0 0,-1 1 0 0 0,0 0 0 0 0,0-1 0 0 0,0 2 0 0 0,0-1-1 0 0,-1 0 1 0 0,0 1 0 0 0,1 0 0 0 0,-1 0 0 0 0,-3-1-41 0 0,-85-38-2034 0 0,72 38-2154 0 0,0 2-3479 0 0,12 2-5159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1640 0 0,'0'0'1873'0'0,"0"0"-24"0"0,0 0 212 0 0,0 0 298 0 0,0 0 62 0 0,0 0-262 0 0,0 0-452 0 0,0 0-432 0 0,0 0-234 0 0,0 0-86 0 0,0 0-51 0 0,0 0-55 0 0,0 0-92 0 0,28 4 2585 0 0,138-18-413 0 0,-17 6-2138 0 0,30 8-490 0 0,-178 0-305 0 0,-1 0 3 0 0,0 0-23 0 0,0 0-2 0 0,0 0-3 0 0,0 0-18 0 0,0 0 6 0 0,0 0-18 0 0,0 0-7 0 0,0 0-21 0 0,0 0-52 0 0,0 0-73 0 0,-26 0-8284 0 0,16 0 4314 0 0,4 0-1669 0 0,0 0-4098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1168 0 0,'0'0'2017'0'0,"0"0"-206"0"0,0 0 57 0 0,0 0 190 0 0,0 0 73 0 0,0 0-167 0 0,0 0-363 0 0,0 0-400 0 0,0 0-244 0 0,0 0-79 0 0,0 0 80 0 0,0 0 212 0 0,0 4 80 0 0,0-2-1113 0 0,0 0 0 0 0,1-1 0 0 0,-1 1 0 0 0,0 0-1 0 0,1-1 1 0 0,-1 1 0 0 0,1-1 0 0 0,0 1 0 0 0,-1 0-1 0 0,1-1 1 0 0,0 0 0 0 0,0 1 0 0 0,0-1 0 0 0,0 0-1 0 0,0 1 1 0 0,0-1 0 0 0,0 0 0 0 0,1 0-1 0 0,-1 0 1 0 0,0 0 0 0 0,1 0 0 0 0,-1 0 0 0 0,1 0-1 0 0,-1 0 1 0 0,1-1 0 0 0,-1 1 0 0 0,1-1 0 0 0,-1 1-1 0 0,1-1 1 0 0,0 1 0 0 0,-1-1 0 0 0,1 0-1 0 0,0 0 1 0 0,-1 0 0 0 0,1 0 0 0 0,0 0 0 0 0,1 0-137 0 0,46 5 826 0 0,1-3 0 0 0,0-1 0 0 0,0-3 0 0 0,32-6-826 0 0,47-2 732 0 0,-131-2-3250 0 0,0-1-4495 0 0,2 8-2032 0 0,0-2-2509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8 531 0 0 0,'0'0'900'0'0,"0"0"675"0"0,0 0 263 0 0,0 0 110 0 0,0 0-35 0 0,0 0-208 0 0,0 0-187 0 0,0 0-191 0 0,-1 0-404 0 0,-5-4 8719 0 0,7 0-9523 0 0,0-1-1 0 0,1 1 1 0 0,-1-1 0 0 0,1 1-1 0 0,0-1 1 0 0,1 1 0 0 0,-1 0 0 0 0,1 0-1 0 0,0 0 1 0 0,0 0 0 0 0,0 1-1 0 0,0-1 1 0 0,0 1 0 0 0,1 0-1 0 0,0 0 1 0 0,0 0 0 0 0,0 0-1 0 0,0 1 1 0 0,1-2-119 0 0,3-1 123 0 0,-5 3-106 0 0,0 0 1 0 0,1 1-1 0 0,-1-1 1 0 0,1 1-1 0 0,-1-1 1 0 0,1 1-1 0 0,-1 0 1 0 0,1 1-1 0 0,0-1 1 0 0,-1 1-1 0 0,1-1 1 0 0,0 1-1 0 0,-1 0 1 0 0,1 1-1 0 0,0-1 1 0 0,0 0-1 0 0,-1 1 1 0 0,1 0-1 0 0,-1 0 1 0 0,1 0-1 0 0,-1 1 1 0 0,1-1-1 0 0,-1 1 1 0 0,0-1-1 0 0,1 1 1 0 0,-1 0-1 0 0,0 1 1 0 0,0-1-1 0 0,-1 0 1 0 0,1 1-1 0 0,0 0 1 0 0,-1-1-1 0 0,1 1 1 0 0,-1 1-18 0 0,7 15 76 0 0,0 1 1 0 0,-2 0 0 0 0,0 1 0 0 0,-2-1 0 0 0,0 1-1 0 0,-1 1 1 0 0,-1-1 0 0 0,-1 0 0 0 0,-1 1 0 0 0,-1-1-1 0 0,-1 1 1 0 0,-1 6-77 0 0,-3 18 75 0 0,-1 0 0 0 0,-2-1-1 0 0,-3 0 1 0 0,-1-1 0 0 0,-2 0-1 0 0,-20 42-74 0 0,-10-11 143 0 0,37-72 440 0 0,10-22-265 0 0,9-25-269 0 0,3 0 0 0 0,1 1-1 0 0,2 1 1 0 0,18-30-49 0 0,-10 28 2 0 0,3 0 0 0 0,1 2-1 0 0,2 2 1 0 0,11-11-2 0 0,42-19 33 0 0,-20 40-166 0 0,-41 71 181 0 0,-20-22-33 0 0,0-1 1 0 0,-1 1-1 0 0,-2 0 1 0 0,1 0-1 0 0,-2-1 1 0 0,-1 1-1 0 0,0 0 1 0 0,-1 0-1 0 0,-1-1 1 0 0,-1 1 0 0 0,-2 2-16 0 0,-59 149 89 0 0,110-242-63 0 0,4 2-1 0 0,2 1 1 0 0,4 3 0 0 0,7-2-26 0 0,-50 53-2 0 0,1 0 1 0 0,1 0-1 0 0,0 2 1 0 0,1-1-1 0 0,0 2 1 0 0,1 0-1 0 0,1 1 1 0 0,0 1-1 0 0,0 0 1 0 0,3 1 1 0 0,-8 49-69 0 0,-11-11 115 0 0,0-1 1 0 0,-2 1 0 0 0,-1-1-1 0 0,-1 1 1 0 0,-7 25-47 0 0,-4 54 132 0 0,4 65 1684 0 0,10-173-1838 0 0,0 16-4 0 0,-1 38 74 0 0,1-54 0 0 0,0 0-24 0 0,0 0-29 0 0,0 0-50 0 0,0 0 37 0 0,0 0 34 0 0,0 0-19 0 0,0 0 14 0 0,0 0 5 0 0,0 0-2 0 0,0 0-4 0 0,0 0-6 0 0,0 0-7 0 0,0 0 24 0 0,0 0-23 0 0,0 0 10 0 0,2-29-7601 0 0,5 23 3540 0 0,-2 4-4704 0 0,-3-1-2211 0 0</inkml:trace>
  <inkml:trace contextRef="#ctx0" brushRef="#br0" timeOffset="2732.636">1610 594 0 0 0,'0'0'1810'0'0,"0"0"342"0"0,0 0 135 0 0,0 0-85 0 0,0 0-229 0 0,0 0-302 0 0,0 0-202 0 0,0 0-172 0 0,0 0-120 0 0,0 0-14 0 0,0 0-23 0 0,-2-4 6727 0 0,101-22-6486 0 0,143 11-1000 0 0,-240 15-379 0 0,0 0 1 0 0,-1 0-1 0 0,1 1 0 0 0,0-1 0 0 0,-1 0 1 0 0,1 0-1 0 0,0 1 0 0 0,-1-1 1 0 0,1 1-1 0 0,-1-1 0 0 0,1 1 1 0 0,-1 0-1 0 0,1 0 0 0 0,-1 0 0 0 0,0 0 1 0 0,1 0-1 0 0,-1 0 0 0 0,0 0 1 0 0,0 0-1 0 0,1 0 0 0 0,-1 0 1 0 0,0 1-1 0 0,0-1 0 0 0,-1 0 0 0 0,1 1 1 0 0,0-1-1 0 0,0 1 0 0 0,-1-1 1 0 0,1 1-1 0 0,0-1 0 0 0,-1 1 1 0 0,0 0-1 0 0,1-1 0 0 0,-1 1 1 0 0,0-1-1 0 0,0 1 0 0 0,0 0 0 0 0,0-1 1 0 0,0 1-1 0 0,0 1-2 0 0,-22 64 152 0 0,-28-6-97 0 0,-3-1 1 0 0,-3-3-1 0 0,-49 40-55 0 0,84-79-14 0 0,-49 63 38 0 0,69-80-21 0 0,1 0 0 0 0,-1-1 0 0 0,1 1 0 0 0,-1-1 0 0 0,1 1 0 0 0,0 0 0 0 0,-1 0 0 0 0,1-1 0 0 0,0 1 0 0 0,-1 0 0 0 0,1-1 0 0 0,0 1 0 0 0,0 0 0 0 0,0 0 0 0 0,0-1 0 0 0,0 1 0 0 0,0 0 0 0 0,0 0 0 0 0,0-1 0 0 0,0 1 0 0 0,0 0 0 0 0,0 0 0 0 0,0-1 0 0 0,1 1 0 0 0,-1 0 0 0 0,0 0 0 0 0,1-1 0 0 0,-1 1 0 0 0,0 0 0 0 0,1-1 0 0 0,-1 1 0 0 0,1 0 0 0 0,-1-1 0 0 0,1 1 0 0 0,-1-1 0 0 0,1 1 0 0 0,-1-1 0 0 0,1 1 0 0 0,0-1 0 0 0,-1 1 0 0 0,1-1 0 0 0,-1 0 0 0 0,1 1 0 0 0,0-1 0 0 0,0 0 0 0 0,-1 0 0 0 0,1 1 0 0 0,0-1 0 0 0,0 0 0 0 0,-1 0 0 0 0,1 0 0 0 0,0 0-3 0 0,47 4 242 0 0,-42-4-216 0 0,141-29 1005 0 0,-93 14-792 0 0,-42 11 406 0 0,-13 4-723 0 0,-31-7-5570 0 0,19 6-252 0 0,6-2-2665 0 0,2 3-1973 0 0</inkml:trace>
  <inkml:trace contextRef="#ctx0" brushRef="#br0" timeOffset="3664.212">2422 752 0 0 0,'0'0'1164'0'0,"0"0"257"0"0,0 0 436 0 0,0 0 402 0 0,0 0 158 0 0,0 0-159 0 0,0 0-398 0 0,0 0-401 0 0,0 0-259 0 0,0 0-98 0 0,0 0-74 0 0,0 0-170 0 0,0 0-147 0 0,3-4-78 0 0,14-22 1179 0 0,-19 24-1682 0 0,0 1 0 0 0,-1-1-1 0 0,1 1 1 0 0,0 0-1 0 0,-1 0 1 0 0,1 0 0 0 0,-1 0-1 0 0,1 0 1 0 0,-1 0-1 0 0,1 1 1 0 0,-1-1 0 0 0,0 1-1 0 0,1 0 1 0 0,-1-1 0 0 0,1 1-1 0 0,-1 1 1 0 0,0-1-1 0 0,1 0 1 0 0,-1 1 0 0 0,0-1-1 0 0,0 1-129 0 0,-7-1 127 0 0,0 1-106 0 0,-1 0 0 0 0,1 1 1 0 0,0 0-1 0 0,0 0 0 0 0,0 1 0 0 0,1 0 0 0 0,-1 1 0 0 0,1 0 1 0 0,-1 0-1 0 0,1 1 0 0 0,0 1 0 0 0,1-1 0 0 0,0 1 0 0 0,-1 1 1 0 0,2 0-1 0 0,-1 0 0 0 0,1 0 0 0 0,0 1 0 0 0,1 0 1 0 0,0 0-1 0 0,0 0 0 0 0,1 1 0 0 0,0 0 0 0 0,0 0 0 0 0,0 4-21 0 0,3-10 5 0 0,1 0-1 0 0,-1 1 0 0 0,1-1 1 0 0,0 1-1 0 0,0-1 0 0 0,1 1 1 0 0,-1-1-1 0 0,1 1 0 0 0,0-1 1 0 0,0 1-1 0 0,0 0 0 0 0,0-1 0 0 0,0 1 1 0 0,1-1-1 0 0,0 1 0 0 0,0 0 1 0 0,0-1-1 0 0,0 0 0 0 0,0 1 1 0 0,1-1-1 0 0,-1 0 0 0 0,1 0 1 0 0,0 1-1 0 0,0-1 0 0 0,0-1 0 0 0,0 1 1 0 0,1 0-1 0 0,-1-1 0 0 0,1 1 1 0 0,0-1-1 0 0,0 1 0 0 0,0-1 1 0 0,0 0-1 0 0,0 0 0 0 0,0-1 1 0 0,0 1-1 0 0,0-1 0 0 0,1 1 0 0 0,2 0-4 0 0,3-1 76 0 0,-1 1 1 0 0,0-1-1 0 0,1-1 0 0 0,-1 1 0 0 0,0-1 0 0 0,1-1 0 0 0,-1 0 0 0 0,0 0 0 0 0,1 0 0 0 0,-1-1 0 0 0,0 0 0 0 0,0-1 0 0 0,0 0 0 0 0,0 0 0 0 0,-1-1 0 0 0,1 0 0 0 0,-1 0 0 0 0,0-1 0 0 0,0 1 0 0 0,2-4-76 0 0,169-135 1228 0 0,-164 131-1115 0 0,-14 12-102 0 0,0 0-15 0 0,0 0-7 0 0,0 0-11 0 0,0 0-6 0 0,8 19 32 0 0,5 5 28 0 0,-1 0 1 0 0,-1 1-1 0 0,-2 0 1 0 0,0 0-1 0 0,-2 1 0 0 0,0 0 1 0 0,-2 1-1 0 0,-1-1 1 0 0,0 10-33 0 0,0 6 2 0 0,0-21 9 0 0,-1 0 0 0 0,-1 1 0 0 0,-1-1 0 0 0,0 1 0 0 0,-2 0 0 0 0,0-1 1 0 0,-2 1-1 0 0,0-1 0 0 0,-1 0 0 0 0,-2 0 0 0 0,0 0 0 0 0,-1-1 0 0 0,-1 1 0 0 0,-4 5-11 0 0,6-15 11 0 0,-1 0-1 0 0,0-1 1 0 0,-1 0-1 0 0,1 0 1 0 0,-2-1 0 0 0,0 0-1 0 0,0-1 1 0 0,0 0-1 0 0,-1 0 1 0 0,0-1-1 0 0,-1 0 1 0 0,0-1 0 0 0,0 0-1 0 0,-9 3-10 0 0,17-7 0 0 0,0 0 1 0 0,1 0-1 0 0,-1 0 0 0 0,0 0 0 0 0,0-1 1 0 0,-1 1-1 0 0,1-1 0 0 0,0 0 0 0 0,0 0 1 0 0,-1 0-1 0 0,1-1 0 0 0,0 1 0 0 0,-1-1 0 0 0,1 1 1 0 0,-1-1-1 0 0,1 0 0 0 0,-1-1 0 0 0,1 1 1 0 0,0-1-1 0 0,-1 1 0 0 0,1-1 0 0 0,0 0 1 0 0,-1 0-1 0 0,1 0 0 0 0,0-1 0 0 0,0 1 0 0 0,0-1 1 0 0,0 0-1 0 0,0 0 0 0 0,0 0 0 0 0,1 0 1 0 0,-1 0-1 0 0,1 0 0 0 0,-1-1 0 0 0,1 1 1 0 0,0-1-1 0 0,0 0 0 0 0,0 0 0 0 0,0 0 0 0 0,-1-2 1 0 0,4-13-4 0 0,1 1 1 0 0,0-1-1 0 0,1 0 1 0 0,1 1-1 0 0,0 0 1 0 0,2 0-1 0 0,0 1 1 0 0,1-1 0 0 0,0 1-1 0 0,1 0 1 0 0,1 1-1 0 0,1 0 1 0 0,0 1-1 0 0,1-1 1 0 0,0 2 0 0 0,12-11 2 0 0,-16 14-16 0 0,137-182-970 0 0,-125 146-1135 0 0,-16 31-1073 0 0,0-1-3463 0 0,-2 11-5149 0 0</inkml:trace>
  <inkml:trace contextRef="#ctx0" brushRef="#br0" timeOffset="4712.838">2784 395 0 0 0,'0'0'1564'0'0,"0"0"381"0"0,0 0-5 0 0,0 0-130 0 0,0 0-110 0 0,0 0-153 0 0,0 0-184 0 0,0 0-172 0 0,0 0-145 0 0,0 0-130 0 0,0 0-49 0 0,0 0-14 0 0,24 2 13 0 0,73 4 9 0 0,-70-7-49 0 0,-20-8-481 0 0,-1 1 0 0 0,0-1 0 0 0,-1 0 0 0 0,0 0 0 0 0,0-1 0 0 0,-1 1 0 0 0,-1-1 0 0 0,1 0 0 0 0,-2 0 0 0 0,1-3-345 0 0,2-2 183 0 0,15-52 736 0 0,-22 137 473 0 0,-29 236 337 0 0,-24 201-1364 0 0,54-506-362 0 0,1-1 0 0 0,0 0-1 0 0,-1 1 1 0 0,1-1-1 0 0,0 0 1 0 0,0 1 0 0 0,-1-1-1 0 0,1 0 1 0 0,0 1 0 0 0,0-1-1 0 0,0 1 1 0 0,-1-1 0 0 0,1 1-1 0 0,0-1 1 0 0,0 0 0 0 0,0 1-1 0 0,0-1 1 0 0,0 1 0 0 0,0-1-1 0 0,0 1 1 0 0,0-1 0 0 0,0 0-1 0 0,0 1 1 0 0,0-1 0 0 0,0 1-1 0 0,0-1 1 0 0,0 1 0 0 0,1-1-1 0 0,-1 0 1 0 0,0 1 0 0 0,0-1-1 0 0,0 1 1 0 0,1-1 0 0 0,-1 0-1 0 0,0 1 1 0 0,0-1 0 0 0,1 0-1 0 0,-1 1 1 0 0,0-1 0 0 0,1 0-1 0 0,-1 1 1 0 0,0-1 0 0 0,1 0-1 0 0,-1 0 1 0 0,0 1 0 0 0,1-1-1 0 0,-1 0 1 0 0,1 0 0 0 0,-1 0-1 0 0,1 0 1 0 0,-1 0 0 0 0,0 0-1 0 0,1 1 1 0 0,-1-1 0 0 0,1 0-1 0 0,-1 0 1 0 0,1 0 0 0 0,-1 0-1 0 0,1-1 1 0 0,-1 1 0 0 0,0 0-1 0 0,1 0 1 0 0,-1 0 0 0 0,1 0-1 0 0,-1 0-2 0 0,21-27 255 0 0,-16 19-220 0 0,132-181 140 0 0,-29 95-97 0 0,-95 123 20 0 0,-20 242 739 0 0,7-270-833 0 0,0-1-14 0 0,0 0-2 0 0,0 0-11 0 0,0 0-14 0 0,0 0-36 0 0,0-12-872 0 0,9-13-1646 0 0,-2 10-6018 0 0,-5 8-3724 0 0</inkml:trace>
  <inkml:trace contextRef="#ctx0" brushRef="#br0" timeOffset="5170.114">3618 1024 1888 0 0,'0'0'2334'0'0,"0"0"-340"0"0,0 0 16 0 0,0 0 74 0 0,0 0-57 0 0,0 0-164 0 0,0 0-284 0 0,0 0-308 0 0,0 0-202 0 0,0 0-99 0 0,0 0-63 0 0,0 0-59 0 0,0 0-86 0 0,-14-1-93 0 0,-44-7-99 0 0,54 8-443 0 0,0-1-1 0 0,0 1 1 0 0,0 0 0 0 0,-1 0 0 0 0,1 1-1 0 0,0-1 1 0 0,0 1 0 0 0,0 0 0 0 0,0 0-1 0 0,0 1 1 0 0,0-1 0 0 0,0 1 0 0 0,0-1-1 0 0,1 1 1 0 0,-1 1 0 0 0,0-1-127 0 0,-12 7 298 0 0,10-6-225 0 0,0 0 1 0 0,0 0 0 0 0,0 1-1 0 0,1 0 1 0 0,0 0-1 0 0,-1 1 1 0 0,2-1 0 0 0,-1 1-1 0 0,0 0 1 0 0,1 0-1 0 0,0 1 1 0 0,0-1 0 0 0,1 1-1 0 0,-1 0 1 0 0,-1 6-74 0 0,4-11 16 0 0,0 0 0 0 0,1 0 0 0 0,-1 1 0 0 0,1-1 0 0 0,-1 0 0 0 0,1 1 0 0 0,0-1 0 0 0,-1 1 0 0 0,1-1 1 0 0,0 1-1 0 0,0-1 0 0 0,0 1 0 0 0,0-1 0 0 0,0 0 0 0 0,0 1 0 0 0,1-1 0 0 0,-1 1 0 0 0,0-1 0 0 0,1 1 0 0 0,-1-1 0 0 0,1 0 0 0 0,-1 1 0 0 0,1-1 0 0 0,0 0 0 0 0,-1 0 0 0 0,1 1 0 0 0,0-1 1 0 0,0 0-1 0 0,0 0 0 0 0,0 0 0 0 0,0 0 0 0 0,0 0 0 0 0,0 0 0 0 0,1 0 0 0 0,-1-1 0 0 0,0 1 0 0 0,0 0 0 0 0,1-1 0 0 0,-1 1 0 0 0,0-1 0 0 0,1 1 0 0 0,-1-1 0 0 0,1 1 0 0 0,-1-1 0 0 0,0 0 1 0 0,1 0-1 0 0,-1 0 0 0 0,1 0 0 0 0,-1 0 0 0 0,1 0 0 0 0,-1 0 0 0 0,1-1-16 0 0,78-10 876 0 0,79-59 164 0 0,-158 71-1026 0 0,1-1 0 0 0,-1 1 0 0 0,0-1 0 0 0,0 1 0 0 0,1 0 0 0 0,-1-1 0 0 0,0 1 0 0 0,0 0 0 0 0,0 0 0 0 0,0 0 0 0 0,0 0-1 0 0,0 0 1 0 0,0 0 0 0 0,-1 0 0 0 0,1 0 0 0 0,0 1 0 0 0,-1-1 0 0 0,1 0 0 0 0,0 0 0 0 0,-1 1 0 0 0,1-1 0 0 0,-1 0 0 0 0,0 0 0 0 0,1 1 0 0 0,-1-1 0 0 0,0 1 0 0 0,0-1-1 0 0,0 0 1 0 0,0 1 0 0 0,0-1 0 0 0,0 0 0 0 0,-1 1 0 0 0,1-1 0 0 0,0 0 0 0 0,-1 1 0 0 0,1 0-14 0 0,5 26 89 0 0,-3-22-97 0 0,-2-4-4 0 0,1 0 0 0 0,-1 0-1 0 0,1 0 1 0 0,0 0-1 0 0,-1 0 1 0 0,1 0 0 0 0,0 0-1 0 0,0 0 1 0 0,0 0 0 0 0,1 0-1 0 0,-1-1 1 0 0,0 1-1 0 0,1 0 1 0 0,-1-1 0 0 0,1 1-1 0 0,-1-1 1 0 0,1 0 0 0 0,0 1-1 0 0,-1-1 1 0 0,1 0-1 0 0,0 0 1 0 0,0 0 0 0 0,0 0-1 0 0,0-1 1 0 0,0 1 0 0 0,0 0 12 0 0,3-1-578 0 0,16-2-993 0 0,-8-4-8455 0 0,-8 3-2830 0 0</inkml:trace>
  <inkml:trace contextRef="#ctx0" brushRef="#br0" timeOffset="8729.229">1074 34 0 0 0,'0'0'327'0'0,"0"0"1024"0"0,0 0 433 0 0,0 0 188 0 0,0 0-10 0 0,0 0-275 0 0,0 0-378 0 0,0 0-420 0 0,0 0-306 0 0,0 0-56 0 0,0 0 59 0 0,2-1 88 0 0,161-26 5217 0 0,4 22-3790 0 0,-165 5-2072 0 0,0 0-1 0 0,0 0 0 0 0,0 0 0 0 0,0 0 1 0 0,0 1-1 0 0,0-1 0 0 0,0 1 1 0 0,-1-1-1 0 0,1 1 0 0 0,0 0 1 0 0,0 0-1 0 0,-1-1 0 0 0,1 1 0 0 0,0 0 1 0 0,-1 1-1 0 0,1-1 0 0 0,-1 0 1 0 0,1 0-1 0 0,-1 1 0 0 0,0-1 0 0 0,0 1 1 0 0,1-1-1 0 0,-1 1 0 0 0,0-1 1 0 0,0 1-1 0 0,0 0 0 0 0,-1-1 1 0 0,1 1-1 0 0,0 0 0 0 0,-1 0 0 0 0,1 0 1 0 0,-1 0-1 0 0,0 0 0 0 0,1-1 1 0 0,-1 1-1 0 0,0 0 0 0 0,0 1-28 0 0,-12 73 1046 0 0,-13 16-819 0 0,5 1 0 0 0,3 1 1 0 0,4 0-1 0 0,5 1 0 0 0,3 72-227 0 0,0-71 64 0 0,-28 206 229 0 0,11-235 186 0 0,75-413 1578 0 0,-34 208-2048 0 0,-10 60 2 0 0,4 0-1 0 0,2 0 1 0 0,5 1 0 0 0,6-10-11 0 0,-22 71-5 0 0,1 1 1 0 0,1-1-1 0 0,1 1 1 0 0,0 1-1 0 0,0-1 1 0 0,1 1-1 0 0,1 0 1 0 0,1 1-1 0 0,0 0 1 0 0,0 1-1 0 0,2 0 1 0 0,-1 0-1 0 0,1 2 1 0 0,1-1-1 0 0,0 1 1 0 0,0 1-1 0 0,1 0 1 0 0,0 1-1 0 0,1 1 1 0 0,0 0-1 0 0,0 1 1 0 0,8-2 4 0 0,152 33-17 0 0,80-36 34 0 0,225-14 119 0 0,-228 24-27 0 0,-139 13-67 0 0,271 6 76 0 0,-49-18 536 0 0,-334 0-641 0 0,-1 0 3 0 0,0 0 3 0 0,0 0 7 0 0,0 0-8 0 0,0 0-9 0 0,0 0-13 0 0,7 29 442 0 0,-5-9-284 0 0,0-1 0 0 0,-1 1-1 0 0,-1-1 1 0 0,0 1 0 0 0,-2 0 0 0 0,0-1 0 0 0,-2 0 0 0 0,0 1 0 0 0,-5 14-154 0 0,-8 76 392 0 0,17-109-374 0 0,0-1-20 0 0,0 0-6 0 0,0 0-37 0 0,0 0 34 0 0,0 0-11 0 0,0 0-24 0 0,0-22-4449 0 0,0 14-1268 0 0,0 1-7006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3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1336 0 0,'0'0'1850'0'0,"0"0"65"0"0,0 0 22 0 0,0 0 64 0 0,0 0-52 0 0,0 0-153 0 0,0 0-145 0 0,0 0-221 0 0,0 0-243 0 0,0 0-186 0 0,0 0-93 0 0,0 0-27 0 0,0 0-40 0 0,-16-3 839 0 0,8 8-1429 0 0,1-1-1 0 0,0 1 0 0 0,0 0 1 0 0,1 1-1 0 0,-1 0 0 0 0,1 0 0 0 0,1 0 1 0 0,-1 1-1 0 0,1 0 0 0 0,0 0 0 0 0,1 0 1 0 0,-1 0-1 0 0,1 1 0 0 0,1 0 1 0 0,-1 2-251 0 0,-11 27 233 0 0,2 1 1 0 0,2 0-1 0 0,1 1 1 0 0,2 0-1 0 0,2 0 1 0 0,1 1-1 0 0,2 0 1 0 0,2 0-1 0 0,2-1 1 0 0,1 1-1 0 0,3 8-233 0 0,59 277 1116 0 0,-56-293-1004 0 0,-1-5-31 0 0,-1 2 77 0 0,2 0-1 0 0,0 0 1 0 0,2-1-1 0 0,2 0 1 0 0,10 19-158 0 0,17-6 492 0 0,-39-41-430 0 0,0 0 16 0 0,0 0 3 0 0,7-7 439 0 0,-7 7-563 0 0,0 0-6 0 0,0 0-12 0 0,0 0-7 0 0,0 0-19 0 0,0-23-4917 0 0,5-6 685 0 0,-3 15-6524 0 0,-1 10-699 0 0</inkml:trace>
  <inkml:trace contextRef="#ctx0" brushRef="#br0" timeOffset="909.677">449 706 5673 0 0,'0'0'2579'0'0,"0"0"-102"0"0,0 0 14 0 0,0 0-94 0 0,0 0-288 0 0,0 0-400 0 0,0 0-414 0 0,0 0-302 0 0,0 0-163 0 0,0 0-79 0 0,0 0-45 0 0,0 0-60 0 0,6 8 4006 0 0,170-27-3140 0 0,-65 12-1188 0 0,-116 1-3308 0 0,2 3-384 0 0,1 1-5259 0 0,2 2-3857 0 0</inkml:trace>
  <inkml:trace contextRef="#ctx0" brushRef="#br0" timeOffset="1680.513">996 607 0 0 0,'0'0'1820'0'0,"0"0"336"0"0,0 0 167 0 0,0 0-180 0 0,0 0-479 0 0,0 0-530 0 0,0 0-295 0 0,0 0 102 0 0,0 0 117 0 0,0 0 62 0 0,0 0-32 0 0,0 0-228 0 0,0 7-128 0 0,1 30 657 0 0,21-18 3496 0 0,33-27-2319 0 0,33-72-1086 0 0,-80 73-1343 0 0,13 7 333 0 0,-5 13-442 0 0,0 1 0 0 0,-1 1 0 0 0,0 0 0 0 0,-1 1-1 0 0,-1 1 1 0 0,-1 0 0 0 0,0 1 0 0 0,-2 0 0 0 0,0 1 0 0 0,0 0 0 0 0,-2 1 0 0 0,-1-1 0 0 0,0 2 0 0 0,-1-1 0 0 0,-2 1 0 0 0,0-1 0 0 0,-1 1 0 0 0,0 15-28 0 0,-1-16 25 0 0,-1 0 1 0 0,-1 0-1 0 0,0 0 0 0 0,-2 0 1 0 0,0 0-1 0 0,-2-1 1 0 0,0 1-1 0 0,-1-1 1 0 0,-1 0-1 0 0,-7 16-25 0 0,4-15 12 0 0,-1-1 0 0 0,-1-1 0 0 0,-1 0 0 0 0,0 0 0 0 0,-2-1 0 0 0,0-1 0 0 0,0 0 0 0 0,-2-1 0 0 0,0 0 0 0 0,0-2 0 0 0,-3 2-12 0 0,17-13 4 0 0,0 0-1 0 0,-1 0 1 0 0,1-1-1 0 0,-1 1 1 0 0,1 0-1 0 0,-1-1 1 0 0,1 1-1 0 0,-1-1 1 0 0,0 0-1 0 0,0 0 1 0 0,0 0-1 0 0,0 0 1 0 0,0-1-1 0 0,1 1 1 0 0,-1-1-1 0 0,0 1 1 0 0,-1-1-1 0 0,1 0 1 0 0,0 0-1 0 0,0-1 1 0 0,0 1-1 0 0,1-1 1 0 0,-1 1-1 0 0,0-1 1 0 0,0 0-1 0 0,0 0 1 0 0,0 0-1 0 0,0 0 1 0 0,1-1-1 0 0,-1 1 1 0 0,1-1-1 0 0,-1 0 1 0 0,1 0-1 0 0,-1 0 1 0 0,1 0-1 0 0,0 0 1 0 0,-1-2-4 0 0,-3-6-2 0 0,1-1 0 0 0,0 0 0 0 0,1-1 0 0 0,1 1 0 0 0,0 0 0 0 0,0-1 1 0 0,1 0-1 0 0,1 0 0 0 0,0 0 0 0 0,0 0 0 0 0,1 0 0 0 0,1 0 0 0 0,0 1 0 0 0,0-1 1 0 0,1 0-1 0 0,1 0 0 0 0,0 1 0 0 0,1-1 0 0 0,0 1 0 0 0,0 0 0 0 0,1 0 0 0 0,1 1 1 0 0,0-1-1 0 0,0 1 0 0 0,1 0 0 0 0,0 1 0 0 0,1 0 0 0 0,0 0 0 0 0,1 0 0 0 0,0 1 1 0 0,0 1-1 0 0,6-5 2 0 0,-4 3 2 0 0,0-1 0 0 0,1 2 0 0 0,0 0 0 0 0,0 0 0 0 0,1 1 0 0 0,0 1 0 0 0,0 0 0 0 0,0 1 0 0 0,1 0 0 0 0,0 1 0 0 0,0 0 0 0 0,0 2 0 0 0,0-1 0 0 0,0 2 0 0 0,1 0 0 0 0,8 0-2 0 0,-13 5 87 0 0,-4-13-4906 0 0,-9 0 1140 0 0,-1 2-3570 0 0,1 3-5199 0 0</inkml:trace>
  <inkml:trace contextRef="#ctx0" brushRef="#br0" timeOffset="2241.453">856 320 3217 0 0,'0'0'3130'0'0,"0"0"-1010"0"0,0 0-190 0 0,0 0 120 0 0,0 0 14 0 0,0 0-173 0 0,0 0-334 0 0,0 0-288 0 0,0 0-218 0 0,0 0-99 0 0,0 0-68 0 0,0 0-153 0 0,0 0-104 0 0,15-7-70 0 0,49-25-47 0 0,37-40 1464 0 0,-33-1-903 0 0,-68 73-1013 0 0,0 0 14 0 0,0 0-10 0 0,0 0-22 0 0,0 0-4 0 0,0 0-38 0 0,8 19-107 0 0,68 142 793 0 0,-31-99-408 0 0,-42-68-3162 0 0,4-7-981 0 0,-4 8-3161 0 0,-1 0-5316 0 0</inkml:trace>
  <inkml:trace contextRef="#ctx0" brushRef="#br0" timeOffset="2787.323">1621 132 5297 0 0,'0'0'3021'0'0,"0"0"-345"0"0,0 0-291 0 0,0 0-309 0 0,0 0-303 0 0,0 0-401 0 0,0 0-385 0 0,0 0-279 0 0,0 0-251 0 0,0 0-174 0 0,0 0-63 0 0,0 0 158 0 0,-7 5 973 0 0,44 42 1676 0 0,104 111 322 0 0,-127-144-3276 0 0,-2 1 0 0 0,0 1 0 0 0,0 0 1 0 0,-2 1-1 0 0,0 0 0 0 0,-1 0 0 0 0,0 1 1 0 0,-2 0-1 0 0,0 0 0 0 0,-1 1 0 0 0,-1 0 1 0 0,-1 0-1 0 0,0 0 0 0 0,-2 1 1 0 0,1 9-74 0 0,-3-10 25 0 0,0-1 1 0 0,-1 1 0 0 0,0 0 0 0 0,-2-1 0 0 0,0 1 0 0 0,-2-1 0 0 0,0 0 0 0 0,0 0 0 0 0,-2 0-1 0 0,0-1 1 0 0,-1 0 0 0 0,-5 7-26 0 0,-5 3 9 0 0,0-1 0 0 0,-2 0-1 0 0,-1-2 1 0 0,-1-1 0 0 0,0 0-1 0 0,-2-2 1 0 0,-1 0 0 0 0,-1-2-1 0 0,0-1 1 0 0,-1-1 0 0 0,-1-1-1 0 0,-10 3-8 0 0,-3-4-48 0 0,41-15 12 0 0,0 0-10 0 0,0 0-5 0 0,0 0-12 0 0,0 0-7 0 0,0 0-5 0 0,14-55-2464 0 0,-19 42-1020 0 0,1 8-806 0 0,2-1-4283 0 0,2 4-2725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4505 0 0,'0'0'2763'0'0,"0"0"-748"0"0,0 0-394 0 0,0 0-70 0 0,0 0-40 0 0,0 0-138 0 0,0 0-276 0 0,0 0-345 0 0,0 0-238 0 0,0 0-47 0 0,0 0 199 0 0,0 0 185 0 0,0 0 115 0 0,5 5 43 0 0,0 1-704 0 0,0 0 0 0 0,0 0 1 0 0,-1 0-1 0 0,1 0 1 0 0,-2 1-1 0 0,1-1 0 0 0,-1 1 1 0 0,0 0-1 0 0,0 0 1 0 0,-1 1-1 0 0,1-1 0 0 0,-2 0 1 0 0,2 6-306 0 0,-2 2 247 0 0,2 4-45 0 0,-1 0 0 0 0,0 0-1 0 0,-2 0 1 0 0,0 0 0 0 0,-1 0-1 0 0,-2 0 1 0 0,-1 10-202 0 0,-67 165 569 0 0,67-187-558 0 0,0 0 0 0 0,0 1 0 0 0,1-1 0 0 0,0 1 0 0 0,1-1 0 0 0,-1 1 0 0 0,1 0 0 0 0,1 0 0 0 0,0 0 0 0 0,0 0 0 0 0,0 0 0 0 0,1 0 0 0 0,0 3-11 0 0,3-9 29 0 0,0 1 0 0 0,0-1 0 0 0,0 0 0 0 0,0 0 0 0 0,0 0 0 0 0,1 0 0 0 0,-1-1 0 0 0,0 0 0 0 0,1 1 0 0 0,-1-1 0 0 0,1 0 0 0 0,0 0 0 0 0,-1-1 0 0 0,1 1 0 0 0,0-1 0 0 0,-1 0 0 0 0,1 0 0 0 0,0 0 0 0 0,0 0 0 0 0,1-1-29 0 0,260-40 1391 0 0,-153 30-893 0 0,-112 11-481 0 0,0 0 4 0 0,0 0-1 0 0,0 0 7 0 0,0 0-12 0 0,0 0-17 0 0,0 0 9 0 0,0 0 8 0 0,0 0 1 0 0,0 0-4 0 0,0 0-16 0 0,0 0-4 0 0,0 0-3 0 0,0 0-5 0 0,-5-8-1944 0 0,4 4-3160 0 0,0 2-5692 0 0,1 2-1764 0 0</inkml:trace>
  <inkml:trace contextRef="#ctx0" brushRef="#br0" timeOffset="625.008">830 490 0 0 0,'0'0'744'0'0,"0"0"1003"0"0,0 0 288 0 0,0 0-24 0 0,0 0-117 0 0,0 0-127 0 0,0 0-164 0 0,0 0-173 0 0,0 0-86 0 0,0 0-29 0 0,0 0-15 0 0,0 0-34 0 0,0 0-74 0 0,7-2-108 0 0,19-9-114 0 0,-26 11-927 0 0,0-1-1 0 0,0 1 1 0 0,0 0 0 0 0,0-1-1 0 0,0 1 1 0 0,0-1 0 0 0,0 1-1 0 0,0 0 1 0 0,0-1 0 0 0,0 1 0 0 0,0-1-1 0 0,0 1 1 0 0,0 0 0 0 0,0-1-1 0 0,0 1 1 0 0,0 0 0 0 0,-1-1-1 0 0,1 1 1 0 0,0-1 0 0 0,0 1-1 0 0,0 0 1 0 0,-1-1 0 0 0,1 1 0 0 0,0 0-1 0 0,0 0 1 0 0,-1-1 0 0 0,1 1-1 0 0,0 0 1 0 0,-1 0 0 0 0,1-1-1 0 0,0 1 1 0 0,-1 0 0 0 0,1 0-1 0 0,0 0 1 0 0,-1-1 0 0 0,1 1 0 0 0,0 0-1 0 0,-1 0 1 0 0,1 0 0 0 0,-1 0-1 0 0,1 0 1 0 0,0 0 0 0 0,-1 0-1 0 0,1 0 1 0 0,-1 0 0 0 0,1 0-1 0 0,0 0 1 0 0,-1 0 0 0 0,1 0-1 0 0,0 0 1 0 0,-1 0 0 0 0,1 0 0 0 0,-1 1-1 0 0,1-1 1 0 0,0 0 0 0 0,-1 0-1 0 0,1 0 1 0 0,0 1 0 0 0,-1-1-1 0 0,1 0 1 0 0,0 0 0 0 0,-1 1-43 0 0,1-1 52 0 0,-7-1 47 0 0,0 1 0 0 0,0 0 0 0 0,0 0 1 0 0,0 0-1 0 0,0 1 0 0 0,0 0 0 0 0,0 0 0 0 0,0 1 0 0 0,0 0 0 0 0,0 0 0 0 0,1 1 0 0 0,-1 0 0 0 0,1 0 0 0 0,0 0 0 0 0,0 1 0 0 0,0 0 1 0 0,-2 2-100 0 0,4-4 34 0 0,1 1 0 0 0,-1 0 0 0 0,1 0 0 0 0,0 0 1 0 0,0 0-1 0 0,0 1 0 0 0,0-1 0 0 0,1 1 0 0 0,-1 0 0 0 0,1 0 1 0 0,0 0-1 0 0,0 0 0 0 0,0 0 0 0 0,1 0 0 0 0,0 0 1 0 0,-1 1-1 0 0,1-1 0 0 0,1 0 0 0 0,-1 1 0 0 0,1-1 1 0 0,-1 1-1 0 0,1-1-34 0 0,1 0 28 0 0,-1-1 1 0 0,1 0-1 0 0,0 0 1 0 0,0 1-1 0 0,0-1 1 0 0,0 0-1 0 0,0 0 1 0 0,1 0-1 0 0,-1 0 1 0 0,1 0 0 0 0,0-1-1 0 0,0 1 1 0 0,0 0-1 0 0,0-1 1 0 0,0 0-1 0 0,1 1 1 0 0,-1-1-1 0 0,1 0 1 0 0,-1 0-1 0 0,1 0 1 0 0,0 0-1 0 0,0-1 1 0 0,0 1-1 0 0,0-1 1 0 0,0 0-1 0 0,0 0 1 0 0,0 0 0 0 0,0 0-1 0 0,1 0 1 0 0,-1-1-1 0 0,0 1 1 0 0,0-1-1 0 0,1 0-28 0 0,3 1 14 0 0,1 0 1 0 0,0-1-1 0 0,-1 1 0 0 0,1-2 1 0 0,-1 1-1 0 0,1-1 0 0 0,0 0 1 0 0,-1 0-1 0 0,0-1 0 0 0,1 0 0 0 0,-1-1 1 0 0,0 1-1 0 0,0-1 0 0 0,2-2-14 0 0,47-37-2469 0 0,-41 30-2018 0 0,0 0-4476 0 0,-10 8-3097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342 205 0 0 0,'0'0'1164'0'0,"0"0"443"0"0,0 0 0 0 0,0 0-172 0 0,0 0-170 0 0,0 0-137 0 0,0 0-11 0 0,0 0 4 0 0,7-3-37 0 0,22-5 414 0 0,20-6 2627 0 0,-44 9 4916 0 0,-184 20-8805 0 0,-36 54 123 0 0,181-50-98 0 0,34-19-243 0 0,37 29 51 0 0,202 46 459 0 0,-262-45 138 0 0,-119 65-164 0 0,131-87-491 0 0,0-1-1 0 0,1 2 0 0 0,0-1 0 0 0,0 1 0 0 0,1 1 1 0 0,0 0-1 0 0,0 0 0 0 0,1 0 0 0 0,1 1 0 0 0,0 1 1 0 0,-3 6-11 0 0,6 50 56 0 0,46-27 224 0 0,-31-36-211 0 0,1-1 1 0 0,-1 0-1 0 0,1 0 1 0 0,0-2 0 0 0,1 1-1 0 0,-1-2 1 0 0,0 1-1 0 0,0-2 1 0 0,1 1 0 0 0,-1-2-1 0 0,8-1-69 0 0,13 2 68 0 0,-31 0-175 0 0,1 0 1 0 0,-1 0-1 0 0,1 0 1 0 0,0 0-1 0 0,-1 0 0 0 0,1 0 1 0 0,-1-1-1 0 0,1 0 1 0 0,-1 1-1 0 0,0-1 0 0 0,1 0 1 0 0,-1 0-1 0 0,1 0 1 0 0,-1 0-1 0 0,0-1 0 0 0,0 1 1 0 0,0-1-1 0 0,0 1 1 0 0,0-1-1 0 0,0 0 0 0 0,0 1 1 0 0,-1-1-1 0 0,1 0 1 0 0,0 0-1 0 0,-1 0 0 0 0,0-1 1 0 0,1 1-1 0 0,-1 0 1 0 0,0-1-1 0 0,0 1 0 0 0,0-1 107 0 0,-1-8-1432 0 0,0-14-3505 0 0,-2 10-4661 0 0,-2 7-1243 0 0</inkml:trace>
  <inkml:trace contextRef="#ctx0" brushRef="#br0" timeOffset="601.819">188 24 3249 0 0,'0'0'2008'0'0,"0"0"-141"0"0,0 0 62 0 0,0 0 135 0 0,0 0 56 0 0,0 0-115 0 0,0 0-362 0 0,0 0-339 0 0,0 0-272 0 0,0 0-182 0 0,0 0-87 0 0,0 0-31 0 0,0 0-36 0 0,-1-5-37 0 0,0-1-1211 0 0,-2-7 3243 0 0,2 34 11 0 0,9 196-1248 0 0,-16 90-770 0 0,-1-169-504 0 0,-2 231 121 0 0,6-369-1209 0 0,3-8-2771 0 0,2 2 983 0 0,0 1-4607 0 0,0 2-5139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2977 0 0,'0'0'3159'0'0,"0"0"-892"0"0,0 0-308 0 0,0 0-44 0 0,0 0-110 0 0,0 0-168 0 0,0 0-262 0 0,0 0-328 0 0,0 0-240 0 0,0 0-144 0 0,0 0-63 0 0,0 0-17 0 0,0 0-10 0 0,9-4 3783 0 0,91 12-1094 0 0,108-15-2157 0 0,-81-1-997 0 0,-131 0-3364 0 0,-28 14-4321 0 0,15-1-2873 0 0,7-5 1535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4161 0 0,'0'0'1674'0'0,"0"0"167"0"0,0 0 353 0 0,0 0 271 0 0,0 0-136 0 0,0 0-295 0 0,0 0-317 0 0,0 0-214 0 0,0 0-114 0 0,0 0-221 0 0,0 0-137 0 0,0 0-104 0 0,0 0-80 0 0,8 7-84 0 0,41 30 507 0 0,49-34 1086 0 0,65-25-1422 0 0,-111 8-1448 0 0,-52 8-2986 0 0,0 5-3399 0 0,0 1-5429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14 880 0 0 0,'0'0'1176'0'0,"0"0"919"0"0,0 0 450 0 0,0 0 71 0 0,0 0-212 0 0,0 0-364 0 0,0 0-393 0 0,0 0-276 0 0,0 0-105 0 0,0 0-35 0 0,0 0-42 0 0,-10-3 3904 0 0,9-6-4942 0 0,0 0-1 0 0,0 0 0 0 0,1 0 1 0 0,0 0-1 0 0,0 0 0 0 0,1 0 1 0 0,0 0-1 0 0,0 0 1 0 0,1 0-1 0 0,1 0 0 0 0,-1 1 1 0 0,2-1-1 0 0,-1 1 0 0 0,1 0 1 0 0,0 0-1 0 0,0 0 1 0 0,1 0-1 0 0,1 1 0 0 0,-1 0 1 0 0,1 0-1 0 0,3-4-150 0 0,-1 0 140 0 0,130-150 310 0 0,-69 97-324 0 0,-65 60-125 0 0,0 1 1 0 0,0-1-1 0 0,0 1 0 0 0,1-1 0 0 0,-1 1 0 0 0,1 0 0 0 0,0 1 0 0 0,0-1 0 0 0,0 1 0 0 0,0 0 0 0 0,0 1 0 0 0,1-1 0 0 0,-1 1 0 0 0,1 0 0 0 0,-1 0 0 0 0,0 0 1 0 0,1 1-1 0 0,-1 0 0 0 0,1 0 0 0 0,1 1-1 0 0,-4 1-2 0 0,0 1 0 0 0,1 1 0 0 0,-1-1 0 0 0,0 0 1 0 0,0 1-1 0 0,-1 0 0 0 0,1-1 0 0 0,-1 1 0 0 0,0 0 0 0 0,0 0 1 0 0,0 1-1 0 0,0-1 0 0 0,-1 0 0 0 0,0 0 0 0 0,0 1 1 0 0,0-1-1 0 0,0 1 0 0 0,-1 0 2 0 0,3 5 14 0 0,1 166 11 0 0,1-47 2 0 0,-5-129-10 0 0,0 0-10 0 0,1 0-19 0 0,18-23 115 0 0,136-160 14 0 0,-113 144-133 0 0,-7 4 24 0 0,1 2-1 0 0,2 1 0 0 0,1 2 1 0 0,2 2-1 0 0,2 1-7 0 0,-42 27-5 0 0,0-1 0 0 0,0 1 0 0 0,0 0 0 0 0,0 0 0 0 0,0 0 0 0 0,0-1 0 0 0,0 1-1 0 0,0 0 1 0 0,0 0 0 0 0,0 1 0 0 0,0-1 0 0 0,1 0 0 0 0,-1 0 0 0 0,0 0 0 0 0,0 1-1 0 0,0-1 1 0 0,0 1 0 0 0,0-1 0 0 0,0 0 0 0 0,0 1 0 0 0,-1 0 0 0 0,1-1-1 0 0,0 1 1 0 0,0 0 0 0 0,0-1 0 0 0,0 1 0 0 0,-1 0 0 0 0,1 0 0 0 0,0 0 0 0 0,-1-1-1 0 0,1 1 1 0 0,-1 0 0 0 0,1 0 0 0 0,-1 0 0 0 0,1 0 0 0 0,-1 0 0 0 0,0 0 0 0 0,1 0-1 0 0,-1 0 1 0 0,0 1 5 0 0,16 53 75 0 0,-15-49-91 0 0,29 225 411 0 0,-58-172-261 0 0,34-59-14555 0 0,-1 0 2317 0 0</inkml:trace>
  <inkml:trace contextRef="#ctx0" brushRef="#br0" timeOffset="1287.755">1146 85 752 0 0,'0'0'2765'0'0,"0"0"-470"0"0,0 0-148 0 0,0 0-73 0 0,0 0-132 0 0,0 0-158 0 0,0 0-289 0 0,0 0-343 0 0,0 0-269 0 0,0 0-168 0 0,0 0-103 0 0,0 0-67 0 0,19-7 1788 0 0,177-44 2155 0 0,-127 50-3851 0 0,-60 53-65 0 0,-39 217 243 0 0,5 187-719 0 0,21-383-80 0 0,4-72-25 0 0,0-1-5 0 0,0 0 9 0 0,0 0 16 0 0,0 0-2 0 0,0 0-1 0 0,0 0 1 0 0,0 0 5 0 0,0 0-4 0 0,0 0 8 0 0,0 0 14 0 0,0 0 16 0 0,0 0 13 0 0,0 0 10 0 0,0-18 358 0 0,23-91-282 0 0,-11 62-135 0 0,5-27-3 0 0,4 1 1 0 0,3 1 0 0 0,4 0-10 0 0,54-157 67 0 0,-77 222-70 0 0,1 0 0 0 0,0 0 0 0 0,0 1-1 0 0,0 0 1 0 0,1 0 0 0 0,-1 0 0 0 0,2 1 0 0 0,-1 0 0 0 0,0 0 0 0 0,1 1 0 0 0,0 0 0 0 0,0 0-1 0 0,0 1 1 0 0,1 0 0 0 0,-1 1 0 0 0,1 0 0 0 0,-1 0 0 0 0,1 1 0 0 0,0 0 0 0 0,0 0 0 0 0,0 1 0 0 0,-1 0-1 0 0,1 0 1 0 0,7 2 3 0 0,10-3 8 0 0,348-11 243 0 0,-21-18 62 0 0,-37 23-111 0 0,-165-7-202 0 0,-85 6 76 0 0,-11 5 94 0 0,-34 0-413 0 0,-33 2-1483 0 0,-30 10-5210 0 0,26-5-1109 0 0,2-2-4471 0 0</inkml:trace>
  <inkml:trace contextRef="#ctx0" brushRef="#br0" timeOffset="2537.081">1735 369 0 0 0,'0'0'1618'0'0,"0"0"89"0"0,0 0-56 0 0,0 0-178 0 0,0 0-178 0 0,0 0-112 0 0,0 0-72 0 0,0 0-68 0 0,0 0-63 0 0,0 0-69 0 0,0 1 9255 0 0,2 5-5971 0 0,186-28-2839 0 0,-87 18-1177 0 0,-101 5-182 0 0,0 1 8 0 0,-2 8 19 0 0,-1-1 0 0 0,1 0 0 0 0,-2 0 1 0 0,1 0-1 0 0,-1 0 0 0 0,0-1 0 0 0,-1 1 0 0 0,0-1 0 0 0,-1 0 0 0 0,1 0 0 0 0,-1-1 0 0 0,-1 0 0 0 0,1 0 0 0 0,-1 0 1 0 0,-1-1-1 0 0,-1 1-24 0 0,-200 192 138 0 0,204-194-135 0 0,0 0-1 0 0,0 1 0 0 0,0 0 1 0 0,1 0-1 0 0,0 0 0 0 0,0 0 0 0 0,0 0 1 0 0,1 1-1 0 0,0 0 0 0 0,0 0 1 0 0,1 0-1 0 0,-1 0 0 0 0,2 0 1 0 0,-1 0-1 0 0,0 5-2 0 0,5-8 17 0 0,1-1 0 0 0,-1 0 1 0 0,0-1-1 0 0,1 1 0 0 0,0 0 1 0 0,0-1-1 0 0,-1 0 0 0 0,1 0 0 0 0,1 0 1 0 0,-1-1-1 0 0,0 1 0 0 0,0-1 0 0 0,0 0 1 0 0,1 0-1 0 0,-1 0 0 0 0,1-1 1 0 0,-1 0-1 0 0,1 1 0 0 0,-1-2 0 0 0,3 1-17 0 0,154-8 482 0 0,-130-18-1706 0 0,-27 12-1980 0 0,-1 0-3575 0 0,-2 10-5269 0 0</inkml:trace>
  <inkml:trace contextRef="#ctx0" brushRef="#br0" timeOffset="3162.138">2403 553 7922 0 0,'0'0'1864'0'0,"0"0"-350"0"0,0 0 79 0 0,0 0 206 0 0,0 0 23 0 0,0 0-172 0 0,0 0-365 0 0,0 0-311 0 0,0 0-228 0 0,0 0-154 0 0,0 0-55 0 0,0 0-47 0 0,0 0-17 0 0,-12-6-8 0 0,-41-19-30 0 0,48 24-368 0 0,1 0 0 0 0,0 0 0 0 0,0 0 0 0 0,-1 0 0 0 0,1 1 0 0 0,0 0 0 0 0,-1 0 0 0 0,1 0 0 0 0,0 0 0 0 0,-1 1 0 0 0,1-1 0 0 0,0 1 0 0 0,-1 0 0 0 0,1 1 0 0 0,0-1 0 0 0,0 1 0 0 0,0 0 0 0 0,0-1 0 0 0,1 2 0 0 0,-2-1-67 0 0,-4 3 131 0 0,1-2-100 0 0,1 0 0 0 0,0 1 0 0 0,0 0 0 0 0,0 0 0 0 0,0 0 0 0 0,1 1 1 0 0,-1 0-1 0 0,1 0 0 0 0,1 1 0 0 0,-1-1 0 0 0,1 1 0 0 0,0 1 0 0 0,0-1 0 0 0,0 1 0 0 0,1-1 0 0 0,0 1 0 0 0,1 1 0 0 0,0-1 0 0 0,0 0 0 0 0,0 1 0 0 0,1 0 0 0 0,0-1 0 0 0,0 1 0 0 0,1 0 0 0 0,0 0 1 0 0,1 0-1 0 0,-1 0 0 0 0,2 4-31 0 0,1-9 35 0 0,0 1 1 0 0,1-1 0 0 0,0 0 0 0 0,-1 1 0 0 0,1-1 0 0 0,0 0-1 0 0,1-1 1 0 0,-1 1 0 0 0,0 0 0 0 0,1-1 0 0 0,0 0 0 0 0,-1 0-1 0 0,1 0 1 0 0,0 0 0 0 0,0-1 0 0 0,0 1 0 0 0,0-1-1 0 0,0 0 1 0 0,1 0 0 0 0,-1-1 0 0 0,0 1 0 0 0,0-1 0 0 0,1 0-1 0 0,-1 0 1 0 0,0 0 0 0 0,0-1 0 0 0,1 1 0 0 0,-1-1 0 0 0,3-1-36 0 0,14-3 130 0 0,0 0 1 0 0,0-2 0 0 0,-1 0 0 0 0,0-1 0 0 0,0-1 0 0 0,0-1 0 0 0,-2-1 0 0 0,1-1 0 0 0,-1 0 0 0 0,-1-1 0 0 0,9-9-131 0 0,-4 3 247 0 0,-22 19-237 0 0,0 0-4 0 0,18 97 28 0 0,-14-51-19 0 0,-1 0 0 0 0,-3 0 1 0 0,-1 0-1 0 0,-3 0 0 0 0,-2 0 0 0 0,-5 20-15 0 0,3-30-25 0 0,7-27 22 0 0,0 0 0 0 0,0-1-1 0 0,-1 1 1 0 0,0-1 0 0 0,-1 1 0 0 0,0-1 0 0 0,0 0 0 0 0,-1 0 0 0 0,0 0 0 0 0,0-1 0 0 0,0 1 0 0 0,-1-1 0 0 0,-1 0-1 0 0,1 0 1 0 0,-1-1 0 0 0,-5 5 3 0 0,8-9-28 0 0,0 0 0 0 0,-1 0 0 0 0,1-1 0 0 0,-1 1 0 0 0,1-1 0 0 0,-1 0 0 0 0,0 0 0 0 0,1 0 0 0 0,-1 0 0 0 0,0-1 0 0 0,1 0 0 0 0,-1 0 0 0 0,0 0 0 0 0,0 0 0 0 0,1 0 0 0 0,-1-1 0 0 0,0 1 0 0 0,1-1 0 0 0,-1 0-1 0 0,0 0 1 0 0,1-1 0 0 0,-1 1 0 0 0,1-1 0 0 0,0 1 0 0 0,-1-1 0 0 0,1 0 0 0 0,0 0 0 0 0,0-1 0 0 0,0 1 0 0 0,1-1 0 0 0,-1 1 0 0 0,0-1 0 0 0,1 0 0 0 0,0 0 0 0 0,0 0 0 0 0,0 0 0 0 0,0-1 0 0 0,0 1 0 0 0,-1-4 28 0 0,1-2-195 0 0,1-1 0 0 0,0 1 0 0 0,1-1 1 0 0,0 0-1 0 0,1 1 0 0 0,-1-1 0 0 0,2 1 1 0 0,-1-1-1 0 0,2 1 0 0 0,-1-1 0 0 0,1 1 1 0 0,0 0-1 0 0,3-5 195 0 0,19-41-5036 0 0,-12 27-156 0 0,-4 13-6496 0 0</inkml:trace>
  <inkml:trace contextRef="#ctx0" brushRef="#br0" timeOffset="4125.686">2790 155 5713 0 0,'0'0'2727'0'0,"0"0"-361"0"0,0 0-144 0 0,0 0-203 0 0,0 0-264 0 0,0 0-302 0 0,0 0-352 0 0,0 0-313 0 0,0 0-182 0 0,0 0-99 0 0,0 0-61 0 0,0 0 37 0 0,0 0 171 0 0,2 4 116 0 0,28 92 3133 0 0,-35 69-2770 0 0,-39 92-825 0 0,28-65-228 0 0,16-192-89 0 0,0 0-35 0 0,9-4 160 0 0,135-143 200 0 0,-128 134-312 0 0,39-18 24 0 0,-49 57-41 0 0,-2-2 100 0 0,-1 1 1 0 0,-1-1-1 0 0,-1 1 1 0 0,-1-1-1 0 0,-1 1 1 0 0,-2 9-88 0 0,-2-28 235 0 0,5-22-1214 0 0,0 0-4121 0 0,1 8-2771 0 0,-1 5-4858 0 0</inkml:trace>
  <inkml:trace contextRef="#ctx0" brushRef="#br0" timeOffset="7378.316">3294 851 2713 0 0,'0'0'2108'0'0,"0"0"-268"0"0,0 0-189 0 0,0 0-112 0 0,0 0-100 0 0,0 0-149 0 0,0 0-211 0 0,0 0-195 0 0,0 0-158 0 0,0 0-96 0 0,0 0-55 0 0,0 0-43 0 0,0 0-1 0 0,-9 1-20 0 0,-31 4-56 0 0,-29 30 1780 0 0,65-33-2210 0 0,1 0 1 0 0,0 0-1 0 0,0 0 1 0 0,0 1-1 0 0,1-1 1 0 0,-1 1-1 0 0,0 0 1 0 0,1-1-1 0 0,0 1 1 0 0,-1 0-1 0 0,1 1 1 0 0,1-1-1 0 0,-1 0 1 0 0,0 0-1 0 0,1 1 1 0 0,-1-1-1 0 0,1 1 1 0 0,0-1-1 0 0,0 1 1 0 0,1 0-1 0 0,-1-1 1 0 0,1 1-1 0 0,0 0 1 0 0,0 3-26 0 0,1-5 86 0 0,1 0 0 0 0,0 0 1 0 0,0 0-1 0 0,1-1 0 0 0,-1 1 0 0 0,0-1 0 0 0,0 1 1 0 0,1-1-1 0 0,-1 0 0 0 0,1 0 0 0 0,-1 0 1 0 0,1 0-1 0 0,0 0 0 0 0,-1 0 0 0 0,1-1 0 0 0,0 0 1 0 0,-1 1-1 0 0,1-1 0 0 0,0 0 0 0 0,0 0 1 0 0,-1 0-1 0 0,1-1 0 0 0,0 1 0 0 0,0-1 0 0 0,-1 1 1 0 0,2-2-87 0 0,10-1 156 0 0,-1-1 0 0 0,0-1 0 0 0,0 0 0 0 0,0-1 0 0 0,-1 0 1 0 0,0-1-1 0 0,0 0 0 0 0,-1-1 0 0 0,0-1 0 0 0,0 0 0 0 0,-1 0 0 0 0,1-1-156 0 0,-5 4 17 0 0,0 1 0 0 0,-1-1 0 0 0,0 0 0 0 0,0-1-1 0 0,0 0 1 0 0,0 1 0 0 0,-1-1 0 0 0,0-1-1 0 0,-1 1 1 0 0,0-1 0 0 0,0 1 0 0 0,0-1-1 0 0,-1 0 1 0 0,0 0 0 0 0,-1 0 0 0 0,0 0-1 0 0,0 0 1 0 0,-1 0 0 0 0,1-1 0 0 0,-2 1 0 0 0,0-4-17 0 0,-1 8-11 0 0,0 0 1 0 0,-1 0 0 0 0,0 0 0 0 0,1 0-1 0 0,-1 0 1 0 0,-1 1 0 0 0,1 0 0 0 0,0-1 0 0 0,-1 1-1 0 0,0 0 1 0 0,0 1 0 0 0,0-1 0 0 0,0 1 0 0 0,0 0-1 0 0,0 0 1 0 0,0 0 0 0 0,-1 0 0 0 0,1 1-1 0 0,-1-1 1 0 0,1 1 0 0 0,-1 0 0 0 0,0 1 0 0 0,1-1-1 0 0,-1 1 1 0 0,0 0 0 0 0,0 0 0 0 0,1 1 0 0 0,-1-1-1 0 0,0 1 1 0 0,1 0 0 0 0,-1 0 0 0 0,1 1-1 0 0,-1-1 1 0 0,1 1 0 0 0,0 0 0 0 0,-1 0 0 0 0,1 1-1 0 0,0-1 1 0 0,1 1 0 0 0,-1 0 0 0 0,0 0 0 0 0,1 0-1 0 0,-1 0 1 0 0,0 2 10 0 0,2-2 5 0 0,0 0 1 0 0,1 0-1 0 0,0 0 1 0 0,-1 0-1 0 0,1 0 0 0 0,0 0 1 0 0,1 0-1 0 0,-1 0 1 0 0,0 0-1 0 0,1 1 0 0 0,0-1 1 0 0,0 0-1 0 0,0 0 0 0 0,0 1 1 0 0,0-1-1 0 0,1 0 1 0 0,-1 0-1 0 0,1 0 0 0 0,0 1 1 0 0,0-1-1 0 0,0 0 1 0 0,1 0-1 0 0,-1 0 0 0 0,0-1 1 0 0,1 1-1 0 0,0 0 0 0 0,0 0 1 0 0,0-1-1 0 0,2 3-5 0 0,71 65 487 0 0,-71-67-456 0 0,109 56 847 0 0,-111-59-1937 0 0,-1-3-9488 0 0,-3 3-1878 0 0</inkml:trace>
  <inkml:trace contextRef="#ctx0" brushRef="#br0" timeOffset="8817.933">3049 1 0 0 0,'0'0'155'0'0,"0"0"597"0"0,0 0 189 0 0,-5 0 12 0 0,-17 3-9 0 0,16-3-41 0 0,6 0-59 0 0,0 0-75 0 0,0 0-74 0 0,0 0-76 0 0,0 0-58 0 0,0 0-16 0 0,0 0 0 0 0,0 0 31 0 0,0 0 6 0 0,0 0-17 0 0,0 0-34 0 0,0 0-54 0 0,0 0-41 0 0,0 0-52 0 0,0 0-52 0 0,0 0-35 0 0,0 0-36 0 0,0 0-44 0 0,38 16 3875 0 0,6-12-3149 0 0,1-2-1 0 0,-1-1 1 0 0,1-3 0 0 0,36-6-943 0 0,-23 3 228 0 0,170-3 23 0 0,-227 8-250 0 0,-1 0 22 0 0,0 0-3 0 0,0 0 5 0 0,0 0 15 0 0,0 0 7 0 0,0 0-16 0 0,1 16 4007 0 0,0 15-3615 0 0,-31 147 856 0 0,30-138-1214 0 0,0-40-82 0 0,0 0 2 0 0,0 0-14 0 0,0 0-13 0 0,1-11-3325 0 0,3 6-3727 0 0,-4 5 5985 0 0,3-6-11019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3913 0 0,'0'0'2464'0'0,"0"0"-329"0"0,0 0-151 0 0,0 0-204 0 0,0 0-302 0 0,0 0-306 0 0,0 0-303 0 0,0 0-235 0 0,0 0-137 0 0,0 0-45 0 0,0 0 35 0 0,0 0 191 0 0,0 0 91 0 0,1 3 38 0 0,0-1-651 0 0,1 0 1 0 0,-1 0-1 0 0,1 0 0 0 0,-1 0 1 0 0,1 0-1 0 0,0 0 0 0 0,0 0 0 0 0,0-1 1 0 0,0 1-1 0 0,0-1 0 0 0,1 1 1 0 0,-1-1-1 0 0,0 0 0 0 0,1 0 1 0 0,-1 0-1 0 0,0 0 0 0 0,1-1 1 0 0,-1 1-1 0 0,1 0 0 0 0,0-1 1 0 0,-1 0-1 0 0,1 0 0 0 0,-1 0 0 0 0,1 0-156 0 0,5 2 151 0 0,-1-1 0 0 0,1-1 0 0 0,0 0 0 0 0,-1 0 0 0 0,1 0 0 0 0,-1-1-1 0 0,1 0 1 0 0,-1 0 0 0 0,1-1 0 0 0,-1 0 0 0 0,0 0 0 0 0,0-1-1 0 0,0 0 1 0 0,0 0 0 0 0,0-1 0 0 0,0 0 0 0 0,-1 0 0 0 0,1-1-151 0 0,54-35 481 0 0,-60 39-471 0 0,0 0 1 0 0,0 0-1 0 0,0 1 0 0 0,1-1 0 0 0,-1 0 1 0 0,0 1-1 0 0,1-1 0 0 0,-1 0 1 0 0,0 1-1 0 0,1 0 0 0 0,-1-1 0 0 0,0 1 1 0 0,1 0-1 0 0,-1 0 0 0 0,1 0 1 0 0,-1 0-1 0 0,0 0 0 0 0,1 0 0 0 0,-1 0 1 0 0,1 0-1 0 0,-1 1 0 0 0,0-1 0 0 0,1 0 1 0 0,-1 1-1 0 0,0-1 0 0 0,1 1 1 0 0,-1 0-1 0 0,0-1 0 0 0,0 1 0 0 0,1 0 1 0 0,-1 0-1 0 0,0 0 0 0 0,0 0 0 0 0,0 0 1 0 0,0 0-1 0 0,0 0 0 0 0,0 0 1 0 0,0 0-1 0 0,-1 0 0 0 0,1 0 0 0 0,0 1 1 0 0,-1-1-1 0 0,1 0 0 0 0,0 2-10 0 0,48 103 255 0 0,-42-77-232 0 0,-2 0-1 0 0,-2 1 1 0 0,0 0 0 0 0,-2 0 0 0 0,-1 0 0 0 0,-2-1-1 0 0,0 1 1 0 0,-2 0 0 0 0,-2-1 0 0 0,0 0 0 0 0,-2 0-1 0 0,-6 11-22 0 0,0 19 20 0 0,8-28-13 0 0,-2 0 0 0 0,-1 0 0 0 0,-2-1 0 0 0,-1 0 0 0 0,-9 16-7 0 0,18-42 3 0 0,0 0 1 0 0,0 0-1 0 0,-1 0 0 0 0,1-1 0 0 0,-1 1 1 0 0,0-1-1 0 0,0 0 0 0 0,-1 0 1 0 0,1 0-1 0 0,0 0 0 0 0,-1-1 0 0 0,0 0 1 0 0,1 0-1 0 0,-1 0 0 0 0,0 0 1 0 0,0-1-1 0 0,0 0 0 0 0,0 0 0 0 0,0 0 1 0 0,-1-1-1 0 0,1 0 0 0 0,0 0 1 0 0,0 0-1 0 0,0 0 0 0 0,0-1 0 0 0,0 0 1 0 0,-1 0-1 0 0,-2-1-3 0 0,4-1 0 0 0,-1 0 0 0 0,1 1 1 0 0,-1-2-1 0 0,1 1 0 0 0,0 0 0 0 0,0-1 0 0 0,0 0 0 0 0,1 0 1 0 0,-1 0-1 0 0,1-1 0 0 0,0 1 0 0 0,0-1 0 0 0,0 1 1 0 0,1-1-1 0 0,0 0 0 0 0,0 0 0 0 0,0 0 0 0 0,0 0 1 0 0,1 0-1 0 0,0-1 0 0 0,0 1 0 0 0,0 0 0 0 0,1-1 0 0 0,0 1 1 0 0,0-1-1 0 0,0 1 0 0 0,1 0 0 0 0,-1-1 0 0 0,2-3 0 0 0,0 0 0 0 0,1-1 0 0 0,-1 0 1 0 0,2 1-1 0 0,-1-1 0 0 0,1 1 0 0 0,1 0 0 0 0,0 0 0 0 0,0 1 0 0 0,1-1 0 0 0,0 1 0 0 0,0 0 0 0 0,0 1 0 0 0,1 0 0 0 0,1 0 0 0 0,-1 0 0 0 0,1 1 0 0 0,0 0 0 0 0,1 0 1 0 0,-1 1-1 0 0,1 0 0 0 0,0 1 0 0 0,1-1 0 0 0,20-8 60 0 0,2 1 0 0 0,-1 2 0 0 0,1 0 0 0 0,1 3 0 0 0,0 0 1 0 0,0 2-1 0 0,0 2 0 0 0,0 1 0 0 0,14 1-60 0 0,-16 1 72 0 0,-31 0-68 0 0,0 0-15 0 0,0 0-1 0 0,0 0-8 0 0,0 0 3 0 0,0 0-6 0 0,-11-43-6595 0 0,4 28-3898 0 0,5 7-1085 0 0</inkml:trace>
  <inkml:trace contextRef="#ctx0" brushRef="#br0" timeOffset="597.156">118 243 0 0 0,'0'0'1076'0'0,"0"0"698"0"0,0 0 366 0 0,0 0 197 0 0,0 0 7 0 0,0 0-258 0 0,0 0-353 0 0,0 0-329 0 0,0 0-228 0 0,0 0-142 0 0,0 0-114 0 0,0 0-84 0 0,-7 4-88 0 0,-30 14 522 0 0,38-17 1924 0 0,14-2-2141 0 0,62-42 1049 0 0,38-52-1247 0 0,-114 94-846 0 0,-1 1-1 0 0,1-1 1 0 0,-1 1 0 0 0,1-1-1 0 0,0 1 1 0 0,-1 0 0 0 0,1-1-1 0 0,0 1 1 0 0,-1 0 0 0 0,1 0-1 0 0,0 0 1 0 0,0 0 0 0 0,-1-1 0 0 0,1 1-1 0 0,0 0 1 0 0,-1 0 0 0 0,1 0-1 0 0,0 0 1 0 0,0 1 0 0 0,-1-1-1 0 0,1 0 1 0 0,0 0 0 0 0,0 0-1 0 0,-1 0 1 0 0,1 1 0 0 0,0-1-1 0 0,-1 0 1 0 0,1 1 0 0 0,0-1-1 0 0,-1 1 1 0 0,1-1 0 0 0,-1 1-1 0 0,1-1 1 0 0,-1 1 0 0 0,1-1-1 0 0,-1 1 1 0 0,1-1 0 0 0,-1 1-1 0 0,1 0 1 0 0,-1-1 0 0 0,0 1 0 0 0,1-1-1 0 0,-1 1 1 0 0,0 0 0 0 0,0 0-9 0 0,8 8 105 0 0,3 3-22 0 0,-1 1 0 0 0,-1 0-1 0 0,0 0 1 0 0,-1 1 0 0 0,0 0 0 0 0,-1 1 0 0 0,0-1-1 0 0,-2 2 1 0 0,1-1 0 0 0,-2 0 0 0 0,0 1 0 0 0,1 9-83 0 0,-5-17-3 0 0,2 6-107 0 0,1-22-1631 0 0,4-12-1140 0 0,-2 8-4115 0 0,-4 8-4916 0 0</inkml:trace>
  <inkml:trace contextRef="#ctx0" brushRef="#br0" timeOffset="1632.416">612 11 0 0 0,'0'0'240'0'0,"0"0"927"0"0,0 0 545 0 0,0 0 422 0 0,0 0 252 0 0,0 0-12 0 0,0 0-240 0 0,0 0-310 0 0,0 0-237 0 0,0 0-140 0 0,0 0-99 0 0,0 0-111 0 0,0 0-131 0 0,2-2-120 0 0,5-5-114 0 0,-5 5-106 0 0,-2 2-90 0 0,0 0-96 0 0,0 0-83 0 0,0 0-71 0 0,12 12 2277 0 0,8 0-2495 0 0,-1 1 0 0 0,-1 1 0 0 0,0 0 0 0 0,0 1 0 0 0,-2 1 0 0 0,0 1 0 0 0,-1 0 0 0 0,-1 1 0 0 0,0 0 0 0 0,-1 1 1 0 0,5 13-209 0 0,-8-6 33 0 0,-1 1 1 0 0,-1 0-1 0 0,-2 0 1 0 0,0 1-1 0 0,-2 0 1 0 0,-1 0-1 0 0,-1 0 1 0 0,-2 0-1 0 0,0 1 1 0 0,-2-1-1 0 0,-1 0 1 0 0,-2 0-1 0 0,0-1 1 0 0,-7 17-34 0 0,0 16 19 0 0,-3 0 0 0 0,-3-2 0 0 0,-2 0 0 0 0,-3-1-1 0 0,-2-1 1 0 0,-5 4-19 0 0,-43 57-28 0 0,64-110 29 0 0,5-9-135 0 0,4 1-26 0 0,0 1-87 0 0,0-12-2617 0 0,0 2 419 0 0,0 3-3570 0 0,0 3-6669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71 0 0 0,'0'0'883'0'0,"0"0"-58"0"0,7-10-26 0 0,30-46 866 0 0,-32 52 2147 0 0,-3 5 6991 0 0,-5 5-3500 0 0,-3-1-9709 0 0,-23 17 2682 0 0,1 1 1 0 0,1 1-1 0 0,0 1 1 0 0,2 1-1 0 0,2 2 1 0 0,0 0 0 0 0,2 1-1 0 0,1 2 1 0 0,1 0-1 0 0,1 1 1 0 0,-12 34-277 0 0,20-40 115 0 0,2 2 1 0 0,0-1-1 0 0,2 1 1 0 0,1 0-1 0 0,1 0 1 0 0,2 1-1 0 0,0-1 1 0 0,3 14-116 0 0,1-23 99 0 0,0 1-1 0 0,2-1 1 0 0,0 0 0 0 0,2 0 0 0 0,0-1 0 0 0,1 1-1 0 0,0-1 1 0 0,2-1 0 0 0,0 0 0 0 0,1 0-1 0 0,1 0 1 0 0,0-2 0 0 0,1 1 0 0 0,1-1-1 0 0,0-1 1 0 0,1-1 0 0 0,5 4-99 0 0,62 53 639 0 0,-53-55-399 0 0,-28-15-212 0 0,0 0-8 0 0,2-1-134 0 0,3-53-5760 0 0,1 32-5753 0 0,-2 14-726 0 0</inkml:trace>
  <inkml:trace contextRef="#ctx0" brushRef="#br0" timeOffset="481.844">636 384 5441 0 0,'0'0'2139'0'0,"0"0"-582"0"0,0 0-22 0 0,0 0 330 0 0,0 0 212 0 0,0 0-87 0 0,0 0-385 0 0,0 0-443 0 0,0 0-259 0 0,0 0-83 0 0,0 0-9 0 0,0 0-28 0 0,0 0-77 0 0,7 5 1245 0 0,-3 50 1447 0 0,-1 4-3109 0 0,-38 194 496 0 0,24-191-745 0 0,11-61-19 0 0,0-1-22 0 0,0 0-12 0 0,0 0-2 0 0,0 0-20 0 0,0 0-3 0 0,0 0 2 0 0,0 0-12 0 0,0 0-14 0 0,0 0-4 0 0,0 0-21 0 0,0 0-32 0 0,0 0 19 0 0,0 0-12 0 0,-2-27-3055 0 0,-6 4-246 0 0,1 3-6605 0 0,6 12-1338 0 0</inkml:trace>
  <inkml:trace contextRef="#ctx0" brushRef="#br0" timeOffset="820.42">378 535 4185 0 0,'0'0'2879'0'0,"0"0"-262"0"0,0 0-237 0 0,0 0-271 0 0,0 0-353 0 0,0 0-436 0 0,0 0-407 0 0,0 0-291 0 0,0 0-52 0 0,0 0 126 0 0,0 0 151 0 0,0 0 94 0 0,0 0-10 0 0,9 3-105 0 0,163 20 3005 0 0,6-19-2993 0 0,-118-13-1337 0 0,-50 3-4136 0 0,-3-1-4606 0 0,-7 7-2901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2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78 0 0 0,'0'0'717'0'0,"0"0"905"0"0,0 0 165 0 0,0 0-74 0 0,0 0-82 0 0,0 0 1 0 0,0 0 11 0 0,5-10-45 0 0,19-26-79 0 0,-18 26-128 0 0,-6 10-166 0 0,0 0-137 0 0,0 0-118 0 0,0 9 1317 0 0,-41 123 363 0 0,11-40-2331 0 0,-3-2-1 0 0,-4-1 1 0 0,-14 18-319 0 0,-80 140 122 0 0,130-246-44 0 0,-4 1-2950 0 0,6-12 2071 0 0,18-109-9446 0 0,-4 40 2877 0 0,7 0 4285 0 0,70-148 2831 0 0,-33 80 1189 0 0,-36 94 9850 0 0,-6 48-4215 0 0,12 19-3367 0 0,30 349 385 0 0,-48-314-3509 0 0,44 118 109 0 0,-54-164-165 0 0,0 0 0 0 0,0 0 0 0 0,1 0 0 0 0,0 0 0 0 0,-1 0 0 0 0,1 0 0 0 0,0-1 0 0 0,0 1 0 0 0,0-1-1 0 0,1 0 1 0 0,-1 1 0 0 0,0-1 0 0 0,1 0 0 0 0,0 0 0 0 0,-1-1 0 0 0,1 1 0 0 0,0 0 0 0 0,0-1 0 0 0,0 0 0 0 0,0 0 0 0 0,0 0 0 0 0,0 0 0 0 0,0 0 0 0 0,1-1 0 0 0,-1 1-1 0 0,0-1 1 0 0,0 0 0 0 0,1 0 0 0 0,-1 0 0 0 0,0 0 0 0 0,0 0 0 0 0,0-1 0 0 0,1 0 0 0 0,-1 1 0 0 0,0-1 0 0 0,0 0 0 0 0,0-1 0 0 0,0 1 0 0 0,0 0 0 0 0,0-1 0 0 0,-1 0-1 0 0,1 0 1 0 0,0 0 0 0 0,-1 0 0 0 0,1-1-23 0 0,94-166 895 0 0,-81 133-838 0 0,-1-1-1 0 0,-1-1 1 0 0,-3 0-1 0 0,-1-1 1 0 0,-1 0-1 0 0,-3 0 1 0 0,-1-1-1 0 0,-2-2-56 0 0,-2-108 31 0 0,-10 122-335 0 0,8 51-5614 0 0,0 1-3053 0 0,1-12-2578 0 0</inkml:trace>
  <inkml:trace contextRef="#ctx0" brushRef="#br0" timeOffset="458.009">1063 424 896 0 0,'0'0'2245'0'0,"0"0"-836"0"0,0 0-192 0 0,0 0 398 0 0,0 0 417 0 0,0 0 151 0 0,0 0-208 0 0,0 0-456 0 0,0 0-408 0 0,0 0-208 0 0,0 0-35 0 0,0 0 42 0 0,0 0 31 0 0,-2-8 741 0 0,-12 27-717 0 0,5-6-874 0 0,0 2-1 0 0,1-1 0 0 0,1 1 0 0 0,0 0 0 0 0,1 0 0 0 0,0 1 0 0 0,2 0 0 0 0,0 0 0 0 0,1 0 1 0 0,0 1-1 0 0,1-1 0 0 0,1 1 0 0 0,1-1 0 0 0,1 17-90 0 0,0-27 28 0 0,0-1 0 0 0,1 0 0 0 0,0 1 0 0 0,0-1 0 0 0,0 0 0 0 0,1 0-1 0 0,-1 0 1 0 0,1 0 0 0 0,1 0 0 0 0,-1-1 0 0 0,0 1 0 0 0,1-1 0 0 0,0 0 0 0 0,0 0 0 0 0,0 0 0 0 0,1-1-1 0 0,-1 0 1 0 0,1 1 0 0 0,0-2 0 0 0,0 1 0 0 0,0 0 0 0 0,0-1 0 0 0,0 0 0 0 0,1 0 0 0 0,-1-1 0 0 0,1 1 0 0 0,-1-1-1 0 0,1 0 1 0 0,-1-1 0 0 0,1 1 0 0 0,0-1 0 0 0,-1 0 0 0 0,1-1 0 0 0,0 0 0 0 0,-1 1 0 0 0,1-1 0 0 0,-1-1-1 0 0,1 1 1 0 0,-1-1 0 0 0,4-2-28 0 0,1-2 73 0 0,0-1-1 0 0,-1-1 1 0 0,1 0 0 0 0,-1 0-1 0 0,-1-1 1 0 0,0 0-1 0 0,0 0 1 0 0,-1-1-1 0 0,0 0 1 0 0,0 0-1 0 0,-1 0 1 0 0,-1-1 0 0 0,0 0-1 0 0,0-1 1 0 0,-1 1-1 0 0,0-1 1 0 0,-1 1-1 0 0,-1-1 1 0 0,0 0-1 0 0,0 0 1 0 0,-1 0 0 0 0,-1-1-1 0 0,0 1 1 0 0,0 0-1 0 0,-1 0 1 0 0,-1 0-1 0 0,-1-4-72 0 0,0 7-19 0 0,0 1-1 0 0,0 1 1 0 0,-1-1 0 0 0,0 0-1 0 0,-1 1 1 0 0,1 0-1 0 0,-1 0 1 0 0,-1 0-1 0 0,1 1 1 0 0,-1 0-1 0 0,0 0 1 0 0,-1 0 0 0 0,1 0-1 0 0,-1 1 1 0 0,0 1-1 0 0,-1-1 1 0 0,1 1-1 0 0,-1 0 1 0 0,-4-1 19 0 0,7 3-328 0 0,0 0-1 0 0,0 0 1 0 0,0 1 0 0 0,0 0 0 0 0,0 0 0 0 0,0 0-1 0 0,-1 1 1 0 0,1 0 0 0 0,0 0 0 0 0,0 0 0 0 0,-1 0-1 0 0,1 1 1 0 0,0 0 0 0 0,0 0 0 0 0,0 0 0 0 0,0 1-1 0 0,0 0 1 0 0,0 0 0 0 0,0 0 0 0 0,-3 3 328 0 0,-8 5-4708 0 0,7-2-3850 0 0</inkml:trace>
  <inkml:trace contextRef="#ctx0" brushRef="#br0" timeOffset="989.901">1549 438 4281 0 0,'0'0'6023'0'0,"0"0"-3150"0"0,0 0-1036 0 0,0 0-105 0 0,0 0-109 0 0,0 0-209 0 0,0 0-294 0 0,0 0-270 0 0,0 0-221 0 0,0 0-173 0 0,0 0-96 0 0,0 0-52 0 0,0 0-54 0 0,-10 18-41 0 0,-32 56-45 0 0,40-72-154 0 0,1 1 0 0 0,-1-1-1 0 0,1 1 1 0 0,0-1 0 0 0,0 1-1 0 0,0 0 1 0 0,0-1 0 0 0,0 1-1 0 0,1 0 1 0 0,-1 0 0 0 0,1-1-1 0 0,0 1 1 0 0,0 0 0 0 0,0 0 0 0 0,0 0-1 0 0,0 0 1 0 0,0-1 0 0 0,1 1-1 0 0,0 0 1 0 0,-1 0 0 0 0,1 0-1 0 0,0-1 1 0 0,0 1 0 0 0,1 1-14 0 0,2 4 38 0 0,-1-3 14 0 0,1 0 0 0 0,0 0 0 0 0,0 0 0 0 0,0-1 0 0 0,1 1 0 0 0,-1-1-1 0 0,1 0 1 0 0,0 0 0 0 0,1-1 0 0 0,-1 0 0 0 0,0 0 0 0 0,1 0 0 0 0,0 0 0 0 0,-1-1 0 0 0,1 0 0 0 0,0 0 0 0 0,0-1 0 0 0,0 1 0 0 0,1-2 0 0 0,-1 1 0 0 0,0 0-1 0 0,0-1 1 0 0,1 0 0 0 0,-1-1 0 0 0,0 1 0 0 0,0-1 0 0 0,0 0 0 0 0,0-1 0 0 0,0 0 0 0 0,0 0 0 0 0,0 0 0 0 0,0 0 0 0 0,-1-1 0 0 0,1 0 0 0 0,-1 0 0 0 0,0-1-52 0 0,13-6 96 0 0,0-1 1 0 0,-1-1 0 0 0,0-1 0 0 0,-1 0 0 0 0,-1-1 0 0 0,0-1 0 0 0,-1 0-1 0 0,6-11-96 0 0,-13 24 46 0 0,-5 17-108 0 0,1-2 65 0 0,0 0-1 0 0,1-1 1 0 0,0 1-1 0 0,1-1 1 0 0,1 0-1 0 0,0 0 1 0 0,0 0-1 0 0,5 4-2 0 0,-5-10 15 0 0,0-1-1 0 0,0 0 0 0 0,1 0 0 0 0,0-1 0 0 0,0 1 1 0 0,0-1-1 0 0,0-1 0 0 0,1 0 0 0 0,-1 0 0 0 0,1 0 1 0 0,0-1-1 0 0,0 0 0 0 0,0 0 0 0 0,0-1 1 0 0,0 0-1 0 0,0-1 0 0 0,0 0 0 0 0,0 0 0 0 0,1 0 1 0 0,3-2-15 0 0,-3-1 72 0 0,-1 0 1 0 0,1-1 0 0 0,-1 0 0 0 0,0-1 0 0 0,0 0 0 0 0,-1 0 0 0 0,1 0-1 0 0,-1-1 1 0 0,0 0 0 0 0,-1-1 0 0 0,1 1 0 0 0,-1-1 0 0 0,-1 0 0 0 0,1-1-1 0 0,-1 0 1 0 0,-1 1 0 0 0,1-2 0 0 0,-1 1 0 0 0,2-7-73 0 0,0 2 20 0 0,-1 1 0 0 0,-1-1 0 0 0,1-1 0 0 0,-2 1 1 0 0,0-1-1 0 0,-1 1 0 0 0,0-1 0 0 0,-1 0 0 0 0,0 0 0 0 0,-2-6-20 0 0,-5 16-1262 0 0,2 4-3513 0 0,3 0 1071 0 0,1 0-8588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12 196 1088 0 0,'0'0'2090'0'0,"0"0"-166"0"0,0 0 222 0 0,0 0 311 0 0,0 0 55 0 0,0 0-209 0 0,0 0-474 0 0,0 0-605 0 0,0 0-461 0 0,0 0-244 0 0,0 0-129 0 0,0 0-43 0 0,-11-3 577 0 0,57 18 2306 0 0,158 17-168 0 0,-24-14-2399 0 0,-134-14-593 0 0,-46-4-46 0 0,0 0 4 0 0,0 0 13 0 0,0 0 27 0 0,0 0 31 0 0,0 0-13 0 0,0 0 2 0 0,0 0 3 0 0,0 0-15 0 0,0 0-7 0 0,0 0-9 0 0,0 0 2 0 0,0 0-2 0 0,0 0 12 0 0,0 0 16 0 0,0 0 16 0 0,0 0 16 0 0,0 0 15 0 0,0 0 7 0 0,0 0 9 0 0,-29-71 454 0 0,-89-113-543 0 0,150 177-7476 0 0,-28 8 4595 0 0,6-1-7250 0 0</inkml:trace>
  <inkml:trace contextRef="#ctx0" brushRef="#br0" timeOffset="-1651.701">370 726 2785 0 0,'0'0'1739'0'0,"0"0"-356"0"0,0 0-95 0 0,0 0 246 0 0,0 0 339 0 0,0 0 205 0 0,0 0-95 0 0,0 0-319 0 0,0 0-349 0 0,0 0-289 0 0,0 0-190 0 0,0-19-88 0 0,0-55-49 0 0,10 28 2715 0 0,-11 52-530 0 0,-3 13-2714 0 0,-106 234 510 0 0,-20 39-548 0 0,86-186-80 0 0,82-98-42 0 0,185-15 494 0 0,-8 3-264 0 0,-184 7-135 0 0,-30-2-98 0 0,-1 1-4 0 0,0-1 5 0 0,0-1 10 0 0,0 0 13 0 0,0 0-14 0 0,0 0 13 0 0,0 0 3 0 0,0 0-14 0 0,0 0 13 0 0,0 0-7 0 0,0-20-5251 0 0,5-7-9432 0 0,-3 23 5177 0 0</inkml:trace>
  <inkml:trace contextRef="#ctx0" brushRef="#br0" timeOffset="86409.291">1011 1061 0 0 0,'0'0'1236'0'0,"0"0"665"0"0,0 0 172 0 0,0 0-113 0 0,0 0-192 0 0,0 0-206 0 0,0 0-114 0 0,0 0-92 0 0,1-7-106 0 0,1-23-109 0 0,-1 23-114 0 0,-1 7-112 0 0,0 0-123 0 0,0 0-97 0 0,1 5 5784 0 0,1 14-6348 0 0,-2-10 138 0 0,9 230 558 0 0,-19-136-637 0 0,6-78-120 0 0,4-24-77 0 0,0-1 16 0 0,0 0 1 0 0,0 0-6 0 0,0 0-11 0 0,0 0 18 0 0,0 0 5 0 0,0 0 0 0 0,0 0 0 0 0,0 0-2 0 0,0 0-4 0 0,0 0-2 0 0,0 0 1 0 0,0 0 6 0 0,0 0 5 0 0,0 0 20 0 0,0 0 15 0 0,0 0-17 0 0,0 0 0 0 0,0 0-6 0 0,0 0-3 0 0,0 0 15 0 0,14-26 439 0 0,-4 14-472 0 0,1 0 1 0 0,0 1-1 0 0,1 0 1 0 0,0 1 0 0 0,0 1-1 0 0,1-1 1 0 0,0 2-1 0 0,1 0 1 0 0,0 1 0 0 0,2-1-12 0 0,-10 7 0 0 0,0-1 0 0 0,0 1 0 0 0,0 1 0 0 0,0-1 0 0 0,0 1 1 0 0,1 0-1 0 0,-1 0 0 0 0,0 1 0 0 0,0 0 0 0 0,0 0 0 0 0,0 0 0 0 0,0 1 1 0 0,0 0-1 0 0,4 2 0 0 0,17 4-45 0 0,-24-6 54 0 0,0 0 0 0 0,1 0 0 0 0,-1 0 0 0 0,0 0 0 0 0,0 1 0 0 0,0-1 0 0 0,0 1 0 0 0,-1 0 0 0 0,1 0 0 0 0,-1 0 0 0 0,0 0 0 0 0,1 0 0 0 0,-1 1 0 0 0,-1-1 0 0 0,1 1-1 0 0,0-1 1 0 0,-1 1 0 0 0,0-1 0 0 0,0 1 0 0 0,0 0 0 0 0,0 0 0 0 0,-1 0 0 0 0,1 0 0 0 0,-1-1 0 0 0,0 1 0 0 0,0 0 0 0 0,-1 0 0 0 0,1 0 0 0 0,-1 0 0 0 0,0 0 0 0 0,0-1 0 0 0,0 2-9 0 0,0 18 56 0 0,1-19-37 0 0,-1 0 0 0 0,1 0 0 0 0,-1 0 0 0 0,-1 0 0 0 0,1 0 0 0 0,0 0 0 0 0,-1 0 0 0 0,0 0 0 0 0,0-1 0 0 0,0 1 0 0 0,0 0 0 0 0,-1-1 1 0 0,1 0-1 0 0,-1 0 0 0 0,0 0 0 0 0,0 0 0 0 0,-1 1-19 0 0,-25 24 167 0 0,24-24-127 0 0,0 0 0 0 0,-1-1 0 0 0,0 0 0 0 0,1 0 0 0 0,-1 0 0 0 0,0-1 0 0 0,-1 0 0 0 0,1 0 0 0 0,0-1 1 0 0,-1 1-1 0 0,1-1 0 0 0,0-1 0 0 0,-1 1 0 0 0,-2-1-40 0 0,-50-11 180 0 0,7-19-44 0 0,36 0-117 0 0,15 24-31 0 0,1 0 0 0 0,0-1 0 0 0,0 1 0 0 0,0 0 0 0 0,1-1 0 0 0,-1 1 0 0 0,2 0 0 0 0,-1 0 0 0 0,1-1 0 0 0,0 1 0 0 0,0 0 0 0 0,0 1 0 0 0,3-5 12 0 0,14-25-3123 0 0,-3 4-5230 0 0,-12 26-4178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3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405 298 0 0 0,'0'0'2047'0'0,"0"0"518"0"0,0 0-22 0 0,0 0-379 0 0,0 0-418 0 0,0 0-298 0 0,0 0-155 0 0,0 0-57 0 0,0 0-56 0 0,0 0-110 0 0,0 0-247 0 0,-2 3-246 0 0,-65 101 1638 0 0,-47 130-106 0 0,81-167-1729 0 0,-2-1 0 0 0,-3-2 1 0 0,-3-2-1 0 0,-28 30-380 0 0,63-85 6 0 0,7-6 4 0 0,-1-1 0 0 0,0 0 0 0 0,1 0 0 0 0,-1 0 0 0 0,1 0 0 0 0,-1 1 0 0 0,0-1 0 0 0,1 0 0 0 0,-1 0 0 0 0,1 0 0 0 0,-1 1 0 0 0,0-1 0 0 0,1 0 0 0 0,-1 1 0 0 0,0-1 0 0 0,0 0 0 0 0,1 1 0 0 0,-1-1 0 0 0,0 1 0 0 0,0-1 0 0 0,1 0 0 0 0,-1 1 0 0 0,0-1 0 0 0,0 1 0 0 0,0-1 0 0 0,0 0 0 0 0,0 1 0 0 0,1-1 0 0 0,-1 1 0 0 0,0-1 0 0 0,0 1 0 0 0,0-1 0 0 0,0 1 0 0 0,0-1 0 0 0,-1 0 0 0 0,1 1 0 0 0,0-1 0 0 0,0 1 0 0 0,0-1 0 0 0,0 1 0 0 0,0-1 0 0 0,-1 0 0 0 0,1 1 0 0 0,0-1 0 0 0,0 1 0 0 0,-1-1 0 0 0,1 0 0 0 0,0 1 0 0 0,0-1 0 0 0,-1 0 0 0 0,1 1 0 0 0,0-1 0 0 0,-1 0-10 0 0,107-19 315 0 0,106 27-242 0 0,-52 17-47 0 0,-94-22-21 0 0,-66-3 17 0 0,1 1 1 0 0,-1-1-1 0 0,0 0 1 0 0,1 0-1 0 0,-1 0 0 0 0,1 0 1 0 0,-1 0-1 0 0,1-1 0 0 0,-1 1 1 0 0,0 0-1 0 0,1 0 0 0 0,-1 0 1 0 0,1 0-1 0 0,-1 0 0 0 0,0 0 1 0 0,1-1-1 0 0,-1 1 1 0 0,1 0-1 0 0,-1 0 0 0 0,0-1 1 0 0,1 1-1 0 0,-1 0 0 0 0,0-1 1 0 0,0 1-1 0 0,1 0 0 0 0,-1-1 1 0 0,0 1-1 0 0,0 0 1 0 0,1-1-1 0 0,-1 1 0 0 0,0-1 1 0 0,0 1-1 0 0,0 0 0 0 0,0-1 1 0 0,1 1-1 0 0,-1-1 0 0 0,0 1 1 0 0,0 0-1 0 0,0-1 0 0 0,0 1 1 0 0,0-1-1 0 0,0 1 1 0 0,0-1-1 0 0,0 1 0 0 0,0 0 1 0 0,-1-1-1 0 0,1 1 0 0 0,0-1 1 0 0,0 1-1 0 0,0-1 0 0 0,0 1 1 0 0,-1 0-1 0 0,1-1 0 0 0,0 1 1 0 0,0 0-1 0 0,-1-1 1 0 0,1 1-1 0 0,0 0 0 0 0,0-1 1 0 0,-1 1-1 0 0,1 0 0 0 0,0 0 1 0 0,-1-1-1 0 0,1 1-22 0 0,-72-166 117 0 0,65 150-116 0 0,-10-17 5 0 0,2 0 0 0 0,1-1 0 0 0,1 0 0 0 0,2-1 0 0 0,2 0 0 0 0,1-1 0 0 0,2 0-1 0 0,-2-33-5 0 0,9 50 8 0 0,-13-63 70 0 0,-8 63 10 0 0,20 16-1568 0 0,17 32-732 0 0,1-12-5716 0 0,-13-13 2810 0 0,1 0-5406 0 0</inkml:trace>
  <inkml:trace contextRef="#ctx0" brushRef="#br0" timeOffset="991.482">780 327 0 0 0,'0'0'384'0'0,"0"0"1235"0"0,0 0 542 0 0,0 0 207 0 0,0 0-50 0 0,0 0-235 0 0,0 0-345 0 0,0 0-350 0 0,0 0-277 0 0,0 0-160 0 0,0 0-79 0 0,0 0-53 0 0,4-4-16 0 0,9-10-31 0 0,-10 10-55 0 0,-3 27 2087 0 0,-18 69-1189 0 0,17-62-1376 0 0,-1 48 223 0 0,-4-1-1 0 0,-3 0 1 0 0,-3 0-1 0 0,-18 58-461 0 0,11-72 132 0 0,19-60-96 0 0,0-3-22 0 0,0 1-30 0 0,0 1 17 0 0,0-1-13 0 0,0-1 20 0 0,0 0 21 0 0,0 0-13 0 0,0 0 3 0 0,0 0-7 0 0,0 0 1 0 0,0 0 1 0 0,0 0 11 0 0,0 0-4 0 0,0 0 6 0 0,1 0-16 0 0,0 0-29 0 0,-1 0 16 0 0,0 0-12 0 0,233-1 1227 0 0,-62-16-764 0 0,-170 17-429 0 0,-1 0 3 0 0,0 0-6 0 0,0 0-2 0 0,0 0-2 0 0,0 0 14 0 0,0 0-2 0 0,0 0-1 0 0,0 0-3 0 0,0 0-7 0 0,0 0 6 0 0,0 0 1 0 0,0 0 10 0 0,0 0-16 0 0,0 0-2 0 0,0 0-2 0 0,0 0 3 0 0,0 0 4 0 0,0 0 2 0 0,0 0-7 0 0,0 0 7 0 0,0 0-4 0 0,0 0-5 0 0,0 0-1 0 0,0 0-7 0 0,0 0 18 0 0,0 0-7 0 0,0 0-4 0 0,0 0-10 0 0,0 0 12 0 0,0 0 3 0 0,0 0-8 0 0,0 0-13 0 0,0 0 1 0 0,0 0 8 0 0,-25 3-3355 0 0,23-2 2867 0 0,-13 6-2427 0 0,5-1-3792 0 0,5-5-5158 0 0</inkml:trace>
  <inkml:trace contextRef="#ctx0" brushRef="#br0" timeOffset="103141.683">1412 879 0 0 0,'0'0'903'0'0,"0"0"841"0"0,0 0 266 0 0,0 0 17 0 0,0 0 12 0 0,0 0-4 0 0,1-6-70 0 0,0-3-1219 0 0,2-4 9 0 0,-3-2 4157 0 0,0 14-3637 0 0,0 1-107 0 0,0 0-111 0 0,0 0-145 0 0,0 0-149 0 0,0 0-131 0 0,0 0-98 0 0,0 0-83 0 0,0 0-47 0 0,0 0-53 0 0,0 23 1160 0 0,0 133-784 0 0,0 67 65 0 0,-13-304-4886 0 0,13 68 2602 0 0,0-3-1476 0 0,1 4-2156 0 0,0 1-5310 0 0</inkml:trace>
  <inkml:trace contextRef="#ctx0" brushRef="#br0" timeOffset="103869.999">1353 839 5329 0 0,'0'0'2346'0'0,"0"0"-159"0"0,0 0-46 0 0,0 0 10 0 0,0 0-126 0 0,0 0-347 0 0,0 0-426 0 0,0 0-355 0 0,0 0-197 0 0,0 0-75 0 0,0 0-19 0 0,0 0-24 0 0,0 0-33 0 0,0 0-59 0 0,0 0-68 0 0,0 0-34 0 0,0 0-56 0 0,0 0-23 0 0,11 7 2072 0 0,272-21-746 0 0,-280 14-1633 0 0,0 0 0 0 0,1 0 0 0 0,-1 0 0 0 0,0 0 0 0 0,0 1 0 0 0,0 0 0 0 0,0-1 0 0 0,0 1 0 0 0,1 0 0 0 0,-1 0 0 0 0,-1 1 0 0 0,1-1 0 0 0,0 1 0 0 0,0-1 0 0 0,0 1 0 0 0,-1 0 1 0 0,1 0-1 0 0,-1 0 0 0 0,0 0 0 0 0,1 1 0 0 0,-1-1 0 0 0,0 1 0 0 0,0-1 0 0 0,-1 1 0 0 0,1 0 0 0 0,0-1 0 0 0,-1 1 0 0 0,0 0 0 0 0,0 0 0 0 0,0 0 0 0 0,0 0 0 0 0,0 0 0 0 0,0 1 0 0 0,-1 1-2 0 0,-2 2 22 0 0,-1 0 0 0 0,0-1-1 0 0,-1 0 1 0 0,1 0 0 0 0,-1 0 0 0 0,0 0-1 0 0,-1-1 1 0 0,0 1 0 0 0,0-1 0 0 0,0 0-1 0 0,0-1 1 0 0,-1 1 0 0 0,1-1 0 0 0,-1 0-1 0 0,0 0 1 0 0,-1-1 0 0 0,1 0 0 0 0,-3 1-22 0 0,-7 6 24 0 0,-83 42 122 0 0,99-52-150 0 0,0 0 1 0 0,0 1 0 0 0,0-1-1 0 0,1 0 1 0 0,-1 0 0 0 0,0 0-1 0 0,0 0 1 0 0,0 1 0 0 0,1-1-1 0 0,-1 0 1 0 0,0 0 0 0 0,0 1 0 0 0,0-1-1 0 0,0 0 1 0 0,0 0 0 0 0,0 1-1 0 0,0-1 1 0 0,1 0 0 0 0,-1 0-1 0 0,0 1 1 0 0,0-1 0 0 0,0 0-1 0 0,0 0 1 0 0,0 1 0 0 0,0-1-1 0 0,0 0 1 0 0,0 1 0 0 0,0-1-1 0 0,0 0 1 0 0,-1 0 0 0 0,1 1-1 0 0,0-1 1 0 0,0 0 0 0 0,0 0 0 0 0,0 1-1 0 0,0-1 1 0 0,0 0 0 0 0,-1 0-1 0 0,1 1 1 0 0,0-1 0 0 0,0 0-1 0 0,0 0 1 0 0,0 0 0 0 0,-1 0-1 0 0,1 1 1 0 0,0-1 0 0 0,0 0-1 0 0,-1 0 1 0 0,1 0 3 0 0,14 4-8 0 0,130 50 85 0 0,-105-37-84 0 0,48 33 1 0 0,-86-47 12 0 0,0-1 1 0 0,0 0-1 0 0,0 0 1 0 0,0 1-1 0 0,0-1 1 0 0,-1 1-1 0 0,1-1 0 0 0,-1 0 1 0 0,0 1-1 0 0,0-1 1 0 0,0 1-1 0 0,0-1 1 0 0,0 1-1 0 0,0-1 0 0 0,-1 1 1 0 0,1-1-1 0 0,-1 1 1 0 0,1-1-1 0 0,-1 0 0 0 0,0 1 1 0 0,0-1-1 0 0,0 0 1 0 0,-1 0-1 0 0,1 0 1 0 0,0 0-1 0 0,-1 0 0 0 0,1 0 1 0 0,-1 0-1 0 0,0 0 1 0 0,0 0-1 0 0,1-1 1 0 0,-1 1-1 0 0,0-1 0 0 0,-1 1 1 0 0,1-1-1 0 0,0 0 1 0 0,0 0-1 0 0,0 0 1 0 0,-1 0-1 0 0,1 0 0 0 0,0 0 1 0 0,-1-1-1 0 0,1 1 1 0 0,-2-1-7 0 0,-24 10 56 0 0,0-1 0 0 0,-1-1 0 0 0,0-1 0 0 0,-1-2 0 0 0,1-1 0 0 0,-1-1 0 0 0,0-2 0 0 0,0-1 0 0 0,-26-3-56 0 0,51 3-21 0 0,0-1 0 0 0,0 1 0 0 0,1-1 0 0 0,-1 1 0 0 0,0-1 0 0 0,0-1 0 0 0,1 1 0 0 0,-1-1 0 0 0,1 1 0 0 0,-1-1 0 0 0,1-1 0 0 0,0 1 0 0 0,0-1 0 0 0,-1 1 0 0 0,2-1 0 0 0,-1 0 0 0 0,0-1 0 0 0,1 1 0 0 0,-1-1 0 0 0,1 1 0 0 0,0-1 0 0 0,-2-3 21 0 0,3-22-2143 0 0,5 12-4914 0 0,3 12-5495 0 0</inkml:trace>
  <inkml:trace contextRef="#ctx0" brushRef="#br0" timeOffset="104988.771">615 180 0 0 0,'0'0'1142'0'0,"0"0"507"0"0,0 0 430 0 0,0 0 189 0 0,0 0-133 0 0,0 0-266 0 0,0 0-358 0 0,0 0-253 0 0,0 0-66 0 0,0 0-21 0 0,0 0-16 0 0,0 0-43 0 0,-15-1-73 0 0,-44-4-60 0 0,44 3-71 0 0,15 2-69 0 0,0 0-108 0 0,0 0-126 0 0,0 0-79 0 0,0 0-71 0 0,0 0-47 0 0,0 0-43 0 0,0 0-48 0 0,0 0-34 0 0,24-3 1856 0 0,-2-4-2020 0 0,0 1-1 0 0,0 1 0 0 0,0 1 0 0 0,1 1 1 0 0,-1 1-1 0 0,1 1 0 0 0,0 0 0 0 0,-1 2 1 0 0,5 2-119 0 0,186 43 180 0 0,-137-30 4 0 0,-76-16-144 0 0,0 0 18 0 0,0 0 12 0 0,0 0 23 0 0,0 0 18 0 0,0 0 13 0 0,0 0 21 0 0,0 0 3 0 0,0 0 8 0 0,0 0 4 0 0,0 0 22 0 0,-10-12 311 0 0,3 2-474 0 0,0 0 1 0 0,-1 0-1 0 0,0 1 1 0 0,0 0-1 0 0,-1 1 0 0 0,-1 0 1 0 0,1 0-1 0 0,-1 1 1 0 0,-6-3-20 0 0,-3-4 34 0 0,-119-69-71 0 0,210 75-5304 0 0,-47 11 2006 0 0,-5 0-3788 0 0,-5-2-5449 0 0</inkml:trace>
  <inkml:trace contextRef="#ctx0" brushRef="#br0" timeOffset="105578.1">1988 647 5185 0 0,'0'0'3452'0'0,"0"0"-743"0"0,0 0-405 0 0,0 0-265 0 0,0 0-304 0 0,0 0-339 0 0,0 0-296 0 0,0 0-246 0 0,0 0-153 0 0,0 0-101 0 0,0 0-55 0 0,0 0-17 0 0,57 4 3890 0 0,114 0-2347 0 0,123-1-857 0 0,-293-3-1197 0 0,-1 0-5 0 0,0 0 1 0 0,0 0-7 0 0,-5-7-3294 0 0,-10 7-6208 0 0,13 0-2570 0 0</inkml:trace>
  <inkml:trace contextRef="#ctx0" brushRef="#br0" timeOffset="105836.684">2052 909 11314 0 0,'0'0'3236'0'0,"0"0"-1189"0"0,0 0-604 0 0,0 0-132 0 0,0 0-47 0 0,0 0-97 0 0,0 0-192 0 0,0 0-143 0 0,0 0-56 0 0,0 0 3 0 0,0 0 21 0 0,0 0-98 0 0,0 0-134 0 0,24 3-107 0 0,75 9-101 0 0,69-20 483 0 0,-85 1-1130 0 0,-54 3-795 0 0,-12 0-5775 0 0,-13 1-5649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23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330 475 0 0 0,'0'0'1272'0'0,"0"0"169"0"0,0 0-64 0 0,0 0-85 0 0,0 0-23 0 0,0 0 6 0 0,5-21 22 0 0,14-67 21 0 0,-9 10 7980 0 0,-12 105-1628 0 0,-11 93-7364 0 0,-68 225 254 0 0,54-193-262 0 0,29-150-265 0 0,0 1 0 0 0,1-1 0 0 0,-1 0 0 0 0,0 0 0 0 0,1 1 0 0 0,-1-2 0 0 0,1 1 0 0 0,0 0 0 0 0,-1 0 0 0 0,1-1 0 0 0,0 1 0 0 0,0-1 0 0 0,0 0 0 0 0,0 0 0 0 0,0 0 0 0 0,1-1 0 0 0,-1 1 0 0 0,0-1 0 0 0,0 1 0 0 0,0-1 0 0 0,1 0 0 0 0,-1 0 0 0 0,2-1-33 0 0,251-9 1324 0 0,-221 9-1112 0 0,-35 1-196 0 0,0 0 7 0 0,0 0 1 0 0,0 0-8 0 0,0 0-23 0 0,0 0 27 0 0,0 0-1 0 0,-12-1 23 0 0,6-2-5176 0 0,6 1 3599 0 0,0 1-5200 0 0,0 1-5461 0 0</inkml:trace>
  <inkml:trace contextRef="#ctx0" brushRef="#br0" timeOffset="504.034">764 887 9378 0 0,'0'0'2203'0'0,"0"0"-737"0"0,0 0-185 0 0,0 0 194 0 0,0 0 136 0 0,0 0-57 0 0,0 0-303 0 0,0 0-321 0 0,0 0-197 0 0,0 0-69 0 0,0 0 16 0 0,0 0 26 0 0,0 0-23 0 0,13 7 2432 0 0,-88 48-1008 0 0,72-50-2094 0 0,1-1 0 0 0,-1 1-1 0 0,1 0 1 0 0,0 0 0 0 0,0 0 0 0 0,1 0 0 0 0,0 0 0 0 0,-1 0-1 0 0,2 0 1 0 0,-1 0 0 0 0,0 1 0 0 0,1-1 0 0 0,0 0-1 0 0,1 0 1 0 0,-1 1 0 0 0,1-1 0 0 0,0 0 0 0 0,1 4-13 0 0,0-5 35 0 0,1 0 0 0 0,0-1 0 0 0,0 0 0 0 0,0 0-1 0 0,0 0 1 0 0,0 0 0 0 0,1 0 0 0 0,-1 0 0 0 0,1-1 0 0 0,0 0 0 0 0,0 0 0 0 0,0 0 0 0 0,0 0 0 0 0,0 0 0 0 0,0-1 0 0 0,0 0 0 0 0,0 0 0 0 0,1 0 0 0 0,-1 0 0 0 0,0-1 0 0 0,1 0 0 0 0,-1 0 0 0 0,0 0-1 0 0,1 0 1 0 0,-1-1 0 0 0,1 1 0 0 0,-1-1 0 0 0,4-1-35 0 0,13 1 134 0 0,16-6 21 0 0,-33-12-3143 0 0,-4 12-4198 0 0,2 3-5189 0 0</inkml:trace>
  <inkml:trace contextRef="#ctx0" brushRef="#br0" timeOffset="22612.957">37 188 0 0 0,'0'0'671'0'0,"0"0"769"0"0,0 0 235 0 0,0 0 70 0 0,0 0-18 0 0,-4-3-56 0 0,-5-4-1088 0 0,-15-16 8373 0 0,28 23-2813 0 0,4-1-3342 0 0,41-6-2683 0 0,297 11 727 0 0,-163-8-478 0 0,-117 19-264 0 0,-13-11 296 0 0,-70-4 778 0 0,-75-55-1009 0 0,13-5-105 0 0,11 23 54 0 0,57 27-65 0 0,11 10-33 0 0,0 0 4 0 0,0 0 1 0 0,0 0-2 0 0,0 0-6 0 0,0 0-6 0 0,0 0-5 0 0,0 0-10 0 0,0 0-3 0 0,0 0 2 0 0,0 0 18 0 0,0 0 19 0 0,0 0-39 0 0,0 0-13 0 0,0 0 22 0 0,0 0-20 0 0,0 0-17 0 0,0 0-24 0 0,0 0-18 0 0,0 0-42 0 0,19-3-4305 0 0,-9 7 762 0 0,-1 2-4522 0 0,-3-2-4717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4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6 529 0 0 0,'0'0'203'0'0,"0"-5"792"0"0,1-1-421 0 0,0-4 22 0 0,-1-2 3083 0 0,-7-3 10001 0 0,7 15-13125 0 0,0 0-59 0 0,0 0-99 0 0,0 0-79 0 0,0 0-49 0 0,0 0-20 0 0,0 0-7 0 0,0 0 4 0 0,0 0 31 0 0,0 0 23 0 0,0 0 28 0 0,0 0 5 0 0,0 0 22 0 0,25 3 2324 0 0,39 2-1854 0 0,0-3 0 0 0,1-2 0 0 0,-1-3 0 0 0,3-3-825 0 0,-15 2 306 0 0,74 3 56 0 0,-134 8-1008 0 0,5-10-244 0 0,-2 3-5283 0 0,4 0 2012 0 0,-1 0-8267 0 0</inkml:trace>
  <inkml:trace contextRef="#ctx0" brushRef="#br0" timeOffset="1502.014">890 146 0 0 0,'0'0'2286'0'0,"0"0"406"0"0,0 0 86 0 0,0 0-137 0 0,0 0-303 0 0,0 0-393 0 0,0 0-392 0 0,0 0-338 0 0,0 0-224 0 0,0 0-142 0 0,0 0-126 0 0,2-4-139 0 0,-2 4-478 0 0,0 0 0 0 0,0 0 0 0 0,1 1 0 0 0,-1-1-1 0 0,0 0 1 0 0,0 0 0 0 0,1 0 0 0 0,-1 0 0 0 0,0 0 0 0 0,1 0 0 0 0,-1 0 0 0 0,0 0-1 0 0,1 0 1 0 0,-1 0 0 0 0,0 0 0 0 0,0 0 0 0 0,1 0 0 0 0,-1 0-106 0 0,-23 127 4356 0 0,20-96-3989 0 0,-64 240 499 0 0,64-262-862 0 0,-7 25 7 0 0,2 0 0 0 0,1 1 0 0 0,2 0 0 0 0,1 0 0 0 0,2 11-11 0 0,2-45-7 0 0,0-1 3 0 0,0 0 19 0 0,0 0 17 0 0,0 0 10 0 0,0 0-7 0 0,0 0 0 0 0,0 0 6 0 0,0 0-10 0 0,0 0 2 0 0,0 0-14 0 0,0 0-13 0 0,0 0-6 0 0,0 0 18 0 0,0 0-1 0 0,0 0-1 0 0,0 0-1 0 0,0 0-5 0 0,0 0 4 0 0,0 0-5 0 0,0 0-1 0 0,0 0 1 0 0,0 0 5 0 0,0 0-8 0 0,1 40 1124 0 0,0-39-1112 0 0,-1 0 0 0 0,0 0 0 0 0,1 0 1 0 0,-1 0-1 0 0,1 0 0 0 0,-1 0 0 0 0,1 0 0 0 0,-1 0 0 0 0,1 0 1 0 0,-1 0-1 0 0,1-1 0 0 0,0 1 0 0 0,0 0 0 0 0,-1-1 0 0 0,1 1 1 0 0,0 0-1 0 0,0-1 0 0 0,0 1 0 0 0,0-1 0 0 0,0 1 0 0 0,-1-1 0 0 0,1 1 1 0 0,0-1-1 0 0,0 0 0 0 0,0 0 0 0 0,0 1 0 0 0,0-1 0 0 0,0 0 1 0 0,1 0-1 0 0,-1 0 0 0 0,0 0 0 0 0,0 0 0 0 0,0 0 0 0 0,0 0 0 0 0,0-1 1 0 0,0 1-1 0 0,0 0 0 0 0,0 0 0 0 0,0-1 0 0 0,0 1 0 0 0,-1-1 1 0 0,1 1-1 0 0,0-1 0 0 0,0 1-18 0 0,149-15 619 0 0,13 15-518 0 0,-98-7 95 0 0,-50 7-195 0 0,-19 0-255 0 0,-8-3-1775 0 0,4 0-976 0 0,-2 2-3987 0 0,6 1-5248 0 0</inkml:trace>
  <inkml:trace contextRef="#ctx0" brushRef="#br0" timeOffset="2141.153">1462 643 2385 0 0,'0'0'3467'0'0,"0"0"-638"0"0,0 0-325 0 0,0 0-115 0 0,0 0-237 0 0,0 0-425 0 0,0 0-457 0 0,0 0-369 0 0,0 0-186 0 0,0 0-71 0 0,0 0-34 0 0,0 0-33 0 0,0 0-57 0 0,8 0 888 0 0,-25 59 206 0 0,-12 58-874 0 0,22-73-616 0 0,6-43-116 0 0,7-1 156 0 0,17-10 36 0 0,-11 5-185 0 0,-1-1-1 0 0,1 2 1 0 0,-1-1 0 0 0,1 2 0 0 0,0-1 0 0 0,1 2 0 0 0,-1-1-1 0 0,0 2 1 0 0,1 0 0 0 0,-1 0 0 0 0,1 1 0 0 0,2 1-15 0 0,-12 1-4 0 0,0 0 0 0 0,0 0 0 0 0,0 0 1 0 0,0 0-1 0 0,0 1 0 0 0,0-1 0 0 0,-1 1 1 0 0,1 0-1 0 0,-1 0 0 0 0,0 0 0 0 0,0 0 0 0 0,0 0 1 0 0,0 0-1 0 0,0 1 0 0 0,-1-1 0 0 0,1 1 0 0 0,-1-1 1 0 0,0 1-1 0 0,0-1 0 0 0,-1 1 0 0 0,1 0 1 0 0,-1-1-1 0 0,1 1 0 0 0,-1 0 0 0 0,0-1 0 0 0,-1 1 1 0 0,1 0-1 0 0,-1-1 0 0 0,1 1 0 0 0,-1 0 0 0 0,-1 1 4 0 0,1-1 12 0 0,-1-1-1 0 0,0 1 0 0 0,1-1 0 0 0,-1 0 1 0 0,-1 1-1 0 0,1-1 0 0 0,0 0 0 0 0,-1 0 0 0 0,1-1 1 0 0,-1 1-1 0 0,0 0 0 0 0,0-1 0 0 0,0 0 1 0 0,0 0-1 0 0,0 0 0 0 0,-1 0 0 0 0,1 0 0 0 0,-1 0 1 0 0,1-1-1 0 0,-1 0 0 0 0,0 0 0 0 0,1 0 1 0 0,-1 0-1 0 0,0 0 0 0 0,0-1 0 0 0,0 0 0 0 0,1 0 1 0 0,-1 0-1 0 0,0 0 0 0 0,0 0 0 0 0,0-1 0 0 0,0 0 1 0 0,1 0-1 0 0,-1 0 0 0 0,0 0 0 0 0,1 0 1 0 0,-1-1-1 0 0,1 1 0 0 0,-1-1 0 0 0,1 0 0 0 0,0 0 1 0 0,0-1-1 0 0,0 1 0 0 0,0-1 0 0 0,0 1 1 0 0,-1-3-12 0 0,-77-74-1569 0 0,71 58-3438 0 0,4-2-4498 0 0,6 18-1939 0 0</inkml:trace>
  <inkml:trace contextRef="#ctx0" brushRef="#br0" timeOffset="3717.421">492 105 0 0 0,'0'0'1826'0'0,"0"0"593"0"0,0 0 140 0 0,0 0-232 0 0,0 0-226 0 0,0 0-278 0 0,0 0-259 0 0,0 0-201 0 0,0 0-172 0 0,0 0-140 0 0,0 0-120 0 0,-9-4 1819 0 0,196 4 3284 0 0,248 0-4661 0 0,-173 11-1008 0 0,-175 0-312 0 0,-75-4 6 0 0,-12-6-34 0 0,0-1-21 0 0,0 0 8 0 0,0 0-1 0 0,0 0-14 0 0,0 0 29 0 0,0 0 11 0 0,0 0-1 0 0,0 0 5 0 0,0 0-9 0 0,0 0 11 0 0,0 0 5 0 0,0 0 17 0 0,0 0-25 0 0,-13-2 44 0 0,-1-1 0 0 0,1 0 0 0 0,0-1 0 0 0,1-1 0 0 0,-1 0 0 0 0,1 0 0 0 0,0-2 0 0 0,0 1 0 0 0,-11-9-84 0 0,3 4 59 0 0,-53-43 83 0 0,67 44-588 0 0,6 10-4643 0 0,0 0-4996 0 0,0 1-2521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4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1 117,'2'27,"1"-1,2 0,0-1,2 1,1-1,1 0,12 22,-20-39,1-1,0 1,1-1,0 0,0 0,0 0,1-1,0 1,0-1,1 0,0 0,0 0,0-1,1 0,0 0,0 0,0-1,0 0,1 0,0 0,0-1,0 0,0 0,0-1,0 0,1 0,-1-1,1 0,-1 0,1-1,0 0,-1 0,5-1,1-5,0 0,-1-1,0 0,0-1,-1 0,0-1,0 0,-1-1,-1 0,1-1,-1 0,-1 0,0-1,-1 0,0 0,-1 0,0-1,-1 0,-1-1,2-5,-4 11,3-3,0-1,-1 0,0 0,-1 0,0 0,-1 0,-1 0,0-1,0 1,-1-1,-1 1,0 0,-1-1,0 1,-1 0,0 0,-1 0,0 0,-2-2,-12 1,13 18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3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4105 0 0,'0'0'3711'0'0,"0"0"-1303"0"0,0 0-512 0 0,0 0-36 0 0,0 0-45 0 0,0 0-138 0 0,0 0-222 0 0,0 0-290 0 0,0 0-245 0 0,0 0-205 0 0,0 0-204 0 0,0 0-140 0 0,0-4-66 0 0,1-4 166 0 0,4 24 374 0 0,3 13-67 0 0,112 174 1820 0 0,-87-137-2316 0 0,-2 2 0 0 0,-4 2 0 0 0,-2 0 1 0 0,-4 2-1 0 0,6 44-282 0 0,19 106 237 0 0,-46-222-214 0 0,0-1 0 0 0,1 1 0 0 0,-1 0 0 0 0,0-1 0 0 0,0 1 0 0 0,1 0 0 0 0,-1 0 0 0 0,0-1 0 0 0,1 1 0 0 0,-1 0 0 0 0,0 0 0 0 0,1 0-1 0 0,-1 0 1 0 0,0-1 0 0 0,1 1 0 0 0,-1 0 0 0 0,0 0 0 0 0,1 0 0 0 0,-1 0 0 0 0,1 0 0 0 0,-1 0 0 0 0,0 0 0 0 0,1 0 0 0 0,-1 0 0 0 0,0 0 0 0 0,1 0 0 0 0,-1 0 0 0 0,1 0 0 0 0,-1 0-1 0 0,0 0 1 0 0,1 0 0 0 0,-1 1 0 0 0,0-1 0 0 0,1 0 0 0 0,-1 0 0 0 0,0 0 0 0 0,1 1 0 0 0,-1-1 0 0 0,0 0 0 0 0,1 0 0 0 0,-1 1 0 0 0,0-1 0 0 0,0 0 0 0 0,1 1 0 0 0,-1-1 0 0 0,0 0-1 0 0,0 1-22 0 0,4-10-36 0 0,51-114 178 0 0,-6-1 1 0 0,-1-19-143 0 0,3-5-16 0 0,69-233-73 0 0,-87 260-1345 0 0,-28 177-873 0 0,3-19-7212 0 0,-4-25-2992 0 0</inkml:trace>
  <inkml:trace contextRef="#ctx0" brushRef="#br0" timeOffset="39399.363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39893.519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243 177 792 0 0,'0'0'1375'0'0,"0"0"-9"0"0,0 0 143 0 0,0 0 229 0 0,0 0 180 0 0,0 0-7 0 0,0 0-195 0 0,0 0-205 0 0,0 0-252 0 0,0 0-211 0 0,0 0-135 0 0,-1-7-109 0 0,-5-29 604 0 0,6 35-797 0 0,0 1-75 0 0,0 0-76 0 0,0 0-60 0 0,0 0-60 0 0,-4 18 970 0 0,-14 186-22 0 0,-13 63-726 0 0,28-79-381 0 0,4-180-179 0 0,1 1 1 0 0,0-1-1 0 0,1 0 1 0 0,0 0-1 0 0,0 0 1 0 0,1 0-1 0 0,0 0 0 0 0,1-1 1 0 0,-1 1-1 0 0,1-1 1 0 0,6 5-3 0 0,-9-10 10 0 0,0 1 1 0 0,0-1 0 0 0,0-1 0 0 0,1 1 0 0 0,-1 0 0 0 0,1-1-1 0 0,0 1 1 0 0,-1-1 0 0 0,1 0 0 0 0,0 0 0 0 0,0 0 0 0 0,0 0-1 0 0,0 0 1 0 0,0-1 0 0 0,0 1 0 0 0,0-1 0 0 0,0 0-1 0 0,0 0 1 0 0,0 0 0 0 0,0 0 0 0 0,0 0 0 0 0,0-1 0 0 0,0 1-1 0 0,0-1 1 0 0,0 0 0 0 0,-1 0 0 0 0,1 0 0 0 0,0 0 0 0 0,0-1-1 0 0,0 1-10 0 0,79-51 392 0 0,-79 50-389 0 0,22-20 83 0 0,0-1 1 0 0,-2-1 0 0 0,-1-1 0 0 0,0-1 0 0 0,-2-1 0 0 0,7-13-87 0 0,-6 3 56 0 0,-1-1 0 0 0,-2-1 0 0 0,-1-1 0 0 0,8-34-56 0 0,6-105 128 0 0,-18-94 260 0 0,-13 272-373 0 0,0 1 6 0 0,-5 16-104 0 0,-4 246 566 0 0,23-14-61 0 0,-2-183-323 0 0,42 140 188 0 0,-26-121-123 0 0,-25-81 320 0 0,-1-5-2909 0 0,-1 0-2617 0 0,-1-1-3726 0 0,0 0-2916 0 0</inkml:trace>
  <inkml:trace contextRef="#ctx0" brushRef="#br0" timeOffset="842.65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1568.72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2080.48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983.892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5798.67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6558.65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899.84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7559.71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1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39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4761 0 0,'0'0'4100'0'0,"0"0"-1396"0"0,0 0-725 0 0,0 0-226 0 0,0 0-168 0 0,0 0-202 0 0,0 0-257 0 0,0 0-297 0 0,0 0-238 0 0,0 0-165 0 0,0 0-129 0 0,0 0-46 0 0,5 30 1629 0 0,8 87 310 0 0,-9 166-1363 0 0,22-136-769 0 0,-25-143-50 0 0,1 0-1 0 0,-1 0 0 0 0,1 0 0 0 0,0 0 1 0 0,0-1-1 0 0,1 1 0 0 0,-1 0 0 0 0,1-1 1 0 0,0 1-1 0 0,0-1 0 0 0,0 0 0 0 0,0 0 1 0 0,0 0-1 0 0,1-1 0 0 0,-1 1 0 0 0,1-1 1 0 0,0 0-1 0 0,0 0 0 0 0,0 0 0 0 0,0 0 1 0 0,0-1-1 0 0,0 1 0 0 0,0-1 0 0 0,0 0 0 0 0,1-1 1 0 0,-1 1-1 0 0,0-1 0 0 0,1 1 0 0 0,-1-1 1 0 0,1-1-1 0 0,-1 1 0 0 0,0-1 0 0 0,1 1 1 0 0,-1-1-1 0 0,0 0 0 0 0,0-1 0 0 0,0 1 1 0 0,0-1-1 0 0,0 0 0 0 0,0 0 0 0 0,0 0 1 0 0,0 0-1 0 0,-1-1 0 0 0,2 0-7 0 0,18-15 63 0 0,0-1 0 0 0,-1-1 0 0 0,-2-1 1 0 0,0 0-1 0 0,-1-2 0 0 0,-1 0 0 0 0,-1-1 0 0 0,-1-1 0 0 0,8-18-63 0 0,1-3 21 0 0,-3 0 1 0 0,-1-2-1 0 0,-3-1 0 0 0,-2 0 0 0 0,-2-2 0 0 0,-2 1 0 0 0,-2-3-21 0 0,-4-32 138 0 0,-6 84-92 0 0,0 1 8 0 0,0 0-9 0 0,-22 35-70 0 0,12-5 76 0 0,1 0 1 0 0,2 0-1 0 0,2 1 1 0 0,0 0-1 0 0,2 0 1 0 0,1 0-1 0 0,2 0 1 0 0,1 0-1 0 0,1 0 1 0 0,2 0-1 0 0,2 5-51 0 0,-6-35 2 0 0,47 296 586 0 0,-42-261-583 0 0,-5-35-21 0 0,0-1-9 0 0,20-34-4123 0 0,-17 30 3201 0 0,1-4-2046 0 0,-2 3-2165 0 0,0-3-6948 0 0</inkml:trace>
  <inkml:trace contextRef="#ctx0" brushRef="#br0" timeOffset="324.58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1061.11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508.774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0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0 765 2529 0 0,'0'0'1796'0'0,"0"0"-1192"0"0,0 0-171 0 0,0 0 514 0 0,0 0 619 0 0,0 0 354 0 0,0 0 61 0 0,0 0-199 0 0,0 0-359 0 0,0 0-287 0 0,0 0-175 0 0,22 16-52 0 0,69 45-7 0 0,-39-44 549 0 0,-42-18-1007 0 0,3-2-167 0 0,-1 0 0 0 0,-1-1 0 0 0,1 0 0 0 0,0-1 0 0 0,-1 0 1 0 0,0-1-1 0 0,0 0 0 0 0,-1-1 0 0 0,1 0 0 0 0,-1 0 0 0 0,-1-1 0 0 0,0-1 0 0 0,0 1 0 0 0,0-1 0 0 0,0-3-277 0 0,-4 8 64 0 0,50-56 443 0 0,-2-3 0 0 0,-3-1 0 0 0,0-6-507 0 0,-4 6 143 0 0,194-284 469 0 0,-235 341-596 0 0,0-1-1 0 0,0 1 0 0 0,0 1 0 0 0,1-1 0 0 0,1 1 0 0 0,-1 0 0 0 0,1 0 0 0 0,-1 1 0 0 0,2 0 0 0 0,-1 0 0 0 0,1 1 0 0 0,-1 0 1 0 0,5-2-16 0 0,-11 7 4 0 0,1-1 0 0 0,-1 0 1 0 0,0 1-1 0 0,1 0 1 0 0,-1-1-1 0 0,0 1 1 0 0,1 0-1 0 0,-1-1 1 0 0,0 1-1 0 0,0 0 1 0 0,0 0-1 0 0,0 0 0 0 0,0 0 1 0 0,0 0-1 0 0,0 0 1 0 0,0 1-1 0 0,0-1 1 0 0,0 0-1 0 0,0 0 1 0 0,-1 1-1 0 0,1-1 1 0 0,-1 0-1 0 0,1 1 0 0 0,-1-1 1 0 0,1 0-1 0 0,-1 1 1 0 0,0-1-1 0 0,0 1 1 0 0,1-1-1 0 0,-1 1-4 0 0,1 3 20 0 0,9 35 36 0 0,-2 0 0 0 0,-2 1 0 0 0,-2 0-1 0 0,-1 1 1 0 0,-3-1 0 0 0,-2 28-56 0 0,1 5 25 0 0,2-10-8 0 0,1-40-13 0 0,-1 0 0 0 0,-1-1 0 0 0,-1 1 0 0 0,-1 0 0 0 0,-1-1 0 0 0,-1 1 0 0 0,-1-1 0 0 0,-5 11-4 0 0,4-22-7 0 0,0-1-1 0 0,-1 0 0 0 0,0-1 1 0 0,0 0-1 0 0,-1 0 0 0 0,-1 0 1 0 0,0-1-1 0 0,0 0 1 0 0,0-1-1 0 0,-1 0 0 0 0,-1-1 1 0 0,1 0-1 0 0,-1 0 0 0 0,0-1 1 0 0,-1-1-1 0 0,1 0 0 0 0,-1 0 1 0 0,0-1-1 0 0,0-1 0 0 0,-1 0 1 0 0,1 0-1 0 0,-1-1 1 0 0,1-1-1 0 0,-1 0 0 0 0,0-1 1 0 0,0 0 7 0 0,-3-1-98 0 0,0 0 0 0 0,0-1 0 0 0,0 0 0 0 0,0-1 0 0 0,1-1 0 0 0,-1-1 1 0 0,1 0-1 0 0,0-1 0 0 0,0 0 0 0 0,1-1 0 0 0,-11-8 98 0 0,-40-57-2239 0 0,62 66 1848 0 0,1 0-1 0 0,0-1 1 0 0,0 1 0 0 0,0 0-1 0 0,1-1 1 0 0,0 1-1 0 0,1-1 1 0 0,-1 0-1 0 0,1 1 1 0 0,0-1-1 0 0,1 1 1 0 0,0-1-1 0 0,0 1 1 0 0,0-1-1 0 0,1 1 392 0 0,10-24-3972 0 0,1 12-1608 0 0,-1 3-3521 0 0</inkml:trace>
  <inkml:trace contextRef="#ctx0" brushRef="#br0" timeOffset="354.529">1228 497 0 0 0,'0'0'1522'0'0,"0"0"675"0"0,0 0 340 0 0,0 0 266 0 0,0 0 89 0 0,0 0-216 0 0,0 0-503 0 0,0 0-641 0 0,0 0-524 0 0,0 0-326 0 0,0 0-129 0 0,0 0-80 0 0,-7 5-58 0 0,3-3-375 0 0,-2 2 42 0 0,1-1 0 0 0,-1 1 1 0 0,1 0-1 0 0,0 0 0 0 0,0 0 1 0 0,0 1-1 0 0,1 0 0 0 0,0 0 1 0 0,0 0-1 0 0,0 0 0 0 0,0 1 1 0 0,1-1-1 0 0,0 1 1 0 0,-2 4-83 0 0,3-5 17 0 0,0 0 1 0 0,0 0 0 0 0,0 1 0 0 0,1-1 0 0 0,0 0 0 0 0,0 1 0 0 0,0-1 0 0 0,1 1 0 0 0,-1 0 0 0 0,1-1 0 0 0,1 1 0 0 0,-1-1 0 0 0,1 1 0 0 0,0-1 0 0 0,0 1 0 0 0,0-1 0 0 0,1 0 0 0 0,0 0 0 0 0,0 1 0 0 0,0-1 0 0 0,1 0 0 0 0,0-1 0 0 0,0 1 0 0 0,0 0 0 0 0,0-1 0 0 0,1 0 0 0 0,0 0-1 0 0,0 0 1 0 0,0 0 0 0 0,0 0 0 0 0,0-1 0 0 0,3 2-18 0 0,3-1 152 0 0,-1 0-1 0 0,1 0 1 0 0,0-1 0 0 0,-1 0-1 0 0,2-1 1 0 0,-1 0-1 0 0,0 0 1 0 0,0-1-1 0 0,1 0 1 0 0,-1-1 0 0 0,0-1-1 0 0,1 1 1 0 0,-1-2-1 0 0,0 1 1 0 0,0-1-1 0 0,0-1 1 0 0,0 0 0 0 0,0 0-1 0 0,0-1 1 0 0,-1 0-1 0 0,0-1 1 0 0,0 0-1 0 0,3-2-151 0 0,-9 2 41 0 0,1 0 0 0 0,-1 1 0 0 0,0-1 0 0 0,-1 0 0 0 0,1-1 0 0 0,-1 1 0 0 0,0 0 0 0 0,0-1 0 0 0,-1 1 0 0 0,1-1 0 0 0,-1 0 0 0 0,0 1 0 0 0,-1-1 0 0 0,0 0 0 0 0,0 0 0 0 0,0 1 0 0 0,0-1 0 0 0,-1 0 0 0 0,0 0 0 0 0,0 1 0 0 0,-1-1 0 0 0,1 1 0 0 0,-1-1 0 0 0,0 1 0 0 0,-1 0 0 0 0,1 0 0 0 0,-1 0 0 0 0,0 0 0 0 0,-1 0 0 0 0,1 0 0 0 0,-1 1 0 0 0,0 0 0 0 0,0-1 0 0 0,0 2 0 0 0,0-1-1 0 0,-1 0 1 0 0,0 1 0 0 0,1 0 0 0 0,-1 0 0 0 0,-3-1-41 0 0,-85-38-2034 0 0,72 38-2154 0 0,0 2-3479 0 0,12 2-5159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0 258,'23'-11,"-1"-1,0-1,-1-1,0 0,-1-2,-1 0,-1-1,0-1,-1-1,6-10,-21 28,-1 0,1 0,-1-1,1 1,-1-1,0 1,0-1,0 1,0-1,0 1,0-1,0 0,0 0,-1 0,1 1,-1-1,1 0,-1 0,0 0,0 0,0 0,0 0,0 0,0 1,0-1,-1 0,1 0,-1 0,1 0,-1 1,0-1,0 0,0 0,0 1,0-1,0 1,0-1,0 1,0-1,-1 1,1 0,-1 0,1-1,-1 1,0 0,1 0,-1 1,0-1,1 0,-1 0,0 1,-1-1,-6 3,-1 0,1 0,0 0,0 1,0 1,0 0,1 0,-1 0,1 1,0 0,0 1,1 0,0 0,0 1,0 0,1 0,0 0,0 1,1 0,0 0,-2 4,2-5,1 1,0-1,0 1,0-1,1 1,1 0,-1 1,1-1,0 0,1 1,0-1,0 1,1-1,0 1,1-1,0 1,0-1,1 1,0-1,0 0,1 0,0 0,0 0,1 0,0-1,0 0,1 1,0-2,0 1,1 0,4 3,-3-4,1 0,-1-1,1 1,0-2,0 1,1-1,-1 0,1-1,0 0,0-1,0 0,0 0,0 0,1-1,-1-1,0 0,1 0,-1-1,0 0,1 0,3-2,10-4,1 0,-1-1,-1-2,1 0,-2-1,1-2,11-9,-4 4,-4 3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1640 0 0,'0'0'1873'0'0,"0"0"-24"0"0,0 0 212 0 0,0 0 298 0 0,0 0 62 0 0,0 0-262 0 0,0 0-452 0 0,0 0-432 0 0,0 0-234 0 0,0 0-86 0 0,0 0-51 0 0,0 0-55 0 0,0 0-92 0 0,28 4 2585 0 0,138-18-413 0 0,-17 6-2138 0 0,30 8-490 0 0,-178 0-305 0 0,-1 0 3 0 0,0 0-23 0 0,0 0-2 0 0,0 0-3 0 0,0 0-18 0 0,0 0 6 0 0,0 0-18 0 0,0 0-7 0 0,0 0-21 0 0,0 0-52 0 0,0 0-73 0 0,-26 0-8284 0 0,16 0 4314 0 0,4 0-1669 0 0,0 0-4098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1168 0 0,'0'0'2017'0'0,"0"0"-206"0"0,0 0 57 0 0,0 0 190 0 0,0 0 73 0 0,0 0-167 0 0,0 0-363 0 0,0 0-400 0 0,0 0-244 0 0,0 0-79 0 0,0 0 80 0 0,0 0 212 0 0,0 4 80 0 0,0-2-1113 0 0,0 0 0 0 0,1-1 0 0 0,-1 1 0 0 0,0 0-1 0 0,1-1 1 0 0,-1 1 0 0 0,1-1 0 0 0,0 1 0 0 0,-1 0-1 0 0,1-1 1 0 0,0 0 0 0 0,0 1 0 0 0,0-1 0 0 0,0 0-1 0 0,0 1 1 0 0,0-1 0 0 0,0 0 0 0 0,1 0-1 0 0,-1 0 1 0 0,0 0 0 0 0,1 0 0 0 0,-1 0 0 0 0,1 0-1 0 0,-1 0 1 0 0,1-1 0 0 0,-1 1 0 0 0,1-1 0 0 0,-1 1-1 0 0,1-1 1 0 0,0 1 0 0 0,-1-1 0 0 0,1 0-1 0 0,0 0 1 0 0,-1 0 0 0 0,1 0 0 0 0,0 0 0 0 0,1 0-137 0 0,46 5 826 0 0,1-3 0 0 0,0-1 0 0 0,0-3 0 0 0,32-6-826 0 0,47-2 732 0 0,-131-2-3250 0 0,0-1-4495 0 0,2 8-2032 0 0,0-2-2509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8 531 0 0 0,'0'0'900'0'0,"0"0"675"0"0,0 0 263 0 0,0 0 110 0 0,0 0-35 0 0,0 0-208 0 0,0 0-187 0 0,0 0-191 0 0,-1 0-404 0 0,-5-4 8719 0 0,7 0-9523 0 0,0-1-1 0 0,1 1 1 0 0,-1-1 0 0 0,1 1-1 0 0,0-1 1 0 0,1 1 0 0 0,-1 0 0 0 0,1 0-1 0 0,0 0 1 0 0,0 0 0 0 0,0 1-1 0 0,0-1 1 0 0,0 1 0 0 0,1 0-1 0 0,0 0 1 0 0,0 0 0 0 0,0 0-1 0 0,0 1 1 0 0,1-2-119 0 0,3-1 123 0 0,-5 3-106 0 0,0 0 1 0 0,1 1-1 0 0,-1-1 1 0 0,1 1-1 0 0,-1-1 1 0 0,1 1-1 0 0,-1 0 1 0 0,1 1-1 0 0,0-1 1 0 0,-1 1-1 0 0,1-1 1 0 0,0 1-1 0 0,-1 0 1 0 0,1 1-1 0 0,0-1 1 0 0,0 0-1 0 0,-1 1 1 0 0,1 0-1 0 0,-1 0 1 0 0,1 0-1 0 0,-1 1 1 0 0,1-1-1 0 0,-1 1 1 0 0,0-1-1 0 0,1 1 1 0 0,-1 0-1 0 0,0 1 1 0 0,0-1-1 0 0,-1 0 1 0 0,1 1-1 0 0,0 0 1 0 0,-1-1-1 0 0,1 1 1 0 0,-1 1-18 0 0,7 15 76 0 0,0 1 1 0 0,-2 0 0 0 0,0 1 0 0 0,-2-1 0 0 0,0 1-1 0 0,-1 1 1 0 0,-1-1 0 0 0,-1 0 0 0 0,-1 1 0 0 0,-1-1-1 0 0,-1 1 1 0 0,-1 6-77 0 0,-3 18 75 0 0,-1 0 0 0 0,-2-1-1 0 0,-3 0 1 0 0,-1-1 0 0 0,-2 0-1 0 0,-20 42-74 0 0,-10-11 143 0 0,37-72 440 0 0,10-22-265 0 0,9-25-269 0 0,3 0 0 0 0,1 1-1 0 0,2 1 1 0 0,18-30-49 0 0,-10 28 2 0 0,3 0 0 0 0,1 2-1 0 0,2 2 1 0 0,11-11-2 0 0,42-19 33 0 0,-20 40-166 0 0,-41 71 181 0 0,-20-22-33 0 0,0-1 1 0 0,-1 1-1 0 0,-2 0 1 0 0,1 0-1 0 0,-2-1 1 0 0,-1 1-1 0 0,0 0 1 0 0,-1 0-1 0 0,-1-1 1 0 0,-1 1 0 0 0,-2 2-16 0 0,-59 149 89 0 0,110-242-63 0 0,4 2-1 0 0,2 1 1 0 0,4 3 0 0 0,7-2-26 0 0,-50 53-2 0 0,1 0 1 0 0,1 0-1 0 0,0 2 1 0 0,1-1-1 0 0,0 2 1 0 0,1 0-1 0 0,1 1 1 0 0,0 1-1 0 0,0 0 1 0 0,3 1 1 0 0,-8 49-69 0 0,-11-11 115 0 0,0-1 1 0 0,-2 1 0 0 0,-1-1-1 0 0,-1 1 1 0 0,-7 25-47 0 0,-4 54 132 0 0,4 65 1684 0 0,10-173-1838 0 0,0 16-4 0 0,-1 38 74 0 0,1-54 0 0 0,0 0-24 0 0,0 0-29 0 0,0 0-50 0 0,0 0 37 0 0,0 0 34 0 0,0 0-19 0 0,0 0 14 0 0,0 0 5 0 0,0 0-2 0 0,0 0-4 0 0,0 0-6 0 0,0 0-7 0 0,0 0 24 0 0,0 0-23 0 0,0 0 10 0 0,2-29-7601 0 0,5 23 3540 0 0,-2 4-4704 0 0,-3-1-2211 0 0</inkml:trace>
  <inkml:trace contextRef="#ctx0" brushRef="#br0" timeOffset="2732.636">1610 594 0 0 0,'0'0'1810'0'0,"0"0"342"0"0,0 0 135 0 0,0 0-85 0 0,0 0-229 0 0,0 0-302 0 0,0 0-202 0 0,0 0-172 0 0,0 0-120 0 0,0 0-14 0 0,0 0-23 0 0,-2-4 6727 0 0,101-22-6486 0 0,143 11-1000 0 0,-240 15-379 0 0,0 0 1 0 0,-1 0-1 0 0,1 1 0 0 0,0-1 0 0 0,-1 0 1 0 0,1 0-1 0 0,0 1 0 0 0,-1-1 1 0 0,1 1-1 0 0,-1-1 0 0 0,1 1 1 0 0,-1 0-1 0 0,1 0 0 0 0,-1 0 0 0 0,0 0 1 0 0,1 0-1 0 0,-1 0 0 0 0,0 0 1 0 0,0 0-1 0 0,1 0 0 0 0,-1 0 1 0 0,0 1-1 0 0,0-1 0 0 0,-1 0 0 0 0,1 1 1 0 0,0-1-1 0 0,0 1 0 0 0,-1-1 1 0 0,1 1-1 0 0,0-1 0 0 0,-1 1 1 0 0,0 0-1 0 0,1-1 0 0 0,-1 1 1 0 0,0-1-1 0 0,0 1 0 0 0,0 0 0 0 0,0-1 1 0 0,0 1-1 0 0,0 1-2 0 0,-22 64 152 0 0,-28-6-97 0 0,-3-1 1 0 0,-3-3-1 0 0,-49 40-55 0 0,84-79-14 0 0,-49 63 38 0 0,69-80-21 0 0,1 0 0 0 0,-1-1 0 0 0,1 1 0 0 0,-1-1 0 0 0,1 1 0 0 0,0 0 0 0 0,-1 0 0 0 0,1-1 0 0 0,0 1 0 0 0,-1 0 0 0 0,1-1 0 0 0,0 1 0 0 0,0 0 0 0 0,0 0 0 0 0,0-1 0 0 0,0 1 0 0 0,0 0 0 0 0,0 0 0 0 0,0-1 0 0 0,0 1 0 0 0,0 0 0 0 0,0 0 0 0 0,0-1 0 0 0,1 1 0 0 0,-1 0 0 0 0,0 0 0 0 0,1-1 0 0 0,-1 1 0 0 0,0 0 0 0 0,1-1 0 0 0,-1 1 0 0 0,1 0 0 0 0,-1-1 0 0 0,1 1 0 0 0,-1-1 0 0 0,1 1 0 0 0,-1-1 0 0 0,1 1 0 0 0,0-1 0 0 0,-1 1 0 0 0,1-1 0 0 0,-1 0 0 0 0,1 1 0 0 0,0-1 0 0 0,0 0 0 0 0,-1 0 0 0 0,1 1 0 0 0,0-1 0 0 0,0 0 0 0 0,-1 0 0 0 0,1 0 0 0 0,0 0-3 0 0,47 4 242 0 0,-42-4-216 0 0,141-29 1005 0 0,-93 14-792 0 0,-42 11 406 0 0,-13 4-723 0 0,-31-7-5570 0 0,19 6-252 0 0,6-2-2665 0 0,2 3-1973 0 0</inkml:trace>
  <inkml:trace contextRef="#ctx0" brushRef="#br0" timeOffset="3664.212">2422 752 0 0 0,'0'0'1164'0'0,"0"0"257"0"0,0 0 436 0 0,0 0 402 0 0,0 0 158 0 0,0 0-159 0 0,0 0-398 0 0,0 0-401 0 0,0 0-259 0 0,0 0-98 0 0,0 0-74 0 0,0 0-170 0 0,0 0-147 0 0,3-4-78 0 0,14-22 1179 0 0,-19 24-1682 0 0,0 1 0 0 0,-1-1-1 0 0,1 1 1 0 0,0 0-1 0 0,-1 0 1 0 0,1 0 0 0 0,-1 0-1 0 0,1 0 1 0 0,-1 0-1 0 0,1 1 1 0 0,-1-1 0 0 0,0 1-1 0 0,1 0 1 0 0,-1-1 0 0 0,1 1-1 0 0,-1 1 1 0 0,0-1-1 0 0,1 0 1 0 0,-1 1 0 0 0,0-1-1 0 0,0 1-129 0 0,-7-1 127 0 0,0 1-106 0 0,-1 0 0 0 0,1 1 1 0 0,0 0-1 0 0,0 0 0 0 0,0 1 0 0 0,1 0 0 0 0,-1 1 0 0 0,1 0 1 0 0,-1 0-1 0 0,1 1 0 0 0,0 1 0 0 0,1-1 0 0 0,0 1 0 0 0,-1 1 1 0 0,2 0-1 0 0,-1 0 0 0 0,1 0 0 0 0,0 1 0 0 0,1 0 1 0 0,0 0-1 0 0,0 0 0 0 0,1 1 0 0 0,0 0 0 0 0,0 0 0 0 0,0 4-21 0 0,3-10 5 0 0,1 0-1 0 0,-1 1 0 0 0,1-1 1 0 0,0 1-1 0 0,0-1 0 0 0,1 1 1 0 0,-1-1-1 0 0,1 1 0 0 0,0-1 1 0 0,0 1-1 0 0,0 0 0 0 0,0-1 0 0 0,0 1 1 0 0,1-1-1 0 0,0 1 0 0 0,0 0 1 0 0,0-1-1 0 0,0 0 0 0 0,0 1 1 0 0,1-1-1 0 0,-1 0 0 0 0,1 0 1 0 0,0 1-1 0 0,0-1 0 0 0,0-1 0 0 0,0 1 1 0 0,1 0-1 0 0,-1-1 0 0 0,1 1 1 0 0,0-1-1 0 0,0 1 0 0 0,0-1 1 0 0,0 0-1 0 0,0 0 0 0 0,0-1 1 0 0,0 1-1 0 0,0-1 0 0 0,1 1 0 0 0,2 0-4 0 0,3-1 76 0 0,-1 1 1 0 0,0-1-1 0 0,1-1 0 0 0,-1 1 0 0 0,0-1 0 0 0,1-1 0 0 0,-1 0 0 0 0,0 0 0 0 0,1 0 0 0 0,-1-1 0 0 0,0 0 0 0 0,0-1 0 0 0,0 0 0 0 0,0 0 0 0 0,-1-1 0 0 0,1 0 0 0 0,-1 0 0 0 0,0-1 0 0 0,0 1 0 0 0,2-4-76 0 0,169-135 1228 0 0,-164 131-1115 0 0,-14 12-102 0 0,0 0-15 0 0,0 0-7 0 0,0 0-11 0 0,0 0-6 0 0,8 19 32 0 0,5 5 28 0 0,-1 0 1 0 0,-1 1-1 0 0,-2 0 1 0 0,0 0-1 0 0,-2 1 0 0 0,0 0 1 0 0,-2 1-1 0 0,-1-1 1 0 0,0 10-33 0 0,0 6 2 0 0,0-21 9 0 0,-1 0 0 0 0,-1 1 0 0 0,-1-1 0 0 0,0 1 0 0 0,-2 0 0 0 0,0-1 1 0 0,-2 1-1 0 0,0-1 0 0 0,-1 0 0 0 0,-2 0 0 0 0,0 0 0 0 0,-1-1 0 0 0,-1 1 0 0 0,-4 5-11 0 0,6-15 11 0 0,-1 0-1 0 0,0-1 1 0 0,-1 0-1 0 0,1 0 1 0 0,-2-1 0 0 0,0 0-1 0 0,0-1 1 0 0,0 0-1 0 0,-1 0 1 0 0,0-1-1 0 0,-1 0 1 0 0,0-1 0 0 0,0 0-1 0 0,-9 3-10 0 0,17-7 0 0 0,0 0 1 0 0,1 0-1 0 0,-1 0 0 0 0,0 0 0 0 0,0-1 1 0 0,-1 1-1 0 0,1-1 0 0 0,0 0 0 0 0,0 0 1 0 0,-1 0-1 0 0,1-1 0 0 0,0 1 0 0 0,-1-1 0 0 0,1 1 1 0 0,-1-1-1 0 0,1 0 0 0 0,-1-1 0 0 0,1 1 1 0 0,0-1-1 0 0,-1 1 0 0 0,1-1 0 0 0,0 0 1 0 0,-1 0-1 0 0,1 0 0 0 0,0-1 0 0 0,0 1 0 0 0,0-1 1 0 0,0 0-1 0 0,0 0 0 0 0,0 0 0 0 0,1 0 1 0 0,-1 0-1 0 0,1 0 0 0 0,-1-1 0 0 0,1 1 1 0 0,0-1-1 0 0,0 0 0 0 0,0 0 0 0 0,0 0 0 0 0,-1-2 1 0 0,4-13-4 0 0,1 1 1 0 0,0-1-1 0 0,1 0 1 0 0,1 1-1 0 0,0 0 1 0 0,2 0-1 0 0,0 1 1 0 0,1-1 0 0 0,0 1-1 0 0,1 0 1 0 0,1 1-1 0 0,1 0 1 0 0,0 1-1 0 0,1-1 1 0 0,0 2 0 0 0,12-11 2 0 0,-16 14-16 0 0,137-182-970 0 0,-125 146-1135 0 0,-16 31-1073 0 0,0-1-3463 0 0,-2 11-5149 0 0</inkml:trace>
  <inkml:trace contextRef="#ctx0" brushRef="#br0" timeOffset="4712.838">2784 395 0 0 0,'0'0'1564'0'0,"0"0"381"0"0,0 0-5 0 0,0 0-130 0 0,0 0-110 0 0,0 0-153 0 0,0 0-184 0 0,0 0-172 0 0,0 0-145 0 0,0 0-130 0 0,0 0-49 0 0,0 0-14 0 0,24 2 13 0 0,73 4 9 0 0,-70-7-49 0 0,-20-8-481 0 0,-1 1 0 0 0,0-1 0 0 0,-1 0 0 0 0,0 0 0 0 0,0-1 0 0 0,-1 1 0 0 0,-1-1 0 0 0,1 0 0 0 0,-2 0 0 0 0,1-3-345 0 0,2-2 183 0 0,15-52 736 0 0,-22 137 473 0 0,-29 236 337 0 0,-24 201-1364 0 0,54-506-362 0 0,1-1 0 0 0,0 0-1 0 0,-1 1 1 0 0,1-1-1 0 0,0 0 1 0 0,0 1 0 0 0,-1-1-1 0 0,1 0 1 0 0,0 1 0 0 0,0-1-1 0 0,0 1 1 0 0,-1-1 0 0 0,1 1-1 0 0,0-1 1 0 0,0 0 0 0 0,0 1-1 0 0,0-1 1 0 0,0 1 0 0 0,0-1-1 0 0,0 1 1 0 0,0-1 0 0 0,0 0-1 0 0,0 1 1 0 0,0-1 0 0 0,0 1-1 0 0,0-1 1 0 0,0 1 0 0 0,1-1-1 0 0,-1 0 1 0 0,0 1 0 0 0,0-1-1 0 0,0 1 1 0 0,1-1 0 0 0,-1 0-1 0 0,0 1 1 0 0,0-1 0 0 0,1 0-1 0 0,-1 1 1 0 0,0-1 0 0 0,1 0-1 0 0,-1 1 1 0 0,0-1 0 0 0,1 0-1 0 0,-1 0 1 0 0,0 1 0 0 0,1-1-1 0 0,-1 0 1 0 0,1 0 0 0 0,-1 0-1 0 0,1 0 1 0 0,-1 0 0 0 0,0 0-1 0 0,1 1 1 0 0,-1-1 0 0 0,1 0-1 0 0,-1 0 1 0 0,1 0 0 0 0,-1 0-1 0 0,1-1 1 0 0,-1 1 0 0 0,0 0-1 0 0,1 0 1 0 0,-1 0 0 0 0,1 0-1 0 0,-1 0-2 0 0,21-27 255 0 0,-16 19-220 0 0,132-181 140 0 0,-29 95-97 0 0,-95 123 20 0 0,-20 242 739 0 0,7-270-833 0 0,0-1-14 0 0,0 0-2 0 0,0 0-11 0 0,0 0-14 0 0,0 0-36 0 0,0-12-872 0 0,9-13-1646 0 0,-2 10-6018 0 0,-5 8-3724 0 0</inkml:trace>
  <inkml:trace contextRef="#ctx0" brushRef="#br0" timeOffset="5170.114">3618 1024 1888 0 0,'0'0'2334'0'0,"0"0"-340"0"0,0 0 16 0 0,0 0 74 0 0,0 0-57 0 0,0 0-164 0 0,0 0-284 0 0,0 0-308 0 0,0 0-202 0 0,0 0-99 0 0,0 0-63 0 0,0 0-59 0 0,0 0-86 0 0,-14-1-93 0 0,-44-7-99 0 0,54 8-443 0 0,0-1-1 0 0,0 1 1 0 0,0 0 0 0 0,-1 0 0 0 0,1 1-1 0 0,0-1 1 0 0,0 1 0 0 0,0 0 0 0 0,0 0-1 0 0,0 1 1 0 0,0-1 0 0 0,0 1 0 0 0,0-1-1 0 0,1 1 1 0 0,-1 1 0 0 0,0-1-127 0 0,-12 7 298 0 0,10-6-225 0 0,0 0 1 0 0,0 0 0 0 0,0 1-1 0 0,1 0 1 0 0,0 0-1 0 0,-1 1 1 0 0,2-1 0 0 0,-1 1-1 0 0,0 0 1 0 0,1 0-1 0 0,0 1 1 0 0,0-1 0 0 0,1 1-1 0 0,-1 0 1 0 0,-1 6-74 0 0,4-11 16 0 0,0 0 0 0 0,1 0 0 0 0,-1 1 0 0 0,1-1 0 0 0,-1 0 0 0 0,1 1 0 0 0,0-1 0 0 0,-1 1 0 0 0,1-1 1 0 0,0 1-1 0 0,0-1 0 0 0,0 1 0 0 0,0-1 0 0 0,0 0 0 0 0,0 1 0 0 0,1-1 0 0 0,-1 1 0 0 0,0-1 0 0 0,1 1 0 0 0,-1-1 0 0 0,1 0 0 0 0,-1 1 0 0 0,1-1 0 0 0,0 0 0 0 0,-1 0 0 0 0,1 1 0 0 0,0-1 1 0 0,0 0-1 0 0,0 0 0 0 0,0 0 0 0 0,0 0 0 0 0,0 0 0 0 0,0 0 0 0 0,1 0 0 0 0,-1-1 0 0 0,0 1 0 0 0,0 0 0 0 0,1-1 0 0 0,-1 1 0 0 0,0-1 0 0 0,1 1 0 0 0,-1-1 0 0 0,1 1 0 0 0,-1-1 0 0 0,0 0 1 0 0,1 0-1 0 0,-1 0 0 0 0,1 0 0 0 0,-1 0 0 0 0,1 0 0 0 0,-1 0 0 0 0,1-1-16 0 0,78-10 876 0 0,79-59 164 0 0,-158 71-1026 0 0,1-1 0 0 0,-1 1 0 0 0,0-1 0 0 0,0 1 0 0 0,1 0 0 0 0,-1-1 0 0 0,0 1 0 0 0,0 0 0 0 0,0 0 0 0 0,0 0 0 0 0,0 0-1 0 0,0 0 1 0 0,0 0 0 0 0,-1 0 0 0 0,1 0 0 0 0,0 1 0 0 0,-1-1 0 0 0,1 0 0 0 0,0 0 0 0 0,-1 1 0 0 0,1-1 0 0 0,-1 0 0 0 0,0 0 0 0 0,1 1 0 0 0,-1-1 0 0 0,0 1 0 0 0,0-1-1 0 0,0 0 1 0 0,0 1 0 0 0,0-1 0 0 0,0 0 0 0 0,-1 1 0 0 0,1-1 0 0 0,0 0 0 0 0,-1 1 0 0 0,1 0-14 0 0,5 26 89 0 0,-3-22-97 0 0,-2-4-4 0 0,1 0 0 0 0,-1 0-1 0 0,1 0 1 0 0,0 0-1 0 0,-1 0 1 0 0,1 0 0 0 0,0 0-1 0 0,0 0 1 0 0,0 0 0 0 0,1 0-1 0 0,-1-1 1 0 0,0 1-1 0 0,1 0 1 0 0,-1-1 0 0 0,1 1-1 0 0,-1-1 1 0 0,1 0 0 0 0,0 1-1 0 0,-1-1 1 0 0,1 0-1 0 0,0 0 1 0 0,0 0 0 0 0,0 0-1 0 0,0-1 1 0 0,0 1 0 0 0,0 0 12 0 0,3-1-578 0 0,16-2-993 0 0,-8-4-8455 0 0,-8 3-2830 0 0</inkml:trace>
  <inkml:trace contextRef="#ctx0" brushRef="#br0" timeOffset="8729.229">1074 34 0 0 0,'0'0'327'0'0,"0"0"1024"0"0,0 0 433 0 0,0 0 188 0 0,0 0-10 0 0,0 0-275 0 0,0 0-378 0 0,0 0-420 0 0,0 0-306 0 0,0 0-56 0 0,0 0 59 0 0,2-1 88 0 0,161-26 5217 0 0,4 22-3790 0 0,-165 5-2072 0 0,0 0-1 0 0,0 0 0 0 0,0 0 0 0 0,0 0 1 0 0,0 1-1 0 0,0-1 0 0 0,0 1 1 0 0,-1-1-1 0 0,1 1 0 0 0,0 0 1 0 0,0 0-1 0 0,-1-1 0 0 0,1 1 0 0 0,0 0 1 0 0,-1 1-1 0 0,1-1 0 0 0,-1 0 1 0 0,1 0-1 0 0,-1 1 0 0 0,0-1 0 0 0,0 1 1 0 0,1-1-1 0 0,-1 1 0 0 0,0-1 1 0 0,0 1-1 0 0,0 0 0 0 0,-1-1 1 0 0,1 1-1 0 0,0 0 0 0 0,-1 0 0 0 0,1 0 1 0 0,-1 0-1 0 0,0 0 0 0 0,1-1 1 0 0,-1 1-1 0 0,0 0 0 0 0,0 1-28 0 0,-12 73 1046 0 0,-13 16-819 0 0,5 1 0 0 0,3 1 1 0 0,4 0-1 0 0,5 1 0 0 0,3 72-227 0 0,0-71 64 0 0,-28 206 229 0 0,11-235 186 0 0,75-413 1578 0 0,-34 208-2048 0 0,-10 60 2 0 0,4 0-1 0 0,2 0 1 0 0,5 1 0 0 0,6-10-11 0 0,-22 71-5 0 0,1 1 1 0 0,1-1-1 0 0,1 1 1 0 0,0 1-1 0 0,0-1 1 0 0,1 1-1 0 0,1 0 1 0 0,1 1-1 0 0,0 0 1 0 0,0 1-1 0 0,2 0 1 0 0,-1 0-1 0 0,1 2 1 0 0,1-1-1 0 0,0 1 1 0 0,0 1-1 0 0,1 0 1 0 0,0 1-1 0 0,1 1 1 0 0,0 0-1 0 0,0 1 1 0 0,8-2 4 0 0,152 33-17 0 0,80-36 34 0 0,225-14 119 0 0,-228 24-27 0 0,-139 13-67 0 0,271 6 76 0 0,-49-18 536 0 0,-334 0-641 0 0,-1 0 3 0 0,0 0 3 0 0,0 0 7 0 0,0 0-8 0 0,0 0-9 0 0,0 0-13 0 0,7 29 442 0 0,-5-9-284 0 0,0-1 0 0 0,-1 1-1 0 0,-1-1 1 0 0,0 1 0 0 0,-2 0 0 0 0,0-1 0 0 0,-2 0 0 0 0,0 1 0 0 0,-5 14-154 0 0,-8 76 392 0 0,17-109-374 0 0,0-1-20 0 0,0 0-6 0 0,0 0-37 0 0,0 0 34 0 0,0 0-11 0 0,0 0-24 0 0,0-22-4449 0 0,0 14-1268 0 0,0 1-7006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3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1336 0 0,'0'0'1850'0'0,"0"0"65"0"0,0 0 22 0 0,0 0 64 0 0,0 0-52 0 0,0 0-153 0 0,0 0-145 0 0,0 0-221 0 0,0 0-243 0 0,0 0-186 0 0,0 0-93 0 0,0 0-27 0 0,0 0-40 0 0,-16-3 839 0 0,8 8-1429 0 0,1-1-1 0 0,0 1 0 0 0,0 0 1 0 0,1 1-1 0 0,-1 0 0 0 0,1 0 0 0 0,1 0 1 0 0,-1 1-1 0 0,1 0 0 0 0,0 0 0 0 0,1 0 1 0 0,-1 0-1 0 0,1 1 0 0 0,1 0 1 0 0,-1 2-251 0 0,-11 27 233 0 0,2 1 1 0 0,2 0-1 0 0,1 1 1 0 0,2 0-1 0 0,2 0 1 0 0,1 1-1 0 0,2 0 1 0 0,2 0-1 0 0,2-1 1 0 0,1 1-1 0 0,3 8-233 0 0,59 277 1116 0 0,-56-293-1004 0 0,-1-5-31 0 0,-1 2 77 0 0,2 0-1 0 0,0 0 1 0 0,2-1-1 0 0,2 0 1 0 0,10 19-158 0 0,17-6 492 0 0,-39-41-430 0 0,0 0 16 0 0,0 0 3 0 0,7-7 439 0 0,-7 7-563 0 0,0 0-6 0 0,0 0-12 0 0,0 0-7 0 0,0 0-19 0 0,0-23-4917 0 0,5-6 685 0 0,-3 15-6524 0 0,-1 10-699 0 0</inkml:trace>
  <inkml:trace contextRef="#ctx0" brushRef="#br0" timeOffset="909.677">449 706 5673 0 0,'0'0'2579'0'0,"0"0"-102"0"0,0 0 14 0 0,0 0-94 0 0,0 0-288 0 0,0 0-400 0 0,0 0-414 0 0,0 0-302 0 0,0 0-163 0 0,0 0-79 0 0,0 0-45 0 0,0 0-60 0 0,6 8 4006 0 0,170-27-3140 0 0,-65 12-1188 0 0,-116 1-3308 0 0,2 3-384 0 0,1 1-5259 0 0,2 2-3857 0 0</inkml:trace>
  <inkml:trace contextRef="#ctx0" brushRef="#br0" timeOffset="1680.513">996 607 0 0 0,'0'0'1820'0'0,"0"0"336"0"0,0 0 167 0 0,0 0-180 0 0,0 0-479 0 0,0 0-530 0 0,0 0-295 0 0,0 0 102 0 0,0 0 117 0 0,0 0 62 0 0,0 0-32 0 0,0 0-228 0 0,0 7-128 0 0,1 30 657 0 0,21-18 3496 0 0,33-27-2319 0 0,33-72-1086 0 0,-80 73-1343 0 0,13 7 333 0 0,-5 13-442 0 0,0 1 0 0 0,-1 1 0 0 0,0 0 0 0 0,-1 1-1 0 0,-1 1 1 0 0,-1 0 0 0 0,0 1 0 0 0,-2 0 0 0 0,0 1 0 0 0,0 0 0 0 0,-2 1 0 0 0,-1-1 0 0 0,0 2 0 0 0,-1-1 0 0 0,-2 1 0 0 0,0-1 0 0 0,-1 1 0 0 0,0 15-28 0 0,-1-16 25 0 0,-1 0 1 0 0,-1 0-1 0 0,0 0 0 0 0,-2 0 1 0 0,0 0-1 0 0,-2-1 1 0 0,0 1-1 0 0,-1-1 1 0 0,-1 0-1 0 0,-7 16-25 0 0,4-15 12 0 0,-1-1 0 0 0,-1-1 0 0 0,-1 0 0 0 0,0 0 0 0 0,-2-1 0 0 0,0-1 0 0 0,0 0 0 0 0,-2-1 0 0 0,0 0 0 0 0,0-2 0 0 0,-3 2-12 0 0,17-13 4 0 0,0 0-1 0 0,-1 0 1 0 0,1-1-1 0 0,-1 1 1 0 0,1 0-1 0 0,-1-1 1 0 0,1 1-1 0 0,-1-1 1 0 0,0 0-1 0 0,0 0 1 0 0,0 0-1 0 0,0 0 1 0 0,0-1-1 0 0,1 1 1 0 0,-1-1-1 0 0,0 1 1 0 0,-1-1-1 0 0,1 0 1 0 0,0 0-1 0 0,0-1 1 0 0,0 1-1 0 0,1-1 1 0 0,-1 1-1 0 0,0-1 1 0 0,0 0-1 0 0,0 0 1 0 0,0 0-1 0 0,0 0 1 0 0,1-1-1 0 0,-1 1 1 0 0,1-1-1 0 0,-1 0 1 0 0,1 0-1 0 0,-1 0 1 0 0,1 0-1 0 0,0 0 1 0 0,-1-2-4 0 0,-3-6-2 0 0,1-1 0 0 0,0 0 0 0 0,1-1 0 0 0,1 1 0 0 0,0 0 0 0 0,0-1 1 0 0,1 0-1 0 0,1 0 0 0 0,0 0 0 0 0,0 0 0 0 0,1 0 0 0 0,1 0 0 0 0,0 1 0 0 0,0-1 1 0 0,1 0-1 0 0,1 0 0 0 0,0 1 0 0 0,1-1 0 0 0,0 1 0 0 0,0 0 0 0 0,1 0 0 0 0,1 1 1 0 0,0-1-1 0 0,0 1 0 0 0,1 0 0 0 0,0 1 0 0 0,1 0 0 0 0,0 0 0 0 0,1 0 0 0 0,0 1 1 0 0,0 1-1 0 0,6-5 2 0 0,-4 3 2 0 0,0-1 0 0 0,1 2 0 0 0,0 0 0 0 0,0 0 0 0 0,1 1 0 0 0,0 1 0 0 0,0 0 0 0 0,0 1 0 0 0,1 0 0 0 0,0 1 0 0 0,0 0 0 0 0,0 2 0 0 0,0-1 0 0 0,0 2 0 0 0,1 0 0 0 0,8 0-2 0 0,-13 5 87 0 0,-4-13-4906 0 0,-9 0 1140 0 0,-1 2-3570 0 0,1 3-5199 0 0</inkml:trace>
  <inkml:trace contextRef="#ctx0" brushRef="#br0" timeOffset="2241.453">856 320 3217 0 0,'0'0'3130'0'0,"0"0"-1010"0"0,0 0-190 0 0,0 0 120 0 0,0 0 14 0 0,0 0-173 0 0,0 0-334 0 0,0 0-288 0 0,0 0-218 0 0,0 0-99 0 0,0 0-68 0 0,0 0-153 0 0,0 0-104 0 0,15-7-70 0 0,49-25-47 0 0,37-40 1464 0 0,-33-1-903 0 0,-68 73-1013 0 0,0 0 14 0 0,0 0-10 0 0,0 0-22 0 0,0 0-4 0 0,0 0-38 0 0,8 19-107 0 0,68 142 793 0 0,-31-99-408 0 0,-42-68-3162 0 0,4-7-981 0 0,-4 8-3161 0 0,-1 0-5316 0 0</inkml:trace>
  <inkml:trace contextRef="#ctx0" brushRef="#br0" timeOffset="2787.323">1621 132 5297 0 0,'0'0'3021'0'0,"0"0"-345"0"0,0 0-291 0 0,0 0-309 0 0,0 0-303 0 0,0 0-401 0 0,0 0-385 0 0,0 0-279 0 0,0 0-251 0 0,0 0-174 0 0,0 0-63 0 0,0 0 158 0 0,-7 5 973 0 0,44 42 1676 0 0,104 111 322 0 0,-127-144-3276 0 0,-2 1 0 0 0,0 1 0 0 0,0 0 1 0 0,-2 1-1 0 0,0 0 0 0 0,-1 0 0 0 0,0 1 1 0 0,-2 0-1 0 0,0 0 0 0 0,-1 1 0 0 0,-1 0 1 0 0,-1 0-1 0 0,0 0 0 0 0,-2 1 1 0 0,1 9-74 0 0,-3-10 25 0 0,0-1 1 0 0,-1 1 0 0 0,0 0 0 0 0,-2-1 0 0 0,0 1 0 0 0,-2-1 0 0 0,0 0 0 0 0,0 0 0 0 0,-2 0-1 0 0,0-1 1 0 0,-1 0 0 0 0,-5 7-26 0 0,-5 3 9 0 0,0-1 0 0 0,-2 0-1 0 0,-1-2 1 0 0,-1-1 0 0 0,0 0-1 0 0,-2-2 1 0 0,-1 0 0 0 0,-1-2-1 0 0,0-1 1 0 0,-1-1 0 0 0,-1-1-1 0 0,-10 3-8 0 0,-3-4-48 0 0,41-15 12 0 0,0 0-10 0 0,0 0-5 0 0,0 0-12 0 0,0 0-7 0 0,0 0-5 0 0,14-55-2464 0 0,-19 42-1020 0 0,1 8-806 0 0,2-1-4283 0 0,2 4-2725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4505 0 0,'0'0'2763'0'0,"0"0"-748"0"0,0 0-394 0 0,0 0-70 0 0,0 0-40 0 0,0 0-138 0 0,0 0-276 0 0,0 0-345 0 0,0 0-238 0 0,0 0-47 0 0,0 0 199 0 0,0 0 185 0 0,0 0 115 0 0,5 5 43 0 0,0 1-704 0 0,0 0 0 0 0,0 0 1 0 0,-1 0-1 0 0,1 0 1 0 0,-2 1-1 0 0,1-1 0 0 0,-1 1 1 0 0,0 0-1 0 0,0 0 1 0 0,-1 1-1 0 0,1-1 0 0 0,-2 0 1 0 0,2 6-306 0 0,-2 2 247 0 0,2 4-45 0 0,-1 0 0 0 0,0 0-1 0 0,-2 0 1 0 0,0 0 0 0 0,-1 0-1 0 0,-2 0 1 0 0,-1 10-202 0 0,-67 165 569 0 0,67-187-558 0 0,0 0 0 0 0,0 1 0 0 0,1-1 0 0 0,0 1 0 0 0,1-1 0 0 0,-1 1 0 0 0,1 0 0 0 0,1 0 0 0 0,0 0 0 0 0,0 0 0 0 0,0 0 0 0 0,1 0 0 0 0,0 3-11 0 0,3-9 29 0 0,0 1 0 0 0,0-1 0 0 0,0 0 0 0 0,0 0 0 0 0,0 0 0 0 0,1 0 0 0 0,-1-1 0 0 0,0 0 0 0 0,1 1 0 0 0,-1-1 0 0 0,1 0 0 0 0,0 0 0 0 0,-1-1 0 0 0,1 1 0 0 0,0-1 0 0 0,-1 0 0 0 0,1 0 0 0 0,0 0 0 0 0,0 0 0 0 0,1-1-29 0 0,260-40 1391 0 0,-153 30-893 0 0,-112 11-481 0 0,0 0 4 0 0,0 0-1 0 0,0 0 7 0 0,0 0-12 0 0,0 0-17 0 0,0 0 9 0 0,0 0 8 0 0,0 0 1 0 0,0 0-4 0 0,0 0-16 0 0,0 0-4 0 0,0 0-3 0 0,0 0-5 0 0,-5-8-1944 0 0,4 4-3160 0 0,0 2-5692 0 0,1 2-1764 0 0</inkml:trace>
  <inkml:trace contextRef="#ctx0" brushRef="#br0" timeOffset="625.008">830 490 0 0 0,'0'0'744'0'0,"0"0"1003"0"0,0 0 288 0 0,0 0-24 0 0,0 0-117 0 0,0 0-127 0 0,0 0-164 0 0,0 0-173 0 0,0 0-86 0 0,0 0-29 0 0,0 0-15 0 0,0 0-34 0 0,0 0-74 0 0,7-2-108 0 0,19-9-114 0 0,-26 11-927 0 0,0-1-1 0 0,0 1 1 0 0,0 0 0 0 0,0-1-1 0 0,0 1 1 0 0,0-1 0 0 0,0 1-1 0 0,0 0 1 0 0,0-1 0 0 0,0 1 0 0 0,0-1-1 0 0,0 1 1 0 0,0 0 0 0 0,0-1-1 0 0,0 1 1 0 0,0 0 0 0 0,-1-1-1 0 0,1 1 1 0 0,0-1 0 0 0,0 1-1 0 0,0 0 1 0 0,-1-1 0 0 0,1 1 0 0 0,0 0-1 0 0,0 0 1 0 0,-1-1 0 0 0,1 1-1 0 0,0 0 1 0 0,-1 0 0 0 0,1-1-1 0 0,0 1 1 0 0,-1 0 0 0 0,1 0-1 0 0,0 0 1 0 0,-1-1 0 0 0,1 1 0 0 0,0 0-1 0 0,-1 0 1 0 0,1 0 0 0 0,-1 0-1 0 0,1 0 1 0 0,0 0 0 0 0,-1 0-1 0 0,1 0 1 0 0,-1 0 0 0 0,1 0-1 0 0,0 0 1 0 0,-1 0 0 0 0,1 0-1 0 0,0 0 1 0 0,-1 0 0 0 0,1 0 0 0 0,-1 1-1 0 0,1-1 1 0 0,0 0 0 0 0,-1 0-1 0 0,1 0 1 0 0,0 1 0 0 0,-1-1-1 0 0,1 0 1 0 0,0 0 0 0 0,-1 1-43 0 0,1-1 52 0 0,-7-1 47 0 0,0 1 0 0 0,0 0 0 0 0,0 0 1 0 0,0 0-1 0 0,0 1 0 0 0,0 0 0 0 0,0 0 0 0 0,0 1 0 0 0,0 0 0 0 0,0 0 0 0 0,1 1 0 0 0,-1 0 0 0 0,1 0 0 0 0,0 0 0 0 0,0 1 0 0 0,0 0 1 0 0,-2 2-100 0 0,4-4 34 0 0,1 1 0 0 0,-1 0 0 0 0,1 0 0 0 0,0 0 1 0 0,0 0-1 0 0,0 1 0 0 0,0-1 0 0 0,1 1 0 0 0,-1 0 0 0 0,1 0 1 0 0,0 0-1 0 0,0 0 0 0 0,0 0 0 0 0,1 0 0 0 0,0 0 1 0 0,-1 1-1 0 0,1-1 0 0 0,1 0 0 0 0,-1 1 0 0 0,1-1 1 0 0,-1 1-1 0 0,1-1-34 0 0,1 0 28 0 0,-1-1 1 0 0,1 0-1 0 0,0 0 1 0 0,0 1-1 0 0,0-1 1 0 0,0 0-1 0 0,0 0 1 0 0,1 0-1 0 0,-1 0 1 0 0,1 0 0 0 0,0-1-1 0 0,0 1 1 0 0,0 0-1 0 0,0-1 1 0 0,0 0-1 0 0,1 1 1 0 0,-1-1-1 0 0,1 0 1 0 0,-1 0-1 0 0,1 0 1 0 0,0 0-1 0 0,0-1 1 0 0,0 1-1 0 0,0-1 1 0 0,0 0-1 0 0,0 0 1 0 0,0 0 0 0 0,0 0-1 0 0,1 0 1 0 0,-1-1-1 0 0,0 1 1 0 0,0-1-1 0 0,1 0-28 0 0,3 1 14 0 0,1 0 1 0 0,0-1-1 0 0,-1 1 0 0 0,1-2 1 0 0,-1 1-1 0 0,1-1 0 0 0,0 0 1 0 0,-1 0-1 0 0,0-1 0 0 0,1 0 0 0 0,-1-1 1 0 0,0 1-1 0 0,0-1 0 0 0,2-2-14 0 0,47-37-2469 0 0,-41 30-2018 0 0,0 0-4476 0 0,-10 8-3097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342 205 0 0 0,'0'0'1164'0'0,"0"0"443"0"0,0 0 0 0 0,0 0-172 0 0,0 0-170 0 0,0 0-137 0 0,0 0-11 0 0,0 0 4 0 0,7-3-37 0 0,22-5 414 0 0,20-6 2627 0 0,-44 9 4916 0 0,-184 20-8805 0 0,-36 54 123 0 0,181-50-98 0 0,34-19-243 0 0,37 29 51 0 0,202 46 459 0 0,-262-45 138 0 0,-119 65-164 0 0,131-87-491 0 0,0-1-1 0 0,1 2 0 0 0,0-1 0 0 0,0 1 0 0 0,1 1 1 0 0,0 0-1 0 0,0 0 0 0 0,1 0 0 0 0,1 1 0 0 0,0 1 1 0 0,-3 6-11 0 0,6 50 56 0 0,46-27 224 0 0,-31-36-211 0 0,1-1 1 0 0,-1 0-1 0 0,1 0 1 0 0,0-2 0 0 0,1 1-1 0 0,-1-2 1 0 0,0 1-1 0 0,0-2 1 0 0,1 1 0 0 0,-1-2-1 0 0,8-1-69 0 0,13 2 68 0 0,-31 0-175 0 0,1 0 1 0 0,-1 0-1 0 0,1 0 1 0 0,0 0-1 0 0,-1 0 0 0 0,1 0 1 0 0,-1-1-1 0 0,1 0 1 0 0,-1 1-1 0 0,0-1 0 0 0,1 0 1 0 0,-1 0-1 0 0,1 0 1 0 0,-1 0-1 0 0,0-1 0 0 0,0 1 1 0 0,0-1-1 0 0,0 1 1 0 0,0-1-1 0 0,0 0 0 0 0,0 1 1 0 0,-1-1-1 0 0,1 0 1 0 0,0 0-1 0 0,-1 0 0 0 0,0-1 1 0 0,1 1-1 0 0,-1 0 1 0 0,0-1-1 0 0,0 1 0 0 0,0-1 107 0 0,-1-8-1432 0 0,0-14-3505 0 0,-2 10-4661 0 0,-2 7-1243 0 0</inkml:trace>
  <inkml:trace contextRef="#ctx0" brushRef="#br0" timeOffset="601.819">188 24 3249 0 0,'0'0'2008'0'0,"0"0"-141"0"0,0 0 62 0 0,0 0 135 0 0,0 0 56 0 0,0 0-115 0 0,0 0-362 0 0,0 0-339 0 0,0 0-272 0 0,0 0-182 0 0,0 0-87 0 0,0 0-31 0 0,0 0-36 0 0,-1-5-37 0 0,0-1-1211 0 0,-2-7 3243 0 0,2 34 11 0 0,9 196-1248 0 0,-16 90-770 0 0,-1-169-504 0 0,-2 231 121 0 0,6-369-1209 0 0,3-8-2771 0 0,2 2 983 0 0,0 1-4607 0 0,0 2-5139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2977 0 0,'0'0'3159'0'0,"0"0"-892"0"0,0 0-308 0 0,0 0-44 0 0,0 0-110 0 0,0 0-168 0 0,0 0-262 0 0,0 0-328 0 0,0 0-240 0 0,0 0-144 0 0,0 0-63 0 0,0 0-17 0 0,0 0-10 0 0,9-4 3783 0 0,91 12-1094 0 0,108-15-2157 0 0,-81-1-997 0 0,-131 0-3364 0 0,-28 14-4321 0 0,15-1-2873 0 0,7-5 1535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4161 0 0,'0'0'1674'0'0,"0"0"167"0"0,0 0 353 0 0,0 0 271 0 0,0 0-136 0 0,0 0-295 0 0,0 0-317 0 0,0 0-214 0 0,0 0-114 0 0,0 0-221 0 0,0 0-137 0 0,0 0-104 0 0,0 0-80 0 0,8 7-84 0 0,41 30 507 0 0,49-34 1086 0 0,65-25-1422 0 0,-111 8-1448 0 0,-52 8-2986 0 0,0 5-3399 0 0,0 1-5429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14 880 0 0 0,'0'0'1176'0'0,"0"0"919"0"0,0 0 450 0 0,0 0 71 0 0,0 0-212 0 0,0 0-364 0 0,0 0-393 0 0,0 0-276 0 0,0 0-105 0 0,0 0-35 0 0,0 0-42 0 0,-10-3 3904 0 0,9-6-4942 0 0,0 0-1 0 0,0 0 0 0 0,1 0 1 0 0,0 0-1 0 0,0 0 0 0 0,1 0 1 0 0,0 0-1 0 0,0 0 1 0 0,1 0-1 0 0,1 0 0 0 0,-1 1 1 0 0,2-1-1 0 0,-1 1 0 0 0,1 0 1 0 0,0 0-1 0 0,0 0 1 0 0,1 0-1 0 0,1 1 0 0 0,-1 0 1 0 0,1 0-1 0 0,3-4-150 0 0,-1 0 140 0 0,130-150 310 0 0,-69 97-324 0 0,-65 60-125 0 0,0 1 1 0 0,0-1-1 0 0,0 1 0 0 0,1-1 0 0 0,-1 1 0 0 0,1 0 0 0 0,0 1 0 0 0,0-1 0 0 0,0 1 0 0 0,0 0 0 0 0,0 1 0 0 0,1-1 0 0 0,-1 1 0 0 0,1 0 0 0 0,-1 0 0 0 0,0 0 1 0 0,1 1-1 0 0,-1 0 0 0 0,1 0 0 0 0,1 1-1 0 0,-4 1-2 0 0,0 1 0 0 0,1 1 0 0 0,-1-1 0 0 0,0 0 1 0 0,0 1-1 0 0,-1 0 0 0 0,1-1 0 0 0,-1 1 0 0 0,0 0 0 0 0,0 0 1 0 0,0 1-1 0 0,0-1 0 0 0,-1 0 0 0 0,0 0 0 0 0,0 1 1 0 0,0-1-1 0 0,0 1 0 0 0,-1 0 2 0 0,3 5 14 0 0,1 166 11 0 0,1-47 2 0 0,-5-129-10 0 0,0 0-10 0 0,1 0-19 0 0,18-23 115 0 0,136-160 14 0 0,-113 144-133 0 0,-7 4 24 0 0,1 2-1 0 0,2 1 0 0 0,1 2 1 0 0,2 2-1 0 0,2 1-7 0 0,-42 27-5 0 0,0-1 0 0 0,0 1 0 0 0,0 0 0 0 0,0 0 0 0 0,0 0 0 0 0,0-1 0 0 0,0 1-1 0 0,0 0 1 0 0,0 0 0 0 0,0 1 0 0 0,0-1 0 0 0,1 0 0 0 0,-1 0 0 0 0,0 0 0 0 0,0 1-1 0 0,0-1 1 0 0,0 1 0 0 0,0-1 0 0 0,0 0 0 0 0,0 1 0 0 0,-1 0 0 0 0,1-1-1 0 0,0 1 1 0 0,0 0 0 0 0,0-1 0 0 0,0 1 0 0 0,-1 0 0 0 0,1 0 0 0 0,0 0 0 0 0,-1-1-1 0 0,1 1 1 0 0,-1 0 0 0 0,1 0 0 0 0,-1 0 0 0 0,1 0 0 0 0,-1 0 0 0 0,0 0 0 0 0,1 0-1 0 0,-1 0 1 0 0,0 1 5 0 0,16 53 75 0 0,-15-49-91 0 0,29 225 411 0 0,-58-172-261 0 0,34-59-14555 0 0,-1 0 2317 0 0</inkml:trace>
  <inkml:trace contextRef="#ctx0" brushRef="#br0" timeOffset="1287.755">1146 85 752 0 0,'0'0'2765'0'0,"0"0"-470"0"0,0 0-148 0 0,0 0-73 0 0,0 0-132 0 0,0 0-158 0 0,0 0-289 0 0,0 0-343 0 0,0 0-269 0 0,0 0-168 0 0,0 0-103 0 0,0 0-67 0 0,19-7 1788 0 0,177-44 2155 0 0,-127 50-3851 0 0,-60 53-65 0 0,-39 217 243 0 0,5 187-719 0 0,21-383-80 0 0,4-72-25 0 0,0-1-5 0 0,0 0 9 0 0,0 0 16 0 0,0 0-2 0 0,0 0-1 0 0,0 0 1 0 0,0 0 5 0 0,0 0-4 0 0,0 0 8 0 0,0 0 14 0 0,0 0 16 0 0,0 0 13 0 0,0 0 10 0 0,0-18 358 0 0,23-91-282 0 0,-11 62-135 0 0,5-27-3 0 0,4 1 1 0 0,3 1 0 0 0,4 0-10 0 0,54-157 67 0 0,-77 222-70 0 0,1 0 0 0 0,0 0 0 0 0,0 1-1 0 0,0 0 1 0 0,1 0 0 0 0,-1 0 0 0 0,2 1 0 0 0,-1 0 0 0 0,0 0 0 0 0,1 1 0 0 0,0 0 0 0 0,0 0-1 0 0,0 1 1 0 0,1 0 0 0 0,-1 1 0 0 0,1 0 0 0 0,-1 0 0 0 0,1 1 0 0 0,0 0 0 0 0,0 0 0 0 0,0 1 0 0 0,-1 0-1 0 0,1 0 1 0 0,7 2 3 0 0,10-3 8 0 0,348-11 243 0 0,-21-18 62 0 0,-37 23-111 0 0,-165-7-202 0 0,-85 6 76 0 0,-11 5 94 0 0,-34 0-413 0 0,-33 2-1483 0 0,-30 10-5210 0 0,26-5-1109 0 0,2-2-4471 0 0</inkml:trace>
  <inkml:trace contextRef="#ctx0" brushRef="#br0" timeOffset="2537.081">1735 369 0 0 0,'0'0'1618'0'0,"0"0"89"0"0,0 0-56 0 0,0 0-178 0 0,0 0-178 0 0,0 0-112 0 0,0 0-72 0 0,0 0-68 0 0,0 0-63 0 0,0 0-69 0 0,0 1 9255 0 0,2 5-5971 0 0,186-28-2839 0 0,-87 18-1177 0 0,-101 5-182 0 0,0 1 8 0 0,-2 8 19 0 0,-1-1 0 0 0,1 0 0 0 0,-2 0 1 0 0,1 0-1 0 0,-1 0 0 0 0,0-1 0 0 0,-1 1 0 0 0,0-1 0 0 0,-1 0 0 0 0,1 0 0 0 0,-1-1 0 0 0,-1 0 0 0 0,1 0 0 0 0,-1 0 1 0 0,-1-1-1 0 0,-1 1-24 0 0,-200 192 138 0 0,204-194-135 0 0,0 0-1 0 0,0 1 0 0 0,0 0 1 0 0,1 0-1 0 0,0 0 0 0 0,0 0 0 0 0,0 0 1 0 0,1 1-1 0 0,0 0 0 0 0,0 0 1 0 0,1 0-1 0 0,-1 0 0 0 0,2 0 1 0 0,-1 0-1 0 0,0 5-2 0 0,5-8 17 0 0,1-1 0 0 0,-1 0 1 0 0,0-1-1 0 0,1 1 0 0 0,0 0 1 0 0,0-1-1 0 0,-1 0 0 0 0,1 0 0 0 0,1 0 1 0 0,-1-1-1 0 0,0 1 0 0 0,0-1 0 0 0,0 0 1 0 0,1 0-1 0 0,-1 0 0 0 0,1-1 1 0 0,-1 0-1 0 0,1 1 0 0 0,-1-2 0 0 0,3 1-17 0 0,154-8 482 0 0,-130-18-1706 0 0,-27 12-1980 0 0,-1 0-3575 0 0,-2 10-5269 0 0</inkml:trace>
  <inkml:trace contextRef="#ctx0" brushRef="#br0" timeOffset="3162.138">2403 553 7922 0 0,'0'0'1864'0'0,"0"0"-350"0"0,0 0 79 0 0,0 0 206 0 0,0 0 23 0 0,0 0-172 0 0,0 0-365 0 0,0 0-311 0 0,0 0-228 0 0,0 0-154 0 0,0 0-55 0 0,0 0-47 0 0,0 0-17 0 0,-12-6-8 0 0,-41-19-30 0 0,48 24-368 0 0,1 0 0 0 0,0 0 0 0 0,0 0 0 0 0,-1 0 0 0 0,1 1 0 0 0,0 0 0 0 0,-1 0 0 0 0,1 0 0 0 0,0 0 0 0 0,-1 1 0 0 0,1-1 0 0 0,0 1 0 0 0,-1 0 0 0 0,1 1 0 0 0,0-1 0 0 0,0 1 0 0 0,0 0 0 0 0,0-1 0 0 0,1 2 0 0 0,-2-1-67 0 0,-4 3 131 0 0,1-2-100 0 0,1 0 0 0 0,0 1 0 0 0,0 0 0 0 0,0 0 0 0 0,0 0 0 0 0,1 1 1 0 0,-1 0-1 0 0,1 0 0 0 0,1 1 0 0 0,-1-1 0 0 0,1 1 0 0 0,0 1 0 0 0,0-1 0 0 0,0 1 0 0 0,1-1 0 0 0,0 1 0 0 0,1 1 0 0 0,0-1 0 0 0,0 0 0 0 0,0 1 0 0 0,1 0 0 0 0,0-1 0 0 0,0 1 0 0 0,1 0 0 0 0,0 0 1 0 0,1 0-1 0 0,-1 0 0 0 0,2 4-31 0 0,1-9 35 0 0,0 1 1 0 0,1-1 0 0 0,0 0 0 0 0,-1 1 0 0 0,1-1 0 0 0,0 0-1 0 0,1-1 1 0 0,-1 1 0 0 0,0 0 0 0 0,1-1 0 0 0,0 0 0 0 0,-1 0-1 0 0,1 0 1 0 0,0 0 0 0 0,0-1 0 0 0,0 1 0 0 0,0-1-1 0 0,0 0 1 0 0,1 0 0 0 0,-1-1 0 0 0,0 1 0 0 0,0-1 0 0 0,1 0-1 0 0,-1 0 1 0 0,0 0 0 0 0,0-1 0 0 0,1 1 0 0 0,-1-1 0 0 0,3-1-36 0 0,14-3 130 0 0,0 0 1 0 0,0-2 0 0 0,-1 0 0 0 0,0-1 0 0 0,0-1 0 0 0,0-1 0 0 0,-2-1 0 0 0,1-1 0 0 0,-1 0 0 0 0,-1-1 0 0 0,9-9-131 0 0,-4 3 247 0 0,-22 19-237 0 0,0 0-4 0 0,18 97 28 0 0,-14-51-19 0 0,-1 0 0 0 0,-3 0 1 0 0,-1 0-1 0 0,-3 0 0 0 0,-2 0 0 0 0,-5 20-15 0 0,3-30-25 0 0,7-27 22 0 0,0 0 0 0 0,0-1-1 0 0,-1 1 1 0 0,0-1 0 0 0,-1 1 0 0 0,0-1 0 0 0,0 0 0 0 0,-1 0 0 0 0,0 0 0 0 0,0-1 0 0 0,0 1 0 0 0,-1-1 0 0 0,-1 0-1 0 0,1 0 1 0 0,-1-1 0 0 0,-5 5 3 0 0,8-9-28 0 0,0 0 0 0 0,-1 0 0 0 0,1-1 0 0 0,-1 1 0 0 0,1-1 0 0 0,-1 0 0 0 0,0 0 0 0 0,1 0 0 0 0,-1 0 0 0 0,0-1 0 0 0,1 0 0 0 0,-1 0 0 0 0,0 0 0 0 0,0 0 0 0 0,1 0 0 0 0,-1-1 0 0 0,0 1 0 0 0,1-1 0 0 0,-1 0-1 0 0,0 0 1 0 0,1-1 0 0 0,-1 1 0 0 0,1-1 0 0 0,0 1 0 0 0,-1-1 0 0 0,1 0 0 0 0,0 0 0 0 0,0-1 0 0 0,0 1 0 0 0,1-1 0 0 0,-1 1 0 0 0,0-1 0 0 0,1 0 0 0 0,0 0 0 0 0,0 0 0 0 0,0 0 0 0 0,0-1 0 0 0,0 1 0 0 0,-1-4 28 0 0,1-2-195 0 0,1-1 0 0 0,0 1 0 0 0,1-1 1 0 0,0 0-1 0 0,1 1 0 0 0,-1-1 0 0 0,2 1 1 0 0,-1-1-1 0 0,2 1 0 0 0,-1-1 0 0 0,1 1 1 0 0,0 0-1 0 0,3-5 195 0 0,19-41-5036 0 0,-12 27-156 0 0,-4 13-6496 0 0</inkml:trace>
  <inkml:trace contextRef="#ctx0" brushRef="#br0" timeOffset="4125.686">2790 155 5713 0 0,'0'0'2727'0'0,"0"0"-361"0"0,0 0-144 0 0,0 0-203 0 0,0 0-264 0 0,0 0-302 0 0,0 0-352 0 0,0 0-313 0 0,0 0-182 0 0,0 0-99 0 0,0 0-61 0 0,0 0 37 0 0,0 0 171 0 0,2 4 116 0 0,28 92 3133 0 0,-35 69-2770 0 0,-39 92-825 0 0,28-65-228 0 0,16-192-89 0 0,0 0-35 0 0,9-4 160 0 0,135-143 200 0 0,-128 134-312 0 0,39-18 24 0 0,-49 57-41 0 0,-2-2 100 0 0,-1 1 1 0 0,-1-1-1 0 0,-1 1 1 0 0,-1-1-1 0 0,-1 1 1 0 0,-2 9-88 0 0,-2-28 235 0 0,5-22-1214 0 0,0 0-4121 0 0,1 8-2771 0 0,-1 5-4858 0 0</inkml:trace>
  <inkml:trace contextRef="#ctx0" brushRef="#br0" timeOffset="7378.316">3294 851 2713 0 0,'0'0'2108'0'0,"0"0"-268"0"0,0 0-189 0 0,0 0-112 0 0,0 0-100 0 0,0 0-149 0 0,0 0-211 0 0,0 0-195 0 0,0 0-158 0 0,0 0-96 0 0,0 0-55 0 0,0 0-43 0 0,0 0-1 0 0,-9 1-20 0 0,-31 4-56 0 0,-29 30 1780 0 0,65-33-2210 0 0,1 0 1 0 0,0 0-1 0 0,0 0 1 0 0,0 1-1 0 0,1-1 1 0 0,-1 1-1 0 0,0 0 1 0 0,1-1-1 0 0,0 1 1 0 0,-1 0-1 0 0,1 1 1 0 0,1-1-1 0 0,-1 0 1 0 0,0 0-1 0 0,1 1 1 0 0,-1-1-1 0 0,1 1 1 0 0,0-1-1 0 0,0 1 1 0 0,1 0-1 0 0,-1-1 1 0 0,1 1-1 0 0,0 0 1 0 0,0 3-26 0 0,1-5 86 0 0,1 0 0 0 0,0 0 1 0 0,0 0-1 0 0,1-1 0 0 0,-1 1 0 0 0,0-1 0 0 0,0 1 1 0 0,1-1-1 0 0,-1 0 0 0 0,1 0 0 0 0,-1 0 1 0 0,1 0-1 0 0,0 0 0 0 0,-1 0 0 0 0,1-1 0 0 0,0 0 1 0 0,-1 1-1 0 0,1-1 0 0 0,0 0 0 0 0,0 0 1 0 0,-1 0-1 0 0,1-1 0 0 0,0 1 0 0 0,0-1 0 0 0,-1 1 1 0 0,2-2-87 0 0,10-1 156 0 0,-1-1 0 0 0,0-1 0 0 0,0 0 0 0 0,0-1 0 0 0,-1 0 1 0 0,0-1-1 0 0,0 0 0 0 0,-1-1 0 0 0,0-1 0 0 0,0 0 0 0 0,-1 0 0 0 0,1-1-156 0 0,-5 4 17 0 0,0 1 0 0 0,-1-1 0 0 0,0 0 0 0 0,0-1-1 0 0,0 0 1 0 0,0 1 0 0 0,-1-1 0 0 0,0-1-1 0 0,-1 1 1 0 0,0-1 0 0 0,0 1 0 0 0,0-1-1 0 0,-1 0 1 0 0,0 0 0 0 0,-1 0 0 0 0,0 0-1 0 0,0 0 1 0 0,-1 0 0 0 0,1-1 0 0 0,-2 1 0 0 0,0-4-17 0 0,-1 8-11 0 0,0 0 1 0 0,-1 0 0 0 0,0 0 0 0 0,1 0-1 0 0,-1 0 1 0 0,-1 1 0 0 0,1 0 0 0 0,0-1 0 0 0,-1 1-1 0 0,0 0 1 0 0,0 1 0 0 0,0-1 0 0 0,0 1 0 0 0,0 0-1 0 0,0 0 1 0 0,0 0 0 0 0,-1 0 0 0 0,1 1-1 0 0,-1-1 1 0 0,1 1 0 0 0,-1 0 0 0 0,0 1 0 0 0,1-1-1 0 0,-1 1 1 0 0,0 0 0 0 0,0 0 0 0 0,1 1 0 0 0,-1-1-1 0 0,0 1 1 0 0,1 0 0 0 0,-1 0 0 0 0,1 1-1 0 0,-1-1 1 0 0,1 1 0 0 0,0 0 0 0 0,-1 0 0 0 0,1 1-1 0 0,0-1 1 0 0,1 1 0 0 0,-1 0 0 0 0,0 0 0 0 0,1 0-1 0 0,-1 0 1 0 0,0 2 10 0 0,2-2 5 0 0,0 0 1 0 0,1 0-1 0 0,0 0 1 0 0,-1 0-1 0 0,1 0 0 0 0,0 0 1 0 0,1 0-1 0 0,-1 0 1 0 0,0 0-1 0 0,1 1 0 0 0,0-1 1 0 0,0 0-1 0 0,0 0 0 0 0,0 1 1 0 0,0-1-1 0 0,1 0 1 0 0,-1 0-1 0 0,1 0 0 0 0,0 1 1 0 0,0-1-1 0 0,0 0 1 0 0,1 0-1 0 0,-1 0 0 0 0,0-1 1 0 0,1 1-1 0 0,0 0 0 0 0,0 0 1 0 0,0-1-1 0 0,2 3-5 0 0,71 65 487 0 0,-71-67-456 0 0,109 56 847 0 0,-111-59-1937 0 0,-1-3-9488 0 0,-3 3-1878 0 0</inkml:trace>
  <inkml:trace contextRef="#ctx0" brushRef="#br0" timeOffset="8817.933">3049 1 0 0 0,'0'0'155'0'0,"0"0"597"0"0,0 0 189 0 0,-5 0 12 0 0,-17 3-9 0 0,16-3-41 0 0,6 0-59 0 0,0 0-75 0 0,0 0-74 0 0,0 0-76 0 0,0 0-58 0 0,0 0-16 0 0,0 0 0 0 0,0 0 31 0 0,0 0 6 0 0,0 0-17 0 0,0 0-34 0 0,0 0-54 0 0,0 0-41 0 0,0 0-52 0 0,0 0-52 0 0,0 0-35 0 0,0 0-36 0 0,0 0-44 0 0,38 16 3875 0 0,6-12-3149 0 0,1-2-1 0 0,-1-1 1 0 0,1-3 0 0 0,36-6-943 0 0,-23 3 228 0 0,170-3 23 0 0,-227 8-250 0 0,-1 0 22 0 0,0 0-3 0 0,0 0 5 0 0,0 0 15 0 0,0 0 7 0 0,0 0-16 0 0,1 16 4007 0 0,0 15-3615 0 0,-31 147 856 0 0,30-138-1214 0 0,0-40-82 0 0,0 0 2 0 0,0 0-14 0 0,0 0-13 0 0,1-11-3325 0 0,3 6-3727 0 0,-4 5 5985 0 0,3-6-11019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3913 0 0,'0'0'2464'0'0,"0"0"-329"0"0,0 0-151 0 0,0 0-204 0 0,0 0-302 0 0,0 0-306 0 0,0 0-303 0 0,0 0-235 0 0,0 0-137 0 0,0 0-45 0 0,0 0 35 0 0,0 0 191 0 0,0 0 91 0 0,1 3 38 0 0,0-1-651 0 0,1 0 1 0 0,-1 0-1 0 0,1 0 0 0 0,-1 0 1 0 0,1 0-1 0 0,0 0 0 0 0,0 0 0 0 0,0-1 1 0 0,0 1-1 0 0,0-1 0 0 0,1 1 1 0 0,-1-1-1 0 0,0 0 0 0 0,1 0 1 0 0,-1 0-1 0 0,0 0 0 0 0,1-1 1 0 0,-1 1-1 0 0,1 0 0 0 0,0-1 1 0 0,-1 0-1 0 0,1 0 0 0 0,-1 0 0 0 0,1 0-156 0 0,5 2 151 0 0,-1-1 0 0 0,1-1 0 0 0,0 0 0 0 0,-1 0 0 0 0,1 0 0 0 0,-1-1-1 0 0,1 0 1 0 0,-1 0 0 0 0,1-1 0 0 0,-1 0 0 0 0,0 0 0 0 0,0-1-1 0 0,0 0 1 0 0,0 0 0 0 0,0-1 0 0 0,0 0 0 0 0,-1 0 0 0 0,1-1-151 0 0,54-35 481 0 0,-60 39-471 0 0,0 0 1 0 0,0 0-1 0 0,0 1 0 0 0,1-1 0 0 0,-1 0 1 0 0,0 1-1 0 0,1-1 0 0 0,-1 0 1 0 0,0 1-1 0 0,1 0 0 0 0,-1-1 0 0 0,0 1 1 0 0,1 0-1 0 0,-1 0 0 0 0,1 0 1 0 0,-1 0-1 0 0,0 0 0 0 0,1 0 0 0 0,-1 0 1 0 0,1 0-1 0 0,-1 1 0 0 0,0-1 0 0 0,1 0 1 0 0,-1 1-1 0 0,0-1 0 0 0,1 1 1 0 0,-1 0-1 0 0,0-1 0 0 0,0 1 0 0 0,1 0 1 0 0,-1 0-1 0 0,0 0 0 0 0,0 0 0 0 0,0 0 1 0 0,0 0-1 0 0,0 0 0 0 0,0 0 1 0 0,0 0-1 0 0,-1 0 0 0 0,1 0 0 0 0,0 1 1 0 0,-1-1-1 0 0,1 0 0 0 0,0 2-10 0 0,48 103 255 0 0,-42-77-232 0 0,-2 0-1 0 0,-2 1 1 0 0,0 0 0 0 0,-2 0 0 0 0,-1 0 0 0 0,-2-1-1 0 0,0 1 1 0 0,-2 0 0 0 0,-2-1 0 0 0,0 0 0 0 0,-2 0-1 0 0,-6 11-22 0 0,0 19 20 0 0,8-28-13 0 0,-2 0 0 0 0,-1 0 0 0 0,-2-1 0 0 0,-1 0 0 0 0,-9 16-7 0 0,18-42 3 0 0,0 0 1 0 0,0 0-1 0 0,-1 0 0 0 0,1-1 0 0 0,-1 1 1 0 0,0-1-1 0 0,0 0 0 0 0,-1 0 1 0 0,1 0-1 0 0,0 0 0 0 0,-1-1 0 0 0,0 0 1 0 0,1 0-1 0 0,-1 0 0 0 0,0 0 1 0 0,0-1-1 0 0,0 0 0 0 0,0 0 0 0 0,0 0 1 0 0,-1-1-1 0 0,1 0 0 0 0,0 0 1 0 0,0 0-1 0 0,0 0 0 0 0,0-1 0 0 0,0 0 1 0 0,-1 0-1 0 0,-2-1-3 0 0,4-1 0 0 0,-1 0 0 0 0,1 1 1 0 0,-1-2-1 0 0,1 1 0 0 0,0 0 0 0 0,0-1 0 0 0,0 0 0 0 0,1 0 1 0 0,-1 0-1 0 0,1-1 0 0 0,0 1 0 0 0,0-1 0 0 0,0 1 1 0 0,1-1-1 0 0,0 0 0 0 0,0 0 0 0 0,0 0 0 0 0,0 0 1 0 0,1 0-1 0 0,0-1 0 0 0,0 1 0 0 0,0 0 0 0 0,1-1 0 0 0,0 1 1 0 0,0-1-1 0 0,0 1 0 0 0,1 0 0 0 0,-1-1 0 0 0,2-3 0 0 0,0 0 0 0 0,1-1 0 0 0,-1 0 1 0 0,2 1-1 0 0,-1-1 0 0 0,1 1 0 0 0,1 0 0 0 0,0 0 0 0 0,0 1 0 0 0,1-1 0 0 0,0 1 0 0 0,0 0 0 0 0,0 1 0 0 0,1 0 0 0 0,1 0 0 0 0,-1 0 0 0 0,1 1 0 0 0,0 0 0 0 0,1 0 1 0 0,-1 1-1 0 0,1 0 0 0 0,0 1 0 0 0,1-1 0 0 0,20-8 60 0 0,2 1 0 0 0,-1 2 0 0 0,1 0 0 0 0,1 3 0 0 0,0 0 1 0 0,0 2-1 0 0,0 2 0 0 0,0 1 0 0 0,14 1-60 0 0,-16 1 72 0 0,-31 0-68 0 0,0 0-15 0 0,0 0-1 0 0,0 0-8 0 0,0 0 3 0 0,0 0-6 0 0,-11-43-6595 0 0,4 28-3898 0 0,5 7-1085 0 0</inkml:trace>
  <inkml:trace contextRef="#ctx0" brushRef="#br0" timeOffset="597.156">118 243 0 0 0,'0'0'1076'0'0,"0"0"698"0"0,0 0 366 0 0,0 0 197 0 0,0 0 7 0 0,0 0-258 0 0,0 0-353 0 0,0 0-329 0 0,0 0-228 0 0,0 0-142 0 0,0 0-114 0 0,0 0-84 0 0,-7 4-88 0 0,-30 14 522 0 0,38-17 1924 0 0,14-2-2141 0 0,62-42 1049 0 0,38-52-1247 0 0,-114 94-846 0 0,-1 1-1 0 0,1-1 1 0 0,-1 1 0 0 0,1-1-1 0 0,0 1 1 0 0,-1 0 0 0 0,1-1-1 0 0,0 1 1 0 0,-1 0 0 0 0,1 0-1 0 0,0 0 1 0 0,0 0 0 0 0,-1-1 0 0 0,1 1-1 0 0,0 0 1 0 0,-1 0 0 0 0,1 0-1 0 0,0 0 1 0 0,0 1 0 0 0,-1-1-1 0 0,1 0 1 0 0,0 0 0 0 0,0 0-1 0 0,-1 0 1 0 0,1 1 0 0 0,0-1-1 0 0,-1 0 1 0 0,1 1 0 0 0,0-1-1 0 0,-1 1 1 0 0,1-1 0 0 0,-1 1-1 0 0,1-1 1 0 0,-1 1 0 0 0,1-1-1 0 0,-1 1 1 0 0,1-1 0 0 0,-1 1-1 0 0,1 0 1 0 0,-1-1 0 0 0,0 1 0 0 0,1-1-1 0 0,-1 1 1 0 0,0 0 0 0 0,0 0-9 0 0,8 8 105 0 0,3 3-22 0 0,-1 1 0 0 0,-1 0-1 0 0,0 0 1 0 0,-1 1 0 0 0,0 0 0 0 0,-1 1 0 0 0,0-1-1 0 0,-2 2 1 0 0,1-1 0 0 0,-2 0 0 0 0,0 1 0 0 0,1 9-83 0 0,-5-17-3 0 0,2 6-107 0 0,1-22-1631 0 0,4-12-1140 0 0,-2 8-4115 0 0,-4 8-4916 0 0</inkml:trace>
  <inkml:trace contextRef="#ctx0" brushRef="#br0" timeOffset="1632.416">612 11 0 0 0,'0'0'240'0'0,"0"0"927"0"0,0 0 545 0 0,0 0 422 0 0,0 0 252 0 0,0 0-12 0 0,0 0-240 0 0,0 0-310 0 0,0 0-237 0 0,0 0-140 0 0,0 0-99 0 0,0 0-111 0 0,0 0-131 0 0,2-2-120 0 0,5-5-114 0 0,-5 5-106 0 0,-2 2-90 0 0,0 0-96 0 0,0 0-83 0 0,0 0-71 0 0,12 12 2277 0 0,8 0-2495 0 0,-1 1 0 0 0,-1 1 0 0 0,0 0 0 0 0,0 1 0 0 0,-2 1 0 0 0,0 1 0 0 0,-1 0 0 0 0,-1 1 0 0 0,0 0 0 0 0,-1 1 1 0 0,5 13-209 0 0,-8-6 33 0 0,-1 1 1 0 0,-1 0-1 0 0,-2 0 1 0 0,0 1-1 0 0,-2 0 1 0 0,-1 0-1 0 0,-1 0 1 0 0,-2 0-1 0 0,0 1 1 0 0,-2-1-1 0 0,-1 0 1 0 0,-2 0-1 0 0,0-1 1 0 0,-7 17-34 0 0,0 16 19 0 0,-3 0 0 0 0,-3-2 0 0 0,-2 0 0 0 0,-3-1-1 0 0,-2-1 1 0 0,-5 4-19 0 0,-43 57-28 0 0,64-110 29 0 0,5-9-135 0 0,4 1-26 0 0,0 1-87 0 0,0-12-2617 0 0,0 2 419 0 0,0 3-3570 0 0,0 3-6669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71 0 0 0,'0'0'883'0'0,"0"0"-58"0"0,7-10-26 0 0,30-46 866 0 0,-32 52 2147 0 0,-3 5 6991 0 0,-5 5-3500 0 0,-3-1-9709 0 0,-23 17 2682 0 0,1 1 1 0 0,1 1-1 0 0,0 1 1 0 0,2 1-1 0 0,2 2 1 0 0,0 0 0 0 0,2 1-1 0 0,1 2 1 0 0,1 0-1 0 0,1 1 1 0 0,-12 34-277 0 0,20-40 115 0 0,2 2 1 0 0,0-1-1 0 0,2 1 1 0 0,1 0-1 0 0,1 0 1 0 0,2 1-1 0 0,0-1 1 0 0,3 14-116 0 0,1-23 99 0 0,0 1-1 0 0,2-1 1 0 0,0 0 0 0 0,2 0 0 0 0,0-1 0 0 0,1 1-1 0 0,0-1 1 0 0,2-1 0 0 0,0 0 0 0 0,1 0-1 0 0,1 0 1 0 0,0-2 0 0 0,1 1 0 0 0,1-1-1 0 0,0-1 1 0 0,1-1 0 0 0,5 4-99 0 0,62 53 639 0 0,-53-55-399 0 0,-28-15-212 0 0,0 0-8 0 0,2-1-134 0 0,3-53-5760 0 0,1 32-5753 0 0,-2 14-726 0 0</inkml:trace>
  <inkml:trace contextRef="#ctx0" brushRef="#br0" timeOffset="481.844">636 384 5441 0 0,'0'0'2139'0'0,"0"0"-582"0"0,0 0-22 0 0,0 0 330 0 0,0 0 212 0 0,0 0-87 0 0,0 0-385 0 0,0 0-443 0 0,0 0-259 0 0,0 0-83 0 0,0 0-9 0 0,0 0-28 0 0,0 0-77 0 0,7 5 1245 0 0,-3 50 1447 0 0,-1 4-3109 0 0,-38 194 496 0 0,24-191-745 0 0,11-61-19 0 0,0-1-22 0 0,0 0-12 0 0,0 0-2 0 0,0 0-20 0 0,0 0-3 0 0,0 0 2 0 0,0 0-12 0 0,0 0-14 0 0,0 0-4 0 0,0 0-21 0 0,0 0-32 0 0,0 0 19 0 0,0 0-12 0 0,-2-27-3055 0 0,-6 4-246 0 0,1 3-6605 0 0,6 12-1338 0 0</inkml:trace>
  <inkml:trace contextRef="#ctx0" brushRef="#br0" timeOffset="820.42">378 535 4185 0 0,'0'0'2879'0'0,"0"0"-262"0"0,0 0-237 0 0,0 0-271 0 0,0 0-353 0 0,0 0-436 0 0,0 0-407 0 0,0 0-291 0 0,0 0-52 0 0,0 0 126 0 0,0 0 151 0 0,0 0 94 0 0,0 0-10 0 0,9 3-105 0 0,163 20 3005 0 0,6-19-2993 0 0,-118-13-1337 0 0,-50 3-4136 0 0,-3-1-4606 0 0,-7 7-2901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2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78 0 0 0,'0'0'717'0'0,"0"0"905"0"0,0 0 165 0 0,0 0-74 0 0,0 0-82 0 0,0 0 1 0 0,0 0 11 0 0,5-10-45 0 0,19-26-79 0 0,-18 26-128 0 0,-6 10-166 0 0,0 0-137 0 0,0 0-118 0 0,0 9 1317 0 0,-41 123 363 0 0,11-40-2331 0 0,-3-2-1 0 0,-4-1 1 0 0,-14 18-319 0 0,-80 140 122 0 0,130-246-44 0 0,-4 1-2950 0 0,6-12 2071 0 0,18-109-9446 0 0,-4 40 2877 0 0,7 0 4285 0 0,70-148 2831 0 0,-33 80 1189 0 0,-36 94 9850 0 0,-6 48-4215 0 0,12 19-3367 0 0,30 349 385 0 0,-48-314-3509 0 0,44 118 109 0 0,-54-164-165 0 0,0 0 0 0 0,0 0 0 0 0,1 0 0 0 0,0 0 0 0 0,-1 0 0 0 0,1 0 0 0 0,0-1 0 0 0,0 1 0 0 0,0-1-1 0 0,1 0 1 0 0,-1 1 0 0 0,0-1 0 0 0,1 0 0 0 0,0 0 0 0 0,-1-1 0 0 0,1 1 0 0 0,0 0 0 0 0,0-1 0 0 0,0 0 0 0 0,0 0 0 0 0,0 0 0 0 0,0 0 0 0 0,0 0 0 0 0,1-1 0 0 0,-1 1-1 0 0,0-1 1 0 0,0 0 0 0 0,1 0 0 0 0,-1 0 0 0 0,0 0 0 0 0,0 0 0 0 0,0-1 0 0 0,1 0 0 0 0,-1 1 0 0 0,0-1 0 0 0,0 0 0 0 0,0-1 0 0 0,0 1 0 0 0,0 0 0 0 0,0-1 0 0 0,-1 0-1 0 0,1 0 1 0 0,0 0 0 0 0,-1 0 0 0 0,1-1-23 0 0,94-166 895 0 0,-81 133-838 0 0,-1-1-1 0 0,-1-1 1 0 0,-3 0-1 0 0,-1-1 1 0 0,-1 0-1 0 0,-3 0 1 0 0,-1-1-1 0 0,-2-2-56 0 0,-2-108 31 0 0,-10 122-335 0 0,8 51-5614 0 0,0 1-3053 0 0,1-12-2578 0 0</inkml:trace>
  <inkml:trace contextRef="#ctx0" brushRef="#br0" timeOffset="458.009">1063 424 896 0 0,'0'0'2245'0'0,"0"0"-836"0"0,0 0-192 0 0,0 0 398 0 0,0 0 417 0 0,0 0 151 0 0,0 0-208 0 0,0 0-456 0 0,0 0-408 0 0,0 0-208 0 0,0 0-35 0 0,0 0 42 0 0,0 0 31 0 0,-2-8 741 0 0,-12 27-717 0 0,5-6-874 0 0,0 2-1 0 0,1-1 0 0 0,1 1 0 0 0,0 0 0 0 0,1 0 0 0 0,0 1 0 0 0,2 0 0 0 0,0 0 0 0 0,1 0 1 0 0,0 1-1 0 0,1-1 0 0 0,1 1 0 0 0,1-1 0 0 0,1 17-90 0 0,0-27 28 0 0,0-1 0 0 0,1 0 0 0 0,0 1 0 0 0,0-1 0 0 0,0 0 0 0 0,1 0-1 0 0,-1 0 1 0 0,1 0 0 0 0,1 0 0 0 0,-1-1 0 0 0,0 1 0 0 0,1-1 0 0 0,0 0 0 0 0,0 0 0 0 0,0 0 0 0 0,1-1-1 0 0,-1 0 1 0 0,1 1 0 0 0,0-2 0 0 0,0 1 0 0 0,0 0 0 0 0,0-1 0 0 0,0 0 0 0 0,1 0 0 0 0,-1-1 0 0 0,1 1 0 0 0,-1-1-1 0 0,1 0 1 0 0,-1-1 0 0 0,1 1 0 0 0,0-1 0 0 0,-1 0 0 0 0,1-1 0 0 0,0 0 0 0 0,-1 1 0 0 0,1-1 0 0 0,-1-1-1 0 0,1 1 1 0 0,-1-1 0 0 0,4-2-28 0 0,1-2 73 0 0,0-1-1 0 0,-1-1 1 0 0,1 0 0 0 0,-1 0-1 0 0,-1-1 1 0 0,0 0-1 0 0,0 0 1 0 0,-1-1-1 0 0,0 0 1 0 0,0 0-1 0 0,-1 0 1 0 0,-1-1 0 0 0,0 0-1 0 0,0-1 1 0 0,-1 1-1 0 0,0-1 1 0 0,-1 1-1 0 0,-1-1 1 0 0,0 0-1 0 0,0 0 1 0 0,-1 0 0 0 0,-1-1-1 0 0,0 1 1 0 0,0 0-1 0 0,-1 0 1 0 0,-1 0-1 0 0,-1-4-72 0 0,0 7-19 0 0,0 1-1 0 0,0 1 1 0 0,-1-1 0 0 0,0 0-1 0 0,-1 1 1 0 0,1 0-1 0 0,-1 0 1 0 0,-1 0-1 0 0,1 1 1 0 0,-1 0-1 0 0,0 0 1 0 0,-1 0 0 0 0,1 0-1 0 0,-1 1 1 0 0,0 1-1 0 0,-1-1 1 0 0,1 1-1 0 0,-1 0 1 0 0,-4-1 19 0 0,7 3-328 0 0,0 0-1 0 0,0 0 1 0 0,0 1 0 0 0,0 0 0 0 0,0 0 0 0 0,0 0-1 0 0,-1 1 1 0 0,1 0 0 0 0,0 0 0 0 0,0 0 0 0 0,-1 0-1 0 0,1 1 1 0 0,0 0 0 0 0,0 0 0 0 0,0 0 0 0 0,0 1-1 0 0,0 0 1 0 0,0 0 0 0 0,0 0 0 0 0,-3 3 328 0 0,-8 5-4708 0 0,7-2-3850 0 0</inkml:trace>
  <inkml:trace contextRef="#ctx0" brushRef="#br0" timeOffset="989.901">1549 438 4281 0 0,'0'0'6023'0'0,"0"0"-3150"0"0,0 0-1036 0 0,0 0-105 0 0,0 0-109 0 0,0 0-209 0 0,0 0-294 0 0,0 0-270 0 0,0 0-221 0 0,0 0-173 0 0,0 0-96 0 0,0 0-52 0 0,0 0-54 0 0,-10 18-41 0 0,-32 56-45 0 0,40-72-154 0 0,1 1 0 0 0,-1-1-1 0 0,1 1 1 0 0,0-1 0 0 0,0 1-1 0 0,0 0 1 0 0,0-1 0 0 0,0 1-1 0 0,1 0 1 0 0,-1 0 0 0 0,1-1-1 0 0,0 1 1 0 0,0 0 0 0 0,0 0 0 0 0,0 0-1 0 0,0 0 1 0 0,0-1 0 0 0,1 1-1 0 0,0 0 1 0 0,-1 0 0 0 0,1 0-1 0 0,0-1 1 0 0,0 1 0 0 0,1 1-14 0 0,2 4 38 0 0,-1-3 14 0 0,1 0 0 0 0,0 0 0 0 0,0 0 0 0 0,0-1 0 0 0,1 1 0 0 0,-1-1-1 0 0,1 0 1 0 0,0 0 0 0 0,1-1 0 0 0,-1 0 0 0 0,0 0 0 0 0,1 0 0 0 0,0 0 0 0 0,-1-1 0 0 0,1 0 0 0 0,0 0 0 0 0,0-1 0 0 0,0 1 0 0 0,1-2 0 0 0,-1 1 0 0 0,0 0-1 0 0,0-1 1 0 0,1 0 0 0 0,-1-1 0 0 0,0 1 0 0 0,0-1 0 0 0,0 0 0 0 0,0-1 0 0 0,0 0 0 0 0,0 0 0 0 0,0 0 0 0 0,0 0 0 0 0,-1-1 0 0 0,1 0 0 0 0,-1 0 0 0 0,0-1-52 0 0,13-6 96 0 0,0-1 1 0 0,-1-1 0 0 0,0-1 0 0 0,-1 0 0 0 0,-1-1 0 0 0,0-1 0 0 0,-1 0-1 0 0,6-11-96 0 0,-13 24 46 0 0,-5 17-108 0 0,1-2 65 0 0,0 0-1 0 0,1-1 1 0 0,0 1-1 0 0,1-1 1 0 0,1 0-1 0 0,0 0 1 0 0,0 0-1 0 0,5 4-2 0 0,-5-10 15 0 0,0-1-1 0 0,0 0 0 0 0,1 0 0 0 0,0-1 0 0 0,0 1 1 0 0,0-1-1 0 0,0-1 0 0 0,1 0 0 0 0,-1 0 0 0 0,1 0 1 0 0,0-1-1 0 0,0 0 0 0 0,0 0 0 0 0,0-1 1 0 0,0 0-1 0 0,0-1 0 0 0,0 0 0 0 0,0 0 0 0 0,1 0 1 0 0,3-2-15 0 0,-3-1 72 0 0,-1 0 1 0 0,1-1 0 0 0,-1 0 0 0 0,0-1 0 0 0,0 0 0 0 0,-1 0 0 0 0,1 0-1 0 0,-1-1 1 0 0,0 0 0 0 0,-1-1 0 0 0,1 1 0 0 0,-1-1 0 0 0,-1 0 0 0 0,1-1-1 0 0,-1 0 1 0 0,-1 1 0 0 0,1-2 0 0 0,-1 1 0 0 0,2-7-73 0 0,0 2 20 0 0,-1 1 0 0 0,-1-1 0 0 0,1-1 0 0 0,-2 1 1 0 0,0-1-1 0 0,-1 1 0 0 0,0-1 0 0 0,-1 0 0 0 0,0 0 0 0 0,-2-6-20 0 0,-5 16-1262 0 0,2 4-3513 0 0,3 0 1071 0 0,1 0-8588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12 196 1088 0 0,'0'0'2090'0'0,"0"0"-166"0"0,0 0 222 0 0,0 0 311 0 0,0 0 55 0 0,0 0-209 0 0,0 0-474 0 0,0 0-605 0 0,0 0-461 0 0,0 0-244 0 0,0 0-129 0 0,0 0-43 0 0,-11-3 577 0 0,57 18 2306 0 0,158 17-168 0 0,-24-14-2399 0 0,-134-14-593 0 0,-46-4-46 0 0,0 0 4 0 0,0 0 13 0 0,0 0 27 0 0,0 0 31 0 0,0 0-13 0 0,0 0 2 0 0,0 0 3 0 0,0 0-15 0 0,0 0-7 0 0,0 0-9 0 0,0 0 2 0 0,0 0-2 0 0,0 0 12 0 0,0 0 16 0 0,0 0 16 0 0,0 0 16 0 0,0 0 15 0 0,0 0 7 0 0,0 0 9 0 0,-29-71 454 0 0,-89-113-543 0 0,150 177-7476 0 0,-28 8 4595 0 0,6-1-7250 0 0</inkml:trace>
  <inkml:trace contextRef="#ctx0" brushRef="#br0" timeOffset="-1651.701">370 726 2785 0 0,'0'0'1739'0'0,"0"0"-356"0"0,0 0-95 0 0,0 0 246 0 0,0 0 339 0 0,0 0 205 0 0,0 0-95 0 0,0 0-319 0 0,0 0-349 0 0,0 0-289 0 0,0 0-190 0 0,0-19-88 0 0,0-55-49 0 0,10 28 2715 0 0,-11 52-530 0 0,-3 13-2714 0 0,-106 234 510 0 0,-20 39-548 0 0,86-186-80 0 0,82-98-42 0 0,185-15 494 0 0,-8 3-264 0 0,-184 7-135 0 0,-30-2-98 0 0,-1 1-4 0 0,0-1 5 0 0,0-1 10 0 0,0 0 13 0 0,0 0-14 0 0,0 0 13 0 0,0 0 3 0 0,0 0-14 0 0,0 0 13 0 0,0 0-7 0 0,0-20-5251 0 0,5-7-9432 0 0,-3 23 5177 0 0</inkml:trace>
  <inkml:trace contextRef="#ctx0" brushRef="#br0" timeOffset="86409.291">1011 1061 0 0 0,'0'0'1236'0'0,"0"0"665"0"0,0 0 172 0 0,0 0-113 0 0,0 0-192 0 0,0 0-206 0 0,0 0-114 0 0,0 0-92 0 0,1-7-106 0 0,1-23-109 0 0,-1 23-114 0 0,-1 7-112 0 0,0 0-123 0 0,0 0-97 0 0,1 5 5784 0 0,1 14-6348 0 0,-2-10 138 0 0,9 230 558 0 0,-19-136-637 0 0,6-78-120 0 0,4-24-77 0 0,0-1 16 0 0,0 0 1 0 0,0 0-6 0 0,0 0-11 0 0,0 0 18 0 0,0 0 5 0 0,0 0 0 0 0,0 0 0 0 0,0 0-2 0 0,0 0-4 0 0,0 0-2 0 0,0 0 1 0 0,0 0 6 0 0,0 0 5 0 0,0 0 20 0 0,0 0 15 0 0,0 0-17 0 0,0 0 0 0 0,0 0-6 0 0,0 0-3 0 0,0 0 15 0 0,14-26 439 0 0,-4 14-472 0 0,1 0 1 0 0,0 1-1 0 0,1 0 1 0 0,0 1 0 0 0,0 1-1 0 0,1-1 1 0 0,0 2-1 0 0,1 0 1 0 0,0 1 0 0 0,2-1-12 0 0,-10 7 0 0 0,0-1 0 0 0,0 1 0 0 0,0 1 0 0 0,0-1 0 0 0,0 1 1 0 0,1 0-1 0 0,-1 0 0 0 0,0 1 0 0 0,0 0 0 0 0,0 0 0 0 0,0 0 0 0 0,0 1 1 0 0,0 0-1 0 0,4 2 0 0 0,17 4-45 0 0,-24-6 54 0 0,0 0 0 0 0,1 0 0 0 0,-1 0 0 0 0,0 0 0 0 0,0 1 0 0 0,0-1 0 0 0,0 1 0 0 0,-1 0 0 0 0,1 0 0 0 0,-1 0 0 0 0,0 0 0 0 0,1 0 0 0 0,-1 1 0 0 0,-1-1 0 0 0,1 1-1 0 0,0-1 1 0 0,-1 1 0 0 0,0-1 0 0 0,0 1 0 0 0,0 0 0 0 0,0 0 0 0 0,-1 0 0 0 0,1 0 0 0 0,-1-1 0 0 0,0 1 0 0 0,0 0 0 0 0,-1 0 0 0 0,1 0 0 0 0,-1 0 0 0 0,0 0 0 0 0,0-1 0 0 0,0 2-9 0 0,0 18 56 0 0,1-19-37 0 0,-1 0 0 0 0,1 0 0 0 0,-1 0 0 0 0,-1 0 0 0 0,1 0 0 0 0,0 0 0 0 0,-1 0 0 0 0,0 0 0 0 0,0-1 0 0 0,0 1 0 0 0,0 0 0 0 0,-1-1 1 0 0,1 0-1 0 0,-1 0 0 0 0,0 0 0 0 0,0 0 0 0 0,-1 1-19 0 0,-25 24 167 0 0,24-24-127 0 0,0 0 0 0 0,-1-1 0 0 0,0 0 0 0 0,1 0 0 0 0,-1 0 0 0 0,0-1 0 0 0,-1 0 0 0 0,1 0 0 0 0,0-1 1 0 0,-1 1-1 0 0,1-1 0 0 0,0-1 0 0 0,-1 1 0 0 0,-2-1-40 0 0,-50-11 180 0 0,7-19-44 0 0,36 0-117 0 0,15 24-31 0 0,1 0 0 0 0,0-1 0 0 0,0 1 0 0 0,0 0 0 0 0,1-1 0 0 0,-1 1 0 0 0,2 0 0 0 0,-1 0 0 0 0,1-1 0 0 0,0 1 0 0 0,0 0 0 0 0,0 1 0 0 0,3-5 12 0 0,14-25-3123 0 0,-3 4-5230 0 0,-12 26-4178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3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405 298 0 0 0,'0'0'2047'0'0,"0"0"518"0"0,0 0-22 0 0,0 0-379 0 0,0 0-418 0 0,0 0-298 0 0,0 0-155 0 0,0 0-57 0 0,0 0-56 0 0,0 0-110 0 0,0 0-247 0 0,-2 3-246 0 0,-65 101 1638 0 0,-47 130-106 0 0,81-167-1729 0 0,-2-1 0 0 0,-3-2 1 0 0,-3-2-1 0 0,-28 30-380 0 0,63-85 6 0 0,7-6 4 0 0,-1-1 0 0 0,0 0 0 0 0,1 0 0 0 0,-1 0 0 0 0,1 0 0 0 0,-1 1 0 0 0,0-1 0 0 0,1 0 0 0 0,-1 0 0 0 0,1 0 0 0 0,-1 1 0 0 0,0-1 0 0 0,1 0 0 0 0,-1 1 0 0 0,0-1 0 0 0,0 0 0 0 0,1 1 0 0 0,-1-1 0 0 0,0 1 0 0 0,0-1 0 0 0,1 0 0 0 0,-1 1 0 0 0,0-1 0 0 0,0 1 0 0 0,0-1 0 0 0,0 0 0 0 0,0 1 0 0 0,1-1 0 0 0,-1 1 0 0 0,0-1 0 0 0,0 1 0 0 0,0-1 0 0 0,0 1 0 0 0,0-1 0 0 0,-1 0 0 0 0,1 1 0 0 0,0-1 0 0 0,0 1 0 0 0,0-1 0 0 0,0 1 0 0 0,0-1 0 0 0,-1 0 0 0 0,1 1 0 0 0,0-1 0 0 0,0 1 0 0 0,-1-1 0 0 0,1 0 0 0 0,0 1 0 0 0,0-1 0 0 0,-1 0 0 0 0,1 1 0 0 0,0-1 0 0 0,-1 0-10 0 0,107-19 315 0 0,106 27-242 0 0,-52 17-47 0 0,-94-22-21 0 0,-66-3 17 0 0,1 1 1 0 0,-1-1-1 0 0,0 0 1 0 0,1 0-1 0 0,-1 0 0 0 0,1 0 1 0 0,-1 0-1 0 0,1-1 0 0 0,-1 1 1 0 0,0 0-1 0 0,1 0 0 0 0,-1 0 1 0 0,1 0-1 0 0,-1 0 0 0 0,0 0 1 0 0,1-1-1 0 0,-1 1 1 0 0,1 0-1 0 0,-1 0 0 0 0,0-1 1 0 0,1 1-1 0 0,-1 0 0 0 0,0-1 1 0 0,0 1-1 0 0,1 0 0 0 0,-1-1 1 0 0,0 1-1 0 0,0 0 1 0 0,1-1-1 0 0,-1 1 0 0 0,0-1 1 0 0,0 1-1 0 0,0 0 0 0 0,0-1 1 0 0,1 1-1 0 0,-1-1 0 0 0,0 1 1 0 0,0 0-1 0 0,0-1 0 0 0,0 1 1 0 0,0-1-1 0 0,0 1 1 0 0,0-1-1 0 0,0 1 0 0 0,0 0 1 0 0,-1-1-1 0 0,1 1 0 0 0,0-1 1 0 0,0 1-1 0 0,0-1 0 0 0,0 1 1 0 0,-1 0-1 0 0,1-1 0 0 0,0 1 1 0 0,0 0-1 0 0,-1-1 1 0 0,1 1-1 0 0,0 0 0 0 0,0-1 1 0 0,-1 1-1 0 0,1 0 0 0 0,0 0 1 0 0,-1-1-1 0 0,1 1-22 0 0,-72-166 117 0 0,65 150-116 0 0,-10-17 5 0 0,2 0 0 0 0,1-1 0 0 0,1 0 0 0 0,2-1 0 0 0,2 0 0 0 0,1-1 0 0 0,2 0-1 0 0,-2-33-5 0 0,9 50 8 0 0,-13-63 70 0 0,-8 63 10 0 0,20 16-1568 0 0,17 32-732 0 0,1-12-5716 0 0,-13-13 2810 0 0,1 0-5406 0 0</inkml:trace>
  <inkml:trace contextRef="#ctx0" brushRef="#br0" timeOffset="991.482">780 327 0 0 0,'0'0'384'0'0,"0"0"1235"0"0,0 0 542 0 0,0 0 207 0 0,0 0-50 0 0,0 0-235 0 0,0 0-345 0 0,0 0-350 0 0,0 0-277 0 0,0 0-160 0 0,0 0-79 0 0,0 0-53 0 0,4-4-16 0 0,9-10-31 0 0,-10 10-55 0 0,-3 27 2087 0 0,-18 69-1189 0 0,17-62-1376 0 0,-1 48 223 0 0,-4-1-1 0 0,-3 0 1 0 0,-3 0-1 0 0,-18 58-461 0 0,11-72 132 0 0,19-60-96 0 0,0-3-22 0 0,0 1-30 0 0,0 1 17 0 0,0-1-13 0 0,0-1 20 0 0,0 0 21 0 0,0 0-13 0 0,0 0 3 0 0,0 0-7 0 0,0 0 1 0 0,0 0 1 0 0,0 0 11 0 0,0 0-4 0 0,0 0 6 0 0,1 0-16 0 0,0 0-29 0 0,-1 0 16 0 0,0 0-12 0 0,233-1 1227 0 0,-62-16-764 0 0,-170 17-429 0 0,-1 0 3 0 0,0 0-6 0 0,0 0-2 0 0,0 0-2 0 0,0 0 14 0 0,0 0-2 0 0,0 0-1 0 0,0 0-3 0 0,0 0-7 0 0,0 0 6 0 0,0 0 1 0 0,0 0 10 0 0,0 0-16 0 0,0 0-2 0 0,0 0-2 0 0,0 0 3 0 0,0 0 4 0 0,0 0 2 0 0,0 0-7 0 0,0 0 7 0 0,0 0-4 0 0,0 0-5 0 0,0 0-1 0 0,0 0-7 0 0,0 0 18 0 0,0 0-7 0 0,0 0-4 0 0,0 0-10 0 0,0 0 12 0 0,0 0 3 0 0,0 0-8 0 0,0 0-13 0 0,0 0 1 0 0,0 0 8 0 0,-25 3-3355 0 0,23-2 2867 0 0,-13 6-2427 0 0,5-1-3792 0 0,5-5-5158 0 0</inkml:trace>
  <inkml:trace contextRef="#ctx0" brushRef="#br0" timeOffset="103141.683">1412 879 0 0 0,'0'0'903'0'0,"0"0"841"0"0,0 0 266 0 0,0 0 17 0 0,0 0 12 0 0,0 0-4 0 0,1-6-70 0 0,0-3-1219 0 0,2-4 9 0 0,-3-2 4157 0 0,0 14-3637 0 0,0 1-107 0 0,0 0-111 0 0,0 0-145 0 0,0 0-149 0 0,0 0-131 0 0,0 0-98 0 0,0 0-83 0 0,0 0-47 0 0,0 0-53 0 0,0 23 1160 0 0,0 133-784 0 0,0 67 65 0 0,-13-304-4886 0 0,13 68 2602 0 0,0-3-1476 0 0,1 4-2156 0 0,0 1-5310 0 0</inkml:trace>
  <inkml:trace contextRef="#ctx0" brushRef="#br0" timeOffset="103869.999">1353 839 5329 0 0,'0'0'2346'0'0,"0"0"-159"0"0,0 0-46 0 0,0 0 10 0 0,0 0-126 0 0,0 0-347 0 0,0 0-426 0 0,0 0-355 0 0,0 0-197 0 0,0 0-75 0 0,0 0-19 0 0,0 0-24 0 0,0 0-33 0 0,0 0-59 0 0,0 0-68 0 0,0 0-34 0 0,0 0-56 0 0,0 0-23 0 0,11 7 2072 0 0,272-21-746 0 0,-280 14-1633 0 0,0 0 0 0 0,1 0 0 0 0,-1 0 0 0 0,0 0 0 0 0,0 1 0 0 0,0 0 0 0 0,0-1 0 0 0,0 1 0 0 0,1 0 0 0 0,-1 0 0 0 0,-1 1 0 0 0,1-1 0 0 0,0 1 0 0 0,0-1 0 0 0,0 1 0 0 0,-1 0 1 0 0,1 0-1 0 0,-1 0 0 0 0,0 0 0 0 0,1 1 0 0 0,-1-1 0 0 0,0 1 0 0 0,0-1 0 0 0,-1 1 0 0 0,1 0 0 0 0,0-1 0 0 0,-1 1 0 0 0,0 0 0 0 0,0 0 0 0 0,0 0 0 0 0,0 0 0 0 0,0 0 0 0 0,0 1 0 0 0,-1 1-2 0 0,-2 2 22 0 0,-1 0 0 0 0,0-1-1 0 0,-1 0 1 0 0,1 0 0 0 0,-1 0 0 0 0,0 0-1 0 0,-1-1 1 0 0,0 1 0 0 0,0-1 0 0 0,0 0-1 0 0,0-1 1 0 0,-1 1 0 0 0,1-1 0 0 0,-1 0-1 0 0,0 0 1 0 0,-1-1 0 0 0,1 0 0 0 0,-3 1-22 0 0,-7 6 24 0 0,-83 42 122 0 0,99-52-150 0 0,0 0 1 0 0,0 1 0 0 0,0-1-1 0 0,1 0 1 0 0,-1 0 0 0 0,0 0-1 0 0,0 0 1 0 0,0 1 0 0 0,1-1-1 0 0,-1 0 1 0 0,0 0 0 0 0,0 1 0 0 0,0-1-1 0 0,0 0 1 0 0,0 0 0 0 0,0 1-1 0 0,0-1 1 0 0,1 0 0 0 0,-1 0-1 0 0,0 1 1 0 0,0-1 0 0 0,0 0-1 0 0,0 0 1 0 0,0 1 0 0 0,0-1-1 0 0,0 0 1 0 0,0 1 0 0 0,0-1-1 0 0,0 0 1 0 0,-1 0 0 0 0,1 1-1 0 0,0-1 1 0 0,0 0 0 0 0,0 0 0 0 0,0 1-1 0 0,0-1 1 0 0,0 0 0 0 0,-1 0-1 0 0,1 1 1 0 0,0-1 0 0 0,0 0-1 0 0,0 0 1 0 0,0 0 0 0 0,-1 0-1 0 0,1 1 1 0 0,0-1 0 0 0,0 0-1 0 0,-1 0 1 0 0,1 0 3 0 0,14 4-8 0 0,130 50 85 0 0,-105-37-84 0 0,48 33 1 0 0,-86-47 12 0 0,0-1 1 0 0,0 0-1 0 0,0 0 1 0 0,0 1-1 0 0,0-1 1 0 0,-1 1-1 0 0,1-1 0 0 0,-1 0 1 0 0,0 1-1 0 0,0-1 1 0 0,0 1-1 0 0,0-1 1 0 0,0 1-1 0 0,0-1 0 0 0,-1 1 1 0 0,1-1-1 0 0,-1 1 1 0 0,1-1-1 0 0,-1 0 0 0 0,0 1 1 0 0,0-1-1 0 0,0 0 1 0 0,-1 0-1 0 0,1 0 1 0 0,0 0-1 0 0,-1 0 0 0 0,1 0 1 0 0,-1 0-1 0 0,0 0 1 0 0,0 0-1 0 0,1-1 1 0 0,-1 1-1 0 0,0-1 0 0 0,-1 1 1 0 0,1-1-1 0 0,0 0 1 0 0,0 0-1 0 0,0 0 1 0 0,-1 0-1 0 0,1 0 0 0 0,0 0 1 0 0,-1-1-1 0 0,1 1 1 0 0,-2-1-7 0 0,-24 10 56 0 0,0-1 0 0 0,-1-1 0 0 0,0-1 0 0 0,-1-2 0 0 0,1-1 0 0 0,-1-1 0 0 0,0-2 0 0 0,0-1 0 0 0,-26-3-56 0 0,51 3-21 0 0,0-1 0 0 0,0 1 0 0 0,1-1 0 0 0,-1 1 0 0 0,0-1 0 0 0,0-1 0 0 0,1 1 0 0 0,-1-1 0 0 0,1 1 0 0 0,-1-1 0 0 0,1-1 0 0 0,0 1 0 0 0,0-1 0 0 0,-1 1 0 0 0,2-1 0 0 0,-1 0 0 0 0,0-1 0 0 0,1 1 0 0 0,-1-1 0 0 0,1 1 0 0 0,0-1 0 0 0,-2-3 21 0 0,3-22-2143 0 0,5 12-4914 0 0,3 12-5495 0 0</inkml:trace>
  <inkml:trace contextRef="#ctx0" brushRef="#br0" timeOffset="104988.771">615 180 0 0 0,'0'0'1142'0'0,"0"0"507"0"0,0 0 430 0 0,0 0 189 0 0,0 0-133 0 0,0 0-266 0 0,0 0-358 0 0,0 0-253 0 0,0 0-66 0 0,0 0-21 0 0,0 0-16 0 0,0 0-43 0 0,-15-1-73 0 0,-44-4-60 0 0,44 3-71 0 0,15 2-69 0 0,0 0-108 0 0,0 0-126 0 0,0 0-79 0 0,0 0-71 0 0,0 0-47 0 0,0 0-43 0 0,0 0-48 0 0,0 0-34 0 0,24-3 1856 0 0,-2-4-2020 0 0,0 1-1 0 0,0 1 0 0 0,0 1 0 0 0,1 1 1 0 0,-1 1-1 0 0,1 1 0 0 0,0 0 0 0 0,-1 2 1 0 0,5 2-119 0 0,186 43 180 0 0,-137-30 4 0 0,-76-16-144 0 0,0 0 18 0 0,0 0 12 0 0,0 0 23 0 0,0 0 18 0 0,0 0 13 0 0,0 0 21 0 0,0 0 3 0 0,0 0 8 0 0,0 0 4 0 0,0 0 22 0 0,-10-12 311 0 0,3 2-474 0 0,0 0 1 0 0,-1 0-1 0 0,0 1 1 0 0,0 0-1 0 0,-1 1 0 0 0,-1 0 1 0 0,1 0-1 0 0,-1 1 1 0 0,-6-3-20 0 0,-3-4 34 0 0,-119-69-71 0 0,210 75-5304 0 0,-47 11 2006 0 0,-5 0-3788 0 0,-5-2-5449 0 0</inkml:trace>
  <inkml:trace contextRef="#ctx0" brushRef="#br0" timeOffset="105578.1">1988 647 5185 0 0,'0'0'3452'0'0,"0"0"-743"0"0,0 0-405 0 0,0 0-265 0 0,0 0-304 0 0,0 0-339 0 0,0 0-296 0 0,0 0-246 0 0,0 0-153 0 0,0 0-101 0 0,0 0-55 0 0,0 0-17 0 0,57 4 3890 0 0,114 0-2347 0 0,123-1-857 0 0,-293-3-1197 0 0,-1 0-5 0 0,0 0 1 0 0,0 0-7 0 0,-5-7-3294 0 0,-10 7-6208 0 0,13 0-2570 0 0</inkml:trace>
  <inkml:trace contextRef="#ctx0" brushRef="#br0" timeOffset="105836.684">2052 909 11314 0 0,'0'0'3236'0'0,"0"0"-1189"0"0,0 0-604 0 0,0 0-132 0 0,0 0-47 0 0,0 0-97 0 0,0 0-192 0 0,0 0-143 0 0,0 0-56 0 0,0 0 3 0 0,0 0 21 0 0,0 0-98 0 0,0 0-134 0 0,24 3-107 0 0,75 9-101 0 0,69-20 483 0 0,-85 1-1130 0 0,-54 3-795 0 0,-12 0-5775 0 0,-13 1-5649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23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330 475 0 0 0,'0'0'1272'0'0,"0"0"169"0"0,0 0-64 0 0,0 0-85 0 0,0 0-23 0 0,0 0 6 0 0,5-21 22 0 0,14-67 21 0 0,-9 10 7980 0 0,-12 105-1628 0 0,-11 93-7364 0 0,-68 225 254 0 0,54-193-262 0 0,29-150-265 0 0,0 1 0 0 0,1-1 0 0 0,-1 0 0 0 0,0 0 0 0 0,1 1 0 0 0,-1-2 0 0 0,1 1 0 0 0,0 0 0 0 0,-1 0 0 0 0,1-1 0 0 0,0 1 0 0 0,0-1 0 0 0,0 0 0 0 0,0 0 0 0 0,0 0 0 0 0,1-1 0 0 0,-1 1 0 0 0,0-1 0 0 0,0 1 0 0 0,0-1 0 0 0,1 0 0 0 0,-1 0 0 0 0,2-1-33 0 0,251-9 1324 0 0,-221 9-1112 0 0,-35 1-196 0 0,0 0 7 0 0,0 0 1 0 0,0 0-8 0 0,0 0-23 0 0,0 0 27 0 0,0 0-1 0 0,-12-1 23 0 0,6-2-5176 0 0,6 1 3599 0 0,0 1-5200 0 0,0 1-5461 0 0</inkml:trace>
  <inkml:trace contextRef="#ctx0" brushRef="#br0" timeOffset="504.034">764 887 9378 0 0,'0'0'2203'0'0,"0"0"-737"0"0,0 0-185 0 0,0 0 194 0 0,0 0 136 0 0,0 0-57 0 0,0 0-303 0 0,0 0-321 0 0,0 0-197 0 0,0 0-69 0 0,0 0 16 0 0,0 0 26 0 0,0 0-23 0 0,13 7 2432 0 0,-88 48-1008 0 0,72-50-2094 0 0,1-1 0 0 0,-1 1-1 0 0,1 0 1 0 0,0 0 0 0 0,0 0 0 0 0,1 0 0 0 0,0 0 0 0 0,-1 0-1 0 0,2 0 1 0 0,-1 0 0 0 0,0 1 0 0 0,1-1 0 0 0,0 0-1 0 0,1 0 1 0 0,-1 1 0 0 0,1-1 0 0 0,0 0 0 0 0,1 4-13 0 0,0-5 35 0 0,1 0 0 0 0,0-1 0 0 0,0 0 0 0 0,0 0-1 0 0,0 0 1 0 0,0 0 0 0 0,1 0 0 0 0,-1 0 0 0 0,1-1 0 0 0,0 0 0 0 0,0 0 0 0 0,0 0 0 0 0,0 0 0 0 0,0 0 0 0 0,0-1 0 0 0,0 0 0 0 0,0 0 0 0 0,1 0 0 0 0,-1 0 0 0 0,0-1 0 0 0,1 0 0 0 0,-1 0 0 0 0,0 0-1 0 0,1 0 1 0 0,-1-1 0 0 0,1 1 0 0 0,-1-1 0 0 0,4-1-35 0 0,13 1 134 0 0,16-6 21 0 0,-33-12-3143 0 0,-4 12-4198 0 0,2 3-5189 0 0</inkml:trace>
  <inkml:trace contextRef="#ctx0" brushRef="#br0" timeOffset="22612.957">37 188 0 0 0,'0'0'671'0'0,"0"0"769"0"0,0 0 235 0 0,0 0 70 0 0,0 0-18 0 0,-4-3-56 0 0,-5-4-1088 0 0,-15-16 8373 0 0,28 23-2813 0 0,4-1-3342 0 0,41-6-2683 0 0,297 11 727 0 0,-163-8-478 0 0,-117 19-264 0 0,-13-11 296 0 0,-70-4 778 0 0,-75-55-1009 0 0,13-5-105 0 0,11 23 54 0 0,57 27-65 0 0,11 10-33 0 0,0 0 4 0 0,0 0 1 0 0,0 0-2 0 0,0 0-6 0 0,0 0-6 0 0,0 0-5 0 0,0 0-10 0 0,0 0-3 0 0,0 0 2 0 0,0 0 18 0 0,0 0 19 0 0,0 0-39 0 0,0 0-13 0 0,0 0 22 0 0,0 0-20 0 0,0 0-17 0 0,0 0-24 0 0,0 0-18 0 0,0 0-42 0 0,19-3-4305 0 0,-9 7 762 0 0,-1 2-4522 0 0,-3-2-4717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5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0 0 0,'0'0'1251'0'0,"0"0"213"0"0,0 0-42 0 0,0 0-118 0 0,0-5-157 0 0,0 1 520 0 0,0-9-3113 0 0,2 11 7309 0 0,2 1 6993 0 0,72 0-8996 0 0,99-5-2903 0 0,26-5-415 0 0,-152 10-134 0 0,-57 0-5065 0 0,-15 2-8161 0 0,19 3 1294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52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0 0 0,'0'0'2240'0'0,"0"0"-70"0"0,0 0-224 0 0,0 0-323 0 0,0 0-228 0 0,0 0-91 0 0,0 0-35 0 0,0 0-47 0 0,0 0-60 0 0,0 0-94 0 0,0 0-108 0 0,0 0-83 0 0,-3 3-82 0 0,-9 9-41 0 0,9-9-19 0 0,3-3-24 0 0,5 2 6434 0 0,20 7-5928 0 0,104 2 346 0 0,113-22-388 0 0,-119 1-859 0 0,-124 2-3608 0 0,-3 8-4759 0 0,4 0-4107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4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6 529 0 0 0,'0'0'203'0'0,"0"-5"792"0"0,1-1-421 0 0,0-4 22 0 0,-1-2 3083 0 0,-7-3 10001 0 0,7 15-13125 0 0,0 0-59 0 0,0 0-99 0 0,0 0-79 0 0,0 0-49 0 0,0 0-20 0 0,0 0-7 0 0,0 0 4 0 0,0 0 31 0 0,0 0 23 0 0,0 0 28 0 0,0 0 5 0 0,0 0 22 0 0,25 3 2324 0 0,39 2-1854 0 0,0-3 0 0 0,1-2 0 0 0,-1-3 0 0 0,3-3-825 0 0,-15 2 306 0 0,74 3 56 0 0,-134 8-1008 0 0,5-10-244 0 0,-2 3-5283 0 0,4 0 2012 0 0,-1 0-8267 0 0</inkml:trace>
  <inkml:trace contextRef="#ctx0" brushRef="#br0" timeOffset="1502.014">890 146 0 0 0,'0'0'2286'0'0,"0"0"406"0"0,0 0 86 0 0,0 0-137 0 0,0 0-303 0 0,0 0-393 0 0,0 0-392 0 0,0 0-338 0 0,0 0-224 0 0,0 0-142 0 0,0 0-126 0 0,2-4-139 0 0,-2 4-478 0 0,0 0 0 0 0,0 0 0 0 0,1 1 0 0 0,-1-1-1 0 0,0 0 1 0 0,0 0 0 0 0,1 0 0 0 0,-1 0 0 0 0,0 0 0 0 0,1 0 0 0 0,-1 0 0 0 0,0 0-1 0 0,1 0 1 0 0,-1 0 0 0 0,0 0 0 0 0,0 0 0 0 0,1 0 0 0 0,-1 0-106 0 0,-23 127 4356 0 0,20-96-3989 0 0,-64 240 499 0 0,64-262-862 0 0,-7 25 7 0 0,2 0 0 0 0,1 1 0 0 0,2 0 0 0 0,1 0 0 0 0,2 11-11 0 0,2-45-7 0 0,0-1 3 0 0,0 0 19 0 0,0 0 17 0 0,0 0 10 0 0,0 0-7 0 0,0 0 0 0 0,0 0 6 0 0,0 0-10 0 0,0 0 2 0 0,0 0-14 0 0,0 0-13 0 0,0 0-6 0 0,0 0 18 0 0,0 0-1 0 0,0 0-1 0 0,0 0-1 0 0,0 0-5 0 0,0 0 4 0 0,0 0-5 0 0,0 0-1 0 0,0 0 1 0 0,0 0 5 0 0,0 0-8 0 0,1 40 1124 0 0,0-39-1112 0 0,-1 0 0 0 0,0 0 0 0 0,1 0 1 0 0,-1 0-1 0 0,1 0 0 0 0,-1 0 0 0 0,1 0 0 0 0,-1 0 0 0 0,1 0 1 0 0,-1 0-1 0 0,1-1 0 0 0,0 1 0 0 0,0 0 0 0 0,-1-1 0 0 0,1 1 1 0 0,0 0-1 0 0,0-1 0 0 0,0 1 0 0 0,0-1 0 0 0,0 1 0 0 0,-1-1 0 0 0,1 1 1 0 0,0-1-1 0 0,0 0 0 0 0,0 0 0 0 0,0 1 0 0 0,0-1 0 0 0,0 0 1 0 0,1 0-1 0 0,-1 0 0 0 0,0 0 0 0 0,0 0 0 0 0,0 0 0 0 0,0 0 0 0 0,0-1 1 0 0,0 1-1 0 0,0 0 0 0 0,0 0 0 0 0,0-1 0 0 0,0 1 0 0 0,-1-1 1 0 0,1 1-1 0 0,0-1 0 0 0,0 1-18 0 0,149-15 619 0 0,13 15-518 0 0,-98-7 95 0 0,-50 7-195 0 0,-19 0-255 0 0,-8-3-1775 0 0,4 0-976 0 0,-2 2-3987 0 0,6 1-5248 0 0</inkml:trace>
  <inkml:trace contextRef="#ctx0" brushRef="#br0" timeOffset="2141.153">1462 643 2385 0 0,'0'0'3467'0'0,"0"0"-638"0"0,0 0-325 0 0,0 0-115 0 0,0 0-237 0 0,0 0-425 0 0,0 0-457 0 0,0 0-369 0 0,0 0-186 0 0,0 0-71 0 0,0 0-34 0 0,0 0-33 0 0,0 0-57 0 0,8 0 888 0 0,-25 59 206 0 0,-12 58-874 0 0,22-73-616 0 0,6-43-116 0 0,7-1 156 0 0,17-10 36 0 0,-11 5-185 0 0,-1-1-1 0 0,1 2 1 0 0,-1-1 0 0 0,1 2 0 0 0,0-1 0 0 0,1 2 0 0 0,-1-1-1 0 0,0 2 1 0 0,1 0 0 0 0,-1 0 0 0 0,1 1 0 0 0,2 1-15 0 0,-12 1-4 0 0,0 0 0 0 0,0 0 0 0 0,0 0 1 0 0,0 0-1 0 0,0 1 0 0 0,0-1 0 0 0,-1 1 1 0 0,1 0-1 0 0,-1 0 0 0 0,0 0 0 0 0,0 0 0 0 0,0 0 1 0 0,0 0-1 0 0,0 1 0 0 0,-1-1 0 0 0,1 1 0 0 0,-1-1 1 0 0,0 1-1 0 0,0-1 0 0 0,-1 1 0 0 0,1 0 1 0 0,-1-1-1 0 0,1 1 0 0 0,-1 0 0 0 0,0-1 0 0 0,-1 1 1 0 0,1 0-1 0 0,-1-1 0 0 0,1 1 0 0 0,-1 0 0 0 0,-1 1 4 0 0,1-1 12 0 0,-1-1-1 0 0,0 1 0 0 0,1-1 0 0 0,-1 0 1 0 0,-1 1-1 0 0,1-1 0 0 0,0 0 0 0 0,-1 0 0 0 0,1-1 1 0 0,-1 1-1 0 0,0 0 0 0 0,0-1 0 0 0,0 0 1 0 0,0 0-1 0 0,0 0 0 0 0,-1 0 0 0 0,1 0 0 0 0,-1 0 1 0 0,1-1-1 0 0,-1 0 0 0 0,0 0 0 0 0,1 0 1 0 0,-1 0-1 0 0,0 0 0 0 0,0-1 0 0 0,0 0 0 0 0,1 0 1 0 0,-1 0-1 0 0,0 0 0 0 0,0 0 0 0 0,0-1 0 0 0,0 0 1 0 0,1 0-1 0 0,-1 0 0 0 0,0 0 0 0 0,1 0 1 0 0,-1-1-1 0 0,1 1 0 0 0,-1-1 0 0 0,1 0 0 0 0,0 0 1 0 0,0-1-1 0 0,0 1 0 0 0,0-1 0 0 0,0 1 1 0 0,-1-3-12 0 0,-77-74-1569 0 0,71 58-3438 0 0,4-2-4498 0 0,6 18-1939 0 0</inkml:trace>
  <inkml:trace contextRef="#ctx0" brushRef="#br0" timeOffset="3717.421">492 105 0 0 0,'0'0'1826'0'0,"0"0"593"0"0,0 0 140 0 0,0 0-232 0 0,0 0-226 0 0,0 0-278 0 0,0 0-259 0 0,0 0-201 0 0,0 0-172 0 0,0 0-140 0 0,0 0-120 0 0,-9-4 1819 0 0,196 4 3284 0 0,248 0-4661 0 0,-173 11-1008 0 0,-175 0-312 0 0,-75-4 6 0 0,-12-6-34 0 0,0-1-21 0 0,0 0 8 0 0,0 0-1 0 0,0 0-14 0 0,0 0 29 0 0,0 0 11 0 0,0 0-1 0 0,0 0 5 0 0,0 0-9 0 0,0 0 11 0 0,0 0 5 0 0,0 0 17 0 0,0 0-25 0 0,-13-2 44 0 0,-1-1 0 0 0,1 0 0 0 0,0-1 0 0 0,1-1 0 0 0,-1 0 0 0 0,1 0 0 0 0,0-2 0 0 0,0 1 0 0 0,-11-9-84 0 0,3 4 59 0 0,-53-43 83 0 0,67 44-588 0 0,6 10-4643 0 0,0 0-4996 0 0,0 1-2521 0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30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58 494 0 0 0,'0'0'407'0'0,"0"0"1097"0"0,0 0 318 0 0,0 0-52 0 0,0 0-122 0 0,0 0-185 0 0,0 0-151 0 0,0 0-52 0 0,-1-3 10997 0 0,1 2-13117 0 0,22-18 1519 0 0,99-57 229 0 0,-104 69-774 0 0,-14 6-97 0 0,-1-1 0 0 0,1 1 0 0 0,0-1 0 0 0,0 1 0 0 0,-1 0 0 0 0,1 0 0 0 0,0 0 0 0 0,0 0 0 0 0,0 1 0 0 0,0-1 0 0 0,0 1-1 0 0,0 0 1 0 0,0 0 0 0 0,0 0 0 0 0,0 0 0 0 0,0 0 0 0 0,0 1 0 0 0,0-1 0 0 0,0 1 0 0 0,0 0 0 0 0,0 0 0 0 0,0 0 0 0 0,0 0-1 0 0,-1 0 1 0 0,1 1 0 0 0,0-1 0 0 0,-1 1 0 0 0,1 0 0 0 0,-1 0 0 0 0,1 1-17 0 0,11 17 98 0 0,-2 1 0 0 0,0 0 0 0 0,-1 1 0 0 0,-1 0-1 0 0,-1 1 1 0 0,-2 0 0 0 0,0 1 0 0 0,-1-1 0 0 0,-1 1 0 0 0,-1 0 0 0 0,-2 1 0 0 0,0-1-1 0 0,-2 0 1 0 0,0 1 0 0 0,-2 6-98 0 0,1-18 38 0 0,-1-1-1 0 0,0 1 0 0 0,-1-1 0 0 0,0 0 1 0 0,-1 0-1 0 0,-1 0 0 0 0,0 0 1 0 0,0 0-1 0 0,-7 10-37 0 0,8-15 24 0 0,-1-77 1073 0 0,12 45-1097 0 0,0 1 0 0 0,2 1 1 0 0,0 0-1 0 0,2 0 1 0 0,1 1-1 0 0,0 0 0 0 0,2 1 1 0 0,0 0-1 0 0,14-13 0 0 0,-23 26 14 0 0,1-2-21 0 0,1 1 0 0 0,0 0 0 0 0,1 0 0 0 0,-1 0 0 0 0,2 1 0 0 0,-1 0 1 0 0,1 1-1 0 0,0 0 0 0 0,1 0 0 0 0,0 1 0 0 0,4-2 7 0 0,-10 7 0 0 0,0-2-6 0 0,-1 1 0 0 0,1 1 0 0 0,0-1 0 0 0,1 1 0 0 0,-1-1 1 0 0,0 1-1 0 0,0 0 0 0 0,1 1 0 0 0,-1-1 0 0 0,0 1 0 0 0,1-1 0 0 0,-1 1 0 0 0,0 1 0 0 0,1-1 0 0 0,-1 1 0 0 0,1 0 6 0 0,15 39-13 0 0,-10-6 42 0 0,-2 0-1 0 0,-2 1 1 0 0,-1 0 0 0 0,-2 1-1 0 0,-1-1 1 0 0,-3 21-29 0 0,-4-35-19 0 0,2-7 118 0 0,13-28-26 0 0,122-145 27 0 0,-52 72-122 0 0,49-20 46 0 0,-126 107-28 0 0,0 1 0 0 0,0-1 0 0 0,0 1 0 0 0,1 0 0 0 0,-1-1 1 0 0,0 1-1 0 0,0 1 0 0 0,0-1 0 0 0,-1 0 0 0 0,1 1 0 0 0,0-1 1 0 0,0 1-1 0 0,-1 0 0 0 0,1 0 0 0 0,-1 0 0 0 0,0 0 0 0 0,1 0 1 0 0,-1 1-1 0 0,0-1 0 0 0,0 1 0 0 0,-1-1 0 0 0,1 1 0 0 0,0 0 1 0 0,0 2 3 0 0,17 85 352 0 0,-34 100 603 0 0,6-124-438 0 0,9-65-478 0 0,0-1-13 0 0,0 0 1 0 0,0 0 6 0 0,0 0-7 0 0,0 0 16 0 0,0 0 4 0 0,0 0-9 0 0,0 0 7 0 0,0 0-1 0 0,0 0-1 0 0,0 0-11 0 0,0 0 4 0 0,0 0-10 0 0,0 0-4 0 0,0 0 14 0 0,0 0-3 0 0,0 0-5 0 0,0 0 6 0 0,0 0 10 0 0,0 0-6 0 0,0 0 6 0 0,0 0-10 0 0,0 0-9 0 0,5-11-278 0 0,-21 7-10541 0 0,13 4 4059 0 0,1 0-5028 0 0</inkml:trace>
  <inkml:trace contextRef="#ctx0" brushRef="#br0" timeOffset="6024.936">326 1 0 0 0,'0'0'1024'0'0,"0"0"525"0"0,0 0 222 0 0,0 0 213 0 0,0 0 100 0 0,0 0-23 0 0,0 0-123 0 0,0 0-247 0 0,0 0-224 0 0,0 0-176 0 0,0 0-179 0 0,0 0-152 0 0,0 0-148 0 0,-4 2-144 0 0,-20 18-218 0 0,1 2-1 0 0,1 0 1 0 0,0 1-1 0 0,2 1 1 0 0,1 1 0 0 0,1 0-1 0 0,1 2 1 0 0,1 0-1 0 0,2 1 1 0 0,0 0-1 0 0,2 1 1 0 0,2 1-1 0 0,-7 24-449 0 0,1-6 229 0 0,1 0-1 0 0,3 1 0 0 0,1 0 1 0 0,3 1-1 0 0,2 0 0 0 0,2 0 1 0 0,3 0-1 0 0,1 0 0 0 0,4 17-228 0 0,-2-48 83 0 0,1-1-1 0 0,0 0 0 0 0,2-1 0 0 0,0 1 0 0 0,0-1 1 0 0,2 0-1 0 0,0 0 0 0 0,1-1 0 0 0,1 0 1 0 0,0 0-1 0 0,1-1 0 0 0,1 0 0 0 0,0-1 0 0 0,1 0 1 0 0,1-1-1 0 0,0 0 0 0 0,0-1 0 0 0,1-1 1 0 0,1 0-1 0 0,0 0 0 0 0,1-2 0 0 0,0 0 0 0 0,15 6-82 0 0,100 22 639 0 0,-155-46-1726 0 0,-4-1-5157 0 0,20 10-2201 0 0,2 0-4708 0 0</inkml:trace>
  <inkml:trace contextRef="#ctx0" brushRef="#br0" timeOffset="1560.197">1414 262 0 0 0,'0'0'844'0'0,"0"0"958"0"0,0 0 290 0 0,0 0-2 0 0,0 0-120 0 0,0 0-199 0 0,0 0-211 0 0,0 0-231 0 0,0 0-196 0 0,0 0-134 0 0,0 0-116 0 0,0 0-80 0 0,-2-1-87 0 0,2 1-643 0 0,1 0 0 0 0,-1 0 0 0 0,0 0 0 0 0,0 0 0 0 0,1 0 0 0 0,-1 0 0 0 0,0 0 1 0 0,1 0-1 0 0,-1 0 0 0 0,0 0 0 0 0,1-1 0 0 0,-1 1 0 0 0,0 0 0 0 0,1 0 0 0 0,-1 0 0 0 0,0 0 0 0 0,0-1 0 0 0,1 1 0 0 0,-1 0 0 0 0,0 0 1 0 0,0 0-1 0 0,1-1 0 0 0,-1 1 0 0 0,0 0 0 0 0,0-1 0 0 0,0 1 0 0 0,0 0 0 0 0,1 0 0 0 0,-1-1 0 0 0,0 1 0 0 0,0 0 0 0 0,0-1 1 0 0,0 1-1 0 0,0 0 0 0 0,0-1 0 0 0,0 1 0 0 0,0 0 0 0 0,0-1 0 0 0,0 1 0 0 0,0 0 0 0 0,0 0 0 0 0,0-1 0 0 0,0 1 0 0 0,0 0 1 0 0,0-1-1 0 0,0 1 0 0 0,0 0 0 0 0,0-1 0 0 0,-1 1 0 0 0,1 0 0 0 0,0-1 0 0 0,0 1 0 0 0,0 0-73 0 0,18-6 306 0 0,104-19 1431 0 0,-121 25-1716 0 0,-1 0 4 0 0,0 9 177 0 0,5 55 221 0 0,-2 1-1 0 0,-4 1 1 0 0,-2-1 0 0 0,-12 63-423 0 0,-3 16 105 0 0,14-4 1125 0 0,5-182-1031 0 0,3 0 0 0 0,1 0 0 0 0,2 1 0 0 0,2 0 0 0 0,11-28-199 0 0,42-110-31 0 0,-52 158 26 0 0,0 0 0 0 0,2 0 0 0 0,0 1 0 0 0,1 1-1 0 0,1 0 1 0 0,8-8 5 0 0,69-31-28 0 0,49 29 106 0 0,31 39 8 0 0,-123-3-59 0 0,83-3-1823 0 0,-147 10-4033 0 0,10-7-1579 0 0,-1-2-4605 0 0</inkml:trace>
  <inkml:trace contextRef="#ctx0" brushRef="#br0" timeOffset="2358.167">1711 472 0 0 0,'0'0'2099'0'0,"0"0"122"0"0,0 0 106 0 0,0 0 81 0 0,0 0-97 0 0,0 0-266 0 0,0 0-409 0 0,0 0-428 0 0,0 0-319 0 0,0 0-211 0 0,0 0-97 0 0,0 0-61 0 0,0 0-55 0 0,21-7 1560 0 0,162-45 1521 0 0,-36 41-2674 0 0,-148 53-221 0 0,-101 101 119 0 0,78-117-692 0 0,17-19-47 0 0,-1 0-1 0 0,2 1 1 0 0,-1 0-1 0 0,1 0 1 0 0,0 0-1 0 0,1 0 1 0 0,0 1-1 0 0,0 0 1 0 0,1 0-1 0 0,0 1 1 0 0,-2 7-31 0 0,5-14 22 0 0,1 0 0 0 0,0 0 0 0 0,-1-1 0 0 0,1 1 0 0 0,1 0 0 0 0,-1 0 0 0 0,0 0 0 0 0,1-1 0 0 0,-1 1 0 0 0,1 0 0 0 0,0 0 0 0 0,0-1 0 0 0,0 1 0 0 0,0-1 0 0 0,0 1 0 0 0,1-1 0 0 0,-1 1 0 0 0,1-1 0 0 0,0 0 0 0 0,-1 1 0 0 0,1-1 0 0 0,0 0 0 0 0,0 0 0 0 0,1-1 0 0 0,-1 1 0 0 0,0 0 0 0 0,1-1 0 0 0,-1 1 0 0 0,1-1 0 0 0,-1 0 0 0 0,1 0 0 0 0,2 1-22 0 0,2 1 60 0 0,1-1-1 0 0,-1 0 1 0 0,0-1-1 0 0,1 1 1 0 0,-1-1-1 0 0,1-1 1 0 0,0 1-1 0 0,-1-1 1 0 0,1-1-1 0 0,0 0 1 0 0,-1 0-1 0 0,1 0 1 0 0,-1-1-1 0 0,0 0 1 0 0,1 0-1 0 0,-1-1 1 0 0,0 0-1 0 0,0 0 1 0 0,1-1-60 0 0,24-15-962 0 0,-14 9-2104 0 0,-15 8-1691 0 0,-2 0-3904 0 0,-1 2-3394 0 0</inkml:trace>
  <inkml:trace contextRef="#ctx0" brushRef="#br0" timeOffset="3104.211">2471 498 4745 0 0,'0'0'2803'0'0,"0"0"-430"0"0,0 0-210 0 0,0 0-101 0 0,0 0-221 0 0,0 0-147 0 0,0 0-216 0 0,0 0-322 0 0,0 0-253 0 0,0 0-171 0 0,0 0-129 0 0,0 0-76 0 0,-14 2-49 0 0,-43 6-70 0 0,52-7-323 0 0,1 0 0 0 0,-1 0 0 0 0,1 1 0 0 0,-1 0-1 0 0,1-1 1 0 0,0 1 0 0 0,-1 1 0 0 0,1-1 0 0 0,0 1 0 0 0,1-1-1 0 0,-1 1 1 0 0,0 0 0 0 0,1 1 0 0 0,0-1 0 0 0,-3 3-85 0 0,-7 7 130 0 0,6-6-108 0 0,0-1-1 0 0,1 1 0 0 0,-1 0 0 0 0,1 0 1 0 0,1 1-1 0 0,-1 0 0 0 0,1 0 1 0 0,1 0-1 0 0,-1 1 0 0 0,1 0 0 0 0,1-1 1 0 0,0 1-1 0 0,0 1 0 0 0,1-1 0 0 0,0 0 1 0 0,0 1-1 0 0,1-1 0 0 0,0 8-21 0 0,3-14 12 0 0,0 0 1 0 0,0 0-1 0 0,0-1 0 0 0,1 1 0 0 0,-1 0 1 0 0,1-1-1 0 0,-1 0 0 0 0,1 1 0 0 0,0-1 0 0 0,0 0 1 0 0,0-1-1 0 0,0 1 0 0 0,0 0 0 0 0,0-1 1 0 0,1 0-1 0 0,-1 0 0 0 0,1 0 0 0 0,-1 0 0 0 0,0 0 1 0 0,1-1-1 0 0,-1 1 0 0 0,1-1 0 0 0,0 0 1 0 0,-1 0-1 0 0,1 0 0 0 0,-1-1 0 0 0,1 1 0 0 0,-1-1 1 0 0,0 0-1 0 0,2 0-12 0 0,95-63 832 0 0,12-54 119 0 0,-104 107-763 0 0,-8 11-75 0 0,1 15 47 0 0,8 29-131 0 0,-2 0-1 0 0,-2 0 0 0 0,-2 1 0 0 0,-2-1 0 0 0,-2 1 1 0 0,-2 0-1 0 0,-2 1-28 0 0,-4 35 8 0 0,8-58-4 0 0,-1 0 0 0 0,-1 0 0 0 0,-1 0 0 0 0,-1 0 1 0 0,-1-1-1 0 0,-2 1 0 0 0,-3 7-4 0 0,6-21 5 0 0,0-1-1 0 0,0 0 1 0 0,-1 0-1 0 0,0 0 1 0 0,-1-1 0 0 0,1 0-1 0 0,-1 0 1 0 0,-1-1-1 0 0,1 0 1 0 0,-1 0 0 0 0,0 0-1 0 0,0-1 1 0 0,-1-1-1 0 0,0 1 1 0 0,0-1-1 0 0,-9 2-4 0 0,16-5 2 0 0,1 0 0 0 0,-1-1 0 0 0,0 1 0 0 0,0 0 0 0 0,0-1 0 0 0,0 0 0 0 0,0 0-1 0 0,0 1 1 0 0,0-1 0 0 0,0 0 0 0 0,0-1 0 0 0,0 1 0 0 0,0 0 0 0 0,0 0-1 0 0,0-1 1 0 0,0 1 0 0 0,0-1 0 0 0,0 0 0 0 0,1 0 0 0 0,-1 0 0 0 0,0 1 0 0 0,0-2-1 0 0,1 1 1 0 0,-1 0 0 0 0,0 0 0 0 0,1 0 0 0 0,-1-1 0 0 0,1 1 0 0 0,0-1-1 0 0,-1 1 1 0 0,1-1 0 0 0,0 0 0 0 0,0 1 0 0 0,0-1 0 0 0,0 0 0 0 0,0 0 0 0 0,1 1-1 0 0,-1-1 1 0 0,1 0 0 0 0,-1-2-2 0 0,1-79-79 0 0,13 55 50 0 0,0 1 0 0 0,2 0 0 0 0,1 1 0 0 0,0 1 0 0 0,2 0 0 0 0,1 2 0 0 0,2 0 0 0 0,21-19 29 0 0,16-22-700 0 0,-55 60 127 0 0,3-4-879 0 0,-2 6-8256 0 0,-4 2-2365 0 0</inkml:trace>
  <inkml:trace contextRef="#ctx0" brushRef="#br0" timeOffset="4342.442">2206 181 0 0 0,'0'0'1060'0'0,"0"0"-53"0"0,0 0-185 0 0,0 0-164 0 0,0 0-5 0 0,0 0 67 0 0,0 0 49 0 0,0 0 17 0 0,0 0-87 0 0,-6-3 504 0 0,5 3 2618 0 0,1-1 4101 0 0,100 16-4170 0 0,105-30-1584 0 0,53 12-1516 0 0,-256 40 1206 0 0,-2 150-1134 0 0,0-187-734 0 0,0 0 0 0 0,0 0-7 0 0,0 0-35 0 0,0 0-8 0 0,0 0-40 0 0,0 0-45 0 0,0 0-94 0 0,0 0-171 0 0,0 0-252 0 0,0 0-437 0 0,0 0-555 0 0,-1-3-3593 0 0,0 3-1518 0 0,1 0-5727 0 0</inkml:trace>
  <inkml:trace contextRef="#ctx0" brushRef="#br0" timeOffset="5179.971">2915 115 0 0 0,'0'0'2290'0'0,"0"0"162"0"0,0 0-74 0 0,0 0 12 0 0,0 0-75 0 0,0 0-212 0 0,0 0-233 0 0,0 0-302 0 0,0 0-313 0 0,0 0-266 0 0,0 0-167 0 0,0 0-81 0 0,-8-7 2745 0 0,89 80-837 0 0,-61-58-2462 0 0,-1 1 0 0 0,0 0 1 0 0,-2 2-1 0 0,0 0 1 0 0,-1 1-1 0 0,-1 0 0 0 0,-1 2 1 0 0,0-1-1 0 0,6 17-187 0 0,-13-22 48 0 0,-1 1-1 0 0,0 0 1 0 0,-2 1-1 0 0,0-1 1 0 0,-1 1-1 0 0,0-1 1 0 0,-2 1-1 0 0,0 0 1 0 0,0 0-1 0 0,-2 0 1 0 0,0 0-1 0 0,-1-1 1 0 0,-1 1-1 0 0,0 0 1 0 0,-1-1-1 0 0,-1 0 1 0 0,-1 0-1 0 0,-7 15-47 0 0,-12 14 5 0 0,-2-2-1 0 0,-2 0 1 0 0,-2-2-1 0 0,-1-1 1 0 0,-2-2-1 0 0,-2-1 1 0 0,-2-2-1 0 0,-8 4-4 0 0,46-38-104 0 0,-1 0-1 0 0,1 0 1 0 0,-1 0-1 0 0,0 0 1 0 0,0 0-1 0 0,0 0 1 0 0,1 0 0 0 0,-1 0-1 0 0,0 0 1 0 0,0-1-1 0 0,0 1 1 0 0,0 0-1 0 0,0-1 1 0 0,-1 1 0 0 0,1-1-1 0 0,0 1 1 0 0,0-1-1 0 0,0 1 1 0 0,0-1-1 0 0,-1 0 1 0 0,1 1-1 0 0,0-1 1 0 0,0 0 0 0 0,-1 0-1 0 0,1 0 1 0 0,0 0-1 0 0,0 0 1 0 0,-1 0-1 0 0,1-1 1 0 0,0 1 0 0 0,0 0-1 0 0,0-1 1 0 0,-1 1-1 0 0,1-1 1 0 0,0 1-1 0 0,0-1 1 0 0,0 1 0 0 0,0-1-1 0 0,0 0 1 0 0,0 1-1 0 0,0-1 1 0 0,0 0 104 0 0,-6-13-4274 0 0,1 6-3181 0 0,2 4-4587 0 0</inkml:trace>
  <inkml:trace contextRef="#ctx0" brushRef="#br0" timeOffset="7042.292">3579 115 0 0 0,'0'0'1614'0'0,"0"0"189"0"0,0 0 88 0 0,0 0 61 0 0,0 0 47 0 0,0 0-45 0 0,0 0-160 0 0,5-4-218 0 0,16-11-249 0 0,-15 12-216 0 0,-6 3-149 0 0,0 0-120 0 0,0 0-75 0 0,0 0-68 0 0,0 0-51 0 0,0 0-21 0 0,0 0-31 0 0,0 0-21 0 0,-7 11 3211 0 0,-99 106-2522 0 0,103-112-1226 0 0,-15 21 50 0 0,2 0 0 0 0,0 1 0 0 0,2 1 1 0 0,1 0-1 0 0,2 1 0 0 0,0 1 0 0 0,2 0 0 0 0,1 0 1 0 0,2 0-1 0 0,1 1 0 0 0,1 0 0 0 0,2 0 1 0 0,0 10-89 0 0,1-18 77 0 0,1 0 0 0 0,1 0 1 0 0,1 0-1 0 0,1 0 1 0 0,1 0-1 0 0,1-1 1 0 0,1 1-1 0 0,1-1 1 0 0,0-1-1 0 0,9 16-77 0 0,-6-16 150 0 0,1 0 0 0 0,1 0-1 0 0,1-2 1 0 0,1 1 0 0 0,0-2-1 0 0,2 0 1 0 0,0-1 0 0 0,1 0-1 0 0,13 10-149 0 0,-8-20 419 0 0,-24-9-1829 0 0,-1-3-1107 0 0,2 1-6819 0 0,1 0-3408 0 0</inkml:trace>
  <inkml:trace contextRef="#ctx0" brushRef="#br0" timeOffset="14740.342">3658 450 0 0 0,'0'0'588'0'0,"0"0"271"0"0,0 0 67 0 0,0 0 6 0 0,0 0-40 0 0,0 0-69 0 0,0 0-84 0 0,0 0-107 0 0,0 0-104 0 0,0 0-76 0 0,24 1 3773 0 0,-18 0-3805 0 0,0 0 1 0 0,1 0-1 0 0,-1 0 0 0 0,0-1 1 0 0,0 0-1 0 0,0 0 0 0 0,1 0 1 0 0,-1-1-1 0 0,0 0 1 0 0,0 0-1 0 0,0-1 0 0 0,0 1 1 0 0,0-1-1 0 0,2-2-420 0 0,0 0 280 0 0,-1 0 0 0 0,0 0-1 0 0,-1-1 1 0 0,1 0 0 0 0,-1 0-1 0 0,0-1 1 0 0,0 1 0 0 0,-1-1 0 0 0,0-1-1 0 0,0 1 1 0 0,0-1 0 0 0,-1 0 0 0 0,1 0-1 0 0,-2 0 1 0 0,1-1 0 0 0,1-6-280 0 0,12-45 1148 0 0,-17 59-1019 0 0,0 0 25 0 0,0 0 2 0 0,0 0-3 0 0,0 0-48 0 0,0 0-23 0 0,0 0-9 0 0,0 0-1 0 0,0 0 0 0 0,0 0-1 0 0,0 0-12 0 0,0 0-23 0 0,0 0 10 0 0,0 0-11 0 0,0 0-11 0 0,0 26 628 0 0,-8 161-109 0 0,12 236-58 0 0,-17-305-306 0 0,13-117-186 0 0,0-1 13 0 0,0 0 2 0 0,0 0 0 0 0,0 0-4 0 0,0 0-16 0 0,0 0 0 0 0,0 0 18 0 0,0 0 13 0 0,0 0-7 0 0,0 0 1 0 0,0 0-2 0 0,0 0 0 0 0,0 0-10 0 0,0 0 16 0 0,0 0-1 0 0,0 0-6 0 0,0 0-5 0 0,0 0-8 0 0,0 0 10 0 0,0 0 8 0 0,0 0 1 0 0,0 0 0 0 0,0 0 2 0 0,0 0 10 0 0,0 0-1 0 0,0 0 10 0 0,0 0 26 0 0,0 0 0 0 0,0 0 14 0 0,0 0 11 0 0,0 0 9 0 0,0 0 11 0 0,0 0 0 0 0,0 0 6 0 0,0 0-14 0 0,0 0-3 0 0,0 0 6 0 0,7-19 481 0 0,44-54-485 0 0,56-27-82 0 0,-102 96-22 0 0,0 1 1 0 0,0-1-1 0 0,1 1 0 0 0,-1 0 0 0 0,1 0 0 0 0,0 1 1 0 0,0-1-1 0 0,0 1 0 0 0,0 1 0 0 0,0-1 1 0 0,0 1-1 0 0,1 0 0 0 0,-1 0 0 0 0,2 1 5 0 0,-8 0-17 0 0,0 0 9 0 0,0 0 25 0 0,0 0-15 0 0,0 0 3 0 0,0 0-1 0 0,0 0-16 0 0,20 15 60 0 0,-14-5-10 0 0,0 1 0 0 0,0-1 0 0 0,-1 1 0 0 0,0 0 0 0 0,-1 0 1 0 0,-1 0-1 0 0,1 0 0 0 0,-2 1 0 0 0,0-1 0 0 0,0 1 0 0 0,-1 0 0 0 0,0 0 0 0 0,-1-1 0 0 0,-1 1 0 0 0,0 7-38 0 0,1-12 28 0 0,0-6-27 0 0,0-1-1 0 0,0 0-24 0 0,0 0 21 0 0,0 0 2 0 0,0 0 22 0 0,0 0 33 0 0,0 0-30 0 0,0 0-19 0 0,0 0-10 0 0,0 0 20 0 0,0 0-9 0 0,0 0-12 0 0,0 0 11 0 0,0 0-12 0 0,0 0 7 0 0,0 0-12 0 0,0 0-4 0 0,0 0-1 0 0,0 0-18 0 0,0 0-48 0 0,0 0-17 0 0,-13 26-5438 0 0,10-21 81 0 0,2-4 146 0 0,1 0-6738 0 0</inkml:trace>
  <inkml:trace contextRef="#ctx0" brushRef="#br0" timeOffset="19610.156">4483 1083 0 0 0,'0'0'461'0'0,"0"0"668"0"0,7-2 327 0 0,20-5 123 0 0,-20 5 23 0 0,-7 2-3 0 0,0 0-46 0 0,0 0-83 0 0,0 0-111 0 0,0 0-148 0 0,0 0-147 0 0,0 0-132 0 0,0 0-85 0 0,-8-15 2955 0 0,0 11-3609 0 0,0 0 0 0 0,0 1 0 0 0,0 0 0 0 0,0 0 0 0 0,-1 0 0 0 0,1 1 0 0 0,-1 0 0 0 0,1 1-1 0 0,-1 0 1 0 0,0 0 0 0 0,0 1 0 0 0,1 0 0 0 0,-7 2-193 0 0,0-2 128 0 0,13 0-118 0 0,-1 0 1 0 0,0 0 0 0 0,1 1-1 0 0,-1 0 1 0 0,1-1 0 0 0,-1 1-1 0 0,1 0 1 0 0,-1 0 0 0 0,1 0-1 0 0,0 1 1 0 0,0-1 0 0 0,-1 0-1 0 0,1 1 1 0 0,0 0 0 0 0,0-1-1 0 0,0 1 1 0 0,1 0 0 0 0,-1 0-1 0 0,0 0 1 0 0,1 0 0 0 0,-1 0-1 0 0,1 1 1 0 0,0-1 0 0 0,-1 0-1 0 0,1 1 1 0 0,0-1 0 0 0,1 0-1 0 0,-1 1 1 0 0,0 0 0 0 0,1-1-1 0 0,-1 1 1 0 0,1 2-11 0 0,-2 84 31 0 0,2-86-18 0 0,1 0 1 0 0,-1 0 0 0 0,1-1 0 0 0,0 1 0 0 0,0 0-1 0 0,0-1 1 0 0,1 1 0 0 0,-1-1 0 0 0,0 1 0 0 0,1-1-1 0 0,0 0 1 0 0,-1 1 0 0 0,1-1 0 0 0,0 0 0 0 0,0 0-1 0 0,0 0 1 0 0,1-1 0 0 0,-1 1 0 0 0,0 0 0 0 0,1-1-1 0 0,-1 1 1 0 0,1-1 0 0 0,-1 0 0 0 0,1 0 0 0 0,0 0 0 0 0,-1 0-1 0 0,1-1 1 0 0,0 1 0 0 0,0-1 0 0 0,0 1 0 0 0,-1-1-1 0 0,3 0-13 0 0,2 0 100 0 0,-1 1-1 0 0,0-1 1 0 0,0-1-1 0 0,0 1 0 0 0,0-1 1 0 0,0 0-1 0 0,0-1 1 0 0,0 1-1 0 0,0-1 1 0 0,0 0-1 0 0,0-1 0 0 0,-1 1 1 0 0,1-1-1 0 0,2-2-99 0 0,7-10 104 0 0,0 1-1 0 0,-1-2 0 0 0,0 0 1 0 0,-2-1-1 0 0,0 0 0 0 0,0-1 1 0 0,-2 0-1 0 0,0 0 0 0 0,-2-1 1 0 0,0-1-1 0 0,-1 0 0 0 0,0 0 0 0 0,-2 0 1 0 0,0 0-1 0 0,-2-1 0 0 0,0 0 1 0 0,-1 0-1 0 0,-2 1 0 0 0,0-16-103 0 0,0 33-1 0 0,-1 0 0 0 0,1 1 0 0 0,0-1 0 0 0,-1 0 0 0 0,0 0 0 0 0,0 1 0 0 0,1-1 0 0 0,-1 1 0 0 0,-1-1 0 0 0,1 1 0 0 0,0-1 0 0 0,-1 1 0 0 0,1-1 0 0 0,-1 1 0 0 0,0 0 0 0 0,0 0 0 0 0,0 0 0 0 0,0 0 0 0 0,0 0 0 0 0,0 1 0 0 0,0-1 0 0 0,-1 0 0 0 0,1 1 0 0 0,-1 0 0 0 0,1-1 0 0 0,-1 1 0 0 0,1 0 0 0 0,-1 0 0 0 0,0 1 0 0 0,1-1-1 0 0,-1 1 1 0 0,0-1 0 0 0,0 1 0 0 0,0 0 0 0 0,-2 0 1 0 0,3-1-6 0 0,1 1 0 0 0,-1 0-1 0 0,0 0 1 0 0,0 0 0 0 0,1 0-1 0 0,-1 0 1 0 0,0 0-1 0 0,0 0 1 0 0,0 0 0 0 0,1 1-1 0 0,-1-1 1 0 0,0 1 0 0 0,0-1-1 0 0,1 1 1 0 0,-1 0-1 0 0,1 0 1 0 0,-1 0 0 0 0,0 0-1 0 0,1 0 1 0 0,0 0 0 0 0,-1 0-1 0 0,1 0 1 0 0,0 0-1 0 0,-1 1 1 0 0,1-1 0 0 0,0 1-1 0 0,0-1 1 0 0,0 1 0 0 0,0-1-1 0 0,0 1 1 0 0,1-1 0 0 0,-1 1-1 0 0,0 0 1 0 0,1-1-1 0 0,-1 1 1 0 0,1 0 0 0 0,0 0-1 0 0,-1 0 1 0 0,1-1 0 0 0,0 1-1 0 0,0 0 1 0 0,0 0-1 0 0,0 0 1 0 0,1-1 0 0 0,-1 1 6 0 0,11 108 150 0 0,-8-94-50 0 0,0-1-1 0 0,1 0 0 0 0,0 0 1 0 0,1 0-1 0 0,1-1 0 0 0,1 1 1 0 0,0-1-1 0 0,0-1 1 0 0,2 1-1 0 0,0-1 0 0 0,0-1 1 0 0,1 0-1 0 0,0 0 0 0 0,1-1 1 0 0,1 0-1 0 0,7 5-99 0 0,24 16 671 0 0,-42-32-634 0 0,-1 0-7 0 0,0 0 3 0 0,0 0 11 0 0,0 0 5 0 0,0 0 19 0 0,0 0-36 0 0,0 0-1 0 0,0 0-18 0 0,0 0 1 0 0,0 0 18 0 0,0 0-3 0 0,4-14-4277 0 0,7-5-6020 0 0,-6 12-1584 0 0</inkml:trace>
  <inkml:trace contextRef="#ctx0" brushRef="#br0" timeOffset="21668.916">4991 789 5001 0 0,'0'0'2250'0'0,"0"0"-216"0"0,0 0-33 0 0,0 0 41 0 0,0 0-81 0 0,0 0-289 0 0,0 0-404 0 0,0 0-317 0 0,0 0-161 0 0,0 0-65 0 0,0 0-10 0 0,0 0-50 0 0,9 11 2615 0 0,49 0-853 0 0,-18-8-1915 0 0,0-2 0 0 0,0-1 0 0 0,0-3 0 0 0,30-5-512 0 0,-21 4 279 0 0,-49 4-259 0 0,0 0 7 0 0,0 0-9 0 0,0 0-10 0 0,0 0-22 0 0,0 0 27 0 0,0 0 0 0 0,0 0-14 0 0,0 0 8 0 0,0 0 6 0 0,0 0-4 0 0,0 0 3 0 0,0 0 8 0 0,0 0-24 0 0,0 0 6 0 0,0 0-5 0 0,0 0 8 0 0,0 0 5 0 0,0 0 6 0 0,0 0 5 0 0,0 0-8 0 0,0 0-17 0 0,0 0 0 0 0,0 0 19 0 0,0 0 8 0 0,0 0-22 0 0,0 0 6 0 0,0 0 6 0 0,0 0-9 0 0,0 0-17 0 0,0 0 15 0 0,0 0 2 0 0,0 0-10 0 0,0 0 19 0 0,0 0 10 0 0,0 0-25 0 0,0 0-2 0 0,0 0 18 0 0,0 0 7 0 0,0 0-14 0 0,0 0-34 0 0,0 0 27 0 0,0 0-7 0 0,0 0 9 0 0,0 0-4 0 0,0 0 16 0 0,0 0 3 0 0,0 0-15 0 0,0 0 6 0 0,0 0-10 0 0,0 0 12 0 0,0 0 15 0 0,0 0-22 0 0,0 0-51 0 0,0 0 44 0 0,0 0 10 0 0,0 0 29 0 0,0 0-30 0 0,0 0 7 0 0,0 0 19 0 0,0 0-44 0 0,0 0-30 0 0,0 0 46 0 0,0 0 15 0 0,0 0 4 0 0,0 0-25 0 0,0 0 8 0 0,0 0-10 0 0,0 0 10 0 0,0 0-15 0 0,0 0-1 0 0,0 0 16 0 0,0 0-11 0 0,0 0 7 0 0,0 0-8 0 0,0 0-10 0 0,0 0-10 0 0,0 0 10 0 0,0 0 3 0 0,0 0-12 0 0,0 0 2 0 0,0 0 5 0 0,0 0-4 0 0,0 0 1 0 0,0 0 4 0 0,0 0 2 0 0,-9-4-5598 0 0,2 4 3181 0 0,-3 0-2753 0 0,4 0-1362 0 0,1 0-3917 0 0</inkml:trace>
  <inkml:trace contextRef="#ctx0" brushRef="#br0" timeOffset="22408.128">5168 568 1760 0 0,'0'0'1847'0'0,"0"0"-221"0"0,0 0-26 0 0,0 0-5 0 0,0 0-92 0 0,0 0-216 0 0,0 0-266 0 0,0 0-199 0 0,0 0-41 0 0,0 0 69 0 0,0 0 100 0 0,0 0 76 0 0,0 0 6 0 0,1 22 6763 0 0,0-14-6855 0 0,2 13-392 0 0,2 12-195 0 0,-1 0 1 0 0,-1 1 0 0 0,-2 0-1 0 0,-2 0 1 0 0,0-1 0 0 0,-3 1-1 0 0,-2 8-353 0 0,-20 119 438 0 0,26-139-246 0 0,0-21-198 0 0,0-1 16 0 0,0 0 26 0 0,0 0 17 0 0,0 0 22 0 0,0 0-19 0 0,0 0 1 0 0,0 0 13 0 0,0 0 0 0 0,0 0-6 0 0,0 0-10 0 0,0 0-21 0 0,0 0-10 0 0,0 0 11 0 0,0 0 0 0 0,0 0-2 0 0,0 0-4 0 0,0 0-15 0 0,0-26-2822 0 0,0 8-962 0 0,0 10-3049 0 0,0 4-5323 0 0</inkml:trace>
  <inkml:trace contextRef="#ctx0" brushRef="#br0" timeOffset="27977.793">5816 277 0 0 0,'-23'-19'0'0'0,"6"-6"0"0"0,2-8 0 0 0,15-4 0 0 0,20-26 0 0 0,-21 68 10365 0 0,1 2-4070 0 0,0 5-2844 0 0,1 9-3409 0 0,0 2-1501 0 0,0-10 3227 0 0,11 271 1162 0 0,12-35-2099 0 0,-7-35 109 0 0,-19-163-387 0 0,2-50-544 0 0,0-1-3 0 0,7 19 941 0 0,-6-19-893 0 0,-1 0-3 0 0,0 0 2 0 0,0 0-5 0 0,0 0-5 0 0,0 0 1 0 0,0 0-8 0 0,0 0 4 0 0,0 0 5 0 0,0 0-2 0 0,0 0 1 0 0,0 0-8 0 0,0 0 3 0 0,0 0 3 0 0,0 0 11 0 0,0 0-5 0 0,0 0-6 0 0,17-37 521 0 0,-1 7-544 0 0,2 1 1 0 0,1 1-1 0 0,1 1 0 0 0,2 0 1 0 0,0 2-1 0 0,18-15-19 0 0,-37 38 2 0 0,-1 0 0 0 0,1 0 1 0 0,0 1-1 0 0,0-1 0 0 0,0 1 0 0 0,0-1 0 0 0,0 1 1 0 0,0 0-1 0 0,0 0 0 0 0,0 0 0 0 0,1 1 0 0 0,-1-1 1 0 0,0 1-1 0 0,0 0 0 0 0,1 0 0 0 0,-1 0 0 0 0,0 0 0 0 0,1 1 1 0 0,0-1-3 0 0,12 1 7 0 0,35 61 224 0 0,-33-35-144 0 0,-3 57 448 0 0,-15 18-94 0 0,0-101-432 0 0,-2-3-429 0 0,3-7-4471 0 0,0 3-1209 0 0,-1 5-5966 0 0</inkml:trace>
  <inkml:trace contextRef="#ctx0" brushRef="#br0" timeOffset="28909.818">6503 984 0 0 0,'0'0'739'0'0,"0"0"1073"0"0,0 0 145 0 0,0 0-149 0 0,0 0-54 0 0,0 0-33 0 0,0 0-63 0 0,0 0-98 0 0,0 0-102 0 0,0 0-102 0 0,-2-4 4905 0 0,-4-10-5187 0 0,2 12-988 0 0,0 0 0 0 0,0 0 0 0 0,0 0 0 0 0,0 0 1 0 0,0 1-1 0 0,0-1 0 0 0,0 1 0 0 0,-1 0 0 0 0,1 1 0 0 0,0-1 0 0 0,-1 1 0 0 0,1 0 0 0 0,-1 0 0 0 0,1 0 0 0 0,0 1 0 0 0,-1-1 0 0 0,1 1 0 0 0,0 0 0 0 0,0 0 0 0 0,-1 1 0 0 0,1-1 0 0 0,0 1 0 0 0,0 0 0 0 0,1 0 0 0 0,-2 0-86 0 0,2 2 11 0 0,-1 0 0 0 0,1 0-1 0 0,0 0 1 0 0,0 0-1 0 0,0 1 1 0 0,1-1-1 0 0,-1 1 1 0 0,1-1-1 0 0,0 1 1 0 0,0 0-1 0 0,1 0 1 0 0,0 0 0 0 0,0 0-1 0 0,0 0 1 0 0,0 0-1 0 0,1 1 1 0 0,0-1-1 0 0,0 0 1 0 0,0 0-1 0 0,0 0 1 0 0,1 0 0 0 0,0 0-1 0 0,1 4-10 0 0,0-6 16 0 0,0-1 1 0 0,0 1-1 0 0,-1-1 1 0 0,2 0-1 0 0,-1 1 0 0 0,0-1 1 0 0,0 0-1 0 0,1 0 0 0 0,-1-1 1 0 0,1 1-1 0 0,0 0 1 0 0,-1-1-1 0 0,1 0 0 0 0,0 1 1 0 0,0-1-1 0 0,0 0 0 0 0,0 0 1 0 0,0-1-1 0 0,0 1 1 0 0,0-1-1 0 0,0 0 0 0 0,0 1 1 0 0,0-1-1 0 0,0 0 0 0 0,0-1 1 0 0,0 1-1 0 0,0-1 1 0 0,0 1-1 0 0,0-1 0 0 0,0 0 1 0 0,0 0-1 0 0,0 0 0 0 0,0 0 1 0 0,-1-1-1 0 0,1 1 1 0 0,2-2-17 0 0,10-7 79 0 0,0 0 1 0 0,-1-1-1 0 0,0 0 1 0 0,0-1 0 0 0,-1-1-1 0 0,-1 0 1 0 0,7-10-80 0 0,13-17 139 0 0,-20 72-79 0 0,-9-25-48 0 0,1 0 1 0 0,0-1 0 0 0,0 1 0 0 0,0-1-1 0 0,1 0 1 0 0,0 0 0 0 0,0-1 0 0 0,1 0-1 0 0,-1 1 1 0 0,1-2 0 0 0,0 1-1 0 0,1-1 1 0 0,5 4-13 0 0,42 3-629 0 0,-37-18-4308 0 0,-13 3-1375 0 0,1 4-5744 0 0</inkml:trace>
  <inkml:trace contextRef="#ctx0" brushRef="#br0" timeOffset="30694.104">5750 177 0 0 0,'-11'-31'0'0'0,"0"8"2954"0"0,11 22-2035 0 0,0 1 73 0 0,0 0 7 0 0,0 0-64 0 0,0 0-138 0 0,0 0-126 0 0,0 0-84 0 0,0 0-26 0 0,0 0 31 0 0,0 0 73 0 0,0 0 73 0 0,0 0 45 0 0,0 0-5 0 0,0 0-43 0 0,0 0-57 0 0,0 0-55 0 0,0 0-33 0 0,0 0-38 0 0,0 0-43 0 0,0 0-50 0 0,0 0-40 0 0,0 0-27 0 0,0 0-20 0 0,0 0-8 0 0,0 0-19 0 0,0 0-17 0 0,0 0-17 0 0,0 0-19 0 0,0 0-10 0 0,0 9 609 0 0,-2 4-635 0 0,0 0 1 0 0,-1-1 0 0 0,0 0 0 0 0,-1 0 0 0 0,-1 0 0 0 0,0 0 0 0 0,0 0 0 0 0,-1-1 0 0 0,0 0-1 0 0,-5 5-256 0 0,1 1 189 0 0,-62 52 374 0 0,51-64-567 0 0,22-32-4566 0 0,2 17 745 0 0,1 3-2498 0 0,1-1-3388 0 0</inkml:trace>
  <inkml:trace contextRef="#ctx0" brushRef="#br0" timeOffset="31857.285">6714 67 0 0 0,'0'0'2200'0'0,"0"0"425"0"0,0 0-43 0 0,0 0-336 0 0,0 0-425 0 0,0 0-342 0 0,0 0-240 0 0,0 0-126 0 0,0 0-77 0 0,0 0-80 0 0,1-2-73 0 0,0-8-90 0 0,-1 7-84 0 0,0 3-65 0 0,0 0-47 0 0,0 0-46 0 0,0 0-28 0 0,0 0-39 0 0,0 0-33 0 0,0 0-45 0 0,0 0-24 0 0,8 8 1725 0 0,14 14-1556 0 0,3-4-380 0 0,-1 1 0 0 0,-1 1 0 0 0,0 0 0 0 0,-2 2 0 0 0,0 1 1 0 0,-1 0-1 0 0,-2 2 0 0 0,0 0 0 0 0,-2 1 0 0 0,-1 0 0 0 0,-1 2 0 0 0,-1 0 1 0 0,-2 0-1 0 0,0 1 0 0 0,-2 0 0 0 0,-1 1 0 0 0,-2 0 0 0 0,3 25-171 0 0,-9-26 41 0 0,0 0 0 0 0,-1 0 1 0 0,-2 0-1 0 0,-1-1 0 0 0,-2 1 0 0 0,0-1 0 0 0,-2 0 0 0 0,-1-1 0 0 0,-1 1 0 0 0,-1-2 0 0 0,-3 2-41 0 0,-132 222 186 0 0,138-240-177 0 0,1-1 1 0 0,-2 0-1 0 0,1 0 1 0 0,-1 0-1 0 0,0-1 0 0 0,-1-1 1 0 0,0 0-1 0 0,0 0 1 0 0,-1-1-1 0 0,0 0 1 0 0,0 0-1 0 0,-6 1-9 0 0,12-6 18 0 0,-5 0-35 0 0,7 4 280 0 0,3-4-248 0 0,0-1 2 0 0,-18 14-37 0 0,-32 13 34 0 0,50-27 3 0 0,0 0-2 0 0,17-28-3256 0 0,-3 15-1434 0 0,-5 6-703 0 0,-1-1-7274 0 0</inkml:trace>
  <inkml:trace contextRef="#ctx0" brushRef="#br0" timeOffset="38127.576">7252 829 0 0 0,'0'0'888'0'0,"0"0"883"0"0,0 0 295 0 0,0 0 9 0 0,0 0-138 0 0,0 0-228 0 0,0 0-216 0 0,0 0-204 0 0,0 0-213 0 0,-3 0-169 0 0,46-1 4881 0 0,67-10-3414 0 0,-98 10-2225 0 0,0-2 0 0 0,0 0 0 0 0,0 0-1 0 0,0-1 1 0 0,0 0 0 0 0,0-1 0 0 0,-1-1 0 0 0,0 0 0 0 0,0 0-1 0 0,-1-1 1 0 0,0 0 0 0 0,0-1 0 0 0,0 0 0 0 0,-1-1 0 0 0,-1 0 0 0 0,1 0-1 0 0,-1-1 1 0 0,5-9-149 0 0,-8-14 898 0 0,-5 32-812 0 0,0 1-16 0 0,0 0-20 0 0,0 0-14 0 0,0 0-22 0 0,0 0-12 0 0,0 0-15 0 0,0 0 9 0 0,0 0-23 0 0,7 12-134 0 0,28 39 285 0 0,-21-22-86 0 0,-1 1 0 0 0,-1 0 0 0 0,-1 1 0 0 0,-2 0 0 0 0,-2 1 0 0 0,0 0 0 0 0,-2 0 0 0 0,-2 0 0 0 0,0 0 0 0 0,-3 1 0 0 0,0-1 0 0 0,-3 5-38 0 0,0-4-4 0 0,-2-1 0 0 0,-1 0-1 0 0,-2-1 1 0 0,-1 0 0 0 0,-1 0-1 0 0,-2 0 1 0 0,-1-2 0 0 0,-1 1-1 0 0,-2-2 1 0 0,-1 0 0 0 0,-1-1 0 0 0,-1-1-1 0 0,-21 22 5 0 0,40-46 2 0 0,-1-1 0 0 0,0 1-1 0 0,0-1 1 0 0,0 1-1 0 0,0-1 1 0 0,0 0 0 0 0,-1 1-1 0 0,1-1 1 0 0,0 0 0 0 0,0 0-1 0 0,-1 0 1 0 0,1 0 0 0 0,-1 0-1 0 0,1 0 1 0 0,-1 0 0 0 0,0 0-1 0 0,1-1 1 0 0,-1 1-1 0 0,0-1 1 0 0,1 1 0 0 0,-1-1-1 0 0,0 0 1 0 0,0 1 0 0 0,1-1-1 0 0,-1 0 1 0 0,0 0 0 0 0,0 0-1 0 0,1 0 1 0 0,-1-1 0 0 0,0 1-1 0 0,0 0 1 0 0,1-1-1 0 0,-1 0 1 0 0,0 1 0 0 0,1-1-1 0 0,-1 0 1 0 0,1 1 0 0 0,-1-1-1 0 0,1 0 1 0 0,-1 0 0 0 0,1-1-1 0 0,-1 1 1 0 0,0-1-2 0 0,-3-21 3 0 0,0-1 1 0 0,1 0 0 0 0,2 0-1 0 0,1 0 1 0 0,0-1-1 0 0,2 1 1 0 0,1-2-4 0 0,-1-4 12 0 0,26-124 115 0 0,-22 134-84 0 0,-5 18-41 0 0,0 0 0 0 0,0 0 0 0 0,0 0-1 0 0,0 0 1 0 0,1 0 0 0 0,-1 0 0 0 0,1 0-1 0 0,0 1 1 0 0,-1-1 0 0 0,1 0 0 0 0,0 0 0 0 0,0 1-1 0 0,0-1 1 0 0,0 0 0 0 0,0 1 0 0 0,0-1-1 0 0,1 1 1 0 0,-1 0 0 0 0,1-1 0 0 0,-1 1-1 0 0,1 0 1 0 0,-1 0 0 0 0,1 0 0 0 0,-1 0 0 0 0,1 0-1 0 0,0 0 1 0 0,0 0 0 0 0,-1 1 0 0 0,2-1-2 0 0,206 1 4 0 0,-109 8-83 0 0,-104-24-1612 0 0,-6 3-932 0 0,1 4-2779 0 0,6 6 2811 0 0,-4-4-9523 0 0</inkml:trace>
  <inkml:trace contextRef="#ctx0" brushRef="#br0" timeOffset="38847.628">7292 402 0 0 0,'0'0'850'0'0,"0"0"690"0"0,0 0 242 0 0,0 0 122 0 0,0 0 167 0 0,0 0 36 0 0,0 0-184 0 0,0 0-280 0 0,0 0-266 0 0,0 0-184 0 0,0 0-93 0 0,0 0-59 0 0,0 0-64 0 0,7 0 4957 0 0,11-4-5068 0 0,199-158 1216 0 0,-150 111-1923 0 0,-40 103 1045 0 0,72 176-104 0 0,-73-199-1108 0 0,-24-43-4255 0 0,0 10-6197 0 0,1 0-2909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8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52 3921 0 0,'0'0'3838'0'0,"0"0"-1163"0"0,0 0-558 0 0,0 0-188 0 0,0 0-100 0 0,0 0-186 0 0,0 0-295 0 0,0 0-313 0 0,0 0-239 0 0,0 0-193 0 0,0 0-136 0 0,0 0-82 0 0,0 0-50 0 0,0 4 12 0 0,-2 23 56 0 0,2 1 0 0 0,2-1 1 0 0,0 1-1 0 0,2-1 1 0 0,1 0-1 0 0,1 0 1 0 0,1 0-1 0 0,7 16-403 0 0,3 17 212 0 0,86 264 292 0 0,-79-288-108 0 0,-24-36-288 0 0,0 0-1 0 0,0 0 2 0 0,12-30 840 0 0,74-170-712 0 0,29-203-205 0 0,-97 301-171 0 0,-18 100 69 0 0,0 2-67 0 0,0 0-97 0 0,0 0-88 0 0,-1 24-1609 0 0,-4 14-3013 0 0,3-23-2864 0 0,0-3-4652 0 0</inkml:trace>
  <inkml:trace contextRef="#ctx0" brushRef="#br0" timeOffset="334.549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60 6065 0 0,'0'0'2568'0'0,"0"0"-665"0"0,0 0-346 0 0,0 0 12 0 0,0 0 76 0 0,0 0-54 0 0,0 0-232 0 0,0 0-331 0 0,0 0-310 0 0,0 0-206 0 0,0 0-105 0 0,0 0-24 0 0,0 0 23 0 0,-5 7 54 0 0,-16 19 41 0 0,21-24-440 0 0,-1 0 0 0 0,1-1 1 0 0,0 1-1 0 0,-1 0 1 0 0,1 0-1 0 0,0 0 1 0 0,0 0-1 0 0,0 0 1 0 0,1 0-1 0 0,-1-1 1 0 0,0 1-1 0 0,1 0 1 0 0,-1 0-1 0 0,1 0 1 0 0,0-1-1 0 0,-1 1 1 0 0,1 0-1 0 0,0 0 1 0 0,0-1-1 0 0,0 1 1 0 0,0-1-1 0 0,1 1 1 0 0,-1-1-1 0 0,0 0 1 0 0,0 1-1 0 0,1-1 1 0 0,-1 0-1 0 0,1 0-61 0 0,2 4 194 0 0,37 42 715 0 0,-22-29-731 0 0,-2 0 1 0 0,0 2-1 0 0,-1 0 1 0 0,-1 1-1 0 0,0 0 1 0 0,-2 1-1 0 0,-1 1 1 0 0,-1 0-1 0 0,-1 0 1 0 0,0 1-1 0 0,3 20-178 0 0,2 88 242 0 0,-4-67-176 0 0,9-84 853 0 0,-1-19-780 0 0,-2-1 1 0 0,-2 0-1 0 0,-2-1 0 0 0,-1-1 0 0 0,2-21-139 0 0,29-208 64 0 0,-25 160-216 0 0,-18 109 106 0 0,1 1 0 0 0,-1 0 0 0 0,0-1 0 0 0,0 1 0 0 0,0-1 1 0 0,1 1-1 0 0,-1-1 0 0 0,0 1 0 0 0,0 0 0 0 0,1-1 0 0 0,-1 1 0 0 0,0 0 0 0 0,1-1 0 0 0,-1 1 0 0 0,1 0 0 0 0,-1-1 0 0 0,0 1 0 0 0,1 0 0 0 0,-1 0 0 0 0,1-1 0 0 0,-1 1 0 0 0,1 0 0 0 0,-1 0 0 0 0,1 0 0 0 0,-1 0 0 0 0,1 0 0 0 0,-1 0 0 0 0,1-1 0 0 0,-1 1 1 0 0,1 0-1 0 0,-1 1 0 0 0,0-1 0 0 0,1 0 0 0 0,-1 0 0 0 0,1 0 0 0 0,-1 0 0 0 0,1 0 0 0 0,-1 0 0 0 0,1 0 0 0 0,-1 1 0 0 0,1-1 0 0 0,-1 0 0 0 0,1 0 0 0 0,-1 1 0 0 0,0-1 0 0 0,1 0 0 0 0,-1 1 0 0 0,0-1 0 0 0,1 0 0 0 0,-1 1 0 0 0,0-1 0 0 0,1 1 1 0 0,-1-1-1 0 0,0 0 0 0 0,0 1 0 0 0,0-1 0 0 0,1 1 0 0 0,-1-1 0 0 0,0 1 0 0 0,0-1 0 0 0,0 1 46 0 0,13 15-2925 0 0,-6-4-3536 0 0,-3-4-5507 0 0</inkml:trace>
  <inkml:trace contextRef="#ctx0" brushRef="#br0" timeOffset="576.814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1064.851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49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4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8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1">2993 1550 11883 0 0,'0'0'1567'0'0,"0"0"-354"0"0,0 0-3 0 0,0 0 313 0 0,0 0 196 0 0,0 0-18 0 0,0 0-235 0 0,0 0-315 0 0,34 0-228 0 0,108 0-162 0 0,287 0 1265 0 0,-376 11-4160 0 0,-32-4-7286 0 0,-19-6-2704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89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1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48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1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4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1,'-30'16,"1"1,0 2,1 1,1 1,2 1,0 1,-11 15,-10 30,45-66,0-1,0 1,0-1,0 1,0 0,1 0,-1-1,1 1,-1 0,1 0,-1 0,1 0,0-1,0 1,0 0,0 0,1 0,-1 0,0 0,1-1,-1 1,1 0,0 0,-1-1,1 1,0 0,0-1,0 1,0-1,1 1,-1-1,0 0,1 1,-1-1,0 0,1 0,0 0,-1 0,1 0,0 0,11 2,-1 0,1-1,0 0,0-1,0 0,0-2,0 1,0-1,5-2,26 0,-29 2,-7-1,1 1,0 0,-1 1,1 0,0 0,0 1,-1 0,1 0,0 1,-1 0,1 0,-1 1,0 0,0 1,0 0,-1 0,1 1,4 3,-11-4,-1 0,1 0,-1-1,0 1,0 0,0 0,-1 0,1-1,-1 1,0 0,0-1,0 1,-1-1,1 1,-1-1,0 1,0-1,0 0,0 0,-1 0,1 0,-1 0,1-1,-1 1,0-1,0 0,-1 0,1 0,0 0,-1 0,1-1,-1 1,-2 0,3-1,-200 91,179-82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607.196">463 52 7402 0 0,'0'0'2076'0'0,"0"0"-198"0"0,0 0-15 0 0,0 0-11 0 0,0 0-146 0 0,0 0-367 0 0,0 0-446 0 0,0 0-342 0 0,0 0-168 0 0,0 0 5 0 0,0 0 116 0 0,0 0 120 0 0,0 0 50 0 0,3 9-5 0 0,57 119 2156 0 0,-43-85-2621 0 0,-2 1 0 0 0,-2 0 0 0 0,-2 1 0 0 0,-2 0 0 0 0,-2 1 0 0 0,-2-1 0 0 0,-2 1 0 0 0,-2 1 0 0 0,-5 39-204 0 0,4-48 62 0 0,-1-33-61 0 0,1-1 0 0 0,0 0 0 0 0,1 1 0 0 0,-1-1 0 0 0,1 1 0 0 0,-1-1 0 0 0,1 0 0 0 0,1 1 0 0 0,-1-1 0 0 0,0 0 0 0 0,1 0 1 0 0,0 0-1 0 0,0 0 0 0 0,0 0 0 0 0,1 0 0 0 0,-1-1-1 0 0,1-3 41 0 0,-1-1-1 0 0,0 1 1 0 0,0-1 0 0 0,1 0-1 0 0,-1 0 1 0 0,0 0 0 0 0,0 0-1 0 0,0 0 1 0 0,0-1 0 0 0,0 1-1 0 0,-1-1 1 0 0,1 1 0 0 0,0-1 0 0 0,-1 1-1 0 0,1-1 1 0 0,-1 0 0 0 0,1 0-1 0 0,-1 0 1 0 0,0 0 0 0 0,0 0-1 0 0,0 0 1 0 0,0 0 0 0 0,0 0-1 0 0,0-1-40 0 0,6-8 57 0 0,13-22-8 0 0,-1-1 0 0 0,-2-1-1 0 0,-1 0 1 0 0,-2-1-1 0 0,-1-1 1 0 0,-2 0 0 0 0,1-17-49 0 0,9-21 24 0 0,-3 8-5 0 0,-3-2 0 0 0,-3 0 0 0 0,-1-23-19 0 0,-2 25-73 0 0,-9 67 31 0 0,0 0-26 0 0,0 0-48 0 0,0 0-68 0 0,0 0-65 0 0,0 15-828 0 0,0 31-1381 0 0,0-15-5748 0 0,0-20-3493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39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3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71 760 0 0,'0'0'1267'0'0,"0"0"-29"0"0,0 0 121 0 0,0 0 220 0 0,0 0 209 0 0,0 0 55 0 0,0 0-49 0 0,0 0-138 0 0,0 0-206 0 0,0 0-194 0 0,0 0-205 0 0,-2-3-167 0 0,1 2-1507 0 0,-6-9 3492 0 0,6 17 153 0 0,58 258 48 0 0,-21-139-2401 0 0,5-1 1 0 0,18 25-670 0 0,-41-103 77 0 0,-12-57 1494 0 0,-2-34-1543 0 0,2 0 0 0 0,2 0-1 0 0,2 1 1 0 0,1 0 0 0 0,3 1-1 0 0,1 0 1 0 0,15-25-28 0 0,8-31 24 0 0,-28 75-27 0 0,-1 0 0 0 0,-1 0 0 0 0,-2-1 0 0 0,0 0 1 0 0,-1 0-1 0 0,-2-1 0 0 0,0 1 0 0 0,-1-1 0 0 0,-2 1 1 0 0,-1-7 2 0 0,1 30-22 0 0,0 0 0 0 0,0 0 0 0 0,0 0 0 0 0,0 0 0 0 0,0-1 0 0 0,0 1 1 0 0,0 0-1 0 0,-1 0 0 0 0,1 0 0 0 0,0 0 0 0 0,-1 0 0 0 0,1 0 0 0 0,-1 0 0 0 0,1 0 1 0 0,-1 0-1 0 0,0 0 0 0 0,1 0 0 0 0,-1 0 0 0 0,0 0 0 0 0,0 0 0 0 0,1 0 0 0 0,-1 1 1 0 0,0-1-1 0 0,0 0 0 0 0,0 1 0 0 0,0-1 0 0 0,0 1 0 0 0,0-1 0 0 0,0 1 1 0 0,0-1-1 0 0,0 1 0 0 0,-1 0 0 0 0,1-1 0 0 0,0 1 0 0 0,0 0 22 0 0,1 0-292 0 0,-2 19-1719 0 0,2-6 298 0 0,-1 5-2113 0 0,2-6-6037 0 0,1-4-1106 0 0</inkml:trace>
  <inkml:trace contextRef="#ctx0" brushRef="#br0" timeOffset="562.959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0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0 765 2529 0 0,'0'0'1796'0'0,"0"0"-1192"0"0,0 0-171 0 0,0 0 514 0 0,0 0 619 0 0,0 0 354 0 0,0 0 61 0 0,0 0-199 0 0,0 0-359 0 0,0 0-287 0 0,0 0-175 0 0,22 16-52 0 0,69 45-7 0 0,-39-44 549 0 0,-42-18-1007 0 0,3-2-167 0 0,-1 0 0 0 0,-1-1 0 0 0,1 0 0 0 0,0-1 0 0 0,-1 0 1 0 0,0-1-1 0 0,0 0 0 0 0,-1-1 0 0 0,1 0 0 0 0,-1 0 0 0 0,-1-1 0 0 0,0-1 0 0 0,0 1 0 0 0,0-1 0 0 0,0-3-277 0 0,-4 8 64 0 0,50-56 443 0 0,-2-3 0 0 0,-3-1 0 0 0,0-6-507 0 0,-4 6 143 0 0,194-284 469 0 0,-235 341-596 0 0,0-1-1 0 0,0 1 0 0 0,0 1 0 0 0,1-1 0 0 0,1 1 0 0 0,-1 0 0 0 0,1 0 0 0 0,-1 1 0 0 0,2 0 0 0 0,-1 0 0 0 0,1 1 0 0 0,-1 0 1 0 0,5-2-16 0 0,-11 7 4 0 0,1-1 0 0 0,-1 0 1 0 0,0 1-1 0 0,1 0 1 0 0,-1-1-1 0 0,0 1 1 0 0,1 0-1 0 0,-1-1 1 0 0,0 1-1 0 0,0 0 1 0 0,0 0-1 0 0,0 0 0 0 0,0 0 1 0 0,0 0-1 0 0,0 0 1 0 0,0 1-1 0 0,0-1 1 0 0,0 0-1 0 0,0 0 1 0 0,-1 1-1 0 0,1-1 1 0 0,-1 0-1 0 0,1 1 0 0 0,-1-1 1 0 0,1 0-1 0 0,-1 1 1 0 0,0-1-1 0 0,0 1 1 0 0,1-1-1 0 0,-1 1-4 0 0,1 3 20 0 0,9 35 36 0 0,-2 0 0 0 0,-2 1 0 0 0,-2 0-1 0 0,-1 1 1 0 0,-3-1 0 0 0,-2 28-56 0 0,1 5 25 0 0,2-10-8 0 0,1-40-13 0 0,-1 0 0 0 0,-1-1 0 0 0,-1 1 0 0 0,-1 0 0 0 0,-1-1 0 0 0,-1 1 0 0 0,-1-1 0 0 0,-5 11-4 0 0,4-22-7 0 0,0-1-1 0 0,-1 0 0 0 0,0-1 1 0 0,0 0-1 0 0,-1 0 0 0 0,-1 0 1 0 0,0-1-1 0 0,0 0 1 0 0,0-1-1 0 0,-1 0 0 0 0,-1-1 1 0 0,1 0-1 0 0,-1 0 0 0 0,0-1 1 0 0,-1-1-1 0 0,1 0 0 0 0,-1 0 1 0 0,0-1-1 0 0,0-1 0 0 0,-1 0 1 0 0,1 0-1 0 0,-1-1 1 0 0,1-1-1 0 0,-1 0 0 0 0,0-1 1 0 0,0 0 7 0 0,-3-1-98 0 0,0 0 0 0 0,0-1 0 0 0,0 0 0 0 0,0-1 0 0 0,1-1 0 0 0,-1-1 1 0 0,1 0-1 0 0,0-1 0 0 0,0 0 0 0 0,1-1 0 0 0,-11-8 98 0 0,-40-57-2239 0 0,62 66 1848 0 0,1 0-1 0 0,0-1 1 0 0,0 1 0 0 0,0 0-1 0 0,1-1 1 0 0,0 1-1 0 0,1-1 1 0 0,-1 0-1 0 0,1 1 1 0 0,0-1-1 0 0,1 1 1 0 0,0-1-1 0 0,0 1 1 0 0,0-1-1 0 0,1 1 392 0 0,10-24-3972 0 0,1 12-1608 0 0,-1 3-3521 0 0</inkml:trace>
  <inkml:trace contextRef="#ctx0" brushRef="#br0" timeOffset="354.529">1228 497 0 0 0,'0'0'1522'0'0,"0"0"675"0"0,0 0 340 0 0,0 0 266 0 0,0 0 89 0 0,0 0-216 0 0,0 0-503 0 0,0 0-641 0 0,0 0-524 0 0,0 0-326 0 0,0 0-129 0 0,0 0-80 0 0,-7 5-58 0 0,3-3-375 0 0,-2 2 42 0 0,1-1 0 0 0,-1 1 1 0 0,1 0-1 0 0,0 0 0 0 0,0 0 1 0 0,0 1-1 0 0,1 0 0 0 0,0 0 1 0 0,0 0-1 0 0,0 0 0 0 0,0 1 1 0 0,1-1-1 0 0,0 1 1 0 0,-2 4-83 0 0,3-5 17 0 0,0 0 1 0 0,0 0 0 0 0,0 1 0 0 0,1-1 0 0 0,0 0 0 0 0,0 1 0 0 0,0-1 0 0 0,1 1 0 0 0,-1 0 0 0 0,1-1 0 0 0,1 1 0 0 0,-1-1 0 0 0,1 1 0 0 0,0-1 0 0 0,0 1 0 0 0,0-1 0 0 0,1 0 0 0 0,0 0 0 0 0,0 1 0 0 0,0-1 0 0 0,1 0 0 0 0,0-1 0 0 0,0 1 0 0 0,0 0 0 0 0,0-1 0 0 0,1 0 0 0 0,0 0-1 0 0,0 0 1 0 0,0 0 0 0 0,0 0 0 0 0,0-1 0 0 0,3 2-18 0 0,3-1 152 0 0,-1 0-1 0 0,1 0 1 0 0,0-1 0 0 0,-1 0-1 0 0,2-1 1 0 0,-1 0-1 0 0,0 0 1 0 0,0-1-1 0 0,1 0 1 0 0,-1-1 0 0 0,0-1-1 0 0,1 1 1 0 0,-1-2-1 0 0,0 1 1 0 0,0-1-1 0 0,0-1 1 0 0,0 0 0 0 0,0 0-1 0 0,0-1 1 0 0,-1 0-1 0 0,0-1 1 0 0,0 0-1 0 0,3-2-151 0 0,-9 2 41 0 0,1 0 0 0 0,-1 1 0 0 0,0-1 0 0 0,-1 0 0 0 0,1-1 0 0 0,-1 1 0 0 0,0 0 0 0 0,0-1 0 0 0,-1 1 0 0 0,1-1 0 0 0,-1 0 0 0 0,0 1 0 0 0,-1-1 0 0 0,0 0 0 0 0,0 0 0 0 0,0 1 0 0 0,0-1 0 0 0,-1 0 0 0 0,0 0 0 0 0,0 1 0 0 0,-1-1 0 0 0,1 1 0 0 0,-1-1 0 0 0,0 1 0 0 0,-1 0 0 0 0,1 0 0 0 0,-1 0 0 0 0,0 0 0 0 0,-1 0 0 0 0,1 0 0 0 0,-1 1 0 0 0,0 0 0 0 0,0-1 0 0 0,0 2 0 0 0,0-1-1 0 0,-1 0 1 0 0,0 1 0 0 0,1 0 0 0 0,-1 0 0 0 0,-3-1-41 0 0,-85-38-2034 0 0,72 38-2154 0 0,0 2-3479 0 0,12 2-5159 0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1640 0 0,'0'0'1873'0'0,"0"0"-24"0"0,0 0 212 0 0,0 0 298 0 0,0 0 62 0 0,0 0-262 0 0,0 0-452 0 0,0 0-432 0 0,0 0-234 0 0,0 0-86 0 0,0 0-51 0 0,0 0-55 0 0,0 0-92 0 0,28 4 2585 0 0,138-18-413 0 0,-17 6-2138 0 0,30 8-490 0 0,-178 0-305 0 0,-1 0 3 0 0,0 0-23 0 0,0 0-2 0 0,0 0-3 0 0,0 0-18 0 0,0 0 6 0 0,0 0-18 0 0,0 0-7 0 0,0 0-21 0 0,0 0-52 0 0,0 0-73 0 0,-26 0-8284 0 0,16 0 4314 0 0,4 0-1669 0 0,0 0-4098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1168 0 0,'0'0'2017'0'0,"0"0"-206"0"0,0 0 57 0 0,0 0 190 0 0,0 0 73 0 0,0 0-167 0 0,0 0-363 0 0,0 0-400 0 0,0 0-244 0 0,0 0-79 0 0,0 0 80 0 0,0 0 212 0 0,0 4 80 0 0,0-2-1113 0 0,0 0 0 0 0,1-1 0 0 0,-1 1 0 0 0,0 0-1 0 0,1-1 1 0 0,-1 1 0 0 0,1-1 0 0 0,0 1 0 0 0,-1 0-1 0 0,1-1 1 0 0,0 0 0 0 0,0 1 0 0 0,0-1 0 0 0,0 0-1 0 0,0 1 1 0 0,0-1 0 0 0,0 0 0 0 0,1 0-1 0 0,-1 0 1 0 0,0 0 0 0 0,1 0 0 0 0,-1 0 0 0 0,1 0-1 0 0,-1 0 1 0 0,1-1 0 0 0,-1 1 0 0 0,1-1 0 0 0,-1 1-1 0 0,1-1 1 0 0,0 1 0 0 0,-1-1 0 0 0,1 0-1 0 0,0 0 1 0 0,-1 0 0 0 0,1 0 0 0 0,0 0 0 0 0,1 0-137 0 0,46 5 826 0 0,1-3 0 0 0,0-1 0 0 0,0-3 0 0 0,32-6-826 0 0,47-2 732 0 0,-131-2-3250 0 0,0-1-4495 0 0,2 8-2032 0 0,0-2-2509 0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8 531 0 0 0,'0'0'900'0'0,"0"0"675"0"0,0 0 263 0 0,0 0 110 0 0,0 0-35 0 0,0 0-208 0 0,0 0-187 0 0,0 0-191 0 0,-1 0-404 0 0,-5-4 8719 0 0,7 0-9523 0 0,0-1-1 0 0,1 1 1 0 0,-1-1 0 0 0,1 1-1 0 0,0-1 1 0 0,1 1 0 0 0,-1 0 0 0 0,1 0-1 0 0,0 0 1 0 0,0 0 0 0 0,0 1-1 0 0,0-1 1 0 0,0 1 0 0 0,1 0-1 0 0,0 0 1 0 0,0 0 0 0 0,0 0-1 0 0,0 1 1 0 0,1-2-119 0 0,3-1 123 0 0,-5 3-106 0 0,0 0 1 0 0,1 1-1 0 0,-1-1 1 0 0,1 1-1 0 0,-1-1 1 0 0,1 1-1 0 0,-1 0 1 0 0,1 1-1 0 0,0-1 1 0 0,-1 1-1 0 0,1-1 1 0 0,0 1-1 0 0,-1 0 1 0 0,1 1-1 0 0,0-1 1 0 0,0 0-1 0 0,-1 1 1 0 0,1 0-1 0 0,-1 0 1 0 0,1 0-1 0 0,-1 1 1 0 0,1-1-1 0 0,-1 1 1 0 0,0-1-1 0 0,1 1 1 0 0,-1 0-1 0 0,0 1 1 0 0,0-1-1 0 0,-1 0 1 0 0,1 1-1 0 0,0 0 1 0 0,-1-1-1 0 0,1 1 1 0 0,-1 1-18 0 0,7 15 76 0 0,0 1 1 0 0,-2 0 0 0 0,0 1 0 0 0,-2-1 0 0 0,0 1-1 0 0,-1 1 1 0 0,-1-1 0 0 0,-1 0 0 0 0,-1 1 0 0 0,-1-1-1 0 0,-1 1 1 0 0,-1 6-77 0 0,-3 18 75 0 0,-1 0 0 0 0,-2-1-1 0 0,-3 0 1 0 0,-1-1 0 0 0,-2 0-1 0 0,-20 42-74 0 0,-10-11 143 0 0,37-72 440 0 0,10-22-265 0 0,9-25-269 0 0,3 0 0 0 0,1 1-1 0 0,2 1 1 0 0,18-30-49 0 0,-10 28 2 0 0,3 0 0 0 0,1 2-1 0 0,2 2 1 0 0,11-11-2 0 0,42-19 33 0 0,-20 40-166 0 0,-41 71 181 0 0,-20-22-33 0 0,0-1 1 0 0,-1 1-1 0 0,-2 0 1 0 0,1 0-1 0 0,-2-1 1 0 0,-1 1-1 0 0,0 0 1 0 0,-1 0-1 0 0,-1-1 1 0 0,-1 1 0 0 0,-2 2-16 0 0,-59 149 89 0 0,110-242-63 0 0,4 2-1 0 0,2 1 1 0 0,4 3 0 0 0,7-2-26 0 0,-50 53-2 0 0,1 0 1 0 0,1 0-1 0 0,0 2 1 0 0,1-1-1 0 0,0 2 1 0 0,1 0-1 0 0,1 1 1 0 0,0 1-1 0 0,0 0 1 0 0,3 1 1 0 0,-8 49-69 0 0,-11-11 115 0 0,0-1 1 0 0,-2 1 0 0 0,-1-1-1 0 0,-1 1 1 0 0,-7 25-47 0 0,-4 54 132 0 0,4 65 1684 0 0,10-173-1838 0 0,0 16-4 0 0,-1 38 74 0 0,1-54 0 0 0,0 0-24 0 0,0 0-29 0 0,0 0-50 0 0,0 0 37 0 0,0 0 34 0 0,0 0-19 0 0,0 0 14 0 0,0 0 5 0 0,0 0-2 0 0,0 0-4 0 0,0 0-6 0 0,0 0-7 0 0,0 0 24 0 0,0 0-23 0 0,0 0 10 0 0,2-29-7601 0 0,5 23 3540 0 0,-2 4-4704 0 0,-3-1-2211 0 0</inkml:trace>
  <inkml:trace contextRef="#ctx0" brushRef="#br0" timeOffset="2732.636">1610 594 0 0 0,'0'0'1810'0'0,"0"0"342"0"0,0 0 135 0 0,0 0-85 0 0,0 0-229 0 0,0 0-302 0 0,0 0-202 0 0,0 0-172 0 0,0 0-120 0 0,0 0-14 0 0,0 0-23 0 0,-2-4 6727 0 0,101-22-6486 0 0,143 11-1000 0 0,-240 15-379 0 0,0 0 1 0 0,-1 0-1 0 0,1 1 0 0 0,0-1 0 0 0,-1 0 1 0 0,1 0-1 0 0,0 1 0 0 0,-1-1 1 0 0,1 1-1 0 0,-1-1 0 0 0,1 1 1 0 0,-1 0-1 0 0,1 0 0 0 0,-1 0 0 0 0,0 0 1 0 0,1 0-1 0 0,-1 0 0 0 0,0 0 1 0 0,0 0-1 0 0,1 0 0 0 0,-1 0 1 0 0,0 1-1 0 0,0-1 0 0 0,-1 0 0 0 0,1 1 1 0 0,0-1-1 0 0,0 1 0 0 0,-1-1 1 0 0,1 1-1 0 0,0-1 0 0 0,-1 1 1 0 0,0 0-1 0 0,1-1 0 0 0,-1 1 1 0 0,0-1-1 0 0,0 1 0 0 0,0 0 0 0 0,0-1 1 0 0,0 1-1 0 0,0 1-2 0 0,-22 64 152 0 0,-28-6-97 0 0,-3-1 1 0 0,-3-3-1 0 0,-49 40-55 0 0,84-79-14 0 0,-49 63 38 0 0,69-80-21 0 0,1 0 0 0 0,-1-1 0 0 0,1 1 0 0 0,-1-1 0 0 0,1 1 0 0 0,0 0 0 0 0,-1 0 0 0 0,1-1 0 0 0,0 1 0 0 0,-1 0 0 0 0,1-1 0 0 0,0 1 0 0 0,0 0 0 0 0,0 0 0 0 0,0-1 0 0 0,0 1 0 0 0,0 0 0 0 0,0 0 0 0 0,0-1 0 0 0,0 1 0 0 0,0 0 0 0 0,0 0 0 0 0,0-1 0 0 0,1 1 0 0 0,-1 0 0 0 0,0 0 0 0 0,1-1 0 0 0,-1 1 0 0 0,0 0 0 0 0,1-1 0 0 0,-1 1 0 0 0,1 0 0 0 0,-1-1 0 0 0,1 1 0 0 0,-1-1 0 0 0,1 1 0 0 0,-1-1 0 0 0,1 1 0 0 0,0-1 0 0 0,-1 1 0 0 0,1-1 0 0 0,-1 0 0 0 0,1 1 0 0 0,0-1 0 0 0,0 0 0 0 0,-1 0 0 0 0,1 1 0 0 0,0-1 0 0 0,0 0 0 0 0,-1 0 0 0 0,1 0 0 0 0,0 0-3 0 0,47 4 242 0 0,-42-4-216 0 0,141-29 1005 0 0,-93 14-792 0 0,-42 11 406 0 0,-13 4-723 0 0,-31-7-5570 0 0,19 6-252 0 0,6-2-2665 0 0,2 3-1973 0 0</inkml:trace>
  <inkml:trace contextRef="#ctx0" brushRef="#br0" timeOffset="3664.212">2422 752 0 0 0,'0'0'1164'0'0,"0"0"257"0"0,0 0 436 0 0,0 0 402 0 0,0 0 158 0 0,0 0-159 0 0,0 0-398 0 0,0 0-401 0 0,0 0-259 0 0,0 0-98 0 0,0 0-74 0 0,0 0-170 0 0,0 0-147 0 0,3-4-78 0 0,14-22 1179 0 0,-19 24-1682 0 0,0 1 0 0 0,-1-1-1 0 0,1 1 1 0 0,0 0-1 0 0,-1 0 1 0 0,1 0 0 0 0,-1 0-1 0 0,1 0 1 0 0,-1 0-1 0 0,1 1 1 0 0,-1-1 0 0 0,0 1-1 0 0,1 0 1 0 0,-1-1 0 0 0,1 1-1 0 0,-1 1 1 0 0,0-1-1 0 0,1 0 1 0 0,-1 1 0 0 0,0-1-1 0 0,0 1-129 0 0,-7-1 127 0 0,0 1-106 0 0,-1 0 0 0 0,1 1 1 0 0,0 0-1 0 0,0 0 0 0 0,0 1 0 0 0,1 0 0 0 0,-1 1 0 0 0,1 0 1 0 0,-1 0-1 0 0,1 1 0 0 0,0 1 0 0 0,1-1 0 0 0,0 1 0 0 0,-1 1 1 0 0,2 0-1 0 0,-1 0 0 0 0,1 0 0 0 0,0 1 0 0 0,1 0 1 0 0,0 0-1 0 0,0 0 0 0 0,1 1 0 0 0,0 0 0 0 0,0 0 0 0 0,0 4-21 0 0,3-10 5 0 0,1 0-1 0 0,-1 1 0 0 0,1-1 1 0 0,0 1-1 0 0,0-1 0 0 0,1 1 1 0 0,-1-1-1 0 0,1 1 0 0 0,0-1 1 0 0,0 1-1 0 0,0 0 0 0 0,0-1 0 0 0,0 1 1 0 0,1-1-1 0 0,0 1 0 0 0,0 0 1 0 0,0-1-1 0 0,0 0 0 0 0,0 1 1 0 0,1-1-1 0 0,-1 0 0 0 0,1 0 1 0 0,0 1-1 0 0,0-1 0 0 0,0-1 0 0 0,0 1 1 0 0,1 0-1 0 0,-1-1 0 0 0,1 1 1 0 0,0-1-1 0 0,0 1 0 0 0,0-1 1 0 0,0 0-1 0 0,0 0 0 0 0,0-1 1 0 0,0 1-1 0 0,0-1 0 0 0,1 1 0 0 0,2 0-4 0 0,3-1 76 0 0,-1 1 1 0 0,0-1-1 0 0,1-1 0 0 0,-1 1 0 0 0,0-1 0 0 0,1-1 0 0 0,-1 0 0 0 0,0 0 0 0 0,1 0 0 0 0,-1-1 0 0 0,0 0 0 0 0,0-1 0 0 0,0 0 0 0 0,0 0 0 0 0,-1-1 0 0 0,1 0 0 0 0,-1 0 0 0 0,0-1 0 0 0,0 1 0 0 0,2-4-76 0 0,169-135 1228 0 0,-164 131-1115 0 0,-14 12-102 0 0,0 0-15 0 0,0 0-7 0 0,0 0-11 0 0,0 0-6 0 0,8 19 32 0 0,5 5 28 0 0,-1 0 1 0 0,-1 1-1 0 0,-2 0 1 0 0,0 0-1 0 0,-2 1 0 0 0,0 0 1 0 0,-2 1-1 0 0,-1-1 1 0 0,0 10-33 0 0,0 6 2 0 0,0-21 9 0 0,-1 0 0 0 0,-1 1 0 0 0,-1-1 0 0 0,0 1 0 0 0,-2 0 0 0 0,0-1 1 0 0,-2 1-1 0 0,0-1 0 0 0,-1 0 0 0 0,-2 0 0 0 0,0 0 0 0 0,-1-1 0 0 0,-1 1 0 0 0,-4 5-11 0 0,6-15 11 0 0,-1 0-1 0 0,0-1 1 0 0,-1 0-1 0 0,1 0 1 0 0,-2-1 0 0 0,0 0-1 0 0,0-1 1 0 0,0 0-1 0 0,-1 0 1 0 0,0-1-1 0 0,-1 0 1 0 0,0-1 0 0 0,0 0-1 0 0,-9 3-10 0 0,17-7 0 0 0,0 0 1 0 0,1 0-1 0 0,-1 0 0 0 0,0 0 0 0 0,0-1 1 0 0,-1 1-1 0 0,1-1 0 0 0,0 0 0 0 0,0 0 1 0 0,-1 0-1 0 0,1-1 0 0 0,0 1 0 0 0,-1-1 0 0 0,1 1 1 0 0,-1-1-1 0 0,1 0 0 0 0,-1-1 0 0 0,1 1 1 0 0,0-1-1 0 0,-1 1 0 0 0,1-1 0 0 0,0 0 1 0 0,-1 0-1 0 0,1 0 0 0 0,0-1 0 0 0,0 1 0 0 0,0-1 1 0 0,0 0-1 0 0,0 0 0 0 0,0 0 0 0 0,1 0 1 0 0,-1 0-1 0 0,1 0 0 0 0,-1-1 0 0 0,1 1 1 0 0,0-1-1 0 0,0 0 0 0 0,0 0 0 0 0,0 0 0 0 0,-1-2 1 0 0,4-13-4 0 0,1 1 1 0 0,0-1-1 0 0,1 0 1 0 0,1 1-1 0 0,0 0 1 0 0,2 0-1 0 0,0 1 1 0 0,1-1 0 0 0,0 1-1 0 0,1 0 1 0 0,1 1-1 0 0,1 0 1 0 0,0 1-1 0 0,1-1 1 0 0,0 2 0 0 0,12-11 2 0 0,-16 14-16 0 0,137-182-970 0 0,-125 146-1135 0 0,-16 31-1073 0 0,0-1-3463 0 0,-2 11-5149 0 0</inkml:trace>
  <inkml:trace contextRef="#ctx0" brushRef="#br0" timeOffset="4712.838">2784 395 0 0 0,'0'0'1564'0'0,"0"0"381"0"0,0 0-5 0 0,0 0-130 0 0,0 0-110 0 0,0 0-153 0 0,0 0-184 0 0,0 0-172 0 0,0 0-145 0 0,0 0-130 0 0,0 0-49 0 0,0 0-14 0 0,24 2 13 0 0,73 4 9 0 0,-70-7-49 0 0,-20-8-481 0 0,-1 1 0 0 0,0-1 0 0 0,-1 0 0 0 0,0 0 0 0 0,0-1 0 0 0,-1 1 0 0 0,-1-1 0 0 0,1 0 0 0 0,-2 0 0 0 0,1-3-345 0 0,2-2 183 0 0,15-52 736 0 0,-22 137 473 0 0,-29 236 337 0 0,-24 201-1364 0 0,54-506-362 0 0,1-1 0 0 0,0 0-1 0 0,-1 1 1 0 0,1-1-1 0 0,0 0 1 0 0,0 1 0 0 0,-1-1-1 0 0,1 0 1 0 0,0 1 0 0 0,0-1-1 0 0,0 1 1 0 0,-1-1 0 0 0,1 1-1 0 0,0-1 1 0 0,0 0 0 0 0,0 1-1 0 0,0-1 1 0 0,0 1 0 0 0,0-1-1 0 0,0 1 1 0 0,0-1 0 0 0,0 0-1 0 0,0 1 1 0 0,0-1 0 0 0,0 1-1 0 0,0-1 1 0 0,0 1 0 0 0,1-1-1 0 0,-1 0 1 0 0,0 1 0 0 0,0-1-1 0 0,0 1 1 0 0,1-1 0 0 0,-1 0-1 0 0,0 1 1 0 0,0-1 0 0 0,1 0-1 0 0,-1 1 1 0 0,0-1 0 0 0,1 0-1 0 0,-1 1 1 0 0,0-1 0 0 0,1 0-1 0 0,-1 0 1 0 0,0 1 0 0 0,1-1-1 0 0,-1 0 1 0 0,1 0 0 0 0,-1 0-1 0 0,1 0 1 0 0,-1 0 0 0 0,0 0-1 0 0,1 1 1 0 0,-1-1 0 0 0,1 0-1 0 0,-1 0 1 0 0,1 0 0 0 0,-1 0-1 0 0,1-1 1 0 0,-1 1 0 0 0,0 0-1 0 0,1 0 1 0 0,-1 0 0 0 0,1 0-1 0 0,-1 0-2 0 0,21-27 255 0 0,-16 19-220 0 0,132-181 140 0 0,-29 95-97 0 0,-95 123 20 0 0,-20 242 739 0 0,7-270-833 0 0,0-1-14 0 0,0 0-2 0 0,0 0-11 0 0,0 0-14 0 0,0 0-36 0 0,0-12-872 0 0,9-13-1646 0 0,-2 10-6018 0 0,-5 8-3724 0 0</inkml:trace>
  <inkml:trace contextRef="#ctx0" brushRef="#br0" timeOffset="5170.114">3618 1024 1888 0 0,'0'0'2334'0'0,"0"0"-340"0"0,0 0 16 0 0,0 0 74 0 0,0 0-57 0 0,0 0-164 0 0,0 0-284 0 0,0 0-308 0 0,0 0-202 0 0,0 0-99 0 0,0 0-63 0 0,0 0-59 0 0,0 0-86 0 0,-14-1-93 0 0,-44-7-99 0 0,54 8-443 0 0,0-1-1 0 0,0 1 1 0 0,0 0 0 0 0,-1 0 0 0 0,1 1-1 0 0,0-1 1 0 0,0 1 0 0 0,0 0 0 0 0,0 0-1 0 0,0 1 1 0 0,0-1 0 0 0,0 1 0 0 0,0-1-1 0 0,1 1 1 0 0,-1 1 0 0 0,0-1-127 0 0,-12 7 298 0 0,10-6-225 0 0,0 0 1 0 0,0 0 0 0 0,0 1-1 0 0,1 0 1 0 0,0 0-1 0 0,-1 1 1 0 0,2-1 0 0 0,-1 1-1 0 0,0 0 1 0 0,1 0-1 0 0,0 1 1 0 0,0-1 0 0 0,1 1-1 0 0,-1 0 1 0 0,-1 6-74 0 0,4-11 16 0 0,0 0 0 0 0,1 0 0 0 0,-1 1 0 0 0,1-1 0 0 0,-1 0 0 0 0,1 1 0 0 0,0-1 0 0 0,-1 1 0 0 0,1-1 1 0 0,0 1-1 0 0,0-1 0 0 0,0 1 0 0 0,0-1 0 0 0,0 0 0 0 0,0 1 0 0 0,1-1 0 0 0,-1 1 0 0 0,0-1 0 0 0,1 1 0 0 0,-1-1 0 0 0,1 0 0 0 0,-1 1 0 0 0,1-1 0 0 0,0 0 0 0 0,-1 0 0 0 0,1 1 0 0 0,0-1 1 0 0,0 0-1 0 0,0 0 0 0 0,0 0 0 0 0,0 0 0 0 0,0 0 0 0 0,0 0 0 0 0,1 0 0 0 0,-1-1 0 0 0,0 1 0 0 0,0 0 0 0 0,1-1 0 0 0,-1 1 0 0 0,0-1 0 0 0,1 1 0 0 0,-1-1 0 0 0,1 1 0 0 0,-1-1 0 0 0,0 0 1 0 0,1 0-1 0 0,-1 0 0 0 0,1 0 0 0 0,-1 0 0 0 0,1 0 0 0 0,-1 0 0 0 0,1-1-16 0 0,78-10 876 0 0,79-59 164 0 0,-158 71-1026 0 0,1-1 0 0 0,-1 1 0 0 0,0-1 0 0 0,0 1 0 0 0,1 0 0 0 0,-1-1 0 0 0,0 1 0 0 0,0 0 0 0 0,0 0 0 0 0,0 0 0 0 0,0 0-1 0 0,0 0 1 0 0,0 0 0 0 0,-1 0 0 0 0,1 0 0 0 0,0 1 0 0 0,-1-1 0 0 0,1 0 0 0 0,0 0 0 0 0,-1 1 0 0 0,1-1 0 0 0,-1 0 0 0 0,0 0 0 0 0,1 1 0 0 0,-1-1 0 0 0,0 1 0 0 0,0-1-1 0 0,0 0 1 0 0,0 1 0 0 0,0-1 0 0 0,0 0 0 0 0,-1 1 0 0 0,1-1 0 0 0,0 0 0 0 0,-1 1 0 0 0,1 0-14 0 0,5 26 89 0 0,-3-22-97 0 0,-2-4-4 0 0,1 0 0 0 0,-1 0-1 0 0,1 0 1 0 0,0 0-1 0 0,-1 0 1 0 0,1 0 0 0 0,0 0-1 0 0,0 0 1 0 0,0 0 0 0 0,1 0-1 0 0,-1-1 1 0 0,0 1-1 0 0,1 0 1 0 0,-1-1 0 0 0,1 1-1 0 0,-1-1 1 0 0,1 0 0 0 0,0 1-1 0 0,-1-1 1 0 0,1 0-1 0 0,0 0 1 0 0,0 0 0 0 0,0 0-1 0 0,0-1 1 0 0,0 1 0 0 0,0 0 12 0 0,3-1-578 0 0,16-2-993 0 0,-8-4-8455 0 0,-8 3-2830 0 0</inkml:trace>
  <inkml:trace contextRef="#ctx0" brushRef="#br0" timeOffset="8729.229">1074 34 0 0 0,'0'0'327'0'0,"0"0"1024"0"0,0 0 433 0 0,0 0 188 0 0,0 0-10 0 0,0 0-275 0 0,0 0-378 0 0,0 0-420 0 0,0 0-306 0 0,0 0-56 0 0,0 0 59 0 0,2-1 88 0 0,161-26 5217 0 0,4 22-3790 0 0,-165 5-2072 0 0,0 0-1 0 0,0 0 0 0 0,0 0 0 0 0,0 0 1 0 0,0 1-1 0 0,0-1 0 0 0,0 1 1 0 0,-1-1-1 0 0,1 1 0 0 0,0 0 1 0 0,0 0-1 0 0,-1-1 0 0 0,1 1 0 0 0,0 0 1 0 0,-1 1-1 0 0,1-1 0 0 0,-1 0 1 0 0,1 0-1 0 0,-1 1 0 0 0,0-1 0 0 0,0 1 1 0 0,1-1-1 0 0,-1 1 0 0 0,0-1 1 0 0,0 1-1 0 0,0 0 0 0 0,-1-1 1 0 0,1 1-1 0 0,0 0 0 0 0,-1 0 0 0 0,1 0 1 0 0,-1 0-1 0 0,0 0 0 0 0,1-1 1 0 0,-1 1-1 0 0,0 0 0 0 0,0 1-28 0 0,-12 73 1046 0 0,-13 16-819 0 0,5 1 0 0 0,3 1 1 0 0,4 0-1 0 0,5 1 0 0 0,3 72-227 0 0,0-71 64 0 0,-28 206 229 0 0,11-235 186 0 0,75-413 1578 0 0,-34 208-2048 0 0,-10 60 2 0 0,4 0-1 0 0,2 0 1 0 0,5 1 0 0 0,6-10-11 0 0,-22 71-5 0 0,1 1 1 0 0,1-1-1 0 0,1 1 1 0 0,0 1-1 0 0,0-1 1 0 0,1 1-1 0 0,1 0 1 0 0,1 1-1 0 0,0 0 1 0 0,0 1-1 0 0,2 0 1 0 0,-1 0-1 0 0,1 2 1 0 0,1-1-1 0 0,0 1 1 0 0,0 1-1 0 0,1 0 1 0 0,0 1-1 0 0,1 1 1 0 0,0 0-1 0 0,0 1 1 0 0,8-2 4 0 0,152 33-17 0 0,80-36 34 0 0,225-14 119 0 0,-228 24-27 0 0,-139 13-67 0 0,271 6 76 0 0,-49-18 536 0 0,-334 0-641 0 0,-1 0 3 0 0,0 0 3 0 0,0 0 7 0 0,0 0-8 0 0,0 0-9 0 0,0 0-13 0 0,7 29 442 0 0,-5-9-284 0 0,0-1 0 0 0,-1 1-1 0 0,-1-1 1 0 0,0 1 0 0 0,-2 0 0 0 0,0-1 0 0 0,-2 0 0 0 0,0 1 0 0 0,-5 14-154 0 0,-8 76 392 0 0,17-109-374 0 0,0-1-20 0 0,0 0-6 0 0,0 0-37 0 0,0 0 34 0 0,0 0-11 0 0,0 0-24 0 0,0-22-4449 0 0,0 14-1268 0 0,0 1-7006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3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1336 0 0,'0'0'1850'0'0,"0"0"65"0"0,0 0 22 0 0,0 0 64 0 0,0 0-52 0 0,0 0-153 0 0,0 0-145 0 0,0 0-221 0 0,0 0-243 0 0,0 0-186 0 0,0 0-93 0 0,0 0-27 0 0,0 0-40 0 0,-16-3 839 0 0,8 8-1429 0 0,1-1-1 0 0,0 1 0 0 0,0 0 1 0 0,1 1-1 0 0,-1 0 0 0 0,1 0 0 0 0,1 0 1 0 0,-1 1-1 0 0,1 0 0 0 0,0 0 0 0 0,1 0 1 0 0,-1 0-1 0 0,1 1 0 0 0,1 0 1 0 0,-1 2-251 0 0,-11 27 233 0 0,2 1 1 0 0,2 0-1 0 0,1 1 1 0 0,2 0-1 0 0,2 0 1 0 0,1 1-1 0 0,2 0 1 0 0,2 0-1 0 0,2-1 1 0 0,1 1-1 0 0,3 8-233 0 0,59 277 1116 0 0,-56-293-1004 0 0,-1-5-31 0 0,-1 2 77 0 0,2 0-1 0 0,0 0 1 0 0,2-1-1 0 0,2 0 1 0 0,10 19-158 0 0,17-6 492 0 0,-39-41-430 0 0,0 0 16 0 0,0 0 3 0 0,7-7 439 0 0,-7 7-563 0 0,0 0-6 0 0,0 0-12 0 0,0 0-7 0 0,0 0-19 0 0,0-23-4917 0 0,5-6 685 0 0,-3 15-6524 0 0,-1 10-699 0 0</inkml:trace>
  <inkml:trace contextRef="#ctx0" brushRef="#br0" timeOffset="909.677">449 706 5673 0 0,'0'0'2579'0'0,"0"0"-102"0"0,0 0 14 0 0,0 0-94 0 0,0 0-288 0 0,0 0-400 0 0,0 0-414 0 0,0 0-302 0 0,0 0-163 0 0,0 0-79 0 0,0 0-45 0 0,0 0-60 0 0,6 8 4006 0 0,170-27-3140 0 0,-65 12-1188 0 0,-116 1-3308 0 0,2 3-384 0 0,1 1-5259 0 0,2 2-3857 0 0</inkml:trace>
  <inkml:trace contextRef="#ctx0" brushRef="#br0" timeOffset="1680.513">996 607 0 0 0,'0'0'1820'0'0,"0"0"336"0"0,0 0 167 0 0,0 0-180 0 0,0 0-479 0 0,0 0-530 0 0,0 0-295 0 0,0 0 102 0 0,0 0 117 0 0,0 0 62 0 0,0 0-32 0 0,0 0-228 0 0,0 7-128 0 0,1 30 657 0 0,21-18 3496 0 0,33-27-2319 0 0,33-72-1086 0 0,-80 73-1343 0 0,13 7 333 0 0,-5 13-442 0 0,0 1 0 0 0,-1 1 0 0 0,0 0 0 0 0,-1 1-1 0 0,-1 1 1 0 0,-1 0 0 0 0,0 1 0 0 0,-2 0 0 0 0,0 1 0 0 0,0 0 0 0 0,-2 1 0 0 0,-1-1 0 0 0,0 2 0 0 0,-1-1 0 0 0,-2 1 0 0 0,0-1 0 0 0,-1 1 0 0 0,0 15-28 0 0,-1-16 25 0 0,-1 0 1 0 0,-1 0-1 0 0,0 0 0 0 0,-2 0 1 0 0,0 0-1 0 0,-2-1 1 0 0,0 1-1 0 0,-1-1 1 0 0,-1 0-1 0 0,-7 16-25 0 0,4-15 12 0 0,-1-1 0 0 0,-1-1 0 0 0,-1 0 0 0 0,0 0 0 0 0,-2-1 0 0 0,0-1 0 0 0,0 0 0 0 0,-2-1 0 0 0,0 0 0 0 0,0-2 0 0 0,-3 2-12 0 0,17-13 4 0 0,0 0-1 0 0,-1 0 1 0 0,1-1-1 0 0,-1 1 1 0 0,1 0-1 0 0,-1-1 1 0 0,1 1-1 0 0,-1-1 1 0 0,0 0-1 0 0,0 0 1 0 0,0 0-1 0 0,0 0 1 0 0,0-1-1 0 0,1 1 1 0 0,-1-1-1 0 0,0 1 1 0 0,-1-1-1 0 0,1 0 1 0 0,0 0-1 0 0,0-1 1 0 0,0 1-1 0 0,1-1 1 0 0,-1 1-1 0 0,0-1 1 0 0,0 0-1 0 0,0 0 1 0 0,0 0-1 0 0,0 0 1 0 0,1-1-1 0 0,-1 1 1 0 0,1-1-1 0 0,-1 0 1 0 0,1 0-1 0 0,-1 0 1 0 0,1 0-1 0 0,0 0 1 0 0,-1-2-4 0 0,-3-6-2 0 0,1-1 0 0 0,0 0 0 0 0,1-1 0 0 0,1 1 0 0 0,0 0 0 0 0,0-1 1 0 0,1 0-1 0 0,1 0 0 0 0,0 0 0 0 0,0 0 0 0 0,1 0 0 0 0,1 0 0 0 0,0 1 0 0 0,0-1 1 0 0,1 0-1 0 0,1 0 0 0 0,0 1 0 0 0,1-1 0 0 0,0 1 0 0 0,0 0 0 0 0,1 0 0 0 0,1 1 1 0 0,0-1-1 0 0,0 1 0 0 0,1 0 0 0 0,0 1 0 0 0,1 0 0 0 0,0 0 0 0 0,1 0 0 0 0,0 1 1 0 0,0 1-1 0 0,6-5 2 0 0,-4 3 2 0 0,0-1 0 0 0,1 2 0 0 0,0 0 0 0 0,0 0 0 0 0,1 1 0 0 0,0 1 0 0 0,0 0 0 0 0,0 1 0 0 0,1 0 0 0 0,0 1 0 0 0,0 0 0 0 0,0 2 0 0 0,0-1 0 0 0,0 2 0 0 0,1 0 0 0 0,8 0-2 0 0,-13 5 87 0 0,-4-13-4906 0 0,-9 0 1140 0 0,-1 2-3570 0 0,1 3-5199 0 0</inkml:trace>
  <inkml:trace contextRef="#ctx0" brushRef="#br0" timeOffset="2241.453">856 320 3217 0 0,'0'0'3130'0'0,"0"0"-1010"0"0,0 0-190 0 0,0 0 120 0 0,0 0 14 0 0,0 0-173 0 0,0 0-334 0 0,0 0-288 0 0,0 0-218 0 0,0 0-99 0 0,0 0-68 0 0,0 0-153 0 0,0 0-104 0 0,15-7-70 0 0,49-25-47 0 0,37-40 1464 0 0,-33-1-903 0 0,-68 73-1013 0 0,0 0 14 0 0,0 0-10 0 0,0 0-22 0 0,0 0-4 0 0,0 0-38 0 0,8 19-107 0 0,68 142 793 0 0,-31-99-408 0 0,-42-68-3162 0 0,4-7-981 0 0,-4 8-3161 0 0,-1 0-5316 0 0</inkml:trace>
  <inkml:trace contextRef="#ctx0" brushRef="#br0" timeOffset="2787.323">1621 132 5297 0 0,'0'0'3021'0'0,"0"0"-345"0"0,0 0-291 0 0,0 0-309 0 0,0 0-303 0 0,0 0-401 0 0,0 0-385 0 0,0 0-279 0 0,0 0-251 0 0,0 0-174 0 0,0 0-63 0 0,0 0 158 0 0,-7 5 973 0 0,44 42 1676 0 0,104 111 322 0 0,-127-144-3276 0 0,-2 1 0 0 0,0 1 0 0 0,0 0 1 0 0,-2 1-1 0 0,0 0 0 0 0,-1 0 0 0 0,0 1 1 0 0,-2 0-1 0 0,0 0 0 0 0,-1 1 0 0 0,-1 0 1 0 0,-1 0-1 0 0,0 0 0 0 0,-2 1 1 0 0,1 9-74 0 0,-3-10 25 0 0,0-1 1 0 0,-1 1 0 0 0,0 0 0 0 0,-2-1 0 0 0,0 1 0 0 0,-2-1 0 0 0,0 0 0 0 0,0 0 0 0 0,-2 0-1 0 0,0-1 1 0 0,-1 0 0 0 0,-5 7-26 0 0,-5 3 9 0 0,0-1 0 0 0,-2 0-1 0 0,-1-2 1 0 0,-1-1 0 0 0,0 0-1 0 0,-2-2 1 0 0,-1 0 0 0 0,-1-2-1 0 0,0-1 1 0 0,-1-1 0 0 0,-1-1-1 0 0,-10 3-8 0 0,-3-4-48 0 0,41-15 12 0 0,0 0-10 0 0,0 0-5 0 0,0 0-12 0 0,0 0-7 0 0,0 0-5 0 0,14-55-2464 0 0,-19 42-1020 0 0,1 8-806 0 0,2-1-4283 0 0,2 4-2725 0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4505 0 0,'0'0'2763'0'0,"0"0"-748"0"0,0 0-394 0 0,0 0-70 0 0,0 0-40 0 0,0 0-138 0 0,0 0-276 0 0,0 0-345 0 0,0 0-238 0 0,0 0-47 0 0,0 0 199 0 0,0 0 185 0 0,0 0 115 0 0,5 5 43 0 0,0 1-704 0 0,0 0 0 0 0,0 0 1 0 0,-1 0-1 0 0,1 0 1 0 0,-2 1-1 0 0,1-1 0 0 0,-1 1 1 0 0,0 0-1 0 0,0 0 1 0 0,-1 1-1 0 0,1-1 0 0 0,-2 0 1 0 0,2 6-306 0 0,-2 2 247 0 0,2 4-45 0 0,-1 0 0 0 0,0 0-1 0 0,-2 0 1 0 0,0 0 0 0 0,-1 0-1 0 0,-2 0 1 0 0,-1 10-202 0 0,-67 165 569 0 0,67-187-558 0 0,0 0 0 0 0,0 1 0 0 0,1-1 0 0 0,0 1 0 0 0,1-1 0 0 0,-1 1 0 0 0,1 0 0 0 0,1 0 0 0 0,0 0 0 0 0,0 0 0 0 0,0 0 0 0 0,1 0 0 0 0,0 3-11 0 0,3-9 29 0 0,0 1 0 0 0,0-1 0 0 0,0 0 0 0 0,0 0 0 0 0,0 0 0 0 0,1 0 0 0 0,-1-1 0 0 0,0 0 0 0 0,1 1 0 0 0,-1-1 0 0 0,1 0 0 0 0,0 0 0 0 0,-1-1 0 0 0,1 1 0 0 0,0-1 0 0 0,-1 0 0 0 0,1 0 0 0 0,0 0 0 0 0,0 0 0 0 0,1-1-29 0 0,260-40 1391 0 0,-153 30-893 0 0,-112 11-481 0 0,0 0 4 0 0,0 0-1 0 0,0 0 7 0 0,0 0-12 0 0,0 0-17 0 0,0 0 9 0 0,0 0 8 0 0,0 0 1 0 0,0 0-4 0 0,0 0-16 0 0,0 0-4 0 0,0 0-3 0 0,0 0-5 0 0,-5-8-1944 0 0,4 4-3160 0 0,0 2-5692 0 0,1 2-1764 0 0</inkml:trace>
  <inkml:trace contextRef="#ctx0" brushRef="#br0" timeOffset="625.008">830 490 0 0 0,'0'0'744'0'0,"0"0"1003"0"0,0 0 288 0 0,0 0-24 0 0,0 0-117 0 0,0 0-127 0 0,0 0-164 0 0,0 0-173 0 0,0 0-86 0 0,0 0-29 0 0,0 0-15 0 0,0 0-34 0 0,0 0-74 0 0,7-2-108 0 0,19-9-114 0 0,-26 11-927 0 0,0-1-1 0 0,0 1 1 0 0,0 0 0 0 0,0-1-1 0 0,0 1 1 0 0,0-1 0 0 0,0 1-1 0 0,0 0 1 0 0,0-1 0 0 0,0 1 0 0 0,0-1-1 0 0,0 1 1 0 0,0 0 0 0 0,0-1-1 0 0,0 1 1 0 0,0 0 0 0 0,-1-1-1 0 0,1 1 1 0 0,0-1 0 0 0,0 1-1 0 0,0 0 1 0 0,-1-1 0 0 0,1 1 0 0 0,0 0-1 0 0,0 0 1 0 0,-1-1 0 0 0,1 1-1 0 0,0 0 1 0 0,-1 0 0 0 0,1-1-1 0 0,0 1 1 0 0,-1 0 0 0 0,1 0-1 0 0,0 0 1 0 0,-1-1 0 0 0,1 1 0 0 0,0 0-1 0 0,-1 0 1 0 0,1 0 0 0 0,-1 0-1 0 0,1 0 1 0 0,0 0 0 0 0,-1 0-1 0 0,1 0 1 0 0,-1 0 0 0 0,1 0-1 0 0,0 0 1 0 0,-1 0 0 0 0,1 0-1 0 0,0 0 1 0 0,-1 0 0 0 0,1 0 0 0 0,-1 1-1 0 0,1-1 1 0 0,0 0 0 0 0,-1 0-1 0 0,1 0 1 0 0,0 1 0 0 0,-1-1-1 0 0,1 0 1 0 0,0 0 0 0 0,-1 1-43 0 0,1-1 52 0 0,-7-1 47 0 0,0 1 0 0 0,0 0 0 0 0,0 0 1 0 0,0 0-1 0 0,0 1 0 0 0,0 0 0 0 0,0 0 0 0 0,0 1 0 0 0,0 0 0 0 0,0 0 0 0 0,1 1 0 0 0,-1 0 0 0 0,1 0 0 0 0,0 0 0 0 0,0 1 0 0 0,0 0 1 0 0,-2 2-100 0 0,4-4 34 0 0,1 1 0 0 0,-1 0 0 0 0,1 0 0 0 0,0 0 1 0 0,0 0-1 0 0,0 1 0 0 0,0-1 0 0 0,1 1 0 0 0,-1 0 0 0 0,1 0 1 0 0,0 0-1 0 0,0 0 0 0 0,0 0 0 0 0,1 0 0 0 0,0 0 1 0 0,-1 1-1 0 0,1-1 0 0 0,1 0 0 0 0,-1 1 0 0 0,1-1 1 0 0,-1 1-1 0 0,1-1-34 0 0,1 0 28 0 0,-1-1 1 0 0,1 0-1 0 0,0 0 1 0 0,0 1-1 0 0,0-1 1 0 0,0 0-1 0 0,0 0 1 0 0,1 0-1 0 0,-1 0 1 0 0,1 0 0 0 0,0-1-1 0 0,0 1 1 0 0,0 0-1 0 0,0-1 1 0 0,0 0-1 0 0,1 1 1 0 0,-1-1-1 0 0,1 0 1 0 0,-1 0-1 0 0,1 0 1 0 0,0 0-1 0 0,0-1 1 0 0,0 1-1 0 0,0-1 1 0 0,0 0-1 0 0,0 0 1 0 0,0 0 0 0 0,0 0-1 0 0,1 0 1 0 0,-1-1-1 0 0,0 1 1 0 0,0-1-1 0 0,1 0-28 0 0,3 1 14 0 0,1 0 1 0 0,0-1-1 0 0,-1 1 0 0 0,1-2 1 0 0,-1 1-1 0 0,1-1 0 0 0,0 0 1 0 0,-1 0-1 0 0,0-1 0 0 0,1 0 0 0 0,-1-1 1 0 0,0 1-1 0 0,0-1 0 0 0,2-2-14 0 0,47-37-2469 0 0,-41 30-2018 0 0,0 0-4476 0 0,-10 8-3097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342 205 0 0 0,'0'0'1164'0'0,"0"0"443"0"0,0 0 0 0 0,0 0-172 0 0,0 0-170 0 0,0 0-137 0 0,0 0-11 0 0,0 0 4 0 0,7-3-37 0 0,22-5 414 0 0,20-6 2627 0 0,-44 9 4916 0 0,-184 20-8805 0 0,-36 54 123 0 0,181-50-98 0 0,34-19-243 0 0,37 29 51 0 0,202 46 459 0 0,-262-45 138 0 0,-119 65-164 0 0,131-87-491 0 0,0-1-1 0 0,1 2 0 0 0,0-1 0 0 0,0 1 0 0 0,1 1 1 0 0,0 0-1 0 0,0 0 0 0 0,1 0 0 0 0,1 1 0 0 0,0 1 1 0 0,-3 6-11 0 0,6 50 56 0 0,46-27 224 0 0,-31-36-211 0 0,1-1 1 0 0,-1 0-1 0 0,1 0 1 0 0,0-2 0 0 0,1 1-1 0 0,-1-2 1 0 0,0 1-1 0 0,0-2 1 0 0,1 1 0 0 0,-1-2-1 0 0,8-1-69 0 0,13 2 68 0 0,-31 0-175 0 0,1 0 1 0 0,-1 0-1 0 0,1 0 1 0 0,0 0-1 0 0,-1 0 0 0 0,1 0 1 0 0,-1-1-1 0 0,1 0 1 0 0,-1 1-1 0 0,0-1 0 0 0,1 0 1 0 0,-1 0-1 0 0,1 0 1 0 0,-1 0-1 0 0,0-1 0 0 0,0 1 1 0 0,0-1-1 0 0,0 1 1 0 0,0-1-1 0 0,0 0 0 0 0,0 1 1 0 0,-1-1-1 0 0,1 0 1 0 0,0 0-1 0 0,-1 0 0 0 0,0-1 1 0 0,1 1-1 0 0,-1 0 1 0 0,0-1-1 0 0,0 1 0 0 0,0-1 107 0 0,-1-8-1432 0 0,0-14-3505 0 0,-2 10-4661 0 0,-2 7-1243 0 0</inkml:trace>
  <inkml:trace contextRef="#ctx0" brushRef="#br0" timeOffset="601.819">188 24 3249 0 0,'0'0'2008'0'0,"0"0"-141"0"0,0 0 62 0 0,0 0 135 0 0,0 0 56 0 0,0 0-115 0 0,0 0-362 0 0,0 0-339 0 0,0 0-272 0 0,0 0-182 0 0,0 0-87 0 0,0 0-31 0 0,0 0-36 0 0,-1-5-37 0 0,0-1-1211 0 0,-2-7 3243 0 0,2 34 11 0 0,9 196-1248 0 0,-16 90-770 0 0,-1-169-504 0 0,-2 231 121 0 0,6-369-1209 0 0,3-8-2771 0 0,2 2 983 0 0,0 1-4607 0 0,0 2-5139 0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2977 0 0,'0'0'3159'0'0,"0"0"-892"0"0,0 0-308 0 0,0 0-44 0 0,0 0-110 0 0,0 0-168 0 0,0 0-262 0 0,0 0-328 0 0,0 0-240 0 0,0 0-144 0 0,0 0-63 0 0,0 0-17 0 0,0 0-10 0 0,9-4 3783 0 0,91 12-1094 0 0,108-15-2157 0 0,-81-1-997 0 0,-131 0-3364 0 0,-28 14-4321 0 0,15-1-2873 0 0,7-5 1535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4161 0 0,'0'0'1674'0'0,"0"0"167"0"0,0 0 353 0 0,0 0 271 0 0,0 0-136 0 0,0 0-295 0 0,0 0-317 0 0,0 0-214 0 0,0 0-114 0 0,0 0-221 0 0,0 0-137 0 0,0 0-104 0 0,0 0-80 0 0,8 7-84 0 0,41 30 507 0 0,49-34 1086 0 0,65-25-1422 0 0,-111 8-1448 0 0,-52 8-2986 0 0,0 5-3399 0 0,0 1-5429 0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14 880 0 0 0,'0'0'1176'0'0,"0"0"919"0"0,0 0 450 0 0,0 0 71 0 0,0 0-212 0 0,0 0-364 0 0,0 0-393 0 0,0 0-276 0 0,0 0-105 0 0,0 0-35 0 0,0 0-42 0 0,-10-3 3904 0 0,9-6-4942 0 0,0 0-1 0 0,0 0 0 0 0,1 0 1 0 0,0 0-1 0 0,0 0 0 0 0,1 0 1 0 0,0 0-1 0 0,0 0 1 0 0,1 0-1 0 0,1 0 0 0 0,-1 1 1 0 0,2-1-1 0 0,-1 1 0 0 0,1 0 1 0 0,0 0-1 0 0,0 0 1 0 0,1 0-1 0 0,1 1 0 0 0,-1 0 1 0 0,1 0-1 0 0,3-4-150 0 0,-1 0 140 0 0,130-150 310 0 0,-69 97-324 0 0,-65 60-125 0 0,0 1 1 0 0,0-1-1 0 0,0 1 0 0 0,1-1 0 0 0,-1 1 0 0 0,1 0 0 0 0,0 1 0 0 0,0-1 0 0 0,0 1 0 0 0,0 0 0 0 0,0 1 0 0 0,1-1 0 0 0,-1 1 0 0 0,1 0 0 0 0,-1 0 0 0 0,0 0 1 0 0,1 1-1 0 0,-1 0 0 0 0,1 0 0 0 0,1 1-1 0 0,-4 1-2 0 0,0 1 0 0 0,1 1 0 0 0,-1-1 0 0 0,0 0 1 0 0,0 1-1 0 0,-1 0 0 0 0,1-1 0 0 0,-1 1 0 0 0,0 0 0 0 0,0 0 1 0 0,0 1-1 0 0,0-1 0 0 0,-1 0 0 0 0,0 0 0 0 0,0 1 1 0 0,0-1-1 0 0,0 1 0 0 0,-1 0 2 0 0,3 5 14 0 0,1 166 11 0 0,1-47 2 0 0,-5-129-10 0 0,0 0-10 0 0,1 0-19 0 0,18-23 115 0 0,136-160 14 0 0,-113 144-133 0 0,-7 4 24 0 0,1 2-1 0 0,2 1 0 0 0,1 2 1 0 0,2 2-1 0 0,2 1-7 0 0,-42 27-5 0 0,0-1 0 0 0,0 1 0 0 0,0 0 0 0 0,0 0 0 0 0,0 0 0 0 0,0-1 0 0 0,0 1-1 0 0,0 0 1 0 0,0 0 0 0 0,0 1 0 0 0,0-1 0 0 0,1 0 0 0 0,-1 0 0 0 0,0 0 0 0 0,0 1-1 0 0,0-1 1 0 0,0 1 0 0 0,0-1 0 0 0,0 0 0 0 0,0 1 0 0 0,-1 0 0 0 0,1-1-1 0 0,0 1 1 0 0,0 0 0 0 0,0-1 0 0 0,0 1 0 0 0,-1 0 0 0 0,1 0 0 0 0,0 0 0 0 0,-1-1-1 0 0,1 1 1 0 0,-1 0 0 0 0,1 0 0 0 0,-1 0 0 0 0,1 0 0 0 0,-1 0 0 0 0,0 0 0 0 0,1 0-1 0 0,-1 0 1 0 0,0 1 5 0 0,16 53 75 0 0,-15-49-91 0 0,29 225 411 0 0,-58-172-261 0 0,34-59-14555 0 0,-1 0 2317 0 0</inkml:trace>
  <inkml:trace contextRef="#ctx0" brushRef="#br0" timeOffset="1287.755">1146 85 752 0 0,'0'0'2765'0'0,"0"0"-470"0"0,0 0-148 0 0,0 0-73 0 0,0 0-132 0 0,0 0-158 0 0,0 0-289 0 0,0 0-343 0 0,0 0-269 0 0,0 0-168 0 0,0 0-103 0 0,0 0-67 0 0,19-7 1788 0 0,177-44 2155 0 0,-127 50-3851 0 0,-60 53-65 0 0,-39 217 243 0 0,5 187-719 0 0,21-383-80 0 0,4-72-25 0 0,0-1-5 0 0,0 0 9 0 0,0 0 16 0 0,0 0-2 0 0,0 0-1 0 0,0 0 1 0 0,0 0 5 0 0,0 0-4 0 0,0 0 8 0 0,0 0 14 0 0,0 0 16 0 0,0 0 13 0 0,0 0 10 0 0,0-18 358 0 0,23-91-282 0 0,-11 62-135 0 0,5-27-3 0 0,4 1 1 0 0,3 1 0 0 0,4 0-10 0 0,54-157 67 0 0,-77 222-70 0 0,1 0 0 0 0,0 0 0 0 0,0 1-1 0 0,0 0 1 0 0,1 0 0 0 0,-1 0 0 0 0,2 1 0 0 0,-1 0 0 0 0,0 0 0 0 0,1 1 0 0 0,0 0 0 0 0,0 0-1 0 0,0 1 1 0 0,1 0 0 0 0,-1 1 0 0 0,1 0 0 0 0,-1 0 0 0 0,1 1 0 0 0,0 0 0 0 0,0 0 0 0 0,0 1 0 0 0,-1 0-1 0 0,1 0 1 0 0,7 2 3 0 0,10-3 8 0 0,348-11 243 0 0,-21-18 62 0 0,-37 23-111 0 0,-165-7-202 0 0,-85 6 76 0 0,-11 5 94 0 0,-34 0-413 0 0,-33 2-1483 0 0,-30 10-5210 0 0,26-5-1109 0 0,2-2-4471 0 0</inkml:trace>
  <inkml:trace contextRef="#ctx0" brushRef="#br0" timeOffset="2537.081">1735 369 0 0 0,'0'0'1618'0'0,"0"0"89"0"0,0 0-56 0 0,0 0-178 0 0,0 0-178 0 0,0 0-112 0 0,0 0-72 0 0,0 0-68 0 0,0 0-63 0 0,0 0-69 0 0,0 1 9255 0 0,2 5-5971 0 0,186-28-2839 0 0,-87 18-1177 0 0,-101 5-182 0 0,0 1 8 0 0,-2 8 19 0 0,-1-1 0 0 0,1 0 0 0 0,-2 0 1 0 0,1 0-1 0 0,-1 0 0 0 0,0-1 0 0 0,-1 1 0 0 0,0-1 0 0 0,-1 0 0 0 0,1 0 0 0 0,-1-1 0 0 0,-1 0 0 0 0,1 0 0 0 0,-1 0 1 0 0,-1-1-1 0 0,-1 1-24 0 0,-200 192 138 0 0,204-194-135 0 0,0 0-1 0 0,0 1 0 0 0,0 0 1 0 0,1 0-1 0 0,0 0 0 0 0,0 0 0 0 0,0 0 1 0 0,1 1-1 0 0,0 0 0 0 0,0 0 1 0 0,1 0-1 0 0,-1 0 0 0 0,2 0 1 0 0,-1 0-1 0 0,0 5-2 0 0,5-8 17 0 0,1-1 0 0 0,-1 0 1 0 0,0-1-1 0 0,1 1 0 0 0,0 0 1 0 0,0-1-1 0 0,-1 0 0 0 0,1 0 0 0 0,1 0 1 0 0,-1-1-1 0 0,0 1 0 0 0,0-1 0 0 0,0 0 1 0 0,1 0-1 0 0,-1 0 0 0 0,1-1 1 0 0,-1 0-1 0 0,1 1 0 0 0,-1-2 0 0 0,3 1-17 0 0,154-8 482 0 0,-130-18-1706 0 0,-27 12-1980 0 0,-1 0-3575 0 0,-2 10-5269 0 0</inkml:trace>
  <inkml:trace contextRef="#ctx0" brushRef="#br0" timeOffset="3162.138">2403 553 7922 0 0,'0'0'1864'0'0,"0"0"-350"0"0,0 0 79 0 0,0 0 206 0 0,0 0 23 0 0,0 0-172 0 0,0 0-365 0 0,0 0-311 0 0,0 0-228 0 0,0 0-154 0 0,0 0-55 0 0,0 0-47 0 0,0 0-17 0 0,-12-6-8 0 0,-41-19-30 0 0,48 24-368 0 0,1 0 0 0 0,0 0 0 0 0,0 0 0 0 0,-1 0 0 0 0,1 1 0 0 0,0 0 0 0 0,-1 0 0 0 0,1 0 0 0 0,0 0 0 0 0,-1 1 0 0 0,1-1 0 0 0,0 1 0 0 0,-1 0 0 0 0,1 1 0 0 0,0-1 0 0 0,0 1 0 0 0,0 0 0 0 0,0-1 0 0 0,1 2 0 0 0,-2-1-67 0 0,-4 3 131 0 0,1-2-100 0 0,1 0 0 0 0,0 1 0 0 0,0 0 0 0 0,0 0 0 0 0,0 0 0 0 0,1 1 1 0 0,-1 0-1 0 0,1 0 0 0 0,1 1 0 0 0,-1-1 0 0 0,1 1 0 0 0,0 1 0 0 0,0-1 0 0 0,0 1 0 0 0,1-1 0 0 0,0 1 0 0 0,1 1 0 0 0,0-1 0 0 0,0 0 0 0 0,0 1 0 0 0,1 0 0 0 0,0-1 0 0 0,0 1 0 0 0,1 0 0 0 0,0 0 1 0 0,1 0-1 0 0,-1 0 0 0 0,2 4-31 0 0,1-9 35 0 0,0 1 1 0 0,1-1 0 0 0,0 0 0 0 0,-1 1 0 0 0,1-1 0 0 0,0 0-1 0 0,1-1 1 0 0,-1 1 0 0 0,0 0 0 0 0,1-1 0 0 0,0 0 0 0 0,-1 0-1 0 0,1 0 1 0 0,0 0 0 0 0,0-1 0 0 0,0 1 0 0 0,0-1-1 0 0,0 0 1 0 0,1 0 0 0 0,-1-1 0 0 0,0 1 0 0 0,0-1 0 0 0,1 0-1 0 0,-1 0 1 0 0,0 0 0 0 0,0-1 0 0 0,1 1 0 0 0,-1-1 0 0 0,3-1-36 0 0,14-3 130 0 0,0 0 1 0 0,0-2 0 0 0,-1 0 0 0 0,0-1 0 0 0,0-1 0 0 0,0-1 0 0 0,-2-1 0 0 0,1-1 0 0 0,-1 0 0 0 0,-1-1 0 0 0,9-9-131 0 0,-4 3 247 0 0,-22 19-237 0 0,0 0-4 0 0,18 97 28 0 0,-14-51-19 0 0,-1 0 0 0 0,-3 0 1 0 0,-1 0-1 0 0,-3 0 0 0 0,-2 0 0 0 0,-5 20-15 0 0,3-30-25 0 0,7-27 22 0 0,0 0 0 0 0,0-1-1 0 0,-1 1 1 0 0,0-1 0 0 0,-1 1 0 0 0,0-1 0 0 0,0 0 0 0 0,-1 0 0 0 0,0 0 0 0 0,0-1 0 0 0,0 1 0 0 0,-1-1 0 0 0,-1 0-1 0 0,1 0 1 0 0,-1-1 0 0 0,-5 5 3 0 0,8-9-28 0 0,0 0 0 0 0,-1 0 0 0 0,1-1 0 0 0,-1 1 0 0 0,1-1 0 0 0,-1 0 0 0 0,0 0 0 0 0,1 0 0 0 0,-1 0 0 0 0,0-1 0 0 0,1 0 0 0 0,-1 0 0 0 0,0 0 0 0 0,0 0 0 0 0,1 0 0 0 0,-1-1 0 0 0,0 1 0 0 0,1-1 0 0 0,-1 0-1 0 0,0 0 1 0 0,1-1 0 0 0,-1 1 0 0 0,1-1 0 0 0,0 1 0 0 0,-1-1 0 0 0,1 0 0 0 0,0 0 0 0 0,0-1 0 0 0,0 1 0 0 0,1-1 0 0 0,-1 1 0 0 0,0-1 0 0 0,1 0 0 0 0,0 0 0 0 0,0 0 0 0 0,0 0 0 0 0,0-1 0 0 0,0 1 0 0 0,-1-4 28 0 0,1-2-195 0 0,1-1 0 0 0,0 1 0 0 0,1-1 1 0 0,0 0-1 0 0,1 1 0 0 0,-1-1 0 0 0,2 1 1 0 0,-1-1-1 0 0,2 1 0 0 0,-1-1 0 0 0,1 1 1 0 0,0 0-1 0 0,3-5 195 0 0,19-41-5036 0 0,-12 27-156 0 0,-4 13-6496 0 0</inkml:trace>
  <inkml:trace contextRef="#ctx0" brushRef="#br0" timeOffset="4125.686">2790 155 5713 0 0,'0'0'2727'0'0,"0"0"-361"0"0,0 0-144 0 0,0 0-203 0 0,0 0-264 0 0,0 0-302 0 0,0 0-352 0 0,0 0-313 0 0,0 0-182 0 0,0 0-99 0 0,0 0-61 0 0,0 0 37 0 0,0 0 171 0 0,2 4 116 0 0,28 92 3133 0 0,-35 69-2770 0 0,-39 92-825 0 0,28-65-228 0 0,16-192-89 0 0,0 0-35 0 0,9-4 160 0 0,135-143 200 0 0,-128 134-312 0 0,39-18 24 0 0,-49 57-41 0 0,-2-2 100 0 0,-1 1 1 0 0,-1-1-1 0 0,-1 1 1 0 0,-1-1-1 0 0,-1 1 1 0 0,-2 9-88 0 0,-2-28 235 0 0,5-22-1214 0 0,0 0-4121 0 0,1 8-2771 0 0,-1 5-4858 0 0</inkml:trace>
  <inkml:trace contextRef="#ctx0" brushRef="#br0" timeOffset="7378.316">3294 851 2713 0 0,'0'0'2108'0'0,"0"0"-268"0"0,0 0-189 0 0,0 0-112 0 0,0 0-100 0 0,0 0-149 0 0,0 0-211 0 0,0 0-195 0 0,0 0-158 0 0,0 0-96 0 0,0 0-55 0 0,0 0-43 0 0,0 0-1 0 0,-9 1-20 0 0,-31 4-56 0 0,-29 30 1780 0 0,65-33-2210 0 0,1 0 1 0 0,0 0-1 0 0,0 0 1 0 0,0 1-1 0 0,1-1 1 0 0,-1 1-1 0 0,0 0 1 0 0,1-1-1 0 0,0 1 1 0 0,-1 0-1 0 0,1 1 1 0 0,1-1-1 0 0,-1 0 1 0 0,0 0-1 0 0,1 1 1 0 0,-1-1-1 0 0,1 1 1 0 0,0-1-1 0 0,0 1 1 0 0,1 0-1 0 0,-1-1 1 0 0,1 1-1 0 0,0 0 1 0 0,0 3-26 0 0,1-5 86 0 0,1 0 0 0 0,0 0 1 0 0,0 0-1 0 0,1-1 0 0 0,-1 1 0 0 0,0-1 0 0 0,0 1 1 0 0,1-1-1 0 0,-1 0 0 0 0,1 0 0 0 0,-1 0 1 0 0,1 0-1 0 0,0 0 0 0 0,-1 0 0 0 0,1-1 0 0 0,0 0 1 0 0,-1 1-1 0 0,1-1 0 0 0,0 0 0 0 0,0 0 1 0 0,-1 0-1 0 0,1-1 0 0 0,0 1 0 0 0,0-1 0 0 0,-1 1 1 0 0,2-2-87 0 0,10-1 156 0 0,-1-1 0 0 0,0-1 0 0 0,0 0 0 0 0,0-1 0 0 0,-1 0 1 0 0,0-1-1 0 0,0 0 0 0 0,-1-1 0 0 0,0-1 0 0 0,0 0 0 0 0,-1 0 0 0 0,1-1-156 0 0,-5 4 17 0 0,0 1 0 0 0,-1-1 0 0 0,0 0 0 0 0,0-1-1 0 0,0 0 1 0 0,0 1 0 0 0,-1-1 0 0 0,0-1-1 0 0,-1 1 1 0 0,0-1 0 0 0,0 1 0 0 0,0-1-1 0 0,-1 0 1 0 0,0 0 0 0 0,-1 0 0 0 0,0 0-1 0 0,0 0 1 0 0,-1 0 0 0 0,1-1 0 0 0,-2 1 0 0 0,0-4-17 0 0,-1 8-11 0 0,0 0 1 0 0,-1 0 0 0 0,0 0 0 0 0,1 0-1 0 0,-1 0 1 0 0,-1 1 0 0 0,1 0 0 0 0,0-1 0 0 0,-1 1-1 0 0,0 0 1 0 0,0 1 0 0 0,0-1 0 0 0,0 1 0 0 0,0 0-1 0 0,0 0 1 0 0,0 0 0 0 0,-1 0 0 0 0,1 1-1 0 0,-1-1 1 0 0,1 1 0 0 0,-1 0 0 0 0,0 1 0 0 0,1-1-1 0 0,-1 1 1 0 0,0 0 0 0 0,0 0 0 0 0,1 1 0 0 0,-1-1-1 0 0,0 1 1 0 0,1 0 0 0 0,-1 0 0 0 0,1 1-1 0 0,-1-1 1 0 0,1 1 0 0 0,0 0 0 0 0,-1 0 0 0 0,1 1-1 0 0,0-1 1 0 0,1 1 0 0 0,-1 0 0 0 0,0 0 0 0 0,1 0-1 0 0,-1 0 1 0 0,0 2 10 0 0,2-2 5 0 0,0 0 1 0 0,1 0-1 0 0,0 0 1 0 0,-1 0-1 0 0,1 0 0 0 0,0 0 1 0 0,1 0-1 0 0,-1 0 1 0 0,0 0-1 0 0,1 1 0 0 0,0-1 1 0 0,0 0-1 0 0,0 0 0 0 0,0 1 1 0 0,0-1-1 0 0,1 0 1 0 0,-1 0-1 0 0,1 0 0 0 0,0 1 1 0 0,0-1-1 0 0,0 0 1 0 0,1 0-1 0 0,-1 0 0 0 0,0-1 1 0 0,1 1-1 0 0,0 0 0 0 0,0 0 1 0 0,0-1-1 0 0,2 3-5 0 0,71 65 487 0 0,-71-67-456 0 0,109 56 847 0 0,-111-59-1937 0 0,-1-3-9488 0 0,-3 3-1878 0 0</inkml:trace>
  <inkml:trace contextRef="#ctx0" brushRef="#br0" timeOffset="8817.933">3049 1 0 0 0,'0'0'155'0'0,"0"0"597"0"0,0 0 189 0 0,-5 0 12 0 0,-17 3-9 0 0,16-3-41 0 0,6 0-59 0 0,0 0-75 0 0,0 0-74 0 0,0 0-76 0 0,0 0-58 0 0,0 0-16 0 0,0 0 0 0 0,0 0 31 0 0,0 0 6 0 0,0 0-17 0 0,0 0-34 0 0,0 0-54 0 0,0 0-41 0 0,0 0-52 0 0,0 0-52 0 0,0 0-35 0 0,0 0-36 0 0,0 0-44 0 0,38 16 3875 0 0,6-12-3149 0 0,1-2-1 0 0,-1-1 1 0 0,1-3 0 0 0,36-6-943 0 0,-23 3 228 0 0,170-3 23 0 0,-227 8-250 0 0,-1 0 22 0 0,0 0-3 0 0,0 0 5 0 0,0 0 15 0 0,0 0 7 0 0,0 0-16 0 0,1 16 4007 0 0,0 15-3615 0 0,-31 147 856 0 0,30-138-1214 0 0,0-40-82 0 0,0 0 2 0 0,0 0-14 0 0,0 0-13 0 0,1-11-3325 0 0,3 6-3727 0 0,-4 5 5985 0 0,3-6-11019 0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3913 0 0,'0'0'2464'0'0,"0"0"-329"0"0,0 0-151 0 0,0 0-204 0 0,0 0-302 0 0,0 0-306 0 0,0 0-303 0 0,0 0-235 0 0,0 0-137 0 0,0 0-45 0 0,0 0 35 0 0,0 0 191 0 0,0 0 91 0 0,1 3 38 0 0,0-1-651 0 0,1 0 1 0 0,-1 0-1 0 0,1 0 0 0 0,-1 0 1 0 0,1 0-1 0 0,0 0 0 0 0,0 0 0 0 0,0-1 1 0 0,0 1-1 0 0,0-1 0 0 0,1 1 1 0 0,-1-1-1 0 0,0 0 0 0 0,1 0 1 0 0,-1 0-1 0 0,0 0 0 0 0,1-1 1 0 0,-1 1-1 0 0,1 0 0 0 0,0-1 1 0 0,-1 0-1 0 0,1 0 0 0 0,-1 0 0 0 0,1 0-156 0 0,5 2 151 0 0,-1-1 0 0 0,1-1 0 0 0,0 0 0 0 0,-1 0 0 0 0,1 0 0 0 0,-1-1-1 0 0,1 0 1 0 0,-1 0 0 0 0,1-1 0 0 0,-1 0 0 0 0,0 0 0 0 0,0-1-1 0 0,0 0 1 0 0,0 0 0 0 0,0-1 0 0 0,0 0 0 0 0,-1 0 0 0 0,1-1-151 0 0,54-35 481 0 0,-60 39-471 0 0,0 0 1 0 0,0 0-1 0 0,0 1 0 0 0,1-1 0 0 0,-1 0 1 0 0,0 1-1 0 0,1-1 0 0 0,-1 0 1 0 0,0 1-1 0 0,1 0 0 0 0,-1-1 0 0 0,0 1 1 0 0,1 0-1 0 0,-1 0 0 0 0,1 0 1 0 0,-1 0-1 0 0,0 0 0 0 0,1 0 0 0 0,-1 0 1 0 0,1 0-1 0 0,-1 1 0 0 0,0-1 0 0 0,1 0 1 0 0,-1 1-1 0 0,0-1 0 0 0,1 1 1 0 0,-1 0-1 0 0,0-1 0 0 0,0 1 0 0 0,1 0 1 0 0,-1 0-1 0 0,0 0 0 0 0,0 0 0 0 0,0 0 1 0 0,0 0-1 0 0,0 0 0 0 0,0 0 1 0 0,0 0-1 0 0,-1 0 0 0 0,1 0 0 0 0,0 1 1 0 0,-1-1-1 0 0,1 0 0 0 0,0 2-10 0 0,48 103 255 0 0,-42-77-232 0 0,-2 0-1 0 0,-2 1 1 0 0,0 0 0 0 0,-2 0 0 0 0,-1 0 0 0 0,-2-1-1 0 0,0 1 1 0 0,-2 0 0 0 0,-2-1 0 0 0,0 0 0 0 0,-2 0-1 0 0,-6 11-22 0 0,0 19 20 0 0,8-28-13 0 0,-2 0 0 0 0,-1 0 0 0 0,-2-1 0 0 0,-1 0 0 0 0,-9 16-7 0 0,18-42 3 0 0,0 0 1 0 0,0 0-1 0 0,-1 0 0 0 0,1-1 0 0 0,-1 1 1 0 0,0-1-1 0 0,0 0 0 0 0,-1 0 1 0 0,1 0-1 0 0,0 0 0 0 0,-1-1 0 0 0,0 0 1 0 0,1 0-1 0 0,-1 0 0 0 0,0 0 1 0 0,0-1-1 0 0,0 0 0 0 0,0 0 0 0 0,0 0 1 0 0,-1-1-1 0 0,1 0 0 0 0,0 0 1 0 0,0 0-1 0 0,0 0 0 0 0,0-1 0 0 0,0 0 1 0 0,-1 0-1 0 0,-2-1-3 0 0,4-1 0 0 0,-1 0 0 0 0,1 1 1 0 0,-1-2-1 0 0,1 1 0 0 0,0 0 0 0 0,0-1 0 0 0,0 0 0 0 0,1 0 1 0 0,-1 0-1 0 0,1-1 0 0 0,0 1 0 0 0,0-1 0 0 0,0 1 1 0 0,1-1-1 0 0,0 0 0 0 0,0 0 0 0 0,0 0 0 0 0,0 0 1 0 0,1 0-1 0 0,0-1 0 0 0,0 1 0 0 0,0 0 0 0 0,1-1 0 0 0,0 1 1 0 0,0-1-1 0 0,0 1 0 0 0,1 0 0 0 0,-1-1 0 0 0,2-3 0 0 0,0 0 0 0 0,1-1 0 0 0,-1 0 1 0 0,2 1-1 0 0,-1-1 0 0 0,1 1 0 0 0,1 0 0 0 0,0 0 0 0 0,0 1 0 0 0,1-1 0 0 0,0 1 0 0 0,0 0 0 0 0,0 1 0 0 0,1 0 0 0 0,1 0 0 0 0,-1 0 0 0 0,1 1 0 0 0,0 0 0 0 0,1 0 1 0 0,-1 1-1 0 0,1 0 0 0 0,0 1 0 0 0,1-1 0 0 0,20-8 60 0 0,2 1 0 0 0,-1 2 0 0 0,1 0 0 0 0,1 3 0 0 0,0 0 1 0 0,0 2-1 0 0,0 2 0 0 0,0 1 0 0 0,14 1-60 0 0,-16 1 72 0 0,-31 0-68 0 0,0 0-15 0 0,0 0-1 0 0,0 0-8 0 0,0 0 3 0 0,0 0-6 0 0,-11-43-6595 0 0,4 28-3898 0 0,5 7-1085 0 0</inkml:trace>
  <inkml:trace contextRef="#ctx0" brushRef="#br0" timeOffset="597.156">118 243 0 0 0,'0'0'1076'0'0,"0"0"698"0"0,0 0 366 0 0,0 0 197 0 0,0 0 7 0 0,0 0-258 0 0,0 0-353 0 0,0 0-329 0 0,0 0-228 0 0,0 0-142 0 0,0 0-114 0 0,0 0-84 0 0,-7 4-88 0 0,-30 14 522 0 0,38-17 1924 0 0,14-2-2141 0 0,62-42 1049 0 0,38-52-1247 0 0,-114 94-846 0 0,-1 1-1 0 0,1-1 1 0 0,-1 1 0 0 0,1-1-1 0 0,0 1 1 0 0,-1 0 0 0 0,1-1-1 0 0,0 1 1 0 0,-1 0 0 0 0,1 0-1 0 0,0 0 1 0 0,0 0 0 0 0,-1-1 0 0 0,1 1-1 0 0,0 0 1 0 0,-1 0 0 0 0,1 0-1 0 0,0 0 1 0 0,0 1 0 0 0,-1-1-1 0 0,1 0 1 0 0,0 0 0 0 0,0 0-1 0 0,-1 0 1 0 0,1 1 0 0 0,0-1-1 0 0,-1 0 1 0 0,1 1 0 0 0,0-1-1 0 0,-1 1 1 0 0,1-1 0 0 0,-1 1-1 0 0,1-1 1 0 0,-1 1 0 0 0,1-1-1 0 0,-1 1 1 0 0,1-1 0 0 0,-1 1-1 0 0,1 0 1 0 0,-1-1 0 0 0,0 1 0 0 0,1-1-1 0 0,-1 1 1 0 0,0 0 0 0 0,0 0-9 0 0,8 8 105 0 0,3 3-22 0 0,-1 1 0 0 0,-1 0-1 0 0,0 0 1 0 0,-1 1 0 0 0,0 0 0 0 0,-1 1 0 0 0,0-1-1 0 0,-2 2 1 0 0,1-1 0 0 0,-2 0 0 0 0,0 1 0 0 0,1 9-83 0 0,-5-17-3 0 0,2 6-107 0 0,1-22-1631 0 0,4-12-1140 0 0,-2 8-4115 0 0,-4 8-4916 0 0</inkml:trace>
  <inkml:trace contextRef="#ctx0" brushRef="#br0" timeOffset="1632.416">612 11 0 0 0,'0'0'240'0'0,"0"0"927"0"0,0 0 545 0 0,0 0 422 0 0,0 0 252 0 0,0 0-12 0 0,0 0-240 0 0,0 0-310 0 0,0 0-237 0 0,0 0-140 0 0,0 0-99 0 0,0 0-111 0 0,0 0-131 0 0,2-2-120 0 0,5-5-114 0 0,-5 5-106 0 0,-2 2-90 0 0,0 0-96 0 0,0 0-83 0 0,0 0-71 0 0,12 12 2277 0 0,8 0-2495 0 0,-1 1 0 0 0,-1 1 0 0 0,0 0 0 0 0,0 1 0 0 0,-2 1 0 0 0,0 1 0 0 0,-1 0 0 0 0,-1 1 0 0 0,0 0 0 0 0,-1 1 1 0 0,5 13-209 0 0,-8-6 33 0 0,-1 1 1 0 0,-1 0-1 0 0,-2 0 1 0 0,0 1-1 0 0,-2 0 1 0 0,-1 0-1 0 0,-1 0 1 0 0,-2 0-1 0 0,0 1 1 0 0,-2-1-1 0 0,-1 0 1 0 0,-2 0-1 0 0,0-1 1 0 0,-7 17-34 0 0,0 16 19 0 0,-3 0 0 0 0,-3-2 0 0 0,-2 0 0 0 0,-3-1-1 0 0,-2-1 1 0 0,-5 4-19 0 0,-43 57-28 0 0,64-110 29 0 0,5-9-135 0 0,4 1-26 0 0,0 1-87 0 0,0-12-2617 0 0,0 2 419 0 0,0 3-3570 0 0,0 3-6669 0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71 0 0 0,'0'0'883'0'0,"0"0"-58"0"0,7-10-26 0 0,30-46 866 0 0,-32 52 2147 0 0,-3 5 6991 0 0,-5 5-3500 0 0,-3-1-9709 0 0,-23 17 2682 0 0,1 1 1 0 0,1 1-1 0 0,0 1 1 0 0,2 1-1 0 0,2 2 1 0 0,0 0 0 0 0,2 1-1 0 0,1 2 1 0 0,1 0-1 0 0,1 1 1 0 0,-12 34-277 0 0,20-40 115 0 0,2 2 1 0 0,0-1-1 0 0,2 1 1 0 0,1 0-1 0 0,1 0 1 0 0,2 1-1 0 0,0-1 1 0 0,3 14-116 0 0,1-23 99 0 0,0 1-1 0 0,2-1 1 0 0,0 0 0 0 0,2 0 0 0 0,0-1 0 0 0,1 1-1 0 0,0-1 1 0 0,2-1 0 0 0,0 0 0 0 0,1 0-1 0 0,1 0 1 0 0,0-2 0 0 0,1 1 0 0 0,1-1-1 0 0,0-1 1 0 0,1-1 0 0 0,5 4-99 0 0,62 53 639 0 0,-53-55-399 0 0,-28-15-212 0 0,0 0-8 0 0,2-1-134 0 0,3-53-5760 0 0,1 32-5753 0 0,-2 14-726 0 0</inkml:trace>
  <inkml:trace contextRef="#ctx0" brushRef="#br0" timeOffset="481.844">636 384 5441 0 0,'0'0'2139'0'0,"0"0"-582"0"0,0 0-22 0 0,0 0 330 0 0,0 0 212 0 0,0 0-87 0 0,0 0-385 0 0,0 0-443 0 0,0 0-259 0 0,0 0-83 0 0,0 0-9 0 0,0 0-28 0 0,0 0-77 0 0,7 5 1245 0 0,-3 50 1447 0 0,-1 4-3109 0 0,-38 194 496 0 0,24-191-745 0 0,11-61-19 0 0,0-1-22 0 0,0 0-12 0 0,0 0-2 0 0,0 0-20 0 0,0 0-3 0 0,0 0 2 0 0,0 0-12 0 0,0 0-14 0 0,0 0-4 0 0,0 0-21 0 0,0 0-32 0 0,0 0 19 0 0,0 0-12 0 0,-2-27-3055 0 0,-6 4-246 0 0,1 3-6605 0 0,6 12-1338 0 0</inkml:trace>
  <inkml:trace contextRef="#ctx0" brushRef="#br0" timeOffset="820.42">378 535 4185 0 0,'0'0'2879'0'0,"0"0"-262"0"0,0 0-237 0 0,0 0-271 0 0,0 0-353 0 0,0 0-436 0 0,0 0-407 0 0,0 0-291 0 0,0 0-52 0 0,0 0 126 0 0,0 0 151 0 0,0 0 94 0 0,0 0-10 0 0,9 3-105 0 0,163 20 3005 0 0,6-19-2993 0 0,-118-13-1337 0 0,-50 3-4136 0 0,-3-1-4606 0 0,-7 7-2901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2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78 0 0 0,'0'0'717'0'0,"0"0"905"0"0,0 0 165 0 0,0 0-74 0 0,0 0-82 0 0,0 0 1 0 0,0 0 11 0 0,5-10-45 0 0,19-26-79 0 0,-18 26-128 0 0,-6 10-166 0 0,0 0-137 0 0,0 0-118 0 0,0 9 1317 0 0,-41 123 363 0 0,11-40-2331 0 0,-3-2-1 0 0,-4-1 1 0 0,-14 18-319 0 0,-80 140 122 0 0,130-246-44 0 0,-4 1-2950 0 0,6-12 2071 0 0,18-109-9446 0 0,-4 40 2877 0 0,7 0 4285 0 0,70-148 2831 0 0,-33 80 1189 0 0,-36 94 9850 0 0,-6 48-4215 0 0,12 19-3367 0 0,30 349 385 0 0,-48-314-3509 0 0,44 118 109 0 0,-54-164-165 0 0,0 0 0 0 0,0 0 0 0 0,1 0 0 0 0,0 0 0 0 0,-1 0 0 0 0,1 0 0 0 0,0-1 0 0 0,0 1 0 0 0,0-1-1 0 0,1 0 1 0 0,-1 1 0 0 0,0-1 0 0 0,1 0 0 0 0,0 0 0 0 0,-1-1 0 0 0,1 1 0 0 0,0 0 0 0 0,0-1 0 0 0,0 0 0 0 0,0 0 0 0 0,0 0 0 0 0,0 0 0 0 0,0 0 0 0 0,1-1 0 0 0,-1 1-1 0 0,0-1 1 0 0,0 0 0 0 0,1 0 0 0 0,-1 0 0 0 0,0 0 0 0 0,0 0 0 0 0,0-1 0 0 0,1 0 0 0 0,-1 1 0 0 0,0-1 0 0 0,0 0 0 0 0,0-1 0 0 0,0 1 0 0 0,0 0 0 0 0,0-1 0 0 0,-1 0-1 0 0,1 0 1 0 0,0 0 0 0 0,-1 0 0 0 0,1-1-23 0 0,94-166 895 0 0,-81 133-838 0 0,-1-1-1 0 0,-1-1 1 0 0,-3 0-1 0 0,-1-1 1 0 0,-1 0-1 0 0,-3 0 1 0 0,-1-1-1 0 0,-2-2-56 0 0,-2-108 31 0 0,-10 122-335 0 0,8 51-5614 0 0,0 1-3053 0 0,1-12-2578 0 0</inkml:trace>
  <inkml:trace contextRef="#ctx0" brushRef="#br0" timeOffset="458.009">1063 424 896 0 0,'0'0'2245'0'0,"0"0"-836"0"0,0 0-192 0 0,0 0 398 0 0,0 0 417 0 0,0 0 151 0 0,0 0-208 0 0,0 0-456 0 0,0 0-408 0 0,0 0-208 0 0,0 0-35 0 0,0 0 42 0 0,0 0 31 0 0,-2-8 741 0 0,-12 27-717 0 0,5-6-874 0 0,0 2-1 0 0,1-1 0 0 0,1 1 0 0 0,0 0 0 0 0,1 0 0 0 0,0 1 0 0 0,2 0 0 0 0,0 0 0 0 0,1 0 1 0 0,0 1-1 0 0,1-1 0 0 0,1 1 0 0 0,1-1 0 0 0,1 17-90 0 0,0-27 28 0 0,0-1 0 0 0,1 0 0 0 0,0 1 0 0 0,0-1 0 0 0,0 0 0 0 0,1 0-1 0 0,-1 0 1 0 0,1 0 0 0 0,1 0 0 0 0,-1-1 0 0 0,0 1 0 0 0,1-1 0 0 0,0 0 0 0 0,0 0 0 0 0,0 0 0 0 0,1-1-1 0 0,-1 0 1 0 0,1 1 0 0 0,0-2 0 0 0,0 1 0 0 0,0 0 0 0 0,0-1 0 0 0,0 0 0 0 0,1 0 0 0 0,-1-1 0 0 0,1 1 0 0 0,-1-1-1 0 0,1 0 1 0 0,-1-1 0 0 0,1 1 0 0 0,0-1 0 0 0,-1 0 0 0 0,1-1 0 0 0,0 0 0 0 0,-1 1 0 0 0,1-1 0 0 0,-1-1-1 0 0,1 1 1 0 0,-1-1 0 0 0,4-2-28 0 0,1-2 73 0 0,0-1-1 0 0,-1-1 1 0 0,1 0 0 0 0,-1 0-1 0 0,-1-1 1 0 0,0 0-1 0 0,0 0 1 0 0,-1-1-1 0 0,0 0 1 0 0,0 0-1 0 0,-1 0 1 0 0,-1-1 0 0 0,0 0-1 0 0,0-1 1 0 0,-1 1-1 0 0,0-1 1 0 0,-1 1-1 0 0,-1-1 1 0 0,0 0-1 0 0,0 0 1 0 0,-1 0 0 0 0,-1-1-1 0 0,0 1 1 0 0,0 0-1 0 0,-1 0 1 0 0,-1 0-1 0 0,-1-4-72 0 0,0 7-19 0 0,0 1-1 0 0,0 1 1 0 0,-1-1 0 0 0,0 0-1 0 0,-1 1 1 0 0,1 0-1 0 0,-1 0 1 0 0,-1 0-1 0 0,1 1 1 0 0,-1 0-1 0 0,0 0 1 0 0,-1 0 0 0 0,1 0-1 0 0,-1 1 1 0 0,0 1-1 0 0,-1-1 1 0 0,1 1-1 0 0,-1 0 1 0 0,-4-1 19 0 0,7 3-328 0 0,0 0-1 0 0,0 0 1 0 0,0 1 0 0 0,0 0 0 0 0,0 0 0 0 0,0 0-1 0 0,-1 1 1 0 0,1 0 0 0 0,0 0 0 0 0,0 0 0 0 0,-1 0-1 0 0,1 1 1 0 0,0 0 0 0 0,0 0 0 0 0,0 0 0 0 0,0 1-1 0 0,0 0 1 0 0,0 0 0 0 0,0 0 0 0 0,-3 3 328 0 0,-8 5-4708 0 0,7-2-3850 0 0</inkml:trace>
  <inkml:trace contextRef="#ctx0" brushRef="#br0" timeOffset="989.901">1549 438 4281 0 0,'0'0'6023'0'0,"0"0"-3150"0"0,0 0-1036 0 0,0 0-105 0 0,0 0-109 0 0,0 0-209 0 0,0 0-294 0 0,0 0-270 0 0,0 0-221 0 0,0 0-173 0 0,0 0-96 0 0,0 0-52 0 0,0 0-54 0 0,-10 18-41 0 0,-32 56-45 0 0,40-72-154 0 0,1 1 0 0 0,-1-1-1 0 0,1 1 1 0 0,0-1 0 0 0,0 1-1 0 0,0 0 1 0 0,0-1 0 0 0,0 1-1 0 0,1 0 1 0 0,-1 0 0 0 0,1-1-1 0 0,0 1 1 0 0,0 0 0 0 0,0 0 0 0 0,0 0-1 0 0,0 0 1 0 0,0-1 0 0 0,1 1-1 0 0,0 0 1 0 0,-1 0 0 0 0,1 0-1 0 0,0-1 1 0 0,0 1 0 0 0,1 1-14 0 0,2 4 38 0 0,-1-3 14 0 0,1 0 0 0 0,0 0 0 0 0,0 0 0 0 0,0-1 0 0 0,1 1 0 0 0,-1-1-1 0 0,1 0 1 0 0,0 0 0 0 0,1-1 0 0 0,-1 0 0 0 0,0 0 0 0 0,1 0 0 0 0,0 0 0 0 0,-1-1 0 0 0,1 0 0 0 0,0 0 0 0 0,0-1 0 0 0,0 1 0 0 0,1-2 0 0 0,-1 1 0 0 0,0 0-1 0 0,0-1 1 0 0,1 0 0 0 0,-1-1 0 0 0,0 1 0 0 0,0-1 0 0 0,0 0 0 0 0,0-1 0 0 0,0 0 0 0 0,0 0 0 0 0,0 0 0 0 0,0 0 0 0 0,-1-1 0 0 0,1 0 0 0 0,-1 0 0 0 0,0-1-52 0 0,13-6 96 0 0,0-1 1 0 0,-1-1 0 0 0,0-1 0 0 0,-1 0 0 0 0,-1-1 0 0 0,0-1 0 0 0,-1 0-1 0 0,6-11-96 0 0,-13 24 46 0 0,-5 17-108 0 0,1-2 65 0 0,0 0-1 0 0,1-1 1 0 0,0 1-1 0 0,1-1 1 0 0,1 0-1 0 0,0 0 1 0 0,0 0-1 0 0,5 4-2 0 0,-5-10 15 0 0,0-1-1 0 0,0 0 0 0 0,1 0 0 0 0,0-1 0 0 0,0 1 1 0 0,0-1-1 0 0,0-1 0 0 0,1 0 0 0 0,-1 0 0 0 0,1 0 1 0 0,0-1-1 0 0,0 0 0 0 0,0 0 0 0 0,0-1 1 0 0,0 0-1 0 0,0-1 0 0 0,0 0 0 0 0,0 0 0 0 0,1 0 1 0 0,3-2-15 0 0,-3-1 72 0 0,-1 0 1 0 0,1-1 0 0 0,-1 0 0 0 0,0-1 0 0 0,0 0 0 0 0,-1 0 0 0 0,1 0-1 0 0,-1-1 1 0 0,0 0 0 0 0,-1-1 0 0 0,1 1 0 0 0,-1-1 0 0 0,-1 0 0 0 0,1-1-1 0 0,-1 0 1 0 0,-1 1 0 0 0,1-2 0 0 0,-1 1 0 0 0,2-7-73 0 0,0 2 20 0 0,-1 1 0 0 0,-1-1 0 0 0,1-1 0 0 0,-2 1 1 0 0,0-1-1 0 0,-1 1 0 0 0,0-1 0 0 0,-1 0 0 0 0,0 0 0 0 0,-2-6-20 0 0,-5 16-1262 0 0,2 4-3513 0 0,3 0 1071 0 0,1 0-8588 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12 196 1088 0 0,'0'0'2090'0'0,"0"0"-166"0"0,0 0 222 0 0,0 0 311 0 0,0 0 55 0 0,0 0-209 0 0,0 0-474 0 0,0 0-605 0 0,0 0-461 0 0,0 0-244 0 0,0 0-129 0 0,0 0-43 0 0,-11-3 577 0 0,57 18 2306 0 0,158 17-168 0 0,-24-14-2399 0 0,-134-14-593 0 0,-46-4-46 0 0,0 0 4 0 0,0 0 13 0 0,0 0 27 0 0,0 0 31 0 0,0 0-13 0 0,0 0 2 0 0,0 0 3 0 0,0 0-15 0 0,0 0-7 0 0,0 0-9 0 0,0 0 2 0 0,0 0-2 0 0,0 0 12 0 0,0 0 16 0 0,0 0 16 0 0,0 0 16 0 0,0 0 15 0 0,0 0 7 0 0,0 0 9 0 0,-29-71 454 0 0,-89-113-543 0 0,150 177-7476 0 0,-28 8 4595 0 0,6-1-7250 0 0</inkml:trace>
  <inkml:trace contextRef="#ctx0" brushRef="#br0" timeOffset="-1651.701">370 726 2785 0 0,'0'0'1739'0'0,"0"0"-356"0"0,0 0-95 0 0,0 0 246 0 0,0 0 339 0 0,0 0 205 0 0,0 0-95 0 0,0 0-319 0 0,0 0-349 0 0,0 0-289 0 0,0 0-190 0 0,0-19-88 0 0,0-55-49 0 0,10 28 2715 0 0,-11 52-530 0 0,-3 13-2714 0 0,-106 234 510 0 0,-20 39-548 0 0,86-186-80 0 0,82-98-42 0 0,185-15 494 0 0,-8 3-264 0 0,-184 7-135 0 0,-30-2-98 0 0,-1 1-4 0 0,0-1 5 0 0,0-1 10 0 0,0 0 13 0 0,0 0-14 0 0,0 0 13 0 0,0 0 3 0 0,0 0-14 0 0,0 0 13 0 0,0 0-7 0 0,0-20-5251 0 0,5-7-9432 0 0,-3 23 5177 0 0</inkml:trace>
  <inkml:trace contextRef="#ctx0" brushRef="#br0" timeOffset="86409.291">1011 1061 0 0 0,'0'0'1236'0'0,"0"0"665"0"0,0 0 172 0 0,0 0-113 0 0,0 0-192 0 0,0 0-206 0 0,0 0-114 0 0,0 0-92 0 0,1-7-106 0 0,1-23-109 0 0,-1 23-114 0 0,-1 7-112 0 0,0 0-123 0 0,0 0-97 0 0,1 5 5784 0 0,1 14-6348 0 0,-2-10 138 0 0,9 230 558 0 0,-19-136-637 0 0,6-78-120 0 0,4-24-77 0 0,0-1 16 0 0,0 0 1 0 0,0 0-6 0 0,0 0-11 0 0,0 0 18 0 0,0 0 5 0 0,0 0 0 0 0,0 0 0 0 0,0 0-2 0 0,0 0-4 0 0,0 0-2 0 0,0 0 1 0 0,0 0 6 0 0,0 0 5 0 0,0 0 20 0 0,0 0 15 0 0,0 0-17 0 0,0 0 0 0 0,0 0-6 0 0,0 0-3 0 0,0 0 15 0 0,14-26 439 0 0,-4 14-472 0 0,1 0 1 0 0,0 1-1 0 0,1 0 1 0 0,0 1 0 0 0,0 1-1 0 0,1-1 1 0 0,0 2-1 0 0,1 0 1 0 0,0 1 0 0 0,2-1-12 0 0,-10 7 0 0 0,0-1 0 0 0,0 1 0 0 0,0 1 0 0 0,0-1 0 0 0,0 1 1 0 0,1 0-1 0 0,-1 0 0 0 0,0 1 0 0 0,0 0 0 0 0,0 0 0 0 0,0 0 0 0 0,0 1 1 0 0,0 0-1 0 0,4 2 0 0 0,17 4-45 0 0,-24-6 54 0 0,0 0 0 0 0,1 0 0 0 0,-1 0 0 0 0,0 0 0 0 0,0 1 0 0 0,0-1 0 0 0,0 1 0 0 0,-1 0 0 0 0,1 0 0 0 0,-1 0 0 0 0,0 0 0 0 0,1 0 0 0 0,-1 1 0 0 0,-1-1 0 0 0,1 1-1 0 0,0-1 1 0 0,-1 1 0 0 0,0-1 0 0 0,0 1 0 0 0,0 0 0 0 0,0 0 0 0 0,-1 0 0 0 0,1 0 0 0 0,-1-1 0 0 0,0 1 0 0 0,0 0 0 0 0,-1 0 0 0 0,1 0 0 0 0,-1 0 0 0 0,0 0 0 0 0,0-1 0 0 0,0 2-9 0 0,0 18 56 0 0,1-19-37 0 0,-1 0 0 0 0,1 0 0 0 0,-1 0 0 0 0,-1 0 0 0 0,1 0 0 0 0,0 0 0 0 0,-1 0 0 0 0,0 0 0 0 0,0-1 0 0 0,0 1 0 0 0,0 0 0 0 0,-1-1 1 0 0,1 0-1 0 0,-1 0 0 0 0,0 0 0 0 0,0 0 0 0 0,-1 1-19 0 0,-25 24 167 0 0,24-24-127 0 0,0 0 0 0 0,-1-1 0 0 0,0 0 0 0 0,1 0 0 0 0,-1 0 0 0 0,0-1 0 0 0,-1 0 0 0 0,1 0 0 0 0,0-1 1 0 0,-1 1-1 0 0,1-1 0 0 0,0-1 0 0 0,-1 1 0 0 0,-2-1-40 0 0,-50-11 180 0 0,7-19-44 0 0,36 0-117 0 0,15 24-31 0 0,1 0 0 0 0,0-1 0 0 0,0 1 0 0 0,0 0 0 0 0,1-1 0 0 0,-1 1 0 0 0,2 0 0 0 0,-1 0 0 0 0,1-1 0 0 0,0 1 0 0 0,0 0 0 0 0,0 1 0 0 0,3-5 12 0 0,14-25-3123 0 0,-3 4-5230 0 0,-12 26-4178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3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405 298 0 0 0,'0'0'2047'0'0,"0"0"518"0"0,0 0-22 0 0,0 0-379 0 0,0 0-418 0 0,0 0-298 0 0,0 0-155 0 0,0 0-57 0 0,0 0-56 0 0,0 0-110 0 0,0 0-247 0 0,-2 3-246 0 0,-65 101 1638 0 0,-47 130-106 0 0,81-167-1729 0 0,-2-1 0 0 0,-3-2 1 0 0,-3-2-1 0 0,-28 30-380 0 0,63-85 6 0 0,7-6 4 0 0,-1-1 0 0 0,0 0 0 0 0,1 0 0 0 0,-1 0 0 0 0,1 0 0 0 0,-1 1 0 0 0,0-1 0 0 0,1 0 0 0 0,-1 0 0 0 0,1 0 0 0 0,-1 1 0 0 0,0-1 0 0 0,1 0 0 0 0,-1 1 0 0 0,0-1 0 0 0,0 0 0 0 0,1 1 0 0 0,-1-1 0 0 0,0 1 0 0 0,0-1 0 0 0,1 0 0 0 0,-1 1 0 0 0,0-1 0 0 0,0 1 0 0 0,0-1 0 0 0,0 0 0 0 0,0 1 0 0 0,1-1 0 0 0,-1 1 0 0 0,0-1 0 0 0,0 1 0 0 0,0-1 0 0 0,0 1 0 0 0,0-1 0 0 0,-1 0 0 0 0,1 1 0 0 0,0-1 0 0 0,0 1 0 0 0,0-1 0 0 0,0 1 0 0 0,0-1 0 0 0,-1 0 0 0 0,1 1 0 0 0,0-1 0 0 0,0 1 0 0 0,-1-1 0 0 0,1 0 0 0 0,0 1 0 0 0,0-1 0 0 0,-1 0 0 0 0,1 1 0 0 0,0-1 0 0 0,-1 0-10 0 0,107-19 315 0 0,106 27-242 0 0,-52 17-47 0 0,-94-22-21 0 0,-66-3 17 0 0,1 1 1 0 0,-1-1-1 0 0,0 0 1 0 0,1 0-1 0 0,-1 0 0 0 0,1 0 1 0 0,-1 0-1 0 0,1-1 0 0 0,-1 1 1 0 0,0 0-1 0 0,1 0 0 0 0,-1 0 1 0 0,1 0-1 0 0,-1 0 0 0 0,0 0 1 0 0,1-1-1 0 0,-1 1 1 0 0,1 0-1 0 0,-1 0 0 0 0,0-1 1 0 0,1 1-1 0 0,-1 0 0 0 0,0-1 1 0 0,0 1-1 0 0,1 0 0 0 0,-1-1 1 0 0,0 1-1 0 0,0 0 1 0 0,1-1-1 0 0,-1 1 0 0 0,0-1 1 0 0,0 1-1 0 0,0 0 0 0 0,0-1 1 0 0,1 1-1 0 0,-1-1 0 0 0,0 1 1 0 0,0 0-1 0 0,0-1 0 0 0,0 1 1 0 0,0-1-1 0 0,0 1 1 0 0,0-1-1 0 0,0 1 0 0 0,0 0 1 0 0,-1-1-1 0 0,1 1 0 0 0,0-1 1 0 0,0 1-1 0 0,0-1 0 0 0,0 1 1 0 0,-1 0-1 0 0,1-1 0 0 0,0 1 1 0 0,0 0-1 0 0,-1-1 1 0 0,1 1-1 0 0,0 0 0 0 0,0-1 1 0 0,-1 1-1 0 0,1 0 0 0 0,0 0 1 0 0,-1-1-1 0 0,1 1-22 0 0,-72-166 117 0 0,65 150-116 0 0,-10-17 5 0 0,2 0 0 0 0,1-1 0 0 0,1 0 0 0 0,2-1 0 0 0,2 0 0 0 0,1-1 0 0 0,2 0-1 0 0,-2-33-5 0 0,9 50 8 0 0,-13-63 70 0 0,-8 63 10 0 0,20 16-1568 0 0,17 32-732 0 0,1-12-5716 0 0,-13-13 2810 0 0,1 0-5406 0 0</inkml:trace>
  <inkml:trace contextRef="#ctx0" brushRef="#br0" timeOffset="991.482">780 327 0 0 0,'0'0'384'0'0,"0"0"1235"0"0,0 0 542 0 0,0 0 207 0 0,0 0-50 0 0,0 0-235 0 0,0 0-345 0 0,0 0-350 0 0,0 0-277 0 0,0 0-160 0 0,0 0-79 0 0,0 0-53 0 0,4-4-16 0 0,9-10-31 0 0,-10 10-55 0 0,-3 27 2087 0 0,-18 69-1189 0 0,17-62-1376 0 0,-1 48 223 0 0,-4-1-1 0 0,-3 0 1 0 0,-3 0-1 0 0,-18 58-461 0 0,11-72 132 0 0,19-60-96 0 0,0-3-22 0 0,0 1-30 0 0,0 1 17 0 0,0-1-13 0 0,0-1 20 0 0,0 0 21 0 0,0 0-13 0 0,0 0 3 0 0,0 0-7 0 0,0 0 1 0 0,0 0 1 0 0,0 0 11 0 0,0 0-4 0 0,0 0 6 0 0,1 0-16 0 0,0 0-29 0 0,-1 0 16 0 0,0 0-12 0 0,233-1 1227 0 0,-62-16-764 0 0,-170 17-429 0 0,-1 0 3 0 0,0 0-6 0 0,0 0-2 0 0,0 0-2 0 0,0 0 14 0 0,0 0-2 0 0,0 0-1 0 0,0 0-3 0 0,0 0-7 0 0,0 0 6 0 0,0 0 1 0 0,0 0 10 0 0,0 0-16 0 0,0 0-2 0 0,0 0-2 0 0,0 0 3 0 0,0 0 4 0 0,0 0 2 0 0,0 0-7 0 0,0 0 7 0 0,0 0-4 0 0,0 0-5 0 0,0 0-1 0 0,0 0-7 0 0,0 0 18 0 0,0 0-7 0 0,0 0-4 0 0,0 0-10 0 0,0 0 12 0 0,0 0 3 0 0,0 0-8 0 0,0 0-13 0 0,0 0 1 0 0,0 0 8 0 0,-25 3-3355 0 0,23-2 2867 0 0,-13 6-2427 0 0,5-1-3792 0 0,5-5-5158 0 0</inkml:trace>
  <inkml:trace contextRef="#ctx0" brushRef="#br0" timeOffset="103141.683">1412 879 0 0 0,'0'0'903'0'0,"0"0"841"0"0,0 0 266 0 0,0 0 17 0 0,0 0 12 0 0,0 0-4 0 0,1-6-70 0 0,0-3-1219 0 0,2-4 9 0 0,-3-2 4157 0 0,0 14-3637 0 0,0 1-107 0 0,0 0-111 0 0,0 0-145 0 0,0 0-149 0 0,0 0-131 0 0,0 0-98 0 0,0 0-83 0 0,0 0-47 0 0,0 0-53 0 0,0 23 1160 0 0,0 133-784 0 0,0 67 65 0 0,-13-304-4886 0 0,13 68 2602 0 0,0-3-1476 0 0,1 4-2156 0 0,0 1-5310 0 0</inkml:trace>
  <inkml:trace contextRef="#ctx0" brushRef="#br0" timeOffset="103869.999">1353 839 5329 0 0,'0'0'2346'0'0,"0"0"-159"0"0,0 0-46 0 0,0 0 10 0 0,0 0-126 0 0,0 0-347 0 0,0 0-426 0 0,0 0-355 0 0,0 0-197 0 0,0 0-75 0 0,0 0-19 0 0,0 0-24 0 0,0 0-33 0 0,0 0-59 0 0,0 0-68 0 0,0 0-34 0 0,0 0-56 0 0,0 0-23 0 0,11 7 2072 0 0,272-21-746 0 0,-280 14-1633 0 0,0 0 0 0 0,1 0 0 0 0,-1 0 0 0 0,0 0 0 0 0,0 1 0 0 0,0 0 0 0 0,0-1 0 0 0,0 1 0 0 0,1 0 0 0 0,-1 0 0 0 0,-1 1 0 0 0,1-1 0 0 0,0 1 0 0 0,0-1 0 0 0,0 1 0 0 0,-1 0 1 0 0,1 0-1 0 0,-1 0 0 0 0,0 0 0 0 0,1 1 0 0 0,-1-1 0 0 0,0 1 0 0 0,0-1 0 0 0,-1 1 0 0 0,1 0 0 0 0,0-1 0 0 0,-1 1 0 0 0,0 0 0 0 0,0 0 0 0 0,0 0 0 0 0,0 0 0 0 0,0 0 0 0 0,0 1 0 0 0,-1 1-2 0 0,-2 2 22 0 0,-1 0 0 0 0,0-1-1 0 0,-1 0 1 0 0,1 0 0 0 0,-1 0 0 0 0,0 0-1 0 0,-1-1 1 0 0,0 1 0 0 0,0-1 0 0 0,0 0-1 0 0,0-1 1 0 0,-1 1 0 0 0,1-1 0 0 0,-1 0-1 0 0,0 0 1 0 0,-1-1 0 0 0,1 0 0 0 0,-3 1-22 0 0,-7 6 24 0 0,-83 42 122 0 0,99-52-150 0 0,0 0 1 0 0,0 1 0 0 0,0-1-1 0 0,1 0 1 0 0,-1 0 0 0 0,0 0-1 0 0,0 0 1 0 0,0 1 0 0 0,1-1-1 0 0,-1 0 1 0 0,0 0 0 0 0,0 1 0 0 0,0-1-1 0 0,0 0 1 0 0,0 0 0 0 0,0 1-1 0 0,0-1 1 0 0,1 0 0 0 0,-1 0-1 0 0,0 1 1 0 0,0-1 0 0 0,0 0-1 0 0,0 0 1 0 0,0 1 0 0 0,0-1-1 0 0,0 0 1 0 0,0 1 0 0 0,0-1-1 0 0,0 0 1 0 0,-1 0 0 0 0,1 1-1 0 0,0-1 1 0 0,0 0 0 0 0,0 0 0 0 0,0 1-1 0 0,0-1 1 0 0,0 0 0 0 0,-1 0-1 0 0,1 1 1 0 0,0-1 0 0 0,0 0-1 0 0,0 0 1 0 0,0 0 0 0 0,-1 0-1 0 0,1 1 1 0 0,0-1 0 0 0,0 0-1 0 0,-1 0 1 0 0,1 0 3 0 0,14 4-8 0 0,130 50 85 0 0,-105-37-84 0 0,48 33 1 0 0,-86-47 12 0 0,0-1 1 0 0,0 0-1 0 0,0 0 1 0 0,0 1-1 0 0,0-1 1 0 0,-1 1-1 0 0,1-1 0 0 0,-1 0 1 0 0,0 1-1 0 0,0-1 1 0 0,0 1-1 0 0,0-1 1 0 0,0 1-1 0 0,0-1 0 0 0,-1 1 1 0 0,1-1-1 0 0,-1 1 1 0 0,1-1-1 0 0,-1 0 0 0 0,0 1 1 0 0,0-1-1 0 0,0 0 1 0 0,-1 0-1 0 0,1 0 1 0 0,0 0-1 0 0,-1 0 0 0 0,1 0 1 0 0,-1 0-1 0 0,0 0 1 0 0,0 0-1 0 0,1-1 1 0 0,-1 1-1 0 0,0-1 0 0 0,-1 1 1 0 0,1-1-1 0 0,0 0 1 0 0,0 0-1 0 0,0 0 1 0 0,-1 0-1 0 0,1 0 0 0 0,0 0 1 0 0,-1-1-1 0 0,1 1 1 0 0,-2-1-7 0 0,-24 10 56 0 0,0-1 0 0 0,-1-1 0 0 0,0-1 0 0 0,-1-2 0 0 0,1-1 0 0 0,-1-1 0 0 0,0-2 0 0 0,0-1 0 0 0,-26-3-56 0 0,51 3-21 0 0,0-1 0 0 0,0 1 0 0 0,1-1 0 0 0,-1 1 0 0 0,0-1 0 0 0,0-1 0 0 0,1 1 0 0 0,-1-1 0 0 0,1 1 0 0 0,-1-1 0 0 0,1-1 0 0 0,0 1 0 0 0,0-1 0 0 0,-1 1 0 0 0,2-1 0 0 0,-1 0 0 0 0,0-1 0 0 0,1 1 0 0 0,-1-1 0 0 0,1 1 0 0 0,0-1 0 0 0,-2-3 21 0 0,3-22-2143 0 0,5 12-4914 0 0,3 12-5495 0 0</inkml:trace>
  <inkml:trace contextRef="#ctx0" brushRef="#br0" timeOffset="104988.771">615 180 0 0 0,'0'0'1142'0'0,"0"0"507"0"0,0 0 430 0 0,0 0 189 0 0,0 0-133 0 0,0 0-266 0 0,0 0-358 0 0,0 0-253 0 0,0 0-66 0 0,0 0-21 0 0,0 0-16 0 0,0 0-43 0 0,-15-1-73 0 0,-44-4-60 0 0,44 3-71 0 0,15 2-69 0 0,0 0-108 0 0,0 0-126 0 0,0 0-79 0 0,0 0-71 0 0,0 0-47 0 0,0 0-43 0 0,0 0-48 0 0,0 0-34 0 0,24-3 1856 0 0,-2-4-2020 0 0,0 1-1 0 0,0 1 0 0 0,0 1 0 0 0,1 1 1 0 0,-1 1-1 0 0,1 1 0 0 0,0 0 0 0 0,-1 2 1 0 0,5 2-119 0 0,186 43 180 0 0,-137-30 4 0 0,-76-16-144 0 0,0 0 18 0 0,0 0 12 0 0,0 0 23 0 0,0 0 18 0 0,0 0 13 0 0,0 0 21 0 0,0 0 3 0 0,0 0 8 0 0,0 0 4 0 0,0 0 22 0 0,-10-12 311 0 0,3 2-474 0 0,0 0 1 0 0,-1 0-1 0 0,0 1 1 0 0,0 0-1 0 0,-1 1 0 0 0,-1 0 1 0 0,1 0-1 0 0,-1 1 1 0 0,-6-3-20 0 0,-3-4 34 0 0,-119-69-71 0 0,210 75-5304 0 0,-47 11 2006 0 0,-5 0-3788 0 0,-5-2-5449 0 0</inkml:trace>
  <inkml:trace contextRef="#ctx0" brushRef="#br0" timeOffset="105578.1">1988 647 5185 0 0,'0'0'3452'0'0,"0"0"-743"0"0,0 0-405 0 0,0 0-265 0 0,0 0-304 0 0,0 0-339 0 0,0 0-296 0 0,0 0-246 0 0,0 0-153 0 0,0 0-101 0 0,0 0-55 0 0,0 0-17 0 0,57 4 3890 0 0,114 0-2347 0 0,123-1-857 0 0,-293-3-1197 0 0,-1 0-5 0 0,0 0 1 0 0,0 0-7 0 0,-5-7-3294 0 0,-10 7-6208 0 0,13 0-2570 0 0</inkml:trace>
  <inkml:trace contextRef="#ctx0" brushRef="#br0" timeOffset="105836.684">2052 909 11314 0 0,'0'0'3236'0'0,"0"0"-1189"0"0,0 0-604 0 0,0 0-132 0 0,0 0-47 0 0,0 0-97 0 0,0 0-192 0 0,0 0-143 0 0,0 0-56 0 0,0 0 3 0 0,0 0 21 0 0,0 0-98 0 0,0 0-134 0 0,24 3-107 0 0,75 9-101 0 0,69-20 483 0 0,-85 1-1130 0 0,-54 3-795 0 0,-12 0-5775 0 0,-13 1-5649 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23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330 475 0 0 0,'0'0'1272'0'0,"0"0"169"0"0,0 0-64 0 0,0 0-85 0 0,0 0-23 0 0,0 0 6 0 0,5-21 22 0 0,14-67 21 0 0,-9 10 7980 0 0,-12 105-1628 0 0,-11 93-7364 0 0,-68 225 254 0 0,54-193-262 0 0,29-150-265 0 0,0 1 0 0 0,1-1 0 0 0,-1 0 0 0 0,0 0 0 0 0,1 1 0 0 0,-1-2 0 0 0,1 1 0 0 0,0 0 0 0 0,-1 0 0 0 0,1-1 0 0 0,0 1 0 0 0,0-1 0 0 0,0 0 0 0 0,0 0 0 0 0,0 0 0 0 0,1-1 0 0 0,-1 1 0 0 0,0-1 0 0 0,0 1 0 0 0,0-1 0 0 0,1 0 0 0 0,-1 0 0 0 0,2-1-33 0 0,251-9 1324 0 0,-221 9-1112 0 0,-35 1-196 0 0,0 0 7 0 0,0 0 1 0 0,0 0-8 0 0,0 0-23 0 0,0 0 27 0 0,0 0-1 0 0,-12-1 23 0 0,6-2-5176 0 0,6 1 3599 0 0,0 1-5200 0 0,0 1-5461 0 0</inkml:trace>
  <inkml:trace contextRef="#ctx0" brushRef="#br0" timeOffset="504.034">764 887 9378 0 0,'0'0'2203'0'0,"0"0"-737"0"0,0 0-185 0 0,0 0 194 0 0,0 0 136 0 0,0 0-57 0 0,0 0-303 0 0,0 0-321 0 0,0 0-197 0 0,0 0-69 0 0,0 0 16 0 0,0 0 26 0 0,0 0-23 0 0,13 7 2432 0 0,-88 48-1008 0 0,72-50-2094 0 0,1-1 0 0 0,-1 1-1 0 0,1 0 1 0 0,0 0 0 0 0,0 0 0 0 0,1 0 0 0 0,0 0 0 0 0,-1 0-1 0 0,2 0 1 0 0,-1 0 0 0 0,0 1 0 0 0,1-1 0 0 0,0 0-1 0 0,1 0 1 0 0,-1 1 0 0 0,1-1 0 0 0,0 0 0 0 0,1 4-13 0 0,0-5 35 0 0,1 0 0 0 0,0-1 0 0 0,0 0 0 0 0,0 0-1 0 0,0 0 1 0 0,0 0 0 0 0,1 0 0 0 0,-1 0 0 0 0,1-1 0 0 0,0 0 0 0 0,0 0 0 0 0,0 0 0 0 0,0 0 0 0 0,0 0 0 0 0,0-1 0 0 0,0 0 0 0 0,0 0 0 0 0,1 0 0 0 0,-1 0 0 0 0,0-1 0 0 0,1 0 0 0 0,-1 0 0 0 0,0 0-1 0 0,1 0 1 0 0,-1-1 0 0 0,1 1 0 0 0,-1-1 0 0 0,4-1-35 0 0,13 1 134 0 0,16-6 21 0 0,-33-12-3143 0 0,-4 12-4198 0 0,2 3-5189 0 0</inkml:trace>
  <inkml:trace contextRef="#ctx0" brushRef="#br0" timeOffset="22612.957">37 188 0 0 0,'0'0'671'0'0,"0"0"769"0"0,0 0 235 0 0,0 0 70 0 0,0 0-18 0 0,-4-3-56 0 0,-5-4-1088 0 0,-15-16 8373 0 0,28 23-2813 0 0,4-1-3342 0 0,41-6-2683 0 0,297 11 727 0 0,-163-8-478 0 0,-117 19-264 0 0,-13-11 296 0 0,-70-4 778 0 0,-75-55-1009 0 0,13-5-105 0 0,11 23 54 0 0,57 27-65 0 0,11 10-33 0 0,0 0 4 0 0,0 0 1 0 0,0 0-2 0 0,0 0-6 0 0,0 0-6 0 0,0 0-5 0 0,0 0-10 0 0,0 0-3 0 0,0 0 2 0 0,0 0 18 0 0,0 0 19 0 0,0 0-39 0 0,0 0-13 0 0,0 0 22 0 0,0 0-20 0 0,0 0-17 0 0,0 0-24 0 0,0 0-18 0 0,0 0-42 0 0,19-3-4305 0 0,-9 7 762 0 0,-1 2-4522 0 0,-3-2-4717 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5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0 0 0,'0'0'1251'0'0,"0"0"213"0"0,0 0-42 0 0,0 0-118 0 0,0-5-157 0 0,0 1 520 0 0,0-9-3113 0 0,2 11 7309 0 0,2 1 6993 0 0,72 0-8996 0 0,99-5-2903 0 0,26-5-415 0 0,-152 10-134 0 0,-57 0-5065 0 0,-15 2-8161 0 0,19 3 1294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52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0 0 0,'0'0'2240'0'0,"0"0"-70"0"0,0 0-224 0 0,0 0-323 0 0,0 0-228 0 0,0 0-91 0 0,0 0-35 0 0,0 0-47 0 0,0 0-60 0 0,0 0-94 0 0,0 0-108 0 0,0 0-83 0 0,-3 3-82 0 0,-9 9-41 0 0,9-9-19 0 0,3-3-24 0 0,5 2 6434 0 0,20 7-5928 0 0,104 2 346 0 0,113-22-388 0 0,-119 1-859 0 0,-124 2-3608 0 0,-3 8-4759 0 0,4 0-4107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4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6 529 0 0 0,'0'0'203'0'0,"0"-5"792"0"0,1-1-421 0 0,0-4 22 0 0,-1-2 3083 0 0,-7-3 10001 0 0,7 15-13125 0 0,0 0-59 0 0,0 0-99 0 0,0 0-79 0 0,0 0-49 0 0,0 0-20 0 0,0 0-7 0 0,0 0 4 0 0,0 0 31 0 0,0 0 23 0 0,0 0 28 0 0,0 0 5 0 0,0 0 22 0 0,25 3 2324 0 0,39 2-1854 0 0,0-3 0 0 0,1-2 0 0 0,-1-3 0 0 0,3-3-825 0 0,-15 2 306 0 0,74 3 56 0 0,-134 8-1008 0 0,5-10-244 0 0,-2 3-5283 0 0,4 0 2012 0 0,-1 0-8267 0 0</inkml:trace>
  <inkml:trace contextRef="#ctx0" brushRef="#br0" timeOffset="1502.014">890 146 0 0 0,'0'0'2286'0'0,"0"0"406"0"0,0 0 86 0 0,0 0-137 0 0,0 0-303 0 0,0 0-393 0 0,0 0-392 0 0,0 0-338 0 0,0 0-224 0 0,0 0-142 0 0,0 0-126 0 0,2-4-139 0 0,-2 4-478 0 0,0 0 0 0 0,0 0 0 0 0,1 1 0 0 0,-1-1-1 0 0,0 0 1 0 0,0 0 0 0 0,1 0 0 0 0,-1 0 0 0 0,0 0 0 0 0,1 0 0 0 0,-1 0 0 0 0,0 0-1 0 0,1 0 1 0 0,-1 0 0 0 0,0 0 0 0 0,0 0 0 0 0,1 0 0 0 0,-1 0-106 0 0,-23 127 4356 0 0,20-96-3989 0 0,-64 240 499 0 0,64-262-862 0 0,-7 25 7 0 0,2 0 0 0 0,1 1 0 0 0,2 0 0 0 0,1 0 0 0 0,2 11-11 0 0,2-45-7 0 0,0-1 3 0 0,0 0 19 0 0,0 0 17 0 0,0 0 10 0 0,0 0-7 0 0,0 0 0 0 0,0 0 6 0 0,0 0-10 0 0,0 0 2 0 0,0 0-14 0 0,0 0-13 0 0,0 0-6 0 0,0 0 18 0 0,0 0-1 0 0,0 0-1 0 0,0 0-1 0 0,0 0-5 0 0,0 0 4 0 0,0 0-5 0 0,0 0-1 0 0,0 0 1 0 0,0 0 5 0 0,0 0-8 0 0,1 40 1124 0 0,0-39-1112 0 0,-1 0 0 0 0,0 0 0 0 0,1 0 1 0 0,-1 0-1 0 0,1 0 0 0 0,-1 0 0 0 0,1 0 0 0 0,-1 0 0 0 0,1 0 1 0 0,-1 0-1 0 0,1-1 0 0 0,0 1 0 0 0,0 0 0 0 0,-1-1 0 0 0,1 1 1 0 0,0 0-1 0 0,0-1 0 0 0,0 1 0 0 0,0-1 0 0 0,0 1 0 0 0,-1-1 0 0 0,1 1 1 0 0,0-1-1 0 0,0 0 0 0 0,0 0 0 0 0,0 1 0 0 0,0-1 0 0 0,0 0 1 0 0,1 0-1 0 0,-1 0 0 0 0,0 0 0 0 0,0 0 0 0 0,0 0 0 0 0,0 0 0 0 0,0-1 1 0 0,0 1-1 0 0,0 0 0 0 0,0 0 0 0 0,0-1 0 0 0,0 1 0 0 0,-1-1 1 0 0,1 1-1 0 0,0-1 0 0 0,0 1-18 0 0,149-15 619 0 0,13 15-518 0 0,-98-7 95 0 0,-50 7-195 0 0,-19 0-255 0 0,-8-3-1775 0 0,4 0-976 0 0,-2 2-3987 0 0,6 1-5248 0 0</inkml:trace>
  <inkml:trace contextRef="#ctx0" brushRef="#br0" timeOffset="2141.153">1462 643 2385 0 0,'0'0'3467'0'0,"0"0"-638"0"0,0 0-325 0 0,0 0-115 0 0,0 0-237 0 0,0 0-425 0 0,0 0-457 0 0,0 0-369 0 0,0 0-186 0 0,0 0-71 0 0,0 0-34 0 0,0 0-33 0 0,0 0-57 0 0,8 0 888 0 0,-25 59 206 0 0,-12 58-874 0 0,22-73-616 0 0,6-43-116 0 0,7-1 156 0 0,17-10 36 0 0,-11 5-185 0 0,-1-1-1 0 0,1 2 1 0 0,-1-1 0 0 0,1 2 0 0 0,0-1 0 0 0,1 2 0 0 0,-1-1-1 0 0,0 2 1 0 0,1 0 0 0 0,-1 0 0 0 0,1 1 0 0 0,2 1-15 0 0,-12 1-4 0 0,0 0 0 0 0,0 0 0 0 0,0 0 1 0 0,0 0-1 0 0,0 1 0 0 0,0-1 0 0 0,-1 1 1 0 0,1 0-1 0 0,-1 0 0 0 0,0 0 0 0 0,0 0 0 0 0,0 0 1 0 0,0 0-1 0 0,0 1 0 0 0,-1-1 0 0 0,1 1 0 0 0,-1-1 1 0 0,0 1-1 0 0,0-1 0 0 0,-1 1 0 0 0,1 0 1 0 0,-1-1-1 0 0,1 1 0 0 0,-1 0 0 0 0,0-1 0 0 0,-1 1 1 0 0,1 0-1 0 0,-1-1 0 0 0,1 1 0 0 0,-1 0 0 0 0,-1 1 4 0 0,1-1 12 0 0,-1-1-1 0 0,0 1 0 0 0,1-1 0 0 0,-1 0 1 0 0,-1 1-1 0 0,1-1 0 0 0,0 0 0 0 0,-1 0 0 0 0,1-1 1 0 0,-1 1-1 0 0,0 0 0 0 0,0-1 0 0 0,0 0 1 0 0,0 0-1 0 0,0 0 0 0 0,-1 0 0 0 0,1 0 0 0 0,-1 0 1 0 0,1-1-1 0 0,-1 0 0 0 0,0 0 0 0 0,1 0 1 0 0,-1 0-1 0 0,0 0 0 0 0,0-1 0 0 0,0 0 0 0 0,1 0 1 0 0,-1 0-1 0 0,0 0 0 0 0,0 0 0 0 0,0-1 0 0 0,0 0 1 0 0,1 0-1 0 0,-1 0 0 0 0,0 0 0 0 0,1 0 1 0 0,-1-1-1 0 0,1 1 0 0 0,-1-1 0 0 0,1 0 0 0 0,0 0 1 0 0,0-1-1 0 0,0 1 0 0 0,0-1 0 0 0,0 1 1 0 0,-1-3-12 0 0,-77-74-1569 0 0,71 58-3438 0 0,4-2-4498 0 0,6 18-1939 0 0</inkml:trace>
  <inkml:trace contextRef="#ctx0" brushRef="#br0" timeOffset="3717.421">492 105 0 0 0,'0'0'1826'0'0,"0"0"593"0"0,0 0 140 0 0,0 0-232 0 0,0 0-226 0 0,0 0-278 0 0,0 0-259 0 0,0 0-201 0 0,0 0-172 0 0,0 0-140 0 0,0 0-120 0 0,-9-4 1819 0 0,196 4 3284 0 0,248 0-4661 0 0,-173 11-1008 0 0,-175 0-312 0 0,-75-4 6 0 0,-12-6-34 0 0,0-1-21 0 0,0 0 8 0 0,0 0-1 0 0,0 0-14 0 0,0 0 29 0 0,0 0 11 0 0,0 0-1 0 0,0 0 5 0 0,0 0-9 0 0,0 0 11 0 0,0 0 5 0 0,0 0 17 0 0,0 0-25 0 0,-13-2 44 0 0,-1-1 0 0 0,1 0 0 0 0,0-1 0 0 0,1-1 0 0 0,-1 0 0 0 0,1 0 0 0 0,0-2 0 0 0,0 1 0 0 0,-11-9-84 0 0,3 4 59 0 0,-53-43 83 0 0,67 44-588 0 0,6 10-4643 0 0,0 0-4996 0 0,0 1-2521 0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30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58 494 0 0 0,'0'0'407'0'0,"0"0"1097"0"0,0 0 318 0 0,0 0-52 0 0,0 0-122 0 0,0 0-185 0 0,0 0-151 0 0,0 0-52 0 0,-1-3 10997 0 0,1 2-13117 0 0,22-18 1519 0 0,99-57 229 0 0,-104 69-774 0 0,-14 6-97 0 0,-1-1 0 0 0,1 1 0 0 0,0-1 0 0 0,0 1 0 0 0,-1 0 0 0 0,1 0 0 0 0,0 0 0 0 0,0 0 0 0 0,0 1 0 0 0,0-1 0 0 0,0 1-1 0 0,0 0 1 0 0,0 0 0 0 0,0 0 0 0 0,0 0 0 0 0,0 0 0 0 0,0 1 0 0 0,0-1 0 0 0,0 1 0 0 0,0 0 0 0 0,0 0 0 0 0,0 0 0 0 0,0 0-1 0 0,-1 0 1 0 0,1 1 0 0 0,0-1 0 0 0,-1 1 0 0 0,1 0 0 0 0,-1 0 0 0 0,1 1-17 0 0,11 17 98 0 0,-2 1 0 0 0,0 0 0 0 0,-1 1 0 0 0,-1 0-1 0 0,-1 1 1 0 0,-2 0 0 0 0,0 1 0 0 0,-1-1 0 0 0,-1 1 0 0 0,-1 0 0 0 0,-2 1 0 0 0,0-1-1 0 0,-2 0 1 0 0,0 1 0 0 0,-2 6-98 0 0,1-18 38 0 0,-1-1-1 0 0,0 1 0 0 0,-1-1 0 0 0,0 0 1 0 0,-1 0-1 0 0,-1 0 0 0 0,0 0 1 0 0,0 0-1 0 0,-7 10-37 0 0,8-15 24 0 0,-1-77 1073 0 0,12 45-1097 0 0,0 1 0 0 0,2 1 1 0 0,0 0-1 0 0,2 0 1 0 0,1 1-1 0 0,0 0 0 0 0,2 1 1 0 0,0 0-1 0 0,14-13 0 0 0,-23 26 14 0 0,1-2-21 0 0,1 1 0 0 0,0 0 0 0 0,1 0 0 0 0,-1 0 0 0 0,2 1 0 0 0,-1 0 1 0 0,1 1-1 0 0,0 0 0 0 0,1 0 0 0 0,0 1 0 0 0,4-2 7 0 0,-10 7 0 0 0,0-2-6 0 0,-1 1 0 0 0,1 1 0 0 0,0-1 0 0 0,1 1 0 0 0,-1-1 1 0 0,0 1-1 0 0,0 0 0 0 0,1 1 0 0 0,-1-1 0 0 0,0 1 0 0 0,1-1 0 0 0,-1 1 0 0 0,0 1 0 0 0,1-1 0 0 0,-1 1 0 0 0,1 0 6 0 0,15 39-13 0 0,-10-6 42 0 0,-2 0-1 0 0,-2 1 1 0 0,-1 0 0 0 0,-2 1-1 0 0,-1-1 1 0 0,-3 21-29 0 0,-4-35-19 0 0,2-7 118 0 0,13-28-26 0 0,122-145 27 0 0,-52 72-122 0 0,49-20 46 0 0,-126 107-28 0 0,0 1 0 0 0,0-1 0 0 0,0 1 0 0 0,1 0 0 0 0,-1-1 1 0 0,0 1-1 0 0,0 1 0 0 0,0-1 0 0 0,-1 0 0 0 0,1 1 0 0 0,0-1 1 0 0,0 1-1 0 0,-1 0 0 0 0,1 0 0 0 0,-1 0 0 0 0,0 0 0 0 0,1 0 1 0 0,-1 1-1 0 0,0-1 0 0 0,0 1 0 0 0,-1-1 0 0 0,1 1 0 0 0,0 0 1 0 0,0 2 3 0 0,17 85 352 0 0,-34 100 603 0 0,6-124-438 0 0,9-65-478 0 0,0-1-13 0 0,0 0 1 0 0,0 0 6 0 0,0 0-7 0 0,0 0 16 0 0,0 0 4 0 0,0 0-9 0 0,0 0 7 0 0,0 0-1 0 0,0 0-1 0 0,0 0-11 0 0,0 0 4 0 0,0 0-10 0 0,0 0-4 0 0,0 0 14 0 0,0 0-3 0 0,0 0-5 0 0,0 0 6 0 0,0 0 10 0 0,0 0-6 0 0,0 0 6 0 0,0 0-10 0 0,0 0-9 0 0,5-11-278 0 0,-21 7-10541 0 0,13 4 4059 0 0,1 0-5028 0 0</inkml:trace>
  <inkml:trace contextRef="#ctx0" brushRef="#br0" timeOffset="6024.936">326 1 0 0 0,'0'0'1024'0'0,"0"0"525"0"0,0 0 222 0 0,0 0 213 0 0,0 0 100 0 0,0 0-23 0 0,0 0-123 0 0,0 0-247 0 0,0 0-224 0 0,0 0-176 0 0,0 0-179 0 0,0 0-152 0 0,0 0-148 0 0,-4 2-144 0 0,-20 18-218 0 0,1 2-1 0 0,1 0 1 0 0,0 1-1 0 0,2 1 1 0 0,1 1 0 0 0,1 0-1 0 0,1 2 1 0 0,1 0-1 0 0,2 1 1 0 0,0 0-1 0 0,2 1 1 0 0,2 1-1 0 0,-7 24-449 0 0,1-6 229 0 0,1 0-1 0 0,3 1 0 0 0,1 0 1 0 0,3 1-1 0 0,2 0 0 0 0,2 0 1 0 0,3 0-1 0 0,1 0 0 0 0,4 17-228 0 0,-2-48 83 0 0,1-1-1 0 0,0 0 0 0 0,2-1 0 0 0,0 1 0 0 0,0-1 1 0 0,2 0-1 0 0,0 0 0 0 0,1-1 0 0 0,1 0 1 0 0,0 0-1 0 0,1-1 0 0 0,1 0 0 0 0,0-1 0 0 0,1 0 1 0 0,1-1-1 0 0,0 0 0 0 0,0-1 0 0 0,1-1 1 0 0,1 0-1 0 0,0 0 0 0 0,1-2 0 0 0,0 0 0 0 0,15 6-82 0 0,100 22 639 0 0,-155-46-1726 0 0,-4-1-5157 0 0,20 10-2201 0 0,2 0-4708 0 0</inkml:trace>
  <inkml:trace contextRef="#ctx0" brushRef="#br0" timeOffset="1560.197">1414 262 0 0 0,'0'0'844'0'0,"0"0"958"0"0,0 0 290 0 0,0 0-2 0 0,0 0-120 0 0,0 0-199 0 0,0 0-211 0 0,0 0-231 0 0,0 0-196 0 0,0 0-134 0 0,0 0-116 0 0,0 0-80 0 0,-2-1-87 0 0,2 1-643 0 0,1 0 0 0 0,-1 0 0 0 0,0 0 0 0 0,0 0 0 0 0,1 0 0 0 0,-1 0 0 0 0,0 0 1 0 0,1 0-1 0 0,-1 0 0 0 0,0 0 0 0 0,1-1 0 0 0,-1 1 0 0 0,0 0 0 0 0,1 0 0 0 0,-1 0 0 0 0,0 0 0 0 0,0-1 0 0 0,1 1 0 0 0,-1 0 0 0 0,0 0 1 0 0,0 0-1 0 0,1-1 0 0 0,-1 1 0 0 0,0 0 0 0 0,0-1 0 0 0,0 1 0 0 0,0 0 0 0 0,1 0 0 0 0,-1-1 0 0 0,0 1 0 0 0,0 0 0 0 0,0-1 1 0 0,0 1-1 0 0,0 0 0 0 0,0-1 0 0 0,0 1 0 0 0,0 0 0 0 0,0-1 0 0 0,0 1 0 0 0,0 0 0 0 0,0 0 0 0 0,0-1 0 0 0,0 1 0 0 0,0 0 1 0 0,0-1-1 0 0,0 1 0 0 0,0 0 0 0 0,0-1 0 0 0,-1 1 0 0 0,1 0 0 0 0,0-1 0 0 0,0 1 0 0 0,0 0-73 0 0,18-6 306 0 0,104-19 1431 0 0,-121 25-1716 0 0,-1 0 4 0 0,0 9 177 0 0,5 55 221 0 0,-2 1-1 0 0,-4 1 1 0 0,-2-1 0 0 0,-12 63-423 0 0,-3 16 105 0 0,14-4 1125 0 0,5-182-1031 0 0,3 0 0 0 0,1 0 0 0 0,2 1 0 0 0,2 0 0 0 0,11-28-199 0 0,42-110-31 0 0,-52 158 26 0 0,0 0 0 0 0,2 0 0 0 0,0 1 0 0 0,1 1-1 0 0,1 0 1 0 0,8-8 5 0 0,69-31-28 0 0,49 29 106 0 0,31 39 8 0 0,-123-3-59 0 0,83-3-1823 0 0,-147 10-4033 0 0,10-7-1579 0 0,-1-2-4605 0 0</inkml:trace>
  <inkml:trace contextRef="#ctx0" brushRef="#br0" timeOffset="2358.167">1711 472 0 0 0,'0'0'2099'0'0,"0"0"122"0"0,0 0 106 0 0,0 0 81 0 0,0 0-97 0 0,0 0-266 0 0,0 0-409 0 0,0 0-428 0 0,0 0-319 0 0,0 0-211 0 0,0 0-97 0 0,0 0-61 0 0,0 0-55 0 0,21-7 1560 0 0,162-45 1521 0 0,-36 41-2674 0 0,-148 53-221 0 0,-101 101 119 0 0,78-117-692 0 0,17-19-47 0 0,-1 0-1 0 0,2 1 1 0 0,-1 0-1 0 0,1 0 1 0 0,0 0-1 0 0,1 0 1 0 0,0 1-1 0 0,0 0 1 0 0,1 0-1 0 0,0 1 1 0 0,-2 7-31 0 0,5-14 22 0 0,1 0 0 0 0,0 0 0 0 0,-1-1 0 0 0,1 1 0 0 0,1 0 0 0 0,-1 0 0 0 0,0 0 0 0 0,1-1 0 0 0,-1 1 0 0 0,1 0 0 0 0,0 0 0 0 0,0-1 0 0 0,0 1 0 0 0,0-1 0 0 0,0 1 0 0 0,1-1 0 0 0,-1 1 0 0 0,1-1 0 0 0,0 0 0 0 0,-1 1 0 0 0,1-1 0 0 0,0 0 0 0 0,0 0 0 0 0,1-1 0 0 0,-1 1 0 0 0,0 0 0 0 0,1-1 0 0 0,-1 1 0 0 0,1-1 0 0 0,-1 0 0 0 0,1 0 0 0 0,2 1-22 0 0,2 1 60 0 0,1-1-1 0 0,-1 0 1 0 0,0-1-1 0 0,1 1 1 0 0,-1-1-1 0 0,1-1 1 0 0,0 1-1 0 0,-1-1 1 0 0,1-1-1 0 0,0 0 1 0 0,-1 0-1 0 0,1 0 1 0 0,-1-1-1 0 0,0 0 1 0 0,1 0-1 0 0,-1-1 1 0 0,0 0-1 0 0,0 0 1 0 0,1-1-60 0 0,24-15-962 0 0,-14 9-2104 0 0,-15 8-1691 0 0,-2 0-3904 0 0,-1 2-3394 0 0</inkml:trace>
  <inkml:trace contextRef="#ctx0" brushRef="#br0" timeOffset="3104.211">2471 498 4745 0 0,'0'0'2803'0'0,"0"0"-430"0"0,0 0-210 0 0,0 0-101 0 0,0 0-221 0 0,0 0-147 0 0,0 0-216 0 0,0 0-322 0 0,0 0-253 0 0,0 0-171 0 0,0 0-129 0 0,0 0-76 0 0,-14 2-49 0 0,-43 6-70 0 0,52-7-323 0 0,1 0 0 0 0,-1 0 0 0 0,1 1 0 0 0,-1 0-1 0 0,1-1 1 0 0,0 1 0 0 0,-1 1 0 0 0,1-1 0 0 0,0 1 0 0 0,1-1-1 0 0,-1 1 1 0 0,0 0 0 0 0,1 1 0 0 0,0-1 0 0 0,-3 3-85 0 0,-7 7 130 0 0,6-6-108 0 0,0-1-1 0 0,1 1 0 0 0,-1 0 0 0 0,1 0 1 0 0,1 1-1 0 0,-1 0 0 0 0,1 0 1 0 0,1 0-1 0 0,-1 1 0 0 0,1 0 0 0 0,1-1 1 0 0,0 1-1 0 0,0 1 0 0 0,1-1 0 0 0,0 0 1 0 0,0 1-1 0 0,1-1 0 0 0,0 8-21 0 0,3-14 12 0 0,0 0 1 0 0,0 0-1 0 0,0-1 0 0 0,1 1 0 0 0,-1 0 1 0 0,1-1-1 0 0,-1 0 0 0 0,1 1 0 0 0,0-1 0 0 0,0 0 1 0 0,0-1-1 0 0,0 1 0 0 0,0 0 0 0 0,0-1 1 0 0,1 0-1 0 0,-1 0 0 0 0,1 0 0 0 0,-1 0 0 0 0,0 0 1 0 0,1-1-1 0 0,-1 1 0 0 0,1-1 0 0 0,0 0 1 0 0,-1 0-1 0 0,1 0 0 0 0,-1-1 0 0 0,1 1 0 0 0,-1-1 1 0 0,0 0-1 0 0,2 0-12 0 0,95-63 832 0 0,12-54 119 0 0,-104 107-763 0 0,-8 11-75 0 0,1 15 47 0 0,8 29-131 0 0,-2 0-1 0 0,-2 0 0 0 0,-2 1 0 0 0,-2-1 0 0 0,-2 1 1 0 0,-2 0-1 0 0,-2 1-28 0 0,-4 35 8 0 0,8-58-4 0 0,-1 0 0 0 0,-1 0 0 0 0,-1 0 0 0 0,-1 0 1 0 0,-1-1-1 0 0,-2 1 0 0 0,-3 7-4 0 0,6-21 5 0 0,0-1-1 0 0,0 0 1 0 0,-1 0-1 0 0,0 0 1 0 0,-1-1 0 0 0,1 0-1 0 0,-1 0 1 0 0,-1-1-1 0 0,1 0 1 0 0,-1 0 0 0 0,0 0-1 0 0,0-1 1 0 0,-1-1-1 0 0,0 1 1 0 0,0-1-1 0 0,-9 2-4 0 0,16-5 2 0 0,1 0 0 0 0,-1-1 0 0 0,0 1 0 0 0,0 0 0 0 0,0-1 0 0 0,0 0 0 0 0,0 0-1 0 0,0 1 1 0 0,0-1 0 0 0,0 0 0 0 0,0-1 0 0 0,0 1 0 0 0,0 0 0 0 0,0 0-1 0 0,0-1 1 0 0,0 1 0 0 0,0-1 0 0 0,0 0 0 0 0,1 0 0 0 0,-1 0 0 0 0,0 1 0 0 0,0-2-1 0 0,1 1 1 0 0,-1 0 0 0 0,0 0 0 0 0,1 0 0 0 0,-1-1 0 0 0,1 1 0 0 0,0-1-1 0 0,-1 1 1 0 0,1-1 0 0 0,0 0 0 0 0,0 1 0 0 0,0-1 0 0 0,0 0 0 0 0,0 0 0 0 0,1 1-1 0 0,-1-1 1 0 0,1 0 0 0 0,-1-2-2 0 0,1-79-79 0 0,13 55 50 0 0,0 1 0 0 0,2 0 0 0 0,1 1 0 0 0,0 1 0 0 0,2 0 0 0 0,1 2 0 0 0,2 0 0 0 0,21-19 29 0 0,16-22-700 0 0,-55 60 127 0 0,3-4-879 0 0,-2 6-8256 0 0,-4 2-2365 0 0</inkml:trace>
  <inkml:trace contextRef="#ctx0" brushRef="#br0" timeOffset="4342.442">2206 181 0 0 0,'0'0'1060'0'0,"0"0"-53"0"0,0 0-185 0 0,0 0-164 0 0,0 0-5 0 0,0 0 67 0 0,0 0 49 0 0,0 0 17 0 0,0 0-87 0 0,-6-3 504 0 0,5 3 2618 0 0,1-1 4101 0 0,100 16-4170 0 0,105-30-1584 0 0,53 12-1516 0 0,-256 40 1206 0 0,-2 150-1134 0 0,0-187-734 0 0,0 0 0 0 0,0 0-7 0 0,0 0-35 0 0,0 0-8 0 0,0 0-40 0 0,0 0-45 0 0,0 0-94 0 0,0 0-171 0 0,0 0-252 0 0,0 0-437 0 0,0 0-555 0 0,-1-3-3593 0 0,0 3-1518 0 0,1 0-5727 0 0</inkml:trace>
  <inkml:trace contextRef="#ctx0" brushRef="#br0" timeOffset="5179.971">2915 115 0 0 0,'0'0'2290'0'0,"0"0"162"0"0,0 0-74 0 0,0 0 12 0 0,0 0-75 0 0,0 0-212 0 0,0 0-233 0 0,0 0-302 0 0,0 0-313 0 0,0 0-266 0 0,0 0-167 0 0,0 0-81 0 0,-8-7 2745 0 0,89 80-837 0 0,-61-58-2462 0 0,-1 1 0 0 0,0 0 1 0 0,-2 2-1 0 0,0 0 1 0 0,-1 1-1 0 0,-1 0 0 0 0,-1 2 1 0 0,0-1-1 0 0,6 17-187 0 0,-13-22 48 0 0,-1 1-1 0 0,0 0 1 0 0,-2 1-1 0 0,0-1 1 0 0,-1 1-1 0 0,0-1 1 0 0,-2 1-1 0 0,0 0 1 0 0,0 0-1 0 0,-2 0 1 0 0,0 0-1 0 0,-1-1 1 0 0,-1 1-1 0 0,0 0 1 0 0,-1-1-1 0 0,-1 0 1 0 0,-1 0-1 0 0,-7 15-47 0 0,-12 14 5 0 0,-2-2-1 0 0,-2 0 1 0 0,-2-2-1 0 0,-1-1 1 0 0,-2-2-1 0 0,-2-1 1 0 0,-2-2-1 0 0,-8 4-4 0 0,46-38-104 0 0,-1 0-1 0 0,1 0 1 0 0,-1 0-1 0 0,0 0 1 0 0,0 0-1 0 0,0 0 1 0 0,1 0 0 0 0,-1 0-1 0 0,0 0 1 0 0,0-1-1 0 0,0 1 1 0 0,0 0-1 0 0,0-1 1 0 0,-1 1 0 0 0,1-1-1 0 0,0 1 1 0 0,0-1-1 0 0,0 1 1 0 0,0-1-1 0 0,-1 0 1 0 0,1 1-1 0 0,0-1 1 0 0,0 0 0 0 0,-1 0-1 0 0,1 0 1 0 0,0 0-1 0 0,0 0 1 0 0,-1 0-1 0 0,1-1 1 0 0,0 1 0 0 0,0 0-1 0 0,0-1 1 0 0,-1 1-1 0 0,1-1 1 0 0,0 1-1 0 0,0-1 1 0 0,0 1 0 0 0,0-1-1 0 0,0 0 1 0 0,0 1-1 0 0,0-1 1 0 0,0 0 104 0 0,-6-13-4274 0 0,1 6-3181 0 0,2 4-4587 0 0</inkml:trace>
  <inkml:trace contextRef="#ctx0" brushRef="#br0" timeOffset="7042.292">3579 115 0 0 0,'0'0'1614'0'0,"0"0"189"0"0,0 0 88 0 0,0 0 61 0 0,0 0 47 0 0,0 0-45 0 0,0 0-160 0 0,5-4-218 0 0,16-11-249 0 0,-15 12-216 0 0,-6 3-149 0 0,0 0-120 0 0,0 0-75 0 0,0 0-68 0 0,0 0-51 0 0,0 0-21 0 0,0 0-31 0 0,0 0-21 0 0,-7 11 3211 0 0,-99 106-2522 0 0,103-112-1226 0 0,-15 21 50 0 0,2 0 0 0 0,0 1 0 0 0,2 1 1 0 0,1 0-1 0 0,2 1 0 0 0,0 1 0 0 0,2 0 0 0 0,1 0 1 0 0,2 0-1 0 0,1 1 0 0 0,1 0 0 0 0,2 0 1 0 0,0 10-89 0 0,1-18 77 0 0,1 0 0 0 0,1 0 1 0 0,1 0-1 0 0,1 0 1 0 0,1 0-1 0 0,1-1 1 0 0,1 1-1 0 0,1-1 1 0 0,0-1-1 0 0,9 16-77 0 0,-6-16 150 0 0,1 0 0 0 0,1 0-1 0 0,1-2 1 0 0,1 1 0 0 0,0-2-1 0 0,2 0 1 0 0,0-1 0 0 0,1 0-1 0 0,13 10-149 0 0,-8-20 419 0 0,-24-9-1829 0 0,-1-3-1107 0 0,2 1-6819 0 0,1 0-3408 0 0</inkml:trace>
  <inkml:trace contextRef="#ctx0" brushRef="#br0" timeOffset="14740.342">3658 450 0 0 0,'0'0'588'0'0,"0"0"271"0"0,0 0 67 0 0,0 0 6 0 0,0 0-40 0 0,0 0-69 0 0,0 0-84 0 0,0 0-107 0 0,0 0-104 0 0,0 0-76 0 0,24 1 3773 0 0,-18 0-3805 0 0,0 0 1 0 0,1 0-1 0 0,-1 0 0 0 0,0-1 1 0 0,0 0-1 0 0,0 0 0 0 0,1 0 1 0 0,-1-1-1 0 0,0 0 1 0 0,0 0-1 0 0,0-1 0 0 0,0 1 1 0 0,0-1-1 0 0,2-2-420 0 0,0 0 280 0 0,-1 0 0 0 0,0 0-1 0 0,-1-1 1 0 0,1 0 0 0 0,-1 0-1 0 0,0-1 1 0 0,0 1 0 0 0,-1-1 0 0 0,0-1-1 0 0,0 1 1 0 0,0-1 0 0 0,-1 0 0 0 0,1 0-1 0 0,-2 0 1 0 0,1-1 0 0 0,1-6-280 0 0,12-45 1148 0 0,-17 59-1019 0 0,0 0 25 0 0,0 0 2 0 0,0 0-3 0 0,0 0-48 0 0,0 0-23 0 0,0 0-9 0 0,0 0-1 0 0,0 0 0 0 0,0 0-1 0 0,0 0-12 0 0,0 0-23 0 0,0 0 10 0 0,0 0-11 0 0,0 0-11 0 0,0 26 628 0 0,-8 161-109 0 0,12 236-58 0 0,-17-305-306 0 0,13-117-186 0 0,0-1 13 0 0,0 0 2 0 0,0 0 0 0 0,0 0-4 0 0,0 0-16 0 0,0 0 0 0 0,0 0 18 0 0,0 0 13 0 0,0 0-7 0 0,0 0 1 0 0,0 0-2 0 0,0 0 0 0 0,0 0-10 0 0,0 0 16 0 0,0 0-1 0 0,0 0-6 0 0,0 0-5 0 0,0 0-8 0 0,0 0 10 0 0,0 0 8 0 0,0 0 1 0 0,0 0 0 0 0,0 0 2 0 0,0 0 10 0 0,0 0-1 0 0,0 0 10 0 0,0 0 26 0 0,0 0 0 0 0,0 0 14 0 0,0 0 11 0 0,0 0 9 0 0,0 0 11 0 0,0 0 0 0 0,0 0 6 0 0,0 0-14 0 0,0 0-3 0 0,0 0 6 0 0,7-19 481 0 0,44-54-485 0 0,56-27-82 0 0,-102 96-22 0 0,0 1 1 0 0,0-1-1 0 0,1 1 0 0 0,-1 0 0 0 0,1 0 0 0 0,0 1 1 0 0,0-1-1 0 0,0 1 0 0 0,0 1 0 0 0,0-1 1 0 0,0 1-1 0 0,1 0 0 0 0,-1 0 0 0 0,2 1 5 0 0,-8 0-17 0 0,0 0 9 0 0,0 0 25 0 0,0 0-15 0 0,0 0 3 0 0,0 0-1 0 0,0 0-16 0 0,20 15 60 0 0,-14-5-10 0 0,0 1 0 0 0,0-1 0 0 0,-1 1 0 0 0,0 0 0 0 0,-1 0 1 0 0,-1 0-1 0 0,1 0 0 0 0,-2 1 0 0 0,0-1 0 0 0,0 1 0 0 0,-1 0 0 0 0,0 0 0 0 0,-1-1 0 0 0,-1 1 0 0 0,0 7-38 0 0,1-12 28 0 0,0-6-27 0 0,0-1-1 0 0,0 0-24 0 0,0 0 21 0 0,0 0 2 0 0,0 0 22 0 0,0 0 33 0 0,0 0-30 0 0,0 0-19 0 0,0 0-10 0 0,0 0 20 0 0,0 0-9 0 0,0 0-12 0 0,0 0 11 0 0,0 0-12 0 0,0 0 7 0 0,0 0-12 0 0,0 0-4 0 0,0 0-1 0 0,0 0-18 0 0,0 0-48 0 0,0 0-17 0 0,-13 26-5438 0 0,10-21 81 0 0,2-4 146 0 0,1 0-6738 0 0</inkml:trace>
  <inkml:trace contextRef="#ctx0" brushRef="#br0" timeOffset="19610.156">4483 1083 0 0 0,'0'0'461'0'0,"0"0"668"0"0,7-2 327 0 0,20-5 123 0 0,-20 5 23 0 0,-7 2-3 0 0,0 0-46 0 0,0 0-83 0 0,0 0-111 0 0,0 0-148 0 0,0 0-147 0 0,0 0-132 0 0,0 0-85 0 0,-8-15 2955 0 0,0 11-3609 0 0,0 0 0 0 0,0 1 0 0 0,0 0 0 0 0,0 0 0 0 0,-1 0 0 0 0,1 1 0 0 0,-1 0 0 0 0,1 1-1 0 0,-1 0 1 0 0,0 0 0 0 0,0 1 0 0 0,1 0 0 0 0,-7 2-193 0 0,0-2 128 0 0,13 0-118 0 0,-1 0 1 0 0,0 0 0 0 0,1 1-1 0 0,-1 0 1 0 0,1-1 0 0 0,-1 1-1 0 0,1 0 1 0 0,-1 0 0 0 0,1 0-1 0 0,0 1 1 0 0,0-1 0 0 0,-1 0-1 0 0,1 1 1 0 0,0 0 0 0 0,0-1-1 0 0,0 1 1 0 0,1 0 0 0 0,-1 0-1 0 0,0 0 1 0 0,1 0 0 0 0,-1 0-1 0 0,1 1 1 0 0,0-1 0 0 0,-1 0-1 0 0,1 1 1 0 0,0-1 0 0 0,1 0-1 0 0,-1 1 1 0 0,0 0 0 0 0,1-1-1 0 0,-1 1 1 0 0,1 2-11 0 0,-2 84 31 0 0,2-86-18 0 0,1 0 1 0 0,-1 0 0 0 0,1-1 0 0 0,0 1 0 0 0,0 0-1 0 0,0-1 1 0 0,1 1 0 0 0,-1-1 0 0 0,0 1 0 0 0,1-1-1 0 0,0 0 1 0 0,-1 1 0 0 0,1-1 0 0 0,0 0 0 0 0,0 0-1 0 0,0 0 1 0 0,1-1 0 0 0,-1 1 0 0 0,0 0 0 0 0,1-1-1 0 0,-1 1 1 0 0,1-1 0 0 0,-1 0 0 0 0,1 0 0 0 0,0 0 0 0 0,-1 0-1 0 0,1-1 1 0 0,0 1 0 0 0,0-1 0 0 0,0 1 0 0 0,-1-1-1 0 0,3 0-13 0 0,2 0 100 0 0,-1 1-1 0 0,0-1 1 0 0,0-1-1 0 0,0 1 0 0 0,0-1 1 0 0,0 0-1 0 0,0-1 1 0 0,0 1-1 0 0,0-1 1 0 0,0 0-1 0 0,0-1 0 0 0,-1 1 1 0 0,1-1-1 0 0,2-2-99 0 0,7-10 104 0 0,0 1-1 0 0,-1-2 0 0 0,0 0 1 0 0,-2-1-1 0 0,0 0 0 0 0,0-1 1 0 0,-2 0-1 0 0,0 0 0 0 0,-2-1 1 0 0,0-1-1 0 0,-1 0 0 0 0,0 0 0 0 0,-2 0 1 0 0,0 0-1 0 0,-2-1 0 0 0,0 0 1 0 0,-1 0-1 0 0,-2 1 0 0 0,0-16-103 0 0,0 33-1 0 0,-1 0 0 0 0,1 1 0 0 0,0-1 0 0 0,-1 0 0 0 0,0 0 0 0 0,0 1 0 0 0,1-1 0 0 0,-1 1 0 0 0,-1-1 0 0 0,1 1 0 0 0,0-1 0 0 0,-1 1 0 0 0,1-1 0 0 0,-1 1 0 0 0,0 0 0 0 0,0 0 0 0 0,0 0 0 0 0,0 0 0 0 0,0 0 0 0 0,0 1 0 0 0,0-1 0 0 0,-1 0 0 0 0,1 1 0 0 0,-1 0 0 0 0,1-1 0 0 0,-1 1 0 0 0,1 0 0 0 0,-1 0 0 0 0,0 1 0 0 0,1-1-1 0 0,-1 1 1 0 0,0-1 0 0 0,0 1 0 0 0,0 0 0 0 0,-2 0 1 0 0,3-1-6 0 0,1 1 0 0 0,-1 0-1 0 0,0 0 1 0 0,0 0 0 0 0,1 0-1 0 0,-1 0 1 0 0,0 0-1 0 0,0 0 1 0 0,0 0 0 0 0,1 1-1 0 0,-1-1 1 0 0,0 1 0 0 0,0-1-1 0 0,1 1 1 0 0,-1 0-1 0 0,1 0 1 0 0,-1 0 0 0 0,0 0-1 0 0,1 0 1 0 0,0 0 0 0 0,-1 0-1 0 0,1 0 1 0 0,0 0-1 0 0,-1 1 1 0 0,1-1 0 0 0,0 1-1 0 0,0-1 1 0 0,0 1 0 0 0,0-1-1 0 0,0 1 1 0 0,1-1 0 0 0,-1 1-1 0 0,0 0 1 0 0,1-1-1 0 0,-1 1 1 0 0,1 0 0 0 0,0 0-1 0 0,-1 0 1 0 0,1-1 0 0 0,0 1-1 0 0,0 0 1 0 0,0 0-1 0 0,0 0 1 0 0,1-1 0 0 0,-1 1 6 0 0,11 108 150 0 0,-8-94-50 0 0,0-1-1 0 0,1 0 0 0 0,0 0 1 0 0,1 0-1 0 0,1-1 0 0 0,1 1 1 0 0,0-1-1 0 0,0-1 1 0 0,2 1-1 0 0,0-1 0 0 0,0-1 1 0 0,1 0-1 0 0,0 0 0 0 0,1-1 1 0 0,1 0-1 0 0,7 5-99 0 0,24 16 671 0 0,-42-32-634 0 0,-1 0-7 0 0,0 0 3 0 0,0 0 11 0 0,0 0 5 0 0,0 0 19 0 0,0 0-36 0 0,0 0-1 0 0,0 0-18 0 0,0 0 1 0 0,0 0 18 0 0,0 0-3 0 0,4-14-4277 0 0,7-5-6020 0 0,-6 12-1584 0 0</inkml:trace>
  <inkml:trace contextRef="#ctx0" brushRef="#br0" timeOffset="21668.916">4991 789 5001 0 0,'0'0'2250'0'0,"0"0"-216"0"0,0 0-33 0 0,0 0 41 0 0,0 0-81 0 0,0 0-289 0 0,0 0-404 0 0,0 0-317 0 0,0 0-161 0 0,0 0-65 0 0,0 0-10 0 0,0 0-50 0 0,9 11 2615 0 0,49 0-853 0 0,-18-8-1915 0 0,0-2 0 0 0,0-1 0 0 0,0-3 0 0 0,30-5-512 0 0,-21 4 279 0 0,-49 4-259 0 0,0 0 7 0 0,0 0-9 0 0,0 0-10 0 0,0 0-22 0 0,0 0 27 0 0,0 0 0 0 0,0 0-14 0 0,0 0 8 0 0,0 0 6 0 0,0 0-4 0 0,0 0 3 0 0,0 0 8 0 0,0 0-24 0 0,0 0 6 0 0,0 0-5 0 0,0 0 8 0 0,0 0 5 0 0,0 0 6 0 0,0 0 5 0 0,0 0-8 0 0,0 0-17 0 0,0 0 0 0 0,0 0 19 0 0,0 0 8 0 0,0 0-22 0 0,0 0 6 0 0,0 0 6 0 0,0 0-9 0 0,0 0-17 0 0,0 0 15 0 0,0 0 2 0 0,0 0-10 0 0,0 0 19 0 0,0 0 10 0 0,0 0-25 0 0,0 0-2 0 0,0 0 18 0 0,0 0 7 0 0,0 0-14 0 0,0 0-34 0 0,0 0 27 0 0,0 0-7 0 0,0 0 9 0 0,0 0-4 0 0,0 0 16 0 0,0 0 3 0 0,0 0-15 0 0,0 0 6 0 0,0 0-10 0 0,0 0 12 0 0,0 0 15 0 0,0 0-22 0 0,0 0-51 0 0,0 0 44 0 0,0 0 10 0 0,0 0 29 0 0,0 0-30 0 0,0 0 7 0 0,0 0 19 0 0,0 0-44 0 0,0 0-30 0 0,0 0 46 0 0,0 0 15 0 0,0 0 4 0 0,0 0-25 0 0,0 0 8 0 0,0 0-10 0 0,0 0 10 0 0,0 0-15 0 0,0 0-1 0 0,0 0 16 0 0,0 0-11 0 0,0 0 7 0 0,0 0-8 0 0,0 0-10 0 0,0 0-10 0 0,0 0 10 0 0,0 0 3 0 0,0 0-12 0 0,0 0 2 0 0,0 0 5 0 0,0 0-4 0 0,0 0 1 0 0,0 0 4 0 0,0 0 2 0 0,-9-4-5598 0 0,2 4 3181 0 0,-3 0-2753 0 0,4 0-1362 0 0,1 0-3917 0 0</inkml:trace>
  <inkml:trace contextRef="#ctx0" brushRef="#br0" timeOffset="22408.128">5168 568 1760 0 0,'0'0'1847'0'0,"0"0"-221"0"0,0 0-26 0 0,0 0-5 0 0,0 0-92 0 0,0 0-216 0 0,0 0-266 0 0,0 0-199 0 0,0 0-41 0 0,0 0 69 0 0,0 0 100 0 0,0 0 76 0 0,0 0 6 0 0,1 22 6763 0 0,0-14-6855 0 0,2 13-392 0 0,2 12-195 0 0,-1 0 1 0 0,-1 1 0 0 0,-2 0-1 0 0,-2 0 1 0 0,0-1 0 0 0,-3 1-1 0 0,-2 8-353 0 0,-20 119 438 0 0,26-139-246 0 0,0-21-198 0 0,0-1 16 0 0,0 0 26 0 0,0 0 17 0 0,0 0 22 0 0,0 0-19 0 0,0 0 1 0 0,0 0 13 0 0,0 0 0 0 0,0 0-6 0 0,0 0-10 0 0,0 0-21 0 0,0 0-10 0 0,0 0 11 0 0,0 0 0 0 0,0 0-2 0 0,0 0-4 0 0,0 0-15 0 0,0-26-2822 0 0,0 8-962 0 0,0 10-3049 0 0,0 4-5323 0 0</inkml:trace>
  <inkml:trace contextRef="#ctx0" brushRef="#br0" timeOffset="27977.793">5816 277 0 0 0,'-23'-19'0'0'0,"6"-6"0"0"0,2-8 0 0 0,15-4 0 0 0,20-26 0 0 0,-21 68 10365 0 0,1 2-4070 0 0,0 5-2844 0 0,1 9-3409 0 0,0 2-1501 0 0,0-10 3227 0 0,11 271 1162 0 0,12-35-2099 0 0,-7-35 109 0 0,-19-163-387 0 0,2-50-544 0 0,0-1-3 0 0,7 19 941 0 0,-6-19-893 0 0,-1 0-3 0 0,0 0 2 0 0,0 0-5 0 0,0 0-5 0 0,0 0 1 0 0,0 0-8 0 0,0 0 4 0 0,0 0 5 0 0,0 0-2 0 0,0 0 1 0 0,0 0-8 0 0,0 0 3 0 0,0 0 3 0 0,0 0 11 0 0,0 0-5 0 0,0 0-6 0 0,17-37 521 0 0,-1 7-544 0 0,2 1 1 0 0,1 1-1 0 0,1 1 0 0 0,2 0 1 0 0,0 2-1 0 0,18-15-19 0 0,-37 38 2 0 0,-1 0 0 0 0,1 0 1 0 0,0 1-1 0 0,0-1 0 0 0,0 1 0 0 0,0-1 0 0 0,0 1 1 0 0,0 0-1 0 0,0 0 0 0 0,0 0 0 0 0,1 1 0 0 0,-1-1 1 0 0,0 1-1 0 0,0 0 0 0 0,1 0 0 0 0,-1 0 0 0 0,0 0 0 0 0,1 1 1 0 0,0-1-3 0 0,12 1 7 0 0,35 61 224 0 0,-33-35-144 0 0,-3 57 448 0 0,-15 18-94 0 0,0-101-432 0 0,-2-3-429 0 0,3-7-4471 0 0,0 3-1209 0 0,-1 5-5966 0 0</inkml:trace>
  <inkml:trace contextRef="#ctx0" brushRef="#br0" timeOffset="28909.818">6503 984 0 0 0,'0'0'739'0'0,"0"0"1073"0"0,0 0 145 0 0,0 0-149 0 0,0 0-54 0 0,0 0-33 0 0,0 0-63 0 0,0 0-98 0 0,0 0-102 0 0,0 0-102 0 0,-2-4 4905 0 0,-4-10-5187 0 0,2 12-988 0 0,0 0 0 0 0,0 0 0 0 0,0 0 0 0 0,0 0 1 0 0,0 1-1 0 0,0-1 0 0 0,0 1 0 0 0,-1 0 0 0 0,1 1 0 0 0,0-1 0 0 0,-1 1 0 0 0,1 0 0 0 0,-1 0 0 0 0,1 0 0 0 0,0 1 0 0 0,-1-1 0 0 0,1 1 0 0 0,0 0 0 0 0,0 0 0 0 0,-1 1 0 0 0,1-1 0 0 0,0 1 0 0 0,0 0 0 0 0,1 0 0 0 0,-2 0-86 0 0,2 2 11 0 0,-1 0 0 0 0,1 0-1 0 0,0 0 1 0 0,0 0-1 0 0,0 1 1 0 0,1-1-1 0 0,-1 1 1 0 0,1-1-1 0 0,0 1 1 0 0,0 0-1 0 0,1 0 1 0 0,0 0 0 0 0,0 0-1 0 0,0 0 1 0 0,0 0-1 0 0,1 1 1 0 0,0-1-1 0 0,0 0 1 0 0,0 0-1 0 0,0 0 1 0 0,1 0 0 0 0,0 0-1 0 0,1 4-10 0 0,0-6 16 0 0,0-1 1 0 0,0 1-1 0 0,-1-1 1 0 0,2 0-1 0 0,-1 1 0 0 0,0-1 1 0 0,0 0-1 0 0,1 0 0 0 0,-1-1 1 0 0,1 1-1 0 0,0 0 1 0 0,-1-1-1 0 0,1 0 0 0 0,0 1 1 0 0,0-1-1 0 0,0 0 0 0 0,0 0 1 0 0,0-1-1 0 0,0 1 1 0 0,0-1-1 0 0,0 0 0 0 0,0 1 1 0 0,0-1-1 0 0,0 0 0 0 0,0-1 1 0 0,0 1-1 0 0,0-1 1 0 0,0 1-1 0 0,0-1 0 0 0,0 0 1 0 0,0 0-1 0 0,0 0 0 0 0,0 0 1 0 0,-1-1-1 0 0,1 1 1 0 0,2-2-17 0 0,10-7 79 0 0,0 0 1 0 0,-1-1-1 0 0,0 0 1 0 0,0-1 0 0 0,-1-1-1 0 0,-1 0 1 0 0,7-10-80 0 0,13-17 139 0 0,-20 72-79 0 0,-9-25-48 0 0,1 0 1 0 0,0-1 0 0 0,0 1 0 0 0,0-1-1 0 0,1 0 1 0 0,0 0 0 0 0,0-1 0 0 0,1 0-1 0 0,-1 1 1 0 0,1-2 0 0 0,0 1-1 0 0,1-1 1 0 0,5 4-13 0 0,42 3-629 0 0,-37-18-4308 0 0,-13 3-1375 0 0,1 4-5744 0 0</inkml:trace>
  <inkml:trace contextRef="#ctx0" brushRef="#br0" timeOffset="30694.104">5750 177 0 0 0,'-11'-31'0'0'0,"0"8"2954"0"0,11 22-2035 0 0,0 1 73 0 0,0 0 7 0 0,0 0-64 0 0,0 0-138 0 0,0 0-126 0 0,0 0-84 0 0,0 0-26 0 0,0 0 31 0 0,0 0 73 0 0,0 0 73 0 0,0 0 45 0 0,0 0-5 0 0,0 0-43 0 0,0 0-57 0 0,0 0-55 0 0,0 0-33 0 0,0 0-38 0 0,0 0-43 0 0,0 0-50 0 0,0 0-40 0 0,0 0-27 0 0,0 0-20 0 0,0 0-8 0 0,0 0-19 0 0,0 0-17 0 0,0 0-17 0 0,0 0-19 0 0,0 0-10 0 0,0 9 609 0 0,-2 4-635 0 0,0 0 1 0 0,-1-1 0 0 0,0 0 0 0 0,-1 0 0 0 0,-1 0 0 0 0,0 0 0 0 0,0 0 0 0 0,-1-1 0 0 0,0 0-1 0 0,-5 5-256 0 0,1 1 189 0 0,-62 52 374 0 0,51-64-567 0 0,22-32-4566 0 0,2 17 745 0 0,1 3-2498 0 0,1-1-3388 0 0</inkml:trace>
  <inkml:trace contextRef="#ctx0" brushRef="#br0" timeOffset="31857.285">6714 67 0 0 0,'0'0'2200'0'0,"0"0"425"0"0,0 0-43 0 0,0 0-336 0 0,0 0-425 0 0,0 0-342 0 0,0 0-240 0 0,0 0-126 0 0,0 0-77 0 0,0 0-80 0 0,1-2-73 0 0,0-8-90 0 0,-1 7-84 0 0,0 3-65 0 0,0 0-47 0 0,0 0-46 0 0,0 0-28 0 0,0 0-39 0 0,0 0-33 0 0,0 0-45 0 0,0 0-24 0 0,8 8 1725 0 0,14 14-1556 0 0,3-4-380 0 0,-1 1 0 0 0,-1 1 0 0 0,0 0 0 0 0,-2 2 0 0 0,0 1 1 0 0,-1 0-1 0 0,-2 2 0 0 0,0 0 0 0 0,-2 1 0 0 0,-1 0 0 0 0,-1 2 0 0 0,-1 0 1 0 0,-2 0-1 0 0,0 1 0 0 0,-2 0 0 0 0,-1 1 0 0 0,-2 0 0 0 0,3 25-171 0 0,-9-26 41 0 0,0 0 0 0 0,-1 0 1 0 0,-2 0-1 0 0,-1-1 0 0 0,-2 1 0 0 0,0-1 0 0 0,-2 0 0 0 0,-1-1 0 0 0,-1 1 0 0 0,-1-2 0 0 0,-3 2-41 0 0,-132 222 186 0 0,138-240-177 0 0,1-1 1 0 0,-2 0-1 0 0,1 0 1 0 0,-1 0-1 0 0,0-1 0 0 0,-1-1 1 0 0,0 0-1 0 0,0 0 1 0 0,-1-1-1 0 0,0 0 1 0 0,0 0-1 0 0,-6 1-9 0 0,12-6 18 0 0,-5 0-35 0 0,7 4 280 0 0,3-4-248 0 0,0-1 2 0 0,-18 14-37 0 0,-32 13 34 0 0,50-27 3 0 0,0 0-2 0 0,17-28-3256 0 0,-3 15-1434 0 0,-5 6-703 0 0,-1-1-7274 0 0</inkml:trace>
  <inkml:trace contextRef="#ctx0" brushRef="#br0" timeOffset="38127.576">7252 829 0 0 0,'0'0'888'0'0,"0"0"883"0"0,0 0 295 0 0,0 0 9 0 0,0 0-138 0 0,0 0-228 0 0,0 0-216 0 0,0 0-204 0 0,0 0-213 0 0,-3 0-169 0 0,46-1 4881 0 0,67-10-3414 0 0,-98 10-2225 0 0,0-2 0 0 0,0 0 0 0 0,0 0-1 0 0,0-1 1 0 0,0 0 0 0 0,0-1 0 0 0,-1-1 0 0 0,0 0 0 0 0,0 0-1 0 0,-1-1 1 0 0,0 0 0 0 0,0-1 0 0 0,0 0 0 0 0,-1-1 0 0 0,-1 0 0 0 0,1 0-1 0 0,-1-1 1 0 0,5-9-149 0 0,-8-14 898 0 0,-5 32-812 0 0,0 1-16 0 0,0 0-20 0 0,0 0-14 0 0,0 0-22 0 0,0 0-12 0 0,0 0-15 0 0,0 0 9 0 0,0 0-23 0 0,7 12-134 0 0,28 39 285 0 0,-21-22-86 0 0,-1 1 0 0 0,-1 0 0 0 0,-1 1 0 0 0,-2 0 0 0 0,-2 1 0 0 0,0 0 0 0 0,-2 0 0 0 0,-2 0 0 0 0,0 0 0 0 0,-3 1 0 0 0,0-1 0 0 0,-3 5-38 0 0,0-4-4 0 0,-2-1 0 0 0,-1 0-1 0 0,-2-1 1 0 0,-1 0 0 0 0,-1 0-1 0 0,-2 0 1 0 0,-1-2 0 0 0,-1 1-1 0 0,-2-2 1 0 0,-1 0 0 0 0,-1-1 0 0 0,-1-1-1 0 0,-21 22 5 0 0,40-46 2 0 0,-1-1 0 0 0,0 1-1 0 0,0-1 1 0 0,0 1-1 0 0,0-1 1 0 0,0 0 0 0 0,-1 1-1 0 0,1-1 1 0 0,0 0 0 0 0,0 0-1 0 0,-1 0 1 0 0,1 0 0 0 0,-1 0-1 0 0,1 0 1 0 0,-1 0 0 0 0,0 0-1 0 0,1-1 1 0 0,-1 1-1 0 0,0-1 1 0 0,1 1 0 0 0,-1-1-1 0 0,0 0 1 0 0,0 1 0 0 0,1-1-1 0 0,-1 0 1 0 0,0 0 0 0 0,0 0-1 0 0,1 0 1 0 0,-1-1 0 0 0,0 1-1 0 0,0 0 1 0 0,1-1-1 0 0,-1 0 1 0 0,0 1 0 0 0,1-1-1 0 0,-1 0 1 0 0,1 1 0 0 0,-1-1-1 0 0,1 0 1 0 0,-1 0 0 0 0,1-1-1 0 0,-1 1 1 0 0,0-1-2 0 0,-3-21 3 0 0,0-1 1 0 0,1 0 0 0 0,2 0-1 0 0,1 0 1 0 0,0-1-1 0 0,2 1 1 0 0,1-2-4 0 0,-1-4 12 0 0,26-124 115 0 0,-22 134-84 0 0,-5 18-41 0 0,0 0 0 0 0,0 0 0 0 0,0 0-1 0 0,0 0 1 0 0,1 0 0 0 0,-1 0 0 0 0,1 0-1 0 0,0 1 1 0 0,-1-1 0 0 0,1 0 0 0 0,0 0 0 0 0,0 1-1 0 0,0-1 1 0 0,0 0 0 0 0,0 1 0 0 0,0-1-1 0 0,1 1 1 0 0,-1 0 0 0 0,1-1 0 0 0,-1 1-1 0 0,1 0 1 0 0,-1 0 0 0 0,1 0 0 0 0,-1 0 0 0 0,1 0-1 0 0,0 0 1 0 0,0 0 0 0 0,-1 1 0 0 0,2-1-2 0 0,206 1 4 0 0,-109 8-83 0 0,-104-24-1612 0 0,-6 3-932 0 0,1 4-2779 0 0,6 6 2811 0 0,-4-4-9523 0 0</inkml:trace>
  <inkml:trace contextRef="#ctx0" brushRef="#br0" timeOffset="38847.628">7292 402 0 0 0,'0'0'850'0'0,"0"0"690"0"0,0 0 242 0 0,0 0 122 0 0,0 0 167 0 0,0 0 36 0 0,0 0-184 0 0,0 0-280 0 0,0 0-266 0 0,0 0-184 0 0,0 0-93 0 0,0 0-59 0 0,0 0-64 0 0,7 0 4957 0 0,11-4-5068 0 0,199-158 1216 0 0,-150 111-1923 0 0,-40 103 1045 0 0,72 176-104 0 0,-73-199-1108 0 0,-24-43-4255 0 0,0 10-6197 0 0,1 0-2909 0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32:50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17932 1071 6249 0 0,'0'0'1958'0'0,"0"0"-1116"0"0,0 0-597 0 0,0 0-93 0 0,0 0 211 0 0,0 0 412 0 0,0 0 354 0 0,0 0 189 0 0,0 0 29 0 0,0 0-91 0 0,37-1-146 0 0,120-3-157 0 0,-30-18 611 0 0,-71 3-1119 0 0,-1-2-1 0 0,-1-3 1 0 0,-1-2-1 0 0,-1-3 0 0 0,-2-2 1 0 0,-1-2-1 0 0,-1-2 0 0 0,-2-2 1 0 0,-2-2-1 0 0,-1-2 1 0 0,-2-1-1 0 0,-2-3 0 0 0,-3-1 1 0 0,2-5-445 0 0,150-232 1217 0 0,-162 245-1056 0 0,-2 0 49 0 0,2 1-1 0 0,1 1 1 0 0,2 1-1 0 0,10-7-209 0 0,-38 41 3 0 0,0-1 0 0 0,0 1 0 0 0,-1 0 0 0 0,1 0 0 0 0,0 0 0 0 0,0 0 0 0 0,0 0 0 0 0,0 1 0 0 0,0-1 0 0 0,1 0 0 0 0,-1 0 0 0 0,0 1 0 0 0,0-1 0 0 0,0 1 0 0 0,1-1 0 0 0,-1 1 0 0 0,0-1 0 0 0,1 1 0 0 0,-1 0 0 0 0,0-1 0 0 0,1 1 0 0 0,-1 0 0 0 0,1 0 0 0 0,-1 0 0 0 0,0 0 0 0 0,1 0 0 0 0,-1 1 0 0 0,0-1 0 0 0,1 0-1 0 0,-1 1 1 0 0,0-1 0 0 0,1 1 0 0 0,-1-1 0 0 0,0 1 0 0 0,0-1 0 0 0,0 1 0 0 0,0 0 0 0 0,1 0 0 0 0,-1 0 0 0 0,0 0 0 0 0,0 0 0 0 0,0-1 0 0 0,0 2 0 0 0,-1-1 0 0 0,1 0 0 0 0,0 0 0 0 0,0 0 0 0 0,-1 0 0 0 0,1 0 0 0 0,-1 1 0 0 0,1-1 0 0 0,0 1-3 0 0,9 31 26 0 0,0 0-1 0 0,-2 1 1 0 0,-2 0-1 0 0,-1 0 1 0 0,-2 1-1 0 0,-1-1 1 0 0,-1 1-1 0 0,-2 0 1 0 0,-3 7-26 0 0,4-16 3 0 0,-3 12 12 0 0,0 1-1 0 0,-3-1 1 0 0,-1 0-1 0 0,-2-1 0 0 0,-1 0 1 0 0,-2 0-1 0 0,-2-1 1 0 0,-1-1-1 0 0,-1-1 1 0 0,-3 0-1 0 0,0-1 0 0 0,-4 3-14 0 0,8-15 6 0 0,0-1 0 0 0,-1 0 0 0 0,-1-1-1 0 0,-1-1 1 0 0,-1-1 0 0 0,0 0-1 0 0,-1-1 1 0 0,-1-1 0 0 0,0-2 0 0 0,-1 0-1 0 0,-1-1 1 0 0,0-1 0 0 0,0-1 0 0 0,-1-1-1 0 0,0-1 1 0 0,-1-1 0 0 0,0-1-1 0 0,-17 1-5 0 0,33-5-20 0 0,0 1 0 0 0,0-2 0 0 0,0 1 0 0 0,0-1 0 0 0,-1-1 0 0 0,1 0 0 0 0,0 0 0 0 0,0 0 0 0 0,0-1 0 0 0,0-1-1 0 0,0 0 1 0 0,0 0 0 0 0,0-1 0 0 0,0 0 0 0 0,0 0 0 0 0,1-1 0 0 0,0 0 0 0 0,0 0 0 0 0,0-1 0 0 0,0 0 0 0 0,1-1-1 0 0,0 0 1 0 0,0 0 0 0 0,0 0 0 0 0,1-1 0 0 0,0 0 0 0 0,0 0 0 0 0,0 0 0 0 0,1-1 0 0 0,1 0 0 0 0,-1 0 0 0 0,-1-5 20 0 0,4 3-125 0 0,0 0 1 0 0,1 0 0 0 0,0 0-1 0 0,1 0 1 0 0,0 0 0 0 0,0 0 0 0 0,1 0-1 0 0,1 0 1 0 0,-1 0 0 0 0,2 1-1 0 0,-1-1 1 0 0,1 0 0 0 0,1 1 0 0 0,0 0-1 0 0,4-7 125 0 0,47-79-6153 0 0,-38 75-973 0 0,-4 4-4875 0 0</inkml:trace>
  <inkml:trace contextRef="#ctx0" brushRef="#br0" timeOffset="394.815">19534 732 9010 0 0,'0'0'2332'0'0,"0"0"-374"0"0,0 0-127 0 0,0 0-77 0 0,0 0-212 0 0,0 0-302 0 0,0 0-351 0 0,0 0-259 0 0,0 0-203 0 0,0 0-143 0 0,0 0-84 0 0,0 0-68 0 0,0 0-50 0 0,-18 28-23 0 0,-54 89 14 0 0,71-115-68 0 0,0-1 0 0 0,-1 1 0 0 0,1 0-1 0 0,0 0 1 0 0,0-1 0 0 0,-1 1-1 0 0,2 0 1 0 0,-1 0 0 0 0,0 0-1 0 0,0 0 1 0 0,0 0 0 0 0,1 0-1 0 0,-1 1 1 0 0,1-1 0 0 0,0 0-1 0 0,0 0 1 0 0,0 0 0 0 0,0 0 0 0 0,0 0-1 0 0,0 1 1 0 0,0-1 0 0 0,1 0-1 0 0,-1 0 1 0 0,1 0 0 0 0,-1 0-1 0 0,1 0 1 0 0,0 0 0 0 0,0 0-1 0 0,0 0 1 0 0,0 0 0 0 0,0-1 0 0 0,1 1-1 0 0,0 1-4 0 0,4 4 40 0 0,-1 1 60 0 0,2-1 0 0 0,-1 0 0 0 0,1 0 0 0 0,0-1 0 0 0,1 0 0 0 0,-1 0 0 0 0,1-1 0 0 0,0 0 0 0 0,1 0 0 0 0,-1-1 0 0 0,1 0 0 0 0,0 0 0 0 0,0-1 0 0 0,0 0-1 0 0,0-1 1 0 0,1 0 0 0 0,-1 0 0 0 0,1-1 0 0 0,-1 0 0 0 0,1-1 0 0 0,0 0 0 0 0,-1-1 0 0 0,1 1 0 0 0,-1-2 0 0 0,10-2-100 0 0,-12 3 82 0 0,1 0 0 0 0,-1-1 0 0 0,0 0 0 0 0,0-1 0 0 0,0 1 0 0 0,0-2 0 0 0,0 1 0 0 0,-1 0 0 0 0,0-1 0 0 0,1-1 0 0 0,-1 1 0 0 0,-1-1 0 0 0,1 0 0 0 0,-1 0 0 0 0,1 0 0 0 0,-1-1 0 0 0,-1 0 0 0 0,1 0 0 0 0,-1 0 0 0 0,0 0 0 0 0,-1-1 0 0 0,0 0 0 0 0,0 1 0 0 0,0-1 0 0 0,-1 0 0 0 0,1-1 0 0 0,-2 1 0 0 0,1 0 0 0 0,-1-1 0 0 0,0 1 0 0 0,-1 0 0 0 0,0-1 0 0 0,0-2-82 0 0,-2 1-66 0 0,0 1-1 0 0,0-1 1 0 0,-1 1-1 0 0,0 0 1 0 0,-1 0-1 0 0,1 0 1 0 0,-2 1-1 0 0,1-1 1 0 0,-1 1-1 0 0,0 0 1 0 0,0 0-1 0 0,-1 0 1 0 0,0 1-1 0 0,0 0 1 0 0,-1 0-1 0 0,0 1 1 0 0,0 0-1 0 0,0 0 1 0 0,0 0-1 0 0,-1 1 1 0 0,0 0-1 0 0,0 0 1 0 0,0 1-1 0 0,-4-1 67 0 0,-34-10-4374 0 0,2 7-3664 0 0,22 6-4677 0 0</inkml:trace>
  <inkml:trace contextRef="#ctx0" brushRef="#br0" timeOffset="7961.357">504 1590 4305 0 0,'0'0'2366'0'0,"0"0"-825"0"0,0 0-196 0 0,0 0 276 0 0,0 0 301 0 0,0 0 75 0 0,0 0-262 0 0,0 0-426 0 0,0 0-394 0 0,0 0-215 0 0,0 0-28 0 0,0 0 41 0 0,0 0 47 0 0,0-3 27 0 0,-2-1-419 0 0,0 1-8 0 0,3 2 3098 0 0,471 20-1630 0 0,-328-5-1683 0 0,-145-14-94 0 0,1 0 0 0 0,0 0-1 0 0,0-1 1 0 0,0 1-1 0 0,0 0 1 0 0,0-1-1 0 0,0 1 1 0 0,0 0-1 0 0,0-1 1 0 0,0 1-1 0 0,0-1 1 0 0,0 1-1 0 0,0 0 1 0 0,0-1-1 0 0,0 1 1 0 0,0 0-1 0 0,0-1 1 0 0,0 1-1 0 0,0 0 1 0 0,1-1-1 0 0,-1 1 1 0 0,0 0-1 0 0,0 0 1 0 0,0-1-1 0 0,0 1 1 0 0,1 0-1 0 0,-1-1 1 0 0,0 1-1 0 0,0 0 1 0 0,1 0-1 0 0,-1 0 1 0 0,0-1-1 0 0,0 1 1 0 0,1 0-1 0 0,-1 0 1 0 0,0 0-1 0 0,1-1-50 0 0,-5-3-220 0 0,-126-136 436 0 0,40 56-204 0 0,116 92-3497 0 0,-4 9 1331 0 0,-7-6-1034 0 0,0 0-4049 0 0,-3-3-5407 0 0</inkml:trace>
  <inkml:trace contextRef="#ctx0" brushRef="#br0" timeOffset="9993.033">2585 2208 7602 0 0,'0'0'2411'0'0,"0"0"-513"0"0,0 0-30 0 0,0 0 72 0 0,0 0-201 0 0,0 0-286 0 0,0 0-258 0 0,0 0-176 0 0,0 0-134 0 0,0 0-82 0 0,0 0-83 0 0,0 0-61 0 0,24 0-72 0 0,116 0 373 0 0,101-21 519 0 0,-211 16-1320 0 0,-1 0-1474 0 0,-11 3-8436 0 0,-18 2-1863 0 0</inkml:trace>
  <inkml:trace contextRef="#ctx0" brushRef="#br0" timeOffset="10259.393">2737 2415 12555 0 0,'0'0'1565'0'0,"0"0"-438"0"0,0 0 168 0 0,0 0 378 0 0,0 0 23 0 0,0 0-218 0 0,0 0-346 0 0,0 0-316 0 0,0 0-256 0 0,0 0-172 0 0,0 0-116 0 0,35-1-118 0 0,108-2-64 0 0,-12-12-600 0 0,-100 8-439 0 0,5 0-6119 0 0,-23 6-4741 0 0</inkml:trace>
  <inkml:trace contextRef="#ctx0" brushRef="#br0" timeOffset="14122.914">3689 2709 4433 0 0,'0'0'2998'0'0,"0"0"-147"0"0,0 0-90 0 0,35-4-175 0 0,117-12-365 0 0,334-46 4822 0 0,193 0-5316 0 0,-611 59-1696 0 0,49-3-82 0 0,0 5 1 0 0,92 11 50 0 0,-134 5-1035 0 0,-88-8-6081 0 0,5-6 315 0 0,-2-1-4797 0 0</inkml:trace>
  <inkml:trace contextRef="#ctx0" brushRef="#br0" timeOffset="11042.137">3522 2076 1376 0 0,'0'0'2038'0'0,"0"0"-286"0"0,0 0 126 0 0,0 0 129 0 0,0 0-113 0 0,0 0-282 0 0,0 0-343 0 0,0 0-301 0 0,0 0-239 0 0,0 0-153 0 0,33-5-110 0 0,106-12-118 0 0,-9 13 519 0 0,-163 13 2504 0 0,-67 19-3189 0 0,32-13 1790 0 0,68-15-1795 0 0,0 0-115 0 0,5 0-128 0 0,229-48 185 0 0,-208 44-649 0 0,22-3-1026 0 0,-18-1-5963 0 0,-20 5-3976 0 0</inkml:trace>
  <inkml:trace contextRef="#ctx0" brushRef="#br0" timeOffset="11855.02">4457 1755 7418 0 0,'0'0'2229'0'0,"0"0"-450"0"0,0 0-173 0 0,0 0 80 0 0,0 0-74 0 0,0 0-280 0 0,0 0-401 0 0,0 0-407 0 0,0 0-222 0 0,0 0 22 0 0,0 0 180 0 0,0 0 195 0 0,0 0 113 0 0,1 7-28 0 0,1-3-664 0 0,-1 0 1 0 0,0 0-1 0 0,-1 0 0 0 0,1 0 0 0 0,-1 0 1 0 0,0 0-1 0 0,0 0 0 0 0,0 1 0 0 0,0-1 1 0 0,-1 0-1 0 0,0 0 0 0 0,0 0 1 0 0,0 0-1 0 0,0 0 0 0 0,0 0 0 0 0,-1 0 1 0 0,-1 1-121 0 0,-27 39 270 0 0,-1-1 0 0 0,-3-2 0 0 0,-1-1 0 0 0,-2-2 0 0 0,-2-1 0 0 0,-12 7-270 0 0,-2 3 163 0 0,24-20-90 0 0,60-19 36 0 0,139-15 237 0 0,120 10-145 0 0,-290-3-184 0 0,0 0-6 0 0,0 0 8 0 0,0 0 23 0 0,0 0 29 0 0,0 0-1 0 0,0 0 6 0 0,0 0-6 0 0,0 0-7 0 0,0 0 14 0 0,-54-112 565 0 0,-74-166-492 0 0,117 226-663 0 0,35 53-1746 0 0,-11 2-76 0 0,-5 1-2937 0 0,-3-1-6899 0 0</inkml:trace>
  <inkml:trace contextRef="#ctx0" brushRef="#br0" timeOffset="12741.26">4761 1755 6145 0 0,'0'0'2850'0'0,"0"0"-345"0"0,0 0-89 0 0,0 0-81 0 0,0 0-301 0 0,0 0-419 0 0,0 0-448 0 0,0 0-344 0 0,0 0-212 0 0,0 0-111 0 0,0 0-68 0 0,0 0-37 0 0,8 8 1182 0 0,4 11-1284 0 0,0 1 0 0 0,-2-1 0 0 0,0 2 0 0 0,-1 0 0 0 0,-1 0 0 0 0,-1 0 0 0 0,0 1 0 0 0,0 9-293 0 0,6 211 393 0 0,-15-222-472 0 0,2-21 98 0 0,0 1 0 0 0,0 0 0 0 0,1-1 0 0 0,-1 1 0 0 0,0 0 0 0 0,1-1 0 0 0,-1 1-1 0 0,0 0 1 0 0,1-1 0 0 0,-1 1 0 0 0,0 0 0 0 0,1 0 0 0 0,-1-1 0 0 0,1 1 0 0 0,-1 0-1 0 0,1 0 1 0 0,-1 0 0 0 0,0 0 0 0 0,1-1 0 0 0,-1 1 0 0 0,1 0 0 0 0,-1 0 0 0 0,1 0 0 0 0,-1 0-1 0 0,1 0 1 0 0,-1 0 0 0 0,0 0 0 0 0,1 0 0 0 0,-1 1 0 0 0,1-1 0 0 0,-1 0 0 0 0,1 0-1 0 0,-1 0 1 0 0,1 0 0 0 0,-1 1 0 0 0,0-1 0 0 0,1 0 0 0 0,-1 0 0 0 0,0 1 0 0 0,1-1 0 0 0,-1 0-1 0 0,0 1 1 0 0,1-1 0 0 0,-1 0 0 0 0,0 1 0 0 0,1-1 0 0 0,-1 0 0 0 0,0 1 0 0 0,0-1-1 0 0,0 1 1 0 0,1-1 0 0 0,-1 0 0 0 0,0 1 0 0 0,0-1 0 0 0,0 1 0 0 0,0-1 0 0 0,0 1 0 0 0,0-1-1 0 0,0 1 1 0 0,0-1 0 0 0,0 0 0 0 0,0 1 0 0 0,0 0-19 0 0,211-56 489 0 0,-154 43-331 0 0,-57 12-141 0 0,0 0 3 0 0,0 0 3 0 0,0 0-21 0 0,0 0 9 0 0,0 0 0 0 0,0 0 2 0 0,-19-6-1901 0 0,15 5 1436 0 0,0 0-2731 0 0,0-1-3939 0 0,2 1-5573 0 0</inkml:trace>
  <inkml:trace contextRef="#ctx0" brushRef="#br0" timeOffset="13270.296">5333 2024 0 0 0,'0'0'1975'0'0,"0"0"456"0"0,0 0 136 0 0,0 0-111 0 0,0 0-140 0 0,0 0-297 0 0,0 0-310 0 0,0 0-234 0 0,0 0-219 0 0,0 0-156 0 0,0 0-120 0 0,0 0-107 0 0,0 0-133 0 0,-7-3 1248 0 0,18 168 1994 0 0,-8-136-4012 0 0,3 28 368 0 0,-4-51-3572 0 0,-6-28-549 0 0,-1 7-3999 0 0,3 8-3490 0 0</inkml:trace>
  <inkml:trace contextRef="#ctx0" brushRef="#br0" timeOffset="13737.506">5252 1987 4041 0 0,'0'0'3114'0'0,"0"0"-478"0"0,0 0-152 0 0,0 0-176 0 0,0 0-407 0 0,0 0-477 0 0,0 0-440 0 0,0 0-256 0 0,0 0-118 0 0,0 0-74 0 0,0 0-12 0 0,0 0-7 0 0,0 0 11 0 0,26-8 13 0 0,83-24-15 0 0,-100 28-380 0 0,1 1 0 0 0,0 0 1 0 0,0 1-1 0 0,0 0 0 0 0,0 1 0 0 0,1-1 0 0 0,-1 2 0 0 0,0 0 0 0 0,1 0 0 0 0,-1 1 0 0 0,3 1-146 0 0,-11-2 12 0 0,0 0 8 0 0,1 1 0 0 0,-1 0 0 0 0,1 0-1 0 0,-1 0 1 0 0,0 0 0 0 0,0 1 0 0 0,1-1-1 0 0,-1 1 1 0 0,0-1 0 0 0,0 1 0 0 0,0-1-1 0 0,-1 1 1 0 0,1 0 0 0 0,0 0 0 0 0,-1 0-1 0 0,1 0 1 0 0,-1 0 0 0 0,0 1 0 0 0,1-1 0 0 0,-1 0-1 0 0,0 1 1 0 0,0-1 0 0 0,-1 1 0 0 0,1-1-1 0 0,0 1 1 0 0,-1-1 0 0 0,0 1 0 0 0,1-1-1 0 0,-1 1 1 0 0,0-1 0 0 0,0 1 0 0 0,-1-1-1 0 0,1 1 1 0 0,0-1 0 0 0,-1 1 0 0 0,0-1-1 0 0,1 1 1 0 0,-1-1 0 0 0,0 1 0 0 0,0-1-1 0 0,-1 0 1 0 0,1 1 0 0 0,0-1 0 0 0,-1 0-1 0 0,1 0 1 0 0,-1 0 0 0 0,0 0 0 0 0,0-1-1 0 0,1 1 1 0 0,-1 0 0 0 0,0-1 0 0 0,-1 1-1 0 0,1-1 1 0 0,-1 1-20 0 0,-74 65 171 0 0,76-66-173 0 0,0-1 0 0 0,1 1 0 0 0,-1 0 0 0 0,0 0 1 0 0,1 0-1 0 0,-1 0 0 0 0,1 0 0 0 0,-1 0 0 0 0,1 0 0 0 0,-1 0 0 0 0,1 0 0 0 0,0 0 0 0 0,-1 0 1 0 0,1 0-1 0 0,0 0 0 0 0,0 0 0 0 0,0 0 0 0 0,0 1 0 0 0,0-1 0 0 0,0 0 0 0 0,0 0 1 0 0,0 0-1 0 0,0 0 0 0 0,1 0 0 0 0,-1 0 0 0 0,0 0 0 0 0,1 0 0 0 0,-1 0 0 0 0,1 0 1 0 0,-1 0-1 0 0,1 0 0 0 0,-1 0 0 0 0,1 0 0 0 0,0 0 0 0 0,-1 0 0 0 0,1-1 0 0 0,0 1 0 0 0,0 0 1 0 0,0 0-1 0 0,0-1 0 0 0,0 1 0 0 0,-1-1 0 0 0,1 1 0 0 0,0-1 0 0 0,0 1 0 0 0,0-1 1 0 0,1 1-1 0 0,-1-1 0 0 0,0 0 0 0 0,0 0 0 0 0,0 0 0 0 0,0 1 0 0 0,0-1 0 0 0,0 0 0 0 0,0 0 1 0 0,1-1 1 0 0,119 40 60 0 0,-119-37-54 0 0,0 0 1 0 0,0 1 0 0 0,0-1 0 0 0,0 1 0 0 0,-1-1 0 0 0,1 1 0 0 0,-1 0-1 0 0,0 0 1 0 0,1 0 0 0 0,-1 0 0 0 0,0 0 0 0 0,-1 0 0 0 0,1 0 0 0 0,-1 0-1 0 0,1 0 1 0 0,-1 0 0 0 0,0 1 0 0 0,0-1 0 0 0,0 0 0 0 0,0 0 0 0 0,-1 0 0 0 0,0 0-1 0 0,1 0 1 0 0,-1 0 0 0 0,0 0 0 0 0,0 0 0 0 0,-1 0 0 0 0,1 0 0 0 0,0 0-1 0 0,-1-1 1 0 0,0 1 0 0 0,0 0 0 0 0,0-1 0 0 0,0 0 0 0 0,0 1 0 0 0,0-1-1 0 0,0 0 1 0 0,-1 0 0 0 0,1 0 0 0 0,-1 0 0 0 0,0-1 0 0 0,-2 2-7 0 0,-3 3 38 0 0,-1-1 0 0 0,0 0 1 0 0,0 0-1 0 0,0-1 0 0 0,0 0 1 0 0,-1-1-1 0 0,1 0 1 0 0,-1 0-1 0 0,0-1 0 0 0,0 0 1 0 0,0-1-1 0 0,0 0 0 0 0,-9 0-38 0 0,-45-1-7917 0 0,39 0 578 0 0,16 0-4405 0 0</inkml:trace>
  <inkml:trace contextRef="#ctx0" brushRef="#br0" timeOffset="7358.702">488 1914 0 0 0,'0'0'866'0'0,"0"0"1417"0"0,0 0 493 0 0,0 0 14 0 0,0 0-229 0 0,0 0-418 0 0,0 0-389 0 0,0 0-323 0 0,0 0-233 0 0,0-3-128 0 0,0-12 790 0 0,0 14-990 0 0,0 1-95 0 0,0 0-119 0 0,0 0-123 0 0,0 0-122 0 0,0 0-81 0 0,0 0-60 0 0,0 0-36 0 0,0 0-54 0 0,0 0-39 0 0,5 16 306 0 0,119 262 1040 0 0,-5-34-1142 0 0,-42-112-175 0 0,-43-73-48 0 0,-26-51-88 0 0,-7-8-17 0 0,-1 0 23 0 0,0 0 13 0 0,0 0-21 0 0,0 0-4 0 0,0 0-8 0 0,0 0 6 0 0,0 0 8 0 0,0 0-7 0 0,0 0-3 0 0,8-30 898 0 0,79-212-842 0 0,56-53-2 0 0,-92 151-80 0 0,-49 132 36 0 0,0-5 189 0 0,0 3-89 0 0,0-1-3113 0 0,-7 7-10306 0 0,2 8 1266 0 0</inkml:trace>
  <inkml:trace contextRef="#ctx0" brushRef="#br0" timeOffset="8673.174">1287 2348 1784 0 0,'0'0'2218'0'0,"0"0"-409"0"0,0 0-56 0 0,0 0 202 0 0,0 0 138 0 0,0 0-119 0 0,0 0-329 0 0,0 0-428 0 0,0 0-379 0 0,0 0-199 0 0,0 0-85 0 0,0 0-1 0 0,-1-4 15 0 0,0-1-753 0 0,-2-5 1627 0 0,2 26 507 0 0,9 182 800 0 0,-8-179-2678 0 0,1 2 10 0 0,-2 0-1 0 0,0 1 1 0 0,-1-1-1 0 0,0 0 1 0 0,-2 0 0 0 0,-6 17-81 0 0,-8-2 397 0 0,17-36-371 0 0,0 0 0 0 0,0 0 0 0 0,1 0 0 0 0,-1 0 0 0 0,0 0-1 0 0,0 0 1 0 0,0 0 0 0 0,1 0 0 0 0,-1 0 0 0 0,0 0 0 0 0,0-1 0 0 0,0 1 0 0 0,1 0 0 0 0,-1-1 0 0 0,0 1-1 0 0,1 0 1 0 0,-1-1 0 0 0,0 1 0 0 0,1-1 0 0 0,-1 1 0 0 0,0-1 0 0 0,1 0 0 0 0,-1 1 0 0 0,1-1 0 0 0,-1 1-1 0 0,1-1 1 0 0,-1 0 0 0 0,1 0 0 0 0,0 1 0 0 0,-1-1 0 0 0,1 0 0 0 0,0 0 0 0 0,-1 1 0 0 0,1-1 0 0 0,0 0-1 0 0,0 0 1 0 0,0 0-26 0 0,0 1 4 0 0,-3-10 0 0 0,0 1 0 0 0,1-1 0 0 0,1 1 1 0 0,0-1-1 0 0,0 0 0 0 0,0 0 1 0 0,1 0-1 0 0,1 1 0 0 0,0-1 0 0 0,0 0 1 0 0,1 0-1 0 0,0 1 0 0 0,1-1 1 0 0,2-5-5 0 0,7-18 1 0 0,2 0 0 0 0,1 1 1 0 0,2 1-1 0 0,1 0 0 0 0,1 1 1 0 0,1 2-1 0 0,17-19-1 0 0,-25 34 3 0 0,0-1 0 0 0,1 2 0 0 0,1 0-1 0 0,0 0 1 0 0,0 1 0 0 0,1 1 0 0 0,0 0 0 0 0,1 1 0 0 0,0 1 0 0 0,0 1 0 0 0,1 0 0 0 0,13-3-3 0 0,-27 10 3 0 0,1-1 0 0 0,-1 1 0 0 0,1 1 0 0 0,-1-1 0 0 0,0 0 1 0 0,1 1-1 0 0,-1 0 0 0 0,1 0 0 0 0,-1 0 0 0 0,0 0 1 0 0,0 0-1 0 0,0 1 0 0 0,0-1 0 0 0,0 1 0 0 0,0 0 0 0 0,0 0 1 0 0,0 0-1 0 0,0 0 0 0 0,-1 0 0 0 0,1 1 0 0 0,-1-1 0 0 0,0 1 1 0 0,0 0-1 0 0,0 0 0 0 0,0 0 0 0 0,0 0 0 0 0,-1 0 1 0 0,1 0-1 0 0,-1 0 0 0 0,0 0 0 0 0,0 0 0 0 0,0 1 0 0 0,0-1 1 0 0,0 1-1 0 0,-1-1 0 0 0,0 0 0 0 0,1 1 0 0 0,-1-1 0 0 0,-1 1 1 0 0,1-1-1 0 0,0 1 0 0 0,-1-1 0 0 0,0 0 0 0 0,0 1 1 0 0,0-1-1 0 0,0 0 0 0 0,-1 3-3 0 0,-1 5 30 0 0,0 0 0 0 0,-1 1 0 0 0,0-1 0 0 0,0-1 1 0 0,-1 1-1 0 0,-1-1 0 0 0,0 0 0 0 0,0 0 0 0 0,-1 0 0 0 0,0-1 0 0 0,-1 0 0 0 0,0-1 1 0 0,0 0-1 0 0,-1 0 0 0 0,0 0 0 0 0,-1-1 0 0 0,-4 2-30 0 0,10-6 1 0 0,-1-1-1 0 0,0 1 1 0 0,0-1 0 0 0,0-1-1 0 0,-1 1 1 0 0,1-1 0 0 0,0 0-1 0 0,-1 0 1 0 0,1 0-1 0 0,0-1 1 0 0,-1 0 0 0 0,1 0-1 0 0,-1 0 1 0 0,1 0 0 0 0,-1-1-1 0 0,1 0 1 0 0,0-1 0 0 0,0 1-1 0 0,-1-1 1 0 0,1 0-1 0 0,0 0 1 0 0,0 0 0 0 0,1-1-1 0 0,-1 1 1 0 0,-4-4-1 0 0,5 1-159 0 0,-1 1-1 0 0,1-1 1 0 0,-1 0 0 0 0,1 0-1 0 0,0-1 1 0 0,1 1 0 0 0,0-1-1 0 0,0 0 1 0 0,0 0 0 0 0,0 0-1 0 0,1 0 1 0 0,0 0 0 0 0,0 0-1 0 0,1-1 1 0 0,0 1 0 0 0,0-1-1 0 0,0 1 1 0 0,1-1 0 0 0,0 1-1 0 0,0-1 1 0 0,1 0 0 0 0,-1 1-1 0 0,2-2 160 0 0,15-23-5164 0 0,-11 23 608 0 0,1 0-7036 0 0</inkml:trace>
  <inkml:trace contextRef="#ctx0" brushRef="#br0" timeOffset="9105.287">1858 2352 5793 0 0,'0'0'2321'0'0,"0"0"-305"0"0,0 0 21 0 0,0 0 139 0 0,0 0-123 0 0,0 0-422 0 0,0 0-471 0 0,0 0-371 0 0,0 0-190 0 0,0 0-77 0 0,0 0-4 0 0,0 0-27 0 0,0 0-28 0 0,2 2 68 0 0,1 6-313 0 0,0 1 0 0 0,-1-1 0 0 0,0 0 0 0 0,0 1 0 0 0,-1 0 0 0 0,0-1 0 0 0,0 1 0 0 0,-1-1 0 0 0,0 1 0 0 0,-1 0 0 0 0,0-1 0 0 0,-1 4-218 0 0,1 8 120 0 0,-35 168 279 0 0,25-159-660 0 0,7-43-5245 0 0,6 3 2673 0 0,0 3-1909 0 0,-1 1-4086 0 0</inkml:trace>
  <inkml:trace contextRef="#ctx0" brushRef="#br0" timeOffset="9393.363">1854 2256 6753 0 0,'0'0'2198'0'0,"0"0"-600"0"0,0 0-182 0 0,0 0 55 0 0,0 0-54 0 0,0 0-261 0 0,0 0-315 0 0,0 0-63 0 0,0 0 58 0 0,0 0 141 0 0,0 0 77 0 0,0 0-152 0 0,14 2-157 0 0,115 7 890 0 0,26-12-2382 0 0,-165 20-7126 0 0,1-12 1072 0 0,2-2-1555 0 0</inkml:trace>
  <inkml:trace contextRef="#ctx0" brushRef="#br0" timeOffset="9643.903">1817 2514 5121 0 0,'0'0'1827'0'0,"0"0"-89"0"0,0 0 326 0 0,0 0 77 0 0,0 0-171 0 0,0 0-289 0 0,0 0-370 0 0,0 0-297 0 0,0 0-250 0 0,0 0-220 0 0,0 0-181 0 0,0 0-150 0 0,34 1-98 0 0,104 3-99 0 0,-55-8-759 0 0,-78 3 397 0 0,8-1-1088 0 0,-5 1-2329 0 0,2 0-7080 0 0</inkml:trace>
  <inkml:trace contextRef="#ctx0" brushRef="#br0" timeOffset="16897.341">6443 2426 1968 0 0,'0'0'3712'0'0,"0"0"-828"0"0,0 0-283 0 0,0 0-38 0 0,0 0-178 0 0,0 0-425 0 0,0 0-549 0 0,0 0-469 0 0,0 0-295 0 0,0 0-98 0 0,0 0 11 0 0,0 0 82 0 0,0 0 51 0 0,-1-4 2952 0 0,60 22-1067 0 0,181-7-858 0 0,-25-18-1088 0 0,-130 3-504 0 0,-85 4-134 0 0,0 0 14 0 0,0 0-7 0 0,0 0-21 0 0,0 0 27 0 0,0 0-38 0 0,0 0 2 0 0,0 0-6 0 0,0 0-21 0 0,-31 1-3417 0 0,5 9 339 0 0,15-5-1106 0 0,6-2-154 0 0,-3 0-7943 0 0</inkml:trace>
  <inkml:trace contextRef="#ctx0" brushRef="#br0" timeOffset="17763.104">6578 2716 3377 0 0,'0'0'2511'0'0,"0"0"-397"0"0,0 0-5 0 0,0 0 25 0 0,0 0-137 0 0,0 0-320 0 0,0 0-363 0 0,0 0-234 0 0,0 0-161 0 0,0 0-124 0 0,0 0-95 0 0,0 0-38 0 0,0 0-6 0 0,-7 6-8 0 0,-20 17-45 0 0,27-23-466 0 0,0 0 0 0 0,1 0 0 0 0,-1 0 1 0 0,0 0-1 0 0,1 1 0 0 0,-1-1 0 0 0,0 0 1 0 0,1 0-1 0 0,-1 1 0 0 0,0-1 0 0 0,0 0 1 0 0,1 0-1 0 0,-1 1 0 0 0,0-1 0 0 0,0 0 1 0 0,0 1-1 0 0,1-1 0 0 0,-1 0 0 0 0,0 1 1 0 0,0-1-1 0 0,0 0 0 0 0,0 1 0 0 0,0-1 1 0 0,0 0-1 0 0,0 1 0 0 0,0-1 0 0 0,0 1 1 0 0,0-1-1 0 0,0 0 0 0 0,0 1 0 0 0,0-1 1 0 0,0 0-1 0 0,0 1 0 0 0,0-1 0 0 0,0 0 1 0 0,0 1-1 0 0,0-1 0 0 0,-1 0 0 0 0,1 1 1 0 0,0-1-1 0 0,0 0 0 0 0,0 1 0 0 0,-1-1 1 0 0,1 0-1 0 0,0 1 0 0 0,0-1 0 0 0,-1 0 1 0 0,1 0-1 0 0,0 0 0 0 0,-1 1 0 0 0,1-1 1 0 0,0 0-1 0 0,-1 0 0 0 0,1 0 0 0 0,0 0 1 0 0,-1 1-139 0 0,2-1-117 0 0,-1 0 182 0 0,0 0 6 0 0,0 0 16 0 0,0 0-38 0 0,0 0 2 0 0,0 0 0 0 0,0 0-1 0 0,0 0 0 0 0,0 0-15 0 0,0 0 4 0 0,0 0-15 0 0,0 0-2 0 0,0 0-3 0 0,0 0-4 0 0,0 0-3 0 0,0 0-2 0 0,0 0-13 0 0,0 0 23 0 0,0 0 9 0 0,0 0-5 0 0,0 0 14 0 0,0 0 6 0 0,0 0-23 0 0,0 0-26 0 0,0 0 40 0 0,0 0 23 0 0,11 0 84 0 0,236-4 434 0 0,54-8-272 0 0,-247 9-303 0 0,-52 4 0 0 0,-2 1 0 0 0,-2-1 0 0 0,-27-8-6835 0 0,16 2 699 0 0,8 2-6803 0 0</inkml:trace>
  <inkml:trace contextRef="#ctx0" brushRef="#br0" timeOffset="15721.42">3875 2908 2873 0 0,'0'0'2236'0'0,"0"0"-190"0"0,0 0 29 0 0,0 0 39 0 0,0 0-162 0 0,0 0-354 0 0,0 0-358 0 0,0 0-264 0 0,0 0-131 0 0,0 0-40 0 0,0 0-51 0 0,0 0-33 0 0,0 0-56 0 0,26-15-79 0 0,78-47-65 0 0,-47 41 443 0 0,-45 23-746 0 0,-8 0-161 0 0,-1 1 0 0 0,1 0 0 0 0,-1-1 0 0 0,1 1 0 0 0,-1 0 0 0 0,0 1 0 0 0,0-1 0 0 0,0 0 0 0 0,-1 1 0 0 0,1 0 0 0 0,-1-1-1 0 0,0 1 1 0 0,0 0 0 0 0,0 0 0 0 0,0 0 0 0 0,-1 1 0 0 0,0-1 0 0 0,0 0 0 0 0,0 1 0 0 0,0-1 0 0 0,-1 0 0 0 0,1 1 0 0 0,-1-1 0 0 0,0 1 0 0 0,-1 0-57 0 0,2-3 19 0 0,-1 29 45 0 0,-1-1-1 0 0,-2 1 1 0 0,0-1 0 0 0,-2 1-1 0 0,-2-1 1 0 0,0-1-1 0 0,-2 1 1 0 0,-2-2 0 0 0,0 1-1 0 0,-2-1 1 0 0,-8 12-64 0 0,-14 41 47 0 0,34-80-75 0 0,1-1 33 0 0,0 0 38 0 0,0 0 23 0 0,0 0 54 0 0,0 0 39 0 0,0-16 372 0 0,4-1-505 0 0,-1 1-1 0 0,2-1 1 0 0,0 1 0 0 0,1 1-1 0 0,1-1 1 0 0,0 1 0 0 0,1 0 0 0 0,0 0-1 0 0,2 1 1 0 0,-1 1 0 0 0,9-9-26 0 0,-1-3 32 0 0,1 1 0 0 0,1 1 0 0 0,2 0 1 0 0,0 2-1 0 0,1 0 0 0 0,1 1 0 0 0,1 2 0 0 0,1 0 1 0 0,0 2-1 0 0,1 0 0 0 0,1 2 0 0 0,0 1 0 0 0,13-3-32 0 0,-8 21-25 0 0,-23 46 180 0 0,-10-35-136 0 0,-2 0 0 0 0,0 0 0 0 0,0 0 0 0 0,-2-1 1 0 0,0 1-1 0 0,0-1 0 0 0,-2-1 0 0 0,0 1 0 0 0,-2 3-19 0 0,-36 103-38 0 0,45-70-52 0 0,1-50 88 0 0,-1 0 1 0 0,0 0-1 0 0,1 0 0 0 0,0 0 0 0 0,-1 0 1 0 0,1-1-1 0 0,0 1 0 0 0,-1 0 0 0 0,1 0 1 0 0,0 0-1 0 0,0-1 0 0 0,-1 1 0 0 0,1-1 1 0 0,0 1-1 0 0,0 0 0 0 0,0-1 0 0 0,0 1 1 0 0,0-1-1 0 0,0 0 0 0 0,0 1 0 0 0,0-1 1 0 0,0 0-1 0 0,0 0 0 0 0,0 0 0 0 0,0 1 1 0 0,0-1-1 0 0,0 0 0 0 0,0 0 0 0 0,0-1 0 0 0,1 1 1 0 0,-1 0-1 0 0,0 0 0 0 0,0 0 0 0 0,0-1 1 0 0,0 1-1 0 0,0 0 0 0 0,0-1 0 0 0,0 1 1 0 0,-1-1-1 0 0,1 1 0 0 0,0-1 0 0 0,0 0 1 0 0,0 1-1 0 0,0-1 0 0 0,-1 0 2 0 0,98-90 83 0 0,233-244-101 0 0,-331 334 21 0 0,1 0-1 0 0,-1 0 0 0 0,1 0 0 0 0,-1 0 0 0 0,1 0 1 0 0,-1 0-1 0 0,1 0 0 0 0,0 0 0 0 0,0 0 0 0 0,0 1 1 0 0,-1-1-1 0 0,1 0 0 0 0,0 0 0 0 0,0 1 0 0 0,0-1 1 0 0,0 0-1 0 0,0 1 0 0 0,0-1 0 0 0,0 1 0 0 0,0 0 1 0 0,0-1-1 0 0,1 1 0 0 0,-1 0 0 0 0,0-1 0 0 0,0 1 1 0 0,0 0-1 0 0,0 0 0 0 0,0 0 0 0 0,1 0 0 0 0,-1 0 1 0 0,0 0-1 0 0,0 1 0 0 0,0-1 0 0 0,0 0 0 0 0,0 0 1 0 0,1 1-1 0 0,-1-1 0 0 0,0 1 0 0 0,0-1 0 0 0,0 1 1 0 0,0-1-1 0 0,0 1 0 0 0,0 0 0 0 0,-1 0 0 0 0,1-1 1 0 0,0 1-1 0 0,0 0 0 0 0,0 0 0 0 0,-1 0 0 0 0,1 0 1 0 0,0 0-1 0 0,-1 0 0 0 0,1 0 0 0 0,-1 0 0 0 0,1 0 1 0 0,-1 0-1 0 0,1 0 0 0 0,-1 0 0 0 0,0 0 0 0 0,0 1 0 0 0,0-1 1 0 0,1 0-1 0 0,-1 0 0 0 0,0 0 0 0 0,0 0 0 0 0,-1 0 1 0 0,1 1-1 0 0,0-1-2 0 0,0 27 78 0 0,-2 0 0 0 0,-1-1 0 0 0,-1 1 1 0 0,-1-1-1 0 0,-2 0 0 0 0,-2 5-78 0 0,-5 25 84 0 0,-19 87 112 0 0,31-111-714 0 0,3-34-511 0 0,7-4-2363 0 0,-6 0-2758 0 0,0 1-6051 0 0</inkml:trace>
  <inkml:trace contextRef="#ctx0" brushRef="#br0" timeOffset="16180.984">5070 3320 12635 0 0,'0'0'4714'0'0,"0"0"-3303"0"0,0 0-931 0 0,0 0 252 0 0,0 0 299 0 0,0 0 92 0 0,0 0-136 0 0,0 0-308 0 0,0 0-272 0 0,0 0-181 0 0,0 0-79 0 0,0 0-30 0 0,0 32-45 0 0,-3 95 4 0 0,-11-68 226 0 0,14-57-267 0 0,-1-1 1 0 0,1 1-1 0 0,-1-1 0 0 0,0 0 1 0 0,0 1-1 0 0,0-1 1 0 0,0 0-1 0 0,1 1 1 0 0,-2-1-1 0 0,1 0 1 0 0,0 0-1 0 0,0 0 0 0 0,0 0 1 0 0,-1 0-1 0 0,1 0 1 0 0,0 0-1 0 0,-1 0 1 0 0,1 0-1 0 0,-1-1 1 0 0,1 1-1 0 0,-1-1 0 0 0,1 1 1 0 0,-1-1-1 0 0,1 1 1 0 0,-1-1-1 0 0,1 0 1 0 0,-1 0-1 0 0,0 0 1 0 0,1 0-1 0 0,-1 0 0 0 0,1 0 1 0 0,-1 0-1 0 0,0-1-35 0 0,-10-32 687 0 0,14 21-615 0 0,1-1 1 0 0,1 1-1 0 0,0 0 0 0 0,1 0 0 0 0,0 0 0 0 0,0 1 1 0 0,1-1-1 0 0,1 1 0 0 0,0 1 0 0 0,0-1 1 0 0,1 1-1 0 0,1 0-72 0 0,-5 4 20 0 0,18-24 15 0 0,0 1 0 0 0,2 1 1 0 0,1 1-1 0 0,1 1 0 0 0,1 1 1 0 0,1 2-1 0 0,1 0 0 0 0,1 2 0 0 0,25-12-35 0 0,-53 31 12 0 0,0 0-1 0 0,1 1 1 0 0,-1-1-1 0 0,0 1 1 0 0,1 0-1 0 0,-1-1 1 0 0,1 1-1 0 0,-1 0 1 0 0,1 1-1 0 0,0-1 1 0 0,-1 0-1 0 0,1 1 1 0 0,0-1-1 0 0,-1 1 1 0 0,1 0-1 0 0,0 0 1 0 0,0 0-1 0 0,0 0 1 0 0,-1 1-1 0 0,1-1 1 0 0,0 1-1 0 0,-1-1 1 0 0,1 1-1 0 0,0 0 1 0 0,-1 0-1 0 0,1 0 0 0 0,-1 0 1 0 0,1 1-1 0 0,-1-1 1 0 0,0 1-1 0 0,0-1 1 0 0,1 1-1 0 0,-1 0 1 0 0,0 0-1 0 0,-1 0 1 0 0,1 0-1 0 0,0 0 1 0 0,0 1-1 0 0,-1-1 1 0 0,0 0-1 0 0,1 1 1 0 0,-1-1-1 0 0,0 1 1 0 0,0-1-1 0 0,0 1 1 0 0,0 0-1 0 0,-1-1 1 0 0,1 1-1 0 0,-1 0-11 0 0,0 8 37 0 0,-1-1-1 0 0,0 0 0 0 0,-1 1 1 0 0,0-1-1 0 0,0 0 1 0 0,-1 0-1 0 0,-1 0 1 0 0,1-1-1 0 0,-2 1 1 0 0,1-1-1 0 0,-1 0 1 0 0,-1 0-1 0 0,0-1 0 0 0,0 1 1 0 0,0-1-1 0 0,-1 0 1 0 0,0-1-1 0 0,-1 0 1 0 0,0 0-1 0 0,0-1 1 0 0,-7 5-37 0 0,10-8 3 0 0,0 1 1 0 0,0-1 0 0 0,0 0-1 0 0,-1-1 1 0 0,1 1 0 0 0,-1-1-1 0 0,0 0 1 0 0,0-1 0 0 0,0 1 0 0 0,0-1-1 0 0,0 0 1 0 0,0 0 0 0 0,0-1-1 0 0,0 0 1 0 0,0 0 0 0 0,0-1-1 0 0,0 1 1 0 0,0-1 0 0 0,0-1-1 0 0,0 1 1 0 0,0-1 0 0 0,0 0-1 0 0,1 0 1 0 0,-1-1 0 0 0,0 1 0 0 0,1-1-1 0 0,0 0 1 0 0,-3-3-4 0 0,3 2-67 0 0,-1 0 0 0 0,1-1 0 0 0,0 0 0 0 0,1 0 0 0 0,-1 0 0 0 0,1 0 0 0 0,0-1-1 0 0,0 0 1 0 0,0 1 0 0 0,1-2 0 0 0,0 1 0 0 0,0 0 0 0 0,1-1 0 0 0,-1 1 0 0 0,1-1 0 0 0,0-3 67 0 0,-3-46-2073 0 0,6 20-4788 0 0,0 21-5369 0 0</inkml:trace>
  <inkml:trace contextRef="#ctx0" brushRef="#br0" timeOffset="23451.898">10747 669 0 0 0,'0'0'668'0'0,"0"0"411"0"0,0 0 137 0 0,0 0-27 0 0,0 0-97 0 0,0 0-120 0 0,0 0-101 0 0,-1 1-832 0 0,-1 2 11446 0 0,2-2-9021 0 0,-1 46-850 0 0,10 284 401 0 0,-3-295-1944 0 0,-6-35-55 0 0,-6-7-1918 0 0,1 0-2850 0 0,2 1-1105 0 0,1 4-5327 0 0</inkml:trace>
  <inkml:trace contextRef="#ctx0" brushRef="#br0" timeOffset="24064.34">10699 772 152 0 0,'0'0'2497'0'0,"0"0"-18"0"0,0 0-73 0 0,0 0-78 0 0,0 0-258 0 0,0 0-442 0 0,0 0-465 0 0,0 0-339 0 0,0 0-196 0 0,0 0-82 0 0,0 0-35 0 0,0 0-65 0 0,10-8 972 0 0,12 3-766 0 0,1 1-1 0 0,0 1 1 0 0,0 1-1 0 0,0 1 0 0 0,1 0 1 0 0,21 4-652 0 0,-43-3 24 0 0,1 1-1 0 0,-1 0 1 0 0,1 0 0 0 0,-1-1-1 0 0,0 2 1 0 0,1-1 0 0 0,-1 0-1 0 0,0 0 1 0 0,0 1 0 0 0,1-1-1 0 0,-1 1 1 0 0,0-1 0 0 0,-1 1-1 0 0,1 0 1 0 0,0 0 0 0 0,0 0-1 0 0,-1 0 1 0 0,1 0 0 0 0,-1 0-1 0 0,0 1 1 0 0,0-1 0 0 0,0 0-1 0 0,0 1 1 0 0,0-1 0 0 0,0 1-1 0 0,0-1 1 0 0,-1 1 0 0 0,0-1-1 0 0,1 1 1 0 0,-1 0 0 0 0,0-1-1 0 0,0 1 1 0 0,0-1 0 0 0,0 1-1 0 0,-1-1 1 0 0,1 1 0 0 0,-1-1-1 0 0,0 1 1 0 0,1-1 0 0 0,-1 1-1 0 0,0-1 1 0 0,-1 1 0 0 0,1-1-1 0 0,0 0 1 0 0,-1 0 0 0 0,1 0-1 0 0,-1 0 1 0 0,1 0 0 0 0,-1 0-1 0 0,0 0 1 0 0,0 0 0 0 0,0-1-1 0 0,0 1 1 0 0,0-1 0 0 0,-1 1-24 0 0,-63 68 378 0 0,66-67-377 0 0,0 0 0 0 0,0 0 0 0 0,1 0 0 0 0,-1 0 0 0 0,1 0 0 0 0,-1 0 0 0 0,1 0 0 0 0,0 0 0 0 0,0 0 0 0 0,0 0 0 0 0,1 0 0 0 0,-1-1 0 0 0,1 1 0 0 0,-1 0 0 0 0,1-1 0 0 0,0 0 0 0 0,0 1 0 0 0,0-1 0 0 0,0 0 0 0 0,1 0 0 0 0,-1 0 0 0 0,0 0 0 0 0,1 0 0 0 0,-1 0 0 0 0,1-1 0 0 0,0 0 0 0 0,0 1 0 0 0,0-1 0 0 0,-1 0 0 0 0,1 0-1 0 0,0 0 1 0 0,0-1 0 0 0,0 1 0 0 0,0-1 0 0 0,1 1 0 0 0,-1-1 0 0 0,0 0 0 0 0,0-1-1 0 0,7 5 6 0 0,4 0-1 0 0,-9-3 4 0 0,1 0 0 0 0,-1 0 0 0 0,0 0 0 0 0,0 1 0 0 0,0-1 0 0 0,0 1 0 0 0,0 1-1 0 0,-1-1 1 0 0,1 1 0 0 0,-1-1 0 0 0,1 1 0 0 0,-1 1 0 0 0,0-1 0 0 0,0 0 0 0 0,0 1 0 0 0,-1 0 0 0 0,1 0 0 0 0,-1 0 0 0 0,0 1 0 0 0,0-1 0 0 0,-1 1 0 0 0,1-1 0 0 0,1 5-9 0 0,-3-6 38 0 0,-1-1 0 0 0,1 0 1 0 0,-1 0-1 0 0,0 1 1 0 0,1-1-1 0 0,-1 0 1 0 0,0 0-1 0 0,0 1 0 0 0,-1-1 1 0 0,1 0-1 0 0,0 1 1 0 0,-1-1-1 0 0,0 0 0 0 0,1 0 1 0 0,-1 0-1 0 0,0 0 1 0 0,0 1-1 0 0,0-1 0 0 0,0-1 1 0 0,-1 1-1 0 0,1 0 1 0 0,0 0-1 0 0,-1 0 0 0 0,1-1 1 0 0,-1 1-1 0 0,0 0 1 0 0,0-1-1 0 0,1 0 1 0 0,-1 1-1 0 0,0-1 0 0 0,0 0 1 0 0,0 0-1 0 0,0 0 1 0 0,0 0-1 0 0,-1 0-38 0 0,-9 4 71 0 0,0-1 0 0 0,0 0 0 0 0,-1 0 0 0 0,1-2-1 0 0,-1 1 1 0 0,0-2 0 0 0,0 1 0 0 0,0-2 0 0 0,0 0 0 0 0,0 0 0 0 0,1-1 0 0 0,-3-1-71 0 0,-51-28-851 0 0,65 23-3187 0 0,2 3-5632 0 0,0 1-2657 0 0</inkml:trace>
  <inkml:trace contextRef="#ctx0" brushRef="#br0" timeOffset="28676.967">7995 2484 0 0 0,'0'0'1558'0'0,"0"0"381"0"0,0 0 100 0 0,0 0-135 0 0,0 0-226 0 0,0 0-202 0 0,0 0-118 0 0,0 0-105 0 0,0 0-96 0 0,0 0-137 0 0,0 0-120 0 0,1 4 1181 0 0,0-1 3815 0 0,1-21-5550 0 0,1-1 1 0 0,1 1-1 0 0,1 0 1 0 0,0 0-1 0 0,2 0 1 0 0,0 1 0 0 0,0 0-1 0 0,9-12-346 0 0,9-15 108 0 0,2 2 0 0 0,1 0 0 0 0,3 3 0 0 0,1 0 0 0 0,2 2 0 0 0,15-11-108 0 0,58-40 124 0 0,-58 73-201 0 0,-27 55 14 0 0,28 156 81 0 0,-35-101-25 0 0,3-44-52 0 0,-16-51 59 0 0,0 1 0 0 0,0-1-1 0 0,-1 0 1 0 0,1 0 0 0 0,0 0-1 0 0,0 0 1 0 0,0 0 0 0 0,0-1-1 0 0,0 1 1 0 0,-1-1 0 0 0,1 1-1 0 0,0-1 1 0 0,0 0 0 0 0,-1 1-1 0 0,1-1 1 0 0,0 0 0 0 0,-1 0-1 0 0,1 0 1 0 0,-1 0 0 0 0,1-1-1 0 0,-1 1 1 0 0,1 0 0 0 0,-1-1-1 0 0,0 1 1 0 0,91-123 91 0 0,-39 47-98 0 0,3 2 1 0 0,39-38 6 0 0,-3 21 52 0 0,-90 93-55 0 0,-1 0 0 0 0,1-1 1 0 0,-1 1-1 0 0,1 0 0 0 0,-1 0 1 0 0,0 0-1 0 0,0 0 1 0 0,1 0-1 0 0,-1 0 0 0 0,0 0 1 0 0,0 1-1 0 0,0-1 0 0 0,0 0 1 0 0,0 0-1 0 0,-1 1 1 0 0,1-1-1 0 0,0 1 0 0 0,-1-1 1 0 0,1 1-1 0 0,-1-1 0 0 0,1 1 1 0 0,-1-1-1 0 0,0 1 1 0 0,1 0-1 0 0,-1-1 0 0 0,0 1 1 0 0,0-1-1 0 0,0 1 0 0 0,0 0 1 0 0,-1-1-1 0 0,1 1 1 0 0,0 0 2 0 0,1 18 21 0 0,8 97 139 0 0,-5 0 0 0 0,-9 63-160 0 0,3-140 28 0 0,2-39-36 0 0,-3 3 3 0 0,3-1 13 0 0,0-3 8 0 0,0 0-12 0 0,0 0 20 0 0,0 0-10 0 0,0 0-34 0 0,0 0 10 0 0,-1-4-338 0 0,0-2-4315 0 0,1 1-8083 0 0,0 2 2458 0 0</inkml:trace>
  <inkml:trace contextRef="#ctx0" brushRef="#br0" timeOffset="28988.841">9212 2157 72 0 0,'0'0'2220'0'0,"0"0"-191"0"0,0 0 193 0 0,0 0 312 0 0,0 0 113 0 0,0 0-152 0 0,0 0-415 0 0,0 0-411 0 0,0 0-292 0 0,0 0-244 0 0,0 0-184 0 0,0 0-121 0 0,0 0-123 0 0,1 15-124 0 0,2 110 941 0 0,-2-19-961 0 0,-16-78-672 0 0,5-22-3707 0 0,10-36-13756 0 0,0 23 13453 0 0</inkml:trace>
  <inkml:trace contextRef="#ctx0" brushRef="#br0" timeOffset="29510.747">9162 2079 0 0 0,'0'0'2382'0'0,"0"0"69"0"0,0 0-221 0 0,0 0-362 0 0,0 0-406 0 0,0 0-223 0 0,0 0-78 0 0,0 0-27 0 0,0 0-71 0 0,0 0-112 0 0,0 0-102 0 0,7-2-91 0 0,110-10 3145 0 0,-92 11-3372 0 0,-15 0-391 0 0,0 1 0 0 0,0-1 0 0 0,1 2 1 0 0,-1-1-1 0 0,0 2 0 0 0,0-1 0 0 0,0 1 0 0 0,0 1 0 0 0,-1-1 0 0 0,1 2 1 0 0,-1-1-1 0 0,4 3-140 0 0,-12-5 27 0 0,1 0 1 0 0,-1 0 0 0 0,1 0-1 0 0,-1 1 1 0 0,0-1 0 0 0,0 0-1 0 0,0 0 1 0 0,0 1 0 0 0,0-1-1 0 0,0 1 1 0 0,0-1 0 0 0,0 1-1 0 0,0-1 1 0 0,-1 1 0 0 0,1 0-1 0 0,0-1 1 0 0,-1 1 0 0 0,0 0-1 0 0,1 0 1 0 0,-1-1 0 0 0,0 1-1 0 0,0 0 1 0 0,0 0 0 0 0,0-1-1 0 0,0 1 1 0 0,0 0 0 0 0,-1-1-1 0 0,1 1 1 0 0,-1 0 0 0 0,1 0-1 0 0,-1-1 1 0 0,1 1-1 0 0,-1-1 1 0 0,0 1 0 0 0,0-1-1 0 0,0 1 1 0 0,-1 0-28 0 0,-42 50 533 0 0,-39 15-166 0 0,83-65-372 0 0,1-1-1 0 0,0 1 1 0 0,0 0 0 0 0,0 0 0 0 0,0 0-1 0 0,1 0 1 0 0,-1-1 0 0 0,0 1 0 0 0,1-1-1 0 0,-1 1 1 0 0,1-1 0 0 0,0 1 0 0 0,-1-1-1 0 0,1 0 1 0 0,0 0 0 0 0,0 0 0 0 0,0 0-1 0 0,-1 0 1 0 0,1 0 0 0 0,0 0 0 0 0,1-1-1 0 0,-1 1 1 0 0,0-1 0 0 0,0 1 0 0 0,0-1-1 0 0,0 0 1 0 0,0 0 0 0 0,0 0 0 0 0,2 0 5 0 0,0 1-3 0 0,5 1 6 0 0,-5-2 8 0 0,1 0 0 0 0,0 0-1 0 0,-1 1 1 0 0,1 0 0 0 0,-1 0 0 0 0,1 0 0 0 0,-1 0 0 0 0,1 1 0 0 0,-1 0-1 0 0,0 0 1 0 0,1 0 0 0 0,-1 0 0 0 0,0 1 0 0 0,-1-1 0 0 0,1 1-1 0 0,0 0 1 0 0,-1 0 0 0 0,0 1 0 0 0,1-1 0 0 0,-1 1 0 0 0,0-1 0 0 0,-1 1-1 0 0,1 0 1 0 0,-1 0 0 0 0,0 0 0 0 0,0 1 0 0 0,0-1 0 0 0,0 0-1 0 0,-1 2-10 0 0,-3 0 44 0 0,0 0 0 0 0,-1 0 0 0 0,0-1-1 0 0,0 1 1 0 0,0-1 0 0 0,-1 1 0 0 0,0-1-1 0 0,0 0 1 0 0,0-1 0 0 0,0 1 0 0 0,-1-1-1 0 0,0 0 1 0 0,0 0 0 0 0,0 0-1 0 0,0-1 1 0 0,-1 1 0 0 0,1-2 0 0 0,-1 1-1 0 0,0 0 1 0 0,0-1 0 0 0,0 0 0 0 0,0 0-1 0 0,0-1 1 0 0,0 0 0 0 0,-1 0 0 0 0,1 0-1 0 0,0-1 1 0 0,-1 0 0 0 0,-4-1-44 0 0,-129-2-67 0 0,117-4-481 0 0,7 1-2067 0 0,4 5-3439 0 0,8 1-3470 0 0</inkml:trace>
  <inkml:trace contextRef="#ctx0" brushRef="#br0" timeOffset="30183.038">7984 2624 0 0 0,'0'0'1896'0'0,"0"0"314"0"0,0 0 17 0 0,0 0-226 0 0,0 0-436 0 0,0 0-518 0 0,0 0-377 0 0,0 0-139 0 0,0 0 151 0 0,0 0 273 0 0,0 0 231 0 0,6 2 142 0 0,228 4 6690 0 0,198-20-5211 0 0,109 6-2211 0 0,-411-8-813 0 0,-121 5-1903 0 0,-15 1-6584 0 0,2 6-3021 0 0</inkml:trace>
  <inkml:trace contextRef="#ctx0" brushRef="#br0" timeOffset="31148.314">8002 3375 4857 0 0,'0'0'3350'0'0,"0"0"-888"0"0,0 0-408 0 0,0 0-143 0 0,0 0-200 0 0,0 0-284 0 0,0 0-282 0 0,0 0-226 0 0,0 0-133 0 0,0 0-19 0 0,0 0-5 0 0,0 0-39 0 0,0 0-91 0 0,4-4-68 0 0,20-27 285 0 0,35-45 995 0 0,-14 29-1464 0 0,1 2-1 0 0,2 2 1 0 0,41-27-380 0 0,16 0 184 0 0,-92 89-333 0 0,-9 43 187 0 0,-5-56-42 0 0,0 0 1 0 0,1 0-1 0 0,-1 0 0 0 0,1 0 1 0 0,0 0-1 0 0,1 0 1 0 0,0 0-1 0 0,0 0 0 0 0,0 0 1 0 0,1 0-1 0 0,-1 0 1 0 0,1-1-1 0 0,1 1 0 0 0,-1-1 1 0 0,1 1-1 0 0,0-1 0 0 0,0 0 1 0 0,0 0-1 0 0,1 0 1 0 0,0 0-1 0 0,0-1 0 0 0,0 1 1 0 0,1-1-1 0 0,-1 0 1 0 0,2 0 3 0 0,0-4 4 0 0,1 1 0 0 0,0-1 0 0 0,-1 0 0 0 0,1-1 0 0 0,0 0 0 0 0,-1 0 0 0 0,1 0 0 0 0,-1-1 0 0 0,1 0 0 0 0,-1 0 0 0 0,0 0 0 0 0,0-1 0 0 0,0 0 0 0 0,0 0 1 0 0,0-1-1 0 0,-1 0 0 0 0,1 0 0 0 0,-1 0 0 0 0,0-1 0 0 0,0 1 0 0 0,-1-1 0 0 0,1 0 0 0 0,-1 0 0 0 0,0-1 0 0 0,1-2-4 0 0,7-4 7 0 0,276-315 127 0 0,-282 322-131 0 0,-6 5-3 0 0,0 1 0 0 0,0-1-1 0 0,0 0 1 0 0,0 1 0 0 0,0-1-1 0 0,0 0 1 0 0,0 1-1 0 0,0-1 1 0 0,0 0 0 0 0,1 1-1 0 0,-1-1 1 0 0,0 0 0 0 0,0 1-1 0 0,0-1 1 0 0,0 0 0 0 0,0 1-1 0 0,1-1 1 0 0,-1 0-1 0 0,0 0 1 0 0,0 1 0 0 0,0-1-1 0 0,1 0 1 0 0,-1 0 0 0 0,0 1-1 0 0,1-1 1 0 0,-1 0-1 0 0,0 0 1 0 0,0 0 0 0 0,1 1-1 0 0,-1-1 1 0 0,0 0 0 0 0,1 0-1 0 0,-1 0 1 0 0,0 0 0 0 0,1 0-1 0 0,-1 0 1 0 0,0 0-1 0 0,1 0 1 0 0,-1 0 0 0 0,0 0-1 0 0,1 0 1 0 0,-1 0 0 0 0,0 0-1 0 0,1 0 1 0 0,-1 0 0 0 0,0 0-1 0 0,1 0 1 0 0,-1 0-1 0 0,0 0 1 0 0,1-1 0 0 0,-1 1-1 0 0,0 0 1 0 0,1 0 0 0 0,-1 0-1 0 0,0 0 1 0 0,0-1 0 0 0,1 1-1 0 0,-1 0 1 0 0,0 0-1 0 0,0-1 1 0 0,1 1 0 0 0,-1 0-1 0 0,0-1 1 0 0,5 189 359 0 0,-11-55-239 0 0,-10-78-131 0 0,-15 7-43 0 0,37-51-2640 0 0,7-10-5473 0 0,-13-1 6166 0 0,4 0-9889 0 0</inkml:trace>
  <inkml:trace contextRef="#ctx0" brushRef="#br0" timeOffset="31726.544">9131 3184 10578 0 0,'0'0'1875'0'0,"0"0"-725"0"0,0 0-135 0 0,0 0 208 0 0,0 0 140 0 0,0 0-2 0 0,0 0-271 0 0,0 0-337 0 0,0 0-211 0 0,0 0-65 0 0,0 0-22 0 0,0 0-42 0 0,1 16-12 0 0,3 116 976 0 0,-6-121-1264 0 0,-1 0-1 0 0,0 0 1 0 0,-1 0-1 0 0,0 0 1 0 0,-1-1-1 0 0,0 1 1 0 0,0-1 0 0 0,-1 0-1 0 0,-1-1 1 0 0,0 0-1 0 0,0 0 1 0 0,0 0-1 0 0,-1-1 1 0 0,-1 0 0 0 0,-6 5-113 0 0,15-13 22 0 0,0 0 1 0 0,1-1-1 0 0,-1 1 1 0 0,0 0-1 0 0,0-1 1 0 0,1 1-1 0 0,-1 0 1 0 0,0-1-1 0 0,0 1 1 0 0,0-1-1 0 0,0 1 1 0 0,1 0-1 0 0,-1-1 1 0 0,0 1-1 0 0,0-1 1 0 0,0 1-1 0 0,0 0 1 0 0,0-1-1 0 0,0 1 1 0 0,0-1-1 0 0,0 1 1 0 0,0-1-1 0 0,0 1 1 0 0,0 0-1 0 0,-1-1 1 0 0,1 1-1 0 0,0-1 1 0 0,0 1-1 0 0,0 0 1 0 0,0-1-1 0 0,-1 1 1 0 0,1 0-1 0 0,0-1 1 0 0,0 1-1 0 0,-1 0 1 0 0,1-1-1 0 0,0 1 1 0 0,-1 0-1 0 0,1-1 1 0 0,0 1-1 0 0,-1 0 1 0 0,1 0-1 0 0,0 0 1 0 0,-1-1-1 0 0,1 1 1 0 0,-1 0-1 0 0,1 0 1 0 0,0 0-1 0 0,-1 0 1 0 0,1 0-1 0 0,-1 0 1 0 0,1 0-1 0 0,0-1 1 0 0,-1 1 0 0 0,1 1-1 0 0,-1-1 1 0 0,1 0-1 0 0,-1 0 1 0 0,1 0-1 0 0,0 0 1 0 0,-1 0-1 0 0,1 0 1 0 0,-1 0-1 0 0,1 0 1 0 0,-1 1-23 0 0,9-41 121 0 0,6 12-70 0 0,1 0 1 0 0,2 1-1 0 0,0 1 0 0 0,2 0 1 0 0,1 2-1 0 0,1 0 1 0 0,1 1-1 0 0,0 1 0 0 0,2 2 1 0 0,1 0-1 0 0,16-10-51 0 0,-32 23 16 0 0,-1 1 0 0 0,1-1 0 0 0,0 1 0 0 0,0 1 0 0 0,1 0 0 0 0,0 0 0 0 0,0 1 0 0 0,0 0 0 0 0,0 1 0 0 0,1 0 0 0 0,-1 0 0 0 0,1 1 0 0 0,0 1 0 0 0,8-1-16 0 0,-17 4 7 0 0,-1 0 0 0 0,1 0 0 0 0,0 0 0 0 0,-1 0 0 0 0,1 0 0 0 0,-1 1 0 0 0,0-1 0 0 0,0 0 0 0 0,0 1 0 0 0,0-1 0 0 0,0 0 0 0 0,-1 1 0 0 0,1 0 0 0 0,-1-1 0 0 0,1 1 0 0 0,-1-1 0 0 0,0 1 0 0 0,0-1 0 0 0,0 1 0 0 0,0 0 0 0 0,-1-1 0 0 0,1 1 0 0 0,-1 0-7 0 0,1 2 21 0 0,-2 3 1 0 0,0 0 1 0 0,0 0-1 0 0,-1 0 1 0 0,0 0-1 0 0,0-1 1 0 0,-1 1-1 0 0,0-1 1 0 0,0 0-1 0 0,0 0 1 0 0,-1 0-1 0 0,-1-1 1 0 0,1 0-1 0 0,-3 2-22 0 0,-9 14 18 0 0,14-18-56 0 0,0-1-1 0 0,0 1 0 0 0,-1-1 0 0 0,1 0 0 0 0,-1 1 0 0 0,0-2 1 0 0,0 1-1 0 0,0 0 0 0 0,0-1 0 0 0,0 0 0 0 0,-1 0 1 0 0,1 0-1 0 0,0 0 0 0 0,-1-1 0 0 0,0 0 0 0 0,1 0 0 0 0,-1 0 1 0 0,0 0-1 0 0,0-1 0 0 0,1 0 0 0 0,-1 0 0 0 0,0 0 0 0 0,0-1 1 0 0,1 1-1 0 0,-1-1 0 0 0,0 0 0 0 0,1 0 0 0 0,-1-1 0 0 0,1 0 1 0 0,-1 1-1 0 0,1-2 0 0 0,0 1 0 0 0,-1 0 0 0 0,1-1 1 0 0,1 0-1 0 0,-1 1 0 0 0,0-2 0 0 0,1 1 0 0 0,-1 0 0 0 0,1-1 1 0 0,0 1-1 0 0,0-1 0 0 0,0 0 0 0 0,0-3 39 0 0,-20-41-3963 0 0,16 14-7265 0 0,7 25-500 0 0</inkml:trace>
  <inkml:trace contextRef="#ctx0" brushRef="#br0" timeOffset="32317.474">9753 1943 0 0 0,'0'0'2047'0'0,"0"0"242"0"0,0 0 162 0 0,0 0 71 0 0,0 0-130 0 0,0 0-334 0 0,0 0-388 0 0,0 0-341 0 0,0 0-291 0 0,0 0-171 0 0,0 0-127 0 0,0 0-101 0 0,0-7-71 0 0,-2-7-435 0 0,1 5 1183 0 0,9 25 389 0 0,153 268 2620 0 0,-145-251-4272 0 0,-1 0 0 0 0,-2 1 1 0 0,-1 1-1 0 0,-2-1 0 0 0,-1 2 1 0 0,-2 0-1 0 0,-1 0 0 0 0,-2 0 1 0 0,0 36-54 0 0,-5-24 3 0 0,-2 1 0 0 0,-2-1 1 0 0,-2 0-1 0 0,-2 0 0 0 0,-3-1 1 0 0,-11 31-4 0 0,6-27 0 0 0,-2 0 0 0 0,-3-1 0 0 0,-1-1 0 0 0,-3-1 0 0 0,-2-1 0 0 0,-1-1 0 0 0,-34 38 0 0 0,47-66-15 0 0,-14 17-79 0 0,-1-1 0 0 0,-2-2 1 0 0,-1-1-1 0 0,-27 18 94 0 0,54-44-62 0 0,-5 5-294 0 0,-1 0-1 0 0,-1-1 1 0 0,0 0 0 0 0,0-1-1 0 0,-1-1 1 0 0,0 0 0 0 0,0-1-1 0 0,0-1 1 0 0,-1 0 0 0 0,0-1-1 0 0,0-1 1 0 0,-12 1 356 0 0,-35-4-4352 0 0,23 0-5712 0 0,27 0 619 0 0</inkml:trace>
  <inkml:trace contextRef="#ctx0" brushRef="#br0" timeOffset="33162.912">8037 1663 0 0 0,'0'0'383'0'0,"0"0"1533"0"0,0 0 774 0 0,0 0 97 0 0,0 0-417 0 0,0 0-611 0 0,0 0-469 0 0,0 0-217 0 0,0 0-50 0 0,0 0 28 0 0,0 0 8 0 0,0 0-53 0 0,6-3 1499 0 0,-44 35-427 0 0,9-2-1767 0 0,2 1 0 0 0,1 1 0 0 0,2 1 0 0 0,1 1 0 0 0,1 1 0 0 0,2 1 0 0 0,2 1 0 0 0,1 1 0 0 0,2 0 0 0 0,-1 10-311 0 0,-14 33 223 0 0,4 2 0 0 0,4 0 0 0 0,3 2 0 0 0,4 0 0 0 0,3 1-1 0 0,5 1 1 0 0,3-1 0 0 0,4 1 0 0 0,4 11-223 0 0,3-55 137 0 0,1 0 1 0 0,2 0-1 0 0,2-1 0 0 0,1 0 0 0 0,3-1 1 0 0,1-1-1 0 0,2 0 0 0 0,2-2 0 0 0,1 0 1 0 0,2-1-1 0 0,2-2 0 0 0,1 0 0 0 0,3-1-137 0 0,90 100 666 0 0,-114-123-81 0 0,-4-13-4710 0 0,-2 0 2614 0 0,2 2-3996 0 0,-2 0-7073 0 0</inkml:trace>
  <inkml:trace contextRef="#ctx0" brushRef="#br0" timeOffset="35498.549">10221 2440 0 0 0,'0'0'475'0'0,"0"0"1044"0"0,0 0 407 0 0,0 0-53 0 0,0 0-296 0 0,0 0-325 0 0,0 0-131 0 0,0 0-82 0 0,4-3-2 0 0,14-10 164 0 0,0 2 1 0 0,0 0 0 0 0,2 1 0 0 0,-1 1-1 0 0,1 0 1 0 0,0 2 0 0 0,18-4-1202 0 0,14 3 986 0 0,-42 45 106 0 0,-44 233 859 0 0,9-128-1772 0 0,10 223 52 0 0,16-292-189 0 0,-1-72-7 0 0,0-1-29 0 0,0 0 10 0 0,0 0 19 0 0,0 0 4 0 0,0 0 23 0 0,0 0 33 0 0,0 0 46 0 0,0 0 19 0 0,0 0 38 0 0,0 0 26 0 0,0 0-1 0 0,0 0 10 0 0,0-26 346 0 0,29-146-471 0 0,-7 71-27 0 0,2-17-25 0 0,5 2 0 0 0,19-44-56 0 0,-44 145 4 0 0,1-1-1 0 0,1 0 1 0 0,0 1-1 0 0,1 0 1 0 0,0 1-1 0 0,1 0 1 0 0,1 0-1 0 0,1 0 1 0 0,-1 1-1 0 0,2 1 0 0 0,0 0 1 0 0,1 0-1 0 0,6-5-3 0 0,-13 14 2 0 0,-1 1 0 0 0,1 0 0 0 0,0 0 0 0 0,0 1-1 0 0,0-1 1 0 0,0 1 0 0 0,0 0 0 0 0,0 0 0 0 0,0 0-1 0 0,0 1 1 0 0,0 0 0 0 0,0 0 0 0 0,1 0 0 0 0,-1 1-1 0 0,0 0 1 0 0,0 0 0 0 0,0 0 0 0 0,0 0 0 0 0,0 1-1 0 0,2 1-1 0 0,19 6 41 0 0,1-1 0 0 0,1-1-1 0 0,0-1 1 0 0,0-2 0 0 0,0 0 0 0 0,0-2-1 0 0,1-1 1 0 0,10-2-41 0 0,189-32 460 0 0,-95 7-279 0 0,-50 15-134 0 0,-82 11-31 0 0,-1 0 8 0 0,0 0-36 0 0,0 0 16 0 0,0 0-4 0 0,0 0 16 0 0,0 0 16 0 0,0 0-9 0 0,0 0 3 0 0,0 0-12 0 0,0 0-24 0 0,0 0 0 0 0,0 0 7 0 0,0 0 35 0 0,0 0-32 0 0,0 0 5 0 0,0 0 3 0 0,0 0-17 0 0,0 0 20 0 0,0 0-14 0 0,0 0-22 0 0,-6-8-4728 0 0,4 8-462 0 0,0 0-6853 0 0</inkml:trace>
  <inkml:trace contextRef="#ctx0" brushRef="#br0" timeOffset="36398.564">10596 2665 672 0 0,'0'0'1797'0'0,"0"0"-214"0"0,0 0 73 0 0,0 0 132 0 0,0 0-17 0 0,0 0-216 0 0,0 0-332 0 0,0 0-300 0 0,0 0-160 0 0,0 0-23 0 0,0 0 20 0 0,0 0 30 0 0,0 0 67 0 0,3 0 115 0 0,130-30 4775 0 0,29 20-4156 0 0,-160 10-1579 0 0,0 0-1 0 0,-1 1 1 0 0,1-1-1 0 0,-1 0 1 0 0,1 1-1 0 0,-1 0 1 0 0,0-1-1 0 0,1 1 0 0 0,-1 0 1 0 0,0-1-1 0 0,1 1 1 0 0,-1 0-1 0 0,0 0 1 0 0,0 0-1 0 0,0 0 1 0 0,1 0-1 0 0,-1 0 1 0 0,0 1-1 0 0,-1-1 1 0 0,1 0-1 0 0,0 1 1 0 0,0-1-1 0 0,0 0 1 0 0,-1 1-1 0 0,1-1 1 0 0,-1 1-1 0 0,1-1 1 0 0,-1 1-1 0 0,0-1 1 0 0,1 1-1 0 0,-1-1 1 0 0,0 1-1 0 0,0-1 1 0 0,0 1-1 0 0,0-1 1 0 0,0 1-1 0 0,-1-1 1 0 0,1 1-1 0 0,0-1 1 0 0,-1 1-1 0 0,1-1 1 0 0,-1 1-1 0 0,1-1 1 0 0,-1 1-1 0 0,0-1 1 0 0,0 0-1 0 0,0 1-11 0 0,-41 63 484 0 0,-138 159-104 0 0,176-219-362 0 0,0 1 0 0 0,0-1 0 0 0,1 1 0 0 0,0 0 0 0 0,0 0 0 0 0,0 1 0 0 0,1-1 0 0 0,0 0-1 0 0,0 1 1 0 0,0-1 0 0 0,1 1 0 0 0,0 0 0 0 0,1-1 0 0 0,-1 1 0 0 0,1 0 0 0 0,0 0 0 0 0,1-1 0 0 0,0 1-1 0 0,1 2-17 0 0,0-5 74 0 0,0 0-1 0 0,1 0 0 0 0,0-1 0 0 0,0 1 0 0 0,0-1 1 0 0,0 0-1 0 0,0 0 0 0 0,1 0 0 0 0,0 0 1 0 0,-1-1-1 0 0,1 1 0 0 0,0-1 0 0 0,0 0 0 0 0,0 0 1 0 0,0 0-1 0 0,1-1 0 0 0,-1 0 0 0 0,0 0 0 0 0,1 0 1 0 0,-1 0-1 0 0,1 0 0 0 0,-1-1 0 0 0,1 0 0 0 0,-1 0 1 0 0,1 0-1 0 0,-1-1 0 0 0,1 1 0 0 0,-1-1 0 0 0,5-1-73 0 0,15 1 171 0 0,-23 1-157 0 0,-1 0 7 0 0,0 0-4 0 0,0 0-7 0 0,0 0-25 0 0,0 0 2 0 0,0 0-10 0 0,0 0-6 0 0,0 0-13 0 0,0 0-67 0 0,0 0-58 0 0,0 0-108 0 0,-2-8-5154 0 0,2 1-5773 0 0,0 4-782 0 0</inkml:trace>
  <inkml:trace contextRef="#ctx0" brushRef="#br0" timeOffset="37184.686">11239 2801 688 0 0,'0'0'2675'0'0,"0"0"-523"0"0,0 0-195 0 0,0 0 57 0 0,0 0-64 0 0,0 0-186 0 0,0 0-157 0 0,0 0-237 0 0,0 0-237 0 0,0 0-135 0 0,0 0-78 0 0,0 0-105 0 0,0 0-43 0 0,-4-6-72 0 0,-12-19-96 0 0,-32 19 1609 0 0,38 8-2116 0 0,-1 1 1 0 0,1 0-1 0 0,-1 0 1 0 0,1 1-1 0 0,0 0 0 0 0,0 1 1 0 0,1 0-1 0 0,-1 0 1 0 0,1 1-1 0 0,0 1 1 0 0,1-1-1 0 0,0 1 0 0 0,0 1 1 0 0,0-1-1 0 0,1 2 1 0 0,0-1-1 0 0,0 1 1 0 0,-3 6-98 0 0,9-13 3 0 0,-1 1 1 0 0,1 0 0 0 0,-1 0-1 0 0,1 0 1 0 0,0 0 0 0 0,0 0-1 0 0,0 0 1 0 0,1 0 0 0 0,-1 1-1 0 0,1-1 1 0 0,-1 0 0 0 0,1 0-1 0 0,0 0 1 0 0,0 1 0 0 0,1-1 0 0 0,-1 0-1 0 0,1 0 1 0 0,-1 0 0 0 0,1 1-1 0 0,0-1 1 0 0,0 0 0 0 0,1 0-1 0 0,-1 0 1 0 0,1-1 0 0 0,-1 1-1 0 0,1 0 1 0 0,0 0 0 0 0,0-1-1 0 0,0 1 1 0 0,0-1 0 0 0,0 0-1 0 0,1 0 1 0 0,-1 0 0 0 0,1 0-1 0 0,-1 0 1 0 0,1 0 0 0 0,0 0 0 0 0,0-1-1 0 0,0 0 1 0 0,0 1 0 0 0,0-1-1 0 0,1 0-3 0 0,8-1 61 0 0,0 0 0 0 0,0-1 0 0 0,0 0 1 0 0,0-1-1 0 0,0 0 0 0 0,-1-1 0 0 0,1 0 0 0 0,-1-1 0 0 0,0 0 0 0 0,0-1 0 0 0,0 0 0 0 0,0-1 0 0 0,-1 0 0 0 0,0 0 0 0 0,0-1 0 0 0,4-5-61 0 0,12-5 84 0 0,101-97 406 0 0,-125 115-484 0 0,0 0 0 0 0,-1-1 0 0 0,1 1 0 0 0,0 0 0 0 0,-1 0 0 0 0,1 0 0 0 0,-1 0 0 0 0,0 0 0 0 0,1 1 0 0 0,-1-1 0 0 0,0 0-1 0 0,0 1 1 0 0,0-1 0 0 0,0 1 0 0 0,0-1 0 0 0,0 1 0 0 0,0-1 0 0 0,0 1 0 0 0,0 0 0 0 0,-1-1 0 0 0,1 1 0 0 0,-1 0 0 0 0,1 0 0 0 0,-1-1 0 0 0,0 1-1 0 0,0 0 1 0 0,0 0 0 0 0,0 0 0 0 0,0-1 0 0 0,0 2-6 0 0,2 7 42 0 0,8 23-25 0 0,-2 1 0 0 0,-1 0 0 0 0,-2 1 0 0 0,-1-1 0 0 0,-2 1 0 0 0,-1 0 0 0 0,-4 23-17 0 0,1-32 3 0 0,-2-1 0 0 0,-1 1 1 0 0,-1-1-1 0 0,-1 1 0 0 0,-1-2 0 0 0,-2 1 0 0 0,0-1 0 0 0,-10 15-3 0 0,16-29 4 0 0,-1 0-1 0 0,-1 0 1 0 0,0 0-1 0 0,0-1 1 0 0,-1 1-1 0 0,0-2 1 0 0,0 1-1 0 0,-1-1 1 0 0,-1 0 0 0 0,1 0-1 0 0,-1-1 1 0 0,0 0-1 0 0,-1-1 1 0 0,0 0-1 0 0,0-1 1 0 0,0 0-1 0 0,0 0 1 0 0,-1-1-1 0 0,0 0 1 0 0,0-1-1 0 0,0-1 1 0 0,-7 2-4 0 0,15-4 2 0 0,1-1 0 0 0,-1 1 0 0 0,1 0 0 0 0,0-1 0 0 0,-1 0 0 0 0,1 1 0 0 0,-1-1 0 0 0,1 0 0 0 0,0 0 0 0 0,0 0 0 0 0,-1-1 0 0 0,1 1 0 0 0,0 0 0 0 0,0-1 0 0 0,0 0 0 0 0,1 1 0 0 0,-1-1 0 0 0,0 0 0 0 0,1 0 0 0 0,-1 0 0 0 0,1 0 0 0 0,-1 0 0 0 0,1 0 0 0 0,0 0 0 0 0,0-1 0 0 0,0 1 0 0 0,0 0 0 0 0,0-1 0 0 0,1 1 0 0 0,-1-1 0 0 0,1 1 0 0 0,-1-1 0 0 0,1 1 0 0 0,0-1 0 0 0,0 1 0 0 0,0-2-2 0 0,15-95 30 0 0,-1 72-60 0 0,0 0 0 0 0,2 1 0 0 0,1 1-1 0 0,1 0 1 0 0,1 1 0 0 0,17-16 30 0 0,18-23-687 0 0,-41 42-2014 0 0,-10 14-1070 0 0,0 2-3502 0 0,-2 0-5001 0 0</inkml:trace>
  <inkml:trace contextRef="#ctx0" brushRef="#br0" timeOffset="42091.332">11325 2326 0 0 0,'0'0'191'0'0,"0"0"26"0"0,0 0 20 0 0,0 2-563 0 0,-1 3 9495 0 0,2-4-8019 0 0,-1-1-743 0 0,0 0-34 0 0,0 0-38 0 0,0 0-17 0 0,0 0-22 0 0,0 0-22 0 0,0 0-14 0 0,0 0-20 0 0,0 0 7 0 0,0 0 13 0 0,0 0 34 0 0,31-19 3665 0 0,-1-2-2479 0 0,0 20 461 0 0,75-3 294 0 0,-48-3-1176 0 0,16 0-210 0 0,-29 3-252 0 0,-44 4-575 0 0,0 0 2 0 0,0 0 22 0 0,0 0-14 0 0,6 8 1292 0 0,-3 49-116 0 0,-2-43-1130 0 0,0-1-1 0 0,0 1 0 0 0,-1 0 0 0 0,-1 0 0 0 0,0 0 0 0 0,-1 0 0 0 0,-1 0 1 0 0,-3 9-78 0 0,-13 64 396 0 0,19-86-379 0 0,0-1-38 0 0,0 0 1 0 0,0 0 25 0 0,0 0 16 0 0,0 0 2 0 0,0 0-7 0 0,0 0-9 0 0,0 0-10 0 0,0 0 4 0 0,0 0-13 0 0,0 0-16 0 0,0 0-54 0 0,-13-15-6356 0 0,10 12-2518 0 0,1-1-4034 0 0</inkml:trace>
  <inkml:trace contextRef="#ctx0" brushRef="#br0" timeOffset="43600.225">10326 2396 0 0 0,'0'0'832'0'0,"0"0"118"0"0,0 0-14 0 0,0 0-23 0 0,0 0-7 0 0,0 0-5 0 0,0 0-16 0 0,0 0-33 0 0,11-8 4206 0 0,-6-20-717 0 0,-5 27-4014 0 0,0 1 46 0 0,0 0-13 0 0,-4-10 5218 0 0,-63 87-3550 0 0,-63 29-705 0 0,32-33-815 0 0,178-116 323 0 0,-14-1-822 0 0,-17 4 69 0 0,-19 10-72 0 0,36-22 8 0 0,-38 31 11 0 0,-27 20-14 0 0,2 1-13 0 0,-3 0-11 0 0,0 0 1 0 0,0 0 17 0 0,0 0 6 0 0,0 0-18 0 0,0 0-11 0 0,0 0 4 0 0,0 0 1 0 0,0 0 24 0 0,0 0-15 0 0,0 0-14 0 0,6-7-82 0 0,29-7 134 0 0,-17-1-1845 0 0,-18 14 510 0 0,0 1-747 0 0,0 0-3564 0 0,2 0-91 0 0,3-3-5727 0 0</inkml:trace>
  <inkml:trace contextRef="#ctx0" brushRef="#br0" timeOffset="48072.793">12325 1929 0 0 0,'0'0'1512'0'0,"0"0"570"0"0,0 0 84 0 0,0 0-179 0 0,0 0-237 0 0,0 0-275 0 0,0 0-236 0 0,0 0-191 0 0,2-1-674 0 0,5 2 10340 0 0,-33 48-8482 0 0,2-15-2093 0 0,2 1 0 0 0,2 2 0 0 0,1 0 0 0 0,2 1 0 0 0,-3 12-139 0 0,3 1 147 0 0,1 1-1 0 0,3 1 1 0 0,2 0 0 0 0,2 0-1 0 0,0 27-146 0 0,8-55 66 0 0,0 0-1 0 0,2 1 0 0 0,1-1 0 0 0,1 0 0 0 0,1 0 1 0 0,1 0-1 0 0,1 0 0 0 0,1-1 0 0 0,1 0 0 0 0,3 3-65 0 0,5 2 144 0 0,0-1 0 0 0,2-1 0 0 0,1-1-1 0 0,2 0 1 0 0,0-1 0 0 0,1-2 0 0 0,2 0-1 0 0,0-1 1 0 0,3 0-144 0 0,30 36 399 0 0,-23-22-90 0 0,-33-35-263 0 0,-1-1-21 0 0,0 0-13 0 0,0 0 7 0 0,0 0 17 0 0,0 0 2 0 0,0 0-7 0 0,0 0-8 0 0,0 0 9 0 0,0 0-3 0 0,0 0 30 0 0,0 0-10 0 0,0 0-22 0 0,0 0-29 0 0,0 0 21 0 0,2-6-599 0 0,-3 5-2762 0 0,0 1-3320 0 0,1 0-4592 0 0</inkml:trace>
  <inkml:trace contextRef="#ctx0" brushRef="#br0" timeOffset="49683.079">12675 2297 392 0 0,'0'0'467'0'0,"0"0"-187"0"0,0 0 101 0 0,0 0 306 0 0,0 0 456 0 0,0 0 365 0 0,0 0 217 0 0,0 0 87 0 0,0 0-126 0 0,0 0-162 0 0,0 0-161 0 0,0 0-135 0 0,0 0-161 0 0,15 3-119 0 0,47 8-73 0 0,-60-11-776 0 0,0 0 0 0 0,1 0 0 0 0,-1 0 0 0 0,0 0-1 0 0,1 0 1 0 0,-1 0 0 0 0,0-1 0 0 0,0 1 0 0 0,1-1-1 0 0,-1 1 1 0 0,0-1 0 0 0,0 0 0 0 0,0 0 0 0 0,0 0 0 0 0,0 0-1 0 0,0-1 1 0 0,0 1 0 0 0,0 0 0 0 0,-1-1 0 0 0,1 1-1 0 0,0-1 1 0 0,-1 0 0 0 0,1 1 0 0 0,-1-1 0 0 0,1-2-99 0 0,5-3 290 0 0,99-143 2398 0 0,-62 80-2129 0 0,-43 68-533 0 0,-2 2-13 0 0,1-1-1 0 0,0 1 0 0 0,0-1 1 0 0,0 1-1 0 0,0 0 0 0 0,0-1 1 0 0,0 1-1 0 0,0-1 0 0 0,0 1 1 0 0,0-1-1 0 0,0 1 0 0 0,0 0 1 0 0,0-1-1 0 0,0 1 0 0 0,0-1 1 0 0,0 1-1 0 0,0-1 0 0 0,0 1 1 0 0,1 0-1 0 0,-1-1 0 0 0,0 1 1 0 0,0 0-1 0 0,1-1 0 0 0,-1 1 1 0 0,0 0-1 0 0,0-1 0 0 0,1 1 1 0 0,-1 0-1 0 0,0-1 0 0 0,1 1 1 0 0,-1 0-1 0 0,0 0 0 0 0,1-1 1 0 0,-1 1-1 0 0,0 0 0 0 0,1 0 1 0 0,-1 0-1 0 0,1-1 0 0 0,-1 1 1 0 0,0 0-1 0 0,1 0 0 0 0,-1 0 1 0 0,1 0-1 0 0,-1 0 0 0 0,1 0 1 0 0,-1 0-1 0 0,0 0 0 0 0,1 0 1 0 0,-1 0-1 0 0,1 0 0 0 0,-1 0 1 0 0,0 0-1 0 0,1 1 0 0 0,-1-1 1 0 0,1 0-1 0 0,-1 0 0 0 0,0 0 1 0 0,1 1-1 0 0,-1-1 0 0 0,1 0 1 0 0,-1 0-1 0 0,0 1 0 0 0,0-1 1 0 0,1 0-1 0 0,-1 1 0 0 0,0-1-12 0 0,14 51 570 0 0,0 67 225 0 0,-12 526 538 0 0,0-489-995 0 0,7-141 78 0 0,4-41 907 0 0,75-86-1030 0 0,-71 97-288 0 0,1-1 0 0 0,1 2-1 0 0,0 1 1 0 0,1 0 0 0 0,0 1 0 0 0,1 1 0 0 0,13-4-5 0 0,-32 15-3 0 0,-2 0 1 0 0,1 1 0 0 0,-1 0 0 0 0,0 0 0 0 0,1-1 0 0 0,-1 1 0 0 0,0 0 0 0 0,0 0 0 0 0,1 0 0 0 0,-1-1 0 0 0,1 1-1 0 0,-1 0 1 0 0,0 0 0 0 0,1 0 0 0 0,-1 0 0 0 0,0 0 0 0 0,1 0 0 0 0,-1 0 0 0 0,0 0 0 0 0,1 0 0 0 0,-1 0 0 0 0,1 0-1 0 0,-1 0 1 0 0,0 0 0 0 0,1 0 0 0 0,-1 0 0 0 0,0 0 0 0 0,1 0 0 0 0,-1 1 0 0 0,0-1 0 0 0,1 0 0 0 0,-1 0 0 0 0,0 0 0 0 0,1 0-1 0 0,-1 1 1 0 0,0-1 0 0 0,1 0 0 0 0,-1 0 0 0 0,0 1 0 0 0,0-1 0 0 0,1 0 0 0 0,-1 1 0 0 0,0-1 0 0 0,0 0 0 0 0,0 1 0 0 0,1-1-1 0 0,-1 0 1 0 0,0 1 0 0 0,0-1 0 0 0,0 0 0 0 0,0 1 0 0 0,0-1 0 0 0,0 1 0 0 0,0-1 0 0 0,0 0 0 0 0,0 1 0 0 0,0-1-1 0 0,0 0 1 0 0,0 1 0 0 0,0-1 0 0 0,0 0 0 0 0,0 1 2 0 0,30 139 214 0 0,-17 10-85 0 0,-13-149-162 0 0,0-1 29 0 0,0 0 2 0 0,0 0 13 0 0,0 0-7 0 0,0 0-27 0 0,0 0-21 0 0,0 0-5 0 0,0 0-23 0 0,0-13-4228 0 0,1 7-7626 0 0,0 3-429 0 0</inkml:trace>
  <inkml:trace contextRef="#ctx0" brushRef="#br0" timeOffset="50464.338">13573 3029 4497 0 0,'0'0'2866'0'0,"0"0"-1123"0"0,0 0-291 0 0,0 0 77 0 0,0 0 11 0 0,0 0-144 0 0,0 0-298 0 0,0 0-357 0 0,0 0-225 0 0,0 0-58 0 0,0 0 79 0 0,0 0 131 0 0,3 4 4323 0 0,-58 26-4038 0 0,49-27-937 0 0,-1 1 0 0 0,1 0 1 0 0,-1 0-1 0 0,1 0 0 0 0,0 1 0 0 0,1 0 0 0 0,-1 0 0 0 0,1 1 0 0 0,0-1 0 0 0,0 1 0 0 0,1 0 0 0 0,-1 0 0 0 0,1 1 0 0 0,1-1 0 0 0,-1 1 0 0 0,1 0 0 0 0,0 0 0 0 0,1 0 1 0 0,0 0-1 0 0,0 0 0 0 0,0 1 0 0 0,1 1-16 0 0,2-7 9 0 0,0 0 0 0 0,1 0 0 0 0,-1 0 0 0 0,1-1 0 0 0,-1 1 0 0 0,1 0 0 0 0,0-1 0 0 0,-1 0 0 0 0,1 1 0 0 0,0-1 0 0 0,0 0 0 0 0,0 0 0 0 0,0 0 0 0 0,0 0 0 0 0,0 0 0 0 0,1 0 0 0 0,-1 0 0 0 0,0-1 0 0 0,0 1 0 0 0,0-1 0 0 0,1 0 0 0 0,-1 0 0 0 0,0 0 0 0 0,1 0 0 0 0,-1 0 0 0 0,0 0 0 0 0,0 0 0 0 0,1-1 0 0 0,-1 1 0 0 0,0-1 0 0 0,0 0-9 0 0,7 1 37 0 0,7-3 29 0 0,0 0 1 0 0,-1-1 0 0 0,0 0 0 0 0,0-2-1 0 0,0 1 1 0 0,-1-2 0 0 0,0 0-1 0 0,0-1 1 0 0,0 0 0 0 0,-1-1-1 0 0,0 0 1 0 0,-1-1 0 0 0,0-1-1 0 0,-1 0 1 0 0,0 0 0 0 0,-1-1-1 0 0,0-1 1 0 0,0 0 0 0 0,-2 0-1 0 0,0-1 1 0 0,0 0 0 0 0,-1 0-1 0 0,-1 0 1 0 0,0-3-67 0 0,-2 5-1 0 0,0 0 0 0 0,-1 1 0 0 0,0-2 0 0 0,-1 1 0 0 0,-1 0 0 0 0,0 0-1 0 0,-1-1 1 0 0,0 1 0 0 0,-1 0 0 0 0,0 0 0 0 0,-1-1 0 0 0,0 1 0 0 0,-1 0 0 0 0,0 0 0 0 0,-1 1 0 0 0,0-1-1 0 0,-1 1 1 0 0,0 0 0 0 0,-1 0 0 0 0,-1 0 0 0 0,1 1 0 0 0,-2 0 0 0 0,-2-3 1 0 0,5 8-9 0 0,0 0 0 0 0,-1 0 0 0 0,0 1 0 0 0,0-1 0 0 0,0 1 0 0 0,0 1 0 0 0,-1-1 0 0 0,1 1 0 0 0,-1 0 0 0 0,0 1 0 0 0,0-1 0 0 0,0 1 0 0 0,0 1 0 0 0,0-1 0 0 0,-1 1 0 0 0,-5 0 9 0 0,9 1-5 0 0,0 0 0 0 0,0 0 0 0 0,0 0 0 0 0,0 0 0 0 0,0 1 0 0 0,0-1 0 0 0,0 1 1 0 0,1 0-1 0 0,-1 1 0 0 0,0-1 0 0 0,1 0 0 0 0,-1 1 0 0 0,1 0 0 0 0,-1 0 0 0 0,1 0 0 0 0,0 0 0 0 0,0 1 0 0 0,0-1 1 0 0,0 1-1 0 0,0 0 0 0 0,0 0 0 0 0,1 0 0 0 0,-1 0 0 0 0,1 0 0 0 0,0 0 0 0 0,0 1 0 0 0,0-1 0 0 0,1 1 1 0 0,-1-1-1 0 0,1 1 0 0 0,-1 2 5 0 0,-1 4 10 0 0,1-1 0 0 0,0 1 0 0 0,1-1 0 0 0,0 1-1 0 0,0 0 1 0 0,1-1 0 0 0,0 1 0 0 0,1 0 0 0 0,0 0 0 0 0,1-1 0 0 0,0 1 0 0 0,0-1 0 0 0,1 1 0 0 0,0-1 0 0 0,1 0 0 0 0,0 0 0 0 0,0-1 0 0 0,1 1 0 0 0,0-1 0 0 0,0 0 0 0 0,1 0 0 0 0,0 0 0 0 0,1-1-1 0 0,2 2-9 0 0,26 22 368 0 0,1-1-1 0 0,1-2 0 0 0,1-2 0 0 0,2-2 0 0 0,16 8-367 0 0,-49-29 26 0 0,31 30 33 0 0,-38-33-42 0 0,0 0-25 0 0,0 0 16 0 0,0 0-21 0 0,0 0 12 0 0,0 0 26 0 0,0 0-46 0 0,0 0-19 0 0,0 0 2 0 0,0 0-59 0 0,0 0-41 0 0,0 0-106 0 0,0 0-177 0 0,-3 0-3626 0 0,1 0-4050 0 0,0 0-3968 0 0</inkml:trace>
  <inkml:trace contextRef="#ctx0" brushRef="#br0" timeOffset="51088.576">14031 2915 152 0 0,'0'0'1872'0'0,"0"0"228"0"0,0 0 307 0 0,0 0 51 0 0,0 0-155 0 0,0 0-383 0 0,0 0-445 0 0,0 0-352 0 0,0 0-201 0 0,0 0-74 0 0,0 0-36 0 0,0 0 3 0 0,0 0-28 0 0,0 0-58 0 0,0 0-58 0 0,0 0-56 0 0,18 8 4158 0 0,182-38-2293 0 0,-136 16-2246 0 0,-25 10-308 0 0,3-7-20 0 0,37-23-3174 0 0,-77 27 845 0 0,-2 2-2983 0 0,0 3-108 0 0,0 2-6643 0 0</inkml:trace>
  <inkml:trace contextRef="#ctx0" brushRef="#br0" timeOffset="51442.145">14219 2595 9442 0 0,'0'0'2302'0'0,"0"0"-915"0"0,0 0-503 0 0,0 0-60 0 0,0 0 122 0 0,0 0 87 0 0,0 0 57 0 0,0 0 66 0 0,0 0-9 0 0,0 0-48 0 0,0 0-66 0 0,0 0-146 0 0,0 0-121 0 0,1 16-41 0 0,10 126 1376 0 0,-5-93-1645 0 0,-1 0 0 0 0,-3 1-1 0 0,-1-1 1 0 0,-4 14-456 0 0,0 38 81 0 0,7-70-234 0 0,3-25-8966 0 0,-7-6-3157 0 0</inkml:trace>
  <inkml:trace contextRef="#ctx0" brushRef="#br0" timeOffset="52656.016">14455 2241 0 0 0,'0'0'2250'0'0,"0"0"-1291"0"0,0 0-630 0 0,0 0-53 0 0,0 0 284 0 0,0 0 442 0 0,0 0 415 0 0,0 0 173 0 0,0 0 5 0 0,0 0-65 0 0,0 0-146 0 0,0 0-113 0 0,0 0-131 0 0,18 9-122 0 0,56 25-102 0 0,-19-25 1431 0 0,-50-9-2212 0 0,-1-1 0 0 0,1 0 0 0 0,-1 0 0 0 0,1 0-1 0 0,-1 0 1 0 0,0-1 0 0 0,1 1 0 0 0,-1-1 0 0 0,0 0 0 0 0,0-1 0 0 0,0 1-1 0 0,-1-1 1 0 0,1 1 0 0 0,-1-1 0 0 0,1 0 0 0 0,-1-1 0 0 0,0 1 0 0 0,0 0-1 0 0,0-1 1 0 0,0 0 0 0 0,-1 1 0 0 0,0-1 0 0 0,0 0 0 0 0,0-1 0 0 0,1 0-135 0 0,36-116 839 0 0,-34 100-609 0 0,-1 0-35 0 0,-2 9 276 0 0,0 26-319 0 0,14 218 728 0 0,-14 541 37 0 0,9-685-842 0 0,-1-114 1472 0 0,-4 11-1527 0 0,0 0-1 0 0,1 1 1 0 0,1-1 0 0 0,0 2-1 0 0,1-1 1 0 0,1 1 0 0 0,0 0-1 0 0,0 1 1 0 0,1 0 0 0 0,1 1-1 0 0,0 0 1 0 0,1 1 0 0 0,0 0-1 0 0,0 1 1 0 0,1 0-1 0 0,0 1 1 0 0,0 1 0 0 0,1 0-1 0 0,4 0-19 0 0,-13 4 7 0 0,-5 2-11 0 0,0 1-1 0 0,0-1 0 0 0,0 0 0 0 0,0 0 0 0 0,1 1 0 0 0,-1-1 0 0 0,0 1 1 0 0,0-1-1 0 0,0 1 0 0 0,1-1 0 0 0,-1 1 0 0 0,0 0 0 0 0,1-1 0 0 0,-1 1 1 0 0,0 0-1 0 0,0 0 0 0 0,1 0 0 0 0,-1 0 0 0 0,0 0 0 0 0,1 1 0 0 0,-1-1 1 0 0,0 0-1 0 0,1 0 0 0 0,-1 1 0 0 0,0-1 0 0 0,0 1 0 0 0,1-1 0 0 0,-1 1 1 0 0,0 0-1 0 0,0-1 0 0 0,0 1 0 0 0,0 0 0 0 0,1 1 5 0 0,5 16 39 0 0,-1-1 0 0 0,-1 2 0 0 0,0-1 0 0 0,-2 1 1 0 0,0 0-1 0 0,-1-1 0 0 0,0 19-39 0 0,5 37 35 0 0,-7-42 8 0 0,0-31-39 0 0,0-1-1 0 0,0 0-11 0 0,0 0 26 0 0,0 0-26 0 0,0 0 8 0 0,0 0-5 0 0,0 0-3 0 0,0 0-1 0 0,0 0-23 0 0,0 0-92 0 0,12-29-3921 0 0,-6 21 1238 0 0,-1 1-5004 0 0,-4 3-4623 0 0</inkml:trace>
  <inkml:trace contextRef="#ctx0" brushRef="#br0" timeOffset="53134.104">15429 3063 3561 0 0,'0'0'2904'0'0,"0"0"-638"0"0,0 0-289 0 0,0 0-134 0 0,0 0-238 0 0,0 0-251 0 0,0 0-151 0 0,0 0-122 0 0,0 0-143 0 0,0 0-140 0 0,0 0-116 0 0,0 0-92 0 0,-11-2-69 0 0,-80 3 1261 0 0,85 1-1668 0 0,0-1 1 0 0,0 1-1 0 0,1 1 1 0 0,-1-1-1 0 0,1 1 1 0 0,-1 0-1 0 0,1 1 1 0 0,0-1-1 0 0,0 1 1 0 0,0 0-1 0 0,1 0 1 0 0,0 1-1 0 0,-1-1 1 0 0,1 1-1 0 0,1 0 1 0 0,-1 0-1 0 0,1 0 1 0 0,0 0-1 0 0,-1 3-114 0 0,2-6 13 0 0,1-1 0 0 0,0 1 0 0 0,0 0 1 0 0,-1 0-1 0 0,1-1 0 0 0,0 1 0 0 0,0 0 0 0 0,1 0 0 0 0,-1 0 0 0 0,0 0 0 0 0,1 0 0 0 0,-1 0 1 0 0,1 0-1 0 0,0 0 0 0 0,-1 0 0 0 0,1 0 0 0 0,0 1 0 0 0,0-1 0 0 0,1 0 0 0 0,-1 0 0 0 0,0 0 1 0 0,1 0-1 0 0,-1 0 0 0 0,1 0 0 0 0,0 0 0 0 0,-1 0 0 0 0,1 0 0 0 0,0 0 0 0 0,0 0 1 0 0,0-1-1 0 0,1 1 0 0 0,-1 0 0 0 0,0-1 0 0 0,1 1 0 0 0,-1-1 0 0 0,1 1 0 0 0,-1-1 0 0 0,1 1 1 0 0,0-1-1 0 0,-1 0 0 0 0,1 0 0 0 0,0 0 0 0 0,0 0 0 0 0,0 0 0 0 0,0-1 0 0 0,0 1 0 0 0,0 0 1 0 0,0-1-1 0 0,0 0 0 0 0,0 1 0 0 0,0-1 0 0 0,0 0 0 0 0,0 0 0 0 0,1 0-13 0 0,6 0 88 0 0,0 0 1 0 0,0-1-1 0 0,0 0 0 0 0,-1 0 0 0 0,1-1 0 0 0,0 0 1 0 0,-1 0-1 0 0,1-1 0 0 0,-1 0 0 0 0,0-1 1 0 0,0 0-1 0 0,0 0 0 0 0,-1-1 0 0 0,2-1-88 0 0,131-84 412 0 0,-140 90-413 0 0,0 0 0 0 0,0 1 0 0 0,-1-1 0 0 0,1 1 0 0 0,0-1 0 0 0,0 0-1 0 0,0 1 1 0 0,0-1 0 0 0,0 1 0 0 0,0-1 0 0 0,0 1 0 0 0,0-1 0 0 0,0 1 0 0 0,0-1 0 0 0,0 0-1 0 0,0 1 1 0 0,0-1 0 0 0,0 1 0 0 0,0-1 0 0 0,1 1 0 0 0,-1-1 0 0 0,0 0 0 0 0,0 1 0 0 0,0-1-1 0 0,1 1 1 0 0,-1-1 0 0 0,0 0 0 0 0,1 1 0 0 0,-1-1 0 0 0,0 0 0 0 0,1 0 0 0 0,-1 1 0 0 0,0-1-1 0 0,1 0 1 0 0,-1 0 0 0 0,0 1 0 0 0,1-1 0 0 0,-1 0 0 0 0,1 0 0 0 0,-1 0 0 0 0,1 0-1 0 0,-1 1 1 0 0,0-1 0 0 0,1 0 0 0 0,-1 0 0 0 0,1 0 0 0 0,-1 0 0 0 0,1 0 0 0 0,-1 0 0 0 0,0 0-1 0 0,1 0 1 0 0,-1 0 0 0 0,1-1 0 0 0,-1 1 0 0 0,1 0 0 0 0,-1 0 0 0 0,0 0 0 0 0,1 0 0 0 0,-1-1-1 0 0,1 1 1 0 0,-1 0 0 0 0,0 0 0 0 0,1-1 0 0 0,-1 1 1 0 0,0 10 25 0 0,1 0-25 0 0,0 0 1 0 0,1-1 0 0 0,0 1-1 0 0,0 0 1 0 0,1-1 0 0 0,1 1 0 0 0,-1-1-1 0 0,2 0 1 0 0,-1 0 0 0 0,1-1 0 0 0,6 9-1 0 0,-8-13-80 0 0,1 0 0 0 0,-1-1 1 0 0,1 0-1 0 0,0 1 0 0 0,0-1 1 0 0,0 0-1 0 0,0-1 0 0 0,0 1 1 0 0,1-1-1 0 0,-1 0 1 0 0,1 0-1 0 0,0 0 0 0 0,0-1 1 0 0,-1 1-1 0 0,1-1 0 0 0,0 0 1 0 0,0-1-1 0 0,0 1 0 0 0,0-1 1 0 0,3 0 79 0 0,35-5-10195 0 0,-38 4-1437 0 0</inkml:trace>
  <inkml:trace contextRef="#ctx0" brushRef="#br0" timeOffset="53663.689">15642 1932 5977 0 0,'0'0'2794'0'0,"0"0"-689"0"0,0 0-269 0 0,0 0-86 0 0,0 0-119 0 0,0 0-174 0 0,0 0-332 0 0,0 0-373 0 0,0 0-293 0 0,0 0-154 0 0,0 0 82 0 0,0 0 202 0 0,0 0 205 0 0,6 7 143 0 0,244 267 4252 0 0,-217-227-5074 0 0,-2 1 1 0 0,-3 1-1 0 0,-2 1 0 0 0,-2 2 0 0 0,-2 0 0 0 0,-2 2 0 0 0,-3 0 0 0 0,-2 1 0 0 0,-3 0 0 0 0,2 28-115 0 0,-11-58 11 0 0,-1 0 1 0 0,-1-1-1 0 0,-1 1 0 0 0,-1 0 0 0 0,-2 0 1 0 0,0-1-1 0 0,-2 1 0 0 0,0-1 0 0 0,-2 0 0 0 0,0 0 1 0 0,-2-1-1 0 0,0 0-11 0 0,-8 6-1 0 0,0 0 0 0 0,-2-1 1 0 0,-1-1-1 0 0,-1-1 0 0 0,-1-1 1 0 0,-1-1-1 0 0,-1-1 0 0 0,-1-1 0 0 0,-2-2 1 0 0,0 0-1 0 0,-17 8 1 0 0,29-17-322 0 0,0-1 0 0 0,-1-1 0 0 0,-1-1 0 0 0,0 0 0 0 0,0-1 0 0 0,0-1 0 0 0,-1-1 0 0 0,1 0 0 0 0,-1-1 0 0 0,-1-1 0 0 0,-13 0 322 0 0,19-4-2071 0 0,6-1-2928 0 0,2 1-7041 0 0</inkml:trace>
  <inkml:trace contextRef="#ctx0" brushRef="#br0" timeOffset="55295.325">16638 2032 0 0 0,'0'0'716'0'0,"0"0"31"0"0,0 0 280 0 0,0 0 520 0 0,0 0 477 0 0,0 0 243 0 0,0 0-86 0 0,0 0-329 0 0,0 0-369 0 0,0 0-286 0 0,0 0-208 0 0,8 1 3655 0 0,-82 71-2833 0 0,56-52-1567 0 0,0 1 1 0 0,2 0-1 0 0,0 1 1 0 0,2 1 0 0 0,0 1-1 0 0,1 0 1 0 0,2 1-1 0 0,-7 20-244 0 0,1 3 247 0 0,3-1 1 0 0,2 2-1 0 0,2 0 0 0 0,2 0 0 0 0,2 1 0 0 0,2-1 0 0 0,3 1 1 0 0,1 0-1 0 0,5 17-247 0 0,-3-41 144 0 0,1 0 0 0 0,2 0 1 0 0,1 0-1 0 0,1-1 1 0 0,1 0-1 0 0,1 0 0 0 0,1-1 1 0 0,1 0-1 0 0,2 0 0 0 0,0-2 1 0 0,1 0-1 0 0,1 0 0 0 0,2-1 1 0 0,0-1-1 0 0,1-1 1 0 0,15 13-145 0 0,15 25 534 0 0,-44-92-9969 0 0,-3 27 2887 0 0,-1 1-5243 0 0</inkml:trace>
  <inkml:trace contextRef="#ctx0" brushRef="#br0" timeOffset="56290.143">16677 2842 9202 0 0,'0'0'1738'0'0,"0"0"-497"0"0,0 0-172 0 0,0 0 117 0 0,0 0 96 0 0,0 0-48 0 0,0 0-257 0 0,0 0-379 0 0,0 0-218 0 0,0 0 4 0 0,0 0 87 0 0,0 0 118 0 0,7 0 70 0 0,103-5 1319 0 0,32-20-1286 0 0,-142 25-700 0 0,0 0 17 0 0,0 0 31 0 0,0 0 47 0 0,0 0-6 0 0,0 0 19 0 0,0 0 31 0 0,-145 19 702 0 0,4 10-646 0 0,321-36 206 0 0,39-34 901 0 0,-462 73-1102 0 0,201-23-155 0 0,21-6 28 0 0,-7 2-299 0 0,50-2 49 0 0,98-26 341 0 0,10-6-104 0 0,-61 14 692 0 0,-150 34-715 0 0,49-8-34 0 0,4-1 14 0 0,0-2 0 0 0,-1 0 0 0 0,0-2 0 0 0,-1-1 0 0 0,1-1 1 0 0,-14-1-10 0 0,42-3 1 0 0,5-1-88 0 0,42-12-13 0 0,-3-1 4 0 0,0 2 0 0 0,1 2 0 0 0,0 2 0 0 0,1 2 0 0 0,32 0 96 0 0,-100 9-946 0 0,-19-3-4835 0 0,36-6-4957 0 0,6 5 1136 0 0</inkml:trace>
  <inkml:trace contextRef="#ctx0" brushRef="#br0" timeOffset="57066.118">17325 2716 3625 0 0,'0'0'2608'0'0,"0"0"-306"0"0,0 0-175 0 0,0 0-177 0 0,0 0-271 0 0,0 0-315 0 0,0 0-273 0 0,0 0-225 0 0,0 0-115 0 0,0 0-54 0 0,0 0 26 0 0,0 0 149 0 0,0 0 86 0 0,6-1 28 0 0,53-16 1651 0 0,-22-8-866 0 0,8-5-875 0 0,-2 38-789 0 0,-22 16-69 0 0,0 2-1 0 0,-2 0 1 0 0,-2 1 0 0 0,0 0 0 0 0,-1 2-1 0 0,-2 0 1 0 0,-1 1 0 0 0,-2 0 0 0 0,-1 1-1 0 0,5 21-37 0 0,-4-7 29 0 0,-1 1-1 0 0,-2 0 0 0 0,-3 1 0 0 0,-1-1 0 0 0,-2 1 1 0 0,-3 0-1 0 0,-2 7-28 0 0,1-31-1 0 0,-1 0 0 0 0,-2 0 1 0 0,0 0-1 0 0,-1-1 0 0 0,-2 0 1 0 0,0 0-1 0 0,-1-1 0 0 0,-1 0 1 0 0,-1 0-1 0 0,-1-1 0 0 0,0-1 1 0 0,-3 1 0 0 0,10-13 10 0 0,0-1 1 0 0,-1 1-1 0 0,0-1 1 0 0,0 0 0 0 0,-1-1-1 0 0,0 1 1 0 0,0-2-1 0 0,0 1 1 0 0,0-1-1 0 0,-1 0 1 0 0,1 0-1 0 0,-1 0 1 0 0,0-2-1 0 0,-1 1 1 0 0,1-1 0 0 0,0 0-1 0 0,-1 0 1 0 0,1-1-1 0 0,-1 0 1 0 0,1-1-1 0 0,-1 0 1 0 0,-2 0-11 0 0,6-3 2 0 0,0 1 0 0 0,0-1 0 0 0,0 0 0 0 0,0-1 0 0 0,1 1 0 0 0,-1-1 0 0 0,1 0 0 0 0,0 0 0 0 0,0 0 0 0 0,1 0 0 0 0,-1-1 0 0 0,1 0 0 0 0,0 0 0 0 0,0 0 0 0 0,0 0 0 0 0,1 0 0 0 0,0 0 0 0 0,0-1 0 0 0,0 0-2 0 0,-2-7 3 0 0,1 0-1 0 0,1 0 1 0 0,0 0-1 0 0,0-1 1 0 0,1 1-1 0 0,1-1 1 0 0,1 1-1 0 0,0 0 1 0 0,0-1-1 0 0,1 1 0 0 0,1 0 1 0 0,0 0-1 0 0,1 0 1 0 0,0 0-1 0 0,1 0 1 0 0,1 1-1 0 0,0 0 1 0 0,0 0-1 0 0,2 1 0 0 0,-1 0 1 0 0,1 0-1 0 0,1 1 1 0 0,0-1-1 0 0,0 2 1 0 0,1 0-1 0 0,0 0 1 0 0,0 0-1 0 0,1 1 0 0 0,1 1 1 0 0,8-5-3 0 0,-5 2 0 0 0,2 1 0 0 0,-1 0 0 0 0,1 1 0 0 0,0 1 0 0 0,1 0 0 0 0,-1 2 0 0 0,1 0 0 0 0,1 1 0 0 0,-1 0 0 0 0,0 2 0 0 0,1 0 0 0 0,0 1 0 0 0,15 1 0 0 0,-14 13-909 0 0,-23-9-3837 0 0,-10-10-5246 0 0,10 2-2194 0 0</inkml:trace>
  <inkml:trace contextRef="#ctx0" brushRef="#br0" timeOffset="57586.738">17025 2352 9914 0 0,'0'0'1316'0'0,"0"0"-327"0"0,0 0 111 0 0,0 0 245 0 0,0 0 161 0 0,0 0-48 0 0,0 0-358 0 0,0 0-367 0 0,0 0-143 0 0,0 0 73 0 0,0 0 185 0 0,0 0 128 0 0,11 0 8 0 0,95-15 1067 0 0,-99 12-1949 0 0,17-3 74 0 0,1-1-1 0 0,-1-2 1 0 0,-1 0 0 0 0,0-2 0 0 0,0 0 0 0 0,-1-2 0 0 0,0 0-1 0 0,-1-1 1 0 0,-1-2 0 0 0,0 0 0 0 0,-1-1 0 0 0,-1 0 0 0 0,2-4-176 0 0,3-27 928 0 0,46 231-620 0 0,-37-54-616 0 0,-15-103-1549 0 0,-1-16-6854 0 0,-10-9-3489 0 0</inkml:trace>
  <inkml:trace contextRef="#ctx0" brushRef="#br0" timeOffset="58086.813">17919 2065 0 0 0,'0'0'2486'0'0,"0"0"258"0"0,0 0-51 0 0,0 0-262 0 0,0 0-312 0 0,0 0-270 0 0,0 0-266 0 0,0 0-174 0 0,0 0-122 0 0,0 0-138 0 0,0 0-113 0 0,0 0-152 0 0,0 0-181 0 0,-12-14-183 0 0,-37-43-152 0 0,37 43-132 0 0,12 14-73 0 0,1 15 685 0 0,43 69 1630 0 0,66 89-607 0 0,-72-118-1568 0 0,-2 1 0 0 0,-3 2 0 0 0,-2 1 0 0 0,17 49-303 0 0,-33-61 48 0 0,-2 2 0 0 0,-3 0 1 0 0,-1 0-1 0 0,-3 0 0 0 0,-2 1 0 0 0,-2 0 1 0 0,-4 41-50 0 0,-1-54-31 0 0,-2-1 0 0 0,-2 1-1 0 0,-1-1 1 0 0,-2 0-1 0 0,-1-1 1 0 0,-2-1-1 0 0,-1 0 1 0 0,-2 0-1 0 0,-1-1 1 0 0,-2-2 0 0 0,-1 1-1 0 0,-2-2 1 0 0,0-1-1 0 0,-2-1 1 0 0,-1-1-1 0 0,-2-1 1 0 0,0-1-1 0 0,-1-1 1 0 0,-2-2-1 0 0,0-1 1 0 0,-2-1 0 0 0,0-2-1 0 0,-1-1 1 0 0,-26 9 32 0 0,-26-15-2826 0 0,75-15 324 0 0,6-2-2023 0 0,1-1-7712 0 0</inkml:trace>
  <inkml:trace contextRef="#ctx0" brushRef="#br0" timeOffset="66305.259">0 1281 0 0 0,'0'0'265'0'0,"0"0"890"0"0,0 0 318 0 0,0 0 111 0 0,0 0 76 0 0,0 0 18 0 0,0 0-154 0 0,0 0-309 0 0,0 0-368 0 0,0 0-341 0 0,0-12-113 0 0,0 234 3684 0 0,0 123-1279 0 0,2 462-1805 0 0,2-465-659 0 0,15 0-1 0 0,59 317-333 0 0,-45-493-112 0 0,-30-201-2523 0 0,-6 12 136 0 0,-2-9-5199 0 0,5 12-193 0 0</inkml:trace>
  <inkml:trace contextRef="#ctx0" brushRef="#br0" timeOffset="68523.172">11 1314 0 0 0,'0'0'360'0'0,"0"0"15"0"0,0 0-203 0 0,0 0-127 0 0,0 0 30 0 0,21 0 802 0 0,47-8 913 0 0,276-7 2202 0 0,230 9-780 0 0,216-10-1853 0 0,-333-7-963 0 0,43 21-396 0 0,54 35 3 0 0,-154-15-32 0 0,-167-20 139 0 0,87-18-110 0 0,239-39 264 0 0,-189 29-222 0 0,-354 30-45 0 0,105-5 16 0 0,0 5-1 0 0,88 14-12 0 0,138 10 35 0 0,148-13 101 0 0,-210-7-1 0 0,59 0 46 0 0,494 11 61 0 0,1040-11 215 0 0,-1397 11-317 0 0,268 25 209 0 0,-552-26-139 0 0,386 16 303 0 0,-46-30-295 0 0,-282-16-174 0 0,0 11 1 0 0,3 11-45 0 0,658 76-13 0 0,-188-12 170 0 0,-3-33 463 0 0,123-15 83 0 0,-357 5-410 0 0,64 30-293 0 0,-128-28-44 0 0,160-6-22 0 0,-238-20 284 0 0,-302 16-390 0 0,-47-19 95 0 0,0 0 28 0 0,0 0 9 0 0,0 0 8 0 0,30 63 312 0 0,-8 7-82 0 0,-2 1 0 0 0,-3 1 1 0 0,-2 13-199 0 0,85 394 248 0 0,-45-229-194 0 0,21 253-54 0 0,-64-376 4 0 0,-4-32-30 0 0,3-1 1 0 0,5-1-1 0 0,24 79 26 0 0,-32-146-10 0 0,3 5-31 0 0,-2 1 0 0 0,-1 0 1 0 0,-1 0-1 0 0,-1 1 0 0 0,-2-1 0 0 0,-2 5 41 0 0,-32-29-2620 0 0,8-5-5853 0 0,15-2 1449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9 111 912 0 0,'0'0'1702'0'0,"0"0"-443"0"0,0 0-19 0 0,0 0 210 0 0,0 0 325 0 0,0 0 196 0 0,0 0 17 0 0,0 0-147 0 0,0 0-270 0 0,0 0-284 0 0,0 0-271 0 0,-1-6-197 0 0,-1-2-1533 0 0,-2-6 4225 0 0,2 31-654 0 0,6 64-2252 0 0,3-2 0 0 0,4 1-1 0 0,4-1-604 0 0,14 114 403 0 0,-7 1-86 0 0,-7-153-276 0 0,-15-41-25 0 0,8-16 721 0 0,-4-1-717 0 0,0 2 1 0 0,1-1-1 0 0,1 0 1 0 0,1 1-1 0 0,0 0 1 0 0,0 1 0 0 0,2-1-1 0 0,0 2 1 0 0,1-1-1 0 0,0 1 1 0 0,1 1 0 0 0,0 0-1 0 0,1 0 1 0 0,0 1-1 0 0,1 0 1 0 0,0 2-1 0 0,1-1 1 0 0,0 1 0 0 0,0 1-1 0 0,1 1 1 0 0,6-2-21 0 0,-13 8 1 0 0,-1 1 0 0 0,1 0 1 0 0,-1 0-1 0 0,1 1 0 0 0,-1 0 1 0 0,0 1-1 0 0,1-1 0 0 0,-1 2 1 0 0,0-1-1 0 0,0 1 0 0 0,0 0 1 0 0,0 0-1 0 0,-1 0 0 0 0,1 1 1 0 0,-1 1-1 0 0,0-1 0 0 0,0 1 1 0 0,0 0-1 0 0,-1 0 0 0 0,0 0 1 0 0,0 1-1 0 0,0 0 0 0 0,-1 0 1 0 0,1 0-1 0 0,-1 0 0 0 0,-1 1 1 0 0,1 0-1 0 0,-1-1 0 0 0,-1 1 1 0 0,1 0-1 0 0,-1 1 0 0 0,0-1 1 0 0,0 3-2 0 0,3 8-972 0 0,7 24 2488 0 0,-10-29-5748 0 0,-1-3-5138 0 0,-1-13-2316 0 0</inkml:trace>
  <inkml:trace contextRef="#ctx0" brushRef="#br0" timeOffset="473.645">1033 501 7762 0 0,'0'0'2191'0'0,"0"0"-466"0"0,0 0-148 0 0,0 0 17 0 0,0 0-90 0 0,0 0-160 0 0,0 0-202 0 0,0 0-214 0 0,0 0-175 0 0,-32 21-123 0 0,-98 65-94 0 0,56-24 447 0 0,63-47-736 0 0,9-13-214 0 0,0 0 0 0 0,0-1 0 0 0,0 1-1 0 0,0 0 1 0 0,0 1 0 0 0,1-1 0 0 0,-1 0 0 0 0,1 0 0 0 0,-1 1 0 0 0,1-1 0 0 0,0 1 0 0 0,0-1 0 0 0,0 1 0 0 0,0-1 0 0 0,0 1 0 0 0,1 0 0 0 0,-1 0 0 0 0,1-1 0 0 0,-1 1 0 0 0,1 0 0 0 0,0 0 0 0 0,0-1 0 0 0,1 1 0 0 0,-1 0 0 0 0,0 0 0 0 0,1-1 0 0 0,0 1 0 0 0,0 0 0 0 0,0-1 0 0 0,0 1 0 0 0,0-1 0 0 0,0 1 0 0 0,0-1 0 0 0,1 0 0 0 0,-1 1 0 0 0,1-1 0 0 0,0 0 0 0 0,0 0 0 0 0,0 0 0 0 0,0 0 0 0 0,0 0 0 0 0,0-1 0 0 0,0 1 0 0 0,1-1 0 0 0,-1 1 0 0 0,0-1 0 0 0,1 0 0 0 0,-1 0 0 0 0,1 0 0 0 0,0 0 0 0 0,-1 0 0 0 0,2 0-33 0 0,11-3 104 0 0,0 0 0 0 0,0 0 0 0 0,0-2 0 0 0,-1 0 0 0 0,1 0 0 0 0,-1-1 0 0 0,0-1 0 0 0,-1-1 0 0 0,1 0 1 0 0,-1 0-1 0 0,-1-1 0 0 0,1-1 0 0 0,-2 0 0 0 0,1-1 0 0 0,-1 0 0 0 0,5-7-104 0 0,-6 9 36 0 0,78-83 331 0 0,-80 126-376 0 0,-1-9-16 0 0,-7-22-9 0 0,0 1-1 0 0,0-1 1 0 0,0 0-1 0 0,1 1 1 0 0,0-1-1 0 0,0 0 1 0 0,0 0-1 0 0,1 1 1 0 0,-1-1-1 0 0,1 0 1 0 0,0-1-1 0 0,0 1 1 0 0,0 0-1 0 0,1 0 1 0 0,-1-1-1 0 0,1 1 1 0 0,0-1-1 0 0,0 0 1 0 0,0 0-1 0 0,0 0 1 0 0,1 0-1 0 0,-1-1 1 0 0,1 1-1 0 0,0-1 1 0 0,-1 0-1 0 0,1 0 1 0 0,0 0-1 0 0,0-1 1 0 0,0 1-1 0 0,1-1 1 0 0,-1 0-1 0 0,0 0 1 0 0,1-1 34 0 0,22-3-2756 0 0,-10-4-3273 0 0,-11 3-3455 0 0</inkml:trace>
  <inkml:trace contextRef="#ctx0" brushRef="#br0" timeOffset="897.789">1580 461 10802 0 0,'0'0'1947'0'0,"0"0"-330"0"0,0 0-173 0 0,0 0-72 0 0,0 0-85 0 0,0 0-144 0 0,0 0-221 0 0,0 0-218 0 0,0 0-151 0 0,0 0-129 0 0,-17 32-121 0 0,-48 102-92 0 0,49-65 9 0 0,16-65-196 0 0,1 1 0 0 0,0-1 1 0 0,-1 0-1 0 0,1 0 0 0 0,1 0 0 0 0,-1 0 0 0 0,1 0 1 0 0,-1-1-1 0 0,1 1 0 0 0,0 0 0 0 0,1-1 1 0 0,-1 1-1 0 0,1-1 0 0 0,-1 0 0 0 0,1 0 0 0 0,0 0 1 0 0,0 0-1 0 0,0 0 0 0 0,0 0 0 0 0,1-1 1 0 0,-1 0-1 0 0,1 0 0 0 0,0 0 0 0 0,0 0 0 0 0,-1 0 1 0 0,1-1-1 0 0,0 1 0 0 0,0-1 0 0 0,0 0 1 0 0,1-1-1 0 0,-1 1-24 0 0,5 1 93 0 0,1 0 0 0 0,-1-1 1 0 0,1 0-1 0 0,-1-1 0 0 0,1 1 0 0 0,-1-2 1 0 0,1 0-1 0 0,-1 0 0 0 0,1 0 0 0 0,-1-1 1 0 0,0-1-1 0 0,0 0 0 0 0,5-1-93 0 0,4-5 126 0 0,-1-1-1 0 0,0-1 1 0 0,0 0-1 0 0,-1-1 1 0 0,0 0-1 0 0,-1-2 1 0 0,0 0-1 0 0,-2 0 1 0 0,1-1-1 0 0,-2-1 1 0 0,0 0-1 0 0,-1-1 1 0 0,0 0-1 0 0,-2-1 1 0 0,0 0-1 0 0,-1-1 1 0 0,-1 1-1 0 0,2-9-125 0 0,5-14 62 0 0,39-160-122 0 0,-51 190 40 0 0,-1-1 1 0 0,0 0-1 0 0,-1 0 0 0 0,0 1 0 0 0,-1-1 1 0 0,0 0-1 0 0,-1 0 0 0 0,0 1 1 0 0,-1-1-1 0 0,-1 1 0 0 0,1 0 1 0 0,-2 0-1 0 0,1 0 0 0 0,-2 0 0 0 0,1 1 1 0 0,-2-1 19 0 0,4 6-6 0 0,0 1-1 0 0,-1 0 1 0 0,1 0 0 0 0,-1 1 0 0 0,0-1-1 0 0,0 1 1 0 0,0 0 0 0 0,0 0 0 0 0,-1 0 0 0 0,1 0-1 0 0,-1 1 1 0 0,0 0 0 0 0,0 0 0 0 0,0 0 0 0 0,0 0-1 0 0,0 1 1 0 0,0 0 0 0 0,0 0 0 0 0,0 0-1 0 0,-1 1 1 0 0,1 0 0 0 0,0 0 0 0 0,0 0 0 0 0,0 0-1 0 0,-1 1 1 0 0,1 0 0 0 0,0 0 0 0 0,0 1 0 0 0,0-1-1 0 0,0 1 1 0 0,0 0 0 0 0,0 0 0 0 0,1 1-1 0 0,-1-1 1 0 0,1 1 0 0 0,0 0 0 0 0,-1 0 0 0 0,1 1-1 0 0,1-1 1 0 0,-1 1 0 0 0,0 1 6 0 0,-6 6 1 0 0,1 2 1 0 0,1-1-1 0 0,0 1 0 0 0,1 0 1 0 0,0 1-1 0 0,1 0 0 0 0,0 0 1 0 0,1 0-1 0 0,1 1 0 0 0,1 0 1 0 0,0-1-1 0 0,0 1 0 0 0,2 0 1 0 0,0 1-1 0 0,0-1 0 0 0,1 0 1 0 0,1 0-1 0 0,1 0 0 0 0,1 1-1 0 0,-1 1 11 0 0,1-1-1 0 0,1 0 0 0 0,0 0 1 0 0,1-1-1 0 0,1 1 1 0 0,1-1-1 0 0,0-1 0 0 0,1 1 1 0 0,0-1-1 0 0,1 0 1 0 0,1-1-1 0 0,0 0 0 0 0,1-1 1 0 0,0 0-1 0 0,1 0 0 0 0,0-1 1 0 0,1-1-1 0 0,4 2-10 0 0,13 10 44 0 0,2-2-1 0 0,0-1 0 0 0,2-1 1 0 0,0-2-1 0 0,0-2 1 0 0,2-1-1 0 0,17 4-43 0 0,74 10-551 0 0,-100-26-3318 0 0,-1-3-3776 0 0,-15-2-4952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33 0 0 0,'0'0'293'0'0,"0"0"852"0"0,0 0 483 0 0,0 0 222 0 0,0 0-41 0 0,0 0-298 0 0,0 0-314 0 0,0 0-250 0 0,0 0-135 0 0,0 0 100 0 0,0 0 91 0 0,0 0 46 0 0,-3-21 4015 0 0,-2 18-4906 0 0,-1 2 0 0 0,0-1 0 0 0,0 0 0 0 0,-1 1 0 0 0,1 0 0 0 0,0 1 0 0 0,0-1 0 0 0,0 1 0 0 0,-1 0 0 0 0,1 1 0 0 0,0-1 0 0 0,0 1 0 0 0,0 0 0 0 0,0 1 0 0 0,0 0 0 0 0,0 0 0 0 0,0 0 0 0 0,0 1 0 0 0,1-1 0 0 0,-1 1 0 0 0,1 1 0 0 0,0-1 0 0 0,0 1 0 0 0,-4 3-158 0 0,-2 2 47 0 0,1-1-1 0 0,0 2 1 0 0,0-1 0 0 0,1 2-1 0 0,0-1 1 0 0,1 1-1 0 0,0 0 1 0 0,1 1 0 0 0,1 0-1 0 0,-6 12-46 0 0,10-21 22 0 0,0 1-1 0 0,0-1 0 0 0,0 0 1 0 0,1 1-1 0 0,-1 0 0 0 0,1-1 1 0 0,0 1-1 0 0,0 0 0 0 0,0-1 0 0 0,1 1 1 0 0,-1 0-1 0 0,1 0 0 0 0,0 0 1 0 0,0-1-1 0 0,0 1 0 0 0,1 0 1 0 0,-1 0-1 0 0,1 0 0 0 0,0-1 1 0 0,0 1-1 0 0,0 0 0 0 0,1-1 0 0 0,-1 1 1 0 0,1-1-1 0 0,0 1 0 0 0,0-1 1 0 0,0 0-1 0 0,0 0 0 0 0,1 0 1 0 0,-1 0-1 0 0,1 0 0 0 0,-1-1 1 0 0,1 1-1 0 0,0-1 0 0 0,0 1 0 0 0,1-1 1 0 0,-1 0-1 0 0,0 0 0 0 0,1-1 1 0 0,-1 1-1 0 0,1-1 0 0 0,-1 0 1 0 0,1 0-1 0 0,3 1-21 0 0,0-2 97 0 0,1 1 0 0 0,0-2 0 0 0,-1 1 0 0 0,1-1 0 0 0,-1 0 0 0 0,1-1 0 0 0,-1 1 0 0 0,0-2 0 0 0,1 1 0 0 0,-1-1 0 0 0,0 0 0 0 0,5-3-97 0 0,242-181 982 0 0,-229 222-906 0 0,-15-15 22 0 0,-7-10-80 0 0,1 1 0 0 0,1-1 0 0 0,0 0-1 0 0,0 0 1 0 0,1-1 0 0 0,1 0 0 0 0,-1 0 0 0 0,1 0-1 0 0,1-1 1 0 0,0 0 0 0 0,0 0 0 0 0,0-1-1 0 0,1 0 1 0 0,0 0 0 0 0,0-1 0 0 0,1 0 0 0 0,0-1-1 0 0,0 0-17 0 0,53 6-1335 0 0,-49-11-2652 0 0,0 0-3504 0 0,-10 0-4560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249 774 1688 0 0,'0'0'2089'0'0,"0"0"-127"0"0,0 0 109 0 0,0 0 102 0 0,0 0 7 0 0,0 0-167 0 0,0 0-252 0 0,0 0-293 0 0,0 0-272 0 0,0 0-210 0 0,0 0-162 0 0,-20 1-130 0 0,-62 6-56 0 0,25 15 511 0 0,45-11-791 0 0,6-6-250 0 0,-1 1-1 0 0,1 0 1 0 0,0 0-1 0 0,0 1 0 0 0,1 0 1 0 0,-1 0-1 0 0,2 0 1 0 0,-1 1-1 0 0,1-1 1 0 0,0 1-1 0 0,1 0 0 0 0,-1 0 1 0 0,2 1-1 0 0,-1-1 1 0 0,1 0-1 0 0,1 1 0 0 0,-1 0 1 0 0,1-1-1 0 0,1 1 1 0 0,0 6-108 0 0,1-10-4 0 0,0 1 1 0 0,0-1 0 0 0,1 1 0 0 0,-1-1-1 0 0,1 0 1 0 0,1 0 0 0 0,-1 0-1 0 0,1 0 1 0 0,0 0 0 0 0,0 0 0 0 0,0-1-1 0 0,1 1 1 0 0,-1-1 0 0 0,1 0-1 0 0,0 0 1 0 0,0-1 0 0 0,1 1 0 0 0,-1-1-1 0 0,1 0 1 0 0,0 0 0 0 0,0 0-1 0 0,0-1 1 0 0,0 1 0 0 0,0-1 0 0 0,0 0-1 0 0,1-1 1 0 0,-1 1 0 0 0,5-1 3 0 0,3 0-243 0 0,0-1 0 0 0,0 0 0 0 0,0-1 0 0 0,0 0 0 0 0,0-1 0 0 0,0-1 0 0 0,0 0 0 0 0,-1-1 0 0 0,9-3 243 0 0,63-30-9286 0 0,-64 29-1947 0 0</inkml:trace>
  <inkml:trace contextRef="#ctx0" brushRef="#br0" timeOffset="286.675">658 796 3305 0 0,'0'0'2952'0'0,"0"0"-894"0"0,0 0-203 0 0,0 0 47 0 0,0 0-99 0 0,0 0-244 0 0,0 0-349 0 0,0 0-294 0 0,0 0-211 0 0,0 0-126 0 0,-28 32-102 0 0,-84 96-96 0 0,110-127-363 0 0,0 0 0 0 0,1 0 0 0 0,-1 0 0 0 0,0 1 0 0 0,0-1 0 0 0,1 1 1 0 0,-1-1-1 0 0,1 1 0 0 0,-1-1 0 0 0,1 1 0 0 0,0 0 0 0 0,-1 0 0 0 0,1 0 1 0 0,0 0-1 0 0,0 0 0 0 0,0 0 0 0 0,1 0 0 0 0,-1 0 0 0 0,0 0 0 0 0,1 0 1 0 0,-1 0-1 0 0,1 0 0 0 0,0 0 0 0 0,0 1 0 0 0,0-1 0 0 0,0 0 0 0 0,0 0 1 0 0,0 0-1 0 0,1 2-18 0 0,2 2 120 0 0,0-1-16 0 0,1 0-1 0 0,0 0 1 0 0,0-1-1 0 0,1 1 1 0 0,0-1 0 0 0,-1 0-1 0 0,1 0 1 0 0,1-1-1 0 0,-1 0 1 0 0,0 1-1 0 0,1-2 1 0 0,0 1-1 0 0,-1-1 1 0 0,1 0-1 0 0,0 0 1 0 0,0 0-1 0 0,1-1 1 0 0,-1 0-1 0 0,0 0 1 0 0,0-1-1 0 0,1 1 1 0 0,-1-2-1 0 0,0 1 1 0 0,0 0-1 0 0,1-1 1 0 0,4-2-104 0 0,3 3 200 0 0,-6 0-120 0 0,-1 0 1 0 0,1 0 0 0 0,-1-1-1 0 0,1 0 1 0 0,-1 0-1 0 0,1-1 1 0 0,-1 0 0 0 0,0 0-1 0 0,0-1 1 0 0,0 1-1 0 0,0-2 1 0 0,0 1 0 0 0,-1-1-1 0 0,1 0 1 0 0,-1-1 0 0 0,0 1-1 0 0,0-1 1 0 0,-1 0-1 0 0,1-1 1 0 0,-1 1 0 0 0,-1-1-1 0 0,1 0 1 0 0,-1 0 0 0 0,0-1-1 0 0,0 1 1 0 0,0-1-1 0 0,-1 0 1 0 0,0 0 0 0 0,-1 0-1 0 0,1 0 1 0 0,-2-1 0 0 0,1 1-1 0 0,0-4-80 0 0,-2 7-8 0 0,1 1-1 0 0,-1 0 0 0 0,0 0 1 0 0,0-1-1 0 0,-1 1 1 0 0,1 0-1 0 0,-1 0 1 0 0,0-1-1 0 0,1 1 1 0 0,-1 0-1 0 0,-1 0 0 0 0,1 0 1 0 0,0 0-1 0 0,-1 0 1 0 0,1 0-1 0 0,-1 1 1 0 0,0-1-1 0 0,0 0 0 0 0,0 1 1 0 0,0-1-1 0 0,-1 1 1 0 0,1 0-1 0 0,-1 0 1 0 0,1 0-1 0 0,-1 0 0 0 0,0 0 1 0 0,0 1-1 0 0,1-1 1 0 0,-1 1-1 0 0,0 0 1 0 0,-1-1-1 0 0,1 1 0 0 0,0 1 9 0 0,-60 4-2639 0 0,25 17-6855 0 0,30-13-1902 0 0</inkml:trace>
  <inkml:trace contextRef="#ctx0" brushRef="#br0" timeOffset="639.97">1203 892 6937 0 0,'0'0'2362'0'0,"0"0"-897"0"0,0 0-368 0 0,0 0-3 0 0,0 0 94 0 0,0 0-6 0 0,0 0-89 0 0,0 0-158 0 0,0 0-205 0 0,0 0-97 0 0,0 0-89 0 0,0 0-82 0 0,-32 15-41 0 0,-97 49-72 0 0,87-30 2 0 0,41-28-286 0 0,0-4-42 0 0,0 1-1 0 0,1-1 1 0 0,-1 1-1 0 0,1-1 0 0 0,0 1 1 0 0,0 0-1 0 0,0-1 0 0 0,0 1 1 0 0,0-1-1 0 0,1 1 0 0 0,-1 0 1 0 0,1-1-1 0 0,0 1 1 0 0,0-1-1 0 0,-1 1 0 0 0,2-1 1 0 0,-1 0-1 0 0,0 1 0 0 0,0-1 1 0 0,1 0-1 0 0,-1 0 0 0 0,1 0 1 0 0,0 0-1 0 0,0 0 1 0 0,0 0-1 0 0,-1 0 0 0 0,2-1 1 0 0,-1 1-1 0 0,0-1 0 0 0,0 1 1 0 0,0-1-1 0 0,1 0 1 0 0,-1 0-1 0 0,1 0 0 0 0,-1 0 1 0 0,1 0-1 0 0,-1-1 0 0 0,1 1 1 0 0,-1-1-1 0 0,2 0-22 0 0,5 2 127 0 0,0 0 0 0 0,0-1 0 0 0,0 0 0 0 0,0-1 0 0 0,0 0 1 0 0,0 0-1 0 0,0-1 0 0 0,0 0 0 0 0,0-1 0 0 0,-1 0 0 0 0,8-2-127 0 0,-7 1 138 0 0,0 0-1 0 0,0-1 1 0 0,-1 0 0 0 0,0 0 0 0 0,1-1-1 0 0,-2 0 1 0 0,1 0 0 0 0,0-1 0 0 0,-1 0-1 0 0,0 0 1 0 0,0-1 0 0 0,-1 1 0 0 0,0-2-1 0 0,4-5-137 0 0,-5 4 62 0 0,-1 1 0 0 0,0-1 0 0 0,-1 0 0 0 0,0-1 0 0 0,0 1 0 0 0,-1 0 0 0 0,0-1-1 0 0,-1 1 1 0 0,0-1 0 0 0,0-4-62 0 0,-1 11-47 0 0,0 0-1 0 0,0 0 1 0 0,0 0-1 0 0,-1 0 0 0 0,1 1 1 0 0,-1-1-1 0 0,0 0 1 0 0,0 0-1 0 0,0 1 1 0 0,0-1-1 0 0,0 0 1 0 0,-1 1-1 0 0,1-1 0 0 0,-1 1 1 0 0,1-1-1 0 0,-1 1 1 0 0,0 0-1 0 0,0 0 1 0 0,0 0-1 0 0,0 0 1 0 0,0 0-1 0 0,-1 0 0 0 0,1 1 1 0 0,-1-1-1 0 0,1 1 1 0 0,-1-1-1 0 0,1 1 1 0 0,-1 0-1 0 0,0 0 1 0 0,0 0-1 0 0,1 0 0 0 0,-1 1 1 0 0,0-1-1 0 0,0 1 1 0 0,-3 0 47 0 0,-34-2-2820 0 0,15 4-6228 0 0,16 1-2440 0 0</inkml:trace>
  <inkml:trace contextRef="#ctx0" brushRef="#br0" timeOffset="933.66">1542 1124 8154 0 0,'0'0'2610'0'0,"0"0"-222"0"0,0 0-114 0 0,0 0-251 0 0,0 0-309 0 0,0 0-323 0 0,0 0-256 0 0,0 0-183 0 0,0 0-155 0 0,0 0-114 0 0,0 0-145 0 0,0 0-117 0 0,0 0-84 0 0,0-25-71 0 0,4-79-62 0 0,20 33 153 0 0,-14 57-270 0 0,-1 0-66 0 0,0 0 0 0 0,1 1 0 0 0,0 1 1 0 0,1-1-1 0 0,1 2 0 0 0,0-1 0 0 0,0 2 0 0 0,6-4-21 0 0,2 26-2710 0 0,-16-3-945 0 0,-1-2-4057 0 0,-2-6 5759 0 0,1 6-8517 0 0</inkml:trace>
  <inkml:trace contextRef="#ctx0" brushRef="#br0" timeOffset="1512.879">2042 844 10618 0 0,'0'0'2126'0'0,"0"0"-328"0"0,0 0-225 0 0,0 0-188 0 0,0 0-205 0 0,0 0-250 0 0,0 0-242 0 0,0 0-172 0 0,0 0-137 0 0,0 0-113 0 0,0 0-72 0 0,0 0-78 0 0,0 0-36 0 0,-30 25-24 0 0,-92 79-23 0 0,120-103-33 0 0,1 0 1 0 0,-1 0-1 0 0,0 0 1 0 0,0 0-1 0 0,0 0 0 0 0,1 0 1 0 0,-1 0-1 0 0,0 1 0 0 0,1-1 1 0 0,-1 1-1 0 0,1-1 1 0 0,0 1-1 0 0,-1 0 0 0 0,1 0 1 0 0,0-1-1 0 0,0 1 0 0 0,0 0 1 0 0,0 0-1 0 0,1 0 1 0 0,-1 0-1 0 0,0 0 0 0 0,1 0 1 0 0,-1 0-1 0 0,1 0 0 0 0,0 0 1 0 0,0 0-1 0 0,0 0 1 0 0,0 1-1 0 0,1 5-6 0 0,-1-4 15 0 0,1-1-1 0 0,0 1 1 0 0,-1 0-1 0 0,1-1 1 0 0,0 1-1 0 0,1 0 1 0 0,-1-1-1 0 0,1 0 1 0 0,-1 1-1 0 0,1-1 0 0 0,0 0 1 0 0,0 0-1 0 0,1 0 1 0 0,-1 0-1 0 0,1 0 1 0 0,-1 0-1 0 0,1-1 1 0 0,0 1-1 0 0,0-1 1 0 0,0 0-1 0 0,0 0 1 0 0,1 0-1 0 0,-1 0 1 0 0,0-1-1 0 0,1 1 0 0 0,-1-1 1 0 0,1 0-1 0 0,0 0 1 0 0,-1 0-1 0 0,1 0 1 0 0,2-1-9 0 0,3 2 93 0 0,-1 0 0 0 0,1-1 0 0 0,0-1 0 0 0,0 1 1 0 0,0-2-1 0 0,-1 1 0 0 0,1-1 0 0 0,0 0 0 0 0,-1-1 0 0 0,1 0 1 0 0,-1 0-1 0 0,1-1 0 0 0,4-2-93 0 0,1-3 161 0 0,-1 0 1 0 0,0 0-1 0 0,0-1 0 0 0,-1-1 1 0 0,0 0-1 0 0,0-1 1 0 0,-1 0-1 0 0,-1-1 0 0 0,0 0 1 0 0,0 0-1 0 0,-2-1 0 0 0,1 0 1 0 0,-2-1-1 0 0,1 0 1 0 0,-2 0-1 0 0,4-13-161 0 0,83-248 176 0 0,-89 264-193 0 0,-1 0 0 0 0,0 0 0 0 0,-1-1 0 0 0,0 1-1 0 0,0 0 1 0 0,-1-1 0 0 0,-1 1 0 0 0,0-1 0 0 0,0 1 0 0 0,-1-1 0 0 0,-1 1 0 0 0,0-1 0 0 0,0 1-1 0 0,-1 0 1 0 0,-1 0 0 0 0,0 0 0 0 0,0 1 0 0 0,-1-1 0 0 0,-1 1 0 0 0,1 0 0 0 0,-2 0 0 0 0,1 1 0 0 0,-7-7 17 0 0,9 14-9 0 0,0 0 1 0 0,-1 0 0 0 0,1 1 0 0 0,-1-1-1 0 0,1 1 1 0 0,-1 0 0 0 0,1 0 0 0 0,-1 1 0 0 0,0-1-1 0 0,1 1 1 0 0,-1 0 0 0 0,0 1 0 0 0,1-1 0 0 0,-1 1-1 0 0,0 0 1 0 0,1 0 0 0 0,-1 0 0 0 0,1 0 0 0 0,-1 1-1 0 0,1 0 1 0 0,0 0 0 0 0,0 0 0 0 0,0 0 0 0 0,0 1-1 0 0,0 0 1 0 0,0-1 0 0 0,1 2 0 0 0,-1-1 0 0 0,1 0-1 0 0,0 1 1 0 0,0-1 0 0 0,0 1 0 0 0,-2 3 8 0 0,-5 8 21 0 0,1 0 0 0 0,0 0 1 0 0,1 1-1 0 0,1 0 0 0 0,0 0 0 0 0,1 0 1 0 0,1 1-1 0 0,1 0 0 0 0,0 0 0 0 0,1 1 1 0 0,1-1-1 0 0,1 1 0 0 0,0-1 0 0 0,1 1 1 0 0,1 0-1 0 0,3 13-21 0 0,0-11 83 0 0,1-1 0 0 0,1-1 0 0 0,0 1 0 0 0,2-1 0 0 0,0 0 0 0 0,1 0 0 0 0,1-1 0 0 0,0-1 0 0 0,2 0 0 0 0,0 0 0 0 0,0-1 0 0 0,3 1-83 0 0,4 6 132 0 0,1 0 1 0 0,1-2-1 0 0,1 0 0 0 0,1-2 0 0 0,1 0 0 0 0,0-2 1 0 0,11 5-133 0 0,3-9-238 0 0,-38-12 48 0 0,6-18-2787 0 0,-1 7-2762 0 0,-3 7-5584 0 0</inkml:trace>
  <inkml:trace contextRef="#ctx0" brushRef="#br0" timeOffset="1770.06">2731 914 16460 0 0,'0'0'1587'0'0,"0"0"-491"0"0,0 0-197 0 0,0 0-17 0 0,0 0-79 0 0,0 0-148 0 0,0 0-251 0 0,0 0-234 0 0,0 0-121 0 0,0 0-54 0 0,0 0-35 0 0,0 0-40 0 0,-1 28-83 0 0,-2 82-156 0 0,10-85-3305 0 0,-1-36-4534 0 0,-4 6-2458 0 0</inkml:trace>
  <inkml:trace contextRef="#ctx0" brushRef="#br0" timeOffset="2017.954">2688 421 6865 0 0,'0'0'-344'0'0,"0"0"-528"0"0,0 0-192 0 0,0 0 248 0 0,0 0-280 0 0,0 0-1577 0 0</inkml:trace>
  <inkml:trace contextRef="#ctx0" brushRef="#br0" timeOffset="2251.352">2972 1080 13779 0 0,'0'0'3885'0'0,"0"0"-2118"0"0,0 0-728 0 0,0 0-58 0 0,0 0-50 0 0,0 0-91 0 0,0 0-138 0 0,0 0-179 0 0,0 0-127 0 0,8-34-42 0 0,27-105-50 0 0,3-8 295 0 0,-37 147-625 0 0,0 0 0 0 0,0 0 0 0 0,1 0 0 0 0,-1 1 0 0 0,0-1 0 0 0,0 0 0 0 0,0 1 0 0 0,0-1 0 0 0,1 1 0 0 0,-1-1-1 0 0,0 1 1 0 0,0 0 0 0 0,0-1 0 0 0,0 1 0 0 0,0 0 0 0 0,0 0 0 0 0,-1 0 0 0 0,1 0 0 0 0,0 0 0 0 0,0 0 0 0 0,-1 0 0 0 0,1 0 0 0 0,0 0 0 0 0,-1 0 0 0 0,1 0-1 0 0,-1 0 1 0 0,1 1 0 0 0,-1-1 0 0 0,0 0 0 0 0,0 0 0 0 0,1 1 26 0 0,18 66-141 0 0,-19-61 146 0 0,0 0 1 0 0,1-1 0 0 0,0 1 0 0 0,1 0-1 0 0,-1-1 1 0 0,1 1 0 0 0,0-1 0 0 0,1 0-1 0 0,0 0 1 0 0,0 0 0 0 0,0 0 0 0 0,0 0-1 0 0,1-1 1 0 0,0 1 0 0 0,0-1 0 0 0,1 0-1 0 0,-1 0 1 0 0,1-1 0 0 0,0 1 0 0 0,1-1-1 0 0,-1 0 1 0 0,1 0 0 0 0,3 1-6 0 0,-7-4 63 0 0,0 0-1 0 0,0 0 1 0 0,1 0 0 0 0,-1 0 0 0 0,1-1 0 0 0,-1 1 0 0 0,0-1 0 0 0,1 0-1 0 0,-1 1 1 0 0,1-1 0 0 0,-1 0 0 0 0,1 0 0 0 0,-1-1 0 0 0,1 1 0 0 0,-1 0-1 0 0,1-1 1 0 0,-1 1 0 0 0,0-1 0 0 0,1 0 0 0 0,-1 0 0 0 0,0 0 0 0 0,0 0-1 0 0,0 0 1 0 0,1-1 0 0 0,-1 1 0 0 0,0-1 0 0 0,-1 1 0 0 0,1-1 0 0 0,0 0-1 0 0,0 0 1 0 0,-1 1 0 0 0,1-1 0 0 0,-1 0 0 0 0,1-1 0 0 0,-1 1 0 0 0,0 0-1 0 0,0 0 1 0 0,0-1-63 0 0,35-92-277 0 0,-24 81-2849 0 0,-5 10-4236 0 0,-2 3-4831 0 0</inkml:trace>
  <inkml:trace contextRef="#ctx0" brushRef="#br0" timeOffset="2871.645">3662 737 17860 0 0,'0'0'1884'0'0,"0"0"-442"0"0,0 0-302 0 0,0 0-190 0 0,0 0-156 0 0,0 0-145 0 0,0 0-159 0 0,0 0-108 0 0,0 0-149 0 0,0 0-86 0 0,0 0-36 0 0,0 0-54 0 0,0 0-25 0 0,-31 23-15 0 0,-94 72-18 0 0,122-95-1 0 0,1 1 0 0 0,0 0 0 0 0,1 0 0 0 0,-1 0 0 0 0,0 0 1 0 0,0 0-1 0 0,0 1 0 0 0,1-1 0 0 0,-1 1 0 0 0,0-1 0 0 0,1 1 0 0 0,0-1 0 0 0,-1 1 0 0 0,1 0 0 0 0,0 0 0 0 0,0 0 1 0 0,0-1-1 0 0,0 1 0 0 0,0 0 0 0 0,0 0 0 0 0,0 1 0 0 0,1-1 0 0 0,-1 0 0 0 0,1 0 0 0 0,0 0 0 0 0,-1 0 1 0 0,1 0-1 0 0,0 0 0 0 0,0 2 2 0 0,2 4-10 0 0,-2-4 2 0 0,0 0 0 0 0,0-1 0 0 0,0 1 1 0 0,0 0-1 0 0,1 0 0 0 0,0-1 1 0 0,0 1-1 0 0,0 0 0 0 0,0-1 0 0 0,1 1 1 0 0,-1-1-1 0 0,1 0 0 0 0,0 1 1 0 0,0-1-1 0 0,0 0 0 0 0,0 0 1 0 0,1 0-1 0 0,-1-1 0 0 0,1 1 0 0 0,0 0 1 0 0,0-1-1 0 0,0 0 0 0 0,0 1 1 0 0,0-1-1 0 0,0-1 0 0 0,1 1 0 0 0,-1 0 1 0 0,0-1-1 0 0,1 1 0 0 0,0-1 1 0 0,-1 0-1 0 0,4 0 8 0 0,1 1 2 0 0,0-1 1 0 0,0 0-1 0 0,0-1 1 0 0,1 1-1 0 0,-1-2 1 0 0,0 1-1 0 0,0-1 1 0 0,1 0-1 0 0,-1-1 0 0 0,0 0 1 0 0,0 0-1 0 0,-1-1 1 0 0,1 0-1 0 0,0 0 1 0 0,-1-1-1 0 0,0 0 1 0 0,0 0-1 0 0,0-1 1 0 0,1-1-3 0 0,44-37 17 0 0,-49 71-180 0 0,-3-23 156 0 0,1 0 0 0 0,0-1-1 0 0,0 1 1 0 0,0 0 0 0 0,0-1-1 0 0,1 1 1 0 0,0 0 0 0 0,0-1-1 0 0,0 0 1 0 0,1 0 0 0 0,-1 0-1 0 0,1 0 1 0 0,0 0 0 0 0,0 0-1 0 0,0 0 1 0 0,1-1 0 0 0,-1 0 0 0 0,1 0-1 0 0,0 0 1 0 0,0 0 0 0 0,0 0-1 0 0,0-1 1 0 0,1 0 0 0 0,-1 0-1 0 0,0 0 1 0 0,1 0 0 0 0,0-1-1 0 0,-1 1 1 0 0,1-1 0 0 0,0-1-1 0 0,0 1 1 0 0,-1 0 0 0 0,1-1 7 0 0,13-2 52 0 0,-1-1 0 0 0,0-1 0 0 0,-1 0 0 0 0,1-1 0 0 0,-1-1 0 0 0,1 0 0 0 0,-2-2 0 0 0,1 1 0 0 0,-1-2 0 0 0,0 0 0 0 0,-1-1 0 0 0,0 0 0 0 0,2-4-52 0 0,15-13 213 0 0,-2-1 1 0 0,0-1-1 0 0,-2-2 0 0 0,-1-1 1 0 0,-1-1-1 0 0,4-11-213 0 0,-6 6 15 0 0,-2-1-1 0 0,-1 0 1 0 0,-2-2-1 0 0,-2 0 1 0 0,-2-1 0 0 0,-2 0-1 0 0,-1-1 1 0 0,-2 0-1 0 0,-3-1 1 0 0,-1 0-1 0 0,-2 0 1 0 0,-2 0 0 0 0,-4-40-15 0 0,-21 4-36 0 0,23 79 32 0 0,1-1 0 0 0,-1 0 0 0 0,0 0 1 0 0,0 1-1 0 0,0-1 0 0 0,0 1 0 0 0,0-1 0 0 0,-1 1 1 0 0,1-1-1 0 0,0 1 0 0 0,-1 0 0 0 0,1 0 0 0 0,-1 0 1 0 0,1 0-1 0 0,-1 0 0 0 0,0 0 0 0 0,0 0 0 0 0,1 0 0 0 0,-1 0 1 0 0,0 1-1 0 0,0-1 0 0 0,0 1 0 0 0,1 0 0 0 0,-1-1 1 0 0,0 1-1 0 0,0 0 0 0 0,0 0 0 0 0,0 0 0 0 0,0 0 1 0 0,0 0-1 0 0,1 1 0 0 0,-1-1 0 0 0,0 1 0 0 0,0-1 0 0 0,0 1 1 0 0,0-1-1 0 0,1 1 0 0 0,-1 0 0 0 0,0 0 0 0 0,1 0 1 0 0,-2 1 3 0 0,-5 6-7 0 0,0 0 1 0 0,0 1 0 0 0,1 0 0 0 0,0 0 0 0 0,0 1 0 0 0,1 0-1 0 0,1 0 1 0 0,-1 1 0 0 0,2-1 0 0 0,-1 1 0 0 0,2 0 0 0 0,-1 0-1 0 0,1 1 1 0 0,1-1 0 0 0,0 0 0 0 0,1 4 6 0 0,-6 36 32 0 0,2 1 0 0 0,3 0-1 0 0,4 43-31 0 0,-1-55-7 0 0,0-9 29 0 0,2 1 1 0 0,1-1-1 0 0,1 0 0 0 0,2 0 0 0 0,1-1 1 0 0,1 0-1 0 0,2-1 0 0 0,1 0 1 0 0,1 0-1 0 0,2-1 0 0 0,0-1 1 0 0,2 0-1 0 0,1-2 0 0 0,1 0 1 0 0,1-1-1 0 0,2 0 0 0 0,0-2 1 0 0,1-1-1 0 0,21 15-22 0 0,-39-32-10 0 0,0 0 0 0 0,0-1 0 0 0,0 0 0 0 0,1 0 1 0 0,-1 0-1 0 0,1 0 0 0 0,-1-1 0 0 0,1 0 0 0 0,0 0 0 0 0,0-1 0 0 0,0 1 1 0 0,0-1-1 0 0,0-1 0 0 0,1 1 0 0 0,4-1 10 0 0,-2-41-796 0 0,-25-16-1669 0 0,-5 23-2288 0 0,11 20 800 0 0,0-2-7753 0 0</inkml:trace>
  <inkml:trace contextRef="#ctx0" brushRef="#br0" timeOffset="3355.683">4126 612 10682 0 0,'0'0'2162'0'0,"0"0"-419"0"0,0 0-281 0 0,0 0-175 0 0,37 4-154 0 0,118 11-114 0 0,54-1 1678 0 0,-72-14-2723 0 0,-88 37-133 0 0,-28-15 116 0 0,-14-16 77 0 0,1 0 1 0 0,1 0-1 0 0,-1-1 0 0 0,1-1 1 0 0,-1 1-1 0 0,1-2 1 0 0,1 1-1 0 0,-1-1 0 0 0,0 0 1 0 0,1-1-1 0 0,-1 0 1 0 0,1-1-1 0 0,0 0 0 0 0,0 0 1 0 0,7-1-35 0 0,0 0 239 0 0,0-1 0 0 0,-1 0 0 0 0,1-2 0 0 0,-1 0 0 0 0,1 0 0 0 0,-1-2 0 0 0,0 0 1 0 0,-1 0-1 0 0,1-2 0 0 0,-1 0 0 0 0,0-1 0 0 0,-1 0 0 0 0,0-1 0 0 0,0-1 0 0 0,-1 0 0 0 0,0-1 0 0 0,-1 0 0 0 0,6-7-239 0 0,-15 14 19 0 0,0 1-1 0 0,0-1 0 0 0,0 0 0 0 0,0 0 0 0 0,-1 0 0 0 0,1 0 1 0 0,-1 0-1 0 0,-1 0 0 0 0,1-1 0 0 0,0 1 0 0 0,-1-1 1 0 0,0 1-1 0 0,0-1 0 0 0,0 0 0 0 0,-1 1 0 0 0,1-1 0 0 0,-1 0 1 0 0,0 0-1 0 0,-1 1 0 0 0,1-1 0 0 0,-1 0 0 0 0,0 1 0 0 0,0-1 1 0 0,0 1-1 0 0,-1-1 0 0 0,0 1 0 0 0,1-1 0 0 0,-2 1 1 0 0,1 0-1 0 0,0 0 0 0 0,-1 0 0 0 0,0 0 0 0 0,0 1 0 0 0,0-1 1 0 0,0 1-1 0 0,0-1 0 0 0,-1 1 0 0 0,0 0 0 0 0,1 0 0 0 0,-1 1 1 0 0,0-1-1 0 0,-1 1 0 0 0,1 0 0 0 0,0 0 0 0 0,-1 0 1 0 0,1 1-19 0 0,-7-1-11 0 0,0 1 1 0 0,1 1 0 0 0,-1 0-1 0 0,0 0 1 0 0,0 1 0 0 0,0 0 0 0 0,1 1-1 0 0,-1 1 1 0 0,0-1 0 0 0,1 1 0 0 0,0 1-1 0 0,0 0 1 0 0,0 1 0 0 0,0 0 0 0 0,1 0-1 0 0,0 1 1 0 0,0 0 0 0 0,0 0-1 0 0,1 1 1 0 0,0 1 0 0 0,0-1 0 0 0,1 1-1 0 0,-1 1 11 0 0,-1 2-13 0 0,0-1-1 0 0,1 2 1 0 0,0-1-1 0 0,0 1 1 0 0,1 1-1 0 0,1-1 1 0 0,0 1-1 0 0,1 0 1 0 0,0 0-1 0 0,1 1 1 0 0,1-1 0 0 0,0 1-1 0 0,1 0 1 0 0,0 0-1 0 0,1 0 1 0 0,0 0-1 0 0,2 11 14 0 0,3-10-5 0 0,1 0-1 0 0,0 0 1 0 0,1-1 0 0 0,0 0-1 0 0,1 0 1 0 0,1 0-1 0 0,1-1 1 0 0,-1 0-1 0 0,2 0 1 0 0,0-1 0 0 0,0-1-1 0 0,1 0 1 0 0,1 0-1 0 0,0-1 1 0 0,0 0 0 0 0,1-1-1 0 0,0-1 1 0 0,10 5 5 0 0,-15-7-197 0 0,1-2 1 0 0,-1 1-1 0 0,1-1 0 0 0,0 0 1 0 0,0-1-1 0 0,1 0 1 0 0,-1 0-1 0 0,1-1 1 0 0,-1-1-1 0 0,7 1 197 0 0,-7-4-2584 0 0,-7-6-7113 0 0,-2 3-2370 0 0</inkml:trace>
  <inkml:trace contextRef="#ctx0" brushRef="#br0" timeOffset="4081.162">3548 763 0 0 0,'0'0'517'0'0,"0"0"561"0"0,0 0 125 0 0,0 0 35 0 0,0 0 72 0 0,0 0-4 0 0,0 0-14 0 0,0 0-82 0 0,0 0-87 0 0,0 0-55 0 0,0 0-76 0 0,3-3-26 0 0,31-20 3516 0 0,1 23-1304 0 0,1 29-2206 0 0,-1 27 107 0 0,5 68-458 0 0,-35-68-9760 0 0,-5-55-2140 0 0</inkml:trace>
  <inkml:trace contextRef="#ctx0" brushRef="#br0" timeOffset="5536.753">2681 586 0 0 0,'0'0'807'0'0,"0"0"424"0"0,0 0 157 0 0,0 0 30 0 0,0 0 61 0 0,0 0 80 0 0,0 0-6 0 0,0 0-119 0 0,0 0-166 0 0,0 0-157 0 0,0 0-152 0 0,-9 1 3917 0 0,16 0-2456 0 0,-15 1 733 0 0,-31 19-3025 0 0,59-20-3187 0 0,-10-4-4406 0 0,-7-1-4322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15219 0 0,'0'0'999'0'0,"0"0"-317"0"0,0 0 138 0 0,0 0 349 0 0,0 0 220 0 0,0 0 10 0 0,0 0-190 0 0,0 0-307 0 0,0 0-186 0 0,0 0-121 0 0,0 0-75 0 0,0 0-75 0 0,0 0-103 0 0,-3 21-74 0 0,-8 66-96 0 0,-2-41-94 0 0,31-73-1481 0 0,-9 18-1977 0 0,-3 1-4773 0 0,-4 5-3619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5897 0 0,'0'0'2190'0'0,"0"0"-639"0"0,0 0-197 0 0,0 0 154 0 0,0 0 126 0 0,0 0-86 0 0,0 0-312 0 0,0 0-378 0 0,0 0-259 0 0,0 0-95 0 0,0 0 5 0 0,0 0 21 0 0,0 8-70 0 0,-16 72 439 0 0,9-61-802 0 0,1 0 1 0 0,1 0-1 0 0,0 0 0 0 0,2 1 1 0 0,0 0-1 0 0,1 0 1 0 0,1 0-1 0 0,1 0 1 0 0,0 0-1 0 0,3 9-97 0 0,-3-27 26 0 0,-1-1 0 0 0,1 1-1 0 0,1 0 1 0 0,-1-1-1 0 0,0 1 1 0 0,0 0 0 0 0,1-1-1 0 0,-1 1 1 0 0,1-1-1 0 0,-1 1 1 0 0,1 0 0 0 0,-1-1-1 0 0,1 1 1 0 0,0-1-1 0 0,0 0 1 0 0,0 1 0 0 0,0-1-1 0 0,0 0 1 0 0,0 1-1 0 0,0-1 1 0 0,1 0 0 0 0,-1 0-1 0 0,0 0 1 0 0,1 0-1 0 0,-1 0 1 0 0,0 0 0 0 0,1-1-1 0 0,-1 1 1 0 0,1 0-1 0 0,-1-1 1 0 0,1 1 0 0 0,0-1-1 0 0,-1 1 1 0 0,1-1-1 0 0,0 0 1 0 0,-1 0 0 0 0,1 0-1 0 0,0 0 1 0 0,0 0-26 0 0,56-35 1931 0 0,106-214-892 0 0,-145 227-820 0 0,-18 61-90 0 0,-33 149 201 0 0,25-133-363 0 0,-39 177-42 0 0,-14-70-19 0 0,39-114 73 0 0,21-48 16 0 0,0 1 0 0 0,0-1 0 0 0,0 1-1 0 0,0-1 1 0 0,0 1 0 0 0,0-1 0 0 0,0 1 0 0 0,0 0 0 0 0,-1-1-1 0 0,1 1 1 0 0,0-1 0 0 0,0 1 0 0 0,0-1 0 0 0,-1 1 0 0 0,1-1 0 0 0,0 1-1 0 0,-1-1 1 0 0,1 0 0 0 0,0 1 0 0 0,-1-1 0 0 0,1 1 0 0 0,0-1-1 0 0,-1 0 1 0 0,1 1 0 0 0,-1-1 0 0 0,1 0 0 0 0,-1 1 0 0 0,1-1 0 0 0,-1 0-1 0 0,1 0 1 0 0,-1 0 0 0 0,1 1 0 0 0,-1-1 0 0 0,1 0 0 0 0,-1 0-1 0 0,1 0 1 0 0,-1 0 0 0 0,0 0 0 0 0,1 0 0 0 0,-1 0 0 0 0,1 0 0 0 0,-1 0-1 0 0,1 0 1 0 0,-1 0 0 0 0,1-1 0 0 0,-1 1 0 0 0,1 0 0 0 0,-1 0-1 0 0,1 0 1 0 0,-1-1 0 0 0,1 1 0 0 0,-1 0 0 0 0,1-1 0 0 0,-1 1 0 0 0,1 0-1 0 0,-1-1 1 0 0,1 1 0 0 0,0 0 0 0 0,-1-1 0 0 0,1 1 0 0 0,0-1-1 0 0,-1 1 1 0 0,1-1 0 0 0,0 1 0 0 0,0-1 0 0 0,-1 1 5 0 0,-19-43-1769 0 0,16 32 844 0 0,-6-15-2109 0 0,5 9-3621 0 0,3 9-4760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256 600,'-19'6,"2"2,-1 1,1 0,0 1,1 1,0 0,1 1,0 1,1 0,0 1,1 1,1 0,1 0,0 2,0-1,0 4,9-14,1-1,-1 0,1 1,0-1,0 1,1-1,-1 1,1-1,1 1,-1 0,1-1,0 1,0-1,0 0,1 1,0-1,0 0,0 0,1 0,0 0,0 0,0-1,0 1,1-1,0 0,0 0,0 0,0-1,0 1,1-1,0 0,-1 0,1-1,0 0,0 1,1-1,-1-1,0 1,1-1,0 0,4 1,0 0,0 0,0-1,1-1,-1 0,0 0,1-1,-1 0,0-1,0 0,0 0,0-1,0-1,0 0,-1 0,0-1,0 0,0 0,0-1,-1 0,0-1,2-2,12-11,0-2,-1-1,-2 0,0-1,-2-1,0-1,-1-1,-3 3,-1 0,-1-1,-1 0,-2-1,0 0,-1 0,-2-1,-1 0,-1 0,-1 0,-1 0,-2 0,0 0,-2 0,-1 0,-2 0,0 1,-1 0,-2 0,-1 1,-3-5,6 16,-1 1,0 1,-1-1,0 2,-1-1,0 1,-1 0,0 1,-1 1,-13-9,21 15,-1 0,0 0,0 1,-1-1,1 1,0 0,-1 1,1-1,-1 1,0 0,1 0,-1 1,0 0,0 0,1 0,-1 1,0 0,1 0,-1 0,1 1,-1 0,1 0,0 0,-1 0,1 1,0 0,1 0,-1 1,0-1,1 1,-6 6,0 1,0-1,1 2,1 0,0 0,0 0,1 1,1 0,0 0,1 1,0-1,1 1,1 1,0-1,1 0,0 10,0 2,2 1,0-1,2 1,1-1,1 1,1-1,1-1,8 19,-9-28,1 1,1-1,1 0,0-1,1 0,0 0,1-1,1 0,1 0,0-1,0-1,1 0,1-1,0-1,0 0,1 0,0-2,1 0,0 0,0-2,1 0,0-1,0 0,0-2,0 0,11 0,142-16,-143 7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6865 0 0,'0'0'2876'0'0,"0"0"-977"0"0,0 0-311 0 0,0 0 117 0 0,0 0 51 0 0,0 0-116 0 0,0 0-271 0 0,0 0-299 0 0,0 0-259 0 0,0 0-188 0 0,0 0-93 0 0,0 0-88 0 0,0 0-48 0 0,4-3-37 0 0,-4 3-365 0 0,0 0 40 0 0,0 1 0 0 0,0-1 1 0 0,0 1-1 0 0,0-1 1 0 0,0 1-1 0 0,0-1 1 0 0,0 1-1 0 0,0 0 1 0 0,0-1-1 0 0,0 1 0 0 0,0-1 1 0 0,0 1-1 0 0,0-1 1 0 0,0 1-1 0 0,1-1 1 0 0,-1 1-1 0 0,0-1 0 0 0,0 1 1 0 0,1-1-1 0 0,-1 1 1 0 0,0-1-1 0 0,1 1 1 0 0,-1-1-1 0 0,0 1 0 0 0,1-1 1 0 0,-1 0-1 0 0,1 1 1 0 0,-1-1-1 0 0,0 0 1 0 0,1 1-1 0 0,-1-1 1 0 0,1 0-1 0 0,-1 0 0 0 0,1 1 1 0 0,0-1-1 0 0,-1 0 1 0 0,1 0-1 0 0,-1 0 1 0 0,1 0-1 0 0,-1 0 0 0 0,1 0 1 0 0,-1 0-1 0 0,1 0 1 0 0,-1 0-1 0 0,1 0 1 0 0,0 0-1 0 0,-1 0 1 0 0,1 0-1 0 0,-1 0 0 0 0,1 0 1 0 0,-1 0-1 0 0,1-1 1 0 0,-1 1-1 0 0,1 0-32 0 0,-52 143 1383 0 0,37-108-1059 0 0,59-97 75 0 0,-13-10-384 0 0,-32 71-89 0 0,0 1-106 0 0,0 0-167 0 0,-8 1-4103 0 0,3 1-3027 0 0,3-1-4935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11843 0 0,'0'0'2088'0'0,"0"0"-357"0"0,0 0-137 0 0,0 0-139 0 0,0 0-158 0 0,0 0-246 0 0,0 0-269 0 0,0 0-168 0 0,0 0-49 0 0,0 0-9 0 0,0 0 5 0 0,0 0-25 0 0,0 0-57 0 0,-5 21-47 0 0,-15 66-65 0 0,-22 20 558 0 0,-72 101-483 0 0,58-134-1136 0 0,55-74 410 0 0,-4-4-6365 0 0,5-31-8012 0 0,0 27 9631 0 0</inkml:trace>
  <inkml:trace contextRef="#ctx0" brushRef="#br0" timeOffset="232.81">13 37 9466 0 0,'0'0'2859'0'0,"0"0"-553"0"0,0 0-372 0 0,0 0-263 0 0,0 0-308 0 0,0 0-299 0 0,0 0-345 0 0,0 0-306 0 0,0 0-143 0 0,0 0 35 0 0,0 0 86 0 0,0 0 96 0 0,6 10 23 0 0,95 183 2087 0 0,-8-40-1902 0 0,-59-104-1334 0 0,-34-49 134 0 0,0 0-308 0 0,0-16-6204 0 0,0 10 521 0 0,0-1-5084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403 309 0 0 0,'0'0'311'0'0,"0"0"954"0"0,0 0 250 0 0,0 0 52 0 0,0 0 51 0 0,0 0 9 0 0,0 0-73 0 0,0 0-158 0 0,0 0-128 0 0,0 0-204 0 0,-2-3-153 0 0,1 1-706 0 0,-1 0-1 0 0,0 1 0 0 0,1-1 0 0 0,-1 0 0 0 0,0 1 1 0 0,0 0-1 0 0,0-1 0 0 0,0 1 0 0 0,0 0 0 0 0,0 0 1 0 0,0 0-1 0 0,0 0 0 0 0,-1 1 0 0 0,1-1 0 0 0,0 1 1 0 0,0-1-1 0 0,-1 1 0 0 0,1 0 0 0 0,0 0 0 0 0,-1 0 1 0 0,1 0-1 0 0,0 0 0 0 0,-1 0 0 0 0,1 1 0 0 0,-1-1-204 0 0,0 0 64 0 0,-99 15 2325 0 0,-43 44-423 0 0,145-59-1951 0 0,-1 0 0 0 0,0 0 0 0 0,1 0 0 0 0,-1 1 0 0 0,0-1 0 0 0,1 0 0 0 0,-1 0 0 0 0,1 1 0 0 0,-1-1 0 0 0,1 0 0 0 0,-1 1 0 0 0,1-1 0 0 0,-1 0 0 0 0,1 1 0 0 0,-1-1 0 0 0,1 1 0 0 0,-1-1 0 0 0,1 1 0 0 0,-1-1 0 0 0,1 1 0 0 0,0-1 0 0 0,-1 1 0 0 0,1 0 0 0 0,0-1 0 0 0,0 1 0 0 0,0-1 0 0 0,-1 1 0 0 0,1 0 0 0 0,0-1 0 0 0,0 1 0 0 0,0 0 0 0 0,0-1 0 0 0,0 1 0 0 0,0 0 0 0 0,0-1 0 0 0,0 1 0 0 0,0-1 0 0 0,0 1 0 0 0,0 0 0 0 0,1-1 0 0 0,-1 1 0 0 0,0 0 0 0 0,0-1 0 0 0,1 1 0 0 0,-1-1 0 0 0,0 1 0 0 0,1-1 0 0 0,-1 1 0 0 0,0-1 0 0 0,1 1 0 0 0,-1-1 0 0 0,1 1 0 0 0,-1-1 0 0 0,1 1 0 0 0,-1-1 0 0 0,1 0 0 0 0,-1 1 0 0 0,1-1 0 0 0,0 0 0 0 0,-1 0 0 0 0,1 1 0 0 0,-1-1 0 0 0,1 0 0 0 0,0 0 0 0 0,-1 0 0 0 0,1 0 0 0 0,0 0 0 0 0,-1 0 0 0 0,1 0-15 0 0,133 67 769 0 0,-129-66-733 0 0,-1 1 0 0 0,0 0 0 0 0,0 0 1 0 0,0 0-1 0 0,0 1 0 0 0,0 0 0 0 0,-1-1 0 0 0,1 1 0 0 0,-1 0 0 0 0,0 1 0 0 0,1-1 0 0 0,-1 0 0 0 0,-1 1 1 0 0,1 0-1 0 0,-1 0 0 0 0,1 0 0 0 0,-1 0 0 0 0,0 0 0 0 0,-1 0 0 0 0,1 0 0 0 0,-1 1 0 0 0,1-1 0 0 0,-1 1 1 0 0,-1-1-1 0 0,1 1 0 0 0,-1-1 0 0 0,1 1 0 0 0,-1 0 0 0 0,-1-1-36 0 0,-2 1 51 0 0,0-1 1 0 0,0 0-1 0 0,-1 1 1 0 0,1-2-1 0 0,-1 1 1 0 0,0 0-1 0 0,0-1 1 0 0,-1 0-1 0 0,1 0 1 0 0,-1 0-1 0 0,1 0 1 0 0,-1-1-1 0 0,0 0 1 0 0,-1 1-52 0 0,4-3 2 0 0,-24 12 31 0 0,-1-2 0 0 0,-1-1 1 0 0,0-1-1 0 0,0-1 1 0 0,-1-2-1 0 0,-10 1-33 0 0,5 1-136 0 0,34-7-24 0 0,0 0-87 0 0,0 0-136 0 0,19-7-1356 0 0,35-11-1322 0 0,-24 9-378 0 0,-1-2-4229 0 0,-14 4-2893 0 0</inkml:trace>
  <inkml:trace contextRef="#ctx0" brushRef="#br0" timeOffset="796.254">615 365 5089 0 0,'0'0'2266'0'0,"0"0"-444"0"0,0 0-229 0 0,0 0-14 0 0,0 0-60 0 0,0 0-104 0 0,0 0-188 0 0,0 0-245 0 0,0 0-199 0 0,0 0-142 0 0,0 0-60 0 0,0 0-14 0 0,0 0 16 0 0,-1 5 6195 0 0,-3 8-6305 0 0,-4-6-466 0 0,0 1 0 0 0,0 0 0 0 0,1 1 0 0 0,-1-1 0 0 0,2 1 0 0 0,-1 1 0 0 0,2-1 0 0 0,-1 1 0 0 0,1 0 0 0 0,1 0 0 0 0,-1 1 0 0 0,2-1 0 0 0,0 1 0 0 0,0 0 0 0 0,1 0 0 0 0,0 0 0 0 0,1 0 0 0 0,0 0 0 0 0,0 6-7 0 0,3-16 3 0 0,1 0 0 0 0,-1 0 0 0 0,0 0 0 0 0,0 0 0 0 0,0 0 1 0 0,1 0-1 0 0,-1-1 0 0 0,0 1 0 0 0,1-1 0 0 0,-1 0 0 0 0,0 1 0 0 0,1-1 0 0 0,-1 0 0 0 0,1-1 0 0 0,-1 1 0 0 0,0 0 0 0 0,1-1 0 0 0,-1 1 0 0 0,0-1 0 0 0,1 0 0 0 0,-1 1 0 0 0,1-2-3 0 0,18-7 30 0 0,-2-1 0 0 0,1-1 0 0 0,-1-1 1 0 0,0 0-1 0 0,-2-2 0 0 0,1 0 0 0 0,-2-1 0 0 0,1 0 0 0 0,-2-2 0 0 0,-1 0 1 0 0,0 0-1 0 0,-1-1 0 0 0,0-1 0 0 0,-2 0 0 0 0,5-11-30 0 0,3-21 135 0 0,-19 50-89 0 0,0 1-8 0 0,0 0-21 0 0,0 0 4 0 0,0 0-19 0 0,0 0 4 0 0,0 0 2 0 0,-7 30-104 0 0,-13 113 132 0 0,40 270-100 0 0,-20-370 29 0 0,-12 168-48 0 0,10-198 85 0 0,-1 0 0 0 0,-1 0-1 0 0,0-1 1 0 0,0 0-1 0 0,-1 0 1 0 0,-1 0-1 0 0,0 0 1 0 0,-1-1 0 0 0,0 0-1 0 0,0 0 1 0 0,-2-1-1 0 0,1 0 1 0 0,-1 0-1 0 0,-10 8-1 0 0,17-16-1 0 0,0 0-1 0 0,-1 0 0 0 0,1-1 0 0 0,-1 1 0 0 0,0-1 0 0 0,1 1 0 0 0,-1-1 0 0 0,0 0 0 0 0,0 0 1 0 0,0 0-1 0 0,0 0 0 0 0,0 0 0 0 0,0-1 0 0 0,0 1 0 0 0,0-1 0 0 0,0 0 0 0 0,0 0 0 0 0,0 0 0 0 0,-3-1 2 0 0,-5-51-150 0 0,11 31-96 0 0,1 0 1 0 0,1 0-1 0 0,1 1 1 0 0,1-1-1 0 0,0 1 1 0 0,2-1-1 0 0,0 2 0 0 0,1-1 1 0 0,6-9 245 0 0,7-21-1966 0 0,-1 4-2573 0 0,-6 15-3679 0 0,-6 11-3266 0 0</inkml:trace>
  <inkml:trace contextRef="#ctx0" brushRef="#br0" timeOffset="1263.658">1324 188 10394 0 0,'0'0'1655'0'0,"0"0"-270"0"0,0 0 42 0 0,0 0 122 0 0,0 0-8 0 0,0 0-176 0 0,0 0-286 0 0,0 0-215 0 0,0 0-138 0 0,0 0-45 0 0,0 0-21 0 0,0 0-60 0 0,-14 7 349 0 0,-3 0-853 0 0,1 0 0 0 0,-1 1 1 0 0,1 0-1 0 0,1 2 0 0 0,0 0 1 0 0,0 0-1 0 0,1 1 0 0 0,0 1 1 0 0,0 1-97 0 0,13-12 0 0 0,0 0 1 0 0,0 0 0 0 0,0 1 0 0 0,0-1 0 0 0,0 0 0 0 0,0 1 0 0 0,0-1 0 0 0,1 1 0 0 0,-1-1 0 0 0,0 1 0 0 0,1-1 0 0 0,-1 1-1 0 0,1-1 1 0 0,0 1 0 0 0,-1-1 0 0 0,1 1 0 0 0,0 0 0 0 0,0-1 0 0 0,0 1 0 0 0,0-1 0 0 0,0 1 0 0 0,1 0 0 0 0,-1-1 0 0 0,0 1 0 0 0,1-1-1 0 0,-1 1 1 0 0,1-1 0 0 0,0 1 0 0 0,-1-1 0 0 0,1 1 0 0 0,0-1 0 0 0,0 0 0 0 0,0 1 0 0 0,0-1 0 0 0,0 0 0 0 0,0 0 0 0 0,0 0 0 0 0,0 0-1 0 0,0 0 1 0 0,1 0-1 0 0,59 36 138 0 0,-48-32-103 0 0,-10-4-11 0 0,1 1 1 0 0,-1-1-1 0 0,0 0 1 0 0,1 1 0 0 0,-1 0-1 0 0,0-1 1 0 0,0 1-1 0 0,0 0 1 0 0,0 1-1 0 0,0-1 1 0 0,-1 1-1 0 0,1-1 1 0 0,-1 1-1 0 0,1 0 1 0 0,-1 0-1 0 0,0 0 1 0 0,0 0-1 0 0,0 0 1 0 0,-1 0-1 0 0,1 0 1 0 0,-1 1-1 0 0,0-1 1 0 0,0 1 0 0 0,0-1-1 0 0,0 1 1 0 0,0-1-1 0 0,-1 1 1 0 0,0 0-1 0 0,1-1 1 0 0,-2 1-1 0 0,1-1 1 0 0,0 1-1 0 0,-1 0 1 0 0,1-1-1 0 0,-1 1 1 0 0,0-1-1 0 0,0 1 1 0 0,0-1-1 0 0,-1 1 1 0 0,1-1-1 0 0,-3 3-24 0 0,-5 4 58 0 0,0-1-1 0 0,0 0 0 0 0,-1-1 0 0 0,0 0 0 0 0,-1 0 0 0 0,0-1 1 0 0,0 0-1 0 0,-11 4-57 0 0,-6 5 31 0 0,-106 42-57 0 0,124-64-603 0 0,25-11-480 0 0,-10 11 763 0 0,59-57-5613 0 0,-42 43-369 0 0,-10 11-4840 0 0</inkml:trace>
  <inkml:trace contextRef="#ctx0" brushRef="#br0" timeOffset="1531.822">1554 0 12115 0 0,'0'0'1809'0'0,"0"0"-608"0"0,0 0-304 0 0,0 0-25 0 0,0 0 154 0 0,0 0 131 0 0,0 0 93 0 0,0 0-6 0 0,0 0-166 0 0,0 0-194 0 0,0 0-118 0 0,0 0-110 0 0,6 32-104 0 0,19 102-80 0 0,-20-1 427 0 0,-8-90-669 0 0,1 289 132 0 0,2-331-419 0 0,0 1-1 0 0,0-1 1 0 0,0 1 0 0 0,0-1-1 0 0,-1 0 1 0 0,1 1 0 0 0,0-1-1 0 0,-1 1 1 0 0,1-1 0 0 0,-1 0-1 0 0,1 1 1 0 0,-1-1 0 0 0,0 0-1 0 0,0 0 1 0 0,0 0 0 0 0,1 0-1 0 0,-1 1 1 0 0,0-1 0 0 0,0 0-1 0 0,0 0 1 0 0,-1-1 0 0 0,1 1-1 0 0,0 0 1 0 0,0 0 0 0 0,0 0-1 0 0,-1-1 1 0 0,1 1 0 0 0,0-1-1 0 0,-1 1 1 0 0,1-1 0 0 0,-1 1 57 0 0,-14-1-3721 0 0,0-5-3433 0 0,10 2-4391 0 0</inkml:trace>
  <inkml:trace contextRef="#ctx0" brushRef="#br0" timeOffset="1998.072">1414 354 8978 0 0,'0'0'3069'0'0,"0"0"-1152"0"0,0 0-746 0 0,0 0-300 0 0,0 0-88 0 0,0 0 17 0 0,0 0-13 0 0,0 0 1 0 0,0 0-42 0 0,0 0-73 0 0,0 0-35 0 0,0 0-14 0 0,22 5-34 0 0,110 30 448 0 0,-82-25-706 0 0,-1-2 0 0 0,1-2 0 0 0,0-2 0 0 0,13-2-332 0 0,-33 0-31 0 0,-27-1 68 0 0,-1 0-1 0 0,1 0 1 0 0,0 0-1 0 0,-1-1 1 0 0,1 1-1 0 0,0-1 1 0 0,-1 0 0 0 0,1 0-1 0 0,0 0 1 0 0,-1 0-1 0 0,1 0 1 0 0,0-1-1 0 0,0 1 1 0 0,-1-1-1 0 0,1 1 1 0 0,-1-1-1 0 0,1 0 1 0 0,-1 0-1 0 0,1-1 1 0 0,-1 1 0 0 0,0 0-1 0 0,1-1 1 0 0,-1 1-1 0 0,0-1 1 0 0,0 0-1 0 0,0 0 1 0 0,0 0-1 0 0,0 0 1 0 0,-1 0-1 0 0,1 0 1 0 0,0-2-37 0 0,0 3 14 0 0,-1-1 1 0 0,0 0-1 0 0,0 0 0 0 0,0 0 1 0 0,0 0-1 0 0,0 0 0 0 0,0-1 1 0 0,0 1-1 0 0,-1 0 0 0 0,1 0 1 0 0,-1-1-1 0 0,0 1 1 0 0,0 0-1 0 0,1 0 0 0 0,-1-1 1 0 0,-1 1-1 0 0,1 0 0 0 0,0-1 1 0 0,-1 1-1 0 0,1 0 0 0 0,-1 0 1 0 0,1 0-1 0 0,-1-1 0 0 0,0 1 1 0 0,0 0-1 0 0,0 0 1 0 0,0 0-1 0 0,-1 0 0 0 0,1 1 1 0 0,0-1-1 0 0,-1 0 0 0 0,1 0 1 0 0,-1 1-1 0 0,0-1 0 0 0,0 1 1 0 0,1-1-1 0 0,-1 1 0 0 0,0 0 1 0 0,0 0-1 0 0,0 0 1 0 0,0 0-1 0 0,0 0 0 0 0,-1 0 1 0 0,1 0-1 0 0,0 1 0 0 0,0-1 1 0 0,-3 1-15 0 0,-1-1-12 0 0,1 1 1 0 0,-1 0 0 0 0,0 0 0 0 0,1 0 0 0 0,-1 1 0 0 0,0 0-1 0 0,1 0 1 0 0,-1 1 0 0 0,1-1 0 0 0,-1 1 0 0 0,1 0-1 0 0,0 1 1 0 0,0-1 0 0 0,0 1 0 0 0,0 0 0 0 0,0 0-1 0 0,0 1 1 0 0,-2 2 11 0 0,-1 0-15 0 0,1 1 0 0 0,0 0 0 0 0,1 1 0 0 0,-1-1 0 0 0,1 1 0 0 0,1 0 0 0 0,-1 1 0 0 0,2-1 0 0 0,-1 1 0 0 0,1 0-1 0 0,0 1 1 0 0,1-1 0 0 0,0 0 0 0 0,1 1 0 0 0,0 0 0 0 0,0-1 0 0 0,1 1 0 0 0,0 0 0 0 0,1 0 0 0 0,0 0 0 0 0,0 0 0 0 0,1 0 0 0 0,1 0 15 0 0,0-4-24 0 0,1-1 1 0 0,0 0-1 0 0,1 0 1 0 0,-1 0-1 0 0,1-1 1 0 0,0 1-1 0 0,0-1 1 0 0,0 0 0 0 0,0 0-1 0 0,1 0 1 0 0,0-1-1 0 0,0 0 1 0 0,0 1-1 0 0,0-2 1 0 0,0 1-1 0 0,1-1 1 0 0,-1 1 0 0 0,1-2-1 0 0,-1 1 1 0 0,1-1-1 0 0,0 1 1 0 0,0-1-1 0 0,5 0 24 0 0,84 1-5486 0 0,-84-5 939 0 0,0 3-4349 0 0</inkml:trace>
  <inkml:trace contextRef="#ctx0" brushRef="#br0" timeOffset="2479.878">2007 644 4377 0 0,'0'0'3647'0'0,"0"0"-913"0"0,0 0-431 0 0,0 0-219 0 0,0 0-183 0 0,0 0-228 0 0,0 0-318 0 0,0 0-358 0 0,0 0-250 0 0,0 0-190 0 0,0 0-80 0 0,0 0 0 0 0,0 0-45 0 0,10-14-33 0 0,72-108 781 0 0,-70 104-965 0 0,-5 6-161 0 0,0-1 0 0 0,1 1 0 0 0,1 0 1 0 0,0 1-1 0 0,0 0 0 0 0,1 1 1 0 0,1 0-1 0 0,-1 0 0 0 0,2 1 0 0 0,-1 0 1 0 0,1 1-1 0 0,1 1 0 0 0,3-2-54 0 0,-15 8 0 0 0,-1 0-1 0 0,1 1 0 0 0,0-1 1 0 0,0 1-1 0 0,-1-1 0 0 0,1 1 1 0 0,0-1-1 0 0,0 1 0 0 0,0-1 0 0 0,0 1 1 0 0,0 0-1 0 0,0-1 0 0 0,0 1 1 0 0,0 0-1 0 0,0 0 0 0 0,0 0 1 0 0,0 0-1 0 0,0 0 0 0 0,0 0 1 0 0,0 0-1 0 0,0 0 0 0 0,-1 0 1 0 0,1 0-1 0 0,0 0 0 0 0,0 1 1 0 0,0-1-1 0 0,0 0 0 0 0,0 1 1 0 0,0-1-1 0 0,0 1 0 0 0,0-1 1 0 0,0 1-1 0 0,-1-1 0 0 0,1 1 1 0 0,0-1-1 0 0,0 1 0 0 0,-1 0 0 0 0,1 0 1 0 0,-1-1-1 0 0,1 1 0 0 0,0 0 1 0 0,-1 0-1 0 0,1 0 0 0 0,-1 0 1 0 0,0-1-1 0 0,1 1 0 0 0,-1 0 1 0 0,0 0-1 0 0,1 0 0 0 0,-1 0 1 0 0,0 0-1 0 0,0 0 0 0 0,0 0 1 0 0,0 0-1 0 0,0 0 0 0 0,0 0 1 0 0,0 0 0 0 0,-35 142 266 0 0,36-142-256 0 0,1 1 0 0 0,0-1 0 0 0,-1 1 0 0 0,1-1 0 0 0,0 1 0 0 0,0-1 0 0 0,-1 0 0 0 0,1 0 0 0 0,0 0 0 0 0,0 0 0 0 0,0 0 0 0 0,1 0 0 0 0,-1-1-1 0 0,0 1 1 0 0,0-1 0 0 0,0 0 0 0 0,0 1 0 0 0,1-1 0 0 0,-1 0 0 0 0,0 0 0 0 0,0 0 0 0 0,1 0 0 0 0,-1-1 0 0 0,0 1 0 0 0,0-1 0 0 0,0 1 0 0 0,0-1 0 0 0,0 0 0 0 0,0 0-1 0 0,0 0 1 0 0,2-1-10 0 0,44-28 217 0 0,-42 24-197 0 0,0 1 0 0 0,0 1 1 0 0,0-1-1 0 0,1 1 1 0 0,-1 0-1 0 0,1 1 0 0 0,0 0 1 0 0,0 0-1 0 0,1 0 1 0 0,-1 1-1 0 0,1 0 0 0 0,-1 0 1 0 0,1 1-1 0 0,-1 0 0 0 0,1 0 1 0 0,0 1-1 0 0,1 0-20 0 0,-7 2 17 0 0,1 0 1 0 0,-1 1-1 0 0,0-1 0 0 0,0 1 1 0 0,0 0-1 0 0,-1-1 0 0 0,1 1 1 0 0,-1 0-1 0 0,1 0 0 0 0,-1 0 1 0 0,0 0-1 0 0,0 0 0 0 0,0 0 1 0 0,-1 0-1 0 0,1 0 0 0 0,-1 1 0 0 0,0-1 1 0 0,1 0-1 0 0,-1 0 0 0 0,-1 0 1 0 0,1 1-1 0 0,0-1 0 0 0,-1 0 1 0 0,0 3-18 0 0,0 5 64 0 0,0-8-74 0 0,0 0-1 0 0,1 0 0 0 0,-1 1 1 0 0,1-1-1 0 0,-1 0 1 0 0,1 0-1 0 0,0 0 1 0 0,0 1-1 0 0,1-1 0 0 0,-1 0 1 0 0,1 0-1 0 0,-1 0 1 0 0,1 1-1 0 0,0-1 0 0 0,0 0 1 0 0,0 0-1 0 0,1 0 1 0 0,-1-1-1 0 0,1 1 0 0 0,0 0 1 0 0,-1 0-1 0 0,1-1 1 0 0,1 1-1 0 0,-1-1 0 0 0,0 0 1 0 0,0 1-1 0 0,1-1 1 0 0,-1 0-1 0 0,1-1 0 0 0,0 1 1 0 0,0 0-1 0 0,-1-1 1 0 0,1 1-1 0 0,0-1 0 0 0,0 0 1 0 0,0 0-1 0 0,3 0 11 0 0,6-4-2152 0 0,-6-5-3762 0 0,-3 5-5041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4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5913 895 0 0 0,'-9'12'381'0'0,"-26"38"246"0"0,-8 9 9918 0 0,43-58-9439 0 0,0-1-93 0 0,0 0-107 0 0,0 0-93 0 0,0 0-37 0 0,0 0-23 0 0,0 0-27 0 0,0 0-33 0 0,0 0-55 0 0,0 0-63 0 0,27-75 2411 0 0,109-182-1443 0 0,124-173 654 0 0,-238 400-2036 0 0,-21 30-172 0 0,-1 0-9 0 0,0 0 8 0 0,0 0-2 0 0,0 0 2 0 0,0 0 12 0 0,0 0-7 0 0,0 0 18 0 0,0 0 3 0 0,0 0-8 0 0,0 0-20 0 0,6 25 333 0 0,20 25-86 0 0,-1 1 0 0 0,-3 2 0 0 0,13 44-233 0 0,55 165 283 0 0,-54-199-265 0 0,-37-63 5 0 0,1-1 0 0 0,0 1 1 0 0,-1 0-1 0 0,1 0 0 0 0,0 0 0 0 0,-1 0 0 0 0,1 0 0 0 0,0 0 0 0 0,-1 0 0 0 0,1-1 0 0 0,0 1 0 0 0,-1 0 1 0 0,1 0-1 0 0,-1 0 0 0 0,1 0 0 0 0,0 1 0 0 0,-1-1 0 0 0,1 0 0 0 0,0 0 0 0 0,-1 0 0 0 0,1 0 0 0 0,-1 0 1 0 0,1 0-1 0 0,0 1 0 0 0,-1-1 0 0 0,1 0 0 0 0,0 0 0 0 0,0 0 0 0 0,-1 1 0 0 0,1-1 0 0 0,0 0 0 0 0,-1 0 1 0 0,1 1-1 0 0,0-1 0 0 0,0 0 0 0 0,0 1 0 0 0,-1-1 0 0 0,1 0 0 0 0,0 1 0 0 0,0-1 0 0 0,0 0 0 0 0,0 1 1 0 0,0-1-1 0 0,-1 0 0 0 0,1 1 0 0 0,0-1 0 0 0,0 1 0 0 0,0-1 0 0 0,0 0 0 0 0,0 1 0 0 0,0-1 0 0 0,0 0 1 0 0,0 1-1 0 0,1-1 0 0 0,-1 1 0 0 0,0-1 0 0 0,0 0 0 0 0,0 1 0 0 0,0-1 0 0 0,0 0 0 0 0,1 1 1 0 0,-1-1-1 0 0,0 0 0 0 0,0 1 0 0 0,0-1 0 0 0,1 0 0 0 0,-1 0 0 0 0,0 1-23 0 0,-28-6 35 0 0,-2-4-39 0 0,1-1 1 0 0,1-1-1 0 0,0-1 1 0 0,0-2-1 0 0,1-1 1 0 0,1-1-1 0 0,1-1 1 0 0,0-1-1 0 0,1-2 1 0 0,2 0-1 0 0,-7-8 4 0 0,-110-89-242 0 0,128 106-2761 0 0,30 20-5737 0 0,-11-4-3252 0 0</inkml:trace>
  <inkml:trace contextRef="#ctx0" brushRef="#br0" timeOffset="1573.248">6706 803 6121 0 0,'0'0'1714'0'0,"0"0"-750"0"0,0 0-478 0 0,0 0 36 0 0,0 0 268 0 0,0 0 362 0 0,0 0 288 0 0,0 0 127 0 0,0 0-9 0 0,0 0-176 0 0,0 0-235 0 0,0 0-162 0 0,0 0-106 0 0,20-5-91 0 0,64-19-57 0 0,-75 21-541 0 0,-1 1 0 0 0,0-2-1 0 0,-1 1 1 0 0,1-1 0 0 0,0 0 0 0 0,-1 0-1 0 0,0-1 1 0 0,0 0 0 0 0,0 0 0 0 0,-1-1 0 0 0,0 0-1 0 0,6-6-189 0 0,1-3 297 0 0,18-19 5 0 0,-2-2 1 0 0,-2-1-1 0 0,-1-1 0 0 0,-2-1 0 0 0,-2-2 1 0 0,14-32-303 0 0,-27 49 28 0 0,0 0 0 0 0,-2 0 1 0 0,-1 0-1 0 0,-1-1 1 0 0,0 0-1 0 0,-2 0 1 0 0,-1 0-1 0 0,-1 0 0 0 0,-2 0 1 0 0,-1-12-29 0 0,2 34-2 0 0,0 1 1 0 0,0-1-1 0 0,0 0 1 0 0,0 1 0 0 0,-1-1-1 0 0,1 1 1 0 0,-1-1-1 0 0,0 1 1 0 0,1-1 0 0 0,-1 1-1 0 0,0 0 1 0 0,-1-1-1 0 0,1 1 1 0 0,0 0 0 0 0,-1 0-1 0 0,1 0 1 0 0,-1 0-1 0 0,1 0 1 0 0,-1 0-1 0 0,0 0 1 0 0,0 1 0 0 0,0-1-1 0 0,0 1 1 0 0,0-1-1 0 0,0 1 1 0 0,-1 0 0 0 0,1-1-1 0 0,0 1 1 0 0,-1 0-1 0 0,1 1 1 0 0,0-1-1 0 0,-1 0 1 0 0,1 1 0 0 0,-1-1-1 0 0,0 1 1 0 0,1 0-1 0 0,-1 0 1 0 0,1 0 0 0 0,-1 0-1 0 0,1 0 1 0 0,-1 1-1 0 0,1-1 1 0 0,-1 1-1 0 0,1 0 1 0 0,-1 0 0 0 0,1-1-1 0 0,0 1 1 0 0,-1 1-1 0 0,-1 0 2 0 0,-8 12-11 0 0,0 1-1 0 0,1 0 0 0 0,1 0 0 0 0,1 1 0 0 0,0 0 0 0 0,1 1 0 0 0,0 0 1 0 0,2 0-1 0 0,-4 13 12 0 0,5-15 7 0 0,0 0-1 0 0,1 1 1 0 0,0-1 0 0 0,1 1 0 0 0,1 0 0 0 0,0-1 0 0 0,2 1 0 0 0,-1 0-1 0 0,2 0 1 0 0,0 0 0 0 0,1 0 0 0 0,1-1 0 0 0,0 1 0 0 0,1-1 0 0 0,1 0-1 0 0,0 0 1 0 0,1 0 0 0 0,1 0 0 0 0,0-1 0 0 0,1 0 0 0 0,8 10-7 0 0,-11-17 12 0 0,0 0 1 0 0,1-1-1 0 0,0 1 1 0 0,0-1-1 0 0,1-1 1 0 0,0 1-1 0 0,0-1 0 0 0,0 0 1 0 0,1 0-1 0 0,-1-1 1 0 0,1 0-1 0 0,0-1 1 0 0,0 0-1 0 0,1 0 1 0 0,-1-1-1 0 0,0 1 1 0 0,1-2-1 0 0,0 1 1 0 0,-1-1-1 0 0,10-1-12 0 0,0 0 47 0 0,-11 1-22 0 0,0 0-1 0 0,-1-1 0 0 0,1 1 1 0 0,0-2-1 0 0,-1 1 0 0 0,1-1 1 0 0,0 0-1 0 0,-1 0 1 0 0,1-1-1 0 0,-1 0 0 0 0,0 0 1 0 0,1-1-1 0 0,-1 1 1 0 0,0-1-1 0 0,0-1 0 0 0,-1 1 1 0 0,1-1-1 0 0,-1 0 1 0 0,1 0-1 0 0,1-3-24 0 0,0 0 48 0 0,0-1-1 0 0,0 1 1 0 0,-1-1-1 0 0,0-1 1 0 0,0 1 0 0 0,-1-1-1 0 0,0 0 1 0 0,-1-1-1 0 0,0 1 1 0 0,0-1 0 0 0,-1 1-1 0 0,-1-1 1 0 0,1 0 0 0 0,-2 0-1 0 0,1 0 1 0 0,-1-1-1 0 0,-1-3-47 0 0,0 13 44 0 0,0 1 0 0 0,0 0-12 0 0,0 0-21 0 0,0 0-35 0 0,0 23-183 0 0,0 3 265 0 0,11 73-13 0 0,-8-94-43 0 0,0 1 0 0 0,-1 0 0 0 0,2-1 0 0 0,-1 1 0 0 0,1-1 0 0 0,-1 0 0 0 0,1 0 0 0 0,1-1 0 0 0,-1 1 0 0 0,1-1 0 0 0,0 0-1 0 0,0 0 1 0 0,0-1 0 0 0,0 1 0 0 0,1-1 0 0 0,-1 0 0 0 0,1-1 0 0 0,0 1 0 0 0,0-1 0 0 0,0 0 0 0 0,0 0 0 0 0,0-1 0 0 0,0 0 0 0 0,0 0 0 0 0,0-1 0 0 0,2 1-2 0 0,7-4 22 0 0,0 0 1 0 0,-1-1-1 0 0,1-1 1 0 0,-1 0-1 0 0,0-1 1 0 0,-1 0-1 0 0,1-1 1 0 0,-1-1-1 0 0,0 0 1 0 0,-1-1-1 0 0,0 0 1 0 0,-1-1-1 0 0,0 0 1 0 0,0-1-1 0 0,-1 0 1 0 0,0-1-1 0 0,3-6-22 0 0,40-36 101 0 0,-47 47-100 0 0,1 1 0 0 0,-1 0 0 0 0,1 0 0 0 0,0 0 0 0 0,1 1 1 0 0,-1 0-1 0 0,1 1 0 0 0,0 0 0 0 0,0 0 0 0 0,0 1 0 0 0,1-1 1 0 0,-1 2-1 0 0,1-1 0 0 0,0 1 0 0 0,0 1 0 0 0,7-1-1 0 0,6 31 75 0 0,-22-29-72 0 0,0 0 15 0 0,0 0 9 0 0,-133-22 1028 0 0,129 23-1062 0 0,0 1 0 0 0,0-1 0 0 0,-1 1 0 0 0,1-1 0 0 0,0 1 0 0 0,0 1 0 0 0,1-1 0 0 0,-1 0 1 0 0,0 1-1 0 0,1 0 0 0 0,0 0 0 0 0,-1 0 0 0 0,1 0 0 0 0,0 0 0 0 0,1 1 0 0 0,-1-1 0 0 0,1 1 0 0 0,-1 0 0 0 0,1 0 0 0 0,0 0 0 0 0,0 0 1 0 0,1 0-1 0 0,-1 0 0 0 0,1 1 0 0 0,0-1 0 0 0,0 0 0 0 0,1 1 0 0 0,-1-1 0 0 0,1 0 0 0 0,0 1 0 0 0,0-1 0 0 0,0 1 0 0 0,1-1 1 0 0,-1 1-1 0 0,1-1 0 0 0,0 0 0 0 0,1 3 7 0 0,2 2 3 0 0,-1-1-1 0 0,1 1 1 0 0,1-1 0 0 0,0 0 0 0 0,0 0 0 0 0,0 0 0 0 0,1-1 0 0 0,0 0-1 0 0,0 0 1 0 0,1 0 0 0 0,0-1 0 0 0,0 0 0 0 0,1 0 0 0 0,0-1 0 0 0,0 0-1 0 0,0 0 1 0 0,0-1 0 0 0,1 0 0 0 0,-1 0 0 0 0,1-1 0 0 0,0-1-1 0 0,0 1 1 0 0,1-1 0 0 0,-1-1 0 0 0,0 1 0 0 0,1-2 0 0 0,-1 1 0 0 0,0-1-1 0 0,8-2-2 0 0,8 1 35 0 0,0-1-1 0 0,-1-1 0 0 0,1-1 1 0 0,-1-2-1 0 0,0 0 0 0 0,0-2 1 0 0,-1 0-1 0 0,23-12-34 0 0,-29 12 24 0 0,1 1 1 0 0,-1-2-1 0 0,-1 0 0 0 0,1-1 0 0 0,-2-1 0 0 0,1-1 1 0 0,-2 0-1 0 0,1 0 0 0 0,-2-2 0 0 0,0 0 0 0 0,0 0 0 0 0,-2-1 1 0 0,1 0-1 0 0,-1-4-24 0 0,-1-58 153 0 0,-54 71-205 0 0,35 11 42 0 0,-1 0-1 0 0,1 1 1 0 0,0 0-1 0 0,1 1 0 0 0,-1 0 1 0 0,1 0-1 0 0,1 1 1 0 0,-1 0-1 0 0,1 0 1 0 0,1 1-1 0 0,-1-1 1 0 0,1 2 10 0 0,3-5-3 0 0,0-1 0 0 0,0 1 0 0 0,0 0 0 0 0,1 0 0 0 0,0 0 0 0 0,0 0 0 0 0,0 0 0 0 0,1 1 0 0 0,-1-1 0 0 0,1 0 0 0 0,1 1 0 0 0,-1-1 0 0 0,1 1 0 0 0,0-1 0 0 0,0 1 0 0 0,0-1 0 0 0,1 1 0 0 0,0-1 1 0 0,0 1-1 0 0,0-1 0 0 0,1 0 0 0 0,0 0 0 0 0,0 0 0 0 0,0 0 0 0 0,1 0 0 0 0,-1 0 0 0 0,1 0 0 0 0,0-1 0 0 0,1 1 0 0 0,-1-1 0 0 0,1 0 0 0 0,0 0 0 0 0,0 0 3 0 0,10 5-6 0 0,0 0 0 0 0,0-1 0 0 0,1 0 0 0 0,0-2 0 0 0,0 1 0 0 0,1-2 0 0 0,-1 0-1 0 0,1-1 1 0 0,1-1 0 0 0,-1 0 0 0 0,0-1 0 0 0,1-1 0 0 0,-1 0 0 0 0,16-3 6 0 0,-30 2-44 0 0,-1 0-1 0 0,1 0 1 0 0,-1 0 0 0 0,0-1-1 0 0,1 1 1 0 0,-1-1 0 0 0,0 1 0 0 0,1-1-1 0 0,-1 0 1 0 0,0 1 0 0 0,0-1-1 0 0,0 0 1 0 0,0 0 0 0 0,0 0-1 0 0,0 0 1 0 0,0 0 0 0 0,0 0 0 0 0,0 0-1 0 0,0 0 1 0 0,0 0 0 0 0,0 0-1 0 0,-1-1 1 0 0,1 1 0 0 0,0 0 0 0 0,-1 0-1 0 0,1-1 1 0 0,-1 1 0 0 0,0 0-1 0 0,1-1 1 0 0,-1 1 0 0 0,0-1 0 0 0,0 1-1 0 0,0 0 1 0 0,0-1 0 0 0,0 1-1 0 0,0-1 1 0 0,0 1 0 0 0,-1-1 44 0 0,-11-33-4668 0 0,8 30 3233 0 0,-8-7-7996 0 0,6 8-2672 0 0</inkml:trace>
  <inkml:trace contextRef="#ctx0" brushRef="#br0" timeOffset="2100.276">7452 1 9002 0 0,'0'0'2392'0'0,"0"0"-98"0"0,0 0-43 0 0,0 0-73 0 0,0 0-236 0 0,0 0-392 0 0,0 0-371 0 0,0 0-319 0 0,0 0-184 0 0,0 0-76 0 0,0 0-56 0 0,0 0-54 0 0,0 0-45 0 0,-4 6-37 0 0,-37 76 1136 0 0,28-63-1204 0 0,23-31-77 0 0,58-61-55 0 0,-67 73-202 0 0,0 0-18 0 0,-1 0-50 0 0,0 0-114 0 0,0 0-195 0 0,0 0-389 0 0,-2 0-5222 0 0,2 3-5985 0 0</inkml:trace>
  <inkml:trace contextRef="#ctx0" brushRef="#br0" timeOffset="-9406.15">1286 295 0 0 0,'0'0'491'0'0,"0"0"666"0"0,0 0 385 0 0,0 0 229 0 0,0 0 180 0 0,0 0 90 0 0,1-18-1 0 0,1-56-56 0 0,1 56 1608 0 0,-3 18-2084 0 0,0 0-233 0 0,0 0-252 0 0,0 0-223 0 0,0 0-178 0 0,1 23 1391 0 0,101 274 439 0 0,-40-39-1871 0 0,-32-185-500 0 0,-15-154 1000 0 0,61-109-1056 0 0,-2 57-24 0 0,-73 133 2 0 0,-1 0-1 0 0,0 0 1 0 0,1 0 0 0 0,-1 1-1 0 0,0-1 1 0 0,0 0-1 0 0,1 0 1 0 0,-1 0-1 0 0,0 0 1 0 0,1 0-1 0 0,-1 0 1 0 0,0 0-1 0 0,0 0 1 0 0,1 0 0 0 0,-1 0-1 0 0,0 0 1 0 0,1 0-1 0 0,-1 0 1 0 0,0-1-1 0 0,0 1 1 0 0,1 0-1 0 0,-1 0 1 0 0,0 0-1 0 0,1 0 1 0 0,-1 0 0 0 0,0-1-1 0 0,0 1-2 0 0,0 11 15 0 0,6 115 224 0 0,38 50-107 0 0,-39-162-130 0 0,0 0 0 0 0,1-1 0 0 0,0 0 0 0 0,1 0 0 0 0,0-1 0 0 0,1 0 0 0 0,1 0 0 0 0,3 3-2 0 0,19 18 64 0 0,-24-41 496 0 0,88-337-85 0 0,25-93-478 0 0,-118 426-142 0 0,5-5-2338 0 0,-2 19-2046 0 0,4 7-3292 0 0,-4-2-4759 0 0</inkml:trace>
  <inkml:trace contextRef="#ctx0" brushRef="#br0" timeOffset="-8452.767">2271 63 5097 0 0,'0'0'2381'0'0,"0"0"-522"0"0,0 0-326 0 0,0 0 60 0 0,0 0 183 0 0,0 0 91 0 0,0 0-140 0 0,0 0-325 0 0,0 0-373 0 0,0 0-295 0 0,0 0-153 0 0,0 0-63 0 0,-2 0-28 0 0,-2 4-328 0 0,1 1 0 0 0,0 0-1 0 0,0 0 1 0 0,0 0-1 0 0,1 0 1 0 0,0 1 0 0 0,0-1-1 0 0,0 1 1 0 0,1-1-1 0 0,-1 1 1 0 0,1 0 0 0 0,1 0-1 0 0,-1-1 1 0 0,1 1-1 0 0,0 0 1 0 0,0 0 0 0 0,1 0-1 0 0,0 0-161 0 0,28 384 1647 0 0,-12-100-1277 0 0,-1-268-225 0 0,-16-22-104 0 0,18-23 393 0 0,19-39-305 0 0,-14 22-100 0 0,2 1 0 0 0,1 1 1 0 0,2 1-1 0 0,23-22-29 0 0,-49 56-1 0 0,0 0 0 0 0,0 1 0 0 0,1-1 0 0 0,-1 0 0 0 0,1 1 0 0 0,0 0 0 0 0,0-1 0 0 0,-1 1 0 0 0,1 0-1 0 0,1 1 1 0 0,-1-1 0 0 0,0 0 0 0 0,0 1 0 0 0,1 0 0 0 0,-1 0 0 0 0,1 0 0 0 0,-1 0 0 0 0,1 0 0 0 0,-1 1-1 0 0,1-1 1 0 0,-1 1 0 0 0,1 0 0 0 0,0 0 0 0 0,-1 1 0 0 0,1-1 0 0 0,-1 1 0 0 0,1-1 0 0 0,2 2 1 0 0,20 61 115 0 0,-26-59-101 0 0,-2 230 805 0 0,2-233-858 0 0,0-1 31 0 0,0 0-9 0 0,0 0-12 0 0,0 0 27 0 0,0 0-74 0 0,0 0-54 0 0,17-4-1155 0 0,-1-12-875 0 0,-8 8-349 0 0,1 0-3964 0 0,-2 3-5687 0 0</inkml:trace>
  <inkml:trace contextRef="#ctx0" brushRef="#br0" timeOffset="-7589.384">3056 608 12403 0 0,'0'0'2067'0'0,"0"0"-599"0"0,0 0-270 0 0,0 0-21 0 0,0 0-27 0 0,0 0-118 0 0,0 0-173 0 0,0 0-191 0 0,0 0-133 0 0,0 0-71 0 0,0 0-83 0 0,0 0-66 0 0,-19 9-47 0 0,-56 27-28 0 0,19 4 423 0 0,53-38-639 0 0,-1 1 0 0 0,1 0 0 0 0,0 0 0 0 0,0 0-1 0 0,0 1 1 0 0,0-1 0 0 0,1 1 0 0 0,-1-1 0 0 0,1 1 0 0 0,0 0 0 0 0,0 0 0 0 0,1 0-1 0 0,-1 0 1 0 0,1 0 0 0 0,-1 1 0 0 0,1-1 0 0 0,1 0 0 0 0,-1 1 0 0 0,1-1 0 0 0,-1 0 0 0 0,1 1-1 0 0,1 3-23 0 0,1-6 15 0 0,0 1 0 0 0,0-1 0 0 0,0 0 0 0 0,1 0 0 0 0,-1 0-1 0 0,1-1 1 0 0,0 1 0 0 0,-1-1 0 0 0,1 1 0 0 0,0-1 0 0 0,0 0 0 0 0,0 0-1 0 0,0 0 1 0 0,0 0 0 0 0,0-1 0 0 0,0 1 0 0 0,0-1 0 0 0,0 0-1 0 0,0 0 1 0 0,0 0 0 0 0,1 0 0 0 0,-1 0 0 0 0,0-1 0 0 0,3 0-15 0 0,2 1 37 0 0,4-2 1 0 0,1 0 0 0 0,-1-1 0 0 0,1 0-1 0 0,-1-1 1 0 0,0-1 0 0 0,0 0 0 0 0,-1 0 0 0 0,0-1 0 0 0,0-1 0 0 0,0 0 0 0 0,0 0 0 0 0,-1-1 0 0 0,0-1-38 0 0,23-14 19 0 0,6 1-50 0 0,-39 22-10 0 0,0 0 1 0 0,31 74 84 0 0,-26-69-41 0 0,-1 0 0 0 0,1-1-1 0 0,0 1 1 0 0,0-1 0 0 0,1 0 0 0 0,-1-1 0 0 0,1 1 0 0 0,0-1 0 0 0,0 0-1 0 0,0 0 1 0 0,0-1 0 0 0,1 0 0 0 0,-1 0 0 0 0,1 0 0 0 0,-1-1 0 0 0,1 0-1 0 0,-1 0 1 0 0,1-1 0 0 0,0 0 0 0 0,-1 0 0 0 0,1-1 0 0 0,0 1-1 0 0,2-2-2 0 0,1 2 16 0 0,3-3 3 0 0,0-1 0 0 0,0 0 0 0 0,0-1 0 0 0,-1 0 0 0 0,1-1 0 0 0,-2 0 0 0 0,1-1 0 0 0,-1 0 0 0 0,0-1 0 0 0,0-1 0 0 0,-1 0 0 0 0,3-2-19 0 0,6-6 68 0 0,-1-1 0 0 0,0 0-1 0 0,-1-2 1 0 0,-1 1 0 0 0,-1-2-1 0 0,-1 0 1 0 0,-1-1 0 0 0,4-10-68 0 0,3-15 73 0 0,-3 0 1 0 0,-2-2-1 0 0,-3 1 1 0 0,-1-2-1 0 0,0-15-73 0 0,0 7-2 0 0,3-86 178 0 0,-15 144-160 0 0,0 0 0 0 0,0 0-1 0 0,0-1 1 0 0,0 1 0 0 0,0 0 0 0 0,1 0-1 0 0,-1 0 1 0 0,0 0 0 0 0,0 0-1 0 0,0 0 1 0 0,0 0 0 0 0,0 1 0 0 0,0-1-1 0 0,1 0 1 0 0,-1 0 0 0 0,0 1-1 0 0,0-1 1 0 0,0 0 0 0 0,1 1 0 0 0,-1-1-1 0 0,0 1 1 0 0,1-1 0 0 0,-1 1-1 0 0,0 0 1 0 0,1-1 0 0 0,-1 1 0 0 0,0-1-1 0 0,1 1 1 0 0,-1 0 0 0 0,1 0 0 0 0,-1-1-1 0 0,1 1 1 0 0,0 0 0 0 0,-1 0-1 0 0,1-1 1 0 0,0 1 0 0 0,-1 0 0 0 0,1 0-1 0 0,0 0 1 0 0,0 0 0 0 0,0 0-1 0 0,0 0-15 0 0,-9 27 68 0 0,1 1 0 0 0,1-1 0 0 0,1 2 0 0 0,2-1 0 0 0,1 1 0 0 0,2-1 0 0 0,0 1 1 0 0,2 0-1 0 0,4 19-68 0 0,-2-22 63 0 0,2 0 1 0 0,2 0-1 0 0,0-1 1 0 0,1 1 0 0 0,2-2-1 0 0,0 1 1 0 0,6 6-64 0 0,109 163 175 0 0,-111-155-213 0 0,-14-39 14 0 0,-11-64-2483 0 0,-11-13-1950 0 0,4 28-5356 0 0,12 36-1188 0 0</inkml:trace>
  <inkml:trace contextRef="#ctx0" brushRef="#br0" timeOffset="-7340.095">3426 409 7730 0 0,'0'0'4822'0'0,"0"0"-1989"0"0,0 0-1009 0 0,0 0-382 0 0,0 0-291 0 0,0 0-93 0 0,0 0 25 0 0,0 0 22 0 0,0 0-15 0 0,0 0-135 0 0,0 0-178 0 0,0 0-145 0 0,0 0-94 0 0,32 0-45 0 0,103-3-59 0 0,176-23 581 0 0,-275 24-2357 0 0,-14-1-5406 0 0,-15 0-5854 0 0</inkml:trace>
  <inkml:trace contextRef="#ctx0" brushRef="#br0" timeOffset="-5670.089">4501 597 4329 0 0,'0'0'1988'0'0,"0"0"-134"0"0,0 0-123 0 0,0 0-55 0 0,0 0-103 0 0,0 0-185 0 0,0 0-174 0 0,0 0-226 0 0,0 0-207 0 0,0 0-214 0 0,0 0-132 0 0,-3 0-84 0 0,2 0-299 0 0,0 0-1 0 0,0 1 1 0 0,0-1 0 0 0,0 0 0 0 0,0 1 0 0 0,0-1 0 0 0,0 1 0 0 0,1-1-1 0 0,-1 1 1 0 0,0-1 0 0 0,0 1 0 0 0,0-1 0 0 0,1 1 0 0 0,-1 0 0 0 0,0 0-1 0 0,1-1 1 0 0,-1 1 0 0 0,1 0 0 0 0,-1 0 0 0 0,1 0 0 0 0,-1 0 0 0 0,1-1-1 0 0,-1 1 1 0 0,1 0 0 0 0,0 0 0 0 0,0 0 0 0 0,-1 0 0 0 0,1 0 0 0 0,0 0-1 0 0,0 0 1 0 0,0 0 0 0 0,0 0 0 0 0,0 0 0 0 0,0 0 0 0 0,0 0-52 0 0,-2 13 296 0 0,-1-6-235 0 0,1-1 1 0 0,0 0 0 0 0,0 1-1 0 0,1-1 1 0 0,0 1-1 0 0,0 0 1 0 0,1-1-1 0 0,0 1 1 0 0,1 0 0 0 0,-1-1-1 0 0,1 1 1 0 0,1-1-1 0 0,-1 1 1 0 0,1-1-1 0 0,1 1 1 0 0,-1-1-1 0 0,1 0 1 0 0,1 0 0 0 0,-1-1-1 0 0,1 1 1 0 0,0 0-1 0 0,1-1 1 0 0,-1 0-1 0 0,2 0-61 0 0,-1-3 65 0 0,-1-1-1 0 0,1 0 1 0 0,0 0-1 0 0,0 0 1 0 0,0-1-1 0 0,1 0 1 0 0,-1 0-1 0 0,0 0 1 0 0,1-1-1 0 0,-1 1 1 0 0,0-1-1 0 0,1 0 0 0 0,-1-1 1 0 0,0 1-1 0 0,0-1 1 0 0,1 0-1 0 0,-1-1 1 0 0,0 1-1 0 0,0-1 1 0 0,0 0-1 0 0,0 0 1 0 0,-1-1-1 0 0,1 1 0 0 0,0-1 1 0 0,-1 0-1 0 0,0-1 1 0 0,0 1-1 0 0,0 0 1 0 0,0-1-1 0 0,0 0-64 0 0,24-22 169 0 0,-1-1-1 0 0,-1-1 1 0 0,-1-1-1 0 0,-2-1 0 0 0,-1-2 1 0 0,-1 0-1 0 0,-2-1 1 0 0,-1-1-1 0 0,-2 0 1 0 0,5-17-169 0 0,-10 14 48 0 0,-1-1 1 0 0,-1 1 0 0 0,-3-1 0 0 0,-1-1-1 0 0,-1 1 1 0 0,-2-1 0 0 0,-3 0-49 0 0,2 35 9 0 0,0 1 1 0 0,-1 0-1 0 0,0-1 0 0 0,0 1 0 0 0,0 0 1 0 0,0-1-1 0 0,-1 1 0 0 0,1 0 0 0 0,-1-1 1 0 0,0 1-1 0 0,0 0 0 0 0,0 0 0 0 0,0 0 1 0 0,-1 0-1 0 0,1 0 0 0 0,-1 0 1 0 0,0 0-1 0 0,0 0 0 0 0,0 1 0 0 0,0-1 1 0 0,0 0-1 0 0,0 1 0 0 0,-1 0 0 0 0,1 0 1 0 0,-1 0-1 0 0,0 0 0 0 0,0 0 1 0 0,1 0-1 0 0,-1 1 0 0 0,0-1 0 0 0,-1 1 1 0 0,1 0-1 0 0,0 0 0 0 0,0 0 0 0 0,0 0 1 0 0,-1 1-1 0 0,1-1 0 0 0,0 1 0 0 0,-1 0 1 0 0,0 0-10 0 0,-1 3 1 0 0,-1 0-1 0 0,1 1 1 0 0,0 0 0 0 0,0 0 0 0 0,1 0 0 0 0,-1 1-1 0 0,1 0 1 0 0,0-1 0 0 0,0 2 0 0 0,1-1 0 0 0,-1 0 0 0 0,1 1-1 0 0,0-1 1 0 0,1 1 0 0 0,-1 0 0 0 0,-1 6-1 0 0,3-10 1 0 0,-12 33 15 0 0,2 1-1 0 0,2 1 0 0 0,0-1 0 0 0,3 1 0 0 0,1 1 0 0 0,2-1 0 0 0,1 1 1 0 0,2-1-1 0 0,2 1 0 0 0,2-1 0 0 0,7 36-15 0 0,9 9 98 0 0,3-2-1 0 0,4 0 1 0 0,4-2-1 0 0,17 30-97 0 0,-5-8 68 0 0,-34-79-72 0 0,5 6 51 0 0,-2 0 0 0 0,-1 1 0 0 0,-1 0 0 0 0,-1 1 0 0 0,-2 0 0 0 0,-1 0-1 0 0,-1 1 1 0 0,-2-1 0 0 0,0 1 0 0 0,-3 20-47 0 0,-2-41 6 0 0,0 0 1 0 0,-1 0-1 0 0,0 0 0 0 0,-1-1 1 0 0,1 1-1 0 0,-2-1 0 0 0,1 0 1 0 0,-1 0-1 0 0,-1 0 1 0 0,0-1-1 0 0,0 0 0 0 0,0 0 1 0 0,0 0-1 0 0,-1-1 0 0 0,-1 0 1 0 0,1 0-1 0 0,-1-1 0 0 0,0 0 1 0 0,0 0-1 0 0,0-1 0 0 0,0 0 1 0 0,-1 0-1 0 0,0-1 1 0 0,0 0-1 0 0,0 0 0 0 0,0-1 1 0 0,0-1-1 0 0,0 0 0 0 0,-1 0 1 0 0,-1 0-7 0 0,7-1 1 0 0,-1 1 1 0 0,0-1 0 0 0,0-1-1 0 0,0 1 1 0 0,1 0 0 0 0,-1-1-1 0 0,0 0 1 0 0,0 0 0 0 0,1-1-1 0 0,-1 1 1 0 0,1-1 0 0 0,-1 0 0 0 0,1 0-1 0 0,0 0 1 0 0,0-1 0 0 0,0 0-1 0 0,0 1 1 0 0,0-2 0 0 0,1 1-1 0 0,-1 0 1 0 0,1-1 0 0 0,0 1-1 0 0,0-1 1 0 0,0 0 0 0 0,0 0-1 0 0,1 0 1 0 0,-3-4-2 0 0,0-7-10 0 0,0 1 1 0 0,1 0-1 0 0,1-1 1 0 0,0 0-1 0 0,0 0 1 0 0,2 0-1 0 0,0 0 1 0 0,1 0-1 0 0,1-13 10 0 0,-1 12 7 0 0,1-7-56 0 0,1-1 0 0 0,2 1 0 0 0,0 0 0 0 0,1 1 0 0 0,1-1 0 0 0,1 1 0 0 0,1 0 0 0 0,1 1 0 0 0,1 0 0 0 0,1 0 0 0 0,1 1 0 0 0,0 0 0 0 0,2 1 0 0 0,0 0 49 0 0,-1-12-3570 0 0,-12 21-1149 0 0,-1-1-4004 0 0,0 7-1634 0 0</inkml:trace>
  <inkml:trace contextRef="#ctx0" brushRef="#br0" timeOffset="-5270.693">4543 210 11346 0 0,'0'0'2014'0'0,"0"0"-237"0"0,0 0-192 0 0,0 0-36 0 0,0 0-21 0 0,0 0-137 0 0,0 0-150 0 0,0 0-176 0 0,0 0-208 0 0,0 0-170 0 0,0 0-142 0 0,0 0-152 0 0,0 0-113 0 0,-7-1-51 0 0,-21-7-69 0 0,21 6-43 0 0,7 2-18 0 0,0 0-34 0 0,0 0-31 0 0,0 0-18 0 0,0 0 9 0 0,0 0-2 0 0,0 0 13 0 0,0 0 0 0 0,0 0-16 0 0,0 0 0 0 0,0 0 16 0 0,0 0 0 0 0,0 0-14 0 0,0 0 2 0 0,0-10-1843 0 0,0 5-6830 0 0,0 2-3138 0 0</inkml:trace>
  <inkml:trace contextRef="#ctx0" brushRef="#br0" timeOffset="36522.586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39127.996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44945.008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45240.619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45745.512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46361.504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46922.082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49810.066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50264.112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50791.659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52078.077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52776.789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55914.63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56944.166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57214.052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57566.118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57998.208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58250.017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58401.628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58561.607">2498 2361 0 0 0,'58'-3'2139'0'0,"-46"2"1055"0"0,-12 1-125 0 0,0 0-577 0 0,4 0 4282 0 0,2 1-5133 0 0,16 2-5020 0 0,-17-3 1267 0 0,-2 3-2981 0 0,-1-3-3632 0 0</inkml:trace>
  <inkml:trace contextRef="#ctx0" brushRef="#br0" timeOffset="58778.394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58943.662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59101.11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59461.883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59701.849">2577 2375 0 0 0,'-9'-92'161'0'0,"1"59"6086"0"0,6 26-12 0 0,-18-23-8773 0 0,19 28 1980 0 0,1-1-321 0 0,-1 0-3068 0 0,1 0-774 0 0</inkml:trace>
  <inkml:trace contextRef="#ctx0" brushRef="#br0" timeOffset="59947.042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60200.156">2435 2195 5793 0 0,'-46'-15'2318'0'0,"-20"19"7680"0"0,60-2-10216 0 0,5 3-7692 0 0,2-5-1919 0 0</inkml:trace>
  <inkml:trace contextRef="#ctx0" brushRef="#br0" timeOffset="60201.156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60444.066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61834.136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63162.219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63960.196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64218.032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64467.789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64750.005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71223.981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74755.045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75938.78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  <inkml:trace contextRef="#ctx0" brushRef="#br0" timeOffset="83789.961">110 1488 0 0 0,'0'0'423'0'0,"0"0"268"0"0,0 0 135 0 0,0 0 45 0 0,0 0 51 0 0,0-4 23 0 0,2-21 1025 0 0,-2 61 5515 0 0,2 1-3476 0 0,11 139-2901 0 0,-11-163-507 0 0,62 336 1518 0 0,-64-63-940 0 0,32-160-880 0 0,-16 10-49 0 0,-14 75 297 0 0,24-89-172 0 0,7 68 20 0 0,-44-24 67 0 0,8-141-389 0 0,1-1 0 0 0,1 1 0 0 0,1 0 0 0 0,2-1 0 0 0,0 1 0 0 0,2-1 0 0 0,5 17-73 0 0,22 147 362 0 0,-34-130-195 0 0,1-41-132 0 0,1-1 1 0 0,1 1-1 0 0,0-1 1 0 0,1 1-1 0 0,1-1 0 0 0,0 1 1 0 0,2-1-1 0 0,1 4-35 0 0,1-2 64 0 0,0 0 0 0 0,-2 0 0 0 0,0 0 0 0 0,0 1 0 0 0,-2-1-1 0 0,0 1 1 0 0,-1 11-64 0 0,-12 140 314 0 0,16 165 178 0 0,-12-199-394 0 0,-11 11 34 0 0,17-88-113 0 0,11-34 52 0 0,28 39 22 0 0,-27-19 200 0 0,-7-10-48 0 0,-4-35-227 0 0,0 0 24 0 0,0-2-252 0 0,0-3-2829 0 0,0-2-6693 0 0,0 7-2750 0 0</inkml:trace>
  <inkml:trace contextRef="#ctx0" brushRef="#br0" timeOffset="86920.301">294 5023 0 0 0,'3'-1'95'0'0,"-1"0"-1477"0"0,5 0 6966 0 0,-4 7 10970 0 0,-3-6-16497 0 0,0 0-2 0 0,0 0-6 0 0,0 0 1 0 0,0 0 3 0 0,0 0 3 0 0,0 0 26 0 0,0 0 12 0 0,0 0 30 0 0,0 0 18 0 0,0 0 7 0 0,0 0 20 0 0,0 0 2 0 0,0 0 2 0 0,0 0-6 0 0,0 0-16 0 0,0 0-23 0 0,25 5 2423 0 0,30 9-1619 0 0,73-7-252 0 0,152-3 46 0 0,-66-8-421 0 0,-109 8-137 0 0,38 3-8 0 0,131 0 123 0 0,12-7-94 0 0,-112 4-83 0 0,-5 3-50 0 0,270-3 83 0 0,-250-19-61 0 0,41-4 66 0 0,24-2-92 0 0,-52 17-34 0 0,94 1 66 0 0,-67-1 66 0 0,-40-3-122 0 0,-64 3 100 0 0,53-4-88 0 0,100 5-4 0 0,-40-8 10 0 0,-63 0-34 0 0,226 7 17 0 0,-302-3-20 0 0,154 7-39 0 0,-183-8 60 0 0,17 8 5 0 0,-59 8-243 0 0,22-5 283 0 0,-50-3-83 0 0,0 0-18 0 0,-15 29-3634 0 0,1-16-1379 0 0,3-7-5287 0 0,5-2-387 0 0</inkml:trace>
  <inkml:trace contextRef="#ctx0" brushRef="#br0" timeOffset="90389.524">40 855 0 0 0,'0'0'340'0'0,"0"0"556"0"0,0 0 118 0 0,0 0-29 0 0,0 0 28 0 0,0 0 112 0 0,0 0 114 0 0,-2-10 61 0 0,-1-2-746 0 0,-2-9-42 0 0,4-2 3447 0 0,1 22-2750 0 0,0 1-50 0 0,0 0-70 0 0,0 0-101 0 0,0 0-114 0 0,0 0-91 0 0,0 0-112 0 0,0 0-97 0 0,0 0-96 0 0,0 13 382 0 0,-24 96-59 0 0,20 30-572 0 0,34-80-160 0 0,-27-58-34 0 0,-1-1-1 0 0,1 0 1 0 0,-1 0-1 0 0,1 0 1 0 0,-1 0 0 0 0,1 0-1 0 0,0-1 1 0 0,-1 1 0 0 0,1-1-1 0 0,-1 0 1 0 0,0 0 0 0 0,1 1-1 0 0,-1-1 1 0 0,0-1 0 0 0,1 1-1 0 0,-1 0 1 0 0,0-1 0 0 0,0 1-1 0 0,0-1 1 0 0,0 1-1 0 0,0-1 1 0 0,-1 0 0 0 0,1 0-1 0 0,0 0 1 0 0,-1 0 0 0 0,1 0-35 0 0,4-4 63 0 0,16-17 12 0 0,-2 0-1 0 0,-1-2 1 0 0,-1 0 0 0 0,0-1-1 0 0,-3 0 1 0 0,0-2 0 0 0,-1 0 0 0 0,-2 0-1 0 0,6-20-74 0 0,-3 7 86 0 0,-15 41-74 0 0,0 0-3 0 0,0 0-21 0 0,0 0-11 0 0,0 9 22 0 0,4 43 131 0 0,2 0 0 0 0,2 0 0 0 0,3 0 0 0 0,2-1 0 0 0,2-1 1 0 0,5 7-131 0 0,44 173 94 0 0,-57-185-90 0 0,-3 0 1 0 0,-1 1 0 0 0,-2-1-1 0 0,-3 15-4 0 0,2-56 11 0 0,-1 1 0 0 0,0-1 0 0 0,0 1 0 0 0,0-1 0 0 0,0 0 0 0 0,-1 1 0 0 0,0-1 0 0 0,0 0-1 0 0,0 0 1 0 0,0 0 0 0 0,-1-1 0 0 0,0 1 0 0 0,1-1 0 0 0,-1 1 0 0 0,0-1 0 0 0,-1 0 0 0 0,1 0-1 0 0,-1 0 1 0 0,1 0 0 0 0,-1-1 0 0 0,0 1 0 0 0,0-1 0 0 0,0 0 0 0 0,0 0 0 0 0,0-1 0 0 0,0 1-1 0 0,-1-1 1 0 0,1 0 0 0 0,-1 0 0 0 0,1 0 0 0 0,-1-1 0 0 0,1 0 0 0 0,-1 0 0 0 0,1 0 0 0 0,-1 0-1 0 0,-2-1-10 0 0,3-1-1 0 0,1 0 0 0 0,-1 0 0 0 0,1 0 0 0 0,0 0 0 0 0,0-1 0 0 0,0 1 0 0 0,0-1 0 0 0,0 0 0 0 0,0 0 0 0 0,1 0 0 0 0,-1-1 0 0 0,1 1 0 0 0,0 0 0 0 0,0-1 0 0 0,0 1 0 0 0,1-1-1 0 0,-1 0 1 0 0,1 0 0 0 0,0 0 0 0 0,0 1 0 0 0,0-1 0 0 0,1 0 0 0 0,-1 0 0 0 0,1 0 0 0 0,0 0 0 0 0,0 0 0 0 0,0 0 0 0 0,1 0 0 0 0,0-1 1 0 0,4-95-1711 0 0,4 58-6562 0 0,-7 30-3369 0 0</inkml:trace>
  <inkml:trace contextRef="#ctx0" brushRef="#br0" timeOffset="90892.564">526 420 4433 0 0,'0'0'2443'0'0,"0"0"-761"0"0,0 0-159 0 0,0 0 191 0 0,0 0 65 0 0,0 0-106 0 0,0 0-323 0 0,0 0-386 0 0,0 0-262 0 0,0 0-133 0 0,0 0-49 0 0,0 0-49 0 0,0 0-8 0 0,-5 15-41 0 0,-26 70 215 0 0,27-1 556 0 0,4-84-1153 0 0,0 0-5 0 0,0 0 30 0 0,0 0 19 0 0,0 0 43 0 0,0 0 100 0 0,0 0 87 0 0,0-18 579 0 0,16-70-732 0 0,12-8-122 0 0,-28 96-55 0 0,0 0-10 0 0,0 0 6 0 0,0 0-34 0 0,-40 118-245 0 0,36-73-1297 0 0,15-32-8089 0 0,-8-12-1710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4 1976 0 0,'0'0'2225'0'0,"0"0"-19"0"0,0 0 44 0 0,0 0-13 0 0,0 0-128 0 0,0 0-279 0 0,0 0-384 0 0,0 0-391 0 0,0 0-317 0 0,0 0-214 0 0,0 0-107 0 0,16-4 2071 0 0,-15 4-2156 0 0,-1 0-16 0 0,0 0-6 0 0,0 0-7 0 0,0 0-15 0 0,0 0-14 0 0,0 0-10 0 0,0 0-10 0 0,0 0-7 0 0,0 0 5 0 0,0 0-30 0 0,0 0-18 0 0,0 0-6 0 0,0 0-24 0 0,0 0 11 0 0,0 0 2 0 0,0 0 6 0 0,0 0 9 0 0,0 0-10 0 0,0 0 6 0 0,-15 19 1384 0 0,-245 298-1187 0 0,125-167-347 0 0,112-113-19 0 0,18-52-2340 0 0,13-21-1178 0 0,-2 14-6813 0 0,-4 18-906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 4297 0 0,'0'0'2142'0'0,"0"0"-182"0"0,0 0-74 0 0,0 0 41 0 0,0 0 41 0 0,0 0-65 0 0,0 0-258 0 0,0 0-356 0 0,0 0-368 0 0,0 0-265 0 0,0 0-163 0 0,0 0-78 0 0,0 0-8 0 0,-3-3 1 0 0,-7-12-5 0 0,8 11-29 0 0,2 4-36 0 0,0 0-36 0 0,0 0-28 0 0,0 0-2 0 0,22 11 2142 0 0,-1 2-2118 0 0,-1 1 0 0 0,-1 1 0 0 0,0 1 0 0 0,-2 0 1 0 0,1 1-1 0 0,-2 1 0 0 0,0 1 0 0 0,-1 0 0 0 0,6 13-296 0 0,80 88 419 0 0,16-6-95 0 0,-45-47-34 0 0,-61-50 69 0 0,-45-36-689 0 0,-15-17-3527 0 0,40 24-2493 0 0,5 6-3382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31 160 2320 0 0,'0'0'1309'0'0,"0"0"80"0"0,0 0 202 0 0,0 0 304 0 0,0 0 243 0 0,0 0 12 0 0,0 0-199 0 0,0 0-324 0 0,0 0-300 0 0,0 0-249 0 0,0 0-177 0 0,-4-9-115 0 0,-16-31-118 0 0,15 30-80 0 0,5 10-79 0 0,0 0-63 0 0,0 0-58 0 0,0 0-15 0 0,0 0-17 0 0,0 0-33 0 0,0 0-24 0 0,0 0-14 0 0,0 0-21 0 0,0 0-10 0 0,0 0 16 0 0,0 16 57 0 0,-1 51 143 0 0,2-1-1 0 0,3 1 1 0 0,4-1-1 0 0,13 57-469 0 0,-20-114 5 0 0,1 0 1 0 0,1-1-1 0 0,0 1 1 0 0,0-1-1 0 0,0 1 0 0 0,1-1 1 0 0,0 0-1 0 0,1 0 1 0 0,0-1-1 0 0,0 0 0 0 0,1 1 1 0 0,-1-2-1 0 0,2 1 1 0 0,-1-1-1 0 0,1 0 1 0 0,0 0-1 0 0,4 2-5 0 0,-9-6 7 0 0,1-1 1 0 0,0 1-1 0 0,-1-1 1 0 0,1 0-1 0 0,0 0 1 0 0,0 0-1 0 0,0 0 1 0 0,0-1-1 0 0,0 1 1 0 0,0-1-1 0 0,0 0 1 0 0,0 0-1 0 0,0 0 1 0 0,0 0-1 0 0,0 0 1 0 0,0-1-1 0 0,0 0 1 0 0,0 1-1 0 0,0-1 1 0 0,-1 0-1 0 0,1 0 1 0 0,0 0-1 0 0,0-1 1 0 0,-1 1-1 0 0,1-1 1 0 0,-1 1-1 0 0,1-1 1 0 0,-1 0-1 0 0,0 0 1 0 0,1 0-1 0 0,-1 0 0 0 0,0-1 1 0 0,0 0-8 0 0,59-93 330 0 0,-51 76-307 0 0,97-203 126 0 0,-103 249-386 0 0,17 44 278 0 0,-9-31-49 0 0,-9-27 6 0 0,0 1-1 0 0,1-1 1 0 0,0 0-1 0 0,1 0 1 0 0,0-1-1 0 0,1 1 1 0 0,0-1-1 0 0,1-1 1 0 0,1 1-1 0 0,-1-1 0 0 0,2 0 1 0 0,-1-1-1 0 0,1 0 1 0 0,1 0-1 0 0,-1-1 1 0 0,2 0-1 0 0,-1-1 1 0 0,1 0-1 0 0,0 0 1 0 0,0-1-1 0 0,3 0 3 0 0,-9-5 13 0 0,0-1 0 0 0,0 1 0 0 0,0-1 0 0 0,0 0 0 0 0,0-1 0 0 0,0 1 0 0 0,0-1-1 0 0,0 0 1 0 0,0 0 0 0 0,0-1 0 0 0,0 1 0 0 0,0-1 0 0 0,-1 0 0 0 0,1-1 0 0 0,-1 1 0 0 0,0-1 0 0 0,1 0 0 0 0,-1 0 0 0 0,0 0 0 0 0,-1 0-1 0 0,1-1 1 0 0,-1 1 0 0 0,1-1 0 0 0,-1 0 0 0 0,1-2-13 0 0,65-112 363 0 0,-66 111-353 0 0,11-21 82 0 0,-2-1 1 0 0,-1 0-1 0 0,-2-1 0 0 0,0 0 0 0 0,-2 0 1 0 0,-2-1-1 0 0,0 0 0 0 0,-2 0 1 0 0,-2 0-1 0 0,0-1 0 0 0,-3-15-92 0 0,-25-30 188 0 0,26 77-215 0 0,1 0 1 0 0,-1-1-1 0 0,1 1 0 0 0,-1 0 1 0 0,1-1-1 0 0,-1 1 0 0 0,1 0 1 0 0,-1 0-1 0 0,1 0 0 0 0,-1 0 0 0 0,1-1 1 0 0,-1 1-1 0 0,1 0 0 0 0,-1 0 1 0 0,0 0-1 0 0,1 0 0 0 0,-1 0 1 0 0,1 0-1 0 0,-1 0 0 0 0,1 0 1 0 0,-1 1-1 0 0,1-1 0 0 0,-1 0 0 0 0,0 0 1 0 0,1 0-1 0 0,-1 1 0 0 0,1-1 1 0 0,-1 0-1 0 0,1 0 0 0 0,0 1 1 0 0,-1-1-1 0 0,1 0 0 0 0,-1 1 1 0 0,1-1-1 0 0,0 1 0 0 0,-1-1 0 0 0,1 0 1 0 0,0 1-1 0 0,-1-1 0 0 0,1 1 1 0 0,0-1-1 0 0,-1 1 0 0 0,1-1 1 0 0,0 1-1 0 0,0-1 0 0 0,0 1 1 0 0,0 0-1 0 0,0-1 0 0 0,-1 1 0 0 0,1-1 1 0 0,0 1-1 0 0,0-1 0 0 0,0 1 1 0 0,0-1-1 0 0,1 1 0 0 0,-1 0 1 0 0,0-1-1 0 0,0 1 0 0 0,0-1 1 0 0,0 1-1 0 0,0-1 0 0 0,1 1 0 0 0,-1-1 1 0 0,0 1-1 0 0,1-1 0 0 0,-1 1 1 0 0,0-1-1 0 0,1 1 27 0 0,4 76-3312 0 0,2-52-736 0 0,4 0-4197 0 0,-3-14-3892 0 0</inkml:trace>
  <inkml:trace contextRef="#ctx0" brushRef="#br0" timeOffset="248.357">1083 540 6489 0 0,'0'0'2074'0'0,"0"0"55"0"0,0 0 150 0 0,0 0-196 0 0,0 0-319 0 0,0 0-337 0 0,0 0-312 0 0,0 0-215 0 0,0 0-118 0 0,0 0-105 0 0,0 0-71 0 0,0 0-31 0 0,24-11-74 0 0,72-35-33 0 0,-50 10 825 0 0,-42 26-1020 0 0,-2 4-197 0 0,0 1 1 0 0,0 0 0 0 0,0 0 0 0 0,-1-1-1 0 0,0 1 1 0 0,0-1 0 0 0,0 1-1 0 0,-1-1 1 0 0,1 1 0 0 0,-1-1 0 0 0,-1 1-1 0 0,1-1 1 0 0,-1 0 0 0 0,0 1-1 0 0,0 0 1 0 0,-1-1 0 0 0,0 1 0 0 0,0 0-1 0 0,0 0 1 0 0,0-1 0 0 0,-1 2-1 0 0,0-1 1 0 0,-1-1-77 0 0,1 2 7 0 0,0 1 0 0 0,-1 0 0 0 0,1 0-1 0 0,-1 0 1 0 0,0 1 0 0 0,0-1 0 0 0,0 1 0 0 0,0 0-1 0 0,-1 0 1 0 0,1 0 0 0 0,0 1 0 0 0,-1-1 0 0 0,1 1-1 0 0,-1 0 1 0 0,0 1 0 0 0,1-1 0 0 0,-1 1 0 0 0,0 0-1 0 0,1 0 1 0 0,-1 0 0 0 0,0 1 0 0 0,1-1 0 0 0,-1 1-1 0 0,1 0 1 0 0,-1 1 0 0 0,1-1 0 0 0,-1 1 0 0 0,1 0 0 0 0,-3 1-7 0 0,-3 3-6 0 0,0 0 0 0 0,0 0 0 0 0,1 1 1 0 0,0 1-1 0 0,0-1 0 0 0,1 1 0 0 0,-1 1 1 0 0,2 0-1 0 0,-1 0 0 0 0,1 0 1 0 0,1 1-1 0 0,0 0 0 0 0,0 0 0 0 0,1 1 1 0 0,0 0-1 0 0,1-1 0 0 0,0 2 1 0 0,1-1-1 0 0,0 0 0 0 0,1 1 0 0 0,0-1 1 0 0,1 1-1 0 0,0 0 0 0 0,1 4 6 0 0,1-11 1 0 0,0 1-1 0 0,0-1 1 0 0,0 0-1 0 0,1 1 0 0 0,0-1 1 0 0,0 0-1 0 0,0 0 1 0 0,0 0-1 0 0,1 0 1 0 0,0-1-1 0 0,0 1 1 0 0,1-1-1 0 0,-1 0 1 0 0,1 1-1 0 0,0-2 1 0 0,0 1-1 0 0,0 0 1 0 0,0-1-1 0 0,1 0 0 0 0,-1 0 1 0 0,1 0-1 0 0,0 0 1 0 0,4 1-1 0 0,125 35 137 0 0,-116-36-153 0 0,0-1 0 0 0,1-1-1 0 0,0-1 1 0 0,-1 0 0 0 0,1-2 0 0 0,-1 0-1 0 0,0-1 1 0 0,10-3 16 0 0,35-31-2448 0 0,-46 23-1406 0 0,-3 2-6212 0 0,-9 5-843 0 0</inkml:trace>
  <inkml:trace contextRef="#ctx0" brushRef="#br0" timeOffset="418.474">1712 558 15219 0 0,'0'0'1725'0'0,"0"0"-166"0"0,0 0 9 0 0,0 0 23 0 0,0 0-163 0 0,0 0-297 0 0,0 0-353 0 0,0 0-264 0 0,0 0-104 0 0,0 0-67 0 0,0 0-69 0 0,-10 33-56 0 0,-34 102-56 0 0,14-75-27 0 0,-32-4 300 0 0,33-37-5171 0 0,13-8-1573 0 0,14-8-4895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57 472 0 0 0,'0'0'1979'0'0,"0"0"-468"0"0,0 0 64 0 0,0 0 323 0 0,0 0 326 0 0,0 0 70 0 0,0 0-189 0 0,0 0-348 0 0,0 0-311 0 0,0 0-220 0 0,0 0-108 0 0,0 0-88 0 0,0 0-103 0 0,-2-6-103 0 0,-5-19-69 0 0,2 30 1956 0 0,-7 28-2095 0 0,-17 118 122 0 0,28-144-727 0 0,0-1 0 0 0,1 0 0 0 0,0 0 0 0 0,1 1 0 0 0,-1-1 1 0 0,1 0-1 0 0,0 0 0 0 0,1 0 0 0 0,-1 0 0 0 0,1 0 0 0 0,1 0 0 0 0,-1 0 1 0 0,1 0-1 0 0,0-1 0 0 0,0 0 0 0 0,0 1 0 0 0,1-1 0 0 0,0 0 0 0 0,0 0 1 0 0,0-1-1 0 0,1 0 0 0 0,-1 1 0 0 0,1-1 0 0 0,0-1 0 0 0,0 1 1 0 0,1-1-1 0 0,-1 0 0 0 0,2 1-11 0 0,0-5 47 0 0,0 0 1 0 0,1-1 0 0 0,-1 0-1 0 0,-1 0 1 0 0,1 0-1 0 0,0-1 1 0 0,-1 0 0 0 0,1 0-1 0 0,-1-1 1 0 0,0 1-1 0 0,0-1 1 0 0,0-1 0 0 0,0 1-1 0 0,-1-1 1 0 0,0 0-1 0 0,0 0 1 0 0,0-1-1 0 0,-1 0 1 0 0,4-5-48 0 0,-4 6 4 0 0,107-122 133 0 0,-105 166-235 0 0,-6-33 98 0 0,1 0 0 0 0,0 0 0 0 0,0 0 0 0 0,1-1 0 0 0,0 1 0 0 0,-1-1 0 0 0,2 1 0 0 0,-1-1 0 0 0,1 0 1 0 0,0 0-1 0 0,0 0 0 0 0,0 0 0 0 0,1 0 0 0 0,-1-1 0 0 0,1 1 0 0 0,0-1 0 0 0,1 0 0 0 0,-1 0 0 0 0,1-1 0 0 0,-1 1 0 0 0,1-1 1 0 0,0 0-1 0 0,1-1 0 0 0,-1 1 0 0 0,0-1 0 0 0,1 0 0 0 0,-1 0 0 0 0,1 0 0 0 0,0-1 0 0 0,-1 0 0 0 0,4 0 0 0 0,-1-3 66 0 0,1-1 0 0 0,0 0 0 0 0,-1 0 0 0 0,0-1 0 0 0,0 0 0 0 0,0-1 0 0 0,0 1 0 0 0,-1-1 0 0 0,1-1 0 0 0,-1 0-1 0 0,-1 0 1 0 0,1 0 0 0 0,-1-1 0 0 0,0 0 0 0 0,-1 0 0 0 0,1 0 0 0 0,-1-1 0 0 0,-1 0 0 0 0,1 0 0 0 0,-2 0 0 0 0,1 0 0 0 0,-1-1-1 0 0,0 1 1 0 0,-1-1 0 0 0,0 0 0 0 0,1-5-66 0 0,2 0 48 0 0,7-30 519 0 0,-6 20-1846 0 0,-3 19-3774 0 0,7 12-5112 0 0,-5-7-1918 0 0</inkml:trace>
  <inkml:trace contextRef="#ctx0" brushRef="#br0" timeOffset="281.541">940 564 14347 0 0,'0'0'1672'0'0,"0"0"-367"0"0,0 0 2 0 0,0 0 161 0 0,0 0 26 0 0,0 0-214 0 0,0 0-405 0 0,0 0-368 0 0,0 0-194 0 0,0 0-53 0 0,0 0-15 0 0,0 0-22 0 0,-3 22-38 0 0,-12 100 22 0 0,13-57 888 0 0,2-38-5736 0 0,0-9-4147 0 0,0-18-2462 0 0</inkml:trace>
  <inkml:trace contextRef="#ctx0" brushRef="#br0" timeOffset="508.494">881 200 6449 0 0,'0'0'3489'0'0,"0"0"-1737"0"0,0 0-271 0 0,0 0-233 0 0,0 0-192 0 0,0 0-288 0 0,0 0-431 0 0,0 0-505 0 0,0 0-217 0 0,0 0-327 0 0,0 0-320 0 0,0 0-496 0 0,0 0-2721 0 0,0 0-4257 0 0</inkml:trace>
  <inkml:trace contextRef="#ctx0" brushRef="#br0" timeOffset="780.744">1362 52 11803 0 0,'0'0'2103'0'0,"0"0"-576"0"0,0 0-224 0 0,0 0 69 0 0,0 0 59 0 0,0 0-136 0 0,0 0-272 0 0,0 0-258 0 0,0 0-182 0 0,0 0-102 0 0,0 0-55 0 0,0 0-62 0 0,3 30-31 0 0,11 91-53 0 0,9 56 649 0 0,-28 121-721 0 0,-6-170-1403 0 0,11-127 824 0 0,0-1-172 0 0,0 0-184 0 0,0 0-313 0 0,0 0-415 0 0,0 0-580 0 0,0-1-2670 0 0,0-4 313 0 0,0 4-5371 0 0</inkml:trace>
  <inkml:trace contextRef="#ctx0" brushRef="#br0" timeOffset="1013.717">1071 457 9186 0 0,'0'0'2151'0'0,"0"0"-757"0"0,0 0-219 0 0,0 0 137 0 0,0 0 134 0 0,0 0-103 0 0,0 0-263 0 0,0 0-211 0 0,0 0-217 0 0,0 0-169 0 0,35-5-121 0 0,111-15-129 0 0,-16-10-17 0 0,15-24-2318 0 0,-106 38-2413 0 0,-24 9-1721 0 0,-2-1-2813 0 0</inkml:trace>
  <inkml:trace contextRef="#ctx0" brushRef="#br0" timeOffset="1445.503">1776 1 10530 0 0,'0'0'2041'0'0,"0"0"-414"0"0,0 0-227 0 0,0 0-74 0 0,0 0-2 0 0,0 0-108 0 0,0 0-202 0 0,0 0-217 0 0,0 0-153 0 0,-7 36-89 0 0,-21 116-71 0 0,20-108-188 0 0,1 0-1 0 0,3 1 1 0 0,1-1-1 0 0,3 17-295 0 0,0-35 32 0 0,-1-11-18 0 0,0-1 0 0 0,2 1 0 0 0,-1 0 0 0 0,2-1 0 0 0,0 1 0 0 0,0-1 0 0 0,2 1 0 0 0,0-1 0 0 0,0 0 0 0 0,1 0 0 0 0,1-1 0 0 0,0 1 0 0 0,1-1 0 0 0,6 8-14 0 0,-10-18 18 0 0,-1-1 0 0 0,0 0-1 0 0,1 0 1 0 0,-1 0 0 0 0,1-1 0 0 0,-1 1 0 0 0,1-1 0 0 0,0 1 0 0 0,0-1 0 0 0,0 0-1 0 0,0 0 1 0 0,0 0 0 0 0,0 0 0 0 0,0-1 0 0 0,0 1 0 0 0,0-1 0 0 0,0 1 0 0 0,0-1-1 0 0,0-1 1 0 0,1 1 0 0 0,-1 0 0 0 0,0-1 0 0 0,0 1 0 0 0,0-1 0 0 0,0 0 0 0 0,0 0-1 0 0,0 0 1 0 0,0 0 0 0 0,-1-1 0 0 0,1 1 0 0 0,0-1 0 0 0,-1 1 0 0 0,1-1-1 0 0,-1 0 1 0 0,1 0 0 0 0,-1 0 0 0 0,0-1 0 0 0,0 1 0 0 0,0-1 0 0 0,2-1-18 0 0,130-136 342 0 0,-133 139-336 0 0,0 0-1 0 0,0 0 1 0 0,0 0-1 0 0,-1 1 1 0 0,1-1-1 0 0,0 0 1 0 0,0 1-1 0 0,0-1 0 0 0,0 1 1 0 0,0-1-1 0 0,0 1 1 0 0,0 0-1 0 0,1-1 1 0 0,-1 1-1 0 0,0 0 0 0 0,0 0 1 0 0,0 0-1 0 0,0 0 1 0 0,0 0-1 0 0,0 0 1 0 0,1 0-1 0 0,-1 0 1 0 0,0 0-1 0 0,0 0 0 0 0,0 0 1 0 0,0 1-1 0 0,0-1 1 0 0,0 1-1 0 0,0-1 1 0 0,0 1-1 0 0,0-1 1 0 0,0 1-1 0 0,0-1 0 0 0,0 1 1 0 0,0 0-1 0 0,0-1 1 0 0,0 1-1 0 0,-1 0 1 0 0,1 0-1 0 0,0 0 1 0 0,-1 0-1 0 0,1 0 0 0 0,0 0 1 0 0,-1 0-1 0 0,1 0 1 0 0,-1 0-1 0 0,1 0 1 0 0,-1 0-1 0 0,0 0 0 0 0,0 0 1 0 0,1 0-1 0 0,-1 0 1 0 0,0 0-1 0 0,0 1 1 0 0,0-1-1 0 0,0 0 1 0 0,0 0-1 0 0,0 0 0 0 0,0 0 1 0 0,-1 0-1 0 0,1 0 1 0 0,0 0-1 0 0,-1 1-5 0 0,2 181 807 0 0,-1-181-852 0 0,0 0 0 0 0,1 0 0 0 0,-1 0-1 0 0,1 0 1 0 0,-1 0 0 0 0,1 0 0 0 0,0 0 0 0 0,0-1 0 0 0,0 1 0 0 0,0 0 0 0 0,0 0-1 0 0,0-1 1 0 0,0 1 0 0 0,1 0 0 0 0,-1-1 0 0 0,0 1 0 0 0,1-1 0 0 0,-1 0-1 0 0,1 0 1 0 0,0 1 0 0 0,-1-1 0 0 0,1 0 0 0 0,0 0 0 0 0,0-1 0 0 0,0 1-1 0 0,0 0 46 0 0,4-9-4350 0 0,-5 5-683 0 0,0-1-6928 0 0</inkml:trace>
  <inkml:trace contextRef="#ctx0" brushRef="#br0" timeOffset="2329.001">883 170 0 0 0,'0'0'711'0'0,"0"0"517"0"0,0 0 326 0 0,0 0 191 0 0,0 0 51 0 0,0 0-60 0 0,0 0-168 0 0,0 0-175 0 0,0 0-109 0 0,0 0-71 0 0,0 0-42 0 0,0 0-37 0 0,-19 4 2049 0 0,-15 22-928 0 0,34-26-2099 0 0,0 0-26 0 0,0 0-21 0 0,0 0-6 0 0,0 0-29 0 0,0 0 1 0 0,0 0-7 0 0,0 0 6 0 0,19-19 883 0 0,-12 13-559 0 0,0 0-1033 0 0,-5 3-7444 0 0,-2 0-3841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2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171 783 0 0 0,'0'0'696'0'0,"0"0"302"0"0,0 0-35 0 0,0 0-195 0 0,0 0-85 0 0,0 0 105 0 0,0 0 256 0 0,0 0-995 0 0,5 5 13911 0 0,-5-4-12390 0 0,0 0-1206 0 0,0-1-48 0 0,0 0-32 0 0,0 0-11 0 0,0 0-11 0 0,0 0-4 0 0,0 0 22 0 0,0 0 1 0 0,0 0 4 0 0,-99 70 1197 0 0,93-66-1437 0 0,0 1 0 0 0,0-1 0 0 0,1 1 0 0 0,-1 1 0 0 0,1-1 0 0 0,1 1 0 0 0,-1 0 0 0 0,1 0 0 0 0,0 0 0 0 0,0 0 0 0 0,0 1 0 0 0,1 0 0 0 0,0 0 0 0 0,1 0 0 0 0,-1 0 0 0 0,1 0 0 0 0,1 0 0 0 0,-1 0 0 0 0,1 1 0 0 0,1-1 0 0 0,-1 1 0 0 0,1-1 0 0 0,1 2-45 0 0,2-3 40 0 0,0 0 1 0 0,1 0-1 0 0,0 0 0 0 0,1-1 1 0 0,-1 1-1 0 0,1-1 0 0 0,0 0 1 0 0,0 0-1 0 0,1-1 0 0 0,-1 1 1 0 0,1-1-1 0 0,0-1 0 0 0,0 1 1 0 0,0-1-1 0 0,1 0 0 0 0,-1 0 1 0 0,2-1-41 0 0,5 3 51 0 0,-1-1 1 0 0,0-1 0 0 0,1 0 0 0 0,0-1 0 0 0,0-1-1 0 0,-1 0 1 0 0,1 0 0 0 0,0-1 0 0 0,1-1-52 0 0,-9 1 2 0 0,23-11-1745 0 0,-3-29-5193 0 0,-12 14 1757 0 0,-9 22-6387 0 0</inkml:trace>
  <inkml:trace contextRef="#ctx0" brushRef="#br0" timeOffset="331.984">534 856 5369 0 0,'0'0'1600'0'0,"0"0"-370"0"0,0 0-126 0 0,0 0 155 0 0,0 0 155 0 0,0 0 89 0 0,0 0-91 0 0,0 0-186 0 0,0 0-219 0 0,0 0-188 0 0,0 0-147 0 0,0 0-142 0 0,-11 22-51 0 0,-29 69-63 0 0,27-34 376 0 0,15-51-689 0 0,0-2-30 0 0,-1 0 0 0 0,1-1-1 0 0,0 1 1 0 0,1-1 0 0 0,-1 1 0 0 0,1-1-1 0 0,-1 0 1 0 0,1 0 0 0 0,0 0-1 0 0,0-1 1 0 0,0 1 0 0 0,0-1 0 0 0,1 1-1 0 0,-1-1 1 0 0,1 0 0 0 0,0 0 0 0 0,-1-1-1 0 0,1 1 1 0 0,0-1 0 0 0,0 0-1 0 0,0 0 1 0 0,0 0 0 0 0,0 0 0 0 0,0-1-1 0 0,0 0 1 0 0,0 0 0 0 0,0 0 0 0 0,0 0-1 0 0,0 0 1 0 0,0-1 0 0 0,0 0-1 0 0,0 0 1 0 0,0 0 0 0 0,0 0 0 0 0,0 0-1 0 0,0-1 1 0 0,-1 0 0 0 0,1 0 0 0 0,-1 0-1 0 0,1 0 1 0 0,-1-1 0 0 0,0 1-1 0 0,1-1-72 0 0,5-5 89 0 0,0-1-1 0 0,0-1 0 0 0,-1 1 0 0 0,0-2 1 0 0,-1 1-1 0 0,0-1 0 0 0,0 0 0 0 0,-1 0 1 0 0,-1 0-1 0 0,0-1 0 0 0,0 0 0 0 0,-1 0 0 0 0,-1 0 1 0 0,0-1-1 0 0,-1 1 0 0 0,0-1 0 0 0,-1 0 1 0 0,0 1-1 0 0,-1-9-88 0 0,0 19-14 0 0,0 0 0 0 0,-1-1 0 0 0,1 1 0 0 0,-1-1 0 0 0,1 1-1 0 0,-1 0 1 0 0,0-1 0 0 0,0 1 0 0 0,0 0 0 0 0,0 0 0 0 0,0 0 0 0 0,0-1 0 0 0,-1 1 0 0 0,1 1 0 0 0,-1-1 0 0 0,1 0 0 0 0,-1 0 0 0 0,0 0 0 0 0,0 1 0 0 0,0-1 0 0 0,0 1-1 0 0,0 0 1 0 0,0-1 0 0 0,0 1 0 0 0,0 0 0 0 0,-1 0 0 0 0,1 0 0 0 0,0 1 0 0 0,-1-1 0 0 0,1 0 0 0 0,0 1 0 0 0,-1 0 0 0 0,1-1 0 0 0,-1 1 0 0 0,0 0 14 0 0,-3 0-236 0 0,-1 0 1 0 0,1 0-1 0 0,-1 1 1 0 0,1 0-1 0 0,-1 0 0 0 0,1 1 1 0 0,0-1-1 0 0,0 1 1 0 0,-1 1-1 0 0,1-1 1 0 0,1 1-1 0 0,-1 0 1 0 0,-1 1 235 0 0,-28 24-3571 0 0,15-5-4974 0 0,11-11-1524 0 0</inkml:trace>
  <inkml:trace contextRef="#ctx0" brushRef="#br0" timeOffset="782.413">940 911 2769 0 0,'0'0'2855'0'0,"0"0"-515"0"0,0 0-131 0 0,0 0-83 0 0,0 0-189 0 0,0 0-274 0 0,0 0-309 0 0,0 0-246 0 0,0 0-202 0 0,0 0-163 0 0,0 0-157 0 0,0 0-144 0 0,0 0-135 0 0,-10 1-114 0 0,-31 3-68 0 0,39-4-113 0 0,1 1-1 0 0,0 0 0 0 0,-1 0 0 0 0,1-1 0 0 0,-1 1 1 0 0,1 0-1 0 0,0 0 0 0 0,0 0 0 0 0,0 0 1 0 0,0 1-1 0 0,0-1 0 0 0,0 0 0 0 0,0 0 1 0 0,0 1-1 0 0,0-1 0 0 0,0 1 0 0 0,1-1 1 0 0,-1 0-1 0 0,0 1 0 0 0,1-1 0 0 0,0 1 0 0 0,-1 0 1 0 0,1-1-1 0 0,0 1 0 0 0,0-1 0 0 0,-1 1 1 0 0,1 0-1 0 0,1-1 0 0 0,-1 1 0 0 0,0-1 1 0 0,0 1-1 0 0,1 0-11 0 0,-1 1 22 0 0,-1 0 8 0 0,1 0 0 0 0,-1-1 0 0 0,1 1-1 0 0,0 0 1 0 0,0 0 0 0 0,0-1 0 0 0,0 1 0 0 0,1 0 0 0 0,-1 0 0 0 0,1-1 0 0 0,0 1 0 0 0,-1-1 0 0 0,1 1 0 0 0,0 0 0 0 0,1-1 0 0 0,-1 0 0 0 0,0 1 0 0 0,1-1 0 0 0,-1 0-1 0 0,1 1 1 0 0,0-1 0 0 0,0 0 0 0 0,0 0 0 0 0,0-1 0 0 0,0 1 0 0 0,0 0 0 0 0,0-1 0 0 0,0 1 0 0 0,1-1 0 0 0,-1 0 0 0 0,1 1 0 0 0,-1-1 0 0 0,1 0 0 0 0,-1-1-1 0 0,1 1 1 0 0,0 0 0 0 0,0-1 0 0 0,2 1-30 0 0,3-2 98 0 0,0 1 0 0 0,1-2 0 0 0,-1 1-1 0 0,1-1 1 0 0,-1 0 0 0 0,0-1 0 0 0,0 1 0 0 0,0-2-1 0 0,-1 1 1 0 0,1-1 0 0 0,-1 0 0 0 0,0-1 0 0 0,0 0-1 0 0,0 0 1 0 0,0 0 0 0 0,-1-1 0 0 0,0 0 0 0 0,0 0-1 0 0,-1-1 1 0 0,0 1 0 0 0,0-1 0 0 0,0-1 0 0 0,-1 1-1 0 0,0 0 1 0 0,-1-1 0 0 0,1 0 0 0 0,-1 0 0 0 0,-1 0-1 0 0,0 0 1 0 0,0 0 0 0 0,0-1 0 0 0,-1 1 0 0 0,0-1-1 0 0,-1 1 1 0 0,0-1 0 0 0,-1-5-98 0 0,-1 10-20 0 0,-1 0 0 0 0,1 1 0 0 0,-1-1 1 0 0,0 1-1 0 0,0 0 0 0 0,0 0 0 0 0,-1 0 0 0 0,1 0 0 0 0,-1 1 0 0 0,0-1 0 0 0,1 1 1 0 0,-1 0-1 0 0,0 0 0 0 0,0 0 0 0 0,-1 1 0 0 0,1-1 0 0 0,0 1 0 0 0,0 0 0 0 0,-1 1 1 0 0,1-1-1 0 0,-1 0 0 0 0,1 1 0 0 0,0 0 0 0 0,-1 0 0 0 0,1 1 0 0 0,-1-1 0 0 0,1 1 1 0 0,0 0-1 0 0,-1 0 0 0 0,1 0 0 0 0,-1 1 20 0 0,-80 48-2339 0 0,61-27-1200 0 0,3-2-3958 0 0,12-10-4191 0 0</inkml:trace>
  <inkml:trace contextRef="#ctx0" brushRef="#br0" timeOffset="1164.969">1272 1029 4809 0 0,'0'0'2433'0'0,"0"0"-161"0"0,0 0-39 0 0,0 0-49 0 0,0 0-249 0 0,0 0-340 0 0,0 0-356 0 0,0 0-295 0 0,0 0-230 0 0,0 0-144 0 0,0 0-80 0 0,0 0-54 0 0,0 0 1 0 0,-7 5 30 0 0,-22 15 23 0 0,33-41 1931 0 0,50-93-980 0 0,28-74-180 0 0,-33 100-1007 0 0,-19 167-6336 0 0,-19-56-4502 0 0,-6-15-1183 0 0</inkml:trace>
  <inkml:trace contextRef="#ctx0" brushRef="#br0" timeOffset="1760.994">1754 764 3361 0 0,'0'0'3518'0'0,"0"0"-1127"0"0,0 0-373 0 0,0 0 13 0 0,0 0-73 0 0,0 0-217 0 0,0 0-292 0 0,0 0-318 0 0,0 0-237 0 0,0 0-152 0 0,0 0-114 0 0,0 0-93 0 0,-16-1-83 0 0,-53-3-45 0 0,67 4-376 0 0,0 0 0 0 0,-1 0 1 0 0,1 1-1 0 0,0-1 0 0 0,0 0 1 0 0,0 1-1 0 0,0-1 1 0 0,0 1-1 0 0,0 0 0 0 0,0 0 1 0 0,0 0-1 0 0,0 0 0 0 0,0 0 1 0 0,0 0-1 0 0,0 1 0 0 0,0-1 1 0 0,1 0-1 0 0,-1 1 1 0 0,1-1-1 0 0,-1 1 0 0 0,1 0 1 0 0,-1 0-1 0 0,1-1 0 0 0,0 1 1 0 0,0 0-1 0 0,0 0 0 0 0,0 0 1 0 0,0 0-1 0 0,0 2-31 0 0,-3 5 91 0 0,-1-1-63 0 0,1 1-1 0 0,0 1 1 0 0,0-1 0 0 0,1 1-1 0 0,1-1 1 0 0,-1 1 0 0 0,2 0 0 0 0,-1 0-1 0 0,1 0 1 0 0,1 0 0 0 0,0 0-1 0 0,0 0 1 0 0,1-1 0 0 0,0 4-28 0 0,2-8 33 0 0,0 1-1 0 0,0-1 1 0 0,0 0 0 0 0,0 0 0 0 0,1-1-1 0 0,0 1 1 0 0,0-1 0 0 0,0 1 0 0 0,0-1-1 0 0,1-1 1 0 0,0 1 0 0 0,0-1 0 0 0,0 1-1 0 0,0-1 1 0 0,0-1 0 0 0,0 1 0 0 0,1-1-1 0 0,-1 0 1 0 0,1 0 0 0 0,0 0 0 0 0,0-1-1 0 0,0 0 1 0 0,-1 0 0 0 0,1-1 0 0 0,0 0-1 0 0,0 1 1 0 0,5-2-33 0 0,-3 1 98 0 0,0-1 0 0 0,1 0-1 0 0,-1 0 1 0 0,0-1 0 0 0,1 0 0 0 0,-1-1-1 0 0,0 0 1 0 0,-1 0 0 0 0,1 0 0 0 0,0-1 0 0 0,-1 0-1 0 0,0-1 1 0 0,6-4-98 0 0,6-8 127 0 0,0-1 0 0 0,-2 0 1 0 0,0-1-1 0 0,-1-1 0 0 0,-1-1 0 0 0,-1 0 0 0 0,-1-1 0 0 0,-1 0 1 0 0,0-1-1 0 0,6-21-127 0 0,15-24 79 0 0,-26 56-80 0 0,0 0 0 0 0,-1-1 0 0 0,0 0-1 0 0,-1 0 1 0 0,-1 0 0 0 0,0-1 0 0 0,-1 0 0 0 0,0 1 0 0 0,-1-1-1 0 0,-1 0 1 0 0,0 0 0 0 0,-1-1 0 0 0,0 1 0 0 0,-1 0 0 0 0,-1 0-1 0 0,0 0 1 0 0,-1 1 0 0 0,0-1 0 0 0,-1 0 0 0 0,-1 1 0 0 0,0 0-1 0 0,-1 0 1 0 0,-1 0 1 0 0,4 6-8 0 0,-2 0-1 0 0,1 0 0 0 0,-1 0 0 0 0,0 0 1 0 0,0 1-1 0 0,-1 0 0 0 0,0 0 1 0 0,0 1-1 0 0,0-1 0 0 0,-1 1 0 0 0,0 1 1 0 0,0-1-1 0 0,0 1 0 0 0,0 1 0 0 0,-1-1 1 0 0,1 1-1 0 0,-1 0 0 0 0,0 1 0 0 0,0 0 1 0 0,0 0-1 0 0,0 1 0 0 0,-2-1 9 0 0,3 2-8 0 0,1 0 0 0 0,0 0 0 0 0,0 1 0 0 0,0 0 0 0 0,0 0 0 0 0,0 0 0 0 0,0 1 0 0 0,0-1 0 0 0,0 2 0 0 0,0-1 0 0 0,1 1 0 0 0,-1-1 0 0 0,1 1 0 0 0,0 1 0 0 0,0-1 0 0 0,0 1 0 0 0,0 0 0 0 0,1 0 0 0 0,-1 1 0 0 0,1-1 0 0 0,0 1 0 0 0,-1 2 8 0 0,-6 8 9 0 0,1 0-1 0 0,1 0 0 0 0,1 2 1 0 0,0-1-1 0 0,1 1 0 0 0,1 0 0 0 0,0 0 1 0 0,2 0-1 0 0,0 1 0 0 0,0 0 1 0 0,2 0-1 0 0,0 0 0 0 0,1 0 1 0 0,1 0-1 0 0,1 0 0 0 0,0 0 1 0 0,2 0-1 0 0,0 0 0 0 0,1-1 0 0 0,0 1 1 0 0,2-1-1 0 0,0 0 0 0 0,1 0 1 0 0,0-1-1 0 0,1 1 0 0 0,5 4-8 0 0,5 8 100 0 0,2-1-1 0 0,1-2 1 0 0,1 0 0 0 0,1-1-1 0 0,1-1 1 0 0,19 13-100 0 0,-21-19 53 0 0,0-2 0 0 0,2-1 0 0 0,0-1 0 0 0,0-1 0 0 0,1-1 1 0 0,13 4-54 0 0,-37-15-38 0 0,-1-1 1 0 0,1 1-1 0 0,0-1 1 0 0,-1 1 0 0 0,1-1-1 0 0,-1 0 1 0 0,1 1 0 0 0,0-1-1 0 0,-1 0 1 0 0,1 1 0 0 0,0-1-1 0 0,0 0 1 0 0,-1 0 0 0 0,1 0-1 0 0,0 0 1 0 0,0 0 0 0 0,-1 0-1 0 0,1 0 1 0 0,0 0 0 0 0,-1 0-1 0 0,1 0 1 0 0,0 0 0 0 0,0 0-1 0 0,-1 0 1 0 0,1 0 0 0 0,0-1-1 0 0,0 1 1 0 0,-1 0 0 0 0,1-1-1 0 0,0 1 1 0 0,-1 0 0 0 0,1-1-1 0 0,-1 1 1 0 0,1-1 0 0 0,0 1-1 0 0,-1-1 1 0 0,1 1 0 0 0,-1-1-1 0 0,0 1 1 0 0,1-1 0 0 0,-1 0-1 0 0,1 1 1 0 0,-1-1 0 0 0,0 0-1 0 0,1 1 1 0 0,-1-1-1 0 0,0 0 1 0 0,0 1 0 0 0,1-1-1 0 0,-1 0 1 0 0,0 0 0 0 0,0 1-1 0 0,0-1 1 0 0,0 0 0 0 0,0 0-1 0 0,0 1 1 0 0,0-1 0 0 0,0 0 37 0 0,0-16-2875 0 0,0 9-4406 0 0,0 4-4820 0 0</inkml:trace>
  <inkml:trace contextRef="#ctx0" brushRef="#br0" timeOffset="2013.954">2402 819 17316 0 0,'0'0'1013'0'0,"0"0"-159"0"0,0 0 157 0 0,0 0 169 0 0,0 0-92 0 0,0 0-242 0 0,0 0-342 0 0,0 0-254 0 0,0 0-136 0 0,0 0-49 0 0,0 0-23 0 0,0 0-21 0 0,-2 32-32 0 0,-5 94-53 0 0,5-77-661 0 0,2-39-3043 0 0,0-9-1785 0 0,0-1-5861 0 0</inkml:trace>
  <inkml:trace contextRef="#ctx0" brushRef="#br0" timeOffset="2169.561">2338 319 14763 0 0,'0'0'1785'0'0,"0"0"-721"0"0,0 0-424 0 0,0 0-288 0 0,0 0-200 0 0,0 0-224 0 0,0 0-80 0 0,0 0-48 0 0,0 0-40 0 0,0 0-104 0 0,0 0-624 0 0,0 0-1601 0 0,0 0-9113 0 0</inkml:trace>
  <inkml:trace contextRef="#ctx0" brushRef="#br0" timeOffset="2531.508">2599 1037 13723 0 0,'0'0'1532'0'0,"0"0"-33"0"0,0 0 158 0 0,0 0-46 0 0,0 0-271 0 0,0 0-281 0 0,0 0-295 0 0,0 0-171 0 0,0 0-50 0 0,0 0-49 0 0,0 0-18 0 0,0 0-54 0 0,12-32-71 0 0,38-100-80 0 0,-22 35 145 0 0,-9 16-92 0 0,-16 216-837 0 0,-3-128 513 0 0,1-1 1 0 0,-1 0 0 0 0,1 1-1 0 0,0-1 1 0 0,1 0 0 0 0,0 0-1 0 0,0 0 1 0 0,0 0 0 0 0,1 0-1 0 0,-1-1 1 0 0,1 1 0 0 0,1-1-1 0 0,-1 0 1 0 0,1 0 0 0 0,0 0-1 0 0,0 0 1 0 0,0 0 0 0 0,5 2-1 0 0,-7-6 28 0 0,1 1 1 0 0,-1-1-1 0 0,1-1 1 0 0,-1 1-1 0 0,1 0 1 0 0,0-1-1 0 0,-1 1 1 0 0,1-1-1 0 0,0 0 1 0 0,0 0-1 0 0,-1 0 1 0 0,1 0-1 0 0,0 0 1 0 0,0-1-1 0 0,-1 1 1 0 0,1-1-1 0 0,-1 1 1 0 0,1-1-1 0 0,0 0 1 0 0,-1 0-1 0 0,1-1 1 0 0,-1 1-1 0 0,0 0 1 0 0,1-1-1 0 0,-1 1 1 0 0,0-1-1 0 0,0 0 1 0 0,0 0-1 0 0,0 0 1 0 0,0 0-1 0 0,-1 0 1 0 0,2-2-29 0 0,46-77 961 0 0,-15-36-601 0 0,-29 100-535 0 0,-3 15-4420 0 0,1 2-4826 0 0,-3 0-2963 0 0</inkml:trace>
  <inkml:trace contextRef="#ctx0" brushRef="#br0" timeOffset="3324.342">3265 738 10594 0 0,'0'0'5108'0'0,"0"0"-2410"0"0,0 0-942 0 0,0 0-211 0 0,0 0-185 0 0,0 0-202 0 0,0 0-244 0 0,0 0-237 0 0,0 0-204 0 0,0 0-130 0 0,0 0-117 0 0,0 0-94 0 0,-14 2-50 0 0,-48 9-52 0 0,-1 35 18 0 0,15 27-80 0 0,47-71 31 0 0,0 0 0 0 0,1 0 0 0 0,-1 0 0 0 0,1 0 0 0 0,0 0 0 0 0,0 0 0 0 0,0 0 0 0 0,0 0 0 0 0,0 1 0 0 0,0-1 0 0 0,0 0 1 0 0,1 0-1 0 0,-1 0 0 0 0,1 0 0 0 0,0 0 0 0 0,-1 0 0 0 0,1-1 0 0 0,0 1 0 0 0,0 0 0 0 0,0 0 0 0 0,0 0 0 0 0,1-1 0 0 0,-1 1 0 0 0,0 0 0 0 0,1-1 0 0 0,-1 0 0 0 0,1 1 0 0 0,-1-1 0 0 0,1 0 1 0 0,0 0-1 0 0,0 1 0 0 0,-1-1 0 0 0,1-1 0 0 0,0 1 0 0 0,0 0 0 0 0,0 0 0 0 0,0-1 0 0 0,0 1 0 0 0,2-1 1 0 0,3 3 6 0 0,1-2 0 0 0,-1 1 0 0 0,1-1 0 0 0,-1 0 0 0 0,1-1 0 0 0,-1 0 0 0 0,1 0 0 0 0,-1-1 0 0 0,1 0 0 0 0,-1 0 0 0 0,1 0-1 0 0,-1-1 1 0 0,0 0 0 0 0,0-1 0 0 0,0 0 0 0 0,0 0 0 0 0,0 0 0 0 0,0-1 0 0 0,-1 0 0 0 0,0 0 0 0 0,0-1 0 0 0,0 1 0 0 0,0-1 0 0 0,2-4-6 0 0,72-64 5 0 0,-78 73-7 0 0,-1 1-1 0 0,1 0 1 0 0,-1 0-1 0 0,0 0 1 0 0,1 1-1 0 0,-1-1 1 0 0,0 0 0 0 0,0 0-1 0 0,0 1 1 0 0,0-1-1 0 0,0 0 1 0 0,0 1-1 0 0,0-1 1 0 0,0 1-1 0 0,0 0 1 0 0,-1-1 0 0 0,1 1-1 0 0,-1 0 1 0 0,1-1-1 0 0,-1 1 1 0 0,0 0-1 0 0,1-1 1 0 0,-1 1-1 0 0,0 0 1 0 0,0 0 0 0 0,0-1-1 0 0,-1 3 3 0 0,4 8-9 0 0,-2-7 10 0 0,0 0 0 0 0,0 0 0 0 0,1 0-1 0 0,0 0 1 0 0,0-1 0 0 0,0 1-1 0 0,1-1 1 0 0,-1 1 0 0 0,1-1-1 0 0,0 0 1 0 0,0 0 0 0 0,1 0-1 0 0,-1-1 1 0 0,1 1 0 0 0,0-1-1 0 0,0 0 1 0 0,0 0 0 0 0,0 0 0 0 0,0 0-1 0 0,1-1 1 0 0,-1 0 0 0 0,1 0-1 0 0,0 0 1 0 0,0 0 0 0 0,0-1-1 0 0,0 0 1 0 0,0 0 0 0 0,0 0-1 0 0,3 0 0 0 0,11-5 37 0 0,0-1-1 0 0,0 0 0 0 0,0-2 1 0 0,-1 0-1 0 0,0-1 0 0 0,0-1 1 0 0,-1-1-1 0 0,0 0 0 0 0,0-1 1 0 0,-1-1-1 0 0,-1 0 0 0 0,0-2 1 0 0,-1 1-1 0 0,-1-2 0 0 0,0 0 1 0 0,0 0-1 0 0,6-12-36 0 0,3 1 19 0 0,-2 0-1 0 0,-1-2 1 0 0,-1 0 0 0 0,-1 0 0 0 0,-1-2 0 0 0,-2 0-1 0 0,-1-1 1 0 0,-1 0 0 0 0,-2-1 0 0 0,-1 0-1 0 0,-2-1 1 0 0,-1 0 0 0 0,-1 0 0 0 0,-1-20-19 0 0,-3 12-3 0 0,1 22 5 0 0,-1 0 1 0 0,-1-1-1 0 0,-1 1 1 0 0,0 0-1 0 0,-2-1 0 0 0,0 1 1 0 0,-1 0-1 0 0,-1 0 0 0 0,-3-6-2 0 0,7 22 2 0 0,1 1-1 0 0,-1-1 0 0 0,-1 0 0 0 0,1 1 0 0 0,0-1 0 0 0,-1 1 1 0 0,1-1-1 0 0,-1 1 0 0 0,0-1 0 0 0,1 1 0 0 0,-1 0 0 0 0,0 0 1 0 0,0 0-1 0 0,-1 0 0 0 0,1 1 0 0 0,0-1 0 0 0,-1 0 1 0 0,1 1-1 0 0,-1 0 0 0 0,1-1 0 0 0,-1 1 0 0 0,0 0 0 0 0,0 0 1 0 0,1 1-1 0 0,-1-1 0 0 0,0 1 0 0 0,0-1 0 0 0,0 1 1 0 0,0 0-1 0 0,1 0 0 0 0,-1 0 0 0 0,0 0 0 0 0,0 1 0 0 0,0-1 1 0 0,0 1-1 0 0,1-1 0 0 0,-1 1 0 0 0,0 0 0 0 0,0 0 1 0 0,1 1-1 0 0,-1-1 0 0 0,1 0 0 0 0,-1 1 0 0 0,1 0 0 0 0,0-1 1 0 0,-1 1-1 0 0,1 0 0 0 0,0 0 0 0 0,0 0 0 0 0,1 0 0 0 0,-1 1 1 0 0,-1 1-2 0 0,-7 26 36 0 0,1 0 1 0 0,1 0-1 0 0,1 0 1 0 0,2 1-1 0 0,2 0 1 0 0,0 1-1 0 0,3-1 1 0 0,0 0 0 0 0,2 0-1 0 0,2 11-36 0 0,1-3 61 0 0,1 0 0 0 0,2 0 0 0 0,2-1 0 0 0,2 0 0 0 0,1-1 0 0 0,1 0 0 0 0,3-1 0 0 0,1-1-1 0 0,1-1 1 0 0,2 0 0 0 0,1-1 0 0 0,2-2 0 0 0,1 0 0 0 0,1-2 0 0 0,2-1 0 0 0,13 11-61 0 0,-29-28-12 0 0,0-1 1 0 0,0 0-1 0 0,1 0 0 0 0,0-1 1 0 0,1-1-1 0 0,-1 0 0 0 0,2-1 1 0 0,9 4 11 0 0,-22-13-66 0 0,0 0 0 0 0,0 0 1 0 0,-1 0-1 0 0,1 0 0 0 0,-1 0 1 0 0,1-1-1 0 0,-1 1 1 0 0,0 0-1 0 0,0-1 0 0 0,0 1 1 0 0,0-1-1 0 0,-1 1 1 0 0,1-1-1 0 0,-1 1 0 0 0,1-1 1 0 0,-1 1-1 0 0,0-1 0 0 0,0 0 1 0 0,0 1-1 0 0,0-1 1 0 0,0 1-1 0 0,-1-1 0 0 0,1 1 1 0 0,-1-1-1 0 0,0 1 0 0 0,0-1 1 0 0,0 1-1 0 0,0-1 1 0 0,-1-1 65 0 0,-34-77-4346 0 0,18 48-1025 0 0,7 13-836 0 0,0 0-5342 0 0</inkml:trace>
  <inkml:trace contextRef="#ctx0" brushRef="#br0" timeOffset="3834.121">3733 477 6249 0 0,'0'0'3921'0'0,"0"0"-2331"0"0,0 0-767 0 0,0 0 120 0 0,0 0 174 0 0,0 0 18 0 0,0 0-76 0 0,0 0-74 0 0,0 0-143 0 0,0 0-126 0 0,0 0-117 0 0,0 0-167 0 0,33 10-125 0 0,105 29-118 0 0,-47-25-10 0 0,190-10-3967 0 0,-276-3 3702 0 0,1 1 1 0 0,-1 0-1 0 0,0 0 0 0 0,0 0 0 0 0,0 0 0 0 0,0 1 0 0 0,0 0 0 0 0,-1 0 0 0 0,1 1 1 0 0,-1-1-1 0 0,0 1 0 0 0,0 0 0 0 0,0 0 0 0 0,0 0 0 0 0,-1 0 0 0 0,1 1 1 0 0,-1 0-1 0 0,0-1 0 0 0,-1 1 0 0 0,1 0 0 0 0,0 3 86 0 0,31 41 1882 0 0,-28-42-1573 0 0,1-1 1 0 0,0 0-1 0 0,0 0 1 0 0,0 0-1 0 0,0-1 1 0 0,1 0-1 0 0,0-1 1 0 0,0 0-1 0 0,1 0 0 0 0,-1 0 1 0 0,1-1-1 0 0,-1-1 1 0 0,1 1-1 0 0,0-1 1 0 0,0-1-1 0 0,0 0 1 0 0,0 0-1 0 0,1-1 0 0 0,-1 0 1 0 0,0 0-1 0 0,0-1 1 0 0,0 0-1 0 0,0-1 1 0 0,0 0-1 0 0,0-1 1 0 0,0 1-1 0 0,-1-2 0 0 0,1 1 1 0 0,-1-1-1 0 0,0 0 1 0 0,4-4-310 0 0,-5 4 83 0 0,0-1 0 0 0,-1 0 0 0 0,0-1 0 0 0,0 1 0 0 0,0-1 0 0 0,0-1 0 0 0,-1 1 0 0 0,0-1 0 0 0,0 0 0 0 0,-1 0 0 0 0,0 0 0 0 0,0 0 0 0 0,-1-1 0 0 0,0 0 0 0 0,0 0 0 0 0,-1 0 0 0 0,0 0 0 0 0,0 0 0 0 0,0-8-83 0 0,-1 14 8 0 0,-1 0-1 0 0,0-1 0 0 0,0 1 0 0 0,0-1 0 0 0,-1 1 0 0 0,1 0 0 0 0,0-1 1 0 0,-1 1-1 0 0,0 0 0 0 0,1-1 0 0 0,-1 1 0 0 0,0 0 0 0 0,0 0 0 0 0,0-1 1 0 0,-1 1-1 0 0,1 0 0 0 0,0 0 0 0 0,-1 1 0 0 0,0-1 0 0 0,1 0 0 0 0,-1 0 0 0 0,0 1 1 0 0,0-1-1 0 0,1 1 0 0 0,-1-1 0 0 0,-1 1 0 0 0,1 0 0 0 0,0 0 0 0 0,0 0 1 0 0,0 0-1 0 0,0 0 0 0 0,-1 1 0 0 0,1-1 0 0 0,-2 0-7 0 0,-3 0-6 0 0,-1 0 0 0 0,1 0 0 0 0,-1 0 0 0 0,1 1 0 0 0,-1 0 0 0 0,1 1 0 0 0,-1 0 0 0 0,1 0 0 0 0,-1 0 0 0 0,1 1 0 0 0,0 0 0 0 0,0 0 0 0 0,0 1 0 0 0,0 0 1 0 0,0 0-1 0 0,0 1 0 0 0,1 0 0 0 0,0 0 0 0 0,0 1 0 0 0,0-1 0 0 0,0 1 0 0 0,1 0 0 0 0,-1 1 0 0 0,-2 4 6 0 0,-1 0-9 0 0,1 0 0 0 0,1 0 1 0 0,0 0-1 0 0,0 1 1 0 0,1 1-1 0 0,0-1 0 0 0,1 1 1 0 0,0 0-1 0 0,1 0 1 0 0,1 0-1 0 0,0 0 0 0 0,0 1 1 0 0,1 0-1 0 0,0 5 9 0 0,2-6-1 0 0,1-1 1 0 0,0 0-1 0 0,1 1 1 0 0,0-1-1 0 0,1 0 0 0 0,0 0 1 0 0,1 0-1 0 0,0-1 1 0 0,1 1-1 0 0,0-1 0 0 0,0 0 1 0 0,1 0-1 0 0,0-1 1 0 0,1 1-1 0 0,0-2 0 0 0,1 1 1 0 0,0-1-1 0 0,0 0 1 0 0,0 0-1 0 0,3 0 1 0 0,-1 0-28 0 0,1-1-1 0 0,1 0 1 0 0,-1-1-1 0 0,1 0 1 0 0,0 0-1 0 0,1-1 1 0 0,-1-1-1 0 0,1 0 1 0 0,0-1-1 0 0,0-1 1 0 0,0 0-1 0 0,0 0 1 0 0,0-1-1 0 0,0-1 0 0 0,1 0 1 0 0,1-1 28 0 0,47-23-1966 0 0,-45 10-1805 0 0,-4-2-4295 0 0,-8 8-4189 0 0</inkml:trace>
  <inkml:trace contextRef="#ctx0" brushRef="#br0" timeOffset="5024.561">2419 330 0 0 0,'0'0'810'0'0,"0"0"552"0"0,0 0 167 0 0,0 0 52 0 0,0 0-32 0 0,0 0-230 0 0,0 0-195 0 0,0 0-162 0 0,0 0-36 0 0,0 0 88 0 0,0 0-2 0 0,-20 0 9138 0 0,12 0-10921 0 0,-10 0 3231 0 0,18 0-2406 0 0,0 0 8 0 0,0 0-17 0 0,0 0 20 0 0,-1-19 500 0 0,-85 41-405 0 0,105-29-70 0 0,55-29 84 0 0,-144 90 866 0 0,70-54-1047 0 0,1 0 1 0 0,-1 0 0 0 0,0 1-1 0 0,0-1 1 0 0,1 0-1 0 0,-1 1 1 0 0,0-1 0 0 0,0 0-1 0 0,1 1 1 0 0,-1-1-1 0 0,0 0 1 0 0,0 1-1 0 0,0-1 1 0 0,0 0 0 0 0,0 1-1 0 0,0-1 1 0 0,0 0-1 0 0,0 1 1 0 0,1-1 0 0 0,-1 0-1 0 0,0 1 1 0 0,0-1-1 0 0,-1 1 1 0 0,1-1 0 0 0,0 0-1 0 0,0 1 1 0 0,0-1-1 0 0,0 0 1 0 0,0 1 0 0 0,0-1-1 0 0,0 0 1 0 0,-1 1-1 0 0,1-1 1 0 0,0 0-1 0 0,0 1 1 0 0,0-1 0 0 0,-1 0-1 0 0,1 0 1 0 0,0 1-1 0 0,0-1 1 0 0,-1 0 0 0 0,1 1 6 0 0,38-8-637 0 0,-13-4-570 0 0,-10 3-1353 0 0,-1 2-4558 0 0,-7 2-5028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75 0 0 0,'0'0'408'0'0,"0"0"735"0"0,0 0 303 0 0,0 0 54 0 0,0 0 24 0 0,0 0-43 0 0,0 0-36 0 0,0 0-36 0 0,0 0-37 0 0,0 0-40 0 0,0 0-112 0 0,0 0-113 0 0,-4-8-105 0 0,-20-39 1328 0 0,20 44-2101 0 0,0 0 1 0 0,0 1-1 0 0,-1 0 1 0 0,1 0-1 0 0,-1 0 1 0 0,1 1 0 0 0,-1 0-1 0 0,0 0 1 0 0,1 0-1 0 0,-1 0 1 0 0,0 1-1 0 0,0-1 1 0 0,0 1-1 0 0,1 0 1 0 0,-5 1-230 0 0,-1-2 133 0 0,1 1 1 0 0,-1 0-1 0 0,1 1 0 0 0,-1-1 0 0 0,1 2 1 0 0,-1 0-1 0 0,1 0 0 0 0,-1 0 1 0 0,1 1-1 0 0,0 1 0 0 0,0-1 0 0 0,1 1 1 0 0,-1 1-1 0 0,1 0 0 0 0,0 0 1 0 0,0 1-1 0 0,-3 2-133 0 0,17 33 196 0 0,2-31-158 0 0,-1-1 1 0 0,2 0-1 0 0,-1-1 1 0 0,1 1-1 0 0,1-2 1 0 0,-1 1 0 0 0,1-2-1 0 0,1 1 1 0 0,3 1-39 0 0,20 14 121 0 0,-24-15-88 0 0,5 2 50 0 0,-1 0 0 0 0,0 1 0 0 0,0 1 0 0 0,-1 1 1 0 0,0-1-1 0 0,-1 2 0 0 0,0 0 0 0 0,-1 1 0 0 0,0 0 0 0 0,-1 0 0 0 0,5 12-83 0 0,-14-23 44 0 0,0 0-1 0 0,0 0 1 0 0,0 0 0 0 0,-1 0-1 0 0,1 0 1 0 0,-1 0 0 0 0,0 1-1 0 0,0-1 1 0 0,0 0 0 0 0,0 0 0 0 0,-1 0-1 0 0,1 0 1 0 0,-1 0 0 0 0,0 0-1 0 0,0 0 1 0 0,0 0 0 0 0,0 0-1 0 0,0 0 1 0 0,-1 0 0 0 0,1 0-1 0 0,-1-1 1 0 0,0 1 0 0 0,0-1 0 0 0,0 1-1 0 0,0-1 1 0 0,0 0 0 0 0,-1 1-1 0 0,1-1 1 0 0,0 0 0 0 0,-1-1-1 0 0,0 1-43 0 0,-90 46 428 0 0,-39-34-388 0 0,108-14-52 0 0,20 0-25 0 0,1 0 1 0 0,-1-1 0 0 0,0 0 0 0 0,1 1-1 0 0,-1-1 1 0 0,1-1 0 0 0,0 1 0 0 0,-1 0 0 0 0,1-1-1 0 0,0 0 1 0 0,0 0 0 0 0,0 0 0 0 0,0 0-1 0 0,0 0 1 0 0,0 0 0 0 0,0-1 0 0 0,1 1-1 0 0,0-1 1 0 0,-1 0 0 0 0,1 0 0 0 0,0 0 0 0 0,0 0-1 0 0,0 0 1 0 0,1-1 0 0 0,-2-1 36 0 0,3 2-163 0 0,-1 1 1 0 0,1 0-1 0 0,-1 0 1 0 0,1 0-1 0 0,0 0 1 0 0,0 0-1 0 0,0 0 0 0 0,0 0 1 0 0,0 0-1 0 0,0-1 1 0 0,1 1-1 0 0,-1 0 1 0 0,1 0-1 0 0,-1 0 1 0 0,1 0-1 0 0,0 0 0 0 0,0 0 1 0 0,0 0-1 0 0,0 1 1 0 0,0-1-1 0 0,0 0 1 0 0,0 0-1 0 0,1 1 1 0 0,-1-1-1 0 0,1 1 0 0 0,-1-1 1 0 0,1 1-1 0 0,0 0 1 0 0,0-1 162 0 0,16-10-3443 0 0,-7 5-2204 0 0,-2 0-5828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60,'-40'11,"0"2,1 2,0 1,1 2,1 1,-5 7,37-25,1 1,0 0,0 0,0 0,1 0,-1 1,1-1,-1 1,1 0,0 0,0 0,0 1,0-1,0 1,1-1,0 1,0 0,0 0,0 0,1 0,-1 1,1-1,0 0,0 0,1 1,-1-1,1 1,0-1,0 1,0-1,1 0,0 1,-1-1,2 0,-1 1,0-1,1 0,0 0,0 0,0 0,0-1,1 1,-1 0,1-1,0 0,3 3,3-2,1-1,0 1,0-2,0 1,1-2,-1 1,0-1,1-1,-1 0,1 0,-1-1,0 0,1-1,-1 0,0-1,0 0,0 0,-1-1,1-1,-1 1,0-2,0 1,-1-1,1 0,-1-1,0 0,-1 0,0-1,2-3,106-148,-39 47,-76 113,0 0,-1-1,1 1,0 0,0 0,0-1,0 1,0 0,0 0,0 0,0-1,0 1,0 0,0 0,1-1,-1 1,0 0,1 0,-1-1,0 1,1 0,-1-1,1 1,-1-1,1 1,-1 0,1-1,-1 1,1-1,0 0,-1 1,1-1,0 1,-1-1,1 0,0 1,-1-1,1 0,0 0,0 0,-1 0,1 1,0-1,0 0,0 0,-1-1,1 1,0 0,0 0,-1 0,1 0,0-1,0 1,-1 0,1-1,0 1,-1 0,1-1,0 1,-1-1,1 1,0-1,-9 50,4-38,2 0,-1 0,1 0,1 1,0-1,1 0,0 1,0-1,1 0,1 1,0-1,0 0,2 0,-1 0,1-1,0 1,1-1,2 3,-4-8,0 1,0-1,1 0,-1 0,1-1,0 1,1-1,-1 0,1 0,0 0,0-1,0 1,0-1,1-1,-1 1,1-1,-1 0,1 0,0 0,0-1,0 0,0 0,0 0,0-1,0 0,0 0,1-1,-1 0,0 0,0 0,-1-1,1 1,0-2,1 0,6-5,-1-2,0 0,-1 0,0-1,0 0,-1-1,-1 0,0 0,-1-1,0-1,-1 1,0-1,0-4,27-45,18-29,-57 101,-1 0,2 1,-1 0,1 0,1 0,0 0,0 0,1 1,0-1,1 1,0 0,1-1,0 1,1 0,0-1,0 1,1-1,1 1,2 6,-4-12,0 0,1 0,-1-1,1 1,0 0,1-1,-1 0,1 1,0-1,0 0,0 0,1-1,-1 1,1-1,0 0,0 1,0-2,0 1,0 0,1-1,-1 0,1 0,0 0,0-1,-1 1,1-1,0-1,0 1,0 0,0-1,0 0,0 0,0-1,0 0,0 1,0-2,2 0,9-9,0-1,-2-1,1 0,-2-1,0-1,-1 0,0-1,-1 0,-1-1,0 0,-1 0,-1-1,-1 0,-1-1,2-7,19-42,-27 69,1 0,-1-1,0 1,1 0,-1-1,0 1,1 0,-1-1,1 1,-1-1,1 1,-1-1,1 1,-1-1,1 1,0-1,-1 0,1 1,0-1,-1 0,1 1,0-1,-1 0,1 0,0 0,0 0,-1 0,1 0,0 0,0 0,-1 0,1 0,0 0,-1 0,1 0,0 0,0-1,-1 1,1 0,0-1,-1 1,1 0,-1-1,1 1,0-1,-1 1,1-1,-1 1,1-1,-1 1,0-1,1 0,-1 1,1-1,-1 0,0 1,0-1,1 0,-1 1,0-1,0 0,29 146,33 66,-39-144,-3 1,-3 1,-3 0,-3 1,0 36,-9-91,0 0,-2 0,1 0,-2 0,0 1,-1-1,0 0,-1-1,-1 1,0 0,-1-1,-1 0,0 0,-1 0,0-1,-1 0,-1-1,0 0,-7 8,12-15,1-1,-1 0,0 0,-1 0,1 0,0-1,-1 1,0-1,0 0,0-1,0 1,0-1,-1 0,1 0,-1-1,1 0,-1 0,0 0,1 0,-1-1,0 0,1 0,-1-1,0 0,1 0,-1 0,1 0,-1-1,1 0,-1 0,1 0,0-1,0 0,0 0,1 0,-1-1,1 1,0-1,-1 0,0-2,1-1,1 0,0 0,1 1,0-2,0 1,0 0,1 0,0-1,0 1,1-1,0 1,0 0,1-1,-1 1,2-1,-1 1,1 0,0 0,3-6,69-126,-37 85,3 2,2 1,3 3,1 1,3 3,1 2,8-2,-33 26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1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86 8506 0 0,'0'0'2699'0'0,"0"0"-712"0"0,0 0-373 0 0,0 0-97 0 0,0 0-126 0 0,0 0-153 0 0,0 0-163 0 0,0 0-151 0 0,0 0-129 0 0,0 0-106 0 0,0 0-67 0 0,0 0-63 0 0,-26 0-42 0 0,-80 1-49 0 0,41 15 278 0 0,57-13-693 0 0,1-1 1 0 0,-1 1 0 0 0,1 0 0 0 0,-1 0-1 0 0,1 1 1 0 0,0 0 0 0 0,0 1-1 0 0,1-1 1 0 0,-1 1 0 0 0,1 0 0 0 0,0 1-1 0 0,0 0 1 0 0,1 0 0 0 0,0 0 0 0 0,0 0-1 0 0,0 1 1 0 0,1 0 0 0 0,0 0-1 0 0,0 0 1 0 0,1 0 0 0 0,0 1 0 0 0,0 0-1 0 0,1-1 1 0 0,-1 1 0 0 0,1 4-54 0 0,1-7 7 0 0,0 0 1 0 0,0 0-1 0 0,0 0 1 0 0,1 0 0 0 0,-1 0-1 0 0,1 0 1 0 0,1 0-1 0 0,-1 0 1 0 0,1 0 0 0 0,0 0-1 0 0,0 0 1 0 0,0 0-1 0 0,0 0 1 0 0,1-1 0 0 0,0 1-1 0 0,0 0 1 0 0,1-1-1 0 0,-1 1 1 0 0,1-1 0 0 0,0 0-1 0 0,0 0 1 0 0,0 0-1 0 0,0 0 1 0 0,1-1 0 0 0,0 1-1 0 0,0-1 1 0 0,0 0-1 0 0,0 0 1 0 0,0 0 0 0 0,0-1-1 0 0,1 1 1 0 0,0-1-1 0 0,-1 0 1 0 0,1-1-1 0 0,0 1 1 0 0,3 0-8 0 0,6-3 57 0 0,0-1 0 0 0,0 0 0 0 0,-1-1 0 0 0,1 0 0 0 0,0-1 0 0 0,-1 0 0 0 0,0-2 0 0 0,0 1 0 0 0,-1-1 0 0 0,1-1 0 0 0,-1-1 0 0 0,-1 1 1 0 0,1-2-1 0 0,-1 0 0 0 0,-1 0 0 0 0,0-1 0 0 0,1-1-57 0 0,178-202 226 0 0,-189 231-266 0 0,-10 27 117 0 0,4-26-78 0 0,2 1 1 0 0,0 0-1 0 0,1 0 0 0 0,1 0 0 0 0,1 0 0 0 0,1 17 1 0 0,1-32-108 0 0,0 0 0 0 0,0-1 0 0 0,0 1 0 0 0,1 0-1 0 0,-1-1 1 0 0,1 1 0 0 0,0-1 0 0 0,1 0 0 0 0,-1 1-1 0 0,1-1 1 0 0,0 0 0 0 0,0 0 0 0 0,0-1 0 0 0,0 1-1 0 0,1-1 1 0 0,0 1 0 0 0,-1-1 0 0 0,2 0 108 0 0,28 15-9966 0 0,-31-17-1751 0 0</inkml:trace>
  <inkml:trace contextRef="#ctx0" brushRef="#br0" timeOffset="626.393">736 93 9282 0 0,'0'0'3777'0'0,"0"0"-1767"0"0,0 0-689 0 0,0 0-2 0 0,0 0-28 0 0,0 0-116 0 0,0 0-192 0 0,0 0-272 0 0,0 0-146 0 0,0 0-10 0 0,0 0-36 0 0,0 0-55 0 0,0 0-61 0 0,-3 17-83 0 0,-9 55-80 0 0,11-66-210 0 0,0 0 0 0 0,0 0 0 0 0,1 0 1 0 0,0 0-1 0 0,0 0 0 0 0,1 0 1 0 0,0 0-1 0 0,0-1 0 0 0,0 1 0 0 0,1 0 1 0 0,0 0-1 0 0,0-1 0 0 0,0 1 1 0 0,1-1-1 0 0,-1 0 0 0 0,2 1 0 0 0,-1-1 1 0 0,0 0-1 0 0,1-1 0 0 0,0 1-30 0 0,1 2 25 0 0,-2-3 5 0 0,1 0-1 0 0,0 0 0 0 0,0-1 0 0 0,0 1 0 0 0,0-1 0 0 0,0 0 0 0 0,1 0 0 0 0,-1 0 0 0 0,1-1 0 0 0,0 0 0 0 0,0 0 0 0 0,0 0 0 0 0,0 0 0 0 0,0-1 0 0 0,0 0 0 0 0,0 0 0 0 0,1 0 0 0 0,-1-1 0 0 0,0 1 0 0 0,1-1 0 0 0,-1-1 0 0 0,0 1 0 0 0,0-1 0 0 0,1 0 0 0 0,-1 0 0 0 0,0 0 0 0 0,0-1 1 0 0,0 0-1 0 0,0 0 0 0 0,0 0 0 0 0,1-1-29 0 0,4-5 85 0 0,0-1-1 0 0,-1-1 1 0 0,0 1 0 0 0,-1-1 0 0 0,0-1 0 0 0,0 0 0 0 0,-1 0 0 0 0,-1 0 0 0 0,0-1-1 0 0,0 0 1 0 0,-1 0 0 0 0,1-7-85 0 0,-4 17 7 0 0,103-163 305 0 0,-89 142-24 0 0,-17 46-338 0 0,-19 278 179 0 0,57-43-189 0 0,-16-132 28 0 0,-4-32 10 0 0,-4 0 0 0 0,-4 1 1 0 0,-3 52 21 0 0,-6-136 3 0 0,-1 1 0 0 0,0 0 0 0 0,-1 0 1 0 0,0-1-1 0 0,-1 1 0 0 0,0-1 0 0 0,-1 0 0 0 0,-1 0 1 0 0,1 0-1 0 0,-2-1 0 0 0,1 1 0 0 0,-7 7-3 0 0,11-17 6 0 0,-1 0-1 0 0,1 0 0 0 0,0 0 0 0 0,-1 0 1 0 0,1-1-1 0 0,-1 1 0 0 0,1 0 1 0 0,-1-1-1 0 0,0 1 0 0 0,1-1 0 0 0,-1 0 1 0 0,0 0-1 0 0,1 1 0 0 0,-1-1 1 0 0,0 0-1 0 0,1 0 0 0 0,-1 0 0 0 0,0-1 1 0 0,1 1-1 0 0,-1 0 0 0 0,0-1 1 0 0,1 1-1 0 0,-1-1 0 0 0,1 1 0 0 0,-1-1 1 0 0,1 0-1 0 0,-1 0 0 0 0,1 0 1 0 0,-1 0-1 0 0,1 0 0 0 0,0 0 0 0 0,0 0 1 0 0,-1 0-1 0 0,1 0 0 0 0,0 0 1 0 0,0-1-1 0 0,0 1 0 0 0,0-1 0 0 0,0 1 1 0 0,1 0-1 0 0,-1-1 0 0 0,0 1 1 0 0,1-1-1 0 0,-1 0 0 0 0,1 1 0 0 0,-1-1 1 0 0,1 0-1 0 0,0 1 0 0 0,0-1 1 0 0,-1 0-1 0 0,1 1 0 0 0,1-1 0 0 0,-1 0 1 0 0,0 0-6 0 0,-6-32 21 0 0,2-1 0 0 0,2-1 0 0 0,1 1 1 0 0,2 0-1 0 0,1 0 0 0 0,2 0 0 0 0,1 0 0 0 0,2 0 1 0 0,1 1-1 0 0,2 0 0 0 0,3-5-21 0 0,-1 4-6 0 0,1 1 0 0 0,1 0-1 0 0,2 1 1 0 0,2 1 0 0 0,1 0-1 0 0,1 2 1 0 0,11-13 6 0 0,-28 39-37 0 0,-1 1 0 0 0,1-1 0 0 0,0 1 1 0 0,0-1-1 0 0,0 1 0 0 0,1 0 0 0 0,-1 0 0 0 0,1 1 0 0 0,0-1 0 0 0,-1 1 0 0 0,1 0 1 0 0,0 0-1 0 0,0 0 0 0 0,1 0 0 0 0,-1 0 0 0 0,0 1 0 0 0,0 0 0 0 0,1 0 0 0 0,-1 0 1 0 0,2 1 36 0 0,18 26-1942 0 0,-18-13-1320 0 0,-3-4-3712 0 0,-1-2-5276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14923 0 0,'0'0'1821'0'0,"0"0"-448"0"0,0 0-275 0 0,0 0 3 0 0,0 0 30 0 0,0 0-67 0 0,0 0-134 0 0,0 0-182 0 0,0 0-105 0 0,0 0-62 0 0,0 0-116 0 0,0 0-105 0 0,-2 27-91 0 0,-7 86-66 0 0,-11 182 414 0 0,21-174-358 0 0,0 1-3404 0 0,13-140-10051 0 0,-10 14 2215 0 0</inkml:trace>
  <inkml:trace contextRef="#ctx0" brushRef="#br0" timeOffset="626.295">411 501 3961 0 0,'0'0'2884'0'0,"0"0"-508"0"0,0 0-196 0 0,0 0-90 0 0,0 0-86 0 0,0 0-213 0 0,0 0-329 0 0,0 0-292 0 0,0 0-241 0 0,0 0-209 0 0,0 0-134 0 0,0 0-86 0 0,-13 0-85 0 0,-42 2-65 0 0,-3 29 337 0 0,51-26-671 0 0,0 1 1 0 0,1 0-1 0 0,-1 0 0 0 0,1 1 0 0 0,1-1 1 0 0,0 1-1 0 0,0 0 0 0 0,0 1 0 0 0,0-1 1 0 0,1 1-1 0 0,1 0 0 0 0,-1 0 0 0 0,1 0 0 0 0,1 1 1 0 0,-1-1-1 0 0,2 1 0 0 0,-1-1 0 0 0,1 1 1 0 0,0 0-1 0 0,1-1 0 0 0,0 1 0 0 0,0 0 1 0 0,1 4-17 0 0,0-10 3 0 0,1 1 0 0 0,-1-1 0 0 0,0 0 0 0 0,1 0 0 0 0,0 0 0 0 0,0 0 1 0 0,0 0-1 0 0,0 0 0 0 0,0 0 0 0 0,0 0 0 0 0,1-1 0 0 0,-1 1 1 0 0,1-1-1 0 0,0 0 0 0 0,0 0 0 0 0,0 0 0 0 0,0 0 0 0 0,0-1 0 0 0,0 1 1 0 0,0-1-1 0 0,1 1 0 0 0,-1-1 0 0 0,1 0 0 0 0,-1 0 0 0 0,0-1 1 0 0,1 1-1 0 0,0-1 0 0 0,-1 0 0 0 0,3 0-3 0 0,105-16 627 0 0,-93 7-486 0 0,0-1 0 0 0,0-1 0 0 0,-1-1 0 0 0,-1 0 0 0 0,0-1 0 0 0,0-1-1 0 0,-2 0 1 0 0,1-1 0 0 0,-2-1 0 0 0,0 0 0 0 0,-1-1 0 0 0,-1 0 0 0 0,4-10-141 0 0,12-22 143 0 0,-3-3 0 0 0,-2 0 1 0 0,-3-1-1 0 0,4-20-143 0 0,-18 58-10 0 0,-2 0 1 0 0,0 0 0 0 0,0 0-1 0 0,-1 0 1 0 0,-1 0-1 0 0,-1-1 1 0 0,0 1-1 0 0,-1 0 1 0 0,-3-13 9 0 0,3 22-9 0 0,0 0 1 0 0,0 1-1 0 0,-1-1 1 0 0,0 1-1 0 0,0-1 1 0 0,0 1-1 0 0,-1 0 0 0 0,0 0 1 0 0,0 0-1 0 0,0 0 1 0 0,0 0-1 0 0,-1 1 1 0 0,0-1-1 0 0,0 1 1 0 0,0 0-1 0 0,0 0 0 0 0,-1 1 1 0 0,0-1-1 0 0,1 1 1 0 0,-1 0-1 0 0,0 0 1 0 0,-1 1-1 0 0,1-1 1 0 0,0 1-1 0 0,-1 0 0 0 0,0 1 1 0 0,-2-1 8 0 0,0 0-13 0 0,-1 1 0 0 0,0 1 0 0 0,0 0-1 0 0,0 0 1 0 0,0 0 0 0 0,1 1 0 0 0,-1 1 0 0 0,0-1 0 0 0,0 1 0 0 0,1 1 0 0 0,-1 0 0 0 0,1 0 0 0 0,0 1-1 0 0,0 0 1 0 0,0 0 0 0 0,1 0 0 0 0,-1 1 0 0 0,1 1 0 0 0,-5 4 13 0 0,-7 6 18 0 0,1 1 1 0 0,1 1-1 0 0,1 1 0 0 0,0 1 1 0 0,2 0-1 0 0,-7 11-18 0 0,15-19 1 0 0,0 0 0 0 0,0 0-1 0 0,1 1 1 0 0,0-1 0 0 0,1 1 0 0 0,1 0-1 0 0,0 0 1 0 0,1 1 0 0 0,0-1-1 0 0,1 1 1 0 0,1-1 0 0 0,0 1 0 0 0,0-1-1 0 0,2 1 1 0 0,-1-1 0 0 0,2 0 0 0 0,0 0-1 0 0,0 0 1 0 0,2 0 0 0 0,-1 0-1 0 0,2-1 1 0 0,-1 1-1 0 0,6 6-4 0 0,1-1-1 0 0,0 0 1 0 0,2-1-1 0 0,0 0 1 0 0,0-1-1 0 0,2 0 1 0 0,0-2-1 0 0,1 1 1 0 0,0-2-1 0 0,1-1 1 0 0,0 0-1 0 0,1-1 1 0 0,0-1-1 0 0,1 0 1 0 0,3-1 4 0 0,-6-3-1162 0 0,1-1-1 0 0,0 0 1 0 0,0-1 0 0 0,0-1 0 0 0,1-1-1 0 0,-1-1 1 0 0,3 0 1162 0 0,-7-1-10574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8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34 0 0 0,'0'0'1000'0'0,"0"0"397"0"0,0 0 275 0 0,0 0 104 0 0,0 0 57 0 0,0 0-29 0 0,0 0-117 0 0,0 0-132 0 0,0 0-196 0 0,0 0-161 0 0,-6-5-149 0 0,2 2-739 0 0,0 0-1 0 0,0 0 1 0 0,0 0 0 0 0,0 1-1 0 0,-1-1 1 0 0,1 1-1 0 0,-1 0 1 0 0,0 1-1 0 0,0-1 1 0 0,0 1 0 0 0,1 0-1 0 0,-1 0 1 0 0,0 0-1 0 0,-4 0-309 0 0,-11 1 349 0 0,0 1-1 0 0,0 0 0 0 0,0 2 0 0 0,0 0 0 0 0,1 1 1 0 0,-1 1-1 0 0,1 0 0 0 0,0 2 0 0 0,0 0 0 0 0,1 2 1 0 0,-16 8-349 0 0,24-13 60 0 0,1 1 0 0 0,-1 0 1 0 0,1 0-1 0 0,0 0 0 0 0,1 1 1 0 0,0 1-1 0 0,-1 0 1 0 0,2 0-1 0 0,-1 0 0 0 0,1 1 1 0 0,0 0-1 0 0,1 0 0 0 0,0 1 1 0 0,0-1-1 0 0,1 1 1 0 0,0 1-1 0 0,1-1 0 0 0,0 1 1 0 0,0 0-1 0 0,1 0 0 0 0,0 0 1 0 0,-1 8-61 0 0,4-10 29 0 0,0 0 1 0 0,1-1 0 0 0,-1 1-1 0 0,2-1 1 0 0,-1 1-1 0 0,1 0 1 0 0,0-1-1 0 0,0 0 1 0 0,1 0-1 0 0,0 0 1 0 0,0 0 0 0 0,1 0-1 0 0,0 0 1 0 0,0-1-1 0 0,1 0 1 0 0,-1 0-1 0 0,1 0 1 0 0,1 0 0 0 0,-1-1-1 0 0,1 0 1 0 0,0 0-1 0 0,0 0 1 0 0,0-1-1 0 0,2 1-29 0 0,12 6 35 0 0,0-1-1 0 0,0-1 0 0 0,2 0 1 0 0,-1-2-1 0 0,1 0 1 0 0,0-1-1 0 0,0-2 0 0 0,0 0 1 0 0,1-1-1 0 0,0-2 0 0 0,-1 0 1 0 0,1-1-1 0 0,12-2-34 0 0,44-20-679 0 0,-29-2-3572 0 0,-46 22 3715 0 0,15-11-8218 0 0,-15 9 5090 0 0,6-1-5431 0 0</inkml:trace>
  <inkml:trace contextRef="#ctx0" brushRef="#br0" timeOffset="299.81">836 137 6873 0 0,'0'0'1469'0'0,"0"0"-62"0"0,0 0 88 0 0,0 0 173 0 0,0 0 91 0 0,0 0-139 0 0,0 0-259 0 0,0 0-252 0 0,0 0-243 0 0,0 0-199 0 0,0 0-151 0 0,-26 32-144 0 0,-80 100-97 0 0,104-130-260 0 0,-1 1 1 0 0,0-1-1 0 0,0 1 1 0 0,1 0-1 0 0,0 0 1 0 0,-1 0-1 0 0,1 0 1 0 0,0 1-1 0 0,1-1 1 0 0,-1 1-1 0 0,1-1 1 0 0,-1 1-1 0 0,1-1 1 0 0,0 1-1 0 0,0 0 1 0 0,1-1-1 0 0,-1 1 1 0 0,1 0-1 0 0,0 1-15 0 0,0 5 56 0 0,0-6-36 0 0,-1-1-1 0 0,1 1 0 0 0,0-1 0 0 0,0 0 1 0 0,0 1-1 0 0,1-1 0 0 0,-1 0 1 0 0,1 1-1 0 0,0-1 0 0 0,0 0 0 0 0,0 0 1 0 0,0 0-1 0 0,1 0 0 0 0,-1 0 0 0 0,1 0 1 0 0,0 0-1 0 0,-1 0 0 0 0,1 0 1 0 0,1-1-1 0 0,-1 1 0 0 0,0-1 0 0 0,1 0 1 0 0,-1 1-1 0 0,1-1 0 0 0,-1 0 0 0 0,1 0 1 0 0,0-1-1 0 0,0 1 0 0 0,0-1 1 0 0,0 1-1 0 0,2-1-19 0 0,7 3 126 0 0,1-1 1 0 0,-1-1-1 0 0,0 0 0 0 0,1-1 1 0 0,0-1-1 0 0,-1 0 1 0 0,1 0-1 0 0,-1-1 0 0 0,1-1 1 0 0,-1 0-1 0 0,1 0 0 0 0,-1-2 1 0 0,0 1-1 0 0,0-2 1 0 0,-1 1-1 0 0,1-2 0 0 0,7-4-126 0 0,-12 7 64 0 0,0-1 0 0 0,0 0 0 0 0,0-1 0 0 0,0 0 0 0 0,-1 0 0 0 0,0 0-1 0 0,0-1 1 0 0,0 1 0 0 0,-1-2 0 0 0,0 1 0 0 0,0 0 0 0 0,0-1 0 0 0,-1 0-1 0 0,0 0 1 0 0,0-1 0 0 0,-1 1 0 0 0,0-1 0 0 0,0 1 0 0 0,-1-1 0 0 0,0 0-1 0 0,0 0 1 0 0,-1 0 0 0 0,0 0 0 0 0,-1 0 0 0 0,1 0 0 0 0,-2-1 0 0 0,0-4-64 0 0,0 9-20 0 0,-1-1 1 0 0,0 1 0 0 0,0 0 0 0 0,0-1-1 0 0,0 1 1 0 0,-1 0 0 0 0,0 0 0 0 0,0 1-1 0 0,0-1 1 0 0,0 0 0 0 0,0 1 0 0 0,-1 0 0 0 0,0 0-1 0 0,0 0 1 0 0,1 0 0 0 0,-2 1 0 0 0,1 0-1 0 0,0-1 1 0 0,0 1 0 0 0,-1 1 0 0 0,1-1-1 0 0,-1 1 1 0 0,-3-1 19 0 0,-68-11-3087 0 0,56 13 4 0 0,9 0-2474 0 0,4 0-6062 0 0</inkml:trace>
  <inkml:trace contextRef="#ctx0" brushRef="#br0" timeOffset="656.758">1314 258 5617 0 0,'0'0'2101'0'0,"0"0"-205"0"0,0 0-30 0 0,0 0-4 0 0,0 0-165 0 0,0 0-294 0 0,0 0-332 0 0,0 0-296 0 0,0 0-216 0 0,0 0-138 0 0,0 0-90 0 0,0 0-36 0 0,0 0-3 0 0,-7 23-11 0 0,-19 70-4 0 0,25-92-258 0 0,1 0-1 0 0,-1 1 0 0 0,1-1 0 0 0,-1 0 1 0 0,1 1-1 0 0,0-1 0 0 0,-1 1 0 0 0,1-1 1 0 0,0 0-1 0 0,0 1 0 0 0,0-1 1 0 0,0 1-1 0 0,0-1 0 0 0,0 1 0 0 0,1-1 1 0 0,-1 0-1 0 0,0 1 0 0 0,1-1 0 0 0,-1 1 1 0 0,1-1-1 0 0,0 0 0 0 0,-1 0 0 0 0,1 1 1 0 0,0-1-1 0 0,0 0 0 0 0,-1 0 0 0 0,1 0 1 0 0,0 0-1 0 0,0 0 0 0 0,0 0 0 0 0,1 0 1 0 0,-1 0-1 0 0,0 0 0 0 0,0 0 0 0 0,0-1 1 0 0,1 1-1 0 0,-1 0 0 0 0,0-1 0 0 0,1 1 1 0 0,-1-1-1 0 0,1 1-18 0 0,4 1 144 0 0,4 1 65 0 0,0 0 0 0 0,0-1 0 0 0,0 0 0 0 0,1-1 1 0 0,-1 0-1 0 0,0-1 0 0 0,1 0 0 0 0,-1 0 0 0 0,1-1 0 0 0,-1 0 1 0 0,0-1-1 0 0,0 0 0 0 0,0-1 0 0 0,0 0 0 0 0,0-1 1 0 0,-1 0-1 0 0,1 0 0 0 0,-1-1 0 0 0,0 0 0 0 0,0-1 1 0 0,2-2-210 0 0,-2 1 56 0 0,0 0 0 0 0,-1-1 0 0 0,0 1 0 0 0,0-2 0 0 0,-1 1 0 0 0,0-1 0 0 0,0 0 0 0 0,-1 0 0 0 0,-1-1 0 0 0,1 0 0 0 0,-1 0 0 0 0,-1 0 0 0 0,0-1 0 0 0,-1 0 0 0 0,3-10-56 0 0,-5 15-668 0 0,6-21-902 0 0,-6 18-3047 0 0,-1 1-4378 0 0,0 3-2025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6489 0 0,'0'0'2174'0'0,"0"0"-564"0"0,0 0-140 0 0,0 0 158 0 0,0 0 140 0 0,0 0 2 0 0,0 0-286 0 0,0 0-404 0 0,0 0-277 0 0,0 0-45 0 0,0 0 30 0 0,0 0 55 0 0,0 0 17 0 0,7 3-161 0 0,105 24 2117 0 0,45-27-1605 0 0,-100-8-2580 0 0,-57 3-4045 0 0,0 3-4376 0 0,-2 2-1888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10538 0 0,'0'0'2050'0'0,"0"0"-450"0"0,0 0-114 0 0,0 0 86 0 0,0 0 1 0 0,0 0-181 0 0,0 0-266 0 0,0 0-220 0 0,0 0-156 0 0,0 0-121 0 0,0 0-95 0 0,0 0-101 0 0,0 0-97 0 0,27 5-86 0 0,86 16-62 0 0,-52-25-62 0 0,-51 0-112 0 0,59-22 123 0 0,-44 16-2934 0 0,-1 1-5364 0 0,-14 3-3968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30 111 5641 0 0,'0'0'2397'0'0,"0"0"-203"0"0,0 0-165 0 0,0 0-112 0 0,0 0-200 0 0,0 0-286 0 0,0 0-293 0 0,0 0-338 0 0,0 0-297 0 0,0 0-184 0 0,0 0-89 0 0,0 0-16 0 0,0 0-10 0 0,-1 0-535 0 0,-2 0 6940 0 0,-20 162-5567 0 0,22-148-1043 0 0,0 0 1 0 0,0 0-1 0 0,2 0 0 0 0,0 0 1 0 0,0 0-1 0 0,2 0 0 0 0,-1 0 1 0 0,4 6 0 0 0,-6-18 1 0 0,1 0 0 0 0,-1 0 0 0 0,1 0 0 0 0,0 0 1 0 0,0-1-1 0 0,0 1 0 0 0,0 0 0 0 0,0-1 0 0 0,0 1 1 0 0,0 0-1 0 0,1-1 0 0 0,-1 0 0 0 0,0 1 0 0 0,1-1 1 0 0,-1 0-1 0 0,1 0 0 0 0,0 0 0 0 0,-1 0 0 0 0,1 0 1 0 0,0 0-1 0 0,0 0 0 0 0,0 0 0 0 0,0-1 0 0 0,-1 1 1 0 0,1-1-1 0 0,0 1 0 0 0,0-1 0 0 0,0 0 0 0 0,0 0 1 0 0,0 0-1 0 0,0 0 0 0 0,0 0 0 0 0,0 0 0 0 0,0 0 1 0 0,0-1-1 0 0,0 1 0 0 0,1-2-1 0 0,65-38 156 0 0,-48 18-88 0 0,0-1-1 0 0,-1-1 1 0 0,-2-1 0 0 0,0-1 0 0 0,-2 0 0 0 0,-1-1 0 0 0,-1-1-1 0 0,3-9-67 0 0,-10 19 18 0 0,-1 1 0 0 0,-1-1-1 0 0,0 0 1 0 0,-1 0-1 0 0,-1 0 1 0 0,-1-1-1 0 0,-1-14-17 0 0,0 34-1 0 0,0-1 0 0 0,0 0 0 0 0,0 0 0 0 0,0 1 0 0 0,0-1 0 0 0,0 0 0 0 0,0 1 0 0 0,0-1 0 0 0,0 0 0 0 0,0 0 1 0 0,0 1-1 0 0,-1-1 0 0 0,1 0 0 0 0,0 0 0 0 0,0 0 0 0 0,0 1 0 0 0,0-1 0 0 0,-1 0 0 0 0,1 0 0 0 0,0 0 0 0 0,0 1 0 0 0,0-1 0 0 0,-1 0 0 0 0,1 0 0 0 0,0 0 0 0 0,0 0 0 0 0,-1 0 0 0 0,1 1 0 0 0,0-1 0 0 0,0 0 0 0 0,-1 0 0 0 0,1 0 0 0 0,0 0 0 0 0,0 0 0 0 0,-1 0 0 0 0,1 0 0 0 0,0 0 0 0 0,-1 0 0 0 0,1 0 0 0 0,0 0 0 0 0,0 0 0 0 0,-1 0 0 0 0,1 0 0 0 0,0-1 0 0 0,0 1 1 0 0,-1 0-1 0 0,1 0 0 0 0,0 0 0 0 0,0 0 0 0 0,-1 0 0 0 0,1 0 0 0 0,0-1 0 0 0,0 1 0 0 0,0 0 0 0 0,-1 0 1 0 0,-14 76-28 0 0,2 0 0 0 0,4 1 0 0 0,2 47 28 0 0,14 20-70 0 0,3-61 79 0 0,-3 1-1 0 0,-4 0 1 0 0,-4 7-9 0 0,-1-60-7 0 0,0 1 0 0 0,-2-1 1 0 0,-2 0-1 0 0,0-1 0 0 0,-3 1 1 0 0,0-1-1 0 0,-2-1 0 0 0,0 0 1 0 0,-3 0-1 0 0,0-1 0 0 0,-14 19 7 0 0,25-42 2 0 0,0-1-1 0 0,1 0 0 0 0,-2 1 0 0 0,1-1 0 0 0,0 0 0 0 0,-1-1 0 0 0,0 1 1 0 0,1-1-1 0 0,-1 1 0 0 0,-1-1 0 0 0,1 0 0 0 0,0-1 0 0 0,-1 1 0 0 0,0-1 0 0 0,1 0 1 0 0,-1 0-1 0 0,0 0 0 0 0,0-1 0 0 0,0 1 0 0 0,-5-1-1 0 0,8-2-1 0 0,-1-1 1 0 0,1 1-1 0 0,0-1 0 0 0,0 0 1 0 0,0 0-1 0 0,0 0 0 0 0,0 0 1 0 0,0 0-1 0 0,0-1 0 0 0,1 1 0 0 0,-1 0 1 0 0,1-1-1 0 0,-1 0 0 0 0,1 1 1 0 0,0-1-1 0 0,0 0 0 0 0,0 1 1 0 0,1-1-1 0 0,-1 0 0 0 0,1 0 0 0 0,-1-1 1 0 0,-3-141-29 0 0,43 23-27 0 0,65-55-664 0 0,-55 119-2127 0 0,-29 35-6351 0 0,-15 19-3082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1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0,'0'0'2197'0'0,"0"0"-904"0"0,0 0-432 0 0,0 0 79 0 0,0 0 129 0 0,0 0 76 0 0,0 0-147 0 0,0 0-234 0 0,0 0-185 0 0,0 0-123 0 0,0 0-95 0 0,0 0-123 0 0,4 28-62 0 0,14 87-70 0 0,-11-55-43 0 0,-7-55-1180 0 0,3 13 2554 0 0,0-14-5970 0 0,2-2-5676 0 0,-4-2-2707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9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0 596 4729 0 0,'0'0'4614'0'0,"0"0"-2036"0"0,0 0-776 0 0,0 0-40 0 0,0 0 1 0 0,0 0-92 0 0,0 0-259 0 0,0 0-346 0 0,0 0-253 0 0,0 0-146 0 0,0 0-30 0 0,0 0-30 0 0,1-3-91 0 0,129-398 3341 0 0,-125 386-3832 0 0,2 0 0 0 0,0 1 0 0 0,1-1 1 0 0,0 2-1 0 0,1-1 0 0 0,0 1 0 0 0,1 0 0 0 0,1 1 0 0 0,0 1 0 0 0,1-1 0 0 0,0 2 0 0 0,3-2-25 0 0,-14 11-2 0 0,0 0 0 0 0,0 1-1 0 0,0-1 1 0 0,0 1 0 0 0,0-1-1 0 0,0 1 1 0 0,1 0-1 0 0,-1 0 1 0 0,0-1 0 0 0,0 1-1 0 0,1 0 1 0 0,-1 0-1 0 0,0 0 1 0 0,0 0 0 0 0,1 0-1 0 0,-1 0 1 0 0,0 1-1 0 0,0-1 1 0 0,0 0 0 0 0,1 1-1 0 0,-1-1 1 0 0,0 1-1 0 0,0-1 1 0 0,0 1 0 0 0,0-1-1 0 0,0 1 1 0 0,0 0-1 0 0,0 0 1 0 0,0-1 0 0 0,0 1-1 0 0,0 0 1 0 0,0 0-1 0 0,-1 0 1 0 0,1 0 0 0 0,0 0-1 0 0,0 0 1 0 0,-1 0-1 0 0,1 0 1 0 0,-1 0 0 0 0,1 0-1 0 0,-1 1 1 0 0,1-1 0 0 0,-1 0-1 0 0,0 0 1 0 0,0 2 2 0 0,16 59 43 0 0,-15-61-47 0 0,22 175 64 0 0,-23-174-61 0 0,0-1-1 0 0,0 0 0 0 0,0 0 1 0 0,0 0-1 0 0,0 0 0 0 0,0 1 1 0 0,0-1-1 0 0,1 0 0 0 0,-1 0 1 0 0,0 0-1 0 0,1 0 0 0 0,-1 0 1 0 0,1 0-1 0 0,-1 0 0 0 0,1 0 1 0 0,0 0-1 0 0,-1 0 0 0 0,1 0 1 0 0,0 0-1 0 0,0 0 0 0 0,0-1 1 0 0,0 1-1 0 0,-1 0 0 0 0,1-1 1 0 0,0 1-1 0 0,0 0 0 0 0,0-1 1 0 0,0 1-1 0 0,1-1 0 0 0,-1 1 1 0 0,0-1-1 0 0,0 0 0 0 0,0 0 1 0 0,0 1-1 0 0,0-1 0 0 0,0 0 1 0 0,1 0-1 0 0,-1 0 0 0 0,0 0 1 0 0,0 0-1 0 0,0 0 0 0 0,0-1 1 0 0,0 1-1 0 0,1 0 0 0 0,-1 0 0 0 0,0-1 1 0 0,0 1-1 0 0,0-1 0 0 0,0 1 1 0 0,0-1-1 0 0,0 0 2 0 0,108-117 108 0 0,17-13-82 0 0,-34 73-45 0 0,-91 58 18 0 0,1 1 0 0 0,-1 0 0 0 0,0 0 0 0 0,1 0 0 0 0,-1 0-1 0 0,0 1 1 0 0,1-1 0 0 0,-1 0 0 0 0,0 0 0 0 0,0 1 0 0 0,0-1 0 0 0,0 1 0 0 0,0-1 0 0 0,-1 1 0 0 0,1-1 0 0 0,0 1 0 0 0,-1-1 0 0 0,1 1 0 0 0,-1 0 0 0 0,1-1 0 0 0,-1 1 0 0 0,0 0 0 0 0,0-1-1 0 0,0 1 1 0 0,0 0 0 0 0,0 0 0 0 0,0-1 0 0 0,0 1 0 0 0,0 0 0 0 0,-1-1 0 0 0,1 1 0 0 0,-1 0 0 0 0,1-1 0 0 0,-1 1 1 0 0,1 6-7 0 0,-14 131 103 0 0,-13 88-327 0 0,27-226 173 0 0,0 0-1 0 0,1-1 0 0 0,-1 1 0 0 0,0 0 1 0 0,0-1-1 0 0,1 1 0 0 0,-1 0 1 0 0,0-1-1 0 0,1 1 0 0 0,-1-1 0 0 0,0 1 1 0 0,1-1-1 0 0,-1 1 0 0 0,1-1 0 0 0,-1 1 1 0 0,1-1-1 0 0,-1 1 0 0 0,1-1 0 0 0,-1 1 1 0 0,1-1-1 0 0,-1 0 0 0 0,1 0 0 0 0,0 1 1 0 0,-1-1-1 0 0,1 0 0 0 0,0 0 0 0 0,-1 1 1 0 0,1-1-1 0 0,0 0 0 0 0,-1 0 0 0 0,1 0 1 0 0,0 0-1 0 0,-1 0 0 0 0,1 0 0 0 0,0 0 1 0 0,-1 0-1 0 0,1 0 0 0 0,0-1 0 0 0,-1 1 1 0 0,1 0-1 0 0,0 0 0 0 0,-1-1 0 0 0,1 1 1 0 0,0 0 58 0 0,18-7-9997 0 0,-12 3-2116 0 0</inkml:trace>
  <inkml:trace contextRef="#ctx0" brushRef="#br0" timeOffset="665.91">1140 188 10450 0 0,'0'0'2151'0'0,"0"0"-389"0"0,0 0-208 0 0,0 0-5 0 0,0 0-55 0 0,0 0-159 0 0,0 0-224 0 0,0 0-255 0 0,0 0-202 0 0,0 0-174 0 0,0 0-80 0 0,0 0-54 0 0,0 0-36 0 0,-14 0-21 0 0,-45 4-39 0 0,54-3-212 0 0,-1 0 1 0 0,1 0 0 0 0,0 0-1 0 0,0 1 1 0 0,0 0-1 0 0,0 0 1 0 0,1 0 0 0 0,-1 0-1 0 0,0 1 1 0 0,1 0 0 0 0,0 0-1 0 0,-1 0 1 0 0,1 0 0 0 0,-2 3-39 0 0,-8 6 71 0 0,4-5-67 0 0,1 1 0 0 0,1 0 0 0 0,-1 0 0 0 0,2 0 0 0 0,-1 1 1 0 0,1 0-1 0 0,0 1 0 0 0,1-1 0 0 0,0 1 0 0 0,0 1 0 0 0,1-1 0 0 0,1 1 0 0 0,0 0 1 0 0,0 0-1 0 0,1 0 0 0 0,1 0 0 0 0,0 1 0 0 0,0-1 0 0 0,1 1 0 0 0,0 0 0 0 0,1-1 1 0 0,1 4-6 0 0,1-13 13 0 0,0 1-1 0 0,0-2 0 0 0,1 1 0 0 0,-1 0 0 0 0,1 0 0 0 0,-1-1 0 0 0,1 1 0 0 0,0-1 0 0 0,-1 0 0 0 0,1 0 0 0 0,0 0 0 0 0,0 0 0 0 0,0-1 0 0 0,0 1 0 0 0,0-1 0 0 0,0 1 0 0 0,0-1 0 0 0,0 0 0 0 0,0 0 0 0 0,0-1 1 0 0,0 1-1 0 0,0 0 0 0 0,0-1 0 0 0,0 0 0 0 0,-1 0 0 0 0,1 0 0 0 0,0 0 0 0 0,1-1-11 0 0,18-9 143 0 0,-1-2 0 0 0,0-1 1 0 0,-1 0-1 0 0,0-2 0 0 0,-1 0 1 0 0,-1-1-1 0 0,0-1 0 0 0,-2 0 0 0 0,13-19-143 0 0,4 0 231 0 0,-29 32-197 0 0,0-1 0 0 0,1 2 0 0 0,0-1 0 0 0,0 1 0 0 0,0-1 0 0 0,1 2 0 0 0,-1-1 0 0 0,1 0 0 0 0,0 1 0 0 0,0 0 0 0 0,0 1 0 0 0,0-1 0 0 0,1 1 0 0 0,-1 0 0 0 0,1 1 0 0 0,-1-1 0 0 0,1 1 0 0 0,5 0-34 0 0,8 53 187 0 0,1 128 41 0 0,-10-110-219 0 0,-3 0-1 0 0,-2 0 0 0 0,-5 60-8 0 0,-3-105 1 0 0,-1 1 0 0 0,-1-1 0 0 0,-1 0 0 0 0,-2 0-1 0 0,0 0 1 0 0,-2-1 0 0 0,-1 0 0 0 0,0 0-1 0 0,-2-1 1 0 0,-1-1 0 0 0,0 0 0 0 0,-7 7-1 0 0,14-22 5 0 0,0 1 0 0 0,-1-1-1 0 0,0 0 1 0 0,0 0 0 0 0,0-1 0 0 0,-1 0 0 0 0,0 0 0 0 0,0-1 0 0 0,0 0-1 0 0,-1 0 1 0 0,0-1 0 0 0,0 0 0 0 0,0-1 0 0 0,0 0 0 0 0,-1 0 0 0 0,1-1 0 0 0,-1 0-1 0 0,1-1 1 0 0,-1 0 0 0 0,0 0 0 0 0,0-1 0 0 0,1 0 0 0 0,-2-1-5 0 0,9-1 1 0 0,0 1 0 0 0,1-1 0 0 0,-1 0 0 0 0,1 0-1 0 0,-1 0 1 0 0,1 0 0 0 0,0 0 0 0 0,0 0 0 0 0,0 0 0 0 0,0 0 0 0 0,0 0 0 0 0,0 0 0 0 0,1 0 0 0 0,-1-1 0 0 0,0 1 0 0 0,1 0 0 0 0,0-1 0 0 0,0 1 0 0 0,0 0-1 0 0,0-1 1 0 0,0 1 0 0 0,0 0 0 0 0,0-1 0 0 0,1 1 0 0 0,-1 0 0 0 0,1-2-1 0 0,0-8-15 0 0,2-8 13 0 0,0 1 0 0 0,2-1 0 0 0,0 1 0 0 0,1 0 0 0 0,1 0 0 0 0,1 1 0 0 0,0 0 0 0 0,2 0 0 0 0,0 1 0 0 0,10-12 2 0 0,3-11-36 0 0,110-166-651 0 0,-100 166-3306 0 0,2 2-3896 0 0,-27 31-4319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10 118 2232 0 0,'0'0'2026'0'0,"0"0"-153"0"0,0 0-14 0 0,0 0 100 0 0,0 0 89 0 0,0 0-46 0 0,0 0-240 0 0,0 0-335 0 0,0 0-332 0 0,0 0-289 0 0,0 0-197 0 0,-1-2-85 0 0,1 3-370 0 0,0-1 1 0 0,0 0-1 0 0,0 1 0 0 0,0-1 1 0 0,0 0-1 0 0,0 0 1 0 0,0 1-1 0 0,0-1 1 0 0,0 0-1 0 0,1 1 0 0 0,-1-1 1 0 0,0 0-1 0 0,0 1 1 0 0,-1-1-1 0 0,1 0 1 0 0,0 1-1 0 0,0-1 0 0 0,0 0 1 0 0,0 1-1 0 0,0-1 1 0 0,0 0-1 0 0,0 0 1 0 0,0 1-1 0 0,-1-1 1 0 0,1 0-1 0 0,0 0 0 0 0,0 1 1 0 0,0-1-1 0 0,0 0 1 0 0,-1 0-1 0 0,1 1 1 0 0,0-1-1 0 0,0 0 0 0 0,-1 0 1 0 0,1 0-1 0 0,0 0 1 0 0,0 1-1 0 0,-1-1 1 0 0,1 0-1 0 0,0 0 0 0 0,-1 0 1 0 0,1 0-1 0 0,0 0 1 0 0,-1 0-1 0 0,1 0 1 0 0,0 0-1 0 0,-1 0 1 0 0,1 0-1 0 0,0 0 0 0 0,0 0 1 0 0,-1 0-1 0 0,1 0 1 0 0,0 0-155 0 0,0 10-1076 0 0,3 31 1242 0 0,3-2 0 0 0,1 1 0 0 0,2 0 0 0 0,1-2 0 0 0,2 1-1 0 0,4 3-165 0 0,-9-19 56 0 0,147 382 321 0 0,-119-310-345 0 0,-34-96-11 0 0,-1 1-1 0 0,0 0 0 0 0,0-1 0 0 0,0 1 0 0 0,0 0 0 0 0,0 0 0 0 0,1-1 0 0 0,-1 1 0 0 0,0 0 0 0 0,0-1 1 0 0,1 1-1 0 0,-1 0 0 0 0,0 0 0 0 0,0 0 0 0 0,1-1 0 0 0,-1 1 0 0 0,0 0 0 0 0,1 0 0 0 0,-1 0 0 0 0,0 0 0 0 0,0-1 1 0 0,1 1-1 0 0,-1 0 0 0 0,0 0 0 0 0,1 0 0 0 0,-1 0 0 0 0,1 0 0 0 0,-1 0 0 0 0,0 0 0 0 0,1 0 0 0 0,-1 0 0 0 0,0 0 1 0 0,1 0-1 0 0,-1 0 0 0 0,0 0 0 0 0,1 0 0 0 0,-1 1 0 0 0,0-1 0 0 0,1 0 0 0 0,-1 0 0 0 0,0 0 0 0 0,0 0 0 0 0,1 1 1 0 0,-1-1-1 0 0,0 0-20 0 0,133-717 238 0 0,-109 537-339 0 0,-17 143-38 0 0,-7 36 59 0 0,0 1-46 0 0,0 0-80 0 0,0 0-87 0 0,0 0-145 0 0,0 0-167 0 0,0 20-1897 0 0,0 2 166 0 0,0-2-4171 0 0,0-8-5213 0 0</inkml:trace>
  <inkml:trace contextRef="#ctx0" brushRef="#br0" timeOffset="364.959">632 685 12259 0 0,'0'0'2355'0'0,"0"0"-539"0"0,0 0-397 0 0,0 0-95 0 0,0 0-70 0 0,0 0-95 0 0,0 0-226 0 0,0 0-234 0 0,0 0-104 0 0,0 0-69 0 0,0 0 8 0 0,0 0 2 0 0,0 0-83 0 0,1 17-64 0 0,2 117 635 0 0,-2-46-609 0 0,-2-84-427 0 0,1-4-16 0 0,0 0-47 0 0,0 0-10 0 0,0 0-24 0 0,0 0-45 0 0,0 0-53 0 0,8-30-9123 0 0,-2 20 999 0 0,-3 2-1028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37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311 358 0 0 0,'0'0'1259'0'0,"0"0"268"0"0,0 0 75 0 0,0 0-5 0 0,0 0-80 0 0,0 0-105 0 0,0 0-65 0 0,0 0-79 0 0,7-2-90 0 0,24-5-45 0 0,-23 5 17 0 0,-8 2 15 0 0,0 0-3 0 0,0 0-44 0 0,0 0-98 0 0,0 0-119 0 0,0 0-102 0 0,0 0-107 0 0,0 0-109 0 0,0 0-61 0 0,0 0-68 0 0,0 0-47 0 0,0 0-46 0 0,0 0-40 0 0,0 0-43 0 0,0 0-34 0 0,0 0 0 0 0,-24 0 461 0 0,6 1-670 0 0,-1 0 1 0 0,1 2 0 0 0,-1 0 0 0 0,1 1 0 0 0,0 1 0 0 0,1 0-1 0 0,-1 2 1 0 0,-9 4-36 0 0,26-9 9 0 0,-1-1-1 0 0,0 0 1 0 0,1 1 0 0 0,0-1-1 0 0,-1 1 1 0 0,1-1-1 0 0,0 1 1 0 0,0 0-1 0 0,0-1 1 0 0,0 1 0 0 0,0 0-1 0 0,0 0 1 0 0,0 0-1 0 0,0 0 1 0 0,1 0 0 0 0,-1 0-1 0 0,1 0 1 0 0,0 0-1 0 0,-1 0 1 0 0,1 0-1 0 0,0 0 1 0 0,0 0 0 0 0,0 0-1 0 0,1 0 1 0 0,-1 0-1 0 0,0 0 1 0 0,1 0-1 0 0,-1 0 1 0 0,1 0 0 0 0,0 0-1 0 0,0 0 1 0 0,-1-1-1 0 0,1 1 1 0 0,1 0 0 0 0,-1 0-1 0 0,0-1 1 0 0,1 2-9 0 0,98 93 270 0 0,-99-94-268 0 0,6 3 19 0 0,-1 1 0 0 0,0 0 0 0 0,-1 0 0 0 0,1 0 0 0 0,-1 1 0 0 0,0 0 0 0 0,-1 0 0 0 0,0 1 0 0 0,0-1 0 0 0,0 1 0 0 0,-1 0 0 0 0,0-1 0 0 0,-1 2 0 0 0,0-1 0 0 0,0 0 0 0 0,-1 0 0 0 0,0 1 0 0 0,0 7-21 0 0,-3-7 53 0 0,-1 1-1 0 0,-1-1 0 0 0,1 0 1 0 0,-2 0-1 0 0,1 0 0 0 0,-1 0 1 0 0,-1-1-1 0 0,1 0 0 0 0,-1 0 0 0 0,-1-1 1 0 0,1 1-1 0 0,-1-1 0 0 0,-1-1 1 0 0,1 1-1 0 0,-1-1 0 0 0,0-1 0 0 0,-1 1 1 0 0,1-1-1 0 0,-1-1 0 0 0,0 0 1 0 0,-1 0-53 0 0,-7 7 43 0 0,12-8-28 0 0,-1 1 0 0 0,0-1 1 0 0,1-1-1 0 0,-1 1 0 0 0,0-1 0 0 0,0 0 0 0 0,-1-1 1 0 0,1 1-1 0 0,0-1 0 0 0,0 0 0 0 0,-1-1 0 0 0,1 0 1 0 0,-1 0-1 0 0,1 0 0 0 0,0 0 0 0 0,-1-1 0 0 0,1 0 0 0 0,-4-2-15 0 0,6 1-22 0 0,0-1 0 0 0,1 1 0 0 0,0-1 0 0 0,-1 0 0 0 0,1 0 0 0 0,0 0 0 0 0,0 0 0 0 0,1-1-1 0 0,-1 1 1 0 0,1-1 0 0 0,0 1 0 0 0,0-1 0 0 0,0 0 0 0 0,0 0 0 0 0,0 0 0 0 0,1 0-1 0 0,0 0 1 0 0,0-1 0 0 0,-1-2 22 0 0,12-51-4183 0 0,5 42-157 0 0,-2 7-3738 0 0,-2 2-3536 0 0</inkml:trace>
  <inkml:trace contextRef="#ctx0" brushRef="#br0" timeOffset="1769.743">1966 1 12803 0 0,'0'0'2042'0'0,"0"0"-319"0"0,0 0-106 0 0,0 0-64 0 0,0 0-122 0 0,0 0-229 0 0,0 0-340 0 0,0 0-258 0 0,0 0-118 0 0,0 0-62 0 0,0 0-19 0 0,0 0-4 0 0,-6 15-46 0 0,-17 49-21 0 0,12 28 883 0 0,12-76-979 0 0,39 253 920 0 0,-61-74-1064 0 0,0-120-196 0 0,17-60-46 0 0,4-16-1713 0 0,-2-10 76 0 0,-5-36-3786 0 0,2 13-3134 0 0,3 23-664 0 0</inkml:trace>
  <inkml:trace contextRef="#ctx0" brushRef="#br0" timeOffset="2017.768">1688 365 2817 0 0,'0'0'4785'0'0,"0"0"-1834"0"0,0 0-932 0 0,0 0-476 0 0,0 0-333 0 0,0 0-206 0 0,0 0-133 0 0,0 0-6 0 0,0 0 34 0 0,0 0 52 0 0,0 0 48 0 0,0 0-88 0 0,0 0-150 0 0,21 1-117 0 0,144 9 759 0 0,79-8 313 0 0,-186-3-6073 0 0,0 0-5479 0 0,-58 1-1960 0 0</inkml:trace>
  <inkml:trace contextRef="#ctx0" brushRef="#br0" timeOffset="2305.221">2249 535 568 0 0,'0'0'2725'0'0,"0"0"129"0"0,0 0 64 0 0,0 0-182 0 0,0 0-362 0 0,0 0-395 0 0,0 0-351 0 0,33-1-306 0 0,101-3-223 0 0,-57-12 949 0 0,-67 10-1637 0 0,-5 3-274 0 0,0 1-1 0 0,0-2 0 0 0,0 1 1 0 0,-1-1-1 0 0,1 1 0 0 0,-1-1 1 0 0,0 0-1 0 0,0-1 0 0 0,0 1 1 0 0,-1-1-1 0 0,1 0 0 0 0,-1 0 1 0 0,0 0-1 0 0,-1 0 0 0 0,1 0 1 0 0,-1-1-1 0 0,0 1 1 0 0,0-1-1 0 0,-1 1 0 0 0,1-1 1 0 0,-1 0-1 0 0,-1 0 0 0 0,1 1 1 0 0,-1-1-1 0 0,0 0 0 0 0,0 0 1 0 0,-1 0-1 0 0,0 1 0 0 0,0-1-136 0 0,-3 1 0 0 0,0 2-1 0 0,-1-1 0 0 0,1 1 0 0 0,-1-1 1 0 0,0 1-1 0 0,0 0 0 0 0,-1 1 1 0 0,1-1-1 0 0,0 1 0 0 0,-1 0 0 0 0,1 1 1 0 0,-1-1-1 0 0,0 1 0 0 0,0 0 0 0 0,1 1 1 0 0,-1-1-1 0 0,0 1 0 0 0,0 0 0 0 0,0 1 1 0 0,1-1-1 0 0,-1 1 0 0 0,0 0 1 0 0,0 0-1 0 0,1 1 0 0 0,-1 0 0 0 0,1 0 1 0 0,0 0-1 0 0,-1 1 0 0 0,1 0 0 0 0,0 0 1 0 0,-3 2 0 0 0,-2 0-34 0 0,0 0 0 0 0,1 0 0 0 0,-1 1 1 0 0,1 0-1 0 0,0 1 0 0 0,1 0 0 0 0,-1 0 1 0 0,1 1-1 0 0,1 0 0 0 0,0 1 0 0 0,0-1 1 0 0,0 1-1 0 0,1 1 0 0 0,1-1 0 0 0,-1 1 1 0 0,2 0-1 0 0,-1 0 0 0 0,1 1 0 0 0,1-1 1 0 0,0 1-1 0 0,0 0 0 0 0,1 0 0 0 0,1 0 1 0 0,0 0-1 0 0,0 0 0 0 0,1 1 34 0 0,2-8-105 0 0,0 1 0 0 0,0-1 1 0 0,1 0-1 0 0,0 1 0 0 0,-1-1 0 0 0,1 0 0 0 0,1-1 0 0 0,-1 1 1 0 0,1-1-1 0 0,-1 1 0 0 0,1-1 0 0 0,0 0 0 0 0,0 0 0 0 0,0 0 0 0 0,1-1 1 0 0,-1 0-1 0 0,1 0 0 0 0,-1 0 0 0 0,1 0 0 0 0,0-1 0 0 0,3 1 105 0 0,46 6-2777 0 0,-18-8-3408 0 0,-25 0 2559 0 0,7 0-7300 0 0</inkml:trace>
  <inkml:trace contextRef="#ctx0" brushRef="#br0" timeOffset="2890.159">2708 678 3417 0 0,'0'0'2001'0'0,"0"0"-181"0"0,0 0 121 0 0,0 0 134 0 0,0 0-165 0 0,0 0-295 0 0,0 0-239 0 0,0 0-133 0 0,0 0-6 0 0,0 0 43 0 0,0 0 54 0 0,0 0-72 0 0,0 0-203 0 0,6-3-241 0 0,51-45 637 0 0,95-213 704 0 0,-114 217-2099 0 0,-34 73-343 0 0,-7 124 311 0 0,5-151-24 0 0,0 0-1 0 0,0 0 0 0 0,0 0 1 0 0,0 0-1 0 0,0 0 1 0 0,1 0-1 0 0,-1-1 0 0 0,1 1 1 0 0,-1-1-1 0 0,1 0 0 0 0,-1 0 1 0 0,1 1-1 0 0,0-2 0 0 0,0 1 1 0 0,-1 0-1 0 0,1-1 1 0 0,0 1-1 0 0,0-1 0 0 0,0 0 1 0 0,0 0-1 0 0,0 0 0 0 0,0 0 1 0 0,-1 0-1 0 0,1-1 1 0 0,0 1-1 0 0,0-1 0 0 0,0 0 1 0 0,-1 0-1 0 0,1 0 0 0 0,0 0 1 0 0,-1-1-1 0 0,1 1 1 0 0,-1-1-1 0 0,2 0-3 0 0,181-122 176 0 0,-177 118-175 0 0,0 1 0 0 0,1 0 0 0 0,-1 1 0 0 0,1 0 0 0 0,0 0 1 0 0,0 1-1 0 0,0 0 0 0 0,1 1 0 0 0,-1 0 0 0 0,1 0 0 0 0,8 0-1 0 0,-8 42 136 0 0,10 109 49 0 0,-19-144-278 0 0,0 0 0 0 0,1 1 0 0 0,-1-1 0 0 0,1 0 0 0 0,0 0 0 0 0,1-1 0 0 0,-1 1 0 0 0,1 0 0 0 0,0-1 0 0 0,0 0-1 0 0,0 1 1 0 0,1-1 0 0 0,-1 0 0 0 0,1-1 0 0 0,1 2 93 0 0,-1-2-659 0 0,-1 0-2549 0 0,0-3-6502 0 0,-2 0-2612 0 0</inkml:trace>
  <inkml:trace contextRef="#ctx0" brushRef="#br0" timeOffset="779.268">664 428 6177 0 0,'0'0'2185'0'0,"0"0"-221"0"0,0 0-39 0 0,0 0-2 0 0,0 0-71 0 0,0 0-269 0 0,0 0-371 0 0,0 0-338 0 0,0 0-299 0 0,0 0-190 0 0,0 0-86 0 0,0 0-20 0 0,0 0 15 0 0,-4 2 10 0 0,-2 5-229 0 0,1-1 0 0 0,-1 1 0 0 0,1 1 0 0 0,0-1 0 0 0,0 1 0 0 0,1-1 0 0 0,0 1 0 0 0,1 0 0 0 0,0 1 0 0 0,0-1 0 0 0,1 1-1 0 0,-1-1 1 0 0,2 1 0 0 0,0 0 0 0 0,0 0 0 0 0,0-1 0 0 0,1 1 0 0 0,0 0 0 0 0,1 0 0 0 0,0 0 0 0 0,0 0 0 0 0,1 0-75 0 0,-2-4 19 0 0,0-1 1 0 0,1 1 0 0 0,-1-1-1 0 0,1 1 1 0 0,0-1-1 0 0,0 0 1 0 0,0 1 0 0 0,1-1-1 0 0,-1 0 1 0 0,1 0-1 0 0,0 0 1 0 0,0 0 0 0 0,1 0-1 0 0,-1 0 1 0 0,1-1-1 0 0,0 1 1 0 0,0-1 0 0 0,0 0-1 0 0,0 1 1 0 0,0-2 0 0 0,1 1-1 0 0,-1 0 1 0 0,1-1-1 0 0,0 1 1 0 0,0-1 0 0 0,0 0-1 0 0,0 0 1 0 0,0-1-1 0 0,1 1 1 0 0,-1-1 0 0 0,0 0-1 0 0,1 0 1 0 0,-1-1 0 0 0,2 1-21 0 0,2-1 75 0 0,0-1-1 0 0,-1 0 0 0 0,1 0 1 0 0,0-1-1 0 0,-1 0 0 0 0,1 0 1 0 0,-1-1-1 0 0,0 0 0 0 0,0 0 1 0 0,0 0-1 0 0,0-1 0 0 0,0-1 1 0 0,-1 1-1 0 0,0-1 0 0 0,0 0 1 0 0,0 0-1 0 0,0 0 0 0 0,-1-1 1 0 0,4-5-74 0 0,76-133 732 0 0,-70 113-585 0 0,1-6 384 0 0,-16 70-639 0 0,38 272 206 0 0,-12 162-64 0 0,-25-458-23 0 0,0 0 1 0 0,-1 0 0 0 0,0 0 0 0 0,-1 0-1 0 0,0 0 1 0 0,0 0 0 0 0,-1 0-1 0 0,0-1 1 0 0,-1 1 0 0 0,0-1-1 0 0,0 1 1 0 0,-1-1 0 0 0,1 0-1 0 0,-2 0 1 0 0,1-1 0 0 0,-1 1-1 0 0,-1-1 1 0 0,1 0 0 0 0,-1 0 0 0 0,-1-1-1 0 0,1 0 1 0 0,-1 0 0 0 0,0 0-1 0 0,0-1 1 0 0,0 0 0 0 0,-1 0-1 0 0,0-1 1 0 0,0 0 0 0 0,0 0-1 0 0,-1-1 1 0 0,1 0 0 0 0,-1-1-1 0 0,1 0 1 0 0,-1 0 0 0 0,0-1-1 0 0,0 0 1 0 0,0 0 0 0 0,-2-1-12 0 0,7-2 17 0 0,0-1 0 0 0,0 0 1 0 0,0-1-1 0 0,0 1 0 0 0,0-1 1 0 0,1 1-1 0 0,-1-1 0 0 0,1 0 0 0 0,0 0 1 0 0,1-1-1 0 0,-1 1 0 0 0,1-1 1 0 0,-1 1-1 0 0,1-1 0 0 0,1 0 0 0 0,-1 1 1 0 0,1-1-1 0 0,-1 0 0 0 0,2 0 1 0 0,-1 0-1 0 0,0 0 0 0 0,1-1 0 0 0,0 1 1 0 0,0 0-1 0 0,1 0 0 0 0,-1 0 1 0 0,1 0-18 0 0,-1-22-5 0 0,1 0 1 0 0,1 0 0 0 0,1 0-1 0 0,2 1 1 0 0,0-1 0 0 0,2 1 0 0 0,1 0-1 0 0,1 1 1 0 0,1 0 0 0 0,2 0-1 0 0,0 1 1 0 0,1 1 0 0 0,1 0 0 0 0,2 0 4 0 0,-2 3-671 0 0,46-61 637 0 0,-37 56-3305 0 0,2 3-3933 0 0,-16 15-4732 0 0</inkml:trace>
  <inkml:trace contextRef="#ctx0" brushRef="#br0" timeOffset="1323.305">1447 413 2553 0 0,'0'0'2549'0'0,"0"0"-736"0"0,0 0-94 0 0,0 0 257 0 0,0 0 149 0 0,0 0-60 0 0,0 0-343 0 0,0 0-422 0 0,0 0-345 0 0,0 0-180 0 0,0 0-79 0 0,0 0-26 0 0,0 0-5 0 0,3-3-21 0 0,9-9-18 0 0,-51 26 1869 0 0,-35 27-2099 0 0,32-12-221 0 0,42-28-178 0 0,1 28-23 0 0,89 16 356 0 0,-86-43-301 0 0,0 0 0 0 0,0 0-1 0 0,0 0 1 0 0,0 0 0 0 0,-1 1-1 0 0,1-1 1 0 0,-1 1 0 0 0,0 0-1 0 0,0 0 1 0 0,0 0 0 0 0,0 1-1 0 0,0-1 1 0 0,-1 0 0 0 0,1 1-1 0 0,-1 0 1 0 0,0 0 0 0 0,0 0-1 0 0,-1 0 1 0 0,1 0 0 0 0,-1 0-1 0 0,0 0 1 0 0,0 0 0 0 0,0 1-1 0 0,0-1 1 0 0,-1 0 0 0 0,0 0-1 0 0,0 1 1 0 0,0-1 0 0 0,0 0-1 0 0,-1 1 1 0 0,0-1 0 0 0,0 0-1 0 0,0 1 1 0 0,0-1 0 0 0,0 0-1 0 0,-1 0 1 0 0,0 0 0 0 0,0 0 0 0 0,0-1-1 0 0,0 1 1 0 0,-1 0 0 0 0,1-1-1 0 0,-1 0 1 0 0,0 1-29 0 0,-4 3 41 0 0,0-1 1 0 0,0 1-1 0 0,-1-1 1 0 0,0-1-1 0 0,0 1 1 0 0,0-1-1 0 0,-1-1 0 0 0,0 1 1 0 0,0-2-1 0 0,0 1 1 0 0,0-1-1 0 0,0 0 1 0 0,-2-1-42 0 0,-78 9-171 0 0,70-31-3759 0 0,20-1-7434 0 0,2 14 104 0 0</inkml:trace>
  <inkml:trace contextRef="#ctx0" brushRef="#br0" timeOffset="5373.295">4696 645 12107 0 0,'0'0'1884'0'0,"0"0"-637"0"0,0 0-324 0 0,0 0-12 0 0,0 0 45 0 0,0 0-63 0 0,0 0-228 0 0,0 0-283 0 0,0 0-211 0 0,0 0-116 0 0,0 0-62 0 0,0 0-22 0 0,0 0-42 0 0,-10 27-81 0 0,-30 83-133 0 0,29-80-271 0 0,7-17 218 0 0,4-9-2878 0 0,0 3-3900 0 0,0-7-1308 0 0</inkml:trace>
  <inkml:trace contextRef="#ctx0" brushRef="#br0" timeOffset="6060.248">5010 339 5105 0 0,'0'0'2591'0'0,"0"0"-721"0"0,0 0-332 0 0,0 0 2 0 0,0 0-17 0 0,0 0-64 0 0,0 0-211 0 0,0 0-249 0 0,0 0-239 0 0,0 0-161 0 0,0 0-85 0 0,0 0-66 0 0,-5 25-59 0 0,-15 76-42 0 0,25-43 197 0 0,2-43-368 0 0,-5-7-123 0 0,0 1 0 0 0,0-1 0 0 0,0-1 0 0 0,1 1-1 0 0,0 0 1 0 0,1-1 0 0 0,0 1 0 0 0,0-1 0 0 0,0 0 0 0 0,1 0 0 0 0,0-1 0 0 0,3 4-53 0 0,-5-9 76 0 0,0 0 1 0 0,0 0 0 0 0,0-1-1 0 0,0 1 1 0 0,0-1 0 0 0,0 1 0 0 0,0-1-1 0 0,0 0 1 0 0,0 0 0 0 0,0 0-1 0 0,0-1 1 0 0,0 1 0 0 0,0-1-1 0 0,0 1 1 0 0,0-1 0 0 0,0 0-1 0 0,-1 0 1 0 0,1 0 0 0 0,0-1-1 0 0,0 1 1 0 0,-1-1 0 0 0,1 0-77 0 0,20-20 374 0 0,-2 0 1 0 0,0-2-1 0 0,-1-1 0 0 0,-2 0 1 0 0,0-1-1 0 0,-2-1 1 0 0,-1-1-1 0 0,5-15-374 0 0,-19 42 93 0 0,-1 1-42 0 0,0 0-15 0 0,0 0-40 0 0,0 0-17 0 0,0 0-54 0 0,18 30-169 0 0,-8-4 252 0 0,-1 1 1 0 0,-1-1-1 0 0,-1 2 0 0 0,-2-1 1 0 0,0 1-1 0 0,-2 0 0 0 0,-1 0 1 0 0,-2 1-9 0 0,-10 224-38 0 0,0-105 52 0 0,9-108-12 0 0,-1-1 0 0 0,-2 1 0 0 0,-2 0 0 0 0,-1-1 0 0 0,-4 5-2 0 0,11-40 10 0 0,-1 0 0 0 0,1 0 0 0 0,-1 0 0 0 0,0-1 0 0 0,0 1 0 0 0,-1 0 0 0 0,1-1 0 0 0,-1 1 0 0 0,0-1 0 0 0,0 1-1 0 0,0-1 1 0 0,0 0 0 0 0,0 0 0 0 0,-1 0 0 0 0,1 0 0 0 0,-1 0 0 0 0,0 0 0 0 0,0-1 0 0 0,0 1 0 0 0,0-1 0 0 0,0 0 0 0 0,-1 0-1 0 0,1 0 1 0 0,-1 0 0 0 0,1-1 0 0 0,-1 0 0 0 0,0 1 0 0 0,0-1 0 0 0,1-1 0 0 0,-1 1 0 0 0,0 0 0 0 0,0-1 0 0 0,0 0 0 0 0,0 0-1 0 0,0 0 1 0 0,0 0 0 0 0,1-1 0 0 0,-1 1 0 0 0,0-1-10 0 0,-2-5 8 0 0,1 0 0 0 0,1 0 0 0 0,-1 0 0 0 0,1-1 0 0 0,0 1 0 0 0,1-1 1 0 0,-1 0-1 0 0,1 0 0 0 0,1-1 0 0 0,-1 1 0 0 0,1-1 0 0 0,1 1 0 0 0,-1-1 0 0 0,1 1 0 0 0,1-1 0 0 0,-1 0 0 0 0,1 1 0 0 0,1-5-8 0 0,-2-2 13 0 0,-3-14-218 0 0,2-1 0 0 0,1 0 1 0 0,2 0-1 0 0,0 0 1 0 0,2 1-1 0 0,1-1 0 0 0,2 1 1 0 0,0 0-1 0 0,2 0 1 0 0,3-6 204 0 0,13-19-3208 0 0,-6 18-6316 0 0,-10 19-2715 0 0</inkml:trace>
  <inkml:trace contextRef="#ctx0" brushRef="#br0" timeOffset="4771.304">4390 336 0 0 0,'0'0'1212'0'0,"0"0"330"0"0,0 0 217 0 0,0 0 216 0 0,0 0 174 0 0,0 0 51 0 0,0 0-112 0 0,0 0-213 0 0,0 0-247 0 0,0 0-240 0 0,0 0-213 0 0,2-6 530 0 0,-2 5 2270 0 0,-21 34-2735 0 0,-129 194 36 0 0,33-75-1074 0 0,98-123-421 0 0,19-29 148 0 0,0 0-18 0 0,0 0-19 0 0,0 0-14 0 0,0 0-40 0 0,-2-30-5860 0 0,1 17 4267 0 0,1-4-2103 0 0,1 1-3525 0 0,1 8-217 0 0</inkml:trace>
  <inkml:trace contextRef="#ctx0" brushRef="#br0" timeOffset="5062.416">4116 288 1496 0 0,'0'0'2545'0'0,"0"0"-370"0"0,0 0-9 0 0,0 0 124 0 0,0 0-33 0 0,0 0-267 0 0,0 0-396 0 0,0 0-427 0 0,0 0-342 0 0,0 0-186 0 0,0 0-112 0 0,0 0-42 0 0,-4 26 2407 0 0,6-15-2656 0 0,1-1 0 0 0,0 0 0 0 0,0 0 0 0 0,1 0 0 0 0,0 0 0 0 0,1 0 0 0 0,0-1 0 0 0,1 0 1 0 0,0 0-1 0 0,0-1 0 0 0,1 1 0 0 0,0-1 0 0 0,0-1 0 0 0,1 1 0 0 0,0-1 0 0 0,0-1 0 0 0,7 5-236 0 0,13 14 337 0 0,104 94 363 0 0,-102-65-875 0 0,-27-28-7794 0 0,-3-25 371 0 0,2 2-4558 0 0</inkml:trace>
  <inkml:trace contextRef="#ctx0" brushRef="#br0" timeOffset="27443.416">473 1845 0 0 0,'0'0'288'0'0,"0"0"768"0"0,0 0 317 0 0,0 0 32 0 0,0 0-85 0 0,0 0-153 0 0,0 0-108 0 0,0 0-68 0 0,6-1-9 0 0,18-4-19 0 0,-18 2 6317 0 0,-7 2-3660 0 0,-29 4-3358 0 0,-148 59 601 0 0,246-42 269 0 0,-49-18-1048 0 0,-13-3-70 0 0,-1 2 1 0 0,1-1 0 0 0,-1 0-1 0 0,1 1 1 0 0,-1 0 0 0 0,0 0-1 0 0,1 1 1 0 0,-1 0 0 0 0,0 0 0 0 0,0 0-1 0 0,0 0 1 0 0,0 1 0 0 0,0 0-1 0 0,-1 0 1 0 0,1 0 0 0 0,1 2-15 0 0,-5-2 21 0 0,0 0 1 0 0,-1 0 0 0 0,1-1-1 0 0,-1 1 1 0 0,0 0-1 0 0,0 0 1 0 0,0 0-1 0 0,0 0 1 0 0,-1 0-1 0 0,1 0 1 0 0,-1 0 0 0 0,1-1-1 0 0,-1 1 1 0 0,0 0-1 0 0,0 0 1 0 0,0-1-1 0 0,-1 1 1 0 0,1-1 0 0 0,0 1-1 0 0,-1-1 1 0 0,0 1-1 0 0,0-1 1 0 0,0 1-22 0 0,-142 117 381 0 0,24-25-278 0 0,119-95-101 0 0,-1 1 1 0 0,0 0-1 0 0,1 1 1 0 0,0-1-1 0 0,-1 0 0 0 0,1 0 1 0 0,0 1-1 0 0,-1-1 0 0 0,1 0 1 0 0,0 1-1 0 0,0-1 0 0 0,0 1 1 0 0,0 0-1 0 0,0-1 1 0 0,1 1-1 0 0,-1 0 0 0 0,0 0 1 0 0,1-1-1 0 0,-1 1 0 0 0,1 0 1 0 0,0 0-1 0 0,0 0 1 0 0,0-1-1 0 0,0 1 0 0 0,0 0 1 0 0,0 0-1 0 0,0 0 0 0 0,0 0 1 0 0,1 0-1 0 0,-1-1 1 0 0,1 1-1 0 0,-1 0 0 0 0,1 0 1 0 0,0-1-1 0 0,-1 1 0 0 0,1 0 1 0 0,0-1-1 0 0,0 1 1 0 0,0-1-1 0 0,1 1 0 0 0,-1-1 1 0 0,0 0-1 0 0,1 1 0 0 0,-1-1 1 0 0,0 0-1 0 0,1 0 1 0 0,-1 0-1 0 0,1 0 0 0 0,0 0 1 0 0,1 0-3 0 0,14 6 132 0 0,1-2 0 0 0,0 0 0 0 0,0 0 0 0 0,0-2 0 0 0,1 0 0 0 0,0-2 0 0 0,-1 0 0 0 0,1-1 0 0 0,0 0 0 0 0,8-3-132 0 0,25 2 237 0 0,48-3 142 0 0,-100 4-352 0 0,0 0 1 0 0,0 0-19 0 0,-21-22-1192 0 0,-26-48-6210 0 0,29 17-4438 0 0,14 41 8278 0 0,0 0 334 0 0</inkml:trace>
  <inkml:trace contextRef="#ctx0" brushRef="#br0" timeOffset="27792.121">384 1547 80 0 0,'0'0'1879'0'0,"0"0"-443"0"0,0 0 10 0 0,0 0 377 0 0,0 0 275 0 0,0 0 52 0 0,0 0-173 0 0,0 0-363 0 0,0 0-290 0 0,0 0-231 0 0,0 0-179 0 0,0 0-133 0 0,-8-2-52 0 0,-27-3-23 0 0,11 42 1209 0 0,20-13-1409 0 0,0 0 1 0 0,2 0 0 0 0,1 1 0 0 0,1-1 0 0 0,0 0-1 0 0,2 0 1 0 0,4 18-507 0 0,61 324 1508 0 0,-60-298-1467 0 0,-2-1-1 0 0,-3 1 1 0 0,-4 27-41 0 0,-10 6-2593 0 0,23-98-2887 0 0,-8-3 749 0 0,1 0-6542 0 0</inkml:trace>
  <inkml:trace contextRef="#ctx0" brushRef="#br0" timeOffset="28383.037">986 1702 2040 0 0,'0'0'2617'0'0,"0"0"-863"0"0,0 0-302 0 0,0 0 126 0 0,0 0 202 0 0,0 0 84 0 0,0 0-159 0 0,0 0-345 0 0,0 0-385 0 0,0 0-288 0 0,0 0-195 0 0,0 0-92 0 0,0 0 79 0 0,4 2 112 0 0,-2-1-484 0 0,0 1 1 0 0,-1 0-1 0 0,1 0 1 0 0,0 0 0 0 0,-1 0-1 0 0,1 1 1 0 0,-1-1-1 0 0,1 0 1 0 0,-1 1 0 0 0,0-1-1 0 0,0 1 1 0 0,0-1-1 0 0,-1 1 1 0 0,1-1 0 0 0,0 1-1 0 0,-1 0 1 0 0,0-1 0 0 0,0 1-1 0 0,0 0 1 0 0,0 0-1 0 0,0-1 1 0 0,0 1 0 0 0,-1 0-108 0 0,2-1 21 0 0,35 392 2378 0 0,-18-265-2365 0 0,-18-128-27 0 0,0-1 1 0 0,0 1-1 0 0,0-1 0 0 0,0 0 1 0 0,0 1-1 0 0,0-1 1 0 0,0 1-1 0 0,0-1 1 0 0,0 1-1 0 0,0-1 1 0 0,0 1-1 0 0,0-1 1 0 0,0 1-1 0 0,0-1 0 0 0,0 1 1 0 0,0-1-1 0 0,0 1 1 0 0,1-1-1 0 0,-1 1 1 0 0,0-1-1 0 0,0 0 1 0 0,1 1-1 0 0,-1-1 1 0 0,0 1-1 0 0,0-1 0 0 0,1 0 1 0 0,-1 1-1 0 0,0-1 1 0 0,1 0-1 0 0,-1 1 1 0 0,1-1-1 0 0,-1 0 1 0 0,0 0-1 0 0,1 1 1 0 0,-1-1-1 0 0,1 0 1 0 0,-1 0-1 0 0,1 0 0 0 0,-1 0 1 0 0,1 0-1 0 0,-1 1 1 0 0,1-1-1 0 0,-1 0 1 0 0,1 0-1 0 0,-1 0 1 0 0,1 0-1 0 0,-1 0 1 0 0,1-1-1 0 0,-1 1 0 0 0,0 0 1 0 0,1 0-1 0 0,-1 0 1 0 0,1 0-1 0 0,-1 0 1 0 0,1-1-1 0 0,-1 1 1 0 0,1 0-1 0 0,-1 0 1 0 0,0-1-1 0 0,1 1 0 0 0,-1 0 1 0 0,0-1-1 0 0,1 1-7 0 0,20-32 815 0 0,-15 19-858 0 0,75-164 817 0 0,-52 107-760 0 0,-3-2-1 0 0,-4-1 1 0 0,-2-1 0 0 0,-4-1 0 0 0,4-54-14 0 0,-11 82-2438 0 0,-7 46-1262 0 0,-2 1 761 0 0,0 0-3298 0 0,0 0-5236 0 0</inkml:trace>
  <inkml:trace contextRef="#ctx0" brushRef="#br0" timeOffset="28867.01">1421 2136 13243 0 0,'0'0'1939'0'0,"0"0"-671"0"0,0 0-325 0 0,0 0-59 0 0,0 0-34 0 0,0 0-49 0 0,0 0-117 0 0,0 0-166 0 0,0 0-117 0 0,0 0-66 0 0,0 0-56 0 0,0 0-39 0 0,0 0-59 0 0,16-3-41 0 0,78-15 108 0 0,-38 17 583 0 0,-55 3-787 0 0,0-1 1 0 0,0 1-1 0 0,-1-1 0 0 0,1 1 1 0 0,0-1-1 0 0,-1 1 0 0 0,1 0 1 0 0,-1-1-1 0 0,1 1 1 0 0,-1 0-1 0 0,0 0 0 0 0,0-1 1 0 0,0 1-1 0 0,0 0 0 0 0,0 0 1 0 0,0-1-1 0 0,0 1 0 0 0,0 0 1 0 0,-1 0-1 0 0,1-1 0 0 0,-1 1 1 0 0,1 0-1 0 0,-1-1 0 0 0,0 1 1 0 0,0-1-1 0 0,1 1 0 0 0,-1-1 1 0 0,-1 1-45 0 0,-64 83 907 0 0,64-84-886 0 0,0 1 0 0 0,0 0 1 0 0,1 0-1 0 0,-1 0 1 0 0,1 1-1 0 0,-1-1 1 0 0,1 0-1 0 0,0 0 1 0 0,0 1-1 0 0,0-1 0 0 0,0 1 1 0 0,1-1-1 0 0,-1 1 1 0 0,1-1-1 0 0,-1 1 1 0 0,1-1-1 0 0,0 1 0 0 0,0 0 1 0 0,0-1-1 0 0,0 1 1 0 0,0-1-1 0 0,1 1 1 0 0,-1-1-1 0 0,1 1 1 0 0,0-1-1 0 0,0 1 0 0 0,0-1 1 0 0,0 1-1 0 0,0-1 1 0 0,0 0-1 0 0,0 0 1 0 0,1 1-1 0 0,-1-1 1 0 0,1 0-1 0 0,0-1 0 0 0,0 1 1 0 0,0 0-1 0 0,0 0 1 0 0,0-1-1 0 0,0 1 1 0 0,0-1-1 0 0,0 1 0 0 0,0-1 1 0 0,1 0-1 0 0,-1 0 1 0 0,0 0-1 0 0,1 0 1 0 0,-1-1-1 0 0,1 1 1 0 0,0-1-1 0 0,-1 1 0 0 0,1-1-21 0 0,14 2 74 0 0,-1-1-1 0 0,1 0 0 0 0,-1-2 1 0 0,1 0-1 0 0,-1 0 1 0 0,1-2-1 0 0,-1 0 0 0 0,0-1 1 0 0,2-1-74 0 0,-8 1-391 0 0,26-10-510 0 0,-14-1-8298 0 0,-18 11-2586 0 0</inkml:trace>
  <inkml:trace contextRef="#ctx0" brushRef="#br0" timeOffset="29157.888">1993 1860 10026 0 0,'0'0'2527'0'0,"0"0"-885"0"0,0 0-532 0 0,0 0-110 0 0,0 0 55 0 0,0 0 41 0 0,0 0-108 0 0,0 0-185 0 0,0 0-60 0 0,0 0 10 0 0,0 0 55 0 0,0 0 30 0 0,0 0-110 0 0,11 4-133 0 0,33 14-91 0 0,70-11 1042 0 0,23-18-1245 0 0,-134 10-1492 0 0,16-3 2532 0 0,-16 2-6165 0 0,-5 2-6751 0 0,-3 0 761 0 0</inkml:trace>
  <inkml:trace contextRef="#ctx0" brushRef="#br0" timeOffset="29404.991">2071 2081 3337 0 0,'0'0'1904'0'0,"0"0"-98"0"0,0 0-30 0 0,0 0 10 0 0,0 0-60 0 0,0 0-163 0 0,0 0-235 0 0,0 0-243 0 0,0 0-219 0 0,0 0-206 0 0,0 0-185 0 0,0 0-164 0 0,0 0-131 0 0,32 2-107 0 0,102 8-108 0 0,-69-18-755 0 0,-52 2-295 0 0,3-2-4660 0 0,-6 7-4884 0 0</inkml:trace>
  <inkml:trace contextRef="#ctx0" brushRef="#br0" timeOffset="31809.963">4521 1716 7066 0 0,'0'0'3403'0'0,"0"0"-1171"0"0,0 0-519 0 0,0 0-90 0 0,0 0-192 0 0,0 0-251 0 0,0 0-304 0 0,0 0-310 0 0,0 0-188 0 0,0 0 17 0 0,0 0 96 0 0,0 0 84 0 0,0 0 35 0 0,-2 10-104 0 0,-1 13-260 0 0,1 0 1 0 0,1 0-1 0 0,1 0 1 0 0,1 0-1 0 0,1-1 1 0 0,3 16-247 0 0,-4-31 17 0 0,1 1 0 0 0,0 0 0 0 0,0-1 0 0 0,0 1 0 0 0,1-1 1 0 0,0 0-1 0 0,0 0 0 0 0,1 0 0 0 0,0 0 0 0 0,0-1 0 0 0,1 1 0 0 0,0-1 0 0 0,0 0 0 0 0,0-1 0 0 0,1 1 1 0 0,0-1-1 0 0,2 1-17 0 0,-4-5 48 0 0,0-1 1 0 0,-1 1 0 0 0,1-1-1 0 0,0 0 1 0 0,0-1 0 0 0,0 1 0 0 0,0-1-1 0 0,0 1 1 0 0,0-1 0 0 0,0-1-1 0 0,-1 1 1 0 0,1 0 0 0 0,-1-1 0 0 0,1 0-1 0 0,-1 0 1 0 0,1 0 0 0 0,-1 0-1 0 0,0 0 1 0 0,0-1 0 0 0,0 1-1 0 0,0-1 1 0 0,0 0 0 0 0,-1 0 0 0 0,1 0-1 0 0,-1 0 1 0 0,0 0 0 0 0,0-1-1 0 0,0 1 1 0 0,0-1 0 0 0,0 1 0 0 0,-1-1-1 0 0,0 0 1 0 0,1-1-49 0 0,5-7 102 0 0,75-140 932 0 0,-81 152-1033 0 0,-1-1 1 0 0,0 1-1 0 0,0-1 1 0 0,0 1-1 0 0,0-1 1 0 0,0 1 0 0 0,1-1-1 0 0,-1 1 1 0 0,0-1-1 0 0,0 1 1 0 0,1-1-1 0 0,-1 1 1 0 0,0 0-1 0 0,1-1 1 0 0,-1 1-1 0 0,0 0 1 0 0,1-1-1 0 0,-1 1 1 0 0,1 0-1 0 0,-1-1 1 0 0,0 1-1 0 0,1 0 1 0 0,-1 0-1 0 0,1 0 1 0 0,-1-1-1 0 0,1 1 1 0 0,-1 0-1 0 0,1 0 1 0 0,-1 0 0 0 0,1 0-1 0 0,-1 0 1 0 0,1 0-1 0 0,-1 0 1 0 0,1 0-1 0 0,-1 0 1 0 0,1 0-1 0 0,-1 0 1 0 0,1 0-1 0 0,-1 0 1 0 0,1 0-1 0 0,-1 1 1 0 0,1-1-1 0 0,-1 0 1 0 0,1 0-1 0 0,-1 0 1 0 0,0 1-1 0 0,1-1 1 0 0,-1 0-1 0 0,1 1 1 0 0,-1-1-1 0 0,0 0 1 0 0,1 1 0 0 0,-1-1-1 0 0,0 0 1 0 0,1 1-1 0 0,-1-1 1 0 0,0 1-2 0 0,8 9 0 0 0,-1 0 1 0 0,0 0 0 0 0,0 1 0 0 0,-1 0 0 0 0,-1 0 0 0 0,0 1 0 0 0,0-1 0 0 0,-1 1 0 0 0,0 0-1 0 0,-2 1 1 0 0,1-1 0 0 0,-1 0 0 0 0,-1 1 0 0 0,0-1 0 0 0,-1 1 0 0 0,0 0 0 0 0,-1-1 0 0 0,-1 7-1 0 0,2-16 0 0 0,-18 284-30 0 0,10-206 41 0 0,4-32-10 0 0,-2-1-1 0 0,-2 0 0 0 0,-3 0 0 0 0,-8 24 0 0 0,15-61 1 0 0,-1-1 0 0 0,0 1 0 0 0,-1-1-1 0 0,0 0 1 0 0,0-1 0 0 0,-1 0 0 0 0,-1 0 0 0 0,1 0-1 0 0,-1-1 1 0 0,-2 2-1 0 0,7-7 6 0 0,0-1 0 0 0,0 1-1 0 0,0-1 1 0 0,0 1-1 0 0,0-1 1 0 0,-1 0 0 0 0,1 0-1 0 0,-1 0 1 0 0,1-1 0 0 0,-1 1-1 0 0,0-1 1 0 0,0 0 0 0 0,0 0-1 0 0,1 0 1 0 0,-1 0 0 0 0,0-1-1 0 0,0 0 1 0 0,0 1 0 0 0,0-2-1 0 0,0 1 1 0 0,0 0-1 0 0,0-1 1 0 0,0 0 0 0 0,0 1-1 0 0,1-2 1 0 0,-1 1 0 0 0,0 0-1 0 0,0-1 1 0 0,1 0 0 0 0,-3-1-6 0 0,0-2 2 0 0,1-1 0 0 0,0 0 0 0 0,1-1 1 0 0,-1 1-1 0 0,1-1 0 0 0,0 0 0 0 0,1 0 1 0 0,-1 0-1 0 0,2 0 0 0 0,-1 0 1 0 0,1-1-1 0 0,0 0 0 0 0,0 1 0 0 0,1-1 1 0 0,0 0-1 0 0,0 0 0 0 0,1 1 0 0 0,0-1 1 0 0,1 0-1 0 0,-1 0 0 0 0,2-5-2 0 0,-1-6-15 0 0,1 4 6 0 0,2-1 1 0 0,0 0-1 0 0,0 1 1 0 0,1-1-1 0 0,1 1 1 0 0,1 1 0 0 0,0-1-1 0 0,1 1 1 0 0,1 0-1 0 0,0 1 1 0 0,1 0-1 0 0,10-11 9 0 0,65-51-714 0 0,-22 36-5423 0 0,-53 34-459 0 0,-2 2-5372 0 0</inkml:trace>
  <inkml:trace contextRef="#ctx0" brushRef="#br0" timeOffset="32252.492">5075 2121 10794 0 0,'0'0'2449'0'0,"0"0"-590"0"0,0 0-357 0 0,0 0-245 0 0,0 0-210 0 0,0 0-115 0 0,0 0-80 0 0,0 0-71 0 0,0 0-1 0 0,0 0 0 0 0,0 0-21 0 0,0 0-46 0 0,0 0-103 0 0,24-7-112 0 0,77-22-97 0 0,-35 21 328 0 0,-65 9-712 0 0,1 0 1 0 0,-1 0-1 0 0,0 0 1 0 0,1 0-1 0 0,-1 1 1 0 0,0-1-1 0 0,0 0 1 0 0,0 1-1 0 0,0-1 0 0 0,0 0 1 0 0,0 1-1 0 0,0 0 1 0 0,0-1-1 0 0,-1 1 1 0 0,1-1-1 0 0,0 1 0 0 0,-1 0 1 0 0,0-1-1 0 0,1 1 1 0 0,-1 0-1 0 0,0-1 1 0 0,0 1-1 0 0,0 0 0 0 0,0 0 1 0 0,0-1-1 0 0,0 1 1 0 0,0 0-1 0 0,-1 0 1 0 0,1-1-1 0 0,-1 1 1 0 0,1 0-1 0 0,-1-1 0 0 0,0 1 1 0 0,1-1-1 0 0,-1 1 1 0 0,0-1-1 0 0,0 1 1 0 0,0-1-1 0 0,0 0 0 0 0,0 1 1 0 0,-1-1-18 0 0,-77 92 253 0 0,76-90-248 0 0,-1 0-1 0 0,1 0 1 0 0,0 1-1 0 0,0 0 1 0 0,1-1 0 0 0,-1 1-1 0 0,1 0 1 0 0,0 0-1 0 0,0 1 1 0 0,0-1-1 0 0,0 0 1 0 0,1 1-1 0 0,0-1 1 0 0,0 1 0 0 0,0-1-1 0 0,0 1 1 0 0,1 0-5 0 0,2-3 21 0 0,1 0 1 0 0,-1 0-1 0 0,1 0 1 0 0,0 0 0 0 0,0 0-1 0 0,0 0 1 0 0,0-1-1 0 0,0 0 1 0 0,0 1 0 0 0,0-1-1 0 0,0 0 1 0 0,1 0-1 0 0,-1-1 1 0 0,0 1 0 0 0,1-1-1 0 0,-1 0 1 0 0,0 0-1 0 0,1 0 1 0 0,-1 0 0 0 0,2 0-22 0 0,121-1 724 0 0,-101-11-1205 0 0,-21 3-9212 0 0,-4 5-2741 0 0</inkml:trace>
  <inkml:trace contextRef="#ctx0" brushRef="#br0" timeOffset="30545.342">2610 2210 1720 0 0,'0'0'2734'0'0,"0"0"-740"0"0,0 0-276 0 0,0 0-3 0 0,0 0 30 0 0,0 0-25 0 0,0 0-173 0 0,0 0-237 0 0,0 0-257 0 0,0 0-184 0 0,0 0-127 0 0,0 0-69 0 0,0 0-47 0 0,2-25-36 0 0,7-75-13 0 0,5 41 491 0 0,-3 26-648 0 0,1 0-1 0 0,1 1 1 0 0,2 0 0 0 0,2 1 0 0 0,0 1 0 0 0,2 1 0 0 0,1 0 0 0 0,2 2-1 0 0,0 0 1 0 0,2 2 0 0 0,9-7-420 0 0,-33 31 1 0 0,0 0 0 0 0,1 0 0 0 0,-1 0 0 0 0,0 0 0 0 0,1 0 1 0 0,-1 1-1 0 0,1-1 0 0 0,0 0 0 0 0,-1 1 0 0 0,1-1 0 0 0,-1 0 0 0 0,1 1 0 0 0,0-1 0 0 0,0 0 0 0 0,-1 1 0 0 0,1-1 0 0 0,0 1 0 0 0,0 0 0 0 0,0-1 0 0 0,-1 1 0 0 0,1-1 1 0 0,0 1-1 0 0,0 0 0 0 0,0 0 0 0 0,0 0 0 0 0,0 0 0 0 0,0-1 0 0 0,0 1 0 0 0,0 0 0 0 0,0 0 0 0 0,-1 1 0 0 0,1-1 0 0 0,0 0 0 0 0,0 0 0 0 0,0 0 0 0 0,0 1 1 0 0,0-1-1 0 0,0 0 0 0 0,-1 1 0 0 0,1-1 0 0 0,0 1 0 0 0,0-1 0 0 0,0 1 0 0 0,-1-1 0 0 0,1 1 0 0 0,0-1 0 0 0,-1 1 0 0 0,1 0 0 0 0,0-1 0 0 0,-1 1 0 0 0,1 0 1 0 0,-1 0-1 0 0,1 0 0 0 0,-1-1 0 0 0,0 1 0 0 0,1 0 0 0 0,-1 0 0 0 0,0 0 0 0 0,1 0 0 0 0,-1 0 0 0 0,0 0 0 0 0,0-1 0 0 0,0 1 0 0 0,0 0 0 0 0,0 1-1 0 0,15 218 191 0 0,3-130-209 0 0,-17-87 19 0 0,0 0 1 0 0,0 0-1 0 0,0 0 1 0 0,1-1-1 0 0,-1 1 1 0 0,1 0-1 0 0,0 0 0 0 0,0-1 1 0 0,0 1-1 0 0,0-1 1 0 0,0 0-1 0 0,0 1 0 0 0,1-1 1 0 0,-1 0-1 0 0,1 0 1 0 0,-1-1-1 0 0,1 1 0 0 0,0 0 1 0 0,0-1-1 0 0,0 0 1 0 0,-1 0-1 0 0,1 0 1 0 0,1 0-1 0 0,-1 0 0 0 0,0 0 1 0 0,0-1-1 0 0,1 1-1 0 0,2-3 16 0 0,0-1 0 0 0,0 1 0 0 0,-1-1-1 0 0,1 0 1 0 0,-1-1 0 0 0,0 1 0 0 0,0-1 0 0 0,0 0-1 0 0,0 0 1 0 0,-1-1 0 0 0,0 1 0 0 0,0-1 0 0 0,0 0-1 0 0,0 0 1 0 0,2-5-16 0 0,5-5 27 0 0,127-144 92 0 0,5 13-82 0 0,-120 140-77 0 0,-21 35 27 0 0,-2-19 57 0 0,-6 195 133 0 0,36-91-417 0 0,-29-113 83 0 0,0 1 0 0 0,1-1 0 0 0,-1 0 0 0 0,0 1 0 0 0,0-1 0 0 0,1 0-1 0 0,-1 0 1 0 0,0 0 0 0 0,1 0 0 0 0,0 0 0 0 0,-1 0 0 0 0,1-1 0 0 0,-1 1 0 0 0,1-1 0 0 0,0 1 0 0 0,-1-1-1 0 0,1 1 1 0 0,0-1 0 0 0,0 0 0 0 0,-1 0 0 0 0,1 0 0 0 0,0 0 0 0 0,0 0 0 0 0,-1 0 0 0 0,1 0-1 0 0,1-1 158 0 0,27-7-12146 0 0,-24 4 826 0 0</inkml:trace>
  <inkml:trace contextRef="#ctx0" brushRef="#br0" timeOffset="31126.358">3926 1739 1856 0 0,'0'0'2700'0'0,"0"0"-484"0"0,0 0-9 0 0,0 0 162 0 0,0 0-101 0 0,0 0-298 0 0,0 0-434 0 0,0 0-458 0 0,0 0-226 0 0,0 0-153 0 0,0 0-146 0 0,0 0-53 0 0,0 0-41 0 0,-11-1-29 0 0,-39 0-17 0 0,-24 32 770 0 0,66-26-1150 0 0,1 1 0 0 0,-1 0 0 0 0,2 1 0 0 0,-1-1-1 0 0,1 1 1 0 0,0 0 0 0 0,0 1 0 0 0,1 0 0 0 0,0 0 0 0 0,0 0 0 0 0,1 0 0 0 0,0 0 0 0 0,0 1 0 0 0,1 0-1 0 0,0 0 1 0 0,1 0 0 0 0,0 0 0 0 0,0 0 0 0 0,1 1 0 0 0,0-1 0 0 0,1 7-33 0 0,17 53 269 0 0,-15-66-226 0 0,0 0 0 0 0,1 0 0 0 0,-1-1 0 0 0,1 1-1 0 0,0-1 1 0 0,0 1 0 0 0,0-1 0 0 0,0 0 0 0 0,0-1 0 0 0,1 1 0 0 0,-1 0-1 0 0,1-1 1 0 0,-1 0 0 0 0,1 0 0 0 0,-1 0 0 0 0,1 0 0 0 0,-1 0-1 0 0,1-1 1 0 0,0 1 0 0 0,-1-1 0 0 0,1 0 0 0 0,0 0 0 0 0,0-1 0 0 0,-1 1-1 0 0,1-1 1 0 0,0 0 0 0 0,-1 0 0 0 0,2 0-43 0 0,97-44 905 0 0,37-47-425 0 0,-89 59-420 0 0,53-21-4 0 0,-101 55-56 0 0,0-1 0 0 0,0 1 0 0 0,0 0 0 0 0,0 0 1 0 0,0 0-1 0 0,0 0 0 0 0,0 1 0 0 0,0-1 0 0 0,0 1 0 0 0,-1-1 1 0 0,1 1-1 0 0,0-1 0 0 0,-1 1 0 0 0,0 0 0 0 0,1 0 0 0 0,-1 0 0 0 0,0 0 1 0 0,0 0-1 0 0,0 0 0 0 0,0 0 0 0 0,0 0 0 0 0,-1 0 0 0 0,1 0 1 0 0,0 0-1 0 0,-1 1 0 0 0,0-1 0 0 0,0 0 0 0 0,1 1 0 0 0,-1-1 1 0 0,0 0-1 0 0,-1 0 0 0 0,1 1 0 0 0,0-1 0 0 0,-1 1 0 0 0,2 4 3 0 0,1 31 8 0 0,-2 1-1 0 0,-2 0 1 0 0,-1-1 0 0 0,-6 29-11 0 0,-6 84-29 0 0,16-20 29 0 0,1-68-3 0 0,-3 0 0 0 0,-2 1 0 0 0,-8 29 3 0 0,10-81 3 0 0,-2 0-1 0 0,1 0 1 0 0,-2 0-1 0 0,1-1 1 0 0,-2 1-1 0 0,1-1 1 0 0,-2 0-1 0 0,1 0 1 0 0,-2-1-1 0 0,1 0 1 0 0,-1 0-1 0 0,-1 0 1 0 0,0-1-1 0 0,0 0 1 0 0,-1-1-1 0 0,0 0 1 0 0,-2 2-3 0 0,9-8-1 0 0,-1-1 1 0 0,1 1-1 0 0,-1 0 1 0 0,1-1-1 0 0,-1 0 0 0 0,0 1 1 0 0,1-1-1 0 0,-1 0 1 0 0,0 0-1 0 0,0-1 1 0 0,0 1-1 0 0,0-1 1 0 0,0 1-1 0 0,0-1 1 0 0,1 0-1 0 0,-1 0 0 0 0,0 0 1 0 0,0 0-1 0 0,0-1 1 0 0,0 1-1 0 0,0-1 1 0 0,0 0-1 0 0,0 1 1 0 0,0-2-1 0 0,1 1 0 0 0,-1 0 1 0 0,0 0-1 0 0,1-1 1 0 0,-1 1-1 0 0,1-1 1 0 0,0 0-1 0 0,-1 0 1 0 0,1 0-1 0 0,0 0 0 0 0,0 0 1 0 0,0 0-1 0 0,0-1 1 0 0,1 1-1 0 0,-1-1 1 0 0,1 1-1 0 0,-1-1 1 0 0,1 0-1 0 0,0 1 1 0 0,0-1-1 0 0,0 0 0 0 0,0 0 1 0 0,-4-17-19 0 0,1 0 0 0 0,1 0 0 0 0,1-1 0 0 0,0 1 0 0 0,2-1 0 0 0,0 1 0 0 0,1-1 19 0 0,0 12-8 0 0,2-18-243 0 0,1 0 0 0 0,2 0 0 0 0,0 1 1 0 0,2 0-1 0 0,1 0 0 0 0,1 1 0 0 0,1 0 0 0 0,1 0 0 0 0,2 1 251 0 0,23-36-2503 0 0,-20 36-958 0 0,-6 9-381 0 0,2-5-7788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7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0 509,'439'-57,"90"-2,150-22,-410 56,196-8,-29 6,104-2,-194 2,-71 2,190-8,-33 5,-190 11,-16-5,49-13,-106 24,-145 17,-24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4937 0 0,'0'0'2963'0'0,"0"0"-282"0"0,0 0-113 0 0,0 0-150 0 0,0 0-335 0 0,0 0-421 0 0,0 0-399 0 0,0 0-313 0 0,0 0-200 0 0,0 0-109 0 0,0 0-69 0 0,0 0-67 0 0,0 0-34 0 0,11 11 1377 0 0,57-11-21 0 0,78-29-568 0 0,-48 4-941 0 0,-79 23-869 0 0,-19 18-4258 0 0,-6-9 1072 0 0,1-3-1817 0 0,4-4 4968 0 0,-3 4-11476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12875 0 0,'0'0'2246'0'0,"0"0"-695"0"0,0 0-342 0 0,0 0-54 0 0,0 0 11 0 0,0 0 38 0 0,0 0-73 0 0,0 0-148 0 0,0 0-155 0 0,0 0-208 0 0,0 0-141 0 0,0 0-92 0 0,0 0-73 0 0,33-8-59 0 0,103-25-62 0 0,1 4-827 0 0,-130 27 168 0 0,-3 1-1187 0 0,-1 0-4049 0 0,-3 1-6166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294 277 0 0 0,'0'0'767'0'0,"0"0"660"0"0,0 0 424 0 0,0 0 263 0 0,0 0 157 0 0,0 0-15 0 0,0 0-158 0 0,0 0-255 0 0,0 0-329 0 0,0 0-359 0 0,0 0-300 0 0,0 0-189 0 0,-4-7-112 0 0,-11-20-61 0 0,4 36 825 0 0,-3 21-948 0 0,1 0 0 0 0,2 0 1 0 0,1 1-1 0 0,2 1 0 0 0,1-1 0 0 0,1 1 1 0 0,2 1-1 0 0,0 16-370 0 0,3-38 30 0 0,0 0-1 0 0,1 0 1 0 0,0 0 0 0 0,1 0 0 0 0,1 0-1 0 0,0 0 1 0 0,0 0 0 0 0,1 0 0 0 0,0 0-1 0 0,1-1 1 0 0,0 1 0 0 0,0-1 0 0 0,1 0-1 0 0,1-1 1 0 0,0 1 0 0 0,0-1 0 0 0,1 0 0 0 0,0 0-1 0 0,1 0-29 0 0,-3-6 45 0 0,0 0 0 0 0,0-1-1 0 0,0 1 1 0 0,1-1 0 0 0,-1 0 0 0 0,0-1-1 0 0,1 1 1 0 0,-1-1 0 0 0,1 0 0 0 0,0 0-1 0 0,-1-1 1 0 0,1 1 0 0 0,0-1-1 0 0,-1-1 1 0 0,1 1 0 0 0,0-1 0 0 0,-1 0-1 0 0,1 0 1 0 0,-1-1 0 0 0,1 0-1 0 0,-1 1 1 0 0,0-2 0 0 0,1 1 0 0 0,-1-1-1 0 0,0 0 1 0 0,-1 0 0 0 0,1 0 0 0 0,0-1-45 0 0,19-18 104 0 0,-1-1 0 0 0,0-1 0 0 0,-2-2 0 0 0,-1 0-1 0 0,-1-1 1 0 0,-1-1 0 0 0,-1 0 0 0 0,-2-2 0 0 0,3-10-104 0 0,-5 16 18 0 0,6-13 14 0 0,-1 0 0 0 0,-2-1 1 0 0,-2 0-1 0 0,-2-1 0 0 0,-1-1 0 0 0,-2 0 0 0 0,-2 0 0 0 0,1-26-32 0 0,-7 60 23 0 0,-1 5-11 0 0,1-1 1 0 0,-1 1-1 0 0,1-1 1 0 0,-1 1-1 0 0,0-1 0 0 0,0 1 1 0 0,0-1-1 0 0,1 0 1 0 0,-2 1-1 0 0,1-1 1 0 0,0 1-1 0 0,0-1 0 0 0,0 1 1 0 0,-1-1-1 0 0,1 1 1 0 0,0-1-1 0 0,-1 1 1 0 0,0 0-1 0 0,1-1 0 0 0,-1 1 1 0 0,0-1-1 0 0,0 1 1 0 0,0 0-1 0 0,1 0 1 0 0,-1 0-1 0 0,-1-1 0 0 0,1 1 1 0 0,0 0-1 0 0,-1 0-12 0 0,-6 27 11 0 0,-2 11 74 0 0,2 1 0 0 0,1 0 0 0 0,2 0 0 0 0,1 1 0 0 0,3-1 0 0 0,1 1 0 0 0,1-1 0 0 0,5 22-85 0 0,28 156 443 0 0,-1-46-310 0 0,-32-166-1505 0 0,0 7 3487 0 0,-1-8-7242 0 0,1 1-6715 0 0,-1-4 46 0 0</inkml:trace>
  <inkml:trace contextRef="#ctx0" brushRef="#br0" timeOffset="336.765">920 557 10466 0 0,'0'0'2881'0'0,"0"0"-1038"0"0,0 0-712 0 0,0 0-259 0 0,0 0 70 0 0,0 0 134 0 0,0 0 35 0 0,0 0-106 0 0,0 0-201 0 0,0 0-193 0 0,0 0-129 0 0,0 0-61 0 0,0 0-80 0 0,4 30-66 0 0,16 93-59 0 0,-6 11 172 0 0,-10-39-1127 0 0,-4-94 158 0 0,0-1-383 0 0,0 0-621 0 0,0 0-1010 0 0,0 0-2810 0 0,0 0-5703 0 0</inkml:trace>
  <inkml:trace contextRef="#ctx0" brushRef="#br0" timeOffset="1125.528">1118 678 4153 0 0,'0'0'2139'0'0,"0"0"-555"0"0,0 0-349 0 0,0 0-78 0 0,0 0 89 0 0,0 0 145 0 0,0 0 7 0 0,0 0-115 0 0,0 0-197 0 0,0 0-232 0 0,0 0-136 0 0,0 0-65 0 0,0 0-48 0 0,20-3-17 0 0,132-29 1180 0 0,-51 16-754 0 0,-190-28 383 0 0,43 8-1162 0 0,46 36-223 0 0,0 0-1 0 0,1 1 1 0 0,-1-1 0 0 0,0 0 0 0 0,0 1 0 0 0,0-1-1 0 0,0 1 1 0 0,0-1 0 0 0,0 0 0 0 0,0 1-1 0 0,0-1 1 0 0,0 0 0 0 0,0 1 0 0 0,0-1-1 0 0,0 1 1 0 0,-1-1 0 0 0,1 0 0 0 0,0 1-1 0 0,0-1 1 0 0,0 0 0 0 0,0 1 0 0 0,-1-1 0 0 0,1 0-1 0 0,0 1 1 0 0,0-1 0 0 0,-1 0 0 0 0,1 1-1 0 0,0-1 1 0 0,0 0 0 0 0,-1 0 0 0 0,1 0-1 0 0,0 1 1 0 0,-1-1 0 0 0,1 0 0 0 0,0 0 0 0 0,-1 0-1 0 0,1 1 1 0 0,0-1 0 0 0,-1 0 0 0 0,1 0-1 0 0,-1 0 1 0 0,1 0 0 0 0,0 0 0 0 0,-1 0-1 0 0,1 0 1 0 0,-1 0 0 0 0,1 0 0 0 0,0 0 0 0 0,-1 0-1 0 0,1 0 1 0 0,0 0 0 0 0,-1 0 0 0 0,1-1-1 0 0,0 1 1 0 0,-1 0 0 0 0,1 0 0 0 0,-1 0-1 0 0,1 0 1 0 0,0-1 0 0 0,0 1 0 0 0,-1 0-1 0 0,1 0 1 0 0,-1-1-12 0 0,3 46 66 0 0,-1-37 16 0 0,9 223 189 0 0,-20-176-214 0 0,10-54-67 0 0,0-1 4 0 0,0 0 18 0 0,0 0 6 0 0,77-88 611 0 0,8-16-573 0 0,-82 99-861 0 0,16-40 2058 0 0,-15 28-5426 0 0,-3 0-6759 0 0,-1 13-831 0 0</inkml:trace>
  <inkml:trace contextRef="#ctx0" brushRef="#br0" timeOffset="1504.431">1599 494 11690 0 0,'0'0'2326'0'0,"0"0"-533"0"0,0 0-308 0 0,0 0-108 0 0,0 0-80 0 0,0 0-92 0 0,0 0-169 0 0,0 0-177 0 0,0 0-175 0 0,0 0-100 0 0,0 0-81 0 0,0 0-86 0 0,22-11-84 0 0,69-33-88 0 0,-28 29 107 0 0,-62 17-343 0 0,1-1 0 0 0,-1 1 0 0 0,1 0 0 0 0,-1-1 0 0 0,1 1 0 0 0,-1 0 0 0 0,0 0 0 0 0,0 0 0 0 0,0 0 0 0 0,0 0 0 0 0,0 0 0 0 0,-1 0 0 0 0,1 0 0 0 0,0 0 0 0 0,-1 1 0 0 0,0-1 0 0 0,1 0 0 0 0,-1 0 0 0 0,0 0 0 0 0,0 1 0 0 0,0-1 1 0 0,-1 0-1 0 0,1 0 0 0 0,0 0 0 0 0,-1 0 0 0 0,0 1 0 0 0,1-1 0 0 0,-1 0 0 0 0,0 0 0 0 0,0 0 0 0 0,0 0 0 0 0,0 0-9 0 0,-98 170 243 0 0,98-170-236 0 0,0-1 1 0 0,0 1 0 0 0,0 0 0 0 0,1 0 0 0 0,-1 0-1 0 0,1-1 1 0 0,-1 1 0 0 0,1 0 0 0 0,0 0-1 0 0,-1 0 1 0 0,1 0 0 0 0,0 0 0 0 0,0 0-1 0 0,0 0 1 0 0,1-1 0 0 0,-1 1 0 0 0,0 0-1 0 0,1 0 1 0 0,-1 0 0 0 0,1 0 0 0 0,0-1 0 0 0,-1 1-1 0 0,1 0 1 0 0,0 0 0 0 0,0-1 0 0 0,0 1-1 0 0,0-1 1 0 0,1 1 0 0 0,-1-1 0 0 0,0 1-1 0 0,1-1 1 0 0,-1 0 0 0 0,1 0 0 0 0,-1 0-1 0 0,1 0 1 0 0,-1 0 0 0 0,1 0 0 0 0,0 0 0 0 0,-1 0-1 0 0,1 0 1 0 0,0-1 0 0 0,0 1 0 0 0,0-1-1 0 0,0 1 1 0 0,1-1-8 0 0,163 7-681 0 0,-165-7-436 0 0,-1 0-1354 0 0,-1 0-3797 0 0,-2 0-5981 0 0</inkml:trace>
  <inkml:trace contextRef="#ctx0" brushRef="#br0" timeOffset="2071.75">71 1003 7898 0 0,'0'0'2954'0'0,"0"0"-1057"0"0,0 0-659 0 0,0 0-163 0 0,0 0-7 0 0,0 0-6 0 0,0 0-15 0 0,0 0-6 0 0,0 0-43 0 0,0 0-19 0 0,0 0-87 0 0,0 0-191 0 0,0 0-133 0 0,6 16-105 0 0,21 54-77 0 0,-22-57-259 0 0,-1 1 0 0 0,-1 0 0 0 0,0 0 1 0 0,-1 0-1 0 0,0 0 0 0 0,-2 0 0 0 0,1 1 1 0 0,-2 9-128 0 0,0 3 39 0 0,1 79 30 0 0,0-61-2465 0 0,0-44 1244 0 0,0-1-566 0 0,0 0-1020 0 0,0 0-1675 0 0,0 0-1660 0 0,0 0-830 0 0</inkml:trace>
  <inkml:trace contextRef="#ctx0" brushRef="#br0" timeOffset="2643.157">1 1028 6745 0 0,'0'0'2032'0'0,"0"0"-309"0"0,0 0-143 0 0,0 0-76 0 0,0 0-114 0 0,0 0-183 0 0,0 0-252 0 0,0 0-202 0 0,0 0-89 0 0,0 0-69 0 0,0 0-69 0 0,0 0 3 0 0,0 0-2 0 0,23-5-10 0 0,109-27 438 0 0,-123 30-862 0 0,0 0 0 0 0,0 1 0 0 0,0 0-1 0 0,0 0 1 0 0,1 1 0 0 0,-1 0 0 0 0,0 0 0 0 0,1 1-1 0 0,-1 1 1 0 0,0-1 0 0 0,0 2 0 0 0,0-1 0 0 0,0 1 0 0 0,-1 0-1 0 0,7 4-92 0 0,-13-5 29 0 0,-1 1 1 0 0,0-1-1 0 0,0 1 0 0 0,-1-1 0 0 0,1 1 0 0 0,0-1 0 0 0,-1 1 0 0 0,0-1 0 0 0,1 1 0 0 0,-1-1 0 0 0,0 1 0 0 0,0 0 0 0 0,-1-1 1 0 0,1 1-1 0 0,0-1 0 0 0,-1 1 0 0 0,0-1 0 0 0,1 1 0 0 0,-1-1 0 0 0,0 1 0 0 0,0-1 0 0 0,0 0 0 0 0,-1 1 0 0 0,1-1 0 0 0,-1 0 1 0 0,0 0-30 0 0,-7 14 107 0 0,5-12-96 0 0,1 0-1 0 0,0 0 1 0 0,1 0 0 0 0,-1 1 0 0 0,1-1-1 0 0,0 1 1 0 0,0-1 0 0 0,0 1 0 0 0,1 0 0 0 0,0-1-1 0 0,-1 1 1 0 0,2 0 0 0 0,-1 0 0 0 0,1 0-1 0 0,-1 0 1 0 0,1 0 0 0 0,1 0 0 0 0,-1 0 0 0 0,1 1-11 0 0,1-2 4 0 0,1-1 0 0 0,-1 1 0 0 0,1-1 0 0 0,0 0 0 0 0,0 0 0 0 0,0 0 0 0 0,0 0 0 0 0,1-1 0 0 0,-1 0 0 0 0,1 1 0 0 0,-1-1 0 0 0,1 0 0 0 0,0-1 0 0 0,0 1 0 0 0,0 0 0 0 0,0-1 0 0 0,0 0 0 0 0,2 0-4 0 0,23 11 53 0 0,-21-8-32 0 0,-5-3 13 0 0,0 0 1 0 0,0 1-1 0 0,1-1 0 0 0,-1 1 1 0 0,0-1-1 0 0,0 1 1 0 0,0 0-1 0 0,0 0 0 0 0,-1 1 1 0 0,1-1-1 0 0,-1 1 0 0 0,1-1 1 0 0,-1 1-1 0 0,0 0 0 0 0,0 0 1 0 0,0 0-1 0 0,0 0 1 0 0,0 0-1 0 0,-1 0 0 0 0,1 0 1 0 0,-1 0-1 0 0,0 1 0 0 0,0-1 1 0 0,0 1-1 0 0,-1-1 0 0 0,1 1 1 0 0,-1-1-1 0 0,0 1 1 0 0,0 0-35 0 0,-1 1 46 0 0,-1-1 0 0 0,1 0 0 0 0,-1 1 0 0 0,0-1 0 0 0,0 0 0 0 0,-1-1 0 0 0,1 1 0 0 0,-1 0 0 0 0,0-1 0 0 0,0 1 0 0 0,0-1 0 0 0,0 0 0 0 0,0 0 0 0 0,-1 0 0 0 0,0 0 0 0 0,1-1 0 0 0,-1 1 1 0 0,0-1-1 0 0,0 0 0 0 0,-3 1-46 0 0,-9 7 31 0 0,5-4-95 0 0,-1 1 1 0 0,0-2-1 0 0,0 0 0 0 0,-1 0 1 0 0,0-1-1 0 0,1 0 1 0 0,-1-2-1 0 0,0 1 1 0 0,0-1-1 0 0,-1-1 0 0 0,1-1 1 0 0,-12 0 63 0 0,8-26-4391 0 0,21 4-7308 0 0,1 15 1794 0 0</inkml:trace>
  <inkml:trace contextRef="#ctx0" brushRef="#br0" timeOffset="2956.552">540 1268 7874 0 0,'0'0'2615'0'0,"0"0"-703"0"0,0 0-414 0 0,0 0-182 0 0,0 0-174 0 0,0 0-227 0 0,0 0-252 0 0,0 0-213 0 0,0 0-119 0 0,0 0-52 0 0,0 0-13 0 0,0 0 5 0 0,0 0 11 0 0,8 20 42 0 0,23 61 33 0 0,-31-80-341 0 0,0 0 0 0 0,0 0 0 0 0,1 0 0 0 0,-1 0 0 0 0,0-1 1 0 0,0 1-1 0 0,1 0 0 0 0,-1 0 0 0 0,0 0 0 0 0,1 0 0 0 0,-1 0 0 0 0,1-1 0 0 0,-1 1 0 0 0,1 0 0 0 0,-1 0 0 0 0,1-1 1 0 0,0 1-1 0 0,-1 0 0 0 0,1-1 0 0 0,0 1 0 0 0,-1 0 0 0 0,1-1 0 0 0,0 1 0 0 0,0-1 0 0 0,0 0 0 0 0,0 1 0 0 0,-1-1 1 0 0,1 0-1 0 0,0 1 0 0 0,0-1 0 0 0,0 0 0 0 0,0 0 0 0 0,0 0 0 0 0,0 0 0 0 0,0 1 0 0 0,0-2 0 0 0,0 1 0 0 0,0 0 1 0 0,0 0-1 0 0,0 0-16 0 0,4-1 172 0 0,-2 1-96 0 0,0-1 0 0 0,1 1 1 0 0,-1-1-1 0 0,0 0 0 0 0,0 0 0 0 0,0 0 0 0 0,0-1 0 0 0,0 1 0 0 0,0-1 0 0 0,0 0 1 0 0,0 1-1 0 0,0-1 0 0 0,-1-1 0 0 0,1 1 0 0 0,-1 0 0 0 0,1 0 0 0 0,-1-1 0 0 0,0 0 0 0 0,0 1 1 0 0,0-1-1 0 0,-1 0 0 0 0,1 0 0 0 0,0 0 0 0 0,-1 0 0 0 0,0 0 0 0 0,0 0 0 0 0,0 0 0 0 0,0-1 1 0 0,0 1-1 0 0,-1 0 0 0 0,0-1 0 0 0,1 1 0 0 0,-1 0 0 0 0,0-1 0 0 0,-1 1 0 0 0,1 0 1 0 0,0-1-1 0 0,-1 1 0 0 0,0 0 0 0 0,-1-3-76 0 0,1 3-19 0 0,0 1 0 0 0,0 0 0 0 0,0 0 0 0 0,0 0-1 0 0,-1 0 1 0 0,1 0 0 0 0,-1 0 0 0 0,1 1 0 0 0,-1-1 0 0 0,0 0 0 0 0,0 1 0 0 0,0-1 0 0 0,0 1 0 0 0,0 0 0 0 0,0-1 0 0 0,0 1-1 0 0,0 0 1 0 0,0 0 0 0 0,0 1 0 0 0,-1-1 0 0 0,1 0 0 0 0,0 1 0 0 0,-1-1 0 0 0,1 1 0 0 0,-1 0 0 0 0,1 0 0 0 0,0 0-1 0 0,-1 0 1 0 0,1 0 19 0 0,-31 0-6127 0 0,16 1-2319 0 0,9-1-783 0 0</inkml:trace>
  <inkml:trace contextRef="#ctx0" brushRef="#br0" timeOffset="3487.584">846 1054 7666 0 0,'0'0'2552'0'0,"0"0"-278"0"0,0 0-170 0 0,0 0-119 0 0,0 0-237 0 0,0 0-373 0 0,0 0-388 0 0,0 0-297 0 0,0 0-198 0 0,0 0-128 0 0,0 0-71 0 0,0 0 47 0 0,0 0 64 0 0,0 6 71 0 0,20 227 2340 0 0,-31-152-2683 0 0,29-111-129 0 0,-10 22-13 0 0,0 0 0 0 0,1 1-1 0 0,0 0 1 0 0,1 0 0 0 0,-1 1 0 0 0,1 1-1 0 0,0-1 1 0 0,1 2 0 0 0,-1-1 0 0 0,1 1-1 0 0,0 1 1 0 0,0 0 0 0 0,0 1 0 0 0,0 0-1 0 0,0 0 1 0 0,1 1 0 0 0,-1 1 0 0 0,0 0-1 0 0,1 1 11 0 0,-8 0 2 0 0,-1 0 0 0 0,0 0 0 0 0,0 1 0 0 0,0 0 0 0 0,0-1 0 0 0,-1 1 0 0 0,1 0 0 0 0,0 1-1 0 0,-1-1 1 0 0,1 0 0 0 0,-1 1 0 0 0,0-1 0 0 0,0 1 0 0 0,0 0 0 0 0,0 0 0 0 0,0 0 0 0 0,-1 0 0 0 0,1 0 0 0 0,-1 0-1 0 0,0 0 1 0 0,0 0 0 0 0,0 0 0 0 0,0 1 0 0 0,0-1 0 0 0,-1 0 0 0 0,0 1 0 0 0,1-1 0 0 0,-1 1 0 0 0,-1-1-1 0 0,1 0 1 0 0,0 1 0 0 0,-1-1 0 0 0,0 0 0 0 0,1 1 0 0 0,-2-1-2 0 0,-1 2 12 0 0,-1 0 0 0 0,0-1 0 0 0,0 1 0 0 0,0-1 0 0 0,0 0 1 0 0,-1-1-1 0 0,0 1 0 0 0,0-1 0 0 0,0 0 0 0 0,0 0 0 0 0,0 0 0 0 0,-1-1 0 0 0,1 0 0 0 0,-1 0 0 0 0,0 0 0 0 0,-3 0-12 0 0,-4 2-27 0 0,4 0-26 0 0,0-1 0 0 0,-1 0-1 0 0,1 0 1 0 0,-1-1-1 0 0,0-1 1 0 0,1 1-1 0 0,-1-2 1 0 0,0 1 0 0 0,0-1-1 0 0,0-1 1 0 0,0 0-1 0 0,0 0 1 0 0,0-1 53 0 0,-11-16-2897 0 0,18 9-992 0 0,1-1-3900 0 0,2 3-3679 0 0</inkml:trace>
  <inkml:trace contextRef="#ctx0" brushRef="#br0" timeOffset="5651.874">376 89 0 0 0,'0'0'169'0'0,"0"0"406"0"0,0 0 32 0 0,3-9-35 0 0,13-44 822 0 0,-12 26 15027 0 0,-23 61-15161 0 0,-28 62-225 0 0,2-5-407 0 0,21 6 96 0 0,22-82-365 0 0,3-13-3442 0 0,0-1-3364 0 0,1-1-4886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344 207 0 0 0,'0'0'484'0'0,"0"0"782"0"0,0 0 163 0 0,0 0-106 0 0,0 0-106 0 0,0 0-63 0 0,0 0-7 0 0,11 0 10 0 0,32 0-9 0 0,-33 0-36 0 0,-10 0-77 0 0,0 0-103 0 0,0 0-89 0 0,0 0-77 0 0,0 0-73 0 0,0 0-28 0 0,0 0-46 0 0,0 0-68 0 0,0 0-52 0 0,-4 8 5250 0 0,-230 75-4601 0 0,136-48-904 0 0,147-21 315 0 0,133 0-68 0 0,-181-14-487 0 0,1 0 1 0 0,-1-1 0 0 0,1 1-1 0 0,0 0 1 0 0,-1 1-1 0 0,1-1 1 0 0,-1 0-1 0 0,1 0 1 0 0,-1 1-1 0 0,1-1 1 0 0,-1 1 0 0 0,1-1-1 0 0,-1 1 1 0 0,1-1-1 0 0,-1 1 1 0 0,0 0-1 0 0,1 0 1 0 0,-1 0-1 0 0,0 0 1 0 0,0 0-1 0 0,0 0 1 0 0,1 0 0 0 0,-1 0-1 0 0,0 0 1 0 0,-1 1-1 0 0,1-1 1 0 0,0 0-1 0 0,0 1 1 0 0,0-1-1 0 0,-1 0 1 0 0,1 1-1 0 0,-1-1 1 0 0,1 1 0 0 0,-1-1-1 0 0,0 1 1 0 0,1-1-1 0 0,-1 1 1 0 0,0 0-1 0 0,0-1 1 0 0,0 1-1 0 0,0-1 1 0 0,0 1 0 0 0,0-1-1 0 0,-1 1 1 0 0,1-1-1 0 0,-1 1 1 0 0,1-1-1 0 0,-1 1 1 0 0,1-1-1 0 0,-1 1 1 0 0,0-1-1 0 0,1 0 1 0 0,-1 1 0 0 0,0-1-1 0 0,0 0 1 0 0,0 1-5 0 0,-135 117 287 0 0,107-98-285 0 0,1 2-1 0 0,1 1 1 0 0,1 1 0 0 0,2 1 0 0 0,-19 25-2 0 0,40-48 2 0 0,1 0 0 0 0,0 1 0 0 0,-1-1 0 0 0,2 0 1 0 0,-1 1-1 0 0,0 0 0 0 0,1-1 0 0 0,-1 1 0 0 0,1 0 0 0 0,0 0 1 0 0,0 0-1 0 0,1-1 0 0 0,-1 1 0 0 0,1 0 0 0 0,0 0 0 0 0,0 0 1 0 0,0 0-1 0 0,0 0 0 0 0,1 0 0 0 0,0 0 0 0 0,0 0 0 0 0,0 0 1 0 0,0-1-1 0 0,0 1 0 0 0,1 0 0 0 0,0-1 0 0 0,-1 1 0 0 0,1-1 0 0 0,1 1 1 0 0,-1-1-1 0 0,0 0 0 0 0,1 0 0 0 0,0 0 0 0 0,-1 0 0 0 0,1-1 1 0 0,1 1-1 0 0,-1-1 0 0 0,0 0 0 0 0,0 0 0 0 0,1 0 0 0 0,-1 0 1 0 0,1 0-1 0 0,0-1 0 0 0,-1 1 0 0 0,4-1-2 0 0,136 8 731 0 0,-58-24-367 0 0,-78 9-376 0 0,-7 5-16 0 0,0 1-19 0 0,0 0-86 0 0,-14-15-2821 0 0,-1 3-636 0 0,5 6-3821 0 0,5 2-4212 0 0</inkml:trace>
  <inkml:trace contextRef="#ctx0" brushRef="#br0" timeOffset="391.312">175 1 3945 0 0,'0'0'2571'0'0,"0"0"-659"0"0,0 0-143 0 0,0 0 75 0 0,0 0 114 0 0,0 0-96 0 0,0 0-274 0 0,0 0-372 0 0,0 0-347 0 0,0 0-280 0 0,0 0-197 0 0,0 0-87 0 0,0 0 89 0 0,-2 2 213 0 0,0 4-361 0 0,0 0 1 0 0,0 1-1 0 0,1-1 1 0 0,0 0 0 0 0,1 0-1 0 0,-1 1 1 0 0,1-1 0 0 0,0 1-1 0 0,1-1 1 0 0,-1 0-1 0 0,1 0 1 0 0,0 1 0 0 0,1-1-1 0 0,0 0 1 0 0,1 2-247 0 0,5 36 648 0 0,36 297 1177 0 0,-25-176-1577 0 0,-9-91-218 0 0,-2 0-1 0 0,-4 0 1 0 0,-5 62-30 0 0,-1-121-74 0 0,-1-1 1 0 0,-1 0-1 0 0,0 0 0 0 0,-1 0 1 0 0,0 0-1 0 0,-1-1 0 0 0,0 0 0 0 0,-3 2 74 0 0,1 2-592 0 0,7-16 30 0 0,1-1-262 0 0,0 0-389 0 0,0 0-506 0 0,0 0-1164 0 0,1 0-3338 0 0,0 0-5409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6849 0 0,'0'0'2841'0'0,"0"0"-514"0"0,0 0-261 0 0,0 0-107 0 0,0 0-219 0 0,0 0-289 0 0,0 0-341 0 0,0 0-195 0 0,0 0-84 0 0,0 0-64 0 0,0 0-42 0 0,0 0-47 0 0,0 0-62 0 0,-19 16-67 0 0,-59 53-73 0 0,72-64-390 0 0,1 0 0 0 0,0 0 0 0 0,0 0 0 0 0,0 0 0 0 0,0 1 0 0 0,1 0 0 0 0,0 0 0 0 0,0 0 0 0 0,1 0 0 0 0,-1 0 0 0 0,2 1 0 0 0,-1 0 0 0 0,0 1-86 0 0,-5 15 234 0 0,0 2-79 0 0,1 0-1 0 0,2 1 1 0 0,0-1-1 0 0,2 1 0 0 0,1 0 1 0 0,1 0-1 0 0,2 25-154 0 0,-1-41 20 0 0,0 6 0 0 0,1 0 0 0 0,1-1 0 0 0,0 1 0 0 0,1 0 0 0 0,0-1 0 0 0,2 1 0 0 0,0-1 0 0 0,0 0 0 0 0,1-1 0 0 0,1 1 0 0 0,2 0-20 0 0,51 62 10 0 0,16-40-344 0 0,-76-37 230 0 0,0 0-36 0 0,0 0-62 0 0,-13-18-5125 0 0,3 10-3745 0 0,7 4-2268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34 464 0 0 0,'0'0'2071'0'0,"0"0"-464"0"0,0 0-108 0 0,0 0 217 0 0,0 0 193 0 0,0 0-1 0 0,0 0-197 0 0,0 0-302 0 0,0 0-298 0 0,0 0-189 0 0,0 0-76 0 0,-2 3 3639 0 0,0-8-976 0 0,-8-15-2959 0 0,4 9-204 0 0,3 1-264 0 0,0 0 0 0 0,1 1 0 0 0,0-1 0 0 0,0 0 0 0 0,1 0 0 0 0,1 0 0 0 0,0 0 0 0 0,0 0 0 0 0,1 0 0 0 0,0 0 0 0 0,0 0 0 0 0,1 1 0 0 0,1-1 0 0 0,0 0 0 0 0,0 1 0 0 0,1 0 0 0 0,0 0 0 0 0,0 0 0 0 0,4-5-82 0 0,7-11 14 0 0,1 0 1 0 0,1 2-1 0 0,1 0 0 0 0,1 1 1 0 0,0 1-1 0 0,6-3-14 0 0,74-46 88 0 0,-80 111-48 0 0,-12 131 282 0 0,-8-105-281 0 0,1-28-40 0 0,14-45-115 0 0,68-57 306 0 0,161-121-175 0 0,-237 179-17 0 0,0 1 0 0 0,1-1 0 0 0,0 1 0 0 0,0 0 1 0 0,0 1-1 0 0,0 0 0 0 0,1 0 0 0 0,-1 1 0 0 0,1-1 0 0 0,0 2 0 0 0,-1-1 0 0 0,5 1 0 0 0,-9 2 1 0 0,0 1 1 0 0,-1 0-1 0 0,1 0 0 0 0,0 0 0 0 0,-1 1 1 0 0,0-1-1 0 0,1 0 0 0 0,-1 1 0 0 0,0 0 0 0 0,0-1 1 0 0,0 1-1 0 0,-1 0 0 0 0,1 0 0 0 0,-1 0 1 0 0,1 0-1 0 0,-1 0 0 0 0,0 1 0 0 0,0 1-1 0 0,1-1 4 0 0,30 154 108 0 0,-27-107-338 0 0,-5-50 8 0 0,0-1-125 0 0,0 0-205 0 0,0 0-346 0 0,3 0-1840 0 0,-2 0-3611 0 0,1 0-5011 0 0</inkml:trace>
  <inkml:trace contextRef="#ctx0" brushRef="#br0" timeOffset="753.42">1284 7 7498 0 0,'0'0'2164'0'0,"0"0"-356"0"0,0 0-153 0 0,0 0 0 0 0,0 0-109 0 0,0 0-179 0 0,0 0-223 0 0,0 0-214 0 0,0 0-143 0 0,0 0-112 0 0,0 0-95 0 0,0 0-74 0 0,0 0-56 0 0,-16 0-49 0 0,-49 1-35 0 0,8 20 533 0 0,43-12-783 0 0,1 1 1 0 0,0-1-1 0 0,1 2 1 0 0,0 0-1 0 0,1 1 1 0 0,0 0 0 0 0,0 0-1 0 0,1 1 1 0 0,1 1-1 0 0,-7 12-116 0 0,15-24 4 0 0,-4 7-1 0 0,0 0-1 0 0,1 0 1 0 0,0 1-1 0 0,0 0 1 0 0,1 0-1 0 0,0 0 0 0 0,1 0 1 0 0,0 0-1 0 0,1 1 1 0 0,0-1-1 0 0,0 0 1 0 0,1 1-1 0 0,1-1 1 0 0,1 8-3 0 0,-1-16 20 0 0,1 0 0 0 0,0 1 1 0 0,0-1-1 0 0,0 0 0 0 0,0-1 1 0 0,0 1-1 0 0,1 0 0 0 0,-1 0 1 0 0,0-1-1 0 0,1 0 0 0 0,-1 1 1 0 0,1-1-1 0 0,0 0 0 0 0,-1 0 1 0 0,1 0-1 0 0,0-1 0 0 0,0 1 1 0 0,0-1-1 0 0,-1 1 0 0 0,1-1 1 0 0,0 0-1 0 0,0 0 0 0 0,0 0 1 0 0,0-1-1 0 0,-1 1 0 0 0,1-1 1 0 0,0 1-1 0 0,0-1 0 0 0,-1 0 1 0 0,1 0-1 0 0,0 0 0 0 0,-1-1 1 0 0,1 1-1 0 0,-1 0 0 0 0,0-1 1 0 0,1 0-1 0 0,1-1-20 0 0,49-34 294 0 0,-2-2 0 0 0,-2-2 0 0 0,-1-2-1 0 0,20-27-293 0 0,-49 51 84 0 0,7-4 99 0 0,-10 42-81 0 0,-7 0-51 0 0,-1 0-1 0 0,0 1 0 0 0,-2 0 0 0 0,0 0 1 0 0,-1 1-1 0 0,2 20-50 0 0,2 6 9 0 0,26 162 15 0 0,-32-191-12 0 0,0 0-1 0 0,-1 0 0 0 0,-1 0 1 0 0,-1 0-1 0 0,-1 1 1 0 0,0-1-1 0 0,-2 0 1 0 0,0 0-1 0 0,0 0 1 0 0,-2 0-1 0 0,0-1 1 0 0,-1 1-1 0 0,-1-1 1 0 0,-1-1-1 0 0,-8 14-11 0 0,12-23 6 0 0,-1-1 0 0 0,-1 0 1 0 0,1 0-1 0 0,-1 0 0 0 0,0-1 0 0 0,0 0 1 0 0,0 0-1 0 0,-1 0 0 0 0,0-1 0 0 0,0 0 0 0 0,0 0 1 0 0,0-1-1 0 0,-1 0 0 0 0,1 0 0 0 0,-1 0 0 0 0,0-1 1 0 0,1-1-1 0 0,-1 1 0 0 0,0-1 0 0 0,0-1 0 0 0,0 1 1 0 0,-1-1-1 0 0,-1-1-6 0 0,6-2-4 0 0,0 0-1 0 0,1 0 1 0 0,-1-1 0 0 0,1 0 0 0 0,0 1 0 0 0,0-1 0 0 0,0 0-1 0 0,0-1 1 0 0,1 1 0 0 0,0 0 0 0 0,0-1 0 0 0,0 1 0 0 0,0-1-1 0 0,1 0 1 0 0,0 0 0 0 0,-1 1 0 0 0,2-1 0 0 0,-1 0 0 0 0,1 0-1 0 0,-1 0 1 0 0,2 0 0 0 0,-1 0 0 0 0,0 0 0 0 0,1 0 0 0 0,0-3 4 0 0,-1 4 0 0 0,19-114-152 0 0,30 18-646 0 0,31-11-3644 0 0,-39 56-7619 0 0,-31 42 1037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31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20 184 0 0 0,'0'0'1998'0'0,"0"0"-407"0"0,0 0-268 0 0,0 0-14 0 0,0 0 137 0 0,0 0 26 0 0,0 0 50 0 0,0 0-71 0 0,0 0-192 0 0,0 0-227 0 0,0 0-190 0 0,2-6-129 0 0,6-28 578 0 0,-11 81 2498 0 0,-8 28-2881 0 0,-1 13-916 0 0,8 55 67 0 0,5-141-44 0 0,0 0 1 0 0,-1 0-1 0 0,1 0 0 0 0,0 0 1 0 0,0 0-1 0 0,0 0 1 0 0,0 0-1 0 0,0-1 1 0 0,1 1-1 0 0,-1 0 0 0 0,0-1 1 0 0,1 0-1 0 0,-1 1 1 0 0,1-1-1 0 0,0 0 1 0 0,-1 1-1 0 0,1-1 0 0 0,0 0 1 0 0,0 0-1 0 0,0 0 1 0 0,0-1-1 0 0,0 1 1 0 0,0 0-1 0 0,0-1 0 0 0,0 1 1 0 0,0-1-1 0 0,0 0 1 0 0,0 1-1 0 0,0-1 1 0 0,0 0-1 0 0,0-1 0 0 0,0 1 1 0 0,0 0-1 0 0,0 0 1 0 0,0-1-1 0 0,0 1 1 0 0,0-1-1 0 0,0 0 1 0 0,0 0-1 0 0,0 1 0 0 0,0-1 1 0 0,0 0-1 0 0,0-1 1 0 0,-1 1-1 0 0,1 0 1 0 0,-1 0-1 0 0,1-1 0 0 0,-1 1 1 0 0,1-1-1 0 0,-1 1 1 0 0,0-1-1 0 0,1 0 1 0 0,-1 0-1 0 0,0 1 0 0 0,0-1 1 0 0,0 0-16 0 0,32-35 169 0 0,-1-1 1 0 0,-3-1-1 0 0,0-2 0 0 0,20-40-169 0 0,3-66 295 0 0,-65 280 596 0 0,35 294-771 0 0,-21-401-120 0 0,-1 1 0 0 0,-1 0 0 0 0,-1 0 1 0 0,-1-1-1 0 0,-2 1 0 0 0,-1-1 0 0 0,-1 0 0 0 0,-1-1 0 0 0,-1 0 0 0 0,-5 10 0 0 0,13-33 3 0 0,1 1-1 0 0,-1-1 1 0 0,0 0-1 0 0,0 1 1 0 0,0-1-1 0 0,0 0 1 0 0,0 0 0 0 0,0 0-1 0 0,0 0 1 0 0,-1 0-1 0 0,1 0 1 0 0,-1 0-1 0 0,1 0 1 0 0,-1-1-1 0 0,0 1 1 0 0,0-1-1 0 0,0 1 1 0 0,0-1-1 0 0,0 1 1 0 0,0-1-1 0 0,0 0 1 0 0,0 0-1 0 0,0 0 1 0 0,-1-1-1 0 0,1 1 1 0 0,0 0 0 0 0,-1-1-1 0 0,1 1 1 0 0,0-1-1 0 0,-1 0 1 0 0,1 0-1 0 0,-1 0 1 0 0,1 0-1 0 0,0 0 1 0 0,-1-1-1 0 0,1 1 1 0 0,0-1-1 0 0,-1 1 1 0 0,1-1-1 0 0,0 0 1 0 0,-1 0-1 0 0,1 0 1 0 0,0 0 0 0 0,0 0-1 0 0,0 0 1 0 0,0-1-1 0 0,0 1 1 0 0,0-1-1 0 0,1 0 1 0 0,-1 1-1 0 0,0-1 1 0 0,1 0-1 0 0,-1 0 1 0 0,1 0-1 0 0,0 0 1 0 0,0 0-1 0 0,0 0-2 0 0,-2-13 0 0 0,2 1 0 0 0,0-1 0 0 0,0 1 0 0 0,1-1 0 0 0,1 1 0 0 0,1-1 0 0 0,0 1 0 0 0,1-1 0 0 0,0 1 0 0 0,1 0-1 0 0,1 0 1 0 0,0 1 0 0 0,1-1 0 0 0,0 1 0 0 0,1 0 0 0 0,1 1 0 0 0,1-2 0 0 0,64-82-1654 0 0,-70 92 232 0 0,3-3-67 0 0,-1 6-6634 0 0,-4 1-3529 0 0</inkml:trace>
  <inkml:trace contextRef="#ctx0" brushRef="#br0" timeOffset="412.577">446 486 5865 0 0,'0'0'4254'0'0,"0"0"-1932"0"0,0 0-1001 0 0,0 0-260 0 0,0 0-10 0 0,0 0 19 0 0,0 0-67 0 0,0 0-139 0 0,0 0-140 0 0,0 0-92 0 0,0 0-79 0 0,0 0-70 0 0,0 0-63 0 0,23-6-73 0 0,74-21-67 0 0,-35 20 544 0 0,-60 8-779 0 0,-1 1-1 0 0,0 0 0 0 0,0-1 1 0 0,0 1-1 0 0,0 0 0 0 0,0-1 1 0 0,0 1-1 0 0,0 0 0 0 0,-1 0 1 0 0,1 0-1 0 0,-1 0 1 0 0,1 0-1 0 0,-1 0 0 0 0,0 0 1 0 0,0 0-1 0 0,1 0 0 0 0,-1 0 1 0 0,-1 0-1 0 0,1 0 0 0 0,0 0 1 0 0,0 0-1 0 0,-1 0 0 0 0,1 0 1 0 0,-1 0-1 0 0,0-1 1 0 0,0 1-1 0 0,1 0-44 0 0,-107 154 604 0 0,81-96-499 0 0,27-59-92 0 0,1 1-1 0 0,-1-1 1 0 0,1 0-1 0 0,-1 0 0 0 0,1 0 1 0 0,0 0-1 0 0,-1 0 1 0 0,1 0-1 0 0,0 0 1 0 0,0 0-1 0 0,0-1 0 0 0,0 1 1 0 0,-1-1-1 0 0,1 1 1 0 0,0-1-1 0 0,0 0 0 0 0,0 0 1 0 0,0 0-1 0 0,0 0 1 0 0,0 0-1 0 0,0 0 1 0 0,0-1-1 0 0,0 1 0 0 0,0 0 1 0 0,0-1-13 0 0,4 1 71 0 0,134-25 554 0 0,-129 24-669 0 0,2-1-1723 0 0,-10 0-2826 0 0,-1-1-3370 0 0,-2 3-3658 0 0</inkml:trace>
  <inkml:trace contextRef="#ctx0" brushRef="#br0" timeOffset="687.329">818 479 10602 0 0,'0'0'2298'0'0,"0"0"-643"0"0,0 0-329 0 0,0 0-122 0 0,0 0-54 0 0,0 0-82 0 0,0 0-188 0 0,0 0-185 0 0,0 0-172 0 0,0 0-126 0 0,0 0-93 0 0,0 0-81 0 0,0 0-69 0 0,20-9-90 0 0,66-25-16 0 0,-16 23 45 0 0,-55 11-3325 0 0,2-4-5798 0 0,-14 3-1392 0 0</inkml:trace>
  <inkml:trace contextRef="#ctx0" brushRef="#br0" timeOffset="1561.495">1267 103 888 0 0,'0'0'1779'0'0,"0"0"-112"0"0,0 0 7 0 0,0 0 66 0 0,0 0-1 0 0,0 0-153 0 0,0 0-275 0 0,0 0-289 0 0,0 0-220 0 0,0 0-117 0 0,0 0-45 0 0,0 0-7 0 0,1 2 8245 0 0,0 0-9197 0 0,-1-2 530 0 0,0 0-31 0 0,-7 19 456 0 0,-43 153-272 0 0,45-154-367 0 0,0-1-1 0 0,1 1 1 0 0,0 0-1 0 0,2 1 0 0 0,0-1 1 0 0,1 0-1 0 0,1 1 1 0 0,1-1-1 0 0,1 4 4 0 0,-2-20-2 0 0,0 0 1 0 0,1 0-1 0 0,0 0 0 0 0,-1 0 1 0 0,1 0-1 0 0,0 0 0 0 0,0 0 0 0 0,0-1 1 0 0,0 1-1 0 0,1 0 0 0 0,-1-1 0 0 0,0 1 1 0 0,1-1-1 0 0,-1 1 0 0 0,1-1 0 0 0,-1 0 1 0 0,1 0-1 0 0,0 0 0 0 0,0 1 0 0 0,-1-2 1 0 0,1 1-1 0 0,0 0 0 0 0,0 0 1 0 0,0 0-1 0 0,0-1 0 0 0,0 1 0 0 0,0-1 1 0 0,0 0-1 0 0,0 0 0 0 0,0 1 0 0 0,0-1 1 0 0,0-1-1 0 0,0 1 0 0 0,0 0 0 0 0,0 0 1 0 0,0-1-1 0 0,0 1 0 0 0,1-1 2 0 0,74-32 148 0 0,-60 18-116 0 0,1 0 0 0 0,-2 0 0 0 0,0-2 0 0 0,-1 0 0 0 0,-1-1 0 0 0,0 0 0 0 0,-1-1 0 0 0,-2-1 0 0 0,0 0 0 0 0,0-1 0 0 0,-2 1 0 0 0,-1-2 0 0 0,-1 1 0 0 0,0-1 0 0 0,-2-1 0 0 0,2-15-32 0 0,-6-4 409 0 0,-1 42-360 0 0,0 0-27 0 0,0 0-14 0 0,-9 16-114 0 0,2-3 103 0 0,2 0-1 0 0,-1 1 1 0 0,1-1-1 0 0,1 1 0 0 0,1 0 1 0 0,0 0-1 0 0,0 1 1 0 0,2-1-1 0 0,0 1 0 0 0,0 4 4 0 0,-3 451 19 0 0,-38-261-86 0 0,40-204 63 0 0,1 0 0 0 0,-1 0-1 0 0,-1-1 1 0 0,1 1 0 0 0,-1-1 0 0 0,0 1-1 0 0,0-1 1 0 0,0 0 0 0 0,0 0-1 0 0,-1-1 1 0 0,1 1 0 0 0,-1-1-1 0 0,0 1 1 0 0,0-1 0 0 0,-1 0-1 0 0,1-1 1 0 0,0 1 0 0 0,-1-1-1 0 0,0 0 1 0 0,0 0 0 0 0,1 0-1 0 0,-1-1 1 0 0,0 0 0 0 0,0 0-1 0 0,-4 1 5 0 0,7-4-3 0 0,1 0-1 0 0,-1 0 1 0 0,0 1-1 0 0,1-1 1 0 0,-1 0-1 0 0,1 0 1 0 0,0-1-1 0 0,0 1 1 0 0,0 0-1 0 0,0 0 1 0 0,0 0-1 0 0,0-1 1 0 0,0 1-1 0 0,1-1 1 0 0,-1 1-1 0 0,1 0 1 0 0,0-1-1 0 0,0 1 1 0 0,0-1-1 0 0,0 1 1 0 0,0-1-1 0 0,0 1 1 0 0,0-1-1 0 0,1 0 4 0 0,-1 1-4 0 0,2-20-83 0 0,2 1 0 0 0,0-1 0 0 0,1 1 0 0 0,1 0 0 0 0,1 0 0 0 0,0 1 0 0 0,2 0 0 0 0,0 1 0 0 0,2-1 0 0 0,0 2 0 0 0,1 0 0 0 0,9-10 87 0 0,22-42-4626 0 0,-36 62-605 0 0,-3 3-5847 0 0</inkml:trace>
  <inkml:trace contextRef="#ctx0" brushRef="#br0" timeOffset="1821.443">1725 442 10930 0 0,'0'0'2269'0'0,"0"0"-668"0"0,0 0-302 0 0,0 0 59 0 0,0 0 29 0 0,0 0-97 0 0,0 0-213 0 0,0 0-233 0 0,0 0-186 0 0,0 0-157 0 0,0 0-102 0 0,0 0-94 0 0,-5 32-85 0 0,-15 98-67 0 0,14-100-1415 0 0,-2 2 4135 0 0,5-22-5644 0 0,3-4-2440 0 0,0 4-3631 0 0,0-13-236 0 0</inkml:trace>
  <inkml:trace contextRef="#ctx0" brushRef="#br0" timeOffset="2184.35">1826 26 2489 0 0,'0'0'2453'0'0,"0"0"-303"0"0,0 0-80 0 0,0 0 62 0 0,0 0 9 0 0,0 0-159 0 0,0 0-365 0 0,0 0-419 0 0,0 0-351 0 0,0 0-228 0 0,0 0-131 0 0,0 0-100 0 0,0 0-55 0 0,0-6-13 0 0,-1-6-245 0 0,1 4 733 0 0,12 27 600 0 0,155 294 2792 0 0,-158-287-4157 0 0,-2 0-1 0 0,0 0 1 0 0,-2 1 0 0 0,-1 0-1 0 0,-2 0 1 0 0,0 0 0 0 0,-2 0-1 0 0,0 0 1 0 0,-3 4-43 0 0,1-16-67 0 0,-1 0 0 0 0,-1 0-1 0 0,0 0 1 0 0,-2 0 0 0 0,1-1-1 0 0,-2 0 1 0 0,0 0 0 0 0,0 0 0 0 0,-1-1-1 0 0,-1 0 1 0 0,0-1 0 0 0,-1 0 0 0 0,0 0-1 0 0,-1-1 1 0 0,0-1 0 0 0,-1 1 0 0 0,0-2-1 0 0,-1 0 1 0 0,0 0 0 0 0,0-1 0 0 0,-5 1 67 0 0,-27 4-4219 0 0,30-10-2353 0 0,9 0-5302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469 173 0 0 0,'0'0'507'0'0,"0"0"249"0"0,0 0-9 0 0,0 0-43 0 0,0 0-1 0 0,0 0-2 0 0,0 0-14 0 0,10 2 1463 0 0,-7-1 3738 0 0,-3 0-5407 0 0,0-1 7 0 0,0 0 8 0 0,0 0 16 0 0,0 0 30 0 0,0 0-33 0 0,0 0-33 0 0,0 0-51 0 0,0 0-79 0 0,0 0-44 0 0,0 0-45 0 0,0 0-40 0 0,-4 7 6590 0 0,-204 9-6289 0 0,127 12-497 0 0,54-16 16 0 0,27 24 206 0 0,7-29-187 0 0,67 45 362 0 0,11-26-104 0 0,-85-26-303 0 0,0 1-1 0 0,-1-1 0 0 0,1 0 0 0 0,0 0 0 0 0,-1 1 1 0 0,1-1-1 0 0,0 0 0 0 0,0 1 0 0 0,-1-1 1 0 0,1 1-1 0 0,0-1 0 0 0,0 0 0 0 0,0 1 1 0 0,-1-1-1 0 0,1 1 0 0 0,0-1 0 0 0,0 0 0 0 0,0 1 1 0 0,0-1-1 0 0,0 1 0 0 0,0-1 0 0 0,0 1 1 0 0,0-1-1 0 0,0 0 0 0 0,0 1 0 0 0,0-1 1 0 0,0 1-1 0 0,0-1 0 0 0,0 1 0 0 0,1-1 0 0 0,-1 0 1 0 0,0 1-1 0 0,0-1 0 0 0,0 1 0 0 0,1-1 1 0 0,-1 0-1 0 0,0 1 0 0 0,0-1 0 0 0,1 0 1 0 0,-1 1-1 0 0,0-1 0 0 0,1 0 0 0 0,-1 0 1 0 0,0 1-1 0 0,1-1 0 0 0,-1 0 0 0 0,0 0 0 0 0,1 1 1 0 0,-1-1-1 0 0,1 0 0 0 0,-1 0 0 0 0,0 0 1 0 0,1 0-1 0 0,-1 0 0 0 0,1 0 0 0 0,-1 0 1 0 0,1 0-1 0 0,-1 0-10 0 0,-59 35 127 0 0,0 2 1 0 0,3 3-1 0 0,-25 25-127 0 0,17 17-26 0 0,61-75 29 0 0,0 0-1 0 0,1 0 1 0 0,0 0 0 0 0,1 1 0 0 0,-1-1-1 0 0,1 1 1 0 0,1-1 0 0 0,-1 1 0 0 0,1-1 0 0 0,1 1-1 0 0,-1-1 1 0 0,1 1 0 0 0,2 6-3 0 0,0-9 33 0 0,1-1-1 0 0,-1 0 1 0 0,1 0 0 0 0,-1 0-1 0 0,1-1 1 0 0,0 0 0 0 0,0 1-1 0 0,1-1 1 0 0,-1 0 0 0 0,1-1 0 0 0,0 1-1 0 0,-1-1 1 0 0,1 0 0 0 0,0 0-1 0 0,0-1 1 0 0,0 1 0 0 0,0-1 0 0 0,1 0-1 0 0,-1 0 1 0 0,0-1 0 0 0,5 0-33 0 0,117 1 510 0 0,-127-1-546 0 0,0 0-32 0 0,0-19-2595 0 0,0 4-294 0 0,0 5-4232 0 0,0 2-4588 0 0</inkml:trace>
  <inkml:trace contextRef="#ctx0" brushRef="#br0" timeOffset="563.62">268 8 936 0 0,'0'0'2250'0'0,"0"0"-344"0"0,0 0-98 0 0,0 0-71 0 0,0 0 22 0 0,0 0-16 0 0,0 0-147 0 0,0 0-154 0 0,0 0-242 0 0,0 0-272 0 0,0 0-176 0 0,0 0-106 0 0,0 0-41 0 0,-1-3-7 0 0,-6-2 3562 0 0,3 34-1729 0 0,3-28-2681 0 0,-17 147 1534 0 0,15 17-762 0 0,-7 1 0 0 0,-21 98-522 0 0,-10 42 106 0 0,40-304-169 0 0,0 0 0 0 0,0-1 0 0 0,0 1 0 0 0,-1 0 0 0 0,1-1 0 0 0,0 1 0 0 0,-1-1 0 0 0,0 1 1 0 0,1-1-1 0 0,-1 0 0 0 0,0 0 0 0 0,1 0 0 0 0,-1 0 0 0 0,0 0 0 0 0,0 0 0 0 0,0 0 0 0 0,0 0 0 0 0,0-1 0 0 0,0 1 0 0 0,0-1 1 0 0,0 0-1 0 0,0 1 0 0 0,0-1 0 0 0,0 0 0 0 0,0 0 0 0 0,0 0 0 0 0,0 0 0 0 0,0-1 0 0 0,0 1 0 0 0,0-1 0 0 0,0 1 0 0 0,-2-1 64 0 0,-10 0-370 0 0,6-6-4967 0 0,7 1-1637 0 0,1 6 6838 0 0,0-2-11808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6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1 810 3961 0 0,'0'0'1559'0'0,"0"0"-410"0"0,0 0 2 0 0,0 0 299 0 0,0 0 270 0 0,0 0 37 0 0,0 0-174 0 0,0 0-283 0 0,0 0-298 0 0,0 0-222 0 0,0 0-148 0 0,8-9-88 0 0,55-74 974 0 0,18-66 542 0 0,7 5 1 0 0,96-119-2061 0 0,-47 102 960 0 0,-134 166-948 0 0,0 1 0 0 0,-1-1-1 0 0,0 1 1 0 0,0 0 0 0 0,0 0 0 0 0,-1 0 0 0 0,0-1 0 0 0,0 1 0 0 0,0 1 0 0 0,-1-1 0 0 0,0 0 0 0 0,0 0-1 0 0,-1 2-11 0 0,19 415 330 0 0,19-137-238 0 0,-35-253 45 0 0,-2-32-13 0 0,0-1 56 0 0,0 0 76 0 0,0 0 54 0 0,-7-15 546 0 0,-41-40-663 0 0,22 23-206 0 0,-2 1 1 0 0,-1 1 0 0 0,-1 2 0 0 0,-34-24 12 0 0,55 46-44 0 0,3 0-57 0 0,0 1 1 0 0,-1 0 0 0 0,0 0 0 0 0,0 1 0 0 0,0 0-1 0 0,0 0 1 0 0,-1 0 0 0 0,0 1 0 0 0,0 0-1 0 0,0 1 1 0 0,0 0 0 0 0,0 0 0 0 0,0 0-1 0 0,0 1 1 0 0,-1 1 0 0 0,1-1 0 0 0,0 1 0 0 0,-3 1 100 0 0,3 14-3173 0 0,8-2-1939 0 0,0-9 2007 0 0,0 4-8610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7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6201 0 0,'0'0'3065'0'0,"0"0"-722"0"0,0 0-262 0 0,0 0-154 0 0,0 0-330 0 0,0 0-295 0 0,0 0-276 0 0,0 0-210 0 0,0 0-96 0 0,0 0-145 0 0,0 0-109 0 0,0 0-72 0 0,-9 2-35 0 0,-79 23 783 0 0,80-22-1106 0 0,1 1 0 0 0,0 0 0 0 0,1 1 0 0 0,-1 0 0 0 0,1 0 0 0 0,-1 0 0 0 0,1 0 0 0 0,1 1 0 0 0,-1 0 0 0 0,1 1 0 0 0,0-1 0 0 0,1 1 0 0 0,-1 0 0 0 0,1 0 0 0 0,1 0 0 0 0,-1 1 0 0 0,1-1 0 0 0,1 1 0 0 0,-1 0-1 0 0,1-1 1 0 0,1 1 0 0 0,-1 0 0 0 0,1 7-36 0 0,1-10 10 0 0,-1 0 0 0 0,2 0 0 0 0,-1 0 0 0 0,0 0 0 0 0,1 0 0 0 0,0 0 1 0 0,0 0-1 0 0,1-1 0 0 0,0 1 0 0 0,-1 0 0 0 0,1 0 0 0 0,1-1 0 0 0,-1 0 0 0 0,1 1 0 0 0,0-1 0 0 0,0 0 0 0 0,0 0 0 0 0,0 0 0 0 0,1-1 0 0 0,-1 1 0 0 0,1-1 0 0 0,0 0 0 0 0,0 0 0 0 0,0 0 0 0 0,2 1-10 0 0,3 1 15 0 0,0 0 1 0 0,0-1-1 0 0,0 0 0 0 0,0 0 1 0 0,1-1-1 0 0,-1 0 0 0 0,1 0 0 0 0,0-2 1 0 0,0 1-1 0 0,0-1 0 0 0,0 0 1 0 0,0-1-1 0 0,0 0 0 0 0,0-1 1 0 0,0 0-1 0 0,0 0 0 0 0,9-3-15 0 0,25-24-1639 0 0,-31 15-1470 0 0,-3 2-3701 0 0,-2 4-4639 0 0</inkml:trace>
  <inkml:trace contextRef="#ctx0" brushRef="#br0" timeOffset="375.362">439 284 968 0 0,'0'0'3072'0'0,"0"0"40"0"0,0 0-129 0 0,0 0-395 0 0,0 0-461 0 0,0 0-397 0 0,0 0-334 0 0,33-3-267 0 0,104-11-207 0 0,-53-10 581 0 0,-66 13-1103 0 0,71-54 1465 0 0,-86 63-1813 0 0,0-1 0 0 0,0 0 1 0 0,-1-1-1 0 0,1 1 0 0 0,-1 0 0 0 0,0-1 1 0 0,0 1-1 0 0,0-1 0 0 0,-1 1 0 0 0,1-1 1 0 0,-1 0-1 0 0,0 0 0 0 0,0 0 0 0 0,0 0 1 0 0,-1 0-1 0 0,1 0 0 0 0,-1 0 0 0 0,0 0 1 0 0,0 0-1 0 0,0 0 0 0 0,-1 0 0 0 0,1 0 1 0 0,-1 0-1 0 0,0 0 0 0 0,0 1 0 0 0,-1-2-52 0 0,-2 1 6 0 0,1 0-1 0 0,-1 0 1 0 0,-1 1-1 0 0,1-1 0 0 0,0 1 1 0 0,-1 0-1 0 0,0 1 1 0 0,0-1-1 0 0,0 1 0 0 0,0 0 1 0 0,0 0-1 0 0,0 0 1 0 0,0 1-1 0 0,-1 0 0 0 0,1 0 1 0 0,0 0-1 0 0,-1 1 0 0 0,1-1 1 0 0,-1 1-1 0 0,1 1 1 0 0,-1-1-1 0 0,-1 1-5 0 0,-7 0-9 0 0,1 0 0 0 0,0 1-1 0 0,0 0 1 0 0,0 1 0 0 0,0 1-1 0 0,0 0 1 0 0,0 1 0 0 0,1 0 0 0 0,0 1-1 0 0,0 0 1 0 0,1 1 0 0 0,-1 0-1 0 0,0 1 10 0 0,6-3-4 0 0,0-1-1 0 0,1 1 0 0 0,-1 0 0 0 0,1 0 1 0 0,0 0-1 0 0,0 1 0 0 0,1 0 0 0 0,-1 0 1 0 0,1 0-1 0 0,1 0 0 0 0,-1 0 0 0 0,1 1 1 0 0,0 0-1 0 0,1 0 0 0 0,-1 0 0 0 0,1 0 1 0 0,1 0-1 0 0,-1 0 0 0 0,1 1 0 0 0,1-1 1 0 0,-1 0-1 0 0,1 1 0 0 0,0-1 0 0 0,2 6 5 0 0,2-4 5 0 0,1-1-1 0 0,0 1 0 0 0,1-1 1 0 0,0 0-1 0 0,0 0 0 0 0,1-1 1 0 0,0 1-1 0 0,0-2 0 0 0,1 1 1 0 0,0-1-1 0 0,0 0 0 0 0,0-1 0 0 0,1 0 1 0 0,0 0-1 0 0,0-1 0 0 0,0 0 1 0 0,1 0-1 0 0,-1-1 0 0 0,1 0 1 0 0,-1-1-1 0 0,11 1-4 0 0,172 34-129 0 0,-110-26-3217 0 0,-70-10-2192 0 0,-5-1-6224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0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1,'-14'4,"-10"7,4 2,6-7,9-4,6-7,8-3,-3 0,-2 6,-2 4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 8402 0 0,'0'0'2251'0'0,"0"0"-387"0"0,0 0-269 0 0,0 0-70 0 0,0 0-80 0 0,0 0-115 0 0,0 0-190 0 0,0 0-249 0 0,0 0-237 0 0,0 0-173 0 0,0 0-112 0 0,0 0-55 0 0,0-3 1459 0 0,-13 135 887 0 0,-14 360-1187 0 0,23-348-1323 0 0,4-143-149 0 0,0-1 26 0 0,0 0-14 0 0,0 0-8 0 0,0 0-6 0 0,0 0 13 0 0,0-27-1819 0 0,8-10-1812 0 0,-4 27-288 0 0,0-1-3400 0 0,-4 4-4379 0 0</inkml:trace>
  <inkml:trace contextRef="#ctx0" brushRef="#br0" timeOffset="261.66">242 630 3721 0 0,'0'0'1481'0'0,"0"0"-147"0"0,0 0-132 0 0,0 0-18 0 0,0 0 36 0 0,0 0 4 0 0,0 0-99 0 0,0 0-148 0 0,0 0-179 0 0,0 0-169 0 0,0 0-46 0 0,0 0 0 0 0,0 0-26 0 0,3 23-29 0 0,10 71-84 0 0,-14-61 390 0 0,1-32-693 0 0,0-1-43 0 0,-17-12-1583 0 0,7-2-988 0 0,7 6-3069 0 0,1 1-3621 0 0</inkml:trace>
  <inkml:trace contextRef="#ctx0" brushRef="#br0" timeOffset="509.893">199 258 7354 0 0,'0'0'2552'0'0,"0"0"-645"0"0,0 0-416 0 0,0 0-69 0 0,0 0-126 0 0,0 0-265 0 0,0 0-372 0 0,0 0-418 0 0,0 0-288 0 0,0 0-85 0 0,0 0 8 0 0,0 0 32 0 0,-2 4-5 0 0,-1 29-809 0 0,8-21-1921 0 0,3 1-3347 0 0,-5-9-1380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4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43 8362 0 0,'0'0'2795'0'0,"0"0"-769"0"0,0 0-479 0 0,0 0-111 0 0,0 0-140 0 0,0 0-147 0 0,0 0-197 0 0,0 0-207 0 0,0 0-63 0 0,0 0 38 0 0,0 0 57 0 0,0 0 36 0 0,0 0-81 0 0,0 19-117 0 0,-12 126 756 0 0,16 104-67 0 0,4-92-1133 0 0,7-5-445 0 0,-13-152-23 0 0,-1 0-1 0 0,0 1 1 0 0,0-1-1 0 0,0 0 1 0 0,1 0 0 0 0,-1-1-1 0 0,0 1 1 0 0,0 0-1 0 0,0 0 1 0 0,0 0-1 0 0,1-1 1 0 0,-1 1-1 0 0,0-1 1 0 0,0 1 0 0 0,0-1-1 0 0,0 1 1 0 0,0-1-1 0 0,0 1 1 0 0,0-1-1 0 0,0 0 1 0 0,0 0 0 0 0,0 0-1 0 0,0 1 1 0 0,0-1-1 0 0,-1 0 1 0 0,1 0-1 0 0,0 0 1 0 0,-1 0-1 0 0,1 0 1 0 0,-1 0 0 0 0,1 0-1 0 0,0-1 298 0 0,-1 1-389 0 0,19-24-9685 0 0,-12 17 2836 0 0</inkml:trace>
  <inkml:trace contextRef="#ctx0" brushRef="#br0" timeOffset="474.12">357 400 2889 0 0,'0'0'2317'0'0,"0"0"-706"0"0,0 0-100 0 0,0 0 208 0 0,0 0 86 0 0,0 0-105 0 0,0 0-311 0 0,0 0-353 0 0,0 0-263 0 0,0 0-181 0 0,0 0-133 0 0,-19 32-108 0 0,-58 97-76 0 0,51-58 131 0 0,25-67-360 0 0,1 0-1 0 0,-1 0 0 0 0,1 0 0 0 0,0 0 1 0 0,0 0-1 0 0,0 0 0 0 0,0 0 0 0 0,1 0 1 0 0,-1 0-1 0 0,1 0 0 0 0,0 0 1 0 0,0-1-1 0 0,1 1 0 0 0,-1 0 0 0 0,1 0 1 0 0,0-1-1 0 0,0 1 0 0 0,0-1 0 0 0,0 0 1 0 0,1 1-1 0 0,-1-1 0 0 0,1 0 0 0 0,0 0 1 0 0,0-1-1 0 0,0 1 0 0 0,0-1 0 0 0,0 1 1 0 0,1-1-1 0 0,-1 0 0 0 0,1 0 1 0 0,0-1-1 0 0,-1 1 0 0 0,1-1 0 0 0,1 1-45 0 0,7 1 268 0 0,0 1 0 0 0,1-2-1 0 0,-1 0 1 0 0,1-1 0 0 0,-1 0-1 0 0,1 0 1 0 0,0-2-1 0 0,-1 1 1 0 0,1-2 0 0 0,0 1-1 0 0,-1-2 1 0 0,0 0 0 0 0,0 0-1 0 0,0-1 1 0 0,0-1 0 0 0,0 0-1 0 0,-1 0 1 0 0,0-2-1 0 0,9-5-267 0 0,-1-7 150 0 0,-1 0 0 0 0,0-1-1 0 0,-2-1 1 0 0,0-1 0 0 0,-2 0 0 0 0,0-1-1 0 0,-2-1 1 0 0,-1 0 0 0 0,0 0-1 0 0,-2-1 1 0 0,-1 0 0 0 0,-1-1-1 0 0,4-22-149 0 0,-4 22 28 0 0,-2 9-34 0 0,-1 0 1 0 0,-1 0-1 0 0,-1 0 0 0 0,0 0 1 0 0,-2-1-1 0 0,0 1 0 0 0,0 0 1 0 0,-2-1-1 0 0,0 1 0 0 0,-3-11 6 0 0,3 21-3 0 0,1 0-1 0 0,-1 0 1 0 0,-1 0-1 0 0,1 1 0 0 0,-1-1 1 0 0,-1 0-1 0 0,1 1 1 0 0,-1 0-1 0 0,0 0 1 0 0,0 0-1 0 0,-1 0 1 0 0,0 1-1 0 0,0 0 1 0 0,0 0-1 0 0,-1 0 0 0 0,1 0 1 0 0,-1 1-1 0 0,0 0 1 0 0,0 0-1 0 0,-1 1 1 0 0,1 0-1 0 0,-1 0 1 0 0,0 0-1 0 0,0 1 0 0 0,0 0 1 0 0,-3 0 3 0 0,3 0-2 0 0,0 1-1 0 0,0 0 1 0 0,-1 1 0 0 0,1 0-1 0 0,0 0 1 0 0,-1 0 0 0 0,1 1-1 0 0,0 0 1 0 0,0 0 0 0 0,0 1-1 0 0,-1 0 1 0 0,2 0 0 0 0,-1 1 0 0 0,0 0-1 0 0,0 0 1 0 0,1 1 0 0 0,0-1-1 0 0,0 1 1 0 0,0 1 0 0 0,0-1-1 0 0,0 1 1 0 0,1 0 0 0 0,0 0-1 0 0,0 1 1 0 0,0 0 0 0 0,1-1 0 0 0,0 1-1 0 0,0 1 1 0 0,1-1 0 0 0,-1 1-1 0 0,1-1 1 0 0,1 1 0 0 0,-1 0-1 0 0,1 0 1 0 0,0 0 0 0 0,1 0-1 0 0,-1 6 3 0 0,-1 9 8 0 0,1 0-1 0 0,1 1 0 0 0,1-1 0 0 0,1 1 0 0 0,1-1 0 0 0,1 0 0 0 0,1 1 0 0 0,0-1 0 0 0,2-1 0 0 0,1 1 0 0 0,0-1 0 0 0,2 0 0 0 0,2 2-7 0 0,1 6 31 0 0,2 0-1 0 0,0 0 0 0 0,2-2 0 0 0,2 0 0 0 0,0-1 0 0 0,1-1 0 0 0,2 0 0 0 0,6 4-30 0 0,-12-14-103 0 0,1 0 1 0 0,0-1 0 0 0,1-1 0 0 0,0-1 0 0 0,1 0 0 0 0,1-1 0 0 0,-1-1-1 0 0,2-1 1 0 0,-1-1 0 0 0,1 0 0 0 0,1-2 0 0 0,16 4 102 0 0,-13-9-3280 0 0,-15-1-5005 0 0,-5 0-4173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3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30 0 0 0,'0'0'181'0'0,"0"0"550"0"0,0 0 193 0 0,-1-4-25 0 0,-3-13-124 0 0,3 13-104 0 0,1 4-16 0 0,0 0 93 0 0,0 0 113 0 0,0 0 40 0 0,0 0-7 0 0,-3-3 15189 0 0,-2 2-15719 0 0,-10 4-312 0 0,0 0 0 0 0,0 1 0 0 0,1 1 1 0 0,-1 0-1 0 0,1 1 0 0 0,0 0 1 0 0,0 1-1 0 0,1 1 0 0 0,0 0 0 0 0,0 1 1 0 0,-7 7-53 0 0,14-11 39 0 0,-3-1 11 0 0,0 1-1 0 0,1 1 0 0 0,-1-1 0 0 0,1 1 0 0 0,1 1 0 0 0,-1-1 0 0 0,1 1 1 0 0,0 1-1 0 0,1-1 0 0 0,0 1 0 0 0,0 1 0 0 0,1-1 0 0 0,0 1 1 0 0,0-1-1 0 0,1 2 0 0 0,0-1 0 0 0,0 0 0 0 0,1 1 0 0 0,0-1 0 0 0,1 1 1 0 0,0 0-1 0 0,1 0 0 0 0,0 0 0 0 0,1 0 0 0 0,0 0 0 0 0,0 0 1 0 0,1 0-1 0 0,0 0 0 0 0,1 0 0 0 0,0-1 0 0 0,0 1 0 0 0,1 0 0 0 0,1-1 1 0 0,-1 0-1 0 0,3 3-49 0 0,0-3 71 0 0,1 0 0 0 0,0-1 0 0 0,0 1 0 0 0,1-1 0 0 0,0-1 0 0 0,0 0 0 0 0,1 0 0 0 0,0 0 0 0 0,0-1-1 0 0,1-1 1 0 0,0 0 0 0 0,0 0 0 0 0,0 0 0 0 0,0-2 0 0 0,1 1 0 0 0,-1-1 0 0 0,1-1 0 0 0,0 0 0 0 0,0 0 0 0 0,0-1 0 0 0,0 0 0 0 0,0-1 0 0 0,5-1-71 0 0,-11 1-74 0 0,0 0 1 0 0,-1 0-1 0 0,1-1 0 0 0,0 1 0 0 0,0-1 1 0 0,0 0-1 0 0,-1-1 0 0 0,1 1 0 0 0,0-1 1 0 0,-1 0-1 0 0,0 0 0 0 0,1 0 0 0 0,-1-1 1 0 0,0 0-1 0 0,0 0 0 0 0,0 0 0 0 0,-1 0 1 0 0,1 0-1 0 0,-1-1 0 0 0,0 1 1 0 0,0-1-1 0 0,0 0 0 0 0,0 0 0 0 0,0 0 1 0 0,-1 0-1 0 0,0-1 0 0 0,1-1 74 0 0,6-13-2704 0 0,-2 7-915 0 0,-2 0-4856 0 0,-2 4-3390 0 0</inkml:trace>
  <inkml:trace contextRef="#ctx0" brushRef="#br0" timeOffset="382.541">726 38 7842 0 0,'0'0'2084'0'0,"0"0"-426"0"0,0 0-105 0 0,0 0-76 0 0,0 0-109 0 0,0 0-213 0 0,0 0-256 0 0,0 0-135 0 0,0 0-108 0 0,0 0-77 0 0,0 0-63 0 0,0 0-72 0 0,0 0-57 0 0,-23 24-44 0 0,-69 75-45 0 0,50-34 173 0 0,39-59-424 0 0,0 0 0 0 0,1 1 0 0 0,0-1-1 0 0,1 1 1 0 0,-1 0 0 0 0,1-1 0 0 0,0 1-1 0 0,1 0 1 0 0,0 0 0 0 0,0 0 0 0 0,0-1 0 0 0,1 1-1 0 0,0 0 1 0 0,0 0 0 0 0,1-1 0 0 0,0 1 0 0 0,0-1-1 0 0,1 1 1 0 0,-1-1 0 0 0,1 0 0 0 0,1 0 0 0 0,-1 0-1 0 0,1 0 1 0 0,0-1 0 0 0,0 0 0 0 0,1 1 0 0 0,0-2-1 0 0,-1 1 1 0 0,2 0 0 0 0,-1-1 0 0 0,0 0-1 0 0,1 0 1 0 0,0-1 0 0 0,0 1 0 0 0,4 0-47 0 0,5 1 166 0 0,0 0-1 0 0,0-1 1 0 0,1-1 0 0 0,-1-1 0 0 0,1 0-1 0 0,0-1 1 0 0,-1-1 0 0 0,1-1 0 0 0,0 0 0 0 0,6-1-166 0 0,-12 0 92 0 0,0-1 0 0 0,0 0 0 0 0,-1 0 1 0 0,1-1-1 0 0,-1 0 0 0 0,0-1 0 0 0,0 0 1 0 0,-1 0-1 0 0,1-1 0 0 0,-1 0 1 0 0,0-1-1 0 0,-1 1 0 0 0,1-2 0 0 0,-2 1 1 0 0,1-1-1 0 0,-1 0 0 0 0,0 0 0 0 0,0-1 1 0 0,-1 1-1 0 0,0-1 0 0 0,3-9-92 0 0,-6 11 6 0 0,-1 0 1 0 0,1 0-1 0 0,-1 1 0 0 0,0-1 0 0 0,-1 0 0 0 0,0 0 0 0 0,0 0 0 0 0,0 0 0 0 0,-1 0 1 0 0,0 0-1 0 0,0 0 0 0 0,-1 0 0 0 0,0 0 0 0 0,0 1 0 0 0,-1-1 0 0 0,1 1 0 0 0,-1-1 1 0 0,-1 1-1 0 0,1 0 0 0 0,-1 0 0 0 0,0 1 0 0 0,-1-1 0 0 0,1 1 0 0 0,-1 0 1 0 0,0 0-1 0 0,-3-2-6 0 0,3 3-202 0 0,0 0 0 0 0,0 0 0 0 0,0 1 0 0 0,-1 0 0 0 0,1 0 0 0 0,-1 0 0 0 0,0 0 0 0 0,0 1 0 0 0,0 0 0 0 0,0 1 0 0 0,0-1 0 0 0,0 1 0 0 0,-1 0 0 0 0,1 0 0 0 0,0 1 0 0 0,-1 0 0 0 0,1 0 0 0 0,0 1 0 0 0,-1 0 202 0 0,-25 11-3800 0 0,14 0-2463 0 0,12-9 3089 0 0,-7 5-7638 0 0</inkml:trace>
  <inkml:trace contextRef="#ctx0" brushRef="#br0" timeOffset="1001.122">1190 82 3177 0 0,'0'0'2778'0'0,"0"0"-318"0"0,0 0-215 0 0,0 0-134 0 0,0 0-364 0 0,0 0-412 0 0,0 0-362 0 0,0 0-247 0 0,0 0-133 0 0,0 0-66 0 0,0 0-34 0 0,0 0-35 0 0,0 0-35 0 0,-6 23-33 0 0,-16 71-7 0 0,21-91-312 0 0,0 1 0 0 0,0 0 0 0 0,0 0 0 0 0,0 0 0 0 0,1 1 0 0 0,-1-1 0 0 0,1 0 0 0 0,0 0 1 0 0,0 0-1 0 0,1 0 0 0 0,-1 0 0 0 0,1 0 0 0 0,0 0 0 0 0,0 0 0 0 0,0 0 0 0 0,1 0 0 0 0,-1 0 0 0 0,1-1 0 0 0,0 1 0 0 0,0 0 0 0 0,0-1 0 0 0,1 0 0 0 0,-1 1 0 0 0,1-1 0 0 0,0 0 0 0 0,0 0 0 0 0,0-1 0 0 0,0 1 0 0 0,1 0-71 0 0,2 3 141 0 0,3-1 48 0 0,1 1 0 0 0,0-1 1 0 0,0-1-1 0 0,0 0 0 0 0,0 0 1 0 0,1-1-1 0 0,-1 0 1 0 0,1-1-1 0 0,0-1 0 0 0,0 1 1 0 0,0-1-1 0 0,0-1 0 0 0,0 0 1 0 0,0-1-1 0 0,-1 0 1 0 0,8-2-190 0 0,-6 2 112 0 0,1-1 0 0 0,0 0 1 0 0,-1-1-1 0 0,0 0 0 0 0,1-1 1 0 0,-1-1-1 0 0,0 0 0 0 0,-1 0 1 0 0,0-1-1 0 0,1-1 1 0 0,-2 0-1 0 0,8-5-112 0 0,-13 7-51 0 0,-1-1 1 0 0,1 1 0 0 0,-1-1-1 0 0,0 0 1 0 0,-1 1-1 0 0,1-2 1 0 0,-1 1 0 0 0,0 0-1 0 0,-1-1 1 0 0,0 1-1 0 0,0-1 1 0 0,0 0-1 0 0,-1 0 1 0 0,1 1 0 0 0,-2-1-1 0 0,1-7 51 0 0,-2-13-4418 0 0,-3 2-3991 0 0,1 13-3555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6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25 0 0 0,'0'0'1310'0'0,"0"0"17"0"0,0 0 130 0 0,0 0 176 0 0,0 0 279 0 0,0 0 92 0 0,0 0-118 0 0,0 0-244 0 0,0 0-317 0 0,0 0-296 0 0,0 0-232 0 0,-7-4-153 0 0,3 2-583 0 0,1-1 32 0 0,0 1-1 0 0,0 0 0 0 0,0 1 1 0 0,0-1-1 0 0,0 1 0 0 0,-1-1 0 0 0,1 1 1 0 0,-1 0-1 0 0,1 0 0 0 0,-1 0 1 0 0,1 1-1 0 0,-1-1 0 0 0,1 1 1 0 0,-1 0-1 0 0,0 0 0 0 0,1 0 0 0 0,-1 1 1 0 0,0-1-1 0 0,1 1 0 0 0,-1 0-92 0 0,-32 12 644 0 0,1 2-1 0 0,1 2 1 0 0,1 1-1 0 0,0 2 1 0 0,1 1-1 0 0,-5 6-643 0 0,36-26 15 0 0,-1 0-1 0 0,1-1 1 0 0,0 1-1 0 0,0 0 0 0 0,0 0 1 0 0,-1 0-1 0 0,1 1 1 0 0,0-1-1 0 0,1 0 1 0 0,-1 0-1 0 0,0 0 1 0 0,0 1-1 0 0,0-1 1 0 0,1 0-1 0 0,-1 1 0 0 0,1-1 1 0 0,-1 1-1 0 0,1-1 1 0 0,-1 1-1 0 0,1-1 1 0 0,0 1-1 0 0,0-1 1 0 0,0 1-1 0 0,0-1 1 0 0,0 1-1 0 0,0-1 0 0 0,0 1 1 0 0,0-1-1 0 0,1 1 1 0 0,-1-1-1 0 0,1 1 1 0 0,-1-1-1 0 0,1 1 1 0 0,-1-1-1 0 0,1 0 1 0 0,0 1-1 0 0,0-1 0 0 0,0 0 1 0 0,0 0-1 0 0,0 0 1 0 0,0 1-1 0 0,0-1 1 0 0,1 0-15 0 0,61 41 446 0 0,-49-34-292 0 0,151 55 522 0 0,-158-61-642 0 0,1 0 0 0 0,-1 0 0 0 0,1 1 0 0 0,-1 0 0 0 0,0 0 1 0 0,0 1-1 0 0,0 0 0 0 0,-1 0 0 0 0,0 1 0 0 0,1 0 0 0 0,-1 0 0 0 0,-1 0 0 0 0,1 1 0 0 0,-1 0 0 0 0,0 0 1 0 0,0 0-1 0 0,-1 0 0 0 0,0 1 0 0 0,0 0 0 0 0,0 0 0 0 0,-1 0 0 0 0,0 0 0 0 0,-1 1 0 0 0,1-1 0 0 0,-1 1 1 0 0,-1-1-1 0 0,0 1 0 0 0,0 0-34 0 0,-3 2 48 0 0,-1-1-1 0 0,-1 1 1 0 0,0-1 0 0 0,0 0 0 0 0,-1 0-1 0 0,0 0 1 0 0,0-1 0 0 0,-1 0 0 0 0,0 0-1 0 0,-1 0 1 0 0,0-1 0 0 0,0 0 0 0 0,0 0-1 0 0,-1 0 1 0 0,0-1 0 0 0,0-1 0 0 0,-1 1-1 0 0,1-1 1 0 0,-1-1 0 0 0,-1 1 0 0 0,1-2-1 0 0,0 1 1 0 0,-1-1 0 0 0,0-1 0 0 0,0 0-1 0 0,0 0-47 0 0,-4 2-17 0 0,-1-1-1 0 0,1 0 0 0 0,-1-1 1 0 0,0-1-1 0 0,1 0 0 0 0,-1-1 1 0 0,0-1-1 0 0,-3 0 18 0 0,17 0-89 0 0,0 1-1 0 0,0 0 1 0 0,-1 0-1 0 0,1-1 1 0 0,0 1 0 0 0,0-1-1 0 0,0 0 1 0 0,0 1-1 0 0,0-1 1 0 0,0 0 0 0 0,0 1-1 0 0,0-1 1 0 0,0 0-1 0 0,0 0 1 0 0,0 0 0 0 0,1 0-1 0 0,-1 0 1 0 0,0 0 0 0 0,1 0-1 0 0,-1 0 1 0 0,0 0-1 0 0,1 0 1 0 0,-1 0 0 0 0,1 0-1 0 0,0 0 1 0 0,-1-1-1 0 0,1 1 1 0 0,0 0 0 0 0,0 0-1 0 0,0 0 1 0 0,0-1-1 0 0,0 1 1 0 0,0 0 0 0 0,0 0-1 0 0,0-1 1 0 0,0 1-1 0 0,0 0 1 0 0,1 0 0 0 0,-1 0-1 0 0,1 0 1 0 0,-1-1-1 0 0,1 1 1 0 0,-1 0 0 0 0,1 0-1 0 0,-1 0 1 0 0,1 0-1 0 0,0 0 1 0 0,0 0 0 0 0,0 0-1 0 0,-1 0 1 0 0,1 1-1 0 0,0-1 1 0 0,0 0 0 0 0,0 0-1 0 0,0 1 1 0 0,0-1-1 0 0,0 1 1 0 0,1-1 0 0 0,-1 1-1 0 0,0-1 1 0 0,0 1 0 0 0,0-1 89 0 0,31-26-7593 0 0,-20 18-2470 0 0</inkml:trace>
  <inkml:trace contextRef="#ctx0" brushRef="#br0" timeOffset="1281.688">1003 161 8002 0 0,'0'0'2190'0'0,"0"0"-407"0"0,0 0-140 0 0,0 0 5 0 0,0 0-68 0 0,0 0-207 0 0,0 0-281 0 0,0 0-255 0 0,0 0-163 0 0,0 0-129 0 0,0 0-71 0 0,0 0-4 0 0,-26 9-16 0 0,-82 27-13 0 0,37 3 378 0 0,59-26-655 0 0,4-4-109 0 0,-1 1 0 0 0,1 0 0 0 0,1 0 0 0 0,0 1 0 0 0,1 0-1 0 0,0 0 1 0 0,0 1 0 0 0,1 0 0 0 0,1 0 0 0 0,0 0 0 0 0,1 0 0 0 0,0 1 0 0 0,1-1-1 0 0,0 1 1 0 0,1 0 0 0 0,0 0 0 0 0,1-1 0 0 0,1 1 0 0 0,0 0 0 0 0,1 5-55 0 0,0-13 43 0 0,1-1-1 0 0,-1 1 1 0 0,1-1 0 0 0,-1 0 0 0 0,1 0 0 0 0,1 0 0 0 0,-1 0 0 0 0,0-1 0 0 0,1 0-1 0 0,0 1 1 0 0,0-1 0 0 0,0 0 0 0 0,0-1 0 0 0,0 1 0 0 0,1-1 0 0 0,-1 0-1 0 0,1 0 1 0 0,-1 0 0 0 0,1 0 0 0 0,0-1 0 0 0,0 0 0 0 0,-1 0 0 0 0,1 0 0 0 0,0-1-1 0 0,0 0 1 0 0,0 0 0 0 0,0 0 0 0 0,0 0 0 0 0,0-1 0 0 0,0 0 0 0 0,0 0-1 0 0,0 0 1 0 0,-1 0 0 0 0,1-1 0 0 0,0 0 0 0 0,-1 0 0 0 0,1 0 0 0 0,-1-1 0 0 0,0 1-1 0 0,0-1 1 0 0,0 0 0 0 0,1-1-43 0 0,17-13 127 0 0,-1-1 1 0 0,-1-1-1 0 0,0-1 0 0 0,-2-1 0 0 0,0 0 1 0 0,-1-1-1 0 0,10-20-127 0 0,17-27 187 0 0,-42 68-194 0 0,-2 1-26 0 0,0 0 6 0 0,0 0-36 0 0,7 41-83 0 0,-5-32 86 0 0,0 1 0 0 0,1-1 1 0 0,0 0-1 0 0,1 0 0 0 0,0 0 1 0 0,0-1-1 0 0,1 1 0 0 0,0-1 1 0 0,0 0-1 0 0,1-1 1 0 0,0 1-1 0 0,1-1 0 0 0,-1 0 1 0 0,1 0-1 0 0,1-1 0 0 0,-1 0 1 0 0,1 0-1 0 0,1 0 60 0 0,-3-5-236 0 0,-1-1 0 0 0,0 1 0 0 0,1-1 0 0 0,-1 0 0 0 0,0 0 0 0 0,1-1 0 0 0,-1 0 0 0 0,0 0 1 0 0,1 0-1 0 0,-1 0 0 0 0,0-1 0 0 0,0 0 0 0 0,0 0 0 0 0,0 0 0 0 0,0-1 0 0 0,-1 1 0 0 0,1-1 0 0 0,-1 0 0 0 0,0-1 0 0 0,0 1 0 0 0,0-1 0 0 0,0 1 0 0 0,0-1 0 0 0,-1-1 0 0 0,0 1 0 0 0,1 0 0 0 0,-2-1 1 0 0,1 1-1 0 0,0-1 0 0 0,-1 0 0 0 0,0-1 236 0 0,7-6-234 0 0,132-171-418 0 0,-84 88 2105 0 0,-85 152 2937 0 0,22-42-4302 0 0,1 1-1 0 0,1-1 1 0 0,0 1 0 0 0,1 0-1 0 0,0-1 1 0 0,1 1 0 0 0,1 1-1 0 0,1-1 1 0 0,0 0 0 0 0,2 10-88 0 0,0-20 22 0 0,0-1 0 0 0,0 0 0 0 0,1 0 0 0 0,-1 0 0 0 0,1 0 1 0 0,1 0-1 0 0,-1 0 0 0 0,1-1 0 0 0,-1 1 0 0 0,1-1 0 0 0,0 0 1 0 0,1 0-1 0 0,-1-1 0 0 0,1 1 0 0 0,0-1 0 0 0,-1 0 0 0 0,1 0 0 0 0,1-1 1 0 0,-1 1-1 0 0,0-1 0 0 0,1 0 0 0 0,-1-1 0 0 0,1 1 0 0 0,-1-1 0 0 0,1 0 1 0 0,0-1-1 0 0,-1 1 0 0 0,6-1-22 0 0,-1-1 59 0 0,-1 0 0 0 0,1 0 0 0 0,0-1 0 0 0,-1 0 0 0 0,1-1 1 0 0,-1 0-1 0 0,0 0 0 0 0,0-1 0 0 0,0 0 0 0 0,-1-1 0 0 0,1 0 0 0 0,-1 0 0 0 0,0-1 1 0 0,0 0-1 0 0,-1 0 0 0 0,0-1 0 0 0,0 0 0 0 0,5-7-59 0 0,0 1 59 0 0,0 0 1 0 0,-1-1-1 0 0,0 0 0 0 0,-1-1 0 0 0,-1 0 1 0 0,0 0-1 0 0,-1-1 0 0 0,-1 0 0 0 0,-1-1 1 0 0,0 0-1 0 0,-1 0 0 0 0,0 0 0 0 0,-2 0 1 0 0,1-6-60 0 0,1-17 444 0 0,-5 39-372 0 0,0 1-10 0 0,0 0-11 0 0,0 0-6 0 0,0 0-11 0 0,0 0-10 0 0,0 0-7 0 0,0 0-1 0 0,0 0 0 0 0,0 0-1 0 0,0 0-5 0 0,0 0 5 0 0,0 0 1 0 0,0 0 0 0 0,0 0 3 0 0,1 27 1053 0 0,51 178-873 0 0,-34-105-210 0 0,-4 1 0 0 0,-5 0 1 0 0,-4 101 10 0 0,-6-165 6 0 0,-3 1 0 0 0,-1-1 0 0 0,-1-1 1 0 0,-2 1-1 0 0,-2-1 0 0 0,-6 11-6 0 0,14-37-4 0 0,-1 0 0 0 0,0 0 0 0 0,-1-1 0 0 0,0 1 1 0 0,0-1-1 0 0,-1 0 0 0 0,0 0 0 0 0,-1-1 0 0 0,0 0 0 0 0,0 0 0 0 0,-1 0 0 0 0,0 0 0 0 0,0-1 0 0 0,-1-1 0 0 0,0 1 1 0 0,0-1-1 0 0,-1 0 0 0 0,1-1 0 0 0,-1 0 0 0 0,0 0 0 0 0,-1-1 0 0 0,1-1 0 0 0,-1 1 0 0 0,0-1 0 0 0,0-1 0 0 0,0 0 1 0 0,0 0-1 0 0,0-1 0 0 0,-7 0 4 0 0,14-3-3 0 0,-1-1 0 0 0,0 0 0 0 0,1 1 0 0 0,0-1 0 0 0,-1 0 0 0 0,1-1 0 0 0,0 1 0 0 0,1 0 0 0 0,-1-1 0 0 0,0 0 0 0 0,1 0 0 0 0,0 0 0 0 0,0 0 0 0 0,0 0 0 0 0,1 0 0 0 0,-1 0 0 0 0,1 0 0 0 0,0-1 0 0 0,0 1 0 0 0,1 0 0 0 0,-1-1 0 0 0,1 1 0 0 0,0-1 0 0 0,0 1 0 0 0,0-1 0 0 0,1 1 0 0 0,-1-1 0 0 0,2-1 3 0 0,-2-3-2 0 0,-1-23-18 0 0,2 0-1 0 0,1 0 1 0 0,2 0-1 0 0,1 0 1 0 0,1 1-1 0 0,2 0 1 0 0,1 0-1 0 0,2 0 1 0 0,0 2-1 0 0,2-1 0 0 0,2 2 1 0 0,0-1-1 0 0,2 2 1 0 0,1 1-1 0 0,7-8 21 0 0,41-31-940 0 0,-46 56-1006 0 0,-5 8-4951 0 0,-12 1-3048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00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85 0 0 0,'0'0'336'0'0,"0"0"302"0"0,0 0 122 0 0,0 0 1 0 0,0 0-15 0 0,0 0-39 0 0,12 3 9792 0 0,-9-2-1810 0 0,-4 18-8095 0 0,11 54 99 0 0,-4 4-133 0 0,-4 41 184 0 0,1-59-396 0 0,8 33 99 0 0,-10-93 843 0 0,-1 0-3514 0 0,1-4-13038 0 0,-1 4 4936 0 0</inkml:trace>
  <inkml:trace contextRef="#ctx0" brushRef="#br0" timeOffset="1014.049">279 792 0 0 0,'0'0'543'0'0,"0"0"658"0"0,0 0 381 0 0,0 0 80 0 0,0 0-2 0 0,0 0-112 0 0,0 0-199 0 0,0 0-54 0 0,0 0-6 0 0,0 0 34 0 0,0 0 20 0 0,0 0-125 0 0,0-6-218 0 0,1-12 1119 0 0,-2 38 2330 0 0,-10 54-3906 0 0,22 58-403 0 0,26-66-73 0 0,-34-66-13 0 0,0-1 0 0 0,-1 0 0 0 0,1 1 0 0 0,0-1 0 0 0,-1 0 1 0 0,1 0-1 0 0,0 0 0 0 0,-1 0 0 0 0,0-1 0 0 0,1 1 0 0 0,-1-1 1 0 0,0 0-1 0 0,1 1 0 0 0,-1-1 0 0 0,0 0 0 0 0,0 0 0 0 0,-1 0 1 0 0,1-1-1 0 0,0 1 0 0 0,-1 0 0 0 0,1-1 0 0 0,-1 1 0 0 0,0-1 1 0 0,0 1-1 0 0,1-3-54 0 0,5-5 68 0 0,65-141 235 0 0,-42 75-215 0 0,-1 14-54 0 0,-24 123-290 0 0,54 234 321 0 0,-57-281-61 0 0,0 1 0 0 0,-1 0 1 0 0,-1-1-1 0 0,0 1 0 0 0,-1 0 0 0 0,0 0 0 0 0,-2-1 1 0 0,1 1-1 0 0,-2-1 0 0 0,0 0 0 0 0,-1 0 0 0 0,0 0 1 0 0,-4 7-5 0 0,8-19 0 0 0,0 0 0 0 0,0 1-1 0 0,-1-1 1 0 0,1 0 0 0 0,0 0 0 0 0,-1 0 0 0 0,1 0 0 0 0,-1 0 0 0 0,0-1 0 0 0,1 1 0 0 0,-1 0 0 0 0,0-1 0 0 0,0 1 0 0 0,0-1 0 0 0,0 0 0 0 0,-1 1 0 0 0,1-1 0 0 0,0 0 0 0 0,0 0 0 0 0,-1-1 0 0 0,1 1 0 0 0,0 0 0 0 0,-1-1 0 0 0,1 1 0 0 0,-1-1 0 0 0,1 0 0 0 0,-1 0 0 0 0,1 0 0 0 0,-1 0 0 0 0,1 0 0 0 0,-1-1 0 0 0,1 1 0 0 0,0-1 0 0 0,-1 0 0 0 0,1 1 0 0 0,0-1 0 0 0,-1 0 0 0 0,1 0-1 0 0,0-1 1 0 0,0 1 0 0 0,0 0 0 0 0,0-1 0 0 0,0 1 0 0 0,0-1 0 0 0,0 0 0 0 0,0 1 0 0 0,0-2 0 0 0,-2-6-159 0 0,1-1-1 0 0,0 1 0 0 0,0-1 1 0 0,1 0-1 0 0,0 1 1 0 0,1-1-1 0 0,0 0 0 0 0,1 0 1 0 0,0 0-1 0 0,1-10 160 0 0,3-4-4637 0 0,4 2-4085 0 0,-5 15-2363 0 0</inkml:trace>
  <inkml:trace contextRef="#ctx0" brushRef="#br0" timeOffset="1383.28">752 924 12827 0 0,'0'0'2110'0'0,"0"0"-802"0"0,0 0-401 0 0,0 0-4 0 0,0 0 155 0 0,0 0 64 0 0,0 0-115 0 0,0 0-176 0 0,0 0-219 0 0,0 0-119 0 0,0 0-70 0 0,0 0-68 0 0,0 0-63 0 0,1 25-69 0 0,2 116 62 0 0,-13-64-157 0 0,5-74-1104 0 0,4-2-2927 0 0,0-1-3731 0 0,1 0-3889 0 0</inkml:trace>
  <inkml:trace contextRef="#ctx0" brushRef="#br0" timeOffset="1940.793">791 398 2905 0 0,'0'0'5475'0'0,"0"0"-2651"0"0,0 0-941 0 0,0 0-124 0 0,0 0-59 0 0,0 0-167 0 0,0 0-351 0 0,0 0-419 0 0,0 0-273 0 0,0 0-122 0 0,0 0-25 0 0,0 0 7 0 0,-6 11-23 0 0,-44 89 637 0 0,22-53-292 0 0,71-135 894 0 0,-35 69-1390 0 0,-14 24 44 0 0,-26 41-260 0 0,-32 70-133 0 0,60-104-491 0 0,-6 25-268 0 0,8-24-2851 0 0,2 1-3662 0 0,0-10-4330 0 0</inkml:trace>
  <inkml:trace contextRef="#ctx0" brushRef="#br0" timeOffset="3288.775">146 1245 0 0 0,'0'0'719'0'0,"0"0"198"0"0,0 0 122 0 0,0 0 137 0 0,0 0 130 0 0,0 0 170 0 0,0 0 202 0 0,0 0 81 0 0,3-3-70 0 0,0-2-891 0 0,9-11 1640 0 0,-8 17 7687 0 0,0 446-8031 0 0,-2-212-1979 0 0,-8-188-123 0 0,-8 34 117 0 0,12-55-48 0 0,2-26-69 0 0,0 0 12 0 0,0 7 19 0 0,0 19 259 0 0,0-25-4689 0 0,0-6-4783 0 0,0 2-2701 0 0</inkml:trace>
  <inkml:trace contextRef="#ctx0" brushRef="#br0" timeOffset="4666.222">163 19 0 0 0,'0'0'311'0'0,"0"0"512"0"0,0 0 165 0 0,0 0 92 0 0,0 0 114 0 0,0 0 117 0 0,0 0-17 0 0,0 0-77 0 0,0 0-68 0 0,0 0-99 0 0,0-4-106 0 0,0-8-104 0 0,0 9-90 0 0,0 3-35 0 0,2 2 7059 0 0,-3 1-6357 0 0,-70 47-890 0 0,-21-1 214 0 0,164-20 235 0 0,222-22 25 0 0,-294-7-983 0 0,0 0 17 0 0,0 0 22 0 0,0 0 7 0 0,0 0 24 0 0,0 0 6 0 0,0 0 15 0 0,0 0 7 0 0,0 0-9 0 0,0 0-9 0 0,0 0-18 0 0,0 0 3 0 0,0 0-8 0 0,0 0-1 0 0,0 0 5 0 0,0 0-21 0 0,0 0-1 0 0,0 0-10 0 0,0 0 6 0 0,0 0 4 0 0,0 0 3 0 0,0 0-14 0 0,0 0-25 0 0,0 0-6 0 0,0 0-5 0 0,0 0 5 0 0,0 0 5 0 0,0 0 11 0 0,-16-1 513 0 0,5-4-543 0 0,-7-2 12 0 0,1-1 1 0 0,0 0-1 0 0,0-1 0 0 0,0-1 0 0 0,2-1 0 0 0,-1 0 0 0 0,1-1 0 0 0,-8-9-13 0 0,3-4-198 0 0,20 24-14 0 0,6-6-6159 0 0,2 6-1504 0 0,-2-2-4640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0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229 741 0 0 0,'0'0'376'0'0,"0"0"976"0"0,0 0 334 0 0,0 0 132 0 0,0 0 0 0 0,0 0-145 0 0,0 0-234 0 0,0 0-169 0 0,0 0-133 0 0,0 0-18 0 0,0 0 24 0 0,-5 0 5404 0 0,-22 77-5197 0 0,21-58-1327 0 0,1 1 1 0 0,1 0 0 0 0,1 0 0 0 0,1 0 0 0 0,1 0 0 0 0,0 0 0 0 0,2 10-24 0 0,-1-30-1 0 0,0 2 25 0 0,1 0 1 0 0,-1 0-1 0 0,1 0 0 0 0,-1-1 0 0 0,1 1 1 0 0,0 0-1 0 0,-1-1 0 0 0,1 1 0 0 0,0-1 1 0 0,0 1-1 0 0,0-1 0 0 0,1 1 0 0 0,-1-1 1 0 0,0 0-1 0 0,0 1 0 0 0,1-1 0 0 0,-1 0 1 0 0,1 0-1 0 0,-1 0 0 0 0,1 0 0 0 0,-1 0 1 0 0,1 0-1 0 0,0-1 0 0 0,-1 1 0 0 0,1 0 1 0 0,0-1-1 0 0,0 1 0 0 0,0-1 0 0 0,-1 0 1 0 0,1 0-1 0 0,0 0 0 0 0,0 1 0 0 0,0-2 1 0 0,-1 1-1 0 0,1 0 0 0 0,0 0 0 0 0,0-1 1 0 0,0 1-1 0 0,-1-1 0 0 0,1 1 0 0 0,0-1 1 0 0,-1 0-1 0 0,1 1 0 0 0,1-2-24 0 0,22-21 160 0 0,-1 0 0 0 0,-1-2-1 0 0,-2 0 1 0 0,0-2 0 0 0,-2 0-1 0 0,0-2 1 0 0,-2 0 0 0 0,10-24-160 0 0,4-46 792 0 0,-31 98-692 0 0,0 1-17 0 0,-39 47 30 0 0,33-32-109 0 0,0-1-1 0 0,1 1 1 0 0,1 0 0 0 0,1 0-1 0 0,0 1 1 0 0,1-1 0 0 0,0 1 0 0 0,2-1-1 0 0,0 1 1 0 0,0 0 0 0 0,2-1-1 0 0,-1 1 1 0 0,5 14-4 0 0,19 64-63 0 0,-17-68 47 0 0,0 0-1 0 0,-2 1 1 0 0,-1 0-1 0 0,-2 1 1 0 0,1 17 16 0 0,-3-34-14 0 0,0 1 0 0 0,-1 0 0 0 0,-1-1 0 0 0,1 1 0 0 0,-2 0 0 0 0,0-1 0 0 0,0 1 0 0 0,-1-1 0 0 0,-1 0 0 0 0,0 1 0 0 0,0-2 0 0 0,-1 1 0 0 0,0 0 0 0 0,-1-1 0 0 0,0 0 0 0 0,-1-1 0 0 0,0 1 0 0 0,0-1 0 0 0,-1 0 0 0 0,0-1 0 0 0,-1 0 0 0 0,-3 2 14 0 0,11-9-5 0 0,-1 1 1 0 0,0-1-1 0 0,1 0 1 0 0,-1 0-1 0 0,0 0 1 0 0,1 0 0 0 0,-1-1-1 0 0,0 1 1 0 0,0 0-1 0 0,0-1 1 0 0,0 1 0 0 0,0-1-1 0 0,0 0 1 0 0,1 1-1 0 0,-1-1 1 0 0,0 0 0 0 0,0 0-1 0 0,0 0 1 0 0,0-1-1 0 0,0 1 1 0 0,0 0 0 0 0,0-1-1 0 0,0 1 1 0 0,0-1-1 0 0,0 0 1 0 0,1 0-1 0 0,-1 1 1 0 0,0-1 0 0 0,1 0-1 0 0,-1-1 1 0 0,0 1-1 0 0,1 0 1 0 0,-1 0 0 0 0,1-1-1 0 0,0 1 1 0 0,-1 0-1 0 0,1-1 1 0 0,0 0 0 0 0,0 1-1 0 0,0-1 1 0 0,0 0-1 0 0,0 1 1 0 0,0-1-1 0 0,1 0 1 0 0,-1 0 0 0 0,0 0-1 0 0,1 0 1 0 0,0 0-1 0 0,-1-1 5 0 0,1-7-34 0 0,-1 0 0 0 0,2 1-1 0 0,-1-1 1 0 0,2 0-1 0 0,-1 0 1 0 0,1 1 0 0 0,1-1-1 0 0,-1 1 1 0 0,2-1-1 0 0,1-3 35 0 0,0 4-585 0 0,21-42-131 0 0,-16 34-2700 0 0,1 2-3857 0 0,-6 7-4314 0 0</inkml:trace>
  <inkml:trace contextRef="#ctx0" brushRef="#br0" timeOffset="466.355">563 976 9066 0 0,'0'0'2819'0'0,"0"0"-889"0"0,0 0-492 0 0,0 0-150 0 0,0 0-135 0 0,0 0-192 0 0,0 0-288 0 0,0 0-235 0 0,0 0-60 0 0,0 0 58 0 0,0 0 78 0 0,0 0 18 0 0,0 0-13 0 0,8 0-20 0 0,118-3 2320 0 0,-124 5-2792 0 0,-1 0-1 0 0,0 0 1 0 0,0 0 0 0 0,0 0 0 0 0,0 1 0 0 0,0-1 0 0 0,0 0 0 0 0,-1 1-1 0 0,1-1 1 0 0,-1 0 0 0 0,1 1 0 0 0,-1-1 0 0 0,0 1 0 0 0,0-1 0 0 0,0 1-1 0 0,-1-1 1 0 0,1 0 0 0 0,0 1 0 0 0,-1-1 0 0 0,0 1 0 0 0,1-1 0 0 0,-2 2-27 0 0,-111 151 549 0 0,113-155-546 0 0,-1 1-1 0 0,0 0 1 0 0,1 0-1 0 0,-1 0 1 0 0,1 0-1 0 0,0 0 1 0 0,-1 0-1 0 0,1 0 1 0 0,0 0-1 0 0,-1 0 1 0 0,1 0-1 0 0,0 0 1 0 0,0 0 0 0 0,0 0-1 0 0,0 1 1 0 0,0-1-1 0 0,0 0 1 0 0,0 0-1 0 0,0 0 1 0 0,1 0-1 0 0,-1 0 1 0 0,0 0-1 0 0,1 0 1 0 0,-1 0-1 0 0,1 0 1 0 0,-1 0 0 0 0,1 0-1 0 0,-1 0 1 0 0,1 0-1 0 0,0-1 1 0 0,-1 1-1 0 0,1 0 1 0 0,0 0-1 0 0,0-1 1 0 0,-1 1-1 0 0,1 0 1 0 0,0-1 0 0 0,0 1-1 0 0,0-1 1 0 0,0 1-1 0 0,0-1 1 0 0,0 1-1 0 0,0-1 1 0 0,0 0-1 0 0,0 1 1 0 0,0-1-1 0 0,0 0 1 0 0,0 0-3 0 0,58 5 331 0 0,-50-5-267 0 0,2-22-1743 0 0,-8 11-2336 0 0,-2 3-4576 0 0,-1 5-3124 0 0</inkml:trace>
  <inkml:trace contextRef="#ctx0" brushRef="#br0" timeOffset="836.243">936 269 7930 0 0,'0'0'2796'0'0,"0"0"-433"0"0,0 0-243 0 0,0 0-125 0 0,0 0-259 0 0,0 0-337 0 0,0 0-371 0 0,0 0-305 0 0,0 0-181 0 0,0 0-116 0 0,0 0-31 0 0,0 0 0 0 0,0 0 10 0 0,-10 18-3 0 0,-57 107 563 0 0,28-10-107 0 0,57-134-614 0 0,9-27-107 0 0,-24 23-3011 0 0,-3 23-315 0 0,0 0-4117 0 0,-2 0-4912 0 0</inkml:trace>
  <inkml:trace contextRef="#ctx0" brushRef="#br0" timeOffset="1922.972">224 82 0 0 0,'0'0'903'0'0,"0"0"140"0"0,0 0-6 0 0,0 0 69 0 0,0 0 125 0 0,0 0 84 0 0,0 0 6 0 0,0 0-62 0 0,0 0-68 0 0,0 0-67 0 0,0 0-53 0 0,0 0-62 0 0,11 4 5735 0 0,-11 31-4450 0 0,-7 103-301 0 0,3 68-1582 0 0,15-49-407 0 0,-11-156-75 0 0,0-1-21 0 0,0 0-10 0 0,0 0-36 0 0,0 0-47 0 0,0 0-70 0 0,0 0-145 0 0,-9-19-5428 0 0,1 2-3847 0 0,3 12 1365 0 0</inkml:trace>
  <inkml:trace contextRef="#ctx0" brushRef="#br0" timeOffset="2653.235">218 26 24 0 0,'0'0'1312'0'0,"0"0"-5"0"0,0 0 126 0 0,0 0 122 0 0,0 0-54 0 0,0 0-207 0 0,0 0-278 0 0,0 0-250 0 0,0 0-77 0 0,0 0 67 0 0,0 0 103 0 0,0 0 75 0 0,0 0 14 0 0,-2 0-452 0 0,-7 1 8326 0 0,-79 44-8432 0 0,-31 20 89 0 0,207-61 608 0 0,171-4 706 0 0,-283-27-1720 0 0,-52-42-311 0 0,72 65-682 0 0,-13-16 1275 0 0,15 12-4655 0 0,4-1-5427 0 0,1 6-2281 0 0</inkml:trace>
  <inkml:trace contextRef="#ctx0" brushRef="#br0" timeOffset="3786.165">307 1554 0 0 0,'0'0'1300'0'0,"0"0"135"0"0,0 0 147 0 0,0 0 140 0 0,0 0 17 0 0,0 0-175 0 0,0 0-274 0 0,0 0-225 0 0,0 0-186 0 0,0 0-111 0 0,0 0-28 0 0,0 0 2 0 0,0 0-7 0 0,4-7-25 0 0,15-22-67 0 0,-15 21-97 0 0,-4 8-97 0 0,15 247 7430 0 0,7-70-6809 0 0,-3 47-507 0 0,-14-40-195 0 0,-12-6-211 0 0,18-113-129 0 0,-11 5 0 0 0,0-70-35 0 0,0 0-13 0 0,0 0 4 0 0,0 0 7 0 0,0 0 0 0 0,0 0-7 0 0,0 0-12 0 0,0 0-30 0 0,7-22-5916 0 0,-2 15-1340 0 0,-3 3-5093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5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61 0 0 0,'0'0'720'0'0,"0"0"543"0"0,0 0 136 0 0,0 0 13 0 0,0 0-35 0 0,0 0-50 0 0,0 0 68 0 0,0 0 109 0 0,-4-8 108 0 0,-15-27 66 0 0,15 24-67 0 0,4 10-180 0 0,0 1-200 0 0,0 0-166 0 0,0 0-115 0 0,0 0-75 0 0,0 0-38 0 0,0 0-71 0 0,0 0-91 0 0,0 23 1552 0 0,-1-1-2064 0 0,2-1 0 0 0,0 1 0 0 0,2-1 0 0 0,0 0 0 0 0,2 0 0 0 0,0 0 0 0 0,3 5-163 0 0,109 266 751 0 0,-65-156-573 0 0,-25-81-136 0 0,-26-55-2 0 0,0-1 1 0 0,0 1-1 0 0,0-1 0 0 0,0 1 1 0 0,0-1-1 0 0,0 0 0 0 0,0 0 0 0 0,0 1 1 0 0,0-1-1 0 0,0 0 0 0 0,0 0 1 0 0,-1 0-1 0 0,1 0 0 0 0,0 0 0 0 0,-1 0 1 0 0,1 0-1 0 0,0 0 0 0 0,-1 0 0 0 0,1 0 1 0 0,-1 0-1 0 0,0 0 0 0 0,1-1 1 0 0,-1 1-1 0 0,0 0 0 0 0,0 0 0 0 0,0 0 1 0 0,0 0-1 0 0,0-1 0 0 0,0 1 0 0 0,0 0 1 0 0,0 0-1 0 0,0-1 0 0 0,0 1 1 0 0,-1 0-1 0 0,1 0 0 0 0,0 0 0 0 0,-1 0 1 0 0,1 0-1 0 0,-1 0 0 0 0,0-1-40 0 0,2-12 71 0 0,63-335 130 0 0,-59 317-196 0 0,2-12 1 0 0,-2-1-1 0 0,-2 0 1 0 0,-2 1 0 0 0,-2-22-6 0 0,-1 59-2108 0 0,7 31-886 0 0,6-10-1486 0 0,-3-6-2505 0 0,-4-4-4634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10394 0 0,'0'0'2807'0'0,"0"0"-906"0"0,0 0-497 0 0,0 0-101 0 0,0 0-11 0 0,0 0-126 0 0,0 0-231 0 0,0 0-248 0 0,0 0-211 0 0,0 0-140 0 0,0 0-27 0 0,0 0 126 0 0,0 0 106 0 0,3 3 76 0 0,2 5-396 0 0,0 0 0 0 0,-1 1 0 0 0,0-1 0 0 0,0 1 0 0 0,-1 0 0 0 0,0 0 0 0 0,-1 1 0 0 0,0-1 0 0 0,0 0 0 0 0,-1 1 0 0 0,0-1 0 0 0,-1 1 0 0 0,0 6-221 0 0,7 49 303 0 0,-2-46-1582 0 0,-2-25-3556 0 0,3-10-3451 0 0,-1 9-3229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6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6113 0 0,'0'0'2590'0'0,"0"0"-233"0"0,0 0-85 0 0,0 0-166 0 0,0 0-283 0 0,0 0-396 0 0,0 0-393 0 0,0 0-306 0 0,0 0-203 0 0,0 0-98 0 0,0 0-51 0 0,0 0 7 0 0,0 0 22 0 0,4 0 149 0 0,154 0 4446 0 0,-59 0-6928 0 0,-106 5-1302 0 0,3 1-3283 0 0,-2-2-5455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8498 0 0,'0'0'4379'0'0,"0"0"-2311"0"0,0 0-998 0 0,0 0-33 0 0,0 0 152 0 0,0 0 97 0 0,0 0 35 0 0,0 0-94 0 0,0 0-134 0 0,0 0-108 0 0,0 0-151 0 0,0 0-144 0 0,14 1-72 0 0,111 2 1197 0 0,-27-11-1316 0 0,-96 8-457 0 0,-2 0-4615 0 0,0 0-4901 0 0,0 0-3066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0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1,'-5'14,"-1"10,5 0,7-3,8-10,6-8,-5-3,-5-3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3 572 0 0 0,'0'0'195'0'0,"0"0"672"0"0,0 0 126 0 0,0 0-11 0 0,0 0 33 0 0,0 0 103 0 0,0 0 136 0 0,-1 3 2461 0 0,0 1 7785 0 0,12-19-7249 0 0,-10-31-4378 0 0,-2 33 414 0 0,37-174 107 0 0,-29 161-361 0 0,1 1 0 0 0,1-1-1 0 0,1 1 1 0 0,2 1 0 0 0,0 0-1 0 0,1 1 1 0 0,2 0 0 0 0,0 1-1 0 0,2 1 1 0 0,11-12-33 0 0,-24 28-7 0 0,0 1 0 0 0,0 1 0 0 0,0-1 0 0 0,1 0 0 0 0,-1 1 0 0 0,1 0-1 0 0,0 0 1 0 0,0 1 0 0 0,0-1 0 0 0,0 1 0 0 0,0 0 0 0 0,1 0 0 0 0,-1 1 0 0 0,1 0 0 0 0,-1-1 0 0 0,1 2 0 0 0,-1-1-1 0 0,1 1 1 0 0,2 0 7 0 0,-6 1-3 0 0,0 0 0 0 0,0 1 0 0 0,0-1-1 0 0,0 1 1 0 0,0 0 0 0 0,0-1 0 0 0,0 1 0 0 0,-1 0-1 0 0,1 0 1 0 0,-1 0 0 0 0,0 0 0 0 0,1 0-1 0 0,-1 0 1 0 0,0 1 0 0 0,0-1 0 0 0,0 0 0 0 0,0 1-1 0 0,-1-1 1 0 0,1 0 0 0 0,-1 1 0 0 0,1 2 3 0 0,2 5 5 0 0,3 13 12 0 0,-2 0 1 0 0,0 1-1 0 0,-2 0 1 0 0,0 0-1 0 0,-2 0 0 0 0,0 0 1 0 0,-2 5-18 0 0,0 29 38 0 0,-1 140-113 0 0,3-197 60 0 0,0-1 19 0 0,0 0-9 0 0,0 0 18 0 0,2-19 93 0 0,125-257-1 0 0,-113 252-98 0 0,0 0 0 0 0,2 1 0 0 0,1 0 0 0 0,0 2 0 0 0,20-18-7 0 0,-11 17-175 0 0,-26 22 138 0 0,0 0-19 0 0,16 44-19 0 0,-8 88 263 0 0,-9-59-211 0 0,17 35-339 0 0,12-98-3982 0 0,-8-16-6461 0 0,-15 2-168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2745 0 0,'0'0'3231'0'0,"0"0"-911"0"0,0 0-263 0 0,0 0-47 0 0,0 0-181 0 0,0 0-306 0 0,0 0-377 0 0,0 0-246 0 0,0 0-129 0 0,0 0-94 0 0,0 0-64 0 0,0 0-45 0 0,0 0-36 0 0,-15 6-21 0 0,-108 44 1233 0 0,108-42-1608 0 0,1 1 1 0 0,0 0-1 0 0,1 1 1 0 0,0 0-1 0 0,0 1 1 0 0,1 0-1 0 0,1 1 1 0 0,0 1 0 0 0,0 0-1 0 0,1 0 1 0 0,1 1-1 0 0,0 0 1 0 0,1 1-1 0 0,-4 10-136 0 0,8-15 11 0 0,0 0-1 0 0,1 0 1 0 0,0 0 0 0 0,1 0-1 0 0,0 1 1 0 0,0-1 0 0 0,1 1-1 0 0,1 0 1 0 0,0-1 0 0 0,0 1-1 0 0,1-1 1 0 0,1 6-11 0 0,1-12 24 0 0,-1 0 1 0 0,1-1-1 0 0,0 1 0 0 0,1-1 1 0 0,-1 0-1 0 0,0 0 0 0 0,1 0 1 0 0,0 0-1 0 0,-1-1 0 0 0,1 0 0 0 0,0 1 1 0 0,1-1-1 0 0,-1-1 0 0 0,0 1 1 0 0,0-1-1 0 0,1 1 0 0 0,-1-1 1 0 0,1 0-1 0 0,-1-1 0 0 0,1 1 1 0 0,0-1-1 0 0,-1 0 0 0 0,1 0 0 0 0,-1 0 1 0 0,1-1-1 0 0,-1 0 0 0 0,1 0 1 0 0,-1 0-1 0 0,1 0 0 0 0,-1 0 1 0 0,0-1-1 0 0,1 0 0 0 0,-1 0 1 0 0,0 0-1 0 0,3-3-24 0 0,22-15 121 0 0,-1-1 0 0 0,0-1-1 0 0,-2-2 1 0 0,-1 0 0 0 0,-1-2 0 0 0,-1-1 0 0 0,-1 0 0 0 0,16-29-121 0 0,-11 20 81 0 0,12-15 31 0 0,-26 66-208 0 0,-3 12 120 0 0,-1 0 1 0 0,-2 0-1 0 0,0 0 0 0 0,-2 1 0 0 0,-1 0 0 0 0,-1 0 1 0 0,-1 11-25 0 0,0 215 29 0 0,-9-203-30 0 0,-2 0-1 0 0,-2 0 1 0 0,-3-1 0 0 0,-15 38 1 0 0,23-71 1 0 0,0-1 0 0 0,-1 1 1 0 0,0-1-1 0 0,-2-1 1 0 0,1 0-1 0 0,-2 0 1 0 0,0-1-1 0 0,-1 0 1 0 0,-1 0-1 0 0,-10 9-1 0 0,21-22-1 0 0,0 0 0 0 0,0 0 0 0 0,0 0-1 0 0,0 1 1 0 0,-1-1 0 0 0,1 0 0 0 0,0 0 0 0 0,-1-1-1 0 0,1 1 1 0 0,-1 0 0 0 0,1 0 0 0 0,-1-1 0 0 0,1 1-1 0 0,-1-1 1 0 0,0 1 0 0 0,1-1 0 0 0,-1 0 0 0 0,0 0 0 0 0,1 1-1 0 0,-1-1 1 0 0,0 0 0 0 0,1-1 0 0 0,-1 1 0 0 0,0 0-1 0 0,1 0 1 0 0,-1-1 0 0 0,0 1 0 0 0,1-1 0 0 0,-1 1-1 0 0,1-1 1 0 0,-1 0 0 0 0,1 0 0 0 0,-1 1 0 0 0,1-1-1 0 0,0 0 1 0 0,-1 0 0 0 0,1-1 0 0 0,0 1 0 0 0,0 0 0 0 0,0 0-1 0 0,0 0 1 0 0,0-1 0 0 0,0 1 0 0 0,0-1 0 0 0,0 1-1 0 0,0-1 1 0 0,1 1 1 0 0,-21-78-48 0 0,35-51-3240 0 0,-7 107 1721 0 0,2 1 0 0 0,0 0-1 0 0,1 0 1 0 0,1 1 0 0 0,2 1-1 0 0,0 0 1 0 0,5-5 1567 0 0,-9 10-11456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9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3457 0 0,'0'0'2272'0'0,"0"0"78"0"0,0 0 64 0 0,0 0-59 0 0,0 0-281 0 0,0 0-423 0 0,0 0-438 0 0,0 0-314 0 0,0 0-213 0 0,0 0-81 0 0,0 0-26 0 0,0 0-5 0 0,24 0 2878 0 0,99-11-395 0 0,2-18-2353 0 0,-116 28-1936 0 0,24-4 3332 0 0,-24 4-6503 0 0,-1 0-6348 0 0,-9 1-993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10170 0 0,'0'0'2599'0'0,"0"0"-1032"0"0,0 0-337 0 0,0 0 184 0 0,0 0 85 0 0,0 0-146 0 0,0 0-258 0 0,0 0-305 0 0,0 0-269 0 0,0 0-161 0 0,0 0-130 0 0,0 0-108 0 0,32-3-90 0 0,102-10-100 0 0,-62-4-760 0 0,-55 11-184 0 0,3-1-4167 0 0,-8 5-6091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0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44 593 0 0 0,'0'0'1652'0'0,"0"0"246"0"0,0 0 197 0 0,0 0 6 0 0,0 0-97 0 0,0 0-149 0 0,0 0-117 0 0,0 0-58 0 0,0 0-122 0 0,0 0-211 0 0,0 0-219 0 0,0 0-202 0 0,-7 3-132 0 0,-23 7-37 0 0,23-8 1 0 0,7-2 29 0 0,4-14 1359 0 0,2-16-1720 0 0,1 1 0 0 0,1 0 0 0 0,2 0 1 0 0,0 0-1 0 0,2 2 0 0 0,2-1 0 0 0,0 2-426 0 0,8-21 199 0 0,-11 21-153 0 0,1 0 0 0 0,1 0 0 0 0,1 1 1 0 0,1 1-1 0 0,1 0 0 0 0,1 2 0 0 0,1 0 0 0 0,1 0 0 0 0,1 2 0 0 0,1 0 0 0 0,0 2 1 0 0,8-4-47 0 0,6 0 10 0 0,-35 22-55 0 0,0 44-33 0 0,-31 221 143 0 0,32-262-65 0 0,1-1 1 0 0,-1 1 0 0 0,0-1 0 0 0,1 1 0 0 0,-1-1 0 0 0,1 0 0 0 0,0 1 0 0 0,0-1 0 0 0,0 0 0 0 0,0 0 0 0 0,0 0 0 0 0,1 0 0 0 0,-1-1 0 0 0,0 1 0 0 0,1-1 0 0 0,-1 1 0 0 0,1-1 0 0 0,0 0 0 0 0,-1 0 0 0 0,1 0 0 0 0,0 0 0 0 0,0 0 0 0 0,0-1 0 0 0,-1 0 0 0 0,1 1 0 0 0,0-1 0 0 0,0 0 0 0 0,0 0 0 0 0,0 0 0 0 0,0-1 0 0 0,0 1 0 0 0,0-1 0 0 0,-1 0 0 0 0,1 1 0 0 0,0-1 0 0 0,0 0 0 0 0,-1-1 0 0 0,1 1 0 0 0,-1 0 0 0 0,1-1 0 0 0,-1 1 0 0 0,0-1 0 0 0,1 0 0 0 0,-1 0 0 0 0,1-1-1 0 0,115-107 27 0 0,41-31 20 0 0,-32 69-91 0 0,-126 72 42 0 0,1 1-1 0 0,-1-1 1 0 0,1 0-1 0 0,-1 1 1 0 0,0-1 0 0 0,1 1-1 0 0,-1-1 1 0 0,0 1-1 0 0,1-1 1 0 0,-1 1-1 0 0,0 0 1 0 0,0 0-1 0 0,1 0 1 0 0,-1 0 0 0 0,0 0-1 0 0,0 0 1 0 0,0 0-1 0 0,0 0 1 0 0,0 0-1 0 0,-1 0 1 0 0,1 1-1 0 0,0-1 1 0 0,0 0 0 0 0,-1 1-1 0 0,1-1 1 0 0,-1 0-1 0 0,1 1 1 0 0,-1-1-1 0 0,0 1 1 0 0,0-1-1 0 0,1 1 1 0 0,-1-1 0 0 0,0 1-1 0 0,0-1 1 0 0,0 1-1 0 0,-1-1 1 0 0,1 0-1 0 0,0 1 1 0 0,0-1-1 0 0,-1 1 1 0 0,1-1-1 0 0,-1 1 1 0 0,1-1 0 0 0,-1 0-1 0 0,0 0 1 0 0,1 1-1 0 0,-1-1 1 0 0,-1 1 2 0 0,1 12 17 0 0,-19 129 2 0 0,-6 40-317 0 0,27-182 90 0 0,0 1-1 0 0,0-1 0 0 0,0 0 0 0 0,0 0 0 0 0,0-1 0 0 0,0 1 0 0 0,0 0 0 0 0,0 0 0 0 0,0 0 0 0 0,0-1 1 0 0,1 1-1 0 0,-1 0 0 0 0,0-1 0 0 0,0 1 0 0 0,1-1 0 0 0,-1 0 0 0 0,0 1 0 0 0,1-1 0 0 0,-1 0 0 0 0,0 0 1 0 0,1 0-1 0 0,-1 0 0 0 0,0 0 0 0 0,1 0 0 0 0,-1 0 0 0 0,0 0 0 0 0,1-1 0 0 0,-1 1 0 0 0,0 0 0 0 0,1-1 1 0 0,-1 1-1 0 0,0-1 0 0 0,0 0 0 0 0,1 1 0 0 0,-1-1 0 0 0,0 0 0 0 0,0 0 0 0 0,0 0 0 0 0,1 0 209 0 0,11-9-4335 0 0,-2 2-2561 0 0,-4 0-2333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 2601 0 0,'0'0'3190'0'0,"0"0"-1057"0"0,0 0-300 0 0,0 0 166 0 0,0 0 81 0 0,0 0-167 0 0,0 0-345 0 0,0 0-372 0 0,0 0-325 0 0,0 0-195 0 0,0 0-137 0 0,0 0-87 0 0,0 0-60 0 0,-3 3-40 0 0,-112 94 1658 0 0,102-85-1988 0 0,0 2 1 0 0,2 0-1 0 0,-1 0 0 0 0,2 1 1 0 0,0 0-1 0 0,1 1 0 0 0,0 0 1 0 0,1 0-1 0 0,1 1 0 0 0,1 0 1 0 0,0 1-1 0 0,1-1 0 0 0,1 1 1 0 0,1 0-1 0 0,-1 16-22 0 0,4-32 7 0 0,0 0 0 0 0,0 0 0 0 0,1 0 0 0 0,-1-1 0 0 0,1 1 0 0 0,-1 0 0 0 0,1-1 0 0 0,0 1 0 0 0,0-1 0 0 0,0 1 1 0 0,0 0-1 0 0,0-1 0 0 0,0 0 0 0 0,0 1 0 0 0,0-1 0 0 0,1 0 0 0 0,-1 1 0 0 0,0-1 0 0 0,1 0 0 0 0,-1 0 0 0 0,1 0 0 0 0,-1 0 0 0 0,1-1 0 0 0,0 1 0 0 0,-1 0 1 0 0,1-1-1 0 0,0 1 0 0 0,-1-1 0 0 0,1 1 0 0 0,0-1 0 0 0,0 0 0 0 0,0 0 0 0 0,-1 0 0 0 0,1 0 0 0 0,0 0 0 0 0,1 0-7 0 0,66-15 937 0 0,109-121 204 0 0,-83 117-1039 0 0,-90 20-96 0 0,0 1 0 0 0,-1 0 0 0 0,1 0 0 0 0,-1 0 1 0 0,0 1-1 0 0,1-1 0 0 0,-1 1 0 0 0,0 0 0 0 0,0 0 1 0 0,-1 1-1 0 0,1-1 0 0 0,-1 1 0 0 0,0-1 0 0 0,0 1 1 0 0,0 0-1 0 0,2 3-6 0 0,0 0 13 0 0,11 17 14 0 0,-1 0 0 0 0,-1 2 0 0 0,-1 0 0 0 0,-2 0 1 0 0,0 1-1 0 0,-2 0 0 0 0,-1 1 0 0 0,4 26-27 0 0,-6-18 23 0 0,-2 0 0 0 0,-1 0 1 0 0,-2 0-1 0 0,-2 0 0 0 0,-2 11-23 0 0,1-32 13 0 0,1-1 0 0 0,-2 1 0 0 0,0-1-1 0 0,-1 1 1 0 0,0-1 0 0 0,-1 0 0 0 0,0-1 0 0 0,-1 1-1 0 0,-1-1 1 0 0,0 0 0 0 0,-1-1 0 0 0,-1 0 0 0 0,0 0-1 0 0,0 0 1 0 0,-1-2 0 0 0,0 1 0 0 0,-1-1 0 0 0,0 0-1 0 0,-1-1 1 0 0,0-1 0 0 0,0 0 0 0 0,-1 0 0 0 0,0-1-1 0 0,0-1 1 0 0,-13 4-13 0 0,24-8 6 0 0,-1-1 0 0 0,0 1 0 0 0,0-1 0 0 0,0 0 0 0 0,0 0 0 0 0,0 0 0 0 0,0 0 0 0 0,0-1 0 0 0,0 1 0 0 0,0-1 0 0 0,0 0 0 0 0,0 0 0 0 0,0 0 0 0 0,0 0 0 0 0,0 0 0 0 0,0-1 0 0 0,0 1 0 0 0,-1-1 0 0 0,2 0 0 0 0,-1 0 0 0 0,0 0 0 0 0,0 0 0 0 0,0-1 0 0 0,0 1 0 0 0,1-1 0 0 0,-1 0 0 0 0,1 0 0 0 0,-1 1 0 0 0,1-2 0 0 0,0 1 0 0 0,-1 0 0 0 0,1 0 0 0 0,0-1 0 0 0,1 1 0 0 0,-1-1 0 0 0,0 0 0 0 0,1 1 0 0 0,-1-2-6 0 0,1-17 9 0 0,1 1 1 0 0,0-1-1 0 0,2 0 0 0 0,0 1 0 0 0,2 0 1 0 0,0-1-1 0 0,1 1 0 0 0,1 0 0 0 0,1 1 1 0 0,0 0-1 0 0,2 0 0 0 0,0 1 0 0 0,11-16-9 0 0,153-222-125 0 0,-102 159-535 0 0,-64 89-328 0 0,4-10-490 0 0,-8 11-3082 0 0,-3-1-4080 0 0,0 4-2596 0 0</inkml:trace>
  <inkml:trace contextRef="#ctx0" brushRef="#br0" timeOffset="674.063">383 308 0 0 0,'-3'3'315'0'0,"-9"6"213"0"0,9-6 105 0 0,3-3 71 0 0,0 0 78 0 0,0 0 107 0 0,2 0 1224 0 0,7-2 11420 0 0,-7 0-12563 0 0,8-104 2353 0 0,-11 85-3195 0 0,-1 0 0 0 0,0 0 0 0 0,-2 0 0 0 0,-1 1-1 0 0,0 0 1 0 0,-7-14-128 0 0,12 31-29 0 0,0 1 1 0 0,0-1-1 0 0,-1 1 0 0 0,0-1 0 0 0,1 1 1 0 0,-1 0-1 0 0,0-1 0 0 0,0 1 0 0 0,0 0 1 0 0,0 0-1 0 0,-1 0 0 0 0,1 0 0 0 0,0 0 0 0 0,-1 0 1 0 0,0 0-1 0 0,1 0 0 0 0,-1 0 0 0 0,0 1 1 0 0,0-1-1 0 0,0 1 0 0 0,0-1 0 0 0,0 1 0 0 0,0 0 1 0 0,0 0-1 0 0,-1 0 0 0 0,1 0 0 0 0,0 0 1 0 0,-1 0-1 0 0,1 1 0 0 0,-1-1 0 0 0,1 1 1 0 0,-1 0-1 0 0,1-1 0 0 0,0 1 0 0 0,-1 0 0 0 0,1 1 1 0 0,-1-1-1 0 0,1 0 0 0 0,-1 1 0 0 0,1-1 1 0 0,-1 1-1 0 0,1 0 0 0 0,0 0 0 0 0,-1 0 0 0 0,1 0 1 0 0,0 0-1 0 0,-2 2 29 0 0,0 2-638 0 0,-14 19-1406 0 0,8-6-6675 0 0,8-11-2469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9010 0 0,'0'0'2188'0'0,"0"0"-470"0"0,0 0-114 0 0,0 0 122 0 0,0 0 43 0 0,0 0-165 0 0,0 0-325 0 0,0 0-374 0 0,0 0-293 0 0,0 0-185 0 0,0 0-113 0 0,0 0-66 0 0,0 0-55 0 0,6-7 123 0 0,-3 45 427 0 0,18 299 535 0 0,-15-158-1201 0 0,8-148-134 0 0,-14-31 79 0 0,20-31 842 0 0,10-22-630 0 0,-2-1 0 0 0,-3-2 0 0 0,-2-1-1 0 0,9-38-233 0 0,42-202 218 0 0,-42 187-316 0 0,-27 101 214 0 0,-5 9-164 0 0,0 1 0 0 0,1-1-1 0 0,-1 1 1 0 0,0-1 0 0 0,0 0-1 0 0,1 0 1 0 0,-1 1 0 0 0,0-1-1 0 0,1 0 1 0 0,-1 1 0 0 0,0-1-1 0 0,1 0 1 0 0,-1 0 0 0 0,0 0-1 0 0,1 1 1 0 0,-1-1 0 0 0,1 0-1 0 0,-1 0 1 0 0,0 0-1 0 0,1 0 1 0 0,-1 0 0 0 0,1 0-1 0 0,-1 0 1 0 0,0 0 0 0 0,1 0-1 0 0,-1 0 1 0 0,1 0 0 0 0,-1 0-1 0 0,1 0 1 0 0,-1 0 0 0 0,0 0-1 0 0,1 0 1 0 0,-1 0 0 0 0,1 0-1 0 0,-1-1 1 0 0,0 1-1 0 0,1 0 1 0 0,-1 0 0 0 0,0 0-1 0 0,1-1 1 0 0,-1 1 0 0 0,0 0-1 0 0,1-1 1 0 0,-1 1 0 0 0,0 0-1 0 0,1-1 1 0 0,-1 1 0 0 0,0 0-1 0 0,0-1 1 0 0,0 1 0 0 0,1 0-1 0 0,-1-1 1 0 0,0 1-1 0 0,0-1 1 0 0,0 1 0 0 0,0 0-1 0 0,0-1 1 0 0,0 1 0 0 0,0-1-1 0 0,0 1 1 0 0,0-1 0 0 0,0 1-1 0 0,0 0 1 0 0,0-1 0 0 0,0 1-1 0 0,0-1 1 0 0,0 1 48 0 0,4 17-7530 0 0,-4-9-4415 0 0</inkml:trace>
  <inkml:trace contextRef="#ctx0" brushRef="#br0" timeOffset="559.025">372 538 7402 0 0,'0'0'1943'0'0,"0"0"-186"0"0,0 0 16 0 0,0 0 43 0 0,0 0-168 0 0,0 0-313 0 0,0 0-338 0 0,0 0-299 0 0,0 0-165 0 0,0 0-61 0 0,0 0-35 0 0,0 0-14 0 0,3 0 0 0 0,73-26 2605 0 0,-6 12-2118 0 0,-69 50-494 0 0,-52 32-36 0 0,44-60-360 0 0,0 0 0 0 0,1 1 0 0 0,0-1 0 0 0,1 1 1 0 0,0 1-1 0 0,0-1 0 0 0,1 1 0 0 0,0 0 0 0 0,1 0 0 0 0,0 0 0 0 0,0 0 0 0 0,1 0 0 0 0,0 7-20 0 0,4-14 24 0 0,-1-1-1 0 0,1 1 0 0 0,0-1 1 0 0,0 0-1 0 0,0 0 1 0 0,1 0-1 0 0,-1 0 0 0 0,0 0 1 0 0,1 0-1 0 0,-1 0 0 0 0,1-1 1 0 0,0 1-1 0 0,0-1 0 0 0,-1 0 1 0 0,1 0-1 0 0,0 0 0 0 0,0 0 1 0 0,0-1-1 0 0,0 1 0 0 0,0-1 1 0 0,0 1-1 0 0,0-1 1 0 0,0 0-1 0 0,0 0 0 0 0,0-1 1 0 0,0 1-1 0 0,0-1 0 0 0,0 1 1 0 0,0-1-1 0 0,0 0 0 0 0,0 0 1 0 0,0 0-1 0 0,0 0 0 0 0,-1-1 1 0 0,3 0-24 0 0,63-38-84 0 0,-28 6-2957 0 0,-31 25 973 0 0,-3 2-2269 0 0,-4 5 2046 0 0,5-6-9669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459 185 0 0 0,'0'0'1776'0'0,"0"0"167"0"0,0 0 35 0 0,0 0-153 0 0,0 0-185 0 0,0 0-153 0 0,0 0-139 0 0,0 0-88 0 0,11-12-55 0 0,34-35-44 0 0,-36 19 6290 0 0,-47 23-6995 0 0,35 5-9 0 0,-20 0-302 0 0,1 2 0 0 0,-1 1 0 0 0,1 0-1 0 0,0 2 1 0 0,0 0 0 0 0,1 2 0 0 0,-12 5-145 0 0,-111 46 605 0 0,3 19 234 0 0,141-77-837 0 0,-1 0 0 0 0,1 0 0 0 0,0 0 0 0 0,-1 0 1 0 0,1 0-1 0 0,0 0 0 0 0,-1 0 0 0 0,1 0 0 0 0,0 0 0 0 0,-1 0 0 0 0,1 1 0 0 0,0-1 1 0 0,-1 0-1 0 0,1 0 0 0 0,0 0 0 0 0,0 1 0 0 0,-1-1 0 0 0,1 0 0 0 0,0 0 0 0 0,0 1 1 0 0,-1-1-1 0 0,1 0 0 0 0,0 0 0 0 0,0 1 0 0 0,0-1 0 0 0,-1 0 0 0 0,1 1 0 0 0,0-1 1 0 0,0 0-1 0 0,0 1 0 0 0,0-1 0 0 0,0 0 0 0 0,0 1 0 0 0,0-1 0 0 0,0 1 0 0 0,0-1 1 0 0,0 0-1 0 0,0 1 0 0 0,0-1 0 0 0,0 0 0 0 0,0 1 0 0 0,0-1 0 0 0,0 0 0 0 0,0 1 1 0 0,0-1-1 0 0,1 0 0 0 0,-1 1 0 0 0,0-1 0 0 0,0 0 0 0 0,0 1 0 0 0,1-1 0 0 0,-1 0 1 0 0,0 0-1 0 0,0 1 0 0 0,1-1 0 0 0,-1 0 0 0 0,0 0 0 0 0,0 1 0 0 0,1-1 0 0 0,-1 0 1 0 0,0 0-1 0 0,1 0 0 0 0,-1 0 0 0 0,0 0-2 0 0,11 5 31 0 0,-1-1 1 0 0,1 0-1 0 0,0-1 0 0 0,-1 0 1 0 0,1-1-1 0 0,1 0 0 0 0,-1-1 1 0 0,0 0-1 0 0,0-1 0 0 0,1 0 1 0 0,7-1-32 0 0,75 6 94 0 0,-77-3-69 0 0,-16 0-34 0 0,-1-1 15 0 0,0-1 14 0 0,-11 19 229 0 0,-81 79 87 0 0,69-76-324 0 0,0 2 0 0 0,1 0 0 0 0,2 2 0 0 0,0 0 0 0 0,-6 14-12 0 0,23-36-1 0 0,0 0 1 0 0,1 0 0 0 0,0 1-1 0 0,0-1 1 0 0,0 0-1 0 0,0 1 1 0 0,1 0 0 0 0,0-1-1 0 0,0 1 1 0 0,0 0 0 0 0,0 0-1 0 0,1 0 1 0 0,0 0 0 0 0,0-1-1 0 0,0 2 1 0 0,2-3 5 0 0,1 0 0 0 0,-1 0 0 0 0,1 0 0 0 0,0 0 0 0 0,0 0 0 0 0,0-1 0 0 0,0 1 0 0 0,0-1 0 0 0,0 0 0 0 0,1 0 0 0 0,-1 0 0 0 0,1 0 0 0 0,0-1 0 0 0,-1 0 0 0 0,1 1 0 0 0,0-1 0 0 0,0 0 0 0 0,0-1 0 0 0,1 1-5 0 0,12 0 57 0 0,1 0 0 0 0,-1-1 0 0 0,1-1 0 0 0,0-1-1 0 0,-1-1 1 0 0,0 0 0 0 0,0-1 0 0 0,0-1 0 0 0,10-4-57 0 0,14-16-331 0 0,-47-4-7552 0 0,1 21 1198 0 0,3 4-4946 0 0</inkml:trace>
  <inkml:trace contextRef="#ctx0" brushRef="#br0" timeOffset="359.4">132 1 6497 0 0,'0'0'1878'0'0,"0"0"-41"0"0,0 0 10 0 0,0 0 58 0 0,0 0-51 0 0,0 0-234 0 0,0 0-337 0 0,0 0-301 0 0,0 0-226 0 0,0 0-152 0 0,0 0-93 0 0,0 0-76 0 0,0 0-46 0 0,-8 8 791 0 0,38 248 2604 0 0,1-15-3248 0 0,-33 130-821 0 0,12-351-2299 0 0,-2-18-1667 0 0,1-2-3392 0 0,-5 0-4020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3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54 243 912 0 0,'0'0'2513'0'0,"0"0"-381"0"0,0 0-86 0 0,0 0-48 0 0,0 0-154 0 0,0 0-249 0 0,0 0-243 0 0,0 0-165 0 0,0 0-98 0 0,0 0-59 0 0,0 0-57 0 0,0 0-80 0 0,0 0-87 0 0,13 3 3905 0 0,-63 252-3258 0 0,34-112-1477 0 0,18-141 25 0 0,0 0 0 0 0,0-1 1 0 0,0 0-1 0 0,0 1 1 0 0,0-1-1 0 0,0 0 0 0 0,1 0 1 0 0,-1 0-1 0 0,0 0 0 0 0,1 0 1 0 0,-1-1-1 0 0,1 1 0 0 0,-1-1 1 0 0,0 0-1 0 0,1 0 1 0 0,-1 1-1 0 0,1-2 0 0 0,-1 1 1 0 0,1 0-1 0 0,-1 0 0 0 0,1-1 1 0 0,-1 1-1 0 0,1-1 1 0 0,-1 0-1 0 0,0 0 0 0 0,1 0 1 0 0,-1 0-1 0 0,0 0 0 0 0,0 0 1 0 0,0-1-1 0 0,0 1 1 0 0,0-1-1 0 0,0 1 0 0 0,0-1 1 0 0,0 0-2 0 0,19-17 37 0 0,-1-1 0 0 0,0-1 1 0 0,-2 0-1 0 0,0-2 0 0 0,-1 0 1 0 0,-2-1-1 0 0,0 0 0 0 0,-2-1 1 0 0,4-10-38 0 0,-13 27 5 0 0,93-199 254 0 0,-107 274-105 0 0,-40 219-143 0 0,36-170 40 0 0,-5 75-155 0 0,4 122 58 0 0,14-294 47 0 0,-2-1-1 0 0,0 1 1 0 0,-1 0-1 0 0,-1-1 1 0 0,0 0-1 0 0,-2 0 1 0 0,0 0-1 0 0,-1-1 0 0 0,-1 2 0 0 0,4-11 11 0 0,4-6-8 0 0,1 1-1 0 0,-1 0 0 0 0,0-1 0 0 0,0 0 0 0 0,-1 1 0 0 0,1-1 1 0 0,0 0-1 0 0,-1 1 0 0 0,1-1 0 0 0,-1 0 0 0 0,0 0 0 0 0,0 0 1 0 0,0 0-1 0 0,0-1 0 0 0,0 1 0 0 0,0 0 0 0 0,0-1 0 0 0,-1 0 1 0 0,1 1-1 0 0,0-1 0 0 0,-1 0 0 0 0,1 0 0 0 0,-1 0 0 0 0,1-1 1 0 0,-1 1-1 0 0,0-1 0 0 0,1 1 0 0 0,-1-1 0 0 0,0 0 1 0 0,0 0-4 0 0,-17-54 30 0 0,17 29-197 0 0,1 1 0 0 0,0-1 0 0 0,2 1 0 0 0,1-1 0 0 0,1 1 0 0 0,1 0 0 0 0,4-16 168 0 0,22-46-6566 0 0,-20 71-288 0 0,-3 6-4955 0 0</inkml:trace>
  <inkml:trace contextRef="#ctx0" brushRef="#br0" timeOffset="292.948">529 696 11610 0 0,'0'0'3089'0'0,"0"0"-1023"0"0,0 0-508 0 0,0 0-146 0 0,0 0-89 0 0,0 0-130 0 0,0 0-235 0 0,0 0-283 0 0,0 0-186 0 0,0 0-30 0 0,0 0 13 0 0,0 0 11 0 0,-2 10-34 0 0,-36 138 892 0 0,14-66-1201 0 0,25-77-3541 0 0,5-11-7663 0 0,-4 3-884 0 0</inkml:trace>
  <inkml:trace contextRef="#ctx0" brushRef="#br0" timeOffset="2693.191">789 26 0 0 0,'0'0'1234'0'0,"0"0"242"0"0,0 0 280 0 0,0 0 245 0 0,0 0 23 0 0,0 0-165 0 0,0 0-257 0 0,0 0-276 0 0,0 0-186 0 0,0 0-120 0 0,0 0-119 0 0,0 0-102 0 0,0 0-107 0 0,1-4-119 0 0,11-17 277 0 0,-31 36 2919 0 0,-15 22-2801 0 0,-19 17-1102 0 0,24-25 332 0 0,94-124 484 0 0,-35 55-618 0 0,-80 94-1086 0 0,42-41-45 0 0,1-4-5036 0 0,5-5-3175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55 5057 0 0,'0'0'1802'0'0,"0"0"-358"0"0,0 0-234 0 0,0 0 9 0 0,0 0-30 0 0,0 0-90 0 0,0 0-109 0 0,0 0-174 0 0,0 0-157 0 0,0 0-123 0 0,0 0-56 0 0,0 0-40 0 0,0 0-36 0 0,-6 7-19 0 0,-20 24-14 0 0,23-26-281 0 0,0 0-1 0 0,0 0 1 0 0,1 0-1 0 0,0 0 0 0 0,0 0 1 0 0,1 0-1 0 0,-1 1 1 0 0,1-1-1 0 0,0 0 1 0 0,1 1-1 0 0,-1-1 1 0 0,1 1-1 0 0,0-1 0 0 0,0 3-89 0 0,0 5 123 0 0,-1 1-39 0 0,0 1 1 0 0,0 0-1 0 0,1 0 0 0 0,1-1 0 0 0,1 1 0 0 0,0 0 0 0 0,1-1 1 0 0,0 0-1 0 0,1 1 0 0 0,1-1 0 0 0,0-1 0 0 0,1 1 1 0 0,1-1-1 0 0,0 0 0 0 0,0 0 0 0 0,4 3-84 0 0,-9-14 60 0 0,0 1 1 0 0,0-1-1 0 0,0 0 0 0 0,0 0 1 0 0,0 0-1 0 0,1-1 0 0 0,-1 1 0 0 0,1 0 1 0 0,-1-1-1 0 0,1 0 0 0 0,0 0 1 0 0,-1 1-1 0 0,1-1 0 0 0,0-1 0 0 0,0 1 1 0 0,0 0-1 0 0,0-1 0 0 0,0 0 1 0 0,-1 1-1 0 0,1-1 0 0 0,0 0 1 0 0,0 0-1 0 0,0-1 0 0 0,0 1 0 0 0,0-1 1 0 0,0 1-1 0 0,0-1 0 0 0,-1 0 1 0 0,1 0-1 0 0,0 0 0 0 0,-1-1 0 0 0,1 1 1 0 0,0-1-1 0 0,-1 1 0 0 0,0-1 1 0 0,1 0-1 0 0,-1 0 0 0 0,0 0 0 0 0,0 0 1 0 0,0 0-1 0 0,0 0 0 0 0,0-1 1 0 0,1-1-61 0 0,24-30 268 0 0,0-2 1 0 0,-3 0 0 0 0,-1-2-1 0 0,-1 0 1 0 0,14-38-269 0 0,19-33 256 0 0,-23 53-112 0 0,-6 74-467 0 0,-13 1 349 0 0,-2 1 0 0 0,0 0 0 0 0,-1 1 0 0 0,-1 0 0 0 0,-1 0 0 0 0,-1 1 0 0 0,0 0 0 0 0,-2 0 0 0 0,-1 1 0 0 0,0 8-26 0 0,3 0 7 0 0,4 43 25 0 0,-4 0 0 0 0,-2 0 1 0 0,-4 0-1 0 0,-4 16-32 0 0,2-71 7 0 0,-1 0-1 0 0,0 0 1 0 0,-2-1 0 0 0,0 1-1 0 0,-1-1 1 0 0,-1 0 0 0 0,-1 0-1 0 0,0-1 1 0 0,-1 1 0 0 0,-1-2-1 0 0,-1 1 1 0 0,-7 9-7 0 0,-53 19 252 0 0,68-45-242 0 0,0 0 1 0 0,0 1-1 0 0,0-1 0 0 0,-1 0 0 0 0,1 0 1 0 0,0 0-1 0 0,0-1 0 0 0,0 1 0 0 0,0-1 1 0 0,-1 1-1 0 0,1-1 0 0 0,0 1 0 0 0,0-1 1 0 0,0 0-1 0 0,0 0 0 0 0,0 0 0 0 0,1 0 1 0 0,-1 0-1 0 0,0-1 0 0 0,0 1 0 0 0,1-1 1 0 0,-1 1-1 0 0,1-1 0 0 0,-1 1 0 0 0,1-1 1 0 0,0 0-1 0 0,-1 0 0 0 0,1 0 0 0 0,0 1 1 0 0,0-1-1 0 0,0 0 0 0 0,1-1 0 0 0,-1 1 1 0 0,0 0-1 0 0,1 0 0 0 0,-1 0 0 0 0,1 0 1 0 0,0 0-1 0 0,0 0 0 0 0,0-1 0 0 0,0-1-10 0 0,7-97 40 0 0,75-82-82 0 0,2 68-398 0 0,-41 71-2961 0 0,-43 43 3198 0 0,7-4-2625 0 0,-2 4-2222 0 0,0 1-6329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98 112,'-30'409,"-23"-81,46-304,6-20,-1 0,1 0,0 0,0 0,1 0,-1 0,1 0,-1 0,1 0,1 0,-1 1,1-1,-1 0,1 0,0 0,1 2,7 5</inkml:trace>
  <inkml:trace contextRef="#ctx0" brushRef="#br0" timeOffset="548.051">268 140,'49'-27,"2"3,1 2,1 2,1 2,39-6,-90 23,-1 0,1 0,-1 1,1-1,0 1,-1 0,1 0,0 0,-1 0,1 0,0 0,-1 1,1-1,-1 1,1 0,-1 0,1 0,-1 0,1 0,-1 0,0 1,0-1,0 1,1-1,-1 1,-1 0,1 0,0 0,0 0,-1 0,1 0,-1 1,0-1,0 1,0-1,0 0,0 1,0 0,-1-1,1 1,-1-1,0 1,1 0,-1-1,0 1,-1 0,1-1,0 1,-1 0,-2 14,-1 0,-1 0,-1-1,0 0,-1 0,0-1,-1 0,-8 10,8-12,0 1,0 0,1 0,1 1,0-1,1 1,1 1,0-1,1 0,1 5,3-14,1-1,0 0,0 0,0 1,1-1,0-1,0 1,0 0,1-1,-1 1,1-1,0 0,1 0,-1-1,0 1,1-1,0 0,0 0,0-1,0 1,0-1,1 0,-1-1,1 1,-1-1,1 0,-1-1,1 1,0-1,-1 0,2 0,24 7,-25-7,0 0,0 1,0 0,1 0,-1 1,0 0,-1 0,1 0,0 0,-1 1,1 0,-1 0,0 1,0 0,0-1,0 2,-1-1,1 0,-1 1,0 0,-1 0,1 0,-1 0,0 1,0 0,-1-1,0 1,0 0,0 0,-1 0,1 3,-6 5,-2 1,1-1,-2 0,0-1,0 0,-1 0,-1 0,0-1,-1 0,0-1,-1 0,0 0,0-2,-2 1,-2 1,7-3,-1 0,0-1,0 0,-1 0,0-1,0 0,0-1,-1 0,0-1,0 0,0 0,0-1,0-1,-1 0,1-1,-1 0,0 0,1-1,-1-1,1 0,-7-1,16 1,0 0,0 0,0 0,1 0,-1-1,0 1,0 0,1-1,-1 1,1-1,-1 0,1 1,0-1,0 0,-1 0,1 0,0 0,1 0,-1 0,0 0,1 0,-1 0,1 0,-1 0,1-1,2-11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06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0 283,'17'128,"-6"37,-10 114,-2-151,-15-7,15-120,1 1,-1-1,1 0,-1 0,1 0,0 0,-1 0,1 0,0 1,0-1,0 0,0 0,0 0,0 0,0 1,0-1,1 0,-1 0,0 0,1 0,-1 0,1 0,-1 1,1-1,-1 0,1-1,0 1,-1 0,1 0,0 0,0 0,0 0,0-1,0 1,0 0,0-1,0 1,0-1,0 1,0-1,0 1,0-1,0 0,1 0,-1 1,0-1,0 0,0 0,0 0,1 0,-1-1,0 1,0 0,0 0,0-1,14-8</inkml:trace>
  <inkml:trace contextRef="#ctx0" brushRef="#br0" timeOffset="703.42">338 368,'31'-26,"0"2,2 1,0 2,2 1,14-5,-33 15,1 2,0 0,1 1,0 0,0 2,1 0,-1 1,1 1,0 0,17 1,-34 2,0 0,1 0,-1 0,0 1,1-1,-1 1,0-1,0 1,0 0,1 0,-1 0,0 0,0 0,0 0,0 1,-1-1,1 1,0-1,0 1,-1 0,1-1,-1 1,0 0,1 0,-1 0,0 0,0 0,0 1,-1-1,1 0,0 0,-1 1,1-1,-1 0,0 0,0 1,0-1,0 0,0 1,-1 1,-30 91,-167 165,196-259,0 1,1-1,-1 1,0-1,1 1,-1 0,1 0,0-1,0 1,-1 0,1 0,0 0,1 0,-1 1,0-1,1 0,-1 0,1 0,0 1,-1-1,1 0,0 0,0 1,1-1,-1 0,0 0,1 1,-1-1,1 0,0 0,0 0,0 0,0 0,0 0,0 0,1 0,-1 0,0-1,1 1,0-1,-1 1,1-1,0 1,0-1,0 0,146 12,-120-10,-19-4,0 1,0 0,-1 1,1 0,0 0,0 1,-1 0,1 1,-1 0,1 0,-1 1,0 0,-1 0,1 1,-1 0,1 0,-1 0,-1 1,1 0,-1 1,1 1,-7-1,1 0,-1 1,0-1,-1 0,0 0,0 1,-1-1,1 0,-1 0,-1 0,0-1,0 1,0 0,0-1,-1 0,0 0,-1 0,1 0,-1-1,0 0,-1 0,1 0,-1-1,0 1,0-1,0-1,-6 3,-150 94,150-99,16-5</inkml:trace>
  <inkml:trace contextRef="#ctx0" brushRef="#br0" timeOffset="962.396">1298 734,'0'39,"0"12</inkml:trace>
  <inkml:trace contextRef="#ctx0" brushRef="#br0" timeOffset="1320.515">1722 114,'5'320,"-5"-314,1 1,1-1,-1 0,1 0,0-1,0 1,1 0,0-1,0 1,0-1,0 0,1 0,0 0,0-1,0 1,1-1,0 0,-1 0,1 0,1-1,-1 0,0 0,1 0,0-1,-1 0,1 0,0 0,0 0,0-1,0 0,1-1,-1 1,0-1,0-1,0 1,2-1,4 0,-1 0,1 0,-1-2,0 1,1-2,-1 1,-1-1,1-1,0 0,-1-1,0 0,0 0,-1-1,0 0,0-1,6-7,-3-5</inkml:trace>
  <inkml:trace contextRef="#ctx0" brushRef="#br0" timeOffset="1668.97">2201 1,'-77'390,"75"-358,1 1,1-1,2 1,2-1,2 9,6 80,-12 201,0-310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4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12299 0 0,'0'0'2233'0'0,"0"0"-598"0"0,0 0-402 0 0,0 0-196 0 0,0 0-141 0 0,0 0-141 0 0,0 0-140 0 0,0 0-43 0 0,0 0 36 0 0,0 0 74 0 0,0 0 34 0 0,0 0-65 0 0,0 0-130 0 0,20-4-99 0 0,101-22 211 0 0,-18 9 41 0 0,-103 18-669 0 0,1 0 0 0 0,0 0 0 0 0,0 1 0 0 0,-1-1 0 0 0,1 0 0 0 0,-1 1 0 0 0,1-1 0 0 0,-1 1 0 0 0,0-1 0 0 0,1 1 0 0 0,-1-1 1 0 0,0 1-1 0 0,0-1 0 0 0,0 1 0 0 0,0-1 0 0 0,0 1 0 0 0,-1-1 0 0 0,1 1 0 0 0,0-1 0 0 0,-1 0 0 0 0,1 1 0 0 0,-1-1 0 0 0,1 1 0 0 0,-1-1 0 0 0,0 0 1 0 0,1 1-1 0 0,-1-1 0 0 0,0 0 0 0 0,0 0 0 0 0,0 0 0 0 0,-1 1-5 0 0,-133 127 440 0 0,134-128-440 0 0,-1 0 0 0 0,1 0-1 0 0,-1 0 1 0 0,1 0 0 0 0,0 0 0 0 0,-1 1 0 0 0,1-1-1 0 0,0 0 1 0 0,0 1 0 0 0,0-1 0 0 0,0 1 0 0 0,0 0-1 0 0,0-1 1 0 0,0 1 0 0 0,1 0 0 0 0,-1-1 0 0 0,1 1-1 0 0,-1 0 1 0 0,1 0 0 0 0,0 0 0 0 0,-1-1 0 0 0,1 1-1 0 0,0 0 1 0 0,0 0 0 0 0,0 0 0 0 0,1 0 0 0 0,-1-1-1 0 0,0 1 1 0 0,1 0 0 0 0,-1 0 0 0 0,1 0-1 0 0,-1-1 1 0 0,1 1 0 0 0,0 0 0 0 0,0-1 0 0 0,0 1-1 0 0,0-1 1 0 0,0 1 0 0 0,0-1 0 0 0,0 1 0 0 0,1-1-1 0 0,-1 0 1 0 0,0 1 0 0 0,1-1 0 0 0,-1 0 0 0 0,1 0-1 0 0,-1 0 1 0 0,1 0 0 0 0,0-1 0 0 0,-1 1 0 0 0,1 0-1 0 0,1 0 1 0 0,67 6-106 0 0,-70-7-2 0 0,0 0-60 0 0,0 0-75 0 0,2-29-4744 0 0,-1 14 515 0 0,0 0-4410 0 0,-1 8 1080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2 5593 0 0,'0'0'2093'0'0,"0"0"-92"0"0,0 0-55 0 0,0 0-4 0 0,0 0-108 0 0,0 0-207 0 0,0 0-272 0 0,0 0-262 0 0,0 0-194 0 0,0 0-129 0 0,0 0-76 0 0,0 0-39 0 0,-4-1-48 0 0,1 0-549 0 0,-28 8 1320 0 0,-95 172 1084 0 0,130-191-2799 0 0,20-10-501 0 0,-3 2-2894 0 0,-7 9-5393 0 0,-5 6-3178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5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41 295 0 0 0,'0'0'1907'0'0,"0"0"-159"0"0,0 0-37 0 0,0 0 154 0 0,0 0 102 0 0,0 0 24 0 0,0 0-189 0 0,0 0-313 0 0,0 0-372 0 0,0 0-316 0 0,0 0-189 0 0,-4 0-97 0 0,-11 2 337 0 0,15-2-282 0 0,11-3 1045 0 0,154-43 2906 0 0,6 30-3281 0 0,-171 16-1248 0 0,0 0 15 0 0,0 0-14 0 0,0 0-14 0 0,0 0-7 0 0,0 0-19 0 0,0 0-14 0 0,0 0-7 0 0,25 3-2602 0 0,-24-2 4764 0 0,1-1-4118 0 0,1 3-16408 0 0,-3-3 13374 0 0</inkml:trace>
  <inkml:trace contextRef="#ctx0" brushRef="#br0" timeOffset="296.867">1 479 2296 0 0,'0'0'2225'0'0,"0"0"-330"0"0,0 0-109 0 0,0 0 11 0 0,0 0-59 0 0,0 0-165 0 0,0 0-300 0 0,0 0-337 0 0,0 0-269 0 0,0 0-188 0 0,0 0-46 0 0,0 0 138 0 0,4 1 145 0 0,8 0-300 0 0,0 0 0 0 0,0 0 0 0 0,0-1 0 0 0,1-1 0 0 0,-1 0 0 0 0,0-1 0 0 0,0 0 1 0 0,0-1-1 0 0,0 0 0 0 0,4-2-416 0 0,40-8 747 0 0,69-2-511 0 0,-77 9-1207 0 0,-21-6-6849 0 0,-25 8 2504 0 0,0 0-4106 0 0</inkml:trace>
  <inkml:trace contextRef="#ctx0" brushRef="#br0" timeOffset="954.103">211 26 80 0 0,'0'0'2607'0'0,"0"0"-620"0"0,0 0-169 0 0,0 0 54 0 0,0 0 81 0 0,0 0-41 0 0,0 0-195 0 0,0 0-248 0 0,0 0-251 0 0,0 0-217 0 0,0 0-192 0 0,0 0-163 0 0,0 0-140 0 0,-7-4-77 0 0,-20-14-67 0 0,20 14-64 0 0,7 6-184 0 0,0 3 25 0 0,-1-1 0 0 0,1 1 0 0 0,0 0 0 0 0,0-1 0 0 0,0 1 0 0 0,1-1 0 0 0,0 1 0 0 0,0-1 0 0 0,0 1 0 0 0,0-1 0 0 0,1 0 0 0 0,-1 1 0 0 0,1-1-1 0 0,0 0 1 0 0,1 0 0 0 0,-1 0 0 0 0,1 0 0 0 0,0-1 0 0 0,0 1 0 0 0,0 0-139 0 0,9 6 244 0 0,1-1 1 0 0,0 0-1 0 0,0-1 1 0 0,0 0-1 0 0,1-1 1 0 0,0 0-1 0 0,1-2 0 0 0,-1 1 1 0 0,14 2-245 0 0,45 18 399 0 0,23 40-131 0 0,-83-18 202 0 0,-14-48-464 0 0,-17 30 214 0 0,-120 143 295 0 0,88-114-370 0 0,-47 70 236 0 0,76-90-335 0 0,20-38-51 0 0,1-1-4 0 0,0 0-6 0 0,0 0-4 0 0,0 0-11 0 0,0 0-16 0 0,0 0-34 0 0,3-12-1361 0 0,0 9 984 0 0,16-16-2129 0 0,-8 6-2473 0 0,-6 5-5555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59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59 0 0 0,'0'0'259'0'0,"0"0"458"0"0,0 0 309 0 0,0 0 411 0 0,0 0 461 0 0,0 0 212 0 0,0 0-159 0 0,0 0-345 0 0,0 0-399 0 0,0 0-326 0 0,0 0-190 0 0,2-3-76 0 0,8-9-2 0 0,-8 9 2 0 0,-1 10 7038 0 0,-12 27-7502 0 0,-5 10-37 0 0,2 1 0 0 0,1 0 0 0 0,3 1 0 0 0,1 3-114 0 0,-3 11 63 0 0,10-50-61 0 0,-10 41 16 0 0,2 0 0 0 0,2 0 1 0 0,3 1-1 0 0,2 0 0 0 0,3 47-18 0 0,0-93 8 0 0,1 0 0 0 0,0 0 0 0 0,1 0 0 0 0,0-1 0 0 0,-1 1 0 0 0,2 0 0 0 0,-1 0 0 0 0,1-1-1 0 0,0 0 1 0 0,0 1 0 0 0,0-1 0 0 0,1 0 0 0 0,-1-1 0 0 0,1 1 0 0 0,1-1 0 0 0,-1 1-1 0 0,1-1 1 0 0,-1 0 0 0 0,1-1 0 0 0,0 1 0 0 0,0-1 0 0 0,1 0 0 0 0,-1 0 0 0 0,1-1-1 0 0,-1 0 1 0 0,1 0 0 0 0,0 0 0 0 0,0-1 0 0 0,0 1 0 0 0,0-1 0 0 0,0-1 0 0 0,0 1 0 0 0,0-1-1 0 0,0 0 1 0 0,0-1 0 0 0,0 1 0 0 0,1-1 0 0 0,-1 0 0 0 0,-1-1 0 0 0,1 1 0 0 0,0-1-1 0 0,0 0 1 0 0,-1-1 0 0 0,5-2-8 0 0,10-8 56 0 0,-1 0 0 0 0,-1-2-1 0 0,0 0 1 0 0,-1-1 0 0 0,-1 0-1 0 0,0-2 1 0 0,-1 0-1 0 0,-1 0 1 0 0,-1-2 0 0 0,-1 1-1 0 0,1-5-55 0 0,18-34 68 0 0,-4-2 0 0 0,-2-1-1 0 0,5-23-67 0 0,-15 35 79 0 0,-1-2 1 0 0,-2 0-1 0 0,-3 0 0 0 0,-2-1 1 0 0,-2 0-1 0 0,-3-20-79 0 0,-2 71 64 0 0,0 1-18 0 0,0 0-10 0 0,0 0-20 0 0,0 0-24 0 0,0 0-23 0 0,-2 16-144 0 0,-34 189 545 0 0,35-176-305 0 0,6 302 756 0 0,14-145-547 0 0,-19-177-406 0 0,12 11-2238 0 0,-2-19-587 0 0,-2 1-1152 0 0,-2-2-2636 0 0,-1 0-4100 0 0</inkml:trace>
  <inkml:trace contextRef="#ctx0" brushRef="#br0" timeOffset="333.287">845 486 9306 0 0,'0'0'1920'0'0,"0"0"-473"0"0,0 0-190 0 0,0 0 75 0 0,0 0 51 0 0,0 0-88 0 0,0 0-218 0 0,0 0-240 0 0,0 0-181 0 0,0 0-95 0 0,0 0-38 0 0,0 0-18 0 0,0 0-10 0 0,-7 25-19 0 0,-20 80-41 0 0,16 11 761 0 0,12-82-966 0 0,15 110-1220 0 0,-4-166-7712 0 0,-8 17 4267 0 0,1-1-5761 0 0</inkml:trace>
  <inkml:trace contextRef="#ctx0" brushRef="#br0" timeOffset="999.234">972 718 2345 0 0,'0'0'2593'0'0,"0"0"-1099"0"0,0 0-442 0 0,0 0 67 0 0,0 0 203 0 0,0 0 111 0 0,0 0-2 0 0,0 0-37 0 0,0 0-64 0 0,0 0-69 0 0,0 0-104 0 0,0 0-205 0 0,0 0-160 0 0,14 1-103 0 0,110 2 1360 0 0,51-28-713 0 0,-166 24-1564 0 0,-9 1 267 0 0,0-1 0 0 0,0 1 0 0 0,0 0 0 0 0,0-1 0 0 0,0 1 0 0 0,0 0 0 0 0,0 0 0 0 0,0-1 0 0 0,-1 1 0 0 0,1 0 0 0 0,0-1 0 0 0,0 1 0 0 0,0 0 1 0 0,0-1-1 0 0,0 1 0 0 0,1 0 0 0 0,-1 0 0 0 0,0-1 0 0 0,0 1 0 0 0,0 0 0 0 0,0-1 0 0 0,0 1 0 0 0,0 0 0 0 0,0 0 0 0 0,1-1 0 0 0,-1 1 0 0 0,0 0 0 0 0,0 0 1 0 0,0-1-1 0 0,0 1 0 0 0,1 0 0 0 0,-1 0 0 0 0,0-1 0 0 0,0 1 0 0 0,1 0 0 0 0,-1 0 0 0 0,0 0 0 0 0,0 0 0 0 0,1 0 0 0 0,-1-1 0 0 0,0 1 0 0 0,1 0 0 0 0,-1 0 0 0 0,0 0 1 0 0,1 0-1 0 0,-1 0 0 0 0,0 0 0 0 0,0 0 0 0 0,1 0-39 0 0,-97-88 202 0 0,59 55-7 0 0,25 73-269 0 0,3 123 164 0 0,11-106-78 0 0,-2-4-48 0 0,16-61 298 0 0,8-13-155 0 0,0 0 1 0 0,-2-2-1 0 0,0-1 1 0 0,-1-1-1 0 0,-2 0 1 0 0,2-5-108 0 0,-12-14-1876 0 0,-9 44 786 0 0,0 0-550 0 0,0 0-1001 0 0,0 0-2859 0 0,0 0-5819 0 0</inkml:trace>
  <inkml:trace contextRef="#ctx0" brushRef="#br0" timeOffset="2263.189">1460 645 4609 0 0,'0'0'3163'0'0,"0"0"-910"0"0,0 0-458 0 0,0 0-151 0 0,0 0-175 0 0,0 0-160 0 0,0 0-195 0 0,0 0-211 0 0,0 0-123 0 0,0 0-77 0 0,0 0-45 0 0,0 0-31 0 0,0 0-48 0 0,12-8-39 0 0,36-22-25 0 0,21 9 1367 0 0,4 21-980 0 0,-71 2-881 0 0,0 0 0 0 0,0-1 0 0 0,-1 1 0 0 0,1 0-1 0 0,-1 0 1 0 0,1 0 0 0 0,-1 0 0 0 0,1 1 0 0 0,-1-1 0 0 0,0 0-1 0 0,0 0 1 0 0,0 1 0 0 0,0-1 0 0 0,-1 1 0 0 0,1-1-1 0 0,-1 1 1 0 0,1-1 0 0 0,-1 1 0 0 0,0-1 0 0 0,0 1-1 0 0,0-1 1 0 0,0 1 0 0 0,0-1 0 0 0,-1 1 0 0 0,1-1 0 0 0,-1 1-1 0 0,0-1 1 0 0,0 1 0 0 0,1-1 0 0 0,-2 0 0 0 0,1 1-1 0 0,0-1 1 0 0,0 0 0 0 0,-1 0 0 0 0,1 0 0 0 0,-1 0-1 0 0,0 0 1 0 0,0 1-21 0 0,-103 132 414 0 0,104-133-411 0 0,0 0 0 0 0,0-1 1 0 0,0 1-1 0 0,0 0 0 0 0,0 0 0 0 0,0 0 1 0 0,0 0-1 0 0,1-1 0 0 0,-1 1 0 0 0,0 0 1 0 0,1 1-1 0 0,0-1 0 0 0,-1 0 1 0 0,1 0-1 0 0,0 0 0 0 0,0 0 0 0 0,0 0 1 0 0,1 0-1 0 0,-1 0 0 0 0,0 0 1 0 0,1 0-1 0 0,-1 0 0 0 0,1 0 0 0 0,0 0 1 0 0,0 0-1 0 0,0 0 0 0 0,0 0 1 0 0,0-1-1 0 0,0 1 0 0 0,0 0 0 0 0,0-1 1 0 0,1 1-1 0 0,-1-1 0 0 0,1 1 0 0 0,-1-1 1 0 0,1 1-1 0 0,0-1-3 0 0,6 2 111 0 0,1-1 1 0 0,0 0-1 0 0,-1-1 1 0 0,1 0-1 0 0,0-1 1 0 0,-1 1-1 0 0,1-1 1 0 0,0-1-1 0 0,0 0 0 0 0,-1 0 1 0 0,1-1-1 0 0,-1 0 1 0 0,1 0-1 0 0,-1-1 1 0 0,0 0-1 0 0,4-2-111 0 0,-11-5-3803 0 0,-6 5-5347 0 0,3 4-2578 0 0</inkml:trace>
  <inkml:trace contextRef="#ctx0" brushRef="#br0" timeOffset="3031.277">392 1108 11666 0 0,'0'0'1908'0'0,"0"0"-484"0"0,0 0-163 0 0,0 0 26 0 0,0 0 15 0 0,0 0-120 0 0,0 0-250 0 0,0 0-253 0 0,0 0-206 0 0,0 0-122 0 0,0 0-70 0 0,0 0-30 0 0,8 0 290 0 0,-5 321 1181 0 0,-6-270-3410 0 0,3-51 706 0 0,0 0-466 0 0,0 0-626 0 0,0 0-1093 0 0,0 0-2524 0 0,0 0-4519 0 0</inkml:trace>
  <inkml:trace contextRef="#ctx0" brushRef="#br0" timeOffset="3627.81">368 1112 5921 0 0,'0'0'4109'0'0,"0"0"-1868"0"0,0 0-829 0 0,0 0-149 0 0,0 0 5 0 0,0 0-46 0 0,0 0-185 0 0,0 0-247 0 0,0 0-110 0 0,0 0-37 0 0,0 0-7 0 0,0 0 12 0 0,0 0-96 0 0,15-4-85 0 0,115-29 972 0 0,17 22-732 0 0,-146 12-703 0 0,1-1 0 0 0,-1 0 1 0 0,1 1-1 0 0,-1-1 0 0 0,1 1 1 0 0,-1 0-1 0 0,0-1 0 0 0,1 1 1 0 0,-1 0-1 0 0,0 0 0 0 0,0 0 1 0 0,0 0-1 0 0,1 0 0 0 0,-1 0 1 0 0,0 0-1 0 0,0 0 1 0 0,0 0-1 0 0,-1 1 0 0 0,1-1 1 0 0,0 0-1 0 0,0 1 0 0 0,-1-1 1 0 0,1 0-1 0 0,-1 1 0 0 0,1-1 1 0 0,-1 1-1 0 0,1-1 0 0 0,-1 1 1 0 0,0-1-1 0 0,0 1 0 0 0,0-1 1 0 0,0 1-1 0 0,0-1 0 0 0,0 1 1 0 0,0-1-1 0 0,-1 2-4 0 0,-9 57 338 0 0,-10-18-262 0 0,15-34-70 0 0,1 0 1 0 0,-1 0 0 0 0,1 1-1 0 0,1-1 1 0 0,0 1-1 0 0,0-1 1 0 0,1 1 0 0 0,0 0-1 0 0,0 0 1 0 0,1 1 0 0 0,0-1-1 0 0,1 7-6 0 0,2-14 4 0 0,0 0 0 0 0,0 0-1 0 0,0-1 1 0 0,1 1 0 0 0,-1 0-1 0 0,1-1 1 0 0,-1 0 0 0 0,1 1-1 0 0,-1-1 1 0 0,1 0 0 0 0,0 0-1 0 0,0-1 1 0 0,0 1 0 0 0,-1 0 0 0 0,1-1-1 0 0,0 0 1 0 0,0 0 0 0 0,0 0-1 0 0,0 0 1 0 0,0 0 0 0 0,0 0-1 0 0,1-1-3 0 0,-2 1 9 0 0,3-2 4 0 0,0 1 0 0 0,0 0 0 0 0,1 0 1 0 0,-1 1-1 0 0,0 0 0 0 0,0-1 0 0 0,0 2 1 0 0,1-1-1 0 0,-1 1 0 0 0,0-1 0 0 0,0 2 1 0 0,0-1-1 0 0,0 0 0 0 0,0 1 0 0 0,0 0 1 0 0,0 0-1 0 0,0 0 0 0 0,-1 1 0 0 0,1 0 1 0 0,-1 0-1 0 0,0 0 0 0 0,0 0 1 0 0,0 1-1 0 0,0-1 0 0 0,0 1 0 0 0,-1 0 1 0 0,0 0-1 0 0,0 0 0 0 0,0 1 0 0 0,0-1 1 0 0,-1 1-1 0 0,1 0 0 0 0,-1-1 0 0 0,0 1 1 0 0,-1 0-1 0 0,2 4-13 0 0,-4-5 31 0 0,1-1 1 0 0,-1 1-1 0 0,1 0 1 0 0,-1-1-1 0 0,0 1 0 0 0,0-1 1 0 0,0 1-1 0 0,-1-1 0 0 0,1 0 1 0 0,-1 1-1 0 0,0-1 1 0 0,0 0-1 0 0,0 0 0 0 0,0 0 1 0 0,-1 0-1 0 0,1-1 1 0 0,-1 1-1 0 0,0-1 0 0 0,0 1 1 0 0,1-1-1 0 0,-1 0 1 0 0,-1 0-1 0 0,1 0 0 0 0,-1 0-31 0 0,4-2 0 0 0,-13 8-26 0 0,-1 1-1 0 0,0-2 0 0 0,0 0 1 0 0,-1-1-1 0 0,0 0 0 0 0,0-1 1 0 0,0-1-1 0 0,-1-1 0 0 0,1 0 1 0 0,-1 0-1 0 0,0-2 0 0 0,0 0 1 0 0,0-1-1 0 0,-2-1 27 0 0,17 1-233 0 0,0-1-1 0 0,1 0 1 0 0,-1 0-1 0 0,0 0 1 0 0,0 0 0 0 0,1 0-1 0 0,-1 0 1 0 0,0 0 0 0 0,1 0-1 0 0,-1 0 1 0 0,1 0-1 0 0,-1 0 1 0 0,1 0 0 0 0,0 0-1 0 0,-1 0 1 0 0,1-1 0 0 0,0 1-1 0 0,0 0 1 0 0,0 0-1 0 0,0 0 1 0 0,0 0 0 0 0,0-1-1 0 0,0 1 1 0 0,0 0-1 0 0,1 0 1 0 0,-1 0 0 0 0,0 0-1 0 0,1 0 1 0 0,-1-1 0 0 0,1 1-1 0 0,-1 0 1 0 0,1 0-1 0 0,-1 0 1 0 0,1 0 0 0 0,0 0-1 0 0,0 0 1 0 0,-1 1-1 0 0,1-1 1 0 0,0 0 0 0 0,0 0-1 0 0,0 1 1 0 0,0-1 0 0 0,0 0 233 0 0,8-9-5951 0 0,-4 2-4694 0 0</inkml:trace>
  <inkml:trace contextRef="#ctx0" brushRef="#br0" timeOffset="3904.471">1011 1285 3961 0 0,'0'0'3047'0'0,"0"0"-1553"0"0,0 0-610 0 0,0 0 255 0 0,0 0 396 0 0,0 0 171 0 0,0 0-169 0 0,0 0-286 0 0,0 0-251 0 0,0 0-191 0 0,0 0-127 0 0,0 0-119 0 0,-5 29-89 0 0,-12 88-97 0 0,20-68 242 0 0,1-45-468 0 0,0-1 1 0 0,1 1 0 0 0,-1-1-1 0 0,1 0 1 0 0,0 0-1 0 0,-1 0 1 0 0,1-1 0 0 0,0 0-1 0 0,0 0 1 0 0,1 0 0 0 0,-1 0-1 0 0,0-1 1 0 0,1 0-1 0 0,-1 0 1 0 0,1-1 0 0 0,-1 1-1 0 0,1-1 1 0 0,-1 0-1 0 0,1-1 1 0 0,-1 1 0 0 0,1-1-1 0 0,4-1-151 0 0,-3-1 138 0 0,0 1-1 0 0,0-2 0 0 0,0 1 1 0 0,0-1-1 0 0,0 0 0 0 0,-1 0 1 0 0,0-1-1 0 0,0 0 0 0 0,0 0 1 0 0,0 0-1 0 0,-1-1 1 0 0,0 0-1 0 0,0 0 0 0 0,0 0 1 0 0,-1 0-1 0 0,1-4-137 0 0,-3 9-8 0 0,-1-1 0 0 0,0 1 0 0 0,1-1 0 0 0,-1 0-1 0 0,0 0 1 0 0,0 0 0 0 0,0 0 0 0 0,-1 0 0 0 0,1 0 0 0 0,0 0 0 0 0,-1 0 0 0 0,1 0 0 0 0,-1 0 0 0 0,0 0-1 0 0,0 0 1 0 0,1 0 0 0 0,-1 0 0 0 0,-1 0 0 0 0,1 0 0 0 0,0-1 0 0 0,0 1 0 0 0,-1 0 0 0 0,1 0-1 0 0,-1 0 1 0 0,0 0 0 0 0,0 0 0 0 0,0 0 0 0 0,0 1 0 0 0,0-1 0 0 0,0 0 0 0 0,0 0 0 0 0,0 1-1 0 0,-1-1 1 0 0,1 0 0 0 0,-1 1 0 0 0,1 0 0 0 0,-1-1 0 0 0,0 1 0 0 0,1 0 0 0 0,-1 0 0 0 0,0 0 0 0 0,0 0-1 0 0,0 0 1 0 0,0 0 0 0 0,0 0 0 0 0,0 1 0 0 0,0-1 0 0 0,0 1 0 0 0,0-1 0 0 0,0 1 0 0 0,-2 0 8 0 0,-48-1-2165 0 0,17 9-5971 0 0,24-4-3608 0 0</inkml:trace>
  <inkml:trace contextRef="#ctx0" brushRef="#br0" timeOffset="4436.027">1434 1009 5873 0 0,'0'0'2517'0'0,"0"0"-523"0"0,0 0-235 0 0,0 0-71 0 0,0 0-161 0 0,0 0-252 0 0,0 0-260 0 0,0 0-246 0 0,0 0-138 0 0,0 0 23 0 0,0 0 22 0 0,0 0 29 0 0,0 0 7 0 0,8 7-98 0 0,23 23-53 0 0,-24 30 667 0 0,-8-54-1106 0 0,-7 326 1429 0 0,45-366-1411 0 0,-8 16-122 0 0,-20 12-12 0 0,0 0 1 0 0,0 0-1 0 0,1 1 1 0 0,0 0-1 0 0,0 0 1 0 0,0 1-1 0 0,0 1 1 0 0,1 0-1 0 0,0 0 1 0 0,2 0-7 0 0,-10 3 1 0 0,-1-1 1 0 0,1 0 0 0 0,-1 0-1 0 0,1 1 1 0 0,-1 0 0 0 0,1-1-1 0 0,0 1 1 0 0,-1 0 0 0 0,1 0-1 0 0,-1 1 1 0 0,1-1-1 0 0,-1 0 1 0 0,1 1 0 0 0,0-1-1 0 0,-1 1 1 0 0,0 0 0 0 0,1 0-1 0 0,-1 0 1 0 0,1 0 0 0 0,-1 1-1 0 0,0-1 1 0 0,0 0 0 0 0,0 1-1 0 0,0 0 1 0 0,0-1 0 0 0,0 1-1 0 0,0 0 1 0 0,-1 0 0 0 0,1 0-1 0 0,0 0 1 0 0,-1 0 0 0 0,0 1-1 0 0,1-1 1 0 0,-1 0 0 0 0,0 1-1 0 0,0-1 1 0 0,-1 1 0 0 0,1-1-1 0 0,0 1 1 0 0,-1-1 0 0 0,1 1-2 0 0,-2 5 33 0 0,0 0 0 0 0,0 1 0 0 0,-1-1 0 0 0,0 0 0 0 0,0 0 0 0 0,-1-1 1 0 0,0 1-1 0 0,0 0 0 0 0,-1-1 0 0 0,0 0 0 0 0,0 0 0 0 0,0 0 1 0 0,-1 0-1 0 0,0-1 0 0 0,-1 1 0 0 0,0-1 0 0 0,0-1 0 0 0,0 1 0 0 0,0-1 1 0 0,-1 0-1 0 0,0 0 0 0 0,0-1 0 0 0,0 0 0 0 0,0-1 0 0 0,-1 1 0 0 0,0-1 1 0 0,0-1-1 0 0,-5 2-33 0 0,10-2-12 0 0,-1-1 1 0 0,0 0-1 0 0,1 0 1 0 0,-1 0-1 0 0,0-1 1 0 0,0 1-1 0 0,0-1 1 0 0,0 0-1 0 0,0 0 1 0 0,1 0-1 0 0,-1-1 1 0 0,0 1-1 0 0,0-1 0 0 0,0 0 1 0 0,1 0-1 0 0,-1 0 1 0 0,0-1-1 0 0,1 1 1 0 0,-1-1-1 0 0,1 0 1 0 0,-1 0-1 0 0,0-1 12 0 0,-24-49-3032 0 0,26 41 1881 0 0,-1-10-4982 0 0,2 9-5058 0 0</inkml:trace>
  <inkml:trace contextRef="#ctx0" brushRef="#br0" timeOffset="6533.072">1062 1418 0 0 0,'0'0'996'0'0,"0"0"295"0"0,0 0 156 0 0,0 0-19 0 0,0 0-154 0 0,0 0-183 0 0,0 0-206 0 0,0 0-218 0 0,0 0-191 0 0,0 0-110 0 0,0 0-87 0 0,0 0-27 0 0,12-6 4 0 0,35-16 13 0 0,-27 10 2441 0 0,-20 11-2351 0 0,0 1 17 0 0,0 0 20 0 0,0 0 33 0 0,0 0 23 0 0,0 0 11 0 0,5-6 7473 0 0,-21-22-7470 0 0,15 26-439 0 0,-1-1 39 0 0,0 0 0 0 0,0 0 0 0 0,0 0 1 0 0,0 0-1 0 0,-1 0 0 0 0,1 0 0 0 0,-1 1 0 0 0,0 0 0 0 0,1-1 0 0 0,-1 1 0 0 0,0 0 0 0 0,-1 0 0 0 0,1 0 0 0 0,0 1 0 0 0,0-1 0 0 0,-1 1 1 0 0,1 0-1 0 0,-1 0 0 0 0,1 0 0 0 0,-1 0 0 0 0,-1 0-66 0 0,-37 12-40 0 0,53-11-2627 0 0,-9 0 2453 0 0,13 0-4152 0 0,-5-3-3274 0 0,-4-1-3412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04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5265 0 0,'0'0'2574'0'0,"0"0"-310"0"0,0 0-139 0 0,0 0-145 0 0,0 0-251 0 0,0 0-342 0 0,0 0-363 0 0,0 0-283 0 0,0 0-163 0 0,0 0-66 0 0,0 0-11 0 0,0 0 13 0 0,0 0-9 0 0,21 7 2579 0 0,267-28 802 0 0,-85-8-3314 0 0,-192 28-2302 0 0,-32 7-3582 0 0,11-2-1608 0 0,5-3-4934 0 0</inkml:trace>
  <inkml:trace contextRef="#ctx0" brushRef="#br0" timeOffset="244.726">157 374 14275 0 0,'0'0'2101'0'0,"0"0"-721"0"0,0 0-297 0 0,0 0-31 0 0,0 0-36 0 0,0 0-14 0 0,0 0-18 0 0,0 0-67 0 0,0 0-32 0 0,0 0-57 0 0,0 0-140 0 0,0 0-145 0 0,25-3-99 0 0,79-11-123 0 0,53-24 285 0 0,-120 31-1076 0 0,-5 1 1911 0 0,-11 3-3355 0 0,-3 1-3270 0 0,1 1-4591 0 0,-18 1-2448 0 0</inkml:trace>
  <inkml:trace contextRef="#ctx0" brushRef="#br0" timeOffset="4145.086">768 672 1776 0 0,'0'0'1758'0'0,"0"0"106"0"0,0 0 253 0 0,0 0 133 0 0,0 0-124 0 0,0 0-347 0 0,0 0-392 0 0,0 0-294 0 0,0 0-146 0 0,0 0-85 0 0,2-2-129 0 0,23-81 2234 0 0,-15 29-1432 0 0,28-51-237 0 0,77-97-257 0 0,0 63-492 0 0,-96 130-530 0 0,-18 40-65 0 0,-2-16 134 0 0,-1 220 116 0 0,2-234-206 0 0,0 0 0 0 0,0-1 1 0 0,0 1-1 0 0,0 0 0 0 0,0-1 0 0 0,0 1 0 0 0,1 0 1 0 0,-1-1-1 0 0,0 1 0 0 0,0 0 0 0 0,0 0 0 0 0,1-1 1 0 0,-1 1-1 0 0,0-1 0 0 0,0 1 0 0 0,1 0 0 0 0,-1-1 1 0 0,1 1-1 0 0,-1-1 0 0 0,1 1 0 0 0,-1-1 0 0 0,1 1 1 0 0,-1-1-1 0 0,1 1 0 0 0,-1-1 0 0 0,1 1 0 0 0,0-1 1 0 0,-1 0-1 0 0,1 1 0 0 0,-1-1 0 0 0,1 0 1 0 0,0 0-1 0 0,-1 1 0 0 0,1-1 0 0 0,0 0 0 0 0,0 0 1 0 0,-1 0-1 0 0,1 0 0 0 0,0 0 0 0 0,-1 0 0 0 0,1 0 1 0 0,0 0-1 0 0,0 0 0 0 0,-1 0 0 0 0,1 0 0 0 0,0-1 1 0 0,-1 1-1 0 0,1 0 0 0 0,0 0 0 0 0,-1-1 0 0 0,1 1 1 0 0,-1 0-1 0 0,1-1 0 0 0,0 1 0 0 0,-1-1 0 0 0,1 1 1 0 0,-1-1-1 0 0,1 0 2 0 0,43-29 135 0 0,-41 27-126 0 0,246-245 119 0 0,-120 160-109 0 0,-129 87-21 0 0,1 1 1 0 0,0 0-1 0 0,-1-1 1 0 0,1 1-1 0 0,-1 0 1 0 0,1 0-1 0 0,-1 0 1 0 0,1-1-1 0 0,0 1 1 0 0,-1 0-1 0 0,1 0 1 0 0,0 0 0 0 0,-1 0-1 0 0,1 0 1 0 0,-1 0-1 0 0,1 0 1 0 0,0 0-1 0 0,-1 0 1 0 0,1 1-1 0 0,-1-1 1 0 0,1 0-1 0 0,0 0 1 0 0,-1 0-1 0 0,1 1 1 0 0,-1-1-1 0 0,1 0 1 0 0,-1 1-1 0 0,1-1 1 0 0,-1 1-1 0 0,1-1 1 0 0,-1 0-1 0 0,1 1 1 0 0,-1-1 0 0 0,0 1-1 0 0,1-1 1 0 0,-1 1-1 0 0,0-1 1 0 0,1 1-1 0 0,-1 0 1 0 0,0-1-1 0 0,1 1 1 0 0,-1-1-1 0 0,0 1 1 0 0,0-1-1 0 0,0 1 1 0 0,0 0-1 0 0,0-1 1 0 0,0 1-1 0 0,0 0 1 0 0,0-1-1 0 0,0 1 1 0 0,0-1 0 0 0,0 1-1 0 0,0 0 1 0 0,0-1-1 0 0,0 1 1 0 0,-1-1-1 0 0,1 1 1 0 0,0 0 1 0 0,1 11-3 0 0,1 17 34 0 0,-1 0 0 0 0,-2 0-1 0 0,0 0 1 0 0,-2 0 0 0 0,-5 22-31 0 0,-7 90-31 0 0,15-132-181 0 0,6 30-882 0 0,17-39-6267 0 0,-17-4 1224 0 0,-4 1-5106 0 0</inkml:trace>
  <inkml:trace contextRef="#ctx0" brushRef="#br0" timeOffset="4818.655">2040 65 2417 0 0,'0'0'2309'0'0,"0"0"-326"0"0,0 0-45 0 0,0 0 80 0 0,0 0-88 0 0,0 0-327 0 0,0 0-235 0 0,0 0-254 0 0,0 0-241 0 0,0 0-138 0 0,0 0-104 0 0,0 0-47 0 0,0 0-39 0 0,-11-5-53 0 0,-38-15-25 0 0,45 19-396 0 0,0 0 0 0 0,0 0 0 0 0,0 1 0 0 0,0-1 0 0 0,0 1 1 0 0,0 0-1 0 0,1 0 0 0 0,-1 0 0 0 0,0 1 0 0 0,0-1 0 0 0,0 1 0 0 0,0 0 0 0 0,0 0 0 0 0,1 0 0 0 0,-1 1 0 0 0,0 0 0 0 0,1-1 0 0 0,-1 1 0 0 0,1 0 0 0 0,0 0 1 0 0,0 1-1 0 0,-1-1 0 0 0,-1 3-71 0 0,-9 5 228 0 0,-89 97 484 0 0,94-95-704 0 0,1 1 0 0 0,0-1 0 0 0,1 1 0 0 0,1 0 0 0 0,0 1 0 0 0,0 0 0 0 0,2 0 0 0 0,-1 0 0 0 0,2 0-1 0 0,0 1 1 0 0,1-1 0 0 0,0 1 0 0 0,1 0 0 0 0,1 3-8 0 0,0-16 7 0 0,1 0-1 0 0,-1 0 1 0 0,0 0-1 0 0,1-1 1 0 0,0 1 0 0 0,0 0-1 0 0,-1 0 1 0 0,1 0-1 0 0,0 0 1 0 0,0-1 0 0 0,1 1-1 0 0,-1 0 1 0 0,0-1-1 0 0,0 1 1 0 0,1-1-1 0 0,-1 1 1 0 0,1-1 0 0 0,-1 0-1 0 0,1 0 1 0 0,0 0-1 0 0,0 0 1 0 0,-1 0 0 0 0,1 0-1 0 0,0 0 1 0 0,0 0-1 0 0,0-1 1 0 0,0 1-1 0 0,0-1 1 0 0,0 1 0 0 0,0-1-1 0 0,0 0 1 0 0,0 0-1 0 0,2 0-6 0 0,71-9 747 0 0,-50-2-583 0 0,-1-2-1 0 0,0-1 1 0 0,0 0-1 0 0,-2-2 1 0 0,0-1-1 0 0,11-10-163 0 0,-31 25 7 0 0,145-147 459 0 0,-145 151-455 0 0,0-1 0 0 0,0 1 1 0 0,0 0-1 0 0,0 0 0 0 0,0 0 0 0 0,-1 1 1 0 0,1-1-1 0 0,-1 0 0 0 0,0 1 0 0 0,0-1 0 0 0,0 1 1 0 0,0-1-1 0 0,0 1 0 0 0,0-1 0 0 0,-1 1 1 0 0,1 0-1 0 0,-1-1 0 0 0,1 1 0 0 0,-1 0 1 0 0,0-1-1 0 0,0 1 0 0 0,-1 0 0 0 0,1-1 0 0 0,0 1 1 0 0,-1 0-1 0 0,0 1-11 0 0,1 6 23 0 0,1 283 82 0 0,-37 12-197 0 0,32-281 109 0 0,-3 13-21 0 0,0 0-1 0 0,-3-1 1 0 0,-1 0 0 0 0,-1 0-1 0 0,-3-1 1 0 0,-11 20 4 0 0,25-51 3 0 0,-1-1 0 0 0,0 1 0 0 0,0-1 0 0 0,0 0 0 0 0,0 0 0 0 0,-1 0 0 0 0,1 0 0 0 0,-1 0 0 0 0,0 0 0 0 0,0-1 0 0 0,0 1 0 0 0,0-1 0 0 0,0 0 0 0 0,-1 0 0 0 0,1 0 0 0 0,-1 0 0 0 0,1-1 0 0 0,-1 1 0 0 0,0-1 0 0 0,1 0 0 0 0,-1 0 0 0 0,0 0 0 0 0,-1-1-3 0 0,-12-48 72 0 0,13-102-48 0 0,9 119-160 0 0,1 0 0 0 0,2 1 0 0 0,1 0 0 0 0,1 0 0 0 0,1 1 1 0 0,2 1-1 0 0,1 0 0 0 0,1 0 0 0 0,1 2 0 0 0,2 0 0 0 0,11-14 136 0 0,0 3-2858 0 0,-13 16-6020 0 0,-10 16-2742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15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54 396 4465 0 0,'0'0'1712'0'0,"0"0"-329"0"0,0 0-97 0 0,0 0 69 0 0,0 0 6 0 0,0 0-58 0 0,0 0-146 0 0,0 0-210 0 0,0 0-205 0 0,0 0-134 0 0,0 0 26 0 0,0 0 37 0 0,-1 4 21 0 0,-31 146 2309 0 0,11 5-2341 0 0,23-154-614 0 0,-1 1 1 0 0,1-1 0 0 0,-1 0 0 0 0,1 0 0 0 0,0 0-1 0 0,-1 0 1 0 0,1 0 0 0 0,0 0 0 0 0,0 0-1 0 0,0-1 1 0 0,0 1 0 0 0,-1 0 0 0 0,1-1 0 0 0,0 0-1 0 0,0 1 1 0 0,0-1 0 0 0,0 0 0 0 0,0 0-1 0 0,0 0 1 0 0,0 0 0 0 0,0-1 0 0 0,0 1-1 0 0,0 0 1 0 0,0-1 0 0 0,0 1 0 0 0,0-1 0 0 0,0 0-1 0 0,0 0-46 0 0,123-93 1161 0 0,-97 69-1077 0 0,-1-1 0 0 0,-1-1 0 0 0,-2-2 1 0 0,-1 0-1 0 0,20-32-84 0 0,28-36 455 0 0,-70 97-398 0 0,-1 0-12 0 0,0 0-22 0 0,-30 111 49 0 0,-24 211 52 0 0,37 13-156 0 0,15-325 29 0 0,3-5 4 0 0,-1 0 0 0 0,0 0 1 0 0,0 1-1 0 0,0-1 0 0 0,0 0 0 0 0,-1 0 1 0 0,0-1-1 0 0,0 1 0 0 0,0 0 0 0 0,-1 0 1 0 0,0 0-1 0 0,1-1 0 0 0,-2 1 1 0 0,1-1-1 0 0,0 1 0 0 0,-1-1 0 0 0,0 0 1 0 0,0 0-1 0 0,0 0 0 0 0,-1 0 1 0 0,1-1-1 0 0,-1 1 0 0 0,0-1 0 0 0,0 0 1 0 0,0 0-1 0 0,0-1 0 0 0,-1 1 0 0 0,1-1 1 0 0,-1 0-1 0 0,0 0 0 0 0,1 0 1 0 0,-1-1-1 0 0,0 1 0 0 0,-1-1-1 0 0,-1-1 11 0 0,4 1-7 0 0,1-1-1 0 0,-1 0 1 0 0,1 1-1 0 0,-1-1 1 0 0,1 0-1 0 0,-1 0 1 0 0,1-1-1 0 0,-1 1 1 0 0,1 0-1 0 0,-1-1 1 0 0,1 0 0 0 0,0 1-1 0 0,-1-1 1 0 0,1 0-1 0 0,0 0 1 0 0,-1 0-1 0 0,1-1 1 0 0,0 1-1 0 0,0 0 1 0 0,0-1-1 0 0,0 1 1 0 0,0-1-1 0 0,1 0 1 0 0,-1 0-1 0 0,0 0 1 0 0,1 0-1 0 0,-1 0 1 0 0,1 0 0 0 0,-1-1-4 0 0,-1-4-4 0 0,0 1 0 0 0,1-1 1 0 0,0 1-1 0 0,0-1 1 0 0,1 0-1 0 0,0 0 0 0 0,0 0 1 0 0,0 1-1 0 0,1-1 1 0 0,0 0-1 0 0,0 0 0 0 0,1 0 1 0 0,0 0-1 0 0,0 0 1 0 0,1 0-1 0 0,-1 1 0 0 0,2-1 1 0 0,-1 1-1 0 0,1-1 1 0 0,0 1-1 0 0,0 0 0 0 0,0 0 1 0 0,4-4 3 0 0,78-99-2789 0 0,-62 88-552 0 0,-6 8-5107 0 0,-10 6-2657 0 0</inkml:trace>
  <inkml:trace contextRef="#ctx0" brushRef="#br0" timeOffset="235.027">630 646 11314 0 0,'0'0'2265'0'0,"0"0"-1150"0"0,0 0-467 0 0,0 0 196 0 0,0 0 312 0 0,0 0 211 0 0,0 0-54 0 0,0 0-206 0 0,0 0-214 0 0,0 0-179 0 0,0 0-140 0 0,0 0-131 0 0,-5 32-118 0 0,-16 98-98 0 0,-10-25 43 0 0,29-115-9253 0 0,4 0 879 0 0,0 6 616 0 0</inkml:trace>
  <inkml:trace contextRef="#ctx0" brushRef="#br0" timeOffset="553.597">853 97 0 0 0,'0'0'405'0'0,"0"0"1064"0"0,0 0 655 0 0,0 0 435 0 0,0 0 91 0 0,0 0-211 0 0,0 0-314 0 0,0 0-349 0 0,0 0-271 0 0,0 0-270 0 0,0 0-223 0 0,0 0-168 0 0,0 0-151 0 0,6-9-75 0 0,17-27-79 0 0,-40 63 1372 0 0,-82 132-531 0 0,95-151-1461 0 0,7-15-414 0 0,13-18-1053 0 0,-12 20 675 0 0,8-8-1103 0 0,-5 3-4196 0 0,-4 6-5158 0 0</inkml:trace>
  <inkml:trace contextRef="#ctx0" brushRef="#br0" timeOffset="951.586">1077 13 2521 0 0,'0'0'3104'0'0,"0"0"-663"0"0,0 0-251 0 0,0 0-10 0 0,0 0-84 0 0,0 0-318 0 0,0 0-372 0 0,0 0-373 0 0,0 0-321 0 0,0 0-235 0 0,0 0-156 0 0,0 0-54 0 0,1-5 47 0 0,-1-2-254 0 0,0 7-18 0 0,0 0-1 0 0,0 1 1 0 0,1-1-1 0 0,-1 0 1 0 0,0 0 0 0 0,0 0-1 0 0,1 1 1 0 0,-1-1-1 0 0,0 0 1 0 0,0 0 0 0 0,1 0-1 0 0,-1 0 1 0 0,0 0 0 0 0,1 0-1 0 0,-1 0 1 0 0,0 0-1 0 0,0 1 1 0 0,1-1 0 0 0,-1 0-1 0 0,0 0 1 0 0,1 0-1 0 0,-1 0 1 0 0,0-1 0 0 0,1 1-1 0 0,-1 0 1 0 0,0 0-1 0 0,0 0 1 0 0,1 0 0 0 0,-1 0-1 0 0,0 0 1 0 0,0 0-1 0 0,1 0 1 0 0,-1-1 0 0 0,0 1-1 0 0,0 0 1 0 0,1 0-1 0 0,-1 0-41 0 0,14 28 765 0 0,-2 1-1 0 0,0 1 0 0 0,-3 0 0 0 0,0 0 0 0 0,1 15-764 0 0,1 13 235 0 0,-2 1 0 0 0,-3 0-1 0 0,-3 1 1 0 0,-2 0 0 0 0,-3 7-235 0 0,1-45-56 0 0,0 0 1 0 0,-2 0-1 0 0,0 0 1 0 0,-2 0-1 0 0,0-1 1 0 0,-1 1-1 0 0,-2-1 1 0 0,0-1-1 0 0,-1 0 1 0 0,-1 0-1 0 0,0 0 1 0 0,-2-1-1 0 0,0-1 0 0 0,-1 0 1 0 0,-1-1-1 0 0,-1 0 1 0 0,0-1-1 0 0,-2-1 1 0 0,1 0-1 0 0,-2-2 1 0 0,0 0-1 0 0,-11 6 56 0 0,-9-3-1923 0 0,12-9-3789 0 0,12-3-4031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10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63 2441 0 0,'0'0'1924'0'0,"0"0"60"0"0,0 0 293 0 0,0 0 17 0 0,0 0-167 0 0,0 0-311 0 0,0 0-393 0 0,0 0-275 0 0,0 0-269 0 0,0 0-217 0 0,0 0-165 0 0,0 0-65 0 0,0 0 44 0 0,-10 6 50 0 0,-31 18 23 0 0,36-20-408 0 0,0 0-1 0 0,0 0 0 0 0,0 1 0 0 0,0 0 1 0 0,1-1-1 0 0,0 2 0 0 0,0-1 0 0 0,0 0 1 0 0,1 1-1 0 0,-1 0 0 0 0,1 0 0 0 0,1 0 0 0 0,-2 4-140 0 0,-8 14 418 0 0,1 4-196 0 0,1 0 0 0 0,2 1 0 0 0,1 0 0 0 0,0 0 0 0 0,3 1 0 0 0,0 0 0 0 0,2 0 1 0 0,1 0-1 0 0,2 0 0 0 0,0 0 0 0 0,2 0-222 0 0,0-13 34 0 0,0 0 0 0 0,1 0 0 0 0,1 0 0 0 0,0 0 1 0 0,1-1-1 0 0,1 1 0 0 0,1-2 0 0 0,0 1 0 0 0,1-1 0 0 0,0 0 0 0 0,2-1 0 0 0,-1 0 1 0 0,2-1-1 0 0,0 0 0 0 0,0-1 0 0 0,1 0 0 0 0,11 6-34 0 0,-8-9-555 0 0,-24-25-4419 0 0,5 10 2925 0 0,2 1-3951 0 0,1 2-5117 0 0</inkml:trace>
  <inkml:trace contextRef="#ctx0" brushRef="#br0" timeOffset="841.74">332 303 9226 0 0,'0'0'2468'0'0,"0"0"-554"0"0,0 0-256 0 0,0 0-135 0 0,0 0-211 0 0,0 0-246 0 0,0 0-295 0 0,0 0-257 0 0,0 0-180 0 0,0 0-77 0 0,0 0-18 0 0,0 0-8 0 0,0 0 14 0 0,13 1 522 0 0,-29 112 1324 0 0,15-106-2070 0 0,-6 37 39 0 0,3 0 1 0 0,1 1-1 0 0,2-1 1 0 0,2 14-61 0 0,-1-57 6 0 0,0 0 1 0 0,0 0 0 0 0,0 0-1 0 0,0 0 1 0 0,0 0 0 0 0,0 0 0 0 0,0 0-1 0 0,0 0 1 0 0,0 0 0 0 0,1 0-1 0 0,-1 0 1 0 0,0 0 0 0 0,1-1 0 0 0,-1 1-1 0 0,0 0 1 0 0,1 0 0 0 0,-1 0-1 0 0,1 0 1 0 0,-1-1 0 0 0,1 1-1 0 0,0 0 1 0 0,-1 0 0 0 0,1-1 0 0 0,0 1-1 0 0,0-1 1 0 0,-1 1 0 0 0,1-1-1 0 0,0 1 1 0 0,0-1 0 0 0,0 1 0 0 0,-1-1-1 0 0,1 1 1 0 0,0-1 0 0 0,0 0-1 0 0,0 0 1 0 0,0 1 0 0 0,0-1 0 0 0,0 0-1 0 0,0 0 1 0 0,0 0 0 0 0,0 0-1 0 0,0 0 1 0 0,0 0 0 0 0,0 0-1 0 0,0-1 1 0 0,0 1 0 0 0,0 0 0 0 0,-1-1-1 0 0,1 1 1 0 0,0 0 0 0 0,0-1-1 0 0,0 1 1 0 0,0-1-7 0 0,43-32 656 0 0,-22 8-527 0 0,0-1 0 0 0,-1 0 1 0 0,-2-2-1 0 0,-1 0 0 0 0,-1-1 1 0 0,-1-1-1 0 0,8-25-129 0 0,2-15 363 0 0,-35 136-62 0 0,-11 49-235 0 0,9 94-58 0 0,10-131-48 0 0,-3-1 1 0 0,-3 0 0 0 0,-5 4 39 0 0,7-45 10 0 0,4-23-12 0 0,-1 0 0 0 0,0 1 0 0 0,-1-1 0 0 0,0 0 0 0 0,-1 0 0 0 0,0-1-1 0 0,-1 1 1 0 0,-1-1 0 0 0,0 0 0 0 0,0 0 0 0 0,-5 4 2 0 0,10-14 2 0 0,-1-1 0 0 0,1 1 0 0 0,-1-1 1 0 0,0 1-1 0 0,0-1 0 0 0,0 1 0 0 0,0-1 0 0 0,0 0 1 0 0,0 0-1 0 0,0 0 0 0 0,0 0 0 0 0,0-1 0 0 0,0 1 0 0 0,0 0 1 0 0,-1-1-1 0 0,1 1 0 0 0,0-1 0 0 0,-1 0 0 0 0,1 0 1 0 0,0 0-1 0 0,0 0 0 0 0,-1 0 0 0 0,1-1 0 0 0,0 1 0 0 0,-1-1 1 0 0,1 1-1 0 0,0-1 0 0 0,0 0 0 0 0,0 0 0 0 0,0 0 1 0 0,0 0-1 0 0,0 0 0 0 0,0 0 0 0 0,0-1 0 0 0,0 1 1 0 0,0-1-1 0 0,1 1 0 0 0,-1-1 0 0 0,1 0 0 0 0,-1 1 0 0 0,1-1 1 0 0,-1 0-1 0 0,1 0 0 0 0,0 0 0 0 0,0 0 0 0 0,0 0 1 0 0,0 0-3 0 0,-3-15-32 0 0,1 1 1 0 0,1-1 0 0 0,1 0 0 0 0,0 0 0 0 0,1 1 0 0 0,0-1 0 0 0,2 0-1 0 0,0 0 1 0 0,0 1 0 0 0,2-1 0 0 0,0 1 0 0 0,1 0 0 0 0,1 0 0 0 0,0 1-1 0 0,1-1 1 0 0,1 1 0 0 0,0 1 0 0 0,1-1 0 0 0,1 2 0 0 0,6-8 31 0 0,17-28-1292 0 0,-20 31-1916 0 0,-1 0-5011 0 0,-9 13-3279 0 0</inkml:trace>
  <inkml:trace contextRef="#ctx0" brushRef="#br0" timeOffset="2780.236">763 664 0 0 0,'0'0'275'0'0,"0"0"448"0"0,0 0 66 0 0,0 0-23 0 0,0 0 42 0 0,0 0 104 0 0,0 0 179 0 0,0 0 196 0 0,0 0 152 0 0,0 0 88 0 0,0 0-3 0 0,0 0-74 0 0,0 0-125 0 0,0 0-158 0 0,0 0-129 0 0,0 0-166 0 0,0 0-99 0 0,0 0-118 0 0,0 0-119 0 0,0 0-58 0 0,0 0-47 0 0,0 0-27 0 0,0 0-26 0 0,0 0-3 0 0,0 0-56 0 0,0 0-43 0 0,0 0-25 0 0,14 3 4611 0 0,106-21-4619 0 0,-114 18-242 0 0,-6 0 1 0 0,0 0-1 0 0,0 1 0 0 0,0-1 1 0 0,0 0-1 0 0,0 0 1 0 0,0 0-1 0 0,0 1 0 0 0,0-1 1 0 0,0 0-1 0 0,0 1 1 0 0,0-1-1 0 0,0 0 1 0 0,0 0-1 0 0,0 0 0 0 0,0 1 1 0 0,0-1-1 0 0,0 0 1 0 0,0 0-1 0 0,0 1 0 0 0,1-1 1 0 0,-1 0-1 0 0,0 0 1 0 0,0 0-1 0 0,0 1 1 0 0,0-1-1 0 0,1 0 0 0 0,-1 0 1 0 0,0 0-1 0 0,0 1 1 0 0,0-1-1 0 0,1 0 0 0 0,-1 0 1 0 0,0 0-1 0 0,0 0 1 0 0,0 0-1 0 0,1 0 1 0 0,-1 0-1 0 0,0 0 0 0 0,0 1 1 0 0,1-1-1 0 0,-1 0 1 0 0,0 0-1 0 0,0 0 0 0 0,1 0 1 0 0,-1 0-2 0 0,-10 11 25 0 0,-138 120 178 0 0,135-119-169 0 0,11-11-35 0 0,0 1 0 0 0,0-1 0 0 0,0 0 0 0 0,0 1-1 0 0,1 0 1 0 0,-1-1 0 0 0,0 1 0 0 0,1 0 0 0 0,0 0 0 0 0,-1 0 0 0 0,1 0-1 0 0,0 0 1 0 0,0 0 0 0 0,0 0 0 0 0,0 0 0 0 0,0 0 0 0 0,0 0 0 0 0,1 1-1 0 0,-1-1 1 0 0,1 0 0 0 0,0 1 0 0 0,-1-1 0 0 0,1 0 0 0 0,0 3 1 0 0,3-3-2 0 0,0 0 0 0 0,0 0 1 0 0,0 0-1 0 0,1-1 0 0 0,-1 1 1 0 0,0-1-1 0 0,1 0 0 0 0,-1 0 0 0 0,1 0 1 0 0,-1 0-1 0 0,1-1 0 0 0,-1 1 1 0 0,1-1-1 0 0,0 0 0 0 0,-1 0 1 0 0,1 0-1 0 0,-1 0 0 0 0,1-1 0 0 0,-1 0 1 0 0,1 1-1 0 0,-1-1 0 0 0,1-1 1 0 0,-1 1-1 0 0,1 0 0 0 0,0-1 2 0 0,47-27-808 0 0,-46 17-3985 0 0,-4-2-4520 0 0,-1 10-2452 0 0</inkml:trace>
  <inkml:trace contextRef="#ctx0" brushRef="#br0" timeOffset="3119.732">1161 45 5785 0 0,'0'0'2965'0'0,"0"0"-858"0"0,0 0-344 0 0,0 0 71 0 0,0 0 47 0 0,0 0-121 0 0,0 0-285 0 0,0 0-297 0 0,0 0-241 0 0,0 0-193 0 0,0 0-140 0 0,0 0-80 0 0,0 0-49 0 0,3-7-31 0 0,8-23-21 0 0,-9 23-47 0 0,-15 26 967 0 0,-100 109-666 0 0,109-122-1947 0 0,6-1-11916 0 0,-1-5 1003 0 0</inkml:trace>
  <inkml:trace contextRef="#ctx0" brushRef="#br0" timeOffset="3496.421">1091 557 12443 0 0,'0'0'1312'0'0,"0"0"-513"0"0,0 0-238 0 0,0 0 62 0 0,0 0 159 0 0,0 0 107 0 0,0 0-3 0 0,0 0-94 0 0,0 0-181 0 0,0 0-125 0 0,0 0-71 0 0,0 0-35 0 0,20 0-13 0 0,97 3 316 0 0,-106-3-1026 0 0,107-6 2137 0 0,-81-4-4873 0 0,-2-5-5275 0 0,-29 13-3029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6.2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683 0 0 0 0,'-29'7'0'0'0,"28"-6"0"0"0,0 2 33 0 0,1-3 210 0 0,0 0 336 0 0,0 0 74 0 0,0 0 13 0 0,0 0-11 0 0,0 0-19 0 0,0 0-8 0 0,0 0-20 0 0,0 0-27 0 0,0 0-30 0 0,0 0-8 0 0,0 0-11 0 0,0 0-22 0 0,0 0-17 0 0,1 5 3686 0 0,-2 0 1408 0 0,-10-4-4221 0 0,11-1-1266 0 0,0 0 12 0 0,0 0 17 0 0,-28 0 677 0 0,-43 19 199 0 0,22-16-395 0 0,-13 5-232 0 0,-287-8 2263 0 0,321 7-2460 0 0,-23-7 9 0 0,50 1-201 0 0,0 1 6 0 0,1-1-7 0 0,0-1 2 0 0,0 0 5 0 0,0 0 8 0 0,0 0-9 0 0,0 0-7 0 0,0 0-26 0 0,0 0-30 0 0,0 0-58 0 0,0 0-109 0 0,0 0-190 0 0,10 0-5622 0 0,-4 0-298 0 0,-2 0-5051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7.1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7 0 0 0,'0'0'786'0'0,"0"0"478"0"0,0 0 124 0 0,0 0 152 0 0,0 0 223 0 0,0 0 143 0 0,0 0-55 0 0,0 0-232 0 0,0 0-345 0 0,0 0-338 0 0,0 0-228 0 0,0 0-137 0 0,0-6 372 0 0,0 5 2448 0 0,33 115-211 0 0,0 44-2388 0 0,-16 127-355 0 0,-1 48-325 0 0,14-34-110 0 0,-21-137 75 0 0,-33-74-9 0 0,16-65-388 0 0,0-35-5719 0 0,6-2-4102 0 0,1 10 2033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7.4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547 0 3753 0 0,'0'0'1495'0'0,"0"0"-350"0"0,0 0 2 0 0,0 0 292 0 0,0 0 262 0 0,0 0 27 0 0,0 0-229 0 0,0 0-356 0 0,0 0-316 0 0,0 0-166 0 0,0 0-97 0 0,0 0-42 0 0,0 0-37 0 0,-8 16-74 0 0,-61 104 370 0 0,31-72-740 0 0,-2-3 0 0 0,-3-1 0 0 0,-1-2-1 0 0,-1-2 1 0 0,-12 5-41 0 0,41-32-49 0 0,-147 123-1570 0 0,162-135 1260 0 0,-19 23-513 0 0,18-16-2325 0 0,6-1-3927 0 0,-1-7 839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1,'0'5,"0"15,-5 10,-1 10,0 1,-4 0,0-2,-3-4,1-3,-3-1,2-2,-2-1,1 0,-1-6,1 0,4-5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8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426 0 0 0 0,'0'0'910'0'0,"0"0"645"0"0,0 0 257 0 0,0 0 192 0 0,0 0 143 0 0,0 0-107 0 0,0 0-312 0 0,0 0-390 0 0,0 0-324 0 0,0 0-224 0 0,0 0-119 0 0,0 0-72 0 0,0 0-71 0 0,-18 14-70 0 0,-56 46-56 0 0,11 14 454 0 0,8-2-509 0 0,30-36-715 0 0,-2-1-1 0 0,-2-2 1 0 0,-1-1-1 0 0,-17 14 369 0 0,10-11-2777 0 0,22-19-3384 0 0,10-12-2626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47.0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265 535 0 0 0,'0'0'185'0'0,"0"0"358"0"0,0 0 108 0 0,0 0 90 0 0,0 0 105 0 0,2-3 113 0 0,1-1-2163 0 0,6-5 4358 0 0,5-16 11418 0 0,-31 18-12966 0 0,-84 14-977 0 0,77 3-586 0 0,1 2-1 0 0,1 0 1 0 0,0 1-1 0 0,1 1 0 0 0,0 1 1 0 0,0 1-43 0 0,18-10 11 0 0,0-1 0 0 0,1 1 0 0 0,-1 0-1 0 0,1-1 1 0 0,0 1 0 0 0,1 0 0 0 0,-1 0 0 0 0,1 0 0 0 0,0 1 0 0 0,1-1 0 0 0,0 0 0 0 0,0 0 0 0 0,0 0-1 0 0,0 1 1 0 0,1-1 0 0 0,0 0 0 0 0,1 0 0 0 0,-1 0 0 0 0,1 0 0 0 0,0 0 0 0 0,0-1 0 0 0,1 1 0 0 0,0-1-1 0 0,0 1 1 0 0,0-1 0 0 0,1 0 0 0 0,0 0 0 0 0,0 0 0 0 0,0 0 0 0 0,0-1 0 0 0,1 0 0 0 0,-1 0 0 0 0,1 0-1 0 0,0-1 1 0 0,5 4-11 0 0,-5-4 32 0 0,-1 0 0 0 0,1 0 0 0 0,0 0-1 0 0,0-1 1 0 0,0 0 0 0 0,1 0-1 0 0,-1 0 1 0 0,0 0 0 0 0,1-1 0 0 0,-1 0-1 0 0,1 0 1 0 0,0-1 0 0 0,-1 1 0 0 0,1-1-1 0 0,-1 0 1 0 0,1-1 0 0 0,0 1 0 0 0,-1-1-1 0 0,1 0 1 0 0,-1-1 0 0 0,1 1 0 0 0,-1-1-1 0 0,0 0 1 0 0,0-1 0 0 0,0 1 0 0 0,0-1-1 0 0,0 0 1 0 0,0 0 0 0 0,-1 0-1 0 0,3-3-30 0 0,9-11 35 0 0,-2 0 0 0 0,0-1 0 0 0,0 0 0 0 0,-2-1 0 0 0,-1 0 0 0 0,0-1 0 0 0,-1 0 0 0 0,-1-1 0 0 0,-1 0 0 0 0,-1-1 0 0 0,-1 0 0 0 0,-1 0 0 0 0,-1 0 0 0 0,0 0 0 0 0,-2-1 0 0 0,-1 1 0 0 0,0-1 0 0 0,-3-7-36 0 0,2 0-69 0 0,-1 1 0 0 0,-1 0 0 0 0,-2 0 0 0 0,-1 0 0 0 0,-1 0 0 0 0,-2 1 0 0 0,-1 0 0 0 0,-1 1 1 0 0,-13-26 68 0 0,21 49-8 0 0,0-1 0 0 0,0 1 0 0 0,-1 0 0 0 0,1 0 0 0 0,-1 0 0 0 0,0 0 0 0 0,0 1 0 0 0,-1-1 0 0 0,1 1 0 0 0,-1 0 0 0 0,1 0 0 0 0,-1 0 0 0 0,0 0 0 0 0,0 1 0 0 0,-1-1-1 0 0,1 1 1 0 0,0 0 0 0 0,-1 0 0 0 0,1 1 0 0 0,-1-1 0 0 0,0 1 0 0 0,1 0 0 0 0,-1 1 0 0 0,-1-1 8 0 0,-9 38-57 0 0,15-12 178 0 0,2 0 0 0 0,1-1 0 0 0,1 0 1 0 0,0 1-1 0 0,2-2 0 0 0,1 1 0 0 0,1-1 0 0 0,9 18-121 0 0,-3-3 150 0 0,125 330 1112 0 0,-69-188-725 0 0,-61-169-43 0 0,-6-10-5271 0 0,-1-1-5306 0 0,-1 0-1638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58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216 203 1720 0 0,'0'0'3156'0'0,"0"0"-1445"0"0,0 0-650 0 0,0 0 0 0 0,0 0 251 0 0,0 0 241 0 0,0 0 90 0 0,0 0-169 0 0,0 0-316 0 0,0 0-318 0 0,0 0-175 0 0,7 0 7462 0 0,-7 0-8048 0 0,4 15 73 0 0,24 103 259 0 0,-13-8-236 0 0,-5 1 1 0 0,-4-1-1 0 0,-8 71-175 0 0,2-68 13 0 0,-6-76-692 0 0,6-36 405 0 0,0-1-43 0 0,0 0-40 0 0,0 0-66 0 0,0-19-1636 0 0,-2-83-6591 0 0,2 66 790 0 0,0 23 1817 0 0</inkml:trace>
  <inkml:trace contextRef="#ctx0" brushRef="#br0" timeOffset="481.953">112 207 5505 0 0,'0'0'1695'0'0,"0"0"-150"0"0,0 0-86 0 0,0 0 65 0 0,0 0 63 0 0,0 0-59 0 0,0 0-213 0 0,0 0-259 0 0,0 0-229 0 0,0 0-197 0 0,0 0-133 0 0,0 0-67 0 0,0 0-12 0 0,-2-15-8 0 0,-4-48 15 0 0,6 61-393 0 0,0 1-1 0 0,0-1 1 0 0,1 1 0 0 0,-1-1-1 0 0,1 1 1 0 0,-1-1-1 0 0,1 1 1 0 0,-1-1 0 0 0,1 1-1 0 0,0-1 1 0 0,0 1-1 0 0,0 0 1 0 0,0-1 0 0 0,0 1-1 0 0,0 0 1 0 0,0 0-1 0 0,0 0 1 0 0,0 0 0 0 0,0 0-1 0 0,1 0 1 0 0,-1 0 0 0 0,1 0-1 0 0,-1 0 1 0 0,0 1-1 0 0,1-1 1 0 0,-1 1 0 0 0,1-1-1 0 0,-1 1 1 0 0,1-1-1 0 0,0 1 1 0 0,-1 0 0 0 0,1 0-1 0 0,1-1-31 0 0,3 0 123 0 0,32-13 265 0 0,0 2 0 0 0,0 2 1 0 0,1 1-1 0 0,1 2 0 0 0,-1 1 1 0 0,30 1-389 0 0,-60 5 18 0 0,-6-1-12 0 0,1 0 0 0 0,-1 1 0 0 0,0-1 1 0 0,0 1-1 0 0,0 0 0 0 0,1 0 0 0 0,-1 0 1 0 0,0 0-1 0 0,0 0 0 0 0,1 1 0 0 0,-1 0 1 0 0,0-1-1 0 0,0 1 0 0 0,0 0 0 0 0,0 1 1 0 0,0-1-1 0 0,0 0 0 0 0,0 1 1 0 0,0 0-1 0 0,-1-1 0 0 0,1 1 0 0 0,-1 0 1 0 0,1 0-1 0 0,-1 1 0 0 0,1-1 0 0 0,-1 1 1 0 0,0-1-1 0 0,0 1 0 0 0,-1-1 0 0 0,1 1 1 0 0,0 1-7 0 0,-3 11 15 0 0,-1-1 0 0 0,-1 0 1 0 0,0 0-1 0 0,-1 0 0 0 0,-1 0 1 0 0,0 0-1 0 0,0-1 1 0 0,-2 0-1 0 0,0 0 0 0 0,0-1 1 0 0,-1 0-1 0 0,0 0 0 0 0,-1-1 1 0 0,-1 0-1 0 0,0 0 1 0 0,-8 6-16 0 0,-1 5 2 0 0,11-13-9 0 0,0-1 0 0 0,1 1 0 0 0,0 0 1 0 0,0 1-1 0 0,1 0 0 0 0,0 0 0 0 0,0 0 1 0 0,1 1-1 0 0,1-1 0 0 0,0 1 0 0 0,1 0 0 0 0,-1 1 1 0 0,2-1-1 0 0,-1 5 7 0 0,5-11-3 0 0,0-1 1 0 0,1 1-1 0 0,-1-1 0 0 0,1 0 1 0 0,0 0-1 0 0,0 0 0 0 0,0 0 1 0 0,0-1-1 0 0,1 1 0 0 0,-1-1 1 0 0,1 0-1 0 0,0 0 1 0 0,0 0-1 0 0,0-1 0 0 0,0 1 1 0 0,1-1-1 0 0,-1 0 0 0 0,3 1 3 0 0,-4-1 0 0 0,51 25 9 0 0,-41-22-3 0 0,1 1 1 0 0,-1 0-1 0 0,-1 1 1 0 0,1 0-1 0 0,-1 1 0 0 0,-1 1 1 0 0,1 0-1 0 0,-2 0 0 0 0,1 1 1 0 0,-1 0-1 0 0,-1 1 1 0 0,1 0-1 0 0,4 9-6 0 0,-12-15 34 0 0,0 1 1 0 0,0 0-1 0 0,0-1 0 0 0,-1 1 0 0 0,0 0 1 0 0,0 0-1 0 0,0 0 0 0 0,-1-1 1 0 0,0 1-1 0 0,0 0 0 0 0,0 0 1 0 0,-1 0-1 0 0,0 0 0 0 0,0 0 1 0 0,-1-1-1 0 0,1 1 0 0 0,-1 0 1 0 0,0-1-1 0 0,-1 1 0 0 0,1-1 0 0 0,-1 0 1 0 0,-2 3-35 0 0,-87 97 381 0 0,80-95-418 0 0,-2-1 0 0 0,1 0 1 0 0,-1 0-1 0 0,0-2 0 0 0,-1 0 0 0 0,0 0 0 0 0,0-2 0 0 0,0 0 0 0 0,0 0 0 0 0,-1-2 0 0 0,0 0 0 0 0,0 0 37 0 0,-39-16-1958 0 0,54 12 1738 0 0,0-1-1 0 0,0 1 1 0 0,-1 0 0 0 0,1-1 0 0 0,1 1 0 0 0,-1-1 0 0 0,0 1 0 0 0,0-1-1 0 0,1 1 1 0 0,-1-1 0 0 0,0 1 0 0 0,1-1 0 0 0,0 0 0 0 0,-1 1 0 0 0,1-1-1 0 0,0 0 1 0 0,0 0 0 0 0,0 1 0 0 0,0-1 0 0 0,0 0 0 0 0,0 1 0 0 0,1-1 0 0 0,-1 0-1 0 0,0 1 1 0 0,1-1 0 0 0,0 0 0 0 0,-1 1 0 0 0,1-1 0 0 0,0 1 0 0 0,0-1-1 0 0,0 1 1 0 0,-1-1 0 0 0,2 0 220 0 0,20-29-8990 0 0,-16 23 1754 0 0</inkml:trace>
  <inkml:trace contextRef="#ctx0" brushRef="#br0" timeOffset="1379.567">823 594 11322 0 0,'0'0'1010'0'0,"0"0"-247"0"0,0 0 126 0 0,0 0 286 0 0,0 0 188 0 0,0 0-45 0 0,0 0-227 0 0,0 0-242 0 0,0 0-183 0 0,0 0-108 0 0,0 0-84 0 0,0 0-50 0 0,-6 22-35 0 0,-19 71-16 0 0,18-21 881 0 0,8-68-1208 0 0,1 0 0 0 0,0-1 0 0 0,0 1 0 0 0,1-1-1 0 0,-1 0 1 0 0,1 0 0 0 0,0 0 0 0 0,0 0 0 0 0,0 0-1 0 0,0 0 1 0 0,0-1 0 0 0,0 0 0 0 0,1 1-1 0 0,-1-1 1 0 0,1 0 0 0 0,0-1 0 0 0,-1 1 0 0 0,1-1-1 0 0,0 1 1 0 0,0-1 0 0 0,0-1 0 0 0,0 1 0 0 0,0 0-1 0 0,0-1 1 0 0,0 0 0 0 0,0 0 0 0 0,0 0-1 0 0,0 0 1 0 0,0-1 0 0 0,0 0 0 0 0,0 1 0 0 0,0-1-1 0 0,0-1-45 0 0,5-1 43 0 0,-1 0-1 0 0,1-1 0 0 0,-1 1 1 0 0,0-2-1 0 0,-1 0 0 0 0,1 0 0 0 0,-1 0 1 0 0,0-1-1 0 0,0 1 0 0 0,0-2 0 0 0,-1 1 1 0 0,0-1-1 0 0,4-6-42 0 0,14-13 59 0 0,35-31 7 0 0,-58 57-70 0 0,1 1-1 0 0,-1 0 1 0 0,1-1-1 0 0,-1 1 1 0 0,1 0-1 0 0,-1 0 1 0 0,1 0-1 0 0,-1 0 1 0 0,0 1-1 0 0,1-1 1 0 0,-1 0-1 0 0,0 0 1 0 0,0 1-1 0 0,0-1 1 0 0,0 1-1 0 0,0-1 1 0 0,0 1-1 0 0,-1-1 0 0 0,1 1 1 0 0,0 0-1 0 0,-1-1 1 0 0,0 1-1 0 0,1 0 1 0 0,-1-1-1 0 0,0 1 1 0 0,1 1 4 0 0,1 3-5 0 0,0 1 5 0 0,0-1 1 0 0,0-1 0 0 0,0 1-1 0 0,1 0 1 0 0,0-1 0 0 0,0 1-1 0 0,1-1 1 0 0,0 0 0 0 0,-1 0-1 0 0,2 0 1 0 0,-1-1 0 0 0,0 1 0 0 0,1-1-1 0 0,0 0 1 0 0,0 0 0 0 0,0-1-1 0 0,1 0 1 0 0,-1 1 0 0 0,1-2-1 0 0,0 1 1 0 0,0-1 0 0 0,0 0-1 0 0,0 0 1 0 0,0 0 0 0 0,0-1 0 0 0,0 0-1 0 0,5 0 0 0 0,-2-1 33 0 0,-1-1-1 0 0,0 0 0 0 0,1-1 1 0 0,-1 0-1 0 0,0 0 0 0 0,0 0 1 0 0,0-1-1 0 0,-1 0 0 0 0,1-1 1 0 0,-1 0-1 0 0,1 0 0 0 0,-1 0 1 0 0,-1-1-1 0 0,1 0 0 0 0,-1-1 1 0 0,6-5-33 0 0,8-9 105 0 0,-1 0 1 0 0,-2-1-1 0 0,0-1 1 0 0,-1-1-1 0 0,-1 0 1 0 0,-1-1-1 0 0,-2-1 1 0 0,0 0-1 0 0,-2-1 1 0 0,0 0-1 0 0,-1-3-105 0 0,8-33 44 0 0,-3 0 0 0 0,-3-1 0 0 0,-2-1 0 0 0,-3-15-44 0 0,-4-39 77 0 0,-18 88 19 0 0,16 30-126 0 0,-3 18-128 0 0,0 22 193 0 0,2 0 0 0 0,2 0-1 0 0,1 0 1 0 0,2 0 0 0 0,2-1-1 0 0,5 12-34 0 0,57 237 132 0 0,-54-96-88 0 0,-28-262-5269 0 0,-9 0-1461 0 0,11 24-3235 0 0,11 46 9745 0 0,-4-13-6039 0 0</inkml:trace>
  <inkml:trace contextRef="#ctx0" brushRef="#br0" timeOffset="1618.009">1256 262 11570 0 0,'0'0'1486'0'0,"0"0"-508"0"0,0 0-151 0 0,0 0 203 0 0,0 0 292 0 0,0 0 138 0 0,0 0-102 0 0,0 0-276 0 0,0 0-262 0 0,0 0-192 0 0,0 0-121 0 0,33 3-65 0 0,109 10-38 0 0,178-10 46 0 0,-276-1-3064 0 0,-15 2-5704 0 0,-21-3-3010 0 0</inkml:trace>
  <inkml:trace contextRef="#ctx0" brushRef="#br0" timeOffset="2001.389">0 1190 10914 0 0,'0'0'1478'0'0,"0"0"-491"0"0,0 0-195 0 0,0 0 206 0 0,0 0 258 0 0,0 0 155 0 0,0 0-40 0 0,0 0-194 0 0,0 0-202 0 0,0 0-135 0 0,0 0-79 0 0,39-1-51 0 0,128-6-64 0 0,32-28 710 0 0,-140 19-1013 0 0,234-52 972 0 0,3 13 0 0 0,282-14-1315 0 0,-285 41-290 0 0,-291 28 363 0 0,26-3-991 0 0,-36 2-1725 0 0,-99 1-4669 0 0,62 0-2191 0 0,29 0 1451 0 0</inkml:trace>
  <inkml:trace contextRef="#ctx0" brushRef="#br0" timeOffset="2336.924">411 1267 9122 0 0,'0'0'1751'0'0,"0"0"-584"0"0,0 0-99 0 0,0 0 283 0 0,0 0 275 0 0,0 0-29 0 0,0 0-292 0 0,0 0-340 0 0,0 0-285 0 0,0 0-142 0 0,0 0-71 0 0,0 0-43 0 0,0 0-14 0 0,-26 11-13 0 0,-77 35 15 0 0,104-46-387 0 0,0-1 0 0 0,-1 1 0 0 0,1 0 0 0 0,0 0 0 0 0,0 0 0 0 0,-1 0 0 0 0,1 0 0 0 0,0 0 1 0 0,0 0-1 0 0,0 0 0 0 0,-1 0 0 0 0,1 1 0 0 0,0-1 0 0 0,0 0 0 0 0,-1 0 0 0 0,1 1 0 0 0,0-1 0 0 0,-1 0 1 0 0,1 1-1 0 0,0-1 0 0 0,-1 1 0 0 0,1-1 0 0 0,-1 1 0 0 0,1-1 0 0 0,-1 1 0 0 0,1-1 0 0 0,-1 1 0 0 0,1 0 1 0 0,-1-1-1 0 0,1 1 0 0 0,-1 0 0 0 0,0-1 0 0 0,1 1 0 0 0,-1 0 0 0 0,0 0 0 0 0,0-1 0 0 0,1 1 0 0 0,-1 0 0 0 0,0 0 1 0 0,0-1-1 0 0,0 1 0 0 0,0 0 0 0 0,0 0 0 0 0,0-1 0 0 0,0 1 0 0 0,0 0 0 0 0,0 0 0 0 0,-1 0 0 0 0,1-1 1 0 0,0 1-1 0 0,0 0 0 0 0,-1-1 0 0 0,1 1 0 0 0,0 0 0 0 0,-1-1 0 0 0,1 1 0 0 0,-1 0 0 0 0,1-1 0 0 0,-1 1 1 0 0,1-1-1 0 0,-1 1 0 0 0,1-1 0 0 0,-1 1 0 0 0,0-1-25 0 0,3 1 62 0 0,20 2 290 0 0,0-2 0 0 0,0 0 0 0 0,1-1 0 0 0,-1-1-1 0 0,0-1 1 0 0,0-1 0 0 0,16-4-352 0 0,652-118 2138 0 0,-253 52-1790 0 0,-395 65-409 0 0,60-11-929 0 0,-1-3-1 0 0,73-29 991 0 0,-135 35-2010 0 0,-14 3-4346 0 0,-15 5-5747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546 214 0 0 0,'0'0'236'0'0,"0"0"924"0"0,0 0 299 0 0,0 0 114 0 0,0 0 50 0 0,0 0-64 0 0,0 0-103 0 0,0 0-122 0 0,0 0-77 0 0,0 0-55 0 0,0 0-43 0 0,0 0-22 0 0,12-7-38 0 0,4-1-690 0 0,7-4 29 0 0,3-1 3339 0 0,-77 13-1169 0 0,26 2-2428 0 0,0 1 0 0 0,0 1 0 0 0,0 2 0 0 0,1 0 1 0 0,0 2-1 0 0,-8 3-180 0 0,-32 10 152 0 0,-177 58 754 0 0,241-79-896 0 0,1 0 0 0 0,-1 0 0 0 0,0 1 0 0 0,1-1 0 0 0,-1 0 0 0 0,0 1 0 0 0,0-1 0 0 0,1 0-1 0 0,-1 1 1 0 0,0-1 0 0 0,0 0 0 0 0,0 1 0 0 0,0-1 0 0 0,1 0 0 0 0,-1 1 0 0 0,0-1 0 0 0,0 1-1 0 0,0-1 1 0 0,0 1 0 0 0,0-1 0 0 0,0 0 0 0 0,0 1 0 0 0,0-1 0 0 0,0 1 0 0 0,0-1 0 0 0,0 0-1 0 0,0 1 1 0 0,-1-1 0 0 0,1 1 0 0 0,0-1 0 0 0,0 0 0 0 0,0 1 0 0 0,0-1 0 0 0,-1 0-1 0 0,1 1 1 0 0,0-1 0 0 0,0 0 0 0 0,-1 1 0 0 0,1-1 0 0 0,0 0 0 0 0,-1 0 0 0 0,1 1 0 0 0,0-1-1 0 0,-1 0 1 0 0,1 0 0 0 0,0 1 0 0 0,-1-1 0 0 0,1 0-10 0 0,42 6 52 0 0,114 2 199 0 0,-71-1-170 0 0,-84-7-75 0 0,0-1 0 0 0,0 1-1 0 0,-1 0 1 0 0,1 0 0 0 0,0 0-1 0 0,0 0 1 0 0,0 0 0 0 0,-1 0-1 0 0,1 0 1 0 0,0 0 0 0 0,0 0-1 0 0,-1 0 1 0 0,1 0 0 0 0,0 1 0 0 0,0-1-1 0 0,-1 0 1 0 0,1 1 0 0 0,0-1-1 0 0,0 0 1 0 0,-1 1 0 0 0,1-1-1 0 0,-1 1 1 0 0,1-1 0 0 0,0 1-1 0 0,-1-1 1 0 0,1 1 0 0 0,-1-1-1 0 0,1 1 1 0 0,-1-1 0 0 0,1 1-1 0 0,-1 0 1 0 0,0-1 0 0 0,1 1-1 0 0,-1 0 1 0 0,0 0 0 0 0,1-1-1 0 0,-1 1 1 0 0,0 0 0 0 0,0 0 0 0 0,0-1-1 0 0,0 1 1 0 0,0 0 0 0 0,0 0-1 0 0,0-1 1 0 0,0 1 0 0 0,0 0-1 0 0,0 0 1 0 0,0 0 0 0 0,0-1-1 0 0,0 1 1 0 0,-1 0 0 0 0,1-1-1 0 0,0 1 1 0 0,-1 0 0 0 0,1 0-1 0 0,0-1 1 0 0,-1 1 0 0 0,1 0-1 0 0,-1-1 1 0 0,1 1 0 0 0,-1-1-1 0 0,1 1 1 0 0,-1-1 0 0 0,1 1-1 0 0,-1-1 1 0 0,0 1 0 0 0,1-1 0 0 0,-1 1-1 0 0,0-1 1 0 0,0 0-6 0 0,-53 42 283 0 0,47-37-296 0 0,-280 194 263 0 0,285-198-249 0 0,0 0 0 0 0,-1 0 0 0 0,1 1 0 0 0,0-1 0 0 0,0 1 0 0 0,1 0 1 0 0,-1 0-1 0 0,0-1 0 0 0,0 1 0 0 0,1 0 0 0 0,-1 1 0 0 0,1-1 0 0 0,0 0 0 0 0,-1 0 0 0 0,1 1 0 0 0,0-1 1 0 0,0 0-1 0 0,1 1 0 0 0,-1-1 0 0 0,0 1 0 0 0,1-1 0 0 0,0 1 0 0 0,-1-1 0 0 0,1 1 0 0 0,0-1 0 0 0,0 1 1 0 0,1 0-1 0 0,-1-1 0 0 0,0 1 0 0 0,1-1 0 0 0,0 1 0 0 0,-1-1 0 0 0,1 0 0 0 0,0 1 0 0 0,0-1 1 0 0,1 0-1 0 0,-1 1 0 0 0,0-1 0 0 0,1 0 0 0 0,-1 0 0 0 0,1 0 0 0 0,0 0 0 0 0,-1 0 0 0 0,1-1 0 0 0,0 1 1 0 0,1 0-2 0 0,14 6 23 0 0,0 0 0 0 0,0-2 0 0 0,1 0 1 0 0,0-1-1 0 0,0-1 0 0 0,0 0 0 0 0,0-1 1 0 0,0-1-1 0 0,7-1-23 0 0,66 3 151 0 0,-90-4-214 0 0,-10-26-2667 0 0,-19-16-3319 0 0,15 11-5035 0 0,9 20 3197 0 0</inkml:trace>
  <inkml:trace contextRef="#ctx0" brushRef="#br0" timeOffset="297.141">199 1 8138 0 0,'0'0'1717'0'0,"0"0"-102"0"0,0 0-17 0 0,0 0-46 0 0,0 0-117 0 0,0 0-134 0 0,0 0-170 0 0,0 0-130 0 0,0 0-87 0 0,0 0-101 0 0,0 0-89 0 0,-8 31-93 0 0,-28 100-63 0 0,27-22 470 0 0,12-54-512 0 0,3-1 1 0 0,2 0-1 0 0,2-1 1 0 0,5 12-527 0 0,-2-12 185 0 0,-2 0 0 0 0,-2 1 0 0 0,-3 0 0 0 0,-2 12-185 0 0,-4-45-2 0 0,0 1 0 0 0,-2-1 1 0 0,0 1-1 0 0,-1-1 0 0 0,-2 0 1 0 0,0 0-1 0 0,-1 0 0 0 0,-2 3 2 0 0,-39 46-2381 0 0,43-68 550 0 0,4-7-9331 0 0,3 1 336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06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8 704 12483 0 0,'0'0'2375'0'0,"0"0"-1050"0"0,0 0-284 0 0,0 0 222 0 0,0 0 178 0 0,0 0-60 0 0,0 0-252 0 0,0 0-266 0 0,0 0-175 0 0,0 0-49 0 0,0 0-94 0 0,0 0-134 0 0,0 0-123 0 0,1 25-81 0 0,1 82-51 0 0,-8 26 76 0 0,3-95 468 0 0,2-30-4676 0 0,1-3-6302 0 0,0-8-507 0 0</inkml:trace>
  <inkml:trace contextRef="#ctx0" brushRef="#br0" timeOffset="243.271">152 696 8546 0 0,'0'0'1882'0'0,"0"0"-290"0"0,0 0-101 0 0,0 0-44 0 0,0 0-138 0 0,0 0-228 0 0,0 0-129 0 0,0 0-75 0 0,0 0 20 0 0,0 0 21 0 0,0 0-152 0 0,0 0-143 0 0,0 0-102 0 0,19 1-86 0 0,64 4-75 0 0,73-30 304 0 0,-102 8-2708 0 0,-45 10-2163 0 0,-2-1-3477 0 0,-6 4-2742 0 0</inkml:trace>
  <inkml:trace contextRef="#ctx0" brushRef="#br0" timeOffset="458.967">367 306 13971 0 0,'0'0'1511'0'0,"0"0"-631"0"0,0 0-41 0 0,0 0 292 0 0,0 0 179 0 0,0 0-56 0 0,0 0-241 0 0,0 0-304 0 0,-2 34-215 0 0,-5 109-138 0 0,5 70 238 0 0,2-210-817 0 0,8 82-79 0 0,3-60-2889 0 0,6-8-4599 0 0,-14-14-3214 0 0</inkml:trace>
  <inkml:trace contextRef="#ctx0" brushRef="#br0" timeOffset="1079.12">877 508 7754 0 0,'0'0'3695'0'0,"0"0"-2104"0"0,0 0-407 0 0,0 0 338 0 0,0 0 233 0 0,0 0-108 0 0,0 0-365 0 0,0 0-467 0 0,0 0-325 0 0,0 0-124 0 0,0 0-81 0 0,0 0-31 0 0,0 0-26 0 0,-15 10-18 0 0,-49 30-31 0 0,55-34-142 0 0,0 0 0 0 0,1 1 1 0 0,0 0-1 0 0,0 1 0 0 0,1 0 0 0 0,0 0 0 0 0,0 0 0 0 0,1 1 1 0 0,0 0-1 0 0,1 1 0 0 0,-1-1 0 0 0,2 1-37 0 0,0-3 13 0 0,-2 5-16 0 0,1 0 0 0 0,0 0 0 0 0,1 1 0 0 0,0-1 0 0 0,1 1 0 0 0,1 0 1 0 0,0 0-1 0 0,0-1 0 0 0,1 2 0 0 0,1-1 0 0 0,0 0 0 0 0,2 5 3 0 0,-1-12-3 0 0,1 0 0 0 0,0 0 0 0 0,0 0 0 0 0,0 0 1 0 0,1-1-1 0 0,0 1 0 0 0,0-1 0 0 0,0 1 0 0 0,1-1 0 0 0,0 0 0 0 0,0 0 0 0 0,0-1 0 0 0,1 1 0 0 0,-1-1 0 0 0,1 0 0 0 0,0 0 1 0 0,0-1-1 0 0,1 1 0 0 0,-1-1 0 0 0,1 0 0 0 0,-1-1 0 0 0,1 1 0 0 0,0-1 0 0 0,0 0 0 0 0,0-1 0 0 0,0 1 0 0 0,1-1 1 0 0,-1-1-1 0 0,0 1 0 0 0,0-1 0 0 0,1 0 0 0 0,-1 0 0 0 0,4-1 3 0 0,-5 1 39 0 0,0 0 0 0 0,1 0 0 0 0,-1 0 0 0 0,0-1-1 0 0,0 0 1 0 0,1 0 0 0 0,-1 0 0 0 0,0 0 0 0 0,0-1 0 0 0,0 0 0 0 0,0 0 0 0 0,-1-1 0 0 0,1 1-1 0 0,0-1 1 0 0,-1 0 0 0 0,0 0 0 0 0,0 0 0 0 0,0-1 0 0 0,2-2-39 0 0,15-15 124 0 0,-2-2 0 0 0,-1 0 0 0 0,0-2 0 0 0,-2 0 0 0 0,-1 0-1 0 0,-1-1 1 0 0,-1-1 0 0 0,-1-1 0 0 0,-1 0 0 0 0,-2 0 0 0 0,-1-1 0 0 0,-1 0 0 0 0,-2 0 0 0 0,0-8-124 0 0,-1 1-76 0 0,-2 0 0 0 0,-2 0 0 0 0,-1 0 0 0 0,-2 0 0 0 0,-2 0 0 0 0,-1 1 0 0 0,-1 0 0 0 0,-2 0 0 0 0,-9-20 76 0 0,17 48-30 0 0,-1 0 1 0 0,0 0 0 0 0,0 0-1 0 0,-1 0 1 0 0,0 0 0 0 0,0 1-1 0 0,-1 0 1 0 0,1-1 0 0 0,-1 1-1 0 0,-1 0 1 0 0,1 1 0 0 0,-1-1-1 0 0,0 1 1 0 0,0 0 0 0 0,-1 0-1 0 0,1 0 1 0 0,-1 1 0 0 0,0 0-1 0 0,-1 0 1 0 0,1 1 0 0 0,0-1-1 0 0,-1 1 1 0 0,0 1 0 0 0,0-1-1 0 0,0 1 1 0 0,0 1 0 0 0,-1-1 29 0 0,3 1 0 0 0,-1 1 1 0 0,0 0 0 0 0,1 1 0 0 0,-1-1-1 0 0,0 1 1 0 0,1 0 0 0 0,-1 0 0 0 0,1 1 0 0 0,0 0-1 0 0,-1-1 1 0 0,1 2 0 0 0,0-1 0 0 0,0 1 0 0 0,0 0-1 0 0,1 0 1 0 0,-1 0 0 0 0,1 0 0 0 0,-1 1-1 0 0,1 0 1 0 0,0 0 0 0 0,0 0 0 0 0,1 0 0 0 0,-1 1-1 0 0,1 0 1 0 0,0-1 0 0 0,0 1 0 0 0,1 0-1 0 0,0 0 1 0 0,-1 3-1 0 0,-5 12 70 0 0,1 0 0 0 0,1 1 1 0 0,1-1-1 0 0,0 2 0 0 0,2-1 0 0 0,1 0 0 0 0,0 1 0 0 0,2-1 0 0 0,0 1 0 0 0,1-1 0 0 0,2 0 0 0 0,0 1 0 0 0,1-1 0 0 0,1 0 0 0 0,1-1 1 0 0,1 1-1 0 0,0-1 0 0 0,2-1 0 0 0,0 1 0 0 0,10 13-70 0 0,8 19 214 0 0,2-1-1 0 0,2-2 1 0 0,2-1-1 0 0,3-1 1 0 0,39 40-214 0 0,49 4-317 0 0,-115-90-1905 0 0,-7-13-6509 0 0,-2 10 6921 0 0,0-2-9632 0 0</inkml:trace>
  <inkml:trace contextRef="#ctx0" brushRef="#br0" timeOffset="2182.281">330 715 0 0 0,'0'0'1174'0'0,"0"0"-22"0"0,0 0-51 0 0,0 0-39 0 0,0 0-43 0 0,0 0-38 0 0,0 0-40 0 0,0 0-35 0 0,0 0-48 0 0,0 0-50 0 0,0 0-48 0 0,12-1 1750 0 0,-9 1 2749 0 0,22 53-1002 0 0,-4 30-3188 0 0,-17 20-483 0 0,-8-101-641 0 0,4-3 14 0 0,0 1-21 0 0,-2-26-2429 0 0,-1 15 1033 0 0,-2 0-2115 0 0,3 1-4209 0 0,1 5-1199 0 0</inkml:trace>
  <inkml:trace contextRef="#ctx0" brushRef="#br0" timeOffset="2559.725">240 726 0 0 0,'0'0'2363'0'0,"0"0"-796"0"0,0 0-315 0 0,0 0 129 0 0,0 0 231 0 0,0 0 44 0 0,0 0-146 0 0,0 0-258 0 0,0 0-271 0 0,0 0-167 0 0,0 0-13 0 0,0 0 35 0 0,0 0 3 0 0,16-2-1 0 0,93-15 1166 0 0,4 10-52 0 0,-88 18-1747 0 0,-25-11-223 0 0,12 0-5750 0 0,-7 0-248 0 0,-1 0-4045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0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5657 0 0,'0'0'1750'0'0,"0"0"-278"0"0,0 0 63 0 0,0 0 226 0 0,0 0-10 0 0,0 0-252 0 0,0 0-379 0 0,0 0-357 0 0,0 0-163 0 0,0 0-16 0 0,0 0 40 0 0,0 0 35 0 0,0 0-28 0 0,12 0 5460 0 0,-3 0-5701 0 0,98-33 608 0 0,52-15-422 0 0,-113 41-454 0 0,-46 7-107 0 0,0 0 1 0 0,0 0-1 0 0,0 0-9 0 0,-15 7-1851 0 0,12-6 1642 0 0,-4 2-4002 0 0,3 0-6712 0 0,4-2 148 0 0</inkml:trace>
  <inkml:trace contextRef="#ctx0" brushRef="#br0" timeOffset="274.719">74 630 6465 0 0,'0'0'3557'0'0,"0"0"-1315"0"0,0 0-387 0 0,0 0 13 0 0,0 0-103 0 0,0 0-297 0 0,0 0-404 0 0,0 0-365 0 0,0 0-200 0 0,0 0 29 0 0,0 0 77 0 0,0 0 64 0 0,0 0 16 0 0,4 5-89 0 0,-2-3-530 0 0,0 0 0 0 0,0 1 0 0 0,1-1 0 0 0,-1 0-1 0 0,1 0 1 0 0,-1-1 0 0 0,1 1 0 0 0,0-1 0 0 0,-1 1 0 0 0,1-1 0 0 0,0 0-1 0 0,0 0 1 0 0,0 0 0 0 0,0 0 0 0 0,0 0 0 0 0,0-1 0 0 0,0 0 0 0 0,1 1-1 0 0,-1-1 1 0 0,0 0 0 0 0,0-1 0 0 0,0 1 0 0 0,0 0 0 0 0,2-1-66 0 0,129-25 292 0 0,-80 8-9440 0 0,-46 14-2645 0 0</inkml:trace>
  <inkml:trace contextRef="#ctx0" brushRef="#br0" timeOffset="1205.286">578 100 5513 0 0,'0'0'2291'0'0,"0"0"-538"0"0,0 0-128 0 0,0 0 126 0 0,0 0 87 0 0,0 0-99 0 0,0 0-300 0 0,0 0-391 0 0,0 0-314 0 0,0 0-166 0 0,0 0-60 0 0,0 0-5 0 0,-1 17-35 0 0,-21 150 603 0 0,14-118-743 0 0,1 1-1 0 0,3 0 1 0 0,2 0 0 0 0,5 38-328 0 0,-3-76 13 0 0,2 0 0 0 0,-1 0 1 0 0,2 0-1 0 0,0 0 0 0 0,0-1 0 0 0,1 1 0 0 0,0-1 1 0 0,1 0-1 0 0,0 0 0 0 0,1-1 0 0 0,0 1 1 0 0,1-1-1 0 0,2 1-13 0 0,-8-9 13 0 0,1 0 0 0 0,1 0 0 0 0,-1 0 0 0 0,0 0 0 0 0,0-1 0 0 0,1 1 0 0 0,-1-1 0 0 0,1 0 0 0 0,-1 1 1 0 0,1-1-1 0 0,0 0 0 0 0,-1-1 0 0 0,1 1 0 0 0,0 0 0 0 0,0-1 0 0 0,0 1 0 0 0,-1-1 0 0 0,1 0 0 0 0,0 0 0 0 0,0 0 0 0 0,0-1 0 0 0,0 1 0 0 0,-1-1 0 0 0,1 1 1 0 0,0-1-1 0 0,-1 0 0 0 0,1 0 0 0 0,0 0 0 0 0,-1 0 0 0 0,1-1 0 0 0,-1 1 0 0 0,1-1 0 0 0,-1 1 0 0 0,0-1 0 0 0,1-1-13 0 0,70-76 435 0 0,-49 40-377 0 0,-3-2 0 0 0,-1 0-1 0 0,-2-1 1 0 0,-2-1 0 0 0,-2-1 0 0 0,2-14-58 0 0,-3-2 56 0 0,-2 0 0 0 0,-3-1 0 0 0,-2-1 0 0 0,-3-40-56 0 0,-3 101 32 0 0,0 1-20 0 0,0 12-53 0 0,-20 257 245 0 0,20-268-204 0 0,-1 61 89 0 0,3 0-1 0 0,3-1 0 0 0,8 36-88 0 0,6-5 77 0 0,-1-17-32 0 0,-4 0 0 0 0,-3 1 0 0 0,-3 1-1 0 0,-3 0 1 0 0,-5 35-45 0 0,0-99-2 0 0,0-1 0 0 0,-1 0-1 0 0,-1 0 1 0 0,0 0 0 0 0,-1 0 0 0 0,0 0-1 0 0,-1-1 1 0 0,0 1 0 0 0,-1-1-1 0 0,0 0 1 0 0,-1 0 0 0 0,0-1-1 0 0,-1 0 1 0 0,0 0 0 0 0,-1 0 0 0 0,1-1-1 0 0,-2 0 1 0 0,-7 7 2 0 0,14-15-13 0 0,0 0 0 0 0,-1 0 0 0 0,1 0 0 0 0,0 0 0 0 0,-1 0 0 0 0,1-1 0 0 0,0 1 0 0 0,-1-1 0 0 0,1 1 0 0 0,-1-1 0 0 0,1 0 0 0 0,-1 0 0 0 0,1 0 0 0 0,-1 0 0 0 0,1-1-1 0 0,0 1 1 0 0,-1-1 0 0 0,1 1 0 0 0,-1-1 0 0 0,1 0 0 0 0,0 0 0 0 0,-1 0 0 0 0,1 0 0 0 0,0 0 0 0 0,0 0 0 0 0,0-1 0 0 0,0 1 0 0 0,0-1 0 0 0,0 1 0 0 0,0-1 0 0 0,1 0 0 0 0,-1 0 0 0 0,1 0 0 0 0,-1 0 0 0 0,1 0 0 0 0,0 0 0 0 0,-1 0 0 0 0,1-1 0 0 0,0 1 0 0 0,1 0 0 0 0,-1 0 0 0 0,0-1 0 0 0,1 1 0 0 0,-1-3 13 0 0,-5-19-115 0 0,1 0 0 0 0,1-1 0 0 0,1 1 1 0 0,2-1-1 0 0,0 1 0 0 0,1-1 1 0 0,2 1-1 0 0,3-20 115 0 0,23-82-2618 0 0,-12 86-1213 0 0,2 3-4060 0 0,-12 27-2805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03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15 269 8674 0 0,'0'0'1526'0'0,"0"0"-380"0"0,0 0-121 0 0,0 0 168 0 0,0 0 282 0 0,0 0 100 0 0,0 0-205 0 0,0 0-405 0 0,0 0-362 0 0,0 0-220 0 0,0 0-88 0 0,0 15 829 0 0,-11 382 1438 0 0,10-376-2531 0 0,0-12-29 0 0,0 1-1 0 0,1-1 0 0 0,0 1 0 0 0,1 0 1 0 0,-1-1-1 0 0,2 1 0 0 0,0-1 0 0 0,0 1 1 0 0,0-1-1 0 0,3 4-1 0 0,-3-11 5 0 0,-1-1 1 0 0,1 0-1 0 0,0 0 1 0 0,0 1-1 0 0,0-1 1 0 0,0 0-1 0 0,0-1 0 0 0,0 1 1 0 0,0 0-1 0 0,0 0 1 0 0,0-1-1 0 0,0 1 1 0 0,1-1-1 0 0,-1 0 1 0 0,0 0-1 0 0,0 0 1 0 0,0 0-1 0 0,1 0 1 0 0,-1 0-1 0 0,0-1 0 0 0,0 1 1 0 0,0-1-1 0 0,0 1 1 0 0,1-1-1 0 0,-1 0 1 0 0,0 0-1 0 0,0 0 1 0 0,0 0-1 0 0,-1 0 1 0 0,1 0-1 0 0,0 0 0 0 0,0-1 1 0 0,-1 1-1 0 0,1-1 1 0 0,0 1-1 0 0,-1-1 1 0 0,0 0-1 0 0,1 0 1 0 0,-1 0-1 0 0,0 1 1 0 0,0-1-1 0 0,0 0 1 0 0,0-1-6 0 0,19-20 65 0 0,0-2 1 0 0,-2 0 0 0 0,-1-1 0 0 0,-2-1 0 0 0,5-10-66 0 0,-3 0 38 0 0,-1-2-1 0 0,-3 0 1 0 0,0-1 0 0 0,-3-1 0 0 0,-1 1 0 0 0,2-38-38 0 0,0 15 292 0 0,-11 62-219 0 0,0 1-14 0 0,0 0-35 0 0,0 0-35 0 0,0 0-16 0 0,0 0-19 0 0,0 19-52 0 0,4 61 303 0 0,4-1 0 0 0,3 0 0 0 0,11 31-205 0 0,17 130 111 0 0,-28 59-129 0 0,-10-280 27 0 0,-2 0-1 0 0,-1 0 0 0 0,0 0 1 0 0,-1 0-1 0 0,-1 0 0 0 0,-1 0 1 0 0,0-1-1 0 0,-2 0 0 0 0,0 0 1 0 0,-1 0-1 0 0,-1-1 0 0 0,0 0 1 0 0,-3 1-9 0 0,12-17-1 0 0,0 0 1 0 0,0 0 0 0 0,0 0 0 0 0,0 0 0 0 0,-1 0-1 0 0,1 1 1 0 0,0-1 0 0 0,-1 0 0 0 0,1 0 0 0 0,-1 0 0 0 0,1 0-1 0 0,-1 0 1 0 0,1 0 0 0 0,-1 0 0 0 0,0-1 0 0 0,0 1-1 0 0,1 0 1 0 0,-1 0 0 0 0,0 0 0 0 0,0-1 0 0 0,0 1 0 0 0,0 0-1 0 0,0-1 1 0 0,0 1 0 0 0,0-1 0 0 0,0 1 0 0 0,0-1-1 0 0,0 0 1 0 0,0 1 0 0 0,0-1 0 0 0,0 0 0 0 0,-1 0 0 0 0,1 0-1 0 0,0 1 1 0 0,0-1 0 0 0,0 0 0 0 0,0-1 0 0 0,0 1-1 0 0,-1 0 1 0 0,1 0 0 0 0,0 0 0 0 0,0-1 0 0 0,0 1 0 0 0,0-1-1 0 0,0 1 1 0 0,0-1 0 0 0,0 1 0 0 0,0-1 0 0 0,0 1-1 0 0,0-1 1 0 0,0 0 0 0 0,0 1 0 0 0,1-1 0 0 0,-1 0 0 0 0,0 0-1 0 0,0 0 1 0 0,1 0 0 0 0,-1 0 0 0 0,1 0 0 0 0,-1 0-1 0 0,0 0 1 0 0,1 0 0 0 0,0 0 0 0 0,-1 0 0 0 0,1 0 0 0 0,0-1 0 0 0,-5-28-117 0 0,3 1 0 0 0,0-1 0 0 0,2 0 0 0 0,1 0 0 0 0,1 0 0 0 0,3-8 117 0 0,18-74-2887 0 0,-12 64-2713 0 0,-8 39-392 0 0,1 2-4649 0 0</inkml:trace>
  <inkml:trace contextRef="#ctx0" brushRef="#br0" timeOffset="241.285">679 748 11506 0 0,'0'0'3972'0'0,"0"0"-2349"0"0,0 0-878 0 0,0 0 93 0 0,0 0 212 0 0,0 0 92 0 0,0 0-104 0 0,0 0-287 0 0,0 0-223 0 0,0 0-123 0 0,0 0-58 0 0,0 0-71 0 0,-3 34-82 0 0,-9 106-65 0 0,0-31 172 0 0,12-100-1051 0 0,-3 18 1294 0 0,-2-21-4409 0 0,-2-4-4410 0 0,5-2-2608 0 0</inkml:trace>
  <inkml:trace contextRef="#ctx0" brushRef="#br0" timeOffset="858.755">630 44 4185 0 0,'0'0'2008'0'0,"0"0"-246"0"0,0 0 142 0 0,0 0 250 0 0,0 0 53 0 0,0 0-221 0 0,0 0-412 0 0,0 0-374 0 0,0 0-250 0 0,0 0-160 0 0,0 0-84 0 0,0 0-71 0 0,0-3-86 0 0,3-9-57 0 0,-5 20 402 0 0,-46 80-42 0 0,40-70-760 0 0,4-8-34 0 0,19-24 124 0 0,-9 8-137 0 0,0-2 1 0 0,0 1-1 0 0,-1-1 0 0 0,0 1 0 0 0,0-1 1 0 0,-1-1-1 0 0,0 1 0 0 0,-1-1 0 0 0,1 1 1 0 0,-2-1-1 0 0,1 0 0 0 0,-1 0 0 0 0,-1 0 1 0 0,0-1-1 0 0,0-4-45 0 0,-1 13 13 0 0,0 1-35 0 0,0 0-69 0 0,0 0-89 0 0,-8 4-2637 0 0,6 13-563 0 0,1-5-2599 0 0,1-8-2895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1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0 643 3217 0 0,'0'0'5070'0'0,"0"0"-2332"0"0,0 0-774 0 0,0 0-104 0 0,0 0-181 0 0,0 0-227 0 0,0 0-283 0 0,0 0-298 0 0,0 0-207 0 0,0 0-129 0 0,0 0-33 0 0,0 0-24 0 0,21 0 2072 0 0,137-4 63 0 0,-24-17-2377 0 0,-93 6-3469 0 0,-41 14 580 0 0,2-3 191 0 0,-2 2-681 0 0,-1 0-3429 0 0,0-1-2963 0 0</inkml:trace>
  <inkml:trace contextRef="#ctx0" brushRef="#br0" timeOffset="304.607">215 367 8898 0 0,'0'0'2979'0'0,"0"0"-892"0"0,0 0-380 0 0,0 0-124 0 0,0 0-205 0 0,0 0-263 0 0,0 0-290 0 0,0 0-256 0 0,0 0-103 0 0,0 0 30 0 0,0 0 25 0 0,0 0 7 0 0,0 0-24 0 0,-5 27-38 0 0,-17 89-53 0 0,11 58 785 0 0,-6 90-2086 0 0,33-264-6462 0 0,-9-6 820 0 0,-5 5 4127 0 0,3-3-6159 0 0</inkml:trace>
  <inkml:trace contextRef="#ctx0" brushRef="#br0" timeOffset="1035.319">736 514 12387 0 0,'0'0'1660'0'0,"0"0"-293"0"0,0 0-39 0 0,0 0-19 0 0,0 0-77 0 0,0 0-201 0 0,0 0-291 0 0,0 0-165 0 0,0 0-99 0 0,0 0-68 0 0,0 0-32 0 0,0 0-28 0 0,0 0-41 0 0,-16 10-37 0 0,-82 50 128 0 0,89-54-399 0 0,0 1 0 0 0,1 0 0 0 0,0 0 0 0 0,0 1 0 0 0,0 0 1 0 0,1 0-1 0 0,1 1 0 0 0,-1 0 0 0 0,1 0 0 0 0,0 0 0 0 0,1 1 0 0 0,1 0 0 0 0,-1 0 0 0 0,1 0 1 0 0,1 1-1 0 0,0-1 0 0 0,0 1 0 0 0,1 0 0 0 0,1-1 0 0 0,0 1 0 0 0,0 0 1 0 0,1-8-2 0 0,0 1 0 0 0,0-1 0 0 0,1 0 0 0 0,-1 0 0 0 0,1 0 0 0 0,0-1 0 0 0,-1 1 0 0 0,1 0 0 0 0,0 0 0 0 0,1 0 0 0 0,-1 0 0 0 0,0-1 0 0 0,1 1-1 0 0,0-1 1 0 0,0 1 0 0 0,-1-1 0 0 0,1 0 0 0 0,1 1 0 0 0,-1-1 0 0 0,0 0 0 0 0,0 0 0 0 0,1-1 0 0 0,-1 1 0 0 0,1 0 0 0 0,0-1 0 0 0,-1 0 0 0 0,1 1 0 0 0,0-1 0 0 0,0 0 0 0 0,0 0 0 0 0,0-1 0 0 0,0 1-1 0 0,0-1 1 0 0,1 1 2 0 0,3 0 41 0 0,1-1-1 0 0,-1 0 0 0 0,0 0 0 0 0,1 0 1 0 0,-1-1-1 0 0,1 0 0 0 0,-1 0 0 0 0,0-1 0 0 0,0 0 1 0 0,0 0-1 0 0,0-1 0 0 0,0 0 0 0 0,0 0 1 0 0,1-2-41 0 0,13-10 101 0 0,0-1 1 0 0,0-2-1 0 0,-2 0 1 0 0,0-1-1 0 0,-1 0 0 0 0,-1-2 1 0 0,-1 0-1 0 0,-1-1 1 0 0,0 0-1 0 0,-2-2 1 0 0,-1 1-1 0 0,-1-1 1 0 0,-1-1-1 0 0,-1 0 1 0 0,-1-1-1 0 0,-1 1 1 0 0,-1-1-1 0 0,-2-1 1 0 0,0 1-1 0 0,-2-1 1 0 0,-1 1-1 0 0,-2-22-101 0 0,-20-114-253 0 0,19 155 238 0 0,-1-1-1 0 0,1 1 1 0 0,-2 0-1 0 0,1 0 1 0 0,-1 0-1 0 0,0 0 1 0 0,0 1-1 0 0,-1-1 1 0 0,0 1-1 0 0,0 0 1 0 0,-1 1-1 0 0,1-1 1 0 0,-1 1 0 0 0,0 0-1 0 0,-1 1 1 0 0,1-1-1 0 0,-1 1 1 0 0,0 0-1 0 0,-5-1 16 0 0,8 3-10 0 0,-1 0-1 0 0,0 0 0 0 0,1 0 0 0 0,-1 1 1 0 0,0-1-1 0 0,0 1 0 0 0,0 0 0 0 0,0 1 1 0 0,0 0-1 0 0,0-1 0 0 0,0 1 0 0 0,-1 1 0 0 0,1-1 1 0 0,0 1-1 0 0,0 0 0 0 0,0 0 0 0 0,1 1 1 0 0,-1-1-1 0 0,0 1 0 0 0,0 0 0 0 0,1 0 1 0 0,-1 1-1 0 0,1-1 0 0 0,0 1 0 0 0,0 0 1 0 0,0 0-1 0 0,0 0 0 0 0,0 1 0 0 0,0 0 1 0 0,1-1-1 0 0,-1 2 11 0 0,-3 11 42 0 0,0-1 1 0 0,1 1-1 0 0,1 0 0 0 0,1 0 0 0 0,0 0 1 0 0,1 1-1 0 0,0-1 0 0 0,2 1 1 0 0,0 0-1 0 0,1 0 0 0 0,0-1 1 0 0,1 1-1 0 0,1 0 0 0 0,1-1 1 0 0,1 1-1 0 0,0-1 0 0 0,1 0 1 0 0,0 0-1 0 0,1 0 0 0 0,1-1 1 0 0,1 0-1 0 0,0-1 0 0 0,1 1 1 0 0,1-1-1 0 0,0-1 0 0 0,5 6-42 0 0,15 26 254 0 0,1-1 0 0 0,2-2-1 0 0,2-1 1 0 0,2-1 0 0 0,2-2-1 0 0,1-2 1 0 0,1-2 0 0 0,35 21-254 0 0,10-13 209 0 0,-79-54-3692 0 0,-7-5-2633 0 0,-1 8-1976 0 0,1 6-3291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14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92 6441 0 0,'0'0'1550'0'0,"0"0"-398"0"0,0 0-70 0 0,0 0 189 0 0,0 0 196 0 0,0 0 17 0 0,0 0-265 0 0,0 0-364 0 0,0 0-295 0 0,0 0-164 0 0,0 0-29 0 0,0 0 104 0 0,0 0 89 0 0,-1 6 48 0 0,-22 98 1798 0 0,15-76-2253 0 0,2 0-1 0 0,0 0 1 0 0,2 1 0 0 0,1-1-1 0 0,1 1 1 0 0,2 21-153 0 0,0-49 8 0 0,0 1 0 0 0,0-1 0 0 0,1 0 0 0 0,-1 0 1 0 0,0 0-1 0 0,1 0 0 0 0,-1 0 0 0 0,1 0 0 0 0,-1-1 0 0 0,1 1 0 0 0,0 0 1 0 0,-1 0-1 0 0,1 0 0 0 0,0 0 0 0 0,-1 0 0 0 0,1-1 0 0 0,0 1 0 0 0,0 0 1 0 0,0-1-1 0 0,0 1 0 0 0,0-1 0 0 0,-1 1 0 0 0,1-1 0 0 0,0 1 0 0 0,0-1 1 0 0,0 0-1 0 0,1 1 0 0 0,-1-1 0 0 0,0 0 0 0 0,0 0 0 0 0,0 0 0 0 0,0 0 1 0 0,0 0-1 0 0,0 0 0 0 0,0 0 0 0 0,0 0 0 0 0,0 0 0 0 0,0 0 0 0 0,0-1 0 0 0,0 1 1 0 0,0 0-1 0 0,0-1 0 0 0,1 1-8 0 0,43-20 489 0 0,-13-4-371 0 0,-2-2 1 0 0,0-1 0 0 0,-2-2-1 0 0,-1-1 1 0 0,-2 0 0 0 0,-1-2 0 0 0,-1-1-1 0 0,-2-1 1 0 0,-1-1 0 0 0,-1-2-119 0 0,17-48 425 0 0,-35 124-517 0 0,-28 265 275 0 0,21 200-322 0 0,5-489 106 0 0,-1 1-1 0 0,-1-1 1 0 0,0 0-1 0 0,-1 0 1 0 0,0 0-1 0 0,-2 0 1 0 0,1-1 0 0 0,-8 13 33 0 0,9-22-10 0 0,1 1-1 0 0,-1-1 1 0 0,0 0 0 0 0,0 0 0 0 0,0 0 0 0 0,-1-1 0 0 0,0 0 0 0 0,0 1 0 0 0,0-2 0 0 0,0 1 0 0 0,-1 0 0 0 0,1-1 0 0 0,-1 0 0 0 0,-4 1 10 0 0,7-2-5 0 0,1-1 0 0 0,-1 0 0 0 0,1 0 0 0 0,-1 0-1 0 0,0 0 1 0 0,1-1 0 0 0,-1 1 0 0 0,0 0 0 0 0,1-1 0 0 0,-1 0 0 0 0,0 0 0 0 0,1 0 0 0 0,-1 0-1 0 0,0 0 1 0 0,0-1 0 0 0,1 1 0 0 0,-1-1 0 0 0,0 0 0 0 0,1 1 0 0 0,-1-1 0 0 0,1 0 0 0 0,-1-1-1 0 0,1 1 1 0 0,-1 0 0 0 0,1-1 0 0 0,0 1 0 0 0,0-1 0 0 0,0 0 0 0 0,0 0 0 0 0,0 0 0 0 0,0 0-1 0 0,0 0 1 0 0,1 0 0 0 0,-1 0 0 0 0,1 0 0 0 0,-1-1 0 0 0,1 1 0 0 0,0-1 0 0 0,0 1 0 0 0,0-1-1 0 0,0 0 1 0 0,0 0 5 0 0,2-11 11 0 0,0 0 0 0 0,0 0 1 0 0,1 0-1 0 0,1 0 0 0 0,1 1 0 0 0,0-1 0 0 0,0 1 0 0 0,1 0 0 0 0,1 0 0 0 0,0 1 1 0 0,1-1-1 0 0,1 1 0 0 0,0 1 0 0 0,0 0 0 0 0,1 0 0 0 0,3-3-11 0 0,60-101-3949 0 0,-67 104 2386 0 0,4-9-7344 0 0,-7 15-1437 0 0</inkml:trace>
  <inkml:trace contextRef="#ctx0" brushRef="#br0" timeOffset="445.57">544 486 6353 0 0,'0'0'4651'0'0,"0"0"-2024"0"0,0 0-825 0 0,0 0-237 0 0,0 0-144 0 0,0 0-168 0 0,0 0-233 0 0,0 0-202 0 0,0 0-162 0 0,0 0-58 0 0,0 0-30 0 0,0 0-86 0 0,0 0-84 0 0,17-5-59 0 0,115-30 606 0 0,-77 34-732 0 0,-54 31-100 0 0,-141 131 89 0 0,139-160-200 0 0,1 1 0 0 0,-1-1-1 0 0,0 1 1 0 0,0-1 0 0 0,1 1-1 0 0,-1 0 1 0 0,1-1 0 0 0,0 1-1 0 0,-1 0 1 0 0,1-1 0 0 0,0 1-1 0 0,0 0 1 0 0,0-1 0 0 0,0 1 0 0 0,0 0-1 0 0,0-1 1 0 0,0 1 0 0 0,1 0-1 0 0,-1-1 1 0 0,1 1 0 0 0,-1-1-1 0 0,1 1 1 0 0,0 0 0 0 0,-1-1-1 0 0,1 0 1 0 0,0 1 0 0 0,0-1-1 0 0,0 1 1 0 0,0-1 0 0 0,0 0-1 0 0,1 0 1 0 0,-1 1 0 0 0,0-1 0 0 0,0 0-1 0 0,1 0 1 0 0,-1 0 0 0 0,1-1-1 0 0,-1 1 1 0 0,1 0 0 0 0,-1 0-1 0 0,1-1 1 0 0,0 1 0 0 0,-1-1-1 0 0,1 0 1 0 0,-1 1 0 0 0,1-1-1 0 0,0 0 1 0 0,0 0 0 0 0,-1 0 0 0 0,1 0-1 0 0,0 0 1 0 0,-1 0 0 0 0,1-1-2 0 0,113-13 437 0 0,-99 9-745 0 0,-1-2-96 0 0,-13 2-3793 0 0,-1-4-3726 0 0,-1 5-3235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11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92 332 7186 0 0,'0'0'1772'0'0,"0"0"-148"0"0,0 0 99 0 0,0 0 159 0 0,0 0 20 0 0,0 0-223 0 0,0 0-343 0 0,0 0-352 0 0,0 0-294 0 0,0 0-178 0 0,0 0-103 0 0,0 0-18 0 0,-10 18 18 0 0,-32 58-6 0 0,36-63-278 0 0,-1 1 0 0 0,2 0 0 0 0,0 0-1 0 0,1 0 1 0 0,0 1 0 0 0,1 0 0 0 0,1-1 0 0 0,1 1-1 0 0,0 0 1 0 0,0 0 0 0 0,2 10-125 0 0,-1-12 45 0 0,-1-7-28 0 0,1-1 1 0 0,0 1-1 0 0,0 0 0 0 0,1 0 1 0 0,-1 0-1 0 0,1 0 1 0 0,0-1-1 0 0,1 1 0 0 0,-1 0 1 0 0,1-1-1 0 0,0 1 0 0 0,1-1 1 0 0,-1 0-1 0 0,1 1 1 0 0,0-1-1 0 0,1 0 0 0 0,-1-1 1 0 0,1 1-1 0 0,0-1 0 0 0,0 0 1 0 0,0 1-1 0 0,0-2 1 0 0,1 1-1 0 0,0 0 0 0 0,0-1 1 0 0,0 0-1 0 0,0 0 0 0 0,0-1 1 0 0,1 1-1 0 0,-1-1 1 0 0,1 0-1 0 0,3 0-17 0 0,5-5 53 0 0,0-1 0 0 0,0 0 0 0 0,-1-1 0 0 0,0-1 0 0 0,0 0 0 0 0,0-1 0 0 0,-1 0 0 0 0,0-1-1 0 0,0 0 1 0 0,-1-1 0 0 0,0 0 0 0 0,-1-1 0 0 0,0 0 0 0 0,0-1 0 0 0,-1 0 0 0 0,0-1 0 0 0,-1 1 0 0 0,-1-2 0 0 0,0 1 0 0 0,4-10-53 0 0,93-224 300 0 0,-66 165-212 0 0,-37 81-47 0 0,-1 0-7 0 0,1 0-10 0 0,0 0-36 0 0,6 140 150 0 0,8 187-44 0 0,-13-81-102 0 0,-7-211 5 0 0,-1 0 1 0 0,-2 0 0 0 0,-2-1 0 0 0,-1-1 0 0 0,-2 1-1 0 0,-3 3 3 0 0,12-28 5 0 0,0 1-1 0 0,-1-1 0 0 0,-1 0 0 0 0,1 0 0 0 0,-1 0 0 0 0,-1-1 0 0 0,0 0 1 0 0,0-1-1 0 0,-8 7-4 0 0,13-12 2 0 0,-1 0 1 0 0,1-1 0 0 0,-1 0-1 0 0,1 1 1 0 0,-1-1-1 0 0,0 0 1 0 0,0-1 0 0 0,1 1-1 0 0,-1 0 1 0 0,0-1 0 0 0,0 1-1 0 0,0-1 1 0 0,0 0-1 0 0,0 0 1 0 0,1 0 0 0 0,-1 0-1 0 0,0-1 1 0 0,0 1-1 0 0,0-1 1 0 0,0 0 0 0 0,1 0-1 0 0,-1 0 1 0 0,0 0 0 0 0,1 0-1 0 0,-1 0 1 0 0,1-1-1 0 0,-1 1 1 0 0,1-1 0 0 0,-2-1-3 0 0,-1-5 6 0 0,-1 0 0 0 0,1-1 1 0 0,0 0-1 0 0,0 0 0 0 0,1-1 0 0 0,1 1 1 0 0,-1-1-1 0 0,2 0 0 0 0,-1 1 1 0 0,1-1-1 0 0,1-1 0 0 0,0 1 1 0 0,0 0-1 0 0,1 0 0 0 0,0 0 0 0 0,1 0 1 0 0,0-1-1 0 0,1 1 0 0 0,0-2-6 0 0,3-10-13 0 0,1 1-1 0 0,0 0 0 0 0,2 1 0 0 0,0-1 0 0 0,1 1 1 0 0,1 1-1 0 0,1 0 0 0 0,7-9 14 0 0,76-74-2046 0 0,-70 84-2371 0 0,0 1-3636 0 0,-17 10-3454 0 0</inkml:trace>
  <inkml:trace contextRef="#ctx0" brushRef="#br0" timeOffset="406.144">692 722 14611 0 0,'0'0'1536'0'0,"0"0"-281"0"0,0 0-50 0 0,0 0-30 0 0,0 0-82 0 0,0 0-123 0 0,0 0-197 0 0,0 0-121 0 0,0 0-65 0 0,0 0-107 0 0,0 0-112 0 0,0 0-72 0 0,0 0-33 0 0,24-4-26 0 0,111-21 177 0 0,-55 25-85 0 0,-80 41-214 0 0,-127 110 236 0 0,126-150-346 0 0,0 1 1 0 0,0-1 0 0 0,0 1 0 0 0,0 0-1 0 0,1-1 1 0 0,-1 1 0 0 0,0 0 0 0 0,1 0-1 0 0,-1-1 1 0 0,1 1 0 0 0,0 0-1 0 0,0 0 1 0 0,-1 0 0 0 0,1-1 0 0 0,0 1-1 0 0,1 0 1 0 0,-1 0 0 0 0,0 0 0 0 0,0-1-1 0 0,1 1 1 0 0,-1 0 0 0 0,1 0-1 0 0,0-1 1 0 0,-1 1 0 0 0,1 0 0 0 0,0-1-1 0 0,0 1 1 0 0,0-1 0 0 0,0 1-1 0 0,0-1 1 0 0,0 1 0 0 0,1-1 0 0 0,-1 0-1 0 0,1 1-5 0 0,7 0-37 0 0,0 0 0 0 0,1-1 0 0 0,-1 0-1 0 0,1-1 1 0 0,0 0 0 0 0,-1 0 0 0 0,1-1-1 0 0,-1 0 1 0 0,1 0 0 0 0,-1-1 0 0 0,1-1-1 0 0,-1 0 1 0 0,0 0 0 0 0,7-3 37 0 0,1-11-3731 0 0,-11 10 498 0 0,1 1-3421 0 0,-4 2-4727 0 0</inkml:trace>
  <inkml:trace contextRef="#ctx0" brushRef="#br0" timeOffset="711.584">1224 531 10082 0 0,'0'0'1877'0'0,"0"0"-578"0"0,0 0-178 0 0,0 0 138 0 0,0 0 159 0 0,0 0 82 0 0,0 0-110 0 0,0 0-205 0 0,0 0-229 0 0,0 0-174 0 0,0 0-111 0 0,0 0-87 0 0,0 0-32 0 0,23 5-51 0 0,69 17-62 0 0,9-16 688 0 0,84-46-1043 0 0,-175 37 215 0 0,-4 1-3733 0 0,-15-1-12259 0 0,6 3 7694 0 0</inkml:trace>
  <inkml:trace contextRef="#ctx0" brushRef="#br0" timeOffset="1128.858">1241 807 6337 0 0,'0'0'3558'0'0,"0"0"-1546"0"0,0 0-508 0 0,0 0-20 0 0,0 0 23 0 0,0 0-137 0 0,0 0-283 0 0,0 0-330 0 0,0 0-137 0 0,0 0 15 0 0,0 0 37 0 0,0 0 56 0 0,0 0-78 0 0,14 1-82 0 0,93 5 839 0 0,81-36-340 0 0,-140 23-2279 0 0,-18 0-5467 0 0,-27 4 292 0 0,-1 3-4962 0 0</inkml:trace>
  <inkml:trace contextRef="#ctx0" brushRef="#br0" timeOffset="1543.769">838 63 9842 0 0,'0'0'1855'0'0,"0"0"-225"0"0,0 0-43 0 0,0 0-12 0 0,0 0-80 0 0,0 0-202 0 0,0 0-271 0 0,0 0-267 0 0,0 0-156 0 0,0 0-94 0 0,0 0-34 0 0,0 0 21 0 0,0 0-12 0 0,-3 9-39 0 0,-41 107 761 0 0,7-63-1550 0 0,36-52-91 0 0,3 1-12066 0 0,2-2 1761 0 0</inkml:trace>
  <inkml:trace contextRef="#ctx0" brushRef="#br0" timeOffset="2815.872">851 74 0 0 0,'35'-44'0'0'0,"-35"44"45"0"0,1-1 0 0 0,-1 1 0 0 0,1-1 0 0 0,-1 0 0 0 0,1 1 0 0 0,-1-1 0 0 0,0 1 0 0 0,1-1 0 0 0,-1 0 0 0 0,0 1 0 0 0,1-1 0 0 0,-1 0 0 0 0,0 0 0 0 0,0 1 0 0 0,0-1 0 0 0,0 0 0 0 0,0 0 0 0 0,0 1 0 0 0,0-1 0 0 0,0 0-1 0 0,0 0 1 0 0,0 1 0 0 0,0-1 0 0 0,0 0 0 0 0,0 1 0 0 0,0-1 0 0 0,-1 0 0 0 0,1 1 0 0 0,0-1 0 0 0,-1 0 0 0 0,1 1 0 0 0,0-1 0 0 0,-1 0 0 0 0,1 1 0 0 0,-1-1 0 0 0,1 1 0 0 0,-1-1 0 0 0,1 1 0 0 0,-1-1 0 0 0,0 1 0 0 0,1-1 0 0 0,-1 1 0 0 0,1-1 0 0 0,-1 1 0 0 0,0 0 0 0 0,1 0 0 0 0,-1-1 0 0 0,0 1 0 0 0,0 0 0 0 0,1 0 0 0 0,-1 0 0 0 0,0 0 0 0 0,0-1 0 0 0,1 1 0 0 0,-1 0 0 0 0,0 0 0 0 0,1 1 0 0 0,-1-1-45 0 0,0 0 356 0 0,1 0 33 0 0,0 0 15 0 0,0 0 18 0 0,0 0-17 0 0,0 0 3 0 0,0 0 43 0 0,0 0 53 0 0,0 0 20 0 0,0 0-3 0 0,0 0-6 0 0,0 0-20 0 0,0 0 6 0 0,0 0 32 0 0,0 0 19 0 0,0 0 19 0 0,0 0 31 0 0,0 0 40 0 0,0 0 14 0 0,-37 66 2705 0 0,20-44-2919 0 0,-32 47 571 0 0,49-68-972 0 0,0-1 4 0 0,0 0 2 0 0,0 0 21 0 0,0 0 15 0 0,0 0 18 0 0,0 0 16 0 0,0 0 26 0 0,0 0 2 0 0,0 0 26 0 0,0 0 5 0 0,0 0-26 0 0,5-15 132 0 0,96-73-498 0 0,-39 37 272 0 0,-72 50 1010 0 0,-79 71-1196 0 0,70-31 123 0 0,17-23-3022 0 0,7-15-3517 0 0,-5-1 3726 0 0,2 0-3999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0,'-40'598,"5"-263,33-319,0-11,0 1,1 0,-1-1,2 1,-1 0,0 0,1 0,0-1,1 1,-1 0,1 0,0 0,1-1,-1 1,1-1,0 1,1-1,1 3,8-2,-1-6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 7434 0 0,'0'0'894'0'0,"0"0"-409"0"0,0 0-197 0 0,0 0-44 0 0,0 0 141 0 0,0 0 193 0 0,35-3 184 0 0,116-6 121 0 0,530-30 4140 0 0,23-1-2522 0 0,134 33-2501 0 0,19 39-393 0 0,-265-32 285 0 0,-324 21-285 0 0,-252-14 371 0 0,-16-6 241 0 0,-163 28 1416 0 0,86-3-1586 0 0,1 2-1 0 0,2 4 1 0 0,0 3-1 0 0,3 4 1 0 0,-8 8-49 0 0,-221 159-67 0 0,295-203 64 0 0,3-2-2 0 0,0 0-1 0 0,-1 0 1 0 0,1 0-1 0 0,0 1 0 0 0,0-1 1 0 0,0 1-1 0 0,0-1 1 0 0,0 1-1 0 0,0 0 0 0 0,0 0 1 0 0,1 0-1 0 0,-1 0 1 0 0,1 0-1 0 0,-1 0 0 0 0,1 0 1 0 0,0 1-1 0 0,-1-1 1 0 0,1 0-1 0 0,1 1 0 0 0,-1-1 1 0 0,0 1-1 0 0,1-1 1 0 0,-1 1-1 0 0,1-1 0 0 0,-1 1 6 0 0,56 23 294 0 0,186-18 363 0 0,411-37 81 0 0,-427 19-215 0 0,-11-1 42 0 0,1 9 0 0 0,193 25-565 0 0,123 58-1 0 0,-400-59-1051 0 0,-130-22 929 0 0,-1 0 24 0 0,0 0 34 0 0,0 0 36 0 0,0 0 22 0 0,0 0-58 0 0,0 0-47 0 0,0 0-32 0 0,-17 4-8457 0 0,3 17-1678 0 0,12-17 7066 0 0</inkml:trace>
  <inkml:trace contextRef="#ctx0" brushRef="#br0" timeOffset="664.483">5622 625 0 0 0,'0'0'1354'0'0,"0"0"266"0"0,0 0 234 0 0,0 0 118 0 0,0 0-99 0 0,0 0-170 0 0,0 0-251 0 0,0 0-261 0 0,0 0-64 0 0,0 0-64 0 0,2-10-131 0 0,5-34-112 0 0,-7 42-750 0 0,0 0 0 0 0,0 0 0 0 0,-1 0 0 0 0,1 0 0 0 0,-1 0 0 0 0,0 0 0 0 0,1 0 0 0 0,-1 1 0 0 0,0-1 0 0 0,0 0 0 0 0,0 0 0 0 0,-1 1 0 0 0,1-1 0 0 0,0 0-1 0 0,0 1 1 0 0,-1-1 0 0 0,1 1 0 0 0,-1 0 0 0 0,0-1 0 0 0,1 1 0 0 0,-1 0 0 0 0,0 0 0 0 0,-1-1-70 0 0,-5-3 279 0 0,-88-75 1959 0 0,87 71-2108 0 0,0 0 0 0 0,-1 0 0 0 0,0 1 0 0 0,-1 0 0 0 0,0 1 0 0 0,0 1-1 0 0,-1-1 1 0 0,1 2 0 0 0,-1-1 0 0 0,-1 2-130 0 0,7 3-4 0 0,1 1 0 0 0,-1 1 0 0 0,1-1 1 0 0,-1 1-1 0 0,1 0 0 0 0,0 1 0 0 0,-1-1 0 0 0,1 1 0 0 0,0 0 0 0 0,0 0 0 0 0,0 0 0 0 0,0 1 0 0 0,0 0 0 0 0,1 0 1 0 0,-1 0-1 0 0,1 1 0 0 0,0-1 0 0 0,-1 1 0 0 0,2 0 0 0 0,-1 0 0 0 0,0 0 0 0 0,1 1 0 0 0,0-1 0 0 0,0 1 1 0 0,0 0-1 0 0,1 0 0 0 0,-2 5 4 0 0,-33 47-90 0 0,4 1-1 0 0,1 2 1 0 0,-8 28 90 0 0,15-29-32 0 0,3 0-1 0 0,3 2 1 0 0,-5 28 32 0 0,23-88 9 0 0,0 1 0 0 0,0-1 0 0 0,0 0 0 0 0,0 1 0 0 0,0-1 1 0 0,1 1-1 0 0,-1-1 0 0 0,0 1 0 0 0,1-1 0 0 0,-1 1 0 0 0,1 0 0 0 0,0-1 1 0 0,-1 1-1 0 0,1 0 0 0 0,0-1 0 0 0,0 1 0 0 0,0-1 0 0 0,0 1 1 0 0,0 0-1 0 0,1-1 0 0 0,-1 1 0 0 0,0 0 0 0 0,1-1 0 0 0,-1 1 0 0 0,1-1 1 0 0,0 1-1 0 0,-1-1 0 0 0,1 1 0 0 0,0-1 0 0 0,0 1 0 0 0,0-1 0 0 0,0 0 1 0 0,0 1-1 0 0,0-1 0 0 0,0 0 0 0 0,1 0 0 0 0,-1 0 0 0 0,0 0 0 0 0,1 0 1 0 0,-1 0-1 0 0,1 0 0 0 0,-1-1 0 0 0,1 1 0 0 0,-1 0 0 0 0,1-1 1 0 0,-1 1-1 0 0,1-1 0 0 0,-1 0 0 0 0,1 1 0 0 0,0-1 0 0 0,-1 0 0 0 0,1 0 1 0 0,0 0-1 0 0,-1 0 0 0 0,1 0 0 0 0,0-1 0 0 0,0 1-9 0 0,20-7 119 0 0,-1-1 0 0 0,0 0 0 0 0,0-1 0 0 0,-1-2 0 0 0,0 0 1 0 0,-1-1-1 0 0,6-5-119 0 0,-19 13 17 0 0,357-275-100 0 0,-330 253-248 0 0,-1 0-1614 0 0,-8 11-6864 0 0,-22 15-1972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22 984 4041 0 0,'0'0'508'0'0,"0"0"-188"0"0,0 0-51 0 0,0 0 212 0 0,0 0 327 0 0,0 0 308 0 0,0 0 122 0 0,0 0-109 0 0,0 0-257 0 0,0 0-329 0 0,0 0-235 0 0,-5 4-5 0 0,2-2-291 0 0,2-1 20 0 0,0-1 0 0 0,0 1 0 0 0,1-1 1 0 0,-1 1-1 0 0,0 0 0 0 0,0-1 0 0 0,1 1 1 0 0,-1 0-1 0 0,0-1 0 0 0,1 1 0 0 0,-1 0 0 0 0,0 0 1 0 0,1-1-1 0 0,-1 1 0 0 0,1 0 0 0 0,0 0 0 0 0,-1 0 1 0 0,1 0-1 0 0,0 0 0 0 0,-1 0 0 0 0,1 0 0 0 0,0 0 1 0 0,0 0-1 0 0,0 0 0 0 0,0 0 0 0 0,0 0 0 0 0,0 0 1 0 0,0 0-1 0 0,0 0 0 0 0,0 0 0 0 0,1 0 1 0 0,-1 0-1 0 0,0-1 0 0 0,0 1 0 0 0,1 0 0 0 0,-1 0 1 0 0,1 0-1 0 0,-1 0 0 0 0,1 0 0 0 0,-1-1 0 0 0,1 1 1 0 0,0 0-1 0 0,-1 0 0 0 0,1-1 0 0 0,0 1 0 0 0,0 0 1 0 0,-1-1-1 0 0,1 1 0 0 0,0-1 0 0 0,0 1 1 0 0,0-1-1 0 0,0 1 0 0 0,0-1-32 0 0,10 9 417 0 0,1-2 0 0 0,0 1 0 0 0,0-2 0 0 0,0 1 0 0 0,1-2 0 0 0,0 1-1 0 0,0-2 1 0 0,0 0 0 0 0,1-1 0 0 0,-1 0 0 0 0,12 1-417 0 0,-8-2 260 0 0,-1-1 1 0 0,0-1-1 0 0,0 0 0 0 0,1-1 0 0 0,-1-1 1 0 0,0 0-1 0 0,0-1 0 0 0,0-1 0 0 0,-1 0 1 0 0,1-1-1 0 0,-1-1 0 0 0,0-1 0 0 0,0 0 0 0 0,-1-1 1 0 0,4-2-261 0 0,19-15 329 0 0,-1-1 1 0 0,0-2-1 0 0,-3-2 0 0 0,29-31-329 0 0,211-269 894 0 0,-171 194-535 0 0,-6-4 1 0 0,23-55-360 0 0,-71 125 249 0 0,-48 70-216 0 0,0 0-11 0 0,26 75 406 0 0,-10 15-110 0 0,-4 0 1 0 0,-4 0-1 0 0,-3 13-318 0 0,3 45 161 0 0,-3 116-33 0 0,-6-253-145 0 0,-1-1 0 0 0,0 1 0 0 0,-1-1 0 0 0,0 0 0 0 0,0 0 0 0 0,-1 0 0 0 0,-1 0 0 0 0,1-1 0 0 0,-2 0 1 0 0,1 1-1 0 0,-1-2 0 0 0,-1 1 0 0 0,1-1 0 0 0,-1 0 0 0 0,-1 0 0 0 0,0-1 0 0 0,0 0 0 0 0,0-1 0 0 0,-1 1 0 0 0,0-2 0 0 0,-6 4 17 0 0,-3 1-157 0 0,0-1 0 0 0,-1-1 0 0 0,0 0 1 0 0,-1-2-1 0 0,1 0 0 0 0,-1-1 0 0 0,0-1 0 0 0,-1-1 1 0 0,1-1-1 0 0,-19 0 157 0 0,24-1-388 0 0,1-1 1 0 0,-1-1 0 0 0,0 0-1 0 0,0-1 1 0 0,1-1 0 0 0,-1 0-1 0 0,1-1 1 0 0,0 0 0 0 0,0-1 0 0 0,0-1-1 0 0,1 0 1 0 0,-1-1 0 0 0,2 0-1 0 0,-9-7 388 0 0,-20-23-4160 0 0,19 9-3830 0 0,14 15 436 0 0</inkml:trace>
  <inkml:trace contextRef="#ctx0" brushRef="#br0" timeOffset="332.619">2039 398 13531 0 0,'0'0'740'0'0,"0"0"-174"0"0,0 0 0 0 0,0 0 197 0 0,0 0 191 0 0,0 0 73 0 0,-35 31-53 0 0,-108 98-148 0 0,138-125-762 0 0,0 0 0 0 0,-1 0 0 0 0,2 1-1 0 0,-1 0 1 0 0,0 0 0 0 0,1 0 0 0 0,0 0 0 0 0,0 1 0 0 0,1-1 0 0 0,0 1 0 0 0,0 0 0 0 0,0 0-1 0 0,0 0 1 0 0,1 1 0 0 0,0 0-64 0 0,-2 8 144 0 0,1-9-127 0 0,0 1 0 0 0,0-1 1 0 0,1 1-1 0 0,0-1 1 0 0,1 1-1 0 0,-1 0 1 0 0,1 0-1 0 0,0 0 1 0 0,1 0-1 0 0,0 0 1 0 0,0 0-1 0 0,0 0 1 0 0,1 0-1 0 0,0 0 1 0 0,0-1-1 0 0,1 1 1 0 0,0 0-1 0 0,0-1 1 0 0,1 1-1 0 0,-1-1 1 0 0,1 1-1 0 0,1-1 1 0 0,-1 0-1 0 0,1-1 1 0 0,0 1-1 0 0,1 0 0 0 0,-1-1 1 0 0,1 0-1 0 0,0 0 1 0 0,0-1-1 0 0,1 1 1 0 0,-1-1-1 0 0,1 0 1 0 0,0-1-1 0 0,0 1 1 0 0,0-1-1 0 0,5 1-17 0 0,6-1 87 0 0,0-2-1 0 0,0-1 0 0 0,-1 0 0 0 0,1-1 1 0 0,0 0-1 0 0,-1-2 0 0 0,1 0 1 0 0,-1 0-1 0 0,1-2 0 0 0,-1 0 0 0 0,-1-1 1 0 0,1 0-1 0 0,-1-2 0 0 0,0 0 0 0 0,-1 0 1 0 0,0-1-1 0 0,0-1 0 0 0,-1 0 1 0 0,0-1-1 0 0,-1-1 0 0 0,0 0 0 0 0,-1 0 1 0 0,8-11-87 0 0,-14 18 21 0 0,0 0-1 0 0,0-1 1 0 0,0 1 0 0 0,-1-1 0 0 0,1 0-1 0 0,-1 0 1 0 0,-1-1 0 0 0,1 1 0 0 0,-1-1 0 0 0,0 0-1 0 0,-1 1 1 0 0,0-1 0 0 0,0-1 0 0 0,0 1-1 0 0,-1 0 1 0 0,0 0 0 0 0,0 0 0 0 0,-1-1 0 0 0,0 1-1 0 0,0 0 1 0 0,-1-1 0 0 0,0 1 0 0 0,0 0-1 0 0,-1 0 1 0 0,0 0 0 0 0,0 0 0 0 0,0 0 0 0 0,-1 0-1 0 0,0 0 1 0 0,-1 1 0 0 0,1 0 0 0 0,-1-1-1 0 0,0 1 1 0 0,-1 1 0 0 0,1-1 0 0 0,-1 1 0 0 0,-1-1-1 0 0,1 1 1 0 0,-1 1 0 0 0,1-1 0 0 0,-1 1 0 0 0,-1 0-1 0 0,-4-2-20 0 0,-2 1-160 0 0,0 0 0 0 0,0 2-1 0 0,0 0 1 0 0,-1 0 0 0 0,1 1-1 0 0,-1 1 1 0 0,0 0 0 0 0,1 1 0 0 0,-1 0-1 0 0,0 1 1 0 0,-6 2 160 0 0,-86 38-8403 0 0,87-27-2707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2521 0 0,'0'0'1675'0'0,"0"0"-152"0"0,0 0 101 0 0,0 0 164 0 0,0 0 91 0 0,0 0-56 0 0,0 0-214 0 0,0 0-250 0 0,0 0-248 0 0,0 0-206 0 0,0 0-113 0 0,4 1 8882 0 0,18 2-8423 0 0,294-14-345 0 0,-117 21-650 0 0,-173-12-2123 0 0,-35-2-1456 0 0,1 0-4650 0 0,6 4-4247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12579 0 0,'0'0'1981'0'0,"0"0"-423"0"0,0 0-216 0 0,0 0-35 0 0,0 0-48 0 0,0 0-151 0 0,0 0-221 0 0,0 0-227 0 0,0 0-157 0 0,0 0-59 0 0,0 0-43 0 0,0 0-6 0 0,0 0 4 0 0,14 7 1432 0 0,28 4-50 0 0,16-3-907 0 0,122-1 199 0 0,-51-22-635 0 0,-52 12-281 0 0,-87 0-1275 0 0,-13 7-3400 0 0,18 0 2403 0 0,-1 1-6388 0 0,4-4-3940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3 678 152 0 0,'0'0'762'0'0,"0"0"-492"0"0,0 0 189 0 0,0 0 704 0 0,0 0 745 0 0,0 0 457 0 0,0 0 13 0 0,0 0-291 0 0,0 0-332 0 0,0 0-239 0 0,0 0-128 0 0,0 0-62 0 0,0 0-66 0 0,0 3 5687 0 0,-2-81-3986 0 0,9-101-1909 0 0,-2 152-1017 0 0,2-1 1 0 0,1 1-1 0 0,1 1 0 0 0,1-1 0 0 0,1 2 1 0 0,1-1-1 0 0,2 2 0 0 0,0 0 1 0 0,2 0-1 0 0,0 2 0 0 0,14-15-35 0 0,-23 30 4 0 0,0 0 0 0 0,1 1 0 0 0,-1 0 0 0 0,1 0 0 0 0,0 0 0 0 0,1 1 0 0 0,-1 0-1 0 0,1 1 1 0 0,0 0 0 0 0,0 0 0 0 0,1 1 0 0 0,-1 0 0 0 0,1 1 0 0 0,-1 0 0 0 0,1 0 0 0 0,0 1 0 0 0,6 0-4 0 0,-11 1-4 0 0,-1 0-1 0 0,0 0 1 0 0,0 1 0 0 0,1-1 0 0 0,-1 1 0 0 0,0 0-1 0 0,0 0 1 0 0,0 1 0 0 0,0-1 0 0 0,0 1 0 0 0,0 0-1 0 0,0 0 1 0 0,-1 0 0 0 0,1 0 0 0 0,-1 0 0 0 0,1 1-1 0 0,-1 0 1 0 0,0 0 0 0 0,0 0 0 0 0,0 0 0 0 0,0 0-1 0 0,-1 1 1 0 0,1-1 0 0 0,-1 1 0 0 0,0 0 0 0 0,0-1-1 0 0,0 1 1 0 0,-1 0 0 0 0,1 0 0 0 0,-1 0 0 0 0,0 0-1 0 0,0 1 1 0 0,0-1 0 0 0,-1 4 4 0 0,1 14 11 0 0,-1-1 0 0 0,-2 0 0 0 0,0 0 0 0 0,-1 0 0 0 0,-1 0 0 0 0,-1 0 0 0 0,-1-1 0 0 0,-1 0 0 0 0,0 0 0 0 0,-10 17-11 0 0,-11 35-9 0 0,11 5-49 0 0,17-77 42 0 0,0 0 9 0 0,0 0 15 0 0,0 0 11 0 0,0 0-9 0 0,11-15-44 0 0,74-88 58 0 0,-79 96-24 0 0,30-39-4 0 0,2 2 1 0 0,2 2-1 0 0,2 2 1 0 0,1 1-1 0 0,2 2 1 0 0,2 3-1 0 0,1 1 1 0 0,7-1 3 0 0,-32 22-7 0 0,78-21-40 0 0,-99 36 46 0 0,1 0-1 0 0,-1 1 1 0 0,0-1-1 0 0,0 0 1 0 0,0 1-1 0 0,0 0 1 0 0,-1-1 0 0 0,0 1-1 0 0,1 0 1 0 0,-1 0-1 0 0,0 0 1 0 0,-1 0-1 0 0,1-1 1 0 0,-1 1-1 0 0,0 0 1 0 0,0 0-1 0 0,0 0 1 0 0,0 1 1 0 0,0-2 1 0 0,0 24 3 0 0,-1-1 1 0 0,-2 1-1 0 0,0-1 0 0 0,-2 0 0 0 0,-1 0 0 0 0,0-1 1 0 0,-6 11-5 0 0,-25 131 54 0 0,37-119-233 0 0,0-48 95 0 0,35-35-7745 0 0,-25 26 2781 0 0,-3 2-6400 0 0</inkml:trace>
  <inkml:trace contextRef="#ctx0" brushRef="#br0" timeOffset="717.848">1585 103 14579 0 0,'0'0'1778'0'0,"0"0"-462"0"0,0 0-170 0 0,0 0 49 0 0,0 0 45 0 0,0 0-53 0 0,0 0-199 0 0,0 0-258 0 0,0 0-193 0 0,0 0-140 0 0,0 0-113 0 0,0 0-12 0 0,0 0-10 0 0,-14-1 3 0 0,-44-3 6 0 0,-20 28 436 0 0,66-17-638 0 0,-2-2-37 0 0,0 0 1 0 0,1 2-1 0 0,0-1 0 0 0,0 2 0 0 0,1-1 1 0 0,0 2-1 0 0,0 0 0 0 0,1 0 1 0 0,0 1-1 0 0,0 0 0 0 0,1 1 0 0 0,1 0 1 0 0,0 1-1 0 0,0 0 0 0 0,1 0 0 0 0,1 1 1 0 0,0 0-1 0 0,1 0 0 0 0,0 1 0 0 0,1 0 1 0 0,0 0-1 0 0,1 0 0 0 0,1 0 0 0 0,0 1 1 0 0,1-1-1 0 0,1 4-32 0 0,2-14 7 0 0,1-1 1 0 0,0 1-1 0 0,0-1 0 0 0,0 1 0 0 0,0-1 1 0 0,1 0-1 0 0,-1 1 0 0 0,1-1 1 0 0,0-1-1 0 0,0 1 0 0 0,0 0 0 0 0,0-1 1 0 0,0 1-1 0 0,1-1 0 0 0,-1 0 0 0 0,1 0 1 0 0,-1 0-1 0 0,1-1 0 0 0,0 1 1 0 0,0-1-1 0 0,-1 0 0 0 0,1 0 0 0 0,0 0 1 0 0,0-1-1 0 0,0 1 0 0 0,0-1 1 0 0,0 0-1 0 0,0 0 0 0 0,0 0 0 0 0,1-1 1 0 0,-1 0-1 0 0,-1 1 0 0 0,1-1 1 0 0,0-1-1 0 0,0 1 0 0 0,0 0 0 0 0,1-2-7 0 0,30-12 90 0 0,-2-1-1 0 0,0-2 0 0 0,-1-2 0 0 0,-1 0 0 0 0,0-2 0 0 0,-2-2 1 0 0,-1 0-1 0 0,11-13-89 0 0,-26 24 24 0 0,222-167 249 0 0,-234 180-270 0 0,0-1 0 0 0,0 1-1 0 0,0-1 1 0 0,-1 1 0 0 0,1 0 0 0 0,0 0-1 0 0,0-1 1 0 0,0 1 0 0 0,0 0-1 0 0,0 0 1 0 0,0 0 0 0 0,0 0 0 0 0,0 0-1 0 0,0 0 1 0 0,0 0 0 0 0,0 0-1 0 0,0 1 1 0 0,0-1 0 0 0,-1 0 0 0 0,1 1-1 0 0,0-1 1 0 0,0 0 0 0 0,0 1-1 0 0,0-1 1 0 0,-1 1 0 0 0,1-1 0 0 0,0 1-1 0 0,0-1 1 0 0,-1 1 0 0 0,1 0-1 0 0,0 0 1 0 0,-1-1 0 0 0,1 1 0 0 0,-1 0-1 0 0,1 0 1 0 0,-1-1 0 0 0,1 1 0 0 0,-1 0-1 0 0,1 0 1 0 0,-1 0 0 0 0,0 0-1 0 0,0 0 1 0 0,1 0 0 0 0,-1 0 0 0 0,0 0-1 0 0,0-1 1 0 0,0 1 0 0 0,0 0-1 0 0,0 0 1 0 0,0 0 0 0 0,0 0 0 0 0,0 0-1 0 0,-1 0 1 0 0,1 0 0 0 0,0 0-1 0 0,-1 0 1 0 0,1 0 0 0 0,0-1 0 0 0,-1 1-1 0 0,1 0 1 0 0,-1 0 0 0 0,1 0-1 0 0,-1-1 1 0 0,0 1 0 0 0,1 0 0 0 0,-1 0-1 0 0,0-1-2 0 0,0 12 37 0 0,-48 191 431 0 0,39-158-462 0 0,2 0-1 0 0,3 0 1 0 0,1 0-1 0 0,2 1 1 0 0,3-1-1 0 0,1 0 1 0 0,6 28-6 0 0,6 10-3 0 0,-3 1 0 0 0,-5 0 1 0 0,-2 0-1 0 0,-5 26 3 0 0,0-96-1 0 0,-1 1 0 0 0,0 0 0 0 0,-1-1 1 0 0,-1 1-1 0 0,0-1 0 0 0,-1 0 0 0 0,0-1 0 0 0,-7 12 1 0 0,9-20 4 0 0,0 0 1 0 0,0 0-1 0 0,0-1 0 0 0,0 0 1 0 0,-1 0-1 0 0,0 0 0 0 0,0 0 1 0 0,0 0-1 0 0,0-1 0 0 0,0 1 1 0 0,-1-1-1 0 0,0 0 1 0 0,1-1-1 0 0,-1 1 0 0 0,0-1 1 0 0,0 0-1 0 0,-1 0 0 0 0,1-1 1 0 0,0 1-1 0 0,-1-1 0 0 0,1 0 1 0 0,0-1-1 0 0,-1 1 0 0 0,-2-1-4 0 0,4 0 4 0 0,0 1 0 0 0,-1-1 0 0 0,1 0-1 0 0,0 0 1 0 0,-1-1 0 0 0,1 1 0 0 0,0-1-1 0 0,0 0 1 0 0,-1 0 0 0 0,1 0 0 0 0,0-1-1 0 0,0 1 1 0 0,0-1 0 0 0,1 0 0 0 0,-1 0-1 0 0,0 0 1 0 0,1-1 0 0 0,-1 1 0 0 0,1-1-1 0 0,0 0 1 0 0,0 0 0 0 0,0 0 0 0 0,0-1-1 0 0,0 1 1 0 0,1 0 0 0 0,-2-4-4 0 0,-2-5 1 0 0,0 0 0 0 0,1 1-1 0 0,1-2 1 0 0,0 1 0 0 0,1 0 0 0 0,0-1 0 0 0,1 0 0 0 0,0 1 0 0 0,1-1 0 0 0,0 0 0 0 0,2 0 0 0 0,-1 0-1 0 0,1 0 1 0 0,1 0 0 0 0,0 1 0 0 0,1-1 0 0 0,0 1 0 0 0,1-1 0 0 0,1 0-1 0 0,5-12-5 0 0,1 1-1 0 0,1 0 1 0 0,0 0 0 0 0,2 2-1 0 0,1-1 1 0 0,1 2 0 0 0,1 0-1 0 0,15-14 6 0 0,-14 19-42 0 0,0 1 0 0 0,2 1 0 0 0,0 1 0 0 0,0 0 0 0 0,2 2 0 0 0,-1 0 0 0 0,1 1 0 0 0,1 1 0 0 0,-1 2 0 0 0,2 0 0 0 0,-1 1 0 0 0,1 1 42 0 0,15 2-529 0 0,-22 3-3658 0 0,-4 0-4283 0 0,-11 0-4017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50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383 214 2425 0 0,'0'0'1545'0'0,"0"0"-177"0"0,0 0 38 0 0,0 0 245 0 0,0 0 270 0 0,0 0 119 0 0,0 0-145 0 0,0 0-289 0 0,0 0-365 0 0,0 0-299 0 0,0 0-226 0 0,0-8-176 0 0,-2-24-94 0 0,2 32-433 0 0,1 1 1 0 0,-1-1 0 0 0,0 0 0 0 0,0 0 0 0 0,0 1 0 0 0,0-1 0 0 0,0 0 0 0 0,0 1 0 0 0,0-1 0 0 0,0 0 0 0 0,0 0 0 0 0,0 1 0 0 0,0-1 0 0 0,-1 0 0 0 0,1 1-1 0 0,0-1 1 0 0,0 0 0 0 0,0 0 0 0 0,0 1 0 0 0,0-1 0 0 0,0 0 0 0 0,-1 0 0 0 0,1 1 0 0 0,0-1 0 0 0,0 0 0 0 0,0 0 0 0 0,-1 0 0 0 0,1 1 0 0 0,0-1 0 0 0,0 0-1 0 0,-1 0 1 0 0,1 0 0 0 0,0 0 0 0 0,0 0 0 0 0,-1 1 0 0 0,1-1 0 0 0,0 0 0 0 0,-1 0 0 0 0,1 0 0 0 0,0 0 0 0 0,0 0 0 0 0,-1 0 0 0 0,1 0 0 0 0,0 0 0 0 0,-1 0-1 0 0,1 0 1 0 0,0 0 0 0 0,0 0 0 0 0,-1 0 0 0 0,1 0 0 0 0,0 0 0 0 0,-1-1 0 0 0,1 1 0 0 0,0 0 0 0 0,0 0 0 0 0,-1 0 0 0 0,1 0 0 0 0,0 0 0 0 0,0-1 0 0 0,0 1-1 0 0,-1 0 1 0 0,1 0 0 0 0,0-1-14 0 0,-1 2 43 0 0,-21 42 51 0 0,1 1 0 0 0,2 1-1 0 0,2 1 1 0 0,2 0 0 0 0,2 1 0 0 0,2 1 0 0 0,3-1 0 0 0,1 2 0 0 0,2-1 0 0 0,3 1 0 0 0,2-1 0 0 0,3 17-94 0 0,-2-51-8 0 0,1 0-1 0 0,0 0 1 0 0,1 0 0 0 0,0 0 0 0 0,2 0 0 0 0,-1-1 0 0 0,2 0 0 0 0,0 0-1 0 0,0 0 1 0 0,5 5 8 0 0,-6-14 31 0 0,0 0-1 0 0,0 0 0 0 0,1-1 1 0 0,-1 1-1 0 0,1-1 1 0 0,0-1-1 0 0,0 1 0 0 0,0-1 1 0 0,0 0-1 0 0,1 0 0 0 0,-1-1 1 0 0,0 0-1 0 0,1 0 1 0 0,-1 0-1 0 0,1-1 0 0 0,-1 0 1 0 0,1 0-1 0 0,-1-1 0 0 0,1 0 1 0 0,-1 0-1 0 0,0 0 1 0 0,1-1-1 0 0,-1 0 0 0 0,0 0 1 0 0,0-1-1 0 0,0 1 0 0 0,5-5-30 0 0,8-5 75 0 0,0-2 0 0 0,-1 0-1 0 0,0-1 1 0 0,-2-1-1 0 0,1 0 1 0 0,-2-1-1 0 0,12-18-74 0 0,4-2 56 0 0,12-14-25 0 0,-3-3-1 0 0,-1-1 1 0 0,-3-2 0 0 0,-3-1-1 0 0,-2-2 1 0 0,-3-1 0 0 0,-3-1-1 0 0,-2-1 1 0 0,-3-2 0 0 0,-3 0-1 0 0,-1-8-30 0 0,-10-1 499 0 0,-6 73-342 0 0,0 1-20 0 0,-3 6-15 0 0,-76 269 408 0 0,65-200-285 0 0,4 2 1 0 0,3-1 0 0 0,4 1 0 0 0,5 55-246 0 0,2-85-1335 0 0,7 24 4198 0 0,-4-32-2916 0 0,-1-1-3821 0 0,-3 14-10859 0 0,-3-52 5995 0 0</inkml:trace>
  <inkml:trace contextRef="#ctx0" brushRef="#br0" timeOffset="298.119">1210 656 13027 0 0,'0'0'1715'0'0,"0"0"-626"0"0,0 0-352 0 0,0 0 93 0 0,0 0 232 0 0,0 0 162 0 0,0 0-41 0 0,0 0-213 0 0,0 0-236 0 0,0 0-195 0 0,-3 31-147 0 0,-9 99-124 0 0,-8 125 410 0 0,0-145-1186 0 0,20-106 265 0 0,0 14-2732 0 0,9-14-8068 0 0,-5-4 1364 0 0</inkml:trace>
  <inkml:trace contextRef="#ctx0" brushRef="#br0" timeOffset="896.464">1378 928 11138 0 0,'0'0'1027'0'0,"0"0"-327"0"0,0 0 25 0 0,0 0 239 0 0,0 0 143 0 0,0 0 5 0 0,0 0-108 0 0,0 0-118 0 0,0 0-126 0 0,0 0-121 0 0,0 0-102 0 0,32-1-113 0 0,103-5-85 0 0,-38-9 406 0 0,-76 8-565 0 0,25-4 181 0 0,-53-15 931 0 0,2 18-1249 0 0,-2 1 0 0 0,1-1 0 0 0,-1 1 1 0 0,0 1-1 0 0,-1-1 0 0 0,0 1 0 0 0,0 1 0 0 0,0-1 1 0 0,0 1-1 0 0,-1 1 0 0 0,0 0 0 0 0,0 0 0 0 0,0 0 0 0 0,-1 1 1 0 0,1 1-1 0 0,-1 0 0 0 0,1 0 0 0 0,-10 0-43 0 0,9 51 105 0 0,10-42-108 0 0,16 224 456 0 0,-10-180-380 0 0,-4-51-58 0 0,-1 0 0 0 0,1 0 0 0 0,0 0-1 0 0,-1-1 1 0 0,1 1 0 0 0,0 0-1 0 0,-1-1 1 0 0,1 1 0 0 0,-1-1 0 0 0,1 0-1 0 0,-1 0 1 0 0,1 1 0 0 0,-1-1-1 0 0,0 0 1 0 0,1 0 0 0 0,-1 0 0 0 0,0 0-1 0 0,0 0 1 0 0,1-1 0 0 0,-1 1-1 0 0,0 0 1 0 0,0-1 0 0 0,0 1 0 0 0,-1 0-1 0 0,1-1 1 0 0,0 1 0 0 0,-1-1-1 0 0,1 1 1 0 0,0-1 0 0 0,-1 0 0 0 0,0 0-15 0 0,4-3 18 0 0,85-106 37 0 0,-26 27-733 0 0,-41 52-1531 0 0,-11 19-6660 0 0,-6 6-2665 0 0</inkml:trace>
  <inkml:trace contextRef="#ctx0" brushRef="#br0" timeOffset="1275.022">1904 693 9722 0 0,'0'0'2183'0'0,"0"0"-718"0"0,0 0-324 0 0,0 0 29 0 0,0 0 102 0 0,0 0 26 0 0,0 0-97 0 0,0 0-163 0 0,0 0-123 0 0,0 0-102 0 0,0 0-105 0 0,0 0-88 0 0,0 0-72 0 0,26-9-79 0 0,80-26-67 0 0,-33 22 485 0 0,-53 14-689 0 0,-19-1-190 0 0,0 0 0 0 0,0 0 1 0 0,1 0-1 0 0,-1 0 0 0 0,0 1 0 0 0,0-1 1 0 0,0 0-1 0 0,1 0 0 0 0,-1 1 1 0 0,0-1-1 0 0,0 1 0 0 0,0-1 1 0 0,0 1-1 0 0,0 0 0 0 0,0-1 1 0 0,0 1-1 0 0,0 0 0 0 0,0 0 1 0 0,0-1-1 0 0,0 1 0 0 0,0 0 1 0 0,0 0-1 0 0,-1 0 0 0 0,1 0 0 0 0,0 0 1 0 0,-1 0-1 0 0,1 0 0 0 0,-1 0 1 0 0,1 1-1 0 0,-1-1 0 0 0,1 0 1 0 0,-1 0-1 0 0,0 0 0 0 0,0 1 1 0 0,0-1-1 0 0,0 0 0 0 0,1 0 1 0 0,-2 1-1 0 0,1-1 0 0 0,0 0 1 0 0,0 0-1 0 0,0 0 0 0 0,0 1 0 0 0,-1-1 1 0 0,1 0-1 0 0,-1 1-8 0 0,-22 55 252 0 0,-141 162 12 0 0,163-218-263 0 0,0 0-1 0 0,0 0 1 0 0,0 0-1 0 0,0 0 1 0 0,0 0-1 0 0,0 0 1 0 0,0 1-1 0 0,1-1 0 0 0,-1 0 1 0 0,0 1-1 0 0,1-1 1 0 0,-1 0-1 0 0,1 1 1 0 0,-1-1-1 0 0,1 1 1 0 0,0-1-1 0 0,0 1 0 0 0,-1-1 1 0 0,1 1-1 0 0,0-1 1 0 0,0 1-1 0 0,1-1 1 0 0,-1 1-1 0 0,0-1 1 0 0,0 1-1 0 0,1-1 0 0 0,-1 0 1 0 0,1 1-1 0 0,-1-1 1 0 0,1 1-1 0 0,0-1 1 0 0,-1 0-1 0 0,1 0 1 0 0,0 1-1 0 0,0-1 0 0 0,0 0 1 0 0,0 0-1 0 0,0 0 1 0 0,0 0-1 0 0,0 0 1 0 0,1 0-1 0 0,-1 0 1 0 0,0 0-1 0 0,0-1 0 0 0,1 1 1 0 0,-1 0-1 0 0,0-1 1 0 0,1 1-1 0 0,-1-1 1 0 0,1 1-1 0 0,-1-1 1 0 0,1 0-1 0 0,-1 0 0 0 0,1 0 1 0 0,-1 1-1 0 0,1-1 1 0 0,-1-1-1 0 0,1 1 1 0 0,-1 0-1 0 0,1 0 0 0 0,16-2 24 0 0,1 0 0 0 0,0-2 0 0 0,-1 0 0 0 0,0 0 0 0 0,0-2 0 0 0,0-1 0 0 0,0 0-24 0 0,78-23-696 0 0,-65 21-1573 0 0,-15 3-6007 0 0,-11 6-3705 0 0</inkml:trace>
  <inkml:trace contextRef="#ctx0" brushRef="#br0" timeOffset="1743.357">60 1429 7290 0 0,'0'0'2500'0'0,"0"0"-570"0"0,0 0-275 0 0,0 0 88 0 0,0 0 80 0 0,0 0-123 0 0,0 0-290 0 0,0 0-375 0 0,0 0-342 0 0,0 0-175 0 0,0 0-69 0 0,0 0 14 0 0,0 8 26 0 0,20 385 2513 0 0,-27-347-2623 0 0,3-23-1185 0 0,2 0-3898 0 0,11-26-5439 0 0,-7-1 1598 0 0</inkml:trace>
  <inkml:trace contextRef="#ctx0" brushRef="#br0" timeOffset="2240.505">1 1447 8042 0 0,'0'0'1935'0'0,"0"0"-607"0"0,0 0-356 0 0,0 0 21 0 0,0 0 161 0 0,0 0 83 0 0,0 0-41 0 0,0 0-140 0 0,0 0-149 0 0,0 0-108 0 0,0 0-95 0 0,0 0-67 0 0,0 0-62 0 0,29-14-37 0 0,93-47-32 0 0,-31 26 355 0 0,-77 30-758 0 0,0 1 1 0 0,1 0 0 0 0,-1 2-1 0 0,1-1 1 0 0,0 2-1 0 0,-1 0 1 0 0,1 1 0 0 0,0 0-1 0 0,0 1 1 0 0,1 1-104 0 0,-14-2 20 0 0,1 1 0 0 0,-1-1 0 0 0,1 1-1 0 0,-1 0 1 0 0,0 0 0 0 0,1 0 0 0 0,-1 0 0 0 0,0 0 0 0 0,0 1 0 0 0,0-1 0 0 0,0 0 0 0 0,0 1-1 0 0,0 0 1 0 0,-1-1 0 0 0,1 1 0 0 0,0 0 0 0 0,-1 0 0 0 0,1 0 0 0 0,-1 0 0 0 0,0 0-1 0 0,0 1 1 0 0,0-1 0 0 0,0 0 0 0 0,0 1 0 0 0,0-1 0 0 0,0 0 0 0 0,-1 1 0 0 0,1-1 0 0 0,-1 1-1 0 0,0-1 1 0 0,0 1 0 0 0,0-1 0 0 0,0 1 0 0 0,0-1 0 0 0,0 0 0 0 0,-1 1 0 0 0,1-1-1 0 0,-1 1 1 0 0,0-1 0 0 0,1 0 0 0 0,-2 3-20 0 0,-48 92 535 0 0,-68 51-322 0 0,117-147-213 0 0,-1 0 0 0 0,1 0 1 0 0,0 0-1 0 0,0 0 0 0 0,0 0 0 0 0,0 0 0 0 0,0 0 1 0 0,0 0-1 0 0,0 1 0 0 0,1-1 0 0 0,-1 0 1 0 0,0 1-1 0 0,1-1 0 0 0,-1 0 0 0 0,1 1 1 0 0,-1-1-1 0 0,1 1 0 0 0,0-1 0 0 0,-1 1 0 0 0,1-1 1 0 0,0 1-1 0 0,0-1 0 0 0,0 1 0 0 0,0-1 1 0 0,0 1-1 0 0,1-1 0 0 0,-1 1 0 0 0,0-1 0 0 0,1 1 1 0 0,-1-1-1 0 0,1 0 0 0 0,-1 1 0 0 0,1-1 1 0 0,0 0-1 0 0,0 1 0 0 0,-1-1 0 0 0,1 0 1 0 0,0 0-1 0 0,0 0 0 0 0,0 0 0 0 0,0 0 0 0 0,0 0 1 0 0,1 0-1 0 0,-1 0 0 0 0,0 0 0 0 0,0 0 1 0 0,1 0-1 0 0,-1-1 0 0 0,0 1 0 0 0,1-1 0 0 0,-1 1 1 0 0,1-1-1 0 0,-1 1 0 0 0,161 36 83 0 0,-161-36-74 0 0,1-1 0 0 0,0 1 0 0 0,-1-1 0 0 0,1 1 0 0 0,-1 0 0 0 0,0 0 0 0 0,1 0 0 0 0,-1 0 0 0 0,0 0 0 0 0,1 0 0 0 0,-1 0 0 0 0,0 0 0 0 0,0 0 0 0 0,0 0 0 0 0,0 1 0 0 0,0-1 0 0 0,0 1 0 0 0,0-1 0 0 0,-1 0 0 0 0,1 1 0 0 0,0-1 0 0 0,-1 1 0 0 0,1 0 0 0 0,-1-1 0 0 0,0 1 0 0 0,1-1 0 0 0,-1 1 0 0 0,0 0 0 0 0,0-1 0 0 0,0 1 0 0 0,0 0 0 0 0,0-1 0 0 0,0 1 1 0 0,-1 0-1 0 0,1-1 0 0 0,-1 1 0 0 0,1-1 0 0 0,-1 1 0 0 0,1-1 0 0 0,-1 1 0 0 0,0 0-9 0 0,-44 53 479 0 0,21-35-529 0 0,0-2 0 0 0,-2 0-1 0 0,0-1 1 0 0,-1-1 0 0 0,0-2-1 0 0,-1-1 1 0 0,-29 9 50 0 0,58-22-92 0 0,-1 0-1 0 0,0-1 1 0 0,0 1-1 0 0,0 0 1 0 0,0 0 0 0 0,0-1-1 0 0,0 1 1 0 0,0 0 0 0 0,0-1-1 0 0,1 1 1 0 0,-1 0-1 0 0,0-1 1 0 0,0 1 0 0 0,0 0-1 0 0,-1-1 1 0 0,1 1 0 0 0,0 0-1 0 0,0-1 1 0 0,0 1-1 0 0,0 0 1 0 0,0-1 0 0 0,0 1-1 0 0,0 0 1 0 0,0 0-1 0 0,-1-1 1 0 0,1 1 0 0 0,0 0-1 0 0,0-1 1 0 0,0 1 0 0 0,-1 0-1 0 0,1 0 1 0 0,0 0-1 0 0,0-1 1 0 0,-1 1 0 0 0,1 0-1 0 0,0 0 1 0 0,0 0 0 0 0,-1 0-1 0 0,1-1 1 0 0,0 1-1 0 0,-1 0 1 0 0,1 0 0 0 0,0 0-1 0 0,-1 0 1 0 0,1 0-1 0 0,0 0 1 0 0,-1 0 0 0 0,1 0-1 0 0,0 0 1 0 0,-1 0 0 0 0,1 0-1 0 0,0 0 1 0 0,-1 0-1 0 0,1 0 93 0 0,20-21-7972 0 0,-14 13-3129 0 0</inkml:trace>
  <inkml:trace contextRef="#ctx0" brushRef="#br0" timeOffset="8696.574">846 1768 0 0 0,'0'0'1538'0'0,"0"0"205"0"0,0 0 60 0 0,0 0-108 0 0,0 0-183 0 0,6-3 536 0 0,-5 2 1064 0 0,-1 1 3431 0 0,-9 2-6411 0 0,1 0 1 0 0,0 0 0 0 0,0 1 0 0 0,1 0 0 0 0,-1 1 0 0 0,1 0 0 0 0,-1 0 0 0 0,1 1 0 0 0,0-1 0 0 0,1 1-1 0 0,-1 1 1 0 0,1-1 0 0 0,0 1 0 0 0,0 1 0 0 0,1-1 0 0 0,0 1 0 0 0,0 0 0 0 0,1 0 0 0 0,-1 0 0 0 0,1 1-133 0 0,2-6 5 0 0,0 0 0 0 0,0 0 0 0 0,1 0 0 0 0,-1 1 0 0 0,0-1 0 0 0,1 1 0 0 0,-1-1 0 0 0,1 1 0 0 0,0-1 0 0 0,0 1 0 0 0,0 0 0 0 0,0 0 0 0 0,0 0 0 0 0,1-1 0 0 0,0 1 0 0 0,-1 0 0 0 0,1 0 0 0 0,0 0 0 0 0,0 0 0 0 0,0 0 0 0 0,1 0 1 0 0,-1 0-1 0 0,1-1 0 0 0,-1 1 0 0 0,1 0 0 0 0,0 0 0 0 0,0-1 0 0 0,0 1 0 0 0,1 0 0 0 0,-1-1 0 0 0,1 1 0 0 0,-1-1 0 0 0,1 0 0 0 0,0 1 0 0 0,0-1 0 0 0,0 0 0 0 0,1 1-5 0 0,6 1 110 0 0,0-1-1 0 0,0 0 0 0 0,0-1 1 0 0,0 0-1 0 0,0 0 0 0 0,0-1 1 0 0,1 0-1 0 0,-1 0 0 0 0,0-1 1 0 0,1-1-1 0 0,-1 1 0 0 0,0-2 1 0 0,1 1-1 0 0,-1-1 1 0 0,0 0-1 0 0,0-1 0 0 0,0 0 1 0 0,-1-1-1 0 0,1 0 0 0 0,-1 0 1 0 0,0-1-1 0 0,0 0 0 0 0,0 0 1 0 0,-1-1-1 0 0,1 0 0 0 0,3-5-109 0 0,-5 7 40 0 0,-1 0-1 0 0,1-1 0 0 0,-2 1 0 0 0,1-1 0 0 0,0 0 1 0 0,-1-1-1 0 0,0 1 0 0 0,0-1 0 0 0,0 0 0 0 0,-1 0 1 0 0,0 0-1 0 0,0 0 0 0 0,-1 0 0 0 0,1-1 0 0 0,-1 1 1 0 0,-1-1-1 0 0,1 0 0 0 0,-1 0 0 0 0,0 1 0 0 0,-1-1 1 0 0,0 0-1 0 0,0 0 0 0 0,0-1-39 0 0,-4 3-63 0 0,1 1 0 0 0,0-1 0 0 0,-1 1 0 0 0,0 1-1 0 0,0-1 1 0 0,0 0 0 0 0,-1 1 0 0 0,1 0 0 0 0,-1 0 0 0 0,0 0 0 0 0,0 0 0 0 0,0 1-1 0 0,0 0 1 0 0,0 0 0 0 0,0 0 0 0 0,-1 1 0 0 0,1 0 0 0 0,0 0 0 0 0,-1 0 0 0 0,1 1-1 0 0,-1-1 1 0 0,1 1 0 0 0,-1 1 0 0 0,-3-1 63 0 0,-34 5-2606 0 0,17 4-3882 0 0,14-4-5269 0 0</inkml:trace>
  <inkml:trace contextRef="#ctx0" brushRef="#br0" timeOffset="9361.414">1210 1304 10674 0 0,'0'0'2266'0'0,"0"0"-511"0"0,0 0-275 0 0,0 0-91 0 0,0 0-65 0 0,0 0-138 0 0,0 0-268 0 0,0 0-259 0 0,0 0-191 0 0,0 0-78 0 0,0 0 26 0 0,0 0 49 0 0,0 0 42 0 0,2 5-21 0 0,24 85 1278 0 0,-12 234-800 0 0,-16-308-948 0 0,0 0-1 0 0,-2-1 1 0 0,1 1-1 0 0,-2-1 1 0 0,0 0-1 0 0,-1-1 1 0 0,-1 1 0 0 0,0-1-1 0 0,-1 1-15 0 0,24-31 29 0 0,0 0 0 0 0,2 1 0 0 0,0 0 0 0 0,0 2 0 0 0,1 0 0 0 0,1 1 0 0 0,0 1 1 0 0,1 1-1 0 0,16-5-29 0 0,-23 8-8 0 0,0 0 1 0 0,0 2 0 0 0,1 0-1 0 0,-1 0 1 0 0,1 2 0 0 0,0 0-1 0 0,0 0 1 0 0,0 1 0 0 0,0 1-1 0 0,1 1 1 0 0,-1 0 0 0 0,11 2 7 0 0,-22 0 1 0 0,1 0 0 0 0,-1 1 1 0 0,0-1-1 0 0,0 1 0 0 0,0 0 1 0 0,0 0-1 0 0,0 1 0 0 0,-1-1 1 0 0,1 1-1 0 0,-1-1 1 0 0,0 1-1 0 0,0 0 0 0 0,-1 1 1 0 0,1-1-1 0 0,-1 0 0 0 0,0 1 1 0 0,0-1-1 0 0,0 1 0 0 0,-1 0 1 0 0,1-1-1 0 0,-1 1 1 0 0,0 0-1 0 0,-1 0 0 0 0,1 0 1 0 0,-1 0-1 0 0,0 0 0 0 0,0 0 1 0 0,-1 0-1 0 0,1-1 0 0 0,-1 1 1 0 0,0 0-1 0 0,0 0 1 0 0,-1 0-1 0 0,1-1 0 0 0,-1 1 1 0 0,0-1-1 0 0,-1 1 0 0 0,1-1 1 0 0,-1 0-1 0 0,0 0 1 0 0,-1 2-2 0 0,-5 7 30 0 0,-1-1-1 0 0,0 0 1 0 0,-1-1 0 0 0,0 0 0 0 0,0-1 0 0 0,-1 0 0 0 0,-1-1 0 0 0,0 0 0 0 0,0-1 0 0 0,0 0 0 0 0,-1-1 0 0 0,0-1 0 0 0,-1 0 0 0 0,1-1 0 0 0,-1-1 0 0 0,0 0 0 0 0,-1-1 0 0 0,1 0 0 0 0,0-2 0 0 0,-1 1 0 0 0,-9-2-30 0 0,18 0-37 0 0,0-1 1 0 0,0 1-1 0 0,1-1 0 0 0,-1-1 1 0 0,0 1-1 0 0,1-1 0 0 0,-1 0 1 0 0,1-1-1 0 0,0 0 0 0 0,0 0 1 0 0,0 0-1 0 0,0-1 0 0 0,0 1 1 0 0,1-1-1 0 0,-1-1 0 0 0,1 1 1 0 0,0-1-1 0 0,0 0 0 0 0,1 0 1 0 0,0 0-1 0 0,0-1 0 0 0,0 0 1 0 0,0 1-1 0 0,1-1 0 0 0,0-1 1 0 0,0 1-1 0 0,1 0 0 0 0,-1-4 37 0 0,-8-32-4777 0 0,7-1-4424 0 0,4 31-3184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5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44 3361 0 0,'0'0'1792'0'0,"0"0"-73"0"0,0 0 114 0 0,0 0 224 0 0,0 0 77 0 0,0 0-189 0 0,0 0-358 0 0,0 0-331 0 0,0 0-247 0 0,0 0-166 0 0,0 0-64 0 0,0 0-87 0 0,0 0-88 0 0,-5-6-96 0 0,-17-21-82 0 0,21 26-393 0 0,-1 0 0 0 0,1 1 1 0 0,-1-1-1 0 0,0 1 0 0 0,1-1 1 0 0,-1 1-1 0 0,0 0 0 0 0,1-1 1 0 0,-1 1-1 0 0,0 0 0 0 0,1 0 1 0 0,-1 0-1 0 0,0 0 0 0 0,1 1 1 0 0,-1-1-1 0 0,1 0 0 0 0,-1 1 1 0 0,0-1-1 0 0,1 1 0 0 0,-1 0 1 0 0,1-1-1 0 0,-1 1 0 0 0,1 0 1 0 0,0 0-1 0 0,-1 0 0 0 0,1 0 1 0 0,0 0-1 0 0,-1 0 0 0 0,1 0 1 0 0,0 1-1 0 0,0 0-33 0 0,-5 2 84 0 0,-19 14 58 0 0,0 2 0 0 0,2 1-1 0 0,0 1 1 0 0,1 0-1 0 0,2 2 1 0 0,0 0-1 0 0,2 2 1 0 0,0 0-1 0 0,2 0 1 0 0,1 2 0 0 0,1 0-1 0 0,2 1 1 0 0,0 0-1 0 0,2 1 1 0 0,2 0-1 0 0,0 0 1 0 0,2 1 0 0 0,1 0-1 0 0,2 0 1 0 0,1 24-142 0 0,0-30 67 0 0,1 0 0 0 0,2 0 0 0 0,0 0 0 0 0,2-1 0 0 0,1 1 0 0 0,1 0-1 0 0,1-1 1 0 0,1 0 0 0 0,6 12-67 0 0,-8-22 39 0 0,1 0 0 0 0,0-1 0 0 0,1 0 0 0 0,1 0 0 0 0,0-1 0 0 0,1 0-1 0 0,0-1 1 0 0,1 0 0 0 0,0 0 0 0 0,1-1 0 0 0,0 0 0 0 0,0-1 0 0 0,1 0-1 0 0,0-1 1 0 0,6 3-39 0 0,3 0 23 0 0,-22-35-10255 0 0,3 11 960 0 0,-1 6 1074 0 0</inkml:trace>
  <inkml:trace contextRef="#ctx0" brushRef="#br0" timeOffset="674.482">538 372 6713 0 0,'0'0'2189'0'0,"0"0"-239"0"0,0 0-189 0 0,0 0-110 0 0,0 0-170 0 0,0 0-289 0 0,0 0-339 0 0,0 0-299 0 0,0 0-181 0 0,0 0-85 0 0,0 0 3 0 0,0 0 55 0 0,0 0 35 0 0,-3 12 22 0 0,-14 98 908 0 0,17-109-1282 0 0,-3 16 122 0 0,2 0 0 0 0,0 1 0 0 0,1-1 0 0 0,0 0 0 0 0,1 0 0 0 0,2 0 0 0 0,-1 0 0 0 0,2 0 0 0 0,0 0 0 0 0,1-1 0 0 0,1 1 0 0 0,1-1 0 0 0,0-1 0 0 0,1 1 0 0 0,0-1 0 0 0,1-1 0 0 0,1 1 0 0 0,0-2 0 0 0,12 13-151 0 0,-19-24 45 0 0,0 0 1 0 0,1 1 0 0 0,-1-1-1 0 0,1 0 1 0 0,0-1 0 0 0,0 1-1 0 0,-1-1 1 0 0,1 1 0 0 0,0-1-1 0 0,0 0 1 0 0,0 0-1 0 0,0-1 1 0 0,0 0 0 0 0,0 1-1 0 0,1-1 1 0 0,-1 0 0 0 0,0-1-1 0 0,0 1 1 0 0,0-1 0 0 0,0 0-1 0 0,0 0 1 0 0,0 0 0 0 0,0 0-1 0 0,-1-1 1 0 0,1 0 0 0 0,0 0-1 0 0,-1 0 1 0 0,1 0 0 0 0,-1 0-1 0 0,1-1 1 0 0,-1 1 0 0 0,0-1-1 0 0,0 0 1 0 0,1-1-46 0 0,18-23 145 0 0,-2-2 1 0 0,0 0-1 0 0,-2-1 0 0 0,-1 0 1 0 0,-1-2-1 0 0,-2 0 0 0 0,-1-1 1 0 0,4-21-146 0 0,-2 13 55 0 0,15-44 39 0 0,-85 435-51 0 0,52-200 2 0 0,4-82-48 0 0,-3-1 1 0 0,-3-1-1 0 0,-3 1 0 0 0,-2-1 1 0 0,-9 19 2 0 0,17-70 5 0 0,-2 1 0 0 0,0-1 0 0 0,-1-1 1 0 0,-1 1-1 0 0,0-1 0 0 0,-1 0 0 0 0,0 0 0 0 0,-1 0 0 0 0,-1-1 0 0 0,0-1 1 0 0,-1 1-1 0 0,0-2 0 0 0,-1 1 0 0 0,0-1 0 0 0,-10 6-5 0 0,20-16 3 0 0,0 1 0 0 0,0-1 0 0 0,-1 0-1 0 0,1 0 1 0 0,-1 0 0 0 0,1 0 0 0 0,-1-1 0 0 0,1 1-1 0 0,-1 0 1 0 0,1-1 0 0 0,-1 1 0 0 0,0-1 0 0 0,1 1-1 0 0,-1-1 1 0 0,0 0 0 0 0,1 0 0 0 0,-1 0 0 0 0,0 0-1 0 0,1 0 1 0 0,-1 0 0 0 0,0 0 0 0 0,1 0 0 0 0,-1-1-1 0 0,0 1 1 0 0,1-1 0 0 0,-1 1 0 0 0,0-1-1 0 0,1 0 1 0 0,-1 1 0 0 0,1-1 0 0 0,-1 0 0 0 0,1 0-1 0 0,0 0 1 0 0,-1 0 0 0 0,1 0 0 0 0,0-1 0 0 0,0 1-1 0 0,0 0 1 0 0,0-1 0 0 0,0 1 0 0 0,0 0 0 0 0,0-1-1 0 0,0 1 1 0 0,0-1 0 0 0,1 0 0 0 0,-1 1 0 0 0,0-2-3 0 0,-13-79 127 0 0,16 55-165 0 0,1-1 0 0 0,2 1 0 0 0,1 1 0 0 0,1-1 0 0 0,0 1 1 0 0,3 0-1 0 0,0 1 0 0 0,1 0 0 0 0,2 1 0 0 0,0 0 0 0 0,2 1 0 0 0,10-13 38 0 0,30-32-2497 0 0,-41 52-2102 0 0,0 0-4050 0 0,-10 12-2933 0 0</inkml:trace>
  <inkml:trace contextRef="#ctx0" brushRef="#br0" timeOffset="1100.941">1147 840 13915 0 0,'0'0'1907'0'0,"0"0"-527"0"0,0 0-233 0 0,0 0-56 0 0,0 0-27 0 0,0 0-43 0 0,0 0-124 0 0,0 0-126 0 0,0 0-90 0 0,0 0-100 0 0,0 0-93 0 0,0 0-86 0 0,24-7-76 0 0,72-17-83 0 0,-31 18 223 0 0,-63 7-455 0 0,-1 1 0 0 0,0 0 0 0 0,0 0 0 0 0,0 0 0 0 0,0 0 0 0 0,0 0 0 0 0,0 0 0 0 0,0 0 0 0 0,-1 0 0 0 0,1 0 0 0 0,-1 0 0 0 0,1 0 0 0 0,-1 1 0 0 0,0-1 0 0 0,0 0 0 0 0,0 0 0 0 0,0 0 0 0 0,0 0 0 0 0,-1 1 0 0 0,1-1 0 0 0,-1 0 0 0 0,1 0-11 0 0,-3 6 35 0 0,0 0 1 0 0,-1 0 0 0 0,1 0-1 0 0,-2 0 1 0 0,1-1 0 0 0,-1 0-1 0 0,0 0 1 0 0,0 0-1 0 0,-1-1 1 0 0,0 1 0 0 0,-6 4-36 0 0,-9 12 50 0 0,13-16-39 0 0,1 1-1 0 0,0 0 0 0 0,0 0 0 0 0,1 1 0 0 0,0 0 0 0 0,0 0 0 0 0,1 1 1 0 0,0-1-1 0 0,1 1 0 0 0,0 0 0 0 0,1 0 0 0 0,0 1 0 0 0,0-1 0 0 0,1 0 0 0 0,0 6-10 0 0,4-14 17 0 0,-1 0-1 0 0,1 0 0 0 0,0 0 0 0 0,-1 0 1 0 0,1 0-1 0 0,0-1 0 0 0,0 1 0 0 0,0 0 0 0 0,1-1 1 0 0,-1 0-1 0 0,0 1 0 0 0,0-1 0 0 0,1 0 0 0 0,-1 0 1 0 0,1 0-1 0 0,-1-1 0 0 0,1 1 0 0 0,-1 0 0 0 0,1-1 1 0 0,-1 0-1 0 0,1 0 0 0 0,0 1 0 0 0,-1-2 0 0 0,1 1 1 0 0,-1 0-1 0 0,3-1-16 0 0,6 1 100 0 0,-10 1-150 0 0,1-1 1 0 0,-1 0 0 0 0,1 1 0 0 0,0-1-1 0 0,-1 0 1 0 0,1 0 0 0 0,0 0 0 0 0,-1 0-1 0 0,1 0 1 0 0,0-1 0 0 0,-1 1 0 0 0,1-1-1 0 0,-1 1 1 0 0,1-1 0 0 0,0 1 0 0 0,-1-1-1 0 0,1 0 1 0 0,-1 0 0 0 0,0 1 0 0 0,1-1-1 0 0,-1 0 1 0 0,0 0 0 0 0,1-1 0 0 0,-1 1-1 0 0,0 0 1 0 0,0 0 0 0 0,0 0 0 0 0,0-1-1 0 0,0 1 1 0 0,0-1 0 0 0,-1 1-1 0 0,1-1 1 0 0,0 0 49 0 0,12-34-3915 0 0,-6 16 29 0 0,0 0-4100 0 0,-3 9-2339 0 0</inkml:trace>
  <inkml:trace contextRef="#ctx0" brushRef="#br0" timeOffset="1401.345">1582 173 7346 0 0,'0'0'2489'0'0,"0"0"-241"0"0,0 0-185 0 0,0 0-200 0 0,0 0-255 0 0,0 0-284 0 0,0 0-243 0 0,0 0-219 0 0,0 0-156 0 0,0 0-137 0 0,0 0-115 0 0,0 0-62 0 0,0 0-41 0 0,-7-1-11 0 0,4 1-293 0 0,0 0 0 0 0,0 0 0 0 0,0 0 0 0 0,0 0 0 0 0,0 1 0 0 0,0-1 0 0 0,0 1 0 0 0,1 0 0 0 0,-1-1 0 0 0,0 1 0 0 0,0 1 0 0 0,0-1 0 0 0,1 0 1 0 0,-1 1-1 0 0,1-1 0 0 0,-1 1 0 0 0,1 0 0 0 0,0 0 0 0 0,-1 0 0 0 0,1 0 0 0 0,0 0 0 0 0,0 1 0 0 0,1-1 0 0 0,-1 1 0 0 0,0-1 0 0 0,1 1 0 0 0,-1-1 0 0 0,1 2-47 0 0,-71 109 1097 0 0,93-108-9416 0 0,-15-5 2699 0 0,2 0-6223 0 0</inkml:trace>
  <inkml:trace contextRef="#ctx0" brushRef="#br0" timeOffset="1716.351">1688 729 10018 0 0,'0'0'2638'0'0,"0"0"-846"0"0,0 0-485 0 0,0 0-172 0 0,0 0-69 0 0,0 0-47 0 0,0 0-40 0 0,0 0-54 0 0,0 0-42 0 0,0 0-64 0 0,0 0-92 0 0,0 0-101 0 0,23 1-83 0 0,108 6 349 0 0,32-26 171 0 0,-122 17-1149 0 0,-21 1-2848 0 0,-1 0-7546 0 0,-16 1-1548 0 0</inkml:trace>
  <inkml:trace contextRef="#ctx0" brushRef="#br0" timeOffset="2516.112">2243 405 7546 0 0,'0'0'2744'0'0,"0"0"-646"0"0,0 0-306 0 0,0 0-59 0 0,0 0-145 0 0,0 0-230 0 0,0 0-283 0 0,0 0-266 0 0,0 0-189 0 0,0 0-142 0 0,0 0-85 0 0,0 0-58 0 0,0 0-31 0 0,1-4-28 0 0,0-10 142 0 0,-11 38 344 0 0,-1 8-319 0 0,-1-3-373 0 0,3 0 0 0 0,0 1 0 0 0,2 1-1 0 0,1-1 1 0 0,1 1 0 0 0,2 0 0 0 0,1 1 0 0 0,2 3-70 0 0,0-28 1 0 0,0-1 1 0 0,1 0 0 0 0,0 1 0 0 0,0-1-1 0 0,0 0 1 0 0,1 0 0 0 0,0 0 0 0 0,0 0-1 0 0,1 0 1 0 0,0 0 0 0 0,0 0 0 0 0,0-1-1 0 0,0 0 1 0 0,4 4-2 0 0,-6-7 2 0 0,1 0-1 0 0,0 0 1 0 0,0-1-1 0 0,0 1 1 0 0,0 0-1 0 0,0-1 1 0 0,0 1 0 0 0,1-1-1 0 0,-1 0 1 0 0,0 0-1 0 0,1 0 1 0 0,-1 0-1 0 0,1 0 1 0 0,-1-1-1 0 0,1 1 1 0 0,0-1-1 0 0,-1 1 1 0 0,1-1 0 0 0,-1 0-1 0 0,1 0 1 0 0,0 0-1 0 0,-1-1 1 0 0,1 1-1 0 0,0 0 1 0 0,-1-1-1 0 0,1 0 1 0 0,-1 1 0 0 0,1-1-1 0 0,-1 0 1 0 0,0-1-1 0 0,1 1 1 0 0,-1 0-1 0 0,0-1 1 0 0,0 1-1 0 0,2-2-1 0 0,19-14 93 0 0,-1-2 0 0 0,-1-1 0 0 0,0 0 0 0 0,-2-1 0 0 0,0-1-1 0 0,-2-1 1 0 0,0-1 0 0 0,-1 0 0 0 0,-2-1 0 0 0,9-21-93 0 0,95-141 209 0 0,-84 128 66 0 0,-34 58-198 0 0,0 1-26 0 0,0 0-54 0 0,-2 8-106 0 0,-10 20 120 0 0,-3 7 3 0 0,2 0 0 0 0,1 2 0 0 0,1-1 0 0 0,2 1 0 0 0,0 12-14 0 0,-7 298-59 0 0,16-271 56 0 0,-3-1-1 0 0,-4 1 1 0 0,-9 35 3 0 0,-38 105-107 0 0,51-209 111 0 0,-1-1 0 0 0,0 0 0 0 0,0 0 0 0 0,0 0 1 0 0,-1 0-1 0 0,0-1 0 0 0,0 0 0 0 0,-1 0 0 0 0,1 0 0 0 0,-1 0 0 0 0,0-1 0 0 0,0 0 0 0 0,-1 0 0 0 0,1-1 0 0 0,-1 0 1 0 0,1 0-1 0 0,-1-1 0 0 0,0 1 0 0 0,0-1 0 0 0,-1-1 0 0 0,1 1 0 0 0,0-1 0 0 0,0-1 0 0 0,-1 1 0 0 0,1-1 1 0 0,0-1-1 0 0,-1 1 0 0 0,0-1-4 0 0,5 0-1 0 0,1 0 1 0 0,-1 0-1 0 0,1 0 1 0 0,0 0-1 0 0,-1 0 1 0 0,1-1-1 0 0,0 1 1 0 0,0-1-1 0 0,0 1 1 0 0,0-1-1 0 0,0 0 1 0 0,0 0-1 0 0,0 1 1 0 0,0-2-1 0 0,1 1 1 0 0,-1 0-1 0 0,1 0 0 0 0,0 0 1 0 0,0-1-1 0 0,-1 1 1 0 0,1-1-1 0 0,1 1 1 0 0,-1-1-1 0 0,0 1 1 0 0,1-1-1 0 0,-1 1 1 0 0,1-1-1 0 0,0 1 1 0 0,0-1-1 0 0,0 0 1 0 0,0 1-1 0 0,0-1 1 0 0,1-1 0 0 0,20-88-222 0 0,53-31-1343 0 0,-15 49-5289 0 0,-46 58 148 0 0,-4 1-4788 0 0</inkml:trace>
  <inkml:trace contextRef="#ctx0" brushRef="#br0" timeOffset="2749.965">2815 806 12875 0 0,'0'0'1507'0'0,"0"0"-452"0"0,0 0 8 0 0,0 0 270 0 0,0 0 167 0 0,0 0-38 0 0,0 0-222 0 0,0 0-281 0 0,-2 32-247 0 0,-8 97-173 0 0,-13 20 621 0 0,13-139-2628 0 0,7-14-2319 0 0,0-2-3316 0 0,3 2-4528 0 0</inkml:trace>
  <inkml:trace contextRef="#ctx0" brushRef="#br0" timeOffset="3070.819">3021 177 5849 0 0,'0'0'5621'0'0,"0"0"-2729"0"0,0 0-1032 0 0,0 0-173 0 0,0 0-167 0 0,0 0-198 0 0,0 0-266 0 0,0 0-290 0 0,0 0-202 0 0,0 0-127 0 0,0 0-83 0 0,0 0-39 0 0,-1 2-26 0 0,-85 176 568 0 0,83-161-1952 0 0,5-13-2115 0 0,3-3-3662 0 0,-1-1-4627 0 0</inkml:trace>
  <inkml:trace contextRef="#ctx0" brushRef="#br0" timeOffset="3418.567">3191 0 11386 0 0,'0'0'1906'0'0,"0"0"-316"0"0,0 0-91 0 0,0 0-47 0 0,0 0-130 0 0,0 0-274 0 0,0 0-323 0 0,0 0-250 0 0,0 0-117 0 0,0 0-32 0 0,0 0 16 0 0,0 0 35 0 0,0 0 14 0 0,13 6 4 0 0,44 23 13 0 0,-53-27-343 0 0,0 1 1 0 0,0 0 0 0 0,0 1 0 0 0,0-1-1 0 0,-1 1 1 0 0,1 0 0 0 0,-1 0-1 0 0,0 0 1 0 0,0 0 0 0 0,0 0-1 0 0,-1 1 1 0 0,1-1 0 0 0,-1 1-1 0 0,0-1 1 0 0,0 3-66 0 0,5 9 190 0 0,13 39 15 0 0,-3 1 0 0 0,-2 1 0 0 0,-2 0 0 0 0,-3 1 0 0 0,-2 0 0 0 0,-3 0 0 0 0,-3 1 0 0 0,-4 49-205 0 0,1-83-41 0 0,-1 0 0 0 0,-2 0 0 0 0,0 0 0 0 0,-1 0 0 0 0,-2-1 0 0 0,-1 0 0 0 0,0 0 0 0 0,-2 0 0 0 0,-1-1 0 0 0,0-1 0 0 0,-2 0 0 0 0,-1-1 0 0 0,0 0 0 0 0,-2-1 0 0 0,0-1 0 0 0,-1 0 0 0 0,-1-1 0 0 0,0-1 0 0 0,-2-1 0 0 0,0 0 0 0 0,-4 1 41 0 0,-10 3-2017 0 0,22-15-1422 0 0,-1-2-3847 0 0,5-2-4526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 0 0 0,'0'0'1287'0'0,"0"0"35"0"0,0 0 106 0 0,0 0 319 0 0,0 0 229 0 0,0 0 66 0 0,0 0-57 0 0,0 0-301 0 0,0 0-294 0 0,0 0-310 0 0,0 0-264 0 0,-3 0-152 0 0,-11 0-92 0 0,11 0-62 0 0,3 0-37 0 0,24 0 5088 0 0,74 2-3705 0 0,-49 0-1553 0 0,0-1 0 0 0,1-3 0 0 0,-1-2 0 0 0,3-3-303 0 0,41-10 406 0 0,-89 16-260 0 0,4-2-826 0 0,-15 2-3636 0 0,-4 7 169 0 0,4-1-1576 0 0,-1-1-5424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9906 0 0,'0'0'2459'0'0,"0"0"-836"0"0,0 0-517 0 0,0 0-129 0 0,0 0 9 0 0,0 0 21 0 0,0 0-23 0 0,0 0-64 0 0,0 0-82 0 0,0 0-111 0 0,0 0-69 0 0,0 0-75 0 0,0 0-79 0 0,32-1-65 0 0,102-2-119 0 0,99-4-707 0 0,-211 7-1625 0 0,-8 0-4448 0 0,-9 0-5157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0 0 0,'0'0'644'0'0,"0"0"486"0"0,0 0 217 0 0,0 0 85 0 0,0 0 23 0 0,0 0 32 0 0,0 0 15 0 0,0 0-50 0 0,0 0-33 0 0,3-4-80 0 0,9-11-111 0 0,-16 18 5989 0 0,-6 4-4437 0 0,-36 24-3138 0 0,24-11 518 0 0,2 1 0 0 0,1 0 0 0 0,0 2-1 0 0,2 0 1 0 0,1 1 0 0 0,0 1 0 0 0,2 1-1 0 0,1 0 1 0 0,-4 11-160 0 0,4-4 122 0 0,1 0 0 0 0,1 0-1 0 0,2 1 1 0 0,2 0 0 0 0,1 0-1 0 0,1 1 1 0 0,2 0 0 0 0,1 22-122 0 0,4-40 78 0 0,0 1 0 0 0,1-1 0 0 0,0 0 0 0 0,2 0 1 0 0,0 0-1 0 0,0-1 0 0 0,2 0 0 0 0,0 0 1 0 0,1-1-1 0 0,1 1 0 0 0,0-2 0 0 0,1 1 0 0 0,0-1 1 0 0,8 7-79 0 0,64 42 681 0 0,-41-52-105 0 0,-40-11-541 0 0,-1 0 6 0 0,0 0-11 0 0,0 0 2 0 0,0 0 6 0 0,0 0-2 0 0,0 0-17 0 0,0 0-10 0 0,0 0-5 0 0,0 0-18 0 0,0 0-17 0 0,0 0-9 0 0,0 0-16 0 0,0 0-48 0 0,0-25-3580 0 0,12 8-1868 0 0,-8 12-1625 0 0,-2 1-4287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1,'9'24,"4"8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4809 0 0,'0'0'2602'0'0,"0"0"-430"0"0,0 0-186 0 0,0 0-89 0 0,0 0-188 0 0,0 0-254 0 0,0 0-257 0 0,0 0-202 0 0,0 0-164 0 0,0 0-120 0 0,0 0-77 0 0,0 0-55 0 0,0 0-30 0 0,4-15-9 0 0,15-50-17 0 0,43-61 1898 0 0,-35 87-2079 0 0,2 1 0 0 0,1 2-1 0 0,1 1 1 0 0,2 2 0 0 0,15-12-343 0 0,-47 45 2 0 0,2-4 19 0 0,0 1 0 0 0,1-1-1 0 0,-1 1 1 0 0,1 0 0 0 0,0 0 0 0 0,-1 1-1 0 0,1-1 1 0 0,0 1 0 0 0,1 0-1 0 0,-1 0 1 0 0,0 0 0 0 0,1 1 0 0 0,-1-1-1 0 0,1 1 1 0 0,-1 0 0 0 0,1 0 0 0 0,0 1-21 0 0,14 33 34 0 0,27 228 249 0 0,-46-259-278 0 0,0-1 0 0 0,1 0 0 0 0,-1 1 0 0 0,0-1 0 0 0,1 0 0 0 0,-1 1 0 0 0,1-1 0 0 0,-1 0-1 0 0,1 0 1 0 0,-1 1 0 0 0,1-1 0 0 0,0 0 0 0 0,0 0 0 0 0,0 0 0 0 0,0 0 0 0 0,0 0 0 0 0,0 0 0 0 0,0 0 0 0 0,0 0 0 0 0,0 0 0 0 0,0-1 0 0 0,0 1 0 0 0,0 0 0 0 0,1-1 0 0 0,-1 1 0 0 0,0-1 0 0 0,1 1-1 0 0,-1-1 1 0 0,0 0 0 0 0,1 1 0 0 0,-1-1 0 0 0,0 0 0 0 0,1 0 0 0 0,-1 0 0 0 0,1 0 0 0 0,-1 0 0 0 0,0 0 0 0 0,1 0 0 0 0,-1-1 0 0 0,0 1 0 0 0,1-1 0 0 0,-1 1 0 0 0,0 0 0 0 0,1-1 0 0 0,-1 0-1 0 0,0 1 1 0 0,0-1 0 0 0,0 0-5 0 0,80-76 281 0 0,-50 44-258 0 0,1 2 0 0 0,2 1 1 0 0,0 2-1 0 0,2 2 0 0 0,2 1 0 0 0,14-7-23 0 0,-26 19-26 0 0,-18 8 22 0 0,1 0-1 0 0,0 1 1 0 0,0 0-1 0 0,0 1 0 0 0,0-1 1 0 0,1 2-1 0 0,-1-1 1 0 0,1 1-1 0 0,0 1 0 0 0,5 0 5 0 0,-13 3 0 0 0,1 1-1 0 0,0-1 0 0 0,-1 1 1 0 0,1 0-1 0 0,-1 0 0 0 0,0 1 1 0 0,0-1-1 0 0,-1 0 0 0 0,1 1 1 0 0,0-1-1 0 0,-1 1 0 0 0,0-1 1 0 0,0 1-1 0 0,0-1 0 0 0,0 1 1 0 0,-1 0-1 0 0,0 0 0 0 0,1-1 1 0 0,-1 1-1 0 0,0 0 0 0 0,-1 0 1 0 0,1-1 0 0 0,1 16 17 0 0,-1 0 0 0 0,-1 0 1 0 0,-1 0-1 0 0,0 0 0 0 0,-2-1 1 0 0,0 1-1 0 0,-4 11-17 0 0,-18 80 31 0 0,22-77-1003 0 0,23-37-3825 0 0,-9-4 2352 0 0,0-1-5207 0 0,-1 5-4131 0 0</inkml:trace>
  <inkml:trace contextRef="#ctx0" brushRef="#br0" timeOffset="736.005">1609 81 11490 0 0,'0'0'1553'0'0,"0"0"-318"0"0,0 0 92 0 0,0 0 204 0 0,0 0 18 0 0,0 0-191 0 0,0 0-239 0 0,0 0-202 0 0,0 0-128 0 0,0 0-77 0 0,0 0-93 0 0,0 0-90 0 0,0 0-81 0 0,2-12-72 0 0,5-35-44 0 0,-8 45-309 0 0,1 1 0 0 0,-1 0-1 0 0,0 0 1 0 0,1-1 0 0 0,-1 1 0 0 0,0 0-1 0 0,0 0 1 0 0,0 0 0 0 0,0 0 0 0 0,0 0-1 0 0,0 0 1 0 0,0 0 0 0 0,0 0 0 0 0,0 0-1 0 0,0 1 1 0 0,0-1 0 0 0,-1 0 0 0 0,1 1-1 0 0,0-1 1 0 0,-1 1 0 0 0,1-1 0 0 0,0 1-1 0 0,-1 0 1 0 0,1-1 0 0 0,0 1 0 0 0,-1 0-1 0 0,1 0 1 0 0,-1 0 0 0 0,1 0 0 0 0,0 0-1 0 0,-1 1 1 0 0,1-1 0 0 0,-1 0 0 0 0,1 0-1 0 0,0 1 1 0 0,-2 0-23 0 0,-3-1 53 0 0,-8 0 10 0 0,0 1-1 0 0,-1 0 1 0 0,1 1 0 0 0,0 0-1 0 0,1 2 1 0 0,-1-1-1 0 0,0 2 1 0 0,1-1-1 0 0,0 2 1 0 0,-12 6-63 0 0,14-8 13 0 0,-1 1 0 0 0,1 0 0 0 0,1 1 0 0 0,-1 0 0 0 0,1 1 0 0 0,0 0 0 0 0,0 0 0 0 0,1 1 0 0 0,0 1 0 0 0,1-1 0 0 0,0 1 0 0 0,0 1 0 0 0,0 0 0 0 0,2 0 0 0 0,-1 0 0 0 0,1 1 0 0 0,1-1 0 0 0,-1 1 0 0 0,2 1 0 0 0,0-1 0 0 0,0 1 0 0 0,1 0 0 0 0,1 0 0 0 0,0 0 0 0 0,0 4-13 0 0,1-13 0 0 0,1 0-1 0 0,0 0 1 0 0,0 0-1 0 0,0 0 1 0 0,0-1-1 0 0,0 1 1 0 0,1 0-1 0 0,-1 0 1 0 0,1 0-1 0 0,0 0 0 0 0,0 0 1 0 0,0-1-1 0 0,0 1 1 0 0,0 0-1 0 0,0-1 1 0 0,1 1-1 0 0,-1-1 1 0 0,1 1-1 0 0,0-1 1 0 0,0 0-1 0 0,0 0 1 0 0,0 0-1 0 0,0 0 1 0 0,0 0-1 0 0,1 0 1 0 0,-1-1-1 0 0,1 1 1 0 0,-1-1-1 0 0,1 1 0 0 0,-1-1 1 0 0,1 0-1 0 0,0 0 1 0 0,2 0 0 0 0,7 1 52 0 0,0-2-1 0 0,-1 1 1 0 0,1-2 0 0 0,0 1-1 0 0,0-2 1 0 0,0 1 0 0 0,-1-2-1 0 0,1 1 1 0 0,-1-2 0 0 0,0 0 0 0 0,0 0-1 0 0,0-1 1 0 0,0 0 0 0 0,-1 0-1 0 0,2-3-51 0 0,144-110 571 0 0,-144 109-535 0 0,-1-2-2 0 0,0 2 1 0 0,1 0 0 0 0,1 0 0 0 0,-1 1 0 0 0,1 0 0 0 0,1 1-1 0 0,-1 1 1 0 0,15-5-35 0 0,-26 13 1 0 0,0-1 1 0 0,0 1-1 0 0,0-1 0 0 0,-1 1 0 0 0,1 0 0 0 0,0-1 0 0 0,-1 1 1 0 0,1 0-1 0 0,-1 0 0 0 0,1 0 0 0 0,-1 0 0 0 0,0 1 0 0 0,0-1 0 0 0,0 0 1 0 0,0 0-1 0 0,0 1 0 0 0,-1-1 0 0 0,1 1 0 0 0,-1-1 0 0 0,1 1 1 0 0,-1-1-1 0 0,0 0 0 0 0,0 1 0 0 0,0-1 0 0 0,0 1 0 0 0,-1-1 0 0 0,1 3-1 0 0,0-1 5 0 0,3 103 37 0 0,-4-1 1 0 0,-15 101-43 0 0,12-153-2 0 0,-2 0-11 0 0,-3 0-1 0 0,-1-1 1 0 0,-3 0 0 0 0,-3-1-1 0 0,-1-1 1 0 0,-3 0 13 0 0,17-43 1 0 0,0 0 0 0 0,-1 0 0 0 0,1-1 0 0 0,-1 0 0 0 0,-1 0 0 0 0,0 0 0 0 0,0 0 0 0 0,0-1 0 0 0,-1 1 0 0 0,0-1 0 0 0,0-1 0 0 0,0 1 0 0 0,-1-1 0 0 0,0 0 0 0 0,0-1 0 0 0,0 0 0 0 0,0 0 0 0 0,-1 0 0 0 0,0-1 0 0 0,-5 2-1 0 0,10-4 0 0 0,1 1 1 0 0,-2-1-1 0 0,1 0 1 0 0,0 0-1 0 0,0 0 1 0 0,0 0-1 0 0,0-1 1 0 0,-1 1-1 0 0,1-1 1 0 0,0 0-1 0 0,-1 0 1 0 0,1 0 0 0 0,0 0-1 0 0,-1 0 1 0 0,1-1-1 0 0,0 0 1 0 0,0 1-1 0 0,-1-1 1 0 0,1 0-1 0 0,0-1 1 0 0,0 1-1 0 0,0-1 1 0 0,0 1-1 0 0,1-1 1 0 0,-1 0-1 0 0,0 0 1 0 0,1 0-1 0 0,-1 0 1 0 0,1 0-1 0 0,0-1 1 0 0,-1 1-1 0 0,1-1 1 0 0,0 0-1 0 0,1 1 1 0 0,-1-1-1 0 0,0 0 1 0 0,0-3-1 0 0,0-5-6 0 0,0-1 1 0 0,2 0 0 0 0,-1 1 0 0 0,1-1 0 0 0,1 0-1 0 0,0 1 1 0 0,1-1 0 0 0,0 1 0 0 0,0-1 0 0 0,2 1-1 0 0,-1 0 1 0 0,1 0 0 0 0,1 1 0 0 0,0-1 0 0 0,0 1-1 0 0,1 0 1 0 0,1 0 0 0 0,0 0 5 0 0,11-14-21 0 0,1 1 1 0 0,1 1-1 0 0,1 0 0 0 0,1 2 1 0 0,0 0-1 0 0,14-7 21 0 0,105-47-3308 0 0,-129 68 1293 0 0,1-1-4456 0 0,-3 6-5800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3217 0 0,'0'0'1487'0'0,"0"0"-196"0"0,0 0-12 0 0,0 0 149 0 0,0 0 88 0 0,0 0-132 0 0,0 0-306 0 0,0 0-332 0 0,0 0-236 0 0,0 0-91 0 0,0 0-38 0 0,0 0 10 0 0,0 0-15 0 0,-1 9-21 0 0,6 258 3381 0 0,-4-266-3666 0 0,0-1 0 0 0,0 1 1 0 0,0 0-1 0 0,0-1 0 0 0,0 1 1 0 0,1 0-1 0 0,-1-1 1 0 0,0 1-1 0 0,0-1 0 0 0,1 0 1 0 0,-1 0-1 0 0,0 1 1 0 0,1-1-1 0 0,-1 0 0 0 0,0 0 1 0 0,1 0-1 0 0,-1 0 1 0 0,1 0-1 0 0,-1-1 0 0 0,0 1 1 0 0,0 0-1 0 0,1 0 1 0 0,-1-1-1 0 0,0 1 0 0 0,1-1 1 0 0,-1 0-1 0 0,0 1 0 0 0,0-1 1 0 0,0 0-1 0 0,0 1 1 0 0,0-1-1 0 0,0 0 0 0 0,0 0 1 0 0,0 0-71 0 0,1 0 30 0 0,16-9 159 0 0,-1-2 0 0 0,0 1 1 0 0,0-2-1 0 0,-2 0 0 0 0,1-1 0 0 0,-2-1 1 0 0,0 0-1 0 0,0-2-189 0 0,29-29 269 0 0,-25 26-119 0 0,-2-2 0 0 0,0 0 0 0 0,-1-1 0 0 0,-2-1 0 0 0,0 0 0 0 0,0-3-150 0 0,-4 16 188 0 0,-9 32-140 0 0,-2-1 48 0 0,-1 111 389 0 0,9 158-24 0 0,7-181-405 0 0,-6 1 0 0 0,-4 71-56 0 0,-4-169 14 0 0,0 0 1 0 0,-1 0-1 0 0,0 0 1 0 0,0 0-1 0 0,-1 0 1 0 0,-1-1-1 0 0,1 1 1 0 0,-2-1-1 0 0,0 0 1 0 0,0 0-15 0 0,3-8 12 0 0,1-1 1 0 0,-1 1-1 0 0,0-1 1 0 0,1 0-1 0 0,-1 0 0 0 0,0 0 1 0 0,0 0-1 0 0,0 0 1 0 0,0 0-1 0 0,0-1 0 0 0,0 1 1 0 0,0 0-1 0 0,0-1 1 0 0,0 0-1 0 0,0 1 1 0 0,0-1-1 0 0,0 0 0 0 0,0 0 1 0 0,0 0-1 0 0,-1 0 1 0 0,1-1-1 0 0,0 1 0 0 0,0-1 1 0 0,0 1-1 0 0,0-1 1 0 0,0 0-1 0 0,0 1 1 0 0,0-1-1 0 0,0 0 0 0 0,1 0 1 0 0,-1-1-1 0 0,0 1 1 0 0,1 0-1 0 0,-1 0 0 0 0,0-1 1 0 0,1 1-1 0 0,0-1 1 0 0,-1 0-1 0 0,1 1 0 0 0,0-1 1 0 0,0 0-1 0 0,0 0 1 0 0,0 0-1 0 0,0 0 1 0 0,0 1-1 0 0,0-1 0 0 0,1 0 1 0 0,-1-1-1 0 0,1 1 1 0 0,-1 0-1 0 0,1 0 0 0 0,0-1-12 0 0,-2-9-31 0 0,0 1-1 0 0,0-1 0 0 0,2 0 1 0 0,-1 0-1 0 0,2 1 0 0 0,-1-1 1 0 0,1 0-1 0 0,1 1 1 0 0,0-1-1 0 0,1 1 0 0 0,0-1 1 0 0,1 1-1 0 0,0 0 0 0 0,1 0 1 0 0,0 1-1 0 0,1-1 0 0 0,0 1 1 0 0,1 0-1 0 0,4-4 32 0 0,14-27-2249 0 0,-13 20-6106 0 0,-6 16-3407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11939 0 0,'0'0'2217'0'0,"0"0"-470"0"0,0 0-240 0 0,0 0-132 0 0,0 0-192 0 0,0 0-211 0 0,0 0-185 0 0,0 0-140 0 0,0 0-113 0 0,0 0-40 0 0,0 0-51 0 0,0 0-44 0 0,0 0-28 0 0,18-3-65 0 0,83-19 185 0 0,-29 22 213 0 0,-70 0-691 0 0,-1 1 1 0 0,0 0-1 0 0,1 0 0 0 0,-1 0 0 0 0,0 0 0 0 0,1 0 0 0 0,-1 1 1 0 0,0-1-1 0 0,0 0 0 0 0,0 0 0 0 0,0 1 0 0 0,0-1 0 0 0,0 1 1 0 0,-1-1-1 0 0,1 1 0 0 0,0-1 0 0 0,-1 1 0 0 0,1-1 0 0 0,-1 1 1 0 0,0 0-1 0 0,1-1 0 0 0,-1 1 0 0 0,0 0 0 0 0,0-1 0 0 0,0 1 1 0 0,0 0-1 0 0,0-1 0 0 0,0 1 0 0 0,-1 0 0 0 0,1-1 0 0 0,-1 1 1 0 0,1-1-1 0 0,-1 1 0 0 0,1-1 0 0 0,-1 1 0 0 0,0-1 0 0 0,0 1 1 0 0,0-1-1 0 0,0 1 0 0 0,0-1 0 0 0,0 0 0 0 0,0 0 0 0 0,0 1 1 0 0,0-1-1 0 0,-1 0 0 0 0,1 0 0 0 0,0 0-13 0 0,-78 80 315 0 0,70-72-298 0 0,5-6-4 0 0,-1 1-1 0 0,1-1 1 0 0,1 1-1 0 0,-1 0 1 0 0,0 0-1 0 0,1 1 1 0 0,0-1-1 0 0,0 1 1 0 0,0 0-1 0 0,1 0 1 0 0,-1-1-1 0 0,1 2 1 0 0,0-1-1 0 0,1 0 1 0 0,-1 0-1 0 0,0 3-12 0 0,4-6 35 0 0,0 0 1 0 0,0 0-1 0 0,0 0 0 0 0,0-1 0 0 0,0 1 0 0 0,0-1 0 0 0,0 1 1 0 0,0-1-1 0 0,1 0 0 0 0,-1 0 0 0 0,0 0 0 0 0,1 0 1 0 0,-1 0-1 0 0,1 0 0 0 0,0-1 0 0 0,-1 1 0 0 0,1-1 0 0 0,-1 0 1 0 0,1 0-1 0 0,1 0-35 0 0,0 1 70 0 0,6 1 9 0 0,0-1 0 0 0,0 0 1 0 0,0 0-1 0 0,0-1 1 0 0,0 0-1 0 0,0-1 1 0 0,0 0-1 0 0,0 0 0 0 0,0-2 1 0 0,0 1-1 0 0,5-3-79 0 0,-12 4 960 0 0,-1-1-3381 0 0,1-2-9415 0 0,-2 0-180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9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15 611 11018 0 0,'0'0'4427'0'0,"0"0"-2856"0"0,0 0-953 0 0,0 0 176 0 0,0 0 348 0 0,0 0 243 0 0,0 0 5 0 0,0 0-194 0 0,0 0-257 0 0,0 0-195 0 0,2 32-168 0 0,6 103-129 0 0,-11-23 413 0 0,-9-54-851 0 0,5-53-1473 0 0,5-15-10590 0 0,2 6 408 0 0</inkml:trace>
  <inkml:trace contextRef="#ctx0" brushRef="#br0" timeOffset="385.174">247 7 4745 0 0,'0'0'2710'0'0,"0"0"-268"0"0,0 0-207 0 0,0 0-128 0 0,0 0-209 0 0,0 0-290 0 0,0 0-310 0 0,0 0-330 0 0,0 0-295 0 0,0 0-235 0 0,0 0-167 0 0,0 0-102 0 0,0 0 24 0 0,8-6 538 0 0,12 50 352 0 0,55 202 1631 0 0,-69-220-2569 0 0,14 50 113 0 0,-3 0 0 0 0,-3 1 0 0 0,-4 1 0 0 0,-4 0 0 0 0,-2 22-258 0 0,-6-82-3 0 0,-2 0 1 0 0,0 0-1 0 0,0 0 1 0 0,-2-1-1 0 0,0 0 1 0 0,-1 0-1 0 0,-1 0 1 0 0,-1-1-1 0 0,0 0 1 0 0,-1-1-1 0 0,0 0 1 0 0,-2 0 0 0 0,0-1-1 0 0,0 0 1 0 0,-1-2-1 0 0,-1 1 1 0 0,0-1-1 0 0,0-1 1 0 0,-1-1-1 0 0,-1 0 1 0 0,0-1-1 0 0,0 0 1 0 0,-10 2 2 0 0,-44 14-1442 0 0,46-21-2547 0 0,-1-3-5212 0 0,15-1-2868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10258 0 0,'0'0'2810'0'0,"0"0"-595"0"0,0 0-374 0 0,0 0-158 0 0,0 0-210 0 0,0 0-254 0 0,0 0-245 0 0,0 0-214 0 0,0 0-169 0 0,0 0-128 0 0,0 0-89 0 0,0 0-46 0 0,0 0-9 0 0,6-1-7 0 0,229-23 1394 0 0,-214 22-2254 0 0,36-6-699 0 0,-24-4-8321 0 0,-26 8-1874 0 0</inkml:trace>
  <inkml:trace contextRef="#ctx0" brushRef="#br0" timeOffset="860.464">573 46 872 0 0,'0'0'1414'0'0,"0"0"-5"0"0,0 0 198 0 0,0 0 271 0 0,0 0 115 0 0,0 0-69 0 0,0 0-192 0 0,0 0-245 0 0,0 0-196 0 0,0 0-164 0 0,0 0-124 0 0,0 0-87 0 0,0 0-120 0 0,1-3-109 0 0,1-9-81 0 0,-1 8-75 0 0,-1 4-39 0 0,0 0-42 0 0,0 0-31 0 0,0 0-27 0 0,0 0-48 0 0,-9 23 971 0 0,-67 179-631 0 0,67-185-682 0 0,2 1 0 0 0,0 0-1 0 0,1 0 1 0 0,1 1-1 0 0,1-1 1 0 0,0 1 0 0 0,1 0-1 0 0,1 0 1 0 0,1 0-1 0 0,2 17-1 0 0,1-33 10 0 0,-1 0-1 0 0,2-1 0 0 0,-1 1 0 0 0,0 0 1 0 0,0-1-1 0 0,1 1 0 0 0,0-1 0 0 0,-1 0 1 0 0,1 0-1 0 0,0 0 0 0 0,0 0 1 0 0,0 0-1 0 0,0-1 0 0 0,0 1 0 0 0,1-1 1 0 0,-1 0-1 0 0,0 0 0 0 0,1 0 0 0 0,-1-1 1 0 0,1 1-1 0 0,-1-1 0 0 0,0 0 0 0 0,1 1 1 0 0,-1-2-1 0 0,1 1 0 0 0,-1 0 0 0 0,1-1 1 0 0,-1 1-1 0 0,1-1 0 0 0,-1 0 0 0 0,0 0 1 0 0,1-1-1 0 0,-1 1 0 0 0,0-1-9 0 0,21-11 96 0 0,-1-1 0 0 0,-1-1-1 0 0,0-2 1 0 0,-1 0 0 0 0,-1-1 0 0 0,0-1 0 0 0,-2 0-1 0 0,0-2 1 0 0,-1 0 0 0 0,-1-1 0 0 0,-2-1-1 0 0,0 0 1 0 0,-1-1 0 0 0,-1 0 0 0 0,-1-1-1 0 0,0-5-95 0 0,-9 26-1 0 0,75-131 104 0 0,-72 118 5 0 0,-12 18-39 0 0,-11 28-68 0 0,2 1 1 0 0,1 1-1 0 0,2 1 0 0 0,1 0 0 0 0,1 1 0 0 0,2 0 0 0 0,1 0 1 0 0,1 1-1 0 0,1 13-1 0 0,5-40 0 0 0,-9 72 0 0 0,3 1-1 0 0,4-1 1 0 0,4 40 0 0 0,0-26-8 0 0,6 132-52 0 0,-8-218 61 0 0,0 0 1 0 0,-1 0 0 0 0,0 0-1 0 0,0 0 1 0 0,0 0 0 0 0,-1-1-1 0 0,0 1 1 0 0,0-1 0 0 0,-1 0-1 0 0,0 1 1 0 0,0-2 0 0 0,0 1-1 0 0,-1 0 1 0 0,0-1 0 0 0,0 0 0 0 0,0 0-1 0 0,-1 0 1 0 0,1-1 0 0 0,-4 2-2 0 0,7-5 2 0 0,0 0 1 0 0,-1 0 0 0 0,1 0-1 0 0,0-1 1 0 0,-1 1 0 0 0,1 0-1 0 0,-1-1 1 0 0,1 0 0 0 0,-1 0 0 0 0,1 1-1 0 0,-1-1 1 0 0,1-1 0 0 0,-1 1-1 0 0,1 0 1 0 0,0-1 0 0 0,-1 1-1 0 0,1-1 1 0 0,-1 0 0 0 0,1 0 0 0 0,0 1-1 0 0,0-2 1 0 0,-1 1 0 0 0,1 0-1 0 0,0 0 1 0 0,0-1 0 0 0,0 1-1 0 0,0-1 1 0 0,0 0 0 0 0,1 1 0 0 0,-1-1-1 0 0,1 0 1 0 0,-1 0 0 0 0,1 0-1 0 0,-1 0 1 0 0,1 0 0 0 0,0-1-1 0 0,0 1 1 0 0,0 0 0 0 0,0-1-3 0 0,-1-9-10 0 0,0 0-1 0 0,1 0 1 0 0,1 0 0 0 0,0-1 0 0 0,1 1-1 0 0,0 0 1 0 0,0 0 0 0 0,2 0 0 0 0,-1 0-1 0 0,2 0 1 0 0,-1 0 0 0 0,2 1 0 0 0,-1-1-1 0 0,2 1 1 0 0,-1 0 0 0 0,1 1-1 0 0,1-1 1 0 0,1 0 10 0 0,-7 9-4 0 0,60-86-3006 0 0,-48 73 207 0 0,-1 4-6224 0 0,-8 3-2726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22 984 4041 0 0,'0'0'508'0'0,"0"0"-188"0"0,0 0-51 0 0,0 0 212 0 0,0 0 327 0 0,0 0 308 0 0,0 0 122 0 0,0 0-109 0 0,0 0-257 0 0,0 0-329 0 0,0 0-235 0 0,-5 4-5 0 0,2-2-291 0 0,2-1 20 0 0,0-1 0 0 0,0 1 0 0 0,1-1 1 0 0,-1 1-1 0 0,0 0 0 0 0,0-1 0 0 0,1 1 1 0 0,-1 0-1 0 0,0-1 0 0 0,1 1 0 0 0,-1 0 0 0 0,0 0 1 0 0,1-1-1 0 0,-1 1 0 0 0,1 0 0 0 0,0 0 0 0 0,-1 0 1 0 0,1 0-1 0 0,0 0 0 0 0,-1 0 0 0 0,1 0 0 0 0,0 0 1 0 0,0 0-1 0 0,0 0 0 0 0,0 0 0 0 0,0 0 0 0 0,0 0 1 0 0,0 0-1 0 0,0 0 0 0 0,0 0 0 0 0,1 0 1 0 0,-1 0-1 0 0,0-1 0 0 0,0 1 0 0 0,1 0 0 0 0,-1 0 1 0 0,1 0-1 0 0,-1 0 0 0 0,1 0 0 0 0,-1-1 0 0 0,1 1 1 0 0,0 0-1 0 0,-1 0 0 0 0,1-1 0 0 0,0 1 0 0 0,0 0 1 0 0,-1-1-1 0 0,1 1 0 0 0,0-1 0 0 0,0 1 1 0 0,0-1-1 0 0,0 1 0 0 0,0-1-32 0 0,10 9 417 0 0,1-2 0 0 0,0 1 0 0 0,0-2 0 0 0,0 1 0 0 0,1-2 0 0 0,0 1-1 0 0,0-2 1 0 0,0 0 0 0 0,1-1 0 0 0,-1 0 0 0 0,12 1-417 0 0,-8-2 260 0 0,-1-1 1 0 0,0-1-1 0 0,0 0 0 0 0,1-1 0 0 0,-1-1 1 0 0,0 0-1 0 0,0-1 0 0 0,0-1 0 0 0,-1 0 1 0 0,1-1-1 0 0,-1-1 0 0 0,0-1 0 0 0,0 0 0 0 0,-1-1 1 0 0,4-2-261 0 0,19-15 329 0 0,-1-1 1 0 0,0-2-1 0 0,-3-2 0 0 0,29-31-329 0 0,211-269 894 0 0,-171 194-535 0 0,-6-4 1 0 0,23-55-360 0 0,-71 125 249 0 0,-48 70-216 0 0,0 0-11 0 0,26 75 406 0 0,-10 15-110 0 0,-4 0 1 0 0,-4 0-1 0 0,-3 13-318 0 0,3 45 161 0 0,-3 116-33 0 0,-6-253-145 0 0,-1-1 0 0 0,0 1 0 0 0,-1-1 0 0 0,0 0 0 0 0,0 0 0 0 0,-1 0 0 0 0,-1 0 0 0 0,1-1 0 0 0,-2 0 1 0 0,1 1-1 0 0,-1-2 0 0 0,-1 1 0 0 0,1-1 0 0 0,-1 0 0 0 0,-1 0 0 0 0,0-1 0 0 0,0 0 0 0 0,0-1 0 0 0,-1 1 0 0 0,0-2 0 0 0,-6 4 17 0 0,-3 1-157 0 0,0-1 0 0 0,-1-1 0 0 0,0 0 1 0 0,-1-2-1 0 0,1 0 0 0 0,-1-1 0 0 0,0-1 0 0 0,-1-1 1 0 0,1-1-1 0 0,-19 0 157 0 0,24-1-388 0 0,1-1 1 0 0,-1-1 0 0 0,0 0-1 0 0,0-1 1 0 0,1-1 0 0 0,-1 0-1 0 0,1-1 1 0 0,0 0 0 0 0,0-1 0 0 0,0-1-1 0 0,1 0 1 0 0,-1-1 0 0 0,2 0-1 0 0,-9-7 388 0 0,-20-23-4160 0 0,19 9-3830 0 0,14 15 436 0 0</inkml:trace>
  <inkml:trace contextRef="#ctx0" brushRef="#br0" timeOffset="332.619">2039 398 13531 0 0,'0'0'740'0'0,"0"0"-174"0"0,0 0 0 0 0,0 0 197 0 0,0 0 191 0 0,0 0 73 0 0,-35 31-53 0 0,-108 98-148 0 0,138-125-762 0 0,0 0 0 0 0,-1 0 0 0 0,2 1-1 0 0,-1 0 1 0 0,0 0 0 0 0,1 0 0 0 0,0 0 0 0 0,0 1 0 0 0,1-1 0 0 0,0 1 0 0 0,0 0 0 0 0,0 0-1 0 0,0 0 1 0 0,1 1 0 0 0,0 0-64 0 0,-2 8 144 0 0,1-9-127 0 0,0 1 0 0 0,0-1 1 0 0,1 1-1 0 0,0-1 1 0 0,1 1-1 0 0,-1 0 1 0 0,1 0-1 0 0,0 0 1 0 0,1 0-1 0 0,0 0 1 0 0,0 0-1 0 0,0 0 1 0 0,1 0-1 0 0,0 0 1 0 0,0-1-1 0 0,1 1 1 0 0,0 0-1 0 0,0-1 1 0 0,1 1-1 0 0,-1-1 1 0 0,1 1-1 0 0,1-1 1 0 0,-1 0-1 0 0,1-1 1 0 0,0 1-1 0 0,1 0 0 0 0,-1-1 1 0 0,1 0-1 0 0,0 0 1 0 0,0-1-1 0 0,1 1 1 0 0,-1-1-1 0 0,1 0 1 0 0,0-1-1 0 0,0 1 1 0 0,0-1-1 0 0,5 1-17 0 0,6-1 87 0 0,0-2-1 0 0,0-1 0 0 0,-1 0 0 0 0,1-1 1 0 0,0 0-1 0 0,-1-2 0 0 0,1 0 1 0 0,-1 0-1 0 0,1-2 0 0 0,-1 0 0 0 0,-1-1 1 0 0,1 0-1 0 0,-1-2 0 0 0,0 0 0 0 0,-1 0 1 0 0,0-1-1 0 0,0-1 0 0 0,-1 0 1 0 0,0-1-1 0 0,-1-1 0 0 0,0 0 0 0 0,-1 0 1 0 0,8-11-87 0 0,-14 18 21 0 0,0 0-1 0 0,0-1 1 0 0,0 1 0 0 0,-1-1 0 0 0,1 0-1 0 0,-1 0 1 0 0,-1-1 0 0 0,1 1 0 0 0,-1-1 0 0 0,0 0-1 0 0,-1 1 1 0 0,0-1 0 0 0,0-1 0 0 0,0 1-1 0 0,-1 0 1 0 0,0 0 0 0 0,0 0 0 0 0,-1-1 0 0 0,0 1-1 0 0,0 0 1 0 0,-1-1 0 0 0,0 1 0 0 0,0 0-1 0 0,-1 0 1 0 0,0 0 0 0 0,0 0 0 0 0,0 0 0 0 0,-1 0-1 0 0,0 0 1 0 0,-1 1 0 0 0,1 0 0 0 0,-1-1-1 0 0,0 1 1 0 0,-1 1 0 0 0,1-1 0 0 0,-1 1 0 0 0,-1-1-1 0 0,1 1 1 0 0,-1 1 0 0 0,1-1 0 0 0,-1 1 0 0 0,-1 0-1 0 0,-4-2-20 0 0,-2 1-160 0 0,0 0 0 0 0,0 2-1 0 0,0 0 1 0 0,-1 0 0 0 0,1 1-1 0 0,-1 1 1 0 0,0 0 0 0 0,1 1 0 0 0,-1 0-1 0 0,0 1 1 0 0,-6 2 160 0 0,-86 38-8403 0 0,87-27-2707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2521 0 0,'0'0'1675'0'0,"0"0"-152"0"0,0 0 101 0 0,0 0 164 0 0,0 0 91 0 0,0 0-56 0 0,0 0-214 0 0,0 0-250 0 0,0 0-248 0 0,0 0-206 0 0,0 0-113 0 0,4 1 8882 0 0,18 2-8423 0 0,294-14-345 0 0,-117 21-650 0 0,-173-12-2123 0 0,-35-2-1456 0 0,1 0-4650 0 0,6 4-4247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12579 0 0,'0'0'1981'0'0,"0"0"-423"0"0,0 0-216 0 0,0 0-35 0 0,0 0-48 0 0,0 0-151 0 0,0 0-221 0 0,0 0-227 0 0,0 0-157 0 0,0 0-59 0 0,0 0-43 0 0,0 0-6 0 0,0 0 4 0 0,14 7 1432 0 0,28 4-50 0 0,16-3-907 0 0,122-1 199 0 0,-51-22-635 0 0,-52 12-281 0 0,-87 0-1275 0 0,-13 7-3400 0 0,18 0 2403 0 0,-1 1-6388 0 0,4-4-3940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3 678 152 0 0,'0'0'762'0'0,"0"0"-492"0"0,0 0 189 0 0,0 0 704 0 0,0 0 745 0 0,0 0 457 0 0,0 0 13 0 0,0 0-291 0 0,0 0-332 0 0,0 0-239 0 0,0 0-128 0 0,0 0-62 0 0,0 0-66 0 0,0 3 5687 0 0,-2-81-3986 0 0,9-101-1909 0 0,-2 152-1017 0 0,2-1 1 0 0,1 1-1 0 0,1 1 0 0 0,1-1 0 0 0,1 2 1 0 0,1-1-1 0 0,2 2 0 0 0,0 0 1 0 0,2 0-1 0 0,0 2 0 0 0,14-15-35 0 0,-23 30 4 0 0,0 0 0 0 0,1 1 0 0 0,-1 0 0 0 0,1 0 0 0 0,0 0 0 0 0,1 1 0 0 0,-1 0-1 0 0,1 1 1 0 0,0 0 0 0 0,0 0 0 0 0,1 1 0 0 0,-1 0 0 0 0,1 1 0 0 0,-1 0 0 0 0,1 0 0 0 0,0 1 0 0 0,6 0-4 0 0,-11 1-4 0 0,-1 0-1 0 0,0 0 1 0 0,0 1 0 0 0,1-1 0 0 0,-1 1 0 0 0,0 0-1 0 0,0 0 1 0 0,0 1 0 0 0,0-1 0 0 0,0 1 0 0 0,0 0-1 0 0,0 0 1 0 0,-1 0 0 0 0,1 0 0 0 0,-1 0 0 0 0,1 1-1 0 0,-1 0 1 0 0,0 0 0 0 0,0 0 0 0 0,0 0 0 0 0,0 0-1 0 0,-1 1 1 0 0,1-1 0 0 0,-1 1 0 0 0,0 0 0 0 0,0-1-1 0 0,0 1 1 0 0,-1 0 0 0 0,1 0 0 0 0,-1 0 0 0 0,0 0-1 0 0,0 1 1 0 0,0-1 0 0 0,-1 4 4 0 0,1 14 11 0 0,-1-1 0 0 0,-2 0 0 0 0,0 0 0 0 0,-1 0 0 0 0,-1 0 0 0 0,-1 0 0 0 0,-1-1 0 0 0,-1 0 0 0 0,0 0 0 0 0,-10 17-11 0 0,-11 35-9 0 0,11 5-49 0 0,17-77 42 0 0,0 0 9 0 0,0 0 15 0 0,0 0 11 0 0,0 0-9 0 0,11-15-44 0 0,74-88 58 0 0,-79 96-24 0 0,30-39-4 0 0,2 2 1 0 0,2 2-1 0 0,2 2 1 0 0,1 1-1 0 0,2 2 1 0 0,2 3-1 0 0,1 1 1 0 0,7-1 3 0 0,-32 22-7 0 0,78-21-40 0 0,-99 36 46 0 0,1 0-1 0 0,-1 1 1 0 0,0-1-1 0 0,0 0 1 0 0,0 1-1 0 0,0 0 1 0 0,-1-1 0 0 0,0 1-1 0 0,1 0 1 0 0,-1 0-1 0 0,0 0 1 0 0,-1 0-1 0 0,1-1 1 0 0,-1 1-1 0 0,0 0 1 0 0,0 0-1 0 0,0 0 1 0 0,0 1 1 0 0,0-2 1 0 0,0 24 3 0 0,-1-1 1 0 0,-2 1-1 0 0,0-1 0 0 0,-2 0 0 0 0,-1 0 0 0 0,0-1 1 0 0,-6 11-5 0 0,-25 131 54 0 0,37-119-233 0 0,0-48 95 0 0,35-35-7745 0 0,-25 26 2781 0 0,-3 2-6400 0 0</inkml:trace>
  <inkml:trace contextRef="#ctx0" brushRef="#br0" timeOffset="717.848">1585 103 14579 0 0,'0'0'1778'0'0,"0"0"-462"0"0,0 0-170 0 0,0 0 49 0 0,0 0 45 0 0,0 0-53 0 0,0 0-199 0 0,0 0-258 0 0,0 0-193 0 0,0 0-140 0 0,0 0-113 0 0,0 0-12 0 0,0 0-10 0 0,-14-1 3 0 0,-44-3 6 0 0,-20 28 436 0 0,66-17-638 0 0,-2-2-37 0 0,0 0 1 0 0,1 2-1 0 0,0-1 0 0 0,0 2 0 0 0,1-1 1 0 0,0 2-1 0 0,0 0 0 0 0,1 0 1 0 0,0 1-1 0 0,0 0 0 0 0,1 1 0 0 0,1 0 1 0 0,0 1-1 0 0,0 0 0 0 0,1 0 0 0 0,1 1 1 0 0,0 0-1 0 0,1 0 0 0 0,0 1 0 0 0,1 0 1 0 0,0 0-1 0 0,1 0 0 0 0,1 0 0 0 0,0 1 1 0 0,1-1-1 0 0,1 4-32 0 0,2-14 7 0 0,1-1 1 0 0,0 1-1 0 0,0-1 0 0 0,0 1 0 0 0,0-1 1 0 0,1 0-1 0 0,-1 1 0 0 0,1-1 1 0 0,0-1-1 0 0,0 1 0 0 0,0 0 0 0 0,0-1 1 0 0,0 1-1 0 0,1-1 0 0 0,-1 0 0 0 0,1 0 1 0 0,-1 0-1 0 0,1-1 0 0 0,0 1 1 0 0,0-1-1 0 0,-1 0 0 0 0,1 0 0 0 0,0 0 1 0 0,0-1-1 0 0,0 1 0 0 0,0-1 1 0 0,0 0-1 0 0,0 0 0 0 0,0 0 0 0 0,1-1 1 0 0,-1 0-1 0 0,-1 1 0 0 0,1-1 1 0 0,0-1-1 0 0,0 1 0 0 0,0 0 0 0 0,1-2-7 0 0,30-12 90 0 0,-2-1-1 0 0,0-2 0 0 0,-1-2 0 0 0,-1 0 0 0 0,0-2 0 0 0,-2-2 1 0 0,-1 0-1 0 0,11-13-89 0 0,-26 24 24 0 0,222-167 249 0 0,-234 180-270 0 0,0-1 0 0 0,0 1-1 0 0,0-1 1 0 0,-1 1 0 0 0,1 0 0 0 0,0 0-1 0 0,0-1 1 0 0,0 1 0 0 0,0 0-1 0 0,0 0 1 0 0,0 0 0 0 0,0 0 0 0 0,0 0-1 0 0,0 0 1 0 0,0 0 0 0 0,0 0-1 0 0,0 1 1 0 0,0-1 0 0 0,-1 0 0 0 0,1 1-1 0 0,0-1 1 0 0,0 0 0 0 0,0 1-1 0 0,0-1 1 0 0,-1 1 0 0 0,1-1 0 0 0,0 1-1 0 0,0-1 1 0 0,-1 1 0 0 0,1 0-1 0 0,0 0 1 0 0,-1-1 0 0 0,1 1 0 0 0,-1 0-1 0 0,1 0 1 0 0,-1-1 0 0 0,1 1 0 0 0,-1 0-1 0 0,1 0 1 0 0,-1 0 0 0 0,0 0-1 0 0,0 0 1 0 0,1 0 0 0 0,-1 0 0 0 0,0 0-1 0 0,0-1 1 0 0,0 1 0 0 0,0 0-1 0 0,0 0 1 0 0,0 0 0 0 0,0 0 0 0 0,0 0-1 0 0,-1 0 1 0 0,1 0 0 0 0,0 0-1 0 0,-1 0 1 0 0,1 0 0 0 0,0-1 0 0 0,-1 1-1 0 0,1 0 1 0 0,-1 0 0 0 0,1 0-1 0 0,-1-1 1 0 0,0 1 0 0 0,1 0 0 0 0,-1 0-1 0 0,0-1-2 0 0,0 12 37 0 0,-48 191 431 0 0,39-158-462 0 0,2 0-1 0 0,3 0 1 0 0,1 0-1 0 0,2 1 1 0 0,3-1-1 0 0,1 0 1 0 0,6 28-6 0 0,6 10-3 0 0,-3 1 0 0 0,-5 0 1 0 0,-2 0-1 0 0,-5 26 3 0 0,0-96-1 0 0,-1 1 0 0 0,0 0 0 0 0,-1-1 1 0 0,-1 1-1 0 0,0-1 0 0 0,-1 0 0 0 0,0-1 0 0 0,-7 12 1 0 0,9-20 4 0 0,0 0 1 0 0,0 0-1 0 0,0-1 0 0 0,0 0 1 0 0,-1 0-1 0 0,0 0 0 0 0,0 0 1 0 0,0 0-1 0 0,0-1 0 0 0,0 1 1 0 0,-1-1-1 0 0,0 0 1 0 0,1-1-1 0 0,-1 1 0 0 0,0-1 1 0 0,0 0-1 0 0,-1 0 0 0 0,1-1 1 0 0,0 1-1 0 0,-1-1 0 0 0,1 0 1 0 0,0-1-1 0 0,-1 1 0 0 0,-2-1-4 0 0,4 0 4 0 0,0 1 0 0 0,-1-1 0 0 0,1 0-1 0 0,0 0 1 0 0,-1-1 0 0 0,1 1 0 0 0,0-1-1 0 0,0 0 1 0 0,-1 0 0 0 0,1 0 0 0 0,0-1-1 0 0,0 1 1 0 0,0-1 0 0 0,1 0 0 0 0,-1 0-1 0 0,0 0 1 0 0,1-1 0 0 0,-1 1 0 0 0,1-1-1 0 0,0 0 1 0 0,0 0 0 0 0,0 0 0 0 0,0-1-1 0 0,0 1 1 0 0,1 0 0 0 0,-2-4-4 0 0,-2-5 1 0 0,0 0 0 0 0,1 1-1 0 0,1-2 1 0 0,0 1 0 0 0,1 0 0 0 0,0-1 0 0 0,1 0 0 0 0,0 1 0 0 0,1-1 0 0 0,0 0 0 0 0,2 0 0 0 0,-1 0-1 0 0,1 0 1 0 0,1 0 0 0 0,0 1 0 0 0,1-1 0 0 0,0 1 0 0 0,1-1 0 0 0,1 0-1 0 0,5-12-5 0 0,1 1-1 0 0,1 0 1 0 0,0 0 0 0 0,2 2-1 0 0,1-1 1 0 0,1 2 0 0 0,1 0-1 0 0,15-14 6 0 0,-14 19-42 0 0,0 1 0 0 0,2 1 0 0 0,0 1 0 0 0,0 0 0 0 0,2 2 0 0 0,-1 0 0 0 0,1 1 0 0 0,1 1 0 0 0,-1 2 0 0 0,2 0 0 0 0,-1 1 0 0 0,1 1 42 0 0,15 2-529 0 0,-22 3-3658 0 0,-4 0-4283 0 0,-11 0-4017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50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383 214 2425 0 0,'0'0'1545'0'0,"0"0"-177"0"0,0 0 38 0 0,0 0 245 0 0,0 0 270 0 0,0 0 119 0 0,0 0-145 0 0,0 0-289 0 0,0 0-365 0 0,0 0-299 0 0,0 0-226 0 0,0-8-176 0 0,-2-24-94 0 0,2 32-433 0 0,1 1 1 0 0,-1-1 0 0 0,0 0 0 0 0,0 0 0 0 0,0 1 0 0 0,0-1 0 0 0,0 0 0 0 0,0 1 0 0 0,0-1 0 0 0,0 0 0 0 0,0 0 0 0 0,0 1 0 0 0,0-1 0 0 0,-1 0 0 0 0,1 1-1 0 0,0-1 1 0 0,0 0 0 0 0,0 0 0 0 0,0 1 0 0 0,0-1 0 0 0,0 0 0 0 0,-1 0 0 0 0,1 1 0 0 0,0-1 0 0 0,0 0 0 0 0,0 0 0 0 0,-1 0 0 0 0,1 1 0 0 0,0-1 0 0 0,0 0-1 0 0,-1 0 1 0 0,1 0 0 0 0,0 0 0 0 0,0 0 0 0 0,-1 1 0 0 0,1-1 0 0 0,0 0 0 0 0,-1 0 0 0 0,1 0 0 0 0,0 0 0 0 0,0 0 0 0 0,-1 0 0 0 0,1 0 0 0 0,0 0 0 0 0,-1 0-1 0 0,1 0 1 0 0,0 0 0 0 0,0 0 0 0 0,-1 0 0 0 0,1 0 0 0 0,0 0 0 0 0,-1-1 0 0 0,1 1 0 0 0,0 0 0 0 0,0 0 0 0 0,-1 0 0 0 0,1 0 0 0 0,0 0 0 0 0,0-1 0 0 0,0 1-1 0 0,-1 0 1 0 0,1 0 0 0 0,0-1-14 0 0,-1 2 43 0 0,-21 42 51 0 0,1 1 0 0 0,2 1-1 0 0,2 1 1 0 0,2 0 0 0 0,2 1 0 0 0,2 1 0 0 0,3-1 0 0 0,1 2 0 0 0,2-1 0 0 0,3 1 0 0 0,2-1 0 0 0,3 17-94 0 0,-2-51-8 0 0,1 0-1 0 0,0 0 1 0 0,1 0 0 0 0,0 0 0 0 0,2 0 0 0 0,-1-1 0 0 0,2 0 0 0 0,0 0-1 0 0,0 0 1 0 0,5 5 8 0 0,-6-14 31 0 0,0 0-1 0 0,0 0 0 0 0,1-1 1 0 0,-1 1-1 0 0,1-1 1 0 0,0-1-1 0 0,0 1 0 0 0,0-1 1 0 0,0 0-1 0 0,1 0 0 0 0,-1-1 1 0 0,0 0-1 0 0,1 0 1 0 0,-1 0-1 0 0,1-1 0 0 0,-1 0 1 0 0,1 0-1 0 0,-1-1 0 0 0,1 0 1 0 0,-1 0-1 0 0,0 0 1 0 0,1-1-1 0 0,-1 0 0 0 0,0 0 1 0 0,0-1-1 0 0,0 1 0 0 0,5-5-30 0 0,8-5 75 0 0,0-2 0 0 0,-1 0-1 0 0,0-1 1 0 0,-2-1-1 0 0,1 0 1 0 0,-2-1-1 0 0,12-18-74 0 0,4-2 56 0 0,12-14-25 0 0,-3-3-1 0 0,-1-1 1 0 0,-3-2 0 0 0,-3-1-1 0 0,-2-2 1 0 0,-3-1 0 0 0,-3-1-1 0 0,-2-1 1 0 0,-3-2 0 0 0,-3 0-1 0 0,-1-8-30 0 0,-10-1 499 0 0,-6 73-342 0 0,0 1-20 0 0,-3 6-15 0 0,-76 269 408 0 0,65-200-285 0 0,4 2 1 0 0,3-1 0 0 0,4 1 0 0 0,5 55-246 0 0,2-85-1335 0 0,7 24 4198 0 0,-4-32-2916 0 0,-1-1-3821 0 0,-3 14-10859 0 0,-3-52 5995 0 0</inkml:trace>
  <inkml:trace contextRef="#ctx0" brushRef="#br0" timeOffset="298.119">1210 656 13027 0 0,'0'0'1715'0'0,"0"0"-626"0"0,0 0-352 0 0,0 0 93 0 0,0 0 232 0 0,0 0 162 0 0,0 0-41 0 0,0 0-213 0 0,0 0-236 0 0,0 0-195 0 0,-3 31-147 0 0,-9 99-124 0 0,-8 125 410 0 0,0-145-1186 0 0,20-106 265 0 0,0 14-2732 0 0,9-14-8068 0 0,-5-4 1364 0 0</inkml:trace>
  <inkml:trace contextRef="#ctx0" brushRef="#br0" timeOffset="896.464">1378 928 11138 0 0,'0'0'1027'0'0,"0"0"-327"0"0,0 0 25 0 0,0 0 239 0 0,0 0 143 0 0,0 0 5 0 0,0 0-108 0 0,0 0-118 0 0,0 0-126 0 0,0 0-121 0 0,0 0-102 0 0,32-1-113 0 0,103-5-85 0 0,-38-9 406 0 0,-76 8-565 0 0,25-4 181 0 0,-53-15 931 0 0,2 18-1249 0 0,-2 1 0 0 0,1-1 0 0 0,-1 1 1 0 0,0 1-1 0 0,-1-1 0 0 0,0 1 0 0 0,0 1 0 0 0,0-1 1 0 0,0 1-1 0 0,-1 1 0 0 0,0 0 0 0 0,0 0 0 0 0,0 0 0 0 0,-1 1 1 0 0,1 1-1 0 0,-1 0 0 0 0,1 0 0 0 0,-10 0-43 0 0,9 51 105 0 0,10-42-108 0 0,16 224 456 0 0,-10-180-380 0 0,-4-51-58 0 0,-1 0 0 0 0,1 0 0 0 0,0 0-1 0 0,-1-1 1 0 0,1 1 0 0 0,0 0-1 0 0,-1-1 1 0 0,1 1 0 0 0,-1-1 0 0 0,1 0-1 0 0,-1 0 1 0 0,1 1 0 0 0,-1-1-1 0 0,0 0 1 0 0,1 0 0 0 0,-1 0 0 0 0,0 0-1 0 0,0 0 1 0 0,1-1 0 0 0,-1 1-1 0 0,0 0 1 0 0,0-1 0 0 0,0 1 0 0 0,-1 0-1 0 0,1-1 1 0 0,0 1 0 0 0,-1-1-1 0 0,1 1 1 0 0,0-1 0 0 0,-1 0 0 0 0,0 0-15 0 0,4-3 18 0 0,85-106 37 0 0,-26 27-733 0 0,-41 52-1531 0 0,-11 19-6660 0 0,-6 6-2665 0 0</inkml:trace>
  <inkml:trace contextRef="#ctx0" brushRef="#br0" timeOffset="1275.022">1904 693 9722 0 0,'0'0'2183'0'0,"0"0"-718"0"0,0 0-324 0 0,0 0 29 0 0,0 0 102 0 0,0 0 26 0 0,0 0-97 0 0,0 0-163 0 0,0 0-123 0 0,0 0-102 0 0,0 0-105 0 0,0 0-88 0 0,0 0-72 0 0,26-9-79 0 0,80-26-67 0 0,-33 22 485 0 0,-53 14-689 0 0,-19-1-190 0 0,0 0 0 0 0,0 0 1 0 0,1 0-1 0 0,-1 0 0 0 0,0 1 0 0 0,0-1 1 0 0,0 0-1 0 0,1 0 0 0 0,-1 1 1 0 0,0-1-1 0 0,0 1 0 0 0,0-1 1 0 0,0 1-1 0 0,0 0 0 0 0,0-1 1 0 0,0 1-1 0 0,0 0 0 0 0,0 0 1 0 0,0-1-1 0 0,0 1 0 0 0,0 0 1 0 0,0 0-1 0 0,-1 0 0 0 0,1 0 0 0 0,0 0 1 0 0,-1 0-1 0 0,1 0 0 0 0,-1 0 1 0 0,1 1-1 0 0,-1-1 0 0 0,1 0 1 0 0,-1 0-1 0 0,0 0 0 0 0,0 1 1 0 0,0-1-1 0 0,0 0 0 0 0,1 0 1 0 0,-2 1-1 0 0,1-1 0 0 0,0 0 1 0 0,0 0-1 0 0,0 0 0 0 0,0 1 0 0 0,-1-1 1 0 0,1 0-1 0 0,-1 1-8 0 0,-22 55 252 0 0,-141 162 12 0 0,163-218-263 0 0,0 0-1 0 0,0 0 1 0 0,0 0-1 0 0,0 0 1 0 0,0 0-1 0 0,0 0 1 0 0,0 1-1 0 0,1-1 0 0 0,-1 0 1 0 0,0 1-1 0 0,1-1 1 0 0,-1 0-1 0 0,1 1 1 0 0,-1-1-1 0 0,1 1 1 0 0,0-1-1 0 0,0 1 0 0 0,-1-1 1 0 0,1 1-1 0 0,0-1 1 0 0,0 1-1 0 0,1-1 1 0 0,-1 1-1 0 0,0-1 1 0 0,0 1-1 0 0,1-1 0 0 0,-1 0 1 0 0,1 1-1 0 0,-1-1 1 0 0,1 1-1 0 0,0-1 1 0 0,-1 0-1 0 0,1 0 1 0 0,0 1-1 0 0,0-1 0 0 0,0 0 1 0 0,0 0-1 0 0,0 0 1 0 0,0 0-1 0 0,0 0 1 0 0,1 0-1 0 0,-1 0 1 0 0,0 0-1 0 0,0-1 0 0 0,1 1 1 0 0,-1 0-1 0 0,0-1 1 0 0,1 1-1 0 0,-1-1 1 0 0,1 1-1 0 0,-1-1 1 0 0,1 0-1 0 0,-1 0 0 0 0,1 0 1 0 0,-1 1-1 0 0,1-1 1 0 0,-1-1-1 0 0,1 1 1 0 0,-1 0-1 0 0,1 0 0 0 0,16-2 24 0 0,1 0 0 0 0,0-2 0 0 0,-1 0 0 0 0,0 0 0 0 0,0-2 0 0 0,0-1 0 0 0,0 0-24 0 0,78-23-696 0 0,-65 21-1573 0 0,-15 3-6007 0 0,-11 6-3705 0 0</inkml:trace>
  <inkml:trace contextRef="#ctx0" brushRef="#br0" timeOffset="1743.357">60 1429 7290 0 0,'0'0'2500'0'0,"0"0"-570"0"0,0 0-275 0 0,0 0 88 0 0,0 0 80 0 0,0 0-123 0 0,0 0-290 0 0,0 0-375 0 0,0 0-342 0 0,0 0-175 0 0,0 0-69 0 0,0 0 14 0 0,0 8 26 0 0,20 385 2513 0 0,-27-347-2623 0 0,3-23-1185 0 0,2 0-3898 0 0,11-26-5439 0 0,-7-1 1598 0 0</inkml:trace>
  <inkml:trace contextRef="#ctx0" brushRef="#br0" timeOffset="2240.505">1 1447 8042 0 0,'0'0'1935'0'0,"0"0"-607"0"0,0 0-356 0 0,0 0 21 0 0,0 0 161 0 0,0 0 83 0 0,0 0-41 0 0,0 0-140 0 0,0 0-149 0 0,0 0-108 0 0,0 0-95 0 0,0 0-67 0 0,0 0-62 0 0,29-14-37 0 0,93-47-32 0 0,-31 26 355 0 0,-77 30-758 0 0,0 1 1 0 0,1 0 0 0 0,-1 2-1 0 0,1-1 1 0 0,0 2-1 0 0,-1 0 1 0 0,1 1 0 0 0,0 0-1 0 0,0 1 1 0 0,1 1-104 0 0,-14-2 20 0 0,1 1 0 0 0,-1-1 0 0 0,1 1-1 0 0,-1 0 1 0 0,0 0 0 0 0,1 0 0 0 0,-1 0 0 0 0,0 0 0 0 0,0 1 0 0 0,0-1 0 0 0,0 0 0 0 0,0 1-1 0 0,0 0 1 0 0,-1-1 0 0 0,1 1 0 0 0,0 0 0 0 0,-1 0 0 0 0,1 0 0 0 0,-1 0 0 0 0,0 0-1 0 0,0 1 1 0 0,0-1 0 0 0,0 0 0 0 0,0 1 0 0 0,0-1 0 0 0,0 0 0 0 0,-1 1 0 0 0,1-1 0 0 0,-1 1-1 0 0,0-1 1 0 0,0 1 0 0 0,0-1 0 0 0,0 1 0 0 0,0-1 0 0 0,0 0 0 0 0,-1 1 0 0 0,1-1-1 0 0,-1 1 1 0 0,0-1 0 0 0,1 0 0 0 0,-2 3-20 0 0,-48 92 535 0 0,-68 51-322 0 0,117-147-213 0 0,-1 0 0 0 0,1 0 1 0 0,0 0-1 0 0,0 0 0 0 0,0 0 0 0 0,0 0 0 0 0,0 0 1 0 0,0 0-1 0 0,0 1 0 0 0,1-1 0 0 0,-1 0 1 0 0,0 1-1 0 0,1-1 0 0 0,-1 0 0 0 0,1 1 1 0 0,-1-1-1 0 0,1 1 0 0 0,0-1 0 0 0,-1 1 0 0 0,1-1 1 0 0,0 1-1 0 0,0-1 0 0 0,0 1 0 0 0,0-1 1 0 0,0 1-1 0 0,1-1 0 0 0,-1 1 0 0 0,0-1 0 0 0,1 1 1 0 0,-1-1-1 0 0,1 0 0 0 0,-1 1 0 0 0,1-1 1 0 0,0 0-1 0 0,0 1 0 0 0,-1-1 0 0 0,1 0 1 0 0,0 0-1 0 0,0 0 0 0 0,0 0 0 0 0,0 0 0 0 0,0 0 1 0 0,1 0-1 0 0,-1 0 0 0 0,0 0 0 0 0,0 0 1 0 0,1 0-1 0 0,-1-1 0 0 0,0 1 0 0 0,1-1 0 0 0,-1 1 1 0 0,1-1-1 0 0,-1 1 0 0 0,161 36 83 0 0,-161-36-74 0 0,1-1 0 0 0,0 1 0 0 0,-1-1 0 0 0,1 1 0 0 0,-1 0 0 0 0,0 0 0 0 0,1 0 0 0 0,-1 0 0 0 0,0 0 0 0 0,1 0 0 0 0,-1 0 0 0 0,0 0 0 0 0,0 0 0 0 0,0 0 0 0 0,0 1 0 0 0,0-1 0 0 0,0 1 0 0 0,0-1 0 0 0,-1 0 0 0 0,1 1 0 0 0,0-1 0 0 0,-1 1 0 0 0,1 0 0 0 0,-1-1 0 0 0,0 1 0 0 0,1-1 0 0 0,-1 1 0 0 0,0 0 0 0 0,0-1 0 0 0,0 1 0 0 0,0 0 0 0 0,0-1 0 0 0,0 1 1 0 0,-1 0-1 0 0,1-1 0 0 0,-1 1 0 0 0,1-1 0 0 0,-1 1 0 0 0,1-1 0 0 0,-1 1 0 0 0,0 0-9 0 0,-44 53 479 0 0,21-35-529 0 0,0-2 0 0 0,-2 0-1 0 0,0-1 1 0 0,-1-1 0 0 0,0-2-1 0 0,-1-1 1 0 0,-29 9 50 0 0,58-22-92 0 0,-1 0-1 0 0,0-1 1 0 0,0 1-1 0 0,0 0 1 0 0,0 0 0 0 0,0-1-1 0 0,0 1 1 0 0,0 0 0 0 0,0-1-1 0 0,1 1 1 0 0,-1 0-1 0 0,0-1 1 0 0,0 1 0 0 0,0 0-1 0 0,-1-1 1 0 0,1 1 0 0 0,0 0-1 0 0,0-1 1 0 0,0 1-1 0 0,0 0 1 0 0,0-1 0 0 0,0 1-1 0 0,0 0 1 0 0,0 0-1 0 0,-1-1 1 0 0,1 1 0 0 0,0 0-1 0 0,0-1 1 0 0,0 1 0 0 0,-1 0-1 0 0,1 0 1 0 0,0 0-1 0 0,0-1 1 0 0,-1 1 0 0 0,1 0-1 0 0,0 0 1 0 0,0 0 0 0 0,-1 0-1 0 0,1-1 1 0 0,0 1-1 0 0,-1 0 1 0 0,1 0 0 0 0,0 0-1 0 0,-1 0 1 0 0,1 0-1 0 0,0 0 1 0 0,-1 0 0 0 0,1 0-1 0 0,0 0 1 0 0,-1 0 0 0 0,1 0-1 0 0,0 0 1 0 0,-1 0-1 0 0,1 0 93 0 0,20-21-7972 0 0,-14 13-3129 0 0</inkml:trace>
  <inkml:trace contextRef="#ctx0" brushRef="#br0" timeOffset="8696.574">846 1768 0 0 0,'0'0'1538'0'0,"0"0"205"0"0,0 0 60 0 0,0 0-108 0 0,0 0-183 0 0,6-3 536 0 0,-5 2 1064 0 0,-1 1 3431 0 0,-9 2-6411 0 0,1 0 1 0 0,0 0 0 0 0,0 1 0 0 0,1 0 0 0 0,-1 1 0 0 0,1 0 0 0 0,-1 0 0 0 0,1 1 0 0 0,0-1 0 0 0,1 1-1 0 0,-1 1 1 0 0,1-1 0 0 0,0 1 0 0 0,0 1 0 0 0,1-1 0 0 0,0 1 0 0 0,0 0 0 0 0,1 0 0 0 0,-1 0 0 0 0,1 1-133 0 0,2-6 5 0 0,0 0 0 0 0,0 0 0 0 0,1 0 0 0 0,-1 1 0 0 0,0-1 0 0 0,1 1 0 0 0,-1-1 0 0 0,1 1 0 0 0,0-1 0 0 0,0 1 0 0 0,0 0 0 0 0,0 0 0 0 0,0 0 0 0 0,1-1 0 0 0,0 1 0 0 0,-1 0 0 0 0,1 0 0 0 0,0 0 0 0 0,0 0 0 0 0,0 0 0 0 0,1 0 1 0 0,-1 0-1 0 0,1-1 0 0 0,-1 1 0 0 0,1 0 0 0 0,0 0 0 0 0,0-1 0 0 0,0 1 0 0 0,1 0 0 0 0,-1-1 0 0 0,1 1 0 0 0,-1-1 0 0 0,1 0 0 0 0,0 1 0 0 0,0-1 0 0 0,0 0 0 0 0,1 1-5 0 0,6 1 110 0 0,0-1-1 0 0,0 0 0 0 0,0-1 1 0 0,0 0-1 0 0,0 0 0 0 0,0-1 1 0 0,1 0-1 0 0,-1 0 0 0 0,0-1 1 0 0,1-1-1 0 0,-1 1 0 0 0,0-2 1 0 0,1 1-1 0 0,-1-1 1 0 0,0 0-1 0 0,0-1 0 0 0,0 0 1 0 0,-1-1-1 0 0,1 0 0 0 0,-1 0 1 0 0,0-1-1 0 0,0 0 0 0 0,0 0 1 0 0,-1-1-1 0 0,1 0 0 0 0,3-5-109 0 0,-5 7 40 0 0,-1 0-1 0 0,1-1 0 0 0,-2 1 0 0 0,1-1 0 0 0,0 0 1 0 0,-1-1-1 0 0,0 1 0 0 0,0-1 0 0 0,0 0 0 0 0,-1 0 1 0 0,0 0-1 0 0,0 0 0 0 0,-1 0 0 0 0,1-1 0 0 0,-1 1 1 0 0,-1-1-1 0 0,1 0 0 0 0,-1 0 0 0 0,0 1 0 0 0,-1-1 1 0 0,0 0-1 0 0,0 0 0 0 0,0-1-39 0 0,-4 3-63 0 0,1 1 0 0 0,0-1 0 0 0,-1 1 0 0 0,0 1-1 0 0,0-1 1 0 0,0 0 0 0 0,-1 1 0 0 0,1 0 0 0 0,-1 0 0 0 0,0 0 0 0 0,0 0 0 0 0,0 1-1 0 0,0 0 1 0 0,0 0 0 0 0,0 0 0 0 0,-1 1 0 0 0,1 0 0 0 0,0 0 0 0 0,-1 0 0 0 0,1 1-1 0 0,-1-1 1 0 0,1 1 0 0 0,-1 1 0 0 0,-3-1 63 0 0,-34 5-2606 0 0,17 4-3882 0 0,14-4-5269 0 0</inkml:trace>
  <inkml:trace contextRef="#ctx0" brushRef="#br0" timeOffset="9361.414">1210 1304 10674 0 0,'0'0'2266'0'0,"0"0"-511"0"0,0 0-275 0 0,0 0-91 0 0,0 0-65 0 0,0 0-138 0 0,0 0-268 0 0,0 0-259 0 0,0 0-191 0 0,0 0-78 0 0,0 0 26 0 0,0 0 49 0 0,0 0 42 0 0,2 5-21 0 0,24 85 1278 0 0,-12 234-800 0 0,-16-308-948 0 0,0 0-1 0 0,-2-1 1 0 0,1 1-1 0 0,-2-1 1 0 0,0 0-1 0 0,-1-1 1 0 0,-1 1 0 0 0,0-1-1 0 0,-1 1-15 0 0,24-31 29 0 0,0 0 0 0 0,2 1 0 0 0,0 0 0 0 0,0 2 0 0 0,1 0 0 0 0,1 1 0 0 0,0 1 1 0 0,1 1-1 0 0,16-5-29 0 0,-23 8-8 0 0,0 0 1 0 0,0 2 0 0 0,1 0-1 0 0,-1 0 1 0 0,1 2 0 0 0,0 0-1 0 0,0 0 1 0 0,0 1 0 0 0,0 1-1 0 0,1 1 1 0 0,-1 0 0 0 0,11 2 7 0 0,-22 0 1 0 0,1 0 0 0 0,-1 1 1 0 0,0-1-1 0 0,0 1 0 0 0,0 0 1 0 0,0 0-1 0 0,0 1 0 0 0,-1-1 1 0 0,1 1-1 0 0,-1-1 1 0 0,0 1-1 0 0,0 0 0 0 0,-1 1 1 0 0,1-1-1 0 0,-1 0 0 0 0,0 1 1 0 0,0-1-1 0 0,0 1 0 0 0,-1 0 1 0 0,1-1-1 0 0,-1 1 1 0 0,0 0-1 0 0,-1 0 0 0 0,1 0 1 0 0,-1 0-1 0 0,0 0 0 0 0,0 0 1 0 0,-1 0-1 0 0,1-1 0 0 0,-1 1 1 0 0,0 0-1 0 0,0 0 1 0 0,-1 0-1 0 0,1-1 0 0 0,-1 1 1 0 0,0-1-1 0 0,-1 1 0 0 0,1-1 1 0 0,-1 0-1 0 0,0 0 1 0 0,-1 2-2 0 0,-5 7 30 0 0,-1-1-1 0 0,0 0 1 0 0,-1-1 0 0 0,0 0 0 0 0,0-1 0 0 0,-1 0 0 0 0,-1-1 0 0 0,0 0 0 0 0,0-1 0 0 0,0 0 0 0 0,-1-1 0 0 0,0-1 0 0 0,-1 0 0 0 0,1-1 0 0 0,-1-1 0 0 0,0 0 0 0 0,-1-1 0 0 0,1 0 0 0 0,0-2 0 0 0,-1 1 0 0 0,-9-2-30 0 0,18 0-37 0 0,0-1 1 0 0,0 1-1 0 0,1-1 0 0 0,-1-1 1 0 0,0 1-1 0 0,1-1 0 0 0,-1 0 1 0 0,1-1-1 0 0,0 0 0 0 0,0 0 1 0 0,0 0-1 0 0,0-1 0 0 0,0 1 1 0 0,1-1-1 0 0,-1-1 0 0 0,1 1 1 0 0,0-1-1 0 0,0 0 0 0 0,1 0 1 0 0,0 0-1 0 0,0-1 0 0 0,0 0 1 0 0,0 1-1 0 0,1-1 0 0 0,0-1 1 0 0,0 1-1 0 0,1 0 0 0 0,-1-4 37 0 0,-8-32-4777 0 0,7-1-4424 0 0,4 31-3184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5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0,'-6'256,"8"-178,2 350,-32-201,27-203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5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44 3361 0 0,'0'0'1792'0'0,"0"0"-73"0"0,0 0 114 0 0,0 0 224 0 0,0 0 77 0 0,0 0-189 0 0,0 0-358 0 0,0 0-331 0 0,0 0-247 0 0,0 0-166 0 0,0 0-64 0 0,0 0-87 0 0,0 0-88 0 0,-5-6-96 0 0,-17-21-82 0 0,21 26-393 0 0,-1 0 0 0 0,1 1 1 0 0,-1-1-1 0 0,0 1 0 0 0,1-1 1 0 0,-1 1-1 0 0,0 0 0 0 0,1-1 1 0 0,-1 1-1 0 0,0 0 0 0 0,1 0 1 0 0,-1 0-1 0 0,0 0 0 0 0,1 1 1 0 0,-1-1-1 0 0,1 0 0 0 0,-1 1 1 0 0,0-1-1 0 0,1 1 0 0 0,-1 0 1 0 0,1-1-1 0 0,-1 1 0 0 0,1 0 1 0 0,0 0-1 0 0,-1 0 0 0 0,1 0 1 0 0,0 0-1 0 0,-1 0 0 0 0,1 0 1 0 0,0 1-1 0 0,0 0-33 0 0,-5 2 84 0 0,-19 14 58 0 0,0 2 0 0 0,2 1-1 0 0,0 1 1 0 0,1 0-1 0 0,2 2 1 0 0,0 0-1 0 0,2 2 1 0 0,0 0-1 0 0,2 0 1 0 0,1 2 0 0 0,1 0-1 0 0,2 1 1 0 0,0 0-1 0 0,2 1 1 0 0,2 0-1 0 0,0 0 1 0 0,2 1 0 0 0,1 0-1 0 0,2 0 1 0 0,1 24-142 0 0,0-30 67 0 0,1 0 0 0 0,2 0 0 0 0,0 0 0 0 0,2-1 0 0 0,1 1 0 0 0,1 0-1 0 0,1-1 1 0 0,1 0 0 0 0,6 12-67 0 0,-8-22 39 0 0,1 0 0 0 0,0-1 0 0 0,1 0 0 0 0,1 0 0 0 0,0-1 0 0 0,1 0-1 0 0,0-1 1 0 0,1 0 0 0 0,0 0 0 0 0,1-1 0 0 0,0 0 0 0 0,0-1 0 0 0,1 0-1 0 0,0-1 1 0 0,6 3-39 0 0,3 0 23 0 0,-22-35-10255 0 0,3 11 960 0 0,-1 6 1074 0 0</inkml:trace>
  <inkml:trace contextRef="#ctx0" brushRef="#br0" timeOffset="674.482">538 372 6713 0 0,'0'0'2189'0'0,"0"0"-239"0"0,0 0-189 0 0,0 0-110 0 0,0 0-170 0 0,0 0-289 0 0,0 0-339 0 0,0 0-299 0 0,0 0-181 0 0,0 0-85 0 0,0 0 3 0 0,0 0 55 0 0,0 0 35 0 0,-3 12 22 0 0,-14 98 908 0 0,17-109-1282 0 0,-3 16 122 0 0,2 0 0 0 0,0 1 0 0 0,1-1 0 0 0,0 0 0 0 0,1 0 0 0 0,2 0 0 0 0,-1 0 0 0 0,2 0 0 0 0,0 0 0 0 0,1-1 0 0 0,1 1 0 0 0,1-1 0 0 0,0-1 0 0 0,1 1 0 0 0,0-1 0 0 0,1-1 0 0 0,1 1 0 0 0,0-2 0 0 0,12 13-151 0 0,-19-24 45 0 0,0 0 1 0 0,1 1 0 0 0,-1-1-1 0 0,1 0 1 0 0,0-1 0 0 0,0 1-1 0 0,-1-1 1 0 0,1 1 0 0 0,0-1-1 0 0,0 0 1 0 0,0 0-1 0 0,0-1 1 0 0,0 0 0 0 0,0 1-1 0 0,1-1 1 0 0,-1 0 0 0 0,0-1-1 0 0,0 1 1 0 0,0-1 0 0 0,0 0-1 0 0,0 0 1 0 0,0 0 0 0 0,0 0-1 0 0,-1-1 1 0 0,1 0 0 0 0,0 0-1 0 0,-1 0 1 0 0,1 0 0 0 0,-1 0-1 0 0,1-1 1 0 0,-1 1 0 0 0,0-1-1 0 0,0 0 1 0 0,1-1-46 0 0,18-23 145 0 0,-2-2 1 0 0,0 0-1 0 0,-2-1 0 0 0,-1 0 1 0 0,-1-2-1 0 0,-2 0 0 0 0,-1-1 1 0 0,4-21-146 0 0,-2 13 55 0 0,15-44 39 0 0,-85 435-51 0 0,52-200 2 0 0,4-82-48 0 0,-3-1 1 0 0,-3-1-1 0 0,-3 1 0 0 0,-2-1 1 0 0,-9 19 2 0 0,17-70 5 0 0,-2 1 0 0 0,0-1 0 0 0,-1-1 1 0 0,-1 1-1 0 0,0-1 0 0 0,-1 0 0 0 0,0 0 0 0 0,-1 0 0 0 0,-1-1 0 0 0,0-1 1 0 0,-1 1-1 0 0,0-2 0 0 0,-1 1 0 0 0,0-1 0 0 0,-10 6-5 0 0,20-16 3 0 0,0 1 0 0 0,0-1 0 0 0,-1 0-1 0 0,1 0 1 0 0,-1 0 0 0 0,1 0 0 0 0,-1-1 0 0 0,1 1-1 0 0,-1 0 1 0 0,1-1 0 0 0,-1 1 0 0 0,0-1 0 0 0,1 1-1 0 0,-1-1 1 0 0,0 0 0 0 0,1 0 0 0 0,-1 0 0 0 0,0 0-1 0 0,1 0 1 0 0,-1 0 0 0 0,0 0 0 0 0,1 0 0 0 0,-1-1-1 0 0,0 1 1 0 0,1-1 0 0 0,-1 1 0 0 0,0-1-1 0 0,1 0 1 0 0,-1 1 0 0 0,1-1 0 0 0,-1 0 0 0 0,1 0-1 0 0,0 0 1 0 0,-1 0 0 0 0,1 0 0 0 0,0-1 0 0 0,0 1-1 0 0,0 0 1 0 0,0-1 0 0 0,0 1 0 0 0,0 0 0 0 0,0-1-1 0 0,0 1 1 0 0,0-1 0 0 0,1 0 0 0 0,-1 1 0 0 0,0-2-3 0 0,-13-79 127 0 0,16 55-165 0 0,1-1 0 0 0,2 1 0 0 0,1 1 0 0 0,1-1 0 0 0,0 1 1 0 0,3 0-1 0 0,0 1 0 0 0,1 0 0 0 0,2 1 0 0 0,0 0 0 0 0,2 1 0 0 0,10-13 38 0 0,30-32-2497 0 0,-41 52-2102 0 0,0 0-4050 0 0,-10 12-2933 0 0</inkml:trace>
  <inkml:trace contextRef="#ctx0" brushRef="#br0" timeOffset="1100.941">1147 840 13915 0 0,'0'0'1907'0'0,"0"0"-527"0"0,0 0-233 0 0,0 0-56 0 0,0 0-27 0 0,0 0-43 0 0,0 0-124 0 0,0 0-126 0 0,0 0-90 0 0,0 0-100 0 0,0 0-93 0 0,0 0-86 0 0,24-7-76 0 0,72-17-83 0 0,-31 18 223 0 0,-63 7-455 0 0,-1 1 0 0 0,0 0 0 0 0,0 0 0 0 0,0 0 0 0 0,0 0 0 0 0,0 0 0 0 0,0 0 0 0 0,0 0 0 0 0,-1 0 0 0 0,1 0 0 0 0,-1 0 0 0 0,1 0 0 0 0,-1 1 0 0 0,0-1 0 0 0,0 0 0 0 0,0 0 0 0 0,0 0 0 0 0,0 0 0 0 0,-1 1 0 0 0,1-1 0 0 0,-1 0 0 0 0,1 0-11 0 0,-3 6 35 0 0,0 0 1 0 0,-1 0 0 0 0,1 0-1 0 0,-2 0 1 0 0,1-1 0 0 0,-1 0-1 0 0,0 0 1 0 0,0 0-1 0 0,-1-1 1 0 0,0 1 0 0 0,-6 4-36 0 0,-9 12 50 0 0,13-16-39 0 0,1 1-1 0 0,0 0 0 0 0,0 0 0 0 0,1 1 0 0 0,0 0 0 0 0,0 0 0 0 0,1 1 1 0 0,0-1-1 0 0,1 1 0 0 0,0 0 0 0 0,1 0 0 0 0,0 1 0 0 0,0-1 0 0 0,1 0 0 0 0,0 6-10 0 0,4-14 17 0 0,-1 0-1 0 0,1 0 0 0 0,0 0 0 0 0,-1 0 1 0 0,1 0-1 0 0,0-1 0 0 0,0 1 0 0 0,0 0 0 0 0,1-1 1 0 0,-1 0-1 0 0,0 1 0 0 0,0-1 0 0 0,1 0 0 0 0,-1 0 1 0 0,1 0-1 0 0,-1-1 0 0 0,1 1 0 0 0,-1 0 0 0 0,1-1 1 0 0,-1 0-1 0 0,1 0 0 0 0,0 1 0 0 0,-1-2 0 0 0,1 1 1 0 0,-1 0-1 0 0,3-1-16 0 0,6 1 100 0 0,-10 1-150 0 0,1-1 1 0 0,-1 0 0 0 0,1 1 0 0 0,0-1-1 0 0,-1 0 1 0 0,1 0 0 0 0,0 0 0 0 0,-1 0-1 0 0,1 0 1 0 0,0-1 0 0 0,-1 1 0 0 0,1-1-1 0 0,-1 1 1 0 0,1-1 0 0 0,0 1 0 0 0,-1-1-1 0 0,1 0 1 0 0,-1 0 0 0 0,0 1 0 0 0,1-1-1 0 0,-1 0 1 0 0,0 0 0 0 0,1-1 0 0 0,-1 1-1 0 0,0 0 1 0 0,0 0 0 0 0,0 0 0 0 0,0-1-1 0 0,0 1 1 0 0,0-1 0 0 0,-1 1-1 0 0,1-1 1 0 0,0 0 49 0 0,12-34-3915 0 0,-6 16 29 0 0,0 0-4100 0 0,-3 9-2339 0 0</inkml:trace>
  <inkml:trace contextRef="#ctx0" brushRef="#br0" timeOffset="1401.345">1582 173 7346 0 0,'0'0'2489'0'0,"0"0"-241"0"0,0 0-185 0 0,0 0-200 0 0,0 0-255 0 0,0 0-284 0 0,0 0-243 0 0,0 0-219 0 0,0 0-156 0 0,0 0-137 0 0,0 0-115 0 0,0 0-62 0 0,0 0-41 0 0,-7-1-11 0 0,4 1-293 0 0,0 0 0 0 0,0 0 0 0 0,0 0 0 0 0,0 0 0 0 0,0 1 0 0 0,0-1 0 0 0,0 1 0 0 0,1 0 0 0 0,-1-1 0 0 0,0 1 0 0 0,0 1 0 0 0,0-1 0 0 0,1 0 1 0 0,-1 1-1 0 0,1-1 0 0 0,-1 1 0 0 0,1 0 0 0 0,0 0 0 0 0,-1 0 0 0 0,1 0 0 0 0,0 0 0 0 0,0 1 0 0 0,1-1 0 0 0,-1 1 0 0 0,0-1 0 0 0,1 1 0 0 0,-1-1 0 0 0,1 2-47 0 0,-71 109 1097 0 0,93-108-9416 0 0,-15-5 2699 0 0,2 0-6223 0 0</inkml:trace>
  <inkml:trace contextRef="#ctx0" brushRef="#br0" timeOffset="1716.351">1688 729 10018 0 0,'0'0'2638'0'0,"0"0"-846"0"0,0 0-485 0 0,0 0-172 0 0,0 0-69 0 0,0 0-47 0 0,0 0-40 0 0,0 0-54 0 0,0 0-42 0 0,0 0-64 0 0,0 0-92 0 0,0 0-101 0 0,23 1-83 0 0,108 6 349 0 0,32-26 171 0 0,-122 17-1149 0 0,-21 1-2848 0 0,-1 0-7546 0 0,-16 1-1548 0 0</inkml:trace>
  <inkml:trace contextRef="#ctx0" brushRef="#br0" timeOffset="2516.112">2243 405 7546 0 0,'0'0'2744'0'0,"0"0"-646"0"0,0 0-306 0 0,0 0-59 0 0,0 0-145 0 0,0 0-230 0 0,0 0-283 0 0,0 0-266 0 0,0 0-189 0 0,0 0-142 0 0,0 0-85 0 0,0 0-58 0 0,0 0-31 0 0,1-4-28 0 0,0-10 142 0 0,-11 38 344 0 0,-1 8-319 0 0,-1-3-373 0 0,3 0 0 0 0,0 1 0 0 0,2 1-1 0 0,1-1 1 0 0,1 1 0 0 0,2 0 0 0 0,1 1 0 0 0,2 3-70 0 0,0-28 1 0 0,0-1 1 0 0,1 0 0 0 0,0 1 0 0 0,0-1-1 0 0,0 0 1 0 0,1 0 0 0 0,0 0 0 0 0,0 0-1 0 0,1 0 1 0 0,0 0 0 0 0,0 0 0 0 0,0-1-1 0 0,0 0 1 0 0,4 4-2 0 0,-6-7 2 0 0,1 0-1 0 0,0 0 1 0 0,0-1-1 0 0,0 1 1 0 0,0 0-1 0 0,0-1 1 0 0,0 1 0 0 0,1-1-1 0 0,-1 0 1 0 0,0 0-1 0 0,1 0 1 0 0,-1 0-1 0 0,1 0 1 0 0,-1-1-1 0 0,1 1 1 0 0,0-1-1 0 0,-1 1 1 0 0,1-1 0 0 0,-1 0-1 0 0,1 0 1 0 0,0 0-1 0 0,-1-1 1 0 0,1 1-1 0 0,0 0 1 0 0,-1-1-1 0 0,1 0 1 0 0,-1 1 0 0 0,1-1-1 0 0,-1 0 1 0 0,0-1-1 0 0,1 1 1 0 0,-1 0-1 0 0,0-1 1 0 0,0 1-1 0 0,2-2-1 0 0,19-14 93 0 0,-1-2 0 0 0,-1-1 0 0 0,0 0 0 0 0,-2-1 0 0 0,0-1-1 0 0,-2-1 1 0 0,0-1 0 0 0,-1 0 0 0 0,-2-1 0 0 0,9-21-93 0 0,95-141 209 0 0,-84 128 66 0 0,-34 58-198 0 0,0 1-26 0 0,0 0-54 0 0,-2 8-106 0 0,-10 20 120 0 0,-3 7 3 0 0,2 0 0 0 0,1 2 0 0 0,1-1 0 0 0,2 1 0 0 0,0 12-14 0 0,-7 298-59 0 0,16-271 56 0 0,-3-1-1 0 0,-4 1 1 0 0,-9 35 3 0 0,-38 105-107 0 0,51-209 111 0 0,-1-1 0 0 0,0 0 0 0 0,0 0 0 0 0,0 0 1 0 0,-1 0-1 0 0,0-1 0 0 0,0 0 0 0 0,-1 0 0 0 0,1 0 0 0 0,-1 0 0 0 0,0-1 0 0 0,0 0 0 0 0,-1 0 0 0 0,1-1 0 0 0,-1 0 1 0 0,1 0-1 0 0,-1-1 0 0 0,0 1 0 0 0,0-1 0 0 0,-1-1 0 0 0,1 1 0 0 0,0-1 0 0 0,0-1 0 0 0,-1 1 0 0 0,1-1 1 0 0,0-1-1 0 0,-1 1 0 0 0,0-1-4 0 0,5 0-1 0 0,1 0 1 0 0,-1 0-1 0 0,1 0 1 0 0,0 0-1 0 0,-1 0 1 0 0,1-1-1 0 0,0 1 1 0 0,0-1-1 0 0,0 1 1 0 0,0-1-1 0 0,0 0 1 0 0,0 0-1 0 0,0 1 1 0 0,0-2-1 0 0,1 1 1 0 0,-1 0-1 0 0,1 0 0 0 0,0 0 1 0 0,0-1-1 0 0,-1 1 1 0 0,1-1-1 0 0,1 1 1 0 0,-1-1-1 0 0,0 1 1 0 0,1-1-1 0 0,-1 1 1 0 0,1-1-1 0 0,0 1 1 0 0,0-1-1 0 0,0 0 1 0 0,0 1-1 0 0,0-1 1 0 0,1-1 0 0 0,20-88-222 0 0,53-31-1343 0 0,-15 49-5289 0 0,-46 58 148 0 0,-4 1-4788 0 0</inkml:trace>
  <inkml:trace contextRef="#ctx0" brushRef="#br0" timeOffset="2749.965">2815 806 12875 0 0,'0'0'1507'0'0,"0"0"-452"0"0,0 0 8 0 0,0 0 270 0 0,0 0 167 0 0,0 0-38 0 0,0 0-222 0 0,0 0-281 0 0,-2 32-247 0 0,-8 97-173 0 0,-13 20 621 0 0,13-139-2628 0 0,7-14-2319 0 0,0-2-3316 0 0,3 2-4528 0 0</inkml:trace>
  <inkml:trace contextRef="#ctx0" brushRef="#br0" timeOffset="3070.819">3021 177 5849 0 0,'0'0'5621'0'0,"0"0"-2729"0"0,0 0-1032 0 0,0 0-173 0 0,0 0-167 0 0,0 0-198 0 0,0 0-266 0 0,0 0-290 0 0,0 0-202 0 0,0 0-127 0 0,0 0-83 0 0,0 0-39 0 0,-1 2-26 0 0,-85 176 568 0 0,83-161-1952 0 0,5-13-2115 0 0,3-3-3662 0 0,-1-1-4627 0 0</inkml:trace>
  <inkml:trace contextRef="#ctx0" brushRef="#br0" timeOffset="3418.567">3191 0 11386 0 0,'0'0'1906'0'0,"0"0"-316"0"0,0 0-91 0 0,0 0-47 0 0,0 0-130 0 0,0 0-274 0 0,0 0-323 0 0,0 0-250 0 0,0 0-117 0 0,0 0-32 0 0,0 0 16 0 0,0 0 35 0 0,0 0 14 0 0,13 6 4 0 0,44 23 13 0 0,-53-27-343 0 0,0 1 1 0 0,0 0 0 0 0,0 1 0 0 0,0-1-1 0 0,-1 1 1 0 0,1 0 0 0 0,-1 0-1 0 0,0 0 1 0 0,0 0 0 0 0,0 0-1 0 0,-1 1 1 0 0,1-1 0 0 0,-1 1-1 0 0,0-1 1 0 0,0 3-66 0 0,5 9 190 0 0,13 39 15 0 0,-3 1 0 0 0,-2 1 0 0 0,-2 0 0 0 0,-3 1 0 0 0,-2 0 0 0 0,-3 0 0 0 0,-3 1 0 0 0,-4 49-205 0 0,1-83-41 0 0,-1 0 0 0 0,-2 0 0 0 0,0 0 0 0 0,-1 0 0 0 0,-2-1 0 0 0,-1 0 0 0 0,0 0 0 0 0,-2 0 0 0 0,-1-1 0 0 0,0-1 0 0 0,-2 0 0 0 0,-1-1 0 0 0,0 0 0 0 0,-2-1 0 0 0,0-1 0 0 0,-1 0 0 0 0,-1-1 0 0 0,0-1 0 0 0,-2-1 0 0 0,0 0 0 0 0,-4 1 41 0 0,-10 3-2017 0 0,22-15-1422 0 0,-1-2-3847 0 0,5-2-4526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 0 0 0,'0'0'1287'0'0,"0"0"35"0"0,0 0 106 0 0,0 0 319 0 0,0 0 229 0 0,0 0 66 0 0,0 0-57 0 0,0 0-301 0 0,0 0-294 0 0,0 0-310 0 0,0 0-264 0 0,-3 0-152 0 0,-11 0-92 0 0,11 0-62 0 0,3 0-37 0 0,24 0 5088 0 0,74 2-3705 0 0,-49 0-1553 0 0,0-1 0 0 0,1-3 0 0 0,-1-2 0 0 0,3-3-303 0 0,41-10 406 0 0,-89 16-260 0 0,4-2-826 0 0,-15 2-3636 0 0,-4 7 169 0 0,4-1-1576 0 0,-1-1-5424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9906 0 0,'0'0'2459'0'0,"0"0"-836"0"0,0 0-517 0 0,0 0-129 0 0,0 0 9 0 0,0 0 21 0 0,0 0-23 0 0,0 0-64 0 0,0 0-82 0 0,0 0-111 0 0,0 0-69 0 0,0 0-75 0 0,0 0-79 0 0,32-1-65 0 0,102-2-119 0 0,99-4-707 0 0,-211 7-1625 0 0,-8 0-4448 0 0,-9 0-5157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0 0 0,'0'0'644'0'0,"0"0"486"0"0,0 0 217 0 0,0 0 85 0 0,0 0 23 0 0,0 0 32 0 0,0 0 15 0 0,0 0-50 0 0,0 0-33 0 0,3-4-80 0 0,9-11-111 0 0,-16 18 5989 0 0,-6 4-4437 0 0,-36 24-3138 0 0,24-11 518 0 0,2 1 0 0 0,1 0 0 0 0,0 2-1 0 0,2 0 1 0 0,1 1 0 0 0,0 1 0 0 0,2 1-1 0 0,1 0 1 0 0,-4 11-160 0 0,4-4 122 0 0,1 0 0 0 0,1 0-1 0 0,2 1 1 0 0,2 0 0 0 0,1 0-1 0 0,1 1 1 0 0,2 0 0 0 0,1 22-122 0 0,4-40 78 0 0,0 1 0 0 0,1-1 0 0 0,0 0 0 0 0,2 0 1 0 0,0 0-1 0 0,0-1 0 0 0,2 0 0 0 0,0 0 1 0 0,1-1-1 0 0,1 1 0 0 0,0-2 0 0 0,1 1 0 0 0,0-1 1 0 0,8 7-79 0 0,64 42 681 0 0,-41-52-105 0 0,-40-11-541 0 0,-1 0 6 0 0,0 0-11 0 0,0 0 2 0 0,0 0 6 0 0,0 0-2 0 0,0 0-17 0 0,0 0-10 0 0,0 0-5 0 0,0 0-18 0 0,0 0-17 0 0,0 0-9 0 0,0 0-16 0 0,0 0-48 0 0,0-25-3580 0 0,12 8-1868 0 0,-8 12-1625 0 0,-2 1-4287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4809 0 0,'0'0'2602'0'0,"0"0"-430"0"0,0 0-186 0 0,0 0-89 0 0,0 0-188 0 0,0 0-254 0 0,0 0-257 0 0,0 0-202 0 0,0 0-164 0 0,0 0-120 0 0,0 0-77 0 0,0 0-55 0 0,0 0-30 0 0,4-15-9 0 0,15-50-17 0 0,43-61 1898 0 0,-35 87-2079 0 0,2 1 0 0 0,1 2-1 0 0,1 1 1 0 0,2 2 0 0 0,15-12-343 0 0,-47 45 2 0 0,2-4 19 0 0,0 1 0 0 0,1-1-1 0 0,-1 1 1 0 0,1 0 0 0 0,0 0 0 0 0,-1 1-1 0 0,1-1 1 0 0,0 1 0 0 0,1 0-1 0 0,-1 0 1 0 0,0 0 0 0 0,1 1 0 0 0,-1-1-1 0 0,1 1 1 0 0,-1 0 0 0 0,1 0 0 0 0,0 1-21 0 0,14 33 34 0 0,27 228 249 0 0,-46-259-278 0 0,0-1 0 0 0,1 0 0 0 0,-1 1 0 0 0,0-1 0 0 0,1 0 0 0 0,-1 1 0 0 0,1-1 0 0 0,-1 0-1 0 0,1 0 1 0 0,-1 1 0 0 0,1-1 0 0 0,0 0 0 0 0,0 0 0 0 0,0 0 0 0 0,0 0 0 0 0,0 0 0 0 0,0 0 0 0 0,0 0 0 0 0,0 0 0 0 0,0 0 0 0 0,0-1 0 0 0,0 1 0 0 0,0 0 0 0 0,1-1 0 0 0,-1 1 0 0 0,0-1 0 0 0,1 1-1 0 0,-1-1 1 0 0,0 0 0 0 0,1 1 0 0 0,-1-1 0 0 0,0 0 0 0 0,1 0 0 0 0,-1 0 0 0 0,1 0 0 0 0,-1 0 0 0 0,0 0 0 0 0,1 0 0 0 0,-1-1 0 0 0,0 1 0 0 0,1-1 0 0 0,-1 1 0 0 0,0 0 0 0 0,1-1 0 0 0,-1 0-1 0 0,0 1 1 0 0,0-1 0 0 0,0 0-5 0 0,80-76 281 0 0,-50 44-258 0 0,1 2 0 0 0,2 1 1 0 0,0 2-1 0 0,2 2 0 0 0,2 1 0 0 0,14-7-23 0 0,-26 19-26 0 0,-18 8 22 0 0,1 0-1 0 0,0 1 1 0 0,0 0-1 0 0,0 1 0 0 0,0-1 1 0 0,1 2-1 0 0,-1-1 1 0 0,1 1-1 0 0,0 1 0 0 0,5 0 5 0 0,-13 3 0 0 0,1 1-1 0 0,0-1 0 0 0,-1 1 1 0 0,1 0-1 0 0,-1 0 0 0 0,0 1 1 0 0,0-1-1 0 0,-1 0 0 0 0,1 1 1 0 0,0-1-1 0 0,-1 1 0 0 0,0-1 1 0 0,0 1-1 0 0,0-1 0 0 0,0 1 1 0 0,-1 0-1 0 0,0 0 0 0 0,1-1 1 0 0,-1 1-1 0 0,0 0 0 0 0,-1 0 1 0 0,1-1 0 0 0,1 16 17 0 0,-1 0 0 0 0,-1 0 1 0 0,-1 0-1 0 0,0 0 0 0 0,-2-1 1 0 0,0 1-1 0 0,-4 11-17 0 0,-18 80 31 0 0,22-77-1003 0 0,23-37-3825 0 0,-9-4 2352 0 0,0-1-5207 0 0,-1 5-4131 0 0</inkml:trace>
  <inkml:trace contextRef="#ctx0" brushRef="#br0" timeOffset="736.005">1609 81 11490 0 0,'0'0'1553'0'0,"0"0"-318"0"0,0 0 92 0 0,0 0 204 0 0,0 0 18 0 0,0 0-191 0 0,0 0-239 0 0,0 0-202 0 0,0 0-128 0 0,0 0-77 0 0,0 0-93 0 0,0 0-90 0 0,0 0-81 0 0,2-12-72 0 0,5-35-44 0 0,-8 45-309 0 0,1 1 0 0 0,-1 0-1 0 0,0 0 1 0 0,1-1 0 0 0,-1 1 0 0 0,0 0-1 0 0,0 0 1 0 0,0 0 0 0 0,0 0 0 0 0,0 0-1 0 0,0 0 1 0 0,0 0 0 0 0,0 0 0 0 0,0 0-1 0 0,0 1 1 0 0,0-1 0 0 0,-1 0 0 0 0,1 1-1 0 0,0-1 1 0 0,-1 1 0 0 0,1-1 0 0 0,0 1-1 0 0,-1 0 1 0 0,1-1 0 0 0,0 1 0 0 0,-1 0-1 0 0,1 0 1 0 0,-1 0 0 0 0,1 0 0 0 0,0 0-1 0 0,-1 1 1 0 0,1-1 0 0 0,-1 0 0 0 0,1 0-1 0 0,0 1 1 0 0,-2 0-23 0 0,-3-1 53 0 0,-8 0 10 0 0,0 1-1 0 0,-1 0 1 0 0,1 1 0 0 0,0 0-1 0 0,1 2 1 0 0,-1-1-1 0 0,0 2 1 0 0,1-1-1 0 0,0 2 1 0 0,-12 6-63 0 0,14-8 13 0 0,-1 1 0 0 0,1 0 0 0 0,1 1 0 0 0,-1 0 0 0 0,1 1 0 0 0,0 0 0 0 0,0 0 0 0 0,1 1 0 0 0,0 1 0 0 0,1-1 0 0 0,0 1 0 0 0,0 1 0 0 0,0 0 0 0 0,2 0 0 0 0,-1 0 0 0 0,1 1 0 0 0,1-1 0 0 0,-1 1 0 0 0,2 1 0 0 0,0-1 0 0 0,0 1 0 0 0,1 0 0 0 0,1 0 0 0 0,0 0 0 0 0,0 4-13 0 0,1-13 0 0 0,1 0-1 0 0,0 0 1 0 0,0 0-1 0 0,0 0 1 0 0,0-1-1 0 0,0 1 1 0 0,1 0-1 0 0,-1 0 1 0 0,1 0-1 0 0,0 0 0 0 0,0 0 1 0 0,0-1-1 0 0,0 1 1 0 0,0 0-1 0 0,0-1 1 0 0,1 1-1 0 0,-1-1 1 0 0,1 1-1 0 0,0-1 1 0 0,0 0-1 0 0,0 0 1 0 0,0 0-1 0 0,0 0 1 0 0,0 0-1 0 0,1 0 1 0 0,-1-1-1 0 0,1 1 1 0 0,-1-1-1 0 0,1 1 0 0 0,-1-1 1 0 0,1 0-1 0 0,0 0 1 0 0,2 0 0 0 0,7 1 52 0 0,0-2-1 0 0,-1 1 1 0 0,1-2 0 0 0,0 1-1 0 0,0-2 1 0 0,0 1 0 0 0,-1-2-1 0 0,1 1 1 0 0,-1-2 0 0 0,0 0 0 0 0,0 0-1 0 0,0-1 1 0 0,0 0 0 0 0,-1 0-1 0 0,2-3-51 0 0,144-110 571 0 0,-144 109-535 0 0,-1-2-2 0 0,0 2 1 0 0,1 0 0 0 0,1 0 0 0 0,-1 1 0 0 0,1 0 0 0 0,1 1-1 0 0,-1 1 1 0 0,15-5-35 0 0,-26 13 1 0 0,0-1 1 0 0,0 1-1 0 0,0-1 0 0 0,-1 1 0 0 0,1 0 0 0 0,0-1 0 0 0,-1 1 1 0 0,1 0-1 0 0,-1 0 0 0 0,1 0 0 0 0,-1 0 0 0 0,0 1 0 0 0,0-1 0 0 0,0 0 1 0 0,0 0-1 0 0,0 1 0 0 0,-1-1 0 0 0,1 1 0 0 0,-1-1 0 0 0,1 1 1 0 0,-1-1-1 0 0,0 0 0 0 0,0 1 0 0 0,0-1 0 0 0,0 1 0 0 0,-1-1 0 0 0,1 3-1 0 0,0-1 5 0 0,3 103 37 0 0,-4-1 1 0 0,-15 101-43 0 0,12-153-2 0 0,-2 0-11 0 0,-3 0-1 0 0,-1-1 1 0 0,-3 0 0 0 0,-3-1-1 0 0,-1-1 1 0 0,-3 0 13 0 0,17-43 1 0 0,0 0 0 0 0,-1 0 0 0 0,1-1 0 0 0,-1 0 0 0 0,-1 0 0 0 0,0 0 0 0 0,0 0 0 0 0,0-1 0 0 0,-1 1 0 0 0,0-1 0 0 0,0-1 0 0 0,0 1 0 0 0,-1-1 0 0 0,0 0 0 0 0,0-1 0 0 0,0 0 0 0 0,0 0 0 0 0,-1 0 0 0 0,0-1 0 0 0,-5 2-1 0 0,10-4 0 0 0,1 1 1 0 0,-2-1-1 0 0,1 0 1 0 0,0 0-1 0 0,0 0 1 0 0,0 0-1 0 0,0-1 1 0 0,-1 1-1 0 0,1-1 1 0 0,0 0-1 0 0,-1 0 1 0 0,1 0 0 0 0,0 0-1 0 0,-1 0 1 0 0,1-1-1 0 0,0 0 1 0 0,0 1-1 0 0,-1-1 1 0 0,1 0-1 0 0,0-1 1 0 0,0 1-1 0 0,0-1 1 0 0,0 1-1 0 0,1-1 1 0 0,-1 0-1 0 0,0 0 1 0 0,1 0-1 0 0,-1 0 1 0 0,1 0-1 0 0,0-1 1 0 0,-1 1-1 0 0,1-1 1 0 0,0 0-1 0 0,1 1 1 0 0,-1-1-1 0 0,0 0 1 0 0,0-3-1 0 0,0-5-6 0 0,0-1 1 0 0,2 0 0 0 0,-1 1 0 0 0,1-1 0 0 0,1 0-1 0 0,0 1 1 0 0,1-1 0 0 0,0 1 0 0 0,0-1 0 0 0,2 1-1 0 0,-1 0 1 0 0,1 0 0 0 0,1 1 0 0 0,0-1 0 0 0,0 1-1 0 0,1 0 1 0 0,1 0 0 0 0,0 0 5 0 0,11-14-21 0 0,1 1 1 0 0,1 1-1 0 0,1 0 0 0 0,1 2 1 0 0,0 0-1 0 0,14-7 21 0 0,105-47-3308 0 0,-129 68 1293 0 0,1-1-4456 0 0,-3 6-5800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3217 0 0,'0'0'1487'0'0,"0"0"-196"0"0,0 0-12 0 0,0 0 149 0 0,0 0 88 0 0,0 0-132 0 0,0 0-306 0 0,0 0-332 0 0,0 0-236 0 0,0 0-91 0 0,0 0-38 0 0,0 0 10 0 0,0 0-15 0 0,-1 9-21 0 0,6 258 3381 0 0,-4-266-3666 0 0,0-1 0 0 0,0 1 1 0 0,0 0-1 0 0,0-1 0 0 0,0 1 1 0 0,1 0-1 0 0,-1-1 1 0 0,0 1-1 0 0,0-1 0 0 0,1 0 1 0 0,-1 0-1 0 0,0 1 1 0 0,1-1-1 0 0,-1 0 0 0 0,0 0 1 0 0,1 0-1 0 0,-1 0 1 0 0,1 0-1 0 0,-1-1 0 0 0,0 1 1 0 0,0 0-1 0 0,1 0 1 0 0,-1-1-1 0 0,0 1 0 0 0,1-1 1 0 0,-1 0-1 0 0,0 1 0 0 0,0-1 1 0 0,0 0-1 0 0,0 1 1 0 0,0-1-1 0 0,0 0 0 0 0,0 0 1 0 0,0 0-71 0 0,1 0 30 0 0,16-9 159 0 0,-1-2 0 0 0,0 1 1 0 0,0-2-1 0 0,-2 0 0 0 0,1-1 0 0 0,-2-1 1 0 0,0 0-1 0 0,0-2-189 0 0,29-29 269 0 0,-25 26-119 0 0,-2-2 0 0 0,0 0 0 0 0,-1-1 0 0 0,-2-1 0 0 0,0 0 0 0 0,0-3-150 0 0,-4 16 188 0 0,-9 32-140 0 0,-2-1 48 0 0,-1 111 389 0 0,9 158-24 0 0,7-181-405 0 0,-6 1 0 0 0,-4 71-56 0 0,-4-169 14 0 0,0 0 1 0 0,-1 0-1 0 0,0 0 1 0 0,0 0-1 0 0,-1 0 1 0 0,-1-1-1 0 0,1 1 1 0 0,-2-1-1 0 0,0 0 1 0 0,0 0-15 0 0,3-8 12 0 0,1-1 1 0 0,-1 1-1 0 0,0-1 1 0 0,1 0-1 0 0,-1 0 0 0 0,0 0 1 0 0,0 0-1 0 0,0 0 1 0 0,0 0-1 0 0,0-1 0 0 0,0 1 1 0 0,0 0-1 0 0,0-1 1 0 0,0 0-1 0 0,0 1 1 0 0,0-1-1 0 0,0 0 0 0 0,0 0 1 0 0,0 0-1 0 0,-1 0 1 0 0,1-1-1 0 0,0 1 0 0 0,0-1 1 0 0,0 1-1 0 0,0-1 1 0 0,0 0-1 0 0,0 1 1 0 0,0-1-1 0 0,0 0 0 0 0,1 0 1 0 0,-1-1-1 0 0,0 1 1 0 0,1 0-1 0 0,-1 0 0 0 0,0-1 1 0 0,1 1-1 0 0,0-1 1 0 0,-1 0-1 0 0,1 1 0 0 0,0-1 1 0 0,0 0-1 0 0,0 0 1 0 0,0 0-1 0 0,0 0 1 0 0,0 1-1 0 0,0-1 0 0 0,1 0 1 0 0,-1-1-1 0 0,1 1 1 0 0,-1 0-1 0 0,1 0 0 0 0,0-1-12 0 0,-2-9-31 0 0,0 1-1 0 0,0-1 0 0 0,2 0 1 0 0,-1 0-1 0 0,2 1 0 0 0,-1-1 1 0 0,1 0-1 0 0,1 1 1 0 0,0-1-1 0 0,1 1 0 0 0,0-1 1 0 0,1 1-1 0 0,0 0 0 0 0,1 0 1 0 0,0 1-1 0 0,1-1 0 0 0,0 1 1 0 0,1 0-1 0 0,4-4 32 0 0,14-27-2249 0 0,-13 20-6106 0 0,-6 16-3407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11939 0 0,'0'0'2217'0'0,"0"0"-470"0"0,0 0-240 0 0,0 0-132 0 0,0 0-192 0 0,0 0-211 0 0,0 0-185 0 0,0 0-140 0 0,0 0-113 0 0,0 0-40 0 0,0 0-51 0 0,0 0-44 0 0,0 0-28 0 0,18-3-65 0 0,83-19 185 0 0,-29 22 213 0 0,-70 0-691 0 0,-1 1 1 0 0,0 0-1 0 0,1 0 0 0 0,-1 0 0 0 0,0 0 0 0 0,1 0 0 0 0,-1 1 1 0 0,0-1-1 0 0,0 0 0 0 0,0 0 0 0 0,0 1 0 0 0,0-1 0 0 0,0 1 1 0 0,-1-1-1 0 0,1 1 0 0 0,0-1 0 0 0,-1 1 0 0 0,1-1 0 0 0,-1 1 1 0 0,0 0-1 0 0,1-1 0 0 0,-1 1 0 0 0,0 0 0 0 0,0-1 0 0 0,0 1 1 0 0,0 0-1 0 0,0-1 0 0 0,0 1 0 0 0,-1 0 0 0 0,1-1 0 0 0,-1 1 1 0 0,1-1-1 0 0,-1 1 0 0 0,1-1 0 0 0,-1 1 0 0 0,0-1 0 0 0,0 1 1 0 0,0-1-1 0 0,0 1 0 0 0,0-1 0 0 0,0 0 0 0 0,0 0 0 0 0,0 1 1 0 0,0-1-1 0 0,-1 0 0 0 0,1 0 0 0 0,0 0-13 0 0,-78 80 315 0 0,70-72-298 0 0,5-6-4 0 0,-1 1-1 0 0,1-1 1 0 0,1 1-1 0 0,-1 0 1 0 0,0 0-1 0 0,1 1 1 0 0,0-1-1 0 0,0 1 1 0 0,0 0-1 0 0,1 0 1 0 0,-1-1-1 0 0,1 2 1 0 0,0-1-1 0 0,1 0 1 0 0,-1 0-1 0 0,0 3-12 0 0,4-6 35 0 0,0 0 1 0 0,0 0-1 0 0,0 0 0 0 0,0-1 0 0 0,0 1 0 0 0,0-1 0 0 0,0 1 1 0 0,0-1-1 0 0,1 0 0 0 0,-1 0 0 0 0,0 0 0 0 0,1 0 1 0 0,-1 0-1 0 0,1 0 0 0 0,0-1 0 0 0,-1 1 0 0 0,1-1 0 0 0,-1 0 1 0 0,1 0-1 0 0,1 0-35 0 0,0 1 70 0 0,6 1 9 0 0,0-1 0 0 0,0 0 1 0 0,0 0-1 0 0,0-1 1 0 0,0 0-1 0 0,0-1 1 0 0,0 0-1 0 0,0 0 0 0 0,0-2 1 0 0,0 1-1 0 0,5-3-79 0 0,-12 4 960 0 0,-1-1-3381 0 0,1-2-9415 0 0,-2 0-180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9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15 611 11018 0 0,'0'0'4427'0'0,"0"0"-2856"0"0,0 0-953 0 0,0 0 176 0 0,0 0 348 0 0,0 0 243 0 0,0 0 5 0 0,0 0-194 0 0,0 0-257 0 0,0 0-195 0 0,2 32-168 0 0,6 103-129 0 0,-11-23 413 0 0,-9-54-851 0 0,5-53-1473 0 0,5-15-10590 0 0,2 6 408 0 0</inkml:trace>
  <inkml:trace contextRef="#ctx0" brushRef="#br0" timeOffset="385.174">247 7 4745 0 0,'0'0'2710'0'0,"0"0"-268"0"0,0 0-207 0 0,0 0-128 0 0,0 0-209 0 0,0 0-290 0 0,0 0-310 0 0,0 0-330 0 0,0 0-295 0 0,0 0-235 0 0,0 0-167 0 0,0 0-102 0 0,0 0 24 0 0,8-6 538 0 0,12 50 352 0 0,55 202 1631 0 0,-69-220-2569 0 0,14 50 113 0 0,-3 0 0 0 0,-3 1 0 0 0,-4 1 0 0 0,-4 0 0 0 0,-2 22-258 0 0,-6-82-3 0 0,-2 0 1 0 0,0 0-1 0 0,0 0 1 0 0,-2-1-1 0 0,0 0 1 0 0,-1 0-1 0 0,-1 0 1 0 0,-1-1-1 0 0,0 0 1 0 0,-1-1-1 0 0,0 0 1 0 0,-2 0 0 0 0,0-1-1 0 0,0 0 1 0 0,-1-2-1 0 0,-1 1 1 0 0,0-1-1 0 0,0-1 1 0 0,-1-1-1 0 0,-1 0 1 0 0,0-1-1 0 0,0 0 1 0 0,-10 2 2 0 0,-44 14-1442 0 0,46-21-2547 0 0,-1-3-5212 0 0,15-1-2868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10258 0 0,'0'0'2810'0'0,"0"0"-595"0"0,0 0-374 0 0,0 0-158 0 0,0 0-210 0 0,0 0-254 0 0,0 0-245 0 0,0 0-214 0 0,0 0-169 0 0,0 0-128 0 0,0 0-89 0 0,0 0-46 0 0,0 0-9 0 0,6-1-7 0 0,229-23 1394 0 0,-214 22-2254 0 0,36-6-699 0 0,-24-4-8321 0 0,-26 8-1874 0 0</inkml:trace>
  <inkml:trace contextRef="#ctx0" brushRef="#br0" timeOffset="860.464">573 46 872 0 0,'0'0'1414'0'0,"0"0"-5"0"0,0 0 198 0 0,0 0 271 0 0,0 0 115 0 0,0 0-69 0 0,0 0-192 0 0,0 0-245 0 0,0 0-196 0 0,0 0-164 0 0,0 0-124 0 0,0 0-87 0 0,0 0-120 0 0,1-3-109 0 0,1-9-81 0 0,-1 8-75 0 0,-1 4-39 0 0,0 0-42 0 0,0 0-31 0 0,0 0-27 0 0,0 0-48 0 0,-9 23 971 0 0,-67 179-631 0 0,67-185-682 0 0,2 1 0 0 0,0 0-1 0 0,1 0 1 0 0,1 1-1 0 0,1-1 1 0 0,0 1 0 0 0,1 0-1 0 0,1 0 1 0 0,1 0-1 0 0,2 17-1 0 0,1-33 10 0 0,-1 0-1 0 0,2-1 0 0 0,-1 1 0 0 0,0 0 1 0 0,0-1-1 0 0,1 1 0 0 0,0-1 0 0 0,-1 0 1 0 0,1 0-1 0 0,0 0 0 0 0,0 0 1 0 0,0 0-1 0 0,0-1 0 0 0,0 1 0 0 0,1-1 1 0 0,-1 0-1 0 0,0 0 0 0 0,1 0 0 0 0,-1-1 1 0 0,1 1-1 0 0,-1-1 0 0 0,0 0 0 0 0,1 1 1 0 0,-1-2-1 0 0,1 1 0 0 0,-1 0 0 0 0,1-1 1 0 0,-1 1-1 0 0,1-1 0 0 0,-1 0 0 0 0,0 0 1 0 0,1-1-1 0 0,-1 1 0 0 0,0-1-9 0 0,21-11 96 0 0,-1-1 0 0 0,-1-1-1 0 0,0-2 1 0 0,-1 0 0 0 0,-1-1 0 0 0,0-1 0 0 0,-2 0-1 0 0,0-2 1 0 0,-1 0 0 0 0,-1-1 0 0 0,-2-1-1 0 0,0 0 1 0 0,-1-1 0 0 0,-1 0 0 0 0,-1-1-1 0 0,0-5-95 0 0,-9 26-1 0 0,75-131 104 0 0,-72 118 5 0 0,-12 18-39 0 0,-11 28-68 0 0,2 1 1 0 0,1 1-1 0 0,2 1 0 0 0,1 0 0 0 0,1 1 0 0 0,2 0 0 0 0,1 0 1 0 0,1 1-1 0 0,1 13-1 0 0,5-40 0 0 0,-9 72 0 0 0,3 1-1 0 0,4-1 1 0 0,4 40 0 0 0,0-26-8 0 0,6 132-52 0 0,-8-218 61 0 0,0 0 1 0 0,-1 0 0 0 0,0 0-1 0 0,0 0 1 0 0,0 0 0 0 0,-1-1-1 0 0,0 1 1 0 0,0-1 0 0 0,-1 0-1 0 0,0 1 1 0 0,0-2 0 0 0,0 1-1 0 0,-1 0 1 0 0,0-1 0 0 0,0 0 0 0 0,0 0-1 0 0,-1 0 1 0 0,1-1 0 0 0,-4 2-2 0 0,7-5 2 0 0,0 0 1 0 0,-1 0 0 0 0,1 0-1 0 0,0-1 1 0 0,-1 1 0 0 0,1 0-1 0 0,-1-1 1 0 0,1 0 0 0 0,-1 0 0 0 0,1 1-1 0 0,-1-1 1 0 0,1-1 0 0 0,-1 1-1 0 0,1 0 1 0 0,0-1 0 0 0,-1 1-1 0 0,1-1 1 0 0,-1 0 0 0 0,1 0 0 0 0,0 1-1 0 0,0-2 1 0 0,-1 1 0 0 0,1 0-1 0 0,0 0 1 0 0,0-1 0 0 0,0 1-1 0 0,0-1 1 0 0,0 0 0 0 0,1 1 0 0 0,-1-1-1 0 0,1 0 1 0 0,-1 0 0 0 0,1 0-1 0 0,-1 0 1 0 0,1 0 0 0 0,0-1-1 0 0,0 1 1 0 0,0 0 0 0 0,0-1-3 0 0,-1-9-10 0 0,0 0-1 0 0,1 0 1 0 0,1 0 0 0 0,0-1 0 0 0,1 1-1 0 0,0 0 1 0 0,0 0 0 0 0,2 0 0 0 0,-1 0-1 0 0,2 0 1 0 0,-1 0 0 0 0,2 1 0 0 0,-1-1-1 0 0,2 1 1 0 0,-1 0 0 0 0,1 1-1 0 0,1-1 1 0 0,1 0 10 0 0,-7 9-4 0 0,60-86-3006 0 0,-48 73 207 0 0,-1 4-6224 0 0,-8 3-2726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7 7258 0 0,'0'0'2677'0'0,"0"0"-388"0"0,0 0-202 0 0,0 0-73 0 0,0 0-176 0 0,0 0-294 0 0,0 0-359 0 0,0 0-294 0 0,0 0-220 0 0,0 0-136 0 0,0 0-64 0 0,-2-7 1508 0 0,2 31-1124 0 0,1-4-702 0 0,-1 0-1 0 0,0 0 1 0 0,-1 0-1 0 0,-1 0 1 0 0,-2 0 0 0 0,0 0-1 0 0,0-1 1 0 0,-2 1-1 0 0,-7 15-152 0 0,10-27-256 0 0,0-1-169 0 0,-2-6-3221 0 0,5-1 658 0 0,0 0-3481 0 0,0 0-5326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4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57,'-92'343,"57"-209,35-132,0 1,0 0,0-1,0 1,1-1,-1 1,1-1,0 0,-1 1,1-1,0 0,1 1,-1-1,0 0,1 0,-1 0,1 0,-1 0,1 0,0 0,0-1,0 1,0-1,0 1,0-1,0 0,1 0,-1 0,0 0,1 0,-1 0,1-1,-1 1,1-1,-1 0,1 0,-1 0,1 0,-1 0,1 0,-1 0,1-1,108-25,61-31,-149 49,-5 0</inkml:trace>
  <inkml:trace contextRef="#ctx0" brushRef="#br0" timeOffset="286.787">580 1,'-20'66,"2"1,4 1,3 0,-2 66,3 278,12-265,-2-124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15731 0 0,'0'0'1985'0'0,"0"0"-721"0"0,0 0-496 0 0,0 0-128 0 0,0 0-192 0 0,0 0-143 0 0,0 0-249 0 0,0 0-128 0 0,0 0-33 0 0,0 0 1 0 0,0 0 56 0 0,0 0-80 0 0,0 0-96 0 0,0 0-240 0 0,91 55-344 0 0,-68-36-720 0 0,-4-8-2177 0 0,-6-4-8234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6057 0 0,'0'0'1771'0'0,"0"0"34"0"0,0 0 234 0 0,0 0 124 0 0,0 0-101 0 0,0 0-313 0 0,0 0-350 0 0,0 0-274 0 0,0 0-182 0 0,0 0-161 0 0,0 0-134 0 0,0 0-121 0 0,0 0-81 0 0,6-7-21 0 0,48-85 1478 0 0,48-58-844 0 0,-65 109-1023 0 0,-33 40-23 0 0,-3 1 6 0 0,-1 0-11 0 0,0 0-17 0 0,-3 26-15 0 0,2-15 25 0 0,0-1 1 0 0,2 1-1 0 0,-1 0 1 0 0,1 0 0 0 0,1 0-1 0 0,0-1 1 0 0,0 1-1 0 0,1-1 1 0 0,0 0-1 0 0,1 0 1 0 0,1 0-1 0 0,3 8-1 0 0,-5-14 14 0 0,0 1-1 0 0,0 0 1 0 0,0-1-1 0 0,1 0 1 0 0,0 0-1 0 0,-1 0 1 0 0,1 0-1 0 0,1 0 1 0 0,-1-1-1 0 0,1 0 0 0 0,-1 0 1 0 0,1 0-1 0 0,0-1 1 0 0,0 1-1 0 0,0-1 1 0 0,0 0-1 0 0,0 0 1 0 0,1-1-1 0 0,-1 0 0 0 0,1 0 1 0 0,-1 0-1 0 0,1 0 1 0 0,0-1-14 0 0,7-2 114 0 0,-1-1-1 0 0,0 1 1 0 0,0-2 0 0 0,0 0 0 0 0,-1 0-1 0 0,1-1 1 0 0,-1-1 0 0 0,0 0 0 0 0,-1 0-1 0 0,1-1 1 0 0,-1-1 0 0 0,0 1 0 0 0,-1-2 0 0 0,0 1-1 0 0,0-1 1 0 0,-1-1 0 0 0,0 1 0 0 0,-1-1-1 0 0,0-1 1 0 0,-1 1 0 0 0,0-1 0 0 0,0 0-1 0 0,-1-1 1 0 0,-1 1 0 0 0,0-1 0 0 0,0 0-1 0 0,-1 0 1 0 0,-1 0 0 0 0,0-1 0 0 0,0 1-1 0 0,-2-1 1 0 0,1 1 0 0 0,-2-3-114 0 0,1-33-660 0 0,0 48 146 0 0,0 0-218 0 0,13 0-6687 0 0,-9 0-4434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8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795 796 1688 0 0,'0'0'2658'0'0,"0"0"-897"0"0,0 0-236 0 0,0 0 65 0 0,0 0 46 0 0,0 0-90 0 0,0 0-227 0 0,0 0-300 0 0,0 0-236 0 0,0 0-174 0 0,0 0-89 0 0,0 0-37 0 0,0 0-18 0 0,-30 7-11 0 0,-94 22-18 0 0,61 1 243 0 0,55-22-529 0 0,-8 8 87 0 0,0 0-1 0 0,0 1 0 0 0,2 0 0 0 0,0 1 0 0 0,1 1 0 0 0,1 0 0 0 0,0 0 0 0 0,-3 13-236 0 0,13-29 32 0 0,0 0 0 0 0,1 1 0 0 0,0-1 0 0 0,0 1-1 0 0,0-1 1 0 0,0 1 0 0 0,1-1 0 0 0,-1 1 0 0 0,1 0 0 0 0,0-1 0 0 0,0 1 0 0 0,0 0 0 0 0,1-1 0 0 0,-1 1 0 0 0,1-1-1 0 0,0 1 1 0 0,0-1 0 0 0,0 1 0 0 0,0-1 0 0 0,1 1 0 0 0,-1-1 0 0 0,1 0 0 0 0,0 0 0 0 0,0 0 0 0 0,0 0 0 0 0,1 0 0 0 0,-1 0-1 0 0,0-1 1 0 0,1 1 0 0 0,0-1 0 0 0,0 1 0 0 0,0-1 0 0 0,0 0 0 0 0,0 0 0 0 0,0-1 0 0 0,0 1 0 0 0,1 0 0 0 0,-1-1-1 0 0,0 0 1 0 0,1 0 0 0 0,-1 0 0 0 0,1 0 0 0 0,0-1-32 0 0,13 0 130 0 0,0-1 0 0 0,0-1 0 0 0,-1 0 0 0 0,1-1 0 0 0,-1-1 0 0 0,1-1 0 0 0,-1 0 0 0 0,-1-1 0 0 0,1-1 0 0 0,-1 0 1 0 0,0-1-1 0 0,-1-1 0 0 0,1 0 0 0 0,-2-1 0 0 0,0 0 0 0 0,4-5-130 0 0,-2 4 65 0 0,32-26 87 0 0,-1-2 1 0 0,-3-2-1 0 0,-1-2 1 0 0,-2-2-1 0 0,-2-1 1 0 0,20-35-153 0 0,-44 60 5 0 0,0 0 1 0 0,-1-1 0 0 0,-2 0-1 0 0,0-1 1 0 0,-1-1-1 0 0,-2 1 1 0 0,0-1 0 0 0,-2-1-1 0 0,0 0 1 0 0,-2 1-1 0 0,0-1 1 0 0,-2-1 0 0 0,-1 1-1 0 0,-1 0 1 0 0,-3-16-6 0 0,2 31-11 0 0,-1 1 0 0 0,-1-1 0 0 0,0 0 0 0 0,0 1 0 0 0,-1-1 0 0 0,0 1 0 0 0,-1 0 1 0 0,0 0-1 0 0,0 1 0 0 0,-1-1 0 0 0,0 1 0 0 0,0 0 0 0 0,-3-1 11 0 0,6 6-11 0 0,1 0-1 0 0,-1 0 1 0 0,-1 0-1 0 0,1 1 1 0 0,0-1 0 0 0,-1 1-1 0 0,1 0 1 0 0,-1 0 0 0 0,1 0-1 0 0,-1 0 1 0 0,0 1-1 0 0,0 0 1 0 0,0-1 0 0 0,0 1-1 0 0,0 1 1 0 0,0-1-1 0 0,0 1 1 0 0,0-1 0 0 0,0 1-1 0 0,-1 0 1 0 0,1 1 0 0 0,0-1-1 0 0,0 1 1 0 0,0 0-1 0 0,0 0 1 0 0,0 0 0 0 0,0 0-1 0 0,0 1 1 0 0,1-1 0 0 0,-1 1-1 0 0,0 0 1 0 0,1 0-1 0 0,-1 1 12 0 0,-10 7 0 0 0,1 1-1 0 0,1 0 0 0 0,0 1 1 0 0,0 0-1 0 0,1 1 0 0 0,1 0 1 0 0,0 1-1 0 0,1 0 0 0 0,1 0 1 0 0,0 1-1 0 0,0 0 0 0 0,2 0 1 0 0,0 1-1 0 0,1 0 0 0 0,0 2 1 0 0,-5 23 38 0 0,1 0-1 0 0,3 0 1 0 0,1 1-1 0 0,2-1 1 0 0,3 22-38 0 0,0-44 50 0 0,1 0 1 0 0,2-1-1 0 0,0 1 0 0 0,0-1 1 0 0,2 1-1 0 0,0-1 0 0 0,1 0 1 0 0,1-1-1 0 0,1 0 0 0 0,0 0 1 0 0,1-1-1 0 0,1 0 1 0 0,1 0-1 0 0,0-1 0 0 0,1 0 1 0 0,0-1-1 0 0,1-1 0 0 0,1 0 1 0 0,0 0-1 0 0,1-2 1 0 0,0 0-1 0 0,14 8-50 0 0,-20-14 18 0 0,-1 0 0 0 0,1 0 0 0 0,1-1-1 0 0,-1 0 1 0 0,1 0 0 0 0,-1-1 0 0 0,1-1 0 0 0,0 0 0 0 0,0 0 0 0 0,4 0-18 0 0,5-35-1759 0 0,-17 18-1673 0 0,-1 5-3681 0 0,1 2-4961 0 0</inkml:trace>
  <inkml:trace contextRef="#ctx0" brushRef="#br0" timeOffset="254.685">1609 866 14803 0 0,'0'0'1287'0'0,"0"0"-523"0"0,0 0-124 0 0,0 0 119 0 0,0 0 80 0 0,0 0-85 0 0,0 0-218 0 0,0 0-250 0 0,0 0-155 0 0,0 0-82 0 0,0 0-27 0 0,0 0-13 0 0,-4 31-64 0 0,-10 96-85 0 0,10-79-2215 0 0,4-48-1884 0 0,0 0-6442 0 0</inkml:trace>
  <inkml:trace contextRef="#ctx0" brushRef="#br0" timeOffset="399.566">1537 336 5633 0 0,'0'0'584'0'0,"0"0"-1576"0"0,0 0-112 0 0,0 0 176 0 0,0 0 296 0 0,0 0-441 0 0,0 0-415 0 0</inkml:trace>
  <inkml:trace contextRef="#ctx0" brushRef="#br0" timeOffset="803.286">1869 439 1176 0 0,'0'0'2718'0'0,"0"0"61"0"0,0 0 1 0 0,0 0-242 0 0,0 0-385 0 0,0 0-392 0 0,35-14-356 0 0,111-42-311 0 0,-62 12 434 0 0,-72 38-1321 0 0,-1 0-1 0 0,0-1 1 0 0,0-1-1 0 0,0 0 1 0 0,-1 0-1 0 0,0-1 1 0 0,-1-1-1 0 0,0 1 1 0 0,0-1 0 0 0,-1-1-1 0 0,-1 0 1 0 0,1 0-1 0 0,-2 0 1 0 0,0-1-1 0 0,0 0 1 0 0,-1 0-1 0 0,0 0 1 0 0,-1-1-1 0 0,-1 0 1 0 0,0 0-1 0 0,-1 0 1 0 0,1-5-207 0 0,-3 12 85 0 0,1 3-42 0 0,0 1 0 0 0,-1 0 0 0 0,1-1 0 0 0,0 1-1 0 0,-1 0 1 0 0,0-1 0 0 0,1 1 0 0 0,-1-1 0 0 0,0 1 0 0 0,-1 0 0 0 0,1-1-1 0 0,0 1 1 0 0,-1-1 0 0 0,1 1 0 0 0,-1 0 0 0 0,1-1 0 0 0,-1 1 0 0 0,0 0-1 0 0,0 0 1 0 0,0 0 0 0 0,-1 0 0 0 0,1 0 0 0 0,0 0 0 0 0,-1 0 0 0 0,1 0-1 0 0,-1 0 1 0 0,0 0 0 0 0,0 1 0 0 0,1-1 0 0 0,-1 1 0 0 0,0-1 0 0 0,0 1 0 0 0,0 0-1 0 0,-1 0 1 0 0,1 0 0 0 0,0 0 0 0 0,-1 0-43 0 0,0 3 2 0 0,1-1 0 0 0,-1 1 0 0 0,0 0 0 0 0,1 1 0 0 0,0-1 0 0 0,-1 0-1 0 0,1 1 1 0 0,0-1 0 0 0,0 1 0 0 0,0 0 0 0 0,1 0 0 0 0,-1-1 0 0 0,1 1 0 0 0,-1 0 0 0 0,1 0 0 0 0,0 1 0 0 0,0-1 0 0 0,0 0 0 0 0,1 1-2 0 0,-6 10 18 0 0,-14 46 7 0 0,2 0 1 0 0,3 2-1 0 0,2 0 1 0 0,4 0-1 0 0,2 1 1 0 0,3 0-1 0 0,2 0 1 0 0,4 15-26 0 0,-1 122 75 0 0,2-83-47 0 0,-4 0-1 0 0,-6-1 1 0 0,-5 1-1 0 0,-7 11-27 0 0,17-119-1 0 0,1 3-7 0 0,0 0 0 0 0,-1 0 0 0 0,-1 0-1 0 0,0-1 1 0 0,0 1 0 0 0,-1-1 0 0 0,0 0-1 0 0,-1 0 1 0 0,-1 0 0 0 0,0-1-1 0 0,0 1 1 0 0,-1-2 0 0 0,0 1 0 0 0,0-1-1 0 0,-1 0 1 0 0,0 0 0 0 0,-1-1 0 0 0,-8 6 8 0 0,13-12-57 0 0,-1 0 1 0 0,0-1-1 0 0,1 0 1 0 0,-1 0 0 0 0,0 0-1 0 0,0 0 1 0 0,0-1 0 0 0,1 1-1 0 0,-1-1 1 0 0,0-1-1 0 0,0 1 1 0 0,0-1 0 0 0,0 0-1 0 0,1 0 1 0 0,-1 0-1 0 0,0 0 1 0 0,1-1 0 0 0,-1 0-1 0 0,1 0 1 0 0,-1 0-1 0 0,1-1 1 0 0,0 1 0 0 0,0-1-1 0 0,0 0 1 0 0,1 0-1 0 0,-1 0 1 0 0,0-1 0 0 0,1 1-1 0 0,0-1 1 0 0,0 0 0 0 0,0 0-1 0 0,-1-4 57 0 0,-6-6-345 0 0,2-1 0 0 0,0 0 0 0 0,1 0 0 0 0,1-1 0 0 0,0 0 0 0 0,1 0 1 0 0,1-1-1 0 0,0 1 0 0 0,1-3 345 0 0,-11-138-4743 0 0,12 55-3548 0 0,2 69-128 0 0</inkml:trace>
  <inkml:trace contextRef="#ctx0" brushRef="#br0" timeOffset="1351.789">2240 660 0 0 0,'0'0'1290'0'0,"0"0"85"0"0,0 0 96 0 0,0 0 86 0 0,31-16 69 0 0,99-51 14 0 0,-11 1 2365 0 0,-72 37-3309 0 0,-2-1 0 0 0,-1-3 1 0 0,-2-2-1 0 0,-1-2 0 0 0,-2-1 0 0 0,-2-2 0 0 0,1-4-696 0 0,-28 32 293 0 0,0 0 0 0 0,-1-1 0 0 0,0-1 0 0 0,-1 0 0 0 0,-1 0 0 0 0,0 0 0 0 0,-1-1 0 0 0,0 0 0 0 0,-1 0 0 0 0,-1-1 0 0 0,-1 1 0 0 0,0-1 0 0 0,1-15-293 0 0,-32 34 1915 0 0,14 12-1770 0 0,1 1 0 0 0,0 0 1 0 0,1 1-1 0 0,1 0 0 0 0,0 1 0 0 0,2 0 0 0 0,-7 17-145 0 0,-11 43 445 0 0,3 1-1 0 0,4 1 0 0 0,4 1 0 0 0,3 0 1 0 0,3 1-1 0 0,5 1 0 0 0,2-1 0 0 0,6 35-444 0 0,1-39 103 0 0,3 0-1 0 0,3-1 0 0 0,3 0 1 0 0,23 71-103 0 0,-17-51 8 0 0,-22-94-30 0 0,0 0-1 0 0,0-1 1 0 0,-1 1 0 0 0,1 0 0 0 0,-1-1 0 0 0,1 0-1 0 0,-1 0 1 0 0,0 0 0 0 0,1 0 0 0 0,-1 0 0 0 0,0-1 0 0 0,0 0-1 0 0,0 0 1 0 0,0 0 0 0 0,-1 0 0 0 0,1-1 0 0 0,0 1-1 0 0,0-1 1 0 0,0 0 0 0 0,-1 0 0 0 0,1-1 0 0 0,0 1-1 0 0,0-1 1 0 0,-2-1 22 0 0,-3 2-81 0 0,-1 0-30 0 0,2 2-139 0 0,0-1 1 0 0,0 0 0 0 0,-1-1-1 0 0,1 0 1 0 0,0 0-1 0 0,0-1 1 0 0,-1 0-1 0 0,1 0 1 0 0,0-1-1 0 0,0 0 1 0 0,0-1-1 0 0,0 1 1 0 0,1-1-1 0 0,-1-1 1 0 0,1 0-1 0 0,0 0 1 0 0,0 0-1 0 0,0-1 1 0 0,0 0-1 0 0,1 0 1 0 0,0-1 0 0 0,0 1-1 0 0,-2-5 250 0 0,6 5-363 0 0,0 0 0 0 0,1-1 0 0 0,-1 1 0 0 0,1-1 0 0 0,0 1 0 0 0,1-1 0 0 0,0 1 0 0 0,0-1 0 0 0,0 1 0 0 0,0-1 0 0 0,1 1 0 0 0,0-1 0 0 0,0 1 0 0 0,0-1 0 0 0,1 1 0 0 0,1-4 363 0 0,24-47-10737 0 0,-20 47 5196 0 0</inkml:trace>
  <inkml:trace contextRef="#ctx0" brushRef="#br0" timeOffset="1567.303">2399 840 8106 0 0,'0'0'1797'0'0,"0"0"-314"0"0,0 0-120 0 0,0 0 59 0 0,0 0-2 0 0,0 0-106 0 0,0 0-156 0 0,0 0-172 0 0,0 0-145 0 0,31-3-79 0 0,100-10-52 0 0,13-19 1057 0 0,74-30-933 0 0,-125 32-5231 0 0,-85 26-2140 0 0,-4-3-5212 0 0</inkml:trace>
  <inkml:trace contextRef="#ctx0" brushRef="#br0" timeOffset="2250.455">1883 881 2553 0 0,'0'0'3255'0'0,"0"0"-1068"0"0,0 0-423 0 0,0 0-106 0 0,0 0-152 0 0,0 0-217 0 0,36-9-195 0 0,114-27-190 0 0,-55 12 277 0 0,142-24-1618 0 0,-222 47-3122 0 0,-7 1-6611 0 0</inkml:trace>
  <inkml:trace contextRef="#ctx0" brushRef="#br0" timeOffset="2772.727">1745 358 5465 0 0,'0'0'1945'0'0,"0"0"-84"0"0,0 0 24 0 0,0 0-29 0 0,0 0-98 0 0,0 0-194 0 0,0 0-244 0 0,0 0-191 0 0,0 0-177 0 0,0 0-177 0 0,0 0-179 0 0,0 0-152 0 0,0 0-100 0 0,-9 1-71 0 0,-26 4-5 0 0,30-1-2460 0 0,20-3-10821 0 0,-10-1 5783 0 0</inkml:trace>
  <inkml:trace contextRef="#ctx0" brushRef="#br0" timeOffset="3820.27">2958 896 0 0 0,'0'0'1138'0'0,"0"0"283"0"0,0 0 308 0 0,0 0 184 0 0,0 0 38 0 0,0 0-132 0 0,0 0-216 0 0,0 0-225 0 0,0 0-226 0 0,0 0-134 0 0,0 0-97 0 0,0 0-55 0 0,32 0-41 0 0,96 0-36 0 0,-117 1-518 0 0,0-1 1 0 0,0 1 0 0 0,0-1 0 0 0,0-1 0 0 0,0 0 0 0 0,0-1 0 0 0,0 0-1 0 0,-1-1 1 0 0,1 0 0 0 0,-1 0 0 0 0,1-1 0 0 0,6-4-272 0 0,-4 2 194 0 0,-3 1-82 0 0,-1-1 0 0 0,0 0 0 0 0,0 0 0 0 0,0-1 0 0 0,-1 0 1 0 0,0 0-1 0 0,-1-1 0 0 0,1 0 0 0 0,-1 0 0 0 0,-1-1 0 0 0,0 0 0 0 0,0 0 0 0 0,-1-1 0 0 0,0 0 0 0 0,0 1 0 0 0,-1-2 0 0 0,0 1 0 0 0,-1 0 0 0 0,-1-1 0 0 0,1 1 0 0 0,-1-1 0 0 0,-1 0 0 0 0,0-3-112 0 0,-1 11-1 0 0,1 0 0 0 0,-1 0-1 0 0,0 0 1 0 0,0 0 0 0 0,0 0 0 0 0,0 0 0 0 0,0 0-1 0 0,-1 1 1 0 0,1-1 0 0 0,-1 0 0 0 0,0 0 0 0 0,0 0-1 0 0,0 1 1 0 0,0-1 0 0 0,0 0 0 0 0,-1 1 0 0 0,1-1-1 0 0,-1 1 1 0 0,0 0 0 0 0,1 0 0 0 0,-1-1 0 0 0,0 1-1 0 0,-1 0 1 0 0,1 0 0 0 0,0 1 0 0 0,0-1 0 0 0,-1 0-1 0 0,1 1 1 0 0,-1-1 0 0 0,1 1 0 0 0,-1 0 0 0 0,0 0-1 0 0,0 0 1 0 0,1 0 0 0 0,-1 1 0 0 0,0-1 0 0 0,0 1-1 0 0,0-1 1 0 0,-2 1 1 0 0,-8 2-50 0 0,0 0 0 0 0,0 1-1 0 0,0 0 1 0 0,0 1-1 0 0,0 0 1 0 0,1 1 0 0 0,-1 1-1 0 0,2 0 1 0 0,-1 0 0 0 0,0 1-1 0 0,1 1 1 0 0,1 0 0 0 0,-1 0-1 0 0,1 1 1 0 0,-4 5 50 0 0,14-14-1 0 0,-11 8 0 0 0,1 1 0 0 0,0 0 0 0 0,0 0 0 0 0,1 1 0 0 0,0 0 0 0 0,1 1 0 0 0,0 0 0 0 0,1 0 0 0 0,0 1 0 0 0,1 0 0 0 0,0 0 0 0 0,1 0 0 0 0,0 1 0 0 0,1 0 0 0 0,1 0 0 0 0,0 0 0 0 0,0 0 0 0 0,1 0 0 0 0,1 1 0 0 0,0-1 0 0 0,1 0 0 0 0,1 1 0 0 0,0 1 1 0 0,1-9 13 0 0,0-1-1 0 0,1 0 0 0 0,-1 0 0 0 0,1 0 0 0 0,0 0 0 0 0,0 0 0 0 0,1 0 0 0 0,-1-1 0 0 0,1 0 1 0 0,0 1-1 0 0,1-1 0 0 0,-1-1 0 0 0,1 1 0 0 0,-1-1 0 0 0,1 0 0 0 0,0 0 0 0 0,0 0 0 0 0,0 0 1 0 0,1-1-1 0 0,-1 0 0 0 0,1 0 0 0 0,-1-1 0 0 0,6 2-12 0 0,134 11 503 0 0,-114-15-366 0 0,0-1-1 0 0,1-2 1 0 0,-2 0-1 0 0,1-3 1 0 0,0 0 0 0 0,-1-2-1 0 0,-1-1 1 0 0,1-2 0 0 0,-2-1-1 0 0,0-1 1 0 0,0-1-1 0 0,-1-1 1 0 0,-1-2 0 0 0,-1 0-1 0 0,-1-2 1 0 0,0-1-1 0 0,-2 0 1 0 0,13-17-137 0 0,-29 30 21 0 0,0 0 0 0 0,-1-1 0 0 0,0 0-1 0 0,-1 0 1 0 0,0 0 0 0 0,0 0 0 0 0,-1 0 0 0 0,0-1-1 0 0,-1 0 1 0 0,0 0 0 0 0,0 1 0 0 0,-1-5-21 0 0,-1 10-4 0 0,1 1 0 0 0,-1-1 1 0 0,-1 1-1 0 0,1-1 0 0 0,0 1 1 0 0,-1-1-1 0 0,0 1 0 0 0,0-1 1 0 0,0 1-1 0 0,0 0 0 0 0,0-1 0 0 0,-1 1 1 0 0,1 0-1 0 0,-1 0 0 0 0,0 0 1 0 0,0 0-1 0 0,0 0 0 0 0,0 0 0 0 0,-1 1 1 0 0,1-1-1 0 0,-1 1 0 0 0,0 0 1 0 0,0 0-1 0 0,1 0 0 0 0,-1 0 0 0 0,0 0 1 0 0,-1 0-1 0 0,1 1 0 0 0,0-1 1 0 0,0 1-1 0 0,-1 0 0 0 0,1 0 1 0 0,-1 0-1 0 0,1 1 0 0 0,-3-1 4 0 0,-1 0-16 0 0,0 1 1 0 0,-1 0-1 0 0,1 0 0 0 0,-1 1 0 0 0,1 0 1 0 0,0 0-1 0 0,-1 0 0 0 0,1 1 0 0 0,0 0 1 0 0,0 1-1 0 0,0-1 0 0 0,0 2 0 0 0,1-1 1 0 0,-1 1-1 0 0,1-1 0 0 0,0 2 0 0 0,0-1 1 0 0,0 1-1 0 0,1 0 0 0 0,-1 0 0 0 0,-2 3 16 0 0,7-6 0 0 0,0-1 0 0 0,1 0 0 0 0,-1 0 0 0 0,0 0 0 0 0,0 1 0 0 0,1-1 0 0 0,-1 0 0 0 0,1 1 0 0 0,-1-1 0 0 0,1 1 0 0 0,-1-1 0 0 0,1 0 0 0 0,0 1 0 0 0,0-1 0 0 0,0 1 0 0 0,-1-1 0 0 0,2 1 0 0 0,-1-1 0 0 0,0 1 0 0 0,0-1 0 0 0,0 1 0 0 0,1-1 0 0 0,-1 0 0 0 0,1 1 0 0 0,-1-1 0 0 0,1 1 0 0 0,-1-1 0 0 0,1 0 0 0 0,0 0 0 0 0,0 1 0 0 0,-1-1 0 0 0,1 0-1 0 0,0 0 1 0 0,0 0 0 0 0,0 0 0 0 0,1 0 0 0 0,-1 0 0 0 0,0 0 0 0 0,0 0 0 0 0,0 0 0 0 0,1-1 0 0 0,56 28 17 0 0,-7-16-29 0 0,-39-10 25 0 0,0 0-1 0 0,-1 0 1 0 0,0 1 0 0 0,1 1 0 0 0,-1 0 0 0 0,0 0-1 0 0,0 1 1 0 0,-1 1 0 0 0,0-1 0 0 0,0 2 0 0 0,0-1-1 0 0,-1 2 1 0 0,0-1 0 0 0,0 1-13 0 0,-6-1 37 0 0,0 0 0 0 0,-1 0 0 0 0,1 0 0 0 0,-2 0 0 0 0,1 0 0 0 0,-1 0 0 0 0,0 1 0 0 0,0-1 0 0 0,-1 1 0 0 0,0-1 0 0 0,0 0 0 0 0,-1 1 0 0 0,0-1 0 0 0,0 0 0 0 0,-1 1 0 0 0,0-1 0 0 0,0 0 0 0 0,-1 0 0 0 0,0 0 0 0 0,0-1 0 0 0,-1 1 0 0 0,1-1 0 0 0,-1 0 0 0 0,-4 5-37 0 0,0 1 11 0 0,-15 49-303 0 0,63-53-1212 0 0,3-19-4050 0 0,-25 4-4186 0 0,-9 3-1012 0 0</inkml:trace>
  <inkml:trace contextRef="#ctx0" brushRef="#br0" timeOffset="4224.406">4179 954 10354 0 0,'0'0'1865'0'0,"0"0"-581"0"0,0 0-139 0 0,0 0 73 0 0,0 0-36 0 0,0 0-102 0 0,0 0-79 0 0,0 0-68 0 0,0 0-75 0 0,0 0-45 0 0,32 6-79 0 0,101 14-68 0 0,-59-28 198 0 0,-61 1-640 0 0,7-1 57 0 0,-1 0 0 0 0,0-2 0 0 0,0-1 0 0 0,-1 0 0 0 0,0-1 0 0 0,-1-1 0 0 0,14-14-281 0 0,-24 21 50 0 0,-1 0-1 0 0,1-1 1 0 0,-1-1 0 0 0,0 1 0 0 0,-1-1-1 0 0,0 0 1 0 0,0 0 0 0 0,0 0 0 0 0,-1-1-1 0 0,-1 1 1 0 0,1-1 0 0 0,-2 0-1 0 0,1 0 1 0 0,-1-1 0 0 0,0 1 0 0 0,-1 0-1 0 0,0-1 1 0 0,-1-7-50 0 0,0 15 2 0 0,0-1 0 0 0,-1 0 0 0 0,0 0 0 0 0,1 1-1 0 0,-1-1 1 0 0,0 1 0 0 0,-1-1 0 0 0,1 1 0 0 0,0-1 0 0 0,-1 1 0 0 0,1 0 0 0 0,-1-1-1 0 0,0 1 1 0 0,1 0 0 0 0,-1 0 0 0 0,0 0 0 0 0,-1 0 0 0 0,1 1 0 0 0,0-1 0 0 0,0 0-1 0 0,-1 1 1 0 0,1 0 0 0 0,-1 0 0 0 0,1-1 0 0 0,-1 1 0 0 0,1 1 0 0 0,-1-1 0 0 0,0 0-1 0 0,0 1 1 0 0,0-1-2 0 0,-86-3-115 0 0,72 7 103 0 0,1 1-1 0 0,0 1 0 0 0,0 1 0 0 0,0 0 0 0 0,0 1 0 0 0,1 0 0 0 0,0 1 0 0 0,1 1 0 0 0,0 1 1 0 0,0 0-1 0 0,1 0 0 0 0,1 2 0 0 0,-1-1 0 0 0,2 2 0 0 0,-5 5 13 0 0,10-11-8 0 0,-1 1 0 0 0,1 0 0 0 0,1 0 1 0 0,-1 1-1 0 0,2 0 0 0 0,-1 0 0 0 0,1 0 0 0 0,0 0 0 0 0,1 0 0 0 0,0 1 1 0 0,1 0-1 0 0,0 0 0 0 0,0-1 0 0 0,1 1 0 0 0,0 0 0 0 0,1 0 0 0 0,0 0 0 0 0,1 0 1 0 0,0 0-1 0 0,1 5 8 0 0,3-7-77 0 0,1 1 1 0 0,0-1 0 0 0,0 0-1 0 0,0 0 1 0 0,1-1-1 0 0,1 0 1 0 0,-1 0 0 0 0,1-1-1 0 0,0 1 1 0 0,0-2-1 0 0,1 1 1 0 0,0-1 0 0 0,0-1-1 0 0,0 0 1 0 0,0 0-1 0 0,1 0 1 0 0,0-1 0 0 0,-1-1-1 0 0,1 0 1 0 0,0 0-1 0 0,9 0 77 0 0,59 5-2235 0 0,-26-7-3311 0 0,-32 0 1006 0 0,-4 0-6720 0 0</inkml:trace>
  <inkml:trace contextRef="#ctx0" brushRef="#br0" timeOffset="4638.524">4733 1043 8090 0 0,'0'0'2235'0'0,"0"0"-476"0"0,0 0-161 0 0,0 0-91 0 0,0 0-96 0 0,0 0-134 0 0,0 0-193 0 0,0 0-127 0 0,0 0-92 0 0,0 0-70 0 0,0 0-35 0 0,0 0-54 0 0,0 0-60 0 0,27-18-60 0 0,82-57-66 0 0,-6-21 792 0 0,0-24-817 0 0,-110 133-525 0 0,0 1 0 0 0,0 0 0 0 0,2 0 0 0 0,-1 0 0 0 0,2 1 0 0 0,0 0 0 0 0,1 0-1 0 0,1 0 1 0 0,0 1 0 0 0,1-1 0 0 0,0 15 30 0 0,3-27 20 0 0,0 0 0 0 0,-1 0 0 0 0,2 0-1 0 0,-1 0 1 0 0,0 0 0 0 0,0 0-1 0 0,1 0 1 0 0,-1-1 0 0 0,1 1 0 0 0,0-1-1 0 0,0 0 1 0 0,0 0 0 0 0,0 0 0 0 0,0 0-1 0 0,1 0 1 0 0,-1-1 0 0 0,0 1 0 0 0,1-1-1 0 0,-1 0 1 0 0,1 0 0 0 0,0-1 0 0 0,-1 1-1 0 0,1-1 1 0 0,-1 1 0 0 0,1-1 0 0 0,0 0-1 0 0,-1 0 1 0 0,1-1 0 0 0,0 1 0 0 0,-1-1-1 0 0,4-1-19 0 0,2 2 130 0 0,5-3 17 0 0,-1 0-1 0 0,0-1 1 0 0,0 0 0 0 0,0-1 0 0 0,-1-1 0 0 0,0 0 0 0 0,0-1 0 0 0,0 0 0 0 0,-1-1-1 0 0,0 0 1 0 0,0-1 0 0 0,-1 0 0 0 0,0 0 0 0 0,-1-1 0 0 0,0-1 0 0 0,6-9-147 0 0,74-104-196 0 0,-87 118-156 0 0,-2 5-3931 0 0,0 0-4467 0 0,0 1-3552 0 0</inkml:trace>
  <inkml:trace contextRef="#ctx0" brushRef="#br0" timeOffset="4917.333">5865 641 14195 0 0,'0'0'2265'0'0,"0"0"-562"0"0,0 0-222 0 0,0 0-118 0 0,0 0-207 0 0,0 0-254 0 0,0 0-287 0 0,0 0-221 0 0,0 0-123 0 0,0 0-69 0 0,0 0-21 0 0,0 0 6 0 0,0 0-5 0 0,-30 10 1 0 0,-95 30-55 0 0,68-1-2 0 0,50-29-108 0 0,4-5-16 0 0,-1-1 0 0 0,1 1 0 0 0,0-1 0 0 0,0 1 0 0 0,1 0 0 0 0,-1 0 0 0 0,1 1 0 0 0,0-1 0 0 0,1 0 0 0 0,-1 1 0 0 0,1-1 0 0 0,0 1 0 0 0,0-1 0 0 0,1 1 0 0 0,0-1 0 0 0,0 1 0 0 0,0 0 0 0 0,0-1 0 0 0,1 1 0 0 0,0-1 0 0 0,0 1 0 0 0,1-1 0 0 0,0 1 0 0 0,-1-1 0 0 0,2 0 0 0 0,-1 0 0 0 0,1 0 0 0 0,2 4-2 0 0,0-4 6 0 0,1 1-1 0 0,0 0 1 0 0,0-1 0 0 0,1 0-1 0 0,-1-1 1 0 0,1 1-1 0 0,0-1 1 0 0,1 0 0 0 0,-1-1-1 0 0,1 0 1 0 0,-1 0 0 0 0,1-1-1 0 0,0 0 1 0 0,0 0-1 0 0,0-1 1 0 0,0 0 0 0 0,0 0-1 0 0,0-1 1 0 0,4 0-6 0 0,69-13-3458 0 0,-71 10 2183 0 0,1-2 0 0 0,-1 0 0 0 0,0 0 0 0 0,-1-1 0 0 0,1 0 0 0 0,-1-1 0 0 0,0 0 0 0 0,-1 0 0 0 0,6-6 1275 0 0,-9 5-10782 0 0</inkml:trace>
  <inkml:trace contextRef="#ctx0" brushRef="#br0" timeOffset="5309.01">6057 833 3705 0 0,'0'0'2096'0'0,"0"0"117"0"0,0 0 101 0 0,0 0-19 0 0,0 0-156 0 0,0 0-233 0 0,0 0-237 0 0,0 0-199 0 0,0 0-136 0 0,0 0-104 0 0,31 5-107 0 0,99 16-136 0 0,-58-30 222 0 0,-58 3-895 0 0,3 0-147 0 0,0-1-1 0 0,0-1 1 0 0,-1-1 0 0 0,0 0-1 0 0,0-1 1 0 0,-1 0 0 0 0,0-1-1 0 0,-1-1 1 0 0,0-1-1 0 0,-1 0 1 0 0,0 0 0 0 0,-1-2-1 0 0,-1 1 1 0 0,0-1-1 0 0,5-11-166 0 0,-14 23-1 0 0,-1 1 1 0 0,0 0-1 0 0,1 0 0 0 0,-1 0 0 0 0,0-1 0 0 0,0 1 0 0 0,0 0 0 0 0,0-1 0 0 0,-1 1 0 0 0,1-1 0 0 0,-1 1 0 0 0,1-1 0 0 0,-1 0 0 0 0,0 1 0 0 0,0-1 0 0 0,0 1 0 0 0,0-1 0 0 0,-1 1 0 0 0,1-1 1 0 0,-1 1-1 0 0,1-1 0 0 0,-1 1 0 0 0,0-1 0 0 0,0 1 0 0 0,0-1 0 0 0,0 1 0 0 0,0 0 0 0 0,-1 0 0 0 0,1 0 0 0 0,-1 0 0 0 0,1 0 0 0 0,-1 0 0 0 0,0 0 0 0 0,0 0 0 0 0,0 1 0 0 0,0-1 0 0 0,0 0 1 0 0,0 1-1 0 0,0 0 0 0 0,-1 0 0 0 0,1-1 0 0 0,0 2 0 0 0,-1-1 0 0 0,1 0 0 0 0,-1 0 0 0 0,1 1 0 0 0,-1-1 0 0 0,0 1 1 0 0,-12 0-24 0 0,0 1 0 0 0,0 0 0 0 0,0 1-1 0 0,0 1 1 0 0,1 0 0 0 0,-1 1 0 0 0,1 1 0 0 0,-1 0 0 0 0,1 1-1 0 0,1 1 1 0 0,-1 0 0 0 0,1 0 0 0 0,1 2 0 0 0,-1-1 0 0 0,1 2-1 0 0,1-1 1 0 0,0 2 0 0 0,0-1 0 0 0,1 2 0 0 0,0-1 0 0 0,1 1-1 0 0,1 1 1 0 0,0 0 0 0 0,0 0 0 0 0,0 4 24 0 0,4-10-1 0 0,0 1 1 0 0,1 1-1 0 0,0-1 1 0 0,0 0-1 0 0,1 1 1 0 0,0-1-1 0 0,1 1 1 0 0,0 0-1 0 0,0-1 0 0 0,1 1 1 0 0,0 0-1 0 0,1 0 1 0 0,0-1-1 0 0,0 1 1 0 0,0 0-1 0 0,1-1 1 0 0,1 1-1 0 0,-1-1 0 0 0,2 0 1 0 0,-1 0-1 0 0,1 0 1 0 0,0 0-1 0 0,0-1 1 0 0,1 1-1 0 0,0-1 1 0 0,1 0-1 0 0,-1-1 0 0 0,1 1 1 0 0,3 1 0 0 0,8 6 8 0 0,1-1-1 0 0,1 0 1 0 0,1-2-1 0 0,-1 0 1 0 0,2-1-1 0 0,-1-1 1 0 0,1 0-1 0 0,1-2 1 0 0,-1-1 0 0 0,1 0-1 0 0,0-2 1 0 0,1 0-1 0 0,-1-2 1 0 0,1 0-1 0 0,-1-2 1 0 0,1 0-1 0 0,-1-2 1 0 0,5-1-8 0 0,54-22-2078 0 0,-51 4-9040 0 0,-19 13-1860 0 0</inkml:trace>
  <inkml:trace contextRef="#ctx0" brushRef="#br0" timeOffset="12054.66">28 1680 1392 0 0,'0'0'1559'0'0,"0"0"-536"0"0,0 0-187 0 0,0 0 89 0 0,0 0 203 0 0,0 0 199 0 0,0 0 92 0 0,0 0 38 0 0,0 0-4 0 0,0 0-80 0 0,0 0-163 0 0,-5-3-194 0 0,-13-10-252 0 0,13 10-234 0 0,5 3-152 0 0,0 0-83 0 0,0 0-45 0 0,20 0 2010 0 0,121-6 36 0 0,-1-7-1 0 0,31-11-2295 0 0,31-3 673 0 0,1646-146 1625 0 0,-399 111-1676 0 0,-510 24-265 0 0,-452 2-97 0 0,-267 13-201 0 0,-29 3 199 0 0,106 4-258 0 0,-239 23 41 0 0,-52-4 150 0 0,-4-2-3960 0 0,0-1-4083 0 0,1 0-4839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6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10266 177 3265 0 0,'0'0'3146'0'0,"0"0"-1286"0"0,0 0-461 0 0,0 0 89 0 0,0 0 246 0 0,0 0 81 0 0,0 0-219 0 0,0 0-405 0 0,0 0-365 0 0,0 0-258 0 0,0 0-132 0 0,-3 4-56 0 0,-4 8-139 0 0,1 1 0 0 0,1 0 0 0 0,0 0 1 0 0,0 0-1 0 0,1 0 0 0 0,1 1 0 0 0,0-1 0 0 0,1 1 0 0 0,1 0 0 0 0,0 0 0 0 0,0 0 0 0 0,2 0 0 0 0,0 0 1 0 0,1 3-242 0 0,-2 17 364 0 0,15 139 891 0 0,-10-83-879 0 0,-3 1 0 0 0,-4-1 0 0 0,-13 78-376 0 0,-14-11 11 0 0,21-138-1007 0 0,-1-33-7410 0 0,8 9 2275 0 0,-1-2-4174 0 0</inkml:trace>
  <inkml:trace contextRef="#ctx0" brushRef="#br0" timeOffset="241.45">9736 803 12675 0 0,'0'0'1053'0'0,"0"0"-333"0"0,0 0-70 0 0,0 0 126 0 0,0 0 191 0 0,0 0 73 0 0,0 0-84 0 0,0 0-127 0 0,0 0-111 0 0,39-13-76 0 0,125-43-66 0 0,20 11 548 0 0,87 0-1066 0 0,-227 39-803 0 0,50-10-567 0 0,-64 8-2909 0 0,-1-2-3691 0 0,-22 7-682 0 0</inkml:trace>
  <inkml:trace contextRef="#ctx0" brushRef="#br0" timeOffset="718.535">10736 174 9338 0 0,'0'0'2286'0'0,"0"0"-682"0"0,0 0-417 0 0,0 0-124 0 0,0 0-69 0 0,0 0-33 0 0,0 0-31 0 0,0 0-90 0 0,0 0-101 0 0,0 0-90 0 0,0 0-74 0 0,0 0-44 0 0,-6 35-26 0 0,-14 114-21 0 0,14 13 712 0 0,5-83-739 0 0,-1-36-318 0 0,1 0 1 0 0,3 0 0 0 0,1 0 0 0 0,2 0 0 0 0,2-1-1 0 0,11 40-139 0 0,-17-79 16 0 0,0 0 0 0 0,-1 0-1 0 0,1-1 1 0 0,0 1-1 0 0,0-1 1 0 0,1 1 0 0 0,-1-1-1 0 0,1 1 1 0 0,-1-1-1 0 0,1 1 1 0 0,0-1 0 0 0,-1 0-1 0 0,1 0 1 0 0,0 0-1 0 0,1 0 1 0 0,-1 0-1 0 0,0-1 1 0 0,0 1 0 0 0,1-1-1 0 0,-1 1 1 0 0,1-1-1 0 0,-1 0 1 0 0,1 0 0 0 0,0 0-1 0 0,0 0 1 0 0,2 0-16 0 0,4-2 49 0 0,0-1 0 0 0,0-1 0 0 0,0 1 1 0 0,0-1-1 0 0,0-1 0 0 0,-1 0 0 0 0,1 0 1 0 0,-1-1-1 0 0,0 0 0 0 0,0 0 0 0 0,-1 0 0 0 0,0-1 1 0 0,1-1-1 0 0,-2 1-49 0 0,38-27 52 0 0,-37 28-37 0 0,2-1-17 0 0,1-1 0 0 0,-1 1 0 0 0,1 0 0 0 0,0 1 0 0 0,1 1 0 0 0,-1-1-1 0 0,1 1 1 0 0,0 1 0 0 0,0 0 0 0 0,0 1 0 0 0,0 0 0 0 0,2 0 2 0 0,-10 4 5 0 0,-1 0 0 0 0,0 0 0 0 0,0 0 0 0 0,0 0 1 0 0,0 0-1 0 0,0 0 0 0 0,-1 1 0 0 0,1-1 0 0 0,0 1 0 0 0,-1-1 1 0 0,0 1-1 0 0,0 0 0 0 0,0-1 0 0 0,0 1 0 0 0,0 0 0 0 0,0 0 1 0 0,-1 0-1 0 0,1-1 0 0 0,-1 1 0 0 0,0 0 0 0 0,0 0 1 0 0,0 0-1 0 0,0 0 0 0 0,0 0 0 0 0,-1 0 0 0 0,1-1 0 0 0,-2 3-5 0 0,2 2 46 0 0,-7 129 302 0 0,9-135-411 0 0,-1 1 1 0 0,1-1-1 0 0,0 0 0 0 0,0 0 0 0 0,0 0 0 0 0,-1 0 1 0 0,1 0-1 0 0,0 0 0 0 0,0 0 0 0 0,0-1 1 0 0,1 1-1 0 0,-1-1 0 0 0,0 1 0 0 0,0-1 1 0 0,0 0-1 0 0,0 0 0 0 0,0 0 0 0 0,0 0 0 0 0,1 0 1 0 0,-1-1-1 0 0,0 1 0 0 0,0-1 0 0 0,0 1 1 0 0,0-1-1 0 0,0 0 0 0 0,0 0 0 0 0,0 1 1 0 0,0-2-1 0 0,0 1 0 0 0,0 0 63 0 0,19-17-2692 0 0,-5 4-5529 0 0,-8 13-3061 0 0</inkml:trace>
  <inkml:trace contextRef="#ctx0" brushRef="#br0" timeOffset="1059.98">11402 969 6081 0 0,'0'0'2190'0'0,"0"0"-35"0"0,0 0-2 0 0,0 0-140 0 0,0 0-264 0 0,0 0-240 0 0,0 0-198 0 0,0 0-158 0 0,0 0-121 0 0,0 0-119 0 0,0 0-140 0 0,34 6-133 0 0,108 17-124 0 0,-140-22-488 0 0,1 0 1 0 0,0-1-1 0 0,0 1 0 0 0,0 0 1 0 0,0-1-1 0 0,0 0 1 0 0,1 0-1 0 0,-1 0 0 0 0,0 0 1 0 0,0 0-1 0 0,0 0 1 0 0,0-1-1 0 0,0 0 1 0 0,0 1-1 0 0,0-1 0 0 0,-1 0 1 0 0,1-1-1 0 0,0 1 1 0 0,0 0-1 0 0,-1-1 0 0 0,1 0 1 0 0,0 0-29 0 0,4-3 112 0 0,-1 2-55 0 0,0-1-1 0 0,-1 0 1 0 0,1 0 0 0 0,-1-1-1 0 0,0 0 1 0 0,0 1-1 0 0,0-2 1 0 0,0 1-1 0 0,-1 0 1 0 0,0-1-1 0 0,0 0 1 0 0,-1 0 0 0 0,1 0-1 0 0,-1-1 1 0 0,-1 1-1 0 0,1-1 1 0 0,-1 1-1 0 0,0-1 1 0 0,-1 0-1 0 0,0 0 1 0 0,0 0 0 0 0,0-6-57 0 0,0 11 4 0 0,-1-1 0 0 0,0 0 0 0 0,1 1 0 0 0,-1-1 0 0 0,-1 0 0 0 0,1 1 1 0 0,0-1-1 0 0,-1 0 0 0 0,1 1 0 0 0,-1-1 0 0 0,0 1 0 0 0,0-1 0 0 0,0 1 0 0 0,0-1 1 0 0,0 1-1 0 0,0-1 0 0 0,-1 1 0 0 0,1 0 0 0 0,-1 0 0 0 0,1 0 0 0 0,-1 0 0 0 0,0 0 1 0 0,0 0-1 0 0,0 0 0 0 0,0 1 0 0 0,-1-1 0 0 0,1 1 0 0 0,0-1 0 0 0,0 1 1 0 0,-1 0-1 0 0,1 0 0 0 0,-1 0 0 0 0,1 0 0 0 0,-1 0 0 0 0,0 1 0 0 0,1-1 0 0 0,-1 1 1 0 0,0 0-1 0 0,1 0 0 0 0,-1 0 0 0 0,-1 0-4 0 0,-3 0-11 0 0,0 1 0 0 0,0-1 0 0 0,0 2 0 0 0,1-1 0 0 0,-1 1 0 0 0,0 0 0 0 0,1 0 0 0 0,0 1 1 0 0,-1 0-1 0 0,1 0 0 0 0,0 0 0 0 0,0 1 0 0 0,1 0 0 0 0,-1 0 0 0 0,1 0 0 0 0,0 1 0 0 0,0 0 0 0 0,0 0 0 0 0,1 0 0 0 0,-1 1 11 0 0,-3 2-4 0 0,1 0 0 0 0,-1 1 0 0 0,2 1 0 0 0,-1-1 0 0 0,1 1 0 0 0,0 0 0 0 0,1 0 0 0 0,0 1 0 0 0,1-1 0 0 0,0 1-1 0 0,1 0 1 0 0,0 0 0 0 0,1 1 0 0 0,0-1 0 0 0,1 0 0 0 0,0 1 0 0 0,0-1 0 0 0,2 1 0 0 0,-1 2 4 0 0,2-8 4 0 0,-1-1 0 0 0,0 0 1 0 0,1 0-1 0 0,0 0 0 0 0,0 0 0 0 0,1 0 0 0 0,-1-1 1 0 0,1 1-1 0 0,0-1 0 0 0,0 1 0 0 0,1-1 1 0 0,-1 0-1 0 0,1 0 0 0 0,0-1 0 0 0,0 1 1 0 0,0-1-1 0 0,0 0 0 0 0,1 0 0 0 0,0 0 0 0 0,-1 0 1 0 0,1-1-1 0 0,0 0 0 0 0,0 0 0 0 0,1 0-4 0 0,129 21-500 0 0,-122-23 93 0 0,26-1-1042 0 0,-14-2-3624 0 0,-9-1-6657 0 0</inkml:trace>
  <inkml:trace contextRef="#ctx0" brushRef="#br0" timeOffset="-9396.155">646 409 512 0 0,'0'0'1768'0'0,"0"0"-797"0"0,0 0-252 0 0,0 0 303 0 0,0 0 539 0 0,0 0 405 0 0,0 0 87 0 0,0 0-216 0 0,0 0-390 0 0,0 0-350 0 0,0 0-255 0 0,4-3-149 0 0,18-12 515 0 0,-22 15-633 0 0,0 0-1 0 0,0 0-27 0 0,0 0-27 0 0,0 0-33 0 0,0 0-64 0 0,0 0-47 0 0,0 0-33 0 0,0 0-13 0 0,0 0-18 0 0,0 0 10 0 0,0 0 1 0 0,-58-4 777 0 0,-104 20-527 0 0,-150 96 226 0 0,227-77-504 0 0,30-6 34 0 0,55-27-329 0 0,1-1 0 0 0,-1 1-1 0 0,0 0 1 0 0,1-1 0 0 0,-1 1 0 0 0,1-1 0 0 0,0 1-1 0 0,-1-1 1 0 0,1 0 0 0 0,0 1 0 0 0,0-1-1 0 0,0 0 1 0 0,0 1 0 0 0,0-1 0 0 0,0 0-1 0 0,0 0 1 0 0,0 0 0 0 0,1 0 0 0 0,-1 0-1 0 0,0 0 1 0 0,1 0 0 0 0,-1-1 0 0 0,1 1-1 0 0,-1 0 1 0 0,0-1 0 0 0,1 1 0 0 0,0-1 0 0 0,0 1 0 0 0,30 9 31 0 0,1-2 0 0 0,0-1 0 0 0,0-2 1 0 0,0-1-1 0 0,1-1 0 0 0,0-2 1 0 0,-1-2-1 0 0,16-2-31 0 0,28 2 40 0 0,15 1 19 0 0,-92 0-58 0 0,0 0 1 0 0,-1 1-1 0 0,1-1 0 0 0,0 0 0 0 0,0 0 1 0 0,0 1-1 0 0,-1-1 0 0 0,1 0 0 0 0,0 1 1 0 0,0-1-1 0 0,0 0 0 0 0,0 1 1 0 0,0-1-1 0 0,0 0 0 0 0,-1 0 0 0 0,1 1 1 0 0,0-1-1 0 0,0 0 0 0 0,0 1 0 0 0,0-1 1 0 0,0 1-1 0 0,0-1 0 0 0,0 0 1 0 0,0 1-1 0 0,1-1 0 0 0,-1 0 0 0 0,0 1 1 0 0,0-1-1 0 0,0 0 0 0 0,0 0 1 0 0,0 1-1 0 0,0-1 0 0 0,1 0 0 0 0,-1 1 1 0 0,0-1-1 0 0,0 0 0 0 0,0 0 0 0 0,1 1 1 0 0,-1-1-1 0 0,0 0 0 0 0,1 0 1 0 0,-1 0-1 0 0,0 1 0 0 0,0-1 0 0 0,1 0 1 0 0,-1 0-1 0 0,0 0 0 0 0,1 0 1 0 0,-1 0-1 0 0,0 1 0 0 0,1-1 0 0 0,-1 0 1 0 0,0 0-1 0 0,1 0 0 0 0,-1 0 0 0 0,0 0 1 0 0,1 0-1 0 0,-1 0 0 0 0,0 0 1 0 0,1 0-1 0 0,-1 0 0 0 0,0-1 0 0 0,1 1 1 0 0,-1 0-1 0 0,0 0 0 0 0,1 0 1 0 0,-1 0-1 0 0,0 0-1 0 0,-24 20 149 0 0,19-16-117 0 0,-196 128 252 0 0,194-128-278 0 0,-40 24 49 0 0,2 2-1 0 0,1 1 0 0 0,1 3 0 0 0,-9 12-54 0 0,48-43 3 0 0,0 0 0 0 0,0 1 1 0 0,1 0-1 0 0,-1-1 1 0 0,1 1-1 0 0,0 0 0 0 0,1 1 1 0 0,-1-1-1 0 0,1 1 0 0 0,-1-1 1 0 0,1 1-1 0 0,1 0 0 0 0,-1-1 1 0 0,1 1-1 0 0,-1 0 0 0 0,2 0 1 0 0,-1 0-1 0 0,0 0 0 0 0,1 0 1 0 0,0 0-1 0 0,0 0 1 0 0,0 0-1 0 0,1 0 0 0 0,0 0 1 0 0,0 0-1 0 0,0 0 0 0 0,1 0 1 0 0,-1 0-1 0 0,1 0 0 0 0,0-1 1 0 0,1 1-1 0 0,-1-1 0 0 0,3 4-3 0 0,4 1 23 0 0,1 0-1 0 0,0-1 1 0 0,0 0-1 0 0,1-1 0 0 0,-1 0 1 0 0,2-1-1 0 0,-1 0 0 0 0,1-1 1 0 0,0 0-1 0 0,0-1 1 0 0,0 0-1 0 0,1-1 0 0 0,-1 0 1 0 0,1-1-1 0 0,0 0 0 0 0,0-1 1 0 0,-1-1-1 0 0,7 0-22 0 0,10 1 8 0 0,82-13-241 0 0,-109 11 132 0 0,0 0 0 0 0,-1 0 0 0 0,0-1 1 0 0,1 1-1 0 0,-1-1 0 0 0,1 1 0 0 0,-1-1 1 0 0,0 1-1 0 0,0-1 0 0 0,0 1 0 0 0,0-1 0 0 0,0 0 1 0 0,0 0-1 0 0,-1 1 0 0 0,1-1 0 0 0,-1 0 1 0 0,1 0-1 0 0,-1 0 0 0 0,1 0 0 0 0,-1 0 0 0 0,0 0 1 0 0,0 0-1 0 0,0 0 0 0 0,0 0 0 0 0,0 0 0 0 0,-1 1 1 0 0,1-1-1 0 0,-1 0 0 0 0,1 0 0 0 0,-1-1 101 0 0,-11-39-5585 0 0,9 32 2811 0 0,-2-2-3887 0 0,-1 1-2625 0 0</inkml:trace>
  <inkml:trace contextRef="#ctx0" brushRef="#br0" timeOffset="-8939.8">336 1 12539 0 0,'0'0'1909'0'0,"0"0"-660"0"0,0 0-349 0 0,0 0-129 0 0,0 0 12 0 0,0 0 85 0 0,0 0 36 0 0,0 0-47 0 0,0 0-87 0 0,0 0-98 0 0,0 0-117 0 0,0 0-83 0 0,-13 33-67 0 0,-39 105-41 0 0,39-58 168 0 0,15-66-405 0 0,10 99 672 0 0,18 268 355 0 0,-30-271-924 0 0,-5 1 0 0 0,-10 40-230 0 0,-42 149 162 0 0,43-192-279 0 0,30-91-274 0 0,-13-16-5083 0 0,-2-1-5648 0 0,-4 0 974 0 0</inkml:trace>
  <inkml:trace contextRef="#ctx0" brushRef="#br0" timeOffset="-7632.02">1371 822 5217 0 0,'0'0'1792'0'0,"0"0"-75"0"0,0 0-51 0 0,0 0 47 0 0,0 0 38 0 0,0 0-41 0 0,0 0-191 0 0,0 0-237 0 0,0 0-272 0 0,0 0-279 0 0,0 0-203 0 0,0 0-142 0 0,0 0-86 0 0,-4-5-29 0 0,-10-12-22 0 0,10 13-17 0 0,4 24 974 0 0,-41 240 1485 0 0,35-51-2160 0 0,6-206-513 0 0,0 1 0 0 0,1-1 0 0 0,-1 0 0 0 0,1 1 0 0 0,-1-1 0 0 0,1 0 0 0 0,0 0 0 0 0,0 1 0 0 0,1-1 0 0 0,-1 0 0 0 0,1 0 0 0 0,-1 0 0 0 0,1-1 0 0 0,0 1 0 0 0,0 0 0 0 0,0-1 0 0 0,0 1 0 0 0,1-1 0 0 0,-1 1 0 0 0,1-1 0 0 0,-1 0 0 0 0,1 0 0 0 0,0 0 0 0 0,0-1 0 0 0,0 1 0 0 0,0-1 0 0 0,0 1 1 0 0,0-1-1 0 0,0 0 0 0 0,1 0 0 0 0,-1-1 0 0 0,0 1 0 0 0,0 0 0 0 0,1-1 0 0 0,-1 0 0 0 0,0 0 0 0 0,1 0 0 0 0,-1 0 0 0 0,1-1 0 0 0,-1 1 0 0 0,0-1 0 0 0,0 0 0 0 0,1 0 0 0 0,-1 0 0 0 0,0 0 0 0 0,0-1 0 0 0,0 1 0 0 0,0-1 0 0 0,0 0 0 0 0,2-1-18 0 0,127-131 290 0 0,79-125-196 0 0,-181 226-192 0 0,-30 32 36 0 0,0 1-12 0 0,2 20-100 0 0,3 51 150 0 0,-6-56 27 0 0,1 0-1 0 0,1 0 0 0 0,0-1 0 0 0,1 1 1 0 0,0 0-1 0 0,1-1 0 0 0,1 1 0 0 0,1-1 1 0 0,0 0-1 0 0,0 0 0 0 0,1-1 1 0 0,1 0-1 0 0,0 0 0 0 0,7 9-2 0 0,-9-18 17 0 0,0-1-1 0 0,0 1 1 0 0,1-1-1 0 0,-1 0 1 0 0,1 0-1 0 0,0-1 1 0 0,-1 1 0 0 0,1-1-1 0 0,0 0 1 0 0,0-1-1 0 0,0 0 1 0 0,0 0-1 0 0,1 0 1 0 0,-1-1-1 0 0,0 1 1 0 0,0-2-1 0 0,1 1 1 0 0,-1-1 0 0 0,0 0-1 0 0,0 0 1 0 0,0 0-1 0 0,0-1 1 0 0,0 0-1 0 0,0 0 1 0 0,0-1-1 0 0,-1 1 1 0 0,1-1-1 0 0,-1-1 1 0 0,0 1 0 0 0,0-1-1 0 0,0 0 1 0 0,0 0-1 0 0,-1 0 1 0 0,1 0-1 0 0,-1-1 1 0 0,0 0-1 0 0,3-5-16 0 0,8-6 8 0 0,0-1 0 0 0,-1-1 0 0 0,-1 0 0 0 0,0-1 0 0 0,-2 0 0 0 0,0 0 0 0 0,-1-2 0 0 0,-1 1 0 0 0,-1-1 0 0 0,-1 0 0 0 0,0-1 0 0 0,-2 0 0 0 0,-1 0 0 0 0,0 0 0 0 0,-2 0 0 0 0,0-11-8 0 0,-10 36-4395 0 0,7 11-264 0 0,0-7 400 0 0,0 1-7466 0 0</inkml:trace>
  <inkml:trace contextRef="#ctx0" brushRef="#br0" timeOffset="-7296.491">2507 1083 1800 0 0,'0'0'4489'0'0,"0"0"-1335"0"0,0 0-581 0 0,0 0-261 0 0,0 0-235 0 0,0 0-315 0 0,0 0-342 0 0,0 0-260 0 0,0 0-197 0 0,31-12-146 0 0,97-37-134 0 0,-68 11 266 0 0,-56 35-897 0 0,-1 0 1 0 0,1 0 0 0 0,-1 0 0 0 0,0 0 0 0 0,0-1 0 0 0,0 1-1 0 0,0-1 1 0 0,0 0 0 0 0,-1 0 0 0 0,0 0 0 0 0,0 0 0 0 0,0 0-1 0 0,0 0 1 0 0,-1-1 0 0 0,1 1 0 0 0,-1 0 0 0 0,0-1 0 0 0,0 1 0 0 0,-1-1-1 0 0,0 0 1 0 0,1 1 0 0 0,-2-1 0 0 0,1 1 0 0 0,0-1 0 0 0,-1 1-1 0 0,0-1 1 0 0,0 1 0 0 0,0-1 0 0 0,0 1 0 0 0,-1 0 0 0 0,0-1 0 0 0,0 1-1 0 0,0 0 1 0 0,0 0 0 0 0,-1 0 0 0 0,0 1 0 0 0,1-1 0 0 0,-1 1-1 0 0,-1-1 1 0 0,-1-1-53 0 0,-4 1 2 0 0,0 1 0 0 0,1 0 0 0 0,-1 0 0 0 0,-1 1 1 0 0,1 0-1 0 0,0 0 0 0 0,0 1 0 0 0,-1 0 0 0 0,1 1 0 0 0,-1 0 0 0 0,1 1 0 0 0,0 0 0 0 0,-1 0 0 0 0,1 1 0 0 0,0 0 0 0 0,0 1 0 0 0,0 0 0 0 0,0 0 0 0 0,1 1 0 0 0,-1 0 0 0 0,1 0 0 0 0,0 1 0 0 0,0 0 0 0 0,0 1 0 0 0,1 0 1 0 0,0 0-1 0 0,0 0 0 0 0,-3 5-2 0 0,2-3 0 0 0,1 1-1 0 0,0 0 1 0 0,0 0 0 0 0,1 0 0 0 0,0 1 0 0 0,1 0 0 0 0,0 0 0 0 0,0 0 0 0 0,1 1 0 0 0,0-1 0 0 0,1 1-1 0 0,1 0 1 0 0,0 0 0 0 0,0 0 0 0 0,1 1 0 0 0,0-1 0 0 0,1 0 0 0 0,0 0 0 0 0,1 1 0 0 0,0-1 0 0 0,1 0-1 0 0,0 0 1 0 0,1 0 0 0 0,0 0 0 0 0,1-1 0 0 0,0 1 0 0 0,1 1 0 0 0,2-2 19 0 0,-1 0 1 0 0,1 0-1 0 0,1-1 1 0 0,0 0-1 0 0,0-1 1 0 0,1 0 0 0 0,0 0-1 0 0,0-1 1 0 0,1 0-1 0 0,-1 0 1 0 0,2-1-1 0 0,-1 0 1 0 0,1-1-1 0 0,0-1 1 0 0,0 1-1 0 0,0-2 1 0 0,1 1-1 0 0,-1-2 1 0 0,5 1-20 0 0,23 4 59 0 0,0-3 1 0 0,0-1 0 0 0,0-1 0 0 0,1-3-1 0 0,9-2-59 0 0,46-20-917 0 0,-57 7-6905 0 0,-27 11-4426 0 0</inkml:trace>
  <inkml:trace contextRef="#ctx0" brushRef="#br0" timeOffset="-2901.452">8164 1017 3961 0 0,'0'0'2139'0'0,"0"0"-39"0"0,0 0 44 0 0,0 0-25 0 0,0 0-160 0 0,0 0-274 0 0,0 0-342 0 0,0 0-248 0 0,0 0-143 0 0,0 0-138 0 0,0 0-98 0 0,-24 5-97 0 0,-75 17-90 0 0,53 6 169 0 0,42-20-571 0 0,-3 3-51 0 0,0 1 0 0 0,1 0 0 0 0,0 0 0 0 0,1 1 0 0 0,0-1 0 0 0,1 1 0 0 0,0 0 0 0 0,1 0 0 0 0,1 1 0 0 0,0-1 0 0 0,1 0 0 0 0,0 1 0 0 0,1 0 0 0 0,0-1 0 0 0,2 7-76 0 0,-2-16 46 0 0,1 0 1 0 0,-1 0-1 0 0,1 0 1 0 0,0 0-1 0 0,0 0 1 0 0,0 0-1 0 0,0-1 1 0 0,1 1-1 0 0,-1 0 1 0 0,1-1-1 0 0,0 1 1 0 0,0-1-1 0 0,1 0 1 0 0,-1 1-1 0 0,0-1 1 0 0,1 0-1 0 0,0-1 1 0 0,0 1-1 0 0,0 0 1 0 0,0-1-1 0 0,0 0 1 0 0,1 1-1 0 0,-1-1 1 0 0,1 0-1 0 0,-1-1 1 0 0,1 1-1 0 0,0-1 1 0 0,-1 0-1 0 0,1 0 1 0 0,0 0-1 0 0,0 0 1 0 0,0 0-1 0 0,0-1 1 0 0,0 0-1 0 0,0 0 0 0 0,0 0 1 0 0,0 0-1 0 0,0-1 1 0 0,0 1-1 0 0,0-1 1 0 0,-1 0-1 0 0,1 0 1 0 0,0-1-1 0 0,0 1 1 0 0,-1-1-1 0 0,1 0 1 0 0,-1 0-1 0 0,1 0 1 0 0,-1 0-1 0 0,0-1-46 0 0,7-7 62 0 0,-1 0-1 0 0,0-1 1 0 0,-1 0-1 0 0,0 0 1 0 0,-1-1-1 0 0,0 0 1 0 0,-1 0-1 0 0,-1-1 1 0 0,0 1-1 0 0,0-1 1 0 0,-1-1-1 0 0,-1 1 1 0 0,0 0-1 0 0,-1-1 1 0 0,-1 0-1 0 0,0 1 0 0 0,0-1 1 0 0,-2 0-1 0 0,1 0 1 0 0,-2-1-62 0 0,-2 3-87 0 0,0 0 0 0 0,0 0 1 0 0,-2 1-1 0 0,1-1 0 0 0,-1 1 0 0 0,-1 1 1 0 0,0-1-1 0 0,-1 1 0 0 0,0 0 0 0 0,0 1 1 0 0,-1 0-1 0 0,0 0 0 0 0,0 1 0 0 0,-1 0 0 0 0,-1 0 1 0 0,1 1-1 0 0,-1 1 87 0 0,-41-12-2372 0 0,16 17-4875 0 0,33 1 6321 0 0,-8 0-10835 0 0</inkml:trace>
  <inkml:trace contextRef="#ctx0" brushRef="#br0" timeOffset="-2325.543">8431 1267 0 0 0,'0'0'1019'0'0,"0"0"489"0"0,0 0 119 0 0,0 0-17 0 0,0 0-124 0 0,0 0-201 0 0,0 0-99 0 0,0 0 53 0 0,0 0 68 0 0,0 0-2 0 0,0 0-101 0 0,0 0-213 0 0,0 0-161 0 0,3 9 555 0 0,-2-7 2762 0 0,30-50-53 0 0,83-179-1928 0 0,-70 164-2094 0 0,-44 62-83 0 0,0 1-17 0 0,0 0-4 0 0,0 31-67 0 0,-13 68 135 0 0,12-85-28 0 0,0-8-11 0 0,1 0 1 0 0,-1 0-1 0 0,1-1 1 0 0,1 1-1 0 0,-1 0 0 0 0,1 0 1 0 0,0-1-1 0 0,0 1 0 0 0,0 0 1 0 0,1-1-1 0 0,0 1 0 0 0,0-1 1 0 0,0 0-1 0 0,1 1 3 0 0,-1-2 6 0 0,0 0 0 0 0,0-1 0 0 0,1 1 0 0 0,-1-1 0 0 0,1 0 0 0 0,-1 1 0 0 0,1-1 0 0 0,0-1 0 0 0,0 1 0 0 0,1 0 0 0 0,-1-1 0 0 0,1 1 0 0 0,-1-1 0 0 0,1 0 0 0 0,0 0 0 0 0,-1-1 0 0 0,1 1 0 0 0,0-1 0 0 0,0 0 0 0 0,0 0 0 0 0,0 0 0 0 0,0 0 0 0 0,1-1 0 0 0,-1 0 0 0 0,0 1-1 0 0,0-2 1 0 0,0 1 0 0 0,0 0 0 0 0,2-1-6 0 0,9-5 92 0 0,-1 0-1 0 0,0-1 1 0 0,0-1-1 0 0,0 0 0 0 0,-1-1 1 0 0,-1 0-1 0 0,0-1 1 0 0,0 0-1 0 0,-1-1 0 0 0,0-1 1 0 0,0 1-1 0 0,-2-2 1 0 0,7-9-92 0 0,-9 14 44 0 0,0 0 0 0 0,-1-1 0 0 0,0 0 1 0 0,-1 0-1 0 0,0 0 0 0 0,0-1 1 0 0,-1 0-1 0 0,0 0 0 0 0,-1 0 0 0 0,0 0 1 0 0,0-1-1 0 0,-1 1 0 0 0,-1-1 1 0 0,1 1-1 0 0,-2-5-44 0 0,-3 2-1169 0 0,0 12-2878 0 0,-3 0-4557 0 0,4 1-4507 0 0</inkml:trace>
  <inkml:trace contextRef="#ctx0" brushRef="#br0" timeOffset="-6092.472">4219 833 0 0 0,'0'0'1375'0'0,"0"0"-31"0"0,0 0 55 0 0,0 0 160 0 0,0 0 39 0 0,0 0-66 0 0,0 0-73 0 0,0 0-93 0 0,0 0-98 0 0,0 0-76 0 0,0 0-157 0 0,0 0-161 0 0,0 0-123 0 0,-7-3-105 0 0,-20-10-41 0 0,-38 10 3438 0 0,53 6-3894 0 0,-1 1 0 0 0,0 0 0 0 0,1 0 0 0 0,0 1 0 0 0,0 1 0 0 0,0 0 0 0 0,0 1 0 0 0,1 0 0 0 0,0 1 0 0 0,1 0 0 0 0,0 0 0 0 0,0 1 0 0 0,1 1 0 0 0,-4 4-149 0 0,-2-2 34 0 0,0 1 0 0 0,2 1 0 0 0,-1 0 0 0 0,1 0 0 0 0,1 1 0 0 0,1 1 0 0 0,0 0 1 0 0,1 0-1 0 0,1 1 0 0 0,0 0 0 0 0,2 1 0 0 0,0 0 0 0 0,0 0 0 0 0,2 1 0 0 0,0 0 0 0 0,1 5-34 0 0,2-20 10 0 0,1 0-1 0 0,-1 1 0 0 0,1-1 1 0 0,1 1-1 0 0,-1 0 0 0 0,0-1 1 0 0,1 1-1 0 0,0-1 1 0 0,0 1-1 0 0,1 0 0 0 0,-1-1 1 0 0,1 1-1 0 0,0-1 0 0 0,0 1 1 0 0,0-1-1 0 0,1 1 1 0 0,0-1-1 0 0,0 0 0 0 0,0 0 1 0 0,0 1-1 0 0,0-2 0 0 0,1 1 1 0 0,0 0-1 0 0,0 0 1 0 0,0-1-1 0 0,0 0 0 0 0,1 1 1 0 0,-1-1-1 0 0,1-1 0 0 0,0 1 1 0 0,-1 0-1 0 0,1-1 1 0 0,1 0-1 0 0,-1 0 0 0 0,0 0 1 0 0,0 0-1 0 0,1-1 0 0 0,3 1-9 0 0,5-2 74 0 0,0 0-1 0 0,0-1 0 0 0,-1-1 0 0 0,1 0 0 0 0,0 0 1 0 0,0-2-1 0 0,-1 1 0 0 0,0-2 0 0 0,0 1 0 0 0,0-2 1 0 0,0 0-1 0 0,-1 0 0 0 0,0-1 0 0 0,0 0 1 0 0,0-1-74 0 0,143-134 482 0 0,-135 124-433 0 0,-2-1 0 0 0,0 0 0 0 0,-1-1 0 0 0,-1-1 0 0 0,-1-1 0 0 0,-1 0 0 0 0,-1 0 0 0 0,9-25-49 0 0,-21 50 17 0 0,-6 13-11 0 0,1 1 0 0 0,0 0 0 0 0,2-1 0 0 0,0 1 0 0 0,1 1 0 0 0,1-1 0 0 0,0 0 0 0 0,1 0 0 0 0,1 0-1 0 0,1 1 1 0 0,3 13-6 0 0,-4-25-41 0 0,1 1-1 0 0,0-1 0 0 0,0 1 1 0 0,1-1-1 0 0,0 0 0 0 0,0 0 1 0 0,0 0-1 0 0,1 0 0 0 0,-1 0 1 0 0,1-1-1 0 0,1 0 0 0 0,-1 0 1 0 0,1 0-1 0 0,0 0 0 0 0,0-1 1 0 0,1 1-1 0 0,-1-1 0 0 0,1-1 1 0 0,0 1-1 0 0,0-1 0 0 0,0 0 1 0 0,0 0-1 0 0,0-1 0 0 0,7 2 42 0 0,9-1-937 0 0,15 2-2741 0 0,-14-7-6410 0 0,-16-1-1297 0 0</inkml:trace>
  <inkml:trace contextRef="#ctx0" brushRef="#br0" timeOffset="-5179.346">5104 870 64 0 0,'0'0'1948'0'0,"0"0"-511"0"0,0 0 122 0 0,0 0 377 0 0,0 0 249 0 0,0 0-57 0 0,0 0-337 0 0,0 0-376 0 0,0 0-259 0 0,0 0-118 0 0,0 0-70 0 0,0 0-69 0 0,0 0-83 0 0,3-7-65 0 0,6-18-88 0 0,-9 24-551 0 0,0 0 0 0 0,-1 0 0 0 0,1 0 0 0 0,-1-1 1 0 0,1 1-1 0 0,-1 0 0 0 0,1 0 0 0 0,-1 0 0 0 0,0 0 0 0 0,0 0 1 0 0,0 0-1 0 0,1 1 0 0 0,-1-1 0 0 0,0 0 0 0 0,0 0 0 0 0,0 0 1 0 0,0 1-1 0 0,0-1 0 0 0,0 1 0 0 0,0-1 0 0 0,-1 1 0 0 0,1-1 1 0 0,0 1-1 0 0,0-1 0 0 0,0 1 0 0 0,0 0 0 0 0,-1 0 0 0 0,1 0 1 0 0,0 0-1 0 0,0 0 0 0 0,-1 0 0 0 0,1 0 0 0 0,0 0 0 0 0,0 0 1 0 0,0 0-1 0 0,-1 1 0 0 0,1-1-112 0 0,-6 0 77 0 0,-1 0 0 0 0,0 0 0 0 0,1 1 0 0 0,-1 0 0 0 0,1 1 0 0 0,-1 0 0 0 0,1 0 0 0 0,0 0 0 0 0,0 1 0 0 0,0 0 0 0 0,-6 3-77 0 0,-6 5 67 0 0,1 2 0 0 0,0 0 1 0 0,1 0-1 0 0,0 2 0 0 0,1 0 0 0 0,1 1 1 0 0,-11 14-68 0 0,20-22 1 0 0,0 1 1 0 0,0 0-1 0 0,1 0 1 0 0,1 0 0 0 0,-1 1-1 0 0,1 0 1 0 0,1-1-1 0 0,0 2 1 0 0,0-1 0 0 0,1 0-1 0 0,1 0 1 0 0,-1 1-1 0 0,2-1 1 0 0,-1 1 0 0 0,2 7-2 0 0,0-14 8 0 0,0-1-1 0 0,1 0 1 0 0,-1 0 0 0 0,1 0 0 0 0,0 0 0 0 0,0 0 0 0 0,0 0 0 0 0,0-1 0 0 0,1 1 0 0 0,-1 0 0 0 0,1-1-1 0 0,-1 0 1 0 0,1 0 0 0 0,0 0 0 0 0,0 0 0 0 0,0 0 0 0 0,0 0 0 0 0,0-1 0 0 0,0 0 0 0 0,1 1 0 0 0,-1-1-1 0 0,0 0 1 0 0,1-1 0 0 0,-1 1 0 0 0,1 0 0 0 0,-1-1 0 0 0,1 0 0 0 0,-1 0 0 0 0,1 0 0 0 0,-1 0 0 0 0,1-1-1 0 0,-1 1 1 0 0,1-1 0 0 0,-1 0 0 0 0,0 0 0 0 0,1 0 0 0 0,-1-1 0 0 0,0 1 0 0 0,2-2-8 0 0,19-11 84 0 0,0-2 1 0 0,-2-1-1 0 0,1-1 0 0 0,-2-1 1 0 0,-1-1-1 0 0,0-1 1 0 0,-1 0-1 0 0,-1-2 1 0 0,-2 0-1 0 0,0-1 0 0 0,-1 0 1 0 0,-2-1-1 0 0,7-18-84 0 0,-6 14 328 0 0,-14 28-297 0 0,0 1 6 0 0,0 0 9 0 0,0 0-6 0 0,0 0-10 0 0,0 0-16 0 0,0 0-25 0 0,0 18 34 0 0,-24 214 341 0 0,38 38-213 0 0,-5-180-139 0 0,-5 0 1 0 0,-3 0-1 0 0,-10 73-12 0 0,3-109 0 0 0,-2-2 0 0 0,-2 1 1 0 0,-3-1-1 0 0,-2-1 0 0 0,-2 0 1 0 0,-2-1-1 0 0,-2-1 0 0 0,-3-1 0 0 0,-11 16 0 0 0,32-58 5 0 0,0-1 0 0 0,-1 1 0 0 0,0-1-1 0 0,0 0 1 0 0,0 0 0 0 0,-1 0-1 0 0,1-1 1 0 0,-1 1 0 0 0,0-1-1 0 0,0 0 1 0 0,-1 0 0 0 0,1-1 0 0 0,-1 0-1 0 0,0 0 1 0 0,0 0 0 0 0,0-1-1 0 0,0 1 1 0 0,0-2 0 0 0,0 1-1 0 0,-1-1 1 0 0,-2 1-5 0 0,5-5 2 0 0,1 0 0 0 0,-1 0-1 0 0,0-1 1 0 0,1 1 0 0 0,-1-1 0 0 0,1 1 0 0 0,0-1-1 0 0,0 0 1 0 0,1 0 0 0 0,-1-1 0 0 0,1 1-1 0 0,0-1 1 0 0,0 1 0 0 0,0-1 0 0 0,1 1 0 0 0,-1-1-1 0 0,1 0 1 0 0,1 0 0 0 0,-1 0 0 0 0,0 0-1 0 0,1 0 1 0 0,0 0 0 0 0,0 1 0 0 0,1-3-2 0 0,-3-28 4 0 0,2-1 0 0 0,1 1 1 0 0,1-1-1 0 0,3 1 0 0 0,0 0 0 0 0,10-28-4 0 0,1 9-65 0 0,3 0 0 0 0,3 1 0 0 0,1 2 0 0 0,3 0 0 0 0,2 2 0 0 0,2 1 0 0 0,29-34 65 0 0,-43 55-452 0 0,-2 4-2739 0 0,-5 10-4780 0 0,-6 10-3373 0 0</inkml:trace>
  <inkml:trace contextRef="#ctx0" brushRef="#br0" timeOffset="-4510.183">5322 1381 0 0 0,'0'0'591'0'0,"0"0"677"0"0,0 0 522 0 0,0 0 409 0 0,0 0 248 0 0,0 0-64 0 0,0 0-337 0 0,0 0-332 0 0,0 0-267 0 0,0 0-191 0 0,0 0-130 0 0,0 0-68 0 0,0 0-41 0 0,3 5-40 0 0,-2-4-904 0 0,0 0-1 0 0,0-1 1 0 0,0 1-1 0 0,0 0 1 0 0,0 0-1 0 0,0 0 1 0 0,0-1 0 0 0,0 1-1 0 0,0 0 1 0 0,0-1-1 0 0,0 1 1 0 0,1-1-1 0 0,-1 1 1 0 0,0-1-1 0 0,0 0 1 0 0,1 1-1 0 0,-1-1 1 0 0,0 0 0 0 0,1 0-1 0 0,-1 0 1 0 0,0 0-1 0 0,0 0 1 0 0,1 0-1 0 0,-1-1 1 0 0,0 1-1 0 0,1 0 1 0 0,-1-1-1 0 0,0 1 1 0 0,0 0 0 0 0,0-1-1 0 0,1 0 1 0 0,-1 1-1 0 0,0-1 1 0 0,0 0-1 0 0,0 1 1 0 0,0-1-1 0 0,0 0 1 0 0,0 0-1 0 0,0 0 1 0 0,0 0 0 0 0,-1 0-1 0 0,1 0 1 0 0,0 0-1 0 0,-1 0 1 0 0,1 0-1 0 0,0-1 1 0 0,-1 1-1 0 0,1 0 1 0 0,-1 0-1 0 0,0-1 1 0 0,1 1 0 0 0,-1 0-1 0 0,0-1-72 0 0,28-29 777 0 0,-1-2-1 0 0,-2-1 1 0 0,-1-1-1 0 0,16-34-776 0 0,-10 10 134 0 0,-2-2 0 0 0,-4-1 0 0 0,-1-1 0 0 0,-3-4-134 0 0,-14-29 36 0 0,-7 94-40 0 0,0-1-1 0 0,0 1 1 0 0,-1 0-1 0 0,1 0 1 0 0,0-1-1 0 0,-1 1 1 0 0,0 0-1 0 0,1 0 1 0 0,-1 0-1 0 0,0 0 1 0 0,0 1-1 0 0,0-1 1 0 0,0 0-1 0 0,0 1 1 0 0,-1 0-1 0 0,1-1 1 0 0,0 1-1 0 0,-1 0 1 0 0,1 0-1 0 0,-1 0 1 0 0,1 1-1 0 0,-1-1 0 0 0,1 0 1 0 0,-1 1-1 0 0,1 0 1 0 0,-1-1-1 0 0,0 1 1 0 0,1 0-1 0 0,-1 1 1 0 0,1-1-1 0 0,-1 0 1 0 0,0 1-1 0 0,1-1 1 0 0,-1 1-1 0 0,1 0 1 0 0,-1 0-1 0 0,1 0 1 0 0,0 0-1 0 0,-1 0 1 0 0,1 1-1 0 0,0-1 1 0 0,0 1-1 0 0,0-1 1 0 0,0 1-1 0 0,0 0 1 0 0,0 0-1 0 0,0 0 1 0 0,1 0-1 0 0,-1 0 1 0 0,0 1 4 0 0,-1-1-4 0 0,0 1 0 0 0,-1-1 1 0 0,1 1-1 0 0,1 0 0 0 0,-1 1 0 0 0,0-1 1 0 0,1 0-1 0 0,0 1 0 0 0,0-1 1 0 0,0 1-1 0 0,0-1 0 0 0,0 1 0 0 0,1 0 1 0 0,0 0-1 0 0,0 0 0 0 0,0 0 0 0 0,0 0 1 0 0,0 0-1 0 0,1 0 0 0 0,0 0 1 0 0,0 1-1 0 0,0-1 0 0 0,0 0 0 0 0,1 0 1 0 0,-1 0-1 0 0,1 0 0 0 0,0 0 0 0 0,0 0 1 0 0,1 0-1 0 0,-1 0 0 0 0,1-1 1 0 0,0 1-1 0 0,0 0 0 0 0,0-1 0 0 0,0 1 1 0 0,1-1-1 0 0,-1 0 0 0 0,1 0 0 0 0,3 3 4 0 0,199 71 68 0 0,-200-73-52 0 0,0 1-1 0 0,0-1 0 0 0,0 1 0 0 0,-1 0 0 0 0,0 0 0 0 0,0 0 0 0 0,0 0 0 0 0,-1 1 0 0 0,0-1 1 0 0,0 1-1 0 0,0 0 0 0 0,-1 0 0 0 0,0 0 0 0 0,0 1 0 0 0,0-1 0 0 0,-1 0 0 0 0,0 1 0 0 0,0-1 1 0 0,-1 1-1 0 0,0-1 0 0 0,0 1 0 0 0,0-1 0 0 0,-1 1 0 0 0,0-1 0 0 0,0 1 0 0 0,-1-1 1 0 0,0 1-16 0 0,-12 53-161 0 0,14-60 51 0 0,0 0-58 0 0,0 0-94 0 0,0 0-99 0 0,0 0-148 0 0,-2 3-13004 0 0,2-2 2122 0 0</inkml:trace>
  <inkml:trace contextRef="#ctx0" brushRef="#br0" timeOffset="-4112.03">5894 1216 1984 0 0,'0'0'1782'0'0,"0"0"-262"0"0,0 0 106 0 0,0 0 188 0 0,0 0 138 0 0,0 0-7 0 0,0 0-118 0 0,0 0-186 0 0,0 0-184 0 0,0 0-148 0 0,0 0-114 0 0,0 0-96 0 0,0 0-81 0 0,27 6-79 0 0,81 18-98 0 0,-41-25 690 0 0,-53-6-1115 0 0,3-2-217 0 0,-1 0 0 0 0,-1-2-1 0 0,1 1 1 0 0,-2-2 0 0 0,0 0-1 0 0,0-1 1 0 0,-1 0 0 0 0,0-1 0 0 0,-1 0-1 0 0,-1-1 1 0 0,2-5-199 0 0,-7 14 14 0 0,-1-1-1 0 0,0 0 1 0 0,0 0 0 0 0,-1 0 0 0 0,0-1-1 0 0,0 1 1 0 0,-1-1 0 0 0,0 0-1 0 0,0 0 1 0 0,-1 0 0 0 0,0-1-1 0 0,-1 1 1 0 0,1 0 0 0 0,-1-1 0 0 0,-1 1-1 0 0,0-1 1 0 0,0 1 0 0 0,-1-2-14 0 0,-2 6-14 0 0,1 0 1 0 0,-1 0-1 0 0,0 1 1 0 0,-1-1-1 0 0,1 1 1 0 0,-1 0 0 0 0,1 0-1 0 0,-1 0 1 0 0,0 1-1 0 0,0-1 1 0 0,0 1-1 0 0,-1 0 1 0 0,1 0-1 0 0,0 0 1 0 0,-1 1 0 0 0,1-1-1 0 0,-1 1 1 0 0,0 0-1 0 0,1 0 1 0 0,-1 1-1 0 0,0 0 1 0 0,1 0-1 0 0,-1 0 1 0 0,0 0 0 0 0,1 0-1 0 0,-1 1 1 0 0,0 0-1 0 0,1 0 1 0 0,-1 0-1 0 0,1 1 1 0 0,-1 0-1 0 0,1 0 1 0 0,0 0 0 0 0,-1 0-1 0 0,1 0 1 0 0,-3 4 13 0 0,-10 4-42 0 0,0 0 0 0 0,1 2-1 0 0,0 0 1 0 0,1 1 0 0 0,0 0 0 0 0,1 2 0 0 0,0-1 0 0 0,2 2 0 0 0,0-1 0 0 0,0 2 0 0 0,2 0 0 0 0,0 0 0 0 0,1 1 0 0 0,0 0 0 0 0,2 0 0 0 0,0 1 0 0 0,1 0 0 0 0,1 0 0 0 0,1 1 0 0 0,0-1 0 0 0,1 2 42 0 0,4-17-19 0 0,0 1 0 0 0,-1-1 0 0 0,1 1 0 0 0,0-1 0 0 0,1 0 0 0 0,-1 0 0 0 0,1 1 0 0 0,0-1 0 0 0,0 0 0 0 0,0 0 0 0 0,1-1 1 0 0,-1 1-1 0 0,1 0 0 0 0,0-1 0 0 0,0 0 0 0 0,0 1 0 0 0,1-1 0 0 0,-1-1 0 0 0,1 1 0 0 0,-1 0 0 0 0,1-1 0 0 0,0 0 0 0 0,0 0 0 0 0,0 0 0 0 0,0 0 0 0 0,1 0 1 0 0,-1-1-1 0 0,4 1 19 0 0,130 18-562 0 0,-117-21 298 0 0,0-1 1 0 0,0-1-1 0 0,0 0 1 0 0,0-2-1 0 0,-1 0 1 0 0,0-1-1 0 0,0-2 1 0 0,-1 0-1 0 0,0-1 1 0 0,7-4 263 0 0,42-29-4939 0 0,-6-6-5441 0 0,-51 39 2464 0 0</inkml:trace>
  <inkml:trace contextRef="#ctx0" brushRef="#br0" timeOffset="-3728.032">6546 1101 0 0 0,'0'0'787'0'0,"0"0"783"0"0,0 0 363 0 0,0 0 176 0 0,0 0 50 0 0,0 0-41 0 0,0 0-186 0 0,0 0-298 0 0,0 0-225 0 0,0 0-194 0 0,0 0-184 0 0,3 12-123 0 0,9 32-87 0 0,-11-43-765 0 0,0 0 1 0 0,-1 0-1 0 0,1 0 1 0 0,0-1 0 0 0,0 1-1 0 0,-1 0 1 0 0,1 0 0 0 0,0 0-1 0 0,0-1 1 0 0,0 1 0 0 0,0 0-1 0 0,0-1 1 0 0,0 1 0 0 0,0-1-1 0 0,0 1 1 0 0,0-1 0 0 0,0 0-1 0 0,0 1 1 0 0,0-1 0 0 0,1 0-1 0 0,-1 0 1 0 0,0 0-1 0 0,0 0 1 0 0,0 0 0 0 0,0 0-1 0 0,0 0 1 0 0,1 0 0 0 0,-1 0-1 0 0,0 0 1 0 0,0-1 0 0 0,0 1-1 0 0,0 0-56 0 0,7-1 519 0 0,4-1-75 0 0,-1-1 1 0 0,1 0 0 0 0,-1 0-1 0 0,0-2 1 0 0,0 1 0 0 0,0-1-1 0 0,0-1 1 0 0,-1 1 0 0 0,2-3-445 0 0,-4 3 192 0 0,8-4-27 0 0,-1 0 0 0 0,0-1 0 0 0,-1-1 1 0 0,-1 0-1 0 0,1-1 0 0 0,-2-1 0 0 0,1 0 0 0 0,-2 0 0 0 0,0-1 1 0 0,-1-1-1 0 0,0 0 0 0 0,-1 0 0 0 0,4-11-165 0 0,-11 23 1 0 0,0 0 0 0 0,0 0 0 0 0,-1 0 0 0 0,0 0 1 0 0,1-1-1 0 0,-1 1 0 0 0,0 0 0 0 0,-1 0 0 0 0,1-1 0 0 0,-1 1 0 0 0,1-1 0 0 0,-1 1 0 0 0,0 0 0 0 0,0-1 0 0 0,0 1 1 0 0,-1-1-1 0 0,1 1 0 0 0,-1 0 0 0 0,0-1 0 0 0,0 1 0 0 0,0 0 0 0 0,0 0 0 0 0,-1 0 0 0 0,1-1 0 0 0,-1 2 0 0 0,0-1 1 0 0,0 0-1 0 0,0 0 0 0 0,0 0 0 0 0,0 1 0 0 0,-1-1 0 0 0,1 1 0 0 0,-1 0 0 0 0,1 0 0 0 0,-1 0 0 0 0,0 0 0 0 0,0 0 1 0 0,0 1-1 0 0,0-1 0 0 0,0 1 0 0 0,0-1 0 0 0,-1 1 0 0 0,1 1 0 0 0,-3-2-1 0 0,-8 4-16 0 0,-1 0 0 0 0,1 1-1 0 0,-1 1 1 0 0,1 0 0 0 0,1 1 0 0 0,-1 0-1 0 0,1 1 1 0 0,-1 1 0 0 0,2 0-1 0 0,-1 0 1 0 0,1 2 0 0 0,0-1 0 0 0,1 2-1 0 0,0-1 1 0 0,0 2 0 0 0,1-1 0 0 0,1 1-1 0 0,-1 1 1 0 0,2 0 0 0 0,0 0 0 0 0,-2 5 16 0 0,1-4-3 0 0,2 0 1 0 0,-1 1 0 0 0,2-1 0 0 0,0 1 0 0 0,1 1-1 0 0,0-1 1 0 0,1 1 0 0 0,0 0 0 0 0,1 0-1 0 0,1 0 1 0 0,1 0 0 0 0,0 0 0 0 0,1 0 0 0 0,0 1-1 0 0,2 2 3 0 0,1-9 10 0 0,0 1-1 0 0,1-1 0 0 0,0 0 0 0 0,1 0 1 0 0,0 0-1 0 0,0-1 0 0 0,1 0 1 0 0,0 0-1 0 0,0 0 0 0 0,1-1 0 0 0,0 1 1 0 0,0-2-1 0 0,1 1 0 0 0,0-1 1 0 0,0 0-1 0 0,1-1 0 0 0,-1 0 0 0 0,1 0 1 0 0,0-1-1 0 0,0 0 0 0 0,1 0 1 0 0,-1-1-1 0 0,1-1 0 0 0,0 1 0 0 0,0-2 1 0 0,-1 1-1 0 0,7-1-9 0 0,0 1 25 0 0,-1 0-1 0 0,1-1 1 0 0,0-1 0 0 0,-1 0-1 0 0,1-1 1 0 0,0-1-1 0 0,-1-1 1 0 0,0 0 0 0 0,1-1-1 0 0,-1 0 1 0 0,-1-1 0 0 0,1-1-1 0 0,-1 0 1 0 0,0-2-1 0 0,6-3-24 0 0,75-74-611 0 0,-72 38-6337 0 0,-20 36-5402 0 0</inkml:trace>
  <inkml:trace contextRef="#ctx0" brushRef="#br0" timeOffset="16861.481">173 2490 0 0 0,'0'0'449'0'0,"0"0"348"0"0,0 0 31 0 0,0 0-52 0 0,0 0 72 0 0,0 0 96 0 0,0 0 78 0 0,0 0 113 0 0,0 0 90 0 0,-6 0 74 0 0,-17 0 10 0 0,17 0-60 0 0,6 0-113 0 0,0 0-175 0 0,0 0-155 0 0,0 0-120 0 0,0 0-111 0 0,0 0-58 0 0,0 0-47 0 0,0 0-30 0 0,0 0-23 0 0,19 0 2328 0 0,-12-2-2513 0 0,-1-1 0 0 0,1 1 1 0 0,-1-1-1 0 0,1 0 1 0 0,-1 0-1 0 0,0-1 0 0 0,0 0 1 0 0,0 0-1 0 0,-1 0 0 0 0,1-1 1 0 0,-1 0-1 0 0,0 0 0 0 0,0 0 1 0 0,-1-1-1 0 0,0 1 1 0 0,4-7-233 0 0,4-2 213 0 0,123-180 819 0 0,-134 193-1027 0 0,0 0 0 0 0,-1 1 0 0 0,1-1 0 0 0,0 1 0 0 0,0-1 0 0 0,0 1 0 0 0,0-1 0 0 0,0 1 0 0 0,0-1 0 0 0,0 1 0 0 0,-1 0-1 0 0,1 0 1 0 0,0-1 0 0 0,0 1 0 0 0,0 0 0 0 0,0 0 0 0 0,0 0 0 0 0,0 0 0 0 0,0 0 0 0 0,0 0 0 0 0,0 1 0 0 0,0-1-1 0 0,0 0 1 0 0,0 0 0 0 0,0 1 0 0 0,0-1 0 0 0,0 1 0 0 0,0-1 0 0 0,0 0 0 0 0,0 1 0 0 0,0 0 0 0 0,-1-1 0 0 0,1 1 0 0 0,0 0-1 0 0,0-1 1 0 0,-1 1 0 0 0,1 0 0 0 0,0 0 0 0 0,-1-1 0 0 0,1 1 0 0 0,-1 0 0 0 0,1 0 0 0 0,-1 0 0 0 0,0 0 0 0 0,1 0 0 0 0,-1 0-1 0 0,0 0 1 0 0,1 0 0 0 0,-1 0 0 0 0,0 0 0 0 0,0 0 0 0 0,0 0 0 0 0,0 0 0 0 0,0 0 0 0 0,0 0 0 0 0,0 0 0 0 0,0 0-1 0 0,-1 0 1 0 0,1 0 0 0 0,0 0 0 0 0,0-1 0 0 0,-1 1-5 0 0,4 7 81 0 0,7 29 122 0 0,-1 0 1 0 0,-2 1-1 0 0,-1-1 1 0 0,-2 1-1 0 0,-2 31-203 0 0,4 13 146 0 0,39 462 367 0 0,-45-515-510 0 0,-13 101 152 0 0,13-131-146 0 0,0 1 1 0 0,0-1 0 0 0,0 0 0 0 0,0 0 0 0 0,-1 0 0 0 0,1 1-1 0 0,0-1 1 0 0,-1 0 0 0 0,1 1 0 0 0,-1-1 0 0 0,1 0 0 0 0,-1 1-1 0 0,1-1 1 0 0,-1 0 0 0 0,1 1 0 0 0,-1-1 0 0 0,1 1 0 0 0,-1-1-1 0 0,0 1 1 0 0,1-1 0 0 0,-1 1 0 0 0,0 0 0 0 0,1-1 0 0 0,-1 1 0 0 0,0 0-1 0 0,0 0 1 0 0,1-1 0 0 0,-1 1 0 0 0,0 0 0 0 0,0 0 0 0 0,0 0-1 0 0,1 0 1 0 0,-1 0 0 0 0,0 0 0 0 0,0 0 0 0 0,0 0 0 0 0,1 0-1 0 0,-1 0 1 0 0,0 0 0 0 0,0 1 0 0 0,1-1 0 0 0,-1 0 0 0 0,0 1-1 0 0,0-1 1 0 0,1 0 0 0 0,-1 1 0 0 0,0-1 0 0 0,1 1 0 0 0,-1-1-1 0 0,1 1 1 0 0,-1-1 0 0 0,0 1 0 0 0,1 0 0 0 0,-1-1 0 0 0,1 1-1 0 0,0 0 1 0 0,-1-1 0 0 0,1 1 0 0 0,-1 0 0 0 0,1-1 0 0 0,0 1-1 0 0,0 0 1 0 0,-1 0 0 0 0,1 0-10 0 0,-8-35 7 0 0,2-1 0 0 0,0 0 0 0 0,3 0 0 0 0,1 0 0 0 0,1-1 0 0 0,3 1-1 0 0,0 0 1 0 0,2 0 0 0 0,2 0 0 0 0,1 1 0 0 0,9-23-7 0 0,-5 4-17 0 0,2 1 0 0 0,2 1-1 0 0,3 0 1 0 0,2 2 0 0 0,2 0 0 0 0,3 1 0 0 0,1 1-1 0 0,2 2 1 0 0,2 1 0 0 0,3 1 0 0 0,1 1-1 0 0,9-5 18 0 0,-32 35-5 0 0,1 1 0 0 0,0 0 1 0 0,0 1-1 0 0,1 0 0 0 0,1 1 0 0 0,0 0 0 0 0,0 2 0 0 0,0-1 0 0 0,1 2 0 0 0,0 0 0 0 0,1 0 0 0 0,-1 2 0 0 0,1 0 0 0 0,14-2 5 0 0,-27 6 0 0 0,0 1-1 0 0,0-1 0 0 0,-1 0 1 0 0,1 1-1 0 0,0 0 1 0 0,-1-1-1 0 0,1 1 1 0 0,0 0-1 0 0,-1 0 1 0 0,1 1-1 0 0,-1-1 1 0 0,0 1-1 0 0,1-1 1 0 0,-1 1-1 0 0,0 0 1 0 0,0-1-1 0 0,0 1 1 0 0,0 0-1 0 0,0 0 1 0 0,0 1-1 0 0,-1-1 1 0 0,1 0-1 0 0,-1 1 1 0 0,0-1-1 0 0,1 1 1 0 0,-1-1-1 0 0,0 1 1 0 0,0-1-1 0 0,0 3 1 0 0,11 81 26 0 0,-14-62-23 0 0,-2 0 1 0 0,0 0-1 0 0,-1-1 0 0 0,-2 1 1 0 0,0-1-1 0 0,-2-1 1 0 0,0 0-1 0 0,-1 0 1 0 0,-2-1-1 0 0,0 0 0 0 0,-1-1 1 0 0,-1 0-1 0 0,-1-1 1 0 0,0-1-1 0 0,-2 0 1 0 0,0-1-1 0 0,-1-1 0 0 0,0-1 1 0 0,-1 0-1 0 0,-1-2 1 0 0,-20 11-4 0 0,32-18-29 0 0,-1 0 0 0 0,0-1 0 0 0,0 0 1 0 0,-1 0-1 0 0,0-1 0 0 0,0 0 0 0 0,0-1 1 0 0,0 0-1 0 0,0 0 0 0 0,-1-1 0 0 0,1-1 1 0 0,-1 1-1 0 0,1-2 0 0 0,-1 0 0 0 0,0 0 1 0 0,-6-1 28 0 0,15-1-146 0 0,0-1 1 0 0,0 1 0 0 0,1 0 0 0 0,-1-1-1 0 0,1 1 1 0 0,-1-1 0 0 0,1 1 0 0 0,0-1-1 0 0,0 0 1 0 0,0 1 0 0 0,0-1 0 0 0,1 0-1 0 0,-1 0 1 0 0,1 0 0 0 0,0 1 0 0 0,-1-1-1 0 0,1 0 1 0 0,1 0 0 0 0,-1 0 0 0 0,0 0-1 0 0,1 0 1 0 0,-1 1 0 0 0,1-1 0 0 0,0 0-1 0 0,0 0 1 0 0,0 1 0 0 0,0-1 0 0 0,0 0-1 0 0,1 1 1 0 0,-1 0 0 0 0,1-1 0 0 0,0 1-1 0 0,-1 0 1 0 0,1 0 0 0 0,2-2 145 0 0,23-27-3381 0 0,-16 19-564 0 0,1-4-7129 0 0</inkml:trace>
  <inkml:trace contextRef="#ctx0" brushRef="#br0" timeOffset="17179.886">1338 2269 7362 0 0,'0'0'2285'0'0,"0"0"-634"0"0,0 0-213 0 0,0 0 2 0 0,0 0-25 0 0,0 0-117 0 0,0 0-187 0 0,0 0-174 0 0,0 0-146 0 0,0 0-79 0 0,0 0-25 0 0,0 0 0 0 0,0 0-36 0 0,1 6-64 0 0,0-4-546 0 0,0 1 1 0 0,-1-1-1 0 0,1 0 1 0 0,-1 1-1 0 0,0-1 1 0 0,0 1-1 0 0,0-1 1 0 0,0 1-1 0 0,0-1 1 0 0,0 1-1 0 0,-1-1 1 0 0,1 0 0 0 0,-1 1-1 0 0,0-1 1 0 0,1 1-1 0 0,-1-1 1 0 0,0 0-1 0 0,-1 0 1 0 0,1 0-1 0 0,0 1 1 0 0,-2 0-42 0 0,-16 23 221 0 0,0 1 0 0 0,2 1 0 0 0,1 1 0 0 0,2 0 1 0 0,0 1-1 0 0,-1 10-221 0 0,12-36 19 0 0,1 0-1 0 0,0 1 1 0 0,0-1 0 0 0,0 1 0 0 0,1-1 0 0 0,0 1 0 0 0,-1 0 0 0 0,2-1-1 0 0,-1 1 1 0 0,0 0 0 0 0,1 0 0 0 0,0 0 0 0 0,0-1 0 0 0,1 1 0 0 0,-1 0 0 0 0,1 0-1 0 0,0-1 1 0 0,1 1 0 0 0,-1 0 0 0 0,1-1 0 0 0,-1 1 0 0 0,1-1 0 0 0,1 0-1 0 0,-1 1 1 0 0,1-1 0 0 0,-1 0 0 0 0,1-1 0 0 0,0 1 0 0 0,1 0 0 0 0,-1-1-1 0 0,1 0 1 0 0,-1 1 0 0 0,1-1 0 0 0,0-1 0 0 0,0 1 0 0 0,0-1 0 0 0,0 1-1 0 0,1-1 1 0 0,-1 0 0 0 0,1-1 0 0 0,-1 1 0 0 0,3-1-19 0 0,1-1 73 0 0,-1 0 0 0 0,1-1 0 0 0,0 0 0 0 0,-1 0 0 0 0,1-1 0 0 0,-1 0 0 0 0,0 0 0 0 0,1 0 1 0 0,-1-1-1 0 0,0-1 0 0 0,-1 1 0 0 0,1-1 0 0 0,-1 0 0 0 0,1-1 0 0 0,-1 1 0 0 0,0-1 0 0 0,-1 0 0 0 0,1-1 0 0 0,-1 1 0 0 0,0-1 0 0 0,-1 0 0 0 0,1-1 1 0 0,1-2-74 0 0,2-4 42 0 0,-1 1 1 0 0,0-1 0 0 0,0-1 0 0 0,-1 1-1 0 0,-1-1 1 0 0,-1 0 0 0 0,0 0 0 0 0,0 0-1 0 0,-1-1 1 0 0,-1 0 0 0 0,-1 1 0 0 0,0-2-43 0 0,-1 0-67 0 0,-1 1 0 0 0,0 0-1 0 0,-1-1 1 0 0,0 1 0 0 0,-2 0 0 0 0,0 0 0 0 0,0 0 0 0 0,-6-12 67 0 0,-29-26-3116 0 0,23 44-1402 0 0,12 7 1178 0 0,-1-2-8505 0 0</inkml:trace>
  <inkml:trace contextRef="#ctx0" brushRef="#br0" timeOffset="17528.686">1864 1812 11522 0 0,'0'0'4609'0'0,"0"0"-2575"0"0,0 0-942 0 0,0 0-77 0 0,0 0 51 0 0,0 0 26 0 0,0 0-60 0 0,0 0-195 0 0,0 0-191 0 0,0 0-88 0 0,0 0-47 0 0,0 0-38 0 0,0 0-20 0 0,6 5-79 0 0,-4-3-341 0 0,1 0 0 0 0,-1 1 0 0 0,0-1 1 0 0,1 1-1 0 0,-1-1 0 0 0,0 1 0 0 0,-1 0 1 0 0,1 0-1 0 0,-1 0 0 0 0,1 0 0 0 0,-1 0 0 0 0,0 0 1 0 0,0 0-1 0 0,0 1 0 0 0,0-1 0 0 0,-1 0 1 0 0,1 0-1 0 0,-1 1 0 0 0,0-1 0 0 0,0 0 0 0 0,0 1 1 0 0,-1 1-34 0 0,-1 59 306 0 0,2 1 0 0 0,4-1 1 0 0,5 26-307 0 0,8 219 305 0 0,-18-294-307 0 0,-1 1-1 0 0,-1-1 1 0 0,0 0 0 0 0,-1 0 0 0 0,-1-1 0 0 0,0 1-1 0 0,-1-1 1 0 0,0 0 0 0 0,-5 7 2 0 0,10-21-63 0 0,1 0 0 0 0,-1 0 1 0 0,0 0-1 0 0,1 0 0 0 0,-1 0 1 0 0,0 0-1 0 0,1 0 0 0 0,-1 0 0 0 0,1 0 1 0 0,-1 0-1 0 0,0 0 0 0 0,1-1 1 0 0,-1 1-1 0 0,1 0 0 0 0,-1 0 0 0 0,0-1 1 0 0,1 1-1 0 0,-1 0 0 0 0,1-1 1 0 0,-1 1-1 0 0,1 0 0 0 0,-1-1 0 0 0,1 1 1 0 0,-1-1-1 0 0,1 1 0 0 0,0-1 1 0 0,-1 1-1 0 0,1-1 0 0 0,0 1 0 0 0,-1-1 1 0 0,1 1-1 0 0,0-1 0 0 0,-1 1 0 0 0,1-1 1 0 0,0 0-1 0 0,0 1 0 0 0,0-1 1 0 0,0 1-1 0 0,0-1 0 0 0,0 0 0 0 0,0 1 1 0 0,0-1-1 0 0,0 0 0 0 0,0 1 1 0 0,0-1-1 0 0,0 0 0 0 0,0 1 0 0 0,0-1 1 0 0,0 1-1 0 0,1-1 0 0 0,-1 0 1 0 0,0 1-1 0 0,0-1 63 0 0,0 0-46 0 0,-18-54-6638 0 0,8 31-2974 0 0,7 12 121 0 0</inkml:trace>
  <inkml:trace contextRef="#ctx0" brushRef="#br0" timeOffset="17763.915">1612 2232 14595 0 0,'0'0'1463'0'0,"0"0"-513"0"0,0 0-202 0 0,0 0 143 0 0,0 0 218 0 0,0 0 90 0 0,0 0-84 0 0,0 0-168 0 0,0 0-164 0 0,0 0-131 0 0,0 0-107 0 0,0 0-95 0 0,36 1-87 0 0,114 4-71 0 0,-17-15 217 0 0,34-4-767 0 0,-132 14-4116 0 0,1-1-4416 0 0,-31 1-3591 0 0</inkml:trace>
  <inkml:trace contextRef="#ctx0" brushRef="#br0" timeOffset="18219.286">2363 2456 3009 0 0,'0'0'2510'0'0,"0"0"-1233"0"0,0 0-390 0 0,0 0 248 0 0,0 0 315 0 0,0 0 193 0 0,0 0 2 0 0,0 0-227 0 0,0 0-243 0 0,0 0-119 0 0,0 0-88 0 0,0 0-80 0 0,10 3-45 0 0,-2 0-559 0 0,0 0-1 0 0,0-1 0 0 0,0 0 1 0 0,1-1-1 0 0,-1 0 1 0 0,0 0-1 0 0,1-1 0 0 0,-1 0 1 0 0,1 0-1 0 0,-1-1 1 0 0,0 0-1 0 0,1-1 0 0 0,-1 0 1 0 0,0 0-1 0 0,0-1 1 0 0,6-2-284 0 0,-1-2 223 0 0,0 0 0 0 0,0 0 1 0 0,-1-1-1 0 0,0-1 0 0 0,-1 0 1 0 0,0-1-1 0 0,0 0 0 0 0,-1 0 1 0 0,0-1-1 0 0,-1 0 0 0 0,0-1 1 0 0,-1 0-1 0 0,1-5-223 0 0,-7 16 11 0 0,-1-1 0 0 0,0 0 1 0 0,0 0-1 0 0,0 0 0 0 0,0 0 0 0 0,0 0 0 0 0,0 0 1 0 0,0 0-1 0 0,-1 0 0 0 0,1 0 0 0 0,-1 0 1 0 0,0 0-1 0 0,1 0 0 0 0,-1-1 0 0 0,0 1 1 0 0,0 0-1 0 0,0 0 0 0 0,-1 0 0 0 0,1 0 0 0 0,-1 0 1 0 0,1-1-1 0 0,-1 1 0 0 0,1 0 0 0 0,-1 0 1 0 0,0 0-1 0 0,0 0 0 0 0,0 0 0 0 0,0 1 1 0 0,-1-1-1 0 0,1 0 0 0 0,0 0 0 0 0,-1 1 0 0 0,1-1 1 0 0,-1 1-1 0 0,1-1 0 0 0,-1 1 0 0 0,0 0 1 0 0,0 0-1 0 0,0-1 0 0 0,0 1 0 0 0,0 0 1 0 0,0 1-1 0 0,0-1 0 0 0,0 0 0 0 0,-2 0-11 0 0,-7 1-13 0 0,1 0 0 0 0,-1 1 0 0 0,0 0 0 0 0,1 1 1 0 0,-1 0-1 0 0,1 1 0 0 0,0 0 0 0 0,-1 1 0 0 0,1 0 0 0 0,1 0 0 0 0,-1 1 0 0 0,1 0 0 0 0,0 1 0 0 0,0 0 0 0 0,0 0 0 0 0,1 1 0 0 0,-7 6 13 0 0,-3 5-21 0 0,0 1-1 0 0,1 0 0 0 0,0 2 1 0 0,2-1-1 0 0,1 2 1 0 0,-12 22 21 0 0,23-39-2 0 0,-1 1 1 0 0,0 0-1 0 0,1 0 1 0 0,0 0-1 0 0,1 0 1 0 0,-1 1-1 0 0,1-1 1 0 0,0 1-1 0 0,1-1 1 0 0,0 1-1 0 0,0 0 1 0 0,0 0-1 0 0,1 0 1 0 0,0-1-1 0 0,0 1 1 0 0,1 0-1 0 0,0 0 1 0 0,0 0-1 0 0,0-1 1 0 0,1 1-1 0 0,0-1 1 0 0,0 1-1 0 0,1-1 1 0 0,0 0-1 0 0,0 0 1 0 0,0 0-1 0 0,1 0 1 0 0,0 0-1 0 0,0-1 1 0 0,3 3 1 0 0,2-1-97 0 0,0-1 1 0 0,1 0-1 0 0,0-1 1 0 0,0 0-1 0 0,0 0 1 0 0,0-1 0 0 0,1 0-1 0 0,0-1 1 0 0,0-1-1 0 0,0 0 1 0 0,0 0-1 0 0,0-1 1 0 0,0 0 0 0 0,0-1-1 0 0,0 0 1 0 0,1-1-1 0 0,-1 0 1 0 0,0 0-1 0 0,0-2 1 0 0,0 1-1 0 0,-1-1 1 0 0,1-1 0 0 0,-1 0-1 0 0,1-1 1 0 0,-1 0-1 0 0,4-3 97 0 0,4-1-1201 0 0,7-5-1968 0 0,-10 4-3040 0 0,-5 2-5644 0 0</inkml:trace>
  <inkml:trace contextRef="#ctx0" brushRef="#br0" timeOffset="18671.093">2759 2677 7834 0 0,'0'0'2048'0'0,"0"0"-94"0"0,0 0 106 0 0,0 0 31 0 0,0 0-131 0 0,0 0-240 0 0,0 0-278 0 0,0 0-244 0 0,0 0-199 0 0,0 0-161 0 0,0 0-139 0 0,0 0-138 0 0,0 0-71 0 0,32-22-57 0 0,98-70-70 0 0,-76 38 106 0 0,-47 41-337 0 0,10-19 82 0 0,0 0-1 0 0,-2-2 1 0 0,-2 0-1 0 0,10-34-213 0 0,-12 34 56 0 0,-8 23-66 0 0,-3 10-11 0 0,0 1-4 0 0,-5 26-102 0 0,-2 107 187 0 0,8-128-55 0 0,-1 1 0 0 0,1 0-1 0 0,1 0 1 0 0,-1-1 0 0 0,1 1 0 0 0,0-1-1 0 0,0 1 1 0 0,1-1 0 0 0,-1 0 0 0 0,1 0-1 0 0,1 0 1 0 0,-1 0 0 0 0,1 0 0 0 0,-1-1 0 0 0,1 1-1 0 0,0-1 1 0 0,1 0 0 0 0,-1-1 0 0 0,1 1-1 0 0,0-1 1 0 0,0 0 0 0 0,0 0 0 0 0,0 0-1 0 0,0 0 1 0 0,1-1 0 0 0,-1 0 0 0 0,1-1 0 0 0,0 1-1 0 0,-1-1 1 0 0,1 0 0 0 0,0 0 0 0 0,0-1-1 0 0,0 1-4 0 0,-1-1 29 0 0,1-1 1 0 0,-1 1-1 0 0,1-1 0 0 0,-1 0 0 0 0,0 0 0 0 0,1 0 0 0 0,-1-1 0 0 0,0 0 1 0 0,0 0-1 0 0,0 0 0 0 0,0-1 0 0 0,-1 1 0 0 0,1-1 0 0 0,-1-1 0 0 0,1 1 0 0 0,-1 0 1 0 0,0-1-1 0 0,0 0 0 0 0,0-1-29 0 0,3-2-35 0 0,0 0-1 0 0,-1-1 1 0 0,0 0 0 0 0,0 0-1 0 0,-1 0 1 0 0,0-1 0 0 0,0 0 0 0 0,-1 0-1 0 0,0 0 1 0 0,-1 0 0 0 0,1-6 35 0 0,2-11-4482 0 0,-1 0-4363 0 0,-4 22-4149 0 0</inkml:trace>
  <inkml:trace contextRef="#ctx0" brushRef="#br0" timeOffset="19245.01">3777 1790 11002 0 0,'0'0'2409'0'0,"0"0"-486"0"0,0 0-419 0 0,0 0-223 0 0,0 0-61 0 0,0 0-17 0 0,0 0-52 0 0,0 0-138 0 0,0 0-193 0 0,0 0-189 0 0,0 0-180 0 0,0 0-116 0 0,3-10-10 0 0,-2 4-257 0 0,8-26 201 0 0,0 52 649 0 0,25 346 1777 0 0,-3 35-2165 0 0,-42-305-484 0 0,-13-4-38 0 0,24-91-44 0 0,0-1 2 0 0,0 0-8 0 0,0 0 0 0 0,0 0-57 0 0,0 0-41 0 0,-24-78-7175 0 0,17 55 1737 0 0,5 14 511 0 0,-2-3-6382 0 0</inkml:trace>
  <inkml:trace contextRef="#ctx0" brushRef="#br0" timeOffset="19481.501">3551 2254 12907 0 0,'0'0'2402'0'0,"0"0"-1015"0"0,0 0-461 0 0,0 0 47 0 0,0 0 178 0 0,0 0 186 0 0,0 0 30 0 0,0 0-171 0 0,0 0-221 0 0,0 0-187 0 0,0 0-130 0 0,0 0-109 0 0,0 0-82 0 0,22 12-65 0 0,71 35-58 0 0,-84-42-282 0 0,-1-1 0 0 0,1-1 0 0 0,0 0 0 0 0,0 0 0 0 0,1-1 1 0 0,-1 0-1 0 0,0 0 0 0 0,1-1 0 0 0,-1-1 0 0 0,1 0 0 0 0,7 0-62 0 0,14 0 78 0 0,262 1-1621 0 0,-276-3 83 0 0,-3 0-4738 0 0,-11 2-4741 0 0</inkml:trace>
  <inkml:trace contextRef="#ctx0" brushRef="#br0" timeOffset="19730.9">4263 2379 8858 0 0,'0'0'4621'0'0,"0"0"-2862"0"0,0 0-806 0 0,0 0 64 0 0,0 0 71 0 0,0 0 20 0 0,0 0-62 0 0,0 0-183 0 0,0 0-209 0 0,9 31-182 0 0,26 95-170 0 0,-12-25-3 0 0,-19-72 83 0 0,-3-15-1896 0 0,1-2-4636 0 0,-2-12-4967 0 0</inkml:trace>
  <inkml:trace contextRef="#ctx0" brushRef="#br0" timeOffset="19896.08">4270 2206 11907 0 0,'0'0'5097'0'0,"0"0"-3137"0"0,0 0-608 0 0,0 0-319 0 0,0 0-241 0 0,0 0-120 0 0,0 0-184 0 0,0 0-224 0 0,0 0-176 0 0,0 0-184 0 0,0 0-56 0 0,0 0-96 0 0,0 0-120 0 0,0 0-392 0 0,23-74-889 0 0,-12 85-3264 0 0,-2-3-7921 0 0</inkml:trace>
  <inkml:trace contextRef="#ctx0" brushRef="#br0" timeOffset="20502.261">4920 2305 17748 0 0,'0'0'2624'0'0,"0"0"-953"0"0,0 0-360 0 0,0 0-161 0 0,0 0-171 0 0,0 0-171 0 0,0 0-195 0 0,0 0-159 0 0,0 0-79 0 0,0 0-91 0 0,0 0-76 0 0,0 0-52 0 0,-31 21-76 0 0,-99 67-30 0 0,60-20 13 0 0,65-62-70 0 0,0-1 0 0 0,0 1-1 0 0,0 0 1 0 0,1 1 0 0 0,0-1 0 0 0,0 1-1 0 0,1 0 1 0 0,0 0 0 0 0,0 0-1 0 0,1 0 1 0 0,-1 0 0 0 0,2 1 0 0 0,-1-1-1 0 0,1 1 1 0 0,0-1 0 0 0,1 1 0 0 0,-1 0-1 0 0,2 4 8 0 0,1-10-1 0 0,0 0 0 0 0,0 0 0 0 0,0 0 0 0 0,1-1 0 0 0,-1 1 0 0 0,1-1 0 0 0,-1 1 0 0 0,1-1 0 0 0,0 0 0 0 0,-1 0 0 0 0,1 0 0 0 0,0 0 0 0 0,0 0 0 0 0,0-1 0 0 0,0 1 0 0 0,-1-1 0 0 0,1 0 0 0 0,0 0-1 0 0,0 0 1 0 0,0 0 0 0 0,0 0 0 0 0,0-1 0 0 0,0 1 0 0 0,0-1 0 0 0,-1 0 0 0 0,1 0 0 0 0,0 0 0 0 0,2-1 1 0 0,11-6 9 0 0,1 0-1 0 0,-1-1 1 0 0,-1 0-1 0 0,0-1 1 0 0,0-1 0 0 0,-1-1-1 0 0,-1 0 1 0 0,0 0-1 0 0,5-7-8 0 0,110-138 0 0 0,-128 157 0 0 0,0 1 0 0 0,-1-1-1 0 0,1 1 1 0 0,0-1 0 0 0,0 1-1 0 0,0-1 1 0 0,0 1 0 0 0,0-1-1 0 0,-1 1 1 0 0,1-1 0 0 0,0 1-1 0 0,0-1 1 0 0,0 1 0 0 0,0-1-1 0 0,0 1 1 0 0,0-1 0 0 0,1 1-1 0 0,-1-1 1 0 0,0 1-1 0 0,0-1 1 0 0,0 1 0 0 0,0-1-1 0 0,1 1 1 0 0,-1-1 0 0 0,0 1-1 0 0,0-1 1 0 0,1 1 0 0 0,-1-1-1 0 0,0 0 1 0 0,1 1 0 0 0,-1-1-1 0 0,0 0 1 0 0,1 1 0 0 0,-1-1-1 0 0,1 0 1 0 0,-1 1 0 0 0,1-1-1 0 0,-1 0 1 0 0,0 0 0 0 0,1 1-1 0 0,-1-1 1 0 0,1 0-1 0 0,-1 0 1 0 0,1 0 0 0 0,-1 0-1 0 0,1 0 1 0 0,-1 0 0 0 0,1 0-1 0 0,-1 0 1 0 0,1 0 0 0 0,0 0-1 0 0,-1 0 1 0 0,1 0 0 0 0,-1 0-1 0 0,1 0 1 0 0,-1 0 0 0 0,1 0-1 0 0,-1-1 1 0 0,0 1 0 0 0,1 0-1 0 0,-1 0 1 0 0,1-1 0 0 0,-1 1-1 0 0,-2 55-21 0 0,1-53 22 0 0,0 3 1 0 0,0 0-1 0 0,0 0 1 0 0,1 1-1 0 0,0-1 0 0 0,0 0 1 0 0,0 0-1 0 0,0 1 1 0 0,1-1-1 0 0,0 0 1 0 0,0 0-1 0 0,0 0 0 0 0,0 0 1 0 0,1 0-1 0 0,0 0 1 0 0,0 0-1 0 0,1 0 0 0 0,-1-1 1 0 0,1 1-1 0 0,0-1 1 0 0,0 0-1 0 0,0 0 0 0 0,1 0 1 0 0,0 0-1 0 0,-1 0 1 0 0,1-1-1 0 0,0 0 0 0 0,1 0 1 0 0,-1 0-1 0 0,1 0 1 0 0,-1 0-1 0 0,1-1 1 0 0,0 0-1 0 0,0 0 0 0 0,0-1 1 0 0,0 1-1 0 0,0-1 1 0 0,0 0-1 0 0,0 0 0 0 0,1-1 0 0 0,20 0 48 0 0,-1-2 0 0 0,0 0-1 0 0,0-2 1 0 0,0-1-1 0 0,0-1 1 0 0,0-1-1 0 0,-1-1 1 0 0,0-1 0 0 0,-1-1-1 0 0,0-1 1 0 0,-1-2-1 0 0,0 0 1 0 0,-1-1-1 0 0,0-1 1 0 0,14-14-48 0 0,-11 10 23 0 0,0-2 0 0 0,-2-1 0 0 0,0-1 0 0 0,-2-1 0 0 0,-1 0 0 0 0,0-2 0 0 0,-2 0 0 0 0,-1-1-1 0 0,-1-1 1 0 0,-1 0 0 0 0,-2-1 0 0 0,-1 0 0 0 0,-1-1 0 0 0,-2 0 0 0 0,0 0 0 0 0,-3-1 0 0 0,0 0 0 0 0,-2 0 0 0 0,-1-6-23 0 0,0 25-18 0 0,0 1 0 0 0,-1-1 0 0 0,-1 1 1 0 0,1-1-1 0 0,-2 1 0 0 0,0-1 0 0 0,0 1 0 0 0,-1 0 0 0 0,0-1 0 0 0,-1 1 1 0 0,-1 0-1 0 0,0 0 0 0 0,0 1 0 0 0,-1-1 0 0 0,0 1 0 0 0,-1 0 0 0 0,0 0 1 0 0,0 1-1 0 0,-1-1 0 0 0,0 2 0 0 0,-1-1 0 0 0,0 1 0 0 0,-4-3 18 0 0,7 8-8 0 0,0 1 0 0 0,0 0-1 0 0,1 0 1 0 0,-1 1 0 0 0,-1-1-1 0 0,1 1 1 0 0,0 0 0 0 0,0 0-1 0 0,0 1 1 0 0,0 0 0 0 0,-1 0-1 0 0,1 0 1 0 0,0 0 0 0 0,0 1-1 0 0,0 0 1 0 0,0 0 0 0 0,0 0-1 0 0,0 1 1 0 0,0 0 0 0 0,0 0-1 0 0,0 0 1 0 0,1 0 0 0 0,-1 1 0 0 0,1 0-1 0 0,-1 0 1 0 0,1 0 0 0 0,-1 1 8 0 0,-4 4-3 0 0,1-1 1 0 0,0 2 0 0 0,0-1 0 0 0,0 1-1 0 0,1 0 1 0 0,1 1 0 0 0,0-1 0 0 0,0 1-1 0 0,0 1 1 0 0,2-1 0 0 0,-4 10 2 0 0,1 7 45 0 0,0-1 0 0 0,3 1 1 0 0,0 0-1 0 0,1 0 0 0 0,2 0 1 0 0,1 1-1 0 0,1-1 0 0 0,1 0 1 0 0,2 0-1 0 0,0 0 0 0 0,2 0 0 0 0,4 12-45 0 0,12 28 191 0 0,2 0-1 0 0,4-1 0 0 0,2-1 0 0 0,10 11-190 0 0,-16-33 56 0 0,2-2 1 0 0,1-1-1 0 0,2 0 0 0 0,2-3 0 0 0,2 0 1 0 0,2-1-57 0 0,-31-32-65 0 0,0 0 0 0 0,-1 0 0 0 0,1 0 0 0 0,1-1 0 0 0,-1 0 1 0 0,0 0-1 0 0,1 0 0 0 0,-1 0 0 0 0,1-1 0 0 0,0 0 0 0 0,0 0 1 0 0,0 0-1 0 0,0 0 0 0 0,0-1 0 0 0,1 0 0 0 0,-1 0 0 0 0,0 0 1 0 0,4-1 64 0 0,7-17-2636 0 0,-13 9-1052 0 0,1 1-6229 0 0</inkml:trace>
  <inkml:trace contextRef="#ctx0" brushRef="#br0" timeOffset="21383.851">6811 2368 1504 0 0,'0'0'1186'0'0,"0"0"-181"0"0,0 0 22 0 0,0 0 208 0 0,0 0 184 0 0,0 0 20 0 0,0 0-68 0 0,0 0-107 0 0,0 0-3 0 0,0 0 80 0 0,0 0 13 0 0,6 7-82 0 0,70 52 2501 0 0,-68-55-3595 0 0,1-1-1 0 0,0 0 1 0 0,0-1-1 0 0,0 0 1 0 0,1 0 0 0 0,-1-1-1 0 0,0 0 1 0 0,1-1-1 0 0,-1 0 1 0 0,0 0 0 0 0,1-1-1 0 0,-1 0 1 0 0,0-1 0 0 0,0 0-1 0 0,0 0 1 0 0,0-1-1 0 0,0 0 1 0 0,0-1 0 0 0,-1 0-1 0 0,1 0 1 0 0,-1-1-1 0 0,0 0 1 0 0,-1 0 0 0 0,1-1-1 0 0,-1 0 1 0 0,0 0-1 0 0,0-1 1 0 0,-1 0 0 0 0,0 0-1 0 0,0 0 1 0 0,-1-1-1 0 0,0 0 1 0 0,0 0 0 0 0,1-5-178 0 0,-5 9 5 0 0,0 0 0 0 0,0 1 0 0 0,-1-1 0 0 0,1 0 0 0 0,-1 0 0 0 0,0 1 1 0 0,0-1-1 0 0,-1 0 0 0 0,1 0 0 0 0,-1 1 0 0 0,0-1 0 0 0,0 0 0 0 0,0 1 1 0 0,0-1-1 0 0,-1 1 0 0 0,1-1 0 0 0,-1 1 0 0 0,0 0 0 0 0,0 0 0 0 0,0 0 0 0 0,0 0 1 0 0,-1 0-1 0 0,1 0 0 0 0,-1 0 0 0 0,0 1 0 0 0,0-1 0 0 0,0 1 0 0 0,0 0 1 0 0,0 0-1 0 0,0 0 0 0 0,0 0 0 0 0,-1 1 0 0 0,1-1 0 0 0,-1 1 0 0 0,1 0 1 0 0,-1 0-1 0 0,-2 0-5 0 0,-9-3-58 0 0,0 0-1 0 0,-1 2 1 0 0,1 0 0 0 0,-1 0 0 0 0,1 2 0 0 0,-1 0 0 0 0,1 0 0 0 0,-11 3 58 0 0,13-1-21 0 0,1 0 0 0 0,-1 1 1 0 0,0 1-1 0 0,1 0 0 0 0,0 1 0 0 0,0 0 0 0 0,0 1 1 0 0,1 0-1 0 0,-1 1 0 0 0,2 0 0 0 0,-1 1 0 0 0,1 0 1 0 0,0 1-1 0 0,0 0 0 0 0,1 0 0 0 0,1 1 0 0 0,0 0 1 0 0,0 1-1 0 0,1 0 0 0 0,0 0 0 0 0,0 0 1 0 0,1 1 20 0 0,3-5 7 0 0,1 0 1 0 0,-1-1-1 0 0,1 1 1 0 0,0 0 0 0 0,1 0-1 0 0,-1 0 1 0 0,1 1 0 0 0,1-1-1 0 0,-1 0 1 0 0,2 0-1 0 0,-1 0 1 0 0,0 1 0 0 0,1-1-1 0 0,1 0 1 0 0,-1 0 0 0 0,1 0-1 0 0,0 0 1 0 0,1-1-1 0 0,0 1 1 0 0,0 0 0 0 0,0-1-1 0 0,1 0 1 0 0,-1 0 0 0 0,2 0-1 0 0,-1 0 1 0 0,1-1-1 0 0,-1 1 1 0 0,2-1 0 0 0,-1 0-1 0 0,0-1 1 0 0,1 1 0 0 0,5 2-8 0 0,17 6 37 0 0,0 0 1 0 0,1-2 0 0 0,0-2 0 0 0,1 0 0 0 0,-1-2 0 0 0,2-1-1 0 0,-1-2 1 0 0,1-1 0 0 0,-1-1 0 0 0,1-1 0 0 0,0-2-1 0 0,4-2-37 0 0,-20 3-5 0 0,78-18-892 0 0,-59-1-3882 0 0,-26 13-1652 0 0,-4 1-5471 0 0</inkml:trace>
  <inkml:trace contextRef="#ctx0" brushRef="#br0" timeOffset="21808.691">7352 2688 9426 0 0,'0'0'1606'0'0,"0"0"-274"0"0,0 0 207 0 0,0 0 327 0 0,0 0 145 0 0,0 0-168 0 0,0 0-368 0 0,0 0-346 0 0,0 0-244 0 0,0 0-148 0 0,0 0-117 0 0,0 0-97 0 0,0 0-79 0 0,34-30-58 0 0,104-95-56 0 0,-70 45 188 0 0,13-81 394 0 0,-72 147-906 0 0,-9 32-210 0 0,0-1 210 0 0,-1-9-3 0 0,1 0 1 0 0,0 0 0 0 0,0 0-1 0 0,1 0 1 0 0,0-1-1 0 0,0 1 1 0 0,1 0 0 0 0,0-1-1 0 0,0 1 1 0 0,1-1-1 0 0,0 1 1 0 0,0-1 0 0 0,1 0-1 0 0,0 0 1 0 0,0-1-1 0 0,0 1 1 0 0,1-1 0 0 0,0 0-1 0 0,0 0 1 0 0,1-1-1 0 0,0 1 1 0 0,0-1 0 0 0,5 3-4 0 0,-3-5 51 0 0,0-1 0 0 0,0 0 0 0 0,0 0 0 0 0,0-1 0 0 0,1 0 0 0 0,-1-1 0 0 0,0 0 0 0 0,1 0 0 0 0,-1-1 0 0 0,0 0 0 0 0,1 0 0 0 0,-1-1 0 0 0,0 0 0 0 0,0 0 0 0 0,0-1 0 0 0,0 0 0 0 0,-1 0 0 0 0,1-1 0 0 0,-1 0 0 0 0,0 0 0 0 0,0-1 0 0 0,0 0 0 0 0,-1 0 0 0 0,0-1 0 0 0,0 0 0 0 0,0 0 0 0 0,-1 0 0 0 0,1-1 0 0 0,-2 1 0 0 0,1-1 0 0 0,-1-1 0 0 0,0 1 0 0 0,0 0 0 0 0,-1-1 0 0 0,0 0 0 0 0,0 0 0 0 0,-1 0 0 0 0,0 0 0 0 0,0 0 0 0 0,-1-2-51 0 0,0 7-186 0 0,10-30-529 0 0,-3 27-2594 0 0,5 4-3759 0 0,-7 2-4982 0 0</inkml:trace>
  <inkml:trace contextRef="#ctx0" brushRef="#br0" timeOffset="22045.76">8530 2210 0 0 0,'0'0'0'0'0,"0"0"0"0"0,0 0 0 0 0,0 0 0 0 0,0 0 0 0 0</inkml:trace>
  <inkml:trace contextRef="#ctx0" brushRef="#br0" timeOffset="22690.877">8530 2210 0 0 0,'-40'22'0'0'0,"0"-7"-144"0"0,14-6 2349 0 0,8 11 6363 0 0,18 17-1676 0 0,67 25-2231 0 0,-64-59-4556 0 0,1-1 1 0 0,-1 0-1 0 0,1 0 0 0 0,-1 0 0 0 0,1 0 1 0 0,0-1-1 0 0,-1 0 0 0 0,1 1 1 0 0,0-1-1 0 0,0-1 0 0 0,0 1 0 0 0,0-1 1 0 0,0 1-1 0 0,0-1 0 0 0,0 0 0 0 0,0 0 1 0 0,0-1-1 0 0,0 1 0 0 0,0-1 0 0 0,0 0 1 0 0,0 0-1 0 0,0-1 0 0 0,0 1 1 0 0,0-1-1 0 0,-1 1 0 0 0,1-1 0 0 0,-1 0 1 0 0,1-1-1 0 0,-1 1 0 0 0,0 0 0 0 0,0-1 1 0 0,0 0-1 0 0,0 0 0 0 0,0 0 1 0 0,-1 0-1 0 0,1 0 0 0 0,-1-1 0 0 0,0 1 1 0 0,0-1-1 0 0,0 1 0 0 0,-1-1 0 0 0,1 0 1 0 0,-1 0-1 0 0,0 1 0 0 0,0-1 1 0 0,0 0-1 0 0,0-2-105 0 0,-1 3 0 0 0,1-1-1 0 0,-1 1 1 0 0,0 0 0 0 0,0-1-1 0 0,0 1 1 0 0,-1 0 0 0 0,1-1 0 0 0,-1 1-1 0 0,0 0 1 0 0,0 0 0 0 0,0 0 0 0 0,0 0-1 0 0,-1 0 1 0 0,1 0 0 0 0,-1 0 0 0 0,0 0-1 0 0,0 0 1 0 0,0 0 0 0 0,0 1 0 0 0,0-1-1 0 0,0 1 1 0 0,-1 0 0 0 0,1 0 0 0 0,-1 0-1 0 0,0 0 1 0 0,1 0 0 0 0,-1 0 0 0 0,0 1-1 0 0,0-1 1 0 0,0 1 0 0 0,0 0-1 0 0,-1 0 1 0 0,1 0 0 0 0,0 0 0 0 0,0 1-1 0 0,-3-1 1 0 0,-5 1-18 0 0,-1 0 0 0 0,0 0 0 0 0,1 1-1 0 0,-1 1 1 0 0,1 0 0 0 0,-1 1 0 0 0,1 0-1 0 0,0 0 1 0 0,0 1 0 0 0,0 1-1 0 0,0 0 1 0 0,1 0 0 0 0,0 1 0 0 0,0 0-1 0 0,1 1 1 0 0,-1 0 0 0 0,1 1 0 0 0,1 0-1 0 0,0 0 1 0 0,0 1 0 0 0,0 0-1 0 0,1 0 1 0 0,0 1 0 0 0,1 0 0 0 0,0 0-1 0 0,1 0 1 0 0,0 1 0 0 0,1 0-1 0 0,0 0 1 0 0,0 0 0 0 0,1 0 0 0 0,1 0-1 0 0,0 1 1 0 0,0 0 0 0 0,1-1 0 0 0,1 1-1 0 0,0 4 19 0 0,2-8 10 0 0,1 0-1 0 0,0 0 0 0 0,0 0 0 0 0,1 0 0 0 0,0 0 1 0 0,0-1-1 0 0,1 1 0 0 0,0-1 0 0 0,0 0 0 0 0,1-1 1 0 0,0 1-1 0 0,0-1 0 0 0,0 0 0 0 0,1-1 0 0 0,0 0 1 0 0,0 0-1 0 0,0 0 0 0 0,0-1 0 0 0,1 0 0 0 0,0 0 1 0 0,0-1-1 0 0,0 0 0 0 0,0 0 0 0 0,1-1 0 0 0,-1 0 1 0 0,1 0-1 0 0,-1-1 0 0 0,1 0 0 0 0,0-1 0 0 0,7 0-9 0 0,8 0 83 0 0,1-1-1 0 0,-1-1 1 0 0,0-1-1 0 0,1-1 1 0 0,-1-1-1 0 0,-1-1 0 0 0,1-1 1 0 0,-1-1-1 0 0,0-2 1 0 0,-1 0-1 0 0,21-12-82 0 0,-19 8 57 0 0,0 0 1 0 0,-1-2-1 0 0,0 0 0 0 0,-1-1 0 0 0,-1-2 0 0 0,-1 0 0 0 0,0-1 0 0 0,-2-1 1 0 0,0-1-1 0 0,-2 0 0 0 0,0-2 0 0 0,-1 0 0 0 0,-2 0 0 0 0,1-5-57 0 0,-9 18-8 0 0,-2 0-1 0 0,1 0 0 0 0,-1-1 0 0 0,-1 1 1 0 0,0-1-1 0 0,-1 0 0 0 0,0 1 1 0 0,-1-1-1 0 0,0 0 0 0 0,-1 0 0 0 0,0 0 9 0 0,-1 9-9 0 0,0 1 0 0 0,1-1-1 0 0,-1 1 1 0 0,0 0-1 0 0,0 0 1 0 0,-1 0-1 0 0,1 0 1 0 0,0 0 0 0 0,-1 1-1 0 0,1-1 1 0 0,-1 1-1 0 0,1-1 1 0 0,-1 1 0 0 0,0 0-1 0 0,0 0 1 0 0,0 0-1 0 0,1 1 1 0 0,-1-1 0 0 0,0 0-1 0 0,0 1 1 0 0,0 0-1 0 0,0 0 1 0 0,0 0-1 0 0,0 0 1 0 0,0 0 0 0 0,0 1-1 0 0,0-1 1 0 0,0 1-1 0 0,1 0 1 0 0,-1 0 0 0 0,0 0-1 0 0,0 0 1 0 0,1 0-1 0 0,-3 2 10 0 0,-3 1-15 0 0,1 0 0 0 0,-1 0 0 0 0,1 1 0 0 0,0 0-1 0 0,0 1 1 0 0,0 0 0 0 0,1 0 0 0 0,0 0 0 0 0,0 1 0 0 0,1 0-1 0 0,0 0 1 0 0,0 0 0 0 0,0 1 0 0 0,1-1 0 0 0,0 1 0 0 0,1 1 15 0 0,1-7-3 0 0,2 1 1 0 0,-1-1-1 0 0,0 1 1 0 0,0-1-1 0 0,1 1 1 0 0,0-1 0 0 0,-1 1-1 0 0,1 0 1 0 0,0-1-1 0 0,0 1 1 0 0,0-1 0 0 0,1 1-1 0 0,-1 0 1 0 0,1-1-1 0 0,-1 1 1 0 0,1-1-1 0 0,0 1 1 0 0,0-1 0 0 0,0 1-1 0 0,0-1 1 0 0,0 0-1 0 0,1 0 1 0 0,-1 1-1 0 0,1-1 1 0 0,-1 0 0 0 0,1 0-1 0 0,0 0 1 0 0,0-1-1 0 0,0 1 1 0 0,0 0-1 0 0,0-1 1 0 0,0 1 0 0 0,0-1-1 0 0,1 0 1 0 0,0 1 2 0 0,93 29 61 0 0,-84-29-56 0 0,9 3-2 0 0,-17-6-1 0 0,0 1 1 0 0,1 0-1 0 0,-1 0 1 0 0,0 1 0 0 0,1-1-1 0 0,-1 1 1 0 0,0 0 0 0 0,0 0-1 0 0,0 1 1 0 0,0-1-1 0 0,0 1 1 0 0,0 0 0 0 0,0 0-1 0 0,0 0 1 0 0,0 0 0 0 0,-1 1-1 0 0,1 0 1 0 0,-1-1 0 0 0,0 1-1 0 0,0 1 1 0 0,0-1-1 0 0,0 0 1 0 0,-1 1 0 0 0,1-1-1 0 0,-1 1 1 0 0,0 0 0 0 0,0 0-1 0 0,0-1 1 0 0,0 2-1 0 0,-1-1 1 0 0,0 0 0 0 0,0 0-1 0 0,0 0 1 0 0,0 1-3 0 0,-2 3 10 0 0,0 1 1 0 0,-1-1-1 0 0,0 1 1 0 0,0-1-1 0 0,-1 0 1 0 0,0 0-1 0 0,0 0 1 0 0,-1 0-1 0 0,0-1 1 0 0,0 1-1 0 0,-1-1 0 0 0,-3 3-10 0 0,-25 51-604 0 0,30-45-1398 0 0,4-12-6221 0 0,1-4-2994 0 0</inkml:trace>
  <inkml:trace contextRef="#ctx0" brushRef="#br0" timeOffset="23345.728">9648 2158 10946 0 0,'0'0'2303'0'0,"0"0"-345"0"0,0 0-335 0 0,0 0-302 0 0,0 0-235 0 0,0 0-179 0 0,0 0-119 0 0,0 0-58 0 0,0 0-50 0 0,0 0-77 0 0,0 0-79 0 0,0 0-89 0 0,-31 12-83 0 0,-95 41-77 0 0,43-4 85 0 0,68-36-323 0 0,-1 0 1 0 0,2 2 0 0 0,0-1 0 0 0,1 2 0 0 0,0-1-1 0 0,1 2 1 0 0,1 0 0 0 0,0 0 0 0 0,2 1 0 0 0,0 0-1 0 0,1 1 1 0 0,-6 17-38 0 0,13-33 0 0 0,-1 0 1 0 0,1-1-1 0 0,-1 1 0 0 0,1 0 0 0 0,0 0 1 0 0,0 0-1 0 0,0 1 0 0 0,0-1 1 0 0,1 0-1 0 0,-1 0 0 0 0,1 0 0 0 0,0 1 1 0 0,0-1-1 0 0,0 0 0 0 0,0 0 0 0 0,1 1 1 0 0,-1-1-1 0 0,1 0 0 0 0,0 0 1 0 0,0 0-1 0 0,0 0 0 0 0,0 0 0 0 0,1 0 1 0 0,-1 0-1 0 0,1 0 0 0 0,0 0 0 0 0,0-1 1 0 0,-1 1-1 0 0,2-1 0 0 0,-1 1 1 0 0,0-1-1 0 0,0 0 0 0 0,1 0 0 0 0,0 0 1 0 0,-1 0-1 0 0,1 0 0 0 0,0-1 0 0 0,0 1 1 0 0,0-1-1 0 0,0 0 0 0 0,0 1 1 0 0,0-1-1 0 0,0-1 0 0 0,0 1 0 0 0,16-3 116 0 0,-1-1 1 0 0,1 0-1 0 0,-1-1 1 0 0,0-2-1 0 0,0 1 0 0 0,0-2 1 0 0,-1-1-1 0 0,0 0 1 0 0,0-1-1 0 0,-1 0 0 0 0,0-2 1 0 0,-1 0-1 0 0,0-1 1 0 0,-1 0-1 0 0,0-1 0 0 0,-1 0 1 0 0,0-1-1 0 0,9-15-116 0 0,47-55 227 0 0,-55 63-187 0 0,2 1-1 0 0,1 0 1 0 0,1 1-1 0 0,0 1 1 0 0,1 1-1 0 0,13-9-39 0 0,-30 59 31 0 0,-39 372 73 0 0,39 144-196 0 0,-2-543 90 0 0,1 1-1 0 0,-1-1 1 0 0,0 1 0 0 0,-1-1 0 0 0,1 0-1 0 0,-1 1 1 0 0,0-1 0 0 0,-1 0 0 0 0,0 0-1 0 0,0 0 1 0 0,0 0 0 0 0,-1 0 0 0 0,1 0 0 0 0,-2 0-1 0 0,1-1 1 0 0,0 0 0 0 0,-1 0 0 0 0,0 0-1 0 0,0 0 1 0 0,-1 0 0 0 0,1-1 0 0 0,-1 1-1 0 0,0-1 1 0 0,0-1 0 0 0,-1 1 0 0 0,1-1-1 0 0,-1 0 1 0 0,1 0 0 0 0,-1 0 0 0 0,0-1-1 0 0,0 0 1 0 0,0 0 0 0 0,-1 0 0 0 0,1-1-1 0 0,-3 0 3 0 0,5-1-8 0 0,1 0-1 0 0,-1 0 1 0 0,0 0 0 0 0,0-1-1 0 0,1 1 1 0 0,-1-1-1 0 0,0 0 1 0 0,1 0 0 0 0,-1-1-1 0 0,1 1 1 0 0,-1-1-1 0 0,1 1 1 0 0,0-1 0 0 0,-1 0-1 0 0,1 0 1 0 0,0-1-1 0 0,1 1 1 0 0,-1-1-1 0 0,0 1 1 0 0,1-1 0 0 0,-1 0-1 0 0,1 0 1 0 0,0 0-1 0 0,0 0 1 0 0,0 0 0 0 0,0-1 8 0 0,-5-13-16 0 0,2-1 0 0 0,0 1 1 0 0,1-1-1 0 0,1 0 1 0 0,0 0-1 0 0,2 0 0 0 0,0 0 1 0 0,1 0-1 0 0,0 0 1 0 0,2 0-1 0 0,0 0 0 0 0,1 0 1 0 0,4-11 15 0 0,14-27-236 0 0,2 1 0 0 0,3 1 0 0 0,2 2 0 0 0,2 0 0 0 0,14-15 236 0 0,-35 53-155 0 0,41-57-758 0 0,-7 11-2084 0 0,-18 19-3865 0 0,-18 25-4736 0 0</inkml:trace>
  <inkml:trace contextRef="#ctx0" brushRef="#br0" timeOffset="23952.813">10148 2177 7634 0 0,'0'0'3022'0'0,"0"0"-957"0"0,0 0-466 0 0,0 0-266 0 0,0 0-253 0 0,0 0-156 0 0,0 0-101 0 0,0 0-31 0 0,0 0 18 0 0,0 0 20 0 0,0 0-12 0 0,0 0-30 0 0,0 0-72 0 0,4 11-76 0 0,11 36-111 0 0,-24 2 169 0 0,2-29-607 0 0,1 1-1 0 0,0-1 1 0 0,2 1 0 0 0,0 0-1 0 0,2 1 1 0 0,0-1-1 0 0,1 0 1 0 0,1 1-1 0 0,2 1-90 0 0,-2-19 26 0 0,1 0 0 0 0,1-1 0 0 0,-1 1 0 0 0,1-1-1 0 0,-1 1 1 0 0,1-1 0 0 0,0 0 0 0 0,0 0 0 0 0,0 1 0 0 0,1-1-1 0 0,-1-1 1 0 0,1 1 0 0 0,-1 0 0 0 0,1-1 0 0 0,0 1 0 0 0,0-1-1 0 0,0 0 1 0 0,1 0 0 0 0,-1 0 0 0 0,0 0 0 0 0,1-1 0 0 0,-1 1 0 0 0,1-1-1 0 0,-1 0 1 0 0,1 0 0 0 0,0 0 0 0 0,0-1 0 0 0,-1 1 0 0 0,1-1-1 0 0,0 0 1 0 0,0 0 0 0 0,0 0 0 0 0,-1 0 0 0 0,1-1 0 0 0,0 0-1 0 0,-1 1 1 0 0,1-1 0 0 0,0-1 0 0 0,-1 1 0 0 0,1-1 0 0 0,-1 1-1 0 0,1-1 1 0 0,-1 0 0 0 0,0 0 0 0 0,0 0 0 0 0,0-1 0 0 0,0 1-1 0 0,0-1-25 0 0,14-11 146 0 0,-2-1 0 0 0,1-1 0 0 0,-2 0 0 0 0,0-1 0 0 0,-1 0 0 0 0,-1-1 0 0 0,-1-1 0 0 0,2-3-146 0 0,53-76 239 0 0,-64 94-237 0 0,0 1-1 0 0,0-1 0 0 0,0 1 1 0 0,0 0-1 0 0,1 0 0 0 0,-1 0 0 0 0,1 0 1 0 0,0 0-1 0 0,0 1 0 0 0,0-1 1 0 0,0 1-1 0 0,0 0 0 0 0,0 0 0 0 0,1 0 1 0 0,-1 0-1 0 0,1 0 0 0 0,0 1 1 0 0,-1-1-1 0 0,1 1 0 0 0,0 0 0 0 0,0 1 1 0 0,0-1-1 0 0,-1 1 0 0 0,1-1 1 0 0,0 1-1 0 0,0 0 0 0 0,0 0 0 0 0,2 1-1 0 0,-2 5 2 0 0,1 1 0 0 0,-1-1 0 0 0,-1 1 0 0 0,1 0 0 0 0,-1 0 0 0 0,0 0 0 0 0,-1 0 0 0 0,0 0 1 0 0,0 1-1 0 0,0-1 0 0 0,-1 1 0 0 0,0-1 0 0 0,-1 4-2 0 0,2-2-12 0 0,20 133 51 0 0,-5 1-1 0 0,-5 78-38 0 0,-14-164-6 0 0,-2-1 0 0 0,-3-1-1 0 0,-2 1 1 0 0,-3-1-1 0 0,-2-1 1 0 0,-10 22 6 0 0,-30 56-10 0 0,54-131 15 0 0,0 0-1 0 0,0 0 0 0 0,0 0 1 0 0,0 0-1 0 0,-1-1 0 0 0,1 1 1 0 0,0 0-1 0 0,-1 0 0 0 0,1 0 1 0 0,-1 0-1 0 0,1-1 0 0 0,-1 1 1 0 0,1 0-1 0 0,-1-1 0 0 0,1 1 1 0 0,-1 0-1 0 0,0-1 0 0 0,1 1 1 0 0,-1 0-1 0 0,0-1 0 0 0,0 1 1 0 0,1-1-1 0 0,-1 0 0 0 0,0 1 1 0 0,0-1-1 0 0,0 1 0 0 0,0-1 1 0 0,0 0-1 0 0,1 0 0 0 0,-1 0 1 0 0,0 1-1 0 0,0-1 0 0 0,0 0 1 0 0,0 0-1 0 0,0 0 0 0 0,0 0 1 0 0,0-1-1 0 0,0 1 0 0 0,0 0 0 0 0,1 0 1 0 0,-1 0-1 0 0,0-1 0 0 0,0 1 1 0 0,0-1-1 0 0,0 1 0 0 0,1 0 1 0 0,-1-1-1 0 0,0 1 0 0 0,0-1 1 0 0,1 0-1 0 0,-1 1 0 0 0,0-1 1 0 0,1 0-1 0 0,-1 1 0 0 0,1-1 1 0 0,-1 0-1 0 0,1 1 0 0 0,-1-1 1 0 0,1 0-1 0 0,-1 0 0 0 0,1 0 1 0 0,0 0-1 0 0,-1 1 0 0 0,1-1 1 0 0,0 0-1 0 0,0 0-4 0 0,-15-63 191 0 0,11 37-200 0 0,2 0 1 0 0,0 0-1 0 0,2 0 1 0 0,1 0-1 0 0,1-1 1 0 0,1 1-1 0 0,1 1 1 0 0,2-1 0 0 0,0 1-1 0 0,2 0 1 0 0,1 0-1 0 0,1 1 1 0 0,2 0-1 0 0,0 1 1 0 0,1 0-1 0 0,1 1 1 0 0,2 0 0 0 0,5-5 8 0 0,-8 15-107 0 0,-1 1 1 0 0,1 1-1 0 0,1 0 1 0 0,0 1 0 0 0,1 1-1 0 0,0 0 1 0 0,14-6 106 0 0,72-5-3676 0 0,-85 20 1415 0 0,-5 0-3003 0 0,-5 0-6541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22 984 4041 0 0,'0'0'508'0'0,"0"0"-188"0"0,0 0-51 0 0,0 0 212 0 0,0 0 327 0 0,0 0 308 0 0,0 0 122 0 0,0 0-109 0 0,0 0-257 0 0,0 0-329 0 0,0 0-235 0 0,-5 4-5 0 0,2-2-291 0 0,2-1 20 0 0,0-1 0 0 0,0 1 0 0 0,1-1 1 0 0,-1 1-1 0 0,0 0 0 0 0,0-1 0 0 0,1 1 1 0 0,-1 0-1 0 0,0-1 0 0 0,1 1 0 0 0,-1 0 0 0 0,0 0 1 0 0,1-1-1 0 0,-1 1 0 0 0,1 0 0 0 0,0 0 0 0 0,-1 0 1 0 0,1 0-1 0 0,0 0 0 0 0,-1 0 0 0 0,1 0 0 0 0,0 0 1 0 0,0 0-1 0 0,0 0 0 0 0,0 0 0 0 0,0 0 0 0 0,0 0 1 0 0,0 0-1 0 0,0 0 0 0 0,0 0 0 0 0,1 0 1 0 0,-1 0-1 0 0,0-1 0 0 0,0 1 0 0 0,1 0 0 0 0,-1 0 1 0 0,1 0-1 0 0,-1 0 0 0 0,1 0 0 0 0,-1-1 0 0 0,1 1 1 0 0,0 0-1 0 0,-1 0 0 0 0,1-1 0 0 0,0 1 0 0 0,0 0 1 0 0,-1-1-1 0 0,1 1 0 0 0,0-1 0 0 0,0 1 1 0 0,0-1-1 0 0,0 1 0 0 0,0-1-32 0 0,10 9 417 0 0,1-2 0 0 0,0 1 0 0 0,0-2 0 0 0,0 1 0 0 0,1-2 0 0 0,0 1-1 0 0,0-2 1 0 0,0 0 0 0 0,1-1 0 0 0,-1 0 0 0 0,12 1-417 0 0,-8-2 260 0 0,-1-1 1 0 0,0-1-1 0 0,0 0 0 0 0,1-1 0 0 0,-1-1 1 0 0,0 0-1 0 0,0-1 0 0 0,0-1 0 0 0,-1 0 1 0 0,1-1-1 0 0,-1-1 0 0 0,0-1 0 0 0,0 0 0 0 0,-1-1 1 0 0,4-2-261 0 0,19-15 329 0 0,-1-1 1 0 0,0-2-1 0 0,-3-2 0 0 0,29-31-329 0 0,211-269 894 0 0,-171 194-535 0 0,-6-4 1 0 0,23-55-360 0 0,-71 125 249 0 0,-48 70-216 0 0,0 0-11 0 0,26 75 406 0 0,-10 15-110 0 0,-4 0 1 0 0,-4 0-1 0 0,-3 13-318 0 0,3 45 161 0 0,-3 116-33 0 0,-6-253-145 0 0,-1-1 0 0 0,0 1 0 0 0,-1-1 0 0 0,0 0 0 0 0,0 0 0 0 0,-1 0 0 0 0,-1 0 0 0 0,1-1 0 0 0,-2 0 1 0 0,1 1-1 0 0,-1-2 0 0 0,-1 1 0 0 0,1-1 0 0 0,-1 0 0 0 0,-1 0 0 0 0,0-1 0 0 0,0 0 0 0 0,0-1 0 0 0,-1 1 0 0 0,0-2 0 0 0,-6 4 17 0 0,-3 1-157 0 0,0-1 0 0 0,-1-1 0 0 0,0 0 1 0 0,-1-2-1 0 0,1 0 0 0 0,-1-1 0 0 0,0-1 0 0 0,-1-1 1 0 0,1-1-1 0 0,-19 0 157 0 0,24-1-388 0 0,1-1 1 0 0,-1-1 0 0 0,0 0-1 0 0,0-1 1 0 0,1-1 0 0 0,-1 0-1 0 0,1-1 1 0 0,0 0 0 0 0,0-1 0 0 0,0-1-1 0 0,1 0 1 0 0,-1-1 0 0 0,2 0-1 0 0,-9-7 388 0 0,-20-23-4160 0 0,19 9-3830 0 0,14 15 436 0 0</inkml:trace>
  <inkml:trace contextRef="#ctx0" brushRef="#br0" timeOffset="332.619">2039 398 13531 0 0,'0'0'740'0'0,"0"0"-174"0"0,0 0 0 0 0,0 0 197 0 0,0 0 191 0 0,0 0 73 0 0,-35 31-53 0 0,-108 98-148 0 0,138-125-762 0 0,0 0 0 0 0,-1 0 0 0 0,2 1-1 0 0,-1 0 1 0 0,0 0 0 0 0,1 0 0 0 0,0 0 0 0 0,0 1 0 0 0,1-1 0 0 0,0 1 0 0 0,0 0 0 0 0,0 0-1 0 0,0 0 1 0 0,1 1 0 0 0,0 0-64 0 0,-2 8 144 0 0,1-9-127 0 0,0 1 0 0 0,0-1 1 0 0,1 1-1 0 0,0-1 1 0 0,1 1-1 0 0,-1 0 1 0 0,1 0-1 0 0,0 0 1 0 0,1 0-1 0 0,0 0 1 0 0,0 0-1 0 0,0 0 1 0 0,1 0-1 0 0,0 0 1 0 0,0-1-1 0 0,1 1 1 0 0,0 0-1 0 0,0-1 1 0 0,1 1-1 0 0,-1-1 1 0 0,1 1-1 0 0,1-1 1 0 0,-1 0-1 0 0,1-1 1 0 0,0 1-1 0 0,1 0 0 0 0,-1-1 1 0 0,1 0-1 0 0,0 0 1 0 0,0-1-1 0 0,1 1 1 0 0,-1-1-1 0 0,1 0 1 0 0,0-1-1 0 0,0 1 1 0 0,0-1-1 0 0,5 1-17 0 0,6-1 87 0 0,0-2-1 0 0,0-1 0 0 0,-1 0 0 0 0,1-1 1 0 0,0 0-1 0 0,-1-2 0 0 0,1 0 1 0 0,-1 0-1 0 0,1-2 0 0 0,-1 0 0 0 0,-1-1 1 0 0,1 0-1 0 0,-1-2 0 0 0,0 0 0 0 0,-1 0 1 0 0,0-1-1 0 0,0-1 0 0 0,-1 0 1 0 0,0-1-1 0 0,-1-1 0 0 0,0 0 0 0 0,-1 0 1 0 0,8-11-87 0 0,-14 18 21 0 0,0 0-1 0 0,0-1 1 0 0,0 1 0 0 0,-1-1 0 0 0,1 0-1 0 0,-1 0 1 0 0,-1-1 0 0 0,1 1 0 0 0,-1-1 0 0 0,0 0-1 0 0,-1 1 1 0 0,0-1 0 0 0,0-1 0 0 0,0 1-1 0 0,-1 0 1 0 0,0 0 0 0 0,0 0 0 0 0,-1-1 0 0 0,0 1-1 0 0,0 0 1 0 0,-1-1 0 0 0,0 1 0 0 0,0 0-1 0 0,-1 0 1 0 0,0 0 0 0 0,0 0 0 0 0,0 0 0 0 0,-1 0-1 0 0,0 0 1 0 0,-1 1 0 0 0,1 0 0 0 0,-1-1-1 0 0,0 1 1 0 0,-1 1 0 0 0,1-1 0 0 0,-1 1 0 0 0,-1-1-1 0 0,1 1 1 0 0,-1 1 0 0 0,1-1 0 0 0,-1 1 0 0 0,-1 0-1 0 0,-4-2-20 0 0,-2 1-160 0 0,0 0 0 0 0,0 2-1 0 0,0 0 1 0 0,-1 0 0 0 0,1 1-1 0 0,-1 1 1 0 0,0 0 0 0 0,1 1 0 0 0,-1 0-1 0 0,0 1 1 0 0,-6 2 160 0 0,-86 38-8403 0 0,87-27-2707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2521 0 0,'0'0'1675'0'0,"0"0"-152"0"0,0 0 101 0 0,0 0 164 0 0,0 0 91 0 0,0 0-56 0 0,0 0-214 0 0,0 0-250 0 0,0 0-248 0 0,0 0-206 0 0,0 0-113 0 0,4 1 8882 0 0,18 2-8423 0 0,294-14-345 0 0,-117 21-650 0 0,-173-12-2123 0 0,-35-2-1456 0 0,1 0-4650 0 0,6 4-4247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12579 0 0,'0'0'1981'0'0,"0"0"-423"0"0,0 0-216 0 0,0 0-35 0 0,0 0-48 0 0,0 0-151 0 0,0 0-221 0 0,0 0-227 0 0,0 0-157 0 0,0 0-59 0 0,0 0-43 0 0,0 0-6 0 0,0 0 4 0 0,14 7 1432 0 0,28 4-50 0 0,16-3-907 0 0,122-1 199 0 0,-51-22-635 0 0,-52 12-281 0 0,-87 0-1275 0 0,-13 7-3400 0 0,18 0 2403 0 0,-1 1-6388 0 0,4-4-3940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3 678 152 0 0,'0'0'762'0'0,"0"0"-492"0"0,0 0 189 0 0,0 0 704 0 0,0 0 745 0 0,0 0 457 0 0,0 0 13 0 0,0 0-291 0 0,0 0-332 0 0,0 0-239 0 0,0 0-128 0 0,0 0-62 0 0,0 0-66 0 0,0 3 5687 0 0,-2-81-3986 0 0,9-101-1909 0 0,-2 152-1017 0 0,2-1 1 0 0,1 1-1 0 0,1 1 0 0 0,1-1 0 0 0,1 2 1 0 0,1-1-1 0 0,2 2 0 0 0,0 0 1 0 0,2 0-1 0 0,0 2 0 0 0,14-15-35 0 0,-23 30 4 0 0,0 0 0 0 0,1 1 0 0 0,-1 0 0 0 0,1 0 0 0 0,0 0 0 0 0,1 1 0 0 0,-1 0-1 0 0,1 1 1 0 0,0 0 0 0 0,0 0 0 0 0,1 1 0 0 0,-1 0 0 0 0,1 1 0 0 0,-1 0 0 0 0,1 0 0 0 0,0 1 0 0 0,6 0-4 0 0,-11 1-4 0 0,-1 0-1 0 0,0 0 1 0 0,0 1 0 0 0,1-1 0 0 0,-1 1 0 0 0,0 0-1 0 0,0 0 1 0 0,0 1 0 0 0,0-1 0 0 0,0 1 0 0 0,0 0-1 0 0,0 0 1 0 0,-1 0 0 0 0,1 0 0 0 0,-1 0 0 0 0,1 1-1 0 0,-1 0 1 0 0,0 0 0 0 0,0 0 0 0 0,0 0 0 0 0,0 0-1 0 0,-1 1 1 0 0,1-1 0 0 0,-1 1 0 0 0,0 0 0 0 0,0-1-1 0 0,0 1 1 0 0,-1 0 0 0 0,1 0 0 0 0,-1 0 0 0 0,0 0-1 0 0,0 1 1 0 0,0-1 0 0 0,-1 4 4 0 0,1 14 11 0 0,-1-1 0 0 0,-2 0 0 0 0,0 0 0 0 0,-1 0 0 0 0,-1 0 0 0 0,-1 0 0 0 0,-1-1 0 0 0,-1 0 0 0 0,0 0 0 0 0,-10 17-11 0 0,-11 35-9 0 0,11 5-49 0 0,17-77 42 0 0,0 0 9 0 0,0 0 15 0 0,0 0 11 0 0,0 0-9 0 0,11-15-44 0 0,74-88 58 0 0,-79 96-24 0 0,30-39-4 0 0,2 2 1 0 0,2 2-1 0 0,2 2 1 0 0,1 1-1 0 0,2 2 1 0 0,2 3-1 0 0,1 1 1 0 0,7-1 3 0 0,-32 22-7 0 0,78-21-40 0 0,-99 36 46 0 0,1 0-1 0 0,-1 1 1 0 0,0-1-1 0 0,0 0 1 0 0,0 1-1 0 0,0 0 1 0 0,-1-1 0 0 0,0 1-1 0 0,1 0 1 0 0,-1 0-1 0 0,0 0 1 0 0,-1 0-1 0 0,1-1 1 0 0,-1 1-1 0 0,0 0 1 0 0,0 0-1 0 0,0 0 1 0 0,0 1 1 0 0,0-2 1 0 0,0 24 3 0 0,-1-1 1 0 0,-2 1-1 0 0,0-1 0 0 0,-2 0 0 0 0,-1 0 0 0 0,0-1 1 0 0,-6 11-5 0 0,-25 131 54 0 0,37-119-233 0 0,0-48 95 0 0,35-35-7745 0 0,-25 26 2781 0 0,-3 2-6400 0 0</inkml:trace>
  <inkml:trace contextRef="#ctx0" brushRef="#br0" timeOffset="717.848">1585 103 14579 0 0,'0'0'1778'0'0,"0"0"-462"0"0,0 0-170 0 0,0 0 49 0 0,0 0 45 0 0,0 0-53 0 0,0 0-199 0 0,0 0-258 0 0,0 0-193 0 0,0 0-140 0 0,0 0-113 0 0,0 0-12 0 0,0 0-10 0 0,-14-1 3 0 0,-44-3 6 0 0,-20 28 436 0 0,66-17-638 0 0,-2-2-37 0 0,0 0 1 0 0,1 2-1 0 0,0-1 0 0 0,0 2 0 0 0,1-1 1 0 0,0 2-1 0 0,0 0 0 0 0,1 0 1 0 0,0 1-1 0 0,0 0 0 0 0,1 1 0 0 0,1 0 1 0 0,0 1-1 0 0,0 0 0 0 0,1 0 0 0 0,1 1 1 0 0,0 0-1 0 0,1 0 0 0 0,0 1 0 0 0,1 0 1 0 0,0 0-1 0 0,1 0 0 0 0,1 0 0 0 0,0 1 1 0 0,1-1-1 0 0,1 4-32 0 0,2-14 7 0 0,1-1 1 0 0,0 1-1 0 0,0-1 0 0 0,0 1 0 0 0,0-1 1 0 0,1 0-1 0 0,-1 1 0 0 0,1-1 1 0 0,0-1-1 0 0,0 1 0 0 0,0 0 0 0 0,0-1 1 0 0,0 1-1 0 0,1-1 0 0 0,-1 0 0 0 0,1 0 1 0 0,-1 0-1 0 0,1-1 0 0 0,0 1 1 0 0,0-1-1 0 0,-1 0 0 0 0,1 0 0 0 0,0 0 1 0 0,0-1-1 0 0,0 1 0 0 0,0-1 1 0 0,0 0-1 0 0,0 0 0 0 0,0 0 0 0 0,1-1 1 0 0,-1 0-1 0 0,-1 1 0 0 0,1-1 1 0 0,0-1-1 0 0,0 1 0 0 0,0 0 0 0 0,1-2-7 0 0,30-12 90 0 0,-2-1-1 0 0,0-2 0 0 0,-1-2 0 0 0,-1 0 0 0 0,0-2 0 0 0,-2-2 1 0 0,-1 0-1 0 0,11-13-89 0 0,-26 24 24 0 0,222-167 249 0 0,-234 180-270 0 0,0-1 0 0 0,0 1-1 0 0,0-1 1 0 0,-1 1 0 0 0,1 0 0 0 0,0 0-1 0 0,0-1 1 0 0,0 1 0 0 0,0 0-1 0 0,0 0 1 0 0,0 0 0 0 0,0 0 0 0 0,0 0-1 0 0,0 0 1 0 0,0 0 0 0 0,0 0-1 0 0,0 1 1 0 0,0-1 0 0 0,-1 0 0 0 0,1 1-1 0 0,0-1 1 0 0,0 0 0 0 0,0 1-1 0 0,0-1 1 0 0,-1 1 0 0 0,1-1 0 0 0,0 1-1 0 0,0-1 1 0 0,-1 1 0 0 0,1 0-1 0 0,0 0 1 0 0,-1-1 0 0 0,1 1 0 0 0,-1 0-1 0 0,1 0 1 0 0,-1-1 0 0 0,1 1 0 0 0,-1 0-1 0 0,1 0 1 0 0,-1 0 0 0 0,0 0-1 0 0,0 0 1 0 0,1 0 0 0 0,-1 0 0 0 0,0 0-1 0 0,0-1 1 0 0,0 1 0 0 0,0 0-1 0 0,0 0 1 0 0,0 0 0 0 0,0 0 0 0 0,0 0-1 0 0,-1 0 1 0 0,1 0 0 0 0,0 0-1 0 0,-1 0 1 0 0,1 0 0 0 0,0-1 0 0 0,-1 1-1 0 0,1 0 1 0 0,-1 0 0 0 0,1 0-1 0 0,-1-1 1 0 0,0 1 0 0 0,1 0 0 0 0,-1 0-1 0 0,0-1-2 0 0,0 12 37 0 0,-48 191 431 0 0,39-158-462 0 0,2 0-1 0 0,3 0 1 0 0,1 0-1 0 0,2 1 1 0 0,3-1-1 0 0,1 0 1 0 0,6 28-6 0 0,6 10-3 0 0,-3 1 0 0 0,-5 0 1 0 0,-2 0-1 0 0,-5 26 3 0 0,0-96-1 0 0,-1 1 0 0 0,0 0 0 0 0,-1-1 1 0 0,-1 1-1 0 0,0-1 0 0 0,-1 0 0 0 0,0-1 0 0 0,-7 12 1 0 0,9-20 4 0 0,0 0 1 0 0,0 0-1 0 0,0-1 0 0 0,0 0 1 0 0,-1 0-1 0 0,0 0 0 0 0,0 0 1 0 0,0 0-1 0 0,0-1 0 0 0,0 1 1 0 0,-1-1-1 0 0,0 0 1 0 0,1-1-1 0 0,-1 1 0 0 0,0-1 1 0 0,0 0-1 0 0,-1 0 0 0 0,1-1 1 0 0,0 1-1 0 0,-1-1 0 0 0,1 0 1 0 0,0-1-1 0 0,-1 1 0 0 0,-2-1-4 0 0,4 0 4 0 0,0 1 0 0 0,-1-1 0 0 0,1 0-1 0 0,0 0 1 0 0,-1-1 0 0 0,1 1 0 0 0,0-1-1 0 0,0 0 1 0 0,-1 0 0 0 0,1 0 0 0 0,0-1-1 0 0,0 1 1 0 0,0-1 0 0 0,1 0 0 0 0,-1 0-1 0 0,0 0 1 0 0,1-1 0 0 0,-1 1 0 0 0,1-1-1 0 0,0 0 1 0 0,0 0 0 0 0,0 0 0 0 0,0-1-1 0 0,0 1 1 0 0,1 0 0 0 0,-2-4-4 0 0,-2-5 1 0 0,0 0 0 0 0,1 1-1 0 0,1-2 1 0 0,0 1 0 0 0,1 0 0 0 0,0-1 0 0 0,1 0 0 0 0,0 1 0 0 0,1-1 0 0 0,0 0 0 0 0,2 0 0 0 0,-1 0-1 0 0,1 0 1 0 0,1 0 0 0 0,0 1 0 0 0,1-1 0 0 0,0 1 0 0 0,1-1 0 0 0,1 0-1 0 0,5-12-5 0 0,1 1-1 0 0,1 0 1 0 0,0 0 0 0 0,2 2-1 0 0,1-1 1 0 0,1 2 0 0 0,1 0-1 0 0,15-14 6 0 0,-14 19-42 0 0,0 1 0 0 0,2 1 0 0 0,0 1 0 0 0,0 0 0 0 0,2 2 0 0 0,-1 0 0 0 0,1 1 0 0 0,1 1 0 0 0,-1 2 0 0 0,2 0 0 0 0,-1 1 0 0 0,1 1 42 0 0,15 2-529 0 0,-22 3-3658 0 0,-4 0-4283 0 0,-11 0-4017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50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383 214 2425 0 0,'0'0'1545'0'0,"0"0"-177"0"0,0 0 38 0 0,0 0 245 0 0,0 0 270 0 0,0 0 119 0 0,0 0-145 0 0,0 0-289 0 0,0 0-365 0 0,0 0-299 0 0,0 0-226 0 0,0-8-176 0 0,-2-24-94 0 0,2 32-433 0 0,1 1 1 0 0,-1-1 0 0 0,0 0 0 0 0,0 0 0 0 0,0 1 0 0 0,0-1 0 0 0,0 0 0 0 0,0 1 0 0 0,0-1 0 0 0,0 0 0 0 0,0 0 0 0 0,0 1 0 0 0,0-1 0 0 0,-1 0 0 0 0,1 1-1 0 0,0-1 1 0 0,0 0 0 0 0,0 0 0 0 0,0 1 0 0 0,0-1 0 0 0,0 0 0 0 0,-1 0 0 0 0,1 1 0 0 0,0-1 0 0 0,0 0 0 0 0,0 0 0 0 0,-1 0 0 0 0,1 1 0 0 0,0-1 0 0 0,0 0-1 0 0,-1 0 1 0 0,1 0 0 0 0,0 0 0 0 0,0 0 0 0 0,-1 1 0 0 0,1-1 0 0 0,0 0 0 0 0,-1 0 0 0 0,1 0 0 0 0,0 0 0 0 0,0 0 0 0 0,-1 0 0 0 0,1 0 0 0 0,0 0 0 0 0,-1 0-1 0 0,1 0 1 0 0,0 0 0 0 0,0 0 0 0 0,-1 0 0 0 0,1 0 0 0 0,0 0 0 0 0,-1-1 0 0 0,1 1 0 0 0,0 0 0 0 0,0 0 0 0 0,-1 0 0 0 0,1 0 0 0 0,0 0 0 0 0,0-1 0 0 0,0 1-1 0 0,-1 0 1 0 0,1 0 0 0 0,0-1-14 0 0,-1 2 43 0 0,-21 42 51 0 0,1 1 0 0 0,2 1-1 0 0,2 1 1 0 0,2 0 0 0 0,2 1 0 0 0,2 1 0 0 0,3-1 0 0 0,1 2 0 0 0,2-1 0 0 0,3 1 0 0 0,2-1 0 0 0,3 17-94 0 0,-2-51-8 0 0,1 0-1 0 0,0 0 1 0 0,1 0 0 0 0,0 0 0 0 0,2 0 0 0 0,-1-1 0 0 0,2 0 0 0 0,0 0-1 0 0,0 0 1 0 0,5 5 8 0 0,-6-14 31 0 0,0 0-1 0 0,0 0 0 0 0,1-1 1 0 0,-1 1-1 0 0,1-1 1 0 0,0-1-1 0 0,0 1 0 0 0,0-1 1 0 0,0 0-1 0 0,1 0 0 0 0,-1-1 1 0 0,0 0-1 0 0,1 0 1 0 0,-1 0-1 0 0,1-1 0 0 0,-1 0 1 0 0,1 0-1 0 0,-1-1 0 0 0,1 0 1 0 0,-1 0-1 0 0,0 0 1 0 0,1-1-1 0 0,-1 0 0 0 0,0 0 1 0 0,0-1-1 0 0,0 1 0 0 0,5-5-30 0 0,8-5 75 0 0,0-2 0 0 0,-1 0-1 0 0,0-1 1 0 0,-2-1-1 0 0,1 0 1 0 0,-2-1-1 0 0,12-18-74 0 0,4-2 56 0 0,12-14-25 0 0,-3-3-1 0 0,-1-1 1 0 0,-3-2 0 0 0,-3-1-1 0 0,-2-2 1 0 0,-3-1 0 0 0,-3-1-1 0 0,-2-1 1 0 0,-3-2 0 0 0,-3 0-1 0 0,-1-8-30 0 0,-10-1 499 0 0,-6 73-342 0 0,0 1-20 0 0,-3 6-15 0 0,-76 269 408 0 0,65-200-285 0 0,4 2 1 0 0,3-1 0 0 0,4 1 0 0 0,5 55-246 0 0,2-85-1335 0 0,7 24 4198 0 0,-4-32-2916 0 0,-1-1-3821 0 0,-3 14-10859 0 0,-3-52 5995 0 0</inkml:trace>
  <inkml:trace contextRef="#ctx0" brushRef="#br0" timeOffset="298.119">1210 656 13027 0 0,'0'0'1715'0'0,"0"0"-626"0"0,0 0-352 0 0,0 0 93 0 0,0 0 232 0 0,0 0 162 0 0,0 0-41 0 0,0 0-213 0 0,0 0-236 0 0,0 0-195 0 0,-3 31-147 0 0,-9 99-124 0 0,-8 125 410 0 0,0-145-1186 0 0,20-106 265 0 0,0 14-2732 0 0,9-14-8068 0 0,-5-4 1364 0 0</inkml:trace>
  <inkml:trace contextRef="#ctx0" brushRef="#br0" timeOffset="896.464">1378 928 11138 0 0,'0'0'1027'0'0,"0"0"-327"0"0,0 0 25 0 0,0 0 239 0 0,0 0 143 0 0,0 0 5 0 0,0 0-108 0 0,0 0-118 0 0,0 0-126 0 0,0 0-121 0 0,0 0-102 0 0,32-1-113 0 0,103-5-85 0 0,-38-9 406 0 0,-76 8-565 0 0,25-4 181 0 0,-53-15 931 0 0,2 18-1249 0 0,-2 1 0 0 0,1-1 0 0 0,-1 1 1 0 0,0 1-1 0 0,-1-1 0 0 0,0 1 0 0 0,0 1 0 0 0,0-1 1 0 0,0 1-1 0 0,-1 1 0 0 0,0 0 0 0 0,0 0 0 0 0,0 0 0 0 0,-1 1 1 0 0,1 1-1 0 0,-1 0 0 0 0,1 0 0 0 0,-10 0-43 0 0,9 51 105 0 0,10-42-108 0 0,16 224 456 0 0,-10-180-380 0 0,-4-51-58 0 0,-1 0 0 0 0,1 0 0 0 0,0 0-1 0 0,-1-1 1 0 0,1 1 0 0 0,0 0-1 0 0,-1-1 1 0 0,1 1 0 0 0,-1-1 0 0 0,1 0-1 0 0,-1 0 1 0 0,1 1 0 0 0,-1-1-1 0 0,0 0 1 0 0,1 0 0 0 0,-1 0 0 0 0,0 0-1 0 0,0 0 1 0 0,1-1 0 0 0,-1 1-1 0 0,0 0 1 0 0,0-1 0 0 0,0 1 0 0 0,-1 0-1 0 0,1-1 1 0 0,0 1 0 0 0,-1-1-1 0 0,1 1 1 0 0,0-1 0 0 0,-1 0 0 0 0,0 0-15 0 0,4-3 18 0 0,85-106 37 0 0,-26 27-733 0 0,-41 52-1531 0 0,-11 19-6660 0 0,-6 6-2665 0 0</inkml:trace>
  <inkml:trace contextRef="#ctx0" brushRef="#br0" timeOffset="1275.022">1904 693 9722 0 0,'0'0'2183'0'0,"0"0"-718"0"0,0 0-324 0 0,0 0 29 0 0,0 0 102 0 0,0 0 26 0 0,0 0-97 0 0,0 0-163 0 0,0 0-123 0 0,0 0-102 0 0,0 0-105 0 0,0 0-88 0 0,0 0-72 0 0,26-9-79 0 0,80-26-67 0 0,-33 22 485 0 0,-53 14-689 0 0,-19-1-190 0 0,0 0 0 0 0,0 0 1 0 0,1 0-1 0 0,-1 0 0 0 0,0 1 0 0 0,0-1 1 0 0,0 0-1 0 0,1 0 0 0 0,-1 1 1 0 0,0-1-1 0 0,0 1 0 0 0,0-1 1 0 0,0 1-1 0 0,0 0 0 0 0,0-1 1 0 0,0 1-1 0 0,0 0 0 0 0,0 0 1 0 0,0-1-1 0 0,0 1 0 0 0,0 0 1 0 0,0 0-1 0 0,-1 0 0 0 0,1 0 0 0 0,0 0 1 0 0,-1 0-1 0 0,1 0 0 0 0,-1 0 1 0 0,1 1-1 0 0,-1-1 0 0 0,1 0 1 0 0,-1 0-1 0 0,0 0 0 0 0,0 1 1 0 0,0-1-1 0 0,0 0 0 0 0,1 0 1 0 0,-2 1-1 0 0,1-1 0 0 0,0 0 1 0 0,0 0-1 0 0,0 0 0 0 0,0 1 0 0 0,-1-1 1 0 0,1 0-1 0 0,-1 1-8 0 0,-22 55 252 0 0,-141 162 12 0 0,163-218-263 0 0,0 0-1 0 0,0 0 1 0 0,0 0-1 0 0,0 0 1 0 0,0 0-1 0 0,0 0 1 0 0,0 1-1 0 0,1-1 0 0 0,-1 0 1 0 0,0 1-1 0 0,1-1 1 0 0,-1 0-1 0 0,1 1 1 0 0,-1-1-1 0 0,1 1 1 0 0,0-1-1 0 0,0 1 0 0 0,-1-1 1 0 0,1 1-1 0 0,0-1 1 0 0,0 1-1 0 0,1-1 1 0 0,-1 1-1 0 0,0-1 1 0 0,0 1-1 0 0,1-1 0 0 0,-1 0 1 0 0,1 1-1 0 0,-1-1 1 0 0,1 1-1 0 0,0-1 1 0 0,-1 0-1 0 0,1 0 1 0 0,0 1-1 0 0,0-1 0 0 0,0 0 1 0 0,0 0-1 0 0,0 0 1 0 0,0 0-1 0 0,0 0 1 0 0,1 0-1 0 0,-1 0 1 0 0,0 0-1 0 0,0-1 0 0 0,1 1 1 0 0,-1 0-1 0 0,0-1 1 0 0,1 1-1 0 0,-1-1 1 0 0,1 1-1 0 0,-1-1 1 0 0,1 0-1 0 0,-1 0 0 0 0,1 0 1 0 0,-1 1-1 0 0,1-1 1 0 0,-1-1-1 0 0,1 1 1 0 0,-1 0-1 0 0,1 0 0 0 0,16-2 24 0 0,1 0 0 0 0,0-2 0 0 0,-1 0 0 0 0,0 0 0 0 0,0-2 0 0 0,0-1 0 0 0,0 0-24 0 0,78-23-696 0 0,-65 21-1573 0 0,-15 3-6007 0 0,-11 6-3705 0 0</inkml:trace>
  <inkml:trace contextRef="#ctx0" brushRef="#br0" timeOffset="1743.357">60 1429 7290 0 0,'0'0'2500'0'0,"0"0"-570"0"0,0 0-275 0 0,0 0 88 0 0,0 0 80 0 0,0 0-123 0 0,0 0-290 0 0,0 0-375 0 0,0 0-342 0 0,0 0-175 0 0,0 0-69 0 0,0 0 14 0 0,0 8 26 0 0,20 385 2513 0 0,-27-347-2623 0 0,3-23-1185 0 0,2 0-3898 0 0,11-26-5439 0 0,-7-1 1598 0 0</inkml:trace>
  <inkml:trace contextRef="#ctx0" brushRef="#br0" timeOffset="2240.505">1 1447 8042 0 0,'0'0'1935'0'0,"0"0"-607"0"0,0 0-356 0 0,0 0 21 0 0,0 0 161 0 0,0 0 83 0 0,0 0-41 0 0,0 0-140 0 0,0 0-149 0 0,0 0-108 0 0,0 0-95 0 0,0 0-67 0 0,0 0-62 0 0,29-14-37 0 0,93-47-32 0 0,-31 26 355 0 0,-77 30-758 0 0,0 1 1 0 0,1 0 0 0 0,-1 2-1 0 0,1-1 1 0 0,0 2-1 0 0,-1 0 1 0 0,1 1 0 0 0,0 0-1 0 0,0 1 1 0 0,1 1-104 0 0,-14-2 20 0 0,1 1 0 0 0,-1-1 0 0 0,1 1-1 0 0,-1 0 1 0 0,0 0 0 0 0,1 0 0 0 0,-1 0 0 0 0,0 0 0 0 0,0 1 0 0 0,0-1 0 0 0,0 0 0 0 0,0 1-1 0 0,0 0 1 0 0,-1-1 0 0 0,1 1 0 0 0,0 0 0 0 0,-1 0 0 0 0,1 0 0 0 0,-1 0 0 0 0,0 0-1 0 0,0 1 1 0 0,0-1 0 0 0,0 0 0 0 0,0 1 0 0 0,0-1 0 0 0,0 0 0 0 0,-1 1 0 0 0,1-1 0 0 0,-1 1-1 0 0,0-1 1 0 0,0 1 0 0 0,0-1 0 0 0,0 1 0 0 0,0-1 0 0 0,0 0 0 0 0,-1 1 0 0 0,1-1-1 0 0,-1 1 1 0 0,0-1 0 0 0,1 0 0 0 0,-2 3-20 0 0,-48 92 535 0 0,-68 51-322 0 0,117-147-213 0 0,-1 0 0 0 0,1 0 1 0 0,0 0-1 0 0,0 0 0 0 0,0 0 0 0 0,0 0 0 0 0,0 0 1 0 0,0 0-1 0 0,0 1 0 0 0,1-1 0 0 0,-1 0 1 0 0,0 1-1 0 0,1-1 0 0 0,-1 0 0 0 0,1 1 1 0 0,-1-1-1 0 0,1 1 0 0 0,0-1 0 0 0,-1 1 0 0 0,1-1 1 0 0,0 1-1 0 0,0-1 0 0 0,0 1 0 0 0,0-1 1 0 0,0 1-1 0 0,1-1 0 0 0,-1 1 0 0 0,0-1 0 0 0,1 1 1 0 0,-1-1-1 0 0,1 0 0 0 0,-1 1 0 0 0,1-1 1 0 0,0 0-1 0 0,0 1 0 0 0,-1-1 0 0 0,1 0 1 0 0,0 0-1 0 0,0 0 0 0 0,0 0 0 0 0,0 0 0 0 0,0 0 1 0 0,1 0-1 0 0,-1 0 0 0 0,0 0 0 0 0,0 0 1 0 0,1 0-1 0 0,-1-1 0 0 0,0 1 0 0 0,1-1 0 0 0,-1 1 1 0 0,1-1-1 0 0,-1 1 0 0 0,161 36 83 0 0,-161-36-74 0 0,1-1 0 0 0,0 1 0 0 0,-1-1 0 0 0,1 1 0 0 0,-1 0 0 0 0,0 0 0 0 0,1 0 0 0 0,-1 0 0 0 0,0 0 0 0 0,1 0 0 0 0,-1 0 0 0 0,0 0 0 0 0,0 0 0 0 0,0 0 0 0 0,0 1 0 0 0,0-1 0 0 0,0 1 0 0 0,0-1 0 0 0,-1 0 0 0 0,1 1 0 0 0,0-1 0 0 0,-1 1 0 0 0,1 0 0 0 0,-1-1 0 0 0,0 1 0 0 0,1-1 0 0 0,-1 1 0 0 0,0 0 0 0 0,0-1 0 0 0,0 1 0 0 0,0 0 0 0 0,0-1 0 0 0,0 1 1 0 0,-1 0-1 0 0,1-1 0 0 0,-1 1 0 0 0,1-1 0 0 0,-1 1 0 0 0,1-1 0 0 0,-1 1 0 0 0,0 0-9 0 0,-44 53 479 0 0,21-35-529 0 0,0-2 0 0 0,-2 0-1 0 0,0-1 1 0 0,-1-1 0 0 0,0-2-1 0 0,-1-1 1 0 0,-29 9 50 0 0,58-22-92 0 0,-1 0-1 0 0,0-1 1 0 0,0 1-1 0 0,0 0 1 0 0,0 0 0 0 0,0-1-1 0 0,0 1 1 0 0,0 0 0 0 0,0-1-1 0 0,1 1 1 0 0,-1 0-1 0 0,0-1 1 0 0,0 1 0 0 0,0 0-1 0 0,-1-1 1 0 0,1 1 0 0 0,0 0-1 0 0,0-1 1 0 0,0 1-1 0 0,0 0 1 0 0,0-1 0 0 0,0 1-1 0 0,0 0 1 0 0,0 0-1 0 0,-1-1 1 0 0,1 1 0 0 0,0 0-1 0 0,0-1 1 0 0,0 1 0 0 0,-1 0-1 0 0,1 0 1 0 0,0 0-1 0 0,0-1 1 0 0,-1 1 0 0 0,1 0-1 0 0,0 0 1 0 0,0 0 0 0 0,-1 0-1 0 0,1-1 1 0 0,0 1-1 0 0,-1 0 1 0 0,1 0 0 0 0,0 0-1 0 0,-1 0 1 0 0,1 0-1 0 0,0 0 1 0 0,-1 0 0 0 0,1 0-1 0 0,0 0 1 0 0,-1 0 0 0 0,1 0-1 0 0,0 0 1 0 0,-1 0-1 0 0,1 0 93 0 0,20-21-7972 0 0,-14 13-3129 0 0</inkml:trace>
  <inkml:trace contextRef="#ctx0" brushRef="#br0" timeOffset="8696.574">846 1768 0 0 0,'0'0'1538'0'0,"0"0"205"0"0,0 0 60 0 0,0 0-108 0 0,0 0-183 0 0,6-3 536 0 0,-5 2 1064 0 0,-1 1 3431 0 0,-9 2-6411 0 0,1 0 1 0 0,0 0 0 0 0,0 1 0 0 0,1 0 0 0 0,-1 1 0 0 0,1 0 0 0 0,-1 0 0 0 0,1 1 0 0 0,0-1 0 0 0,1 1-1 0 0,-1 1 1 0 0,1-1 0 0 0,0 1 0 0 0,0 1 0 0 0,1-1 0 0 0,0 1 0 0 0,0 0 0 0 0,1 0 0 0 0,-1 0 0 0 0,1 1-133 0 0,2-6 5 0 0,0 0 0 0 0,0 0 0 0 0,1 0 0 0 0,-1 1 0 0 0,0-1 0 0 0,1 1 0 0 0,-1-1 0 0 0,1 1 0 0 0,0-1 0 0 0,0 1 0 0 0,0 0 0 0 0,0 0 0 0 0,0 0 0 0 0,1-1 0 0 0,0 1 0 0 0,-1 0 0 0 0,1 0 0 0 0,0 0 0 0 0,0 0 0 0 0,0 0 0 0 0,1 0 1 0 0,-1 0-1 0 0,1-1 0 0 0,-1 1 0 0 0,1 0 0 0 0,0 0 0 0 0,0-1 0 0 0,0 1 0 0 0,1 0 0 0 0,-1-1 0 0 0,1 1 0 0 0,-1-1 0 0 0,1 0 0 0 0,0 1 0 0 0,0-1 0 0 0,0 0 0 0 0,1 1-5 0 0,6 1 110 0 0,0-1-1 0 0,0 0 0 0 0,0-1 1 0 0,0 0-1 0 0,0 0 0 0 0,0-1 1 0 0,1 0-1 0 0,-1 0 0 0 0,0-1 1 0 0,1-1-1 0 0,-1 1 0 0 0,0-2 1 0 0,1 1-1 0 0,-1-1 1 0 0,0 0-1 0 0,0-1 0 0 0,0 0 1 0 0,-1-1-1 0 0,1 0 0 0 0,-1 0 1 0 0,0-1-1 0 0,0 0 0 0 0,0 0 1 0 0,-1-1-1 0 0,1 0 0 0 0,3-5-109 0 0,-5 7 40 0 0,-1 0-1 0 0,1-1 0 0 0,-2 1 0 0 0,1-1 0 0 0,0 0 1 0 0,-1-1-1 0 0,0 1 0 0 0,0-1 0 0 0,0 0 0 0 0,-1 0 1 0 0,0 0-1 0 0,0 0 0 0 0,-1 0 0 0 0,1-1 0 0 0,-1 1 1 0 0,-1-1-1 0 0,1 0 0 0 0,-1 0 0 0 0,0 1 0 0 0,-1-1 1 0 0,0 0-1 0 0,0 0 0 0 0,0-1-39 0 0,-4 3-63 0 0,1 1 0 0 0,0-1 0 0 0,-1 1 0 0 0,0 1-1 0 0,0-1 1 0 0,0 0 0 0 0,-1 1 0 0 0,1 0 0 0 0,-1 0 0 0 0,0 0 0 0 0,0 0 0 0 0,0 1-1 0 0,0 0 1 0 0,0 0 0 0 0,0 0 0 0 0,-1 1 0 0 0,1 0 0 0 0,0 0 0 0 0,-1 0 0 0 0,1 1-1 0 0,-1-1 1 0 0,1 1 0 0 0,-1 1 0 0 0,-3-1 63 0 0,-34 5-2606 0 0,17 4-3882 0 0,14-4-5269 0 0</inkml:trace>
  <inkml:trace contextRef="#ctx0" brushRef="#br0" timeOffset="9361.414">1210 1304 10674 0 0,'0'0'2266'0'0,"0"0"-511"0"0,0 0-275 0 0,0 0-91 0 0,0 0-65 0 0,0 0-138 0 0,0 0-268 0 0,0 0-259 0 0,0 0-191 0 0,0 0-78 0 0,0 0 26 0 0,0 0 49 0 0,0 0 42 0 0,2 5-21 0 0,24 85 1278 0 0,-12 234-800 0 0,-16-308-948 0 0,0 0-1 0 0,-2-1 1 0 0,1 1-1 0 0,-2-1 1 0 0,0 0-1 0 0,-1-1 1 0 0,-1 1 0 0 0,0-1-1 0 0,-1 1-15 0 0,24-31 29 0 0,0 0 0 0 0,2 1 0 0 0,0 0 0 0 0,0 2 0 0 0,1 0 0 0 0,1 1 0 0 0,0 1 1 0 0,1 1-1 0 0,16-5-29 0 0,-23 8-8 0 0,0 0 1 0 0,0 2 0 0 0,1 0-1 0 0,-1 0 1 0 0,1 2 0 0 0,0 0-1 0 0,0 0 1 0 0,0 1 0 0 0,0 1-1 0 0,1 1 1 0 0,-1 0 0 0 0,11 2 7 0 0,-22 0 1 0 0,1 0 0 0 0,-1 1 1 0 0,0-1-1 0 0,0 1 0 0 0,0 0 1 0 0,0 0-1 0 0,0 1 0 0 0,-1-1 1 0 0,1 1-1 0 0,-1-1 1 0 0,0 1-1 0 0,0 0 0 0 0,-1 1 1 0 0,1-1-1 0 0,-1 0 0 0 0,0 1 1 0 0,0-1-1 0 0,0 1 0 0 0,-1 0 1 0 0,1-1-1 0 0,-1 1 1 0 0,0 0-1 0 0,-1 0 0 0 0,1 0 1 0 0,-1 0-1 0 0,0 0 0 0 0,0 0 1 0 0,-1 0-1 0 0,1-1 0 0 0,-1 1 1 0 0,0 0-1 0 0,0 0 1 0 0,-1 0-1 0 0,1-1 0 0 0,-1 1 1 0 0,0-1-1 0 0,-1 1 0 0 0,1-1 1 0 0,-1 0-1 0 0,0 0 1 0 0,-1 2-2 0 0,-5 7 30 0 0,-1-1-1 0 0,0 0 1 0 0,-1-1 0 0 0,0 0 0 0 0,0-1 0 0 0,-1 0 0 0 0,-1-1 0 0 0,0 0 0 0 0,0-1 0 0 0,0 0 0 0 0,-1-1 0 0 0,0-1 0 0 0,-1 0 0 0 0,1-1 0 0 0,-1-1 0 0 0,0 0 0 0 0,-1-1 0 0 0,1 0 0 0 0,0-2 0 0 0,-1 1 0 0 0,-9-2-30 0 0,18 0-37 0 0,0-1 1 0 0,0 1-1 0 0,1-1 0 0 0,-1-1 1 0 0,0 1-1 0 0,1-1 0 0 0,-1 0 1 0 0,1-1-1 0 0,0 0 0 0 0,0 0 1 0 0,0 0-1 0 0,0-1 0 0 0,0 1 1 0 0,1-1-1 0 0,-1-1 0 0 0,1 1 1 0 0,0-1-1 0 0,0 0 0 0 0,1 0 1 0 0,0 0-1 0 0,0-1 0 0 0,0 0 1 0 0,0 1-1 0 0,1-1 0 0 0,0-1 1 0 0,0 1-1 0 0,1 0 0 0 0,-1-4 37 0 0,-8-32-4777 0 0,7-1-4424 0 0,4 31-3184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5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44 3361 0 0,'0'0'1792'0'0,"0"0"-73"0"0,0 0 114 0 0,0 0 224 0 0,0 0 77 0 0,0 0-189 0 0,0 0-358 0 0,0 0-331 0 0,0 0-247 0 0,0 0-166 0 0,0 0-64 0 0,0 0-87 0 0,0 0-88 0 0,-5-6-96 0 0,-17-21-82 0 0,21 26-393 0 0,-1 0 0 0 0,1 1 1 0 0,-1-1-1 0 0,0 1 0 0 0,1-1 1 0 0,-1 1-1 0 0,0 0 0 0 0,1-1 1 0 0,-1 1-1 0 0,0 0 0 0 0,1 0 1 0 0,-1 0-1 0 0,0 0 0 0 0,1 1 1 0 0,-1-1-1 0 0,1 0 0 0 0,-1 1 1 0 0,0-1-1 0 0,1 1 0 0 0,-1 0 1 0 0,1-1-1 0 0,-1 1 0 0 0,1 0 1 0 0,0 0-1 0 0,-1 0 0 0 0,1 0 1 0 0,0 0-1 0 0,-1 0 0 0 0,1 0 1 0 0,0 1-1 0 0,0 0-33 0 0,-5 2 84 0 0,-19 14 58 0 0,0 2 0 0 0,2 1-1 0 0,0 1 1 0 0,1 0-1 0 0,2 2 1 0 0,0 0-1 0 0,2 2 1 0 0,0 0-1 0 0,2 0 1 0 0,1 2 0 0 0,1 0-1 0 0,2 1 1 0 0,0 0-1 0 0,2 1 1 0 0,2 0-1 0 0,0 0 1 0 0,2 1 0 0 0,1 0-1 0 0,2 0 1 0 0,1 24-142 0 0,0-30 67 0 0,1 0 0 0 0,2 0 0 0 0,0 0 0 0 0,2-1 0 0 0,1 1 0 0 0,1 0-1 0 0,1-1 1 0 0,1 0 0 0 0,6 12-67 0 0,-8-22 39 0 0,1 0 0 0 0,0-1 0 0 0,1 0 0 0 0,1 0 0 0 0,0-1 0 0 0,1 0-1 0 0,0-1 1 0 0,1 0 0 0 0,0 0 0 0 0,1-1 0 0 0,0 0 0 0 0,0-1 0 0 0,1 0-1 0 0,0-1 1 0 0,6 3-39 0 0,3 0 23 0 0,-22-35-10255 0 0,3 11 960 0 0,-1 6 1074 0 0</inkml:trace>
  <inkml:trace contextRef="#ctx0" brushRef="#br0" timeOffset="674.482">538 372 6713 0 0,'0'0'2189'0'0,"0"0"-239"0"0,0 0-189 0 0,0 0-110 0 0,0 0-170 0 0,0 0-289 0 0,0 0-339 0 0,0 0-299 0 0,0 0-181 0 0,0 0-85 0 0,0 0 3 0 0,0 0 55 0 0,0 0 35 0 0,-3 12 22 0 0,-14 98 908 0 0,17-109-1282 0 0,-3 16 122 0 0,2 0 0 0 0,0 1 0 0 0,1-1 0 0 0,0 0 0 0 0,1 0 0 0 0,2 0 0 0 0,-1 0 0 0 0,2 0 0 0 0,0 0 0 0 0,1-1 0 0 0,1 1 0 0 0,1-1 0 0 0,0-1 0 0 0,1 1 0 0 0,0-1 0 0 0,1-1 0 0 0,1 1 0 0 0,0-2 0 0 0,12 13-151 0 0,-19-24 45 0 0,0 0 1 0 0,1 1 0 0 0,-1-1-1 0 0,1 0 1 0 0,0-1 0 0 0,0 1-1 0 0,-1-1 1 0 0,1 1 0 0 0,0-1-1 0 0,0 0 1 0 0,0 0-1 0 0,0-1 1 0 0,0 0 0 0 0,0 1-1 0 0,1-1 1 0 0,-1 0 0 0 0,0-1-1 0 0,0 1 1 0 0,0-1 0 0 0,0 0-1 0 0,0 0 1 0 0,0 0 0 0 0,0 0-1 0 0,-1-1 1 0 0,1 0 0 0 0,0 0-1 0 0,-1 0 1 0 0,1 0 0 0 0,-1 0-1 0 0,1-1 1 0 0,-1 1 0 0 0,0-1-1 0 0,0 0 1 0 0,1-1-46 0 0,18-23 145 0 0,-2-2 1 0 0,0 0-1 0 0,-2-1 0 0 0,-1 0 1 0 0,-1-2-1 0 0,-2 0 0 0 0,-1-1 1 0 0,4-21-146 0 0,-2 13 55 0 0,15-44 39 0 0,-85 435-51 0 0,52-200 2 0 0,4-82-48 0 0,-3-1 1 0 0,-3-1-1 0 0,-3 1 0 0 0,-2-1 1 0 0,-9 19 2 0 0,17-70 5 0 0,-2 1 0 0 0,0-1 0 0 0,-1-1 1 0 0,-1 1-1 0 0,0-1 0 0 0,-1 0 0 0 0,0 0 0 0 0,-1 0 0 0 0,-1-1 0 0 0,0-1 1 0 0,-1 1-1 0 0,0-2 0 0 0,-1 1 0 0 0,0-1 0 0 0,-10 6-5 0 0,20-16 3 0 0,0 1 0 0 0,0-1 0 0 0,-1 0-1 0 0,1 0 1 0 0,-1 0 0 0 0,1 0 0 0 0,-1-1 0 0 0,1 1-1 0 0,-1 0 1 0 0,1-1 0 0 0,-1 1 0 0 0,0-1 0 0 0,1 1-1 0 0,-1-1 1 0 0,0 0 0 0 0,1 0 0 0 0,-1 0 0 0 0,0 0-1 0 0,1 0 1 0 0,-1 0 0 0 0,0 0 0 0 0,1 0 0 0 0,-1-1-1 0 0,0 1 1 0 0,1-1 0 0 0,-1 1 0 0 0,0-1-1 0 0,1 0 1 0 0,-1 1 0 0 0,1-1 0 0 0,-1 0 0 0 0,1 0-1 0 0,0 0 1 0 0,-1 0 0 0 0,1 0 0 0 0,0-1 0 0 0,0 1-1 0 0,0 0 1 0 0,0-1 0 0 0,0 1 0 0 0,0 0 0 0 0,0-1-1 0 0,0 1 1 0 0,0-1 0 0 0,1 0 0 0 0,-1 1 0 0 0,0-2-3 0 0,-13-79 127 0 0,16 55-165 0 0,1-1 0 0 0,2 1 0 0 0,1 1 0 0 0,1-1 0 0 0,0 1 1 0 0,3 0-1 0 0,0 1 0 0 0,1 0 0 0 0,2 1 0 0 0,0 0 0 0 0,2 1 0 0 0,10-13 38 0 0,30-32-2497 0 0,-41 52-2102 0 0,0 0-4050 0 0,-10 12-2933 0 0</inkml:trace>
  <inkml:trace contextRef="#ctx0" brushRef="#br0" timeOffset="1100.941">1147 840 13915 0 0,'0'0'1907'0'0,"0"0"-527"0"0,0 0-233 0 0,0 0-56 0 0,0 0-27 0 0,0 0-43 0 0,0 0-124 0 0,0 0-126 0 0,0 0-90 0 0,0 0-100 0 0,0 0-93 0 0,0 0-86 0 0,24-7-76 0 0,72-17-83 0 0,-31 18 223 0 0,-63 7-455 0 0,-1 1 0 0 0,0 0 0 0 0,0 0 0 0 0,0 0 0 0 0,0 0 0 0 0,0 0 0 0 0,0 0 0 0 0,0 0 0 0 0,-1 0 0 0 0,1 0 0 0 0,-1 0 0 0 0,1 0 0 0 0,-1 1 0 0 0,0-1 0 0 0,0 0 0 0 0,0 0 0 0 0,0 0 0 0 0,0 0 0 0 0,-1 1 0 0 0,1-1 0 0 0,-1 0 0 0 0,1 0-11 0 0,-3 6 35 0 0,0 0 1 0 0,-1 0 0 0 0,1 0-1 0 0,-2 0 1 0 0,1-1 0 0 0,-1 0-1 0 0,0 0 1 0 0,0 0-1 0 0,-1-1 1 0 0,0 1 0 0 0,-6 4-36 0 0,-9 12 50 0 0,13-16-39 0 0,1 1-1 0 0,0 0 0 0 0,0 0 0 0 0,1 1 0 0 0,0 0 0 0 0,0 0 0 0 0,1 1 1 0 0,0-1-1 0 0,1 1 0 0 0,0 0 0 0 0,1 0 0 0 0,0 1 0 0 0,0-1 0 0 0,1 0 0 0 0,0 6-10 0 0,4-14 17 0 0,-1 0-1 0 0,1 0 0 0 0,0 0 0 0 0,-1 0 1 0 0,1 0-1 0 0,0-1 0 0 0,0 1 0 0 0,0 0 0 0 0,1-1 1 0 0,-1 0-1 0 0,0 1 0 0 0,0-1 0 0 0,1 0 0 0 0,-1 0 1 0 0,1 0-1 0 0,-1-1 0 0 0,1 1 0 0 0,-1 0 0 0 0,1-1 1 0 0,-1 0-1 0 0,1 0 0 0 0,0 1 0 0 0,-1-2 0 0 0,1 1 1 0 0,-1 0-1 0 0,3-1-16 0 0,6 1 100 0 0,-10 1-150 0 0,1-1 1 0 0,-1 0 0 0 0,1 1 0 0 0,0-1-1 0 0,-1 0 1 0 0,1 0 0 0 0,0 0 0 0 0,-1 0-1 0 0,1 0 1 0 0,0-1 0 0 0,-1 1 0 0 0,1-1-1 0 0,-1 1 1 0 0,1-1 0 0 0,0 1 0 0 0,-1-1-1 0 0,1 0 1 0 0,-1 0 0 0 0,0 1 0 0 0,1-1-1 0 0,-1 0 1 0 0,0 0 0 0 0,1-1 0 0 0,-1 1-1 0 0,0 0 1 0 0,0 0 0 0 0,0 0 0 0 0,0-1-1 0 0,0 1 1 0 0,0-1 0 0 0,-1 1-1 0 0,1-1 1 0 0,0 0 49 0 0,12-34-3915 0 0,-6 16 29 0 0,0 0-4100 0 0,-3 9-2339 0 0</inkml:trace>
  <inkml:trace contextRef="#ctx0" brushRef="#br0" timeOffset="1401.345">1582 173 7346 0 0,'0'0'2489'0'0,"0"0"-241"0"0,0 0-185 0 0,0 0-200 0 0,0 0-255 0 0,0 0-284 0 0,0 0-243 0 0,0 0-219 0 0,0 0-156 0 0,0 0-137 0 0,0 0-115 0 0,0 0-62 0 0,0 0-41 0 0,-7-1-11 0 0,4 1-293 0 0,0 0 0 0 0,0 0 0 0 0,0 0 0 0 0,0 0 0 0 0,0 1 0 0 0,0-1 0 0 0,0 1 0 0 0,1 0 0 0 0,-1-1 0 0 0,0 1 0 0 0,0 1 0 0 0,0-1 0 0 0,1 0 1 0 0,-1 1-1 0 0,1-1 0 0 0,-1 1 0 0 0,1 0 0 0 0,0 0 0 0 0,-1 0 0 0 0,1 0 0 0 0,0 0 0 0 0,0 1 0 0 0,1-1 0 0 0,-1 1 0 0 0,0-1 0 0 0,1 1 0 0 0,-1-1 0 0 0,1 2-47 0 0,-71 109 1097 0 0,93-108-9416 0 0,-15-5 2699 0 0,2 0-6223 0 0</inkml:trace>
  <inkml:trace contextRef="#ctx0" brushRef="#br0" timeOffset="1716.351">1688 729 10018 0 0,'0'0'2638'0'0,"0"0"-846"0"0,0 0-485 0 0,0 0-172 0 0,0 0-69 0 0,0 0-47 0 0,0 0-40 0 0,0 0-54 0 0,0 0-42 0 0,0 0-64 0 0,0 0-92 0 0,0 0-101 0 0,23 1-83 0 0,108 6 349 0 0,32-26 171 0 0,-122 17-1149 0 0,-21 1-2848 0 0,-1 0-7546 0 0,-16 1-1548 0 0</inkml:trace>
  <inkml:trace contextRef="#ctx0" brushRef="#br0" timeOffset="2516.112">2243 405 7546 0 0,'0'0'2744'0'0,"0"0"-646"0"0,0 0-306 0 0,0 0-59 0 0,0 0-145 0 0,0 0-230 0 0,0 0-283 0 0,0 0-266 0 0,0 0-189 0 0,0 0-142 0 0,0 0-85 0 0,0 0-58 0 0,0 0-31 0 0,1-4-28 0 0,0-10 142 0 0,-11 38 344 0 0,-1 8-319 0 0,-1-3-373 0 0,3 0 0 0 0,0 1 0 0 0,2 1-1 0 0,1-1 1 0 0,1 1 0 0 0,2 0 0 0 0,1 1 0 0 0,2 3-70 0 0,0-28 1 0 0,0-1 1 0 0,1 0 0 0 0,0 1 0 0 0,0-1-1 0 0,0 0 1 0 0,1 0 0 0 0,0 0 0 0 0,0 0-1 0 0,1 0 1 0 0,0 0 0 0 0,0 0 0 0 0,0-1-1 0 0,0 0 1 0 0,4 4-2 0 0,-6-7 2 0 0,1 0-1 0 0,0 0 1 0 0,0-1-1 0 0,0 1 1 0 0,0 0-1 0 0,0-1 1 0 0,0 1 0 0 0,1-1-1 0 0,-1 0 1 0 0,0 0-1 0 0,1 0 1 0 0,-1 0-1 0 0,1 0 1 0 0,-1-1-1 0 0,1 1 1 0 0,0-1-1 0 0,-1 1 1 0 0,1-1 0 0 0,-1 0-1 0 0,1 0 1 0 0,0 0-1 0 0,-1-1 1 0 0,1 1-1 0 0,0 0 1 0 0,-1-1-1 0 0,1 0 1 0 0,-1 1 0 0 0,1-1-1 0 0,-1 0 1 0 0,0-1-1 0 0,1 1 1 0 0,-1 0-1 0 0,0-1 1 0 0,0 1-1 0 0,2-2-1 0 0,19-14 93 0 0,-1-2 0 0 0,-1-1 0 0 0,0 0 0 0 0,-2-1 0 0 0,0-1-1 0 0,-2-1 1 0 0,0-1 0 0 0,-1 0 0 0 0,-2-1 0 0 0,9-21-93 0 0,95-141 209 0 0,-84 128 66 0 0,-34 58-198 0 0,0 1-26 0 0,0 0-54 0 0,-2 8-106 0 0,-10 20 120 0 0,-3 7 3 0 0,2 0 0 0 0,1 2 0 0 0,1-1 0 0 0,2 1 0 0 0,0 12-14 0 0,-7 298-59 0 0,16-271 56 0 0,-3-1-1 0 0,-4 1 1 0 0,-9 35 3 0 0,-38 105-107 0 0,51-209 111 0 0,-1-1 0 0 0,0 0 0 0 0,0 0 0 0 0,0 0 1 0 0,-1 0-1 0 0,0-1 0 0 0,0 0 0 0 0,-1 0 0 0 0,1 0 0 0 0,-1 0 0 0 0,0-1 0 0 0,0 0 0 0 0,-1 0 0 0 0,1-1 0 0 0,-1 0 1 0 0,1 0-1 0 0,-1-1 0 0 0,0 1 0 0 0,0-1 0 0 0,-1-1 0 0 0,1 1 0 0 0,0-1 0 0 0,0-1 0 0 0,-1 1 0 0 0,1-1 1 0 0,0-1-1 0 0,-1 1 0 0 0,0-1-4 0 0,5 0-1 0 0,1 0 1 0 0,-1 0-1 0 0,1 0 1 0 0,0 0-1 0 0,-1 0 1 0 0,1-1-1 0 0,0 1 1 0 0,0-1-1 0 0,0 1 1 0 0,0-1-1 0 0,0 0 1 0 0,0 0-1 0 0,0 1 1 0 0,0-2-1 0 0,1 1 1 0 0,-1 0-1 0 0,1 0 0 0 0,0 0 1 0 0,0-1-1 0 0,-1 1 1 0 0,1-1-1 0 0,1 1 1 0 0,-1-1-1 0 0,0 1 1 0 0,1-1-1 0 0,-1 1 1 0 0,1-1-1 0 0,0 1 1 0 0,0-1-1 0 0,0 0 1 0 0,0 1-1 0 0,0-1 1 0 0,1-1 0 0 0,20-88-222 0 0,53-31-1343 0 0,-15 49-5289 0 0,-46 58 148 0 0,-4 1-4788 0 0</inkml:trace>
  <inkml:trace contextRef="#ctx0" brushRef="#br0" timeOffset="2749.965">2815 806 12875 0 0,'0'0'1507'0'0,"0"0"-452"0"0,0 0 8 0 0,0 0 270 0 0,0 0 167 0 0,0 0-38 0 0,0 0-222 0 0,0 0-281 0 0,-2 32-247 0 0,-8 97-173 0 0,-13 20 621 0 0,13-139-2628 0 0,7-14-2319 0 0,0-2-3316 0 0,3 2-4528 0 0</inkml:trace>
  <inkml:trace contextRef="#ctx0" brushRef="#br0" timeOffset="3070.819">3021 177 5849 0 0,'0'0'5621'0'0,"0"0"-2729"0"0,0 0-1032 0 0,0 0-173 0 0,0 0-167 0 0,0 0-198 0 0,0 0-266 0 0,0 0-290 0 0,0 0-202 0 0,0 0-127 0 0,0 0-83 0 0,0 0-39 0 0,-1 2-26 0 0,-85 176 568 0 0,83-161-1952 0 0,5-13-2115 0 0,3-3-3662 0 0,-1-1-4627 0 0</inkml:trace>
  <inkml:trace contextRef="#ctx0" brushRef="#br0" timeOffset="3418.567">3191 0 11386 0 0,'0'0'1906'0'0,"0"0"-316"0"0,0 0-91 0 0,0 0-47 0 0,0 0-130 0 0,0 0-274 0 0,0 0-323 0 0,0 0-250 0 0,0 0-117 0 0,0 0-32 0 0,0 0 16 0 0,0 0 35 0 0,0 0 14 0 0,13 6 4 0 0,44 23 13 0 0,-53-27-343 0 0,0 1 1 0 0,0 0 0 0 0,0 1 0 0 0,0-1-1 0 0,-1 1 1 0 0,1 0 0 0 0,-1 0-1 0 0,0 0 1 0 0,0 0 0 0 0,0 0-1 0 0,-1 1 1 0 0,1-1 0 0 0,-1 1-1 0 0,0-1 1 0 0,0 3-66 0 0,5 9 190 0 0,13 39 15 0 0,-3 1 0 0 0,-2 1 0 0 0,-2 0 0 0 0,-3 1 0 0 0,-2 0 0 0 0,-3 0 0 0 0,-3 1 0 0 0,-4 49-205 0 0,1-83-41 0 0,-1 0 0 0 0,-2 0 0 0 0,0 0 0 0 0,-1 0 0 0 0,-2-1 0 0 0,-1 0 0 0 0,0 0 0 0 0,-2 0 0 0 0,-1-1 0 0 0,0-1 0 0 0,-2 0 0 0 0,-1-1 0 0 0,0 0 0 0 0,-2-1 0 0 0,0-1 0 0 0,-1 0 0 0 0,-1-1 0 0 0,0-1 0 0 0,-2-1 0 0 0,0 0 0 0 0,-4 1 41 0 0,-10 3-2017 0 0,22-15-1422 0 0,-1-2-3847 0 0,5-2-4526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26.9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4065 252,'0'-2,"1"0,-1 1,1-1,-1 1,1-1,0 1,-1-1,1 1,0-1,0 1,0 0,0-1,0 1,0 0,1 0,-1 0,0 0,1 0,-1 0,1 0,-1 1,0-1,1 0,0 1,-1-1,1 1,-1 0,1-1,0 1,-1 0,1 0,0 0,-1 0,1 0,-1 1,1-1,0 0,-1 1,1-1,-1 1,1-1,-1 1,1 0,-1 0,1 0,-1 0,0 0,1 0,-1 0,0 0,0 0,0 1,0-1,10 24,-2 0,-1 1,-2 0,0 0,-1 1,-2-1,0 11,3 19,28 311,-21-141,-14-223,1-1,0 1,0 0,0 0,0 0,0-1,1 1,-1 0,1-1,0 1,0 0,0-1,0 1,0-1,0 1,1-1,-1 1,1-1,0 0,0 0,0 0,0 0,0 0,0-1,0 1,0 0,1-1,-1 0,1 1,-1-1,1 0,0 0,-1-1,1 1,0 0,-1-1,1 0,0 0,0 0,0 0,-1 0,1 0,0-1,0 1,1-1,237-111,-139 79,3 4,0 5,1 5,2 4,13 4,94-15,162-37,39-25,136-72,-475 136,1 3,0 4,1 4,44-1,-113 13,-9 2,1 0,-1-1,1 1,-1-1,1 1,-1-1,1 0,0 0,-1 1,1-1,-1 0,1 0,0-1,-1 1,1 0,-1 0,1-1,0 1,-1-1,1 1,-1-1,0 0,1 0,-1 0,1 1,-1-1,0 0,0-1,0 1,0 0,0 0,0 0,0-1,0 1,0 0,0-1,0 1,-1-1,1 1,-1-1,1 1,-1-1,0 0,0 1,1-1,-1 1,0-1,0 0,-1 1,1-2,-14-34,1-1,2 0,1-1,3 0,1-1,1 1,3-1,1-29,2 8,-1 35</inkml:trace>
  <inkml:trace contextRef="#ctx0" brushRef="#br0" timeOffset="620.894">989 3074,'66'638,"-28"-369,-39-169,-5-82</inkml:trace>
  <inkml:trace contextRef="#ctx0" brushRef="#br0" timeOffset="919.87">1 3441,'713'-288,"32"-12,-444 216,-299 83,0 0,0 1,0-1,0 0,0 0,0 1,0-1,0 1,0 0,0 0,1 0,-1 0,0 0,0 0,0 0,0 1,0-1,0 1,0-1,0 1,0 0,0 0,0 0,0 0,0 0,0 0,-1 1,1-1,0 0,-1 1,1 0,-1-1,0 1,0 0,1 0,-1-1,0 1,-1 0,1 0,0 0,0 0,-1 0,1 1,-1-1,0 0,0 0,0 0,0 0,0 0,0 1,-26 50,8-28</inkml:trace>
  <inkml:trace contextRef="#ctx0" brushRef="#br0" timeOffset="12321.82">340 4429,'32'-34,"369"-186,-272 153,129-48,191-98,-370 173,185-63,-203 92,-56 18,-4 2</inkml:trace>
  <inkml:trace contextRef="#ctx0" brushRef="#br0" timeOffset="13241.871">2541 3554,'0'-33,"2"0,1 0,1 1,2-1,9-26,-11 46,0 0,1 1,0-1,1 1,1 0,0 1,0-1,1 2,0-1,1 1,1 0,-1 1,1 0,1 0,6-3,-15 11,0 1,0 0,0-1,0 1,0 0,0 0,1 0,-1 0,0 1,0-1,0 1,0-1,0 1,0 0,0-1,0 1,0 0,0 0,0 1,-1-1,1 0,0 1,-1-1,1 1,-1-1,1 1,-1-1,0 1,0 0,0 0,0 0,0 0,0 0,0 0,-1 0,1 0,-1 0,1 0,-1 0,0 0,0 1,0-1,0 1,10 22,-9-22,1-1,-1 1,0-1,1 0,-1 0,1 1,0-1,0-1,-1 1,1 0,0 0,1-1,-1 1,0-1,0 1,1-1,-1 0,1 0,-1 0,1 0,-1-1,1 1,0-1,-1 1,1-1,0 0,-1 0,1 0,0-1,-1 1,1-1,-1 1,1-1,0 0,-1 0,1 0,0 0,74-68,68-136,-119 177,-25 27,-1 1,0-1,1 1,-1-1,0 1,1 0,-1-1,1 1,-1-1,1 1,-1 0,1-1,-1 1,1 0,-1 0,1 0,-1-1,1 1,-1 0,1 0,0 0,-1 0,1 0,-1 0,1 0,0 0,-1 0,1 0,-1 0,1 0,-1 1,1-1,0 0,-1 0,1 1,-1-1,1 0,-1 1,1-1,-1 0,0 1,1-1,-1 0,1 1,-1-1,0 1,1-1,-1 1,0-1,0 1,1 0,-1-1,0 1,0-1,0 1,0-1,1 1,-1 0,-4 58,2-56,1 0,0 1,0-1,0 1,0 0,1-1,-1 1,1 0,0-1,0 1,1 0,-1-1,1 1,0-1,0 1,0-1,0 1,0-1,1 1,0-1,-1 0,1 0,0 0,1 0,-1 0,0 0,1-1,12 8</inkml:trace>
  <inkml:trace contextRef="#ctx0" brushRef="#br0" timeOffset="13709.107">3501 2961,'-20'85,"4"0,-4 73,19-148,0-6,1 1,-1-1,1 1,0-1,0 1,0-1,0 1,1-1,0 1,0-1,0 0,0 1,1-1,0 0,0 1,19-43,-17 25,14-55,3 1,4 0,2 2,2 1,4 1,8-7,-9 20,-25 36,1 1,0 0,1 0,1 0,0 1,0 0,1 1,1 0,-1 1,2 1,0 0,0 0,0 1,3 0,-13 7,-1-1,1 1,0 0,0 1,0-1,0 1,1-1,-1 1,0 0,0 0,0 0,0 0,0 1,0-1,0 1,0 0,0 0,0 0,0 0,0 0,0 1,-1-1,1 1,-1 0,1 0,-1 0,1 0,-1 0,0 1,0-1,0 0,-1 1,1 0,0-1,-1 1,0 0,3 4,-1 1,-1 0,1-1,-1 1,-1 0,0 0,0 0,0 0,-1 0,0 0,0 0,-1 0,-1 4,-1-2,0-1,0 1,-1-1,0 1,0-1,-1-1,-1 1,1-1,-1 0,-1 0,0-1,0 1,0-1,-1-1,1 0,-2 0,1 0,-1-1,0 0,0-1,-1 0,-7 5,15-7,-1 0,1 0,-1-1,0 1,0 0,0-1,0 0,0 0,0 0,0 0,-1 0,1 0,0-1,0 0,-1 1,1-1,0-1,-1 1,1 0,0-1,0 1,0-1,-1 0,1 0,-1-1,4 0,-1 1,0-1,1 1,-1-1,1 0,-1 1,1-1,0 0,-1 0,1 1,0-1,0 0,0 0,1 1,-1-1,0 0,1 0,-1 1,1-1,-1 0,1 1,0-1,0 1,0-1,0 1,0-1,10-17</inkml:trace>
  <inkml:trace contextRef="#ctx0" brushRef="#br0" timeOffset="14754.385">4404 2425,'-33'28,"2"1,1 1,1 1,1 2,2 0,-21 38,45-69,0-1,0 1,1 0,-1 0,1-1,0 1,0 0,-1 0,1 0,0 1,1-1,-1 0,0 0,0 0,1 1,0-1,-1 0,1 1,0-1,0 0,0 0,0 1,1-1,-1 0,1 1,-1-1,1 0,0 0,0 0,0 0,0 1,0-1,0-1,1 1,-1 0,1 0,-1 0,1-1,0 1,-1-1,1 1,0-1,0 0,0 0,0 0,0 0,1 0,9-2,0 0,-1-1,1-1,-1 0,0-1,0 0,0 0,0-1,0-1,-1 0,0 0,-1-1,1 0,-1-1,-1 0,1-1,-1 1,5-9,-2 6,136-161,-147 172,0-1,0 0,0 1,0-1,0 1,0-1,0 1,0-1,0 1,0-1,0 1,0-1,1 1,-1-1,0 1,0-1,0 1,1-1,-1 1,0-1,1 1,-1 0,0-1,1 1,-1-1,1 1,-1 0,0-1,1 1,-1 0,1 0,-1-1,1 1,-1 0,1 0,-1 0,1 0,-1 0,1 0,0-1,-1 1,1 0,-1 1,1-1,-1 0,1 0,-1 0,1 0,-1 0,1 0,-1 1,1-1,-1 0,1 0,-1 1,1-1,-1 0,0 1,1-1,2 36,-3-32,10 92,-10-93,1-1,-1 0,1 1,0-1,0 0,0 0,0 1,0-1,1 0,-1 0,0-1,1 1,0 0,-1 0,1-1,0 1,0-1,0 1,0-1,0 0,0 0,1 0,-1 0,0 0,1 0,-1-1,0 1,1-1,-1 0,0 1,1-1,-1 0,1 0,-1-1,1 1,-1-1,2 0,8-4,1 0,-1-2,0 1,-1-1,0-1,0 0,0-1,-1 0,-1-1,1 0,-2 0,6-9,138-146,60-23,-183 168,-29 20,1-1,-1 1,0 0,1-1,-1 1,0 0,1 0,-1-1,1 1,-1 0,0 0,1 0,-1 0,1-1,-1 1,1 0,-1 0,0 0,1 0,-1 0,1 0,-1 0,1 0,-1 0,1 0,-1 0,0 1,1-1,-1 0,1 0,-1 0,0 1,1-1,-1 0,1 0,-1 1,0-1,1 0,-1 0,0 1,0-1,1 1,-1-1,0 0,0 1,1-1,-1 0,0 1,0-1,0 1,0-1,0 1,0-1,1 1,-1-1,0 0,0 1,0-1,-1 1,1-1,0 1,0-1,0 1,0-1,0 0,0 1,-1-1,1 1,0-1,0 0,-2 4,0 0,0 0,-1-1,1 1,-1-1,0 1,0-1,0 0,0 0,0-1,0 1,-1-1,0 1,1-1,-1 0,0-1,0 1,-2 0,-34 23,37-23,1 0,0 1,1-1,-1 0,0 1,1-1,-1 1,1 0,0-1,0 1,0 0,0 0,1 0,-1 0,1 0,-1-1,1 1,0 0,0 0,0 0,1 0,-1 0,1 0,0 0,-1 0,1 0,0-1,1 1,-1 0,0-1,1 1,0-1,-1 0,1 1,0-1,0 0,1 0,-1 0,0 0,1 0,-1-1,1 1,-1-1,1 0,0 1,-1-1,1 0,0-1,0 1,0 0,0-1,0 0,0 0,0 0,-1 0,3 0,10-2,0 0,0-2,-1 1,1-2,-1 0,0-1,0 0,-1-1,0 0,0-1,-1-1,0 0,2-3,24-13,54-35,-1 4,-3-5,64-59,-131 101,-1-1,0-1,-2-1,-1-1,0-1,-2 0,-1-1,0 0,-2-1,-1 0,-2-1,0-1,4-24,-12 40,0 0,0 1,-1-1,-1 0,0 1,0-1,-1 0,-1 1,0 0,0 0,-1 0,-1 0,-1-3,3 8,0 1,0-1,-1 1,1 0,-1 0,0 0,-1 0,1 1,-1-1,0 1,0 0,0 1,0-1,-1 1,1 0,-1 1,0-1,0 1,0 0,0 1,0-1,-1 1,1 0,0 1,-1 0,2 0,0 1,0 0,1 0,-1 0,0 1,1 0,-1 0,1 0,0 0,0 1,0-1,0 1,0 0,0 0,1 1,-1-1,1 1,0 0,0 0,0 0,1 0,0 0,-1 1,2-1,-1 1,0-1,1 1,0 0,0-1,0 1,0 0,1 0,0 0,0 0,0-1,1 1,0 0,0 0,1 4,13 23,2-1,1 0,2-2,1 0,1-1,1-1,1-1,16 12,44 52,-82-89,-1-1,0 1,1 0,-1 0,0-1,0 1,0 0,0 0,0 0,0 0,0 1,0-1,0 0,0 0,0 1,-1-1,1 0,0 1,-1-1,1 0,-1 1,0-1,0 1,1-1,-1 1,0-1,0 1,0-1,0 1,-1-1,1 1,0-1,-1 0,1 1,0-1,-1 1,0-1,1 0,-1 1,0-1,0 0,0 0,0 0,0 0,0 1,0-1,-1 0,-42 5,20-6</inkml:trace>
  <inkml:trace contextRef="#ctx0" brushRef="#br0" timeOffset="15023.792">5617 1776,'43'-34,"39"-20,14-1,-4 3,-7 12,-15 12,-9 6,-5 6,-7 7,-8 4,-11 3</inkml:trace>
  <inkml:trace contextRef="#ctx0" brushRef="#br0" timeOffset="15279.522">6774 1381,'-2'2,"0"0,-1 0,1 0,0 0,0 0,0 0,0 0,1 1,-1-1,0 1,1 0,0-1,0 1,0 0,0 0,0-1,0 1,1 0,0 0,-1 0,1 0,0 0,0 0,1 0,-1 0,0 0,1 0,0 0,0-1,0 1,0 0,0 0,1-1,-1 1,1-1,0 2,59 26,-57-30,0 0,0 1,0 0,0-1,0 1,-1 1,1-1,0 1,0-1,-1 1,1 0,-1 0,0 1,1-1,-1 1,0-1,-1 1,1 0,0 0,-1 0,1 1,-1-1,0 1,0-1,-1 1,1-1,-1 1,0 0,1 0,-2 0,1 0,0 0,-1 0,0 0,0 0,0 0,0 0,-1 0,0 3,-6 4,0 0,0-1,-1 1,-1-2,1 1,-2-1,1 0,-1-1,-1 0,1-1,-1 0,0-1,-1 0,0-1,0 0,0-1,0 0,-22 11,-85 14,96-28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 0 0 0,'0'0'1287'0'0,"0"0"35"0"0,0 0 106 0 0,0 0 319 0 0,0 0 229 0 0,0 0 66 0 0,0 0-57 0 0,0 0-301 0 0,0 0-294 0 0,0 0-310 0 0,0 0-264 0 0,-3 0-152 0 0,-11 0-92 0 0,11 0-62 0 0,3 0-37 0 0,24 0 5088 0 0,74 2-3705 0 0,-49 0-1553 0 0,0-1 0 0 0,1-3 0 0 0,-1-2 0 0 0,3-3-303 0 0,41-10 406 0 0,-89 16-260 0 0,4-2-826 0 0,-15 2-3636 0 0,-4 7 169 0 0,4-1-1576 0 0,-1-1-5424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9906 0 0,'0'0'2459'0'0,"0"0"-836"0"0,0 0-517 0 0,0 0-129 0 0,0 0 9 0 0,0 0 21 0 0,0 0-23 0 0,0 0-64 0 0,0 0-82 0 0,0 0-111 0 0,0 0-69 0 0,0 0-75 0 0,0 0-79 0 0,32-1-65 0 0,102-2-119 0 0,99-4-707 0 0,-211 7-1625 0 0,-8 0-4448 0 0,-9 0-5157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0 0 0,'0'0'644'0'0,"0"0"486"0"0,0 0 217 0 0,0 0 85 0 0,0 0 23 0 0,0 0 32 0 0,0 0 15 0 0,0 0-50 0 0,0 0-33 0 0,3-4-80 0 0,9-11-111 0 0,-16 18 5989 0 0,-6 4-4437 0 0,-36 24-3138 0 0,24-11 518 0 0,2 1 0 0 0,1 0 0 0 0,0 2-1 0 0,2 0 1 0 0,1 1 0 0 0,0 1 0 0 0,2 1-1 0 0,1 0 1 0 0,-4 11-160 0 0,4-4 122 0 0,1 0 0 0 0,1 0-1 0 0,2 1 1 0 0,2 0 0 0 0,1 0-1 0 0,1 1 1 0 0,2 0 0 0 0,1 22-122 0 0,4-40 78 0 0,0 1 0 0 0,1-1 0 0 0,0 0 0 0 0,2 0 1 0 0,0 0-1 0 0,0-1 0 0 0,2 0 0 0 0,0 0 1 0 0,1-1-1 0 0,1 1 0 0 0,0-2 0 0 0,1 1 0 0 0,0-1 1 0 0,8 7-79 0 0,64 42 681 0 0,-41-52-105 0 0,-40-11-541 0 0,-1 0 6 0 0,0 0-11 0 0,0 0 2 0 0,0 0 6 0 0,0 0-2 0 0,0 0-17 0 0,0 0-10 0 0,0 0-5 0 0,0 0-18 0 0,0 0-17 0 0,0 0-9 0 0,0 0-16 0 0,0 0-48 0 0,0-25-3580 0 0,12 8-1868 0 0,-8 12-1625 0 0,-2 1-4287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4809 0 0,'0'0'2602'0'0,"0"0"-430"0"0,0 0-186 0 0,0 0-89 0 0,0 0-188 0 0,0 0-254 0 0,0 0-257 0 0,0 0-202 0 0,0 0-164 0 0,0 0-120 0 0,0 0-77 0 0,0 0-55 0 0,0 0-30 0 0,4-15-9 0 0,15-50-17 0 0,43-61 1898 0 0,-35 87-2079 0 0,2 1 0 0 0,1 2-1 0 0,1 1 1 0 0,2 2 0 0 0,15-12-343 0 0,-47 45 2 0 0,2-4 19 0 0,0 1 0 0 0,1-1-1 0 0,-1 1 1 0 0,1 0 0 0 0,0 0 0 0 0,-1 1-1 0 0,1-1 1 0 0,0 1 0 0 0,1 0-1 0 0,-1 0 1 0 0,0 0 0 0 0,1 1 0 0 0,-1-1-1 0 0,1 1 1 0 0,-1 0 0 0 0,1 0 0 0 0,0 1-21 0 0,14 33 34 0 0,27 228 249 0 0,-46-259-278 0 0,0-1 0 0 0,1 0 0 0 0,-1 1 0 0 0,0-1 0 0 0,1 0 0 0 0,-1 1 0 0 0,1-1 0 0 0,-1 0-1 0 0,1 0 1 0 0,-1 1 0 0 0,1-1 0 0 0,0 0 0 0 0,0 0 0 0 0,0 0 0 0 0,0 0 0 0 0,0 0 0 0 0,0 0 0 0 0,0 0 0 0 0,0 0 0 0 0,0 0 0 0 0,0-1 0 0 0,0 1 0 0 0,0 0 0 0 0,1-1 0 0 0,-1 1 0 0 0,0-1 0 0 0,1 1-1 0 0,-1-1 1 0 0,0 0 0 0 0,1 1 0 0 0,-1-1 0 0 0,0 0 0 0 0,1 0 0 0 0,-1 0 0 0 0,1 0 0 0 0,-1 0 0 0 0,0 0 0 0 0,1 0 0 0 0,-1-1 0 0 0,0 1 0 0 0,1-1 0 0 0,-1 1 0 0 0,0 0 0 0 0,1-1 0 0 0,-1 0-1 0 0,0 1 1 0 0,0-1 0 0 0,0 0-5 0 0,80-76 281 0 0,-50 44-258 0 0,1 2 0 0 0,2 1 1 0 0,0 2-1 0 0,2 2 0 0 0,2 1 0 0 0,14-7-23 0 0,-26 19-26 0 0,-18 8 22 0 0,1 0-1 0 0,0 1 1 0 0,0 0-1 0 0,0 1 0 0 0,0-1 1 0 0,1 2-1 0 0,-1-1 1 0 0,1 1-1 0 0,0 1 0 0 0,5 0 5 0 0,-13 3 0 0 0,1 1-1 0 0,0-1 0 0 0,-1 1 1 0 0,1 0-1 0 0,-1 0 0 0 0,0 1 1 0 0,0-1-1 0 0,-1 0 0 0 0,1 1 1 0 0,0-1-1 0 0,-1 1 0 0 0,0-1 1 0 0,0 1-1 0 0,0-1 0 0 0,0 1 1 0 0,-1 0-1 0 0,0 0 0 0 0,1-1 1 0 0,-1 1-1 0 0,0 0 0 0 0,-1 0 1 0 0,1-1 0 0 0,1 16 17 0 0,-1 0 0 0 0,-1 0 1 0 0,-1 0-1 0 0,0 0 0 0 0,-2-1 1 0 0,0 1-1 0 0,-4 11-17 0 0,-18 80 31 0 0,22-77-1003 0 0,23-37-3825 0 0,-9-4 2352 0 0,0-1-5207 0 0,-1 5-4131 0 0</inkml:trace>
  <inkml:trace contextRef="#ctx0" brushRef="#br0" timeOffset="736.005">1609 81 11490 0 0,'0'0'1553'0'0,"0"0"-318"0"0,0 0 92 0 0,0 0 204 0 0,0 0 18 0 0,0 0-191 0 0,0 0-239 0 0,0 0-202 0 0,0 0-128 0 0,0 0-77 0 0,0 0-93 0 0,0 0-90 0 0,0 0-81 0 0,2-12-72 0 0,5-35-44 0 0,-8 45-309 0 0,1 1 0 0 0,-1 0-1 0 0,0 0 1 0 0,1-1 0 0 0,-1 1 0 0 0,0 0-1 0 0,0 0 1 0 0,0 0 0 0 0,0 0 0 0 0,0 0-1 0 0,0 0 1 0 0,0 0 0 0 0,0 0 0 0 0,0 0-1 0 0,0 1 1 0 0,0-1 0 0 0,-1 0 0 0 0,1 1-1 0 0,0-1 1 0 0,-1 1 0 0 0,1-1 0 0 0,0 1-1 0 0,-1 0 1 0 0,1-1 0 0 0,0 1 0 0 0,-1 0-1 0 0,1 0 1 0 0,-1 0 0 0 0,1 0 0 0 0,0 0-1 0 0,-1 1 1 0 0,1-1 0 0 0,-1 0 0 0 0,1 0-1 0 0,0 1 1 0 0,-2 0-23 0 0,-3-1 53 0 0,-8 0 10 0 0,0 1-1 0 0,-1 0 1 0 0,1 1 0 0 0,0 0-1 0 0,1 2 1 0 0,-1-1-1 0 0,0 2 1 0 0,1-1-1 0 0,0 2 1 0 0,-12 6-63 0 0,14-8 13 0 0,-1 1 0 0 0,1 0 0 0 0,1 1 0 0 0,-1 0 0 0 0,1 1 0 0 0,0 0 0 0 0,0 0 0 0 0,1 1 0 0 0,0 1 0 0 0,1-1 0 0 0,0 1 0 0 0,0 1 0 0 0,0 0 0 0 0,2 0 0 0 0,-1 0 0 0 0,1 1 0 0 0,1-1 0 0 0,-1 1 0 0 0,2 1 0 0 0,0-1 0 0 0,0 1 0 0 0,1 0 0 0 0,1 0 0 0 0,0 0 0 0 0,0 4-13 0 0,1-13 0 0 0,1 0-1 0 0,0 0 1 0 0,0 0-1 0 0,0 0 1 0 0,0-1-1 0 0,0 1 1 0 0,1 0-1 0 0,-1 0 1 0 0,1 0-1 0 0,0 0 0 0 0,0 0 1 0 0,0-1-1 0 0,0 1 1 0 0,0 0-1 0 0,0-1 1 0 0,1 1-1 0 0,-1-1 1 0 0,1 1-1 0 0,0-1 1 0 0,0 0-1 0 0,0 0 1 0 0,0 0-1 0 0,0 0 1 0 0,0 0-1 0 0,1 0 1 0 0,-1-1-1 0 0,1 1 1 0 0,-1-1-1 0 0,1 1 0 0 0,-1-1 1 0 0,1 0-1 0 0,0 0 1 0 0,2 0 0 0 0,7 1 52 0 0,0-2-1 0 0,-1 1 1 0 0,1-2 0 0 0,0 1-1 0 0,0-2 1 0 0,0 1 0 0 0,-1-2-1 0 0,1 1 1 0 0,-1-2 0 0 0,0 0 0 0 0,0 0-1 0 0,0-1 1 0 0,0 0 0 0 0,-1 0-1 0 0,2-3-51 0 0,144-110 571 0 0,-144 109-535 0 0,-1-2-2 0 0,0 2 1 0 0,1 0 0 0 0,1 0 0 0 0,-1 1 0 0 0,1 0 0 0 0,1 1-1 0 0,-1 1 1 0 0,15-5-35 0 0,-26 13 1 0 0,0-1 1 0 0,0 1-1 0 0,0-1 0 0 0,-1 1 0 0 0,1 0 0 0 0,0-1 0 0 0,-1 1 1 0 0,1 0-1 0 0,-1 0 0 0 0,1 0 0 0 0,-1 0 0 0 0,0 1 0 0 0,0-1 0 0 0,0 0 1 0 0,0 0-1 0 0,0 1 0 0 0,-1-1 0 0 0,1 1 0 0 0,-1-1 0 0 0,1 1 1 0 0,-1-1-1 0 0,0 0 0 0 0,0 1 0 0 0,0-1 0 0 0,0 1 0 0 0,-1-1 0 0 0,1 3-1 0 0,0-1 5 0 0,3 103 37 0 0,-4-1 1 0 0,-15 101-43 0 0,12-153-2 0 0,-2 0-11 0 0,-3 0-1 0 0,-1-1 1 0 0,-3 0 0 0 0,-3-1-1 0 0,-1-1 1 0 0,-3 0 13 0 0,17-43 1 0 0,0 0 0 0 0,-1 0 0 0 0,1-1 0 0 0,-1 0 0 0 0,-1 0 0 0 0,0 0 0 0 0,0 0 0 0 0,0-1 0 0 0,-1 1 0 0 0,0-1 0 0 0,0-1 0 0 0,0 1 0 0 0,-1-1 0 0 0,0 0 0 0 0,0-1 0 0 0,0 0 0 0 0,0 0 0 0 0,-1 0 0 0 0,0-1 0 0 0,-5 2-1 0 0,10-4 0 0 0,1 1 1 0 0,-2-1-1 0 0,1 0 1 0 0,0 0-1 0 0,0 0 1 0 0,0 0-1 0 0,0-1 1 0 0,-1 1-1 0 0,1-1 1 0 0,0 0-1 0 0,-1 0 1 0 0,1 0 0 0 0,0 0-1 0 0,-1 0 1 0 0,1-1-1 0 0,0 0 1 0 0,0 1-1 0 0,-1-1 1 0 0,1 0-1 0 0,0-1 1 0 0,0 1-1 0 0,0-1 1 0 0,0 1-1 0 0,1-1 1 0 0,-1 0-1 0 0,0 0 1 0 0,1 0-1 0 0,-1 0 1 0 0,1 0-1 0 0,0-1 1 0 0,-1 1-1 0 0,1-1 1 0 0,0 0-1 0 0,1 1 1 0 0,-1-1-1 0 0,0 0 1 0 0,0-3-1 0 0,0-5-6 0 0,0-1 1 0 0,2 0 0 0 0,-1 1 0 0 0,1-1 0 0 0,1 0-1 0 0,0 1 1 0 0,1-1 0 0 0,0 1 0 0 0,0-1 0 0 0,2 1-1 0 0,-1 0 1 0 0,1 0 0 0 0,1 1 0 0 0,0-1 0 0 0,0 1-1 0 0,1 0 1 0 0,1 0 0 0 0,0 0 5 0 0,11-14-21 0 0,1 1 1 0 0,1 1-1 0 0,1 0 0 0 0,1 2 1 0 0,0 0-1 0 0,14-7 21 0 0,105-47-3308 0 0,-129 68 1293 0 0,1-1-4456 0 0,-3 6-5800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3217 0 0,'0'0'1487'0'0,"0"0"-196"0"0,0 0-12 0 0,0 0 149 0 0,0 0 88 0 0,0 0-132 0 0,0 0-306 0 0,0 0-332 0 0,0 0-236 0 0,0 0-91 0 0,0 0-38 0 0,0 0 10 0 0,0 0-15 0 0,-1 9-21 0 0,6 258 3381 0 0,-4-266-3666 0 0,0-1 0 0 0,0 1 1 0 0,0 0-1 0 0,0-1 0 0 0,0 1 1 0 0,1 0-1 0 0,-1-1 1 0 0,0 1-1 0 0,0-1 0 0 0,1 0 1 0 0,-1 0-1 0 0,0 1 1 0 0,1-1-1 0 0,-1 0 0 0 0,0 0 1 0 0,1 0-1 0 0,-1 0 1 0 0,1 0-1 0 0,-1-1 0 0 0,0 1 1 0 0,0 0-1 0 0,1 0 1 0 0,-1-1-1 0 0,0 1 0 0 0,1-1 1 0 0,-1 0-1 0 0,0 1 0 0 0,0-1 1 0 0,0 0-1 0 0,0 1 1 0 0,0-1-1 0 0,0 0 0 0 0,0 0 1 0 0,0 0-71 0 0,1 0 30 0 0,16-9 159 0 0,-1-2 0 0 0,0 1 1 0 0,0-2-1 0 0,-2 0 0 0 0,1-1 0 0 0,-2-1 1 0 0,0 0-1 0 0,0-2-189 0 0,29-29 269 0 0,-25 26-119 0 0,-2-2 0 0 0,0 0 0 0 0,-1-1 0 0 0,-2-1 0 0 0,0 0 0 0 0,0-3-150 0 0,-4 16 188 0 0,-9 32-140 0 0,-2-1 48 0 0,-1 111 389 0 0,9 158-24 0 0,7-181-405 0 0,-6 1 0 0 0,-4 71-56 0 0,-4-169 14 0 0,0 0 1 0 0,-1 0-1 0 0,0 0 1 0 0,0 0-1 0 0,-1 0 1 0 0,-1-1-1 0 0,1 1 1 0 0,-2-1-1 0 0,0 0 1 0 0,0 0-15 0 0,3-8 12 0 0,1-1 1 0 0,-1 1-1 0 0,0-1 1 0 0,1 0-1 0 0,-1 0 0 0 0,0 0 1 0 0,0 0-1 0 0,0 0 1 0 0,0 0-1 0 0,0-1 0 0 0,0 1 1 0 0,0 0-1 0 0,0-1 1 0 0,0 0-1 0 0,0 1 1 0 0,0-1-1 0 0,0 0 0 0 0,0 0 1 0 0,0 0-1 0 0,-1 0 1 0 0,1-1-1 0 0,0 1 0 0 0,0-1 1 0 0,0 1-1 0 0,0-1 1 0 0,0 0-1 0 0,0 1 1 0 0,0-1-1 0 0,0 0 0 0 0,1 0 1 0 0,-1-1-1 0 0,0 1 1 0 0,1 0-1 0 0,-1 0 0 0 0,0-1 1 0 0,1 1-1 0 0,0-1 1 0 0,-1 0-1 0 0,1 1 0 0 0,0-1 1 0 0,0 0-1 0 0,0 0 1 0 0,0 0-1 0 0,0 0 1 0 0,0 1-1 0 0,0-1 0 0 0,1 0 1 0 0,-1-1-1 0 0,1 1 1 0 0,-1 0-1 0 0,1 0 0 0 0,0-1-12 0 0,-2-9-31 0 0,0 1-1 0 0,0-1 0 0 0,2 0 1 0 0,-1 0-1 0 0,2 1 0 0 0,-1-1 1 0 0,1 0-1 0 0,1 1 1 0 0,0-1-1 0 0,1 1 0 0 0,0-1 1 0 0,1 1-1 0 0,0 0 0 0 0,1 0 1 0 0,0 1-1 0 0,1-1 0 0 0,0 1 1 0 0,1 0-1 0 0,4-4 32 0 0,14-27-2249 0 0,-13 20-6106 0 0,-6 16-3407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11939 0 0,'0'0'2217'0'0,"0"0"-470"0"0,0 0-240 0 0,0 0-132 0 0,0 0-192 0 0,0 0-211 0 0,0 0-185 0 0,0 0-140 0 0,0 0-113 0 0,0 0-40 0 0,0 0-51 0 0,0 0-44 0 0,0 0-28 0 0,18-3-65 0 0,83-19 185 0 0,-29 22 213 0 0,-70 0-691 0 0,-1 1 1 0 0,0 0-1 0 0,1 0 0 0 0,-1 0 0 0 0,0 0 0 0 0,1 0 0 0 0,-1 1 1 0 0,0-1-1 0 0,0 0 0 0 0,0 0 0 0 0,0 1 0 0 0,0-1 0 0 0,0 1 1 0 0,-1-1-1 0 0,1 1 0 0 0,0-1 0 0 0,-1 1 0 0 0,1-1 0 0 0,-1 1 1 0 0,0 0-1 0 0,1-1 0 0 0,-1 1 0 0 0,0 0 0 0 0,0-1 0 0 0,0 1 1 0 0,0 0-1 0 0,0-1 0 0 0,0 1 0 0 0,-1 0 0 0 0,1-1 0 0 0,-1 1 1 0 0,1-1-1 0 0,-1 1 0 0 0,1-1 0 0 0,-1 1 0 0 0,0-1 0 0 0,0 1 1 0 0,0-1-1 0 0,0 1 0 0 0,0-1 0 0 0,0 0 0 0 0,0 0 0 0 0,0 1 1 0 0,0-1-1 0 0,-1 0 0 0 0,1 0 0 0 0,0 0-13 0 0,-78 80 315 0 0,70-72-298 0 0,5-6-4 0 0,-1 1-1 0 0,1-1 1 0 0,1 1-1 0 0,-1 0 1 0 0,0 0-1 0 0,1 1 1 0 0,0-1-1 0 0,0 1 1 0 0,0 0-1 0 0,1 0 1 0 0,-1-1-1 0 0,1 2 1 0 0,0-1-1 0 0,1 0 1 0 0,-1 0-1 0 0,0 3-12 0 0,4-6 35 0 0,0 0 1 0 0,0 0-1 0 0,0 0 0 0 0,0-1 0 0 0,0 1 0 0 0,0-1 0 0 0,0 1 1 0 0,0-1-1 0 0,1 0 0 0 0,-1 0 0 0 0,0 0 0 0 0,1 0 1 0 0,-1 0-1 0 0,1 0 0 0 0,0-1 0 0 0,-1 1 0 0 0,1-1 0 0 0,-1 0 1 0 0,1 0-1 0 0,1 0-35 0 0,0 1 70 0 0,6 1 9 0 0,0-1 0 0 0,0 0 1 0 0,0 0-1 0 0,0-1 1 0 0,0 0-1 0 0,0-1 1 0 0,0 0-1 0 0,0 0 0 0 0,0-2 1 0 0,0 1-1 0 0,5-3-79 0 0,-12 4 960 0 0,-1-1-3381 0 0,1-2-9415 0 0,-2 0-180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9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15 611 11018 0 0,'0'0'4427'0'0,"0"0"-2856"0"0,0 0-953 0 0,0 0 176 0 0,0 0 348 0 0,0 0 243 0 0,0 0 5 0 0,0 0-194 0 0,0 0-257 0 0,0 0-195 0 0,2 32-168 0 0,6 103-129 0 0,-11-23 413 0 0,-9-54-851 0 0,5-53-1473 0 0,5-15-10590 0 0,2 6 408 0 0</inkml:trace>
  <inkml:trace contextRef="#ctx0" brushRef="#br0" timeOffset="385.174">247 7 4745 0 0,'0'0'2710'0'0,"0"0"-268"0"0,0 0-207 0 0,0 0-128 0 0,0 0-209 0 0,0 0-290 0 0,0 0-310 0 0,0 0-330 0 0,0 0-295 0 0,0 0-235 0 0,0 0-167 0 0,0 0-102 0 0,0 0 24 0 0,8-6 538 0 0,12 50 352 0 0,55 202 1631 0 0,-69-220-2569 0 0,14 50 113 0 0,-3 0 0 0 0,-3 1 0 0 0,-4 1 0 0 0,-4 0 0 0 0,-2 22-258 0 0,-6-82-3 0 0,-2 0 1 0 0,0 0-1 0 0,0 0 1 0 0,-2-1-1 0 0,0 0 1 0 0,-1 0-1 0 0,-1 0 1 0 0,-1-1-1 0 0,0 0 1 0 0,-1-1-1 0 0,0 0 1 0 0,-2 0 0 0 0,0-1-1 0 0,0 0 1 0 0,-1-2-1 0 0,-1 1 1 0 0,0-1-1 0 0,0-1 1 0 0,-1-1-1 0 0,-1 0 1 0 0,0-1-1 0 0,0 0 1 0 0,-10 2 2 0 0,-44 14-1442 0 0,46-21-2547 0 0,-1-3-5212 0 0,15-1-2868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10258 0 0,'0'0'2810'0'0,"0"0"-595"0"0,0 0-374 0 0,0 0-158 0 0,0 0-210 0 0,0 0-254 0 0,0 0-245 0 0,0 0-214 0 0,0 0-169 0 0,0 0-128 0 0,0 0-89 0 0,0 0-46 0 0,0 0-9 0 0,6-1-7 0 0,229-23 1394 0 0,-214 22-2254 0 0,36-6-699 0 0,-24-4-8321 0 0,-26 8-1874 0 0</inkml:trace>
  <inkml:trace contextRef="#ctx0" brushRef="#br0" timeOffset="860.464">573 46 872 0 0,'0'0'1414'0'0,"0"0"-5"0"0,0 0 198 0 0,0 0 271 0 0,0 0 115 0 0,0 0-69 0 0,0 0-192 0 0,0 0-245 0 0,0 0-196 0 0,0 0-164 0 0,0 0-124 0 0,0 0-87 0 0,0 0-120 0 0,1-3-109 0 0,1-9-81 0 0,-1 8-75 0 0,-1 4-39 0 0,0 0-42 0 0,0 0-31 0 0,0 0-27 0 0,0 0-48 0 0,-9 23 971 0 0,-67 179-631 0 0,67-185-682 0 0,2 1 0 0 0,0 0-1 0 0,1 0 1 0 0,1 1-1 0 0,1-1 1 0 0,0 1 0 0 0,1 0-1 0 0,1 0 1 0 0,1 0-1 0 0,2 17-1 0 0,1-33 10 0 0,-1 0-1 0 0,2-1 0 0 0,-1 1 0 0 0,0 0 1 0 0,0-1-1 0 0,1 1 0 0 0,0-1 0 0 0,-1 0 1 0 0,1 0-1 0 0,0 0 0 0 0,0 0 1 0 0,0 0-1 0 0,0-1 0 0 0,0 1 0 0 0,1-1 1 0 0,-1 0-1 0 0,0 0 0 0 0,1 0 0 0 0,-1-1 1 0 0,1 1-1 0 0,-1-1 0 0 0,0 0 0 0 0,1 1 1 0 0,-1-2-1 0 0,1 1 0 0 0,-1 0 0 0 0,1-1 1 0 0,-1 1-1 0 0,1-1 0 0 0,-1 0 0 0 0,0 0 1 0 0,1-1-1 0 0,-1 1 0 0 0,0-1-9 0 0,21-11 96 0 0,-1-1 0 0 0,-1-1-1 0 0,0-2 1 0 0,-1 0 0 0 0,-1-1 0 0 0,0-1 0 0 0,-2 0-1 0 0,0-2 1 0 0,-1 0 0 0 0,-1-1 0 0 0,-2-1-1 0 0,0 0 1 0 0,-1-1 0 0 0,-1 0 0 0 0,-1-1-1 0 0,0-5-95 0 0,-9 26-1 0 0,75-131 104 0 0,-72 118 5 0 0,-12 18-39 0 0,-11 28-68 0 0,2 1 1 0 0,1 1-1 0 0,2 1 0 0 0,1 0 0 0 0,1 1 0 0 0,2 0 0 0 0,1 0 1 0 0,1 1-1 0 0,1 13-1 0 0,5-40 0 0 0,-9 72 0 0 0,3 1-1 0 0,4-1 1 0 0,4 40 0 0 0,0-26-8 0 0,6 132-52 0 0,-8-218 61 0 0,0 0 1 0 0,-1 0 0 0 0,0 0-1 0 0,0 0 1 0 0,0 0 0 0 0,-1-1-1 0 0,0 1 1 0 0,0-1 0 0 0,-1 0-1 0 0,0 1 1 0 0,0-2 0 0 0,0 1-1 0 0,-1 0 1 0 0,0-1 0 0 0,0 0 0 0 0,0 0-1 0 0,-1 0 1 0 0,1-1 0 0 0,-4 2-2 0 0,7-5 2 0 0,0 0 1 0 0,-1 0 0 0 0,1 0-1 0 0,0-1 1 0 0,-1 1 0 0 0,1 0-1 0 0,-1-1 1 0 0,1 0 0 0 0,-1 0 0 0 0,1 1-1 0 0,-1-1 1 0 0,1-1 0 0 0,-1 1-1 0 0,1 0 1 0 0,0-1 0 0 0,-1 1-1 0 0,1-1 1 0 0,-1 0 0 0 0,1 0 0 0 0,0 1-1 0 0,0-2 1 0 0,-1 1 0 0 0,1 0-1 0 0,0 0 1 0 0,0-1 0 0 0,0 1-1 0 0,0-1 1 0 0,0 0 0 0 0,1 1 0 0 0,-1-1-1 0 0,1 0 1 0 0,-1 0 0 0 0,1 0-1 0 0,-1 0 1 0 0,1 0 0 0 0,0-1-1 0 0,0 1 1 0 0,0 0 0 0 0,0-1-3 0 0,-1-9-10 0 0,0 0-1 0 0,1 0 1 0 0,1 0 0 0 0,0-1 0 0 0,1 1-1 0 0,0 0 1 0 0,0 0 0 0 0,2 0 0 0 0,-1 0-1 0 0,2 0 1 0 0,-1 0 0 0 0,2 1 0 0 0,-1-1-1 0 0,2 1 1 0 0,-1 0 0 0 0,1 1-1 0 0,1-1 1 0 0,1 0 10 0 0,-7 9-4 0 0,60-86-3006 0 0,-48 73 207 0 0,-1 4-6224 0 0,-8 3-2726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7 7258 0 0,'0'0'2677'0'0,"0"0"-388"0"0,0 0-202 0 0,0 0-73 0 0,0 0-176 0 0,0 0-294 0 0,0 0-359 0 0,0 0-294 0 0,0 0-220 0 0,0 0-136 0 0,0 0-64 0 0,-2-7 1508 0 0,2 31-1124 0 0,1-4-702 0 0,-1 0-1 0 0,0 0 1 0 0,-1 0-1 0 0,-1 0 1 0 0,-2 0 0 0 0,0 0-1 0 0,0-1 1 0 0,-2 1-1 0 0,-7 15-152 0 0,10-27-256 0 0,0-1-169 0 0,-2-6-3221 0 0,5-1 658 0 0,0 0-3481 0 0,0 0-5326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15731 0 0,'0'0'1985'0'0,"0"0"-721"0"0,0 0-496 0 0,0 0-128 0 0,0 0-192 0 0,0 0-143 0 0,0 0-249 0 0,0 0-128 0 0,0 0-33 0 0,0 0 1 0 0,0 0 56 0 0,0 0-80 0 0,0 0-96 0 0,0 0-240 0 0,91 55-344 0 0,-68-36-720 0 0,-4-8-2177 0 0,-6-4-8234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6057 0 0,'0'0'1771'0'0,"0"0"34"0"0,0 0 234 0 0,0 0 124 0 0,0 0-101 0 0,0 0-313 0 0,0 0-350 0 0,0 0-274 0 0,0 0-182 0 0,0 0-161 0 0,0 0-134 0 0,0 0-121 0 0,0 0-81 0 0,6-7-21 0 0,48-85 1478 0 0,48-58-844 0 0,-65 109-1023 0 0,-33 40-23 0 0,-3 1 6 0 0,-1 0-11 0 0,0 0-17 0 0,-3 26-15 0 0,2-15 25 0 0,0-1 1 0 0,2 1-1 0 0,-1 0 1 0 0,1 0 0 0 0,1 0-1 0 0,0-1 1 0 0,0 1-1 0 0,1-1 1 0 0,0 0-1 0 0,1 0 1 0 0,1 0-1 0 0,3 8-1 0 0,-5-14 14 0 0,0 1-1 0 0,0 0 1 0 0,0-1-1 0 0,1 0 1 0 0,0 0-1 0 0,-1 0 1 0 0,1 0-1 0 0,1 0 1 0 0,-1-1-1 0 0,1 0 0 0 0,-1 0 1 0 0,1 0-1 0 0,0-1 1 0 0,0 1-1 0 0,0-1 1 0 0,0 0-1 0 0,0 0 1 0 0,1-1-1 0 0,-1 0 0 0 0,1 0 1 0 0,-1 0-1 0 0,1 0 1 0 0,0-1-14 0 0,7-2 114 0 0,-1-1-1 0 0,0 1 1 0 0,0-2 0 0 0,0 0 0 0 0,-1 0-1 0 0,1-1 1 0 0,-1-1 0 0 0,0 0 0 0 0,-1 0-1 0 0,1-1 1 0 0,-1-1 0 0 0,0 1 0 0 0,-1-2 0 0 0,0 1-1 0 0,0-1 1 0 0,-1-1 0 0 0,0 1 0 0 0,-1-1-1 0 0,0-1 1 0 0,-1 1 0 0 0,0-1 0 0 0,0 0-1 0 0,-1-1 1 0 0,-1 1 0 0 0,0-1 0 0 0,0 0-1 0 0,-1 0 1 0 0,-1 0 0 0 0,0-1 0 0 0,0 1-1 0 0,-2-1 1 0 0,1 1 0 0 0,-2-3-114 0 0,1-33-660 0 0,0 48 146 0 0,0 0-218 0 0,13 0-6687 0 0,-9 0-4434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8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795 796 1688 0 0,'0'0'2658'0'0,"0"0"-897"0"0,0 0-236 0 0,0 0 65 0 0,0 0 46 0 0,0 0-90 0 0,0 0-227 0 0,0 0-300 0 0,0 0-236 0 0,0 0-174 0 0,0 0-89 0 0,0 0-37 0 0,0 0-18 0 0,-30 7-11 0 0,-94 22-18 0 0,61 1 243 0 0,55-22-529 0 0,-8 8 87 0 0,0 0-1 0 0,0 1 0 0 0,2 0 0 0 0,0 1 0 0 0,1 1 0 0 0,1 0 0 0 0,0 0 0 0 0,-3 13-236 0 0,13-29 32 0 0,0 0 0 0 0,1 1 0 0 0,0-1 0 0 0,0 1-1 0 0,0-1 1 0 0,0 1 0 0 0,1-1 0 0 0,-1 1 0 0 0,1 0 0 0 0,0-1 0 0 0,0 1 0 0 0,0 0 0 0 0,1-1 0 0 0,-1 1 0 0 0,1-1-1 0 0,0 1 1 0 0,0-1 0 0 0,0 1 0 0 0,0-1 0 0 0,1 1 0 0 0,-1-1 0 0 0,1 0 0 0 0,0 0 0 0 0,0 0 0 0 0,0 0 0 0 0,1 0 0 0 0,-1 0-1 0 0,0-1 1 0 0,1 1 0 0 0,0-1 0 0 0,0 1 0 0 0,0-1 0 0 0,0 0 0 0 0,0 0 0 0 0,0-1 0 0 0,0 1 0 0 0,1 0 0 0 0,-1-1-1 0 0,0 0 1 0 0,1 0 0 0 0,-1 0 0 0 0,1 0 0 0 0,0-1-32 0 0,13 0 130 0 0,0-1 0 0 0,0-1 0 0 0,-1 0 0 0 0,1-1 0 0 0,-1-1 0 0 0,1-1 0 0 0,-1 0 0 0 0,-1-1 0 0 0,1-1 0 0 0,-1 0 1 0 0,0-1-1 0 0,-1-1 0 0 0,1 0 0 0 0,-2-1 0 0 0,0 0 0 0 0,4-5-130 0 0,-2 4 65 0 0,32-26 87 0 0,-1-2 1 0 0,-3-2-1 0 0,-1-2 1 0 0,-2-2-1 0 0,-2-1 1 0 0,20-35-153 0 0,-44 60 5 0 0,0 0 1 0 0,-1-1 0 0 0,-2 0-1 0 0,0-1 1 0 0,-1-1-1 0 0,-2 1 1 0 0,0-1 0 0 0,-2-1-1 0 0,0 0 1 0 0,-2 1-1 0 0,0-1 1 0 0,-2-1 0 0 0,-1 1-1 0 0,-1 0 1 0 0,-3-16-6 0 0,2 31-11 0 0,-1 1 0 0 0,-1-1 0 0 0,0 0 0 0 0,0 1 0 0 0,-1-1 0 0 0,0 1 0 0 0,-1 0 1 0 0,0 0-1 0 0,0 1 0 0 0,-1-1 0 0 0,0 1 0 0 0,0 0 0 0 0,-3-1 11 0 0,6 6-11 0 0,1 0-1 0 0,-1 0 1 0 0,-1 0-1 0 0,1 1 1 0 0,0-1 0 0 0,-1 1-1 0 0,1 0 1 0 0,-1 0 0 0 0,1 0-1 0 0,-1 0 1 0 0,0 1-1 0 0,0 0 1 0 0,0-1 0 0 0,0 1-1 0 0,0 1 1 0 0,0-1-1 0 0,0 1 1 0 0,0-1 0 0 0,0 1-1 0 0,-1 0 1 0 0,1 1 0 0 0,0-1-1 0 0,0 1 1 0 0,0 0-1 0 0,0 0 1 0 0,0 0 0 0 0,0 0-1 0 0,0 1 1 0 0,1-1 0 0 0,-1 1-1 0 0,0 0 1 0 0,1 0-1 0 0,-1 1 12 0 0,-10 7 0 0 0,1 1-1 0 0,1 0 0 0 0,0 1 1 0 0,0 0-1 0 0,1 1 0 0 0,1 0 1 0 0,0 1-1 0 0,1 0 0 0 0,1 0 1 0 0,0 1-1 0 0,0 0 0 0 0,2 0 1 0 0,0 1-1 0 0,1 0 0 0 0,0 2 1 0 0,-5 23 38 0 0,1 0-1 0 0,3 0 1 0 0,1 1-1 0 0,2-1 1 0 0,3 22-38 0 0,0-44 50 0 0,1 0 1 0 0,2-1-1 0 0,0 1 0 0 0,0-1 1 0 0,2 1-1 0 0,0-1 0 0 0,1 0 1 0 0,1-1-1 0 0,1 0 0 0 0,0 0 1 0 0,1-1-1 0 0,1 0 1 0 0,1 0-1 0 0,0-1 0 0 0,1 0 1 0 0,0-1-1 0 0,1-1 0 0 0,1 0 1 0 0,0 0-1 0 0,1-2 1 0 0,0 0-1 0 0,14 8-50 0 0,-20-14 18 0 0,-1 0 0 0 0,1 0 0 0 0,1-1-1 0 0,-1 0 1 0 0,1 0 0 0 0,-1-1 0 0 0,1-1 0 0 0,0 0 0 0 0,0 0 0 0 0,4 0-18 0 0,5-35-1759 0 0,-17 18-1673 0 0,-1 5-3681 0 0,1 2-4961 0 0</inkml:trace>
  <inkml:trace contextRef="#ctx0" brushRef="#br0" timeOffset="254.685">1609 866 14803 0 0,'0'0'1287'0'0,"0"0"-523"0"0,0 0-124 0 0,0 0 119 0 0,0 0 80 0 0,0 0-85 0 0,0 0-218 0 0,0 0-250 0 0,0 0-155 0 0,0 0-82 0 0,0 0-27 0 0,0 0-13 0 0,-4 31-64 0 0,-10 96-85 0 0,10-79-2215 0 0,4-48-1884 0 0,0 0-6442 0 0</inkml:trace>
  <inkml:trace contextRef="#ctx0" brushRef="#br0" timeOffset="399.566">1537 336 5633 0 0,'0'0'584'0'0,"0"0"-1576"0"0,0 0-112 0 0,0 0 176 0 0,0 0 296 0 0,0 0-441 0 0,0 0-415 0 0</inkml:trace>
  <inkml:trace contextRef="#ctx0" brushRef="#br0" timeOffset="803.286">1869 439 1176 0 0,'0'0'2718'0'0,"0"0"61"0"0,0 0 1 0 0,0 0-242 0 0,0 0-385 0 0,0 0-392 0 0,35-14-356 0 0,111-42-311 0 0,-62 12 434 0 0,-72 38-1321 0 0,-1 0-1 0 0,0-1 1 0 0,0-1-1 0 0,0 0 1 0 0,-1 0-1 0 0,0-1 1 0 0,-1-1-1 0 0,0 1 1 0 0,0-1 0 0 0,-1-1-1 0 0,-1 0 1 0 0,1 0-1 0 0,-2 0 1 0 0,0-1-1 0 0,0 0 1 0 0,-1 0-1 0 0,0 0 1 0 0,-1-1-1 0 0,-1 0 1 0 0,0 0-1 0 0,-1 0 1 0 0,1-5-207 0 0,-3 12 85 0 0,1 3-42 0 0,0 1 0 0 0,-1 0 0 0 0,1-1 0 0 0,0 1-1 0 0,-1 0 1 0 0,0-1 0 0 0,1 1 0 0 0,-1-1 0 0 0,0 1 0 0 0,-1 0 0 0 0,1-1-1 0 0,0 1 1 0 0,-1-1 0 0 0,1 1 0 0 0,-1 0 0 0 0,1-1 0 0 0,-1 1 0 0 0,0 0-1 0 0,0 0 1 0 0,0 0 0 0 0,-1 0 0 0 0,1 0 0 0 0,0 0 0 0 0,-1 0 0 0 0,1 0-1 0 0,-1 0 1 0 0,0 0 0 0 0,0 1 0 0 0,1-1 0 0 0,-1 1 0 0 0,0-1 0 0 0,0 1 0 0 0,0 0-1 0 0,-1 0 1 0 0,1 0 0 0 0,0 0 0 0 0,-1 0-43 0 0,0 3 2 0 0,1-1 0 0 0,-1 1 0 0 0,0 0 0 0 0,1 1 0 0 0,0-1 0 0 0,-1 0-1 0 0,1 1 1 0 0,0-1 0 0 0,0 1 0 0 0,0 0 0 0 0,1 0 0 0 0,-1-1 0 0 0,1 1 0 0 0,-1 0 0 0 0,1 0 0 0 0,0 1 0 0 0,0-1 0 0 0,0 0 0 0 0,1 1-2 0 0,-6 10 18 0 0,-14 46 7 0 0,2 0 1 0 0,3 2-1 0 0,2 0 1 0 0,4 0-1 0 0,2 1 1 0 0,3 0-1 0 0,2 0 1 0 0,4 15-26 0 0,-1 122 75 0 0,2-83-47 0 0,-4 0-1 0 0,-6-1 1 0 0,-5 1-1 0 0,-7 11-27 0 0,17-119-1 0 0,1 3-7 0 0,0 0 0 0 0,-1 0 0 0 0,-1 0-1 0 0,0-1 1 0 0,0 1 0 0 0,-1-1 0 0 0,0 0-1 0 0,-1 0 1 0 0,-1 0 0 0 0,0-1-1 0 0,0 1 1 0 0,-1-2 0 0 0,0 1 0 0 0,0-1-1 0 0,-1 0 1 0 0,0 0 0 0 0,-1-1 0 0 0,-8 6 8 0 0,13-12-57 0 0,-1 0 1 0 0,0-1-1 0 0,1 0 1 0 0,-1 0 0 0 0,0 0-1 0 0,0 0 1 0 0,0-1 0 0 0,1 1-1 0 0,-1-1 1 0 0,0-1-1 0 0,0 1 1 0 0,0-1 0 0 0,0 0-1 0 0,1 0 1 0 0,-1 0-1 0 0,0 0 1 0 0,1-1 0 0 0,-1 0-1 0 0,1 0 1 0 0,-1 0-1 0 0,1-1 1 0 0,0 1 0 0 0,0-1-1 0 0,0 0 1 0 0,1 0-1 0 0,-1 0 1 0 0,0-1 0 0 0,1 1-1 0 0,0-1 1 0 0,0 0 0 0 0,0 0-1 0 0,-1-4 57 0 0,-6-6-345 0 0,2-1 0 0 0,0 0 0 0 0,1 0 0 0 0,1-1 0 0 0,0 0 0 0 0,1 0 1 0 0,1-1-1 0 0,0 1 0 0 0,1-3 345 0 0,-11-138-4743 0 0,12 55-3548 0 0,2 69-128 0 0</inkml:trace>
  <inkml:trace contextRef="#ctx0" brushRef="#br0" timeOffset="1351.789">2240 660 0 0 0,'0'0'1290'0'0,"0"0"85"0"0,0 0 96 0 0,0 0 86 0 0,31-16 69 0 0,99-51 14 0 0,-11 1 2365 0 0,-72 37-3309 0 0,-2-1 0 0 0,-1-3 1 0 0,-2-2-1 0 0,-1-2 0 0 0,-2-1 0 0 0,-2-2 0 0 0,1-4-696 0 0,-28 32 293 0 0,0 0 0 0 0,-1-1 0 0 0,0-1 0 0 0,-1 0 0 0 0,-1 0 0 0 0,0 0 0 0 0,-1-1 0 0 0,0 0 0 0 0,-1 0 0 0 0,-1-1 0 0 0,-1 1 0 0 0,0-1 0 0 0,1-15-293 0 0,-32 34 1915 0 0,14 12-1770 0 0,1 1 0 0 0,0 0 1 0 0,1 1-1 0 0,1 0 0 0 0,0 1 0 0 0,2 0 0 0 0,-7 17-145 0 0,-11 43 445 0 0,3 1-1 0 0,4 1 0 0 0,4 1 0 0 0,3 0 1 0 0,3 1-1 0 0,5 1 0 0 0,2-1 0 0 0,6 35-444 0 0,1-39 103 0 0,3 0-1 0 0,3-1 0 0 0,3 0 1 0 0,23 71-103 0 0,-17-51 8 0 0,-22-94-30 0 0,0 0-1 0 0,0-1 1 0 0,-1 1 0 0 0,1 0 0 0 0,-1-1 0 0 0,1 0-1 0 0,-1 0 1 0 0,0 0 0 0 0,1 0 0 0 0,-1 0 0 0 0,0-1 0 0 0,0 0-1 0 0,0 0 1 0 0,0 0 0 0 0,-1 0 0 0 0,1-1 0 0 0,0 1-1 0 0,0-1 1 0 0,0 0 0 0 0,-1 0 0 0 0,1-1 0 0 0,0 1-1 0 0,0-1 1 0 0,-2-1 22 0 0,-3 2-81 0 0,-1 0-30 0 0,2 2-139 0 0,0-1 1 0 0,0 0 0 0 0,-1-1-1 0 0,1 0 1 0 0,0 0-1 0 0,0-1 1 0 0,-1 0-1 0 0,1 0 1 0 0,0-1-1 0 0,0 0 1 0 0,0-1-1 0 0,0 1 1 0 0,1-1-1 0 0,-1-1 1 0 0,1 0-1 0 0,0 0 1 0 0,0 0-1 0 0,0-1 1 0 0,0 0-1 0 0,1 0 1 0 0,0-1 0 0 0,0 1-1 0 0,-2-5 250 0 0,6 5-363 0 0,0 0 0 0 0,1-1 0 0 0,-1 1 0 0 0,1-1 0 0 0,0 1 0 0 0,1-1 0 0 0,0 1 0 0 0,0-1 0 0 0,0 1 0 0 0,0-1 0 0 0,1 1 0 0 0,0-1 0 0 0,0 1 0 0 0,0-1 0 0 0,1 1 0 0 0,1-4 363 0 0,24-47-10737 0 0,-20 47 5196 0 0</inkml:trace>
  <inkml:trace contextRef="#ctx0" brushRef="#br0" timeOffset="1567.303">2399 840 8106 0 0,'0'0'1797'0'0,"0"0"-314"0"0,0 0-120 0 0,0 0 59 0 0,0 0-2 0 0,0 0-106 0 0,0 0-156 0 0,0 0-172 0 0,0 0-145 0 0,31-3-79 0 0,100-10-52 0 0,13-19 1057 0 0,74-30-933 0 0,-125 32-5231 0 0,-85 26-2140 0 0,-4-3-5212 0 0</inkml:trace>
  <inkml:trace contextRef="#ctx0" brushRef="#br0" timeOffset="2250.455">1883 881 2553 0 0,'0'0'3255'0'0,"0"0"-1068"0"0,0 0-423 0 0,0 0-106 0 0,0 0-152 0 0,0 0-217 0 0,36-9-195 0 0,114-27-190 0 0,-55 12 277 0 0,142-24-1618 0 0,-222 47-3122 0 0,-7 1-6611 0 0</inkml:trace>
  <inkml:trace contextRef="#ctx0" brushRef="#br0" timeOffset="2772.727">1745 358 5465 0 0,'0'0'1945'0'0,"0"0"-84"0"0,0 0 24 0 0,0 0-29 0 0,0 0-98 0 0,0 0-194 0 0,0 0-244 0 0,0 0-191 0 0,0 0-177 0 0,0 0-177 0 0,0 0-179 0 0,0 0-152 0 0,0 0-100 0 0,-9 1-71 0 0,-26 4-5 0 0,30-1-2460 0 0,20-3-10821 0 0,-10-1 5783 0 0</inkml:trace>
  <inkml:trace contextRef="#ctx0" brushRef="#br0" timeOffset="3820.27">2958 896 0 0 0,'0'0'1138'0'0,"0"0"283"0"0,0 0 308 0 0,0 0 184 0 0,0 0 38 0 0,0 0-132 0 0,0 0-216 0 0,0 0-225 0 0,0 0-226 0 0,0 0-134 0 0,0 0-97 0 0,0 0-55 0 0,32 0-41 0 0,96 0-36 0 0,-117 1-518 0 0,0-1 1 0 0,0 1 0 0 0,0-1 0 0 0,0-1 0 0 0,0 0 0 0 0,0-1 0 0 0,0 0-1 0 0,-1-1 1 0 0,1 0 0 0 0,-1 0 0 0 0,1-1 0 0 0,6-4-272 0 0,-4 2 194 0 0,-3 1-82 0 0,-1-1 0 0 0,0 0 0 0 0,0 0 0 0 0,0-1 0 0 0,-1 0 1 0 0,0 0-1 0 0,-1-1 0 0 0,1 0 0 0 0,-1 0 0 0 0,-1-1 0 0 0,0 0 0 0 0,0 0 0 0 0,-1-1 0 0 0,0 0 0 0 0,0 1 0 0 0,-1-2 0 0 0,0 1 0 0 0,-1 0 0 0 0,-1-1 0 0 0,1 1 0 0 0,-1-1 0 0 0,-1 0 0 0 0,0-3-112 0 0,-1 11-1 0 0,1 0 0 0 0,-1 0-1 0 0,0 0 1 0 0,0 0 0 0 0,0 0 0 0 0,0 0 0 0 0,0 0-1 0 0,-1 1 1 0 0,1-1 0 0 0,-1 0 0 0 0,0 0 0 0 0,0 0-1 0 0,0 1 1 0 0,0-1 0 0 0,0 0 0 0 0,-1 1 0 0 0,1-1-1 0 0,-1 1 1 0 0,0 0 0 0 0,1 0 0 0 0,-1-1 0 0 0,0 1-1 0 0,-1 0 1 0 0,1 0 0 0 0,0 1 0 0 0,0-1 0 0 0,-1 0-1 0 0,1 1 1 0 0,-1-1 0 0 0,1 1 0 0 0,-1 0 0 0 0,0 0-1 0 0,0 0 1 0 0,1 0 0 0 0,-1 1 0 0 0,0-1 0 0 0,0 1-1 0 0,0-1 1 0 0,-2 1 1 0 0,-8 2-50 0 0,0 0 0 0 0,0 1-1 0 0,0 0 1 0 0,0 1-1 0 0,0 0 1 0 0,1 1 0 0 0,-1 1-1 0 0,2 0 1 0 0,-1 0 0 0 0,0 1-1 0 0,1 1 1 0 0,1 0 0 0 0,-1 0-1 0 0,1 1 1 0 0,-4 5 50 0 0,14-14-1 0 0,-11 8 0 0 0,1 1 0 0 0,0 0 0 0 0,0 0 0 0 0,1 1 0 0 0,0 0 0 0 0,1 1 0 0 0,0 0 0 0 0,1 0 0 0 0,0 1 0 0 0,1 0 0 0 0,0 0 0 0 0,1 0 0 0 0,0 1 0 0 0,1 0 0 0 0,1 0 0 0 0,0 0 0 0 0,0 0 0 0 0,1 0 0 0 0,1 1 0 0 0,0-1 0 0 0,1 0 0 0 0,1 1 0 0 0,0 1 1 0 0,1-9 13 0 0,0-1-1 0 0,1 0 0 0 0,-1 0 0 0 0,1 0 0 0 0,0 0 0 0 0,0 0 0 0 0,1 0 0 0 0,-1-1 0 0 0,1 0 1 0 0,0 1-1 0 0,1-1 0 0 0,-1-1 0 0 0,1 1 0 0 0,-1-1 0 0 0,1 0 0 0 0,0 0 0 0 0,0 0 0 0 0,0 0 1 0 0,1-1-1 0 0,-1 0 0 0 0,1 0 0 0 0,-1-1 0 0 0,6 2-12 0 0,134 11 503 0 0,-114-15-366 0 0,0-1-1 0 0,1-2 1 0 0,-2 0-1 0 0,1-3 1 0 0,0 0 0 0 0,-1-2-1 0 0,-1-1 1 0 0,1-2 0 0 0,-2-1-1 0 0,0-1 1 0 0,0-1-1 0 0,-1-1 1 0 0,-1-2 0 0 0,-1 0-1 0 0,-1-2 1 0 0,0-1-1 0 0,-2 0 1 0 0,13-17-137 0 0,-29 30 21 0 0,0 0 0 0 0,-1-1 0 0 0,0 0-1 0 0,-1 0 1 0 0,0 0 0 0 0,0 0 0 0 0,-1 0 0 0 0,0-1-1 0 0,-1 0 1 0 0,0 0 0 0 0,0 1 0 0 0,-1-5-21 0 0,-1 10-4 0 0,1 1 0 0 0,-1-1 1 0 0,-1 1-1 0 0,1-1 0 0 0,0 1 1 0 0,-1-1-1 0 0,0 1 0 0 0,0-1 1 0 0,0 1-1 0 0,0 0 0 0 0,0-1 0 0 0,-1 1 1 0 0,1 0-1 0 0,-1 0 0 0 0,0 0 1 0 0,0 0-1 0 0,0 0 0 0 0,0 0 0 0 0,-1 1 1 0 0,1-1-1 0 0,-1 1 0 0 0,0 0 1 0 0,0 0-1 0 0,1 0 0 0 0,-1 0 0 0 0,0 0 1 0 0,-1 0-1 0 0,1 1 0 0 0,0-1 1 0 0,0 1-1 0 0,-1 0 0 0 0,1 0 1 0 0,-1 0-1 0 0,1 1 0 0 0,-3-1 4 0 0,-1 0-16 0 0,0 1 1 0 0,-1 0-1 0 0,1 0 0 0 0,-1 1 0 0 0,1 0 1 0 0,0 0-1 0 0,-1 0 0 0 0,1 1 0 0 0,0 0 1 0 0,0 1-1 0 0,0-1 0 0 0,0 2 0 0 0,1-1 1 0 0,-1 1-1 0 0,1-1 0 0 0,0 2 0 0 0,0-1 1 0 0,0 1-1 0 0,1 0 0 0 0,-1 0 0 0 0,-2 3 16 0 0,7-6 0 0 0,0-1 0 0 0,1 0 0 0 0,-1 0 0 0 0,0 0 0 0 0,0 1 0 0 0,1-1 0 0 0,-1 0 0 0 0,1 1 0 0 0,-1-1 0 0 0,1 1 0 0 0,-1-1 0 0 0,1 0 0 0 0,0 1 0 0 0,0-1 0 0 0,0 1 0 0 0,-1-1 0 0 0,2 1 0 0 0,-1-1 0 0 0,0 1 0 0 0,0-1 0 0 0,0 1 0 0 0,1-1 0 0 0,-1 0 0 0 0,1 1 0 0 0,-1-1 0 0 0,1 1 0 0 0,-1-1 0 0 0,1 0 0 0 0,0 0 0 0 0,0 1 0 0 0,-1-1 0 0 0,1 0-1 0 0,0 0 1 0 0,0 0 0 0 0,0 0 0 0 0,1 0 0 0 0,-1 0 0 0 0,0 0 0 0 0,0 0 0 0 0,0 0 0 0 0,1-1 0 0 0,56 28 17 0 0,-7-16-29 0 0,-39-10 25 0 0,0 0-1 0 0,-1 0 1 0 0,0 1 0 0 0,1 1 0 0 0,-1 0 0 0 0,0 0-1 0 0,0 1 1 0 0,-1 1 0 0 0,0-1 0 0 0,0 2 0 0 0,0-1-1 0 0,-1 2 1 0 0,0-1 0 0 0,0 1-13 0 0,-6-1 37 0 0,0 0 0 0 0,-1 0 0 0 0,1 0 0 0 0,-2 0 0 0 0,1 0 0 0 0,-1 0 0 0 0,0 1 0 0 0,0-1 0 0 0,-1 1 0 0 0,0-1 0 0 0,0 0 0 0 0,-1 1 0 0 0,0-1 0 0 0,0 0 0 0 0,-1 1 0 0 0,0-1 0 0 0,0 0 0 0 0,-1 0 0 0 0,0 0 0 0 0,0-1 0 0 0,-1 1 0 0 0,1-1 0 0 0,-1 0 0 0 0,-4 5-37 0 0,0 1 11 0 0,-15 49-303 0 0,63-53-1212 0 0,3-19-4050 0 0,-25 4-4186 0 0,-9 3-1012 0 0</inkml:trace>
  <inkml:trace contextRef="#ctx0" brushRef="#br0" timeOffset="4224.406">4179 954 10354 0 0,'0'0'1865'0'0,"0"0"-581"0"0,0 0-139 0 0,0 0 73 0 0,0 0-36 0 0,0 0-102 0 0,0 0-79 0 0,0 0-68 0 0,0 0-75 0 0,0 0-45 0 0,32 6-79 0 0,101 14-68 0 0,-59-28 198 0 0,-61 1-640 0 0,7-1 57 0 0,-1 0 0 0 0,0-2 0 0 0,0-1 0 0 0,-1 0 0 0 0,0-1 0 0 0,-1-1 0 0 0,14-14-281 0 0,-24 21 50 0 0,-1 0-1 0 0,1-1 1 0 0,-1-1 0 0 0,0 1 0 0 0,-1-1-1 0 0,0 0 1 0 0,0 0 0 0 0,0 0 0 0 0,-1-1-1 0 0,-1 1 1 0 0,1-1 0 0 0,-2 0-1 0 0,1 0 1 0 0,-1-1 0 0 0,0 1 0 0 0,-1 0-1 0 0,0-1 1 0 0,-1-7-50 0 0,0 15 2 0 0,0-1 0 0 0,-1 0 0 0 0,0 0 0 0 0,1 1-1 0 0,-1-1 1 0 0,0 1 0 0 0,-1-1 0 0 0,1 1 0 0 0,0-1 0 0 0,-1 1 0 0 0,1 0 0 0 0,-1-1-1 0 0,0 1 1 0 0,1 0 0 0 0,-1 0 0 0 0,0 0 0 0 0,-1 0 0 0 0,1 1 0 0 0,0-1 0 0 0,0 0-1 0 0,-1 1 1 0 0,1 0 0 0 0,-1 0 0 0 0,1-1 0 0 0,-1 1 0 0 0,1 1 0 0 0,-1-1 0 0 0,0 0-1 0 0,0 1 1 0 0,0-1-2 0 0,-86-3-115 0 0,72 7 103 0 0,1 1-1 0 0,0 1 0 0 0,0 1 0 0 0,0 0 0 0 0,0 1 0 0 0,1 0 0 0 0,0 1 0 0 0,1 1 0 0 0,0 1 1 0 0,0 0-1 0 0,1 0 0 0 0,1 2 0 0 0,-1-1 0 0 0,2 2 0 0 0,-5 5 13 0 0,10-11-8 0 0,-1 1 0 0 0,1 0 0 0 0,1 0 1 0 0,-1 1-1 0 0,2 0 0 0 0,-1 0 0 0 0,1 0 0 0 0,0 0 0 0 0,1 0 0 0 0,0 1 1 0 0,1 0-1 0 0,0 0 0 0 0,0-1 0 0 0,1 1 0 0 0,0 0 0 0 0,1 0 0 0 0,0 0 0 0 0,1 0 1 0 0,0 0-1 0 0,1 5 8 0 0,3-7-77 0 0,1 1 1 0 0,0-1 0 0 0,0 0-1 0 0,0 0 1 0 0,1-1-1 0 0,1 0 1 0 0,-1 0 0 0 0,1-1-1 0 0,0 1 1 0 0,0-2-1 0 0,1 1 1 0 0,0-1 0 0 0,0-1-1 0 0,0 0 1 0 0,0 0-1 0 0,1 0 1 0 0,0-1 0 0 0,-1-1-1 0 0,1 0 1 0 0,0 0-1 0 0,9 0 77 0 0,59 5-2235 0 0,-26-7-3311 0 0,-32 0 1006 0 0,-4 0-6720 0 0</inkml:trace>
  <inkml:trace contextRef="#ctx0" brushRef="#br0" timeOffset="4638.524">4733 1043 8090 0 0,'0'0'2235'0'0,"0"0"-476"0"0,0 0-161 0 0,0 0-91 0 0,0 0-96 0 0,0 0-134 0 0,0 0-193 0 0,0 0-127 0 0,0 0-92 0 0,0 0-70 0 0,0 0-35 0 0,0 0-54 0 0,0 0-60 0 0,27-18-60 0 0,82-57-66 0 0,-6-21 792 0 0,0-24-817 0 0,-110 133-525 0 0,0 1 0 0 0,0 0 0 0 0,2 0 0 0 0,-1 0 0 0 0,2 1 0 0 0,0 0 0 0 0,1 0-1 0 0,1 0 1 0 0,0 1 0 0 0,1-1 0 0 0,0 15 30 0 0,3-27 20 0 0,0 0 0 0 0,-1 0 0 0 0,2 0-1 0 0,-1 0 1 0 0,0 0 0 0 0,0 0-1 0 0,1 0 1 0 0,-1-1 0 0 0,1 1 0 0 0,0-1-1 0 0,0 0 1 0 0,0 0 0 0 0,0 0 0 0 0,0 0-1 0 0,1 0 1 0 0,-1-1 0 0 0,0 1 0 0 0,1-1-1 0 0,-1 0 1 0 0,1 0 0 0 0,0-1 0 0 0,-1 1-1 0 0,1-1 1 0 0,-1 1 0 0 0,1-1 0 0 0,0 0-1 0 0,-1 0 1 0 0,1-1 0 0 0,0 1 0 0 0,-1-1-1 0 0,4-1-19 0 0,2 2 130 0 0,5-3 17 0 0,-1 0-1 0 0,0-1 1 0 0,0 0 0 0 0,0-1 0 0 0,-1-1 0 0 0,0 0 0 0 0,0-1 0 0 0,0 0 0 0 0,-1-1-1 0 0,0 0 1 0 0,0-1 0 0 0,-1 0 0 0 0,0 0 0 0 0,-1-1 0 0 0,0-1 0 0 0,6-9-147 0 0,74-104-196 0 0,-87 118-156 0 0,-2 5-3931 0 0,0 0-4467 0 0,0 1-3552 0 0</inkml:trace>
  <inkml:trace contextRef="#ctx0" brushRef="#br0" timeOffset="4917.333">5865 641 14195 0 0,'0'0'2265'0'0,"0"0"-562"0"0,0 0-222 0 0,0 0-118 0 0,0 0-207 0 0,0 0-254 0 0,0 0-287 0 0,0 0-221 0 0,0 0-123 0 0,0 0-69 0 0,0 0-21 0 0,0 0 6 0 0,0 0-5 0 0,-30 10 1 0 0,-95 30-55 0 0,68-1-2 0 0,50-29-108 0 0,4-5-16 0 0,-1-1 0 0 0,1 1 0 0 0,0-1 0 0 0,0 1 0 0 0,1 0 0 0 0,-1 0 0 0 0,1 1 0 0 0,0-1 0 0 0,1 0 0 0 0,-1 1 0 0 0,1-1 0 0 0,0 1 0 0 0,0-1 0 0 0,1 1 0 0 0,0-1 0 0 0,0 1 0 0 0,0 0 0 0 0,0-1 0 0 0,1 1 0 0 0,0-1 0 0 0,0 1 0 0 0,1-1 0 0 0,0 1 0 0 0,-1-1 0 0 0,2 0 0 0 0,-1 0 0 0 0,1 0 0 0 0,2 4-2 0 0,0-4 6 0 0,1 1-1 0 0,0 0 1 0 0,0-1 0 0 0,1 0-1 0 0,-1-1 1 0 0,1 1-1 0 0,0-1 1 0 0,1 0 0 0 0,-1-1-1 0 0,1 0 1 0 0,-1 0 0 0 0,1-1-1 0 0,0 0 1 0 0,0 0-1 0 0,0-1 1 0 0,0 0 0 0 0,0 0-1 0 0,0-1 1 0 0,4 0-6 0 0,69-13-3458 0 0,-71 10 2183 0 0,1-2 0 0 0,-1 0 0 0 0,0 0 0 0 0,-1-1 0 0 0,1 0 0 0 0,-1-1 0 0 0,0 0 0 0 0,-1 0 0 0 0,6-6 1275 0 0,-9 5-10782 0 0</inkml:trace>
  <inkml:trace contextRef="#ctx0" brushRef="#br0" timeOffset="5309.01">6057 833 3705 0 0,'0'0'2096'0'0,"0"0"117"0"0,0 0 101 0 0,0 0-19 0 0,0 0-156 0 0,0 0-233 0 0,0 0-237 0 0,0 0-199 0 0,0 0-136 0 0,0 0-104 0 0,31 5-107 0 0,99 16-136 0 0,-58-30 222 0 0,-58 3-895 0 0,3 0-147 0 0,0-1-1 0 0,0-1 1 0 0,-1-1 0 0 0,0 0-1 0 0,0-1 1 0 0,-1 0 0 0 0,0-1-1 0 0,-1-1 1 0 0,0-1-1 0 0,-1 0 1 0 0,0 0 0 0 0,-1-2-1 0 0,-1 1 1 0 0,0-1-1 0 0,5-11-166 0 0,-14 23-1 0 0,-1 1 1 0 0,0 0-1 0 0,1 0 0 0 0,-1 0 0 0 0,0-1 0 0 0,0 1 0 0 0,0 0 0 0 0,0-1 0 0 0,-1 1 0 0 0,1-1 0 0 0,-1 1 0 0 0,1-1 0 0 0,-1 0 0 0 0,0 1 0 0 0,0-1 0 0 0,0 1 0 0 0,0-1 0 0 0,-1 1 0 0 0,1-1 1 0 0,-1 1-1 0 0,1-1 0 0 0,-1 1 0 0 0,0-1 0 0 0,0 1 0 0 0,0-1 0 0 0,0 1 0 0 0,0 0 0 0 0,-1 0 0 0 0,1 0 0 0 0,-1 0 0 0 0,1 0 0 0 0,-1 0 0 0 0,0 0 0 0 0,0 0 0 0 0,0 1 0 0 0,0-1 0 0 0,0 0 1 0 0,0 1-1 0 0,0 0 0 0 0,-1 0 0 0 0,1-1 0 0 0,0 2 0 0 0,-1-1 0 0 0,1 0 0 0 0,-1 0 0 0 0,1 1 0 0 0,-1-1 0 0 0,0 1 1 0 0,-12 0-24 0 0,0 1 0 0 0,0 0 0 0 0,0 1-1 0 0,0 1 1 0 0,1 0 0 0 0,-1 1 0 0 0,1 1 0 0 0,-1 0 0 0 0,1 1-1 0 0,1 1 1 0 0,-1 0 0 0 0,1 0 0 0 0,1 2 0 0 0,-1-1 0 0 0,1 2-1 0 0,1-1 1 0 0,0 2 0 0 0,0-1 0 0 0,1 2 0 0 0,0-1 0 0 0,1 1-1 0 0,1 1 1 0 0,0 0 0 0 0,0 0 0 0 0,0 4 24 0 0,4-10-1 0 0,0 1 1 0 0,1 1-1 0 0,0-1 1 0 0,0 0-1 0 0,1 1 1 0 0,0-1-1 0 0,1 1 1 0 0,0 0-1 0 0,0-1 0 0 0,1 1 1 0 0,0 0-1 0 0,1 0 1 0 0,0-1-1 0 0,0 1 1 0 0,0 0-1 0 0,1-1 1 0 0,1 1-1 0 0,-1-1 0 0 0,2 0 1 0 0,-1 0-1 0 0,1 0 1 0 0,0 0-1 0 0,0-1 1 0 0,1 1-1 0 0,0-1 1 0 0,1 0-1 0 0,-1-1 0 0 0,1 1 1 0 0,3 1 0 0 0,8 6 8 0 0,1-1-1 0 0,1 0 1 0 0,1-2-1 0 0,-1 0 1 0 0,2-1-1 0 0,-1-1 1 0 0,1 0-1 0 0,1-2 1 0 0,-1-1 0 0 0,1 0-1 0 0,0-2 1 0 0,1 0-1 0 0,-1-2 1 0 0,1 0-1 0 0,-1-2 1 0 0,1 0-1 0 0,-1-2 1 0 0,5-1-8 0 0,54-22-2078 0 0,-51 4-9040 0 0,-19 13-1860 0 0</inkml:trace>
  <inkml:trace contextRef="#ctx0" brushRef="#br0" timeOffset="12054.66">28 1680 1392 0 0,'0'0'1559'0'0,"0"0"-536"0"0,0 0-187 0 0,0 0 89 0 0,0 0 203 0 0,0 0 199 0 0,0 0 92 0 0,0 0 38 0 0,0 0-4 0 0,0 0-80 0 0,0 0-163 0 0,-5-3-194 0 0,-13-10-252 0 0,13 10-234 0 0,5 3-152 0 0,0 0-83 0 0,0 0-45 0 0,20 0 2010 0 0,121-6 36 0 0,-1-7-1 0 0,31-11-2295 0 0,31-3 673 0 0,1646-146 1625 0 0,-399 111-1676 0 0,-510 24-265 0 0,-452 2-97 0 0,-267 13-201 0 0,-29 3 199 0 0,106 4-258 0 0,-239 23 41 0 0,-52-4 150 0 0,-4-2-3960 0 0,0-1-4083 0 0,1 0-4839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6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10266 177 3265 0 0,'0'0'3146'0'0,"0"0"-1286"0"0,0 0-461 0 0,0 0 89 0 0,0 0 246 0 0,0 0 81 0 0,0 0-219 0 0,0 0-405 0 0,0 0-365 0 0,0 0-258 0 0,0 0-132 0 0,-3 4-56 0 0,-4 8-139 0 0,1 1 0 0 0,1 0 0 0 0,0 0 1 0 0,0 0-1 0 0,1 0 0 0 0,1 1 0 0 0,0-1 0 0 0,1 1 0 0 0,1 0 0 0 0,0 0 0 0 0,0 0 0 0 0,2 0 0 0 0,0 0 1 0 0,1 3-242 0 0,-2 17 364 0 0,15 139 891 0 0,-10-83-879 0 0,-3 1 0 0 0,-4-1 0 0 0,-13 78-376 0 0,-14-11 11 0 0,21-138-1007 0 0,-1-33-7410 0 0,8 9 2275 0 0,-1-2-4174 0 0</inkml:trace>
  <inkml:trace contextRef="#ctx0" brushRef="#br0" timeOffset="241.45">9736 803 12675 0 0,'0'0'1053'0'0,"0"0"-333"0"0,0 0-70 0 0,0 0 126 0 0,0 0 191 0 0,0 0 73 0 0,0 0-84 0 0,0 0-127 0 0,0 0-111 0 0,39-13-76 0 0,125-43-66 0 0,20 11 548 0 0,87 0-1066 0 0,-227 39-803 0 0,50-10-567 0 0,-64 8-2909 0 0,-1-2-3691 0 0,-22 7-682 0 0</inkml:trace>
  <inkml:trace contextRef="#ctx0" brushRef="#br0" timeOffset="718.535">10736 174 9338 0 0,'0'0'2286'0'0,"0"0"-682"0"0,0 0-417 0 0,0 0-124 0 0,0 0-69 0 0,0 0-33 0 0,0 0-31 0 0,0 0-90 0 0,0 0-101 0 0,0 0-90 0 0,0 0-74 0 0,0 0-44 0 0,-6 35-26 0 0,-14 114-21 0 0,14 13 712 0 0,5-83-739 0 0,-1-36-318 0 0,1 0 1 0 0,3 0 0 0 0,1 0 0 0 0,2 0 0 0 0,2-1-1 0 0,11 40-139 0 0,-17-79 16 0 0,0 0 0 0 0,-1 0-1 0 0,1-1 1 0 0,0 1-1 0 0,0-1 1 0 0,1 1 0 0 0,-1-1-1 0 0,1 1 1 0 0,-1-1-1 0 0,1 1 1 0 0,0-1 0 0 0,-1 0-1 0 0,1 0 1 0 0,0 0-1 0 0,1 0 1 0 0,-1 0-1 0 0,0-1 1 0 0,0 1 0 0 0,1-1-1 0 0,-1 1 1 0 0,1-1-1 0 0,-1 0 1 0 0,1 0 0 0 0,0 0-1 0 0,0 0 1 0 0,2 0-16 0 0,4-2 49 0 0,0-1 0 0 0,0-1 0 0 0,0 1 1 0 0,0-1-1 0 0,0-1 0 0 0,-1 0 0 0 0,1 0 1 0 0,-1-1-1 0 0,0 0 0 0 0,0 0 0 0 0,-1 0 0 0 0,0-1 1 0 0,1-1-1 0 0,-2 1-49 0 0,38-27 52 0 0,-37 28-37 0 0,2-1-17 0 0,1-1 0 0 0,-1 1 0 0 0,1 0 0 0 0,0 1 0 0 0,1 1 0 0 0,-1-1-1 0 0,1 1 1 0 0,0 1 0 0 0,0 0 0 0 0,0 1 0 0 0,0 0 0 0 0,2 0 2 0 0,-10 4 5 0 0,-1 0 0 0 0,0 0 0 0 0,0 0 0 0 0,0 0 1 0 0,0 0-1 0 0,0 0 0 0 0,-1 1 0 0 0,1-1 0 0 0,0 1 0 0 0,-1-1 1 0 0,0 1-1 0 0,0 0 0 0 0,0-1 0 0 0,0 1 0 0 0,0 0 0 0 0,0 0 1 0 0,-1 0-1 0 0,1-1 0 0 0,-1 1 0 0 0,0 0 0 0 0,0 0 1 0 0,0 0-1 0 0,0 0 0 0 0,0 0 0 0 0,-1 0 0 0 0,1-1 0 0 0,-2 3-5 0 0,2 2 46 0 0,-7 129 302 0 0,9-135-411 0 0,-1 1 1 0 0,1-1-1 0 0,0 0 0 0 0,0 0 0 0 0,0 0 0 0 0,-1 0 1 0 0,1 0-1 0 0,0 0 0 0 0,0 0 0 0 0,0-1 1 0 0,1 1-1 0 0,-1-1 0 0 0,0 1 0 0 0,0-1 1 0 0,0 0-1 0 0,0 0 0 0 0,0 0 0 0 0,0 0 0 0 0,1 0 1 0 0,-1-1-1 0 0,0 1 0 0 0,0-1 0 0 0,0 1 1 0 0,0-1-1 0 0,0 0 0 0 0,0 0 0 0 0,0 1 1 0 0,0-2-1 0 0,0 1 0 0 0,0 0 63 0 0,19-17-2692 0 0,-5 4-5529 0 0,-8 13-3061 0 0</inkml:trace>
  <inkml:trace contextRef="#ctx0" brushRef="#br0" timeOffset="1059.98">11402 969 6081 0 0,'0'0'2190'0'0,"0"0"-35"0"0,0 0-2 0 0,0 0-140 0 0,0 0-264 0 0,0 0-240 0 0,0 0-198 0 0,0 0-158 0 0,0 0-121 0 0,0 0-119 0 0,0 0-140 0 0,34 6-133 0 0,108 17-124 0 0,-140-22-488 0 0,1 0 1 0 0,0-1-1 0 0,0 1 0 0 0,0 0 1 0 0,0-1-1 0 0,0 0 1 0 0,1 0-1 0 0,-1 0 0 0 0,0 0 1 0 0,0 0-1 0 0,0 0 1 0 0,0-1-1 0 0,0 0 1 0 0,0 1-1 0 0,0-1 0 0 0,-1 0 1 0 0,1-1-1 0 0,0 1 1 0 0,0 0-1 0 0,-1-1 0 0 0,1 0 1 0 0,0 0-29 0 0,4-3 112 0 0,-1 2-55 0 0,0-1-1 0 0,-1 0 1 0 0,1 0 0 0 0,-1-1-1 0 0,0 0 1 0 0,0 1-1 0 0,0-2 1 0 0,0 1-1 0 0,-1 0 1 0 0,0-1-1 0 0,0 0 1 0 0,-1 0 0 0 0,1 0-1 0 0,-1-1 1 0 0,-1 1-1 0 0,1-1 1 0 0,-1 1-1 0 0,0-1 1 0 0,-1 0-1 0 0,0 0 1 0 0,0 0 0 0 0,0-6-57 0 0,0 11 4 0 0,-1-1 0 0 0,0 0 0 0 0,1 1 0 0 0,-1-1 0 0 0,-1 0 0 0 0,1 1 1 0 0,0-1-1 0 0,-1 0 0 0 0,1 1 0 0 0,-1-1 0 0 0,0 1 0 0 0,0-1 0 0 0,0 1 0 0 0,0-1 1 0 0,0 1-1 0 0,0-1 0 0 0,-1 1 0 0 0,1 0 0 0 0,-1 0 0 0 0,1 0 0 0 0,-1 0 0 0 0,0 0 1 0 0,0 0-1 0 0,0 0 0 0 0,0 1 0 0 0,-1-1 0 0 0,1 1 0 0 0,0-1 0 0 0,0 1 1 0 0,-1 0-1 0 0,1 0 0 0 0,-1 0 0 0 0,1 0 0 0 0,-1 0 0 0 0,0 1 0 0 0,1-1 0 0 0,-1 1 1 0 0,0 0-1 0 0,1 0 0 0 0,-1 0 0 0 0,-1 0-4 0 0,-3 0-11 0 0,0 1 0 0 0,0-1 0 0 0,0 2 0 0 0,1-1 0 0 0,-1 1 0 0 0,0 0 0 0 0,1 0 0 0 0,0 1 1 0 0,-1 0-1 0 0,1 0 0 0 0,0 0 0 0 0,0 1 0 0 0,1 0 0 0 0,-1 0 0 0 0,1 0 0 0 0,0 1 0 0 0,0 0 0 0 0,0 0 0 0 0,1 0 0 0 0,-1 1 11 0 0,-3 2-4 0 0,1 0 0 0 0,-1 1 0 0 0,2 1 0 0 0,-1-1 0 0 0,1 1 0 0 0,0 0 0 0 0,1 0 0 0 0,0 1 0 0 0,1-1 0 0 0,0 1-1 0 0,1 0 1 0 0,0 0 0 0 0,1 1 0 0 0,0-1 0 0 0,1 0 0 0 0,0 1 0 0 0,0-1 0 0 0,2 1 0 0 0,-1 2 4 0 0,2-8 4 0 0,-1-1 0 0 0,0 0 1 0 0,1 0-1 0 0,0 0 0 0 0,0 0 0 0 0,1 0 0 0 0,-1-1 1 0 0,1 1-1 0 0,0-1 0 0 0,0 1 0 0 0,1-1 1 0 0,-1 0-1 0 0,1 0 0 0 0,0-1 0 0 0,0 1 1 0 0,0-1-1 0 0,0 0 0 0 0,1 0 0 0 0,0 0 0 0 0,-1 0 1 0 0,1-1-1 0 0,0 0 0 0 0,0 0 0 0 0,1 0-4 0 0,129 21-500 0 0,-122-23 93 0 0,26-1-1042 0 0,-14-2-3624 0 0,-9-1-6657 0 0</inkml:trace>
  <inkml:trace contextRef="#ctx0" brushRef="#br0" timeOffset="-9396.155">646 409 512 0 0,'0'0'1768'0'0,"0"0"-797"0"0,0 0-252 0 0,0 0 303 0 0,0 0 539 0 0,0 0 405 0 0,0 0 87 0 0,0 0-216 0 0,0 0-390 0 0,0 0-350 0 0,0 0-255 0 0,4-3-149 0 0,18-12 515 0 0,-22 15-633 0 0,0 0-1 0 0,0 0-27 0 0,0 0-27 0 0,0 0-33 0 0,0 0-64 0 0,0 0-47 0 0,0 0-33 0 0,0 0-13 0 0,0 0-18 0 0,0 0 10 0 0,0 0 1 0 0,-58-4 777 0 0,-104 20-527 0 0,-150 96 226 0 0,227-77-504 0 0,30-6 34 0 0,55-27-329 0 0,1-1 0 0 0,-1 1-1 0 0,0 0 1 0 0,1-1 0 0 0,-1 1 0 0 0,1-1 0 0 0,0 1-1 0 0,-1-1 1 0 0,1 0 0 0 0,0 1 0 0 0,0-1-1 0 0,0 0 1 0 0,0 1 0 0 0,0-1 0 0 0,0 0-1 0 0,0 0 1 0 0,0 0 0 0 0,1 0 0 0 0,-1 0-1 0 0,0 0 1 0 0,1 0 0 0 0,-1-1 0 0 0,1 1-1 0 0,-1 0 1 0 0,0-1 0 0 0,1 1 0 0 0,0-1 0 0 0,0 1 0 0 0,30 9 31 0 0,1-2 0 0 0,0-1 0 0 0,0-2 1 0 0,0-1-1 0 0,1-1 0 0 0,0-2 1 0 0,-1-2-1 0 0,16-2-31 0 0,28 2 40 0 0,15 1 19 0 0,-92 0-58 0 0,0 0 1 0 0,-1 1-1 0 0,1-1 0 0 0,0 0 0 0 0,0 0 1 0 0,0 1-1 0 0,-1-1 0 0 0,1 0 0 0 0,0 1 1 0 0,0-1-1 0 0,0 0 0 0 0,0 1 1 0 0,0-1-1 0 0,0 0 0 0 0,-1 0 0 0 0,1 1 1 0 0,0-1-1 0 0,0 0 0 0 0,0 1 0 0 0,0-1 1 0 0,0 1-1 0 0,0-1 0 0 0,0 0 1 0 0,0 1-1 0 0,1-1 0 0 0,-1 0 0 0 0,0 1 1 0 0,0-1-1 0 0,0 0 0 0 0,0 0 1 0 0,0 1-1 0 0,0-1 0 0 0,1 0 0 0 0,-1 1 1 0 0,0-1-1 0 0,0 0 0 0 0,0 0 0 0 0,1 1 1 0 0,-1-1-1 0 0,0 0 0 0 0,1 0 1 0 0,-1 0-1 0 0,0 1 0 0 0,0-1 0 0 0,1 0 1 0 0,-1 0-1 0 0,0 0 0 0 0,1 0 1 0 0,-1 0-1 0 0,0 1 0 0 0,1-1 0 0 0,-1 0 1 0 0,0 0-1 0 0,1 0 0 0 0,-1 0 0 0 0,0 0 1 0 0,1 0-1 0 0,-1 0 0 0 0,0 0 1 0 0,1 0-1 0 0,-1 0 0 0 0,0-1 0 0 0,1 1 1 0 0,-1 0-1 0 0,0 0 0 0 0,1 0 1 0 0,-1 0-1 0 0,0 0-1 0 0,-24 20 149 0 0,19-16-117 0 0,-196 128 252 0 0,194-128-278 0 0,-40 24 49 0 0,2 2-1 0 0,1 1 0 0 0,1 3 0 0 0,-9 12-54 0 0,48-43 3 0 0,0 0 0 0 0,0 1 1 0 0,1 0-1 0 0,-1-1 1 0 0,1 1-1 0 0,0 0 0 0 0,1 1 1 0 0,-1-1-1 0 0,1 1 0 0 0,-1-1 1 0 0,1 1-1 0 0,1 0 0 0 0,-1-1 1 0 0,1 1-1 0 0,-1 0 0 0 0,2 0 1 0 0,-1 0-1 0 0,0 0 0 0 0,1 0 1 0 0,0 0-1 0 0,0 0 1 0 0,0 0-1 0 0,1 0 0 0 0,0 0 1 0 0,0 0-1 0 0,0 0 0 0 0,1 0 1 0 0,-1 0-1 0 0,1 0 0 0 0,0-1 1 0 0,1 1-1 0 0,-1-1 0 0 0,3 4-3 0 0,4 1 23 0 0,1 0-1 0 0,0-1 1 0 0,0 0-1 0 0,1-1 0 0 0,-1 0 1 0 0,2-1-1 0 0,-1 0 0 0 0,1-1 1 0 0,0 0-1 0 0,0-1 1 0 0,0 0-1 0 0,1-1 0 0 0,-1 0 1 0 0,1-1-1 0 0,0 0 0 0 0,0-1 1 0 0,-1-1-1 0 0,7 0-22 0 0,10 1 8 0 0,82-13-241 0 0,-109 11 132 0 0,0 0 0 0 0,-1 0 0 0 0,0-1 1 0 0,1 1-1 0 0,-1-1 0 0 0,1 1 0 0 0,-1-1 1 0 0,0 1-1 0 0,0-1 0 0 0,0 1 0 0 0,0-1 0 0 0,0 0 1 0 0,0 0-1 0 0,-1 1 0 0 0,1-1 0 0 0,-1 0 1 0 0,1 0-1 0 0,-1 0 0 0 0,1 0 0 0 0,-1 0 0 0 0,0 0 1 0 0,0 0-1 0 0,0 0 0 0 0,0 0 0 0 0,0 0 0 0 0,-1 1 1 0 0,1-1-1 0 0,-1 0 0 0 0,1 0 0 0 0,-1-1 101 0 0,-11-39-5585 0 0,9 32 2811 0 0,-2-2-3887 0 0,-1 1-2625 0 0</inkml:trace>
  <inkml:trace contextRef="#ctx0" brushRef="#br0" timeOffset="-8939.8">336 1 12539 0 0,'0'0'1909'0'0,"0"0"-660"0"0,0 0-349 0 0,0 0-129 0 0,0 0 12 0 0,0 0 85 0 0,0 0 36 0 0,0 0-47 0 0,0 0-87 0 0,0 0-98 0 0,0 0-117 0 0,0 0-83 0 0,-13 33-67 0 0,-39 105-41 0 0,39-58 168 0 0,15-66-405 0 0,10 99 672 0 0,18 268 355 0 0,-30-271-924 0 0,-5 1 0 0 0,-10 40-230 0 0,-42 149 162 0 0,43-192-279 0 0,30-91-274 0 0,-13-16-5083 0 0,-2-1-5648 0 0,-4 0 974 0 0</inkml:trace>
  <inkml:trace contextRef="#ctx0" brushRef="#br0" timeOffset="-7632.02">1371 822 5217 0 0,'0'0'1792'0'0,"0"0"-75"0"0,0 0-51 0 0,0 0 47 0 0,0 0 38 0 0,0 0-41 0 0,0 0-191 0 0,0 0-237 0 0,0 0-272 0 0,0 0-279 0 0,0 0-203 0 0,0 0-142 0 0,0 0-86 0 0,-4-5-29 0 0,-10-12-22 0 0,10 13-17 0 0,4 24 974 0 0,-41 240 1485 0 0,35-51-2160 0 0,6-206-513 0 0,0 1 0 0 0,1-1 0 0 0,-1 0 0 0 0,1 1 0 0 0,-1-1 0 0 0,1 0 0 0 0,0 0 0 0 0,0 1 0 0 0,1-1 0 0 0,-1 0 0 0 0,1 0 0 0 0,-1 0 0 0 0,1-1 0 0 0,0 1 0 0 0,0 0 0 0 0,0-1 0 0 0,0 1 0 0 0,1-1 0 0 0,-1 1 0 0 0,1-1 0 0 0,-1 0 0 0 0,1 0 0 0 0,0 0 0 0 0,0-1 0 0 0,0 1 0 0 0,0-1 0 0 0,0 1 1 0 0,0-1-1 0 0,0 0 0 0 0,1 0 0 0 0,-1-1 0 0 0,0 1 0 0 0,0 0 0 0 0,1-1 0 0 0,-1 0 0 0 0,0 0 0 0 0,1 0 0 0 0,-1 0 0 0 0,1-1 0 0 0,-1 1 0 0 0,0-1 0 0 0,0 0 0 0 0,1 0 0 0 0,-1 0 0 0 0,0 0 0 0 0,0-1 0 0 0,0 1 0 0 0,0-1 0 0 0,0 0 0 0 0,2-1-18 0 0,127-131 290 0 0,79-125-196 0 0,-181 226-192 0 0,-30 32 36 0 0,0 1-12 0 0,2 20-100 0 0,3 51 150 0 0,-6-56 27 0 0,1 0-1 0 0,1 0 0 0 0,0-1 0 0 0,1 1 1 0 0,0 0-1 0 0,1-1 0 0 0,1 1 0 0 0,1-1 1 0 0,0 0-1 0 0,0 0 0 0 0,1-1 1 0 0,1 0-1 0 0,0 0 0 0 0,7 9-2 0 0,-9-18 17 0 0,0-1-1 0 0,0 1 1 0 0,1-1-1 0 0,-1 0 1 0 0,1 0-1 0 0,0-1 1 0 0,-1 1 0 0 0,1-1-1 0 0,0 0 1 0 0,0-1-1 0 0,0 0 1 0 0,0 0-1 0 0,1 0 1 0 0,-1-1-1 0 0,0 1 1 0 0,0-2-1 0 0,1 1 1 0 0,-1-1 0 0 0,0 0-1 0 0,0 0 1 0 0,0 0-1 0 0,0-1 1 0 0,0 0-1 0 0,0 0 1 0 0,0-1-1 0 0,-1 1 1 0 0,1-1-1 0 0,-1-1 1 0 0,0 1 0 0 0,0-1-1 0 0,0 0 1 0 0,0 0-1 0 0,-1 0 1 0 0,1 0-1 0 0,-1-1 1 0 0,0 0-1 0 0,3-5-16 0 0,8-6 8 0 0,0-1 0 0 0,-1-1 0 0 0,-1 0 0 0 0,0-1 0 0 0,-2 0 0 0 0,0 0 0 0 0,-1-2 0 0 0,-1 1 0 0 0,-1-1 0 0 0,-1 0 0 0 0,0-1 0 0 0,-2 0 0 0 0,-1 0 0 0 0,0 0 0 0 0,-2 0 0 0 0,0-11-8 0 0,-10 36-4395 0 0,7 11-264 0 0,0-7 400 0 0,0 1-7466 0 0</inkml:trace>
  <inkml:trace contextRef="#ctx0" brushRef="#br0" timeOffset="-7296.491">2507 1083 1800 0 0,'0'0'4489'0'0,"0"0"-1335"0"0,0 0-581 0 0,0 0-261 0 0,0 0-235 0 0,0 0-315 0 0,0 0-342 0 0,0 0-260 0 0,0 0-197 0 0,31-12-146 0 0,97-37-134 0 0,-68 11 266 0 0,-56 35-897 0 0,-1 0 1 0 0,1 0 0 0 0,-1 0 0 0 0,0 0 0 0 0,0-1 0 0 0,0 1-1 0 0,0-1 1 0 0,0 0 0 0 0,-1 0 0 0 0,0 0 0 0 0,0 0 0 0 0,0 0-1 0 0,0 0 1 0 0,-1-1 0 0 0,1 1 0 0 0,-1 0 0 0 0,0-1 0 0 0,0 1 0 0 0,-1-1-1 0 0,0 0 1 0 0,1 1 0 0 0,-2-1 0 0 0,1 1 0 0 0,0-1 0 0 0,-1 1-1 0 0,0-1 1 0 0,0 1 0 0 0,0-1 0 0 0,0 1 0 0 0,-1 0 0 0 0,0-1 0 0 0,0 1-1 0 0,0 0 1 0 0,0 0 0 0 0,-1 0 0 0 0,0 1 0 0 0,1-1 0 0 0,-1 1-1 0 0,-1-1 1 0 0,-1-1-53 0 0,-4 1 2 0 0,0 1 0 0 0,1 0 0 0 0,-1 0 0 0 0,-1 1 1 0 0,1 0-1 0 0,0 0 0 0 0,0 1 0 0 0,-1 0 0 0 0,1 1 0 0 0,-1 0 0 0 0,1 1 0 0 0,0 0 0 0 0,-1 0 0 0 0,1 1 0 0 0,0 0 0 0 0,0 1 0 0 0,0 0 0 0 0,0 0 0 0 0,1 1 0 0 0,-1 0 0 0 0,1 0 0 0 0,0 1 0 0 0,0 0 0 0 0,0 1 0 0 0,1 0 1 0 0,0 0-1 0 0,0 0 0 0 0,-3 5-2 0 0,2-3 0 0 0,1 1-1 0 0,0 0 1 0 0,0 0 0 0 0,1 0 0 0 0,0 1 0 0 0,1 0 0 0 0,0 0 0 0 0,0 0 0 0 0,1 1 0 0 0,0-1 0 0 0,1 1-1 0 0,1 0 1 0 0,0 0 0 0 0,0 0 0 0 0,1 1 0 0 0,0-1 0 0 0,1 0 0 0 0,0 0 0 0 0,1 1 0 0 0,0-1 0 0 0,1 0-1 0 0,0 0 1 0 0,1 0 0 0 0,0 0 0 0 0,1-1 0 0 0,0 1 0 0 0,1 1 0 0 0,2-2 19 0 0,-1 0 1 0 0,1 0-1 0 0,1-1 1 0 0,0 0-1 0 0,0-1 1 0 0,1 0 0 0 0,0 0-1 0 0,0-1 1 0 0,1 0-1 0 0,-1 0 1 0 0,2-1-1 0 0,-1 0 1 0 0,1-1-1 0 0,0-1 1 0 0,0 1-1 0 0,0-2 1 0 0,1 1-1 0 0,-1-2 1 0 0,5 1-20 0 0,23 4 59 0 0,0-3 1 0 0,0-1 0 0 0,0-1 0 0 0,1-3-1 0 0,9-2-59 0 0,46-20-917 0 0,-57 7-6905 0 0,-27 11-4426 0 0</inkml:trace>
  <inkml:trace contextRef="#ctx0" brushRef="#br0" timeOffset="-2901.452">8164 1017 3961 0 0,'0'0'2139'0'0,"0"0"-39"0"0,0 0 44 0 0,0 0-25 0 0,0 0-160 0 0,0 0-274 0 0,0 0-342 0 0,0 0-248 0 0,0 0-143 0 0,0 0-138 0 0,0 0-98 0 0,-24 5-97 0 0,-75 17-90 0 0,53 6 169 0 0,42-20-571 0 0,-3 3-51 0 0,0 1 0 0 0,1 0 0 0 0,0 0 0 0 0,1 1 0 0 0,0-1 0 0 0,1 1 0 0 0,0 0 0 0 0,1 0 0 0 0,1 1 0 0 0,0-1 0 0 0,1 0 0 0 0,0 1 0 0 0,1 0 0 0 0,0-1 0 0 0,2 7-76 0 0,-2-16 46 0 0,1 0 1 0 0,-1 0-1 0 0,1 0 1 0 0,0 0-1 0 0,0 0 1 0 0,0 0-1 0 0,0-1 1 0 0,1 1-1 0 0,-1 0 1 0 0,1-1-1 0 0,0 1 1 0 0,0-1-1 0 0,1 0 1 0 0,-1 1-1 0 0,0-1 1 0 0,1 0-1 0 0,0-1 1 0 0,0 1-1 0 0,0 0 1 0 0,0-1-1 0 0,0 0 1 0 0,1 1-1 0 0,-1-1 1 0 0,1 0-1 0 0,-1-1 1 0 0,1 1-1 0 0,0-1 1 0 0,-1 0-1 0 0,1 0 1 0 0,0 0-1 0 0,0 0 1 0 0,0 0-1 0 0,0-1 1 0 0,0 0-1 0 0,0 0 0 0 0,0 0 1 0 0,0 0-1 0 0,0-1 1 0 0,0 1-1 0 0,0-1 1 0 0,-1 0-1 0 0,1 0 1 0 0,0-1-1 0 0,0 1 1 0 0,-1-1-1 0 0,1 0 1 0 0,-1 0-1 0 0,1 0 1 0 0,-1 0-1 0 0,0-1-46 0 0,7-7 62 0 0,-1 0-1 0 0,0-1 1 0 0,-1 0-1 0 0,0 0 1 0 0,-1-1-1 0 0,0 0 1 0 0,-1 0-1 0 0,-1-1 1 0 0,0 1-1 0 0,0-1 1 0 0,-1-1-1 0 0,-1 1 1 0 0,0 0-1 0 0,-1-1 1 0 0,-1 0-1 0 0,0 1 0 0 0,0-1 1 0 0,-2 0-1 0 0,1 0 1 0 0,-2-1-62 0 0,-2 3-87 0 0,0 0 0 0 0,0 0 1 0 0,-2 1-1 0 0,1-1 0 0 0,-1 1 0 0 0,-1 1 1 0 0,0-1-1 0 0,-1 1 0 0 0,0 0 0 0 0,0 1 1 0 0,-1 0-1 0 0,0 0 0 0 0,0 1 0 0 0,-1 0 0 0 0,-1 0 1 0 0,1 1-1 0 0,-1 1 87 0 0,-41-12-2372 0 0,16 17-4875 0 0,33 1 6321 0 0,-8 0-10835 0 0</inkml:trace>
  <inkml:trace contextRef="#ctx0" brushRef="#br0" timeOffset="-2325.543">8431 1267 0 0 0,'0'0'1019'0'0,"0"0"489"0"0,0 0 119 0 0,0 0-17 0 0,0 0-124 0 0,0 0-201 0 0,0 0-99 0 0,0 0 53 0 0,0 0 68 0 0,0 0-2 0 0,0 0-101 0 0,0 0-213 0 0,0 0-161 0 0,3 9 555 0 0,-2-7 2762 0 0,30-50-53 0 0,83-179-1928 0 0,-70 164-2094 0 0,-44 62-83 0 0,0 1-17 0 0,0 0-4 0 0,0 31-67 0 0,-13 68 135 0 0,12-85-28 0 0,0-8-11 0 0,1 0 1 0 0,-1 0-1 0 0,1-1 1 0 0,1 1-1 0 0,-1 0 0 0 0,1 0 1 0 0,0-1-1 0 0,0 1 0 0 0,0 0 1 0 0,1-1-1 0 0,0 1 0 0 0,0-1 1 0 0,0 0-1 0 0,1 1 3 0 0,-1-2 6 0 0,0 0 0 0 0,0-1 0 0 0,1 1 0 0 0,-1-1 0 0 0,1 0 0 0 0,-1 1 0 0 0,1-1 0 0 0,0-1 0 0 0,0 1 0 0 0,1 0 0 0 0,-1-1 0 0 0,1 1 0 0 0,-1-1 0 0 0,1 0 0 0 0,0 0 0 0 0,-1-1 0 0 0,1 1 0 0 0,0-1 0 0 0,0 0 0 0 0,0 0 0 0 0,0 0 0 0 0,0 0 0 0 0,1-1 0 0 0,-1 0 0 0 0,0 1-1 0 0,0-2 1 0 0,0 1 0 0 0,0 0 0 0 0,2-1-6 0 0,9-5 92 0 0,-1 0-1 0 0,0-1 1 0 0,0-1-1 0 0,0 0 0 0 0,-1-1 1 0 0,-1 0-1 0 0,0-1 1 0 0,0 0-1 0 0,-1-1 0 0 0,0-1 1 0 0,0 1-1 0 0,-2-2 1 0 0,7-9-92 0 0,-9 14 44 0 0,0 0 0 0 0,-1-1 0 0 0,0 0 1 0 0,-1 0-1 0 0,0 0 0 0 0,0-1 1 0 0,-1 0-1 0 0,0 0 0 0 0,-1 0 0 0 0,0 0 1 0 0,0-1-1 0 0,-1 1 0 0 0,-1-1 1 0 0,1 1-1 0 0,-2-5-44 0 0,-3 2-1169 0 0,0 12-2878 0 0,-3 0-4557 0 0,4 1-4507 0 0</inkml:trace>
  <inkml:trace contextRef="#ctx0" brushRef="#br0" timeOffset="-6092.472">4219 833 0 0 0,'0'0'1375'0'0,"0"0"-31"0"0,0 0 55 0 0,0 0 160 0 0,0 0 39 0 0,0 0-66 0 0,0 0-73 0 0,0 0-93 0 0,0 0-98 0 0,0 0-76 0 0,0 0-157 0 0,0 0-161 0 0,0 0-123 0 0,-7-3-105 0 0,-20-10-41 0 0,-38 10 3438 0 0,53 6-3894 0 0,-1 1 0 0 0,0 0 0 0 0,1 0 0 0 0,0 1 0 0 0,0 1 0 0 0,0 0 0 0 0,0 1 0 0 0,1 0 0 0 0,0 1 0 0 0,1 0 0 0 0,0 0 0 0 0,0 1 0 0 0,1 1 0 0 0,-4 4-149 0 0,-2-2 34 0 0,0 1 0 0 0,2 1 0 0 0,-1 0 0 0 0,1 0 0 0 0,1 1 0 0 0,1 1 0 0 0,0 0 1 0 0,1 0-1 0 0,1 1 0 0 0,0 0 0 0 0,2 1 0 0 0,0 0 0 0 0,0 0 0 0 0,2 1 0 0 0,0 0 0 0 0,1 5-34 0 0,2-20 10 0 0,1 0-1 0 0,-1 1 0 0 0,1-1 1 0 0,1 1-1 0 0,-1 0 0 0 0,0-1 1 0 0,1 1-1 0 0,0-1 1 0 0,0 1-1 0 0,1 0 0 0 0,-1-1 1 0 0,1 1-1 0 0,0-1 0 0 0,0 1 1 0 0,0-1-1 0 0,1 1 1 0 0,0-1-1 0 0,0 0 0 0 0,0 0 1 0 0,0 1-1 0 0,0-2 0 0 0,1 1 1 0 0,0 0-1 0 0,0 0 1 0 0,0-1-1 0 0,0 0 0 0 0,1 1 1 0 0,-1-1-1 0 0,1-1 0 0 0,0 1 1 0 0,-1 0-1 0 0,1-1 1 0 0,1 0-1 0 0,-1 0 0 0 0,0 0 1 0 0,0 0-1 0 0,1-1 0 0 0,3 1-9 0 0,5-2 74 0 0,0 0-1 0 0,0-1 0 0 0,-1-1 0 0 0,1 0 0 0 0,0 0 1 0 0,0-2-1 0 0,-1 1 0 0 0,0-2 0 0 0,0 1 0 0 0,0-2 1 0 0,0 0-1 0 0,-1 0 0 0 0,0-1 0 0 0,0 0 1 0 0,0-1-74 0 0,143-134 482 0 0,-135 124-433 0 0,-2-1 0 0 0,0 0 0 0 0,-1-1 0 0 0,-1-1 0 0 0,-1-1 0 0 0,-1 0 0 0 0,-1 0 0 0 0,9-25-49 0 0,-21 50 17 0 0,-6 13-11 0 0,1 1 0 0 0,0 0 0 0 0,2-1 0 0 0,0 1 0 0 0,1 1 0 0 0,1-1 0 0 0,0 0 0 0 0,1 0 0 0 0,1 0-1 0 0,1 1 1 0 0,3 13-6 0 0,-4-25-41 0 0,1 1-1 0 0,0-1 0 0 0,0 1 1 0 0,1-1-1 0 0,0 0 0 0 0,0 0 1 0 0,0 0-1 0 0,1 0 0 0 0,-1 0 1 0 0,1-1-1 0 0,1 0 0 0 0,-1 0 1 0 0,1 0-1 0 0,0 0 0 0 0,0-1 1 0 0,1 1-1 0 0,-1-1 0 0 0,1-1 1 0 0,0 1-1 0 0,0-1 0 0 0,0 0 1 0 0,0 0-1 0 0,0-1 0 0 0,7 2 42 0 0,9-1-937 0 0,15 2-2741 0 0,-14-7-6410 0 0,-16-1-1297 0 0</inkml:trace>
  <inkml:trace contextRef="#ctx0" brushRef="#br0" timeOffset="-5179.346">5104 870 64 0 0,'0'0'1948'0'0,"0"0"-511"0"0,0 0 122 0 0,0 0 377 0 0,0 0 249 0 0,0 0-57 0 0,0 0-337 0 0,0 0-376 0 0,0 0-259 0 0,0 0-118 0 0,0 0-70 0 0,0 0-69 0 0,0 0-83 0 0,3-7-65 0 0,6-18-88 0 0,-9 24-551 0 0,0 0 0 0 0,-1 0 0 0 0,1 0 0 0 0,-1-1 1 0 0,1 1-1 0 0,-1 0 0 0 0,1 0 0 0 0,-1 0 0 0 0,0 0 0 0 0,0 0 1 0 0,0 0-1 0 0,1 1 0 0 0,-1-1 0 0 0,0 0 0 0 0,0 0 0 0 0,0 0 1 0 0,0 1-1 0 0,0-1 0 0 0,0 1 0 0 0,0-1 0 0 0,-1 1 0 0 0,1-1 1 0 0,0 1-1 0 0,0-1 0 0 0,0 1 0 0 0,0 0 0 0 0,-1 0 0 0 0,1 0 1 0 0,0 0-1 0 0,0 0 0 0 0,-1 0 0 0 0,1 0 0 0 0,0 0 0 0 0,0 0 1 0 0,0 0-1 0 0,-1 1 0 0 0,1-1-112 0 0,-6 0 77 0 0,-1 0 0 0 0,0 0 0 0 0,1 1 0 0 0,-1 0 0 0 0,1 1 0 0 0,-1 0 0 0 0,1 0 0 0 0,0 0 0 0 0,0 1 0 0 0,0 0 0 0 0,-6 3-77 0 0,-6 5 67 0 0,1 2 0 0 0,0 0 1 0 0,1 0-1 0 0,0 2 0 0 0,1 0 0 0 0,1 1 1 0 0,-11 14-68 0 0,20-22 1 0 0,0 1 1 0 0,0 0-1 0 0,1 0 1 0 0,1 0 0 0 0,-1 1-1 0 0,1 0 1 0 0,1-1-1 0 0,0 2 1 0 0,0-1 0 0 0,1 0-1 0 0,1 0 1 0 0,-1 1-1 0 0,2-1 1 0 0,-1 1 0 0 0,2 7-2 0 0,0-14 8 0 0,0-1-1 0 0,1 0 1 0 0,-1 0 0 0 0,1 0 0 0 0,0 0 0 0 0,0 0 0 0 0,0 0 0 0 0,0-1 0 0 0,1 1 0 0 0,-1 0 0 0 0,1-1-1 0 0,-1 0 1 0 0,1 0 0 0 0,0 0 0 0 0,0 0 0 0 0,0 0 0 0 0,0 0 0 0 0,0-1 0 0 0,0 0 0 0 0,1 1 0 0 0,-1-1-1 0 0,0 0 1 0 0,1-1 0 0 0,-1 1 0 0 0,1 0 0 0 0,-1-1 0 0 0,1 0 0 0 0,-1 0 0 0 0,1 0 0 0 0,-1 0 0 0 0,1-1-1 0 0,-1 1 1 0 0,1-1 0 0 0,-1 0 0 0 0,0 0 0 0 0,1 0 0 0 0,-1-1 0 0 0,0 1 0 0 0,2-2-8 0 0,19-11 84 0 0,0-2 1 0 0,-2-1-1 0 0,1-1 0 0 0,-2-1 1 0 0,-1-1-1 0 0,0-1 1 0 0,-1 0-1 0 0,-1-2 1 0 0,-2 0-1 0 0,0-1 0 0 0,-1 0 1 0 0,-2-1-1 0 0,7-18-84 0 0,-6 14 328 0 0,-14 28-297 0 0,0 1 6 0 0,0 0 9 0 0,0 0-6 0 0,0 0-10 0 0,0 0-16 0 0,0 0-25 0 0,0 18 34 0 0,-24 214 341 0 0,38 38-213 0 0,-5-180-139 0 0,-5 0 1 0 0,-3 0-1 0 0,-10 73-12 0 0,3-109 0 0 0,-2-2 0 0 0,-2 1 1 0 0,-3-1-1 0 0,-2-1 0 0 0,-2 0 1 0 0,-2-1-1 0 0,-2-1 0 0 0,-3-1 0 0 0,-11 16 0 0 0,32-58 5 0 0,0-1 0 0 0,-1 1 0 0 0,0-1-1 0 0,0 0 1 0 0,0 0 0 0 0,-1 0-1 0 0,1-1 1 0 0,-1 1 0 0 0,0-1-1 0 0,0 0 1 0 0,-1 0 0 0 0,1-1 0 0 0,-1 0-1 0 0,0 0 1 0 0,0 0 0 0 0,0-1-1 0 0,0 1 1 0 0,0-2 0 0 0,0 1-1 0 0,-1-1 1 0 0,-2 1-5 0 0,5-5 2 0 0,1 0 0 0 0,-1 0-1 0 0,0-1 1 0 0,1 1 0 0 0,-1-1 0 0 0,1 1 0 0 0,0-1-1 0 0,0 0 1 0 0,1 0 0 0 0,-1-1 0 0 0,1 1-1 0 0,0-1 1 0 0,0 1 0 0 0,0-1 0 0 0,1 1 0 0 0,-1-1-1 0 0,1 0 1 0 0,1 0 0 0 0,-1 0 0 0 0,0 0-1 0 0,1 0 1 0 0,0 0 0 0 0,0 1 0 0 0,1-3-2 0 0,-3-28 4 0 0,2-1 0 0 0,1 1 1 0 0,1-1-1 0 0,3 1 0 0 0,0 0 0 0 0,10-28-4 0 0,1 9-65 0 0,3 0 0 0 0,3 1 0 0 0,1 2 0 0 0,3 0 0 0 0,2 2 0 0 0,2 1 0 0 0,29-34 65 0 0,-43 55-452 0 0,-2 4-2739 0 0,-5 10-4780 0 0,-6 10-3373 0 0</inkml:trace>
  <inkml:trace contextRef="#ctx0" brushRef="#br0" timeOffset="-4510.183">5322 1381 0 0 0,'0'0'591'0'0,"0"0"677"0"0,0 0 522 0 0,0 0 409 0 0,0 0 248 0 0,0 0-64 0 0,0 0-337 0 0,0 0-332 0 0,0 0-267 0 0,0 0-191 0 0,0 0-130 0 0,0 0-68 0 0,0 0-41 0 0,3 5-40 0 0,-2-4-904 0 0,0 0-1 0 0,0-1 1 0 0,0 1-1 0 0,0 0 1 0 0,0 0-1 0 0,0 0 1 0 0,0-1 0 0 0,0 1-1 0 0,0 0 1 0 0,0-1-1 0 0,0 1 1 0 0,1-1-1 0 0,-1 1 1 0 0,0-1-1 0 0,0 0 1 0 0,1 1-1 0 0,-1-1 1 0 0,0 0 0 0 0,1 0-1 0 0,-1 0 1 0 0,0 0-1 0 0,0 0 1 0 0,1 0-1 0 0,-1-1 1 0 0,0 1-1 0 0,1 0 1 0 0,-1-1-1 0 0,0 1 1 0 0,0 0 0 0 0,0-1-1 0 0,1 0 1 0 0,-1 1-1 0 0,0-1 1 0 0,0 0-1 0 0,0 1 1 0 0,0-1-1 0 0,0 0 1 0 0,0 0-1 0 0,0 0 1 0 0,0 0 0 0 0,-1 0-1 0 0,1 0 1 0 0,0 0-1 0 0,-1 0 1 0 0,1 0-1 0 0,0-1 1 0 0,-1 1-1 0 0,1 0 1 0 0,-1 0-1 0 0,0-1 1 0 0,1 1 0 0 0,-1 0-1 0 0,0-1-72 0 0,28-29 777 0 0,-1-2-1 0 0,-2-1 1 0 0,-1-1-1 0 0,16-34-776 0 0,-10 10 134 0 0,-2-2 0 0 0,-4-1 0 0 0,-1-1 0 0 0,-3-4-134 0 0,-14-29 36 0 0,-7 94-40 0 0,0-1-1 0 0,0 1 1 0 0,-1 0-1 0 0,1 0 1 0 0,0-1-1 0 0,-1 1 1 0 0,0 0-1 0 0,1 0 1 0 0,-1 0-1 0 0,0 0 1 0 0,0 1-1 0 0,0-1 1 0 0,0 0-1 0 0,0 1 1 0 0,-1 0-1 0 0,1-1 1 0 0,0 1-1 0 0,-1 0 1 0 0,1 0-1 0 0,-1 0 1 0 0,1 1-1 0 0,-1-1 0 0 0,1 0 1 0 0,-1 1-1 0 0,1 0 1 0 0,-1-1-1 0 0,0 1 1 0 0,1 0-1 0 0,-1 1 1 0 0,1-1-1 0 0,-1 0 1 0 0,0 1-1 0 0,1-1 1 0 0,-1 1-1 0 0,1 0 1 0 0,-1 0-1 0 0,1 0 1 0 0,0 0-1 0 0,-1 0 1 0 0,1 1-1 0 0,0-1 1 0 0,0 1-1 0 0,0-1 1 0 0,0 1-1 0 0,0 0 1 0 0,0 0-1 0 0,0 0 1 0 0,1 0-1 0 0,-1 0 1 0 0,0 1 4 0 0,-1-1-4 0 0,0 1 0 0 0,-1-1 1 0 0,1 1-1 0 0,1 0 0 0 0,-1 1 0 0 0,0-1 1 0 0,1 0-1 0 0,0 1 0 0 0,0-1 1 0 0,0 1-1 0 0,0-1 0 0 0,0 1 0 0 0,1 0 1 0 0,0 0-1 0 0,0 0 0 0 0,0 0 0 0 0,0 0 1 0 0,0 0-1 0 0,1 0 0 0 0,0 0 1 0 0,0 1-1 0 0,0-1 0 0 0,0 0 0 0 0,1 0 1 0 0,-1 0-1 0 0,1 0 0 0 0,0 0 0 0 0,0 0 1 0 0,1 0-1 0 0,-1 0 0 0 0,1-1 1 0 0,0 1-1 0 0,0 0 0 0 0,0-1 0 0 0,0 1 1 0 0,1-1-1 0 0,-1 0 0 0 0,1 0 0 0 0,3 3 4 0 0,199 71 68 0 0,-200-73-52 0 0,0 1-1 0 0,0-1 0 0 0,0 1 0 0 0,-1 0 0 0 0,0 0 0 0 0,0 0 0 0 0,0 0 0 0 0,-1 1 0 0 0,0-1 1 0 0,0 1-1 0 0,0 0 0 0 0,-1 0 0 0 0,0 0 0 0 0,0 1 0 0 0,0-1 0 0 0,-1 0 0 0 0,0 1 0 0 0,0-1 1 0 0,-1 1-1 0 0,0-1 0 0 0,0 1 0 0 0,0-1 0 0 0,-1 1 0 0 0,0-1 0 0 0,0 1 0 0 0,-1-1 1 0 0,0 1-16 0 0,-12 53-161 0 0,14-60 51 0 0,0 0-58 0 0,0 0-94 0 0,0 0-99 0 0,0 0-148 0 0,-2 3-13004 0 0,2-2 2122 0 0</inkml:trace>
  <inkml:trace contextRef="#ctx0" brushRef="#br0" timeOffset="-4112.03">5894 1216 1984 0 0,'0'0'1782'0'0,"0"0"-262"0"0,0 0 106 0 0,0 0 188 0 0,0 0 138 0 0,0 0-7 0 0,0 0-118 0 0,0 0-186 0 0,0 0-184 0 0,0 0-148 0 0,0 0-114 0 0,0 0-96 0 0,0 0-81 0 0,27 6-79 0 0,81 18-98 0 0,-41-25 690 0 0,-53-6-1115 0 0,3-2-217 0 0,-1 0 0 0 0,-1-2-1 0 0,1 1 1 0 0,-2-2 0 0 0,0 0-1 0 0,0-1 1 0 0,-1 0 0 0 0,0-1 0 0 0,-1 0-1 0 0,-1-1 1 0 0,2-5-199 0 0,-7 14 14 0 0,-1-1-1 0 0,0 0 1 0 0,0 0 0 0 0,-1 0 0 0 0,0-1-1 0 0,0 1 1 0 0,-1-1 0 0 0,0 0-1 0 0,0 0 1 0 0,-1 0 0 0 0,0-1-1 0 0,-1 1 1 0 0,1 0 0 0 0,-1-1 0 0 0,-1 1-1 0 0,0-1 1 0 0,0 1 0 0 0,-1-2-14 0 0,-2 6-14 0 0,1 0 1 0 0,-1 0-1 0 0,0 1 1 0 0,-1-1-1 0 0,1 1 1 0 0,-1 0 0 0 0,1 0-1 0 0,-1 0 1 0 0,0 1-1 0 0,0-1 1 0 0,0 1-1 0 0,-1 0 1 0 0,1 0-1 0 0,0 0 1 0 0,-1 1 0 0 0,1-1-1 0 0,-1 1 1 0 0,0 0-1 0 0,1 0 1 0 0,-1 1-1 0 0,0 0 1 0 0,1 0-1 0 0,-1 0 1 0 0,0 0 0 0 0,1 0-1 0 0,-1 1 1 0 0,0 0-1 0 0,1 0 1 0 0,-1 0-1 0 0,1 1 1 0 0,-1 0-1 0 0,1 0 1 0 0,0 0 0 0 0,-1 0-1 0 0,1 0 1 0 0,-3 4 13 0 0,-10 4-42 0 0,0 0 0 0 0,1 2-1 0 0,0 0 1 0 0,1 1 0 0 0,0 0 0 0 0,1 2 0 0 0,0-1 0 0 0,2 2 0 0 0,0-1 0 0 0,0 2 0 0 0,2 0 0 0 0,0 0 0 0 0,1 1 0 0 0,0 0 0 0 0,2 0 0 0 0,0 1 0 0 0,1 0 0 0 0,1 0 0 0 0,1 1 0 0 0,0-1 0 0 0,1 2 42 0 0,4-17-19 0 0,0 1 0 0 0,-1-1 0 0 0,1 1 0 0 0,0-1 0 0 0,1 0 0 0 0,-1 0 0 0 0,1 1 0 0 0,0-1 0 0 0,0 0 0 0 0,0 0 0 0 0,1-1 1 0 0,-1 1-1 0 0,1 0 0 0 0,0-1 0 0 0,0 0 0 0 0,0 1 0 0 0,1-1 0 0 0,-1-1 0 0 0,1 1 0 0 0,-1 0 0 0 0,1-1 0 0 0,0 0 0 0 0,0 0 0 0 0,0 0 0 0 0,0 0 0 0 0,1 0 1 0 0,-1-1-1 0 0,4 1 19 0 0,130 18-562 0 0,-117-21 298 0 0,0-1 1 0 0,0-1-1 0 0,0 0 1 0 0,0-2-1 0 0,-1 0 1 0 0,0-1-1 0 0,0-2 1 0 0,-1 0-1 0 0,0-1 1 0 0,7-4 263 0 0,42-29-4939 0 0,-6-6-5441 0 0,-51 39 2464 0 0</inkml:trace>
  <inkml:trace contextRef="#ctx0" brushRef="#br0" timeOffset="-3728.032">6546 1101 0 0 0,'0'0'787'0'0,"0"0"783"0"0,0 0 363 0 0,0 0 176 0 0,0 0 50 0 0,0 0-41 0 0,0 0-186 0 0,0 0-298 0 0,0 0-225 0 0,0 0-194 0 0,0 0-184 0 0,3 12-123 0 0,9 32-87 0 0,-11-43-765 0 0,0 0 1 0 0,-1 0-1 0 0,1 0 1 0 0,0-1 0 0 0,0 1-1 0 0,-1 0 1 0 0,1 0 0 0 0,0 0-1 0 0,0-1 1 0 0,0 1 0 0 0,0 0-1 0 0,0-1 1 0 0,0 1 0 0 0,0-1-1 0 0,0 1 1 0 0,0-1 0 0 0,0 0-1 0 0,0 1 1 0 0,0-1 0 0 0,1 0-1 0 0,-1 0 1 0 0,0 0-1 0 0,0 0 1 0 0,0 0 0 0 0,0 0-1 0 0,0 0 1 0 0,1 0 0 0 0,-1 0-1 0 0,0 0 1 0 0,0-1 0 0 0,0 1-1 0 0,0 0-56 0 0,7-1 519 0 0,4-1-75 0 0,-1-1 1 0 0,1 0 0 0 0,-1 0-1 0 0,0-2 1 0 0,0 1 0 0 0,0-1-1 0 0,0-1 1 0 0,-1 1 0 0 0,2-3-445 0 0,-4 3 192 0 0,8-4-27 0 0,-1 0 0 0 0,0-1 0 0 0,-1-1 1 0 0,-1 0-1 0 0,1-1 0 0 0,-2-1 0 0 0,1 0 0 0 0,-2 0 0 0 0,0-1 1 0 0,-1-1-1 0 0,0 0 0 0 0,-1 0 0 0 0,4-11-165 0 0,-11 23 1 0 0,0 0 0 0 0,0 0 0 0 0,-1 0 0 0 0,0 0 1 0 0,1-1-1 0 0,-1 1 0 0 0,0 0 0 0 0,-1 0 0 0 0,1-1 0 0 0,-1 1 0 0 0,1-1 0 0 0,-1 1 0 0 0,0 0 0 0 0,0-1 0 0 0,0 1 1 0 0,-1-1-1 0 0,1 1 0 0 0,-1 0 0 0 0,0-1 0 0 0,0 1 0 0 0,0 0 0 0 0,0 0 0 0 0,-1 0 0 0 0,1-1 0 0 0,-1 2 0 0 0,0-1 1 0 0,0 0-1 0 0,0 0 0 0 0,0 0 0 0 0,0 1 0 0 0,-1-1 0 0 0,1 1 0 0 0,-1 0 0 0 0,1 0 0 0 0,-1 0 0 0 0,0 0 0 0 0,0 0 1 0 0,0 1-1 0 0,0-1 0 0 0,0 1 0 0 0,0-1 0 0 0,-1 1 0 0 0,1 1 0 0 0,-3-2-1 0 0,-8 4-16 0 0,-1 0 0 0 0,1 1-1 0 0,-1 1 1 0 0,1 0 0 0 0,1 1 0 0 0,-1 0-1 0 0,1 1 1 0 0,-1 1 0 0 0,2 0-1 0 0,-1 0 1 0 0,1 2 0 0 0,0-1 0 0 0,1 2-1 0 0,0-1 1 0 0,0 2 0 0 0,1-1 0 0 0,1 1-1 0 0,-1 1 1 0 0,2 0 0 0 0,0 0 0 0 0,-2 5 16 0 0,1-4-3 0 0,2 0 1 0 0,-1 1 0 0 0,2-1 0 0 0,0 1 0 0 0,1 1-1 0 0,0-1 1 0 0,1 1 0 0 0,0 0 0 0 0,1 0-1 0 0,1 0 1 0 0,1 0 0 0 0,0 0 0 0 0,1 0 0 0 0,0 1-1 0 0,2 2 3 0 0,1-9 10 0 0,0 1-1 0 0,1-1 0 0 0,0 0 0 0 0,1 0 1 0 0,0 0-1 0 0,0-1 0 0 0,1 0 1 0 0,0 0-1 0 0,0 0 0 0 0,1-1 0 0 0,0 1 1 0 0,0-2-1 0 0,1 1 0 0 0,0-1 1 0 0,0 0-1 0 0,1-1 0 0 0,-1 0 0 0 0,1 0 1 0 0,0-1-1 0 0,0 0 0 0 0,1 0 1 0 0,-1-1-1 0 0,1-1 0 0 0,0 1 0 0 0,0-2 1 0 0,-1 1-1 0 0,7-1-9 0 0,0 1 25 0 0,-1 0-1 0 0,1-1 1 0 0,0-1 0 0 0,-1 0-1 0 0,1-1 1 0 0,0-1-1 0 0,-1-1 1 0 0,0 0 0 0 0,1-1-1 0 0,-1 0 1 0 0,-1-1 0 0 0,1-1-1 0 0,-1 0 1 0 0,0-2-1 0 0,6-3-24 0 0,75-74-611 0 0,-72 38-6337 0 0,-20 36-5402 0 0</inkml:trace>
  <inkml:trace contextRef="#ctx0" brushRef="#br0" timeOffset="16861.481">173 2490 0 0 0,'0'0'449'0'0,"0"0"348"0"0,0 0 31 0 0,0 0-52 0 0,0 0 72 0 0,0 0 96 0 0,0 0 78 0 0,0 0 113 0 0,0 0 90 0 0,-6 0 74 0 0,-17 0 10 0 0,17 0-60 0 0,6 0-113 0 0,0 0-175 0 0,0 0-155 0 0,0 0-120 0 0,0 0-111 0 0,0 0-58 0 0,0 0-47 0 0,0 0-30 0 0,0 0-23 0 0,19 0 2328 0 0,-12-2-2513 0 0,-1-1 0 0 0,1 1 1 0 0,-1-1-1 0 0,1 0 1 0 0,-1 0-1 0 0,0-1 0 0 0,0 0 1 0 0,0 0-1 0 0,-1 0 0 0 0,1-1 1 0 0,-1 0-1 0 0,0 0 0 0 0,0 0 1 0 0,-1-1-1 0 0,0 1 1 0 0,4-7-233 0 0,4-2 213 0 0,123-180 819 0 0,-134 193-1027 0 0,0 0 0 0 0,-1 1 0 0 0,1-1 0 0 0,0 1 0 0 0,0-1 0 0 0,0 1 0 0 0,0-1 0 0 0,0 1 0 0 0,0-1 0 0 0,0 1 0 0 0,-1 0-1 0 0,1 0 1 0 0,0-1 0 0 0,0 1 0 0 0,0 0 0 0 0,0 0 0 0 0,0 0 0 0 0,0 0 0 0 0,0 0 0 0 0,0 0 0 0 0,0 1 0 0 0,0-1-1 0 0,0 0 1 0 0,0 0 0 0 0,0 1 0 0 0,0-1 0 0 0,0 1 0 0 0,0-1 0 0 0,0 0 0 0 0,0 1 0 0 0,0 0 0 0 0,-1-1 0 0 0,1 1 0 0 0,0 0-1 0 0,0-1 1 0 0,-1 1 0 0 0,1 0 0 0 0,0 0 0 0 0,-1-1 0 0 0,1 1 0 0 0,-1 0 0 0 0,1 0 0 0 0,-1 0 0 0 0,0 0 0 0 0,1 0 0 0 0,-1 0-1 0 0,0 0 1 0 0,1 0 0 0 0,-1 0 0 0 0,0 0 0 0 0,0 0 0 0 0,0 0 0 0 0,0 0 0 0 0,0 0 0 0 0,0 0 0 0 0,0 0 0 0 0,0 0-1 0 0,-1 0 1 0 0,1 0 0 0 0,0 0 0 0 0,0-1 0 0 0,-1 1-5 0 0,4 7 81 0 0,7 29 122 0 0,-1 0 1 0 0,-2 1-1 0 0,-1-1 1 0 0,-2 1-1 0 0,-2 31-203 0 0,4 13 146 0 0,39 462 367 0 0,-45-515-510 0 0,-13 101 152 0 0,13-131-146 0 0,0 1 1 0 0,0-1 0 0 0,0 0 0 0 0,0 0 0 0 0,-1 0 0 0 0,1 1-1 0 0,0-1 1 0 0,-1 0 0 0 0,1 1 0 0 0,-1-1 0 0 0,1 0 0 0 0,-1 1-1 0 0,1-1 1 0 0,-1 0 0 0 0,1 1 0 0 0,-1-1 0 0 0,1 1 0 0 0,-1-1-1 0 0,0 1 1 0 0,1-1 0 0 0,-1 1 0 0 0,0 0 0 0 0,1-1 0 0 0,-1 1 0 0 0,0 0-1 0 0,0 0 1 0 0,1-1 0 0 0,-1 1 0 0 0,0 0 0 0 0,0 0 0 0 0,0 0-1 0 0,1 0 1 0 0,-1 0 0 0 0,0 0 0 0 0,0 0 0 0 0,0 0 0 0 0,1 0-1 0 0,-1 0 1 0 0,0 0 0 0 0,0 1 0 0 0,1-1 0 0 0,-1 0 0 0 0,0 1-1 0 0,0-1 1 0 0,1 0 0 0 0,-1 1 0 0 0,0-1 0 0 0,1 1 0 0 0,-1-1-1 0 0,1 1 1 0 0,-1-1 0 0 0,0 1 0 0 0,1 0 0 0 0,-1-1 0 0 0,1 1-1 0 0,0 0 1 0 0,-1-1 0 0 0,1 1 0 0 0,-1 0 0 0 0,1-1 0 0 0,0 1-1 0 0,0 0 1 0 0,-1 0 0 0 0,1 0-10 0 0,-8-35 7 0 0,2-1 0 0 0,0 0 0 0 0,3 0 0 0 0,1 0 0 0 0,1-1 0 0 0,3 1-1 0 0,0 0 1 0 0,2 0 0 0 0,2 0 0 0 0,1 1 0 0 0,9-23-7 0 0,-5 4-17 0 0,2 1 0 0 0,2 1-1 0 0,3 0 1 0 0,2 2 0 0 0,2 0 0 0 0,3 1 0 0 0,1 1-1 0 0,2 2 1 0 0,2 1 0 0 0,3 1 0 0 0,1 1-1 0 0,9-5 18 0 0,-32 35-5 0 0,1 1 0 0 0,0 0 1 0 0,0 1-1 0 0,1 0 0 0 0,1 1 0 0 0,0 0 0 0 0,0 2 0 0 0,0-1 0 0 0,1 2 0 0 0,0 0 0 0 0,1 0 0 0 0,-1 2 0 0 0,1 0 0 0 0,14-2 5 0 0,-27 6 0 0 0,0 1-1 0 0,0-1 0 0 0,-1 0 1 0 0,1 1-1 0 0,0 0 1 0 0,-1-1-1 0 0,1 1 1 0 0,0 0-1 0 0,-1 0 1 0 0,1 1-1 0 0,-1-1 1 0 0,0 1-1 0 0,1-1 1 0 0,-1 1-1 0 0,0 0 1 0 0,0-1-1 0 0,0 1 1 0 0,0 0-1 0 0,0 0 1 0 0,0 1-1 0 0,-1-1 1 0 0,1 0-1 0 0,-1 1 1 0 0,0-1-1 0 0,1 1 1 0 0,-1-1-1 0 0,0 1 1 0 0,0-1-1 0 0,0 3 1 0 0,11 81 26 0 0,-14-62-23 0 0,-2 0 1 0 0,0 0-1 0 0,-1-1 0 0 0,-2 1 1 0 0,0-1-1 0 0,-2-1 1 0 0,0 0-1 0 0,-1 0 1 0 0,-2-1-1 0 0,0 0 0 0 0,-1-1 1 0 0,-1 0-1 0 0,-1-1 1 0 0,0-1-1 0 0,-2 0 1 0 0,0-1-1 0 0,-1-1 0 0 0,0-1 1 0 0,-1 0-1 0 0,-1-2 1 0 0,-20 11-4 0 0,32-18-29 0 0,-1 0 0 0 0,0-1 0 0 0,0 0 1 0 0,-1 0-1 0 0,0-1 0 0 0,0 0 0 0 0,0-1 1 0 0,0 0-1 0 0,0 0 0 0 0,-1-1 0 0 0,1-1 1 0 0,-1 1-1 0 0,1-2 0 0 0,-1 0 0 0 0,0 0 1 0 0,-6-1 28 0 0,15-1-146 0 0,0-1 1 0 0,0 1 0 0 0,1 0 0 0 0,-1-1-1 0 0,1 1 1 0 0,-1-1 0 0 0,1 1 0 0 0,0-1-1 0 0,0 0 1 0 0,0 1 0 0 0,0-1 0 0 0,1 0-1 0 0,-1 0 1 0 0,1 0 0 0 0,0 1 0 0 0,-1-1-1 0 0,1 0 1 0 0,1 0 0 0 0,-1 0 0 0 0,0 0-1 0 0,1 0 1 0 0,-1 1 0 0 0,1-1 0 0 0,0 0-1 0 0,0 0 1 0 0,0 1 0 0 0,0-1 0 0 0,0 0-1 0 0,1 1 1 0 0,-1 0 0 0 0,1-1 0 0 0,0 1-1 0 0,-1 0 1 0 0,1 0 0 0 0,2-2 145 0 0,23-27-3381 0 0,-16 19-564 0 0,1-4-7129 0 0</inkml:trace>
  <inkml:trace contextRef="#ctx0" brushRef="#br0" timeOffset="17179.886">1338 2269 7362 0 0,'0'0'2285'0'0,"0"0"-634"0"0,0 0-213 0 0,0 0 2 0 0,0 0-25 0 0,0 0-117 0 0,0 0-187 0 0,0 0-174 0 0,0 0-146 0 0,0 0-79 0 0,0 0-25 0 0,0 0 0 0 0,0 0-36 0 0,1 6-64 0 0,0-4-546 0 0,0 1 1 0 0,-1-1-1 0 0,1 0 1 0 0,-1 1-1 0 0,0-1 1 0 0,0 1-1 0 0,0-1 1 0 0,0 1-1 0 0,0-1 1 0 0,0 1-1 0 0,-1-1 1 0 0,1 0 0 0 0,-1 1-1 0 0,0-1 1 0 0,1 1-1 0 0,-1-1 1 0 0,0 0-1 0 0,-1 0 1 0 0,1 0-1 0 0,0 1 1 0 0,-2 0-42 0 0,-16 23 221 0 0,0 1 0 0 0,2 1 0 0 0,1 1 0 0 0,2 0 1 0 0,0 1-1 0 0,-1 10-221 0 0,12-36 19 0 0,1 0-1 0 0,0 1 1 0 0,0-1 0 0 0,0 1 0 0 0,1-1 0 0 0,0 1 0 0 0,-1 0 0 0 0,2-1-1 0 0,-1 1 1 0 0,0 0 0 0 0,1 0 0 0 0,0 0 0 0 0,0-1 0 0 0,1 1 0 0 0,-1 0 0 0 0,1 0-1 0 0,0-1 1 0 0,1 1 0 0 0,-1 0 0 0 0,1-1 0 0 0,-1 1 0 0 0,1-1 0 0 0,1 0-1 0 0,-1 1 1 0 0,1-1 0 0 0,-1 0 0 0 0,1-1 0 0 0,0 1 0 0 0,1 0 0 0 0,-1-1-1 0 0,1 0 1 0 0,-1 1 0 0 0,1-1 0 0 0,0-1 0 0 0,0 1 0 0 0,0-1 0 0 0,0 1-1 0 0,1-1 1 0 0,-1 0 0 0 0,1-1 0 0 0,-1 1 0 0 0,3-1-19 0 0,1-1 73 0 0,-1 0 0 0 0,1-1 0 0 0,0 0 0 0 0,-1 0 0 0 0,1-1 0 0 0,-1 0 0 0 0,0 0 0 0 0,1 0 1 0 0,-1-1-1 0 0,0-1 0 0 0,-1 1 0 0 0,1-1 0 0 0,-1 0 0 0 0,1-1 0 0 0,-1 1 0 0 0,0-1 0 0 0,-1 0 0 0 0,1-1 0 0 0,-1 1 0 0 0,0-1 0 0 0,-1 0 0 0 0,1-1 1 0 0,1-2-74 0 0,2-4 42 0 0,-1 1 1 0 0,0-1 0 0 0,0-1 0 0 0,-1 1-1 0 0,-1-1 1 0 0,-1 0 0 0 0,0 0 0 0 0,0 0-1 0 0,-1-1 1 0 0,-1 0 0 0 0,-1 1 0 0 0,0-2-43 0 0,-1 0-67 0 0,-1 1 0 0 0,0 0-1 0 0,-1-1 1 0 0,0 1 0 0 0,-2 0 0 0 0,0 0 0 0 0,0 0 0 0 0,-6-12 67 0 0,-29-26-3116 0 0,23 44-1402 0 0,12 7 1178 0 0,-1-2-8505 0 0</inkml:trace>
  <inkml:trace contextRef="#ctx0" brushRef="#br0" timeOffset="17528.686">1864 1812 11522 0 0,'0'0'4609'0'0,"0"0"-2575"0"0,0 0-942 0 0,0 0-77 0 0,0 0 51 0 0,0 0 26 0 0,0 0-60 0 0,0 0-195 0 0,0 0-191 0 0,0 0-88 0 0,0 0-47 0 0,0 0-38 0 0,0 0-20 0 0,6 5-79 0 0,-4-3-341 0 0,1 0 0 0 0,-1 1 0 0 0,0-1 1 0 0,1 1-1 0 0,-1-1 0 0 0,0 1 0 0 0,-1 0 1 0 0,1 0-1 0 0,-1 0 0 0 0,1 0 0 0 0,-1 0 0 0 0,0 0 1 0 0,0 0-1 0 0,0 1 0 0 0,0-1 0 0 0,-1 0 1 0 0,1 0-1 0 0,-1 1 0 0 0,0-1 0 0 0,0 0 0 0 0,0 1 1 0 0,-1 1-34 0 0,-1 59 306 0 0,2 1 0 0 0,4-1 1 0 0,5 26-307 0 0,8 219 305 0 0,-18-294-307 0 0,-1 1-1 0 0,-1-1 1 0 0,0 0 0 0 0,-1 0 0 0 0,-1-1 0 0 0,0 1-1 0 0,-1-1 1 0 0,0 0 0 0 0,-5 7 2 0 0,10-21-63 0 0,1 0 0 0 0,-1 0 1 0 0,0 0-1 0 0,1 0 0 0 0,-1 0 1 0 0,0 0-1 0 0,1 0 0 0 0,-1 0 0 0 0,1 0 1 0 0,-1 0-1 0 0,0 0 0 0 0,1-1 1 0 0,-1 1-1 0 0,1 0 0 0 0,-1 0 0 0 0,0-1 1 0 0,1 1-1 0 0,-1 0 0 0 0,1-1 1 0 0,-1 1-1 0 0,1 0 0 0 0,-1-1 0 0 0,1 1 1 0 0,-1-1-1 0 0,1 1 0 0 0,0-1 1 0 0,-1 1-1 0 0,1-1 0 0 0,0 1 0 0 0,-1-1 1 0 0,1 1-1 0 0,0-1 0 0 0,-1 1 0 0 0,1-1 1 0 0,0 0-1 0 0,0 1 0 0 0,0-1 1 0 0,0 1-1 0 0,0-1 0 0 0,0 0 0 0 0,0 1 1 0 0,0-1-1 0 0,0 0 0 0 0,0 1 1 0 0,0-1-1 0 0,0 0 0 0 0,0 1 0 0 0,0-1 1 0 0,0 1-1 0 0,1-1 0 0 0,-1 0 1 0 0,0 1-1 0 0,0-1 63 0 0,0 0-46 0 0,-18-54-6638 0 0,8 31-2974 0 0,7 12 121 0 0</inkml:trace>
  <inkml:trace contextRef="#ctx0" brushRef="#br0" timeOffset="17763.915">1612 2232 14595 0 0,'0'0'1463'0'0,"0"0"-513"0"0,0 0-202 0 0,0 0 143 0 0,0 0 218 0 0,0 0 90 0 0,0 0-84 0 0,0 0-168 0 0,0 0-164 0 0,0 0-131 0 0,0 0-107 0 0,0 0-95 0 0,36 1-87 0 0,114 4-71 0 0,-17-15 217 0 0,34-4-767 0 0,-132 14-4116 0 0,1-1-4416 0 0,-31 1-3591 0 0</inkml:trace>
  <inkml:trace contextRef="#ctx0" brushRef="#br0" timeOffset="18219.286">2363 2456 3009 0 0,'0'0'2510'0'0,"0"0"-1233"0"0,0 0-390 0 0,0 0 248 0 0,0 0 315 0 0,0 0 193 0 0,0 0 2 0 0,0 0-227 0 0,0 0-243 0 0,0 0-119 0 0,0 0-88 0 0,0 0-80 0 0,10 3-45 0 0,-2 0-559 0 0,0 0-1 0 0,0-1 0 0 0,0 0 1 0 0,1-1-1 0 0,-1 0 1 0 0,0 0-1 0 0,1-1 0 0 0,-1 0 1 0 0,1 0-1 0 0,-1-1 1 0 0,0 0-1 0 0,1-1 0 0 0,-1 0 1 0 0,0 0-1 0 0,0-1 1 0 0,6-2-284 0 0,-1-2 223 0 0,0 0 0 0 0,0 0 1 0 0,-1-1-1 0 0,0-1 0 0 0,-1 0 1 0 0,0-1-1 0 0,0 0 0 0 0,-1 0 1 0 0,0-1-1 0 0,-1 0 0 0 0,0-1 1 0 0,-1 0-1 0 0,1-5-223 0 0,-7 16 11 0 0,-1-1 0 0 0,0 0 1 0 0,0 0-1 0 0,0 0 0 0 0,0 0 0 0 0,0 0 0 0 0,0 0 1 0 0,0 0-1 0 0,-1 0 0 0 0,1 0 0 0 0,-1 0 1 0 0,0 0-1 0 0,1 0 0 0 0,-1-1 0 0 0,0 1 1 0 0,0 0-1 0 0,0 0 0 0 0,-1 0 0 0 0,1 0 0 0 0,-1 0 1 0 0,1-1-1 0 0,-1 1 0 0 0,1 0 0 0 0,-1 0 1 0 0,0 0-1 0 0,0 0 0 0 0,0 0 0 0 0,0 1 1 0 0,-1-1-1 0 0,1 0 0 0 0,0 0 0 0 0,-1 1 0 0 0,1-1 1 0 0,-1 1-1 0 0,1-1 0 0 0,-1 1 0 0 0,0 0 1 0 0,0 0-1 0 0,0-1 0 0 0,0 1 0 0 0,0 0 1 0 0,0 1-1 0 0,0-1 0 0 0,0 0 0 0 0,-2 0-11 0 0,-7 1-13 0 0,1 0 0 0 0,-1 1 0 0 0,0 0 0 0 0,1 1 1 0 0,-1 0-1 0 0,1 1 0 0 0,0 0 0 0 0,-1 1 0 0 0,1 0 0 0 0,1 0 0 0 0,-1 1 0 0 0,1 0 0 0 0,0 1 0 0 0,0 0 0 0 0,0 0 0 0 0,1 1 0 0 0,-7 6 13 0 0,-3 5-21 0 0,0 1-1 0 0,1 0 0 0 0,0 2 1 0 0,2-1-1 0 0,1 2 1 0 0,-12 22 21 0 0,23-39-2 0 0,-1 1 1 0 0,0 0-1 0 0,1 0 1 0 0,0 0-1 0 0,1 0 1 0 0,-1 1-1 0 0,1-1 1 0 0,0 1-1 0 0,1-1 1 0 0,0 1-1 0 0,0 0 1 0 0,0 0-1 0 0,1 0 1 0 0,0-1-1 0 0,0 1 1 0 0,1 0-1 0 0,0 0 1 0 0,0 0-1 0 0,0-1 1 0 0,1 1-1 0 0,0-1 1 0 0,0 1-1 0 0,1-1 1 0 0,0 0-1 0 0,0 0 1 0 0,0 0-1 0 0,1 0 1 0 0,0 0-1 0 0,0-1 1 0 0,3 3 1 0 0,2-1-97 0 0,0-1 1 0 0,1 0-1 0 0,0-1 1 0 0,0 0-1 0 0,0 0 1 0 0,0-1 0 0 0,1 0-1 0 0,0-1 1 0 0,0-1-1 0 0,0 0 1 0 0,0 0-1 0 0,0-1 1 0 0,0 0 0 0 0,0-1-1 0 0,0 0 1 0 0,1-1-1 0 0,-1 0 1 0 0,0 0-1 0 0,0-2 1 0 0,0 1-1 0 0,-1-1 1 0 0,1-1 0 0 0,-1 0-1 0 0,1-1 1 0 0,-1 0-1 0 0,4-3 97 0 0,4-1-1201 0 0,7-5-1968 0 0,-10 4-3040 0 0,-5 2-5644 0 0</inkml:trace>
  <inkml:trace contextRef="#ctx0" brushRef="#br0" timeOffset="18671.093">2759 2677 7834 0 0,'0'0'2048'0'0,"0"0"-94"0"0,0 0 106 0 0,0 0 31 0 0,0 0-131 0 0,0 0-240 0 0,0 0-278 0 0,0 0-244 0 0,0 0-199 0 0,0 0-161 0 0,0 0-139 0 0,0 0-138 0 0,0 0-71 0 0,32-22-57 0 0,98-70-70 0 0,-76 38 106 0 0,-47 41-337 0 0,10-19 82 0 0,0 0-1 0 0,-2-2 1 0 0,-2 0-1 0 0,10-34-213 0 0,-12 34 56 0 0,-8 23-66 0 0,-3 10-11 0 0,0 1-4 0 0,-5 26-102 0 0,-2 107 187 0 0,8-128-55 0 0,-1 1 0 0 0,1 0-1 0 0,1 0 1 0 0,-1-1 0 0 0,1 1 0 0 0,0-1-1 0 0,0 1 1 0 0,1-1 0 0 0,-1 0 0 0 0,1 0-1 0 0,1 0 1 0 0,-1 0 0 0 0,1 0 0 0 0,-1-1 0 0 0,1 1-1 0 0,0-1 1 0 0,1 0 0 0 0,-1-1 0 0 0,1 1-1 0 0,0-1 1 0 0,0 0 0 0 0,0 0 0 0 0,0 0-1 0 0,0 0 1 0 0,1-1 0 0 0,-1 0 0 0 0,1-1 0 0 0,0 1-1 0 0,-1-1 1 0 0,1 0 0 0 0,0 0 0 0 0,0-1-1 0 0,0 1-4 0 0,-1-1 29 0 0,1-1 1 0 0,-1 1-1 0 0,1-1 0 0 0,-1 0 0 0 0,0 0 0 0 0,1 0 0 0 0,-1-1 0 0 0,0 0 1 0 0,0 0-1 0 0,0 0 0 0 0,0-1 0 0 0,-1 1 0 0 0,1-1 0 0 0,-1-1 0 0 0,1 1 0 0 0,-1 0 1 0 0,0-1-1 0 0,0 0 0 0 0,0-1-29 0 0,3-2-35 0 0,0 0-1 0 0,-1-1 1 0 0,0 0 0 0 0,0 0-1 0 0,-1 0 1 0 0,0-1 0 0 0,0 0 0 0 0,-1 0-1 0 0,0 0 1 0 0,-1 0 0 0 0,1-6 35 0 0,2-11-4482 0 0,-1 0-4363 0 0,-4 22-4149 0 0</inkml:trace>
  <inkml:trace contextRef="#ctx0" brushRef="#br0" timeOffset="19245.01">3777 1790 11002 0 0,'0'0'2409'0'0,"0"0"-486"0"0,0 0-419 0 0,0 0-223 0 0,0 0-61 0 0,0 0-17 0 0,0 0-52 0 0,0 0-138 0 0,0 0-193 0 0,0 0-189 0 0,0 0-180 0 0,0 0-116 0 0,3-10-10 0 0,-2 4-257 0 0,8-26 201 0 0,0 52 649 0 0,25 346 1777 0 0,-3 35-2165 0 0,-42-305-484 0 0,-13-4-38 0 0,24-91-44 0 0,0-1 2 0 0,0 0-8 0 0,0 0 0 0 0,0 0-57 0 0,0 0-41 0 0,-24-78-7175 0 0,17 55 1737 0 0,5 14 511 0 0,-2-3-6382 0 0</inkml:trace>
  <inkml:trace contextRef="#ctx0" brushRef="#br0" timeOffset="19481.501">3551 2254 12907 0 0,'0'0'2402'0'0,"0"0"-1015"0"0,0 0-461 0 0,0 0 47 0 0,0 0 178 0 0,0 0 186 0 0,0 0 30 0 0,0 0-171 0 0,0 0-221 0 0,0 0-187 0 0,0 0-130 0 0,0 0-109 0 0,0 0-82 0 0,22 12-65 0 0,71 35-58 0 0,-84-42-282 0 0,-1-1 0 0 0,1-1 0 0 0,0 0 0 0 0,0 0 0 0 0,1-1 1 0 0,-1 0-1 0 0,0 0 0 0 0,1-1 0 0 0,-1-1 0 0 0,1 0 0 0 0,7 0-62 0 0,14 0 78 0 0,262 1-1621 0 0,-276-3 83 0 0,-3 0-4738 0 0,-11 2-4741 0 0</inkml:trace>
  <inkml:trace contextRef="#ctx0" brushRef="#br0" timeOffset="19730.9">4263 2379 8858 0 0,'0'0'4621'0'0,"0"0"-2862"0"0,0 0-806 0 0,0 0 64 0 0,0 0 71 0 0,0 0 20 0 0,0 0-62 0 0,0 0-183 0 0,0 0-209 0 0,9 31-182 0 0,26 95-170 0 0,-12-25-3 0 0,-19-72 83 0 0,-3-15-1896 0 0,1-2-4636 0 0,-2-12-4967 0 0</inkml:trace>
  <inkml:trace contextRef="#ctx0" brushRef="#br0" timeOffset="19896.08">4270 2206 11907 0 0,'0'0'5097'0'0,"0"0"-3137"0"0,0 0-608 0 0,0 0-319 0 0,0 0-241 0 0,0 0-120 0 0,0 0-184 0 0,0 0-224 0 0,0 0-176 0 0,0 0-184 0 0,0 0-56 0 0,0 0-96 0 0,0 0-120 0 0,0 0-392 0 0,23-74-889 0 0,-12 85-3264 0 0,-2-3-7921 0 0</inkml:trace>
  <inkml:trace contextRef="#ctx0" brushRef="#br0" timeOffset="20502.261">4920 2305 17748 0 0,'0'0'2624'0'0,"0"0"-953"0"0,0 0-360 0 0,0 0-161 0 0,0 0-171 0 0,0 0-171 0 0,0 0-195 0 0,0 0-159 0 0,0 0-79 0 0,0 0-91 0 0,0 0-76 0 0,0 0-52 0 0,-31 21-76 0 0,-99 67-30 0 0,60-20 13 0 0,65-62-70 0 0,0-1 0 0 0,0 1-1 0 0,0 0 1 0 0,1 1 0 0 0,0-1 0 0 0,0 1-1 0 0,1 0 1 0 0,0 0 0 0 0,0 0-1 0 0,1 0 1 0 0,-1 0 0 0 0,2 1 0 0 0,-1-1-1 0 0,1 1 1 0 0,0-1 0 0 0,1 1 0 0 0,-1 0-1 0 0,2 4 8 0 0,1-10-1 0 0,0 0 0 0 0,0 0 0 0 0,0 0 0 0 0,1-1 0 0 0,-1 1 0 0 0,1-1 0 0 0,-1 1 0 0 0,1-1 0 0 0,0 0 0 0 0,-1 0 0 0 0,1 0 0 0 0,0 0 0 0 0,0 0 0 0 0,0-1 0 0 0,0 1 0 0 0,-1-1 0 0 0,1 0 0 0 0,0 0-1 0 0,0 0 1 0 0,0 0 0 0 0,0 0 0 0 0,0-1 0 0 0,0 1 0 0 0,0-1 0 0 0,-1 0 0 0 0,1 0 0 0 0,0 0 0 0 0,2-1 1 0 0,11-6 9 0 0,1 0-1 0 0,-1-1 1 0 0,-1 0-1 0 0,0-1 1 0 0,0-1 0 0 0,-1-1-1 0 0,-1 0 1 0 0,0 0-1 0 0,5-7-8 0 0,110-138 0 0 0,-128 157 0 0 0,0 1 0 0 0,-1-1-1 0 0,1 1 1 0 0,0-1 0 0 0,0 1-1 0 0,0-1 1 0 0,0 1 0 0 0,0-1-1 0 0,-1 1 1 0 0,1-1 0 0 0,0 1-1 0 0,0-1 1 0 0,0 1 0 0 0,0-1-1 0 0,0 1 1 0 0,0-1 0 0 0,1 1-1 0 0,-1-1 1 0 0,0 1-1 0 0,0-1 1 0 0,0 1 0 0 0,0-1-1 0 0,1 1 1 0 0,-1-1 0 0 0,0 1-1 0 0,0-1 1 0 0,1 1 0 0 0,-1-1-1 0 0,0 0 1 0 0,1 1 0 0 0,-1-1-1 0 0,0 0 1 0 0,1 1 0 0 0,-1-1-1 0 0,1 0 1 0 0,-1 1 0 0 0,1-1-1 0 0,-1 0 1 0 0,0 0 0 0 0,1 1-1 0 0,-1-1 1 0 0,1 0-1 0 0,-1 0 1 0 0,1 0 0 0 0,-1 0-1 0 0,1 0 1 0 0,-1 0 0 0 0,1 0-1 0 0,-1 0 1 0 0,1 0 0 0 0,0 0-1 0 0,-1 0 1 0 0,1 0 0 0 0,-1 0-1 0 0,1 0 1 0 0,-1 0 0 0 0,1 0-1 0 0,-1-1 1 0 0,0 1 0 0 0,1 0-1 0 0,-1 0 1 0 0,1-1 0 0 0,-1 1-1 0 0,-2 55-21 0 0,1-53 22 0 0,0 3 1 0 0,0 0-1 0 0,0 0 1 0 0,1 1-1 0 0,0-1 0 0 0,0 0 1 0 0,0 0-1 0 0,0 1 1 0 0,1-1-1 0 0,0 0 1 0 0,0 0-1 0 0,0 0 0 0 0,0 0 1 0 0,1 0-1 0 0,0 0 1 0 0,0 0-1 0 0,1 0 0 0 0,-1-1 1 0 0,1 1-1 0 0,0-1 1 0 0,0 0-1 0 0,0 0 0 0 0,1 0 1 0 0,0 0-1 0 0,-1 0 1 0 0,1-1-1 0 0,0 0 0 0 0,1 0 1 0 0,-1 0-1 0 0,1 0 1 0 0,-1 0-1 0 0,1-1 1 0 0,0 0-1 0 0,0 0 0 0 0,0-1 1 0 0,0 1-1 0 0,0-1 1 0 0,0 0-1 0 0,0 0 0 0 0,1-1 0 0 0,20 0 48 0 0,-1-2 0 0 0,0 0-1 0 0,0-2 1 0 0,0-1-1 0 0,0-1 1 0 0,0-1-1 0 0,-1-1 1 0 0,0-1 0 0 0,-1-1-1 0 0,0-1 1 0 0,-1-2-1 0 0,0 0 1 0 0,-1-1-1 0 0,0-1 1 0 0,14-14-48 0 0,-11 10 23 0 0,0-2 0 0 0,-2-1 0 0 0,0-1 0 0 0,-2-1 0 0 0,-1 0 0 0 0,0-2 0 0 0,-2 0 0 0 0,-1-1-1 0 0,-1-1 1 0 0,-1 0 0 0 0,-2-1 0 0 0,-1 0 0 0 0,-1-1 0 0 0,-2 0 0 0 0,0 0 0 0 0,-3-1 0 0 0,0 0 0 0 0,-2 0 0 0 0,-1-6-23 0 0,0 25-18 0 0,0 1 0 0 0,-1-1 0 0 0,-1 1 1 0 0,1-1-1 0 0,-2 1 0 0 0,0-1 0 0 0,0 1 0 0 0,-1 0 0 0 0,0-1 0 0 0,-1 1 1 0 0,-1 0-1 0 0,0 0 0 0 0,0 1 0 0 0,-1-1 0 0 0,0 1 0 0 0,-1 0 0 0 0,0 0 1 0 0,0 1-1 0 0,-1-1 0 0 0,0 2 0 0 0,-1-1 0 0 0,0 1 0 0 0,-4-3 18 0 0,7 8-8 0 0,0 1 0 0 0,0 0-1 0 0,1 0 1 0 0,-1 1 0 0 0,-1-1-1 0 0,1 1 1 0 0,0 0 0 0 0,0 0-1 0 0,0 1 1 0 0,0 0 0 0 0,-1 0-1 0 0,1 0 1 0 0,0 0 0 0 0,0 1-1 0 0,0 0 1 0 0,0 0 0 0 0,0 0-1 0 0,0 1 1 0 0,0 0 0 0 0,0 0-1 0 0,0 0 1 0 0,1 0 0 0 0,-1 1 0 0 0,1 0-1 0 0,-1 0 1 0 0,1 0 0 0 0,-1 1 8 0 0,-4 4-3 0 0,1-1 1 0 0,0 2 0 0 0,0-1 0 0 0,0 1-1 0 0,1 0 1 0 0,1 1 0 0 0,0-1 0 0 0,0 1-1 0 0,0 1 1 0 0,2-1 0 0 0,-4 10 2 0 0,1 7 45 0 0,0-1 0 0 0,3 1 1 0 0,0 0-1 0 0,1 0 0 0 0,2 0 1 0 0,1 1-1 0 0,1-1 0 0 0,1 0 1 0 0,2 0-1 0 0,0 0 0 0 0,2 0 0 0 0,4 12-45 0 0,12 28 191 0 0,2 0-1 0 0,4-1 0 0 0,2-1 0 0 0,10 11-190 0 0,-16-33 56 0 0,2-2 1 0 0,1-1-1 0 0,2 0 0 0 0,2-3 0 0 0,2 0 1 0 0,2-1-57 0 0,-31-32-65 0 0,0 0 0 0 0,-1 0 0 0 0,1 0 0 0 0,1-1 0 0 0,-1 0 1 0 0,0 0-1 0 0,1 0 0 0 0,-1 0 0 0 0,1-1 0 0 0,0 0 0 0 0,0 0 1 0 0,0 0-1 0 0,0 0 0 0 0,0-1 0 0 0,1 0 0 0 0,-1 0 0 0 0,0 0 1 0 0,4-1 64 0 0,7-17-2636 0 0,-13 9-1052 0 0,1 1-6229 0 0</inkml:trace>
  <inkml:trace contextRef="#ctx0" brushRef="#br0" timeOffset="21383.851">6811 2368 1504 0 0,'0'0'1186'0'0,"0"0"-181"0"0,0 0 22 0 0,0 0 208 0 0,0 0 184 0 0,0 0 20 0 0,0 0-68 0 0,0 0-107 0 0,0 0-3 0 0,0 0 80 0 0,0 0 13 0 0,6 7-82 0 0,70 52 2501 0 0,-68-55-3595 0 0,1-1-1 0 0,0 0 1 0 0,0-1-1 0 0,0 0 1 0 0,1 0 0 0 0,-1-1-1 0 0,0 0 1 0 0,1-1-1 0 0,-1 0 1 0 0,0 0 0 0 0,1-1-1 0 0,-1 0 1 0 0,0-1 0 0 0,0 0-1 0 0,0 0 1 0 0,0-1-1 0 0,0 0 1 0 0,0-1 0 0 0,-1 0-1 0 0,1 0 1 0 0,-1-1-1 0 0,0 0 1 0 0,-1 0 0 0 0,1-1-1 0 0,-1 0 1 0 0,0 0-1 0 0,0-1 1 0 0,-1 0 0 0 0,0 0-1 0 0,0 0 1 0 0,-1-1-1 0 0,0 0 1 0 0,0 0 0 0 0,1-5-178 0 0,-5 9 5 0 0,0 0 0 0 0,0 1 0 0 0,-1-1 0 0 0,1 0 0 0 0,-1 0 0 0 0,0 1 1 0 0,0-1-1 0 0,-1 0 0 0 0,1 0 0 0 0,-1 1 0 0 0,0-1 0 0 0,0 0 0 0 0,0 1 1 0 0,0-1-1 0 0,-1 1 0 0 0,1-1 0 0 0,-1 1 0 0 0,0 0 0 0 0,0 0 0 0 0,0 0 0 0 0,0 0 1 0 0,-1 0-1 0 0,1 0 0 0 0,-1 0 0 0 0,0 1 0 0 0,0-1 0 0 0,0 1 0 0 0,0 0 1 0 0,0 0-1 0 0,0 0 0 0 0,0 0 0 0 0,-1 1 0 0 0,1-1 0 0 0,-1 1 0 0 0,1 0 1 0 0,-1 0-1 0 0,-2 0-5 0 0,-9-3-58 0 0,0 0-1 0 0,-1 2 1 0 0,1 0 0 0 0,-1 0 0 0 0,1 2 0 0 0,-1 0 0 0 0,1 0 0 0 0,-11 3 58 0 0,13-1-21 0 0,1 0 0 0 0,-1 1 1 0 0,0 1-1 0 0,1 0 0 0 0,0 1 0 0 0,0 0 0 0 0,0 1 1 0 0,1 0-1 0 0,-1 1 0 0 0,2 0 0 0 0,-1 1 0 0 0,1 0 1 0 0,0 1-1 0 0,0 0 0 0 0,1 0 0 0 0,1 1 0 0 0,0 0 1 0 0,0 1-1 0 0,1 0 0 0 0,0 0 0 0 0,0 0 1 0 0,1 1 20 0 0,3-5 7 0 0,1 0 1 0 0,-1-1-1 0 0,1 1 1 0 0,0 0 0 0 0,1 0-1 0 0,-1 0 1 0 0,1 1 0 0 0,1-1-1 0 0,-1 0 1 0 0,2 0-1 0 0,-1 0 1 0 0,0 1 0 0 0,1-1-1 0 0,1 0 1 0 0,-1 0 0 0 0,1 0-1 0 0,0 0 1 0 0,1-1-1 0 0,0 1 1 0 0,0 0 0 0 0,0-1-1 0 0,1 0 1 0 0,-1 0 0 0 0,2 0-1 0 0,-1 0 1 0 0,1-1-1 0 0,-1 1 1 0 0,2-1 0 0 0,-1 0-1 0 0,0-1 1 0 0,1 1 0 0 0,5 2-8 0 0,17 6 37 0 0,0 0 1 0 0,1-2 0 0 0,0-2 0 0 0,1 0 0 0 0,-1-2 0 0 0,2-1-1 0 0,-1-2 1 0 0,1-1 0 0 0,-1-1 0 0 0,1-1 0 0 0,0-2-1 0 0,4-2-37 0 0,-20 3-5 0 0,78-18-892 0 0,-59-1-3882 0 0,-26 13-1652 0 0,-4 1-5471 0 0</inkml:trace>
  <inkml:trace contextRef="#ctx0" brushRef="#br0" timeOffset="21808.691">7352 2688 9426 0 0,'0'0'1606'0'0,"0"0"-274"0"0,0 0 207 0 0,0 0 327 0 0,0 0 145 0 0,0 0-168 0 0,0 0-368 0 0,0 0-346 0 0,0 0-244 0 0,0 0-148 0 0,0 0-117 0 0,0 0-97 0 0,0 0-79 0 0,34-30-58 0 0,104-95-56 0 0,-70 45 188 0 0,13-81 394 0 0,-72 147-906 0 0,-9 32-210 0 0,0-1 210 0 0,-1-9-3 0 0,1 0 1 0 0,0 0 0 0 0,0 0-1 0 0,1 0 1 0 0,0-1-1 0 0,0 1 1 0 0,1 0 0 0 0,0-1-1 0 0,0 1 1 0 0,1-1-1 0 0,0 1 1 0 0,0-1 0 0 0,1 0-1 0 0,0 0 1 0 0,0-1-1 0 0,0 1 1 0 0,1-1 0 0 0,0 0-1 0 0,0 0 1 0 0,1-1-1 0 0,0 1 1 0 0,0-1 0 0 0,5 3-4 0 0,-3-5 51 0 0,0-1 0 0 0,0 0 0 0 0,0 0 0 0 0,0-1 0 0 0,1 0 0 0 0,-1-1 0 0 0,0 0 0 0 0,1 0 0 0 0,-1-1 0 0 0,0 0 0 0 0,1 0 0 0 0,-1-1 0 0 0,0 0 0 0 0,0 0 0 0 0,0-1 0 0 0,0 0 0 0 0,-1 0 0 0 0,1-1 0 0 0,-1 0 0 0 0,0 0 0 0 0,0-1 0 0 0,0 0 0 0 0,-1 0 0 0 0,0-1 0 0 0,0 0 0 0 0,0 0 0 0 0,-1 0 0 0 0,1-1 0 0 0,-2 1 0 0 0,1-1 0 0 0,-1-1 0 0 0,0 1 0 0 0,0 0 0 0 0,-1-1 0 0 0,0 0 0 0 0,0 0 0 0 0,-1 0 0 0 0,0 0 0 0 0,0 0 0 0 0,-1-2-51 0 0,0 7-186 0 0,10-30-529 0 0,-3 27-2594 0 0,5 4-3759 0 0,-7 2-4982 0 0</inkml:trace>
  <inkml:trace contextRef="#ctx0" brushRef="#br0" timeOffset="22045.76">8530 2210 0 0 0,'0'0'0'0'0,"0"0"0"0"0,0 0 0 0 0,0 0 0 0 0,0 0 0 0 0</inkml:trace>
  <inkml:trace contextRef="#ctx0" brushRef="#br0" timeOffset="22690.877">8530 2210 0 0 0,'-40'22'0'0'0,"0"-7"-144"0"0,14-6 2349 0 0,8 11 6363 0 0,18 17-1676 0 0,67 25-2231 0 0,-64-59-4556 0 0,1-1 1 0 0,-1 0-1 0 0,1 0 0 0 0,-1 0 0 0 0,1 0 1 0 0,0-1-1 0 0,-1 0 0 0 0,1 1 1 0 0,0-1-1 0 0,0-1 0 0 0,0 1 0 0 0,0-1 1 0 0,0 1-1 0 0,0-1 0 0 0,0 0 0 0 0,0 0 1 0 0,0-1-1 0 0,0 1 0 0 0,0-1 0 0 0,0 0 1 0 0,0 0-1 0 0,0-1 0 0 0,0 1 1 0 0,0-1-1 0 0,-1 1 0 0 0,1-1 0 0 0,-1 0 1 0 0,1-1-1 0 0,-1 1 0 0 0,0 0 0 0 0,0-1 1 0 0,0 0-1 0 0,0 0 0 0 0,0 0 1 0 0,-1 0-1 0 0,1 0 0 0 0,-1-1 0 0 0,0 1 1 0 0,0-1-1 0 0,0 1 0 0 0,-1-1 0 0 0,1 0 1 0 0,-1 0-1 0 0,0 1 0 0 0,0-1 1 0 0,0 0-1 0 0,0-2-105 0 0,-1 3 0 0 0,1-1-1 0 0,-1 1 1 0 0,0 0 0 0 0,0-1-1 0 0,0 1 1 0 0,-1 0 0 0 0,1-1 0 0 0,-1 1-1 0 0,0 0 1 0 0,0 0 0 0 0,0 0 0 0 0,0 0-1 0 0,-1 0 1 0 0,1 0 0 0 0,-1 0 0 0 0,0 0-1 0 0,0 0 1 0 0,0 0 0 0 0,0 1 0 0 0,0-1-1 0 0,0 1 1 0 0,-1 0 0 0 0,1 0 0 0 0,-1 0-1 0 0,0 0 1 0 0,1 0 0 0 0,-1 0 0 0 0,0 1-1 0 0,0-1 1 0 0,0 1 0 0 0,0 0-1 0 0,-1 0 1 0 0,1 0 0 0 0,0 0 0 0 0,0 1-1 0 0,-3-1 1 0 0,-5 1-18 0 0,-1 0 0 0 0,0 0 0 0 0,1 1-1 0 0,-1 1 1 0 0,1 0 0 0 0,-1 1 0 0 0,1 0-1 0 0,0 0 1 0 0,0 1 0 0 0,0 1-1 0 0,0 0 1 0 0,1 0 0 0 0,0 1 0 0 0,0 0-1 0 0,1 1 1 0 0,-1 0 0 0 0,1 1 0 0 0,1 0-1 0 0,0 0 1 0 0,0 1 0 0 0,0 0-1 0 0,1 0 1 0 0,0 1 0 0 0,1 0 0 0 0,0 0-1 0 0,1 0 1 0 0,0 1 0 0 0,1 0-1 0 0,0 0 1 0 0,0 0 0 0 0,1 0 0 0 0,1 0-1 0 0,0 1 1 0 0,0 0 0 0 0,1-1 0 0 0,1 1-1 0 0,0 4 19 0 0,2-8 10 0 0,1 0-1 0 0,0 0 0 0 0,0 0 0 0 0,1 0 0 0 0,0 0 1 0 0,0-1-1 0 0,1 1 0 0 0,0-1 0 0 0,0 0 0 0 0,1-1 1 0 0,0 1-1 0 0,0-1 0 0 0,0 0 0 0 0,1-1 0 0 0,0 0 1 0 0,0 0-1 0 0,0 0 0 0 0,0-1 0 0 0,1 0 0 0 0,0 0 1 0 0,0-1-1 0 0,0 0 0 0 0,0 0 0 0 0,1-1 0 0 0,-1 0 1 0 0,1 0-1 0 0,-1-1 0 0 0,1 0 0 0 0,0-1 0 0 0,7 0-9 0 0,8 0 83 0 0,1-1-1 0 0,-1-1 1 0 0,0-1-1 0 0,1-1 1 0 0,-1-1-1 0 0,-1-1 0 0 0,1-1 1 0 0,-1-1-1 0 0,0-2 1 0 0,-1 0-1 0 0,21-12-82 0 0,-19 8 57 0 0,0 0 1 0 0,-1-2-1 0 0,0 0 0 0 0,-1-1 0 0 0,-1-2 0 0 0,-1 0 0 0 0,0-1 0 0 0,-2-1 1 0 0,0-1-1 0 0,-2 0 0 0 0,0-2 0 0 0,-1 0 0 0 0,-2 0 0 0 0,1-5-57 0 0,-9 18-8 0 0,-2 0-1 0 0,1 0 0 0 0,-1-1 0 0 0,-1 1 1 0 0,0-1-1 0 0,-1 0 0 0 0,0 1 1 0 0,-1-1-1 0 0,0 0 0 0 0,-1 0 0 0 0,0 0 9 0 0,-1 9-9 0 0,0 1 0 0 0,1-1-1 0 0,-1 1 1 0 0,0 0-1 0 0,0 0 1 0 0,-1 0-1 0 0,1 0 1 0 0,0 0 0 0 0,-1 1-1 0 0,1-1 1 0 0,-1 1-1 0 0,1-1 1 0 0,-1 1 0 0 0,0 0-1 0 0,0 0 1 0 0,0 0-1 0 0,1 1 1 0 0,-1-1 0 0 0,0 0-1 0 0,0 1 1 0 0,0 0-1 0 0,0 0 1 0 0,0 0-1 0 0,0 0 1 0 0,0 0 0 0 0,0 1-1 0 0,0-1 1 0 0,0 1-1 0 0,1 0 1 0 0,-1 0 0 0 0,0 0-1 0 0,0 0 1 0 0,1 0-1 0 0,-3 2 10 0 0,-3 1-15 0 0,1 0 0 0 0,-1 0 0 0 0,1 1 0 0 0,0 0-1 0 0,0 1 1 0 0,0 0 0 0 0,1 0 0 0 0,0 0 0 0 0,0 1 0 0 0,1 0-1 0 0,0 0 1 0 0,0 0 0 0 0,0 1 0 0 0,1-1 0 0 0,0 1 0 0 0,1 1 15 0 0,1-7-3 0 0,2 1 1 0 0,-1-1-1 0 0,0 1 1 0 0,0-1-1 0 0,1 1 1 0 0,0-1 0 0 0,-1 1-1 0 0,1 0 1 0 0,0-1-1 0 0,0 1 1 0 0,0-1 0 0 0,1 1-1 0 0,-1 0 1 0 0,1-1-1 0 0,-1 1 1 0 0,1-1-1 0 0,0 1 1 0 0,0-1 0 0 0,0 1-1 0 0,0-1 1 0 0,0 0-1 0 0,1 0 1 0 0,-1 1-1 0 0,1-1 1 0 0,-1 0 0 0 0,1 0-1 0 0,0 0 1 0 0,0-1-1 0 0,0 1 1 0 0,0 0-1 0 0,0-1 1 0 0,0 1 0 0 0,0-1-1 0 0,1 0 1 0 0,0 1 2 0 0,93 29 61 0 0,-84-29-56 0 0,9 3-2 0 0,-17-6-1 0 0,0 1 1 0 0,1 0-1 0 0,-1 0 1 0 0,0 1 0 0 0,1-1-1 0 0,-1 1 1 0 0,0 0 0 0 0,0 0-1 0 0,0 1 1 0 0,0-1-1 0 0,0 1 1 0 0,0 0 0 0 0,0 0-1 0 0,0 0 1 0 0,0 0 0 0 0,-1 1-1 0 0,1 0 1 0 0,-1-1 0 0 0,0 1-1 0 0,0 1 1 0 0,0-1-1 0 0,0 0 1 0 0,-1 1 0 0 0,1-1-1 0 0,-1 1 1 0 0,0 0 0 0 0,0 0-1 0 0,0-1 1 0 0,0 2-1 0 0,-1-1 1 0 0,0 0 0 0 0,0 0-1 0 0,0 0 1 0 0,0 1-3 0 0,-2 3 10 0 0,0 1 1 0 0,-1-1-1 0 0,0 1 1 0 0,0-1-1 0 0,-1 0 1 0 0,0 0-1 0 0,0 0 1 0 0,-1 0-1 0 0,0-1 1 0 0,0 1-1 0 0,-1-1 0 0 0,-3 3-10 0 0,-25 51-604 0 0,30-45-1398 0 0,4-12-6221 0 0,1-4-2994 0 0</inkml:trace>
  <inkml:trace contextRef="#ctx0" brushRef="#br0" timeOffset="23345.728">9648 2158 10946 0 0,'0'0'2303'0'0,"0"0"-345"0"0,0 0-335 0 0,0 0-302 0 0,0 0-235 0 0,0 0-179 0 0,0 0-119 0 0,0 0-58 0 0,0 0-50 0 0,0 0-77 0 0,0 0-79 0 0,0 0-89 0 0,-31 12-83 0 0,-95 41-77 0 0,43-4 85 0 0,68-36-323 0 0,-1 0 1 0 0,2 2 0 0 0,0-1 0 0 0,1 2 0 0 0,0-1-1 0 0,1 2 1 0 0,1 0 0 0 0,0 0 0 0 0,2 1 0 0 0,0 0-1 0 0,1 1 1 0 0,-6 17-38 0 0,13-33 0 0 0,-1 0 1 0 0,1-1-1 0 0,-1 1 0 0 0,1 0 0 0 0,0 0 1 0 0,0 0-1 0 0,0 1 0 0 0,0-1 1 0 0,1 0-1 0 0,-1 0 0 0 0,1 0 0 0 0,0 1 1 0 0,0-1-1 0 0,0 0 0 0 0,0 0 0 0 0,1 1 1 0 0,-1-1-1 0 0,1 0 0 0 0,0 0 1 0 0,0 0-1 0 0,0 0 0 0 0,0 0 0 0 0,1 0 1 0 0,-1 0-1 0 0,1 0 0 0 0,0 0 0 0 0,0-1 1 0 0,-1 1-1 0 0,2-1 0 0 0,-1 1 1 0 0,0-1-1 0 0,0 0 0 0 0,1 0 0 0 0,0 0 1 0 0,-1 0-1 0 0,1 0 0 0 0,0-1 0 0 0,0 1 1 0 0,0-1-1 0 0,0 0 0 0 0,0 1 1 0 0,0-1-1 0 0,0-1 0 0 0,0 1 0 0 0,16-3 116 0 0,-1-1 1 0 0,1 0-1 0 0,-1-1 1 0 0,0-2-1 0 0,0 1 0 0 0,0-2 1 0 0,-1-1-1 0 0,0 0 1 0 0,0-1-1 0 0,-1 0 0 0 0,0-2 1 0 0,-1 0-1 0 0,0-1 1 0 0,-1 0-1 0 0,0-1 0 0 0,-1 0 1 0 0,0-1-1 0 0,9-15-116 0 0,47-55 227 0 0,-55 63-187 0 0,2 1-1 0 0,1 0 1 0 0,1 1-1 0 0,0 1 1 0 0,1 1-1 0 0,13-9-39 0 0,-30 59 31 0 0,-39 372 73 0 0,39 144-196 0 0,-2-543 90 0 0,1 1-1 0 0,-1-1 1 0 0,0 1 0 0 0,-1-1 0 0 0,1 0-1 0 0,-1 1 1 0 0,0-1 0 0 0,-1 0 0 0 0,0 0-1 0 0,0 0 1 0 0,0 0 0 0 0,-1 0 0 0 0,1 0 0 0 0,-2 0-1 0 0,1-1 1 0 0,0 0 0 0 0,-1 0 0 0 0,0 0-1 0 0,0 0 1 0 0,-1 0 0 0 0,1-1 0 0 0,-1 1-1 0 0,0-1 1 0 0,0-1 0 0 0,-1 1 0 0 0,1-1-1 0 0,-1 0 1 0 0,1 0 0 0 0,-1 0 0 0 0,0-1-1 0 0,0 0 1 0 0,0 0 0 0 0,-1 0 0 0 0,1-1-1 0 0,-3 0 3 0 0,5-1-8 0 0,1 0-1 0 0,-1 0 1 0 0,0 0 0 0 0,0-1-1 0 0,1 1 1 0 0,-1-1-1 0 0,0 0 1 0 0,1 0 0 0 0,-1-1-1 0 0,1 1 1 0 0,-1-1-1 0 0,1 1 1 0 0,0-1 0 0 0,-1 0-1 0 0,1 0 1 0 0,0-1-1 0 0,1 1 1 0 0,-1-1-1 0 0,0 1 1 0 0,1-1 0 0 0,-1 0-1 0 0,1 0 1 0 0,0 0-1 0 0,0 0 1 0 0,0 0 0 0 0,0-1 8 0 0,-5-13-16 0 0,2-1 0 0 0,0 1 1 0 0,1-1-1 0 0,1 0 1 0 0,0 0-1 0 0,2 0 0 0 0,0 0 1 0 0,1 0-1 0 0,0 0 1 0 0,2 0-1 0 0,0 0 0 0 0,1 0 1 0 0,4-11 15 0 0,14-27-236 0 0,2 1 0 0 0,3 1 0 0 0,2 2 0 0 0,2 0 0 0 0,14-15 236 0 0,-35 53-155 0 0,41-57-758 0 0,-7 11-2084 0 0,-18 19-3865 0 0,-18 25-4736 0 0</inkml:trace>
  <inkml:trace contextRef="#ctx0" brushRef="#br0" timeOffset="23952.813">10148 2177 7634 0 0,'0'0'3022'0'0,"0"0"-957"0"0,0 0-466 0 0,0 0-266 0 0,0 0-253 0 0,0 0-156 0 0,0 0-101 0 0,0 0-31 0 0,0 0 18 0 0,0 0 20 0 0,0 0-12 0 0,0 0-30 0 0,0 0-72 0 0,4 11-76 0 0,11 36-111 0 0,-24 2 169 0 0,2-29-607 0 0,1 1-1 0 0,0-1 1 0 0,2 1 0 0 0,0 0-1 0 0,2 1 1 0 0,0-1-1 0 0,1 0 1 0 0,1 1-1 0 0,2 1-90 0 0,-2-19 26 0 0,1 0 0 0 0,1-1 0 0 0,-1 1 0 0 0,1-1-1 0 0,-1 1 1 0 0,1-1 0 0 0,0 0 0 0 0,0 0 0 0 0,0 1 0 0 0,1-1-1 0 0,-1-1 1 0 0,1 1 0 0 0,-1 0 0 0 0,1-1 0 0 0,0 1 0 0 0,0-1-1 0 0,0 0 1 0 0,1 0 0 0 0,-1 0 0 0 0,0 0 0 0 0,1-1 0 0 0,-1 1 0 0 0,1-1-1 0 0,-1 0 1 0 0,1 0 0 0 0,0 0 0 0 0,0-1 0 0 0,-1 1 0 0 0,1-1-1 0 0,0 0 1 0 0,0 0 0 0 0,0 0 0 0 0,-1 0 0 0 0,1-1 0 0 0,0 0-1 0 0,-1 1 1 0 0,1-1 0 0 0,0-1 0 0 0,-1 1 0 0 0,1-1 0 0 0,-1 1-1 0 0,1-1 1 0 0,-1 0 0 0 0,0 0 0 0 0,0 0 0 0 0,0-1 0 0 0,0 1-1 0 0,0-1-25 0 0,14-11 146 0 0,-2-1 0 0 0,1-1 0 0 0,-2 0 0 0 0,0-1 0 0 0,-1 0 0 0 0,-1-1 0 0 0,-1-1 0 0 0,2-3-146 0 0,53-76 239 0 0,-64 94-237 0 0,0 1-1 0 0,0-1 0 0 0,0 1 1 0 0,0 0-1 0 0,1 0 0 0 0,-1 0 0 0 0,1 0 1 0 0,0 0-1 0 0,0 1 0 0 0,0-1 1 0 0,0 1-1 0 0,0 0 0 0 0,0 0 0 0 0,1 0 1 0 0,-1 0-1 0 0,1 0 0 0 0,0 1 1 0 0,-1-1-1 0 0,1 1 0 0 0,0 0 0 0 0,0 1 1 0 0,0-1-1 0 0,-1 1 0 0 0,1-1 1 0 0,0 1-1 0 0,0 0 0 0 0,0 0 0 0 0,2 1-1 0 0,-2 5 2 0 0,1 1 0 0 0,-1-1 0 0 0,-1 1 0 0 0,1 0 0 0 0,-1 0 0 0 0,0 0 0 0 0,-1 0 0 0 0,0 0 1 0 0,0 1-1 0 0,0-1 0 0 0,-1 1 0 0 0,0-1 0 0 0,-1 4-2 0 0,2-2-12 0 0,20 133 51 0 0,-5 1-1 0 0,-5 78-38 0 0,-14-164-6 0 0,-2-1 0 0 0,-3-1-1 0 0,-2 1 1 0 0,-3-1-1 0 0,-2-1 1 0 0,-10 22 6 0 0,-30 56-10 0 0,54-131 15 0 0,0 0-1 0 0,0 0 0 0 0,0 0 1 0 0,0 0-1 0 0,-1-1 0 0 0,1 1 1 0 0,0 0-1 0 0,-1 0 0 0 0,1 0 1 0 0,-1 0-1 0 0,1-1 0 0 0,-1 1 1 0 0,1 0-1 0 0,-1-1 0 0 0,1 1 1 0 0,-1 0-1 0 0,0-1 0 0 0,1 1 1 0 0,-1 0-1 0 0,0-1 0 0 0,0 1 1 0 0,1-1-1 0 0,-1 0 0 0 0,0 1 1 0 0,0-1-1 0 0,0 1 0 0 0,0-1 1 0 0,0 0-1 0 0,1 0 0 0 0,-1 0 1 0 0,0 1-1 0 0,0-1 0 0 0,0 0 1 0 0,0 0-1 0 0,0 0 0 0 0,0 0 1 0 0,0-1-1 0 0,0 1 0 0 0,0 0 0 0 0,1 0 1 0 0,-1 0-1 0 0,0-1 0 0 0,0 1 1 0 0,0-1-1 0 0,0 1 0 0 0,1 0 1 0 0,-1-1-1 0 0,0 1 0 0 0,0-1 1 0 0,1 0-1 0 0,-1 1 0 0 0,0-1 1 0 0,1 0-1 0 0,-1 1 0 0 0,1-1 1 0 0,-1 0-1 0 0,1 1 0 0 0,-1-1 1 0 0,1 0-1 0 0,-1 0 0 0 0,1 0 1 0 0,0 0-1 0 0,-1 1 0 0 0,1-1 1 0 0,0 0-1 0 0,0 0-4 0 0,-15-63 191 0 0,11 37-200 0 0,2 0 1 0 0,0 0-1 0 0,2 0 1 0 0,1 0-1 0 0,1-1 1 0 0,1 1-1 0 0,1 1 1 0 0,2-1 0 0 0,0 1-1 0 0,2 0 1 0 0,1 0-1 0 0,1 1 1 0 0,2 0-1 0 0,0 1 1 0 0,1 0-1 0 0,1 1 1 0 0,2 0 0 0 0,5-5 8 0 0,-8 15-107 0 0,-1 1 1 0 0,1 1-1 0 0,1 0 1 0 0,0 1 0 0 0,1 1-1 0 0,0 0 1 0 0,14-6 106 0 0,72-5-3676 0 0,-85 20 1415 0 0,-5 0-3003 0 0,-5 0-6541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2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11 114 2176 0 0,'0'0'2512'0'0,"0"0"-221"0"0,0 0-13 0 0,0 0 51 0 0,0 0 51 0 0,0 0-129 0 0,0 0-329 0 0,0 0-415 0 0,0 0-358 0 0,0 0-221 0 0,0 0-157 0 0,-2-9-125 0 0,-6-27-151 0 0,7 37 2072 0 0,24 81-2153 0 0,-5 1-144 0 0,-5 0 0 0 0,-3 1 0 0 0,-3 0-1 0 0,-5 48-269 0 0,-3-108 31 0 0,-1 0 0 0 0,-1 0 0 0 0,-2 0 0 0 0,0-1-1 0 0,-1 1 1 0 0,-2-1 0 0 0,0 0 0 0 0,-1-1 0 0 0,-4 5-31 0 0,4-13 47 0 0,12-17 83 0 0,141-133-72 0 0,-95 98-56 0 0,1 2 1 0 0,2 3-1 0 0,51-24-2 0 0,-90 50-9 0 0,1 0 0 0 0,0 1-1 0 0,1 1 1 0 0,-1 0 0 0 0,1 1-1 0 0,0 0 1 0 0,0 1 0 0 0,0 1-1 0 0,2 1 10 0 0,-15 2 2 0 0,0 1 0 0 0,1 0 0 0 0,-1 0 0 0 0,0 0 0 0 0,0 1-1 0 0,0-1 1 0 0,0 1 0 0 0,-1-1 0 0 0,1 1 0 0 0,-1-1 0 0 0,0 1-1 0 0,1 0 1 0 0,-1 0 0 0 0,0-1 0 0 0,0 1 0 0 0,-1 0 0 0 0,1 0-1 0 0,-1 0 1 0 0,1 0 0 0 0,-1 0 0 0 0,0 0 0 0 0,0 0 0 0 0,0 0-1 0 0,-1 0 1 0 0,1 0 0 0 0,-1 0 0 0 0,0 0 0 0 0,1 0 0 0 0,-1 0-1 0 0,-1-1 1 0 0,1 1 0 0 0,0 0-2 0 0,-10 26 30 0 0,-2-1 1 0 0,0 0-1 0 0,-2-1 1 0 0,-1-1-1 0 0,-1 0 1 0 0,-10 9-31 0 0,7-6 8 0 0,10-11 5 0 0,-2 0 0 0 0,0 0 0 0 0,-1-1-1 0 0,0-1 1 0 0,-2 0 0 0 0,0-1 0 0 0,0 0 0 0 0,-1-2 0 0 0,-1 0 0 0 0,-1 0 0 0 0,0-2 0 0 0,0 0 0 0 0,-5 1-13 0 0,19-11-37 0 0,0 0 0 0 0,0-1 0 0 0,0 1 0 0 0,0-1 0 0 0,0 1 0 0 0,0-1 0 0 0,0 0-1 0 0,0-1 1 0 0,0 1 0 0 0,0-1 0 0 0,-1 0 0 0 0,1 0 0 0 0,1 0 0 0 0,-1-1 0 0 0,0 1 0 0 0,0-1 0 0 0,0 0 0 0 0,1 0 0 0 0,-1 0 0 0 0,1 0 0 0 0,0-1 0 0 0,-1 1 0 0 0,1-1 0 0 0,0 0 0 0 0,1 0 0 0 0,-1 0 0 0 0,0-1 0 0 0,1 1 0 0 0,0 0 0 0 0,0-1 0 0 0,0 0 0 0 0,0 1 0 0 0,0-1-1 0 0,1 0 1 0 0,0 0 0 0 0,-1 0 0 0 0,2 0 0 0 0,-1 0 0 0 0,0 0 0 0 0,1 0 0 0 0,0 0 0 0 0,0 0 0 0 0,0-1 0 0 0,0 0 37 0 0,13-105-4137 0 0,0 77 135 0 0,3 0-3725 0 0,-5 17-3326 0 0</inkml:trace>
  <inkml:trace contextRef="#ctx0" brushRef="#br0" timeOffset="5672.702">968 637 1968 0 0,'0'0'1895'0'0,"0"0"-139"0"0,0 0-57 0 0,0 0 14 0 0,0 0 28 0 0,0 0-17 0 0,0 0-129 0 0,0 0-148 0 0,0 0-152 0 0,0 0-148 0 0,0 0-110 0 0,-3-8-106 0 0,-9-21-107 0 0,9 21-133 0 0,3 8-128 0 0,0 0-116 0 0,0 0-110 0 0,0 0-71 0 0,0 0-57 0 0,0 0-42 0 0,0 0-22 0 0,0 0-36 0 0,0 0-23 0 0,0 0-28 0 0,0 19 210 0 0,-11 88 499 0 0,8-59-653 0 0,0-28-78 0 0,2-1 1 0 0,0 1 0 0 0,1 0-1 0 0,1-1 1 0 0,1 1 0 0 0,4 17-37 0 0,-4-34 50 0 0,-1 1 0 0 0,1 0 0 0 0,0-1 0 0 0,0 0-1 0 0,0 1 1 0 0,0-1 0 0 0,1 0 0 0 0,-1 0 0 0 0,1 0 0 0 0,-1-1 0 0 0,1 1 0 0 0,0 0 0 0 0,0-1 0 0 0,1 0 0 0 0,-1 0 0 0 0,0 0 0 0 0,1 0 0 0 0,-1-1 0 0 0,1 1 0 0 0,0-1 0 0 0,-1 0 0 0 0,1 0 0 0 0,0 0 0 0 0,0 0 0 0 0,0-1 0 0 0,0 1-1 0 0,-1-1 1 0 0,1 0 0 0 0,0 0 0 0 0,0-1 0 0 0,0 1 0 0 0,0-1 0 0 0,0 0 0 0 0,-1 0 0 0 0,1 0 0 0 0,0-1 0 0 0,-1 1 0 0 0,1-1 0 0 0,-1 0 0 0 0,1 1 0 0 0,-1-2 0 0 0,0 1 0 0 0,0 0 0 0 0,0-1 0 0 0,0 1 0 0 0,0-1-50 0 0,109-111 984 0 0,-106 105-941 0 0,5-4 51 0 0,-2-1-1 0 0,1-1 1 0 0,-1 0-1 0 0,-1 0 0 0 0,-1 0 1 0 0,0-1-1 0 0,3-15-93 0 0,-36 255-126 0 0,27-222 125 0 0,-1 1 1 0 0,0 0 0 0 0,1 0-1 0 0,0 0 1 0 0,-1 0 0 0 0,1-1-1 0 0,0 1 1 0 0,1 0 0 0 0,-1-1-1 0 0,0 1 1 0 0,1-1 0 0 0,-1 1-1 0 0,1-1 1 0 0,0 0 0 0 0,0 1-1 0 0,0-1 1 0 0,0 0 0 0 0,0 0-1 0 0,1-1 1 0 0,-1 1 0 0 0,0 0-1 0 0,1-1 1 0 0,-1 1 0 0 0,1-1-1 0 0,0 0 1 0 0,-1 0 0 0 0,1 0-1 0 0,0 0 1 0 0,0 0 0 0 0,0-1-1 0 0,-1 1 1 0 0,1-1 0 0 0,0 0-1 0 0,2 0 1 0 0,102-12 94 0 0,-76-4-62 0 0,1-2 0 0 0,-2-1-1 0 0,0-1 1 0 0,-2-1 0 0 0,0-2-1 0 0,-2-1 1 0 0,0-1 0 0 0,-2-1-1 0 0,0-1 1 0 0,-2-1 0 0 0,-1-1-1 0 0,9-20-31 0 0,-11 15 18 0 0,-1-2 0 0 0,-2 0 0 0 0,-1-1 0 0 0,-2-1 0 0 0,-2 0 0 0 0,-1-1 0 0 0,-3 0 0 0 0,0 0 0 0 0,-3-1 0 0 0,-1 0 0 0 0,-2 1 0 0 0,-2-1 0 0 0,-4-26-18 0 0,-14-19 20 0 0,8 104-396 0 0,7 124 480 0 0,14 136-104 0 0,-8 5 16 0 0,-24-45-18 0 0,22-239 6 0 0,6 4-72 0 0,-6-30-539 0 0,12-85-5536 0 0,-6 72-2834 0 0,-4 27-2393 0 0</inkml:trace>
  <inkml:trace contextRef="#ctx0" brushRef="#br0" timeOffset="5984.687">1472 390 5145 0 0,'0'0'3541'0'0,"0"0"-726"0"0,0 0-461 0 0,0 0-183 0 0,0 0-218 0 0,0 0-365 0 0,0 0-400 0 0,0 0-328 0 0,0 0-197 0 0,0 0-113 0 0,0 0 20 0 0,0 0 94 0 0,0 0 99 0 0,10 1 52 0 0,125 0 1307 0 0,1-5-1 0 0,24-9-2121 0 0,-112 10 137 0 0,260-5-904 0 0,-290 5-1570 0 0,-13-1-4068 0 0,-4 4-5944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33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288 522 0 0 0,'0'0'2022'0'0,"0"0"-377"0"0,0 0-119 0 0,0 0 126 0 0,0 0 222 0 0,0 0 112 0 0,0 0-90 0 0,0 0-238 0 0,0 0-306 0 0,0 0-255 0 0,0 0-219 0 0,0-14-116 0 0,0-44-54 0 0,5 29 1929 0 0,-1 42 778 0 0,-6 6-3248 0 0,-1 0-1 0 0,-1 0 1 0 0,-1-1 0 0 0,0 0-1 0 0,-1 0 1 0 0,-1 0 0 0 0,-1 0-167 0 0,2-3 39 0 0,-39 92 167 0 0,-4-2 1 0 0,-62 95-207 0 0,90-171 27 0 0,21-28-39 0 0,0-1 1 0 0,11-35 118 0 0,18-31-86 0 0,3 2-1 0 0,2 1 1 0 0,13-13-21 0 0,29-55-1 0 0,42-134 117 0 0,-116 328 47 0 0,-5-33-127 0 0,1-1 1 0 0,1 0-1 0 0,1 1 1 0 0,2-1-1 0 0,1 0 1 0 0,1 1-1 0 0,1-1 1 0 0,5 12-37 0 0,-5-27 0 0 0,-2-2 2 0 0,0 0 1 0 0,0 0 0 0 0,2 0 0 0 0,-1 0-1 0 0,1-1 1 0 0,1 0 0 0 0,0 0 0 0 0,0-1-1 0 0,1 1 1 0 0,1-1 0 0 0,0-1 0 0 0,0 1-1 0 0,1-1 1 0 0,0-1 0 0 0,0 0 0 0 0,1 0 0 0 0,7 4-3 0 0,-12-9 21 0 0,-1-1 0 0 0,1 0 0 0 0,-1 0 0 0 0,1 0 0 0 0,-1 0 0 0 0,1-1 0 0 0,0 0 0 0 0,0 0 0 0 0,0 0 0 0 0,0-1 0 0 0,0 1 0 0 0,0-1 0 0 0,0 0 0 0 0,0-1 0 0 0,0 1 0 0 0,0-1 0 0 0,-1 0 0 0 0,1 0 0 0 0,0-1 0 0 0,0 1 0 0 0,-1-1 0 0 0,1 0 0 0 0,-1 0 0 0 0,1-1 0 0 0,-1 1 0 0 0,2-3-21 0 0,14-13 104 0 0,-1-1 0 0 0,-1-1-1 0 0,-1 0 1 0 0,-1-2 0 0 0,0 0-1 0 0,-2 0 1 0 0,-1-2 0 0 0,0 0-1 0 0,-2 0 1 0 0,-1-1 0 0 0,1-6-104 0 0,-6 16 30 0 0,-1-1 1 0 0,0 0-1 0 0,-1 0 1 0 0,-1 0-1 0 0,-1-1 1 0 0,0 1-1 0 0,-1 0 1 0 0,0-1-1 0 0,-4-13-30 0 0,4 25-5 0 0,-1 1-1 0 0,0-1 1 0 0,-1 1 0 0 0,1 0-1 0 0,-1 0 1 0 0,0-1-1 0 0,0 1 1 0 0,0 0 0 0 0,0 1-1 0 0,-1-1 1 0 0,1 0-1 0 0,-1 1 1 0 0,0-1 0 0 0,0 1-1 0 0,0 0 1 0 0,-1 0-1 0 0,-2-2 6 0 0,4 6-125 0 0,0 0 0 0 0,1 0-1 0 0,-1 0 1 0 0,1 0-1 0 0,-1 0 1 0 0,1 0 0 0 0,-1 0-1 0 0,1 0 1 0 0,-1 1-1 0 0,1-1 1 0 0,0 1 0 0 0,0-1-1 0 0,0 1 1 0 0,0-1 0 0 0,0 1-1 0 0,0 0 1 0 0,0 0-1 0 0,1-1 1 0 0,-1 1 0 0 0,1 0-1 0 0,-1 0 1 0 0,1 0-1 0 0,-1 0 1 0 0,1-1 0 0 0,0 1-1 0 0,0 0 1 0 0,0 0 0 0 0,0 0-1 0 0,0 0 1 0 0,1 0-1 0 0,-1 0 1 0 0,0-1 0 0 0,1 1-1 0 0,0 0 1 0 0,0 2 125 0 0,-1 2-599 0 0,0 23-2909 0 0,0-11-2222 0 0,0-5-6278 0 0</inkml:trace>
  <inkml:trace contextRef="#ctx0" brushRef="#br0" timeOffset="371.198">1333 526 11146 0 0,'0'0'3205'0'0,"0"0"-1451"0"0,0 0-575 0 0,0 0-20 0 0,0 0 25 0 0,0 0-56 0 0,0 0-160 0 0,0 0-256 0 0,0 0-198 0 0,0 0-110 0 0,0 0-67 0 0,0 0-26 0 0,0 0-25 0 0,-22 16-45 0 0,-68 51-64 0 0,88-65-167 0 0,-1-1 1 0 0,1 1-1 0 0,-1-1 0 0 0,1 1 0 0 0,0 0 0 0 0,0 0 0 0 0,0 0 1 0 0,0 0-1 0 0,0 0 0 0 0,0 0 0 0 0,1 1 0 0 0,-1-1 0 0 0,1 1 0 0 0,-1-1 1 0 0,1 1-1 0 0,0-1 0 0 0,0 1 0 0 0,0 0 0 0 0,0 0 0 0 0,1-1 1 0 0,-1 1-1 0 0,1 0 0 0 0,0 0 0 0 0,0 0 0 0 0,0 1-10 0 0,-1 10 46 0 0,0-9-21 0 0,0 0-1 0 0,0 0 0 0 0,0 0 1 0 0,1 0-1 0 0,-1 0 0 0 0,1 0 1 0 0,0 0-1 0 0,1 0 0 0 0,-1 0 1 0 0,1 0-1 0 0,0 0 1 0 0,1 0-1 0 0,-1 0 0 0 0,1 0 1 0 0,0 0-1 0 0,0-1 0 0 0,0 1 1 0 0,1-1-1 0 0,-1 1 0 0 0,1-1 1 0 0,0 0-1 0 0,0 0 0 0 0,1 0 1 0 0,-1-1-1 0 0,1 1 0 0 0,0-1 1 0 0,0 0-1 0 0,0 0 0 0 0,0 0 1 0 0,1 0-1 0 0,-1-1 0 0 0,1 0 1 0 0,0 0-1 0 0,-1 0 0 0 0,1 0 1 0 0,0-1-1 0 0,0 0 1 0 0,0 0-1 0 0,4 0-24 0 0,-3 0 68 0 0,0-1 0 0 0,0 1 0 0 0,0-1 0 0 0,-1-1 0 0 0,1 1 0 0 0,0-1 0 0 0,0 0 0 0 0,0 0 0 0 0,0-1 0 0 0,0 0 0 0 0,-1 0 0 0 0,1 0 0 0 0,-1-1 0 0 0,1 1 0 0 0,-1-1 0 0 0,0-1 0 0 0,0 1 0 0 0,-1-1 0 0 0,1 0 0 0 0,-1 0 0 0 0,1 0 0 0 0,-1 0 0 0 0,-1-1 0 0 0,1 0 0 0 0,0 0 0 0 0,0-2-68 0 0,0 0 7 0 0,0-1 1 0 0,0 0-1 0 0,-1 0 0 0 0,0-1 0 0 0,0 1 1 0 0,-1 0-1 0 0,0-1 0 0 0,-1 0 0 0 0,0 1 1 0 0,0-1-1 0 0,-1 0 0 0 0,0 0 0 0 0,0 1 0 0 0,-1-1 1 0 0,0 0-1 0 0,-1 0 0 0 0,0 1 0 0 0,0-1 1 0 0,-1 1-1 0 0,0 0 0 0 0,-1 0 0 0 0,1 0 1 0 0,-1 0-1 0 0,-1 1 0 0 0,0-1 0 0 0,0 1 0 0 0,0 0 1 0 0,-1 1-1 0 0,0-1 0 0 0,0 1 0 0 0,-7-5-7 0 0,-62-35-2768 0 0,57 42-1575 0 0,0 2-3484 0 0,8 2-4494 0 0</inkml:trace>
  <inkml:trace contextRef="#ctx0" brushRef="#br0" timeOffset="790.141">1856 3 14611 0 0,'0'0'1829'0'0,"0"0"-452"0"0,0 0-155 0 0,0 0 98 0 0,0 0 59 0 0,0 0-73 0 0,0 0-233 0 0,0 0-307 0 0,0 0-248 0 0,0 0-133 0 0,0 0-65 0 0,0 0 16 0 0,0 0 49 0 0,7-1 4 0 0,-4 1-368 0 0,-2 0-4 0 0,0-1 1 0 0,0 1-1 0 0,0 0 0 0 0,0 0 1 0 0,0 0-1 0 0,1-1 0 0 0,-1 1 1 0 0,0 0-1 0 0,0 0 0 0 0,0 0 1 0 0,0 1-1 0 0,0-1 1 0 0,0 0-1 0 0,0 0 0 0 0,1 1 1 0 0,-1-1-1 0 0,0 0 0 0 0,0 1 1 0 0,0-1-1 0 0,0 1 0 0 0,0 0 1 0 0,0-1-1 0 0,-1 1 0 0 0,1 0 1 0 0,0-1-1 0 0,0 1 0 0 0,0 0 1 0 0,-1 0-1 0 0,1 0 1 0 0,0 0-1 0 0,-1 0 0 0 0,1 0 1 0 0,-1 0-1 0 0,1 0 0 0 0,-1 0 1 0 0,1 0-1 0 0,-1 0 0 0 0,0 0 1 0 0,1 0-1 0 0,-1 0 0 0 0,0 0 1 0 0,0 0-1 0 0,0 0 1 0 0,0 0-1 0 0,0 1 0 0 0,0-1 1 0 0,0 0-1 0 0,0 0 0 0 0,0 0 1 0 0,-1 0-1 0 0,1 0 0 0 0,0 0 1 0 0,-1 0-1 0 0,1 0-17 0 0,-1 450 1206 0 0,-40-214-1184 0 0,40-319-8053 0 0,-2 47-1285 0 0,1 23-1995 0 0</inkml:trace>
  <inkml:trace contextRef="#ctx0" brushRef="#br0" timeOffset="1028.99">1527 279 8730 0 0,'0'0'2174'0'0,"0"0"-447"0"0,0 0-346 0 0,0 0-194 0 0,0 0 27 0 0,0 0 102 0 0,0 0 112 0 0,0 0 14 0 0,0 0-199 0 0,0 0-199 0 0,33 0-236 0 0,107-4-150 0 0,84-22 1118 0 0,-138 14-1580 0 0,0 4-1 0 0,70 3-195 0 0,-101 22-820 0 0,-38 17-6483 0 0,-17-23-9 0 0,0-3-3772 0 0</inkml:trace>
  <inkml:trace contextRef="#ctx0" brushRef="#br0" timeOffset="4926.208">1 1362 168 0 0,'0'0'1898'0'0,"0"0"50"0"0,0 0 107 0 0,0 0 204 0 0,0 0 59 0 0,0 0-208 0 0,0 0-300 0 0,0 0-393 0 0,0 0-395 0 0,0 0-322 0 0,0 0-220 0 0,8-8 532 0 0,244-27 3441 0 0,-224 30-4071 0 0,597-132 3057 0 0,-342 80-2348 0 0,124-3-1091 0 0,-190 56 87 0 0,-217 4-82 0 0,0 0 0 0 0,0 0-6 0 0,0 0 13 0 0,0 0 4 0 0,0 0 0 0 0,0 0 0 0 0,0 0 0 0 0,0 0 1 0 0,0 0 6 0 0,0 0-4 0 0,0 0-25 0 0,0 0-15 0 0,0 0-8 0 0,0 0-30 0 0,0 0-40 0 0,0 0-22 0 0,-21 1-3884 0 0,-23 19-790 0 0,12-5-6512 0 0,19-10 2956 0 0</inkml:trace>
  <inkml:trace contextRef="#ctx0" brushRef="#br0" timeOffset="6065.459">135 1560 0 0 0,'0'0'173'0'0,"0"0"355"0"0,0 0 123 0 0,0 0-43 0 0,0 0 26 0 0,0 0 37 0 0,0 0 5 0 0,0 0 123 0 0,0 0 129 0 0,0 0 164 0 0,-9 2 214 0 0,-9 0-1155 0 0,1 0 2217 0 0,-2 0 5782 0 0,23-1-3668 0 0,19 1-3534 0 0,62-7-102 0 0,1-4 0 0 0,-1-3 0 0 0,-1-5 0 0 0,3-4-846 0 0,-32 9 234 0 0,81-19 196 0 0,102-23 154 0 0,2 10-1 0 0,10 10-583 0 0,-48 27 108 0 0,-162 10 50 0 0,53-24-147 0 0,-46 13 5 0 0,-44 5-2337 0 0,-25-1-6620 0 0,21 4-2837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43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167 280 0 0 0,'0'0'824'0'0,"0"0"279"0"0,0 0 181 0 0,0 0 150 0 0,0 0 126 0 0,9-10 106 0 0,29-33 36 0 0,-37 43-1515 0 0,0 0 0 0 0,-1 0 0 0 0,1-1 0 0 0,-1 1 0 0 0,1 0 0 0 0,0-1 0 0 0,-1 1 0 0 0,1-1 0 0 0,-1 1 0 0 0,1-1 0 0 0,-1 1 0 0 0,1-1 0 0 0,-1 1 0 0 0,1-1 0 0 0,-1 1 0 0 0,0-1 0 0 0,1 1 0 0 0,-1-1 0 0 0,0 0 0 0 0,1 1 0 0 0,-1-1 0 0 0,0 0 0 0 0,0 1 0 0 0,0-1 0 0 0,0 0 1 0 0,1 1-1 0 0,-1-1 0 0 0,0 0 0 0 0,0 1 0 0 0,0-1 0 0 0,-1 0 0 0 0,1 1 0 0 0,0-1 0 0 0,0 0 0 0 0,0 0 0 0 0,0 1 0 0 0,-1-1 0 0 0,1 1 0 0 0,0-1 0 0 0,0 0 0 0 0,-1 1 0 0 0,1-1 0 0 0,-1 1 0 0 0,1-1 0 0 0,0 0 0 0 0,-1 1 0 0 0,1-1 0 0 0,-1 1-187 0 0,-26-1 3058 0 0,23 1-3363 0 0,-5 2 375 0 0,1 1 0 0 0,-1 0 0 0 0,1 0-1 0 0,0 1 1 0 0,1 0 0 0 0,-1 0 0 0 0,1 1 0 0 0,0 0 0 0 0,0 0-1 0 0,0 1 1 0 0,0 0 0 0 0,1 0 0 0 0,0 0 0 0 0,1 1-1 0 0,-1 0 1 0 0,1 0 0 0 0,-3 6-70 0 0,2-5 27 0 0,-1 1-1 0 0,1 0 1 0 0,0 0-1 0 0,1 0 1 0 0,0 1-1 0 0,0 0 1 0 0,1 0-1 0 0,0 0 1 0 0,1 0-1 0 0,0 1 1 0 0,1-1 0 0 0,0 1-1 0 0,1 0 1 0 0,0-1-1 0 0,0 1 1 0 0,2 0-1 0 0,-1 0 1 0 0,1 0-1 0 0,2 8-26 0 0,1-14 62 0 0,0 0-1 0 0,0-1 0 0 0,1 1 0 0 0,0-1 1 0 0,-1 0-1 0 0,1-1 0 0 0,1 1 1 0 0,-1-1-1 0 0,0 0 0 0 0,1-1 1 0 0,0 1-1 0 0,-1-1 0 0 0,1 0 1 0 0,0 0-1 0 0,0-1 0 0 0,0 1 0 0 0,0-2 1 0 0,1 1-1 0 0,-1 0 0 0 0,0-1 1 0 0,0 0-1 0 0,0-1 0 0 0,1 0 1 0 0,-1 0-1 0 0,0 0 0 0 0,0 0 0 0 0,0-1 1 0 0,0 0-1 0 0,-1 0 0 0 0,1-1 1 0 0,0 0-1 0 0,1-1-61 0 0,11-3 109 0 0,-1-1-1 0 0,0-1 1 0 0,-1-1-1 0 0,0 0 1 0 0,0-1 0 0 0,-1-1-1 0 0,-1 0 1 0 0,0-1-1 0 0,0-1 1 0 0,-2 0 0 0 0,0-1-1 0 0,0 0 1 0 0,-1-1 0 0 0,-1 0-1 0 0,-1-1 1 0 0,0 0-1 0 0,-1 0 1 0 0,-1-1 0 0 0,0 0-1 0 0,-2 0 1 0 0,0 0-1 0 0,-1-1 1 0 0,-1 0 0 0 0,-1 0-1 0 0,0-11-108 0 0,-3 24-30 0 0,0-1 1 0 0,-1 1-1 0 0,-1 0 0 0 0,1 0 0 0 0,-1-1 0 0 0,0 2 0 0 0,0-1 0 0 0,0 0 0 0 0,-1 1 1 0 0,0-1-1 0 0,0 1 0 0 0,-1 0 0 0 0,1 0 0 0 0,-1 1 0 0 0,0 0 0 0 0,0-1 1 0 0,-1 2-1 0 0,1-1 0 0 0,-1 1 0 0 0,0-1 0 0 0,0 1 0 0 0,0 1 0 0 0,0-1 0 0 0,0 1 1 0 0,0 1-1 0 0,-1-1 0 0 0,1 1 0 0 0,-1 0 0 0 0,0 0 0 0 0,1 1 0 0 0,-1 0 1 0 0,1 0-1 0 0,-1 0 0 0 0,0 1 0 0 0,1 0 0 0 0,-1 0 0 0 0,1 1 0 0 0,0 0 0 0 0,-1 0 1 0 0,1 1-1 0 0,0-1 0 0 0,0 1 0 0 0,0 0 30 0 0,-4 2-278 0 0,0 0 0 0 0,1 1 0 0 0,-1 0 0 0 0,1 1 0 0 0,0-1 0 0 0,1 2 0 0 0,-1-1 0 0 0,1 1 0 0 0,1 1 0 0 0,-5 5 278 0 0,-12 20-3811 0 0,1 4-4126 0 0,11-21-3770 0 0</inkml:trace>
  <inkml:trace contextRef="#ctx0" brushRef="#br0" timeOffset="601.435">551 464 8162 0 0,'0'0'2655'0'0,"0"0"-628"0"0,0 0-355 0 0,0 0-163 0 0,0 0-157 0 0,0 0-166 0 0,0 0-195 0 0,0 0-209 0 0,0 0-182 0 0,0 0-59 0 0,0 0-35 0 0,0 0 9 0 0,7-7 20 0 0,128-163 3482 0 0,-32-20-2977 0 0,-103 189-1020 0 0,0 1-4 0 0,0 0-8 0 0,0 0-29 0 0,0 0 3 0 0,0 0 5 0 0,0 0-20 0 0,0 0-21 0 0,0 0 9 0 0,6 41-220 0 0,-3 6 289 0 0,-3-39-25 0 0,-1 0 0 0 0,2 1 0 0 0,-1-1 0 0 0,1 0 0 0 0,0 1 0 0 0,0-1 0 0 0,1 0 1 0 0,1 0-1 0 0,-1 0 0 0 0,1 0 0 0 0,0-1 0 0 0,1 1 0 0 0,0-1 0 0 0,0 0 0 0 0,1 0 0 0 0,0 0 0 0 0,0 0 1 0 0,2 1 0 0 0,-2-5 23 0 0,-1 0 1 0 0,1 0 0 0 0,0-1-1 0 0,0 0 1 0 0,0 0 0 0 0,0 0-1 0 0,0 0 1 0 0,0-1 0 0 0,0 0-1 0 0,1 0 1 0 0,-1 0 0 0 0,0-1-1 0 0,1 0 1 0 0,-1 0 0 0 0,0 0-1 0 0,1 0 1 0 0,-1-1 0 0 0,0 0-1 0 0,1 0 1 0 0,-1-1 0 0 0,0 1-1 0 0,0-1 1 0 0,0 0 0 0 0,0-1-1 0 0,-1 1 1 0 0,1-1 0 0 0,0 0-1 0 0,-1 0 1 0 0,0 0 0 0 0,0-1-1 0 0,0 0 1 0 0,0 0-24 0 0,10-5 117 0 0,-1-2 0 0 0,-1 0 0 0 0,0 0 0 0 0,0-1 1 0 0,-1 0-1 0 0,-1-1 0 0 0,0-1 0 0 0,-1 1 0 0 0,0-2 0 0 0,4-10-117 0 0,28-82 427 0 0,-32 45-395 0 0,-9 61-140 0 0,0 1-108 0 0,0 0-163 0 0,0 0-227 0 0,0 0-344 0 0,0 7-5005 0 0,0-3-4829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4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56 4721 0 0,'0'0'1603'0'0,"0"0"-80"0"0,0 0 159 0 0,0 0 217 0 0,0 0 125 0 0,0 0-79 0 0,0 0-257 0 0,0 0-308 0 0,0 0-255 0 0,0 0-192 0 0,0 0-146 0 0,0 0-102 0 0,0 0-93 0 0,3-10-67 0 0,5-26-76 0 0,-6 26-66 0 0,-2 10-47 0 0,0 0-61 0 0,0 0-34 0 0,0 13 434 0 0,4 795 2596 0 0,-7-791-4042 0 0,0-29-4156 0 0,3-4-109 0 0,0 9-123 0 0,0 0-5922 0 0</inkml:trace>
  <inkml:trace contextRef="#ctx0" brushRef="#br0" timeOffset="286.715">0 457 8122 0 0,'0'0'2812'0'0,"0"0"-1009"0"0,0 0-509 0 0,0 0-106 0 0,0 0 19 0 0,0 0-5 0 0,0 0-51 0 0,0 0-90 0 0,0 0-70 0 0,0 0-56 0 0,0 0-116 0 0,0 0-124 0 0,0 0-123 0 0,26-5-101 0 0,133-24 277 0 0,126-41 83 0 0,-218 54-2076 0 0,-46 7-2513 0 0,-3-1-4833 0 0,-14 9-2509 0 0</inkml:trace>
  <inkml:trace contextRef="#ctx0" brushRef="#br0" timeOffset="827.18">713 52 5305 0 0,'0'0'3214'0'0,"0"0"-881"0"0,0 0-373 0 0,0 0-86 0 0,0 0-123 0 0,0 0-203 0 0,0 0-330 0 0,0 0-379 0 0,0 0-325 0 0,0 0-164 0 0,0 0-61 0 0,0 0 39 0 0,0 0 102 0 0,-3 9 42 0 0,-18 160 1858 0 0,19 227-802 0 0,2-382-1506 0 0,0 0-1 0 0,1 0 1 0 0,1 0-1 0 0,0 0 1 0 0,1-1 0 0 0,0 1-1 0 0,1-1 1 0 0,1 1 0 0 0,3 6-22 0 0,-5-19 30 0 0,-1 1 1 0 0,1-1 0 0 0,0 1-1 0 0,0-1 1 0 0,-1 0 0 0 0,1 0-1 0 0,0-1 1 0 0,0 1 0 0 0,0-1-1 0 0,0 1 1 0 0,0-1 0 0 0,0 0-1 0 0,0 0 1 0 0,0 0 0 0 0,0 0-1 0 0,0-1 1 0 0,0 1 0 0 0,0-1-1 0 0,0 0 1 0 0,0 0 0 0 0,0 0 0 0 0,0 0-1 0 0,0-1 1 0 0,-1 1 0 0 0,1-1-1 0 0,-1 1 1 0 0,1-1 0 0 0,-1 0-1 0 0,1 0 1 0 0,-1 0 0 0 0,0 0-1 0 0,0 0 1 0 0,0-1 0 0 0,0 1-1 0 0,-1-1 1 0 0,1 1 0 0 0,0-2-31 0 0,5-2 8 0 0,196-148 313 0 0,-202 153-322 0 0,1-1 1 0 0,-1 1-1 0 0,0-1 0 0 0,1 1 0 0 0,-1-1 1 0 0,1 1-1 0 0,-1 0 0 0 0,1 0 1 0 0,0 0-1 0 0,-1 0 0 0 0,1 0 0 0 0,0 0 1 0 0,0 1-1 0 0,0-1 0 0 0,-1 0 1 0 0,1 1-1 0 0,0-1 0 0 0,0 1 0 0 0,0 0 1 0 0,0 0-1 0 0,0 0 0 0 0,0 0 1 0 0,0 0-1 0 0,0 0 0 0 0,0 0 0 0 0,0 1 1 0 0,0-1-1 0 0,0 1 0 0 0,0-1 1 0 0,-1 1-1 0 0,1 0 0 0 0,0 0 0 0 0,0 0 1 0 0,0 0-1 0 0,-1 0 0 0 0,1 0 1 0 0,-1 0-1 0 0,1 0 0 0 0,-1 1 0 0 0,1-1 1 0 0,-1 1-1 0 0,0-1 0 0 0,1 1 1 0 0,1 192 298 0 0,-2-191-408 0 0,0-1 0 0 0,0 1 1 0 0,0-1-1 0 0,0 1 1 0 0,0-1-1 0 0,0 1 0 0 0,0-1 1 0 0,1 0-1 0 0,-1 1 1 0 0,1-1-1 0 0,0 0 0 0 0,0 0 1 0 0,0 0-1 0 0,0-1 1 0 0,0 1-1 0 0,0 0 0 0 0,0-1 1 0 0,0 1-1 0 0,1-1 1 0 0,-1 0-1 0 0,1 0 0 0 0,-1 0 1 0 0,1 0-1 0 0,-1 0 0 0 0,1 0 1 0 0,0-1-1 0 0,-1 1 1 0 0,1-1-1 0 0,0 0 0 0 0,-1 0 1 0 0,1 0-1 0 0,0 0 1 0 0,-1 0-1 0 0,1-1 0 0 0,0 1 1 0 0,-1-1-1 0 0,1 1 1 0 0,0-1-1 0 0,-1 0 0 0 0,1 0 1 0 0,-1 0-1 0 0,0-1 1 0 0,1 1-1 0 0,-1-1 0 0 0,0 1 1 0 0,0-1-1 0 0,0 0 1 0 0,0 1-1 0 0,0-1 0 0 0,0 0 1 0 0,0 0-1 0 0,-1-1 0 0 0,1 1 110 0 0,3-8-3904 0 0,0 3-2679 0 0,-1 3-5097 0 0</inkml:trace>
  <inkml:trace contextRef="#ctx0" brushRef="#br0" timeOffset="1246.899">1383 659 3273 0 0,'0'0'1160'0'0,"0"0"-33"0"0,0 0 403 0 0,0 0 342 0 0,0 0 138 0 0,0 0-73 0 0,0 0-194 0 0,0 0-193 0 0,0 0-199 0 0,0 0-192 0 0,0 0-135 0 0,0 0-113 0 0,24 5-77 0 0,77 15-38 0 0,-97-19-697 0 0,-1 0 0 0 0,1 0 0 0 0,0 0 0 0 0,0 0 1 0 0,0-1-1 0 0,0 0 0 0 0,0 1 0 0 0,0-2 0 0 0,0 1 0 0 0,-1 0 0 0 0,1-1 1 0 0,0 1-1 0 0,0-1 0 0 0,0 0 0 0 0,0-1 0 0 0,-1 1 0 0 0,4-2-99 0 0,6-4 387 0 0,0 3-160 0 0,0 0 0 0 0,-1-1 0 0 0,0-1 0 0 0,0 0-1 0 0,-1-1 1 0 0,0 0 0 0 0,0-1 0 0 0,-1 0 0 0 0,1-1-1 0 0,-2 0 1 0 0,1-1 0 0 0,7-10-227 0 0,-15 18 13 0 0,-1-1-1 0 0,1 0 0 0 0,-1 0 1 0 0,1 0-1 0 0,-1 0 1 0 0,0 0-1 0 0,0 0 0 0 0,-1 0 1 0 0,1-1-1 0 0,0 1 1 0 0,-1 0-1 0 0,0 0 1 0 0,0 0-1 0 0,0-1 0 0 0,0 1 1 0 0,-1 0-1 0 0,1 0 1 0 0,-1-1-1 0 0,0 1 0 0 0,1 0 1 0 0,-2 0-1 0 0,1 0 1 0 0,0 0-1 0 0,-1 0 1 0 0,1 0-1 0 0,-1 1 0 0 0,0-1 1 0 0,0 0-1 0 0,0 1 1 0 0,0-1-1 0 0,0 1 0 0 0,0 0 1 0 0,-1 0-1 0 0,1 0 1 0 0,-1 0-1 0 0,0 0 1 0 0,0 0-1 0 0,1 1 0 0 0,-1-1 1 0 0,0 1-1 0 0,0 0 1 0 0,0 0-1 0 0,-1 0 0 0 0,1 0 1 0 0,-1 0-13 0 0,-9 1-11 0 0,0 1 0 0 0,0 0 0 0 0,0 1 0 0 0,0 0 0 0 0,0 1 0 0 0,0 0-1 0 0,1 1 1 0 0,0 1 0 0 0,0 0 0 0 0,0 0 0 0 0,0 2 0 0 0,1-1 0 0 0,0 1 0 0 0,0 1 0 0 0,1 0 0 0 0,0 0 0 0 0,0 1 0 0 0,1 0 0 0 0,0 1 0 0 0,0 0 0 0 0,1 0 0 0 0,1 1 0 0 0,0 0 0 0 0,-2 6 11 0 0,5-13 2 0 0,1 1 0 0 0,0-1 0 0 0,1 1 1 0 0,-1 0-1 0 0,1 0 0 0 0,0 0 0 0 0,0 0 1 0 0,1 1-1 0 0,-1-1 0 0 0,1 0 0 0 0,0 1 1 0 0,1-1-1 0 0,-1 1 0 0 0,1-1 0 0 0,0 1 1 0 0,0-1-1 0 0,1 1 0 0 0,0-1 1 0 0,0 1-1 0 0,0-1 0 0 0,1 0 0 0 0,-1 0 1 0 0,1 1-1 0 0,1-1 0 0 0,-1 0 0 0 0,1-1 1 0 0,-1 1-1 0 0,1 0 0 0 0,1-1 0 0 0,-1 0 1 0 0,1 1-1 0 0,-1-1 0 0 0,4 2-2 0 0,10 5 31 0 0,0 0-1 0 0,1-1 1 0 0,0-1 0 0 0,1-1-1 0 0,0-1 1 0 0,1 0-1 0 0,-1-1 1 0 0,1-1-1 0 0,0-1 1 0 0,0-1 0 0 0,1-1-1 0 0,-1 0 1 0 0,1-2-1 0 0,-1 0 1 0 0,0-2-1 0 0,1 0-30 0 0,-6 2-5 0 0,67-16-991 0 0,-67 9-2836 0 0,-1-2-3526 0 0,-9 4-5338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0 420 10186 0 0,'0'0'1779'0'0,"0"0"-361"0"0,0 0-162 0 0,0 0 2 0 0,0 0 11 0 0,0 0-87 0 0,0 0-227 0 0,0 0-304 0 0,0 0-287 0 0,0 0-190 0 0,0 0-92 0 0,9-2 183 0 0,18 63 1250 0 0,5 61-295 0 0,-6 1 0 0 0,-1 32-1220 0 0,-2-15 295 0 0,7-19-59 0 0,-31-121-212 0 0,1-1 0 0 0,0 1 1 0 0,0-1-1 0 0,0 1 0 0 0,0-1 0 0 0,0 1 0 0 0,0-1 0 0 0,0 1 0 0 0,0-1 0 0 0,0 1 0 0 0,0 0 0 0 0,0-1 0 0 0,0 1 0 0 0,0-1 0 0 0,0 1 0 0 0,0-1 0 0 0,0 1 0 0 0,0-1 0 0 0,1 1 0 0 0,-1 0 0 0 0,0-1 0 0 0,0 1 0 0 0,0-1 0 0 0,1 1 1 0 0,-1 0-1 0 0,0-1 0 0 0,1 1 0 0 0,-1 0 0 0 0,0-1 0 0 0,1 1 0 0 0,-1 0 0 0 0,0-1 0 0 0,1 1 0 0 0,-1 0 0 0 0,1 0 0 0 0,-1 0 0 0 0,0-1 0 0 0,1 1 0 0 0,-1 0 0 0 0,1 0 0 0 0,-1 0 0 0 0,1 0 0 0 0,-1 0 0 0 0,1 0 0 0 0,-1 0 0 0 0,1 0 0 0 0,-1 0 1 0 0,0 0-1 0 0,1 0 0 0 0,-1 0 0 0 0,1 0 0 0 0,-1 0 0 0 0,1 0 0 0 0,-1 0 0 0 0,1 1 0 0 0,-1-1 0 0 0,0 0 0 0 0,1 0 0 0 0,-1 1 0 0 0,1-1 0 0 0,-1 0-24 0 0,1-2-74 0 0,38-147 466 0 0,6 2 1 0 0,65-140-393 0 0,-50 166-4 0 0,-44 108-1477 0 0,-7 33-4534 0 0,-4-6 372 0 0,-3-3-5764 0 0</inkml:trace>
  <inkml:trace contextRef="#ctx0" brushRef="#br0" timeOffset="768.958">913 571 7858 0 0,'0'0'1868'0'0,"0"0"-357"0"0,0 0-141 0 0,0 0 102 0 0,0 0 70 0 0,0 0-54 0 0,0 0-202 0 0,0 0-244 0 0,0 0-224 0 0,0 0-175 0 0,-33 30-118 0 0,-103 94-82 0 0,78-50 270 0 0,52-65-620 0 0,1 1 0 0 0,1-1 0 0 0,0 1 0 0 0,0 0 0 0 0,1 0 0 0 0,0 0 0 0 0,1 0 0 0 0,0 1 0 0 0,0-1 0 0 0,1 0 0 0 0,1 1 0 0 0,0-1 0 0 0,0 1 0 0 0,1-1 0 0 0,0 1-1 0 0,3 7-92 0 0,-2-15 59 0 0,1 1 0 0 0,0 0-1 0 0,0-1 1 0 0,0 1-1 0 0,0-1 1 0 0,0 0-1 0 0,1 0 1 0 0,-1 0-1 0 0,1-1 1 0 0,0 1-1 0 0,0-1 1 0 0,0 0-1 0 0,0 0 1 0 0,0 0 0 0 0,0-1-1 0 0,1 1 1 0 0,-1-1-1 0 0,1 0 1 0 0,-1 0-1 0 0,1-1 1 0 0,-1 1-1 0 0,1-1 1 0 0,-1 0-1 0 0,1 0 1 0 0,-1-1-1 0 0,1 1 1 0 0,-1-1-1 0 0,1 0 1 0 0,-1 0 0 0 0,0-1-1 0 0,1 1 1 0 0,-1-1-1 0 0,0 0 1 0 0,0 0-1 0 0,0 0 1 0 0,0-1-1 0 0,2-1-58 0 0,14-13 171 0 0,0-2-1 0 0,-1 0 1 0 0,-1-1-1 0 0,0-1 1 0 0,-2-1-1 0 0,12-19-170 0 0,44-107 291 0 0,-67 137-333 0 0,-9 30-55 0 0,-3 7 83 0 0,5-18 13 0 0,0 0 0 0 0,1 0 1 0 0,0 1-1 0 0,1-1 1 0 0,-1 0-1 0 0,2 0 0 0 0,-1 1 1 0 0,1-1-1 0 0,0 0 1 0 0,1 0-1 0 0,0 1 1 0 0,0-1-1 0 0,1-1 0 0 0,0 1 1 0 0,0 0-1 0 0,1-1 1 0 0,0 1-1 0 0,0-1 1 0 0,1 0-1 0 0,0 0 0 0 0,0-1 1 0 0,0 0-1 0 0,6 5 1 0 0,-3-5 7 0 0,1-2-1 0 0,-1 1 0 0 0,1-1 1 0 0,0 0-1 0 0,0-1 0 0 0,1 0 1 0 0,-1 0-1 0 0,1-1 0 0 0,-1-1 1 0 0,1 1-1 0 0,0-2 0 0 0,-1 1 1 0 0,1-1-1 0 0,0-1 0 0 0,-1 0 1 0 0,1 0-1 0 0,0 0 0 0 0,-1-2 1 0 0,1 1-1 0 0,-1-1 0 0 0,0 0 1 0 0,0-1-1 0 0,0 0 0 0 0,-1-1 1 0 0,1 0-1 0 0,-1 0 1 0 0,0-1-1 0 0,0 1 0 0 0,-1-2 1 0 0,0 1-1 0 0,0-1 0 0 0,0 0 1 0 0,1-3-7 0 0,23-25 6 0 0,-1-1 0 0 0,-2-1 0 0 0,-1-2 0 0 0,-2 0 0 0 0,-2-2 0 0 0,-2-1 0 0 0,-1 0 1 0 0,-2-2-1 0 0,-3 0 0 0 0,-1-1 0 0 0,-2 0 0 0 0,-2-1 0 0 0,-2 0 0 0 0,-3 0 0 0 0,-1-1 0 0 0,-2 0 1 0 0,-2-3-7 0 0,0 45-3 0 0,1-1 0 0 0,-1 1 1 0 0,0-1-1 0 0,-1 1 0 0 0,1-1 1 0 0,-1 1-1 0 0,0-1 0 0 0,0 1 1 0 0,-1 0-1 0 0,0 0 0 0 0,0-1 1 0 0,0 1-1 0 0,0 0 0 0 0,-1 1 1 0 0,0-1-1 0 0,0 0 0 0 0,0 1 1 0 0,0-1-1 0 0,-3-1 3 0 0,3 6-5 0 0,0 0 1 0 0,-1 1-1 0 0,1-1 1 0 0,0 1-1 0 0,0-1 0 0 0,-1 1 1 0 0,1 0-1 0 0,0 0 1 0 0,0 0-1 0 0,0 1 1 0 0,0-1-1 0 0,0 1 1 0 0,1-1-1 0 0,-1 1 0 0 0,0 0 1 0 0,1 0-1 0 0,-1 0 1 0 0,1 1-1 0 0,0-1 1 0 0,-1 0-1 0 0,1 1 0 0 0,0 0 1 0 0,1-1-1 0 0,-1 1 1 0 0,0 0-1 0 0,1 0 1 0 0,0 0-1 0 0,-1 0 0 0 0,1 0 1 0 0,0 0-1 0 0,1 1 1 0 0,-1 0 4 0 0,0-1-1 0 0,-13 31 8 0 0,2 2-1 0 0,1-1 0 0 0,2 1 1 0 0,1 1-1 0 0,2 0 1 0 0,2 0-1 0 0,1 0 0 0 0,2 0 1 0 0,2 1-1 0 0,2 9-6 0 0,0-12 24 0 0,2-1-1 0 0,1 0 1 0 0,2 0-1 0 0,1 0 1 0 0,2-1-1 0 0,1 0 1 0 0,2-1-1 0 0,1 0 0 0 0,2-2 1 0 0,12 19-24 0 0,15 5-104 0 0,-43-87-8075 0 0,-1 23 3854 0 0,0 3-1962 0 0,0 3-2612 0 0</inkml:trace>
  <inkml:trace contextRef="#ctx0" brushRef="#br0" timeOffset="1089.014">1909 596 4881 0 0,'0'0'3988'0'0,"0"0"-1184"0"0,0 0-589 0 0,0 0-173 0 0,0 0-159 0 0,0 0-240 0 0,0 0-336 0 0,0 0-333 0 0,0 0-264 0 0,0 0-163 0 0,0 0-47 0 0,0 0-33 0 0,1 7-29 0 0,1 23-1 0 0,-3-16-348 0 0,1 0-1 0 0,1 0 1 0 0,0-1-1 0 0,1 1 1 0 0,0 0 0 0 0,1-1-1 0 0,0 1 1 0 0,2-1-1 0 0,-1 0 1 0 0,2 0 0 0 0,-1 0-1 0 0,2-1 1 0 0,0 0 0 0 0,0 0-1 0 0,1-1 1 0 0,0 1-1 0 0,1-2 1 0 0,1 2-89 0 0,-7-10 40 0 0,1-1 0 0 0,-1 1 0 0 0,0 0 0 0 0,1-1 1 0 0,-1 0-1 0 0,1 0 0 0 0,-1 0 0 0 0,1 0 0 0 0,0 0 0 0 0,-1-1 0 0 0,1 1 0 0 0,0-1 0 0 0,0 0 1 0 0,-1 0-1 0 0,1-1 0 0 0,0 1 0 0 0,-1-1 0 0 0,1 0 0 0 0,0 0 0 0 0,-1 0 0 0 0,1 0 1 0 0,-1 0-1 0 0,0-1 0 0 0,1 0 0 0 0,-1 0 0 0 0,0 0 0 0 0,0 0 0 0 0,0 0 0 0 0,0 0 0 0 0,0-1 1 0 0,1-2-41 0 0,73-95 644 0 0,-68 82-716 0 0,-1-1-1 0 0,-1-1 0 0 0,-1 1 0 0 0,-1-1 1 0 0,-1 0-1 0 0,0 0 0 0 0,-2-1 0 0 0,0 1 1 0 0,-1-15 72 0 0,8 31-4978 0 0,-4 7-6023 0 0,-4 1-685 0 0</inkml:trace>
  <inkml:trace contextRef="#ctx0" brushRef="#br0" timeOffset="1485.101">2426 692 2945 0 0,'0'0'3308'0'0,"0"0"-395"0"0,0 0-364 0 0,0 0-262 0 0,0 0-248 0 0,0 0-256 0 0,0 0-252 0 0,0 0-212 0 0,0 0-204 0 0,0 0-184 0 0,0 0-141 0 0,0 0-136 0 0,0 0-129 0 0,31-6-53 0 0,96-20-58 0 0,-73 4 141 0 0,-47 14-401 0 0,2 2-71 0 0,0 0-1 0 0,-1 0 0 0 0,1-1 0 0 0,-2 0 1 0 0,1 0-1 0 0,-1-1 0 0 0,0 0 1 0 0,-1 0-1 0 0,0-1 0 0 0,0 0 1 0 0,-1 0-1 0 0,0 0 0 0 0,0-1 1 0 0,-1 1-1 0 0,0-1 0 0 0,-1 0 0 0 0,0 0 1 0 0,-1-1-1 0 0,0 1 0 0 0,-1 0 1 0 0,1-10-83 0 0,-3 17 0 0 0,1 1 0 0 0,-1 0 0 0 0,0 0 1 0 0,0 0-1 0 0,0 0 0 0 0,0 0 0 0 0,0 0 1 0 0,0 0-1 0 0,0 0 0 0 0,-1 0 0 0 0,1 1 0 0 0,-1-1 1 0 0,1 0-1 0 0,-1 1 0 0 0,0 0 0 0 0,0-1 1 0 0,0 1-1 0 0,1 0 0 0 0,-1 0 0 0 0,0 0 1 0 0,0 0-1 0 0,-1 0 0 0 0,1 0 0 0 0,0 0 1 0 0,0 1-1 0 0,0-1 0 0 0,0 1 0 0 0,-1 0 0 0 0,1-1 1 0 0,0 1-1 0 0,0 0 0 0 0,-1 1 0 0 0,1-1 1 0 0,0 0-1 0 0,0 0 0 0 0,-1 1 0 0 0,1 0 1 0 0,-1 0-1 0 0,-83 34-101 0 0,75-26 96 0 0,0 1 1 0 0,0 0-1 0 0,1 1 1 0 0,0 0-1 0 0,1 1 1 0 0,0 0 0 0 0,1 0-1 0 0,0 1 1 0 0,1 0-1 0 0,1 0 1 0 0,0 0-1 0 0,0 1 1 0 0,1 0-1 0 0,1 1 1 0 0,1-1 0 0 0,0 0-1 0 0,1 1 1 0 0,-1 9 4 0 0,3-17 6 0 0,0 1 1 0 0,0-1 0 0 0,0 0 0 0 0,1 0 0 0 0,0 0-1 0 0,0 0 1 0 0,1 0 0 0 0,0 0 0 0 0,0 0-1 0 0,0 0 1 0 0,1-1 0 0 0,0 1 0 0 0,1-1 0 0 0,-1 0-1 0 0,1 0 1 0 0,0 0 0 0 0,1 0 0 0 0,-1-1-1 0 0,1 1 1 0 0,1-1 0 0 0,-1-1 0 0 0,0 1 0 0 0,2 0-7 0 0,9 4 57 0 0,0 0 0 0 0,1 0 0 0 0,0-2 0 0 0,1 0 0 0 0,0-1 0 0 0,0-1 0 0 0,0 0 0 0 0,0-2 0 0 0,1 0 0 0 0,0-1 0 0 0,-1-1 0 0 0,1 0 0 0 0,0-2 0 0 0,0 0 0 0 0,4-2-58 0 0,37-18-911 0 0,-58 16-154 0 0,-1 2-4423 0 0,-1 3 4141 0 0,0-3-10966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41 0 0 0,'0'0'719'0'0,"0"0"164"0"0,0 0 81 0 0,0 0-1 0 0,0 0-115 0 0,0 0 36 0 0,4-2 199 0 0,13-14 1816 0 0,-17 9 5052 0 0,-7 1-3785 0 0,-51-3-2157 0 0,43 10-1908 0 0,2 2 0 0 0,-1 0 0 0 0,0 1 0 0 0,0 0 0 0 0,1 1 0 0 0,0 0 0 0 0,0 1 0 0 0,1 0 0 0 0,-1 2 0 0 0,1-1 0 0 0,1 1 0 0 0,-1 1-1 0 0,2 0 1 0 0,-1 0 0 0 0,1 1 0 0 0,0 1 0 0 0,-6 9-101 0 0,10-14 26 0 0,1 1 0 0 0,0-1-1 0 0,1 1 1 0 0,0 0 0 0 0,0 0-1 0 0,0 0 1 0 0,1 1 0 0 0,0-1-1 0 0,0 1 1 0 0,1-1 0 0 0,0 1-1 0 0,0 0 1 0 0,1 0 0 0 0,0 0-1 0 0,0 0 1 0 0,1 0 0 0 0,0 1-1 0 0,0-1 1 0 0,1 0 0 0 0,0 0-26 0 0,2-2 38 0 0,1-1 0 0 0,-1 1 0 0 0,0-1 0 0 0,1 0 0 0 0,0 0 0 0 0,1-1 0 0 0,-1 1 0 0 0,1-1 1 0 0,-1 0-1 0 0,1 0 0 0 0,1 0 0 0 0,-1-1 0 0 0,0 0 0 0 0,1 0 0 0 0,0 0 0 0 0,-1-1 0 0 0,1 0 0 0 0,6 2-38 0 0,0-1 87 0 0,1-1 0 0 0,-1 0-1 0 0,1 0 1 0 0,-1-1 0 0 0,1-1 0 0 0,-1 0-1 0 0,1-1 1 0 0,-1-1 0 0 0,1 1-1 0 0,-1-2 1 0 0,0 0 0 0 0,0 0-1 0 0,0-1 1 0 0,0-1 0 0 0,-1 0 0 0 0,1 0-1 0 0,-1-1 1 0 0,5-4-87 0 0,23-17 167 0 0,-2-1 0 0 0,0-1 0 0 0,-2-3 0 0 0,8-10-167 0 0,-7 7 80 0 0,-8 9 154 0 0,-28 27-231 0 0,0 12 1 0 0,1-1-1 0 0,0 1 0 0 0,1-1 1 0 0,0 1-1 0 0,1-1 1 0 0,0 1-1 0 0,1-1 0 0 0,0-1 1 0 0,1 1-1 0 0,1 0 1 0 0,-1-1-1 0 0,2 0 0 0 0,0-1 1 0 0,0 1-1 0 0,1-1 1 0 0,0 0-1 0 0,1-1 1 0 0,0 0-1 0 0,0-1 0 0 0,1 0 1 0 0,0 0-1 0 0,0-1 1 0 0,1 0-1 0 0,0-1 0 0 0,0 0 1 0 0,1 0-1 0 0,7 1-3 0 0,83 18-1003 0 0,-58-19-3415 0 0,-28-4 1049 0 0,-2-2-8209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0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15507 0 0,'0'0'1377'0'0,"0"0"-481"0"0,0 0-368 0 0,0 0-168 0 0,0 0-40 0 0,0 0-80 0 0,0 0-88 0 0,0 0-192 0 0,0 0-192 0 0,0 0-304 0 0,0 0-72 0 0,0 0-112 0 0,0 0-417 0 0,0 0-1543 0 0,-11-11-8779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2">311 199,'34'-14,"49"-10,20-6,3 3,-8 0,-11 6,-10 6,-9 5,-7 5,-8-1,-9-1,-6 2,-6 1,-3 2,-2 1,-5 5,-7 7,-5 2</inkml:trace>
  <inkml:trace contextRef="#ctx0" brushRef="#br0" timeOffset="711.344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5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2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125 619 12371 0 0,'0'0'1469'0'0,"0"0"-332"0"0,0 0 75 0 0,0 0 259 0 0,0 0 144 0 0,0 0-159 0 0,0 0-318 0 0,0 0-311 0 0,0 0-202 0 0,0 0-162 0 0,0 0-126 0 0,0 0-89 0 0,-19 34-100 0 0,-59 103-60 0 0,75-130-83 0 0,-22 47 18 0 0,26-43-73 0 0,-1 9-368 0 0,0-10-2141 0 0,2-10-5385 0 0,0 0-3349 0 0</inkml:trace>
  <inkml:trace contextRef="#ctx0" brushRef="#br0" timeOffset="236.95">92 192 15427 0 0,'0'0'2113'0'0,"0"0"-865"0"0,0 0-344 0 0,0 0-240 0 0,0 0-72 0 0,0 0-63 0 0,0 0-233 0 0,0 0-192 0 0,0 0-288 0 0,0 0-56 0 0,0 0-24 0 0,0 0 31 0 0,0 0 1 0 0,0 0-280 0 0,20-7-672 0 0,-16 25-2833 0 0,-3-3-8289 0 0</inkml:trace>
  <inkml:trace contextRef="#ctx0" brushRef="#br0" timeOffset="552.858">278 851 15315 0 0,'0'0'2447'0'0,"0"0"-1246"0"0,0 0-228 0 0,0 0 260 0 0,0 0 95 0 0,0 0-84 0 0,0 0-270 0 0,0 0-336 0 0,0 0-149 0 0,0 0-48 0 0,0 0-53 0 0,19-32-53 0 0,59-100-82 0 0,20-12 190 0 0,-91 134-456 0 0,-5 7 3 0 0,0 0-1 0 0,0 0 1 0 0,1-1-1 0 0,-1 1 1 0 0,0 1-1 0 0,1-1 1 0 0,0 0-1 0 0,0 1 1 0 0,0-1-1 0 0,0 1 1 0 0,0 0-1 0 0,0 0 1 0 0,1 0-1 0 0,-1 0 1 0 0,1 1-1 0 0,-1-1 1 0 0,1 1-1 0 0,0 0 1 0 0,-1 0-1 0 0,1 1 1 0 0,3-1 10 0 0,14 49-259 0 0,-20-34 251 0 0,1 0 0 0 0,0 0-1 0 0,2 0 1 0 0,-1-1 0 0 0,2 1 0 0 0,0-1 0 0 0,0 0 0 0 0,1 0 0 0 0,1-1 0 0 0,0 0 0 0 0,1 0-1 0 0,5 6 9 0 0,-8-14 24 0 0,0-1 0 0 0,1 1-1 0 0,0-1 1 0 0,0 0-1 0 0,-1-1 1 0 0,2 1 0 0 0,-1-1-1 0 0,0 0 1 0 0,0 0-1 0 0,1-1 1 0 0,-1 0-1 0 0,1 0 1 0 0,-1-1 0 0 0,1 0-1 0 0,-1 0 1 0 0,1 0-1 0 0,0-1 1 0 0,-1 0-1 0 0,0 0 1 0 0,1-1 0 0 0,-1 1-1 0 0,0-1 1 0 0,0-1-1 0 0,0 1 1 0 0,0-1-1 0 0,0 0 1 0 0,0-1 0 0 0,1 0-24 0 0,14-11 195 0 0,0-1 0 0 0,-1 0 0 0 0,0-2 1 0 0,-1 0-1 0 0,-2-1 0 0 0,0-1 0 0 0,0 0 1 0 0,-2-2-1 0 0,-1 0 0 0 0,4-9-195 0 0,10-21-2115 0 0,-19 36-2198 0 0,2 0-4488 0 0,-5 8-3831 0 0</inkml:trace>
  <inkml:trace contextRef="#ctx0" brushRef="#br0" timeOffset="803.858">1522 1 16988 0 0,'0'0'1244'0'0,"0"0"-201"0"0,0 0 109 0 0,0 0 104 0 0,0 0 38 0 0,0 0-26 0 0,0 0-102 0 0,0 0-183 0 0,0 0-169 0 0,9 33-143 0 0,28 107-160 0 0,-28-26 203 0 0,-31 253 54 0 0,33-270-1227 0 0,-41-119-8468 0 0,24 15 4135 0 0,-2 3-6573 0 0</inkml:trace>
  <inkml:trace contextRef="#ctx0" brushRef="#br0" timeOffset="1051.529">1185 314 15307 0 0,'0'0'1985'0'0,"0"0"-745"0"0,0 0-312 0 0,0 0 88 0 0,0 0 150 0 0,0 0-2 0 0,0 0-130 0 0,0 0-206 0 0,0 0-192 0 0,33 4-134 0 0,103 17-98 0 0,193-3 32 0 0,-325-18-621 0 0,50 4-1393 0 0,-18-4-6727 0 0,-24 0-3864 0 0</inkml:trace>
  <inkml:trace contextRef="#ctx0" brushRef="#br0" timeOffset="1290.831">2010 711 25381 0 0,'0'0'993'0'0,"0"0"-553"0"0,0 0-224 0 0,0 0 56 0 0,0 0 16 0 0,0 0 8 0 0,0 0-56 0 0,0 0-56 0 0,0 0-48 0 0,0 0-88 0 0,0 0 8 0 0,0 0-96 0 0,0 0-72 0 0,0 0-232 0 0,38 66-832 0 0,-34-66-2481 0 0,2 4-10666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2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0,'0'0'1244'0'0,"0"0"671"0"0,0 0 308 0 0,0 0-119 0 0,0 0-160 0 0,0 0-62 0 0,0 0 5 0 0,0 0-172 0 0,0 0-243 0 0,0 0-278 0 0,0 0-345 0 0,5 7-126 0 0,30 30 684 0 0,-30-35-1166 0 0,0-1-1 0 0,-1 0 1 0 0,1 0 0 0 0,0-1-1 0 0,0 1 1 0 0,0-1 0 0 0,0 0 0 0 0,0-1-1 0 0,0 1 1 0 0,0-1 0 0 0,0 0-1 0 0,0 0 1 0 0,-1 0 0 0 0,1-1-1 0 0,0 1 1 0 0,-1-1 0 0 0,1-1-1 0 0,-1 1 1 0 0,0 0 0 0 0,0-1-1 0 0,2-1-240 0 0,73-85 1825 0 0,-73 102-1282 0 0,24 92-340 0 0,-5 2 1 0 0,-4 0 0 0 0,-5 2-1 0 0,-2 39-203 0 0,-10 178 226 0 0,-4-291-216 0 0,-2 0-1 0 0,-1 0 1 0 0,-2 0 0 0 0,-1-1-1 0 0,-2 0 1 0 0,-2 0 0 0 0,-8 21-10 0 0,17-51 11 0 0,0-1 0 0 0,0 1 0 0 0,0 0 0 0 0,0 0 0 0 0,-1-1 0 0 0,1 1 0 0 0,-1-1 0 0 0,0 1 0 0 0,0-1 0 0 0,0 0 0 0 0,0 0 0 0 0,-1 0 1 0 0,0 0-1 0 0,1 0 0 0 0,-1 0 0 0 0,0-1 0 0 0,0 1 0 0 0,0-1 0 0 0,-1 0 0 0 0,1 0 0 0 0,0 0 0 0 0,-1 0 0 0 0,0-1 0 0 0,1 1 0 0 0,-1-1 0 0 0,0 0 0 0 0,0 0 0 0 0,-1 0-11 0 0,3-4 10 0 0,-1 1-1 0 0,1-1 1 0 0,0 0-1 0 0,0 1 0 0 0,0-1 1 0 0,0 0-1 0 0,0 0 1 0 0,1 0-1 0 0,-1-1 1 0 0,1 1-1 0 0,0 0 0 0 0,0-1 1 0 0,0 1-1 0 0,0-1 1 0 0,1 1-1 0 0,-1-1 1 0 0,1 1-1 0 0,0-1 0 0 0,0-1-9 0 0,0 0 0 0 0,0-37-6 0 0,1-1 0 0 0,3 1 0 0 0,1 1 0 0 0,3-1 0 0 0,1 1 0 0 0,2 0 0 0 0,1 1 0 0 0,3 0 0 0 0,1 1 0 0 0,3-3 6 0 0,-10 21 4 0 0,10-32-9 0 0,3 2 1 0 0,3 1-1 0 0,1 1 1 0 0,2 1-1 0 0,3 1 1 0 0,1 2-1 0 0,3 1 0 0 0,1 2 1 0 0,2 1-1 0 0,2 2 1 0 0,2 2-1 0 0,1 2 1 0 0,1 1-1 0 0,3 2 5 0 0,-36 25-14 0 0,0 0 0 0 0,1 1 0 0 0,0 1 0 0 0,0-1 0 0 0,0 2 0 0 0,0 0 0 0 0,1 0-1 0 0,-1 1 1 0 0,1 0 0 0 0,0 2 0 0 0,9-1 14 0 0,-20 2 1 0 0,0 0 0 0 0,0 1 0 0 0,0-1 0 0 0,-1 1-1 0 0,1 0 1 0 0,0 0 0 0 0,-1-1 0 0 0,1 1 0 0 0,-1 0 0 0 0,1 0-1 0 0,-1 1 1 0 0,1-1 0 0 0,-1 0 0 0 0,0 0 0 0 0,1 1 0 0 0,-1-1-1 0 0,0 1 1 0 0,0-1 0 0 0,0 1 0 0 0,0-1 0 0 0,0 1 0 0 0,-1 0-1 0 0,1-1 1 0 0,0 1 0 0 0,-1 0 0 0 0,1 0 0 0 0,-1 0 0 0 0,0-1-1 0 0,1 1 1 0 0,-1 0 0 0 0,0 0 0 0 0,0 0 0 0 0,0 0 0 0 0,0-1-1 0 0,-1 1 1 0 0,1 1-1 0 0,-10 71 26 0 0,-3-42-16 0 0,-1-2 0 0 0,-1 0 0 0 0,-2-1 0 0 0,-1 0 0 0 0,-1-2 0 0 0,-2 0 0 0 0,-1-1 0 0 0,0-1 0 0 0,-22 17-10 0 0,10-7-38 0 0,-1-3 0 0 0,-2 0 0 0 0,-1-3 0 0 0,-27 16 38 0 0,21-29-593 0 0,57-43-2798 0 0,50-30-2001 0 0,-34 36-1333 0 0,-13 12-4606 0 0</inkml:trace>
  <inkml:trace contextRef="#ctx0" brushRef="#br0" timeOffset="314.163">1381 107 11418 0 0,'0'0'1469'0'0,"0"0"-286"0"0,0 0 32 0 0,0 0 168 0 0,0 0 100 0 0,0 0 0 0 0,0 0-163 0 0,0 0-303 0 0,0 0-251 0 0,0 0-178 0 0,0 0-127 0 0,0 0-27 0 0,-21 22 23 0 0,-68 69 5 0 0,76-80-365 0 0,0 0 1 0 0,2 1 0 0 0,-1 0 0 0 0,1 1-1 0 0,1 0 1 0 0,1 1 0 0 0,0 0-1 0 0,0 1 1 0 0,1-1 0 0 0,1 2 0 0 0,1-1-1 0 0,0 1 1 0 0,1 0 0 0 0,1 0 0 0 0,0 0-1 0 0,1 1 1 0 0,1-1 0 0 0,0 4-98 0 0,2-15 19 0 0,0-1 1 0 0,0 0 0 0 0,1 0-1 0 0,-1 1 1 0 0,1-1-1 0 0,0 0 1 0 0,0 0 0 0 0,0 0-1 0 0,1 0 1 0 0,-1 0 0 0 0,1 0-1 0 0,0 0 1 0 0,0-1-1 0 0,1 1 1 0 0,-1-1 0 0 0,1 1-1 0 0,0-1 1 0 0,-1 0 0 0 0,1 0-1 0 0,1 0 1 0 0,-1 0-1 0 0,0-1 1 0 0,1 1 0 0 0,-1-1-1 0 0,1 0 1 0 0,0 0-1 0 0,0 0 1 0 0,0-1 0 0 0,0 1-1 0 0,0-1 1 0 0,0 0 0 0 0,0 0-1 0 0,0 0 1 0 0,0-1-1 0 0,1 1 1 0 0,-1-1 0 0 0,0 0-1 0 0,3 0-19 0 0,5-2 56 0 0,1-1-1 0 0,-1 0 1 0 0,0 0 0 0 0,0-1-1 0 0,0 0 1 0 0,-1-1-1 0 0,0-1 1 0 0,0 0-1 0 0,0 0 1 0 0,0-1 0 0 0,-1 0-1 0 0,0-1 1 0 0,-1 0-1 0 0,1-1 1 0 0,-2 0 0 0 0,1 0-1 0 0,-1-1 1 0 0,-1 0-1 0 0,0-1 1 0 0,0 1 0 0 0,-1-1-1 0 0,0 0 1 0 0,-1-1-1 0 0,-1 0 1 0 0,1 1-1 0 0,-2-1 1 0 0,0-1 0 0 0,1-5-56 0 0,-1 9-61 0 0,0-1 1 0 0,0 0-1 0 0,-1 0 1 0 0,-1 0 0 0 0,1 0-1 0 0,-2-1 1 0 0,1 1 0 0 0,-1 0-1 0 0,-1 0 1 0 0,0 0-1 0 0,0 0 1 0 0,-1-1 0 0 0,-1 2-1 0 0,1-1 1 0 0,-1 0 0 0 0,-1 0-1 0 0,0 1 1 0 0,-1 0-1 0 0,1 0 1 0 0,-2 0 0 0 0,1 0-1 0 0,-4-3 61 0 0,8 11-135 0 0,-1 0-1 0 0,1 0 0 0 0,0 0 0 0 0,-1 1 1 0 0,1-1-1 0 0,-1 0 0 0 0,1 1 1 0 0,-1-1-1 0 0,1 0 0 0 0,-1 1 0 0 0,1 0 1 0 0,-1-1-1 0 0,1 1 0 0 0,-1 0 1 0 0,0 0-1 0 0,1 0 0 0 0,-1 0 0 0 0,1 0 1 0 0,-1 0-1 0 0,0 1 0 0 0,1-1 1 0 0,-1 0-1 0 0,1 1 0 0 0,-1 0 1 0 0,1-1-1 0 0,-1 1 0 0 0,0 0 136 0 0,-22 15-8212 0 0,23-15 7576 0 0,-11 7-11346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9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42 0 0 0,'0'0'531'0'0,"0"0"224"0"0,0 0 27 0 0,0 0 51 0 0,0 0 68 0 0,0 0 41 0 0,0 0-31 0 0,0 0-17 0 0,0 0 31 0 0,0 0 89 0 0,0 0 115 0 0,0 0 51 0 0,1-4 4718 0 0,1-14-2979 0 0,-5 16-2754 0 0,1 0 1 0 0,-1 0 0 0 0,0 0 0 0 0,-1 0 0 0 0,1 1-1 0 0,0-1 1 0 0,0 1 0 0 0,-1 0 0 0 0,1 0 0 0 0,-1 0-1 0 0,1 0 1 0 0,-1 1 0 0 0,1-1 0 0 0,-1 1 0 0 0,1 0 0 0 0,-1 0-1 0 0,1 0 1 0 0,-2 1-166 0 0,-81 13 907 0 0,78-11-840 0 0,-6 2 32 0 0,0 1 1 0 0,0 0 0 0 0,1 0 0 0 0,0 2-1 0 0,0 0 1 0 0,0 0 0 0 0,1 1-1 0 0,-5 5-99 0 0,-1 3 73 0 0,13-13-57 0 0,1 0 0 0 0,-1 0 1 0 0,1 0-1 0 0,-1 0 1 0 0,1 1-1 0 0,0 0 0 0 0,1 0 1 0 0,-1 0-1 0 0,1 0 1 0 0,0 0-1 0 0,0 1 0 0 0,1 0 1 0 0,0-1-1 0 0,0 1 1 0 0,0 0-1 0 0,1 0 0 0 0,-1 0 1 0 0,1 0-1 0 0,1 3-16 0 0,-1-6 19 0 0,1 0 0 0 0,0 1 0 0 0,0-1-1 0 0,0 0 1 0 0,0 0 0 0 0,0 0 0 0 0,1 0 0 0 0,0 1-1 0 0,0-1 1 0 0,-1 0 0 0 0,2 0 0 0 0,-1 0-1 0 0,0 0 1 0 0,1-1 0 0 0,-1 1 0 0 0,1 0 0 0 0,0-1-1 0 0,0 1 1 0 0,0-1 0 0 0,0 1 0 0 0,0-1 0 0 0,0 0-1 0 0,1 0 1 0 0,-1 0 0 0 0,1 0 0 0 0,0 0-1 0 0,-1-1 1 0 0,1 1 0 0 0,0-1 0 0 0,0 0 0 0 0,0 0-1 0 0,0 0 1 0 0,0 0 0 0 0,0 0 0 0 0,1 0-19 0 0,8-2 92 0 0,0 1 1 0 0,0-1-1 0 0,1-1 1 0 0,-1 0-1 0 0,0-1 1 0 0,0-1-1 0 0,-1 1 1 0 0,1-2-1 0 0,-1 0 1 0 0,0 0-1 0 0,0-1 1 0 0,0 0-1 0 0,-1-1 1 0 0,0 0-1 0 0,0 0 1 0 0,-1-1-1 0 0,0-1 1 0 0,0 0-1 0 0,-1 0 1 0 0,2-3-94 0 0,127-155 474 0 0,-108 244-345 0 0,64 330 209 0 0,-84-361-316 0 0,-2 0 0 0 0,-3 0-1 0 0,-1 0 1 0 0,-3 0 0 0 0,-1 0-1 0 0,-2 0 1 0 0,-3 0 0 0 0,-1 0 0 0 0,-3 4-21 0 0,1-20 8 0 0,0 1 1 0 0,-2-2-1 0 0,-1 1 1 0 0,-1-2-1 0 0,-2 1 1 0 0,0-2-1 0 0,-2 0 1 0 0,-1-1 0 0 0,-2-1-1 0 0,-19 21-8 0 0,22-29 16 0 0,12-10-13 0 0,1-1-1 0 0,-1 0 0 0 0,-1 0 0 0 0,1 0 0 0 0,-1-1 1 0 0,0 0-1 0 0,0 0 0 0 0,0-1 0 0 0,-1 1 0 0 0,1-1 1 0 0,-1-1-1 0 0,0 1 0 0 0,0-1 0 0 0,-1 0 1 0 0,1-1-1 0 0,-1 0 0 0 0,1 0 0 0 0,-1-1 0 0 0,0 0 1 0 0,1 0-1 0 0,-8 0-2 0 0,11-4-3 0 0,1 0 1 0 0,0 0-1 0 0,0 0 1 0 0,0 0-1 0 0,0-1 1 0 0,0 1 0 0 0,1-1-1 0 0,0 0 1 0 0,-1 0-1 0 0,1 0 1 0 0,1 0-1 0 0,-1 0 1 0 0,1 0-1 0 0,-1 0 1 0 0,1-1-1 0 0,0 1 1 0 0,1 0-1 0 0,-1-1 1 0 0,1 1 0 0 0,0-1 2 0 0,-1 2 1 0 0,0-21-6 0 0,1 1 1 0 0,1 0-1 0 0,0 0 1 0 0,2 0 0 0 0,1 0-1 0 0,1 0 1 0 0,1 0-1 0 0,0 1 1 0 0,2 0 0 0 0,1 0-1 0 0,0 1 1 0 0,4-4 4 0 0,-3 2-19 0 0,27-54 36 0 0,4 2 1 0 0,2 2-1 0 0,6-2-17 0 0,-45 70 0 0 0,114-147-39 0 0,-114 147 34 0 0,-1 0 1 0 0,1 1-1 0 0,0 0 0 0 0,0-1 0 0 0,0 1 1 0 0,1 1-1 0 0,-1-1 0 0 0,1 1 1 0 0,0-1-1 0 0,0 2 0 0 0,0-1 0 0 0,0 0 1 0 0,2 0 4 0 0,-6 3-32 0 0,-1 0 17 0 0,0 0 4 0 0,0 0-14 0 0,0 0-23 0 0,0 0-16 0 0,26 4-24 0 0,-9-27-3546 0 0,-1 0-428 0 0,-4 4-6231 0 0,-8 14 200 0 0</inkml:trace>
  <inkml:trace contextRef="#ctx0" brushRef="#br0" timeOffset="234.708">996 42 11682 0 0,'0'0'1694'0'0,"0"0"-534"0"0,0 0-130 0 0,0 0 194 0 0,0 0 185 0 0,0 0 16 0 0,0 0-150 0 0,0 0-236 0 0,-3 31-245 0 0,-5 98-200 0 0,0 86 519 0 0,-3-174-2277 0 0,4-29-2202 0 0,-2-3-4068 0 0,7-8-4057 0 0</inkml:trace>
  <inkml:trace contextRef="#ctx0" brushRef="#br0" timeOffset="788.247">1152 5 11787 0 0,'0'0'1947'0'0,"0"0"-566"0"0,0 0-257 0 0,0 0-23 0 0,0 0-32 0 0,0 0-42 0 0,0 0-125 0 0,0 0-159 0 0,0 0-155 0 0,9 35-102 0 0,30 107-74 0 0,31 104 986 0 0,-35-153-1060 0 0,-34-93-259 0 0,0 0 1 0 0,0 0-1 0 0,0 0 1 0 0,0 0 0 0 0,0-1-1 0 0,0 1 1 0 0,0 0 0 0 0,1 0-1 0 0,-1-1 1 0 0,-1 1 0 0 0,1 0-1 0 0,0-1 1 0 0,0 1 0 0 0,0-1-1 0 0,0 0 1 0 0,0 1 0 0 0,0-1-1 0 0,0 0 1 0 0,-1 1 0 0 0,1-1-1 0 0,0 0 1 0 0,-1 0-1 0 0,1 0 1 0 0,0 1 0 0 0,-1-1-1 0 0,1 0 1 0 0,-1 0 0 0 0,0 0-1 0 0,1 0 1 0 0,-1 0 0 0 0,0 0-1 0 0,1 0 1 0 0,-1 0 0 0 0,0 0-1 0 0,0 0 1 0 0,0 0 0 0 0,0 0-1 0 0,0 0 1 0 0,0 0 0 0 0,0-1-1 0 0,0 1 1 0 0,0 0-80 0 0,1-4 85 0 0,138-408 1194 0 0,-118 375-1429 0 0,-20 38 55 0 0,-1 0-42 0 0,0 0-56 0 0,7 18-1498 0 0,-1 3-756 0 0,-2-10-705 0 0,-1 1-5151 0 0,-3-4-3701 0 0</inkml:trace>
  <inkml:trace contextRef="#ctx0" brushRef="#br0" timeOffset="1153.466">1671 241 1896 0 0,'0'0'3070'0'0,"0"0"-796"0"0,0 0-143 0 0,0 0 14 0 0,0 0-45 0 0,0 0-114 0 0,0 0-192 0 0,0 0-230 0 0,0 0-210 0 0,0 0-165 0 0,0 0-131 0 0,34-1-119 0 0,103-3-107 0 0,-75-11 217 0 0,-52 9-809 0 0,-3 2-128 0 0,0 0 0 0 0,-1 0 0 0 0,1-1 0 0 0,-1 0 0 0 0,0 0 0 0 0,0 0 0 0 0,-1-1 0 0 0,1 0 0 0 0,-1 0 0 0 0,0 0 0 0 0,-1-1 0 0 0,0 0 0 0 0,0 0 0 0 0,0 0 0 0 0,-1 0 0 0 0,0-1 0 0 0,0 1 0 0 0,-1-1 0 0 0,0 0 0 0 0,0 1 0 0 0,-1-1 0 0 0,1-6-112 0 0,-2 13-2 0 0,-1-1 1 0 0,1 0-1 0 0,0 1 1 0 0,0-1-1 0 0,-1 1 0 0 0,1-1 1 0 0,-1 1-1 0 0,0-1 1 0 0,1 1-1 0 0,-1-1 1 0 0,0 1-1 0 0,0 0 1 0 0,0-1-1 0 0,0 1 1 0 0,0 0-1 0 0,0 0 1 0 0,0 0-1 0 0,0 0 0 0 0,0 0 1 0 0,0 0-1 0 0,-1 0 1 0 0,1 0-1 0 0,0 0 1 0 0,-1 0-1 0 0,1 1 1 0 0,-1-1-1 0 0,1 0 1 0 0,-1 1-1 0 0,1 0 0 0 0,-1-1 1 0 0,0 1-1 0 0,1 0 1 0 0,-1 0-1 0 0,1 0 1 0 0,-1 0-1 0 0,1 0 1 0 0,-1 0-1 0 0,0 0 1 0 0,1 0-1 0 0,-2 1 2 0 0,-64 19-220 0 0,52-8 187 0 0,0 0 1 0 0,1 1-1 0 0,0 0 0 0 0,1 1 0 0 0,0 1 0 0 0,1 0 1 0 0,1 0-1 0 0,0 1 0 0 0,1 1 0 0 0,1 0 0 0 0,1 0 1 0 0,0 1-1 0 0,1 0 0 0 0,1 0 0 0 0,-1 9 33 0 0,5-22-18 0 0,0 1 0 0 0,1 0 0 0 0,-1 0 1 0 0,1 0-1 0 0,1 1 0 0 0,-1-1 0 0 0,1 0 0 0 0,0 0 0 0 0,0 0 0 0 0,1 0 0 0 0,0 1 0 0 0,0-1 0 0 0,1 0 1 0 0,-1 0-1 0 0,1-1 0 0 0,0 1 0 0 0,1 0 0 0 0,-1-1 0 0 0,1 1 0 0 0,1-1 0 0 0,-1 0 0 0 0,1 0 1 0 0,-1 0-1 0 0,1 0 0 0 0,1-1 0 0 0,-1 1 0 0 0,1-1 0 0 0,-1 0 0 0 0,1-1 0 0 0,0 1 0 0 0,1-1 0 0 0,-1 0 1 0 0,1 0-1 0 0,-1 0 0 0 0,1-1 0 0 0,0 0 0 0 0,0 0 0 0 0,1-1 18 0 0,113 2-1746 0 0,-80-13-2327 0 0,-4-4-4936 0 0,-25 7-2626 0 0</inkml:trace>
  <inkml:trace contextRef="#ctx0" brushRef="#br0" timeOffset="1548.78">2163 421 6129 0 0,'0'0'4006'0'0,"0"0"-1812"0"0,0 0-729 0 0,0 0-78 0 0,0 0 10 0 0,0 0 10 0 0,0 0-97 0 0,0 0-178 0 0,0 0-206 0 0,0 0-89 0 0,0 0-2 0 0,0 0 12 0 0,0 0-40 0 0,6-6-122 0 0,104-118 718 0 0,22-51-896 0 0,-119 162-547 0 0,-10 20-168 0 0,-11 29 42 0 0,5-30 174 0 0,1 0-1 0 0,0 0 0 0 0,0 1 0 0 0,1-1 0 0 0,-1 0 0 0 0,2 0 1 0 0,-1 1-1 0 0,1-1 0 0 0,0 1 0 0 0,0-1 0 0 0,0 0 0 0 0,1 1 1 0 0,0-1-1 0 0,0 0 0 0 0,1 0 0 0 0,0 1 0 0 0,0-1 0 0 0,0 0 1 0 0,1-1-1 0 0,0 1 0 0 0,0 0 0 0 0,0-1 0 0 0,1 0 0 0 0,0 1 1 0 0,0-2-1 0 0,0 1 0 0 0,1 0 0 0 0,-1-1 0 0 0,1 0 0 0 0,0 0 1 0 0,0 0-1 0 0,1 0 0 0 0,-1-1 0 0 0,1 0 0 0 0,0 0 0 0 0,-1-1 1 0 0,1 0-1 0 0,1 0 0 0 0,-1 0 0 0 0,1 0-7 0 0,2-1 104 0 0,0-1 0 0 0,0 0-1 0 0,0 0 1 0 0,0-1 0 0 0,0 0 0 0 0,-1 0 0 0 0,1-1-1 0 0,0 0 1 0 0,-1-1 0 0 0,1 0 0 0 0,-1 0-1 0 0,0-1 1 0 0,0 0 0 0 0,0 0 0 0 0,-1-1-1 0 0,1 0 1 0 0,-1 0 0 0 0,0-1 0 0 0,-1 0 0 0 0,1 0-1 0 0,4-6-103 0 0,55-78 120 0 0,-35 48-190 0 0,0 2-2743 0 0,-16 13-8027 0 0,-12 19-1986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6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357 599 0 0 0,'0'0'676'0'0,"0"0"719"0"0,0 0 300 0 0,0 0 36 0 0,0 0-72 0 0,0 0-100 0 0,0 0-157 0 0,0 0-107 0 0,1-8-6 0 0,4-39 2096 0 0,-57 25 2127 0 0,38 25-5388 0 0,-1 1 0 0 0,1 0 0 0 0,1 1 0 0 0,-1 1 0 0 0,1 0 1 0 0,0 0-1 0 0,0 2 0 0 0,1-1 0 0 0,0 2 0 0 0,0 0 0 0 0,1 0 0 0 0,0 1 0 0 0,1 0 0 0 0,0 1 1 0 0,1 0-1 0 0,0 0 0 0 0,-3 7-124 0 0,2-8 35 0 0,0 2 1 0 0,1-1 0 0 0,1 1-1 0 0,0 1 1 0 0,1-1-1 0 0,0 1 1 0 0,1 0-1 0 0,0 1 1 0 0,1 0 0 0 0,1-1-1 0 0,0 2 1 0 0,1-1-1 0 0,0 0 1 0 0,2 1 0 0 0,-1-1-1 0 0,2 13-35 0 0,0-25 22 0 0,0 1 0 0 0,0-1 0 0 0,1 1-1 0 0,-1-1 1 0 0,1 1 0 0 0,0-1 0 0 0,0 1 0 0 0,0-1-1 0 0,0 0 1 0 0,0 0 0 0 0,1 0 0 0 0,-1 1-1 0 0,0-1 1 0 0,1 0 0 0 0,0-1 0 0 0,-1 1 0 0 0,1 0-1 0 0,0 0 1 0 0,0-1 0 0 0,0 1 0 0 0,0-1 0 0 0,0 0-1 0 0,1 1 1 0 0,-1-1 0 0 0,0 0 0 0 0,1 0 0 0 0,-1-1-1 0 0,0 1 1 0 0,1 0 0 0 0,-1-1 0 0 0,1 1 0 0 0,-1-1-1 0 0,1 0 1 0 0,1 0-22 0 0,85-23 1088 0 0,-49-4-926 0 0,-2-2 1 0 0,-1-1 0 0 0,-2-2 0 0 0,-1-1 0 0 0,-1-2 0 0 0,-2-1 0 0 0,-2-2 0 0 0,3-6-163 0 0,1-7 61 0 0,-31 76-233 0 0,1 185 253 0 0,-2-204-79 0 0,1 0 0 0 0,-1 0 0 0 0,1 0 0 0 0,1-1 0 0 0,-1 1-1 0 0,1 0 1 0 0,0-1 0 0 0,0 0 0 0 0,0 1 0 0 0,1-1 0 0 0,0-1 0 0 0,0 1 0 0 0,0 0-1 0 0,1-1 1 0 0,-1 0 0 0 0,1 0 0 0 0,0 0 0 0 0,0-1 0 0 0,0 0 0 0 0,1 0 0 0 0,-1 0-1 0 0,1 0 1 0 0,0-1 0 0 0,0 0 0 0 0,0 0 0 0 0,0-1 0 0 0,0 0 0 0 0,0 0 0 0 0,0 0-1 0 0,0 0 1 0 0,0-1 0 0 0,4-1-2 0 0,6 2 16 0 0,-1-2 0 0 0,0 0 0 0 0,1 0 0 0 0,-1-2 0 0 0,0 0 0 0 0,0 0 0 0 0,0-2 0 0 0,-1 0 0 0 0,0 0 0 0 0,1-1 0 0 0,9-7-16 0 0,5-4 39 0 0,0-2-1 0 0,-2-1 1 0 0,0-1 0 0 0,-2-2-1 0 0,0 0 1 0 0,-2-1 0 0 0,0-2-1 0 0,-2 0 1 0 0,-1-1-1 0 0,-1-2 1 0 0,-1 0 0 0 0,-1 0-1 0 0,-2-2 1 0 0,-1 0-1 0 0,-2 0 1 0 0,-1-1 0 0 0,-1-1-1 0 0,-2 0 1 0 0,-1 0 0 0 0,-2-1-1 0 0,-1 1 1 0 0,-1-13-39 0 0,-3 28 8 0 0,2-7 28 0 0,-2-1 0 0 0,0 0-1 0 0,-2 0 1 0 0,-1 1 0 0 0,-1-1 0 0 0,-1 1-1 0 0,-4-9-35 0 0,9 35 7 0 0,0-1 0 0 0,-1 0 0 0 0,1 1 0 0 0,0-1 0 0 0,-1 0 0 0 0,1 0 0 0 0,-1 1 0 0 0,1-1 0 0 0,-1 0 0 0 0,1 0 0 0 0,-1 0 0 0 0,1 0 0 0 0,0 1 0 0 0,-1-1-1 0 0,1 0 1 0 0,-1 0 0 0 0,1 0 0 0 0,-1 0 0 0 0,1 0 0 0 0,-1 0 0 0 0,1 0 0 0 0,-1-1 0 0 0,1 1 0 0 0,-1 0 0 0 0,1 0 0 0 0,-1 0 0 0 0,1 0 0 0 0,-1-1-1 0 0,1 1 1 0 0,0 0 0 0 0,-1 0 0 0 0,1-1 0 0 0,-1 1 0 0 0,1 0 0 0 0,0-1 0 0 0,-1 1 0 0 0,1 0 0 0 0,0-1 0 0 0,0 1 0 0 0,-1 0 0 0 0,1-1 0 0 0,0 1 0 0 0,0-1-1 0 0,-1 1 1 0 0,1-1 0 0 0,0 1 0 0 0,0-1 0 0 0,0 1 0 0 0,0 0 0 0 0,0-1 0 0 0,0 1 0 0 0,0-1 0 0 0,0 1-7 0 0,-8 48-51 0 0,8-41 99 0 0,-8 84 10 0 0,5 0 1 0 0,3 0 0 0 0,5 2-59 0 0,0-55 10 0 0,2-1 0 0 0,2 0 0 0 0,1 0 0 0 0,2-1 0 0 0,1 0 1 0 0,13 23-11 0 0,0 4 41 0 0,-2 40 47 0 0,-22-73-338 0 0,-28-31-1267 0 0,19-3 1020 0 0,0 0 0 0 0,1 0-1 0 0,0-1 1 0 0,0 1-1 0 0,0-2 1 0 0,1 1 0 0 0,0 0-1 0 0,0-1 1 0 0,0 0 0 0 0,1 0-1 0 0,-1-1 1 0 0,2 1 0 0 0,-1-1-1 0 0,1 0 1 0 0,0 0 0 0 0,-1-3 497 0 0,-16-44-9122 0 0,12 35-1486 0 0</inkml:trace>
  <inkml:trace contextRef="#ctx0" brushRef="#br0" timeOffset="196.178">720 353 8986 0 0,'0'0'1967'0'0,"0"0"-671"0"0,0 0-501 0 0,0 0-27 0 0,0 0 297 0 0,0 0 353 0 0,0 0 204 0 0,0 0-17 0 0,0 0-152 0 0,0 0-214 0 0,0 0-216 0 0,0 0-151 0 0,34 3-104 0 0,109 8-94 0 0,-25-25 431 0 0,132-48 222 0 0,-86 34-1394 0 0,-94 26-6155 0 0,-60 2-5534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22 984 4041 0 0,'0'0'508'0'0,"0"0"-188"0"0,0 0-51 0 0,0 0 212 0 0,0 0 327 0 0,0 0 308 0 0,0 0 122 0 0,0 0-109 0 0,0 0-257 0 0,0 0-329 0 0,0 0-235 0 0,-5 4-5 0 0,2-2-291 0 0,2-1 20 0 0,0-1 0 0 0,0 1 0 0 0,1-1 1 0 0,-1 1-1 0 0,0 0 0 0 0,0-1 0 0 0,1 1 1 0 0,-1 0-1 0 0,0-1 0 0 0,1 1 0 0 0,-1 0 0 0 0,0 0 1 0 0,1-1-1 0 0,-1 1 0 0 0,1 0 0 0 0,0 0 0 0 0,-1 0 1 0 0,1 0-1 0 0,0 0 0 0 0,-1 0 0 0 0,1 0 0 0 0,0 0 1 0 0,0 0-1 0 0,0 0 0 0 0,0 0 0 0 0,0 0 0 0 0,0 0 1 0 0,0 0-1 0 0,0 0 0 0 0,0 0 0 0 0,1 0 1 0 0,-1 0-1 0 0,0-1 0 0 0,0 1 0 0 0,1 0 0 0 0,-1 0 1 0 0,1 0-1 0 0,-1 0 0 0 0,1 0 0 0 0,-1-1 0 0 0,1 1 1 0 0,0 0-1 0 0,-1 0 0 0 0,1-1 0 0 0,0 1 0 0 0,0 0 1 0 0,-1-1-1 0 0,1 1 0 0 0,0-1 0 0 0,0 1 1 0 0,0-1-1 0 0,0 1 0 0 0,0-1-32 0 0,10 9 417 0 0,1-2 0 0 0,0 1 0 0 0,0-2 0 0 0,0 1 0 0 0,1-2 0 0 0,0 1-1 0 0,0-2 1 0 0,0 0 0 0 0,1-1 0 0 0,-1 0 0 0 0,12 1-417 0 0,-8-2 260 0 0,-1-1 1 0 0,0-1-1 0 0,0 0 0 0 0,1-1 0 0 0,-1-1 1 0 0,0 0-1 0 0,0-1 0 0 0,0-1 0 0 0,-1 0 1 0 0,1-1-1 0 0,-1-1 0 0 0,0-1 0 0 0,0 0 0 0 0,-1-1 1 0 0,4-2-261 0 0,19-15 329 0 0,-1-1 1 0 0,0-2-1 0 0,-3-2 0 0 0,29-31-329 0 0,211-269 894 0 0,-171 194-535 0 0,-6-4 1 0 0,23-55-360 0 0,-71 125 249 0 0,-48 70-216 0 0,0 0-11 0 0,26 75 406 0 0,-10 15-110 0 0,-4 0 1 0 0,-4 0-1 0 0,-3 13-318 0 0,3 45 161 0 0,-3 116-33 0 0,-6-253-145 0 0,-1-1 0 0 0,0 1 0 0 0,-1-1 0 0 0,0 0 0 0 0,0 0 0 0 0,-1 0 0 0 0,-1 0 0 0 0,1-1 0 0 0,-2 0 1 0 0,1 1-1 0 0,-1-2 0 0 0,-1 1 0 0 0,1-1 0 0 0,-1 0 0 0 0,-1 0 0 0 0,0-1 0 0 0,0 0 0 0 0,0-1 0 0 0,-1 1 0 0 0,0-2 0 0 0,-6 4 17 0 0,-3 1-157 0 0,0-1 0 0 0,-1-1 0 0 0,0 0 1 0 0,-1-2-1 0 0,1 0 0 0 0,-1-1 0 0 0,0-1 0 0 0,-1-1 1 0 0,1-1-1 0 0,-19 0 157 0 0,24-1-388 0 0,1-1 1 0 0,-1-1 0 0 0,0 0-1 0 0,0-1 1 0 0,1-1 0 0 0,-1 0-1 0 0,1-1 1 0 0,0 0 0 0 0,0-1 0 0 0,0-1-1 0 0,1 0 1 0 0,-1-1 0 0 0,2 0-1 0 0,-9-7 388 0 0,-20-23-4160 0 0,19 9-3830 0 0,14 15 436 0 0</inkml:trace>
  <inkml:trace contextRef="#ctx0" brushRef="#br0" timeOffset="332.619">2039 398 13531 0 0,'0'0'740'0'0,"0"0"-174"0"0,0 0 0 0 0,0 0 197 0 0,0 0 191 0 0,0 0 73 0 0,-35 31-53 0 0,-108 98-148 0 0,138-125-762 0 0,0 0 0 0 0,-1 0 0 0 0,2 1-1 0 0,-1 0 1 0 0,0 0 0 0 0,1 0 0 0 0,0 0 0 0 0,0 1 0 0 0,1-1 0 0 0,0 1 0 0 0,0 0 0 0 0,0 0-1 0 0,0 0 1 0 0,1 1 0 0 0,0 0-64 0 0,-2 8 144 0 0,1-9-127 0 0,0 1 0 0 0,0-1 1 0 0,1 1-1 0 0,0-1 1 0 0,1 1-1 0 0,-1 0 1 0 0,1 0-1 0 0,0 0 1 0 0,1 0-1 0 0,0 0 1 0 0,0 0-1 0 0,0 0 1 0 0,1 0-1 0 0,0 0 1 0 0,0-1-1 0 0,1 1 1 0 0,0 0-1 0 0,0-1 1 0 0,1 1-1 0 0,-1-1 1 0 0,1 1-1 0 0,1-1 1 0 0,-1 0-1 0 0,1-1 1 0 0,0 1-1 0 0,1 0 0 0 0,-1-1 1 0 0,1 0-1 0 0,0 0 1 0 0,0-1-1 0 0,1 1 1 0 0,-1-1-1 0 0,1 0 1 0 0,0-1-1 0 0,0 1 1 0 0,0-1-1 0 0,5 1-17 0 0,6-1 87 0 0,0-2-1 0 0,0-1 0 0 0,-1 0 0 0 0,1-1 1 0 0,0 0-1 0 0,-1-2 0 0 0,1 0 1 0 0,-1 0-1 0 0,1-2 0 0 0,-1 0 0 0 0,-1-1 1 0 0,1 0-1 0 0,-1-2 0 0 0,0 0 0 0 0,-1 0 1 0 0,0-1-1 0 0,0-1 0 0 0,-1 0 1 0 0,0-1-1 0 0,-1-1 0 0 0,0 0 0 0 0,-1 0 1 0 0,8-11-87 0 0,-14 18 21 0 0,0 0-1 0 0,0-1 1 0 0,0 1 0 0 0,-1-1 0 0 0,1 0-1 0 0,-1 0 1 0 0,-1-1 0 0 0,1 1 0 0 0,-1-1 0 0 0,0 0-1 0 0,-1 1 1 0 0,0-1 0 0 0,0-1 0 0 0,0 1-1 0 0,-1 0 1 0 0,0 0 0 0 0,0 0 0 0 0,-1-1 0 0 0,0 1-1 0 0,0 0 1 0 0,-1-1 0 0 0,0 1 0 0 0,0 0-1 0 0,-1 0 1 0 0,0 0 0 0 0,0 0 0 0 0,0 0 0 0 0,-1 0-1 0 0,0 0 1 0 0,-1 1 0 0 0,1 0 0 0 0,-1-1-1 0 0,0 1 1 0 0,-1 1 0 0 0,1-1 0 0 0,-1 1 0 0 0,-1-1-1 0 0,1 1 1 0 0,-1 1 0 0 0,1-1 0 0 0,-1 1 0 0 0,-1 0-1 0 0,-4-2-20 0 0,-2 1-160 0 0,0 0 0 0 0,0 2-1 0 0,0 0 1 0 0,-1 0 0 0 0,1 1-1 0 0,-1 1 1 0 0,0 0 0 0 0,1 1 0 0 0,-1 0-1 0 0,0 1 1 0 0,-6 2 160 0 0,-86 38-8403 0 0,87-27-2707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2521 0 0,'0'0'1675'0'0,"0"0"-152"0"0,0 0 101 0 0,0 0 164 0 0,0 0 91 0 0,0 0-56 0 0,0 0-214 0 0,0 0-250 0 0,0 0-248 0 0,0 0-206 0 0,0 0-113 0 0,4 1 8882 0 0,18 2-8423 0 0,294-14-345 0 0,-117 21-650 0 0,-173-12-2123 0 0,-35-2-1456 0 0,1 0-4650 0 0,6 4-4247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12579 0 0,'0'0'1981'0'0,"0"0"-423"0"0,0 0-216 0 0,0 0-35 0 0,0 0-48 0 0,0 0-151 0 0,0 0-221 0 0,0 0-227 0 0,0 0-157 0 0,0 0-59 0 0,0 0-43 0 0,0 0-6 0 0,0 0 4 0 0,14 7 1432 0 0,28 4-50 0 0,16-3-907 0 0,122-1 199 0 0,-51-22-635 0 0,-52 12-281 0 0,-87 0-1275 0 0,-13 7-3400 0 0,18 0 2403 0 0,-1 1-6388 0 0,4-4-3940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3 678 152 0 0,'0'0'762'0'0,"0"0"-492"0"0,0 0 189 0 0,0 0 704 0 0,0 0 745 0 0,0 0 457 0 0,0 0 13 0 0,0 0-291 0 0,0 0-332 0 0,0 0-239 0 0,0 0-128 0 0,0 0-62 0 0,0 0-66 0 0,0 3 5687 0 0,-2-81-3986 0 0,9-101-1909 0 0,-2 152-1017 0 0,2-1 1 0 0,1 1-1 0 0,1 1 0 0 0,1-1 0 0 0,1 2 1 0 0,1-1-1 0 0,2 2 0 0 0,0 0 1 0 0,2 0-1 0 0,0 2 0 0 0,14-15-35 0 0,-23 30 4 0 0,0 0 0 0 0,1 1 0 0 0,-1 0 0 0 0,1 0 0 0 0,0 0 0 0 0,1 1 0 0 0,-1 0-1 0 0,1 1 1 0 0,0 0 0 0 0,0 0 0 0 0,1 1 0 0 0,-1 0 0 0 0,1 1 0 0 0,-1 0 0 0 0,1 0 0 0 0,0 1 0 0 0,6 0-4 0 0,-11 1-4 0 0,-1 0-1 0 0,0 0 1 0 0,0 1 0 0 0,1-1 0 0 0,-1 1 0 0 0,0 0-1 0 0,0 0 1 0 0,0 1 0 0 0,0-1 0 0 0,0 1 0 0 0,0 0-1 0 0,0 0 1 0 0,-1 0 0 0 0,1 0 0 0 0,-1 0 0 0 0,1 1-1 0 0,-1 0 1 0 0,0 0 0 0 0,0 0 0 0 0,0 0 0 0 0,0 0-1 0 0,-1 1 1 0 0,1-1 0 0 0,-1 1 0 0 0,0 0 0 0 0,0-1-1 0 0,0 1 1 0 0,-1 0 0 0 0,1 0 0 0 0,-1 0 0 0 0,0 0-1 0 0,0 1 1 0 0,0-1 0 0 0,-1 4 4 0 0,1 14 11 0 0,-1-1 0 0 0,-2 0 0 0 0,0 0 0 0 0,-1 0 0 0 0,-1 0 0 0 0,-1 0 0 0 0,-1-1 0 0 0,-1 0 0 0 0,0 0 0 0 0,-10 17-11 0 0,-11 35-9 0 0,11 5-49 0 0,17-77 42 0 0,0 0 9 0 0,0 0 15 0 0,0 0 11 0 0,0 0-9 0 0,11-15-44 0 0,74-88 58 0 0,-79 96-24 0 0,30-39-4 0 0,2 2 1 0 0,2 2-1 0 0,2 2 1 0 0,1 1-1 0 0,2 2 1 0 0,2 3-1 0 0,1 1 1 0 0,7-1 3 0 0,-32 22-7 0 0,78-21-40 0 0,-99 36 46 0 0,1 0-1 0 0,-1 1 1 0 0,0-1-1 0 0,0 0 1 0 0,0 1-1 0 0,0 0 1 0 0,-1-1 0 0 0,0 1-1 0 0,1 0 1 0 0,-1 0-1 0 0,0 0 1 0 0,-1 0-1 0 0,1-1 1 0 0,-1 1-1 0 0,0 0 1 0 0,0 0-1 0 0,0 0 1 0 0,0 1 1 0 0,0-2 1 0 0,0 24 3 0 0,-1-1 1 0 0,-2 1-1 0 0,0-1 0 0 0,-2 0 0 0 0,-1 0 0 0 0,0-1 1 0 0,-6 11-5 0 0,-25 131 54 0 0,37-119-233 0 0,0-48 95 0 0,35-35-7745 0 0,-25 26 2781 0 0,-3 2-6400 0 0</inkml:trace>
  <inkml:trace contextRef="#ctx0" brushRef="#br0" timeOffset="717.848">1585 103 14579 0 0,'0'0'1778'0'0,"0"0"-462"0"0,0 0-170 0 0,0 0 49 0 0,0 0 45 0 0,0 0-53 0 0,0 0-199 0 0,0 0-258 0 0,0 0-193 0 0,0 0-140 0 0,0 0-113 0 0,0 0-12 0 0,0 0-10 0 0,-14-1 3 0 0,-44-3 6 0 0,-20 28 436 0 0,66-17-638 0 0,-2-2-37 0 0,0 0 1 0 0,1 2-1 0 0,0-1 0 0 0,0 2 0 0 0,1-1 1 0 0,0 2-1 0 0,0 0 0 0 0,1 0 1 0 0,0 1-1 0 0,0 0 0 0 0,1 1 0 0 0,1 0 1 0 0,0 1-1 0 0,0 0 0 0 0,1 0 0 0 0,1 1 1 0 0,0 0-1 0 0,1 0 0 0 0,0 1 0 0 0,1 0 1 0 0,0 0-1 0 0,1 0 0 0 0,1 0 0 0 0,0 1 1 0 0,1-1-1 0 0,1 4-32 0 0,2-14 7 0 0,1-1 1 0 0,0 1-1 0 0,0-1 0 0 0,0 1 0 0 0,0-1 1 0 0,1 0-1 0 0,-1 1 0 0 0,1-1 1 0 0,0-1-1 0 0,0 1 0 0 0,0 0 0 0 0,0-1 1 0 0,0 1-1 0 0,1-1 0 0 0,-1 0 0 0 0,1 0 1 0 0,-1 0-1 0 0,1-1 0 0 0,0 1 1 0 0,0-1-1 0 0,-1 0 0 0 0,1 0 0 0 0,0 0 1 0 0,0-1-1 0 0,0 1 0 0 0,0-1 1 0 0,0 0-1 0 0,0 0 0 0 0,0 0 0 0 0,1-1 1 0 0,-1 0-1 0 0,-1 1 0 0 0,1-1 1 0 0,0-1-1 0 0,0 1 0 0 0,0 0 0 0 0,1-2-7 0 0,30-12 90 0 0,-2-1-1 0 0,0-2 0 0 0,-1-2 0 0 0,-1 0 0 0 0,0-2 0 0 0,-2-2 1 0 0,-1 0-1 0 0,11-13-89 0 0,-26 24 24 0 0,222-167 249 0 0,-234 180-270 0 0,0-1 0 0 0,0 1-1 0 0,0-1 1 0 0,-1 1 0 0 0,1 0 0 0 0,0 0-1 0 0,0-1 1 0 0,0 1 0 0 0,0 0-1 0 0,0 0 1 0 0,0 0 0 0 0,0 0 0 0 0,0 0-1 0 0,0 0 1 0 0,0 0 0 0 0,0 0-1 0 0,0 1 1 0 0,0-1 0 0 0,-1 0 0 0 0,1 1-1 0 0,0-1 1 0 0,0 0 0 0 0,0 1-1 0 0,0-1 1 0 0,-1 1 0 0 0,1-1 0 0 0,0 1-1 0 0,0-1 1 0 0,-1 1 0 0 0,1 0-1 0 0,0 0 1 0 0,-1-1 0 0 0,1 1 0 0 0,-1 0-1 0 0,1 0 1 0 0,-1-1 0 0 0,1 1 0 0 0,-1 0-1 0 0,1 0 1 0 0,-1 0 0 0 0,0 0-1 0 0,0 0 1 0 0,1 0 0 0 0,-1 0 0 0 0,0 0-1 0 0,0-1 1 0 0,0 1 0 0 0,0 0-1 0 0,0 0 1 0 0,0 0 0 0 0,0 0 0 0 0,0 0-1 0 0,-1 0 1 0 0,1 0 0 0 0,0 0-1 0 0,-1 0 1 0 0,1 0 0 0 0,0-1 0 0 0,-1 1-1 0 0,1 0 1 0 0,-1 0 0 0 0,1 0-1 0 0,-1-1 1 0 0,0 1 0 0 0,1 0 0 0 0,-1 0-1 0 0,0-1-2 0 0,0 12 37 0 0,-48 191 431 0 0,39-158-462 0 0,2 0-1 0 0,3 0 1 0 0,1 0-1 0 0,2 1 1 0 0,3-1-1 0 0,1 0 1 0 0,6 28-6 0 0,6 10-3 0 0,-3 1 0 0 0,-5 0 1 0 0,-2 0-1 0 0,-5 26 3 0 0,0-96-1 0 0,-1 1 0 0 0,0 0 0 0 0,-1-1 1 0 0,-1 1-1 0 0,0-1 0 0 0,-1 0 0 0 0,0-1 0 0 0,-7 12 1 0 0,9-20 4 0 0,0 0 1 0 0,0 0-1 0 0,0-1 0 0 0,0 0 1 0 0,-1 0-1 0 0,0 0 0 0 0,0 0 1 0 0,0 0-1 0 0,0-1 0 0 0,0 1 1 0 0,-1-1-1 0 0,0 0 1 0 0,1-1-1 0 0,-1 1 0 0 0,0-1 1 0 0,0 0-1 0 0,-1 0 0 0 0,1-1 1 0 0,0 1-1 0 0,-1-1 0 0 0,1 0 1 0 0,0-1-1 0 0,-1 1 0 0 0,-2-1-4 0 0,4 0 4 0 0,0 1 0 0 0,-1-1 0 0 0,1 0-1 0 0,0 0 1 0 0,-1-1 0 0 0,1 1 0 0 0,0-1-1 0 0,0 0 1 0 0,-1 0 0 0 0,1 0 0 0 0,0-1-1 0 0,0 1 1 0 0,0-1 0 0 0,1 0 0 0 0,-1 0-1 0 0,0 0 1 0 0,1-1 0 0 0,-1 1 0 0 0,1-1-1 0 0,0 0 1 0 0,0 0 0 0 0,0 0 0 0 0,0-1-1 0 0,0 1 1 0 0,1 0 0 0 0,-2-4-4 0 0,-2-5 1 0 0,0 0 0 0 0,1 1-1 0 0,1-2 1 0 0,0 1 0 0 0,1 0 0 0 0,0-1 0 0 0,1 0 0 0 0,0 1 0 0 0,1-1 0 0 0,0 0 0 0 0,2 0 0 0 0,-1 0-1 0 0,1 0 1 0 0,1 0 0 0 0,0 1 0 0 0,1-1 0 0 0,0 1 0 0 0,1-1 0 0 0,1 0-1 0 0,5-12-5 0 0,1 1-1 0 0,1 0 1 0 0,0 0 0 0 0,2 2-1 0 0,1-1 1 0 0,1 2 0 0 0,1 0-1 0 0,15-14 6 0 0,-14 19-42 0 0,0 1 0 0 0,2 1 0 0 0,0 1 0 0 0,0 0 0 0 0,2 2 0 0 0,-1 0 0 0 0,1 1 0 0 0,1 1 0 0 0,-1 2 0 0 0,2 0 0 0 0,-1 1 0 0 0,1 1 42 0 0,15 2-529 0 0,-22 3-3658 0 0,-4 0-4283 0 0,-11 0-4017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50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383 214 2425 0 0,'0'0'1545'0'0,"0"0"-177"0"0,0 0 38 0 0,0 0 245 0 0,0 0 270 0 0,0 0 119 0 0,0 0-145 0 0,0 0-289 0 0,0 0-365 0 0,0 0-299 0 0,0 0-226 0 0,0-8-176 0 0,-2-24-94 0 0,2 32-433 0 0,1 1 1 0 0,-1-1 0 0 0,0 0 0 0 0,0 0 0 0 0,0 1 0 0 0,0-1 0 0 0,0 0 0 0 0,0 1 0 0 0,0-1 0 0 0,0 0 0 0 0,0 0 0 0 0,0 1 0 0 0,0-1 0 0 0,-1 0 0 0 0,1 1-1 0 0,0-1 1 0 0,0 0 0 0 0,0 0 0 0 0,0 1 0 0 0,0-1 0 0 0,0 0 0 0 0,-1 0 0 0 0,1 1 0 0 0,0-1 0 0 0,0 0 0 0 0,0 0 0 0 0,-1 0 0 0 0,1 1 0 0 0,0-1 0 0 0,0 0-1 0 0,-1 0 1 0 0,1 0 0 0 0,0 0 0 0 0,0 0 0 0 0,-1 1 0 0 0,1-1 0 0 0,0 0 0 0 0,-1 0 0 0 0,1 0 0 0 0,0 0 0 0 0,0 0 0 0 0,-1 0 0 0 0,1 0 0 0 0,0 0 0 0 0,-1 0-1 0 0,1 0 1 0 0,0 0 0 0 0,0 0 0 0 0,-1 0 0 0 0,1 0 0 0 0,0 0 0 0 0,-1-1 0 0 0,1 1 0 0 0,0 0 0 0 0,0 0 0 0 0,-1 0 0 0 0,1 0 0 0 0,0 0 0 0 0,0-1 0 0 0,0 1-1 0 0,-1 0 1 0 0,1 0 0 0 0,0-1-14 0 0,-1 2 43 0 0,-21 42 51 0 0,1 1 0 0 0,2 1-1 0 0,2 1 1 0 0,2 0 0 0 0,2 1 0 0 0,2 1 0 0 0,3-1 0 0 0,1 2 0 0 0,2-1 0 0 0,3 1 0 0 0,2-1 0 0 0,3 17-94 0 0,-2-51-8 0 0,1 0-1 0 0,0 0 1 0 0,1 0 0 0 0,0 0 0 0 0,2 0 0 0 0,-1-1 0 0 0,2 0 0 0 0,0 0-1 0 0,0 0 1 0 0,5 5 8 0 0,-6-14 31 0 0,0 0-1 0 0,0 0 0 0 0,1-1 1 0 0,-1 1-1 0 0,1-1 1 0 0,0-1-1 0 0,0 1 0 0 0,0-1 1 0 0,0 0-1 0 0,1 0 0 0 0,-1-1 1 0 0,0 0-1 0 0,1 0 1 0 0,-1 0-1 0 0,1-1 0 0 0,-1 0 1 0 0,1 0-1 0 0,-1-1 0 0 0,1 0 1 0 0,-1 0-1 0 0,0 0 1 0 0,1-1-1 0 0,-1 0 0 0 0,0 0 1 0 0,0-1-1 0 0,0 1 0 0 0,5-5-30 0 0,8-5 75 0 0,0-2 0 0 0,-1 0-1 0 0,0-1 1 0 0,-2-1-1 0 0,1 0 1 0 0,-2-1-1 0 0,12-18-74 0 0,4-2 56 0 0,12-14-25 0 0,-3-3-1 0 0,-1-1 1 0 0,-3-2 0 0 0,-3-1-1 0 0,-2-2 1 0 0,-3-1 0 0 0,-3-1-1 0 0,-2-1 1 0 0,-3-2 0 0 0,-3 0-1 0 0,-1-8-30 0 0,-10-1 499 0 0,-6 73-342 0 0,0 1-20 0 0,-3 6-15 0 0,-76 269 408 0 0,65-200-285 0 0,4 2 1 0 0,3-1 0 0 0,4 1 0 0 0,5 55-246 0 0,2-85-1335 0 0,7 24 4198 0 0,-4-32-2916 0 0,-1-1-3821 0 0,-3 14-10859 0 0,-3-52 5995 0 0</inkml:trace>
  <inkml:trace contextRef="#ctx0" brushRef="#br0" timeOffset="298.119">1210 656 13027 0 0,'0'0'1715'0'0,"0"0"-626"0"0,0 0-352 0 0,0 0 93 0 0,0 0 232 0 0,0 0 162 0 0,0 0-41 0 0,0 0-213 0 0,0 0-236 0 0,0 0-195 0 0,-3 31-147 0 0,-9 99-124 0 0,-8 125 410 0 0,0-145-1186 0 0,20-106 265 0 0,0 14-2732 0 0,9-14-8068 0 0,-5-4 1364 0 0</inkml:trace>
  <inkml:trace contextRef="#ctx0" brushRef="#br0" timeOffset="896.464">1378 928 11138 0 0,'0'0'1027'0'0,"0"0"-327"0"0,0 0 25 0 0,0 0 239 0 0,0 0 143 0 0,0 0 5 0 0,0 0-108 0 0,0 0-118 0 0,0 0-126 0 0,0 0-121 0 0,0 0-102 0 0,32-1-113 0 0,103-5-85 0 0,-38-9 406 0 0,-76 8-565 0 0,25-4 181 0 0,-53-15 931 0 0,2 18-1249 0 0,-2 1 0 0 0,1-1 0 0 0,-1 1 1 0 0,0 1-1 0 0,-1-1 0 0 0,0 1 0 0 0,0 1 0 0 0,0-1 1 0 0,0 1-1 0 0,-1 1 0 0 0,0 0 0 0 0,0 0 0 0 0,0 0 0 0 0,-1 1 1 0 0,1 1-1 0 0,-1 0 0 0 0,1 0 0 0 0,-10 0-43 0 0,9 51 105 0 0,10-42-108 0 0,16 224 456 0 0,-10-180-380 0 0,-4-51-58 0 0,-1 0 0 0 0,1 0 0 0 0,0 0-1 0 0,-1-1 1 0 0,1 1 0 0 0,0 0-1 0 0,-1-1 1 0 0,1 1 0 0 0,-1-1 0 0 0,1 0-1 0 0,-1 0 1 0 0,1 1 0 0 0,-1-1-1 0 0,0 0 1 0 0,1 0 0 0 0,-1 0 0 0 0,0 0-1 0 0,0 0 1 0 0,1-1 0 0 0,-1 1-1 0 0,0 0 1 0 0,0-1 0 0 0,0 1 0 0 0,-1 0-1 0 0,1-1 1 0 0,0 1 0 0 0,-1-1-1 0 0,1 1 1 0 0,0-1 0 0 0,-1 0 0 0 0,0 0-15 0 0,4-3 18 0 0,85-106 37 0 0,-26 27-733 0 0,-41 52-1531 0 0,-11 19-6660 0 0,-6 6-2665 0 0</inkml:trace>
  <inkml:trace contextRef="#ctx0" brushRef="#br0" timeOffset="1275.022">1904 693 9722 0 0,'0'0'2183'0'0,"0"0"-718"0"0,0 0-324 0 0,0 0 29 0 0,0 0 102 0 0,0 0 26 0 0,0 0-97 0 0,0 0-163 0 0,0 0-123 0 0,0 0-102 0 0,0 0-105 0 0,0 0-88 0 0,0 0-72 0 0,26-9-79 0 0,80-26-67 0 0,-33 22 485 0 0,-53 14-689 0 0,-19-1-190 0 0,0 0 0 0 0,0 0 1 0 0,1 0-1 0 0,-1 0 0 0 0,0 1 0 0 0,0-1 1 0 0,0 0-1 0 0,1 0 0 0 0,-1 1 1 0 0,0-1-1 0 0,0 1 0 0 0,0-1 1 0 0,0 1-1 0 0,0 0 0 0 0,0-1 1 0 0,0 1-1 0 0,0 0 0 0 0,0 0 1 0 0,0-1-1 0 0,0 1 0 0 0,0 0 1 0 0,0 0-1 0 0,-1 0 0 0 0,1 0 0 0 0,0 0 1 0 0,-1 0-1 0 0,1 0 0 0 0,-1 0 1 0 0,1 1-1 0 0,-1-1 0 0 0,1 0 1 0 0,-1 0-1 0 0,0 0 0 0 0,0 1 1 0 0,0-1-1 0 0,0 0 0 0 0,1 0 1 0 0,-2 1-1 0 0,1-1 0 0 0,0 0 1 0 0,0 0-1 0 0,0 0 0 0 0,0 1 0 0 0,-1-1 1 0 0,1 0-1 0 0,-1 1-8 0 0,-22 55 252 0 0,-141 162 12 0 0,163-218-263 0 0,0 0-1 0 0,0 0 1 0 0,0 0-1 0 0,0 0 1 0 0,0 0-1 0 0,0 0 1 0 0,0 1-1 0 0,1-1 0 0 0,-1 0 1 0 0,0 1-1 0 0,1-1 1 0 0,-1 0-1 0 0,1 1 1 0 0,-1-1-1 0 0,1 1 1 0 0,0-1-1 0 0,0 1 0 0 0,-1-1 1 0 0,1 1-1 0 0,0-1 1 0 0,0 1-1 0 0,1-1 1 0 0,-1 1-1 0 0,0-1 1 0 0,0 1-1 0 0,1-1 0 0 0,-1 0 1 0 0,1 1-1 0 0,-1-1 1 0 0,1 1-1 0 0,0-1 1 0 0,-1 0-1 0 0,1 0 1 0 0,0 1-1 0 0,0-1 0 0 0,0 0 1 0 0,0 0-1 0 0,0 0 1 0 0,0 0-1 0 0,0 0 1 0 0,1 0-1 0 0,-1 0 1 0 0,0 0-1 0 0,0-1 0 0 0,1 1 1 0 0,-1 0-1 0 0,0-1 1 0 0,1 1-1 0 0,-1-1 1 0 0,1 1-1 0 0,-1-1 1 0 0,1 0-1 0 0,-1 0 0 0 0,1 0 1 0 0,-1 1-1 0 0,1-1 1 0 0,-1-1-1 0 0,1 1 1 0 0,-1 0-1 0 0,1 0 0 0 0,16-2 24 0 0,1 0 0 0 0,0-2 0 0 0,-1 0 0 0 0,0 0 0 0 0,0-2 0 0 0,0-1 0 0 0,0 0-24 0 0,78-23-696 0 0,-65 21-1573 0 0,-15 3-6007 0 0,-11 6-3705 0 0</inkml:trace>
  <inkml:trace contextRef="#ctx0" brushRef="#br0" timeOffset="1743.357">60 1429 7290 0 0,'0'0'2500'0'0,"0"0"-570"0"0,0 0-275 0 0,0 0 88 0 0,0 0 80 0 0,0 0-123 0 0,0 0-290 0 0,0 0-375 0 0,0 0-342 0 0,0 0-175 0 0,0 0-69 0 0,0 0 14 0 0,0 8 26 0 0,20 385 2513 0 0,-27-347-2623 0 0,3-23-1185 0 0,2 0-3898 0 0,11-26-5439 0 0,-7-1 1598 0 0</inkml:trace>
  <inkml:trace contextRef="#ctx0" brushRef="#br0" timeOffset="2240.505">1 1447 8042 0 0,'0'0'1935'0'0,"0"0"-607"0"0,0 0-356 0 0,0 0 21 0 0,0 0 161 0 0,0 0 83 0 0,0 0-41 0 0,0 0-140 0 0,0 0-149 0 0,0 0-108 0 0,0 0-95 0 0,0 0-67 0 0,0 0-62 0 0,29-14-37 0 0,93-47-32 0 0,-31 26 355 0 0,-77 30-758 0 0,0 1 1 0 0,1 0 0 0 0,-1 2-1 0 0,1-1 1 0 0,0 2-1 0 0,-1 0 1 0 0,1 1 0 0 0,0 0-1 0 0,0 1 1 0 0,1 1-104 0 0,-14-2 20 0 0,1 1 0 0 0,-1-1 0 0 0,1 1-1 0 0,-1 0 1 0 0,0 0 0 0 0,1 0 0 0 0,-1 0 0 0 0,0 0 0 0 0,0 1 0 0 0,0-1 0 0 0,0 0 0 0 0,0 1-1 0 0,0 0 1 0 0,-1-1 0 0 0,1 1 0 0 0,0 0 0 0 0,-1 0 0 0 0,1 0 0 0 0,-1 0 0 0 0,0 0-1 0 0,0 1 1 0 0,0-1 0 0 0,0 0 0 0 0,0 1 0 0 0,0-1 0 0 0,0 0 0 0 0,-1 1 0 0 0,1-1 0 0 0,-1 1-1 0 0,0-1 1 0 0,0 1 0 0 0,0-1 0 0 0,0 1 0 0 0,0-1 0 0 0,0 0 0 0 0,-1 1 0 0 0,1-1-1 0 0,-1 1 1 0 0,0-1 0 0 0,1 0 0 0 0,-2 3-20 0 0,-48 92 535 0 0,-68 51-322 0 0,117-147-213 0 0,-1 0 0 0 0,1 0 1 0 0,0 0-1 0 0,0 0 0 0 0,0 0 0 0 0,0 0 0 0 0,0 0 1 0 0,0 0-1 0 0,0 1 0 0 0,1-1 0 0 0,-1 0 1 0 0,0 1-1 0 0,1-1 0 0 0,-1 0 0 0 0,1 1 1 0 0,-1-1-1 0 0,1 1 0 0 0,0-1 0 0 0,-1 1 0 0 0,1-1 1 0 0,0 1-1 0 0,0-1 0 0 0,0 1 0 0 0,0-1 1 0 0,0 1-1 0 0,1-1 0 0 0,-1 1 0 0 0,0-1 0 0 0,1 1 1 0 0,-1-1-1 0 0,1 0 0 0 0,-1 1 0 0 0,1-1 1 0 0,0 0-1 0 0,0 1 0 0 0,-1-1 0 0 0,1 0 1 0 0,0 0-1 0 0,0 0 0 0 0,0 0 0 0 0,0 0 0 0 0,0 0 1 0 0,1 0-1 0 0,-1 0 0 0 0,0 0 0 0 0,0 0 1 0 0,1 0-1 0 0,-1-1 0 0 0,0 1 0 0 0,1-1 0 0 0,-1 1 1 0 0,1-1-1 0 0,-1 1 0 0 0,161 36 83 0 0,-161-36-74 0 0,1-1 0 0 0,0 1 0 0 0,-1-1 0 0 0,1 1 0 0 0,-1 0 0 0 0,0 0 0 0 0,1 0 0 0 0,-1 0 0 0 0,0 0 0 0 0,1 0 0 0 0,-1 0 0 0 0,0 0 0 0 0,0 0 0 0 0,0 0 0 0 0,0 1 0 0 0,0-1 0 0 0,0 1 0 0 0,0-1 0 0 0,-1 0 0 0 0,1 1 0 0 0,0-1 0 0 0,-1 1 0 0 0,1 0 0 0 0,-1-1 0 0 0,0 1 0 0 0,1-1 0 0 0,-1 1 0 0 0,0 0 0 0 0,0-1 0 0 0,0 1 0 0 0,0 0 0 0 0,0-1 0 0 0,0 1 1 0 0,-1 0-1 0 0,1-1 0 0 0,-1 1 0 0 0,1-1 0 0 0,-1 1 0 0 0,1-1 0 0 0,-1 1 0 0 0,0 0-9 0 0,-44 53 479 0 0,21-35-529 0 0,0-2 0 0 0,-2 0-1 0 0,0-1 1 0 0,-1-1 0 0 0,0-2-1 0 0,-1-1 1 0 0,-29 9 50 0 0,58-22-92 0 0,-1 0-1 0 0,0-1 1 0 0,0 1-1 0 0,0 0 1 0 0,0 0 0 0 0,0-1-1 0 0,0 1 1 0 0,0 0 0 0 0,0-1-1 0 0,1 1 1 0 0,-1 0-1 0 0,0-1 1 0 0,0 1 0 0 0,0 0-1 0 0,-1-1 1 0 0,1 1 0 0 0,0 0-1 0 0,0-1 1 0 0,0 1-1 0 0,0 0 1 0 0,0-1 0 0 0,0 1-1 0 0,0 0 1 0 0,0 0-1 0 0,-1-1 1 0 0,1 1 0 0 0,0 0-1 0 0,0-1 1 0 0,0 1 0 0 0,-1 0-1 0 0,1 0 1 0 0,0 0-1 0 0,0-1 1 0 0,-1 1 0 0 0,1 0-1 0 0,0 0 1 0 0,0 0 0 0 0,-1 0-1 0 0,1-1 1 0 0,0 1-1 0 0,-1 0 1 0 0,1 0 0 0 0,0 0-1 0 0,-1 0 1 0 0,1 0-1 0 0,0 0 1 0 0,-1 0 0 0 0,1 0-1 0 0,0 0 1 0 0,-1 0 0 0 0,1 0-1 0 0,0 0 1 0 0,-1 0-1 0 0,1 0 93 0 0,20-21-7972 0 0,-14 13-3129 0 0</inkml:trace>
  <inkml:trace contextRef="#ctx0" brushRef="#br0" timeOffset="8696.574">846 1768 0 0 0,'0'0'1538'0'0,"0"0"205"0"0,0 0 60 0 0,0 0-108 0 0,0 0-183 0 0,6-3 536 0 0,-5 2 1064 0 0,-1 1 3431 0 0,-9 2-6411 0 0,1 0 1 0 0,0 0 0 0 0,0 1 0 0 0,1 0 0 0 0,-1 1 0 0 0,1 0 0 0 0,-1 0 0 0 0,1 1 0 0 0,0-1 0 0 0,1 1-1 0 0,-1 1 1 0 0,1-1 0 0 0,0 1 0 0 0,0 1 0 0 0,1-1 0 0 0,0 1 0 0 0,0 0 0 0 0,1 0 0 0 0,-1 0 0 0 0,1 1-133 0 0,2-6 5 0 0,0 0 0 0 0,0 0 0 0 0,1 0 0 0 0,-1 1 0 0 0,0-1 0 0 0,1 1 0 0 0,-1-1 0 0 0,1 1 0 0 0,0-1 0 0 0,0 1 0 0 0,0 0 0 0 0,0 0 0 0 0,0 0 0 0 0,1-1 0 0 0,0 1 0 0 0,-1 0 0 0 0,1 0 0 0 0,0 0 0 0 0,0 0 0 0 0,0 0 0 0 0,1 0 1 0 0,-1 0-1 0 0,1-1 0 0 0,-1 1 0 0 0,1 0 0 0 0,0 0 0 0 0,0-1 0 0 0,0 1 0 0 0,1 0 0 0 0,-1-1 0 0 0,1 1 0 0 0,-1-1 0 0 0,1 0 0 0 0,0 1 0 0 0,0-1 0 0 0,0 0 0 0 0,1 1-5 0 0,6 1 110 0 0,0-1-1 0 0,0 0 0 0 0,0-1 1 0 0,0 0-1 0 0,0 0 0 0 0,0-1 1 0 0,1 0-1 0 0,-1 0 0 0 0,0-1 1 0 0,1-1-1 0 0,-1 1 0 0 0,0-2 1 0 0,1 1-1 0 0,-1-1 1 0 0,0 0-1 0 0,0-1 0 0 0,0 0 1 0 0,-1-1-1 0 0,1 0 0 0 0,-1 0 1 0 0,0-1-1 0 0,0 0 0 0 0,0 0 1 0 0,-1-1-1 0 0,1 0 0 0 0,3-5-109 0 0,-5 7 40 0 0,-1 0-1 0 0,1-1 0 0 0,-2 1 0 0 0,1-1 0 0 0,0 0 1 0 0,-1-1-1 0 0,0 1 0 0 0,0-1 0 0 0,0 0 0 0 0,-1 0 1 0 0,0 0-1 0 0,0 0 0 0 0,-1 0 0 0 0,1-1 0 0 0,-1 1 1 0 0,-1-1-1 0 0,1 0 0 0 0,-1 0 0 0 0,0 1 0 0 0,-1-1 1 0 0,0 0-1 0 0,0 0 0 0 0,0-1-39 0 0,-4 3-63 0 0,1 1 0 0 0,0-1 0 0 0,-1 1 0 0 0,0 1-1 0 0,0-1 1 0 0,0 0 0 0 0,-1 1 0 0 0,1 0 0 0 0,-1 0 0 0 0,0 0 0 0 0,0 0 0 0 0,0 1-1 0 0,0 0 1 0 0,0 0 0 0 0,0 0 0 0 0,-1 1 0 0 0,1 0 0 0 0,0 0 0 0 0,-1 0 0 0 0,1 1-1 0 0,-1-1 1 0 0,1 1 0 0 0,-1 1 0 0 0,-3-1 63 0 0,-34 5-2606 0 0,17 4-3882 0 0,14-4-5269 0 0</inkml:trace>
  <inkml:trace contextRef="#ctx0" brushRef="#br0" timeOffset="9361.414">1210 1304 10674 0 0,'0'0'2266'0'0,"0"0"-511"0"0,0 0-275 0 0,0 0-91 0 0,0 0-65 0 0,0 0-138 0 0,0 0-268 0 0,0 0-259 0 0,0 0-191 0 0,0 0-78 0 0,0 0 26 0 0,0 0 49 0 0,0 0 42 0 0,2 5-21 0 0,24 85 1278 0 0,-12 234-800 0 0,-16-308-948 0 0,0 0-1 0 0,-2-1 1 0 0,1 1-1 0 0,-2-1 1 0 0,0 0-1 0 0,-1-1 1 0 0,-1 1 0 0 0,0-1-1 0 0,-1 1-15 0 0,24-31 29 0 0,0 0 0 0 0,2 1 0 0 0,0 0 0 0 0,0 2 0 0 0,1 0 0 0 0,1 1 0 0 0,0 1 1 0 0,1 1-1 0 0,16-5-29 0 0,-23 8-8 0 0,0 0 1 0 0,0 2 0 0 0,1 0-1 0 0,-1 0 1 0 0,1 2 0 0 0,0 0-1 0 0,0 0 1 0 0,0 1 0 0 0,0 1-1 0 0,1 1 1 0 0,-1 0 0 0 0,11 2 7 0 0,-22 0 1 0 0,1 0 0 0 0,-1 1 1 0 0,0-1-1 0 0,0 1 0 0 0,0 0 1 0 0,0 0-1 0 0,0 1 0 0 0,-1-1 1 0 0,1 1-1 0 0,-1-1 1 0 0,0 1-1 0 0,0 0 0 0 0,-1 1 1 0 0,1-1-1 0 0,-1 0 0 0 0,0 1 1 0 0,0-1-1 0 0,0 1 0 0 0,-1 0 1 0 0,1-1-1 0 0,-1 1 1 0 0,0 0-1 0 0,-1 0 0 0 0,1 0 1 0 0,-1 0-1 0 0,0 0 0 0 0,0 0 1 0 0,-1 0-1 0 0,1-1 0 0 0,-1 1 1 0 0,0 0-1 0 0,0 0 1 0 0,-1 0-1 0 0,1-1 0 0 0,-1 1 1 0 0,0-1-1 0 0,-1 1 0 0 0,1-1 1 0 0,-1 0-1 0 0,0 0 1 0 0,-1 2-2 0 0,-5 7 30 0 0,-1-1-1 0 0,0 0 1 0 0,-1-1 0 0 0,0 0 0 0 0,0-1 0 0 0,-1 0 0 0 0,-1-1 0 0 0,0 0 0 0 0,0-1 0 0 0,0 0 0 0 0,-1-1 0 0 0,0-1 0 0 0,-1 0 0 0 0,1-1 0 0 0,-1-1 0 0 0,0 0 0 0 0,-1-1 0 0 0,1 0 0 0 0,0-2 0 0 0,-1 1 0 0 0,-9-2-30 0 0,18 0-37 0 0,0-1 1 0 0,0 1-1 0 0,1-1 0 0 0,-1-1 1 0 0,0 1-1 0 0,1-1 0 0 0,-1 0 1 0 0,1-1-1 0 0,0 0 0 0 0,0 0 1 0 0,0 0-1 0 0,0-1 0 0 0,0 1 1 0 0,1-1-1 0 0,-1-1 0 0 0,1 1 1 0 0,0-1-1 0 0,0 0 0 0 0,1 0 1 0 0,0 0-1 0 0,0-1 0 0 0,0 0 1 0 0,0 1-1 0 0,1-1 0 0 0,0-1 1 0 0,0 1-1 0 0,1 0 0 0 0,-1-4 37 0 0,-8-32-4777 0 0,7-1-4424 0 0,4 31-3184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5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44 3361 0 0,'0'0'1792'0'0,"0"0"-73"0"0,0 0 114 0 0,0 0 224 0 0,0 0 77 0 0,0 0-189 0 0,0 0-358 0 0,0 0-331 0 0,0 0-247 0 0,0 0-166 0 0,0 0-64 0 0,0 0-87 0 0,0 0-88 0 0,-5-6-96 0 0,-17-21-82 0 0,21 26-393 0 0,-1 0 0 0 0,1 1 1 0 0,-1-1-1 0 0,0 1 0 0 0,1-1 1 0 0,-1 1-1 0 0,0 0 0 0 0,1-1 1 0 0,-1 1-1 0 0,0 0 0 0 0,1 0 1 0 0,-1 0-1 0 0,0 0 0 0 0,1 1 1 0 0,-1-1-1 0 0,1 0 0 0 0,-1 1 1 0 0,0-1-1 0 0,1 1 0 0 0,-1 0 1 0 0,1-1-1 0 0,-1 1 0 0 0,1 0 1 0 0,0 0-1 0 0,-1 0 0 0 0,1 0 1 0 0,0 0-1 0 0,-1 0 0 0 0,1 0 1 0 0,0 1-1 0 0,0 0-33 0 0,-5 2 84 0 0,-19 14 58 0 0,0 2 0 0 0,2 1-1 0 0,0 1 1 0 0,1 0-1 0 0,2 2 1 0 0,0 0-1 0 0,2 2 1 0 0,0 0-1 0 0,2 0 1 0 0,1 2 0 0 0,1 0-1 0 0,2 1 1 0 0,0 0-1 0 0,2 1 1 0 0,2 0-1 0 0,0 0 1 0 0,2 1 0 0 0,1 0-1 0 0,2 0 1 0 0,1 24-142 0 0,0-30 67 0 0,1 0 0 0 0,2 0 0 0 0,0 0 0 0 0,2-1 0 0 0,1 1 0 0 0,1 0-1 0 0,1-1 1 0 0,1 0 0 0 0,6 12-67 0 0,-8-22 39 0 0,1 0 0 0 0,0-1 0 0 0,1 0 0 0 0,1 0 0 0 0,0-1 0 0 0,1 0-1 0 0,0-1 1 0 0,1 0 0 0 0,0 0 0 0 0,1-1 0 0 0,0 0 0 0 0,0-1 0 0 0,1 0-1 0 0,0-1 1 0 0,6 3-39 0 0,3 0 23 0 0,-22-35-10255 0 0,3 11 960 0 0,-1 6 1074 0 0</inkml:trace>
  <inkml:trace contextRef="#ctx0" brushRef="#br0" timeOffset="674.482">538 372 6713 0 0,'0'0'2189'0'0,"0"0"-239"0"0,0 0-189 0 0,0 0-110 0 0,0 0-170 0 0,0 0-289 0 0,0 0-339 0 0,0 0-299 0 0,0 0-181 0 0,0 0-85 0 0,0 0 3 0 0,0 0 55 0 0,0 0 35 0 0,-3 12 22 0 0,-14 98 908 0 0,17-109-1282 0 0,-3 16 122 0 0,2 0 0 0 0,0 1 0 0 0,1-1 0 0 0,0 0 0 0 0,1 0 0 0 0,2 0 0 0 0,-1 0 0 0 0,2 0 0 0 0,0 0 0 0 0,1-1 0 0 0,1 1 0 0 0,1-1 0 0 0,0-1 0 0 0,1 1 0 0 0,0-1 0 0 0,1-1 0 0 0,1 1 0 0 0,0-2 0 0 0,12 13-151 0 0,-19-24 45 0 0,0 0 1 0 0,1 1 0 0 0,-1-1-1 0 0,1 0 1 0 0,0-1 0 0 0,0 1-1 0 0,-1-1 1 0 0,1 1 0 0 0,0-1-1 0 0,0 0 1 0 0,0 0-1 0 0,0-1 1 0 0,0 0 0 0 0,0 1-1 0 0,1-1 1 0 0,-1 0 0 0 0,0-1-1 0 0,0 1 1 0 0,0-1 0 0 0,0 0-1 0 0,0 0 1 0 0,0 0 0 0 0,0 0-1 0 0,-1-1 1 0 0,1 0 0 0 0,0 0-1 0 0,-1 0 1 0 0,1 0 0 0 0,-1 0-1 0 0,1-1 1 0 0,-1 1 0 0 0,0-1-1 0 0,0 0 1 0 0,1-1-46 0 0,18-23 145 0 0,-2-2 1 0 0,0 0-1 0 0,-2-1 0 0 0,-1 0 1 0 0,-1-2-1 0 0,-2 0 0 0 0,-1-1 1 0 0,4-21-146 0 0,-2 13 55 0 0,15-44 39 0 0,-85 435-51 0 0,52-200 2 0 0,4-82-48 0 0,-3-1 1 0 0,-3-1-1 0 0,-3 1 0 0 0,-2-1 1 0 0,-9 19 2 0 0,17-70 5 0 0,-2 1 0 0 0,0-1 0 0 0,-1-1 1 0 0,-1 1-1 0 0,0-1 0 0 0,-1 0 0 0 0,0 0 0 0 0,-1 0 0 0 0,-1-1 0 0 0,0-1 1 0 0,-1 1-1 0 0,0-2 0 0 0,-1 1 0 0 0,0-1 0 0 0,-10 6-5 0 0,20-16 3 0 0,0 1 0 0 0,0-1 0 0 0,-1 0-1 0 0,1 0 1 0 0,-1 0 0 0 0,1 0 0 0 0,-1-1 0 0 0,1 1-1 0 0,-1 0 1 0 0,1-1 0 0 0,-1 1 0 0 0,0-1 0 0 0,1 1-1 0 0,-1-1 1 0 0,0 0 0 0 0,1 0 0 0 0,-1 0 0 0 0,0 0-1 0 0,1 0 1 0 0,-1 0 0 0 0,0 0 0 0 0,1 0 0 0 0,-1-1-1 0 0,0 1 1 0 0,1-1 0 0 0,-1 1 0 0 0,0-1-1 0 0,1 0 1 0 0,-1 1 0 0 0,1-1 0 0 0,-1 0 0 0 0,1 0-1 0 0,0 0 1 0 0,-1 0 0 0 0,1 0 0 0 0,0-1 0 0 0,0 1-1 0 0,0 0 1 0 0,0-1 0 0 0,0 1 0 0 0,0 0 0 0 0,0-1-1 0 0,0 1 1 0 0,0-1 0 0 0,1 0 0 0 0,-1 1 0 0 0,0-2-3 0 0,-13-79 127 0 0,16 55-165 0 0,1-1 0 0 0,2 1 0 0 0,1 1 0 0 0,1-1 0 0 0,0 1 1 0 0,3 0-1 0 0,0 1 0 0 0,1 0 0 0 0,2 1 0 0 0,0 0 0 0 0,2 1 0 0 0,10-13 38 0 0,30-32-2497 0 0,-41 52-2102 0 0,0 0-4050 0 0,-10 12-2933 0 0</inkml:trace>
  <inkml:trace contextRef="#ctx0" brushRef="#br0" timeOffset="1100.941">1147 840 13915 0 0,'0'0'1907'0'0,"0"0"-527"0"0,0 0-233 0 0,0 0-56 0 0,0 0-27 0 0,0 0-43 0 0,0 0-124 0 0,0 0-126 0 0,0 0-90 0 0,0 0-100 0 0,0 0-93 0 0,0 0-86 0 0,24-7-76 0 0,72-17-83 0 0,-31 18 223 0 0,-63 7-455 0 0,-1 1 0 0 0,0 0 0 0 0,0 0 0 0 0,0 0 0 0 0,0 0 0 0 0,0 0 0 0 0,0 0 0 0 0,0 0 0 0 0,-1 0 0 0 0,1 0 0 0 0,-1 0 0 0 0,1 0 0 0 0,-1 1 0 0 0,0-1 0 0 0,0 0 0 0 0,0 0 0 0 0,0 0 0 0 0,0 0 0 0 0,-1 1 0 0 0,1-1 0 0 0,-1 0 0 0 0,1 0-11 0 0,-3 6 35 0 0,0 0 1 0 0,-1 0 0 0 0,1 0-1 0 0,-2 0 1 0 0,1-1 0 0 0,-1 0-1 0 0,0 0 1 0 0,0 0-1 0 0,-1-1 1 0 0,0 1 0 0 0,-6 4-36 0 0,-9 12 50 0 0,13-16-39 0 0,1 1-1 0 0,0 0 0 0 0,0 0 0 0 0,1 1 0 0 0,0 0 0 0 0,0 0 0 0 0,1 1 1 0 0,0-1-1 0 0,1 1 0 0 0,0 0 0 0 0,1 0 0 0 0,0 1 0 0 0,0-1 0 0 0,1 0 0 0 0,0 6-10 0 0,4-14 17 0 0,-1 0-1 0 0,1 0 0 0 0,0 0 0 0 0,-1 0 1 0 0,1 0-1 0 0,0-1 0 0 0,0 1 0 0 0,0 0 0 0 0,1-1 1 0 0,-1 0-1 0 0,0 1 0 0 0,0-1 0 0 0,1 0 0 0 0,-1 0 1 0 0,1 0-1 0 0,-1-1 0 0 0,1 1 0 0 0,-1 0 0 0 0,1-1 1 0 0,-1 0-1 0 0,1 0 0 0 0,0 1 0 0 0,-1-2 0 0 0,1 1 1 0 0,-1 0-1 0 0,3-1-16 0 0,6 1 100 0 0,-10 1-150 0 0,1-1 1 0 0,-1 0 0 0 0,1 1 0 0 0,0-1-1 0 0,-1 0 1 0 0,1 0 0 0 0,0 0 0 0 0,-1 0-1 0 0,1 0 1 0 0,0-1 0 0 0,-1 1 0 0 0,1-1-1 0 0,-1 1 1 0 0,1-1 0 0 0,0 1 0 0 0,-1-1-1 0 0,1 0 1 0 0,-1 0 0 0 0,0 1 0 0 0,1-1-1 0 0,-1 0 1 0 0,0 0 0 0 0,1-1 0 0 0,-1 1-1 0 0,0 0 1 0 0,0 0 0 0 0,0 0 0 0 0,0-1-1 0 0,0 1 1 0 0,0-1 0 0 0,-1 1-1 0 0,1-1 1 0 0,0 0 49 0 0,12-34-3915 0 0,-6 16 29 0 0,0 0-4100 0 0,-3 9-2339 0 0</inkml:trace>
  <inkml:trace contextRef="#ctx0" brushRef="#br0" timeOffset="1401.345">1582 173 7346 0 0,'0'0'2489'0'0,"0"0"-241"0"0,0 0-185 0 0,0 0-200 0 0,0 0-255 0 0,0 0-284 0 0,0 0-243 0 0,0 0-219 0 0,0 0-156 0 0,0 0-137 0 0,0 0-115 0 0,0 0-62 0 0,0 0-41 0 0,-7-1-11 0 0,4 1-293 0 0,0 0 0 0 0,0 0 0 0 0,0 0 0 0 0,0 0 0 0 0,0 1 0 0 0,0-1 0 0 0,0 1 0 0 0,1 0 0 0 0,-1-1 0 0 0,0 1 0 0 0,0 1 0 0 0,0-1 0 0 0,1 0 1 0 0,-1 1-1 0 0,1-1 0 0 0,-1 1 0 0 0,1 0 0 0 0,0 0 0 0 0,-1 0 0 0 0,1 0 0 0 0,0 0 0 0 0,0 1 0 0 0,1-1 0 0 0,-1 1 0 0 0,0-1 0 0 0,1 1 0 0 0,-1-1 0 0 0,1 2-47 0 0,-71 109 1097 0 0,93-108-9416 0 0,-15-5 2699 0 0,2 0-6223 0 0</inkml:trace>
  <inkml:trace contextRef="#ctx0" brushRef="#br0" timeOffset="1716.351">1688 729 10018 0 0,'0'0'2638'0'0,"0"0"-846"0"0,0 0-485 0 0,0 0-172 0 0,0 0-69 0 0,0 0-47 0 0,0 0-40 0 0,0 0-54 0 0,0 0-42 0 0,0 0-64 0 0,0 0-92 0 0,0 0-101 0 0,23 1-83 0 0,108 6 349 0 0,32-26 171 0 0,-122 17-1149 0 0,-21 1-2848 0 0,-1 0-7546 0 0,-16 1-1548 0 0</inkml:trace>
  <inkml:trace contextRef="#ctx0" brushRef="#br0" timeOffset="2516.112">2243 405 7546 0 0,'0'0'2744'0'0,"0"0"-646"0"0,0 0-306 0 0,0 0-59 0 0,0 0-145 0 0,0 0-230 0 0,0 0-283 0 0,0 0-266 0 0,0 0-189 0 0,0 0-142 0 0,0 0-85 0 0,0 0-58 0 0,0 0-31 0 0,1-4-28 0 0,0-10 142 0 0,-11 38 344 0 0,-1 8-319 0 0,-1-3-373 0 0,3 0 0 0 0,0 1 0 0 0,2 1-1 0 0,1-1 1 0 0,1 1 0 0 0,2 0 0 0 0,1 1 0 0 0,2 3-70 0 0,0-28 1 0 0,0-1 1 0 0,1 0 0 0 0,0 1 0 0 0,0-1-1 0 0,0 0 1 0 0,1 0 0 0 0,0 0 0 0 0,0 0-1 0 0,1 0 1 0 0,0 0 0 0 0,0 0 0 0 0,0-1-1 0 0,0 0 1 0 0,4 4-2 0 0,-6-7 2 0 0,1 0-1 0 0,0 0 1 0 0,0-1-1 0 0,0 1 1 0 0,0 0-1 0 0,0-1 1 0 0,0 1 0 0 0,1-1-1 0 0,-1 0 1 0 0,0 0-1 0 0,1 0 1 0 0,-1 0-1 0 0,1 0 1 0 0,-1-1-1 0 0,1 1 1 0 0,0-1-1 0 0,-1 1 1 0 0,1-1 0 0 0,-1 0-1 0 0,1 0 1 0 0,0 0-1 0 0,-1-1 1 0 0,1 1-1 0 0,0 0 1 0 0,-1-1-1 0 0,1 0 1 0 0,-1 1 0 0 0,1-1-1 0 0,-1 0 1 0 0,0-1-1 0 0,1 1 1 0 0,-1 0-1 0 0,0-1 1 0 0,0 1-1 0 0,2-2-1 0 0,19-14 93 0 0,-1-2 0 0 0,-1-1 0 0 0,0 0 0 0 0,-2-1 0 0 0,0-1-1 0 0,-2-1 1 0 0,0-1 0 0 0,-1 0 0 0 0,-2-1 0 0 0,9-21-93 0 0,95-141 209 0 0,-84 128 66 0 0,-34 58-198 0 0,0 1-26 0 0,0 0-54 0 0,-2 8-106 0 0,-10 20 120 0 0,-3 7 3 0 0,2 0 0 0 0,1 2 0 0 0,1-1 0 0 0,2 1 0 0 0,0 12-14 0 0,-7 298-59 0 0,16-271 56 0 0,-3-1-1 0 0,-4 1 1 0 0,-9 35 3 0 0,-38 105-107 0 0,51-209 111 0 0,-1-1 0 0 0,0 0 0 0 0,0 0 0 0 0,0 0 1 0 0,-1 0-1 0 0,0-1 0 0 0,0 0 0 0 0,-1 0 0 0 0,1 0 0 0 0,-1 0 0 0 0,0-1 0 0 0,0 0 0 0 0,-1 0 0 0 0,1-1 0 0 0,-1 0 1 0 0,1 0-1 0 0,-1-1 0 0 0,0 1 0 0 0,0-1 0 0 0,-1-1 0 0 0,1 1 0 0 0,0-1 0 0 0,0-1 0 0 0,-1 1 0 0 0,1-1 1 0 0,0-1-1 0 0,-1 1 0 0 0,0-1-4 0 0,5 0-1 0 0,1 0 1 0 0,-1 0-1 0 0,1 0 1 0 0,0 0-1 0 0,-1 0 1 0 0,1-1-1 0 0,0 1 1 0 0,0-1-1 0 0,0 1 1 0 0,0-1-1 0 0,0 0 1 0 0,0 0-1 0 0,0 1 1 0 0,0-2-1 0 0,1 1 1 0 0,-1 0-1 0 0,1 0 0 0 0,0 0 1 0 0,0-1-1 0 0,-1 1 1 0 0,1-1-1 0 0,1 1 1 0 0,-1-1-1 0 0,0 1 1 0 0,1-1-1 0 0,-1 1 1 0 0,1-1-1 0 0,0 1 1 0 0,0-1-1 0 0,0 0 1 0 0,0 1-1 0 0,0-1 1 0 0,1-1 0 0 0,20-88-222 0 0,53-31-1343 0 0,-15 49-5289 0 0,-46 58 148 0 0,-4 1-4788 0 0</inkml:trace>
  <inkml:trace contextRef="#ctx0" brushRef="#br0" timeOffset="2749.965">2815 806 12875 0 0,'0'0'1507'0'0,"0"0"-452"0"0,0 0 8 0 0,0 0 270 0 0,0 0 167 0 0,0 0-38 0 0,0 0-222 0 0,0 0-281 0 0,-2 32-247 0 0,-8 97-173 0 0,-13 20 621 0 0,13-139-2628 0 0,7-14-2319 0 0,0-2-3316 0 0,3 2-4528 0 0</inkml:trace>
  <inkml:trace contextRef="#ctx0" brushRef="#br0" timeOffset="3070.819">3021 177 5849 0 0,'0'0'5621'0'0,"0"0"-2729"0"0,0 0-1032 0 0,0 0-173 0 0,0 0-167 0 0,0 0-198 0 0,0 0-266 0 0,0 0-290 0 0,0 0-202 0 0,0 0-127 0 0,0 0-83 0 0,0 0-39 0 0,-1 2-26 0 0,-85 176 568 0 0,83-161-1952 0 0,5-13-2115 0 0,3-3-3662 0 0,-1-1-4627 0 0</inkml:trace>
  <inkml:trace contextRef="#ctx0" brushRef="#br0" timeOffset="3418.567">3191 0 11386 0 0,'0'0'1906'0'0,"0"0"-316"0"0,0 0-91 0 0,0 0-47 0 0,0 0-130 0 0,0 0-274 0 0,0 0-323 0 0,0 0-250 0 0,0 0-117 0 0,0 0-32 0 0,0 0 16 0 0,0 0 35 0 0,0 0 14 0 0,13 6 4 0 0,44 23 13 0 0,-53-27-343 0 0,0 1 1 0 0,0 0 0 0 0,0 1 0 0 0,0-1-1 0 0,-1 1 1 0 0,1 0 0 0 0,-1 0-1 0 0,0 0 1 0 0,0 0 0 0 0,0 0-1 0 0,-1 1 1 0 0,1-1 0 0 0,-1 1-1 0 0,0-1 1 0 0,0 3-66 0 0,5 9 190 0 0,13 39 15 0 0,-3 1 0 0 0,-2 1 0 0 0,-2 0 0 0 0,-3 1 0 0 0,-2 0 0 0 0,-3 0 0 0 0,-3 1 0 0 0,-4 49-205 0 0,1-83-41 0 0,-1 0 0 0 0,-2 0 0 0 0,0 0 0 0 0,-1 0 0 0 0,-2-1 0 0 0,-1 0 0 0 0,0 0 0 0 0,-2 0 0 0 0,-1-1 0 0 0,0-1 0 0 0,-2 0 0 0 0,-1-1 0 0 0,0 0 0 0 0,-2-1 0 0 0,0-1 0 0 0,-1 0 0 0 0,-1-1 0 0 0,0-1 0 0 0,-2-1 0 0 0,0 0 0 0 0,-4 1 41 0 0,-10 3-2017 0 0,22-15-1422 0 0,-1-2-3847 0 0,5-2-4526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1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1 141,'2'-7,"0"-1,0 1,1-1,0 1,1 0,0 0,0 1,0-1,1 1,0 0,0 0,0 0,1 1,0 0,0 0,0 0,1 1,-1 0,1 0,0 0,0 1,1 0,-1 1,1 0,-1 0,1 0,0 1,-1 0,5 0,97 3,-105-2,0 0,0 1,0 0,0 0,0 0,0 0,0 1,-1-1,1 1,0 0,-1 0,0 1,1-1,-1 1,0-1,0 1,0 0,-1 0,1 0,-1 1,0-1,1 0,-2 1,3 3,-4 0,0 1,0-1,0 0,-1 1,0-1,0 0,-1 0,0 0,0 0,-1 0,0 0,0 0,0-1,-1 0,0 1,-1-1,-2 3,-1 3,-108 170,61-88,34-61,1 0,2 2,2 0,-12 35,26-67,0 1,1 0,-1 0,1 0,0 0,0 0,1 0,-1 0,1 0,0 0,0 0,0 0,0 0,1 0,0 0,0 0,0 0,0 0,0 0,1 0,0 0,0-1,0 1,0-1,0 1,1-1,-1 0,1 0,0 0,0-1,0 1,1 0,-1-1,0 0,1 0,1 1,12-1,-1 0,0-1,0-1,1 0,-1-1,0-1,0-1,0 0,0-1,-1 0,1-2,-1 0,0 0,0-2,-1 0,0 0,-1-1,5-5,11-2,3-1,-23 14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 0 0 0,'0'0'1287'0'0,"0"0"35"0"0,0 0 106 0 0,0 0 319 0 0,0 0 229 0 0,0 0 66 0 0,0 0-57 0 0,0 0-301 0 0,0 0-294 0 0,0 0-310 0 0,0 0-264 0 0,-3 0-152 0 0,-11 0-92 0 0,11 0-62 0 0,3 0-37 0 0,24 0 5088 0 0,74 2-3705 0 0,-49 0-1553 0 0,0-1 0 0 0,1-3 0 0 0,-1-2 0 0 0,3-3-303 0 0,41-10 406 0 0,-89 16-260 0 0,4-2-826 0 0,-15 2-3636 0 0,-4 7 169 0 0,4-1-1576 0 0,-1-1-5424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9906 0 0,'0'0'2459'0'0,"0"0"-836"0"0,0 0-517 0 0,0 0-129 0 0,0 0 9 0 0,0 0 21 0 0,0 0-23 0 0,0 0-64 0 0,0 0-82 0 0,0 0-111 0 0,0 0-69 0 0,0 0-75 0 0,0 0-79 0 0,32-1-65 0 0,102-2-119 0 0,99-4-707 0 0,-211 7-1625 0 0,-8 0-4448 0 0,-9 0-5157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0 0 0,'0'0'644'0'0,"0"0"486"0"0,0 0 217 0 0,0 0 85 0 0,0 0 23 0 0,0 0 32 0 0,0 0 15 0 0,0 0-50 0 0,0 0-33 0 0,3-4-80 0 0,9-11-111 0 0,-16 18 5989 0 0,-6 4-4437 0 0,-36 24-3138 0 0,24-11 518 0 0,2 1 0 0 0,1 0 0 0 0,0 2-1 0 0,2 0 1 0 0,1 1 0 0 0,0 1 0 0 0,2 1-1 0 0,1 0 1 0 0,-4 11-160 0 0,4-4 122 0 0,1 0 0 0 0,1 0-1 0 0,2 1 1 0 0,2 0 0 0 0,1 0-1 0 0,1 1 1 0 0,2 0 0 0 0,1 22-122 0 0,4-40 78 0 0,0 1 0 0 0,1-1 0 0 0,0 0 0 0 0,2 0 1 0 0,0 0-1 0 0,0-1 0 0 0,2 0 0 0 0,0 0 1 0 0,1-1-1 0 0,1 1 0 0 0,0-2 0 0 0,1 1 0 0 0,0-1 1 0 0,8 7-79 0 0,64 42 681 0 0,-41-52-105 0 0,-40-11-541 0 0,-1 0 6 0 0,0 0-11 0 0,0 0 2 0 0,0 0 6 0 0,0 0-2 0 0,0 0-17 0 0,0 0-10 0 0,0 0-5 0 0,0 0-18 0 0,0 0-17 0 0,0 0-9 0 0,0 0-16 0 0,0 0-48 0 0,0-25-3580 0 0,12 8-1868 0 0,-8 12-1625 0 0,-2 1-4287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4809 0 0,'0'0'2602'0'0,"0"0"-430"0"0,0 0-186 0 0,0 0-89 0 0,0 0-188 0 0,0 0-254 0 0,0 0-257 0 0,0 0-202 0 0,0 0-164 0 0,0 0-120 0 0,0 0-77 0 0,0 0-55 0 0,0 0-30 0 0,4-15-9 0 0,15-50-17 0 0,43-61 1898 0 0,-35 87-2079 0 0,2 1 0 0 0,1 2-1 0 0,1 1 1 0 0,2 2 0 0 0,15-12-343 0 0,-47 45 2 0 0,2-4 19 0 0,0 1 0 0 0,1-1-1 0 0,-1 1 1 0 0,1 0 0 0 0,0 0 0 0 0,-1 1-1 0 0,1-1 1 0 0,0 1 0 0 0,1 0-1 0 0,-1 0 1 0 0,0 0 0 0 0,1 1 0 0 0,-1-1-1 0 0,1 1 1 0 0,-1 0 0 0 0,1 0 0 0 0,0 1-21 0 0,14 33 34 0 0,27 228 249 0 0,-46-259-278 0 0,0-1 0 0 0,1 0 0 0 0,-1 1 0 0 0,0-1 0 0 0,1 0 0 0 0,-1 1 0 0 0,1-1 0 0 0,-1 0-1 0 0,1 0 1 0 0,-1 1 0 0 0,1-1 0 0 0,0 0 0 0 0,0 0 0 0 0,0 0 0 0 0,0 0 0 0 0,0 0 0 0 0,0 0 0 0 0,0 0 0 0 0,0 0 0 0 0,0 0 0 0 0,0-1 0 0 0,0 1 0 0 0,0 0 0 0 0,1-1 0 0 0,-1 1 0 0 0,0-1 0 0 0,1 1-1 0 0,-1-1 1 0 0,0 0 0 0 0,1 1 0 0 0,-1-1 0 0 0,0 0 0 0 0,1 0 0 0 0,-1 0 0 0 0,1 0 0 0 0,-1 0 0 0 0,0 0 0 0 0,1 0 0 0 0,-1-1 0 0 0,0 1 0 0 0,1-1 0 0 0,-1 1 0 0 0,0 0 0 0 0,1-1 0 0 0,-1 0-1 0 0,0 1 1 0 0,0-1 0 0 0,0 0-5 0 0,80-76 281 0 0,-50 44-258 0 0,1 2 0 0 0,2 1 1 0 0,0 2-1 0 0,2 2 0 0 0,2 1 0 0 0,14-7-23 0 0,-26 19-26 0 0,-18 8 22 0 0,1 0-1 0 0,0 1 1 0 0,0 0-1 0 0,0 1 0 0 0,0-1 1 0 0,1 2-1 0 0,-1-1 1 0 0,1 1-1 0 0,0 1 0 0 0,5 0 5 0 0,-13 3 0 0 0,1 1-1 0 0,0-1 0 0 0,-1 1 1 0 0,1 0-1 0 0,-1 0 0 0 0,0 1 1 0 0,0-1-1 0 0,-1 0 0 0 0,1 1 1 0 0,0-1-1 0 0,-1 1 0 0 0,0-1 1 0 0,0 1-1 0 0,0-1 0 0 0,0 1 1 0 0,-1 0-1 0 0,0 0 0 0 0,1-1 1 0 0,-1 1-1 0 0,0 0 0 0 0,-1 0 1 0 0,1-1 0 0 0,1 16 17 0 0,-1 0 0 0 0,-1 0 1 0 0,-1 0-1 0 0,0 0 0 0 0,-2-1 1 0 0,0 1-1 0 0,-4 11-17 0 0,-18 80 31 0 0,22-77-1003 0 0,23-37-3825 0 0,-9-4 2352 0 0,0-1-5207 0 0,-1 5-4131 0 0</inkml:trace>
  <inkml:trace contextRef="#ctx0" brushRef="#br0" timeOffset="736.005">1609 81 11490 0 0,'0'0'1553'0'0,"0"0"-318"0"0,0 0 92 0 0,0 0 204 0 0,0 0 18 0 0,0 0-191 0 0,0 0-239 0 0,0 0-202 0 0,0 0-128 0 0,0 0-77 0 0,0 0-93 0 0,0 0-90 0 0,0 0-81 0 0,2-12-72 0 0,5-35-44 0 0,-8 45-309 0 0,1 1 0 0 0,-1 0-1 0 0,0 0 1 0 0,1-1 0 0 0,-1 1 0 0 0,0 0-1 0 0,0 0 1 0 0,0 0 0 0 0,0 0 0 0 0,0 0-1 0 0,0 0 1 0 0,0 0 0 0 0,0 0 0 0 0,0 0-1 0 0,0 1 1 0 0,0-1 0 0 0,-1 0 0 0 0,1 1-1 0 0,0-1 1 0 0,-1 1 0 0 0,1-1 0 0 0,0 1-1 0 0,-1 0 1 0 0,1-1 0 0 0,0 1 0 0 0,-1 0-1 0 0,1 0 1 0 0,-1 0 0 0 0,1 0 0 0 0,0 0-1 0 0,-1 1 1 0 0,1-1 0 0 0,-1 0 0 0 0,1 0-1 0 0,0 1 1 0 0,-2 0-23 0 0,-3-1 53 0 0,-8 0 10 0 0,0 1-1 0 0,-1 0 1 0 0,1 1 0 0 0,0 0-1 0 0,1 2 1 0 0,-1-1-1 0 0,0 2 1 0 0,1-1-1 0 0,0 2 1 0 0,-12 6-63 0 0,14-8 13 0 0,-1 1 0 0 0,1 0 0 0 0,1 1 0 0 0,-1 0 0 0 0,1 1 0 0 0,0 0 0 0 0,0 0 0 0 0,1 1 0 0 0,0 1 0 0 0,1-1 0 0 0,0 1 0 0 0,0 1 0 0 0,0 0 0 0 0,2 0 0 0 0,-1 0 0 0 0,1 1 0 0 0,1-1 0 0 0,-1 1 0 0 0,2 1 0 0 0,0-1 0 0 0,0 1 0 0 0,1 0 0 0 0,1 0 0 0 0,0 0 0 0 0,0 4-13 0 0,1-13 0 0 0,1 0-1 0 0,0 0 1 0 0,0 0-1 0 0,0 0 1 0 0,0-1-1 0 0,0 1 1 0 0,1 0-1 0 0,-1 0 1 0 0,1 0-1 0 0,0 0 0 0 0,0 0 1 0 0,0-1-1 0 0,0 1 1 0 0,0 0-1 0 0,0-1 1 0 0,1 1-1 0 0,-1-1 1 0 0,1 1-1 0 0,0-1 1 0 0,0 0-1 0 0,0 0 1 0 0,0 0-1 0 0,0 0 1 0 0,0 0-1 0 0,1 0 1 0 0,-1-1-1 0 0,1 1 1 0 0,-1-1-1 0 0,1 1 0 0 0,-1-1 1 0 0,1 0-1 0 0,0 0 1 0 0,2 0 0 0 0,7 1 52 0 0,0-2-1 0 0,-1 1 1 0 0,1-2 0 0 0,0 1-1 0 0,0-2 1 0 0,0 1 0 0 0,-1-2-1 0 0,1 1 1 0 0,-1-2 0 0 0,0 0 0 0 0,0 0-1 0 0,0-1 1 0 0,0 0 0 0 0,-1 0-1 0 0,2-3-51 0 0,144-110 571 0 0,-144 109-535 0 0,-1-2-2 0 0,0 2 1 0 0,1 0 0 0 0,1 0 0 0 0,-1 1 0 0 0,1 0 0 0 0,1 1-1 0 0,-1 1 1 0 0,15-5-35 0 0,-26 13 1 0 0,0-1 1 0 0,0 1-1 0 0,0-1 0 0 0,-1 1 0 0 0,1 0 0 0 0,0-1 0 0 0,-1 1 1 0 0,1 0-1 0 0,-1 0 0 0 0,1 0 0 0 0,-1 0 0 0 0,0 1 0 0 0,0-1 0 0 0,0 0 1 0 0,0 0-1 0 0,0 1 0 0 0,-1-1 0 0 0,1 1 0 0 0,-1-1 0 0 0,1 1 1 0 0,-1-1-1 0 0,0 0 0 0 0,0 1 0 0 0,0-1 0 0 0,0 1 0 0 0,-1-1 0 0 0,1 3-1 0 0,0-1 5 0 0,3 103 37 0 0,-4-1 1 0 0,-15 101-43 0 0,12-153-2 0 0,-2 0-11 0 0,-3 0-1 0 0,-1-1 1 0 0,-3 0 0 0 0,-3-1-1 0 0,-1-1 1 0 0,-3 0 13 0 0,17-43 1 0 0,0 0 0 0 0,-1 0 0 0 0,1-1 0 0 0,-1 0 0 0 0,-1 0 0 0 0,0 0 0 0 0,0 0 0 0 0,0-1 0 0 0,-1 1 0 0 0,0-1 0 0 0,0-1 0 0 0,0 1 0 0 0,-1-1 0 0 0,0 0 0 0 0,0-1 0 0 0,0 0 0 0 0,0 0 0 0 0,-1 0 0 0 0,0-1 0 0 0,-5 2-1 0 0,10-4 0 0 0,1 1 1 0 0,-2-1-1 0 0,1 0 1 0 0,0 0-1 0 0,0 0 1 0 0,0 0-1 0 0,0-1 1 0 0,-1 1-1 0 0,1-1 1 0 0,0 0-1 0 0,-1 0 1 0 0,1 0 0 0 0,0 0-1 0 0,-1 0 1 0 0,1-1-1 0 0,0 0 1 0 0,0 1-1 0 0,-1-1 1 0 0,1 0-1 0 0,0-1 1 0 0,0 1-1 0 0,0-1 1 0 0,0 1-1 0 0,1-1 1 0 0,-1 0-1 0 0,0 0 1 0 0,1 0-1 0 0,-1 0 1 0 0,1 0-1 0 0,0-1 1 0 0,-1 1-1 0 0,1-1 1 0 0,0 0-1 0 0,1 1 1 0 0,-1-1-1 0 0,0 0 1 0 0,0-3-1 0 0,0-5-6 0 0,0-1 1 0 0,2 0 0 0 0,-1 1 0 0 0,1-1 0 0 0,1 0-1 0 0,0 1 1 0 0,1-1 0 0 0,0 1 0 0 0,0-1 0 0 0,2 1-1 0 0,-1 0 1 0 0,1 0 0 0 0,1 1 0 0 0,0-1 0 0 0,0 1-1 0 0,1 0 1 0 0,1 0 0 0 0,0 0 5 0 0,11-14-21 0 0,1 1 1 0 0,1 1-1 0 0,1 0 0 0 0,1 2 1 0 0,0 0-1 0 0,14-7 21 0 0,105-47-3308 0 0,-129 68 1293 0 0,1-1-4456 0 0,-3 6-5800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3217 0 0,'0'0'1487'0'0,"0"0"-196"0"0,0 0-12 0 0,0 0 149 0 0,0 0 88 0 0,0 0-132 0 0,0 0-306 0 0,0 0-332 0 0,0 0-236 0 0,0 0-91 0 0,0 0-38 0 0,0 0 10 0 0,0 0-15 0 0,-1 9-21 0 0,6 258 3381 0 0,-4-266-3666 0 0,0-1 0 0 0,0 1 1 0 0,0 0-1 0 0,0-1 0 0 0,0 1 1 0 0,1 0-1 0 0,-1-1 1 0 0,0 1-1 0 0,0-1 0 0 0,1 0 1 0 0,-1 0-1 0 0,0 1 1 0 0,1-1-1 0 0,-1 0 0 0 0,0 0 1 0 0,1 0-1 0 0,-1 0 1 0 0,1 0-1 0 0,-1-1 0 0 0,0 1 1 0 0,0 0-1 0 0,1 0 1 0 0,-1-1-1 0 0,0 1 0 0 0,1-1 1 0 0,-1 0-1 0 0,0 1 0 0 0,0-1 1 0 0,0 0-1 0 0,0 1 1 0 0,0-1-1 0 0,0 0 0 0 0,0 0 1 0 0,0 0-71 0 0,1 0 30 0 0,16-9 159 0 0,-1-2 0 0 0,0 1 1 0 0,0-2-1 0 0,-2 0 0 0 0,1-1 0 0 0,-2-1 1 0 0,0 0-1 0 0,0-2-189 0 0,29-29 269 0 0,-25 26-119 0 0,-2-2 0 0 0,0 0 0 0 0,-1-1 0 0 0,-2-1 0 0 0,0 0 0 0 0,0-3-150 0 0,-4 16 188 0 0,-9 32-140 0 0,-2-1 48 0 0,-1 111 389 0 0,9 158-24 0 0,7-181-405 0 0,-6 1 0 0 0,-4 71-56 0 0,-4-169 14 0 0,0 0 1 0 0,-1 0-1 0 0,0 0 1 0 0,0 0-1 0 0,-1 0 1 0 0,-1-1-1 0 0,1 1 1 0 0,-2-1-1 0 0,0 0 1 0 0,0 0-15 0 0,3-8 12 0 0,1-1 1 0 0,-1 1-1 0 0,0-1 1 0 0,1 0-1 0 0,-1 0 0 0 0,0 0 1 0 0,0 0-1 0 0,0 0 1 0 0,0 0-1 0 0,0-1 0 0 0,0 1 1 0 0,0 0-1 0 0,0-1 1 0 0,0 0-1 0 0,0 1 1 0 0,0-1-1 0 0,0 0 0 0 0,0 0 1 0 0,0 0-1 0 0,-1 0 1 0 0,1-1-1 0 0,0 1 0 0 0,0-1 1 0 0,0 1-1 0 0,0-1 1 0 0,0 0-1 0 0,0 1 1 0 0,0-1-1 0 0,0 0 0 0 0,1 0 1 0 0,-1-1-1 0 0,0 1 1 0 0,1 0-1 0 0,-1 0 0 0 0,0-1 1 0 0,1 1-1 0 0,0-1 1 0 0,-1 0-1 0 0,1 1 0 0 0,0-1 1 0 0,0 0-1 0 0,0 0 1 0 0,0 0-1 0 0,0 0 1 0 0,0 1-1 0 0,0-1 0 0 0,1 0 1 0 0,-1-1-1 0 0,1 1 1 0 0,-1 0-1 0 0,1 0 0 0 0,0-1-12 0 0,-2-9-31 0 0,0 1-1 0 0,0-1 0 0 0,2 0 1 0 0,-1 0-1 0 0,2 1 0 0 0,-1-1 1 0 0,1 0-1 0 0,1 1 1 0 0,0-1-1 0 0,1 1 0 0 0,0-1 1 0 0,1 1-1 0 0,0 0 0 0 0,1 0 1 0 0,0 1-1 0 0,1-1 0 0 0,0 1 1 0 0,1 0-1 0 0,4-4 32 0 0,14-27-2249 0 0,-13 20-6106 0 0,-6 16-3407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11939 0 0,'0'0'2217'0'0,"0"0"-470"0"0,0 0-240 0 0,0 0-132 0 0,0 0-192 0 0,0 0-211 0 0,0 0-185 0 0,0 0-140 0 0,0 0-113 0 0,0 0-40 0 0,0 0-51 0 0,0 0-44 0 0,0 0-28 0 0,18-3-65 0 0,83-19 185 0 0,-29 22 213 0 0,-70 0-691 0 0,-1 1 1 0 0,0 0-1 0 0,1 0 0 0 0,-1 0 0 0 0,0 0 0 0 0,1 0 0 0 0,-1 1 1 0 0,0-1-1 0 0,0 0 0 0 0,0 0 0 0 0,0 1 0 0 0,0-1 0 0 0,0 1 1 0 0,-1-1-1 0 0,1 1 0 0 0,0-1 0 0 0,-1 1 0 0 0,1-1 0 0 0,-1 1 1 0 0,0 0-1 0 0,1-1 0 0 0,-1 1 0 0 0,0 0 0 0 0,0-1 0 0 0,0 1 1 0 0,0 0-1 0 0,0-1 0 0 0,0 1 0 0 0,-1 0 0 0 0,1-1 0 0 0,-1 1 1 0 0,1-1-1 0 0,-1 1 0 0 0,1-1 0 0 0,-1 1 0 0 0,0-1 0 0 0,0 1 1 0 0,0-1-1 0 0,0 1 0 0 0,0-1 0 0 0,0 0 0 0 0,0 0 0 0 0,0 1 1 0 0,0-1-1 0 0,-1 0 0 0 0,1 0 0 0 0,0 0-13 0 0,-78 80 315 0 0,70-72-298 0 0,5-6-4 0 0,-1 1-1 0 0,1-1 1 0 0,1 1-1 0 0,-1 0 1 0 0,0 0-1 0 0,1 1 1 0 0,0-1-1 0 0,0 1 1 0 0,0 0-1 0 0,1 0 1 0 0,-1-1-1 0 0,1 2 1 0 0,0-1-1 0 0,1 0 1 0 0,-1 0-1 0 0,0 3-12 0 0,4-6 35 0 0,0 0 1 0 0,0 0-1 0 0,0 0 0 0 0,0-1 0 0 0,0 1 0 0 0,0-1 0 0 0,0 1 1 0 0,0-1-1 0 0,1 0 0 0 0,-1 0 0 0 0,0 0 0 0 0,1 0 1 0 0,-1 0-1 0 0,1 0 0 0 0,0-1 0 0 0,-1 1 0 0 0,1-1 0 0 0,-1 0 1 0 0,1 0-1 0 0,1 0-35 0 0,0 1 70 0 0,6 1 9 0 0,0-1 0 0 0,0 0 1 0 0,0 0-1 0 0,0-1 1 0 0,0 0-1 0 0,0-1 1 0 0,0 0-1 0 0,0 0 0 0 0,0-2 1 0 0,0 1-1 0 0,5-3-79 0 0,-12 4 960 0 0,-1-1-3381 0 0,1-2-9415 0 0,-2 0-180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9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15 611 11018 0 0,'0'0'4427'0'0,"0"0"-2856"0"0,0 0-953 0 0,0 0 176 0 0,0 0 348 0 0,0 0 243 0 0,0 0 5 0 0,0 0-194 0 0,0 0-257 0 0,0 0-195 0 0,2 32-168 0 0,6 103-129 0 0,-11-23 413 0 0,-9-54-851 0 0,5-53-1473 0 0,5-15-10590 0 0,2 6 408 0 0</inkml:trace>
  <inkml:trace contextRef="#ctx0" brushRef="#br0" timeOffset="385.174">247 7 4745 0 0,'0'0'2710'0'0,"0"0"-268"0"0,0 0-207 0 0,0 0-128 0 0,0 0-209 0 0,0 0-290 0 0,0 0-310 0 0,0 0-330 0 0,0 0-295 0 0,0 0-235 0 0,0 0-167 0 0,0 0-102 0 0,0 0 24 0 0,8-6 538 0 0,12 50 352 0 0,55 202 1631 0 0,-69-220-2569 0 0,14 50 113 0 0,-3 0 0 0 0,-3 1 0 0 0,-4 1 0 0 0,-4 0 0 0 0,-2 22-258 0 0,-6-82-3 0 0,-2 0 1 0 0,0 0-1 0 0,0 0 1 0 0,-2-1-1 0 0,0 0 1 0 0,-1 0-1 0 0,-1 0 1 0 0,-1-1-1 0 0,0 0 1 0 0,-1-1-1 0 0,0 0 1 0 0,-2 0 0 0 0,0-1-1 0 0,0 0 1 0 0,-1-2-1 0 0,-1 1 1 0 0,0-1-1 0 0,0-1 1 0 0,-1-1-1 0 0,-1 0 1 0 0,0-1-1 0 0,0 0 1 0 0,-10 2 2 0 0,-44 14-1442 0 0,46-21-2547 0 0,-1-3-5212 0 0,15-1-2868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10258 0 0,'0'0'2810'0'0,"0"0"-595"0"0,0 0-374 0 0,0 0-158 0 0,0 0-210 0 0,0 0-254 0 0,0 0-245 0 0,0 0-214 0 0,0 0-169 0 0,0 0-128 0 0,0 0-89 0 0,0 0-46 0 0,0 0-9 0 0,6-1-7 0 0,229-23 1394 0 0,-214 22-2254 0 0,36-6-699 0 0,-24-4-8321 0 0,-26 8-1874 0 0</inkml:trace>
  <inkml:trace contextRef="#ctx0" brushRef="#br0" timeOffset="860.464">573 46 872 0 0,'0'0'1414'0'0,"0"0"-5"0"0,0 0 198 0 0,0 0 271 0 0,0 0 115 0 0,0 0-69 0 0,0 0-192 0 0,0 0-245 0 0,0 0-196 0 0,0 0-164 0 0,0 0-124 0 0,0 0-87 0 0,0 0-120 0 0,1-3-109 0 0,1-9-81 0 0,-1 8-75 0 0,-1 4-39 0 0,0 0-42 0 0,0 0-31 0 0,0 0-27 0 0,0 0-48 0 0,-9 23 971 0 0,-67 179-631 0 0,67-185-682 0 0,2 1 0 0 0,0 0-1 0 0,1 0 1 0 0,1 1-1 0 0,1-1 1 0 0,0 1 0 0 0,1 0-1 0 0,1 0 1 0 0,1 0-1 0 0,2 17-1 0 0,1-33 10 0 0,-1 0-1 0 0,2-1 0 0 0,-1 1 0 0 0,0 0 1 0 0,0-1-1 0 0,1 1 0 0 0,0-1 0 0 0,-1 0 1 0 0,1 0-1 0 0,0 0 0 0 0,0 0 1 0 0,0 0-1 0 0,0-1 0 0 0,0 1 0 0 0,1-1 1 0 0,-1 0-1 0 0,0 0 0 0 0,1 0 0 0 0,-1-1 1 0 0,1 1-1 0 0,-1-1 0 0 0,0 0 0 0 0,1 1 1 0 0,-1-2-1 0 0,1 1 0 0 0,-1 0 0 0 0,1-1 1 0 0,-1 1-1 0 0,1-1 0 0 0,-1 0 0 0 0,0 0 1 0 0,1-1-1 0 0,-1 1 0 0 0,0-1-9 0 0,21-11 96 0 0,-1-1 0 0 0,-1-1-1 0 0,0-2 1 0 0,-1 0 0 0 0,-1-1 0 0 0,0-1 0 0 0,-2 0-1 0 0,0-2 1 0 0,-1 0 0 0 0,-1-1 0 0 0,-2-1-1 0 0,0 0 1 0 0,-1-1 0 0 0,-1 0 0 0 0,-1-1-1 0 0,0-5-95 0 0,-9 26-1 0 0,75-131 104 0 0,-72 118 5 0 0,-12 18-39 0 0,-11 28-68 0 0,2 1 1 0 0,1 1-1 0 0,2 1 0 0 0,1 0 0 0 0,1 1 0 0 0,2 0 0 0 0,1 0 1 0 0,1 1-1 0 0,1 13-1 0 0,5-40 0 0 0,-9 72 0 0 0,3 1-1 0 0,4-1 1 0 0,4 40 0 0 0,0-26-8 0 0,6 132-52 0 0,-8-218 61 0 0,0 0 1 0 0,-1 0 0 0 0,0 0-1 0 0,0 0 1 0 0,0 0 0 0 0,-1-1-1 0 0,0 1 1 0 0,0-1 0 0 0,-1 0-1 0 0,0 1 1 0 0,0-2 0 0 0,0 1-1 0 0,-1 0 1 0 0,0-1 0 0 0,0 0 0 0 0,0 0-1 0 0,-1 0 1 0 0,1-1 0 0 0,-4 2-2 0 0,7-5 2 0 0,0 0 1 0 0,-1 0 0 0 0,1 0-1 0 0,0-1 1 0 0,-1 1 0 0 0,1 0-1 0 0,-1-1 1 0 0,1 0 0 0 0,-1 0 0 0 0,1 1-1 0 0,-1-1 1 0 0,1-1 0 0 0,-1 1-1 0 0,1 0 1 0 0,0-1 0 0 0,-1 1-1 0 0,1-1 1 0 0,-1 0 0 0 0,1 0 0 0 0,0 1-1 0 0,0-2 1 0 0,-1 1 0 0 0,1 0-1 0 0,0 0 1 0 0,0-1 0 0 0,0 1-1 0 0,0-1 1 0 0,0 0 0 0 0,1 1 0 0 0,-1-1-1 0 0,1 0 1 0 0,-1 0 0 0 0,1 0-1 0 0,-1 0 1 0 0,1 0 0 0 0,0-1-1 0 0,0 1 1 0 0,0 0 0 0 0,0-1-3 0 0,-1-9-10 0 0,0 0-1 0 0,1 0 1 0 0,1 0 0 0 0,0-1 0 0 0,1 1-1 0 0,0 0 1 0 0,0 0 0 0 0,2 0 0 0 0,-1 0-1 0 0,2 0 1 0 0,-1 0 0 0 0,2 1 0 0 0,-1-1-1 0 0,2 1 1 0 0,-1 0 0 0 0,1 1-1 0 0,1-1 1 0 0,1 0 10 0 0,-7 9-4 0 0,60-86-3006 0 0,-48 73 207 0 0,-1 4-6224 0 0,-8 3-2726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7 7258 0 0,'0'0'2677'0'0,"0"0"-388"0"0,0 0-202 0 0,0 0-73 0 0,0 0-176 0 0,0 0-294 0 0,0 0-359 0 0,0 0-294 0 0,0 0-220 0 0,0 0-136 0 0,0 0-64 0 0,-2-7 1508 0 0,2 31-1124 0 0,1-4-702 0 0,-1 0-1 0 0,0 0 1 0 0,-1 0-1 0 0,-1 0 1 0 0,-2 0 0 0 0,0 0-1 0 0,0-1 1 0 0,-2 1-1 0 0,-7 15-152 0 0,10-27-256 0 0,0-1-169 0 0,-2-6-3221 0 0,5-1 658 0 0,0 0-3481 0 0,0 0-5326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15731 0 0,'0'0'1985'0'0,"0"0"-721"0"0,0 0-496 0 0,0 0-128 0 0,0 0-192 0 0,0 0-143 0 0,0 0-249 0 0,0 0-128 0 0,0 0-33 0 0,0 0 1 0 0,0 0 56 0 0,0 0-80 0 0,0 0-96 0 0,0 0-240 0 0,91 55-344 0 0,-68-36-720 0 0,-4-8-2177 0 0,-6-4-8234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4:3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673 457,'0'-12,"0"36,0-10,-1 26,-1 0,-2-1,-3 0,0 0,-3 0,-1-1,-1 0,-10 16,-78 205,99-256,-1-1,1 1,0 0,0 0,0 0,0 0,0 0,1 0,-1 0,1 0,0 0,0 0,0 0,0 0,1 0,-1 0,1 1,0-1,-1-1,1 1,1 0,-1 0,0 0,1-1,0 1,-1 0,1-1,0 0,0 1,0-1,1 0,-1 0,0 0,1 0,0-1,-1 1,1-1,1 1,12 3,0-2,0 0,0 0,0-2,1 0,-1-1,1 0,-1-2,0 0,1 0,-1-2,7-2,48-6,118-8,15 3,-181 13,-6-2</inkml:trace>
  <inkml:trace contextRef="#ctx0" brushRef="#br0" timeOffset="633.658">2141 400,'-31'-9,"0"1,0 2,-1 1,1 1,-1 2,0 1,0 2,0 1,-8 2,26-1,1 0,-1 1,0 0,1 1,0 1,0 0,0 1,1 0,0 1,1 0,-1 1,1 0,-3 5,7-8,1 0,1 1,-1-1,1 1,1 0,-1 1,1-1,0 1,1 0,0 0,0 0,0 0,1 0,1 1,-1-1,1 1,1-1,0 1,0 0,0-1,1 1,2 5,-2-10,0 0,0-1,1 1,0-1,-1 1,1-1,1 0,-1 1,0-1,1 0,-1-1,1 1,0 0,0-1,0 1,0-1,1 0,-1 0,1-1,-1 1,1 0,-1-1,1 0,0 0,0 0,0-1,-1 1,1-1,0 0,0 0,0 0,0 0,0-1,1 0,11-1,0-1,0 0,0-1,-1-1,1 0,-1-2,11-5,14-12,-2-2,-1-2,-1-1,-2-1,-1-2,5-9,104-92,-142 133,1 0,-1 1,0-1,0 0,0 1,0-1,0 0,0 0,0 1,0-1,0 0,1 1,-1-1,0 0,0 0,0 1,0-1,1 0,-1 0,0 0,0 1,1-1,-1 0,0 0,0 0,1 0,-1 0,0 1,1-1,-1 0,0 0,1 0,-1 0,0 0,0 0,1 0,-1 0,0 0,1 0,-1 0,0 0,1 0,-1 0,0-1,0 1,1 0,-1 0,0 0,1 0,-1 0,0-1,0 1,1 0,-1 0,0 0,0-1,0 1,1 0,-1 0,0-1,0 1,0 0,0-1,-8 29,7-23,-92 279,6 134,82-387,-6 82,12-112,-1-1,1 1,-1-1,1 1,-1-1,1 1,-1-1,1 0,-1 1,1-1,-1 0,1 1,0-1,-1 0,1 0,0 0,-1 1,1-1,0 0,-1 0,1 0,0 0,-1 0,1 0,0 0,-1-1,1 1,-1 0,1 0,0 0,-1-1,1 1,0 0,-1-1,1 1,-1 0,1-1,-1 1,1-1,-1 1,1-1,-1 1,0-1,1 1,-1-1,0 1,1-1,-1 0,0 1,1-1,-1 1,0-1,0 0,0 1,0-1,0 0,0 1,0-1,0 0,0 1,0-1,0 0,0 1,0-1,-1 0,1 1,0-1,0 0,1-1,9-17</inkml:trace>
  <inkml:trace contextRef="#ctx0" brushRef="#br0" timeOffset="3149.916">194 62,'-2'2,"0"-1,1 1,-1 0,0 0,1 0,-1 0,1 0,0 0,0 0,-1 1,1-1,1 0,-1 1,0-1,1 1,-1-1,1 0,0 1,-1-1,1 3,0-2,-12 388,-67 125,3-199,75-315,0 1,0 0,1-1,-1 1,1 0,-1 0,1 0,0 0,0-1,0 1,1 0,-1 0,1 0,-1-1,1 1,0 0,0-1,0 1,1 0,-1-1,0 0,1 1,0-1,-1 0,1 0,0 0,0 0,1 0,-1 0,0 0,0-1,1 1,-1-1,1 0,0 0,-1 1,1-2,2 2,166 31,60-5,-93-21,1-6,-1-6,1-6,-2-6,51-16,-73 15,131-18,2 11,203 6,-335 33,-115-15,1 0,-1 0,0 0,0 0,0 0,1 0,-1 0,0 0,0-1,-1 1,1 0,0-1,0 1,-1-1,1 1,0-1,-1 1,0-1,1 1,-1-1,0 1,0-1,0 1,0-1,0 0,0 1,0-1,0 1,-1-1,1 1,-1-1,1 1,-1-1,1 1,-1-1,0 1,0 0,0-1,-2-10,-5-83,4 0,6-54,0 27,15-262,-5 98,-11 281,-1-1,1 0,-1 1,0-1,-1 0,1 1,-1-1,0 0,-1 1,1-1,-1 1,0 0,-1 0,1-1,-1 1,0 1,0-1,-1 0,1 1,-1 0,0 0,0 0,-1 0,1 0,-1 1,1 0,-1 0,0 0,0 1,-1 0,0-1,-15 2,-1 1,0 0,0 1,0 2,1 0,-13 4,-68 9,-254 14,-211 0,203-31,279-11,74 9,0 0,0 1,-1 0,1 1,0 1,-1 0,1 0,0 1,0 0,-6 2,-137 43,14-17,-132-30,260 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9,'-2'-8,"-3"26,-5 34,4-10,-2-1,-1 0,-2 0,-2-1,-2-1,-1-1,-3 0,0-1,-3 0,0-2,-4 0,-3-14,28-20,1-1,-1 0,1 0,-1 0,1 0,-1 0,0 0,1-1,-1 1,1 0,-1 0,1 0,-1 0,1-1,-1 1,1 0,-1-1,1 1,-1 0,1-1,-1 1,1 0,0-1,-1 1,1-1,0 1,-1-1,1 1,0-1,-1 1,1-1,0 1,0-1,0 1,0-1,-1 1,1-1,0 0,0 1,0-1,0 1,0-1,0 0,1 1,-1-1,0 1,0-1,0 1,0-1,1 1,-1-1,0 1,1-1,-1 1,0-1,1 1,-1-1,1 1,2-15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6057 0 0,'0'0'1771'0'0,"0"0"34"0"0,0 0 234 0 0,0 0 124 0 0,0 0-101 0 0,0 0-313 0 0,0 0-350 0 0,0 0-274 0 0,0 0-182 0 0,0 0-161 0 0,0 0-134 0 0,0 0-121 0 0,0 0-81 0 0,6-7-21 0 0,48-85 1478 0 0,48-58-844 0 0,-65 109-1023 0 0,-33 40-23 0 0,-3 1 6 0 0,-1 0-11 0 0,0 0-17 0 0,-3 26-15 0 0,2-15 25 0 0,0-1 1 0 0,2 1-1 0 0,-1 0 1 0 0,1 0 0 0 0,1 0-1 0 0,0-1 1 0 0,0 1-1 0 0,1-1 1 0 0,0 0-1 0 0,1 0 1 0 0,1 0-1 0 0,3 8-1 0 0,-5-14 14 0 0,0 1-1 0 0,0 0 1 0 0,0-1-1 0 0,1 0 1 0 0,0 0-1 0 0,-1 0 1 0 0,1 0-1 0 0,1 0 1 0 0,-1-1-1 0 0,1 0 0 0 0,-1 0 1 0 0,1 0-1 0 0,0-1 1 0 0,0 1-1 0 0,0-1 1 0 0,0 0-1 0 0,0 0 1 0 0,1-1-1 0 0,-1 0 0 0 0,1 0 1 0 0,-1 0-1 0 0,1 0 1 0 0,0-1-14 0 0,7-2 114 0 0,-1-1-1 0 0,0 1 1 0 0,0-2 0 0 0,0 0 0 0 0,-1 0-1 0 0,1-1 1 0 0,-1-1 0 0 0,0 0 0 0 0,-1 0-1 0 0,1-1 1 0 0,-1-1 0 0 0,0 1 0 0 0,-1-2 0 0 0,0 1-1 0 0,0-1 1 0 0,-1-1 0 0 0,0 1 0 0 0,-1-1-1 0 0,0-1 1 0 0,-1 1 0 0 0,0-1 0 0 0,0 0-1 0 0,-1-1 1 0 0,-1 1 0 0 0,0-1 0 0 0,0 0-1 0 0,-1 0 1 0 0,-1 0 0 0 0,0-1 0 0 0,0 1-1 0 0,-2-1 1 0 0,1 1 0 0 0,-2-3-114 0 0,1-33-660 0 0,0 48 146 0 0,0 0-218 0 0,13 0-6687 0 0,-9 0-4434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8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795 796 1688 0 0,'0'0'2658'0'0,"0"0"-897"0"0,0 0-236 0 0,0 0 65 0 0,0 0 46 0 0,0 0-90 0 0,0 0-227 0 0,0 0-300 0 0,0 0-236 0 0,0 0-174 0 0,0 0-89 0 0,0 0-37 0 0,0 0-18 0 0,-30 7-11 0 0,-94 22-18 0 0,61 1 243 0 0,55-22-529 0 0,-8 8 87 0 0,0 0-1 0 0,0 1 0 0 0,2 0 0 0 0,0 1 0 0 0,1 1 0 0 0,1 0 0 0 0,0 0 0 0 0,-3 13-236 0 0,13-29 32 0 0,0 0 0 0 0,1 1 0 0 0,0-1 0 0 0,0 1-1 0 0,0-1 1 0 0,0 1 0 0 0,1-1 0 0 0,-1 1 0 0 0,1 0 0 0 0,0-1 0 0 0,0 1 0 0 0,0 0 0 0 0,1-1 0 0 0,-1 1 0 0 0,1-1-1 0 0,0 1 1 0 0,0-1 0 0 0,0 1 0 0 0,0-1 0 0 0,1 1 0 0 0,-1-1 0 0 0,1 0 0 0 0,0 0 0 0 0,0 0 0 0 0,0 0 0 0 0,1 0 0 0 0,-1 0-1 0 0,0-1 1 0 0,1 1 0 0 0,0-1 0 0 0,0 1 0 0 0,0-1 0 0 0,0 0 0 0 0,0 0 0 0 0,0-1 0 0 0,0 1 0 0 0,1 0 0 0 0,-1-1-1 0 0,0 0 1 0 0,1 0 0 0 0,-1 0 0 0 0,1 0 0 0 0,0-1-32 0 0,13 0 130 0 0,0-1 0 0 0,0-1 0 0 0,-1 0 0 0 0,1-1 0 0 0,-1-1 0 0 0,1-1 0 0 0,-1 0 0 0 0,-1-1 0 0 0,1-1 0 0 0,-1 0 1 0 0,0-1-1 0 0,-1-1 0 0 0,1 0 0 0 0,-2-1 0 0 0,0 0 0 0 0,4-5-130 0 0,-2 4 65 0 0,32-26 87 0 0,-1-2 1 0 0,-3-2-1 0 0,-1-2 1 0 0,-2-2-1 0 0,-2-1 1 0 0,20-35-153 0 0,-44 60 5 0 0,0 0 1 0 0,-1-1 0 0 0,-2 0-1 0 0,0-1 1 0 0,-1-1-1 0 0,-2 1 1 0 0,0-1 0 0 0,-2-1-1 0 0,0 0 1 0 0,-2 1-1 0 0,0-1 1 0 0,-2-1 0 0 0,-1 1-1 0 0,-1 0 1 0 0,-3-16-6 0 0,2 31-11 0 0,-1 1 0 0 0,-1-1 0 0 0,0 0 0 0 0,0 1 0 0 0,-1-1 0 0 0,0 1 0 0 0,-1 0 1 0 0,0 0-1 0 0,0 1 0 0 0,-1-1 0 0 0,0 1 0 0 0,0 0 0 0 0,-3-1 11 0 0,6 6-11 0 0,1 0-1 0 0,-1 0 1 0 0,-1 0-1 0 0,1 1 1 0 0,0-1 0 0 0,-1 1-1 0 0,1 0 1 0 0,-1 0 0 0 0,1 0-1 0 0,-1 0 1 0 0,0 1-1 0 0,0 0 1 0 0,0-1 0 0 0,0 1-1 0 0,0 1 1 0 0,0-1-1 0 0,0 1 1 0 0,0-1 0 0 0,0 1-1 0 0,-1 0 1 0 0,1 1 0 0 0,0-1-1 0 0,0 1 1 0 0,0 0-1 0 0,0 0 1 0 0,0 0 0 0 0,0 0-1 0 0,0 1 1 0 0,1-1 0 0 0,-1 1-1 0 0,0 0 1 0 0,1 0-1 0 0,-1 1 12 0 0,-10 7 0 0 0,1 1-1 0 0,1 0 0 0 0,0 1 1 0 0,0 0-1 0 0,1 1 0 0 0,1 0 1 0 0,0 1-1 0 0,1 0 0 0 0,1 0 1 0 0,0 1-1 0 0,0 0 0 0 0,2 0 1 0 0,0 1-1 0 0,1 0 0 0 0,0 2 1 0 0,-5 23 38 0 0,1 0-1 0 0,3 0 1 0 0,1 1-1 0 0,2-1 1 0 0,3 22-38 0 0,0-44 50 0 0,1 0 1 0 0,2-1-1 0 0,0 1 0 0 0,0-1 1 0 0,2 1-1 0 0,0-1 0 0 0,1 0 1 0 0,1-1-1 0 0,1 0 0 0 0,0 0 1 0 0,1-1-1 0 0,1 0 1 0 0,1 0-1 0 0,0-1 0 0 0,1 0 1 0 0,0-1-1 0 0,1-1 0 0 0,1 0 1 0 0,0 0-1 0 0,1-2 1 0 0,0 0-1 0 0,14 8-50 0 0,-20-14 18 0 0,-1 0 0 0 0,1 0 0 0 0,1-1-1 0 0,-1 0 1 0 0,1 0 0 0 0,-1-1 0 0 0,1-1 0 0 0,0 0 0 0 0,0 0 0 0 0,4 0-18 0 0,5-35-1759 0 0,-17 18-1673 0 0,-1 5-3681 0 0,1 2-4961 0 0</inkml:trace>
  <inkml:trace contextRef="#ctx0" brushRef="#br0" timeOffset="254.685">1609 866 14803 0 0,'0'0'1287'0'0,"0"0"-523"0"0,0 0-124 0 0,0 0 119 0 0,0 0 80 0 0,0 0-85 0 0,0 0-218 0 0,0 0-250 0 0,0 0-155 0 0,0 0-82 0 0,0 0-27 0 0,0 0-13 0 0,-4 31-64 0 0,-10 96-85 0 0,10-79-2215 0 0,4-48-1884 0 0,0 0-6442 0 0</inkml:trace>
  <inkml:trace contextRef="#ctx0" brushRef="#br0" timeOffset="399.566">1537 336 5633 0 0,'0'0'584'0'0,"0"0"-1576"0"0,0 0-112 0 0,0 0 176 0 0,0 0 296 0 0,0 0-441 0 0,0 0-415 0 0</inkml:trace>
  <inkml:trace contextRef="#ctx0" brushRef="#br0" timeOffset="803.286">1869 439 1176 0 0,'0'0'2718'0'0,"0"0"61"0"0,0 0 1 0 0,0 0-242 0 0,0 0-385 0 0,0 0-392 0 0,35-14-356 0 0,111-42-311 0 0,-62 12 434 0 0,-72 38-1321 0 0,-1 0-1 0 0,0-1 1 0 0,0-1-1 0 0,0 0 1 0 0,-1 0-1 0 0,0-1 1 0 0,-1-1-1 0 0,0 1 1 0 0,0-1 0 0 0,-1-1-1 0 0,-1 0 1 0 0,1 0-1 0 0,-2 0 1 0 0,0-1-1 0 0,0 0 1 0 0,-1 0-1 0 0,0 0 1 0 0,-1-1-1 0 0,-1 0 1 0 0,0 0-1 0 0,-1 0 1 0 0,1-5-207 0 0,-3 12 85 0 0,1 3-42 0 0,0 1 0 0 0,-1 0 0 0 0,1-1 0 0 0,0 1-1 0 0,-1 0 1 0 0,0-1 0 0 0,1 1 0 0 0,-1-1 0 0 0,0 1 0 0 0,-1 0 0 0 0,1-1-1 0 0,0 1 1 0 0,-1-1 0 0 0,1 1 0 0 0,-1 0 0 0 0,1-1 0 0 0,-1 1 0 0 0,0 0-1 0 0,0 0 1 0 0,0 0 0 0 0,-1 0 0 0 0,1 0 0 0 0,0 0 0 0 0,-1 0 0 0 0,1 0-1 0 0,-1 0 1 0 0,0 0 0 0 0,0 1 0 0 0,1-1 0 0 0,-1 1 0 0 0,0-1 0 0 0,0 1 0 0 0,0 0-1 0 0,-1 0 1 0 0,1 0 0 0 0,0 0 0 0 0,-1 0-43 0 0,0 3 2 0 0,1-1 0 0 0,-1 1 0 0 0,0 0 0 0 0,1 1 0 0 0,0-1 0 0 0,-1 0-1 0 0,1 1 1 0 0,0-1 0 0 0,0 1 0 0 0,0 0 0 0 0,1 0 0 0 0,-1-1 0 0 0,1 1 0 0 0,-1 0 0 0 0,1 0 0 0 0,0 1 0 0 0,0-1 0 0 0,0 0 0 0 0,1 1-2 0 0,-6 10 18 0 0,-14 46 7 0 0,2 0 1 0 0,3 2-1 0 0,2 0 1 0 0,4 0-1 0 0,2 1 1 0 0,3 0-1 0 0,2 0 1 0 0,4 15-26 0 0,-1 122 75 0 0,2-83-47 0 0,-4 0-1 0 0,-6-1 1 0 0,-5 1-1 0 0,-7 11-27 0 0,17-119-1 0 0,1 3-7 0 0,0 0 0 0 0,-1 0 0 0 0,-1 0-1 0 0,0-1 1 0 0,0 1 0 0 0,-1-1 0 0 0,0 0-1 0 0,-1 0 1 0 0,-1 0 0 0 0,0-1-1 0 0,0 1 1 0 0,-1-2 0 0 0,0 1 0 0 0,0-1-1 0 0,-1 0 1 0 0,0 0 0 0 0,-1-1 0 0 0,-8 6 8 0 0,13-12-57 0 0,-1 0 1 0 0,0-1-1 0 0,1 0 1 0 0,-1 0 0 0 0,0 0-1 0 0,0 0 1 0 0,0-1 0 0 0,1 1-1 0 0,-1-1 1 0 0,0-1-1 0 0,0 1 1 0 0,0-1 0 0 0,0 0-1 0 0,1 0 1 0 0,-1 0-1 0 0,0 0 1 0 0,1-1 0 0 0,-1 0-1 0 0,1 0 1 0 0,-1 0-1 0 0,1-1 1 0 0,0 1 0 0 0,0-1-1 0 0,0 0 1 0 0,1 0-1 0 0,-1 0 1 0 0,0-1 0 0 0,1 1-1 0 0,0-1 1 0 0,0 0 0 0 0,0 0-1 0 0,-1-4 57 0 0,-6-6-345 0 0,2-1 0 0 0,0 0 0 0 0,1 0 0 0 0,1-1 0 0 0,0 0 0 0 0,1 0 1 0 0,1-1-1 0 0,0 1 0 0 0,1-3 345 0 0,-11-138-4743 0 0,12 55-3548 0 0,2 69-128 0 0</inkml:trace>
  <inkml:trace contextRef="#ctx0" brushRef="#br0" timeOffset="1351.789">2240 660 0 0 0,'0'0'1290'0'0,"0"0"85"0"0,0 0 96 0 0,0 0 86 0 0,31-16 69 0 0,99-51 14 0 0,-11 1 2365 0 0,-72 37-3309 0 0,-2-1 0 0 0,-1-3 1 0 0,-2-2-1 0 0,-1-2 0 0 0,-2-1 0 0 0,-2-2 0 0 0,1-4-696 0 0,-28 32 293 0 0,0 0 0 0 0,-1-1 0 0 0,0-1 0 0 0,-1 0 0 0 0,-1 0 0 0 0,0 0 0 0 0,-1-1 0 0 0,0 0 0 0 0,-1 0 0 0 0,-1-1 0 0 0,-1 1 0 0 0,0-1 0 0 0,1-15-293 0 0,-32 34 1915 0 0,14 12-1770 0 0,1 1 0 0 0,0 0 1 0 0,1 1-1 0 0,1 0 0 0 0,0 1 0 0 0,2 0 0 0 0,-7 17-145 0 0,-11 43 445 0 0,3 1-1 0 0,4 1 0 0 0,4 1 0 0 0,3 0 1 0 0,3 1-1 0 0,5 1 0 0 0,2-1 0 0 0,6 35-444 0 0,1-39 103 0 0,3 0-1 0 0,3-1 0 0 0,3 0 1 0 0,23 71-103 0 0,-17-51 8 0 0,-22-94-30 0 0,0 0-1 0 0,0-1 1 0 0,-1 1 0 0 0,1 0 0 0 0,-1-1 0 0 0,1 0-1 0 0,-1 0 1 0 0,0 0 0 0 0,1 0 0 0 0,-1 0 0 0 0,0-1 0 0 0,0 0-1 0 0,0 0 1 0 0,0 0 0 0 0,-1 0 0 0 0,1-1 0 0 0,0 1-1 0 0,0-1 1 0 0,0 0 0 0 0,-1 0 0 0 0,1-1 0 0 0,0 1-1 0 0,0-1 1 0 0,-2-1 22 0 0,-3 2-81 0 0,-1 0-30 0 0,2 2-139 0 0,0-1 1 0 0,0 0 0 0 0,-1-1-1 0 0,1 0 1 0 0,0 0-1 0 0,0-1 1 0 0,-1 0-1 0 0,1 0 1 0 0,0-1-1 0 0,0 0 1 0 0,0-1-1 0 0,0 1 1 0 0,1-1-1 0 0,-1-1 1 0 0,1 0-1 0 0,0 0 1 0 0,0 0-1 0 0,0-1 1 0 0,0 0-1 0 0,1 0 1 0 0,0-1 0 0 0,0 1-1 0 0,-2-5 250 0 0,6 5-363 0 0,0 0 0 0 0,1-1 0 0 0,-1 1 0 0 0,1-1 0 0 0,0 1 0 0 0,1-1 0 0 0,0 1 0 0 0,0-1 0 0 0,0 1 0 0 0,0-1 0 0 0,1 1 0 0 0,0-1 0 0 0,0 1 0 0 0,0-1 0 0 0,1 1 0 0 0,1-4 363 0 0,24-47-10737 0 0,-20 47 5196 0 0</inkml:trace>
  <inkml:trace contextRef="#ctx0" brushRef="#br0" timeOffset="1567.303">2399 840 8106 0 0,'0'0'1797'0'0,"0"0"-314"0"0,0 0-120 0 0,0 0 59 0 0,0 0-2 0 0,0 0-106 0 0,0 0-156 0 0,0 0-172 0 0,0 0-145 0 0,31-3-79 0 0,100-10-52 0 0,13-19 1057 0 0,74-30-933 0 0,-125 32-5231 0 0,-85 26-2140 0 0,-4-3-5212 0 0</inkml:trace>
  <inkml:trace contextRef="#ctx0" brushRef="#br0" timeOffset="2250.455">1883 881 2553 0 0,'0'0'3255'0'0,"0"0"-1068"0"0,0 0-423 0 0,0 0-106 0 0,0 0-152 0 0,0 0-217 0 0,36-9-195 0 0,114-27-190 0 0,-55 12 277 0 0,142-24-1618 0 0,-222 47-3122 0 0,-7 1-6611 0 0</inkml:trace>
  <inkml:trace contextRef="#ctx0" brushRef="#br0" timeOffset="2772.727">1745 358 5465 0 0,'0'0'1945'0'0,"0"0"-84"0"0,0 0 24 0 0,0 0-29 0 0,0 0-98 0 0,0 0-194 0 0,0 0-244 0 0,0 0-191 0 0,0 0-177 0 0,0 0-177 0 0,0 0-179 0 0,0 0-152 0 0,0 0-100 0 0,-9 1-71 0 0,-26 4-5 0 0,30-1-2460 0 0,20-3-10821 0 0,-10-1 5783 0 0</inkml:trace>
  <inkml:trace contextRef="#ctx0" brushRef="#br0" timeOffset="3820.27">2958 896 0 0 0,'0'0'1138'0'0,"0"0"283"0"0,0 0 308 0 0,0 0 184 0 0,0 0 38 0 0,0 0-132 0 0,0 0-216 0 0,0 0-225 0 0,0 0-226 0 0,0 0-134 0 0,0 0-97 0 0,0 0-55 0 0,32 0-41 0 0,96 0-36 0 0,-117 1-518 0 0,0-1 1 0 0,0 1 0 0 0,0-1 0 0 0,0-1 0 0 0,0 0 0 0 0,0-1 0 0 0,0 0-1 0 0,-1-1 1 0 0,1 0 0 0 0,-1 0 0 0 0,1-1 0 0 0,6-4-272 0 0,-4 2 194 0 0,-3 1-82 0 0,-1-1 0 0 0,0 0 0 0 0,0 0 0 0 0,0-1 0 0 0,-1 0 1 0 0,0 0-1 0 0,-1-1 0 0 0,1 0 0 0 0,-1 0 0 0 0,-1-1 0 0 0,0 0 0 0 0,0 0 0 0 0,-1-1 0 0 0,0 0 0 0 0,0 1 0 0 0,-1-2 0 0 0,0 1 0 0 0,-1 0 0 0 0,-1-1 0 0 0,1 1 0 0 0,-1-1 0 0 0,-1 0 0 0 0,0-3-112 0 0,-1 11-1 0 0,1 0 0 0 0,-1 0-1 0 0,0 0 1 0 0,0 0 0 0 0,0 0 0 0 0,0 0 0 0 0,0 0-1 0 0,-1 1 1 0 0,1-1 0 0 0,-1 0 0 0 0,0 0 0 0 0,0 0-1 0 0,0 1 1 0 0,0-1 0 0 0,0 0 0 0 0,-1 1 0 0 0,1-1-1 0 0,-1 1 1 0 0,0 0 0 0 0,1 0 0 0 0,-1-1 0 0 0,0 1-1 0 0,-1 0 1 0 0,1 0 0 0 0,0 1 0 0 0,0-1 0 0 0,-1 0-1 0 0,1 1 1 0 0,-1-1 0 0 0,1 1 0 0 0,-1 0 0 0 0,0 0-1 0 0,0 0 1 0 0,1 0 0 0 0,-1 1 0 0 0,0-1 0 0 0,0 1-1 0 0,0-1 1 0 0,-2 1 1 0 0,-8 2-50 0 0,0 0 0 0 0,0 1-1 0 0,0 0 1 0 0,0 1-1 0 0,0 0 1 0 0,1 1 0 0 0,-1 1-1 0 0,2 0 1 0 0,-1 0 0 0 0,0 1-1 0 0,1 1 1 0 0,1 0 0 0 0,-1 0-1 0 0,1 1 1 0 0,-4 5 50 0 0,14-14-1 0 0,-11 8 0 0 0,1 1 0 0 0,0 0 0 0 0,0 0 0 0 0,1 1 0 0 0,0 0 0 0 0,1 1 0 0 0,0 0 0 0 0,1 0 0 0 0,0 1 0 0 0,1 0 0 0 0,0 0 0 0 0,1 0 0 0 0,0 1 0 0 0,1 0 0 0 0,1 0 0 0 0,0 0 0 0 0,0 0 0 0 0,1 0 0 0 0,1 1 0 0 0,0-1 0 0 0,1 0 0 0 0,1 1 0 0 0,0 1 1 0 0,1-9 13 0 0,0-1-1 0 0,1 0 0 0 0,-1 0 0 0 0,1 0 0 0 0,0 0 0 0 0,0 0 0 0 0,1 0 0 0 0,-1-1 0 0 0,1 0 1 0 0,0 1-1 0 0,1-1 0 0 0,-1-1 0 0 0,1 1 0 0 0,-1-1 0 0 0,1 0 0 0 0,0 0 0 0 0,0 0 0 0 0,0 0 1 0 0,1-1-1 0 0,-1 0 0 0 0,1 0 0 0 0,-1-1 0 0 0,6 2-12 0 0,134 11 503 0 0,-114-15-366 0 0,0-1-1 0 0,1-2 1 0 0,-2 0-1 0 0,1-3 1 0 0,0 0 0 0 0,-1-2-1 0 0,-1-1 1 0 0,1-2 0 0 0,-2-1-1 0 0,0-1 1 0 0,0-1-1 0 0,-1-1 1 0 0,-1-2 0 0 0,-1 0-1 0 0,-1-2 1 0 0,0-1-1 0 0,-2 0 1 0 0,13-17-137 0 0,-29 30 21 0 0,0 0 0 0 0,-1-1 0 0 0,0 0-1 0 0,-1 0 1 0 0,0 0 0 0 0,0 0 0 0 0,-1 0 0 0 0,0-1-1 0 0,-1 0 1 0 0,0 0 0 0 0,0 1 0 0 0,-1-5-21 0 0,-1 10-4 0 0,1 1 0 0 0,-1-1 1 0 0,-1 1-1 0 0,1-1 0 0 0,0 1 1 0 0,-1-1-1 0 0,0 1 0 0 0,0-1 1 0 0,0 1-1 0 0,0 0 0 0 0,0-1 0 0 0,-1 1 1 0 0,1 0-1 0 0,-1 0 0 0 0,0 0 1 0 0,0 0-1 0 0,0 0 0 0 0,0 0 0 0 0,-1 1 1 0 0,1-1-1 0 0,-1 1 0 0 0,0 0 1 0 0,0 0-1 0 0,1 0 0 0 0,-1 0 0 0 0,0 0 1 0 0,-1 0-1 0 0,1 1 0 0 0,0-1 1 0 0,0 1-1 0 0,-1 0 0 0 0,1 0 1 0 0,-1 0-1 0 0,1 1 0 0 0,-3-1 4 0 0,-1 0-16 0 0,0 1 1 0 0,-1 0-1 0 0,1 0 0 0 0,-1 1 0 0 0,1 0 1 0 0,0 0-1 0 0,-1 0 0 0 0,1 1 0 0 0,0 0 1 0 0,0 1-1 0 0,0-1 0 0 0,0 2 0 0 0,1-1 1 0 0,-1 1-1 0 0,1-1 0 0 0,0 2 0 0 0,0-1 1 0 0,0 1-1 0 0,1 0 0 0 0,-1 0 0 0 0,-2 3 16 0 0,7-6 0 0 0,0-1 0 0 0,1 0 0 0 0,-1 0 0 0 0,0 0 0 0 0,0 1 0 0 0,1-1 0 0 0,-1 0 0 0 0,1 1 0 0 0,-1-1 0 0 0,1 1 0 0 0,-1-1 0 0 0,1 0 0 0 0,0 1 0 0 0,0-1 0 0 0,0 1 0 0 0,-1-1 0 0 0,2 1 0 0 0,-1-1 0 0 0,0 1 0 0 0,0-1 0 0 0,0 1 0 0 0,1-1 0 0 0,-1 0 0 0 0,1 1 0 0 0,-1-1 0 0 0,1 1 0 0 0,-1-1 0 0 0,1 0 0 0 0,0 0 0 0 0,0 1 0 0 0,-1-1 0 0 0,1 0-1 0 0,0 0 1 0 0,0 0 0 0 0,0 0 0 0 0,1 0 0 0 0,-1 0 0 0 0,0 0 0 0 0,0 0 0 0 0,0 0 0 0 0,1-1 0 0 0,56 28 17 0 0,-7-16-29 0 0,-39-10 25 0 0,0 0-1 0 0,-1 0 1 0 0,0 1 0 0 0,1 1 0 0 0,-1 0 0 0 0,0 0-1 0 0,0 1 1 0 0,-1 1 0 0 0,0-1 0 0 0,0 2 0 0 0,0-1-1 0 0,-1 2 1 0 0,0-1 0 0 0,0 1-13 0 0,-6-1 37 0 0,0 0 0 0 0,-1 0 0 0 0,1 0 0 0 0,-2 0 0 0 0,1 0 0 0 0,-1 0 0 0 0,0 1 0 0 0,0-1 0 0 0,-1 1 0 0 0,0-1 0 0 0,0 0 0 0 0,-1 1 0 0 0,0-1 0 0 0,0 0 0 0 0,-1 1 0 0 0,0-1 0 0 0,0 0 0 0 0,-1 0 0 0 0,0 0 0 0 0,0-1 0 0 0,-1 1 0 0 0,1-1 0 0 0,-1 0 0 0 0,-4 5-37 0 0,0 1 11 0 0,-15 49-303 0 0,63-53-1212 0 0,3-19-4050 0 0,-25 4-4186 0 0,-9 3-1012 0 0</inkml:trace>
  <inkml:trace contextRef="#ctx0" brushRef="#br0" timeOffset="4224.406">4179 954 10354 0 0,'0'0'1865'0'0,"0"0"-581"0"0,0 0-139 0 0,0 0 73 0 0,0 0-36 0 0,0 0-102 0 0,0 0-79 0 0,0 0-68 0 0,0 0-75 0 0,0 0-45 0 0,32 6-79 0 0,101 14-68 0 0,-59-28 198 0 0,-61 1-640 0 0,7-1 57 0 0,-1 0 0 0 0,0-2 0 0 0,0-1 0 0 0,-1 0 0 0 0,0-1 0 0 0,-1-1 0 0 0,14-14-281 0 0,-24 21 50 0 0,-1 0-1 0 0,1-1 1 0 0,-1-1 0 0 0,0 1 0 0 0,-1-1-1 0 0,0 0 1 0 0,0 0 0 0 0,0 0 0 0 0,-1-1-1 0 0,-1 1 1 0 0,1-1 0 0 0,-2 0-1 0 0,1 0 1 0 0,-1-1 0 0 0,0 1 0 0 0,-1 0-1 0 0,0-1 1 0 0,-1-7-50 0 0,0 15 2 0 0,0-1 0 0 0,-1 0 0 0 0,0 0 0 0 0,1 1-1 0 0,-1-1 1 0 0,0 1 0 0 0,-1-1 0 0 0,1 1 0 0 0,0-1 0 0 0,-1 1 0 0 0,1 0 0 0 0,-1-1-1 0 0,0 1 1 0 0,1 0 0 0 0,-1 0 0 0 0,0 0 0 0 0,-1 0 0 0 0,1 1 0 0 0,0-1 0 0 0,0 0-1 0 0,-1 1 1 0 0,1 0 0 0 0,-1 0 0 0 0,1-1 0 0 0,-1 1 0 0 0,1 1 0 0 0,-1-1 0 0 0,0 0-1 0 0,0 1 1 0 0,0-1-2 0 0,-86-3-115 0 0,72 7 103 0 0,1 1-1 0 0,0 1 0 0 0,0 1 0 0 0,0 0 0 0 0,0 1 0 0 0,1 0 0 0 0,0 1 0 0 0,1 1 0 0 0,0 1 1 0 0,0 0-1 0 0,1 0 0 0 0,1 2 0 0 0,-1-1 0 0 0,2 2 0 0 0,-5 5 13 0 0,10-11-8 0 0,-1 1 0 0 0,1 0 0 0 0,1 0 1 0 0,-1 1-1 0 0,2 0 0 0 0,-1 0 0 0 0,1 0 0 0 0,0 0 0 0 0,1 0 0 0 0,0 1 1 0 0,1 0-1 0 0,0 0 0 0 0,0-1 0 0 0,1 1 0 0 0,0 0 0 0 0,1 0 0 0 0,0 0 0 0 0,1 0 1 0 0,0 0-1 0 0,1 5 8 0 0,3-7-77 0 0,1 1 1 0 0,0-1 0 0 0,0 0-1 0 0,0 0 1 0 0,1-1-1 0 0,1 0 1 0 0,-1 0 0 0 0,1-1-1 0 0,0 1 1 0 0,0-2-1 0 0,1 1 1 0 0,0-1 0 0 0,0-1-1 0 0,0 0 1 0 0,0 0-1 0 0,1 0 1 0 0,0-1 0 0 0,-1-1-1 0 0,1 0 1 0 0,0 0-1 0 0,9 0 77 0 0,59 5-2235 0 0,-26-7-3311 0 0,-32 0 1006 0 0,-4 0-6720 0 0</inkml:trace>
  <inkml:trace contextRef="#ctx0" brushRef="#br0" timeOffset="4638.524">4733 1043 8090 0 0,'0'0'2235'0'0,"0"0"-476"0"0,0 0-161 0 0,0 0-91 0 0,0 0-96 0 0,0 0-134 0 0,0 0-193 0 0,0 0-127 0 0,0 0-92 0 0,0 0-70 0 0,0 0-35 0 0,0 0-54 0 0,0 0-60 0 0,27-18-60 0 0,82-57-66 0 0,-6-21 792 0 0,0-24-817 0 0,-110 133-525 0 0,0 1 0 0 0,0 0 0 0 0,2 0 0 0 0,-1 0 0 0 0,2 1 0 0 0,0 0 0 0 0,1 0-1 0 0,1 0 1 0 0,0 1 0 0 0,1-1 0 0 0,0 15 30 0 0,3-27 20 0 0,0 0 0 0 0,-1 0 0 0 0,2 0-1 0 0,-1 0 1 0 0,0 0 0 0 0,0 0-1 0 0,1 0 1 0 0,-1-1 0 0 0,1 1 0 0 0,0-1-1 0 0,0 0 1 0 0,0 0 0 0 0,0 0 0 0 0,0 0-1 0 0,1 0 1 0 0,-1-1 0 0 0,0 1 0 0 0,1-1-1 0 0,-1 0 1 0 0,1 0 0 0 0,0-1 0 0 0,-1 1-1 0 0,1-1 1 0 0,-1 1 0 0 0,1-1 0 0 0,0 0-1 0 0,-1 0 1 0 0,1-1 0 0 0,0 1 0 0 0,-1-1-1 0 0,4-1-19 0 0,2 2 130 0 0,5-3 17 0 0,-1 0-1 0 0,0-1 1 0 0,0 0 0 0 0,0-1 0 0 0,-1-1 0 0 0,0 0 0 0 0,0-1 0 0 0,0 0 0 0 0,-1-1-1 0 0,0 0 1 0 0,0-1 0 0 0,-1 0 0 0 0,0 0 0 0 0,-1-1 0 0 0,0-1 0 0 0,6-9-147 0 0,74-104-196 0 0,-87 118-156 0 0,-2 5-3931 0 0,0 0-4467 0 0,0 1-3552 0 0</inkml:trace>
  <inkml:trace contextRef="#ctx0" brushRef="#br0" timeOffset="4917.333">5865 641 14195 0 0,'0'0'2265'0'0,"0"0"-562"0"0,0 0-222 0 0,0 0-118 0 0,0 0-207 0 0,0 0-254 0 0,0 0-287 0 0,0 0-221 0 0,0 0-123 0 0,0 0-69 0 0,0 0-21 0 0,0 0 6 0 0,0 0-5 0 0,-30 10 1 0 0,-95 30-55 0 0,68-1-2 0 0,50-29-108 0 0,4-5-16 0 0,-1-1 0 0 0,1 1 0 0 0,0-1 0 0 0,0 1 0 0 0,1 0 0 0 0,-1 0 0 0 0,1 1 0 0 0,0-1 0 0 0,1 0 0 0 0,-1 1 0 0 0,1-1 0 0 0,0 1 0 0 0,0-1 0 0 0,1 1 0 0 0,0-1 0 0 0,0 1 0 0 0,0 0 0 0 0,0-1 0 0 0,1 1 0 0 0,0-1 0 0 0,0 1 0 0 0,1-1 0 0 0,0 1 0 0 0,-1-1 0 0 0,2 0 0 0 0,-1 0 0 0 0,1 0 0 0 0,2 4-2 0 0,0-4 6 0 0,1 1-1 0 0,0 0 1 0 0,0-1 0 0 0,1 0-1 0 0,-1-1 1 0 0,1 1-1 0 0,0-1 1 0 0,1 0 0 0 0,-1-1-1 0 0,1 0 1 0 0,-1 0 0 0 0,1-1-1 0 0,0 0 1 0 0,0 0-1 0 0,0-1 1 0 0,0 0 0 0 0,0 0-1 0 0,0-1 1 0 0,4 0-6 0 0,69-13-3458 0 0,-71 10 2183 0 0,1-2 0 0 0,-1 0 0 0 0,0 0 0 0 0,-1-1 0 0 0,1 0 0 0 0,-1-1 0 0 0,0 0 0 0 0,-1 0 0 0 0,6-6 1275 0 0,-9 5-10782 0 0</inkml:trace>
  <inkml:trace contextRef="#ctx0" brushRef="#br0" timeOffset="5309.01">6057 833 3705 0 0,'0'0'2096'0'0,"0"0"117"0"0,0 0 101 0 0,0 0-19 0 0,0 0-156 0 0,0 0-233 0 0,0 0-237 0 0,0 0-199 0 0,0 0-136 0 0,0 0-104 0 0,31 5-107 0 0,99 16-136 0 0,-58-30 222 0 0,-58 3-895 0 0,3 0-147 0 0,0-1-1 0 0,0-1 1 0 0,-1-1 0 0 0,0 0-1 0 0,0-1 1 0 0,-1 0 0 0 0,0-1-1 0 0,-1-1 1 0 0,0-1-1 0 0,-1 0 1 0 0,0 0 0 0 0,-1-2-1 0 0,-1 1 1 0 0,0-1-1 0 0,5-11-166 0 0,-14 23-1 0 0,-1 1 1 0 0,0 0-1 0 0,1 0 0 0 0,-1 0 0 0 0,0-1 0 0 0,0 1 0 0 0,0 0 0 0 0,0-1 0 0 0,-1 1 0 0 0,1-1 0 0 0,-1 1 0 0 0,1-1 0 0 0,-1 0 0 0 0,0 1 0 0 0,0-1 0 0 0,0 1 0 0 0,0-1 0 0 0,-1 1 0 0 0,1-1 1 0 0,-1 1-1 0 0,1-1 0 0 0,-1 1 0 0 0,0-1 0 0 0,0 1 0 0 0,0-1 0 0 0,0 1 0 0 0,0 0 0 0 0,-1 0 0 0 0,1 0 0 0 0,-1 0 0 0 0,1 0 0 0 0,-1 0 0 0 0,0 0 0 0 0,0 0 0 0 0,0 1 0 0 0,0-1 0 0 0,0 0 1 0 0,0 1-1 0 0,0 0 0 0 0,-1 0 0 0 0,1-1 0 0 0,0 2 0 0 0,-1-1 0 0 0,1 0 0 0 0,-1 0 0 0 0,1 1 0 0 0,-1-1 0 0 0,0 1 1 0 0,-12 0-24 0 0,0 1 0 0 0,0 0 0 0 0,0 1-1 0 0,0 1 1 0 0,1 0 0 0 0,-1 1 0 0 0,1 1 0 0 0,-1 0 0 0 0,1 1-1 0 0,1 1 1 0 0,-1 0 0 0 0,1 0 0 0 0,1 2 0 0 0,-1-1 0 0 0,1 2-1 0 0,1-1 1 0 0,0 2 0 0 0,0-1 0 0 0,1 2 0 0 0,0-1 0 0 0,1 1-1 0 0,1 1 1 0 0,0 0 0 0 0,0 0 0 0 0,0 4 24 0 0,4-10-1 0 0,0 1 1 0 0,1 1-1 0 0,0-1 1 0 0,0 0-1 0 0,1 1 1 0 0,0-1-1 0 0,1 1 1 0 0,0 0-1 0 0,0-1 0 0 0,1 1 1 0 0,0 0-1 0 0,1 0 1 0 0,0-1-1 0 0,0 1 1 0 0,0 0-1 0 0,1-1 1 0 0,1 1-1 0 0,-1-1 0 0 0,2 0 1 0 0,-1 0-1 0 0,1 0 1 0 0,0 0-1 0 0,0-1 1 0 0,1 1-1 0 0,0-1 1 0 0,1 0-1 0 0,-1-1 0 0 0,1 1 1 0 0,3 1 0 0 0,8 6 8 0 0,1-1-1 0 0,1 0 1 0 0,1-2-1 0 0,-1 0 1 0 0,2-1-1 0 0,-1-1 1 0 0,1 0-1 0 0,1-2 1 0 0,-1-1 0 0 0,1 0-1 0 0,0-2 1 0 0,1 0-1 0 0,-1-2 1 0 0,1 0-1 0 0,-1-2 1 0 0,1 0-1 0 0,-1-2 1 0 0,5-1-8 0 0,54-22-2078 0 0,-51 4-9040 0 0,-19 13-1860 0 0</inkml:trace>
  <inkml:trace contextRef="#ctx0" brushRef="#br0" timeOffset="12054.66">28 1680 1392 0 0,'0'0'1559'0'0,"0"0"-536"0"0,0 0-187 0 0,0 0 89 0 0,0 0 203 0 0,0 0 199 0 0,0 0 92 0 0,0 0 38 0 0,0 0-4 0 0,0 0-80 0 0,0 0-163 0 0,-5-3-194 0 0,-13-10-252 0 0,13 10-234 0 0,5 3-152 0 0,0 0-83 0 0,0 0-45 0 0,20 0 2010 0 0,121-6 36 0 0,-1-7-1 0 0,31-11-2295 0 0,31-3 673 0 0,1646-146 1625 0 0,-399 111-1676 0 0,-510 24-265 0 0,-452 2-97 0 0,-267 13-201 0 0,-29 3 199 0 0,106 4-258 0 0,-239 23 41 0 0,-52-4 150 0 0,-4-2-3960 0 0,0-1-4083 0 0,1 0-4839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6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10266 177 3265 0 0,'0'0'3146'0'0,"0"0"-1286"0"0,0 0-461 0 0,0 0 89 0 0,0 0 246 0 0,0 0 81 0 0,0 0-219 0 0,0 0-405 0 0,0 0-365 0 0,0 0-258 0 0,0 0-132 0 0,-3 4-56 0 0,-4 8-139 0 0,1 1 0 0 0,1 0 0 0 0,0 0 1 0 0,0 0-1 0 0,1 0 0 0 0,1 1 0 0 0,0-1 0 0 0,1 1 0 0 0,1 0 0 0 0,0 0 0 0 0,0 0 0 0 0,2 0 0 0 0,0 0 1 0 0,1 3-242 0 0,-2 17 364 0 0,15 139 891 0 0,-10-83-879 0 0,-3 1 0 0 0,-4-1 0 0 0,-13 78-376 0 0,-14-11 11 0 0,21-138-1007 0 0,-1-33-7410 0 0,8 9 2275 0 0,-1-2-4174 0 0</inkml:trace>
  <inkml:trace contextRef="#ctx0" brushRef="#br0" timeOffset="241.45">9736 803 12675 0 0,'0'0'1053'0'0,"0"0"-333"0"0,0 0-70 0 0,0 0 126 0 0,0 0 191 0 0,0 0 73 0 0,0 0-84 0 0,0 0-127 0 0,0 0-111 0 0,39-13-76 0 0,125-43-66 0 0,20 11 548 0 0,87 0-1066 0 0,-227 39-803 0 0,50-10-567 0 0,-64 8-2909 0 0,-1-2-3691 0 0,-22 7-682 0 0</inkml:trace>
  <inkml:trace contextRef="#ctx0" brushRef="#br0" timeOffset="718.535">10736 174 9338 0 0,'0'0'2286'0'0,"0"0"-682"0"0,0 0-417 0 0,0 0-124 0 0,0 0-69 0 0,0 0-33 0 0,0 0-31 0 0,0 0-90 0 0,0 0-101 0 0,0 0-90 0 0,0 0-74 0 0,0 0-44 0 0,-6 35-26 0 0,-14 114-21 0 0,14 13 712 0 0,5-83-739 0 0,-1-36-318 0 0,1 0 1 0 0,3 0 0 0 0,1 0 0 0 0,2 0 0 0 0,2-1-1 0 0,11 40-139 0 0,-17-79 16 0 0,0 0 0 0 0,-1 0-1 0 0,1-1 1 0 0,0 1-1 0 0,0-1 1 0 0,1 1 0 0 0,-1-1-1 0 0,1 1 1 0 0,-1-1-1 0 0,1 1 1 0 0,0-1 0 0 0,-1 0-1 0 0,1 0 1 0 0,0 0-1 0 0,1 0 1 0 0,-1 0-1 0 0,0-1 1 0 0,0 1 0 0 0,1-1-1 0 0,-1 1 1 0 0,1-1-1 0 0,-1 0 1 0 0,1 0 0 0 0,0 0-1 0 0,0 0 1 0 0,2 0-16 0 0,4-2 49 0 0,0-1 0 0 0,0-1 0 0 0,0 1 1 0 0,0-1-1 0 0,0-1 0 0 0,-1 0 0 0 0,1 0 1 0 0,-1-1-1 0 0,0 0 0 0 0,0 0 0 0 0,-1 0 0 0 0,0-1 1 0 0,1-1-1 0 0,-2 1-49 0 0,38-27 52 0 0,-37 28-37 0 0,2-1-17 0 0,1-1 0 0 0,-1 1 0 0 0,1 0 0 0 0,0 1 0 0 0,1 1 0 0 0,-1-1-1 0 0,1 1 1 0 0,0 1 0 0 0,0 0 0 0 0,0 1 0 0 0,0 0 0 0 0,2 0 2 0 0,-10 4 5 0 0,-1 0 0 0 0,0 0 0 0 0,0 0 0 0 0,0 0 1 0 0,0 0-1 0 0,0 0 0 0 0,-1 1 0 0 0,1-1 0 0 0,0 1 0 0 0,-1-1 1 0 0,0 1-1 0 0,0 0 0 0 0,0-1 0 0 0,0 1 0 0 0,0 0 0 0 0,0 0 1 0 0,-1 0-1 0 0,1-1 0 0 0,-1 1 0 0 0,0 0 0 0 0,0 0 1 0 0,0 0-1 0 0,0 0 0 0 0,0 0 0 0 0,-1 0 0 0 0,1-1 0 0 0,-2 3-5 0 0,2 2 46 0 0,-7 129 302 0 0,9-135-411 0 0,-1 1 1 0 0,1-1-1 0 0,0 0 0 0 0,0 0 0 0 0,0 0 0 0 0,-1 0 1 0 0,1 0-1 0 0,0 0 0 0 0,0 0 0 0 0,0-1 1 0 0,1 1-1 0 0,-1-1 0 0 0,0 1 0 0 0,0-1 1 0 0,0 0-1 0 0,0 0 0 0 0,0 0 0 0 0,0 0 0 0 0,1 0 1 0 0,-1-1-1 0 0,0 1 0 0 0,0-1 0 0 0,0 1 1 0 0,0-1-1 0 0,0 0 0 0 0,0 0 0 0 0,0 1 1 0 0,0-2-1 0 0,0 1 0 0 0,0 0 63 0 0,19-17-2692 0 0,-5 4-5529 0 0,-8 13-3061 0 0</inkml:trace>
  <inkml:trace contextRef="#ctx0" brushRef="#br0" timeOffset="1059.98">11402 969 6081 0 0,'0'0'2190'0'0,"0"0"-35"0"0,0 0-2 0 0,0 0-140 0 0,0 0-264 0 0,0 0-240 0 0,0 0-198 0 0,0 0-158 0 0,0 0-121 0 0,0 0-119 0 0,0 0-140 0 0,34 6-133 0 0,108 17-124 0 0,-140-22-488 0 0,1 0 1 0 0,0-1-1 0 0,0 1 0 0 0,0 0 1 0 0,0-1-1 0 0,0 0 1 0 0,1 0-1 0 0,-1 0 0 0 0,0 0 1 0 0,0 0-1 0 0,0 0 1 0 0,0-1-1 0 0,0 0 1 0 0,0 1-1 0 0,0-1 0 0 0,-1 0 1 0 0,1-1-1 0 0,0 1 1 0 0,0 0-1 0 0,-1-1 0 0 0,1 0 1 0 0,0 0-29 0 0,4-3 112 0 0,-1 2-55 0 0,0-1-1 0 0,-1 0 1 0 0,1 0 0 0 0,-1-1-1 0 0,0 0 1 0 0,0 1-1 0 0,0-2 1 0 0,0 1-1 0 0,-1 0 1 0 0,0-1-1 0 0,0 0 1 0 0,-1 0 0 0 0,1 0-1 0 0,-1-1 1 0 0,-1 1-1 0 0,1-1 1 0 0,-1 1-1 0 0,0-1 1 0 0,-1 0-1 0 0,0 0 1 0 0,0 0 0 0 0,0-6-57 0 0,0 11 4 0 0,-1-1 0 0 0,0 0 0 0 0,1 1 0 0 0,-1-1 0 0 0,-1 0 0 0 0,1 1 1 0 0,0-1-1 0 0,-1 0 0 0 0,1 1 0 0 0,-1-1 0 0 0,0 1 0 0 0,0-1 0 0 0,0 1 0 0 0,0-1 1 0 0,0 1-1 0 0,0-1 0 0 0,-1 1 0 0 0,1 0 0 0 0,-1 0 0 0 0,1 0 0 0 0,-1 0 0 0 0,0 0 1 0 0,0 0-1 0 0,0 0 0 0 0,0 1 0 0 0,-1-1 0 0 0,1 1 0 0 0,0-1 0 0 0,0 1 1 0 0,-1 0-1 0 0,1 0 0 0 0,-1 0 0 0 0,1 0 0 0 0,-1 0 0 0 0,0 1 0 0 0,1-1 0 0 0,-1 1 1 0 0,0 0-1 0 0,1 0 0 0 0,-1 0 0 0 0,-1 0-4 0 0,-3 0-11 0 0,0 1 0 0 0,0-1 0 0 0,0 2 0 0 0,1-1 0 0 0,-1 1 0 0 0,0 0 0 0 0,1 0 0 0 0,0 1 1 0 0,-1 0-1 0 0,1 0 0 0 0,0 0 0 0 0,0 1 0 0 0,1 0 0 0 0,-1 0 0 0 0,1 0 0 0 0,0 1 0 0 0,0 0 0 0 0,0 0 0 0 0,1 0 0 0 0,-1 1 11 0 0,-3 2-4 0 0,1 0 0 0 0,-1 1 0 0 0,2 1 0 0 0,-1-1 0 0 0,1 1 0 0 0,0 0 0 0 0,1 0 0 0 0,0 1 0 0 0,1-1 0 0 0,0 1-1 0 0,1 0 1 0 0,0 0 0 0 0,1 1 0 0 0,0-1 0 0 0,1 0 0 0 0,0 1 0 0 0,0-1 0 0 0,2 1 0 0 0,-1 2 4 0 0,2-8 4 0 0,-1-1 0 0 0,0 0 1 0 0,1 0-1 0 0,0 0 0 0 0,0 0 0 0 0,1 0 0 0 0,-1-1 1 0 0,1 1-1 0 0,0-1 0 0 0,0 1 0 0 0,1-1 1 0 0,-1 0-1 0 0,1 0 0 0 0,0-1 0 0 0,0 1 1 0 0,0-1-1 0 0,0 0 0 0 0,1 0 0 0 0,0 0 0 0 0,-1 0 1 0 0,1-1-1 0 0,0 0 0 0 0,0 0 0 0 0,1 0-4 0 0,129 21-500 0 0,-122-23 93 0 0,26-1-1042 0 0,-14-2-3624 0 0,-9-1-6657 0 0</inkml:trace>
  <inkml:trace contextRef="#ctx0" brushRef="#br0" timeOffset="-9396.155">646 409 512 0 0,'0'0'1768'0'0,"0"0"-797"0"0,0 0-252 0 0,0 0 303 0 0,0 0 539 0 0,0 0 405 0 0,0 0 87 0 0,0 0-216 0 0,0 0-390 0 0,0 0-350 0 0,0 0-255 0 0,4-3-149 0 0,18-12 515 0 0,-22 15-633 0 0,0 0-1 0 0,0 0-27 0 0,0 0-27 0 0,0 0-33 0 0,0 0-64 0 0,0 0-47 0 0,0 0-33 0 0,0 0-13 0 0,0 0-18 0 0,0 0 10 0 0,0 0 1 0 0,-58-4 777 0 0,-104 20-527 0 0,-150 96 226 0 0,227-77-504 0 0,30-6 34 0 0,55-27-329 0 0,1-1 0 0 0,-1 1-1 0 0,0 0 1 0 0,1-1 0 0 0,-1 1 0 0 0,1-1 0 0 0,0 1-1 0 0,-1-1 1 0 0,1 0 0 0 0,0 1 0 0 0,0-1-1 0 0,0 0 1 0 0,0 1 0 0 0,0-1 0 0 0,0 0-1 0 0,0 0 1 0 0,0 0 0 0 0,1 0 0 0 0,-1 0-1 0 0,0 0 1 0 0,1 0 0 0 0,-1-1 0 0 0,1 1-1 0 0,-1 0 1 0 0,0-1 0 0 0,1 1 0 0 0,0-1 0 0 0,0 1 0 0 0,30 9 31 0 0,1-2 0 0 0,0-1 0 0 0,0-2 1 0 0,0-1-1 0 0,1-1 0 0 0,0-2 1 0 0,-1-2-1 0 0,16-2-31 0 0,28 2 40 0 0,15 1 19 0 0,-92 0-58 0 0,0 0 1 0 0,-1 1-1 0 0,1-1 0 0 0,0 0 0 0 0,0 0 1 0 0,0 1-1 0 0,-1-1 0 0 0,1 0 0 0 0,0 1 1 0 0,0-1-1 0 0,0 0 0 0 0,0 1 1 0 0,0-1-1 0 0,0 0 0 0 0,-1 0 0 0 0,1 1 1 0 0,0-1-1 0 0,0 0 0 0 0,0 1 0 0 0,0-1 1 0 0,0 1-1 0 0,0-1 0 0 0,0 0 1 0 0,0 1-1 0 0,1-1 0 0 0,-1 0 0 0 0,0 1 1 0 0,0-1-1 0 0,0 0 0 0 0,0 0 1 0 0,0 1-1 0 0,0-1 0 0 0,1 0 0 0 0,-1 1 1 0 0,0-1-1 0 0,0 0 0 0 0,0 0 0 0 0,1 1 1 0 0,-1-1-1 0 0,0 0 0 0 0,1 0 1 0 0,-1 0-1 0 0,0 1 0 0 0,0-1 0 0 0,1 0 1 0 0,-1 0-1 0 0,0 0 0 0 0,1 0 1 0 0,-1 0-1 0 0,0 1 0 0 0,1-1 0 0 0,-1 0 1 0 0,0 0-1 0 0,1 0 0 0 0,-1 0 0 0 0,0 0 1 0 0,1 0-1 0 0,-1 0 0 0 0,0 0 1 0 0,1 0-1 0 0,-1 0 0 0 0,0-1 0 0 0,1 1 1 0 0,-1 0-1 0 0,0 0 0 0 0,1 0 1 0 0,-1 0-1 0 0,0 0-1 0 0,-24 20 149 0 0,19-16-117 0 0,-196 128 252 0 0,194-128-278 0 0,-40 24 49 0 0,2 2-1 0 0,1 1 0 0 0,1 3 0 0 0,-9 12-54 0 0,48-43 3 0 0,0 0 0 0 0,0 1 1 0 0,1 0-1 0 0,-1-1 1 0 0,1 1-1 0 0,0 0 0 0 0,1 1 1 0 0,-1-1-1 0 0,1 1 0 0 0,-1-1 1 0 0,1 1-1 0 0,1 0 0 0 0,-1-1 1 0 0,1 1-1 0 0,-1 0 0 0 0,2 0 1 0 0,-1 0-1 0 0,0 0 0 0 0,1 0 1 0 0,0 0-1 0 0,0 0 1 0 0,0 0-1 0 0,1 0 0 0 0,0 0 1 0 0,0 0-1 0 0,0 0 0 0 0,1 0 1 0 0,-1 0-1 0 0,1 0 0 0 0,0-1 1 0 0,1 1-1 0 0,-1-1 0 0 0,3 4-3 0 0,4 1 23 0 0,1 0-1 0 0,0-1 1 0 0,0 0-1 0 0,1-1 0 0 0,-1 0 1 0 0,2-1-1 0 0,-1 0 0 0 0,1-1 1 0 0,0 0-1 0 0,0-1 1 0 0,0 0-1 0 0,1-1 0 0 0,-1 0 1 0 0,1-1-1 0 0,0 0 0 0 0,0-1 1 0 0,-1-1-1 0 0,7 0-22 0 0,10 1 8 0 0,82-13-241 0 0,-109 11 132 0 0,0 0 0 0 0,-1 0 0 0 0,0-1 1 0 0,1 1-1 0 0,-1-1 0 0 0,1 1 0 0 0,-1-1 1 0 0,0 1-1 0 0,0-1 0 0 0,0 1 0 0 0,0-1 0 0 0,0 0 1 0 0,0 0-1 0 0,-1 1 0 0 0,1-1 0 0 0,-1 0 1 0 0,1 0-1 0 0,-1 0 0 0 0,1 0 0 0 0,-1 0 0 0 0,0 0 1 0 0,0 0-1 0 0,0 0 0 0 0,0 0 0 0 0,0 0 0 0 0,-1 1 1 0 0,1-1-1 0 0,-1 0 0 0 0,1 0 0 0 0,-1-1 101 0 0,-11-39-5585 0 0,9 32 2811 0 0,-2-2-3887 0 0,-1 1-2625 0 0</inkml:trace>
  <inkml:trace contextRef="#ctx0" brushRef="#br0" timeOffset="-8939.8">336 1 12539 0 0,'0'0'1909'0'0,"0"0"-660"0"0,0 0-349 0 0,0 0-129 0 0,0 0 12 0 0,0 0 85 0 0,0 0 36 0 0,0 0-47 0 0,0 0-87 0 0,0 0-98 0 0,0 0-117 0 0,0 0-83 0 0,-13 33-67 0 0,-39 105-41 0 0,39-58 168 0 0,15-66-405 0 0,10 99 672 0 0,18 268 355 0 0,-30-271-924 0 0,-5 1 0 0 0,-10 40-230 0 0,-42 149 162 0 0,43-192-279 0 0,30-91-274 0 0,-13-16-5083 0 0,-2-1-5648 0 0,-4 0 974 0 0</inkml:trace>
  <inkml:trace contextRef="#ctx0" brushRef="#br0" timeOffset="-7632.02">1371 822 5217 0 0,'0'0'1792'0'0,"0"0"-75"0"0,0 0-51 0 0,0 0 47 0 0,0 0 38 0 0,0 0-41 0 0,0 0-191 0 0,0 0-237 0 0,0 0-272 0 0,0 0-279 0 0,0 0-203 0 0,0 0-142 0 0,0 0-86 0 0,-4-5-29 0 0,-10-12-22 0 0,10 13-17 0 0,4 24 974 0 0,-41 240 1485 0 0,35-51-2160 0 0,6-206-513 0 0,0 1 0 0 0,1-1 0 0 0,-1 0 0 0 0,1 1 0 0 0,-1-1 0 0 0,1 0 0 0 0,0 0 0 0 0,0 1 0 0 0,1-1 0 0 0,-1 0 0 0 0,1 0 0 0 0,-1 0 0 0 0,1-1 0 0 0,0 1 0 0 0,0 0 0 0 0,0-1 0 0 0,0 1 0 0 0,1-1 0 0 0,-1 1 0 0 0,1-1 0 0 0,-1 0 0 0 0,1 0 0 0 0,0 0 0 0 0,0-1 0 0 0,0 1 0 0 0,0-1 0 0 0,0 1 1 0 0,0-1-1 0 0,0 0 0 0 0,1 0 0 0 0,-1-1 0 0 0,0 1 0 0 0,0 0 0 0 0,1-1 0 0 0,-1 0 0 0 0,0 0 0 0 0,1 0 0 0 0,-1 0 0 0 0,1-1 0 0 0,-1 1 0 0 0,0-1 0 0 0,0 0 0 0 0,1 0 0 0 0,-1 0 0 0 0,0 0 0 0 0,0-1 0 0 0,0 1 0 0 0,0-1 0 0 0,0 0 0 0 0,2-1-18 0 0,127-131 290 0 0,79-125-196 0 0,-181 226-192 0 0,-30 32 36 0 0,0 1-12 0 0,2 20-100 0 0,3 51 150 0 0,-6-56 27 0 0,1 0-1 0 0,1 0 0 0 0,0-1 0 0 0,1 1 1 0 0,0 0-1 0 0,1-1 0 0 0,1 1 0 0 0,1-1 1 0 0,0 0-1 0 0,0 0 0 0 0,1-1 1 0 0,1 0-1 0 0,0 0 0 0 0,7 9-2 0 0,-9-18 17 0 0,0-1-1 0 0,0 1 1 0 0,1-1-1 0 0,-1 0 1 0 0,1 0-1 0 0,0-1 1 0 0,-1 1 0 0 0,1-1-1 0 0,0 0 1 0 0,0-1-1 0 0,0 0 1 0 0,0 0-1 0 0,1 0 1 0 0,-1-1-1 0 0,0 1 1 0 0,0-2-1 0 0,1 1 1 0 0,-1-1 0 0 0,0 0-1 0 0,0 0 1 0 0,0 0-1 0 0,0-1 1 0 0,0 0-1 0 0,0 0 1 0 0,0-1-1 0 0,-1 1 1 0 0,1-1-1 0 0,-1-1 1 0 0,0 1 0 0 0,0-1-1 0 0,0 0 1 0 0,0 0-1 0 0,-1 0 1 0 0,1 0-1 0 0,-1-1 1 0 0,0 0-1 0 0,3-5-16 0 0,8-6 8 0 0,0-1 0 0 0,-1-1 0 0 0,-1 0 0 0 0,0-1 0 0 0,-2 0 0 0 0,0 0 0 0 0,-1-2 0 0 0,-1 1 0 0 0,-1-1 0 0 0,-1 0 0 0 0,0-1 0 0 0,-2 0 0 0 0,-1 0 0 0 0,0 0 0 0 0,-2 0 0 0 0,0-11-8 0 0,-10 36-4395 0 0,7 11-264 0 0,0-7 400 0 0,0 1-7466 0 0</inkml:trace>
  <inkml:trace contextRef="#ctx0" brushRef="#br0" timeOffset="-7296.491">2507 1083 1800 0 0,'0'0'4489'0'0,"0"0"-1335"0"0,0 0-581 0 0,0 0-261 0 0,0 0-235 0 0,0 0-315 0 0,0 0-342 0 0,0 0-260 0 0,0 0-197 0 0,31-12-146 0 0,97-37-134 0 0,-68 11 266 0 0,-56 35-897 0 0,-1 0 1 0 0,1 0 0 0 0,-1 0 0 0 0,0 0 0 0 0,0-1 0 0 0,0 1-1 0 0,0-1 1 0 0,0 0 0 0 0,-1 0 0 0 0,0 0 0 0 0,0 0 0 0 0,0 0-1 0 0,0 0 1 0 0,-1-1 0 0 0,1 1 0 0 0,-1 0 0 0 0,0-1 0 0 0,0 1 0 0 0,-1-1-1 0 0,0 0 1 0 0,1 1 0 0 0,-2-1 0 0 0,1 1 0 0 0,0-1 0 0 0,-1 1-1 0 0,0-1 1 0 0,0 1 0 0 0,0-1 0 0 0,0 1 0 0 0,-1 0 0 0 0,0-1 0 0 0,0 1-1 0 0,0 0 1 0 0,0 0 0 0 0,-1 0 0 0 0,0 1 0 0 0,1-1 0 0 0,-1 1-1 0 0,-1-1 1 0 0,-1-1-53 0 0,-4 1 2 0 0,0 1 0 0 0,1 0 0 0 0,-1 0 0 0 0,-1 1 1 0 0,1 0-1 0 0,0 0 0 0 0,0 1 0 0 0,-1 0 0 0 0,1 1 0 0 0,-1 0 0 0 0,1 1 0 0 0,0 0 0 0 0,-1 0 0 0 0,1 1 0 0 0,0 0 0 0 0,0 1 0 0 0,0 0 0 0 0,0 0 0 0 0,1 1 0 0 0,-1 0 0 0 0,1 0 0 0 0,0 1 0 0 0,0 0 0 0 0,0 1 0 0 0,1 0 1 0 0,0 0-1 0 0,0 0 0 0 0,-3 5-2 0 0,2-3 0 0 0,1 1-1 0 0,0 0 1 0 0,0 0 0 0 0,1 0 0 0 0,0 1 0 0 0,1 0 0 0 0,0 0 0 0 0,0 0 0 0 0,1 1 0 0 0,0-1 0 0 0,1 1-1 0 0,1 0 1 0 0,0 0 0 0 0,0 0 0 0 0,1 1 0 0 0,0-1 0 0 0,1 0 0 0 0,0 0 0 0 0,1 1 0 0 0,0-1 0 0 0,1 0-1 0 0,0 0 1 0 0,1 0 0 0 0,0 0 0 0 0,1-1 0 0 0,0 1 0 0 0,1 1 0 0 0,2-2 19 0 0,-1 0 1 0 0,1 0-1 0 0,1-1 1 0 0,0 0-1 0 0,0-1 1 0 0,1 0 0 0 0,0 0-1 0 0,0-1 1 0 0,1 0-1 0 0,-1 0 1 0 0,2-1-1 0 0,-1 0 1 0 0,1-1-1 0 0,0-1 1 0 0,0 1-1 0 0,0-2 1 0 0,1 1-1 0 0,-1-2 1 0 0,5 1-20 0 0,23 4 59 0 0,0-3 1 0 0,0-1 0 0 0,0-1 0 0 0,1-3-1 0 0,9-2-59 0 0,46-20-917 0 0,-57 7-6905 0 0,-27 11-4426 0 0</inkml:trace>
  <inkml:trace contextRef="#ctx0" brushRef="#br0" timeOffset="-2901.452">8164 1017 3961 0 0,'0'0'2139'0'0,"0"0"-39"0"0,0 0 44 0 0,0 0-25 0 0,0 0-160 0 0,0 0-274 0 0,0 0-342 0 0,0 0-248 0 0,0 0-143 0 0,0 0-138 0 0,0 0-98 0 0,-24 5-97 0 0,-75 17-90 0 0,53 6 169 0 0,42-20-571 0 0,-3 3-51 0 0,0 1 0 0 0,1 0 0 0 0,0 0 0 0 0,1 1 0 0 0,0-1 0 0 0,1 1 0 0 0,0 0 0 0 0,1 0 0 0 0,1 1 0 0 0,0-1 0 0 0,1 0 0 0 0,0 1 0 0 0,1 0 0 0 0,0-1 0 0 0,2 7-76 0 0,-2-16 46 0 0,1 0 1 0 0,-1 0-1 0 0,1 0 1 0 0,0 0-1 0 0,0 0 1 0 0,0 0-1 0 0,0-1 1 0 0,1 1-1 0 0,-1 0 1 0 0,1-1-1 0 0,0 1 1 0 0,0-1-1 0 0,1 0 1 0 0,-1 1-1 0 0,0-1 1 0 0,1 0-1 0 0,0-1 1 0 0,0 1-1 0 0,0 0 1 0 0,0-1-1 0 0,0 0 1 0 0,1 1-1 0 0,-1-1 1 0 0,1 0-1 0 0,-1-1 1 0 0,1 1-1 0 0,0-1 1 0 0,-1 0-1 0 0,1 0 1 0 0,0 0-1 0 0,0 0 1 0 0,0 0-1 0 0,0-1 1 0 0,0 0-1 0 0,0 0 0 0 0,0 0 1 0 0,0 0-1 0 0,0-1 1 0 0,0 1-1 0 0,0-1 1 0 0,-1 0-1 0 0,1 0 1 0 0,0-1-1 0 0,0 1 1 0 0,-1-1-1 0 0,1 0 1 0 0,-1 0-1 0 0,1 0 1 0 0,-1 0-1 0 0,0-1-46 0 0,7-7 62 0 0,-1 0-1 0 0,0-1 1 0 0,-1 0-1 0 0,0 0 1 0 0,-1-1-1 0 0,0 0 1 0 0,-1 0-1 0 0,-1-1 1 0 0,0 1-1 0 0,0-1 1 0 0,-1-1-1 0 0,-1 1 1 0 0,0 0-1 0 0,-1-1 1 0 0,-1 0-1 0 0,0 1 0 0 0,0-1 1 0 0,-2 0-1 0 0,1 0 1 0 0,-2-1-62 0 0,-2 3-87 0 0,0 0 0 0 0,0 0 1 0 0,-2 1-1 0 0,1-1 0 0 0,-1 1 0 0 0,-1 1 1 0 0,0-1-1 0 0,-1 1 0 0 0,0 0 0 0 0,0 1 1 0 0,-1 0-1 0 0,0 0 0 0 0,0 1 0 0 0,-1 0 0 0 0,-1 0 1 0 0,1 1-1 0 0,-1 1 87 0 0,-41-12-2372 0 0,16 17-4875 0 0,33 1 6321 0 0,-8 0-10835 0 0</inkml:trace>
  <inkml:trace contextRef="#ctx0" brushRef="#br0" timeOffset="-2325.543">8431 1267 0 0 0,'0'0'1019'0'0,"0"0"489"0"0,0 0 119 0 0,0 0-17 0 0,0 0-124 0 0,0 0-201 0 0,0 0-99 0 0,0 0 53 0 0,0 0 68 0 0,0 0-2 0 0,0 0-101 0 0,0 0-213 0 0,0 0-161 0 0,3 9 555 0 0,-2-7 2762 0 0,30-50-53 0 0,83-179-1928 0 0,-70 164-2094 0 0,-44 62-83 0 0,0 1-17 0 0,0 0-4 0 0,0 31-67 0 0,-13 68 135 0 0,12-85-28 0 0,0-8-11 0 0,1 0 1 0 0,-1 0-1 0 0,1-1 1 0 0,1 1-1 0 0,-1 0 0 0 0,1 0 1 0 0,0-1-1 0 0,0 1 0 0 0,0 0 1 0 0,1-1-1 0 0,0 1 0 0 0,0-1 1 0 0,0 0-1 0 0,1 1 3 0 0,-1-2 6 0 0,0 0 0 0 0,0-1 0 0 0,1 1 0 0 0,-1-1 0 0 0,1 0 0 0 0,-1 1 0 0 0,1-1 0 0 0,0-1 0 0 0,0 1 0 0 0,1 0 0 0 0,-1-1 0 0 0,1 1 0 0 0,-1-1 0 0 0,1 0 0 0 0,0 0 0 0 0,-1-1 0 0 0,1 1 0 0 0,0-1 0 0 0,0 0 0 0 0,0 0 0 0 0,0 0 0 0 0,0 0 0 0 0,1-1 0 0 0,-1 0 0 0 0,0 1-1 0 0,0-2 1 0 0,0 1 0 0 0,0 0 0 0 0,2-1-6 0 0,9-5 92 0 0,-1 0-1 0 0,0-1 1 0 0,0-1-1 0 0,0 0 0 0 0,-1-1 1 0 0,-1 0-1 0 0,0-1 1 0 0,0 0-1 0 0,-1-1 0 0 0,0-1 1 0 0,0 1-1 0 0,-2-2 1 0 0,7-9-92 0 0,-9 14 44 0 0,0 0 0 0 0,-1-1 0 0 0,0 0 1 0 0,-1 0-1 0 0,0 0 0 0 0,0-1 1 0 0,-1 0-1 0 0,0 0 0 0 0,-1 0 0 0 0,0 0 1 0 0,0-1-1 0 0,-1 1 0 0 0,-1-1 1 0 0,1 1-1 0 0,-2-5-44 0 0,-3 2-1169 0 0,0 12-2878 0 0,-3 0-4557 0 0,4 1-4507 0 0</inkml:trace>
  <inkml:trace contextRef="#ctx0" brushRef="#br0" timeOffset="-6092.472">4219 833 0 0 0,'0'0'1375'0'0,"0"0"-31"0"0,0 0 55 0 0,0 0 160 0 0,0 0 39 0 0,0 0-66 0 0,0 0-73 0 0,0 0-93 0 0,0 0-98 0 0,0 0-76 0 0,0 0-157 0 0,0 0-161 0 0,0 0-123 0 0,-7-3-105 0 0,-20-10-41 0 0,-38 10 3438 0 0,53 6-3894 0 0,-1 1 0 0 0,0 0 0 0 0,1 0 0 0 0,0 1 0 0 0,0 1 0 0 0,0 0 0 0 0,0 1 0 0 0,1 0 0 0 0,0 1 0 0 0,1 0 0 0 0,0 0 0 0 0,0 1 0 0 0,1 1 0 0 0,-4 4-149 0 0,-2-2 34 0 0,0 1 0 0 0,2 1 0 0 0,-1 0 0 0 0,1 0 0 0 0,1 1 0 0 0,1 1 0 0 0,0 0 1 0 0,1 0-1 0 0,1 1 0 0 0,0 0 0 0 0,2 1 0 0 0,0 0 0 0 0,0 0 0 0 0,2 1 0 0 0,0 0 0 0 0,1 5-34 0 0,2-20 10 0 0,1 0-1 0 0,-1 1 0 0 0,1-1 1 0 0,1 1-1 0 0,-1 0 0 0 0,0-1 1 0 0,1 1-1 0 0,0-1 1 0 0,0 1-1 0 0,1 0 0 0 0,-1-1 1 0 0,1 1-1 0 0,0-1 0 0 0,0 1 1 0 0,0-1-1 0 0,1 1 1 0 0,0-1-1 0 0,0 0 0 0 0,0 0 1 0 0,0 1-1 0 0,0-2 0 0 0,1 1 1 0 0,0 0-1 0 0,0 0 1 0 0,0-1-1 0 0,0 0 0 0 0,1 1 1 0 0,-1-1-1 0 0,1-1 0 0 0,0 1 1 0 0,-1 0-1 0 0,1-1 1 0 0,1 0-1 0 0,-1 0 0 0 0,0 0 1 0 0,0 0-1 0 0,1-1 0 0 0,3 1-9 0 0,5-2 74 0 0,0 0-1 0 0,0-1 0 0 0,-1-1 0 0 0,1 0 0 0 0,0 0 1 0 0,0-2-1 0 0,-1 1 0 0 0,0-2 0 0 0,0 1 0 0 0,0-2 1 0 0,0 0-1 0 0,-1 0 0 0 0,0-1 0 0 0,0 0 1 0 0,0-1-74 0 0,143-134 482 0 0,-135 124-433 0 0,-2-1 0 0 0,0 0 0 0 0,-1-1 0 0 0,-1-1 0 0 0,-1-1 0 0 0,-1 0 0 0 0,-1 0 0 0 0,9-25-49 0 0,-21 50 17 0 0,-6 13-11 0 0,1 1 0 0 0,0 0 0 0 0,2-1 0 0 0,0 1 0 0 0,1 1 0 0 0,1-1 0 0 0,0 0 0 0 0,1 0 0 0 0,1 0-1 0 0,1 1 1 0 0,3 13-6 0 0,-4-25-41 0 0,1 1-1 0 0,0-1 0 0 0,0 1 1 0 0,1-1-1 0 0,0 0 0 0 0,0 0 1 0 0,0 0-1 0 0,1 0 0 0 0,-1 0 1 0 0,1-1-1 0 0,1 0 0 0 0,-1 0 1 0 0,1 0-1 0 0,0 0 0 0 0,0-1 1 0 0,1 1-1 0 0,-1-1 0 0 0,1-1 1 0 0,0 1-1 0 0,0-1 0 0 0,0 0 1 0 0,0 0-1 0 0,0-1 0 0 0,7 2 42 0 0,9-1-937 0 0,15 2-2741 0 0,-14-7-6410 0 0,-16-1-1297 0 0</inkml:trace>
  <inkml:trace contextRef="#ctx0" brushRef="#br0" timeOffset="-5179.346">5104 870 64 0 0,'0'0'1948'0'0,"0"0"-511"0"0,0 0 122 0 0,0 0 377 0 0,0 0 249 0 0,0 0-57 0 0,0 0-337 0 0,0 0-376 0 0,0 0-259 0 0,0 0-118 0 0,0 0-70 0 0,0 0-69 0 0,0 0-83 0 0,3-7-65 0 0,6-18-88 0 0,-9 24-551 0 0,0 0 0 0 0,-1 0 0 0 0,1 0 0 0 0,-1-1 1 0 0,1 1-1 0 0,-1 0 0 0 0,1 0 0 0 0,-1 0 0 0 0,0 0 0 0 0,0 0 1 0 0,0 0-1 0 0,1 1 0 0 0,-1-1 0 0 0,0 0 0 0 0,0 0 0 0 0,0 0 1 0 0,0 1-1 0 0,0-1 0 0 0,0 1 0 0 0,0-1 0 0 0,-1 1 0 0 0,1-1 1 0 0,0 1-1 0 0,0-1 0 0 0,0 1 0 0 0,0 0 0 0 0,-1 0 0 0 0,1 0 1 0 0,0 0-1 0 0,0 0 0 0 0,-1 0 0 0 0,1 0 0 0 0,0 0 0 0 0,0 0 1 0 0,0 0-1 0 0,-1 1 0 0 0,1-1-112 0 0,-6 0 77 0 0,-1 0 0 0 0,0 0 0 0 0,1 1 0 0 0,-1 0 0 0 0,1 1 0 0 0,-1 0 0 0 0,1 0 0 0 0,0 0 0 0 0,0 1 0 0 0,0 0 0 0 0,-6 3-77 0 0,-6 5 67 0 0,1 2 0 0 0,0 0 1 0 0,1 0-1 0 0,0 2 0 0 0,1 0 0 0 0,1 1 1 0 0,-11 14-68 0 0,20-22 1 0 0,0 1 1 0 0,0 0-1 0 0,1 0 1 0 0,1 0 0 0 0,-1 1-1 0 0,1 0 1 0 0,1-1-1 0 0,0 2 1 0 0,0-1 0 0 0,1 0-1 0 0,1 0 1 0 0,-1 1-1 0 0,2-1 1 0 0,-1 1 0 0 0,2 7-2 0 0,0-14 8 0 0,0-1-1 0 0,1 0 1 0 0,-1 0 0 0 0,1 0 0 0 0,0 0 0 0 0,0 0 0 0 0,0 0 0 0 0,0-1 0 0 0,1 1 0 0 0,-1 0 0 0 0,1-1-1 0 0,-1 0 1 0 0,1 0 0 0 0,0 0 0 0 0,0 0 0 0 0,0 0 0 0 0,0 0 0 0 0,0-1 0 0 0,0 0 0 0 0,1 1 0 0 0,-1-1-1 0 0,0 0 1 0 0,1-1 0 0 0,-1 1 0 0 0,1 0 0 0 0,-1-1 0 0 0,1 0 0 0 0,-1 0 0 0 0,1 0 0 0 0,-1 0 0 0 0,1-1-1 0 0,-1 1 1 0 0,1-1 0 0 0,-1 0 0 0 0,0 0 0 0 0,1 0 0 0 0,-1-1 0 0 0,0 1 0 0 0,2-2-8 0 0,19-11 84 0 0,0-2 1 0 0,-2-1-1 0 0,1-1 0 0 0,-2-1 1 0 0,-1-1-1 0 0,0-1 1 0 0,-1 0-1 0 0,-1-2 1 0 0,-2 0-1 0 0,0-1 0 0 0,-1 0 1 0 0,-2-1-1 0 0,7-18-84 0 0,-6 14 328 0 0,-14 28-297 0 0,0 1 6 0 0,0 0 9 0 0,0 0-6 0 0,0 0-10 0 0,0 0-16 0 0,0 0-25 0 0,0 18 34 0 0,-24 214 341 0 0,38 38-213 0 0,-5-180-139 0 0,-5 0 1 0 0,-3 0-1 0 0,-10 73-12 0 0,3-109 0 0 0,-2-2 0 0 0,-2 1 1 0 0,-3-1-1 0 0,-2-1 0 0 0,-2 0 1 0 0,-2-1-1 0 0,-2-1 0 0 0,-3-1 0 0 0,-11 16 0 0 0,32-58 5 0 0,0-1 0 0 0,-1 1 0 0 0,0-1-1 0 0,0 0 1 0 0,0 0 0 0 0,-1 0-1 0 0,1-1 1 0 0,-1 1 0 0 0,0-1-1 0 0,0 0 1 0 0,-1 0 0 0 0,1-1 0 0 0,-1 0-1 0 0,0 0 1 0 0,0 0 0 0 0,0-1-1 0 0,0 1 1 0 0,0-2 0 0 0,0 1-1 0 0,-1-1 1 0 0,-2 1-5 0 0,5-5 2 0 0,1 0 0 0 0,-1 0-1 0 0,0-1 1 0 0,1 1 0 0 0,-1-1 0 0 0,1 1 0 0 0,0-1-1 0 0,0 0 1 0 0,1 0 0 0 0,-1-1 0 0 0,1 1-1 0 0,0-1 1 0 0,0 1 0 0 0,0-1 0 0 0,1 1 0 0 0,-1-1-1 0 0,1 0 1 0 0,1 0 0 0 0,-1 0 0 0 0,0 0-1 0 0,1 0 1 0 0,0 0 0 0 0,0 1 0 0 0,1-3-2 0 0,-3-28 4 0 0,2-1 0 0 0,1 1 1 0 0,1-1-1 0 0,3 1 0 0 0,0 0 0 0 0,10-28-4 0 0,1 9-65 0 0,3 0 0 0 0,3 1 0 0 0,1 2 0 0 0,3 0 0 0 0,2 2 0 0 0,2 1 0 0 0,29-34 65 0 0,-43 55-452 0 0,-2 4-2739 0 0,-5 10-4780 0 0,-6 10-3373 0 0</inkml:trace>
  <inkml:trace contextRef="#ctx0" brushRef="#br0" timeOffset="-4510.183">5322 1381 0 0 0,'0'0'591'0'0,"0"0"677"0"0,0 0 522 0 0,0 0 409 0 0,0 0 248 0 0,0 0-64 0 0,0 0-337 0 0,0 0-332 0 0,0 0-267 0 0,0 0-191 0 0,0 0-130 0 0,0 0-68 0 0,0 0-41 0 0,3 5-40 0 0,-2-4-904 0 0,0 0-1 0 0,0-1 1 0 0,0 1-1 0 0,0 0 1 0 0,0 0-1 0 0,0 0 1 0 0,0-1 0 0 0,0 1-1 0 0,0 0 1 0 0,0-1-1 0 0,0 1 1 0 0,1-1-1 0 0,-1 1 1 0 0,0-1-1 0 0,0 0 1 0 0,1 1-1 0 0,-1-1 1 0 0,0 0 0 0 0,1 0-1 0 0,-1 0 1 0 0,0 0-1 0 0,0 0 1 0 0,1 0-1 0 0,-1-1 1 0 0,0 1-1 0 0,1 0 1 0 0,-1-1-1 0 0,0 1 1 0 0,0 0 0 0 0,0-1-1 0 0,1 0 1 0 0,-1 1-1 0 0,0-1 1 0 0,0 0-1 0 0,0 1 1 0 0,0-1-1 0 0,0 0 1 0 0,0 0-1 0 0,0 0 1 0 0,0 0 0 0 0,-1 0-1 0 0,1 0 1 0 0,0 0-1 0 0,-1 0 1 0 0,1 0-1 0 0,0-1 1 0 0,-1 1-1 0 0,1 0 1 0 0,-1 0-1 0 0,0-1 1 0 0,1 1 0 0 0,-1 0-1 0 0,0-1-72 0 0,28-29 777 0 0,-1-2-1 0 0,-2-1 1 0 0,-1-1-1 0 0,16-34-776 0 0,-10 10 134 0 0,-2-2 0 0 0,-4-1 0 0 0,-1-1 0 0 0,-3-4-134 0 0,-14-29 36 0 0,-7 94-40 0 0,0-1-1 0 0,0 1 1 0 0,-1 0-1 0 0,1 0 1 0 0,0-1-1 0 0,-1 1 1 0 0,0 0-1 0 0,1 0 1 0 0,-1 0-1 0 0,0 0 1 0 0,0 1-1 0 0,0-1 1 0 0,0 0-1 0 0,0 1 1 0 0,-1 0-1 0 0,1-1 1 0 0,0 1-1 0 0,-1 0 1 0 0,1 0-1 0 0,-1 0 1 0 0,1 1-1 0 0,-1-1 0 0 0,1 0 1 0 0,-1 1-1 0 0,1 0 1 0 0,-1-1-1 0 0,0 1 1 0 0,1 0-1 0 0,-1 1 1 0 0,1-1-1 0 0,-1 0 1 0 0,0 1-1 0 0,1-1 1 0 0,-1 1-1 0 0,1 0 1 0 0,-1 0-1 0 0,1 0 1 0 0,0 0-1 0 0,-1 0 1 0 0,1 1-1 0 0,0-1 1 0 0,0 1-1 0 0,0-1 1 0 0,0 1-1 0 0,0 0 1 0 0,0 0-1 0 0,0 0 1 0 0,1 0-1 0 0,-1 0 1 0 0,0 1 4 0 0,-1-1-4 0 0,0 1 0 0 0,-1-1 1 0 0,1 1-1 0 0,1 0 0 0 0,-1 1 0 0 0,0-1 1 0 0,1 0-1 0 0,0 1 0 0 0,0-1 1 0 0,0 1-1 0 0,0-1 0 0 0,0 1 0 0 0,1 0 1 0 0,0 0-1 0 0,0 0 0 0 0,0 0 0 0 0,0 0 1 0 0,0 0-1 0 0,1 0 0 0 0,0 0 1 0 0,0 1-1 0 0,0-1 0 0 0,0 0 0 0 0,1 0 1 0 0,-1 0-1 0 0,1 0 0 0 0,0 0 0 0 0,0 0 1 0 0,1 0-1 0 0,-1 0 0 0 0,1-1 1 0 0,0 1-1 0 0,0 0 0 0 0,0-1 0 0 0,0 1 1 0 0,1-1-1 0 0,-1 0 0 0 0,1 0 0 0 0,3 3 4 0 0,199 71 68 0 0,-200-73-52 0 0,0 1-1 0 0,0-1 0 0 0,0 1 0 0 0,-1 0 0 0 0,0 0 0 0 0,0 0 0 0 0,0 0 0 0 0,-1 1 0 0 0,0-1 1 0 0,0 1-1 0 0,0 0 0 0 0,-1 0 0 0 0,0 0 0 0 0,0 1 0 0 0,0-1 0 0 0,-1 0 0 0 0,0 1 0 0 0,0-1 1 0 0,-1 1-1 0 0,0-1 0 0 0,0 1 0 0 0,0-1 0 0 0,-1 1 0 0 0,0-1 0 0 0,0 1 0 0 0,-1-1 1 0 0,0 1-16 0 0,-12 53-161 0 0,14-60 51 0 0,0 0-58 0 0,0 0-94 0 0,0 0-99 0 0,0 0-148 0 0,-2 3-13004 0 0,2-2 2122 0 0</inkml:trace>
  <inkml:trace contextRef="#ctx0" brushRef="#br0" timeOffset="-4112.03">5894 1216 1984 0 0,'0'0'1782'0'0,"0"0"-262"0"0,0 0 106 0 0,0 0 188 0 0,0 0 138 0 0,0 0-7 0 0,0 0-118 0 0,0 0-186 0 0,0 0-184 0 0,0 0-148 0 0,0 0-114 0 0,0 0-96 0 0,0 0-81 0 0,27 6-79 0 0,81 18-98 0 0,-41-25 690 0 0,-53-6-1115 0 0,3-2-217 0 0,-1 0 0 0 0,-1-2-1 0 0,1 1 1 0 0,-2-2 0 0 0,0 0-1 0 0,0-1 1 0 0,-1 0 0 0 0,0-1 0 0 0,-1 0-1 0 0,-1-1 1 0 0,2-5-199 0 0,-7 14 14 0 0,-1-1-1 0 0,0 0 1 0 0,0 0 0 0 0,-1 0 0 0 0,0-1-1 0 0,0 1 1 0 0,-1-1 0 0 0,0 0-1 0 0,0 0 1 0 0,-1 0 0 0 0,0-1-1 0 0,-1 1 1 0 0,1 0 0 0 0,-1-1 0 0 0,-1 1-1 0 0,0-1 1 0 0,0 1 0 0 0,-1-2-14 0 0,-2 6-14 0 0,1 0 1 0 0,-1 0-1 0 0,0 1 1 0 0,-1-1-1 0 0,1 1 1 0 0,-1 0 0 0 0,1 0-1 0 0,-1 0 1 0 0,0 1-1 0 0,0-1 1 0 0,0 1-1 0 0,-1 0 1 0 0,1 0-1 0 0,0 0 1 0 0,-1 1 0 0 0,1-1-1 0 0,-1 1 1 0 0,0 0-1 0 0,1 0 1 0 0,-1 1-1 0 0,0 0 1 0 0,1 0-1 0 0,-1 0 1 0 0,0 0 0 0 0,1 0-1 0 0,-1 1 1 0 0,0 0-1 0 0,1 0 1 0 0,-1 0-1 0 0,1 1 1 0 0,-1 0-1 0 0,1 0 1 0 0,0 0 0 0 0,-1 0-1 0 0,1 0 1 0 0,-3 4 13 0 0,-10 4-42 0 0,0 0 0 0 0,1 2-1 0 0,0 0 1 0 0,1 1 0 0 0,0 0 0 0 0,1 2 0 0 0,0-1 0 0 0,2 2 0 0 0,0-1 0 0 0,0 2 0 0 0,2 0 0 0 0,0 0 0 0 0,1 1 0 0 0,0 0 0 0 0,2 0 0 0 0,0 1 0 0 0,1 0 0 0 0,1 0 0 0 0,1 1 0 0 0,0-1 0 0 0,1 2 42 0 0,4-17-19 0 0,0 1 0 0 0,-1-1 0 0 0,1 1 0 0 0,0-1 0 0 0,1 0 0 0 0,-1 0 0 0 0,1 1 0 0 0,0-1 0 0 0,0 0 0 0 0,0 0 0 0 0,1-1 1 0 0,-1 1-1 0 0,1 0 0 0 0,0-1 0 0 0,0 0 0 0 0,0 1 0 0 0,1-1 0 0 0,-1-1 0 0 0,1 1 0 0 0,-1 0 0 0 0,1-1 0 0 0,0 0 0 0 0,0 0 0 0 0,0 0 0 0 0,0 0 0 0 0,1 0 1 0 0,-1-1-1 0 0,4 1 19 0 0,130 18-562 0 0,-117-21 298 0 0,0-1 1 0 0,0-1-1 0 0,0 0 1 0 0,0-2-1 0 0,-1 0 1 0 0,0-1-1 0 0,0-2 1 0 0,-1 0-1 0 0,0-1 1 0 0,7-4 263 0 0,42-29-4939 0 0,-6-6-5441 0 0,-51 39 2464 0 0</inkml:trace>
  <inkml:trace contextRef="#ctx0" brushRef="#br0" timeOffset="-3728.032">6546 1101 0 0 0,'0'0'787'0'0,"0"0"783"0"0,0 0 363 0 0,0 0 176 0 0,0 0 50 0 0,0 0-41 0 0,0 0-186 0 0,0 0-298 0 0,0 0-225 0 0,0 0-194 0 0,0 0-184 0 0,3 12-123 0 0,9 32-87 0 0,-11-43-765 0 0,0 0 1 0 0,-1 0-1 0 0,1 0 1 0 0,0-1 0 0 0,0 1-1 0 0,-1 0 1 0 0,1 0 0 0 0,0 0-1 0 0,0-1 1 0 0,0 1 0 0 0,0 0-1 0 0,0-1 1 0 0,0 1 0 0 0,0-1-1 0 0,0 1 1 0 0,0-1 0 0 0,0 0-1 0 0,0 1 1 0 0,0-1 0 0 0,1 0-1 0 0,-1 0 1 0 0,0 0-1 0 0,0 0 1 0 0,0 0 0 0 0,0 0-1 0 0,0 0 1 0 0,1 0 0 0 0,-1 0-1 0 0,0 0 1 0 0,0-1 0 0 0,0 1-1 0 0,0 0-56 0 0,7-1 519 0 0,4-1-75 0 0,-1-1 1 0 0,1 0 0 0 0,-1 0-1 0 0,0-2 1 0 0,0 1 0 0 0,0-1-1 0 0,0-1 1 0 0,-1 1 0 0 0,2-3-445 0 0,-4 3 192 0 0,8-4-27 0 0,-1 0 0 0 0,0-1 0 0 0,-1-1 1 0 0,-1 0-1 0 0,1-1 0 0 0,-2-1 0 0 0,1 0 0 0 0,-2 0 0 0 0,0-1 1 0 0,-1-1-1 0 0,0 0 0 0 0,-1 0 0 0 0,4-11-165 0 0,-11 23 1 0 0,0 0 0 0 0,0 0 0 0 0,-1 0 0 0 0,0 0 1 0 0,1-1-1 0 0,-1 1 0 0 0,0 0 0 0 0,-1 0 0 0 0,1-1 0 0 0,-1 1 0 0 0,1-1 0 0 0,-1 1 0 0 0,0 0 0 0 0,0-1 0 0 0,0 1 1 0 0,-1-1-1 0 0,1 1 0 0 0,-1 0 0 0 0,0-1 0 0 0,0 1 0 0 0,0 0 0 0 0,0 0 0 0 0,-1 0 0 0 0,1-1 0 0 0,-1 2 0 0 0,0-1 1 0 0,0 0-1 0 0,0 0 0 0 0,0 0 0 0 0,0 1 0 0 0,-1-1 0 0 0,1 1 0 0 0,-1 0 0 0 0,1 0 0 0 0,-1 0 0 0 0,0 0 0 0 0,0 0 1 0 0,0 1-1 0 0,0-1 0 0 0,0 1 0 0 0,0-1 0 0 0,-1 1 0 0 0,1 1 0 0 0,-3-2-1 0 0,-8 4-16 0 0,-1 0 0 0 0,1 1-1 0 0,-1 1 1 0 0,1 0 0 0 0,1 1 0 0 0,-1 0-1 0 0,1 1 1 0 0,-1 1 0 0 0,2 0-1 0 0,-1 0 1 0 0,1 2 0 0 0,0-1 0 0 0,1 2-1 0 0,0-1 1 0 0,0 2 0 0 0,1-1 0 0 0,1 1-1 0 0,-1 1 1 0 0,2 0 0 0 0,0 0 0 0 0,-2 5 16 0 0,1-4-3 0 0,2 0 1 0 0,-1 1 0 0 0,2-1 0 0 0,0 1 0 0 0,1 1-1 0 0,0-1 1 0 0,1 1 0 0 0,0 0 0 0 0,1 0-1 0 0,1 0 1 0 0,1 0 0 0 0,0 0 0 0 0,1 0 0 0 0,0 1-1 0 0,2 2 3 0 0,1-9 10 0 0,0 1-1 0 0,1-1 0 0 0,0 0 0 0 0,1 0 1 0 0,0 0-1 0 0,0-1 0 0 0,1 0 1 0 0,0 0-1 0 0,0 0 0 0 0,1-1 0 0 0,0 1 1 0 0,0-2-1 0 0,1 1 0 0 0,0-1 1 0 0,0 0-1 0 0,1-1 0 0 0,-1 0 0 0 0,1 0 1 0 0,0-1-1 0 0,0 0 0 0 0,1 0 1 0 0,-1-1-1 0 0,1-1 0 0 0,0 1 0 0 0,0-2 1 0 0,-1 1-1 0 0,7-1-9 0 0,0 1 25 0 0,-1 0-1 0 0,1-1 1 0 0,0-1 0 0 0,-1 0-1 0 0,1-1 1 0 0,0-1-1 0 0,-1-1 1 0 0,0 0 0 0 0,1-1-1 0 0,-1 0 1 0 0,-1-1 0 0 0,1-1-1 0 0,-1 0 1 0 0,0-2-1 0 0,6-3-24 0 0,75-74-611 0 0,-72 38-6337 0 0,-20 36-5402 0 0</inkml:trace>
  <inkml:trace contextRef="#ctx0" brushRef="#br0" timeOffset="16861.481">173 2490 0 0 0,'0'0'449'0'0,"0"0"348"0"0,0 0 31 0 0,0 0-52 0 0,0 0 72 0 0,0 0 96 0 0,0 0 78 0 0,0 0 113 0 0,0 0 90 0 0,-6 0 74 0 0,-17 0 10 0 0,17 0-60 0 0,6 0-113 0 0,0 0-175 0 0,0 0-155 0 0,0 0-120 0 0,0 0-111 0 0,0 0-58 0 0,0 0-47 0 0,0 0-30 0 0,0 0-23 0 0,19 0 2328 0 0,-12-2-2513 0 0,-1-1 0 0 0,1 1 1 0 0,-1-1-1 0 0,1 0 1 0 0,-1 0-1 0 0,0-1 0 0 0,0 0 1 0 0,0 0-1 0 0,-1 0 0 0 0,1-1 1 0 0,-1 0-1 0 0,0 0 0 0 0,0 0 1 0 0,-1-1-1 0 0,0 1 1 0 0,4-7-233 0 0,4-2 213 0 0,123-180 819 0 0,-134 193-1027 0 0,0 0 0 0 0,-1 1 0 0 0,1-1 0 0 0,0 1 0 0 0,0-1 0 0 0,0 1 0 0 0,0-1 0 0 0,0 1 0 0 0,0-1 0 0 0,0 1 0 0 0,-1 0-1 0 0,1 0 1 0 0,0-1 0 0 0,0 1 0 0 0,0 0 0 0 0,0 0 0 0 0,0 0 0 0 0,0 0 0 0 0,0 0 0 0 0,0 0 0 0 0,0 1 0 0 0,0-1-1 0 0,0 0 1 0 0,0 0 0 0 0,0 1 0 0 0,0-1 0 0 0,0 1 0 0 0,0-1 0 0 0,0 0 0 0 0,0 1 0 0 0,0 0 0 0 0,-1-1 0 0 0,1 1 0 0 0,0 0-1 0 0,0-1 1 0 0,-1 1 0 0 0,1 0 0 0 0,0 0 0 0 0,-1-1 0 0 0,1 1 0 0 0,-1 0 0 0 0,1 0 0 0 0,-1 0 0 0 0,0 0 0 0 0,1 0 0 0 0,-1 0-1 0 0,0 0 1 0 0,1 0 0 0 0,-1 0 0 0 0,0 0 0 0 0,0 0 0 0 0,0 0 0 0 0,0 0 0 0 0,0 0 0 0 0,0 0 0 0 0,0 0 0 0 0,0 0-1 0 0,-1 0 1 0 0,1 0 0 0 0,0 0 0 0 0,0-1 0 0 0,-1 1-5 0 0,4 7 81 0 0,7 29 122 0 0,-1 0 1 0 0,-2 1-1 0 0,-1-1 1 0 0,-2 1-1 0 0,-2 31-203 0 0,4 13 146 0 0,39 462 367 0 0,-45-515-510 0 0,-13 101 152 0 0,13-131-146 0 0,0 1 1 0 0,0-1 0 0 0,0 0 0 0 0,0 0 0 0 0,-1 0 0 0 0,1 1-1 0 0,0-1 1 0 0,-1 0 0 0 0,1 1 0 0 0,-1-1 0 0 0,1 0 0 0 0,-1 1-1 0 0,1-1 1 0 0,-1 0 0 0 0,1 1 0 0 0,-1-1 0 0 0,1 1 0 0 0,-1-1-1 0 0,0 1 1 0 0,1-1 0 0 0,-1 1 0 0 0,0 0 0 0 0,1-1 0 0 0,-1 1 0 0 0,0 0-1 0 0,0 0 1 0 0,1-1 0 0 0,-1 1 0 0 0,0 0 0 0 0,0 0 0 0 0,0 0-1 0 0,1 0 1 0 0,-1 0 0 0 0,0 0 0 0 0,0 0 0 0 0,0 0 0 0 0,1 0-1 0 0,-1 0 1 0 0,0 0 0 0 0,0 1 0 0 0,1-1 0 0 0,-1 0 0 0 0,0 1-1 0 0,0-1 1 0 0,1 0 0 0 0,-1 1 0 0 0,0-1 0 0 0,1 1 0 0 0,-1-1-1 0 0,1 1 1 0 0,-1-1 0 0 0,0 1 0 0 0,1 0 0 0 0,-1-1 0 0 0,1 1-1 0 0,0 0 1 0 0,-1-1 0 0 0,1 1 0 0 0,-1 0 0 0 0,1-1 0 0 0,0 1-1 0 0,0 0 1 0 0,-1 0 0 0 0,1 0-10 0 0,-8-35 7 0 0,2-1 0 0 0,0 0 0 0 0,3 0 0 0 0,1 0 0 0 0,1-1 0 0 0,3 1-1 0 0,0 0 1 0 0,2 0 0 0 0,2 0 0 0 0,1 1 0 0 0,9-23-7 0 0,-5 4-17 0 0,2 1 0 0 0,2 1-1 0 0,3 0 1 0 0,2 2 0 0 0,2 0 0 0 0,3 1 0 0 0,1 1-1 0 0,2 2 1 0 0,2 1 0 0 0,3 1 0 0 0,1 1-1 0 0,9-5 18 0 0,-32 35-5 0 0,1 1 0 0 0,0 0 1 0 0,0 1-1 0 0,1 0 0 0 0,1 1 0 0 0,0 0 0 0 0,0 2 0 0 0,0-1 0 0 0,1 2 0 0 0,0 0 0 0 0,1 0 0 0 0,-1 2 0 0 0,1 0 0 0 0,14-2 5 0 0,-27 6 0 0 0,0 1-1 0 0,0-1 0 0 0,-1 0 1 0 0,1 1-1 0 0,0 0 1 0 0,-1-1-1 0 0,1 1 1 0 0,0 0-1 0 0,-1 0 1 0 0,1 1-1 0 0,-1-1 1 0 0,0 1-1 0 0,1-1 1 0 0,-1 1-1 0 0,0 0 1 0 0,0-1-1 0 0,0 1 1 0 0,0 0-1 0 0,0 0 1 0 0,0 1-1 0 0,-1-1 1 0 0,1 0-1 0 0,-1 1 1 0 0,0-1-1 0 0,1 1 1 0 0,-1-1-1 0 0,0 1 1 0 0,0-1-1 0 0,0 3 1 0 0,11 81 26 0 0,-14-62-23 0 0,-2 0 1 0 0,0 0-1 0 0,-1-1 0 0 0,-2 1 1 0 0,0-1-1 0 0,-2-1 1 0 0,0 0-1 0 0,-1 0 1 0 0,-2-1-1 0 0,0 0 0 0 0,-1-1 1 0 0,-1 0-1 0 0,-1-1 1 0 0,0-1-1 0 0,-2 0 1 0 0,0-1-1 0 0,-1-1 0 0 0,0-1 1 0 0,-1 0-1 0 0,-1-2 1 0 0,-20 11-4 0 0,32-18-29 0 0,-1 0 0 0 0,0-1 0 0 0,0 0 1 0 0,-1 0-1 0 0,0-1 0 0 0,0 0 0 0 0,0-1 1 0 0,0 0-1 0 0,0 0 0 0 0,-1-1 0 0 0,1-1 1 0 0,-1 1-1 0 0,1-2 0 0 0,-1 0 0 0 0,0 0 1 0 0,-6-1 28 0 0,15-1-146 0 0,0-1 1 0 0,0 1 0 0 0,1 0 0 0 0,-1-1-1 0 0,1 1 1 0 0,-1-1 0 0 0,1 1 0 0 0,0-1-1 0 0,0 0 1 0 0,0 1 0 0 0,0-1 0 0 0,1 0-1 0 0,-1 0 1 0 0,1 0 0 0 0,0 1 0 0 0,-1-1-1 0 0,1 0 1 0 0,1 0 0 0 0,-1 0 0 0 0,0 0-1 0 0,1 0 1 0 0,-1 1 0 0 0,1-1 0 0 0,0 0-1 0 0,0 0 1 0 0,0 1 0 0 0,0-1 0 0 0,0 0-1 0 0,1 1 1 0 0,-1 0 0 0 0,1-1 0 0 0,0 1-1 0 0,-1 0 1 0 0,1 0 0 0 0,2-2 145 0 0,23-27-3381 0 0,-16 19-564 0 0,1-4-7129 0 0</inkml:trace>
  <inkml:trace contextRef="#ctx0" brushRef="#br0" timeOffset="17179.886">1338 2269 7362 0 0,'0'0'2285'0'0,"0"0"-634"0"0,0 0-213 0 0,0 0 2 0 0,0 0-25 0 0,0 0-117 0 0,0 0-187 0 0,0 0-174 0 0,0 0-146 0 0,0 0-79 0 0,0 0-25 0 0,0 0 0 0 0,0 0-36 0 0,1 6-64 0 0,0-4-546 0 0,0 1 1 0 0,-1-1-1 0 0,1 0 1 0 0,-1 1-1 0 0,0-1 1 0 0,0 1-1 0 0,0-1 1 0 0,0 1-1 0 0,0-1 1 0 0,0 1-1 0 0,-1-1 1 0 0,1 0 0 0 0,-1 1-1 0 0,0-1 1 0 0,1 1-1 0 0,-1-1 1 0 0,0 0-1 0 0,-1 0 1 0 0,1 0-1 0 0,0 1 1 0 0,-2 0-42 0 0,-16 23 221 0 0,0 1 0 0 0,2 1 0 0 0,1 1 0 0 0,2 0 1 0 0,0 1-1 0 0,-1 10-221 0 0,12-36 19 0 0,1 0-1 0 0,0 1 1 0 0,0-1 0 0 0,0 1 0 0 0,1-1 0 0 0,0 1 0 0 0,-1 0 0 0 0,2-1-1 0 0,-1 1 1 0 0,0 0 0 0 0,1 0 0 0 0,0 0 0 0 0,0-1 0 0 0,1 1 0 0 0,-1 0 0 0 0,1 0-1 0 0,0-1 1 0 0,1 1 0 0 0,-1 0 0 0 0,1-1 0 0 0,-1 1 0 0 0,1-1 0 0 0,1 0-1 0 0,-1 1 1 0 0,1-1 0 0 0,-1 0 0 0 0,1-1 0 0 0,0 1 0 0 0,1 0 0 0 0,-1-1-1 0 0,1 0 1 0 0,-1 1 0 0 0,1-1 0 0 0,0-1 0 0 0,0 1 0 0 0,0-1 0 0 0,0 1-1 0 0,1-1 1 0 0,-1 0 0 0 0,1-1 0 0 0,-1 1 0 0 0,3-1-19 0 0,1-1 73 0 0,-1 0 0 0 0,1-1 0 0 0,0 0 0 0 0,-1 0 0 0 0,1-1 0 0 0,-1 0 0 0 0,0 0 0 0 0,1 0 1 0 0,-1-1-1 0 0,0-1 0 0 0,-1 1 0 0 0,1-1 0 0 0,-1 0 0 0 0,1-1 0 0 0,-1 1 0 0 0,0-1 0 0 0,-1 0 0 0 0,1-1 0 0 0,-1 1 0 0 0,0-1 0 0 0,-1 0 0 0 0,1-1 1 0 0,1-2-74 0 0,2-4 42 0 0,-1 1 1 0 0,0-1 0 0 0,0-1 0 0 0,-1 1-1 0 0,-1-1 1 0 0,-1 0 0 0 0,0 0 0 0 0,0 0-1 0 0,-1-1 1 0 0,-1 0 0 0 0,-1 1 0 0 0,0-2-43 0 0,-1 0-67 0 0,-1 1 0 0 0,0 0-1 0 0,-1-1 1 0 0,0 1 0 0 0,-2 0 0 0 0,0 0 0 0 0,0 0 0 0 0,-6-12 67 0 0,-29-26-3116 0 0,23 44-1402 0 0,12 7 1178 0 0,-1-2-8505 0 0</inkml:trace>
  <inkml:trace contextRef="#ctx0" brushRef="#br0" timeOffset="17528.686">1864 1812 11522 0 0,'0'0'4609'0'0,"0"0"-2575"0"0,0 0-942 0 0,0 0-77 0 0,0 0 51 0 0,0 0 26 0 0,0 0-60 0 0,0 0-195 0 0,0 0-191 0 0,0 0-88 0 0,0 0-47 0 0,0 0-38 0 0,0 0-20 0 0,6 5-79 0 0,-4-3-341 0 0,1 0 0 0 0,-1 1 0 0 0,0-1 1 0 0,1 1-1 0 0,-1-1 0 0 0,0 1 0 0 0,-1 0 1 0 0,1 0-1 0 0,-1 0 0 0 0,1 0 0 0 0,-1 0 0 0 0,0 0 1 0 0,0 0-1 0 0,0 1 0 0 0,0-1 0 0 0,-1 0 1 0 0,1 0-1 0 0,-1 1 0 0 0,0-1 0 0 0,0 0 0 0 0,0 1 1 0 0,-1 1-34 0 0,-1 59 306 0 0,2 1 0 0 0,4-1 1 0 0,5 26-307 0 0,8 219 305 0 0,-18-294-307 0 0,-1 1-1 0 0,-1-1 1 0 0,0 0 0 0 0,-1 0 0 0 0,-1-1 0 0 0,0 1-1 0 0,-1-1 1 0 0,0 0 0 0 0,-5 7 2 0 0,10-21-63 0 0,1 0 0 0 0,-1 0 1 0 0,0 0-1 0 0,1 0 0 0 0,-1 0 1 0 0,0 0-1 0 0,1 0 0 0 0,-1 0 0 0 0,1 0 1 0 0,-1 0-1 0 0,0 0 0 0 0,1-1 1 0 0,-1 1-1 0 0,1 0 0 0 0,-1 0 0 0 0,0-1 1 0 0,1 1-1 0 0,-1 0 0 0 0,1-1 1 0 0,-1 1-1 0 0,1 0 0 0 0,-1-1 0 0 0,1 1 1 0 0,-1-1-1 0 0,1 1 0 0 0,0-1 1 0 0,-1 1-1 0 0,1-1 0 0 0,0 1 0 0 0,-1-1 1 0 0,1 1-1 0 0,0-1 0 0 0,-1 1 0 0 0,1-1 1 0 0,0 0-1 0 0,0 1 0 0 0,0-1 1 0 0,0 1-1 0 0,0-1 0 0 0,0 0 0 0 0,0 1 1 0 0,0-1-1 0 0,0 0 0 0 0,0 1 1 0 0,0-1-1 0 0,0 0 0 0 0,0 1 0 0 0,0-1 1 0 0,0 1-1 0 0,1-1 0 0 0,-1 0 1 0 0,0 1-1 0 0,0-1 63 0 0,0 0-46 0 0,-18-54-6638 0 0,8 31-2974 0 0,7 12 121 0 0</inkml:trace>
  <inkml:trace contextRef="#ctx0" brushRef="#br0" timeOffset="17763.915">1612 2232 14595 0 0,'0'0'1463'0'0,"0"0"-513"0"0,0 0-202 0 0,0 0 143 0 0,0 0 218 0 0,0 0 90 0 0,0 0-84 0 0,0 0-168 0 0,0 0-164 0 0,0 0-131 0 0,0 0-107 0 0,0 0-95 0 0,36 1-87 0 0,114 4-71 0 0,-17-15 217 0 0,34-4-767 0 0,-132 14-4116 0 0,1-1-4416 0 0,-31 1-3591 0 0</inkml:trace>
  <inkml:trace contextRef="#ctx0" brushRef="#br0" timeOffset="18219.286">2363 2456 3009 0 0,'0'0'2510'0'0,"0"0"-1233"0"0,0 0-390 0 0,0 0 248 0 0,0 0 315 0 0,0 0 193 0 0,0 0 2 0 0,0 0-227 0 0,0 0-243 0 0,0 0-119 0 0,0 0-88 0 0,0 0-80 0 0,10 3-45 0 0,-2 0-559 0 0,0 0-1 0 0,0-1 0 0 0,0 0 1 0 0,1-1-1 0 0,-1 0 1 0 0,0 0-1 0 0,1-1 0 0 0,-1 0 1 0 0,1 0-1 0 0,-1-1 1 0 0,0 0-1 0 0,1-1 0 0 0,-1 0 1 0 0,0 0-1 0 0,0-1 1 0 0,6-2-284 0 0,-1-2 223 0 0,0 0 0 0 0,0 0 1 0 0,-1-1-1 0 0,0-1 0 0 0,-1 0 1 0 0,0-1-1 0 0,0 0 0 0 0,-1 0 1 0 0,0-1-1 0 0,-1 0 0 0 0,0-1 1 0 0,-1 0-1 0 0,1-5-223 0 0,-7 16 11 0 0,-1-1 0 0 0,0 0 1 0 0,0 0-1 0 0,0 0 0 0 0,0 0 0 0 0,0 0 0 0 0,0 0 1 0 0,0 0-1 0 0,-1 0 0 0 0,1 0 0 0 0,-1 0 1 0 0,0 0-1 0 0,1 0 0 0 0,-1-1 0 0 0,0 1 1 0 0,0 0-1 0 0,0 0 0 0 0,-1 0 0 0 0,1 0 0 0 0,-1 0 1 0 0,1-1-1 0 0,-1 1 0 0 0,1 0 0 0 0,-1 0 1 0 0,0 0-1 0 0,0 0 0 0 0,0 0 0 0 0,0 1 1 0 0,-1-1-1 0 0,1 0 0 0 0,0 0 0 0 0,-1 1 0 0 0,1-1 1 0 0,-1 1-1 0 0,1-1 0 0 0,-1 1 0 0 0,0 0 1 0 0,0 0-1 0 0,0-1 0 0 0,0 1 0 0 0,0 0 1 0 0,0 1-1 0 0,0-1 0 0 0,0 0 0 0 0,-2 0-11 0 0,-7 1-13 0 0,1 0 0 0 0,-1 1 0 0 0,0 0 0 0 0,1 1 1 0 0,-1 0-1 0 0,1 1 0 0 0,0 0 0 0 0,-1 1 0 0 0,1 0 0 0 0,1 0 0 0 0,-1 1 0 0 0,1 0 0 0 0,0 1 0 0 0,0 0 0 0 0,0 0 0 0 0,1 1 0 0 0,-7 6 13 0 0,-3 5-21 0 0,0 1-1 0 0,1 0 0 0 0,0 2 1 0 0,2-1-1 0 0,1 2 1 0 0,-12 22 21 0 0,23-39-2 0 0,-1 1 1 0 0,0 0-1 0 0,1 0 1 0 0,0 0-1 0 0,1 0 1 0 0,-1 1-1 0 0,1-1 1 0 0,0 1-1 0 0,1-1 1 0 0,0 1-1 0 0,0 0 1 0 0,0 0-1 0 0,1 0 1 0 0,0-1-1 0 0,0 1 1 0 0,1 0-1 0 0,0 0 1 0 0,0 0-1 0 0,0-1 1 0 0,1 1-1 0 0,0-1 1 0 0,0 1-1 0 0,1-1 1 0 0,0 0-1 0 0,0 0 1 0 0,0 0-1 0 0,1 0 1 0 0,0 0-1 0 0,0-1 1 0 0,3 3 1 0 0,2-1-97 0 0,0-1 1 0 0,1 0-1 0 0,0-1 1 0 0,0 0-1 0 0,0 0 1 0 0,0-1 0 0 0,1 0-1 0 0,0-1 1 0 0,0-1-1 0 0,0 0 1 0 0,0 0-1 0 0,0-1 1 0 0,0 0 0 0 0,0-1-1 0 0,0 0 1 0 0,1-1-1 0 0,-1 0 1 0 0,0 0-1 0 0,0-2 1 0 0,0 1-1 0 0,-1-1 1 0 0,1-1 0 0 0,-1 0-1 0 0,1-1 1 0 0,-1 0-1 0 0,4-3 97 0 0,4-1-1201 0 0,7-5-1968 0 0,-10 4-3040 0 0,-5 2-5644 0 0</inkml:trace>
  <inkml:trace contextRef="#ctx0" brushRef="#br0" timeOffset="18671.093">2759 2677 7834 0 0,'0'0'2048'0'0,"0"0"-94"0"0,0 0 106 0 0,0 0 31 0 0,0 0-131 0 0,0 0-240 0 0,0 0-278 0 0,0 0-244 0 0,0 0-199 0 0,0 0-161 0 0,0 0-139 0 0,0 0-138 0 0,0 0-71 0 0,32-22-57 0 0,98-70-70 0 0,-76 38 106 0 0,-47 41-337 0 0,10-19 82 0 0,0 0-1 0 0,-2-2 1 0 0,-2 0-1 0 0,10-34-213 0 0,-12 34 56 0 0,-8 23-66 0 0,-3 10-11 0 0,0 1-4 0 0,-5 26-102 0 0,-2 107 187 0 0,8-128-55 0 0,-1 1 0 0 0,1 0-1 0 0,1 0 1 0 0,-1-1 0 0 0,1 1 0 0 0,0-1-1 0 0,0 1 1 0 0,1-1 0 0 0,-1 0 0 0 0,1 0-1 0 0,1 0 1 0 0,-1 0 0 0 0,1 0 0 0 0,-1-1 0 0 0,1 1-1 0 0,0-1 1 0 0,1 0 0 0 0,-1-1 0 0 0,1 1-1 0 0,0-1 1 0 0,0 0 0 0 0,0 0 0 0 0,0 0-1 0 0,0 0 1 0 0,1-1 0 0 0,-1 0 0 0 0,1-1 0 0 0,0 1-1 0 0,-1-1 1 0 0,1 0 0 0 0,0 0 0 0 0,0-1-1 0 0,0 1-4 0 0,-1-1 29 0 0,1-1 1 0 0,-1 1-1 0 0,1-1 0 0 0,-1 0 0 0 0,0 0 0 0 0,1 0 0 0 0,-1-1 0 0 0,0 0 1 0 0,0 0-1 0 0,0 0 0 0 0,0-1 0 0 0,-1 1 0 0 0,1-1 0 0 0,-1-1 0 0 0,1 1 0 0 0,-1 0 1 0 0,0-1-1 0 0,0 0 0 0 0,0-1-29 0 0,3-2-35 0 0,0 0-1 0 0,-1-1 1 0 0,0 0 0 0 0,0 0-1 0 0,-1 0 1 0 0,0-1 0 0 0,0 0 0 0 0,-1 0-1 0 0,0 0 1 0 0,-1 0 0 0 0,1-6 35 0 0,2-11-4482 0 0,-1 0-4363 0 0,-4 22-4149 0 0</inkml:trace>
  <inkml:trace contextRef="#ctx0" brushRef="#br0" timeOffset="19245.01">3777 1790 11002 0 0,'0'0'2409'0'0,"0"0"-486"0"0,0 0-419 0 0,0 0-223 0 0,0 0-61 0 0,0 0-17 0 0,0 0-52 0 0,0 0-138 0 0,0 0-193 0 0,0 0-189 0 0,0 0-180 0 0,0 0-116 0 0,3-10-10 0 0,-2 4-257 0 0,8-26 201 0 0,0 52 649 0 0,25 346 1777 0 0,-3 35-2165 0 0,-42-305-484 0 0,-13-4-38 0 0,24-91-44 0 0,0-1 2 0 0,0 0-8 0 0,0 0 0 0 0,0 0-57 0 0,0 0-41 0 0,-24-78-7175 0 0,17 55 1737 0 0,5 14 511 0 0,-2-3-6382 0 0</inkml:trace>
  <inkml:trace contextRef="#ctx0" brushRef="#br0" timeOffset="19481.501">3551 2254 12907 0 0,'0'0'2402'0'0,"0"0"-1015"0"0,0 0-461 0 0,0 0 47 0 0,0 0 178 0 0,0 0 186 0 0,0 0 30 0 0,0 0-171 0 0,0 0-221 0 0,0 0-187 0 0,0 0-130 0 0,0 0-109 0 0,0 0-82 0 0,22 12-65 0 0,71 35-58 0 0,-84-42-282 0 0,-1-1 0 0 0,1-1 0 0 0,0 0 0 0 0,0 0 0 0 0,1-1 1 0 0,-1 0-1 0 0,0 0 0 0 0,1-1 0 0 0,-1-1 0 0 0,1 0 0 0 0,7 0-62 0 0,14 0 78 0 0,262 1-1621 0 0,-276-3 83 0 0,-3 0-4738 0 0,-11 2-4741 0 0</inkml:trace>
  <inkml:trace contextRef="#ctx0" brushRef="#br0" timeOffset="19730.9">4263 2379 8858 0 0,'0'0'4621'0'0,"0"0"-2862"0"0,0 0-806 0 0,0 0 64 0 0,0 0 71 0 0,0 0 20 0 0,0 0-62 0 0,0 0-183 0 0,0 0-209 0 0,9 31-182 0 0,26 95-170 0 0,-12-25-3 0 0,-19-72 83 0 0,-3-15-1896 0 0,1-2-4636 0 0,-2-12-4967 0 0</inkml:trace>
  <inkml:trace contextRef="#ctx0" brushRef="#br0" timeOffset="19896.08">4270 2206 11907 0 0,'0'0'5097'0'0,"0"0"-3137"0"0,0 0-608 0 0,0 0-319 0 0,0 0-241 0 0,0 0-120 0 0,0 0-184 0 0,0 0-224 0 0,0 0-176 0 0,0 0-184 0 0,0 0-56 0 0,0 0-96 0 0,0 0-120 0 0,0 0-392 0 0,23-74-889 0 0,-12 85-3264 0 0,-2-3-7921 0 0</inkml:trace>
  <inkml:trace contextRef="#ctx0" brushRef="#br0" timeOffset="20502.261">4920 2305 17748 0 0,'0'0'2624'0'0,"0"0"-953"0"0,0 0-360 0 0,0 0-161 0 0,0 0-171 0 0,0 0-171 0 0,0 0-195 0 0,0 0-159 0 0,0 0-79 0 0,0 0-91 0 0,0 0-76 0 0,0 0-52 0 0,-31 21-76 0 0,-99 67-30 0 0,60-20 13 0 0,65-62-70 0 0,0-1 0 0 0,0 1-1 0 0,0 0 1 0 0,1 1 0 0 0,0-1 0 0 0,0 1-1 0 0,1 0 1 0 0,0 0 0 0 0,0 0-1 0 0,1 0 1 0 0,-1 0 0 0 0,2 1 0 0 0,-1-1-1 0 0,1 1 1 0 0,0-1 0 0 0,1 1 0 0 0,-1 0-1 0 0,2 4 8 0 0,1-10-1 0 0,0 0 0 0 0,0 0 0 0 0,0 0 0 0 0,1-1 0 0 0,-1 1 0 0 0,1-1 0 0 0,-1 1 0 0 0,1-1 0 0 0,0 0 0 0 0,-1 0 0 0 0,1 0 0 0 0,0 0 0 0 0,0 0 0 0 0,0-1 0 0 0,0 1 0 0 0,-1-1 0 0 0,1 0 0 0 0,0 0-1 0 0,0 0 1 0 0,0 0 0 0 0,0 0 0 0 0,0-1 0 0 0,0 1 0 0 0,0-1 0 0 0,-1 0 0 0 0,1 0 0 0 0,0 0 0 0 0,2-1 1 0 0,11-6 9 0 0,1 0-1 0 0,-1-1 1 0 0,-1 0-1 0 0,0-1 1 0 0,0-1 0 0 0,-1-1-1 0 0,-1 0 1 0 0,0 0-1 0 0,5-7-8 0 0,110-138 0 0 0,-128 157 0 0 0,0 1 0 0 0,-1-1-1 0 0,1 1 1 0 0,0-1 0 0 0,0 1-1 0 0,0-1 1 0 0,0 1 0 0 0,0-1-1 0 0,-1 1 1 0 0,1-1 0 0 0,0 1-1 0 0,0-1 1 0 0,0 1 0 0 0,0-1-1 0 0,0 1 1 0 0,0-1 0 0 0,1 1-1 0 0,-1-1 1 0 0,0 1-1 0 0,0-1 1 0 0,0 1 0 0 0,0-1-1 0 0,1 1 1 0 0,-1-1 0 0 0,0 1-1 0 0,0-1 1 0 0,1 1 0 0 0,-1-1-1 0 0,0 0 1 0 0,1 1 0 0 0,-1-1-1 0 0,0 0 1 0 0,1 1 0 0 0,-1-1-1 0 0,1 0 1 0 0,-1 1 0 0 0,1-1-1 0 0,-1 0 1 0 0,0 0 0 0 0,1 1-1 0 0,-1-1 1 0 0,1 0-1 0 0,-1 0 1 0 0,1 0 0 0 0,-1 0-1 0 0,1 0 1 0 0,-1 0 0 0 0,1 0-1 0 0,-1 0 1 0 0,1 0 0 0 0,0 0-1 0 0,-1 0 1 0 0,1 0 0 0 0,-1 0-1 0 0,1 0 1 0 0,-1 0 0 0 0,1 0-1 0 0,-1-1 1 0 0,0 1 0 0 0,1 0-1 0 0,-1 0 1 0 0,1-1 0 0 0,-1 1-1 0 0,-2 55-21 0 0,1-53 22 0 0,0 3 1 0 0,0 0-1 0 0,0 0 1 0 0,1 1-1 0 0,0-1 0 0 0,0 0 1 0 0,0 0-1 0 0,0 1 1 0 0,1-1-1 0 0,0 0 1 0 0,0 0-1 0 0,0 0 0 0 0,0 0 1 0 0,1 0-1 0 0,0 0 1 0 0,0 0-1 0 0,1 0 0 0 0,-1-1 1 0 0,1 1-1 0 0,0-1 1 0 0,0 0-1 0 0,0 0 0 0 0,1 0 1 0 0,0 0-1 0 0,-1 0 1 0 0,1-1-1 0 0,0 0 0 0 0,1 0 1 0 0,-1 0-1 0 0,1 0 1 0 0,-1 0-1 0 0,1-1 1 0 0,0 0-1 0 0,0 0 0 0 0,0-1 1 0 0,0 1-1 0 0,0-1 1 0 0,0 0-1 0 0,0 0 0 0 0,1-1 0 0 0,20 0 48 0 0,-1-2 0 0 0,0 0-1 0 0,0-2 1 0 0,0-1-1 0 0,0-1 1 0 0,0-1-1 0 0,-1-1 1 0 0,0-1 0 0 0,-1-1-1 0 0,0-1 1 0 0,-1-2-1 0 0,0 0 1 0 0,-1-1-1 0 0,0-1 1 0 0,14-14-48 0 0,-11 10 23 0 0,0-2 0 0 0,-2-1 0 0 0,0-1 0 0 0,-2-1 0 0 0,-1 0 0 0 0,0-2 0 0 0,-2 0 0 0 0,-1-1-1 0 0,-1-1 1 0 0,-1 0 0 0 0,-2-1 0 0 0,-1 0 0 0 0,-1-1 0 0 0,-2 0 0 0 0,0 0 0 0 0,-3-1 0 0 0,0 0 0 0 0,-2 0 0 0 0,-1-6-23 0 0,0 25-18 0 0,0 1 0 0 0,-1-1 0 0 0,-1 1 1 0 0,1-1-1 0 0,-2 1 0 0 0,0-1 0 0 0,0 1 0 0 0,-1 0 0 0 0,0-1 0 0 0,-1 1 1 0 0,-1 0-1 0 0,0 0 0 0 0,0 1 0 0 0,-1-1 0 0 0,0 1 0 0 0,-1 0 0 0 0,0 0 1 0 0,0 1-1 0 0,-1-1 0 0 0,0 2 0 0 0,-1-1 0 0 0,0 1 0 0 0,-4-3 18 0 0,7 8-8 0 0,0 1 0 0 0,0 0-1 0 0,1 0 1 0 0,-1 1 0 0 0,-1-1-1 0 0,1 1 1 0 0,0 0 0 0 0,0 0-1 0 0,0 1 1 0 0,0 0 0 0 0,-1 0-1 0 0,1 0 1 0 0,0 0 0 0 0,0 1-1 0 0,0 0 1 0 0,0 0 0 0 0,0 0-1 0 0,0 1 1 0 0,0 0 0 0 0,0 0-1 0 0,0 0 1 0 0,1 0 0 0 0,-1 1 0 0 0,1 0-1 0 0,-1 0 1 0 0,1 0 0 0 0,-1 1 8 0 0,-4 4-3 0 0,1-1 1 0 0,0 2 0 0 0,0-1 0 0 0,0 1-1 0 0,1 0 1 0 0,1 1 0 0 0,0-1 0 0 0,0 1-1 0 0,0 1 1 0 0,2-1 0 0 0,-4 10 2 0 0,1 7 45 0 0,0-1 0 0 0,3 1 1 0 0,0 0-1 0 0,1 0 0 0 0,2 0 1 0 0,1 1-1 0 0,1-1 0 0 0,1 0 1 0 0,2 0-1 0 0,0 0 0 0 0,2 0 0 0 0,4 12-45 0 0,12 28 191 0 0,2 0-1 0 0,4-1 0 0 0,2-1 0 0 0,10 11-190 0 0,-16-33 56 0 0,2-2 1 0 0,1-1-1 0 0,2 0 0 0 0,2-3 0 0 0,2 0 1 0 0,2-1-57 0 0,-31-32-65 0 0,0 0 0 0 0,-1 0 0 0 0,1 0 0 0 0,1-1 0 0 0,-1 0 1 0 0,0 0-1 0 0,1 0 0 0 0,-1 0 0 0 0,1-1 0 0 0,0 0 0 0 0,0 0 1 0 0,0 0-1 0 0,0 0 0 0 0,0-1 0 0 0,1 0 0 0 0,-1 0 0 0 0,0 0 1 0 0,4-1 64 0 0,7-17-2636 0 0,-13 9-1052 0 0,1 1-6229 0 0</inkml:trace>
  <inkml:trace contextRef="#ctx0" brushRef="#br0" timeOffset="21383.851">6811 2368 1504 0 0,'0'0'1186'0'0,"0"0"-181"0"0,0 0 22 0 0,0 0 208 0 0,0 0 184 0 0,0 0 20 0 0,0 0-68 0 0,0 0-107 0 0,0 0-3 0 0,0 0 80 0 0,0 0 13 0 0,6 7-82 0 0,70 52 2501 0 0,-68-55-3595 0 0,1-1-1 0 0,0 0 1 0 0,0-1-1 0 0,0 0 1 0 0,1 0 0 0 0,-1-1-1 0 0,0 0 1 0 0,1-1-1 0 0,-1 0 1 0 0,0 0 0 0 0,1-1-1 0 0,-1 0 1 0 0,0-1 0 0 0,0 0-1 0 0,0 0 1 0 0,0-1-1 0 0,0 0 1 0 0,0-1 0 0 0,-1 0-1 0 0,1 0 1 0 0,-1-1-1 0 0,0 0 1 0 0,-1 0 0 0 0,1-1-1 0 0,-1 0 1 0 0,0 0-1 0 0,0-1 1 0 0,-1 0 0 0 0,0 0-1 0 0,0 0 1 0 0,-1-1-1 0 0,0 0 1 0 0,0 0 0 0 0,1-5-178 0 0,-5 9 5 0 0,0 0 0 0 0,0 1 0 0 0,-1-1 0 0 0,1 0 0 0 0,-1 0 0 0 0,0 1 1 0 0,0-1-1 0 0,-1 0 0 0 0,1 0 0 0 0,-1 1 0 0 0,0-1 0 0 0,0 0 0 0 0,0 1 1 0 0,0-1-1 0 0,-1 1 0 0 0,1-1 0 0 0,-1 1 0 0 0,0 0 0 0 0,0 0 0 0 0,0 0 0 0 0,0 0 1 0 0,-1 0-1 0 0,1 0 0 0 0,-1 0 0 0 0,0 1 0 0 0,0-1 0 0 0,0 1 0 0 0,0 0 1 0 0,0 0-1 0 0,0 0 0 0 0,0 0 0 0 0,-1 1 0 0 0,1-1 0 0 0,-1 1 0 0 0,1 0 1 0 0,-1 0-1 0 0,-2 0-5 0 0,-9-3-58 0 0,0 0-1 0 0,-1 2 1 0 0,1 0 0 0 0,-1 0 0 0 0,1 2 0 0 0,-1 0 0 0 0,1 0 0 0 0,-11 3 58 0 0,13-1-21 0 0,1 0 0 0 0,-1 1 1 0 0,0 1-1 0 0,1 0 0 0 0,0 1 0 0 0,0 0 0 0 0,0 1 1 0 0,1 0-1 0 0,-1 1 0 0 0,2 0 0 0 0,-1 1 0 0 0,1 0 1 0 0,0 1-1 0 0,0 0 0 0 0,1 0 0 0 0,1 1 0 0 0,0 0 1 0 0,0 1-1 0 0,1 0 0 0 0,0 0 0 0 0,0 0 1 0 0,1 1 20 0 0,3-5 7 0 0,1 0 1 0 0,-1-1-1 0 0,1 1 1 0 0,0 0 0 0 0,1 0-1 0 0,-1 0 1 0 0,1 1 0 0 0,1-1-1 0 0,-1 0 1 0 0,2 0-1 0 0,-1 0 1 0 0,0 1 0 0 0,1-1-1 0 0,1 0 1 0 0,-1 0 0 0 0,1 0-1 0 0,0 0 1 0 0,1-1-1 0 0,0 1 1 0 0,0 0 0 0 0,0-1-1 0 0,1 0 1 0 0,-1 0 0 0 0,2 0-1 0 0,-1 0 1 0 0,1-1-1 0 0,-1 1 1 0 0,2-1 0 0 0,-1 0-1 0 0,0-1 1 0 0,1 1 0 0 0,5 2-8 0 0,17 6 37 0 0,0 0 1 0 0,1-2 0 0 0,0-2 0 0 0,1 0 0 0 0,-1-2 0 0 0,2-1-1 0 0,-1-2 1 0 0,1-1 0 0 0,-1-1 0 0 0,1-1 0 0 0,0-2-1 0 0,4-2-37 0 0,-20 3-5 0 0,78-18-892 0 0,-59-1-3882 0 0,-26 13-1652 0 0,-4 1-5471 0 0</inkml:trace>
  <inkml:trace contextRef="#ctx0" brushRef="#br0" timeOffset="21808.691">7352 2688 9426 0 0,'0'0'1606'0'0,"0"0"-274"0"0,0 0 207 0 0,0 0 327 0 0,0 0 145 0 0,0 0-168 0 0,0 0-368 0 0,0 0-346 0 0,0 0-244 0 0,0 0-148 0 0,0 0-117 0 0,0 0-97 0 0,0 0-79 0 0,34-30-58 0 0,104-95-56 0 0,-70 45 188 0 0,13-81 394 0 0,-72 147-906 0 0,-9 32-210 0 0,0-1 210 0 0,-1-9-3 0 0,1 0 1 0 0,0 0 0 0 0,0 0-1 0 0,1 0 1 0 0,0-1-1 0 0,0 1 1 0 0,1 0 0 0 0,0-1-1 0 0,0 1 1 0 0,1-1-1 0 0,0 1 1 0 0,0-1 0 0 0,1 0-1 0 0,0 0 1 0 0,0-1-1 0 0,0 1 1 0 0,1-1 0 0 0,0 0-1 0 0,0 0 1 0 0,1-1-1 0 0,0 1 1 0 0,0-1 0 0 0,5 3-4 0 0,-3-5 51 0 0,0-1 0 0 0,0 0 0 0 0,0 0 0 0 0,0-1 0 0 0,1 0 0 0 0,-1-1 0 0 0,0 0 0 0 0,1 0 0 0 0,-1-1 0 0 0,0 0 0 0 0,1 0 0 0 0,-1-1 0 0 0,0 0 0 0 0,0 0 0 0 0,0-1 0 0 0,0 0 0 0 0,-1 0 0 0 0,1-1 0 0 0,-1 0 0 0 0,0 0 0 0 0,0-1 0 0 0,0 0 0 0 0,-1 0 0 0 0,0-1 0 0 0,0 0 0 0 0,0 0 0 0 0,-1 0 0 0 0,1-1 0 0 0,-2 1 0 0 0,1-1 0 0 0,-1-1 0 0 0,0 1 0 0 0,0 0 0 0 0,-1-1 0 0 0,0 0 0 0 0,0 0 0 0 0,-1 0 0 0 0,0 0 0 0 0,0 0 0 0 0,-1-2-51 0 0,0 7-186 0 0,10-30-529 0 0,-3 27-2594 0 0,5 4-3759 0 0,-7 2-4982 0 0</inkml:trace>
  <inkml:trace contextRef="#ctx0" brushRef="#br0" timeOffset="22045.76">8530 2210 0 0 0,'0'0'0'0'0,"0"0"0"0"0,0 0 0 0 0,0 0 0 0 0,0 0 0 0 0</inkml:trace>
  <inkml:trace contextRef="#ctx0" brushRef="#br0" timeOffset="22690.877">8530 2210 0 0 0,'-40'22'0'0'0,"0"-7"-144"0"0,14-6 2349 0 0,8 11 6363 0 0,18 17-1676 0 0,67 25-2231 0 0,-64-59-4556 0 0,1-1 1 0 0,-1 0-1 0 0,1 0 0 0 0,-1 0 0 0 0,1 0 1 0 0,0-1-1 0 0,-1 0 0 0 0,1 1 1 0 0,0-1-1 0 0,0-1 0 0 0,0 1 0 0 0,0-1 1 0 0,0 1-1 0 0,0-1 0 0 0,0 0 0 0 0,0 0 1 0 0,0-1-1 0 0,0 1 0 0 0,0-1 0 0 0,0 0 1 0 0,0 0-1 0 0,0-1 0 0 0,0 1 1 0 0,0-1-1 0 0,-1 1 0 0 0,1-1 0 0 0,-1 0 1 0 0,1-1-1 0 0,-1 1 0 0 0,0 0 0 0 0,0-1 1 0 0,0 0-1 0 0,0 0 0 0 0,0 0 1 0 0,-1 0-1 0 0,1 0 0 0 0,-1-1 0 0 0,0 1 1 0 0,0-1-1 0 0,0 1 0 0 0,-1-1 0 0 0,1 0 1 0 0,-1 0-1 0 0,0 1 0 0 0,0-1 1 0 0,0 0-1 0 0,0-2-105 0 0,-1 3 0 0 0,1-1-1 0 0,-1 1 1 0 0,0 0 0 0 0,0-1-1 0 0,0 1 1 0 0,-1 0 0 0 0,1-1 0 0 0,-1 1-1 0 0,0 0 1 0 0,0 0 0 0 0,0 0 0 0 0,0 0-1 0 0,-1 0 1 0 0,1 0 0 0 0,-1 0 0 0 0,0 0-1 0 0,0 0 1 0 0,0 0 0 0 0,0 1 0 0 0,0-1-1 0 0,0 1 1 0 0,-1 0 0 0 0,1 0 0 0 0,-1 0-1 0 0,0 0 1 0 0,1 0 0 0 0,-1 0 0 0 0,0 1-1 0 0,0-1 1 0 0,0 1 0 0 0,0 0-1 0 0,-1 0 1 0 0,1 0 0 0 0,0 0 0 0 0,0 1-1 0 0,-3-1 1 0 0,-5 1-18 0 0,-1 0 0 0 0,0 0 0 0 0,1 1-1 0 0,-1 1 1 0 0,1 0 0 0 0,-1 1 0 0 0,1 0-1 0 0,0 0 1 0 0,0 1 0 0 0,0 1-1 0 0,0 0 1 0 0,1 0 0 0 0,0 1 0 0 0,0 0-1 0 0,1 1 1 0 0,-1 0 0 0 0,1 1 0 0 0,1 0-1 0 0,0 0 1 0 0,0 1 0 0 0,0 0-1 0 0,1 0 1 0 0,0 1 0 0 0,1 0 0 0 0,0 0-1 0 0,1 0 1 0 0,0 1 0 0 0,1 0-1 0 0,0 0 1 0 0,0 0 0 0 0,1 0 0 0 0,1 0-1 0 0,0 1 1 0 0,0 0 0 0 0,1-1 0 0 0,1 1-1 0 0,0 4 19 0 0,2-8 10 0 0,1 0-1 0 0,0 0 0 0 0,0 0 0 0 0,1 0 0 0 0,0 0 1 0 0,0-1-1 0 0,1 1 0 0 0,0-1 0 0 0,0 0 0 0 0,1-1 1 0 0,0 1-1 0 0,0-1 0 0 0,0 0 0 0 0,1-1 0 0 0,0 0 1 0 0,0 0-1 0 0,0 0 0 0 0,0-1 0 0 0,1 0 0 0 0,0 0 1 0 0,0-1-1 0 0,0 0 0 0 0,0 0 0 0 0,1-1 0 0 0,-1 0 1 0 0,1 0-1 0 0,-1-1 0 0 0,1 0 0 0 0,0-1 0 0 0,7 0-9 0 0,8 0 83 0 0,1-1-1 0 0,-1-1 1 0 0,0-1-1 0 0,1-1 1 0 0,-1-1-1 0 0,-1-1 0 0 0,1-1 1 0 0,-1-1-1 0 0,0-2 1 0 0,-1 0-1 0 0,21-12-82 0 0,-19 8 57 0 0,0 0 1 0 0,-1-2-1 0 0,0 0 0 0 0,-1-1 0 0 0,-1-2 0 0 0,-1 0 0 0 0,0-1 0 0 0,-2-1 1 0 0,0-1-1 0 0,-2 0 0 0 0,0-2 0 0 0,-1 0 0 0 0,-2 0 0 0 0,1-5-57 0 0,-9 18-8 0 0,-2 0-1 0 0,1 0 0 0 0,-1-1 0 0 0,-1 1 1 0 0,0-1-1 0 0,-1 0 0 0 0,0 1 1 0 0,-1-1-1 0 0,0 0 0 0 0,-1 0 0 0 0,0 0 9 0 0,-1 9-9 0 0,0 1 0 0 0,1-1-1 0 0,-1 1 1 0 0,0 0-1 0 0,0 0 1 0 0,-1 0-1 0 0,1 0 1 0 0,0 0 0 0 0,-1 1-1 0 0,1-1 1 0 0,-1 1-1 0 0,1-1 1 0 0,-1 1 0 0 0,0 0-1 0 0,0 0 1 0 0,0 0-1 0 0,1 1 1 0 0,-1-1 0 0 0,0 0-1 0 0,0 1 1 0 0,0 0-1 0 0,0 0 1 0 0,0 0-1 0 0,0 0 1 0 0,0 0 0 0 0,0 1-1 0 0,0-1 1 0 0,0 1-1 0 0,1 0 1 0 0,-1 0 0 0 0,0 0-1 0 0,0 0 1 0 0,1 0-1 0 0,-3 2 10 0 0,-3 1-15 0 0,1 0 0 0 0,-1 0 0 0 0,1 1 0 0 0,0 0-1 0 0,0 1 1 0 0,0 0 0 0 0,1 0 0 0 0,0 0 0 0 0,0 1 0 0 0,1 0-1 0 0,0 0 1 0 0,0 0 0 0 0,0 1 0 0 0,1-1 0 0 0,0 1 0 0 0,1 1 15 0 0,1-7-3 0 0,2 1 1 0 0,-1-1-1 0 0,0 1 1 0 0,0-1-1 0 0,1 1 1 0 0,0-1 0 0 0,-1 1-1 0 0,1 0 1 0 0,0-1-1 0 0,0 1 1 0 0,0-1 0 0 0,1 1-1 0 0,-1 0 1 0 0,1-1-1 0 0,-1 1 1 0 0,1-1-1 0 0,0 1 1 0 0,0-1 0 0 0,0 1-1 0 0,0-1 1 0 0,0 0-1 0 0,1 0 1 0 0,-1 1-1 0 0,1-1 1 0 0,-1 0 0 0 0,1 0-1 0 0,0 0 1 0 0,0-1-1 0 0,0 1 1 0 0,0 0-1 0 0,0-1 1 0 0,0 1 0 0 0,0-1-1 0 0,1 0 1 0 0,0 1 2 0 0,93 29 61 0 0,-84-29-56 0 0,9 3-2 0 0,-17-6-1 0 0,0 1 1 0 0,1 0-1 0 0,-1 0 1 0 0,0 1 0 0 0,1-1-1 0 0,-1 1 1 0 0,0 0 0 0 0,0 0-1 0 0,0 1 1 0 0,0-1-1 0 0,0 1 1 0 0,0 0 0 0 0,0 0-1 0 0,0 0 1 0 0,0 0 0 0 0,-1 1-1 0 0,1 0 1 0 0,-1-1 0 0 0,0 1-1 0 0,0 1 1 0 0,0-1-1 0 0,0 0 1 0 0,-1 1 0 0 0,1-1-1 0 0,-1 1 1 0 0,0 0 0 0 0,0 0-1 0 0,0-1 1 0 0,0 2-1 0 0,-1-1 1 0 0,0 0 0 0 0,0 0-1 0 0,0 0 1 0 0,0 1-3 0 0,-2 3 10 0 0,0 1 1 0 0,-1-1-1 0 0,0 1 1 0 0,0-1-1 0 0,-1 0 1 0 0,0 0-1 0 0,0 0 1 0 0,-1 0-1 0 0,0-1 1 0 0,0 1-1 0 0,-1-1 0 0 0,-3 3-10 0 0,-25 51-604 0 0,30-45-1398 0 0,4-12-6221 0 0,1-4-2994 0 0</inkml:trace>
  <inkml:trace contextRef="#ctx0" brushRef="#br0" timeOffset="23345.728">9648 2158 10946 0 0,'0'0'2303'0'0,"0"0"-345"0"0,0 0-335 0 0,0 0-302 0 0,0 0-235 0 0,0 0-179 0 0,0 0-119 0 0,0 0-58 0 0,0 0-50 0 0,0 0-77 0 0,0 0-79 0 0,0 0-89 0 0,-31 12-83 0 0,-95 41-77 0 0,43-4 85 0 0,68-36-323 0 0,-1 0 1 0 0,2 2 0 0 0,0-1 0 0 0,1 2 0 0 0,0-1-1 0 0,1 2 1 0 0,1 0 0 0 0,0 0 0 0 0,2 1 0 0 0,0 0-1 0 0,1 1 1 0 0,-6 17-38 0 0,13-33 0 0 0,-1 0 1 0 0,1-1-1 0 0,-1 1 0 0 0,1 0 0 0 0,0 0 1 0 0,0 0-1 0 0,0 1 0 0 0,0-1 1 0 0,1 0-1 0 0,-1 0 0 0 0,1 0 0 0 0,0 1 1 0 0,0-1-1 0 0,0 0 0 0 0,0 0 0 0 0,1 1 1 0 0,-1-1-1 0 0,1 0 0 0 0,0 0 1 0 0,0 0-1 0 0,0 0 0 0 0,0 0 0 0 0,1 0 1 0 0,-1 0-1 0 0,1 0 0 0 0,0 0 0 0 0,0-1 1 0 0,-1 1-1 0 0,2-1 0 0 0,-1 1 1 0 0,0-1-1 0 0,0 0 0 0 0,1 0 0 0 0,0 0 1 0 0,-1 0-1 0 0,1 0 0 0 0,0-1 0 0 0,0 1 1 0 0,0-1-1 0 0,0 0 0 0 0,0 1 1 0 0,0-1-1 0 0,0-1 0 0 0,0 1 0 0 0,16-3 116 0 0,-1-1 1 0 0,1 0-1 0 0,-1-1 1 0 0,0-2-1 0 0,0 1 0 0 0,0-2 1 0 0,-1-1-1 0 0,0 0 1 0 0,0-1-1 0 0,-1 0 0 0 0,0-2 1 0 0,-1 0-1 0 0,0-1 1 0 0,-1 0-1 0 0,0-1 0 0 0,-1 0 1 0 0,0-1-1 0 0,9-15-116 0 0,47-55 227 0 0,-55 63-187 0 0,2 1-1 0 0,1 0 1 0 0,1 1-1 0 0,0 1 1 0 0,1 1-1 0 0,13-9-39 0 0,-30 59 31 0 0,-39 372 73 0 0,39 144-196 0 0,-2-543 90 0 0,1 1-1 0 0,-1-1 1 0 0,0 1 0 0 0,-1-1 0 0 0,1 0-1 0 0,-1 1 1 0 0,0-1 0 0 0,-1 0 0 0 0,0 0-1 0 0,0 0 1 0 0,0 0 0 0 0,-1 0 0 0 0,1 0 0 0 0,-2 0-1 0 0,1-1 1 0 0,0 0 0 0 0,-1 0 0 0 0,0 0-1 0 0,0 0 1 0 0,-1 0 0 0 0,1-1 0 0 0,-1 1-1 0 0,0-1 1 0 0,0-1 0 0 0,-1 1 0 0 0,1-1-1 0 0,-1 0 1 0 0,1 0 0 0 0,-1 0 0 0 0,0-1-1 0 0,0 0 1 0 0,0 0 0 0 0,-1 0 0 0 0,1-1-1 0 0,-3 0 3 0 0,5-1-8 0 0,1 0-1 0 0,-1 0 1 0 0,0 0 0 0 0,0-1-1 0 0,1 1 1 0 0,-1-1-1 0 0,0 0 1 0 0,1 0 0 0 0,-1-1-1 0 0,1 1 1 0 0,-1-1-1 0 0,1 1 1 0 0,0-1 0 0 0,-1 0-1 0 0,1 0 1 0 0,0-1-1 0 0,1 1 1 0 0,-1-1-1 0 0,0 1 1 0 0,1-1 0 0 0,-1 0-1 0 0,1 0 1 0 0,0 0-1 0 0,0 0 1 0 0,0 0 0 0 0,0-1 8 0 0,-5-13-16 0 0,2-1 0 0 0,0 1 1 0 0,1-1-1 0 0,1 0 1 0 0,0 0-1 0 0,2 0 0 0 0,0 0 1 0 0,1 0-1 0 0,0 0 1 0 0,2 0-1 0 0,0 0 0 0 0,1 0 1 0 0,4-11 15 0 0,14-27-236 0 0,2 1 0 0 0,3 1 0 0 0,2 2 0 0 0,2 0 0 0 0,14-15 236 0 0,-35 53-155 0 0,41-57-758 0 0,-7 11-2084 0 0,-18 19-3865 0 0,-18 25-4736 0 0</inkml:trace>
  <inkml:trace contextRef="#ctx0" brushRef="#br0" timeOffset="23952.813">10148 2177 7634 0 0,'0'0'3022'0'0,"0"0"-957"0"0,0 0-466 0 0,0 0-266 0 0,0 0-253 0 0,0 0-156 0 0,0 0-101 0 0,0 0-31 0 0,0 0 18 0 0,0 0 20 0 0,0 0-12 0 0,0 0-30 0 0,0 0-72 0 0,4 11-76 0 0,11 36-111 0 0,-24 2 169 0 0,2-29-607 0 0,1 1-1 0 0,0-1 1 0 0,2 1 0 0 0,0 0-1 0 0,2 1 1 0 0,0-1-1 0 0,1 0 1 0 0,1 1-1 0 0,2 1-90 0 0,-2-19 26 0 0,1 0 0 0 0,1-1 0 0 0,-1 1 0 0 0,1-1-1 0 0,-1 1 1 0 0,1-1 0 0 0,0 0 0 0 0,0 0 0 0 0,0 1 0 0 0,1-1-1 0 0,-1-1 1 0 0,1 1 0 0 0,-1 0 0 0 0,1-1 0 0 0,0 1 0 0 0,0-1-1 0 0,0 0 1 0 0,1 0 0 0 0,-1 0 0 0 0,0 0 0 0 0,1-1 0 0 0,-1 1 0 0 0,1-1-1 0 0,-1 0 1 0 0,1 0 0 0 0,0 0 0 0 0,0-1 0 0 0,-1 1 0 0 0,1-1-1 0 0,0 0 1 0 0,0 0 0 0 0,0 0 0 0 0,-1 0 0 0 0,1-1 0 0 0,0 0-1 0 0,-1 1 1 0 0,1-1 0 0 0,0-1 0 0 0,-1 1 0 0 0,1-1 0 0 0,-1 1-1 0 0,1-1 1 0 0,-1 0 0 0 0,0 0 0 0 0,0 0 0 0 0,0-1 0 0 0,0 1-1 0 0,0-1-25 0 0,14-11 146 0 0,-2-1 0 0 0,1-1 0 0 0,-2 0 0 0 0,0-1 0 0 0,-1 0 0 0 0,-1-1 0 0 0,-1-1 0 0 0,2-3-146 0 0,53-76 239 0 0,-64 94-237 0 0,0 1-1 0 0,0-1 0 0 0,0 1 1 0 0,0 0-1 0 0,1 0 0 0 0,-1 0 0 0 0,1 0 1 0 0,0 0-1 0 0,0 1 0 0 0,0-1 1 0 0,0 1-1 0 0,0 0 0 0 0,0 0 0 0 0,1 0 1 0 0,-1 0-1 0 0,1 0 0 0 0,0 1 1 0 0,-1-1-1 0 0,1 1 0 0 0,0 0 0 0 0,0 1 1 0 0,0-1-1 0 0,-1 1 0 0 0,1-1 1 0 0,0 1-1 0 0,0 0 0 0 0,0 0 0 0 0,2 1-1 0 0,-2 5 2 0 0,1 1 0 0 0,-1-1 0 0 0,-1 1 0 0 0,1 0 0 0 0,-1 0 0 0 0,0 0 0 0 0,-1 0 0 0 0,0 0 1 0 0,0 1-1 0 0,0-1 0 0 0,-1 1 0 0 0,0-1 0 0 0,-1 4-2 0 0,2-2-12 0 0,20 133 51 0 0,-5 1-1 0 0,-5 78-38 0 0,-14-164-6 0 0,-2-1 0 0 0,-3-1-1 0 0,-2 1 1 0 0,-3-1-1 0 0,-2-1 1 0 0,-10 22 6 0 0,-30 56-10 0 0,54-131 15 0 0,0 0-1 0 0,0 0 0 0 0,0 0 1 0 0,0 0-1 0 0,-1-1 0 0 0,1 1 1 0 0,0 0-1 0 0,-1 0 0 0 0,1 0 1 0 0,-1 0-1 0 0,1-1 0 0 0,-1 1 1 0 0,1 0-1 0 0,-1-1 0 0 0,1 1 1 0 0,-1 0-1 0 0,0-1 0 0 0,1 1 1 0 0,-1 0-1 0 0,0-1 0 0 0,0 1 1 0 0,1-1-1 0 0,-1 0 0 0 0,0 1 1 0 0,0-1-1 0 0,0 1 0 0 0,0-1 1 0 0,0 0-1 0 0,1 0 0 0 0,-1 0 1 0 0,0 1-1 0 0,0-1 0 0 0,0 0 1 0 0,0 0-1 0 0,0 0 0 0 0,0 0 1 0 0,0-1-1 0 0,0 1 0 0 0,0 0 0 0 0,1 0 1 0 0,-1 0-1 0 0,0-1 0 0 0,0 1 1 0 0,0-1-1 0 0,0 1 0 0 0,1 0 1 0 0,-1-1-1 0 0,0 1 0 0 0,0-1 1 0 0,1 0-1 0 0,-1 1 0 0 0,0-1 1 0 0,1 0-1 0 0,-1 1 0 0 0,1-1 1 0 0,-1 0-1 0 0,1 1 0 0 0,-1-1 1 0 0,1 0-1 0 0,-1 0 0 0 0,1 0 1 0 0,0 0-1 0 0,-1 1 0 0 0,1-1 1 0 0,0 0-1 0 0,0 0-4 0 0,-15-63 191 0 0,11 37-200 0 0,2 0 1 0 0,0 0-1 0 0,2 0 1 0 0,1 0-1 0 0,1-1 1 0 0,1 1-1 0 0,1 1 1 0 0,2-1 0 0 0,0 1-1 0 0,2 0 1 0 0,1 0-1 0 0,1 1 1 0 0,2 0-1 0 0,0 1 1 0 0,1 0-1 0 0,1 1 1 0 0,2 0 0 0 0,5-5 8 0 0,-8 15-107 0 0,-1 1 1 0 0,1 1-1 0 0,1 0 1 0 0,0 1 0 0 0,1 1-1 0 0,0 0 1 0 0,14-6 106 0 0,72-5-3676 0 0,-85 20 1415 0 0,-5 0-3003 0 0,-5 0-6541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2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11 114 2176 0 0,'0'0'2512'0'0,"0"0"-221"0"0,0 0-13 0 0,0 0 51 0 0,0 0 51 0 0,0 0-129 0 0,0 0-329 0 0,0 0-415 0 0,0 0-358 0 0,0 0-221 0 0,0 0-157 0 0,-2-9-125 0 0,-6-27-151 0 0,7 37 2072 0 0,24 81-2153 0 0,-5 1-144 0 0,-5 0 0 0 0,-3 1 0 0 0,-3 0-1 0 0,-5 48-269 0 0,-3-108 31 0 0,-1 0 0 0 0,-1 0 0 0 0,-2 0 0 0 0,0-1-1 0 0,-1 1 1 0 0,-2-1 0 0 0,0 0 0 0 0,-1-1 0 0 0,-4 5-31 0 0,4-13 47 0 0,12-17 83 0 0,141-133-72 0 0,-95 98-56 0 0,1 2 1 0 0,2 3-1 0 0,51-24-2 0 0,-90 50-9 0 0,1 0 0 0 0,0 1-1 0 0,1 1 1 0 0,-1 0 0 0 0,1 1-1 0 0,0 0 1 0 0,0 1 0 0 0,0 1-1 0 0,2 1 10 0 0,-15 2 2 0 0,0 1 0 0 0,1 0 0 0 0,-1 0 0 0 0,0 0 0 0 0,0 1-1 0 0,0-1 1 0 0,0 1 0 0 0,-1-1 0 0 0,1 1 0 0 0,-1-1 0 0 0,0 1-1 0 0,1 0 1 0 0,-1 0 0 0 0,0-1 0 0 0,0 1 0 0 0,-1 0 0 0 0,1 0-1 0 0,-1 0 1 0 0,1 0 0 0 0,-1 0 0 0 0,0 0 0 0 0,0 0 0 0 0,0 0-1 0 0,-1 0 1 0 0,1 0 0 0 0,-1 0 0 0 0,0 0 0 0 0,1 0 0 0 0,-1 0-1 0 0,-1-1 1 0 0,1 1 0 0 0,0 0-2 0 0,-10 26 30 0 0,-2-1 1 0 0,0 0-1 0 0,-2-1 1 0 0,-1-1-1 0 0,-1 0 1 0 0,-10 9-31 0 0,7-6 8 0 0,10-11 5 0 0,-2 0 0 0 0,0 0 0 0 0,-1-1-1 0 0,0-1 1 0 0,-2 0 0 0 0,0-1 0 0 0,0 0 0 0 0,-1-2 0 0 0,-1 0 0 0 0,-1 0 0 0 0,0-2 0 0 0,0 0 0 0 0,-5 1-13 0 0,19-11-37 0 0,0 0 0 0 0,0-1 0 0 0,0 1 0 0 0,0-1 0 0 0,0 1 0 0 0,0-1 0 0 0,0 0-1 0 0,0-1 1 0 0,0 1 0 0 0,0-1 0 0 0,-1 0 0 0 0,1 0 0 0 0,1 0 0 0 0,-1-1 0 0 0,0 1 0 0 0,0-1 0 0 0,0 0 0 0 0,1 0 0 0 0,-1 0 0 0 0,1 0 0 0 0,0-1 0 0 0,-1 1 0 0 0,1-1 0 0 0,0 0 0 0 0,1 0 0 0 0,-1 0 0 0 0,0-1 0 0 0,1 1 0 0 0,0 0 0 0 0,0-1 0 0 0,0 0 0 0 0,0 1 0 0 0,0-1-1 0 0,1 0 1 0 0,0 0 0 0 0,-1 0 0 0 0,2 0 0 0 0,-1 0 0 0 0,0 0 0 0 0,1 0 0 0 0,0 0 0 0 0,0 0 0 0 0,0-1 0 0 0,0 0 37 0 0,13-105-4137 0 0,0 77 135 0 0,3 0-3725 0 0,-5 17-3326 0 0</inkml:trace>
  <inkml:trace contextRef="#ctx0" brushRef="#br0" timeOffset="5672.702">968 637 1968 0 0,'0'0'1895'0'0,"0"0"-139"0"0,0 0-57 0 0,0 0 14 0 0,0 0 28 0 0,0 0-17 0 0,0 0-129 0 0,0 0-148 0 0,0 0-152 0 0,0 0-148 0 0,0 0-110 0 0,-3-8-106 0 0,-9-21-107 0 0,9 21-133 0 0,3 8-128 0 0,0 0-116 0 0,0 0-110 0 0,0 0-71 0 0,0 0-57 0 0,0 0-42 0 0,0 0-22 0 0,0 0-36 0 0,0 0-23 0 0,0 0-28 0 0,0 19 210 0 0,-11 88 499 0 0,8-59-653 0 0,0-28-78 0 0,2-1 1 0 0,0 1 0 0 0,1 0-1 0 0,1-1 1 0 0,1 1 0 0 0,4 17-37 0 0,-4-34 50 0 0,-1 1 0 0 0,1 0 0 0 0,0-1 0 0 0,0 0-1 0 0,0 1 1 0 0,0-1 0 0 0,1 0 0 0 0,-1 0 0 0 0,1 0 0 0 0,-1-1 0 0 0,1 1 0 0 0,0 0 0 0 0,0-1 0 0 0,1 0 0 0 0,-1 0 0 0 0,0 0 0 0 0,1 0 0 0 0,-1-1 0 0 0,1 1 0 0 0,0-1 0 0 0,-1 0 0 0 0,1 0 0 0 0,0 0 0 0 0,0 0 0 0 0,0-1 0 0 0,0 1-1 0 0,-1-1 1 0 0,1 0 0 0 0,0 0 0 0 0,0-1 0 0 0,0 1 0 0 0,0-1 0 0 0,0 0 0 0 0,-1 0 0 0 0,1 0 0 0 0,0-1 0 0 0,-1 1 0 0 0,1-1 0 0 0,-1 0 0 0 0,1 1 0 0 0,-1-2 0 0 0,0 1 0 0 0,0 0 0 0 0,0-1 0 0 0,0 1 0 0 0,0-1-50 0 0,109-111 984 0 0,-106 105-941 0 0,5-4 51 0 0,-2-1-1 0 0,1-1 1 0 0,-1 0-1 0 0,-1 0 0 0 0,-1 0 1 0 0,0-1-1 0 0,3-15-93 0 0,-36 255-126 0 0,27-222 125 0 0,-1 1 1 0 0,0 0 0 0 0,1 0-1 0 0,0 0 1 0 0,-1 0 0 0 0,1-1-1 0 0,0 1 1 0 0,1 0 0 0 0,-1-1-1 0 0,0 1 1 0 0,1-1 0 0 0,-1 1-1 0 0,1-1 1 0 0,0 0 0 0 0,0 1-1 0 0,0-1 1 0 0,0 0 0 0 0,0 0-1 0 0,1-1 1 0 0,-1 1 0 0 0,0 0-1 0 0,1-1 1 0 0,-1 1 0 0 0,1-1-1 0 0,0 0 1 0 0,-1 0 0 0 0,1 0-1 0 0,0 0 1 0 0,0 0 0 0 0,0-1-1 0 0,-1 1 1 0 0,1-1 0 0 0,0 0-1 0 0,2 0 1 0 0,102-12 94 0 0,-76-4-62 0 0,1-2 0 0 0,-2-1-1 0 0,0-1 1 0 0,-2-1 0 0 0,0-2-1 0 0,-2-1 1 0 0,0-1 0 0 0,-2-1-1 0 0,0-1 1 0 0,-2-1 0 0 0,-1-1-1 0 0,9-20-31 0 0,-11 15 18 0 0,-1-2 0 0 0,-2 0 0 0 0,-1-1 0 0 0,-2-1 0 0 0,-2 0 0 0 0,-1-1 0 0 0,-3 0 0 0 0,0 0 0 0 0,-3-1 0 0 0,-1 0 0 0 0,-2 1 0 0 0,-2-1 0 0 0,-4-26-18 0 0,-14-19 20 0 0,8 104-396 0 0,7 124 480 0 0,14 136-104 0 0,-8 5 16 0 0,-24-45-18 0 0,22-239 6 0 0,6 4-72 0 0,-6-30-539 0 0,12-85-5536 0 0,-6 72-2834 0 0,-4 27-2393 0 0</inkml:trace>
  <inkml:trace contextRef="#ctx0" brushRef="#br0" timeOffset="5984.687">1472 390 5145 0 0,'0'0'3541'0'0,"0"0"-726"0"0,0 0-461 0 0,0 0-183 0 0,0 0-218 0 0,0 0-365 0 0,0 0-400 0 0,0 0-328 0 0,0 0-197 0 0,0 0-113 0 0,0 0 20 0 0,0 0 94 0 0,0 0 99 0 0,10 1 52 0 0,125 0 1307 0 0,1-5-1 0 0,24-9-2121 0 0,-112 10 137 0 0,260-5-904 0 0,-290 5-1570 0 0,-13-1-4068 0 0,-4 4-5944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33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288 522 0 0 0,'0'0'2022'0'0,"0"0"-377"0"0,0 0-119 0 0,0 0 126 0 0,0 0 222 0 0,0 0 112 0 0,0 0-90 0 0,0 0-238 0 0,0 0-306 0 0,0 0-255 0 0,0 0-219 0 0,0-14-116 0 0,0-44-54 0 0,5 29 1929 0 0,-1 42 778 0 0,-6 6-3248 0 0,-1 0-1 0 0,-1 0 1 0 0,-1-1 0 0 0,0 0-1 0 0,-1 0 1 0 0,-1 0 0 0 0,-1 0-167 0 0,2-3 39 0 0,-39 92 167 0 0,-4-2 1 0 0,-62 95-207 0 0,90-171 27 0 0,21-28-39 0 0,0-1 1 0 0,11-35 118 0 0,18-31-86 0 0,3 2-1 0 0,2 1 1 0 0,13-13-21 0 0,29-55-1 0 0,42-134 117 0 0,-116 328 47 0 0,-5-33-127 0 0,1-1 1 0 0,1 0-1 0 0,1 1 1 0 0,2-1-1 0 0,1 0 1 0 0,1 1-1 0 0,1-1 1 0 0,5 12-37 0 0,-5-27 0 0 0,-2-2 2 0 0,0 0 1 0 0,0 0 0 0 0,2 0 0 0 0,-1 0-1 0 0,1-1 1 0 0,1 0 0 0 0,0 0 0 0 0,0-1-1 0 0,1 1 1 0 0,1-1 0 0 0,0-1 0 0 0,0 1-1 0 0,1-1 1 0 0,0-1 0 0 0,0 0 0 0 0,1 0 0 0 0,7 4-3 0 0,-12-9 21 0 0,-1-1 0 0 0,1 0 0 0 0,-1 0 0 0 0,1 0 0 0 0,-1 0 0 0 0,1-1 0 0 0,0 0 0 0 0,0 0 0 0 0,0 0 0 0 0,0-1 0 0 0,0 1 0 0 0,0-1 0 0 0,0 0 0 0 0,0-1 0 0 0,0 1 0 0 0,0-1 0 0 0,-1 0 0 0 0,1 0 0 0 0,0-1 0 0 0,0 1 0 0 0,-1-1 0 0 0,1 0 0 0 0,-1 0 0 0 0,1-1 0 0 0,-1 1 0 0 0,2-3-21 0 0,14-13 104 0 0,-1-1 0 0 0,-1-1-1 0 0,-1 0 1 0 0,-1-2 0 0 0,0 0-1 0 0,-2 0 1 0 0,-1-2 0 0 0,0 0-1 0 0,-2 0 1 0 0,-1-1 0 0 0,1-6-104 0 0,-6 16 30 0 0,-1-1 1 0 0,0 0-1 0 0,-1 0 1 0 0,-1 0-1 0 0,-1-1 1 0 0,0 1-1 0 0,-1 0 1 0 0,0-1-1 0 0,-4-13-30 0 0,4 25-5 0 0,-1 1-1 0 0,0-1 1 0 0,-1 1 0 0 0,1 0-1 0 0,-1 0 1 0 0,0-1-1 0 0,0 1 1 0 0,0 0 0 0 0,0 1-1 0 0,-1-1 1 0 0,1 0-1 0 0,-1 1 1 0 0,0-1 0 0 0,0 1-1 0 0,0 0 1 0 0,-1 0-1 0 0,-2-2 6 0 0,4 6-125 0 0,0 0 0 0 0,1 0-1 0 0,-1 0 1 0 0,1 0-1 0 0,-1 0 1 0 0,1 0 0 0 0,-1 0-1 0 0,1 0 1 0 0,-1 1-1 0 0,1-1 1 0 0,0 1 0 0 0,0-1-1 0 0,0 1 1 0 0,0-1 0 0 0,0 1-1 0 0,0 0 1 0 0,0 0-1 0 0,1-1 1 0 0,-1 1 0 0 0,1 0-1 0 0,-1 0 1 0 0,1 0-1 0 0,-1 0 1 0 0,1-1 0 0 0,0 1-1 0 0,0 0 1 0 0,0 0 0 0 0,0 0-1 0 0,0 0 1 0 0,1 0-1 0 0,-1 0 1 0 0,0-1 0 0 0,1 1-1 0 0,0 0 1 0 0,0 2 125 0 0,-1 2-599 0 0,0 23-2909 0 0,0-11-2222 0 0,0-5-6278 0 0</inkml:trace>
  <inkml:trace contextRef="#ctx0" brushRef="#br0" timeOffset="371.198">1333 526 11146 0 0,'0'0'3205'0'0,"0"0"-1451"0"0,0 0-575 0 0,0 0-20 0 0,0 0 25 0 0,0 0-56 0 0,0 0-160 0 0,0 0-256 0 0,0 0-198 0 0,0 0-110 0 0,0 0-67 0 0,0 0-26 0 0,0 0-25 0 0,-22 16-45 0 0,-68 51-64 0 0,88-65-167 0 0,-1-1 1 0 0,1 1-1 0 0,-1-1 0 0 0,1 1 0 0 0,0 0 0 0 0,0 0 0 0 0,0 0 1 0 0,0 0-1 0 0,0 0 0 0 0,0 0 0 0 0,1 1 0 0 0,-1-1 0 0 0,1 1 0 0 0,-1-1 1 0 0,1 1-1 0 0,0-1 0 0 0,0 1 0 0 0,0 0 0 0 0,0 0 0 0 0,1-1 1 0 0,-1 1-1 0 0,1 0 0 0 0,0 0 0 0 0,0 0 0 0 0,0 1-10 0 0,-1 10 46 0 0,0-9-21 0 0,0 0-1 0 0,0 0 0 0 0,0 0 1 0 0,1 0-1 0 0,-1 0 0 0 0,1 0 1 0 0,0 0-1 0 0,1 0 0 0 0,-1 0 1 0 0,1 0-1 0 0,0 0 1 0 0,1 0-1 0 0,-1 0 0 0 0,1 0 1 0 0,0 0-1 0 0,0-1 0 0 0,0 1 1 0 0,1-1-1 0 0,-1 1 0 0 0,1-1 1 0 0,0 0-1 0 0,0 0 0 0 0,1 0 1 0 0,-1-1-1 0 0,1 1 0 0 0,0-1 1 0 0,0 0-1 0 0,0 0 0 0 0,0 0 1 0 0,1 0-1 0 0,-1-1 0 0 0,1 0 1 0 0,0 0-1 0 0,-1 0 0 0 0,1 0 1 0 0,0-1-1 0 0,0 0 1 0 0,0 0-1 0 0,4 0-24 0 0,-3 0 68 0 0,0-1 0 0 0,0 1 0 0 0,0-1 0 0 0,-1-1 0 0 0,1 1 0 0 0,0-1 0 0 0,0 0 0 0 0,0 0 0 0 0,0-1 0 0 0,0 0 0 0 0,-1 0 0 0 0,1 0 0 0 0,-1-1 0 0 0,1 1 0 0 0,-1-1 0 0 0,0-1 0 0 0,0 1 0 0 0,-1-1 0 0 0,1 0 0 0 0,-1 0 0 0 0,1 0 0 0 0,-1 0 0 0 0,-1-1 0 0 0,1 0 0 0 0,0 0 0 0 0,0-2-68 0 0,0 0 7 0 0,0-1 1 0 0,0 0-1 0 0,-1 0 0 0 0,0-1 0 0 0,0 1 1 0 0,-1 0-1 0 0,0-1 0 0 0,-1 0 0 0 0,0 1 1 0 0,0-1-1 0 0,-1 0 0 0 0,0 0 0 0 0,0 1 0 0 0,-1-1 1 0 0,0 0-1 0 0,-1 0 0 0 0,0 1 0 0 0,0-1 1 0 0,-1 1-1 0 0,0 0 0 0 0,-1 0 0 0 0,1 0 1 0 0,-1 0-1 0 0,-1 1 0 0 0,0-1 0 0 0,0 1 0 0 0,0 0 1 0 0,-1 1-1 0 0,0-1 0 0 0,0 1 0 0 0,-7-5-7 0 0,-62-35-2768 0 0,57 42-1575 0 0,0 2-3484 0 0,8 2-4494 0 0</inkml:trace>
  <inkml:trace contextRef="#ctx0" brushRef="#br0" timeOffset="790.141">1856 3 14611 0 0,'0'0'1829'0'0,"0"0"-452"0"0,0 0-155 0 0,0 0 98 0 0,0 0 59 0 0,0 0-73 0 0,0 0-233 0 0,0 0-307 0 0,0 0-248 0 0,0 0-133 0 0,0 0-65 0 0,0 0 16 0 0,0 0 49 0 0,7-1 4 0 0,-4 1-368 0 0,-2 0-4 0 0,0-1 1 0 0,0 1-1 0 0,0 0 0 0 0,0 0 1 0 0,0 0-1 0 0,1-1 0 0 0,-1 1 1 0 0,0 0-1 0 0,0 0 0 0 0,0 0 1 0 0,0 1-1 0 0,0-1 1 0 0,0 0-1 0 0,0 0 0 0 0,1 1 1 0 0,-1-1-1 0 0,0 0 0 0 0,0 1 1 0 0,0-1-1 0 0,0 1 0 0 0,0 0 1 0 0,0-1-1 0 0,-1 1 0 0 0,1 0 1 0 0,0-1-1 0 0,0 1 0 0 0,0 0 1 0 0,-1 0-1 0 0,1 0 1 0 0,0 0-1 0 0,-1 0 0 0 0,1 0 1 0 0,-1 0-1 0 0,1 0 0 0 0,-1 0 1 0 0,1 0-1 0 0,-1 0 0 0 0,0 0 1 0 0,1 0-1 0 0,-1 0 0 0 0,0 0 1 0 0,0 0-1 0 0,0 0 1 0 0,0 0-1 0 0,0 1 0 0 0,0-1 1 0 0,0 0-1 0 0,0 0 0 0 0,0 0 1 0 0,-1 0-1 0 0,1 0 0 0 0,0 0 1 0 0,-1 0-1 0 0,1 0-17 0 0,-1 450 1206 0 0,-40-214-1184 0 0,40-319-8053 0 0,-2 47-1285 0 0,1 23-1995 0 0</inkml:trace>
  <inkml:trace contextRef="#ctx0" brushRef="#br0" timeOffset="1028.99">1527 279 8730 0 0,'0'0'2174'0'0,"0"0"-447"0"0,0 0-346 0 0,0 0-194 0 0,0 0 27 0 0,0 0 102 0 0,0 0 112 0 0,0 0 14 0 0,0 0-199 0 0,0 0-199 0 0,33 0-236 0 0,107-4-150 0 0,84-22 1118 0 0,-138 14-1580 0 0,0 4-1 0 0,70 3-195 0 0,-101 22-820 0 0,-38 17-6483 0 0,-17-23-9 0 0,0-3-3772 0 0</inkml:trace>
  <inkml:trace contextRef="#ctx0" brushRef="#br0" timeOffset="4926.208">1 1362 168 0 0,'0'0'1898'0'0,"0"0"50"0"0,0 0 107 0 0,0 0 204 0 0,0 0 59 0 0,0 0-208 0 0,0 0-300 0 0,0 0-393 0 0,0 0-395 0 0,0 0-322 0 0,0 0-220 0 0,8-8 532 0 0,244-27 3441 0 0,-224 30-4071 0 0,597-132 3057 0 0,-342 80-2348 0 0,124-3-1091 0 0,-190 56 87 0 0,-217 4-82 0 0,0 0 0 0 0,0 0-6 0 0,0 0 13 0 0,0 0 4 0 0,0 0 0 0 0,0 0 0 0 0,0 0 0 0 0,0 0 1 0 0,0 0 6 0 0,0 0-4 0 0,0 0-25 0 0,0 0-15 0 0,0 0-8 0 0,0 0-30 0 0,0 0-40 0 0,0 0-22 0 0,-21 1-3884 0 0,-23 19-790 0 0,12-5-6512 0 0,19-10 2956 0 0</inkml:trace>
  <inkml:trace contextRef="#ctx0" brushRef="#br0" timeOffset="6065.459">135 1560 0 0 0,'0'0'173'0'0,"0"0"355"0"0,0 0 123 0 0,0 0-43 0 0,0 0 26 0 0,0 0 37 0 0,0 0 5 0 0,0 0 123 0 0,0 0 129 0 0,0 0 164 0 0,-9 2 214 0 0,-9 0-1155 0 0,1 0 2217 0 0,-2 0 5782 0 0,23-1-3668 0 0,19 1-3534 0 0,62-7-102 0 0,1-4 0 0 0,-1-3 0 0 0,-1-5 0 0 0,3-4-846 0 0,-32 9 234 0 0,81-19 196 0 0,102-23 154 0 0,2 10-1 0 0,10 10-583 0 0,-48 27 108 0 0,-162 10 50 0 0,53-24-147 0 0,-46 13 5 0 0,-44 5-2337 0 0,-25-1-6620 0 0,21 4-2837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43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167 280 0 0 0,'0'0'824'0'0,"0"0"279"0"0,0 0 181 0 0,0 0 150 0 0,0 0 126 0 0,9-10 106 0 0,29-33 36 0 0,-37 43-1515 0 0,0 0 0 0 0,-1 0 0 0 0,1-1 0 0 0,-1 1 0 0 0,1 0 0 0 0,0-1 0 0 0,-1 1 0 0 0,1-1 0 0 0,-1 1 0 0 0,1-1 0 0 0,-1 1 0 0 0,1-1 0 0 0,-1 1 0 0 0,1-1 0 0 0,-1 1 0 0 0,0-1 0 0 0,1 1 0 0 0,-1-1 0 0 0,0 0 0 0 0,1 1 0 0 0,-1-1 0 0 0,0 0 0 0 0,0 1 0 0 0,0-1 0 0 0,0 0 1 0 0,1 1-1 0 0,-1-1 0 0 0,0 0 0 0 0,0 1 0 0 0,0-1 0 0 0,-1 0 0 0 0,1 1 0 0 0,0-1 0 0 0,0 0 0 0 0,0 0 0 0 0,0 1 0 0 0,-1-1 0 0 0,1 1 0 0 0,0-1 0 0 0,0 0 0 0 0,-1 1 0 0 0,1-1 0 0 0,-1 1 0 0 0,1-1 0 0 0,0 0 0 0 0,-1 1 0 0 0,1-1 0 0 0,-1 1-187 0 0,-26-1 3058 0 0,23 1-3363 0 0,-5 2 375 0 0,1 1 0 0 0,-1 0 0 0 0,1 0-1 0 0,0 1 1 0 0,1 0 0 0 0,-1 0 0 0 0,1 1 0 0 0,0 0 0 0 0,0 0-1 0 0,0 1 1 0 0,0 0 0 0 0,1 0 0 0 0,0 0 0 0 0,1 1-1 0 0,-1 0 1 0 0,1 0 0 0 0,-3 6-70 0 0,2-5 27 0 0,-1 1-1 0 0,1 0 1 0 0,0 0-1 0 0,1 0 1 0 0,0 1-1 0 0,0 0 1 0 0,1 0-1 0 0,0 0 1 0 0,1 0-1 0 0,0 1 1 0 0,1-1 0 0 0,0 1-1 0 0,1 0 1 0 0,0-1-1 0 0,0 1 1 0 0,2 0-1 0 0,-1 0 1 0 0,1 0-1 0 0,2 8-26 0 0,1-14 62 0 0,0 0-1 0 0,0-1 0 0 0,1 1 0 0 0,0-1 1 0 0,-1 0-1 0 0,1-1 0 0 0,1 1 1 0 0,-1-1-1 0 0,0 0 0 0 0,1-1 1 0 0,0 1-1 0 0,-1-1 0 0 0,1 0 1 0 0,0 0-1 0 0,0-1 0 0 0,0 1 0 0 0,0-2 1 0 0,1 1-1 0 0,-1 0 0 0 0,0-1 1 0 0,0 0-1 0 0,0-1 0 0 0,1 0 1 0 0,-1 0-1 0 0,0 0 0 0 0,0 0 0 0 0,0-1 1 0 0,0 0-1 0 0,-1 0 0 0 0,1-1 1 0 0,0 0-1 0 0,1-1-61 0 0,11-3 109 0 0,-1-1-1 0 0,0-1 1 0 0,-1-1-1 0 0,0 0 1 0 0,0-1 0 0 0,-1-1-1 0 0,-1 0 1 0 0,0-1-1 0 0,0-1 1 0 0,-2 0 0 0 0,0-1-1 0 0,0 0 1 0 0,-1-1 0 0 0,-1 0-1 0 0,-1-1 1 0 0,0 0-1 0 0,-1 0 1 0 0,-1-1 0 0 0,0 0-1 0 0,-2 0 1 0 0,0 0-1 0 0,-1-1 1 0 0,-1 0 0 0 0,-1 0-1 0 0,0-11-108 0 0,-3 24-30 0 0,0-1 1 0 0,-1 1-1 0 0,-1 0 0 0 0,1 0 0 0 0,-1-1 0 0 0,0 2 0 0 0,0-1 0 0 0,0 0 0 0 0,-1 1 1 0 0,0-1-1 0 0,0 1 0 0 0,-1 0 0 0 0,1 0 0 0 0,-1 1 0 0 0,0 0 0 0 0,0-1 1 0 0,-1 2-1 0 0,1-1 0 0 0,-1 1 0 0 0,0-1 0 0 0,0 1 0 0 0,0 1 0 0 0,0-1 0 0 0,0 1 1 0 0,0 1-1 0 0,-1-1 0 0 0,1 1 0 0 0,-1 0 0 0 0,0 0 0 0 0,1 1 0 0 0,-1 0 1 0 0,1 0-1 0 0,-1 0 0 0 0,0 1 0 0 0,1 0 0 0 0,-1 0 0 0 0,1 1 0 0 0,0 0 0 0 0,-1 0 1 0 0,1 1-1 0 0,0-1 0 0 0,0 1 0 0 0,0 0 30 0 0,-4 2-278 0 0,0 0 0 0 0,1 1 0 0 0,-1 0 0 0 0,1 1 0 0 0,0-1 0 0 0,1 2 0 0 0,-1-1 0 0 0,1 1 0 0 0,1 1 0 0 0,-5 5 278 0 0,-12 20-3811 0 0,1 4-4126 0 0,11-21-3770 0 0</inkml:trace>
  <inkml:trace contextRef="#ctx0" brushRef="#br0" timeOffset="601.435">551 464 8162 0 0,'0'0'2655'0'0,"0"0"-628"0"0,0 0-355 0 0,0 0-163 0 0,0 0-157 0 0,0 0-166 0 0,0 0-195 0 0,0 0-209 0 0,0 0-182 0 0,0 0-59 0 0,0 0-35 0 0,0 0 9 0 0,7-7 20 0 0,128-163 3482 0 0,-32-20-2977 0 0,-103 189-1020 0 0,0 1-4 0 0,0 0-8 0 0,0 0-29 0 0,0 0 3 0 0,0 0 5 0 0,0 0-20 0 0,0 0-21 0 0,0 0 9 0 0,6 41-220 0 0,-3 6 289 0 0,-3-39-25 0 0,-1 0 0 0 0,2 1 0 0 0,-1-1 0 0 0,1 0 0 0 0,0 1 0 0 0,0-1 0 0 0,1 0 1 0 0,1 0-1 0 0,-1 0 0 0 0,1 0 0 0 0,0-1 0 0 0,1 1 0 0 0,0-1 0 0 0,0 0 0 0 0,1 0 0 0 0,0 0 0 0 0,0 0 1 0 0,2 1 0 0 0,-2-5 23 0 0,-1 0 1 0 0,1 0 0 0 0,0-1-1 0 0,0 0 1 0 0,0 0 0 0 0,0 0-1 0 0,0 0 1 0 0,0-1 0 0 0,0 0-1 0 0,1 0 1 0 0,-1 0 0 0 0,0-1-1 0 0,1 0 1 0 0,-1 0 0 0 0,0 0-1 0 0,1 0 1 0 0,-1-1 0 0 0,0 0-1 0 0,1 0 1 0 0,-1-1 0 0 0,0 1-1 0 0,0-1 1 0 0,0 0 0 0 0,0-1-1 0 0,-1 1 1 0 0,1-1 0 0 0,0 0-1 0 0,-1 0 1 0 0,0 0 0 0 0,0-1-1 0 0,0 0 1 0 0,0 0-24 0 0,10-5 117 0 0,-1-2 0 0 0,-1 0 0 0 0,0 0 0 0 0,0-1 1 0 0,-1 0-1 0 0,-1-1 0 0 0,0-1 0 0 0,-1 1 0 0 0,0-2 0 0 0,4-10-117 0 0,28-82 427 0 0,-32 45-395 0 0,-9 61-140 0 0,0 1-108 0 0,0 0-163 0 0,0 0-227 0 0,0 0-344 0 0,0 7-5005 0 0,0-3-4829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4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56 4721 0 0,'0'0'1603'0'0,"0"0"-80"0"0,0 0 159 0 0,0 0 217 0 0,0 0 125 0 0,0 0-79 0 0,0 0-257 0 0,0 0-308 0 0,0 0-255 0 0,0 0-192 0 0,0 0-146 0 0,0 0-102 0 0,0 0-93 0 0,3-10-67 0 0,5-26-76 0 0,-6 26-66 0 0,-2 10-47 0 0,0 0-61 0 0,0 0-34 0 0,0 13 434 0 0,4 795 2596 0 0,-7-791-4042 0 0,0-29-4156 0 0,3-4-109 0 0,0 9-123 0 0,0 0-5922 0 0</inkml:trace>
  <inkml:trace contextRef="#ctx0" brushRef="#br0" timeOffset="286.715">0 457 8122 0 0,'0'0'2812'0'0,"0"0"-1009"0"0,0 0-509 0 0,0 0-106 0 0,0 0 19 0 0,0 0-5 0 0,0 0-51 0 0,0 0-90 0 0,0 0-70 0 0,0 0-56 0 0,0 0-116 0 0,0 0-124 0 0,0 0-123 0 0,26-5-101 0 0,133-24 277 0 0,126-41 83 0 0,-218 54-2076 0 0,-46 7-2513 0 0,-3-1-4833 0 0,-14 9-2509 0 0</inkml:trace>
  <inkml:trace contextRef="#ctx0" brushRef="#br0" timeOffset="827.18">713 52 5305 0 0,'0'0'3214'0'0,"0"0"-881"0"0,0 0-373 0 0,0 0-86 0 0,0 0-123 0 0,0 0-203 0 0,0 0-330 0 0,0 0-379 0 0,0 0-325 0 0,0 0-164 0 0,0 0-61 0 0,0 0 39 0 0,0 0 102 0 0,-3 9 42 0 0,-18 160 1858 0 0,19 227-802 0 0,2-382-1506 0 0,0 0-1 0 0,1 0 1 0 0,1 0-1 0 0,0 0 1 0 0,1-1 0 0 0,0 1-1 0 0,1-1 1 0 0,1 1 0 0 0,3 6-22 0 0,-5-19 30 0 0,-1 1 1 0 0,1-1 0 0 0,0 1-1 0 0,0-1 1 0 0,-1 0 0 0 0,1 0-1 0 0,0-1 1 0 0,0 1 0 0 0,0-1-1 0 0,0 1 1 0 0,0-1 0 0 0,0 0-1 0 0,0 0 1 0 0,0 0 0 0 0,0 0-1 0 0,0-1 1 0 0,0 1 0 0 0,0-1-1 0 0,0 0 1 0 0,0 0 0 0 0,0 0 0 0 0,0 0-1 0 0,0-1 1 0 0,-1 1 0 0 0,1-1-1 0 0,-1 1 1 0 0,1-1 0 0 0,-1 0-1 0 0,1 0 1 0 0,-1 0 0 0 0,0 0-1 0 0,0 0 1 0 0,0-1 0 0 0,0 1-1 0 0,-1-1 1 0 0,1 1 0 0 0,0-2-31 0 0,5-2 8 0 0,196-148 313 0 0,-202 153-322 0 0,1-1 1 0 0,-1 1-1 0 0,0-1 0 0 0,1 1 0 0 0,-1-1 1 0 0,1 1-1 0 0,-1 0 0 0 0,1 0 1 0 0,0 0-1 0 0,-1 0 0 0 0,1 0 0 0 0,0 0 1 0 0,0 1-1 0 0,0-1 0 0 0,-1 0 1 0 0,1 1-1 0 0,0-1 0 0 0,0 1 0 0 0,0 0 1 0 0,0 0-1 0 0,0 0 0 0 0,0 0 1 0 0,0 0-1 0 0,0 0 0 0 0,0 0 0 0 0,0 1 1 0 0,0-1-1 0 0,0 1 0 0 0,0-1 1 0 0,-1 1-1 0 0,1 0 0 0 0,0 0 0 0 0,0 0 1 0 0,0 0-1 0 0,-1 0 0 0 0,1 0 1 0 0,-1 0-1 0 0,1 0 0 0 0,-1 1 0 0 0,1-1 1 0 0,-1 1-1 0 0,0-1 0 0 0,1 1 1 0 0,1 192 298 0 0,-2-191-408 0 0,0-1 0 0 0,0 1 1 0 0,0-1-1 0 0,0 1 1 0 0,0-1-1 0 0,0 1 0 0 0,0-1 1 0 0,1 0-1 0 0,-1 1 1 0 0,1-1-1 0 0,0 0 0 0 0,0 0 1 0 0,0 0-1 0 0,0-1 1 0 0,0 1-1 0 0,0 0 0 0 0,0-1 1 0 0,0 1-1 0 0,1-1 1 0 0,-1 0-1 0 0,1 0 0 0 0,-1 0 1 0 0,1 0-1 0 0,-1 0 0 0 0,1 0 1 0 0,0-1-1 0 0,-1 1 1 0 0,1-1-1 0 0,0 0 0 0 0,-1 0 1 0 0,1 0-1 0 0,0 0 1 0 0,-1 0-1 0 0,1-1 0 0 0,0 1 1 0 0,-1-1-1 0 0,1 1 1 0 0,0-1-1 0 0,-1 0 0 0 0,1 0 1 0 0,-1 0-1 0 0,0-1 1 0 0,1 1-1 0 0,-1-1 0 0 0,0 1 1 0 0,0-1-1 0 0,0 0 1 0 0,0 1-1 0 0,0-1 0 0 0,0 0 1 0 0,0 0-1 0 0,-1-1 0 0 0,1 1 110 0 0,3-8-3904 0 0,0 3-2679 0 0,-1 3-5097 0 0</inkml:trace>
  <inkml:trace contextRef="#ctx0" brushRef="#br0" timeOffset="1246.899">1383 659 3273 0 0,'0'0'1160'0'0,"0"0"-33"0"0,0 0 403 0 0,0 0 342 0 0,0 0 138 0 0,0 0-73 0 0,0 0-194 0 0,0 0-193 0 0,0 0-199 0 0,0 0-192 0 0,0 0-135 0 0,0 0-113 0 0,24 5-77 0 0,77 15-38 0 0,-97-19-697 0 0,-1 0 0 0 0,1 0 0 0 0,0 0 0 0 0,0 0 1 0 0,0-1-1 0 0,0 0 0 0 0,0 1 0 0 0,0-2 0 0 0,0 1 0 0 0,-1 0 0 0 0,1-1 1 0 0,0 1-1 0 0,0-1 0 0 0,0 0 0 0 0,0-1 0 0 0,-1 1 0 0 0,4-2-99 0 0,6-4 387 0 0,0 3-160 0 0,0 0 0 0 0,-1-1 0 0 0,0-1 0 0 0,0 0-1 0 0,-1-1 1 0 0,0 0 0 0 0,0-1 0 0 0,-1 0 0 0 0,1-1-1 0 0,-2 0 1 0 0,1-1 0 0 0,7-10-227 0 0,-15 18 13 0 0,-1-1-1 0 0,1 0 0 0 0,-1 0 1 0 0,1 0-1 0 0,-1 0 1 0 0,0 0-1 0 0,0 0 0 0 0,-1 0 1 0 0,1-1-1 0 0,0 1 1 0 0,-1 0-1 0 0,0 0 1 0 0,0 0-1 0 0,0-1 0 0 0,0 1 1 0 0,-1 0-1 0 0,1 0 1 0 0,-1-1-1 0 0,0 1 0 0 0,1 0 1 0 0,-2 0-1 0 0,1 0 1 0 0,0 0-1 0 0,-1 0 1 0 0,1 0-1 0 0,-1 1 0 0 0,0-1 1 0 0,0 0-1 0 0,0 1 1 0 0,0-1-1 0 0,0 1 0 0 0,0 0 1 0 0,-1 0-1 0 0,1 0 1 0 0,-1 0-1 0 0,0 0 1 0 0,0 0-1 0 0,1 1 0 0 0,-1-1 1 0 0,0 1-1 0 0,0 0 1 0 0,0 0-1 0 0,-1 0 0 0 0,1 0 1 0 0,-1 0-13 0 0,-9 1-11 0 0,0 1 0 0 0,0 0 0 0 0,0 1 0 0 0,0 0 0 0 0,0 1 0 0 0,0 0-1 0 0,1 1 1 0 0,0 1 0 0 0,0 0 0 0 0,0 0 0 0 0,0 2 0 0 0,1-1 0 0 0,0 1 0 0 0,0 1 0 0 0,1 0 0 0 0,0 0 0 0 0,0 1 0 0 0,1 0 0 0 0,0 1 0 0 0,0 0 0 0 0,1 0 0 0 0,1 1 0 0 0,0 0 0 0 0,-2 6 11 0 0,5-13 2 0 0,1 1 0 0 0,0-1 0 0 0,1 1 1 0 0,-1 0-1 0 0,1 0 0 0 0,0 0 0 0 0,0 0 1 0 0,1 1-1 0 0,-1-1 0 0 0,1 0 0 0 0,0 1 1 0 0,1-1-1 0 0,-1 1 0 0 0,1-1 0 0 0,0 1 1 0 0,0-1-1 0 0,1 1 0 0 0,0-1 1 0 0,0 1-1 0 0,0-1 0 0 0,1 0 0 0 0,-1 0 1 0 0,1 1-1 0 0,1-1 0 0 0,-1 0 0 0 0,1-1 1 0 0,-1 1-1 0 0,1 0 0 0 0,1-1 0 0 0,-1 0 1 0 0,1 1-1 0 0,-1-1 0 0 0,4 2-2 0 0,10 5 31 0 0,0 0-1 0 0,1-1 1 0 0,0-1 0 0 0,1-1-1 0 0,0-1 1 0 0,1 0-1 0 0,-1-1 1 0 0,1-1-1 0 0,0-1 1 0 0,0-1 0 0 0,1-1-1 0 0,-1 0 1 0 0,1-2-1 0 0,-1 0 1 0 0,0-2-1 0 0,1 0-30 0 0,-6 2-5 0 0,67-16-991 0 0,-67 9-2836 0 0,-1-2-3526 0 0,-9 4-5338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0 420 10186 0 0,'0'0'1779'0'0,"0"0"-361"0"0,0 0-162 0 0,0 0 2 0 0,0 0 11 0 0,0 0-87 0 0,0 0-227 0 0,0 0-304 0 0,0 0-287 0 0,0 0-190 0 0,0 0-92 0 0,9-2 183 0 0,18 63 1250 0 0,5 61-295 0 0,-6 1 0 0 0,-1 32-1220 0 0,-2-15 295 0 0,7-19-59 0 0,-31-121-212 0 0,1-1 0 0 0,0 1 1 0 0,0-1-1 0 0,0 1 0 0 0,0-1 0 0 0,0 1 0 0 0,0-1 0 0 0,0 1 0 0 0,0-1 0 0 0,0 1 0 0 0,0 0 0 0 0,0-1 0 0 0,0 1 0 0 0,0-1 0 0 0,0 1 0 0 0,0-1 0 0 0,0 1 0 0 0,0-1 0 0 0,1 1 0 0 0,-1 0 0 0 0,0-1 0 0 0,0 1 0 0 0,0-1 0 0 0,1 1 1 0 0,-1 0-1 0 0,0-1 0 0 0,1 1 0 0 0,-1 0 0 0 0,0-1 0 0 0,1 1 0 0 0,-1 0 0 0 0,0-1 0 0 0,1 1 0 0 0,-1 0 0 0 0,1 0 0 0 0,-1 0 0 0 0,0-1 0 0 0,1 1 0 0 0,-1 0 0 0 0,1 0 0 0 0,-1 0 0 0 0,1 0 0 0 0,-1 0 0 0 0,1 0 0 0 0,-1 0 0 0 0,1 0 0 0 0,-1 0 1 0 0,0 0-1 0 0,1 0 0 0 0,-1 0 0 0 0,1 0 0 0 0,-1 0 0 0 0,1 0 0 0 0,-1 0 0 0 0,1 1 0 0 0,-1-1 0 0 0,0 0 0 0 0,1 0 0 0 0,-1 1 0 0 0,1-1 0 0 0,-1 0-24 0 0,1-2-74 0 0,38-147 466 0 0,6 2 1 0 0,65-140-393 0 0,-50 166-4 0 0,-44 108-1477 0 0,-7 33-4534 0 0,-4-6 372 0 0,-3-3-5764 0 0</inkml:trace>
  <inkml:trace contextRef="#ctx0" brushRef="#br0" timeOffset="768.958">913 571 7858 0 0,'0'0'1868'0'0,"0"0"-357"0"0,0 0-141 0 0,0 0 102 0 0,0 0 70 0 0,0 0-54 0 0,0 0-202 0 0,0 0-244 0 0,0 0-224 0 0,0 0-175 0 0,-33 30-118 0 0,-103 94-82 0 0,78-50 270 0 0,52-65-620 0 0,1 1 0 0 0,1-1 0 0 0,0 1 0 0 0,0 0 0 0 0,1 0 0 0 0,0 0 0 0 0,1 0 0 0 0,0 1 0 0 0,0-1 0 0 0,1 0 0 0 0,1 1 0 0 0,0-1 0 0 0,0 1 0 0 0,1-1 0 0 0,0 1-1 0 0,3 7-92 0 0,-2-15 59 0 0,1 1 0 0 0,0 0-1 0 0,0-1 1 0 0,0 1-1 0 0,0-1 1 0 0,0 0-1 0 0,1 0 1 0 0,-1 0-1 0 0,1-1 1 0 0,0 1-1 0 0,0-1 1 0 0,0 0-1 0 0,0 0 1 0 0,0 0 0 0 0,0-1-1 0 0,1 1 1 0 0,-1-1-1 0 0,1 0 1 0 0,-1 0-1 0 0,1-1 1 0 0,-1 1-1 0 0,1-1 1 0 0,-1 0-1 0 0,1 0 1 0 0,-1-1-1 0 0,1 1 1 0 0,-1-1-1 0 0,1 0 1 0 0,-1 0 0 0 0,0-1-1 0 0,1 1 1 0 0,-1-1-1 0 0,0 0 1 0 0,0 0-1 0 0,0 0 1 0 0,0-1-1 0 0,2-1-58 0 0,14-13 171 0 0,0-2-1 0 0,-1 0 1 0 0,-1-1-1 0 0,0-1 1 0 0,-2-1-1 0 0,12-19-170 0 0,44-107 291 0 0,-67 137-333 0 0,-9 30-55 0 0,-3 7 83 0 0,5-18 13 0 0,0 0 0 0 0,1 0 1 0 0,0 1-1 0 0,1-1 1 0 0,-1 0-1 0 0,2 0 0 0 0,-1 1 1 0 0,1-1-1 0 0,0 0 1 0 0,1 0-1 0 0,0 1 1 0 0,0-1-1 0 0,1-1 0 0 0,0 1 1 0 0,0 0-1 0 0,1-1 1 0 0,0 1-1 0 0,0-1 1 0 0,1 0-1 0 0,0 0 0 0 0,0-1 1 0 0,0 0-1 0 0,6 5 1 0 0,-3-5 7 0 0,1-2-1 0 0,-1 1 0 0 0,1-1 1 0 0,0 0-1 0 0,0-1 0 0 0,1 0 1 0 0,-1 0-1 0 0,1-1 0 0 0,-1-1 1 0 0,1 1-1 0 0,0-2 0 0 0,-1 1 1 0 0,1-1-1 0 0,0-1 0 0 0,-1 0 1 0 0,1 0-1 0 0,0 0 0 0 0,-1-2 1 0 0,1 1-1 0 0,-1-1 0 0 0,0 0 1 0 0,0-1-1 0 0,0 0 0 0 0,-1-1 1 0 0,1 0-1 0 0,-1 0 1 0 0,0-1-1 0 0,0 1 0 0 0,-1-2 1 0 0,0 1-1 0 0,0-1 0 0 0,0 0 1 0 0,1-3-7 0 0,23-25 6 0 0,-1-1 0 0 0,-2-1 0 0 0,-1-2 0 0 0,-2 0 0 0 0,-2-2 0 0 0,-2-1 0 0 0,-1 0 1 0 0,-2-2-1 0 0,-3 0 0 0 0,-1-1 0 0 0,-2 0 0 0 0,-2-1 0 0 0,-2 0 0 0 0,-3 0 0 0 0,-1-1 0 0 0,-2 0 1 0 0,-2-3-7 0 0,0 45-3 0 0,1-1 0 0 0,-1 1 1 0 0,0-1-1 0 0,-1 1 0 0 0,1-1 1 0 0,-1 1-1 0 0,0-1 0 0 0,0 1 1 0 0,-1 0-1 0 0,0 0 0 0 0,0-1 1 0 0,0 1-1 0 0,0 0 0 0 0,-1 1 1 0 0,0-1-1 0 0,0 0 0 0 0,0 1 1 0 0,0-1-1 0 0,-3-1 3 0 0,3 6-5 0 0,0 0 1 0 0,-1 1-1 0 0,1-1 1 0 0,0 1-1 0 0,0-1 0 0 0,-1 1 1 0 0,1 0-1 0 0,0 0 1 0 0,0 0-1 0 0,0 1 1 0 0,0-1-1 0 0,0 1 1 0 0,1-1-1 0 0,-1 1 0 0 0,0 0 1 0 0,1 0-1 0 0,-1 0 1 0 0,1 1-1 0 0,0-1 1 0 0,-1 0-1 0 0,1 1 0 0 0,0 0 1 0 0,1-1-1 0 0,-1 1 1 0 0,0 0-1 0 0,1 0 1 0 0,0 0-1 0 0,-1 0 0 0 0,1 0 1 0 0,0 0-1 0 0,1 1 1 0 0,-1 0 4 0 0,0-1-1 0 0,-13 31 8 0 0,2 2-1 0 0,1-1 0 0 0,2 1 1 0 0,1 1-1 0 0,2 0 1 0 0,2 0-1 0 0,1 0 0 0 0,2 0 1 0 0,2 1-1 0 0,2 9-6 0 0,0-12 24 0 0,2-1-1 0 0,1 0 1 0 0,2 0-1 0 0,1 0 1 0 0,2-1-1 0 0,1 0 1 0 0,2-1-1 0 0,1 0 0 0 0,2-2 1 0 0,12 19-24 0 0,15 5-104 0 0,-43-87-8075 0 0,-1 23 3854 0 0,0 3-1962 0 0,0 3-2612 0 0</inkml:trace>
  <inkml:trace contextRef="#ctx0" brushRef="#br0" timeOffset="1089.014">1909 596 4881 0 0,'0'0'3988'0'0,"0"0"-1184"0"0,0 0-589 0 0,0 0-173 0 0,0 0-159 0 0,0 0-240 0 0,0 0-336 0 0,0 0-333 0 0,0 0-264 0 0,0 0-163 0 0,0 0-47 0 0,0 0-33 0 0,1 7-29 0 0,1 23-1 0 0,-3-16-348 0 0,1 0-1 0 0,1 0 1 0 0,0-1-1 0 0,1 1 1 0 0,0 0 0 0 0,1-1-1 0 0,0 1 1 0 0,2-1-1 0 0,-1 0 1 0 0,2 0 0 0 0,-1 0-1 0 0,2-1 1 0 0,0 0 0 0 0,0 0-1 0 0,1-1 1 0 0,0 1-1 0 0,1-2 1 0 0,1 2-89 0 0,-7-10 40 0 0,1-1 0 0 0,-1 1 0 0 0,0 0 0 0 0,1-1 1 0 0,-1 0-1 0 0,1 0 0 0 0,-1 0 0 0 0,1 0 0 0 0,0 0 0 0 0,-1-1 0 0 0,1 1 0 0 0,0-1 0 0 0,0 0 1 0 0,-1 0-1 0 0,1-1 0 0 0,0 1 0 0 0,-1-1 0 0 0,1 0 0 0 0,0 0 0 0 0,-1 0 0 0 0,1 0 1 0 0,-1 0-1 0 0,0-1 0 0 0,1 0 0 0 0,-1 0 0 0 0,0 0 0 0 0,0 0 0 0 0,0 0 0 0 0,0 0 0 0 0,0-1 1 0 0,1-2-41 0 0,73-95 644 0 0,-68 82-716 0 0,-1-1-1 0 0,-1-1 0 0 0,-1 1 0 0 0,-1-1 1 0 0,-1 0-1 0 0,0 0 0 0 0,-2-1 0 0 0,0 1 1 0 0,-1-15 72 0 0,8 31-4978 0 0,-4 7-6023 0 0,-4 1-685 0 0</inkml:trace>
  <inkml:trace contextRef="#ctx0" brushRef="#br0" timeOffset="1485.101">2426 692 2945 0 0,'0'0'3308'0'0,"0"0"-395"0"0,0 0-364 0 0,0 0-262 0 0,0 0-248 0 0,0 0-256 0 0,0 0-252 0 0,0 0-212 0 0,0 0-204 0 0,0 0-184 0 0,0 0-141 0 0,0 0-136 0 0,0 0-129 0 0,31-6-53 0 0,96-20-58 0 0,-73 4 141 0 0,-47 14-401 0 0,2 2-71 0 0,0 0-1 0 0,-1 0 0 0 0,1-1 0 0 0,-2 0 1 0 0,1 0-1 0 0,-1-1 0 0 0,0 0 1 0 0,-1 0-1 0 0,0-1 0 0 0,0 0 1 0 0,-1 0-1 0 0,0 0 0 0 0,0-1 1 0 0,-1 1-1 0 0,0-1 0 0 0,-1 0 0 0 0,0 0 1 0 0,-1-1-1 0 0,0 1 0 0 0,-1 0 1 0 0,1-10-83 0 0,-3 17 0 0 0,1 1 0 0 0,-1 0 0 0 0,0 0 1 0 0,0 0-1 0 0,0 0 0 0 0,0 0 0 0 0,0 0 1 0 0,0 0-1 0 0,0 0 0 0 0,-1 0 0 0 0,1 1 0 0 0,-1-1 1 0 0,1 0-1 0 0,-1 1 0 0 0,0 0 0 0 0,0-1 1 0 0,0 1-1 0 0,1 0 0 0 0,-1 0 0 0 0,0 0 1 0 0,0 0-1 0 0,-1 0 0 0 0,1 0 0 0 0,0 0 1 0 0,0 1-1 0 0,0-1 0 0 0,0 1 0 0 0,-1 0 0 0 0,1-1 1 0 0,0 1-1 0 0,0 0 0 0 0,-1 1 0 0 0,1-1 1 0 0,0 0-1 0 0,0 0 0 0 0,-1 1 0 0 0,1 0 1 0 0,-1 0-1 0 0,-83 34-101 0 0,75-26 96 0 0,0 1 1 0 0,0 0-1 0 0,1 1 1 0 0,0 0-1 0 0,1 1 1 0 0,0 0 0 0 0,1 0-1 0 0,0 1 1 0 0,1 0-1 0 0,1 0 1 0 0,0 0-1 0 0,0 1 1 0 0,1 0-1 0 0,1 1 1 0 0,1-1 0 0 0,0 0-1 0 0,1 1 1 0 0,-1 9 4 0 0,3-17 6 0 0,0 1 1 0 0,0-1 0 0 0,0 0 0 0 0,1 0 0 0 0,0 0-1 0 0,0 0 1 0 0,1 0 0 0 0,0 0 0 0 0,0 0-1 0 0,0 0 1 0 0,1-1 0 0 0,0 1 0 0 0,1-1 0 0 0,-1 0-1 0 0,1 0 1 0 0,0 0 0 0 0,1 0 0 0 0,-1-1-1 0 0,1 1 1 0 0,1-1 0 0 0,-1-1 0 0 0,0 1 0 0 0,2 0-7 0 0,9 4 57 0 0,0 0 0 0 0,1 0 0 0 0,0-2 0 0 0,1 0 0 0 0,0-1 0 0 0,0-1 0 0 0,0 0 0 0 0,0-2 0 0 0,1 0 0 0 0,0-1 0 0 0,-1-1 0 0 0,1 0 0 0 0,0-2 0 0 0,0 0 0 0 0,4-2-58 0 0,37-18-911 0 0,-58 16-154 0 0,-1 2-4423 0 0,-1 3 4141 0 0,0-3-10966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41 0 0 0,'0'0'719'0'0,"0"0"164"0"0,0 0 81 0 0,0 0-1 0 0,0 0-115 0 0,0 0 36 0 0,4-2 199 0 0,13-14 1816 0 0,-17 9 5052 0 0,-7 1-3785 0 0,-51-3-2157 0 0,43 10-1908 0 0,2 2 0 0 0,-1 0 0 0 0,0 1 0 0 0,0 0 0 0 0,1 1 0 0 0,0 0 0 0 0,0 1 0 0 0,1 0 0 0 0,-1 2 0 0 0,1-1 0 0 0,1 1 0 0 0,-1 1-1 0 0,2 0 1 0 0,-1 0 0 0 0,1 1 0 0 0,0 1 0 0 0,-6 9-101 0 0,10-14 26 0 0,1 1 0 0 0,0-1-1 0 0,1 1 1 0 0,0 0 0 0 0,0 0-1 0 0,0 0 1 0 0,1 1 0 0 0,0-1-1 0 0,0 1 1 0 0,1-1 0 0 0,0 1-1 0 0,0 0 1 0 0,1 0 0 0 0,0 0-1 0 0,0 0 1 0 0,1 0 0 0 0,0 1-1 0 0,0-1 1 0 0,1 0 0 0 0,0 0-26 0 0,2-2 38 0 0,1-1 0 0 0,-1 1 0 0 0,0-1 0 0 0,1 0 0 0 0,0 0 0 0 0,1-1 0 0 0,-1 1 0 0 0,1-1 1 0 0,-1 0-1 0 0,1 0 0 0 0,1 0 0 0 0,-1-1 0 0 0,0 0 0 0 0,1 0 0 0 0,0 0 0 0 0,-1-1 0 0 0,1 0 0 0 0,6 2-38 0 0,0-1 87 0 0,1-1 0 0 0,-1 0-1 0 0,1 0 1 0 0,-1-1 0 0 0,1-1 0 0 0,-1 0-1 0 0,1-1 1 0 0,-1-1 0 0 0,1 1-1 0 0,-1-2 1 0 0,0 0 0 0 0,0 0-1 0 0,0-1 1 0 0,0-1 0 0 0,-1 0 0 0 0,1 0-1 0 0,-1-1 1 0 0,5-4-87 0 0,23-17 167 0 0,-2-1 0 0 0,0-1 0 0 0,-2-3 0 0 0,8-10-167 0 0,-7 7 80 0 0,-8 9 154 0 0,-28 27-231 0 0,0 12 1 0 0,1-1-1 0 0,0 1 0 0 0,1-1 1 0 0,0 1-1 0 0,1-1 1 0 0,0 1-1 0 0,1-1 0 0 0,0-1 1 0 0,1 1-1 0 0,1 0 1 0 0,-1-1-1 0 0,2 0 0 0 0,0-1 1 0 0,0 1-1 0 0,1-1 1 0 0,0 0-1 0 0,1-1 1 0 0,0 0-1 0 0,0-1 0 0 0,1 0 1 0 0,0 0-1 0 0,0-1 1 0 0,1 0-1 0 0,0-1 0 0 0,0 0 1 0 0,1 0-1 0 0,7 1-3 0 0,83 18-1003 0 0,-58-19-3415 0 0,-28-4 1049 0 0,-2-2-8209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0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15507 0 0,'0'0'1377'0'0,"0"0"-481"0"0,0 0-368 0 0,0 0-168 0 0,0 0-40 0 0,0 0-80 0 0,0 0-88 0 0,0 0-192 0 0,0 0-192 0 0,0 0-304 0 0,0 0-72 0 0,0 0-112 0 0,0 0-417 0 0,0 0-1543 0 0,-11-11-8779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4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0,'-10'34,"-2"10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2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125 619 12371 0 0,'0'0'1469'0'0,"0"0"-332"0"0,0 0 75 0 0,0 0 259 0 0,0 0 144 0 0,0 0-159 0 0,0 0-318 0 0,0 0-311 0 0,0 0-202 0 0,0 0-162 0 0,0 0-126 0 0,0 0-89 0 0,-19 34-100 0 0,-59 103-60 0 0,75-130-83 0 0,-22 47 18 0 0,26-43-73 0 0,-1 9-368 0 0,0-10-2141 0 0,2-10-5385 0 0,0 0-3349 0 0</inkml:trace>
  <inkml:trace contextRef="#ctx0" brushRef="#br0" timeOffset="236.95">92 192 15427 0 0,'0'0'2113'0'0,"0"0"-865"0"0,0 0-344 0 0,0 0-240 0 0,0 0-72 0 0,0 0-63 0 0,0 0-233 0 0,0 0-192 0 0,0 0-288 0 0,0 0-56 0 0,0 0-24 0 0,0 0 31 0 0,0 0 1 0 0,0 0-280 0 0,20-7-672 0 0,-16 25-2833 0 0,-3-3-8289 0 0</inkml:trace>
  <inkml:trace contextRef="#ctx0" brushRef="#br0" timeOffset="552.858">278 851 15315 0 0,'0'0'2447'0'0,"0"0"-1246"0"0,0 0-228 0 0,0 0 260 0 0,0 0 95 0 0,0 0-84 0 0,0 0-270 0 0,0 0-336 0 0,0 0-149 0 0,0 0-48 0 0,0 0-53 0 0,19-32-53 0 0,59-100-82 0 0,20-12 190 0 0,-91 134-456 0 0,-5 7 3 0 0,0 0-1 0 0,0 0 1 0 0,1-1-1 0 0,-1 1 1 0 0,0 1-1 0 0,1-1 1 0 0,0 0-1 0 0,0 1 1 0 0,0-1-1 0 0,0 1 1 0 0,0 0-1 0 0,0 0 1 0 0,1 0-1 0 0,-1 0 1 0 0,1 1-1 0 0,-1-1 1 0 0,1 1-1 0 0,0 0 1 0 0,-1 0-1 0 0,1 1 1 0 0,3-1 10 0 0,14 49-259 0 0,-20-34 251 0 0,1 0 0 0 0,0 0-1 0 0,2 0 1 0 0,-1-1 0 0 0,2 1 0 0 0,0-1 0 0 0,0 0 0 0 0,1 0 0 0 0,1-1 0 0 0,0 0 0 0 0,1 0-1 0 0,5 6 9 0 0,-8-14 24 0 0,0-1 0 0 0,1 1-1 0 0,0-1 1 0 0,0 0-1 0 0,-1-1 1 0 0,2 1 0 0 0,-1-1-1 0 0,0 0 1 0 0,0 0-1 0 0,1-1 1 0 0,-1 0-1 0 0,1 0 1 0 0,-1-1 0 0 0,1 0-1 0 0,-1 0 1 0 0,1 0-1 0 0,0-1 1 0 0,-1 0-1 0 0,0 0 1 0 0,1-1 0 0 0,-1 1-1 0 0,0-1 1 0 0,0-1-1 0 0,0 1 1 0 0,0-1-1 0 0,0 0 1 0 0,0-1 0 0 0,1 0-24 0 0,14-11 195 0 0,0-1 0 0 0,-1 0 0 0 0,0-2 1 0 0,-1 0-1 0 0,-2-1 0 0 0,0-1 0 0 0,0 0 1 0 0,-2-2-1 0 0,-1 0 0 0 0,4-9-195 0 0,10-21-2115 0 0,-19 36-2198 0 0,2 0-4488 0 0,-5 8-3831 0 0</inkml:trace>
  <inkml:trace contextRef="#ctx0" brushRef="#br0" timeOffset="803.858">1522 1 16988 0 0,'0'0'1244'0'0,"0"0"-201"0"0,0 0 109 0 0,0 0 104 0 0,0 0 38 0 0,0 0-26 0 0,0 0-102 0 0,0 0-183 0 0,0 0-169 0 0,9 33-143 0 0,28 107-160 0 0,-28-26 203 0 0,-31 253 54 0 0,33-270-1227 0 0,-41-119-8468 0 0,24 15 4135 0 0,-2 3-6573 0 0</inkml:trace>
  <inkml:trace contextRef="#ctx0" brushRef="#br0" timeOffset="1051.529">1185 314 15307 0 0,'0'0'1985'0'0,"0"0"-745"0"0,0 0-312 0 0,0 0 88 0 0,0 0 150 0 0,0 0-2 0 0,0 0-130 0 0,0 0-206 0 0,0 0-192 0 0,33 4-134 0 0,103 17-98 0 0,193-3 32 0 0,-325-18-621 0 0,50 4-1393 0 0,-18-4-6727 0 0,-24 0-3864 0 0</inkml:trace>
  <inkml:trace contextRef="#ctx0" brushRef="#br0" timeOffset="1290.831">2010 711 25381 0 0,'0'0'993'0'0,"0"0"-553"0"0,0 0-224 0 0,0 0 56 0 0,0 0 16 0 0,0 0 8 0 0,0 0-56 0 0,0 0-56 0 0,0 0-48 0 0,0 0-88 0 0,0 0 8 0 0,0 0-96 0 0,0 0-72 0 0,0 0-232 0 0,38 66-832 0 0,-34-66-2481 0 0,2 4-10666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2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0,'0'0'1244'0'0,"0"0"671"0"0,0 0 308 0 0,0 0-119 0 0,0 0-160 0 0,0 0-62 0 0,0 0 5 0 0,0 0-172 0 0,0 0-243 0 0,0 0-278 0 0,0 0-345 0 0,5 7-126 0 0,30 30 684 0 0,-30-35-1166 0 0,0-1-1 0 0,-1 0 1 0 0,1 0 0 0 0,0-1-1 0 0,0 1 1 0 0,0-1 0 0 0,0 0 0 0 0,0-1-1 0 0,0 1 1 0 0,0-1 0 0 0,0 0-1 0 0,0 0 1 0 0,-1 0 0 0 0,1-1-1 0 0,0 1 1 0 0,-1-1 0 0 0,1-1-1 0 0,-1 1 1 0 0,0 0 0 0 0,0-1-1 0 0,2-1-240 0 0,73-85 1825 0 0,-73 102-1282 0 0,24 92-340 0 0,-5 2 1 0 0,-4 0 0 0 0,-5 2-1 0 0,-2 39-203 0 0,-10 178 226 0 0,-4-291-216 0 0,-2 0-1 0 0,-1 0 1 0 0,-2 0 0 0 0,-1-1-1 0 0,-2 0 1 0 0,-2 0 0 0 0,-8 21-10 0 0,17-51 11 0 0,0-1 0 0 0,0 1 0 0 0,0 0 0 0 0,0 0 0 0 0,-1-1 0 0 0,1 1 0 0 0,-1-1 0 0 0,0 1 0 0 0,0-1 0 0 0,0 0 0 0 0,0 0 0 0 0,-1 0 1 0 0,0 0-1 0 0,1 0 0 0 0,-1 0 0 0 0,0-1 0 0 0,0 1 0 0 0,0-1 0 0 0,-1 0 0 0 0,1 0 0 0 0,0 0 0 0 0,-1 0 0 0 0,0-1 0 0 0,1 1 0 0 0,-1-1 0 0 0,0 0 0 0 0,0 0 0 0 0,-1 0-11 0 0,3-4 10 0 0,-1 1-1 0 0,1-1 1 0 0,0 0-1 0 0,0 1 0 0 0,0-1 1 0 0,0 0-1 0 0,0 0 1 0 0,1 0-1 0 0,-1-1 1 0 0,1 1-1 0 0,0 0 0 0 0,0-1 1 0 0,0 1-1 0 0,0-1 1 0 0,1 1-1 0 0,-1-1 1 0 0,1 1-1 0 0,0-1 0 0 0,0-1-9 0 0,0 0 0 0 0,0-37-6 0 0,1-1 0 0 0,3 1 0 0 0,1 1 0 0 0,3-1 0 0 0,1 1 0 0 0,2 0 0 0 0,1 1 0 0 0,3 0 0 0 0,1 1 0 0 0,3-3 6 0 0,-10 21 4 0 0,10-32-9 0 0,3 2 1 0 0,3 1-1 0 0,1 1 1 0 0,2 1-1 0 0,3 1 1 0 0,1 2-1 0 0,3 1 0 0 0,1 2 1 0 0,2 1-1 0 0,2 2 1 0 0,2 2-1 0 0,1 2 1 0 0,1 1-1 0 0,3 2 5 0 0,-36 25-14 0 0,0 0 0 0 0,1 1 0 0 0,0 1 0 0 0,0-1 0 0 0,0 2 0 0 0,0 0 0 0 0,1 0-1 0 0,-1 1 1 0 0,1 0 0 0 0,0 2 0 0 0,9-1 14 0 0,-20 2 1 0 0,0 0 0 0 0,0 1 0 0 0,0-1 0 0 0,-1 1-1 0 0,1 0 1 0 0,0 0 0 0 0,-1-1 0 0 0,1 1 0 0 0,-1 0 0 0 0,1 0-1 0 0,-1 1 1 0 0,1-1 0 0 0,-1 0 0 0 0,0 0 0 0 0,1 1 0 0 0,-1-1-1 0 0,0 1 1 0 0,0-1 0 0 0,0 1 0 0 0,0-1 0 0 0,0 1 0 0 0,-1 0-1 0 0,1-1 1 0 0,0 1 0 0 0,-1 0 0 0 0,1 0 0 0 0,-1 0 0 0 0,0-1-1 0 0,1 1 1 0 0,-1 0 0 0 0,0 0 0 0 0,0 0 0 0 0,0 0 0 0 0,0-1-1 0 0,-1 1 1 0 0,1 1-1 0 0,-10 71 26 0 0,-3-42-16 0 0,-1-2 0 0 0,-1 0 0 0 0,-2-1 0 0 0,-1 0 0 0 0,-1-2 0 0 0,-2 0 0 0 0,-1-1 0 0 0,0-1 0 0 0,-22 17-10 0 0,10-7-38 0 0,-1-3 0 0 0,-2 0 0 0 0,-1-3 0 0 0,-27 16 38 0 0,21-29-593 0 0,57-43-2798 0 0,50-30-2001 0 0,-34 36-1333 0 0,-13 12-4606 0 0</inkml:trace>
  <inkml:trace contextRef="#ctx0" brushRef="#br0" timeOffset="314.163">1381 107 11418 0 0,'0'0'1469'0'0,"0"0"-286"0"0,0 0 32 0 0,0 0 168 0 0,0 0 100 0 0,0 0 0 0 0,0 0-163 0 0,0 0-303 0 0,0 0-251 0 0,0 0-178 0 0,0 0-127 0 0,0 0-27 0 0,-21 22 23 0 0,-68 69 5 0 0,76-80-365 0 0,0 0 1 0 0,2 1 0 0 0,-1 0 0 0 0,1 1-1 0 0,1 0 1 0 0,1 1 0 0 0,0 0-1 0 0,0 1 1 0 0,1-1 0 0 0,1 2 0 0 0,1-1-1 0 0,0 1 1 0 0,1 0 0 0 0,1 0 0 0 0,0 0-1 0 0,1 1 1 0 0,1-1 0 0 0,0 4-98 0 0,2-15 19 0 0,0-1 1 0 0,0 0 0 0 0,1 0-1 0 0,-1 1 1 0 0,1-1-1 0 0,0 0 1 0 0,0 0 0 0 0,0 0-1 0 0,1 0 1 0 0,-1 0 0 0 0,1 0-1 0 0,0 0 1 0 0,0-1-1 0 0,1 1 1 0 0,-1-1 0 0 0,1 1-1 0 0,0-1 1 0 0,-1 0 0 0 0,1 0-1 0 0,1 0 1 0 0,-1 0-1 0 0,0-1 1 0 0,1 1 0 0 0,-1-1-1 0 0,1 0 1 0 0,0 0-1 0 0,0 0 1 0 0,0-1 0 0 0,0 1-1 0 0,0-1 1 0 0,0 0 0 0 0,0 0-1 0 0,0 0 1 0 0,0-1-1 0 0,1 1 1 0 0,-1-1 0 0 0,0 0-1 0 0,3 0-19 0 0,5-2 56 0 0,1-1-1 0 0,-1 0 1 0 0,0 0 0 0 0,0-1-1 0 0,0 0 1 0 0,-1-1-1 0 0,0-1 1 0 0,0 0-1 0 0,0 0 1 0 0,0-1 0 0 0,-1 0-1 0 0,0-1 1 0 0,-1 0-1 0 0,1-1 1 0 0,-2 0 0 0 0,1 0-1 0 0,-1-1 1 0 0,-1 0-1 0 0,0-1 1 0 0,0 1 0 0 0,-1-1-1 0 0,0 0 1 0 0,-1-1-1 0 0,-1 0 1 0 0,1 1-1 0 0,-2-1 1 0 0,0-1 0 0 0,1-5-56 0 0,-1 9-61 0 0,0-1 1 0 0,0 0-1 0 0,-1 0 1 0 0,-1 0 0 0 0,1 0-1 0 0,-2-1 1 0 0,1 1 0 0 0,-1 0-1 0 0,-1 0 1 0 0,0 0-1 0 0,0 0 1 0 0,-1-1 0 0 0,-1 2-1 0 0,1-1 1 0 0,-1 0 0 0 0,-1 0-1 0 0,0 1 1 0 0,-1 0-1 0 0,1 0 1 0 0,-2 0 0 0 0,1 0-1 0 0,-4-3 61 0 0,8 11-135 0 0,-1 0-1 0 0,1 0 0 0 0,0 0 0 0 0,-1 1 1 0 0,1-1-1 0 0,-1 0 0 0 0,1 1 1 0 0,-1-1-1 0 0,1 0 0 0 0,-1 1 0 0 0,1 0 1 0 0,-1-1-1 0 0,1 1 0 0 0,-1 0 1 0 0,0 0-1 0 0,1 0 0 0 0,-1 0 0 0 0,1 0 1 0 0,-1 0-1 0 0,0 1 0 0 0,1-1 1 0 0,-1 0-1 0 0,1 1 0 0 0,-1 0 1 0 0,1-1-1 0 0,-1 1 0 0 0,0 0 136 0 0,-22 15-8212 0 0,23-15 7576 0 0,-11 7-11346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9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42 0 0 0,'0'0'531'0'0,"0"0"224"0"0,0 0 27 0 0,0 0 51 0 0,0 0 68 0 0,0 0 41 0 0,0 0-31 0 0,0 0-17 0 0,0 0 31 0 0,0 0 89 0 0,0 0 115 0 0,0 0 51 0 0,1-4 4718 0 0,1-14-2979 0 0,-5 16-2754 0 0,1 0 1 0 0,-1 0 0 0 0,0 0 0 0 0,-1 0 0 0 0,1 1-1 0 0,0-1 1 0 0,0 1 0 0 0,-1 0 0 0 0,1 0 0 0 0,-1 0-1 0 0,1 0 1 0 0,-1 1 0 0 0,1-1 0 0 0,-1 1 0 0 0,1 0 0 0 0,-1 0-1 0 0,1 0 1 0 0,-2 1-166 0 0,-81 13 907 0 0,78-11-840 0 0,-6 2 32 0 0,0 1 1 0 0,0 0 0 0 0,1 0 0 0 0,0 2-1 0 0,0 0 1 0 0,0 0 0 0 0,1 1-1 0 0,-5 5-99 0 0,-1 3 73 0 0,13-13-57 0 0,1 0 0 0 0,-1 0 1 0 0,1 0-1 0 0,-1 0 1 0 0,1 1-1 0 0,0 0 0 0 0,1 0 1 0 0,-1 0-1 0 0,1 0 1 0 0,0 0-1 0 0,0 1 0 0 0,1 0 1 0 0,0-1-1 0 0,0 1 1 0 0,0 0-1 0 0,1 0 0 0 0,-1 0 1 0 0,1 0-1 0 0,1 3-16 0 0,-1-6 19 0 0,1 0 0 0 0,0 1 0 0 0,0-1-1 0 0,0 0 1 0 0,0 0 0 0 0,0 0 0 0 0,1 0 0 0 0,0 1-1 0 0,0-1 1 0 0,-1 0 0 0 0,2 0 0 0 0,-1 0-1 0 0,0 0 1 0 0,1-1 0 0 0,-1 1 0 0 0,1 0 0 0 0,0-1-1 0 0,0 1 1 0 0,0-1 0 0 0,0 1 0 0 0,0-1 0 0 0,0 0-1 0 0,1 0 1 0 0,-1 0 0 0 0,1 0 0 0 0,0 0-1 0 0,-1-1 1 0 0,1 1 0 0 0,0-1 0 0 0,0 0 0 0 0,0 0-1 0 0,0 0 1 0 0,0 0 0 0 0,0 0 0 0 0,1 0-19 0 0,8-2 92 0 0,0 1 1 0 0,0-1-1 0 0,1-1 1 0 0,-1 0-1 0 0,0-1 1 0 0,0-1-1 0 0,-1 1 1 0 0,1-2-1 0 0,-1 0 1 0 0,0 0-1 0 0,0-1 1 0 0,0 0-1 0 0,-1-1 1 0 0,0 0-1 0 0,0 0 1 0 0,-1-1-1 0 0,0-1 1 0 0,0 0-1 0 0,-1 0 1 0 0,2-3-94 0 0,127-155 474 0 0,-108 244-345 0 0,64 330 209 0 0,-84-361-316 0 0,-2 0 0 0 0,-3 0-1 0 0,-1 0 1 0 0,-3 0 0 0 0,-1 0-1 0 0,-2 0 1 0 0,-3 0 0 0 0,-1 0 0 0 0,-3 4-21 0 0,1-20 8 0 0,0 1 1 0 0,-2-2-1 0 0,-1 1 1 0 0,-1-2-1 0 0,-2 1 1 0 0,0-2-1 0 0,-2 0 1 0 0,-1-1 0 0 0,-2-1-1 0 0,-19 21-8 0 0,22-29 16 0 0,12-10-13 0 0,1-1-1 0 0,-1 0 0 0 0,-1 0 0 0 0,1 0 0 0 0,-1-1 1 0 0,0 0-1 0 0,0 0 0 0 0,0-1 0 0 0,-1 1 0 0 0,1-1 1 0 0,-1-1-1 0 0,0 1 0 0 0,0-1 0 0 0,-1 0 1 0 0,1-1-1 0 0,-1 0 0 0 0,1 0 0 0 0,-1-1 0 0 0,0 0 1 0 0,1 0-1 0 0,-8 0-2 0 0,11-4-3 0 0,1 0 1 0 0,0 0-1 0 0,0 0 1 0 0,0 0-1 0 0,0-1 1 0 0,0 1 0 0 0,1-1-1 0 0,0 0 1 0 0,-1 0-1 0 0,1 0 1 0 0,1 0-1 0 0,-1 0 1 0 0,1 0-1 0 0,-1 0 1 0 0,1-1-1 0 0,0 1 1 0 0,1 0-1 0 0,-1-1 1 0 0,1 1 0 0 0,0-1 2 0 0,-1 2 1 0 0,0-21-6 0 0,1 1 1 0 0,1 0-1 0 0,0 0 1 0 0,2 0 0 0 0,1 0-1 0 0,1 0 1 0 0,1 0-1 0 0,0 1 1 0 0,2 0 0 0 0,1 0-1 0 0,0 1 1 0 0,4-4 4 0 0,-3 2-19 0 0,27-54 36 0 0,4 2 1 0 0,2 2-1 0 0,6-2-17 0 0,-45 70 0 0 0,114-147-39 0 0,-114 147 34 0 0,-1 0 1 0 0,1 1-1 0 0,0 0 0 0 0,0-1 0 0 0,0 1 1 0 0,1 1-1 0 0,-1-1 0 0 0,1 1 1 0 0,0-1-1 0 0,0 2 0 0 0,0-1 0 0 0,0 0 1 0 0,2 0 4 0 0,-6 3-32 0 0,-1 0 17 0 0,0 0 4 0 0,0 0-14 0 0,0 0-23 0 0,0 0-16 0 0,26 4-24 0 0,-9-27-3546 0 0,-1 0-428 0 0,-4 4-6231 0 0,-8 14 200 0 0</inkml:trace>
  <inkml:trace contextRef="#ctx0" brushRef="#br0" timeOffset="234.708">996 42 11682 0 0,'0'0'1694'0'0,"0"0"-534"0"0,0 0-130 0 0,0 0 194 0 0,0 0 185 0 0,0 0 16 0 0,0 0-150 0 0,0 0-236 0 0,-3 31-245 0 0,-5 98-200 0 0,0 86 519 0 0,-3-174-2277 0 0,4-29-2202 0 0,-2-3-4068 0 0,7-8-4057 0 0</inkml:trace>
  <inkml:trace contextRef="#ctx0" brushRef="#br0" timeOffset="788.247">1152 5 11787 0 0,'0'0'1947'0'0,"0"0"-566"0"0,0 0-257 0 0,0 0-23 0 0,0 0-32 0 0,0 0-42 0 0,0 0-125 0 0,0 0-159 0 0,0 0-155 0 0,9 35-102 0 0,30 107-74 0 0,31 104 986 0 0,-35-153-1060 0 0,-34-93-259 0 0,0 0 1 0 0,0 0-1 0 0,0 0 1 0 0,0 0 0 0 0,0-1-1 0 0,0 1 1 0 0,0 0 0 0 0,1 0-1 0 0,-1-1 1 0 0,-1 1 0 0 0,1 0-1 0 0,0-1 1 0 0,0 1 0 0 0,0-1-1 0 0,0 0 1 0 0,0 1 0 0 0,0-1-1 0 0,0 0 1 0 0,-1 1 0 0 0,1-1-1 0 0,0 0 1 0 0,-1 0-1 0 0,1 0 1 0 0,0 1 0 0 0,-1-1-1 0 0,1 0 1 0 0,-1 0 0 0 0,0 0-1 0 0,1 0 1 0 0,-1 0 0 0 0,0 0-1 0 0,1 0 1 0 0,-1 0 0 0 0,0 0-1 0 0,0 0 1 0 0,0 0 0 0 0,0 0-1 0 0,0 0 1 0 0,0 0 0 0 0,0-1-1 0 0,0 1 1 0 0,0 0-80 0 0,1-4 85 0 0,138-408 1194 0 0,-118 375-1429 0 0,-20 38 55 0 0,-1 0-42 0 0,0 0-56 0 0,7 18-1498 0 0,-1 3-756 0 0,-2-10-705 0 0,-1 1-5151 0 0,-3-4-3701 0 0</inkml:trace>
  <inkml:trace contextRef="#ctx0" brushRef="#br0" timeOffset="1153.466">1671 241 1896 0 0,'0'0'3070'0'0,"0"0"-796"0"0,0 0-143 0 0,0 0 14 0 0,0 0-45 0 0,0 0-114 0 0,0 0-192 0 0,0 0-230 0 0,0 0-210 0 0,0 0-165 0 0,0 0-131 0 0,34-1-119 0 0,103-3-107 0 0,-75-11 217 0 0,-52 9-809 0 0,-3 2-128 0 0,0 0 0 0 0,-1 0 0 0 0,1-1 0 0 0,-1 0 0 0 0,0 0 0 0 0,0 0 0 0 0,-1-1 0 0 0,1 0 0 0 0,-1 0 0 0 0,0 0 0 0 0,-1-1 0 0 0,0 0 0 0 0,0 0 0 0 0,0 0 0 0 0,-1 0 0 0 0,0-1 0 0 0,0 1 0 0 0,-1-1 0 0 0,0 0 0 0 0,0 1 0 0 0,-1-1 0 0 0,1-6-112 0 0,-2 13-2 0 0,-1-1 1 0 0,1 0-1 0 0,0 1 1 0 0,0-1-1 0 0,-1 1 0 0 0,1-1 1 0 0,-1 1-1 0 0,0-1 1 0 0,1 1-1 0 0,-1-1 1 0 0,0 1-1 0 0,0 0 1 0 0,0-1-1 0 0,0 1 1 0 0,0 0-1 0 0,0 0 1 0 0,0 0-1 0 0,0 0 0 0 0,0 0 1 0 0,0 0-1 0 0,-1 0 1 0 0,1 0-1 0 0,0 0 1 0 0,-1 0-1 0 0,1 1 1 0 0,-1-1-1 0 0,1 0 1 0 0,-1 1-1 0 0,1 0 0 0 0,-1-1 1 0 0,0 1-1 0 0,1 0 1 0 0,-1 0-1 0 0,1 0 1 0 0,-1 0-1 0 0,1 0 1 0 0,-1 0-1 0 0,0 0 1 0 0,1 0-1 0 0,-2 1 2 0 0,-64 19-220 0 0,52-8 187 0 0,0 0 1 0 0,1 1-1 0 0,0 0 0 0 0,1 1 0 0 0,0 1 0 0 0,1 0 1 0 0,1 0-1 0 0,0 1 0 0 0,1 1 0 0 0,1 0 0 0 0,1 0 1 0 0,0 1-1 0 0,1 0 0 0 0,1 0 0 0 0,-1 9 33 0 0,5-22-18 0 0,0 1 0 0 0,1 0 0 0 0,-1 0 1 0 0,1 0-1 0 0,1 1 0 0 0,-1-1 0 0 0,1 0 0 0 0,0 0 0 0 0,0 0 0 0 0,1 0 0 0 0,0 1 0 0 0,0-1 0 0 0,1 0 1 0 0,-1 0-1 0 0,1-1 0 0 0,0 1 0 0 0,1 0 0 0 0,-1-1 0 0 0,1 1 0 0 0,1-1 0 0 0,-1 0 0 0 0,1 0 1 0 0,-1 0-1 0 0,1 0 0 0 0,1-1 0 0 0,-1 1 0 0 0,1-1 0 0 0,-1 0 0 0 0,1-1 0 0 0,0 1 0 0 0,1-1 0 0 0,-1 0 1 0 0,1 0-1 0 0,-1 0 0 0 0,1-1 0 0 0,0 0 0 0 0,0 0 0 0 0,1-1 18 0 0,113 2-1746 0 0,-80-13-2327 0 0,-4-4-4936 0 0,-25 7-2626 0 0</inkml:trace>
  <inkml:trace contextRef="#ctx0" brushRef="#br0" timeOffset="1548.78">2163 421 6129 0 0,'0'0'4006'0'0,"0"0"-1812"0"0,0 0-729 0 0,0 0-78 0 0,0 0 10 0 0,0 0 10 0 0,0 0-97 0 0,0 0-178 0 0,0 0-206 0 0,0 0-89 0 0,0 0-2 0 0,0 0 12 0 0,0 0-40 0 0,6-6-122 0 0,104-118 718 0 0,22-51-896 0 0,-119 162-547 0 0,-10 20-168 0 0,-11 29 42 0 0,5-30 174 0 0,1 0-1 0 0,0 0 0 0 0,0 1 0 0 0,1-1 0 0 0,-1 0 0 0 0,2 0 1 0 0,-1 1-1 0 0,1-1 0 0 0,0 1 0 0 0,0-1 0 0 0,0 0 0 0 0,1 1 1 0 0,0-1-1 0 0,0 0 0 0 0,1 0 0 0 0,0 1 0 0 0,0-1 0 0 0,0 0 1 0 0,1-1-1 0 0,0 1 0 0 0,0 0 0 0 0,0-1 0 0 0,1 0 0 0 0,0 1 1 0 0,0-2-1 0 0,0 1 0 0 0,1 0 0 0 0,-1-1 0 0 0,1 0 0 0 0,0 0 1 0 0,0 0-1 0 0,1 0 0 0 0,-1-1 0 0 0,1 0 0 0 0,0 0 0 0 0,-1-1 1 0 0,1 0-1 0 0,1 0 0 0 0,-1 0 0 0 0,1 0-7 0 0,2-1 104 0 0,0-1 0 0 0,0 0-1 0 0,0 0 1 0 0,0-1 0 0 0,0 0 0 0 0,-1 0 0 0 0,1-1-1 0 0,0 0 1 0 0,-1-1 0 0 0,1 0 0 0 0,-1 0-1 0 0,0-1 1 0 0,0 0 0 0 0,0 0 0 0 0,-1-1-1 0 0,1 0 1 0 0,-1 0 0 0 0,0-1 0 0 0,-1 0 0 0 0,1 0-1 0 0,4-6-103 0 0,55-78 120 0 0,-35 48-190 0 0,0 2-2743 0 0,-16 13-8027 0 0,-12 19-1986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6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357 599 0 0 0,'0'0'676'0'0,"0"0"719"0"0,0 0 300 0 0,0 0 36 0 0,0 0-72 0 0,0 0-100 0 0,0 0-157 0 0,0 0-107 0 0,1-8-6 0 0,4-39 2096 0 0,-57 25 2127 0 0,38 25-5388 0 0,-1 1 0 0 0,1 0 0 0 0,1 1 0 0 0,-1 1 0 0 0,1 0 1 0 0,0 0-1 0 0,0 2 0 0 0,1-1 0 0 0,0 2 0 0 0,0 0 0 0 0,1 0 0 0 0,0 1 0 0 0,1 0 0 0 0,0 1 1 0 0,1 0-1 0 0,0 0 0 0 0,-3 7-124 0 0,2-8 35 0 0,0 2 1 0 0,1-1 0 0 0,1 1-1 0 0,0 1 1 0 0,1-1-1 0 0,0 1 1 0 0,1 0-1 0 0,0 1 1 0 0,1 0 0 0 0,1-1-1 0 0,0 2 1 0 0,1-1-1 0 0,0 0 1 0 0,2 1 0 0 0,-1-1-1 0 0,2 13-35 0 0,0-25 22 0 0,0 1 0 0 0,0-1 0 0 0,1 1-1 0 0,-1-1 1 0 0,1 1 0 0 0,0-1 0 0 0,0 1 0 0 0,0-1-1 0 0,0 0 1 0 0,0 0 0 0 0,1 0 0 0 0,-1 1-1 0 0,0-1 1 0 0,1 0 0 0 0,0-1 0 0 0,-1 1 0 0 0,1 0-1 0 0,0 0 1 0 0,0-1 0 0 0,0 1 0 0 0,0-1 0 0 0,0 0-1 0 0,1 1 1 0 0,-1-1 0 0 0,0 0 0 0 0,1 0 0 0 0,-1-1-1 0 0,0 1 1 0 0,1 0 0 0 0,-1-1 0 0 0,1 1 0 0 0,-1-1-1 0 0,1 0 1 0 0,1 0-22 0 0,85-23 1088 0 0,-49-4-926 0 0,-2-2 1 0 0,-1-1 0 0 0,-2-2 0 0 0,-1-1 0 0 0,-1-2 0 0 0,-2-1 0 0 0,-2-2 0 0 0,3-6-163 0 0,1-7 61 0 0,-31 76-233 0 0,1 185 253 0 0,-2-204-79 0 0,1 0 0 0 0,-1 0 0 0 0,1 0 0 0 0,1-1 0 0 0,-1 1-1 0 0,1 0 1 0 0,0-1 0 0 0,0 0 0 0 0,0 1 0 0 0,1-1 0 0 0,0-1 0 0 0,0 1 0 0 0,0 0-1 0 0,1-1 1 0 0,-1 0 0 0 0,1 0 0 0 0,0 0 0 0 0,0-1 0 0 0,0 0 0 0 0,1 0 0 0 0,-1 0-1 0 0,1 0 1 0 0,0-1 0 0 0,0 0 0 0 0,0 0 0 0 0,0-1 0 0 0,0 0 0 0 0,0 0 0 0 0,0 0-1 0 0,0 0 1 0 0,0-1 0 0 0,4-1-2 0 0,6 2 16 0 0,-1-2 0 0 0,0 0 0 0 0,1 0 0 0 0,-1-2 0 0 0,0 0 0 0 0,0 0 0 0 0,0-2 0 0 0,-1 0 0 0 0,0 0 0 0 0,1-1 0 0 0,9-7-16 0 0,5-4 39 0 0,0-2-1 0 0,-2-1 1 0 0,0-1 0 0 0,-2-2-1 0 0,0 0 1 0 0,-2-1 0 0 0,0-2-1 0 0,-2 0 1 0 0,-1-1-1 0 0,-1-2 1 0 0,-1 0 0 0 0,-1 0-1 0 0,-2-2 1 0 0,-1 0-1 0 0,-2 0 1 0 0,-1-1 0 0 0,-1-1-1 0 0,-2 0 1 0 0,-1 0 0 0 0,-2-1-1 0 0,-1 1 1 0 0,-1-13-39 0 0,-3 28 8 0 0,2-7 28 0 0,-2-1 0 0 0,0 0-1 0 0,-2 0 1 0 0,-1 1 0 0 0,-1-1 0 0 0,-1 1-1 0 0,-4-9-35 0 0,9 35 7 0 0,0-1 0 0 0,-1 0 0 0 0,1 1 0 0 0,0-1 0 0 0,-1 0 0 0 0,1 0 0 0 0,-1 1 0 0 0,1-1 0 0 0,-1 0 0 0 0,1 0 0 0 0,-1 0 0 0 0,1 0 0 0 0,0 1 0 0 0,-1-1-1 0 0,1 0 1 0 0,-1 0 0 0 0,1 0 0 0 0,-1 0 0 0 0,1 0 0 0 0,-1 0 0 0 0,1 0 0 0 0,-1-1 0 0 0,1 1 0 0 0,-1 0 0 0 0,1 0 0 0 0,-1 0 0 0 0,1 0 0 0 0,-1-1-1 0 0,1 1 1 0 0,0 0 0 0 0,-1 0 0 0 0,1-1 0 0 0,-1 1 0 0 0,1 0 0 0 0,0-1 0 0 0,-1 1 0 0 0,1 0 0 0 0,0-1 0 0 0,0 1 0 0 0,-1 0 0 0 0,1-1 0 0 0,0 1 0 0 0,0-1-1 0 0,-1 1 1 0 0,1-1 0 0 0,0 1 0 0 0,0-1 0 0 0,0 1 0 0 0,0 0 0 0 0,0-1 0 0 0,0 1 0 0 0,0-1 0 0 0,0 1-7 0 0,-8 48-51 0 0,8-41 99 0 0,-8 84 10 0 0,5 0 1 0 0,3 0 0 0 0,5 2-59 0 0,0-55 10 0 0,2-1 0 0 0,2 0 0 0 0,1 0 0 0 0,2-1 0 0 0,1 0 1 0 0,13 23-11 0 0,0 4 41 0 0,-2 40 47 0 0,-22-73-338 0 0,-28-31-1267 0 0,19-3 1020 0 0,0 0 0 0 0,1 0-1 0 0,0-1 1 0 0,0 1-1 0 0,0-2 1 0 0,1 1 0 0 0,0 0-1 0 0,0-1 1 0 0,0 0 0 0 0,1 0-1 0 0,-1-1 1 0 0,2 1 0 0 0,-1-1-1 0 0,1 0 1 0 0,0 0 0 0 0,-1-3 497 0 0,-16-44-9122 0 0,12 35-1486 0 0</inkml:trace>
  <inkml:trace contextRef="#ctx0" brushRef="#br0" timeOffset="196.178">720 353 8986 0 0,'0'0'1967'0'0,"0"0"-671"0"0,0 0-501 0 0,0 0-27 0 0,0 0 297 0 0,0 0 353 0 0,0 0 204 0 0,0 0-17 0 0,0 0-152 0 0,0 0-214 0 0,0 0-216 0 0,0 0-151 0 0,34 3-104 0 0,109 8-94 0 0,-25-25 431 0 0,132-48 222 0 0,-86 34-1394 0 0,-94 26-6155 0 0,-60 2-5534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34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2070 0 0 0,'0'0'648'0'0,"0"0"658"0"0,0 0 109 0 0,0 0-2 0 0,0 0 70 0 0,0 0 107 0 0,0 0 138 0 0,0 0 46 0 0,0 0-35 0 0,0 0-117 0 0,0 0-199 0 0,-9-5-187 0 0,-24-12-166 0 0,25 13-169 0 0,8 4-141 0 0,0 0-105 0 0,0 0-95 0 0,-4 16 1158 0 0,-13 109-1017 0 0,6 1 0 0 0,5 1-1 0 0,6 0 1 0 0,9 43-701 0 0,-2 73-50 0 0,-14-248-7575 0 0,-3-11-1027 0 0,3 12-865 0 0</inkml:trace>
  <inkml:trace contextRef="#ctx0" brushRef="#br0" timeOffset="200.218">1 2559 10898 0 0,'0'0'1410'0'0,"0"0"-485"0"0,0 0-256 0 0,0 0 72 0 0,0 0 207 0 0,0 0 154 0 0,0 0 15 0 0,0 0-90 0 0,0 0-130 0 0,34-7-137 0 0,110-21-131 0 0,-75 15-453 0 0,1 2 1 0 0,0 3-1 0 0,0 4 0 0 0,0 2 1 0 0,33 6-177 0 0,-7 9-1487 0 0,-58-6-1118 0 0,1-3-3505 0 0,-21-3-4733 0 0</inkml:trace>
  <inkml:trace contextRef="#ctx0" brushRef="#br0" timeOffset="469.801">1035 2556 5849 0 0,'0'0'1363'0'0,"0"0"-341"0"0,0 0 91 0 0,0 0 308 0 0,0 0 238 0 0,0 0-6 0 0,0 0-256 0 0,0 0-320 0 0,0 0-290 0 0,0 0-230 0 0,0 0-152 0 0,-10 33-89 0 0,-28 105-47 0 0,37-137-255 0 0,1 1-1 0 0,-1-1 0 0 0,0 1 1 0 0,0-1-1 0 0,1 1 1 0 0,-1 0-1 0 0,1-1 1 0 0,-1 1-1 0 0,1 0 1 0 0,0-1-1 0 0,0 1 1 0 0,0 0-1 0 0,0 0 1 0 0,0-1-1 0 0,0 1 1 0 0,0 0-1 0 0,0-1 1 0 0,1 1-1 0 0,-1 0 1 0 0,1 0-1 0 0,-1-1 1 0 0,1 1-1 0 0,-1-1 1 0 0,1 1-1 0 0,0-1 1 0 0,0 1-1 0 0,0-1 1 0 0,0 1-1 0 0,0-1 1 0 0,0 0-1 0 0,1 0 1 0 0,-1 1-1 0 0,0-1 0 0 0,0 0 1 0 0,1 0-1 0 0,0 0-13 0 0,5 3 134 0 0,1 2 10 0 0,1-2 0 0 0,0 1 0 0 0,0-2 0 0 0,0 1 0 0 0,0-1 1 0 0,1 0-1 0 0,-1-1 0 0 0,1 0 0 0 0,0-1 0 0 0,-1 0 0 0 0,1 0 0 0 0,0-1 0 0 0,0 0 1 0 0,0-1-1 0 0,-1 0 0 0 0,1 0 0 0 0,0-1 0 0 0,-1-1 0 0 0,1 0 0 0 0,-1 0 0 0 0,0 0 1 0 0,0-1-1 0 0,0-1 0 0 0,-1 0 0 0 0,1 0 0 0 0,-1 0 0 0 0,0-1 0 0 0,-1 0 0 0 0,2-2-144 0 0,-4 4 49 0 0,0-1-1 0 0,0 1 0 0 0,0-1 1 0 0,-1 0-1 0 0,0-1 0 0 0,0 1 1 0 0,0-1-1 0 0,-1 0 0 0 0,0 0 0 0 0,0 0 1 0 0,0 0-1 0 0,-1 0 0 0 0,0-1 1 0 0,0 1-1 0 0,-1-1 0 0 0,1 1 1 0 0,-2-1-1 0 0,1 0 0 0 0,-1 1 0 0 0,0-1 1 0 0,0 0-1 0 0,0 0 0 0 0,-1 1 1 0 0,0-1-1 0 0,-1 0 0 0 0,1 1 1 0 0,-1 0-1 0 0,-1-1 0 0 0,1 1 0 0 0,-1 0 1 0 0,0 0-1 0 0,-1-2-48 0 0,-2 3-43 0 0,1 0 0 0 0,-1 0 0 0 0,0 1-1 0 0,0 0 1 0 0,-1 0 0 0 0,1 0 0 0 0,-1 1 0 0 0,0 0 0 0 0,1 0-1 0 0,-2 1 1 0 0,1 0 0 0 0,0 0 0 0 0,0 0 0 0 0,-1 1 0 0 0,1 0 0 0 0,0 1-1 0 0,-1 0 1 0 0,1 0 0 0 0,-1 0 0 0 0,-2 1 43 0 0,1 0-488 0 0,0 0-1 0 0,1 1 1 0 0,-1 0 0 0 0,1 0 0 0 0,0 1 0 0 0,-1 0-1 0 0,1 0 1 0 0,1 1 0 0 0,-1 0 0 0 0,-6 5 488 0 0,-5 5-5747 0 0,5-5-5673 0 0</inkml:trace>
  <inkml:trace contextRef="#ctx0" brushRef="#br0" timeOffset="21463.074">260 3925 5705 0 0,'0'0'2658'0'0,"0"0"-737"0"0,0 0-301 0 0,0 0 100 0 0,0 0 119 0 0,0 0-12 0 0,0 0-257 0 0,0 0-360 0 0,0 0-316 0 0,0 0-200 0 0,0 0-118 0 0,-3 30-68 0 0,-9 95-50 0 0,3 88 1253 0 0,-2-151-1579 0 0,11-62-305 0 0,-1 0 1 0 0,0 0-1 0 0,1 0 1 0 0,-1 0-1 0 0,0-1 1 0 0,1 1-1 0 0,-1 0 1 0 0,0 0 0 0 0,1 0-1 0 0,-1-1 1 0 0,0 1-1 0 0,1 0 1 0 0,-1-1-1 0 0,1 1 1 0 0,-1 0-1 0 0,1-1 1 0 0,-1 1-1 0 0,1-1 1 0 0,-1 1-1 0 0,1-1 1 0 0,-1 1-1 0 0,1-1 1 0 0,0 1 0 0 0,-1-1-1 0 0,1 1 1 0 0,0-1-1 0 0,-1 0 1 0 0,1 1-1 0 0,0-1 1 0 0,0 0-1 0 0,-1 1 1 0 0,1-1-1 0 0,0 0 1 0 0,0 1-1 0 0,0-1 1 0 0,0 0 0 0 0,0 1-1 0 0,0-1 1 0 0,0 0-1 0 0,0 1 1 0 0,0-1-1 0 0,1 0 1 0 0,-1 1-1 0 0,0-1 1 0 0,0 0-1 0 0,0 1 1 0 0,1-1-1 0 0,-1 1 1 0 0,0-1 0 0 0,1 0 172 0 0,-2-12-6414 0 0,0 4-3592 0 0</inkml:trace>
  <inkml:trace contextRef="#ctx0" brushRef="#br0" timeOffset="21683.696">210 3535 6489 0 0,'0'0'4623'0'0,"0"0"-1705"0"0,0 0-815 0 0,0 0-289 0 0,0 0-246 0 0,0 0-260 0 0,0 0-306 0 0,0 0-312 0 0,0 0-287 0 0,0 0-224 0 0,0 0-132 0 0,0 0-81 0 0,0 0-43 0 0,-17-4-36 0 0,-52-11-69 0 0,70 15 174 0 0,-1 0 0 0 0,1 0 0 0 0,-1 0 0 0 0,1 0 0 0 0,-1 0 0 0 0,1 0 0 0 0,-1 1 0 0 0,1-1 0 0 0,-1 0 1 0 0,1 0-1 0 0,-1 0 0 0 0,1 1 0 0 0,-1-1 0 0 0,0 0 0 0 0,1 1 0 0 0,-1-1 0 0 0,1 0 0 0 0,-1 1 0 0 0,0-1 0 0 0,1 1 0 0 0,-1-1 0 0 0,0 0 0 0 0,0 1 0 0 0,1-1 0 0 0,-1 1 0 0 0,0-1 0 0 0,0 1 0 0 0,1-1 0 0 0,-1 1 0 0 0,0-1 0 0 0,0 1 0 0 0,0-1 0 0 0,0 1 0 0 0,0-1 0 0 0,0 1 0 0 0,0-1 0 0 0,0 1 0 0 0,0-1 0 0 0,0 1 1 0 0,0-1-1 0 0,0 1 0 0 0,-1-1 0 0 0,1 1 0 0 0,0-1 0 0 0,0 1 0 0 0,0-1 0 0 0,-1 1 0 0 0,1-1 0 0 0,0 1 0 0 0,0-1 0 0 0,-1 0 0 0 0,1 1 0 0 0,0-1 0 0 0,-1 0 0 0 0,1 1 0 0 0,-1-1 0 0 0,1 0 0 0 0,0 1 0 0 0,-1-1 0 0 0,1 0 0 0 0,-1 0 0 0 0,1 1 0 0 0,-1-1 0 0 0,1 0 0 0 0,-1 0 0 0 0,1 0 0 0 0,-1 0 0 0 0,1 0 1 0 0,-1 0 6 0 0,4 3-97 0 0,34 37-1740 0 0,-9-17-4948 0 0,-14-12-4199 0 0</inkml:trace>
  <inkml:trace contextRef="#ctx0" brushRef="#br0" timeOffset="22040.353">779 3771 4713 0 0,'0'0'2943'0'0,"0"0"-797"0"0,0 0-255 0 0,0 0 135 0 0,0 0 92 0 0,0 0-139 0 0,0 0-366 0 0,0 0-416 0 0,0 0-380 0 0,0 0-253 0 0,0 0-138 0 0,0 0-71 0 0,-10 8-18 0 0,-77 58 536 0 0,6-8-111 0 0,80-57-755 0 0,-1 0 0 0 0,1 0 0 0 0,0 0 0 0 0,-1 0 0 0 0,1 0 0 0 0,0 0 0 0 0,0 0 0 0 0,0 1-1 0 0,-1-1 1 0 0,1 0 0 0 0,1 1 0 0 0,-1-1 0 0 0,0 1 0 0 0,0-1 0 0 0,0 1 0 0 0,1 0 0 0 0,-1-1 0 0 0,1 1 0 0 0,-1-1 0 0 0,1 1 0 0 0,0 0 0 0 0,0 0 0 0 0,0-1 0 0 0,0 1 0 0 0,0 0-1 0 0,0-1 1 0 0,0 1 0 0 0,0 0 0 0 0,1-1 0 0 0,-1 1 0 0 0,0 0 0 0 0,1-1 0 0 0,0 1 0 0 0,-1-1 0 0 0,1 1 0 0 0,0-1 0 0 0,0 1 0 0 0,0-1 0 0 0,0 1 0 0 0,0-1 0 0 0,0 0 0 0 0,0 1 0 0 0,0-1-1 0 0,1 0 1 0 0,-1 0 0 0 0,0 0 0 0 0,1 0 0 0 0,-1 0 0 0 0,1 0 0 0 0,-1-1 0 0 0,1 1 0 0 0,0 0 0 0 0,-1-1 0 0 0,1 1 0 0 0,0-1 0 0 0,-1 0 0 0 0,1 1 0 0 0,0-1-7 0 0,8 2 51 0 0,0 1-1 0 0,0 1 1 0 0,-1 0 0 0 0,1 0 0 0 0,-1 1 0 0 0,0 0 0 0 0,-1 1 0 0 0,1 0 0 0 0,-1 0 0 0 0,0 1 0 0 0,0 0-1 0 0,-1 0 1 0 0,0 1 0 0 0,0-1 0 0 0,-1 2 0 0 0,0-1 0 0 0,-1 1 0 0 0,1 0 0 0 0,-2 0 0 0 0,1 0-1 0 0,-1 1 1 0 0,-1 0 0 0 0,0-1 0 0 0,0 1 0 0 0,0 4-51 0 0,-3-7 63 0 0,0 0 0 0 0,0-1-1 0 0,-1 1 1 0 0,0 0 0 0 0,0-1 0 0 0,0 1 0 0 0,-1-1 0 0 0,0 1-1 0 0,-1-1 1 0 0,1 0 0 0 0,-1 0 0 0 0,0 0 0 0 0,-1 0-1 0 0,1-1 1 0 0,-1 1 0 0 0,0-1 0 0 0,-1 0 0 0 0,1 0 0 0 0,-3 1-63 0 0,1 0 9 0 0,0 0 0 0 0,-1 0 1 0 0,0-1-1 0 0,0 0 1 0 0,-1 0-1 0 0,1-1 0 0 0,-1 1 1 0 0,0-2-1 0 0,0 1 1 0 0,-1-1-1 0 0,1-1 0 0 0,0 1 1 0 0,-1-1-1 0 0,0-1 1 0 0,1 0-1 0 0,-1 0 0 0 0,0-1 1 0 0,0 0-1 0 0,0 0-9 0 0,-21-26-3301 0 0,23 13-4236 0 0,5 12-4447 0 0</inkml:trace>
  <inkml:trace contextRef="#ctx0" brushRef="#br0" timeOffset="-5653.528">16642 991 0 0 0,'0'0'1058'0'0,"0"0"277"0"0,0 0 121 0 0,0 0-19 0 0,0 0-23 0 0,0 0-39 0 0,0 0-57 0 0,0 0 11 0 0,0 0-16 0 0,0 0-99 0 0,0 0-43 0 0,4-11-78 0 0,11-35-93 0 0,-15 45-804 0 0,1 0-1 0 0,0-1 1 0 0,-1 1 0 0 0,1-1-1 0 0,-1 1 1 0 0,0-1 0 0 0,0 1 0 0 0,1-1-1 0 0,-1 1 1 0 0,0-1 0 0 0,0 1-1 0 0,0-1 1 0 0,0 1 0 0 0,-1-1-1 0 0,1 1 1 0 0,0-1 0 0 0,-1 1 0 0 0,1-1-1 0 0,-1 1 1 0 0,1 0 0 0 0,-1-1-1 0 0,0 1 1 0 0,1-1 0 0 0,-1 1 0 0 0,0 0-1 0 0,0 0 1 0 0,0 0 0 0 0,0 0-1 0 0,0-1 1 0 0,0 1 0 0 0,-1 0-196 0 0,-65-5 1459 0 0,60 7-1258 0 0,-6 1-112 0 0,0 2 0 0 0,0 0-1 0 0,0 0 1 0 0,1 1 0 0 0,0 0 0 0 0,0 2 0 0 0,1-1 0 0 0,-1 1 0 0 0,1 1 0 0 0,1 0-1 0 0,-1 0 1 0 0,2 1 0 0 0,-1 0 0 0 0,-1 3-89 0 0,4-5 23 0 0,1 0 0 0 0,0 0 0 0 0,0 0-1 0 0,1 0 1 0 0,0 1 0 0 0,0 0 0 0 0,1 0 0 0 0,0 1-1 0 0,0-1 1 0 0,1 1 0 0 0,0 0 0 0 0,0 0 0 0 0,1 0-1 0 0,0 0 1 0 0,1 0 0 0 0,0 0 0 0 0,1 1 0 0 0,-1-1-1 0 0,2 0 1 0 0,0 7-23 0 0,0-13 25 0 0,1 0-1 0 0,-1 0 1 0 0,0-1-1 0 0,1 1 1 0 0,0-1-1 0 0,-1 1 1 0 0,1-1-1 0 0,0 0 1 0 0,1 1-1 0 0,-1-1 1 0 0,0 0 0 0 0,0-1-1 0 0,1 1 1 0 0,-1 0-1 0 0,1-1 1 0 0,0 1-1 0 0,-1-1 1 0 0,1 0-1 0 0,0 1 1 0 0,0-2-1 0 0,0 1 1 0 0,0 0-1 0 0,0 0 1 0 0,0-1-1 0 0,0 0 1 0 0,0 1-1 0 0,2-1-23 0 0,85-5 846 0 0,-55-4-650 0 0,0-2 0 0 0,0-1 0 0 0,-1-2 0 0 0,-1-1 0 0 0,0-1 0 0 0,-2-2 0 0 0,19-14-197 0 0,34-17 245 0 0,-14 16-26 0 0,-35 75-131 0 0,-32-35-69 0 0,17 35 7 0 0,-17-31-35 0 0,0-1 0 0 0,0 0 0 0 0,1 0 0 0 0,0-1 0 0 0,1 1 0 0 0,0-1 0 0 0,0 0 0 0 0,1 0 0 0 0,0 0 0 0 0,1-1 0 0 0,0 0 0 0 0,0 0 0 0 0,0-1 0 0 0,1 0 0 0 0,1 0 0 0 0,-1-1 0 0 0,1 0 0 0 0,0 0 0 0 0,0-1 0 0 0,1 0 0 0 0,-1-1 0 0 0,1 0 0 0 0,0-1 0 0 0,0 0 0 0 0,1 0 0 0 0,5 0 9 0 0,0-3-143 0 0,-10 1-64 0 0,0-1 1 0 0,0 0 0 0 0,-1 0-1 0 0,1 0 1 0 0,0-1 0 0 0,0 1-1 0 0,-1-2 1 0 0,1 1 0 0 0,0-1-1 0 0,-1 1 1 0 0,0-1 0 0 0,1-1-1 0 0,-1 1 1 0 0,0-1 0 0 0,0 0 206 0 0,8-6-1677 0 0,3-4-6007 0 0,-8 6-4724 0 0</inkml:trace>
  <inkml:trace contextRef="#ctx0" brushRef="#br0" timeOffset="-4984.56">18163 958 0 0 0,'0'0'1480'0'0,"0"0"282"0"0,0 0 184 0 0,0 0 80 0 0,0 0-66 0 0,0 0-70 0 0,0 0-182 0 0,0 0-218 0 0,7-15-201 0 0,21-45-222 0 0,-28 59-1001 0 0,1 0 0 0 0,-1 0 1 0 0,1 0-1 0 0,-1 0 0 0 0,0 0 0 0 0,1 0 0 0 0,-1 0 0 0 0,0 0 0 0 0,0 0 0 0 0,1 0 0 0 0,-1 0 0 0 0,0 0 0 0 0,0 0 1 0 0,0 0-1 0 0,0 0 0 0 0,0 0 0 0 0,-1 0 0 0 0,1 0 0 0 0,0 0 0 0 0,0 0 0 0 0,-1 0 0 0 0,1 0 0 0 0,-1 0 1 0 0,1 0-1 0 0,-1 0 0 0 0,1 0 0 0 0,-1 0 0 0 0,1 1 0 0 0,-1-1 0 0 0,0 0 0 0 0,1 0 0 0 0,-1 1 0 0 0,0-1 0 0 0,0 0 1 0 0,0 1-1 0 0,1-1 0 0 0,-1 1 0 0 0,0-1 0 0 0,0 1 0 0 0,0-1 0 0 0,0 1 0 0 0,0-1 0 0 0,0 1 0 0 0,-1 0-66 0 0,-2-2 297 0 0,-2 0-96 0 0,0 0 0 0 0,0 0 0 0 0,0 1-1 0 0,0 0 1 0 0,0 0 0 0 0,0 1 0 0 0,0-1 0 0 0,-1 1 0 0 0,1 1 0 0 0,0-1 0 0 0,0 1 0 0 0,0 0-1 0 0,-1 0 1 0 0,1 1 0 0 0,0 0 0 0 0,1 0 0 0 0,-1 0 0 0 0,0 1 0 0 0,1 0 0 0 0,-1 0 0 0 0,1 0 0 0 0,-1 2-201 0 0,-6 3 88 0 0,0 0 0 0 0,0 1 1 0 0,1 1-1 0 0,0 0 1 0 0,1 0-1 0 0,0 1 1 0 0,1 1-1 0 0,0 0 1 0 0,1 0-1 0 0,0 0 1 0 0,1 1-1 0 0,1 0 1 0 0,0 1-1 0 0,0-1 1 0 0,1 1-1 0 0,1 0 1 0 0,1 0-1 0 0,0 1 1 0 0,0-1-1 0 0,2 1 1 0 0,0-1-1 0 0,0 1 1 0 0,2 7-89 0 0,0-14-7 0 0,1-1 0 0 0,0 1 0 0 0,0-1 1 0 0,1 0-1 0 0,0 1 0 0 0,0-1 0 0 0,1-1 1 0 0,-1 1-1 0 0,2 0 0 0 0,-1-1 0 0 0,1 0 1 0 0,0 0-1 0 0,0 0 0 0 0,1-1 0 0 0,-1 1 1 0 0,1-1-1 0 0,0-1 0 0 0,1 1 0 0 0,-1-1 1 0 0,1 0-1 0 0,0 0 0 0 0,0-1 0 0 0,0 0 1 0 0,1-1-1 0 0,-1 1 0 0 0,1-1 0 0 0,-1-1 1 0 0,1 1-1 0 0,-1-1 0 0 0,1-1 0 0 0,4 1 7 0 0,4-1-191 0 0,0 0-1 0 0,-1-2 1 0 0,1 1-1 0 0,0-2 0 0 0,-1 0 1 0 0,1-1-1 0 0,-1-1 1 0 0,9-3 191 0 0,36-16-3192 0 0,-6 2-3456 0 0,-28 13-4903 0 0</inkml:trace>
  <inkml:trace contextRef="#ctx0" brushRef="#br0" timeOffset="-4719.96">18756 884 11426 0 0,'0'0'1621'0'0,"0"0"-384"0"0,0 0-139 0 0,0 0 32 0 0,0 0 14 0 0,0 0-75 0 0,-31 36-162 0 0,-95 111-160 0 0,81-66 242 0 0,44-69-783 0 0,0-7-117 0 0,0 0 1 0 0,1 0-1 0 0,0 0 0 0 0,0 0 1 0 0,0 0-1 0 0,1 1 1 0 0,0-1-1 0 0,0 0 0 0 0,0 0 1 0 0,0 0-1 0 0,1 0 1 0 0,0 0-1 0 0,0-1 0 0 0,0 1 1 0 0,0 0-1 0 0,1-1 1 0 0,0 0-1 0 0,0 1 0 0 0,0-1 1 0 0,1-1-1 0 0,-1 1 0 0 0,1 0 1 0 0,0-1-1 0 0,0 1 1 0 0,0-1-1 0 0,0 0 0 0 0,1-1 1 0 0,-1 1-1 0 0,1-1 1 0 0,0 0-1 0 0,-1 0 0 0 0,1 0 1 0 0,0-1-1 0 0,0 1 0 0 0,0-1 1 0 0,0-1-1 0 0,1 1 1 0 0,-1-1-1 0 0,5 0-89 0 0,6-1 171 0 0,-1 0 0 0 0,1-2-1 0 0,-1 0 1 0 0,0 0 0 0 0,0-2 0 0 0,0 0-1 0 0,0 0 1 0 0,-1-2 0 0 0,0 1 0 0 0,0-2 0 0 0,-1 0-1 0 0,0-1 1 0 0,0 0 0 0 0,-1-1 0 0 0,0 0 0 0 0,-1-1-1 0 0,8-9-170 0 0,-13 13 20 0 0,0 1 0 0 0,-1-1 0 0 0,0 0-1 0 0,-1-1 1 0 0,1 1 0 0 0,-1-1 0 0 0,-1 0-1 0 0,1 0 1 0 0,-2 0 0 0 0,1 0-1 0 0,-1-1 1 0 0,0 1 0 0 0,-1-1 0 0 0,1 1-1 0 0,-2-1 1 0 0,1 0 0 0 0,-1 0 0 0 0,-1 1-1 0 0,0-4-19 0 0,0 7-62 0 0,1 0-1 0 0,-1 0 0 0 0,0 0 1 0 0,-1 0-1 0 0,0 0 0 0 0,1 0 1 0 0,-1 0-1 0 0,-1 1 0 0 0,1-1 1 0 0,-1 1-1 0 0,0-1 0 0 0,0 1 0 0 0,0 0 1 0 0,0 0-1 0 0,-1 0 0 0 0,0 1 1 0 0,1-1-1 0 0,-1 1 0 0 0,-1 0 1 0 0,1 0-1 0 0,0 0 0 0 0,-1 1 0 0 0,0-1 1 0 0,1 1-1 0 0,-1 0 0 0 0,0 1 1 0 0,0-1-1 0 0,0 1 0 0 0,0 0 1 0 0,0 0-1 0 0,0 0 0 0 0,-1 1 63 0 0,-49 9-2906 0 0,23 10-4146 0 0,20-11-4593 0 0</inkml:trace>
  <inkml:trace contextRef="#ctx0" brushRef="#br0" timeOffset="-4252.554">19021 1300 15507 0 0,'0'0'2002'0'0,"0"0"-663"0"0,0 0-271 0 0,0 0-48 0 0,0 0-94 0 0,0 0-88 0 0,0 0-84 0 0,0 0-139 0 0,0 0-72 0 0,0 0-62 0 0,0 0-83 0 0,0 0-71 0 0,21-32-67 0 0,68-102-50 0 0,-5-6 410 0 0,-32 77-552 0 0,-39 112-590 0 0,-12-38 540 0 0,0 0 0 0 0,1 0 0 0 0,1 0 1 0 0,-1 0-1 0 0,2 0 0 0 0,-1-1 0 0 0,2 1 1 0 0,-1-1-1 0 0,1 0 0 0 0,1 0 0 0 0,0-1 1 0 0,0 1-1 0 0,1-2 0 0 0,0 1 0 0 0,1-1 1 0 0,0 0-1 0 0,0 0 0 0 0,1-1 0 0 0,4 4-18 0 0,-9-10 86 0 0,0 0-1 0 0,0 0 1 0 0,0 0-1 0 0,1-1 1 0 0,-1 1-1 0 0,0-1 1 0 0,0 0-1 0 0,0 0 1 0 0,0-1-1 0 0,0 1 1 0 0,1-1-1 0 0,-1 0 1 0 0,0 0-1 0 0,0 0 0 0 0,-1 0 1 0 0,1-1-1 0 0,0 0 1 0 0,0 0-1 0 0,-1 0 1 0 0,1 0-1 0 0,-1 0 1 0 0,1-1-1 0 0,-1 1 1 0 0,0-1-1 0 0,3-3-85 0 0,55-89 801 0 0,-54 78-1929 0 0,14-49 2485 0 0,-17 43-6113 0 0,-2 1-6335 0 0,-2 21-853 0 0</inkml:trace>
  <inkml:trace contextRef="#ctx0" brushRef="#br0" timeOffset="-3860.48">20177 796 9130 0 0,'0'0'4494'0'0,"0"0"-1977"0"0,0 0-797 0 0,0 0-122 0 0,0 0-115 0 0,0 0-239 0 0,0 0-358 0 0,0 0-313 0 0,0 0-197 0 0,0 0-108 0 0,0 0-68 0 0,0 0-25 0 0,0 0 4 0 0,-26 5-7 0 0,-80 19-2 0 0,39 5 108 0 0,51-17-205 0 0,14-12-71 0 0,0 0 0 0 0,0 1 0 0 0,0-1 0 0 0,0 1 0 0 0,0 0-1 0 0,0 0 1 0 0,0 0 0 0 0,0 0 0 0 0,0 0 0 0 0,1 0 0 0 0,-1 0 0 0 0,0 1 0 0 0,1-1 0 0 0,-1 0 0 0 0,1 1-1 0 0,-1 0 1 0 0,1-1 0 0 0,0 1 0 0 0,0 0 0 0 0,0-1 0 0 0,0 1 0 0 0,0 0 0 0 0,0 0 0 0 0,0 0 0 0 0,1 0-1 0 0,-1 0 1 0 0,0 0 0 0 0,1 0 0 0 0,0 0 0 0 0,0 0 0 0 0,-1 0 0 0 0,1 0 0 0 0,0 1 0 0 0,1-1-1 0 0,-1 0 1 0 0,0 0 0 0 0,1 0 0 0 0,-1 0 0 0 0,1 0 0 0 0,-1 0 0 0 0,1 0 0 0 0,0 0 0 0 0,0 0 0 0 0,0-1-1 0 0,1 2-1 0 0,8 4 1 0 0,0 0-1 0 0,1 0 0 0 0,0-1 0 0 0,1 0 0 0 0,-1-1 1 0 0,1-1-1 0 0,0 0 0 0 0,0 0 0 0 0,4-1 0 0 0,67 28 78 0 0,-80-29-50 0 0,0 1-1 0 0,0-1 0 0 0,-1 1 0 0 0,1 0 0 0 0,-1 0 0 0 0,1 0 0 0 0,-1 0 0 0 0,0 0 0 0 0,0 1 1 0 0,0-1-1 0 0,0 1 0 0 0,-1-1 0 0 0,0 1 0 0 0,1 0 0 0 0,-1-1 0 0 0,-1 1 0 0 0,1 0 0 0 0,0 0 1 0 0,-1 0-1 0 0,0 0 0 0 0,0 0 0 0 0,0-1 0 0 0,0 1 0 0 0,-1 0 0 0 0,0 0 0 0 0,1 0 0 0 0,-1 0 0 0 0,0-1 1 0 0,-1 1-1 0 0,1-1 0 0 0,-1 1 0 0 0,0-1 0 0 0,0 1 0 0 0,0-1 0 0 0,0 0 0 0 0,0 0 0 0 0,-1 0 1 0 0,1 0-1 0 0,-1 0 0 0 0,-1 1-27 0 0,-21 19 20 0 0,-1-1 0 0 0,-1-2 0 0 0,-1 0 0 0 0,-1-2 0 0 0,0-1 0 0 0,-1-1 0 0 0,-20 6-20 0 0,27-25-2717 0 0,21-24-5859 0 0,3 17 3997 0 0,-1 2-6427 0 0</inkml:trace>
  <inkml:trace contextRef="#ctx0" brushRef="#br0" timeOffset="-3621.052">20460 615 13155 0 0,'0'0'2683'0'0,"0"0"-689"0"0,0 0-473 0 0,0 0-386 0 0,0 0-180 0 0,0 0-17 0 0,0 0-47 0 0,0 0 2 0 0,0 0-109 0 0,0 0-125 0 0,0 0-56 0 0,-1 35-56 0 0,-4 109-69 0 0,-12-35 159 0 0,9-69-586 0 0,1 0 1 0 0,1 1-1 0 0,3-1 1 0 0,1 1-1 0 0,2 0 1 0 0,5 36-52 0 0,-4-72-57 0 0,-1 1-1 0 0,1-1 1 0 0,1 0-1 0 0,-1 1 1 0 0,1-1-1 0 0,0 0 1 0 0,0 0-1 0 0,0 0 1 0 0,1 0-1 0 0,0 0 1 0 0,0-1-1 0 0,0 1 1 0 0,0-1-1 0 0,1 0 1 0 0,-1 0-1 0 0,1 0 1 0 0,0 0-1 0 0,1-1 1 0 0,1 2 57 0 0,3-3-3418 0 0,-16-14-9550 0 0,3 5 2264 0 0</inkml:trace>
  <inkml:trace contextRef="#ctx0" brushRef="#br0" timeOffset="-3438.374">20190 991 15555 0 0,'0'0'1567'0'0,"0"0"-689"0"0,0 0-318 0 0,0 0 44 0 0,0 0 54 0 0,0 0-2 0 0,0 0-73 0 0,0 0-95 0 0,33-3-87 0 0,105-10-60 0 0,-8 17 264 0 0,-6 6-458 0 0,28 0-2877 0 0,-52-11-8440 0 0,-81-3 5392 0 0,-5 1 2413 0 0</inkml:trace>
  <inkml:trace contextRef="#ctx0" brushRef="#br0" timeOffset="-3103.306">21003 965 3281 0 0,'0'0'4346'0'0,"0"0"-635"0"0,0 0-882 0 0,0 0-741 0 0,0 0-541 0 0,0 0-446 0 0,0 0-257 0 0,0 0-152 0 0,0 0-77 0 0,0 0-22 0 0,0 0-54 0 0,0 0-37 0 0,0 0-64 0 0,-27 9-54 0 0,-84 30-70 0 0,38 4 206 0 0,56-28-421 0 0,5-6-68 0 0,-1 1 1 0 0,2 0 0 0 0,0 1 0 0 0,0 0 0 0 0,1 1 0 0 0,0 0 0 0 0,1 1-1 0 0,0 0 1 0 0,0 1-32 0 0,9-13 2 0 0,-1 0-1 0 0,1 0 1 0 0,0 0-1 0 0,-1 0 1 0 0,1 0-1 0 0,0 0 1 0 0,-1 0-1 0 0,1 1 1 0 0,0-1-1 0 0,0 0 1 0 0,0 0-1 0 0,0 0 1 0 0,0 0-1 0 0,0 0 0 0 0,0 1 1 0 0,0-1-1 0 0,1 0 1 0 0,-1 0-1 0 0,0 0 1 0 0,1 0-1 0 0,-1 0 1 0 0,1 0-1 0 0,-1 0 1 0 0,1 0-1 0 0,-1 0 1 0 0,1 0-1 0 0,0 0 1 0 0,0 0-1 0 0,-1 0 1 0 0,1-1-1 0 0,0 1 1 0 0,0 0-1 0 0,0 0 1 0 0,0-1-1 0 0,0 1 1 0 0,0-1-1 0 0,0 1 1 0 0,0-1-1 0 0,0 1 1 0 0,0-1-1 0 0,0 1 0 0 0,0-1 1 0 0,0 0-1 0 0,0 0 1 0 0,1 0-1 0 0,-1 0 1 0 0,0 1-1 0 0,0-2 1 0 0,0 1-1 0 0,0 0 1 0 0,0 0-1 0 0,1 0 1 0 0,-1 0-2 0 0,67-10 572 0 0,-38-1-296 0 0,0-2 0 0 0,0-1-1 0 0,-1-2 1 0 0,-1-1 0 0 0,8-6-276 0 0,-1 0 240 0 0,12 0 108 0 0,-33 57-346 0 0,-8-9-391 0 0,17 46 272 0 0,12-37-6156 0 0,-29-29 478 0 0,-4-4-5811 0 0</inkml:trace>
  <inkml:trace contextRef="#ctx0" brushRef="#br0" timeOffset="-2732.085">21232 1237 13259 0 0,'0'0'2968'0'0,"0"0"-1043"0"0,0 0-462 0 0,0 0-102 0 0,0 0-143 0 0,0 0-164 0 0,0 0-170 0 0,0 0-148 0 0,0 0-111 0 0,0 0-106 0 0,0 0-139 0 0,0 0-118 0 0,0 0-69 0 0,27-30-69 0 0,84-92-29 0 0,-43 58-7 0 0,-61 104-543 0 0,-8-31 457 0 0,1-1 0 0 0,0 1 0 0 0,1 0 0 0 0,0 0-1 0 0,0-1 1 0 0,1 1 0 0 0,0 0 0 0 0,0-1 0 0 0,1 0 0 0 0,0 1 0 0 0,1-1-1 0 0,0 0 1 0 0,0-1 0 0 0,1 1 0 0 0,-1-1 0 0 0,2 0 0 0 0,-1 0 0 0 0,1 0 0 0 0,0-1-1 0 0,0 0 1 0 0,1 0 0 0 0,0 0 0 0 0,0-1 0 0 0,0 0 0 0 0,4 1-2 0 0,-6-4 56 0 0,0-1 1 0 0,0 0-1 0 0,1 0 1 0 0,-1 0 0 0 0,0 0-1 0 0,1-1 1 0 0,-1 0-1 0 0,0 0 1 0 0,1-1-1 0 0,-1 0 1 0 0,0 0 0 0 0,0 0-1 0 0,0 0 1 0 0,1-1-1 0 0,-1 1 1 0 0,-1-1-1 0 0,1-1 1 0 0,0 1-1 0 0,0-1 1 0 0,-1 0 0 0 0,1 0-1 0 0,-1 0 1 0 0,0 0-1 0 0,1-3-56 0 0,6-3-31 0 0,-1 0 0 0 0,-1-1 0 0 0,0 0-1 0 0,0-1 1 0 0,-1 0 0 0 0,-1 0-1 0 0,0-1 1 0 0,0 0 0 0 0,-1-1 31 0 0,16-43-8092 0 0,-18 47-3252 0 0</inkml:trace>
  <inkml:trace contextRef="#ctx0" brushRef="#br0" timeOffset="-2501.523">22193 464 20228 0 0,'0'0'830'0'0,"0"0"-210"0"0,0 0 84 0 0,0 0 214 0 0,0 0 119 0 0,0 0-46 0 0,0 0-121 0 0,-1 35-152 0 0,0 108-168 0 0,12 73 977 0 0,27 57-1455 0 0,-19-212-1040 0 0,-30-66-12275 0 0,3 0 1294 0 0</inkml:trace>
  <inkml:trace contextRef="#ctx0" brushRef="#br0" timeOffset="-2256.334">21898 777 12427 0 0,'0'0'3120'0'0,"0"0"-1775"0"0,0 0-241 0 0,0 0 104 0 0,0 0-104 0 0,0 0-159 0 0,208-44-137 0 0,-169 37-216 0 0,7 7-152 0 0,0-4-128 0 0,0 0-112 0 0,-4-3-112 0 0,2 3-96 0 0,1 1-128 0 0,-9-1-392 0 0,1 0-1000 0 0,-9 1-5170 0 0,-12-1-6361 0 0</inkml:trace>
  <inkml:trace contextRef="#ctx0" brushRef="#br0" timeOffset="-7457.337">13704 902 232 0 0,'0'0'1786'0'0,"0"0"-457"0"0,0 0-23 0 0,0 0 112 0 0,0 0 86 0 0,0 0 36 0 0,0 0-133 0 0,0 0-154 0 0,0 0-160 0 0,0 0-138 0 0,0 0-124 0 0,-15 1-112 0 0,-50 2-69 0 0,-8 23 1215 0 0,61-19-1664 0 0,0 1-1 0 0,0 0 1 0 0,1 1 0 0 0,-1 0 0 0 0,2 1 0 0 0,0 0-1 0 0,0 1 1 0 0,1 0 0 0 0,-1 2-201 0 0,4-5 58 0 0,1 0 0 0 0,1 1 1 0 0,-1-1-1 0 0,1 1 0 0 0,1 0 1 0 0,0 0-1 0 0,0 0 0 0 0,1 1 0 0 0,0-1 1 0 0,0 0-1 0 0,1 1 0 0 0,1 0 1 0 0,-1-1-1 0 0,1 1 0 0 0,1-1 0 0 0,0 1 1 0 0,2 7-59 0 0,0-13 65 0 0,0 0-1 0 0,0 0 1 0 0,1 0 0 0 0,-1-1 0 0 0,1 1-1 0 0,0-1 1 0 0,0 0 0 0 0,0 0 0 0 0,0 0-1 0 0,1-1 1 0 0,-1 1 0 0 0,1-1 0 0 0,0 0-1 0 0,-1 0 1 0 0,1-1 0 0 0,0 0 0 0 0,0 0-1 0 0,0 0 1 0 0,0 0 0 0 0,0-1 0 0 0,0 1-1 0 0,0-1 1 0 0,0-1 0 0 0,1 1 0 0 0,-1-1-1 0 0,0 0 1 0 0,1 0-65 0 0,7-3 181 0 0,0 0-1 0 0,0-1 1 0 0,0 0-1 0 0,-1-1 1 0 0,0 0-1 0 0,0-1 1 0 0,0 0-1 0 0,-1-1 0 0 0,0-1 1 0 0,-1 1-1 0 0,0-2 1 0 0,0 0-1 0 0,-1 0 1 0 0,0 0-1 0 0,2-5-180 0 0,108-173 1011 0 0,-100 151-823 0 0,-19 37-164 0 0,0 0-8 0 0,0 0-10 0 0,0 0-22 0 0,-1 25-216 0 0,-1-17 234 0 0,1-1 1 0 0,0 1 0 0 0,0 0 0 0 0,0-1-1 0 0,1 1 1 0 0,0-1 0 0 0,1 1 0 0 0,0 0 0 0 0,0-1-1 0 0,0 1 1 0 0,1-1 0 0 0,0 1 0 0 0,1-1-1 0 0,0 0 1 0 0,0 0 0 0 0,0 0 0 0 0,1-1 0 0 0,0 1-1 0 0,0-1 1 0 0,0 0 0 0 0,1 0 0 0 0,0 0-1 0 0,0 0 1 0 0,1-1 0 0 0,5 4-3 0 0,-5-5-11 0 0,0-1 1 0 0,0 0-1 0 0,0 0 1 0 0,1 0-1 0 0,-1-1 0 0 0,1 0 1 0 0,0 0-1 0 0,0-1 1 0 0,0 1-1 0 0,0-2 1 0 0,0 1-1 0 0,0-1 0 0 0,0 0 1 0 0,0 0-1 0 0,0-1 1 0 0,-1 0-1 0 0,2 0 11 0 0,69-32-4373 0 0,-63 24 2048 0 0,-3 2-3610 0 0,-5 0-5251 0 0</inkml:trace>
  <inkml:trace contextRef="#ctx0" brushRef="#br0" timeOffset="-6981.685">14442 803 7890 0 0,'0'0'3150'0'0,"0"0"-991"0"0,0 0-699 0 0,0 0-202 0 0,0 0-142 0 0,0 0-161 0 0,0 0-38 0 0,0 0-23 0 0,0 0-69 0 0,0 0-76 0 0,-31 26-97 0 0,-99 82-111 0 0,118-99-417 0 0,0 1-1 0 0,1 0 1 0 0,1 0-1 0 0,-1 1 1 0 0,2 0-1 0 0,-1 1 1 0 0,2 0-1 0 0,-6 9-123 0 0,4-5 96 0 0,5-8-60 0 0,1-1 0 0 0,0 0 0 0 0,0 1 0 0 0,0 0 0 0 0,1 0 0 0 0,0 0 0 0 0,0 0 0 0 0,1 0 0 0 0,0 1 0 0 0,1-1 0 0 0,0 1 0 0 0,0-1 0 0 0,1 1 1 0 0,0-1-1 0 0,1 5-36 0 0,0-10 14 0 0,0 0 1 0 0,0 0 0 0 0,0 0 0 0 0,0 0 0 0 0,1 0 0 0 0,-1 0-1 0 0,1-1 1 0 0,0 1 0 0 0,0-1 0 0 0,0 1 0 0 0,0-1 0 0 0,0 0-1 0 0,0 0 1 0 0,1 0 0 0 0,-1 0 0 0 0,1 0 0 0 0,0 0 0 0 0,-1-1 0 0 0,1 1-1 0 0,0-1 1 0 0,0 0 0 0 0,0 0 0 0 0,0 0 0 0 0,0 0 0 0 0,0 0-1 0 0,0-1 1 0 0,3 1-15 0 0,90 2 716 0 0,-70-9-551 0 0,0-1 1 0 0,-1-2-1 0 0,0 0 1 0 0,0-2-1 0 0,-1-1 1 0 0,-1 0-1 0 0,0-2 1 0 0,0-1-1 0 0,-2 0 0 0 0,0-2 1 0 0,-1 0-1 0 0,0-2 1 0 0,7-9-166 0 0,-1 1 73 0 0,0 0 1 0 0,-2-2-1 0 0,-1-1 0 0 0,-1-1 1 0 0,-2-1-1 0 0,-1 0 0 0 0,-1-2 1 0 0,-2 0-1 0 0,-2-1 0 0 0,8-26-73 0 0,-17 44-3 0 0,-1 0-1 0 0,0 0 1 0 0,-2 0 0 0 0,0 0-1 0 0,-1 0 1 0 0,0-1-1 0 0,-1 1 1 0 0,-1 0-1 0 0,-1 0 1 0 0,-1 0-1 0 0,0 0 1 0 0,-3-7 3 0 0,5 20-4 0 0,-1-1 0 0 0,1 1 0 0 0,-1 0 1 0 0,0 0-1 0 0,0 0 0 0 0,-1 1 0 0 0,1-1 0 0 0,-1 1 0 0 0,0-1 1 0 0,0 1-1 0 0,0 0 0 0 0,0 0 0 0 0,-1 0 0 0 0,1 0 0 0 0,-1 1 0 0 0,0-1 1 0 0,1 1-1 0 0,-1 0 0 0 0,0 0 0 0 0,0 0 0 0 0,-1 1 0 0 0,1 0 0 0 0,0-1 1 0 0,0 1-1 0 0,-1 1 0 0 0,1-1 0 0 0,-1 1 0 0 0,1 0 0 0 0,0 0 0 0 0,-1 0 1 0 0,1 0-1 0 0,-1 1 0 0 0,-1 0 4 0 0,-5 1-11 0 0,0 1 0 0 0,0 0 1 0 0,1 1-1 0 0,-1 0 0 0 0,1 1 0 0 0,-1 0 1 0 0,1 0-1 0 0,1 1 0 0 0,-1 1 0 0 0,1 0 1 0 0,0 0-1 0 0,-4 5 11 0 0,0 2-4 0 0,0 0-1 0 0,1 1 1 0 0,0 1 0 0 0,1 0 0 0 0,1 1-1 0 0,1 0 1 0 0,0 1 0 0 0,1-1 0 0 0,1 2-1 0 0,1-1 1 0 0,1 1 0 0 0,0 0-1 0 0,1 0 1 0 0,1 0 0 0 0,1 0 0 0 0,1 1-1 0 0,0-1 1 0 0,2 1 0 0 0,0-1 0 0 0,3 11 4 0 0,-2-18-5 0 0,2 0 1 0 0,-1 0-1 0 0,2 0 0 0 0,-1 0 1 0 0,2-1-1 0 0,-1 0 1 0 0,2 0-1 0 0,-1-1 1 0 0,1 0-1 0 0,1 0 1 0 0,0 0-1 0 0,0-1 0 0 0,1 0 1 0 0,0-1-1 0 0,1 0 1 0 0,0 0-1 0 0,0-1 1 0 0,0 0-1 0 0,1-1 1 0 0,0 0-1 0 0,0-1 0 0 0,1 0 1 0 0,0-1-1 0 0,0 0 1 0 0,0-1-1 0 0,0-1 1 0 0,0 1-1 0 0,0-2 1 0 0,9 1 4 0 0,-4-3-331 0 0,1-1 0 0 0,0 0 0 0 0,-1-1 0 0 0,1-1 0 0 0,-1-1 0 0 0,0-1 0 0 0,-1 0 0 0 0,1-1 0 0 0,0-1 331 0 0,36-19-4286 0 0,-2-2-3893 0 0,-35 18-2990 0 0</inkml:trace>
  <inkml:trace contextRef="#ctx0" brushRef="#br0" timeOffset="-6533.439">15289 818 1864 0 0,'0'0'3109'0'0,"0"0"-520"0"0,0 0-94 0 0,0 0 16 0 0,0 0-121 0 0,0 0-292 0 0,0 0-343 0 0,0 0-308 0 0,0 0-288 0 0,0 0-235 0 0,0 0-232 0 0,0 0-196 0 0,-9 4-83 0 0,-138 95 1609 0 0,140-92-2002 0 0,0-1-1 0 0,1 1 1 0 0,0 0-1 0 0,0 0 0 0 0,0 1 1 0 0,1 0-1 0 0,0 0 1 0 0,1 0-1 0 0,0 0 1 0 0,0 1-1 0 0,1 0 1 0 0,0-1-1 0 0,1 1 1 0 0,-1 1-1 0 0,2-1 0 0 0,-1 0 1 0 0,1 7-20 0 0,3-11 13 0 0,0-1 1 0 0,1 0-1 0 0,-1 0 1 0 0,1 0-1 0 0,0 0 1 0 0,0 0-1 0 0,1-1 0 0 0,-1 1 1 0 0,1-1-1 0 0,-1 0 1 0 0,1 0-1 0 0,0 0 0 0 0,0 0 1 0 0,1-1-1 0 0,-1 0 1 0 0,0 0-1 0 0,1 0 1 0 0,-1 0-1 0 0,1-1 0 0 0,0 1 1 0 0,-1-1-1 0 0,1-1 1 0 0,0 1-1 0 0,0-1 1 0 0,0 1-1 0 0,0-1 0 0 0,0-1 1 0 0,-1 1-1 0 0,1-1 1 0 0,2 0-14 0 0,11-2 106 0 0,1 0 1 0 0,-1-1-1 0 0,0-1 0 0 0,-1-1 1 0 0,1 0-1 0 0,-1-1 1 0 0,-1-1-1 0 0,1-1 0 0 0,-1 0 1 0 0,-1-1-1 0 0,0-1 1 0 0,0-1-1 0 0,-1 0 0 0 0,5-6-106 0 0,6-8 63 0 0,-1-2 1 0 0,-2 0-1 0 0,-1-2 0 0 0,-1 0 0 0 0,-2-1 0 0 0,0-1 0 0 0,-3-1 0 0 0,0-1 0 0 0,-3 1 0 0 0,0-2 0 0 0,-3 0 0 0 0,0 0 1 0 0,-1-11-64 0 0,-4 23-32 0 0,0 0 0 0 0,-2-1 1 0 0,0 1-1 0 0,-2-1 1 0 0,0 1-1 0 0,-3-15 32 0 0,2 34-8 0 0,0 0-1 0 0,0 0 1 0 0,0 1-1 0 0,0-1 1 0 0,-1 0-1 0 0,0 1 0 0 0,1-1 1 0 0,-1 1-1 0 0,-1 0 1 0 0,1-1-1 0 0,0 1 1 0 0,-1 0-1 0 0,1 0 1 0 0,-1 1-1 0 0,0-1 1 0 0,0 1-1 0 0,0-1 1 0 0,0 1-1 0 0,-1 0 1 0 0,1 0-1 0 0,-1 0 1 0 0,1 1-1 0 0,-1-1 1 0 0,0 1-1 0 0,1 0 1 0 0,-1 0-1 0 0,0 0 0 0 0,0 0 1 0 0,0 1-1 0 0,0-1 1 0 0,0 1-1 0 0,1 0 1 0 0,-1 0-1 0 0,0 1 1 0 0,0-1-1 0 0,0 1 1 0 0,0 0-1 0 0,0 0 1 0 0,1 0-1 0 0,-1 0 1 0 0,0 1-1 0 0,1 0 1 0 0,-1-1-1 0 0,1 1 1 0 0,0 1-1 0 0,-1-1 0 0 0,1 0 1 0 0,0 1-1 0 0,1-1 1 0 0,-1 1-1 0 0,0 1 9 0 0,-14 16 3 0 0,1 0 0 0 0,1 1 1 0 0,1 1-1 0 0,1 1 0 0 0,1 0 0 0 0,1 1 0 0 0,1 0 0 0 0,2 0 0 0 0,0 1 0 0 0,1 0 0 0 0,1 0 0 0 0,2 1 0 0 0,1 0 0 0 0,0 0 0 0 0,2 0 0 0 0,1-1 0 0 0,1 1 0 0 0,3 12-3 0 0,-3-24-40 0 0,1-1 0 0 0,1 0 0 0 0,0 1 0 0 0,1-1 0 0 0,0 0 0 0 0,1-1-1 0 0,0 1 1 0 0,1-1 0 0 0,0 0 0 0 0,1 0 0 0 0,1-1 0 0 0,0 0 0 0 0,0 0 0 0 0,1-1 0 0 0,0 0 0 0 0,1 0-1 0 0,0-1 1 0 0,1 0 0 0 0,0-1 0 0 0,0-1 0 0 0,0 1 0 0 0,1-2 0 0 0,0 0 0 0 0,1 0 0 0 0,0-1 0 0 0,-1-1 0 0 0,1 0-1 0 0,1 0 1 0 0,-1-1 0 0 0,0-1 0 0 0,11 0 40 0 0,20-1-2242 0 0,-17-5-5189 0 0,-14 0-4874 0 0</inkml:trace>
  <inkml:trace contextRef="#ctx0" brushRef="#br0" timeOffset="-18139.838">6030 693 552 0 0,'0'0'3065'0'0,"0"0"-441"0"0,0 0-202 0 0,0 0-61 0 0,0 0-150 0 0,0 0-253 0 0,0 0-371 0 0,0 0-359 0 0,0 0-228 0 0,0 0-126 0 0,0 0-82 0 0,0 0-89 0 0,0 0-45 0 0,-7-6-45 0 0,-19-16-41 0 0,-23 16 1123 0 0,26 9-1469 0 0,-1 1 0 0 0,1 0 0 0 0,0 2 1 0 0,1 1-1 0 0,-1 0 0 0 0,1 2 1 0 0,1 1-1 0 0,0 0 0 0 0,0 1 0 0 0,1 2 1 0 0,0 0-1 0 0,-16 15-226 0 0,31-24 19 0 0,0 1 1 0 0,1 0 0 0 0,-1-1-1 0 0,1 2 1 0 0,1-1-1 0 0,-1 0 1 0 0,1 1 0 0 0,-1-1-1 0 0,2 1 1 0 0,-1 0-1 0 0,1 0 1 0 0,-1 1-1 0 0,2-1 1 0 0,-1 0 0 0 0,1 1-1 0 0,0-1 1 0 0,0 0-1 0 0,1 1 1 0 0,0-1 0 0 0,0 1-1 0 0,0 0 1 0 0,1-1-1 0 0,0 0 1 0 0,0 1-1 0 0,1-1 1 0 0,0 0 0 0 0,0 1-1 0 0,0-1 1 0 0,1 0-1 0 0,0-1 1 0 0,0 1 0 0 0,0 0-1 0 0,1-1 1 0 0,0 0-1 0 0,0 0 1 0 0,0 0-1 0 0,1 0 1 0 0,3 3-20 0 0,2 2 43 0 0,-1-1-1 0 0,1-1 1 0 0,1 0-1 0 0,-1 0 1 0 0,1-1 0 0 0,1 0-1 0 0,-1-1 1 0 0,1 0-1 0 0,0-1 1 0 0,0 0 0 0 0,1-1-1 0 0,0 0 1 0 0,-1-1-1 0 0,1-1 1 0 0,0 0 0 0 0,8 0-43 0 0,-1-1 23 0 0,-1 0 0 0 0,0-2 0 0 0,1 0 1 0 0,-1-1-1 0 0,0-1 0 0 0,0-1 0 0 0,0 0 1 0 0,0-2-1 0 0,1-1-23 0 0,109-52-997 0 0,-93 41-2701 0 0,-1 1-4252 0 0,-23 12-4197 0 0</inkml:trace>
  <inkml:trace contextRef="#ctx0" brushRef="#br0" timeOffset="-17634.369">6698 766 12339 0 0,'0'0'2199'0'0,"0"0"-324"0"0,0 0-208 0 0,0 0-115 0 0,0 0-205 0 0,0 0-279 0 0,0 0-253 0 0,0 0-145 0 0,0 0-81 0 0,0 0-91 0 0,0 0-44 0 0,0 0-66 0 0,-22 1-78 0 0,-70 6-29 0 0,35 14 219 0 0,46-16-461 0 0,1 1-1 0 0,1-1 0 0 0,-1 2 0 0 0,1 0 0 0 0,0 0 1 0 0,0 0-1 0 0,1 1 0 0 0,0 0 0 0 0,1 1 1 0 0,0 0-1 0 0,0 0 0 0 0,1 1 0 0 0,0-1 1 0 0,0 1-1 0 0,1 1 0 0 0,1-1 0 0 0,-1 1 1 0 0,2 0-1 0 0,0 0 0 0 0,0 0 0 0 0,1 0 0 0 0,0 0 1 0 0,1 0-1 0 0,0 11-38 0 0,1-19 15 0 0,0 0 0 0 0,0-1 0 0 0,1 1 0 0 0,0 0 0 0 0,-1-1 1 0 0,1 1-1 0 0,0 0 0 0 0,0-1 0 0 0,0 1 0 0 0,1-1 0 0 0,-1 0 0 0 0,1 1 0 0 0,-1-1 1 0 0,1 0-1 0 0,0 0 0 0 0,0 0 0 0 0,0 0 0 0 0,0 0 0 0 0,0 0 0 0 0,0-1 0 0 0,0 1 1 0 0,1-1-1 0 0,-1 1 0 0 0,0-1 0 0 0,1 0 0 0 0,-1 0 0 0 0,1 0 0 0 0,0 0 0 0 0,-1-1 1 0 0,1 1-1 0 0,0-1 0 0 0,-1 1 0 0 0,1-1 0 0 0,0 0 0 0 0,0 0 0 0 0,0 0-15 0 0,104-14 915 0 0,-79 1-820 0 0,-1-2 0 0 0,-1 0 0 0 0,-1-2 0 0 0,0-1 0 0 0,-1 0-1 0 0,-1-2 1 0 0,-1-1 0 0 0,0-1 0 0 0,-2-1 0 0 0,8-11-95 0 0,-12 16 19 0 0,-16 18-23 0 0,0 1 1 0 0,0-1-1 0 0,0 0 1 0 0,0 0-1 0 0,0 0 0 0 0,1 1 1 0 0,-1-1-1 0 0,0 0 0 0 0,0 0 1 0 0,0 0-1 0 0,0 1 1 0 0,1-1-1 0 0,-1 0 0 0 0,0 0 1 0 0,0 0-1 0 0,0 0 1 0 0,1 0-1 0 0,-1 1 0 0 0,0-1 1 0 0,0 0-1 0 0,1 0 0 0 0,-1 0 1 0 0,0 0-1 0 0,0 0 1 0 0,1 0-1 0 0,-1 0 0 0 0,0 0 1 0 0,0 0-1 0 0,1 0 0 0 0,-1 0 1 0 0,0 0-1 0 0,0 0 1 0 0,1 0-1 0 0,-1 0 0 0 0,0 0 1 0 0,0 0-1 0 0,1 0 0 0 0,-1 0 1 0 0,0-1 3 0 0,-1 13-14 0 0,0-3-68 0 0,-1 3-17 0 0,1 0 0 0 0,1 0 1 0 0,0 0-1 0 0,0 0 0 0 0,2 0 0 0 0,-1 0 0 0 0,1 0 0 0 0,1 0 0 0 0,0 1 99 0 0,-1-10-288 0 0,-1 0 1 0 0,1 0-1 0 0,0 0 0 0 0,-1 0 0 0 0,1 0 0 0 0,1-1 0 0 0,-1 1 0 0 0,0-1 0 0 0,0 1 0 0 0,1-1 0 0 0,0 0 0 0 0,-1 0 0 0 0,1 0 0 0 0,0 0 0 0 0,0 0 0 0 0,0-1 0 0 0,0 1 0 0 0,0-1 0 0 0,1 0 0 0 0,-1 0 0 0 0,0 0 0 0 0,3 0 288 0 0,6 1-2233 0 0,7 1-5380 0 0,-6 1-3904 0 0</inkml:trace>
  <inkml:trace contextRef="#ctx0" brushRef="#br0" timeOffset="-17337.311">7176 1053 12683 0 0,'0'0'2930'0'0,"0"0"-468"0"0,0 0-382 0 0,0 0-294 0 0,0 0-257 0 0,0 0-263 0 0,0 0-243 0 0,0 0-259 0 0,0 0-207 0 0,0 0-138 0 0,0 0-92 0 0,0 0-8 0 0,0 0-29 0 0,12-19-48 0 0,61-98 162 0 0,6 7 71 0 0,-71 128-721 0 0,-3 24 248 0 0,-6-34-5 0 0,1-1 0 0 0,0 1 0 0 0,1-1 1 0 0,0 1-1 0 0,0 0 0 0 0,0-1 0 0 0,1 1 1 0 0,0-1-1 0 0,1 0 0 0 0,0 0 1 0 0,0 0-1 0 0,0 0 0 0 0,1 0 0 0 0,0-1 1 0 0,0 1-1 0 0,1-1 0 0 0,0 0 0 0 0,0-1 1 0 0,0 1-1 0 0,1 0 3 0 0,-2-4 17 0 0,0-1 1 0 0,-1 1-1 0 0,1-1 0 0 0,0 1 1 0 0,0-1-1 0 0,0 0 0 0 0,1 0 1 0 0,-1-1-1 0 0,0 1 0 0 0,0-1 1 0 0,0 0-1 0 0,0 0 0 0 0,0-1 1 0 0,1 1-1 0 0,-1-1 0 0 0,0 0 1 0 0,0 0-1 0 0,0 0 0 0 0,0 0 1 0 0,0-1-1 0 0,-1 0 0 0 0,1 0 1 0 0,0 0-1 0 0,-1 0 0 0 0,1 0 1 0 0,-1-1-1 0 0,0 1 0 0 0,2-3-17 0 0,79-93 608 0 0,-72 81-582 0 0,40-78-2311 0 0,-42 84-6044 0 0,-7 10-4407 0 0</inkml:trace>
  <inkml:trace contextRef="#ctx0" brushRef="#br0" timeOffset="-19575.429">2841 181 9450 0 0,'0'0'1554'0'0,"0"0"-315"0"0,0 0-171 0 0,0 0 112 0 0,0 0 167 0 0,0 0 47 0 0,0 0-154 0 0,0 0-281 0 0,0 0-270 0 0,0 0-210 0 0,0 0-128 0 0,-3 18-56 0 0,-26 123 205 0 0,5-25 408 0 0,5 1-1 0 0,-1 77-907 0 0,12-106 262 0 0,-1 139 235 0 0,8-224-488 0 0,1 1 0 0 0,-1 0 0 0 0,1 0 1 0 0,0 0-1 0 0,0-1 0 0 0,0 1 0 0 0,0 0 0 0 0,1 0 1 0 0,0 0-1 0 0,0-1 0 0 0,0 1 0 0 0,0 0 1 0 0,0-1-1 0 0,1 1 0 0 0,-1-1 0 0 0,1 1 1 0 0,0-1-1 0 0,0 0 0 0 0,0 0 0 0 0,1 0 1 0 0,-1 0-1 0 0,1 0 0 0 0,-1 0 0 0 0,1-1 1 0 0,0 1-1 0 0,0-1 0 0 0,0 0 0 0 0,1 0 1 0 0,-1 0-1 0 0,0 0 0 0 0,1-1 0 0 0,-1 1 1 0 0,1-1-1 0 0,0 0 0 0 0,-1 0 0 0 0,1 0 1 0 0,0-1-1 0 0,0 1 0 0 0,0-1 0 0 0,-1 0 1 0 0,1 0-1 0 0,0 0 0 0 0,0 0 0 0 0,2-1-9 0 0,6-4 69 0 0,-1-1 0 0 0,0 1 0 0 0,0-2-1 0 0,0 0 1 0 0,-1 0 0 0 0,0-1 0 0 0,-1 0 0 0 0,1 0-1 0 0,-2-1 1 0 0,1-1 0 0 0,-1 1 0 0 0,2-5-69 0 0,6-4 69 0 0,46-53 21 0 0,-3-2-1 0 0,-3-2 1 0 0,-3-3-1 0 0,-4-2 1 0 0,-3-2-1 0 0,-4-3 1 0 0,-4 0-1 0 0,-4-3 1 0 0,-3-1-1 0 0,12-64-89 0 0,-31 46 763 0 0,-12 106-639 0 0,-7 18-40 0 0,-11 55 65 0 0,3 1 1 0 0,3 0-1 0 0,4 1 0 0 0,2 0 1 0 0,4 20-150 0 0,4 12 160 0 0,4 0 1 0 0,6 0-1 0 0,19 82-160 0 0,-21-142 44 0 0,5 16-26 0 0,-3 1 1 0 0,-2 1-1 0 0,-3 0 1 0 0,-3 0-1 0 0,-4 37-18 0 0,-3-86 9 0 0,-2 1 0 0 0,0-1 1 0 0,-1 0-1 0 0,0-1 0 0 0,-2 1 0 0 0,1-1 0 0 0,-2-1 0 0 0,0 1 1 0 0,0-2-1 0 0,-1 1 0 0 0,-1-1 0 0 0,0-1 0 0 0,0 0 0 0 0,-1 0 0 0 0,-1-1 1 0 0,0-1-1 0 0,0 0 0 0 0,-1-1 0 0 0,0 0 0 0 0,0-1 0 0 0,-1 0 1 0 0,-14 3-10 0 0,26-8-1 0 0,0 0 0 0 0,0 0 1 0 0,0-1-1 0 0,0 1 0 0 0,-1-1 1 0 0,1 0-1 0 0,0 0 0 0 0,-1 0 1 0 0,1 0-1 0 0,-1-1 0 0 0,1 1 1 0 0,-1-1-1 0 0,1 0 0 0 0,-1 0 1 0 0,1 0-1 0 0,-1-1 0 0 0,1 1 1 0 0,-1-1-1 0 0,1 0 1 0 0,-1 1-1 0 0,1-2 0 0 0,0 1 1 0 0,0 0-1 0 0,-1-1 0 0 0,1 1 1 0 0,0-1-1 0 0,0 0 0 0 0,0 0 1 0 0,1 0-1 0 0,-1-1 0 0 0,0 1 1 0 0,1-1-1 0 0,0 1 0 0 0,-1-1 1 0 0,1 0-1 0 0,0 0 0 0 0,0 0 1 0 0,1 0-1 0 0,-2-2 1 0 0,1-18-6 0 0,0 0 1 0 0,2 0-1 0 0,1 0 0 0 0,0 0 0 0 0,2 0 1 0 0,1 0-1 0 0,0 0 0 0 0,2 1 0 0 0,0 0 1 0 0,2 0-1 0 0,9-19 6 0 0,-7 12-46 0 0,89-219-1298 0 0,-75 197-3242 0 0,1 0-4197 0 0,-22 40-3413 0 0</inkml:trace>
  <inkml:trace contextRef="#ctx0" brushRef="#br0" timeOffset="-19258.954">4014 571 14971 0 0,'0'0'1981'0'0,"0"0"-668"0"0,0 0-306 0 0,0 0 71 0 0,0 0 146 0 0,0 0-46 0 0,0 0-266 0 0,0 0-285 0 0,0 0-259 0 0,0 0-90 0 0,0 0 6 0 0,0 0 2 0 0,0 0-15 0 0,-26 29-17 0 0,-79 95-7 0 0,56-46 45 0 0,45-66-241 0 0,1-7-41 0 0,0 0 1 0 0,1 0 0 0 0,0 1-1 0 0,0-1 1 0 0,0 1-1 0 0,0-1 1 0 0,1 1 0 0 0,0 0-1 0 0,1-1 1 0 0,-1 1-1 0 0,1 0 1 0 0,0 0 0 0 0,0-1-1 0 0,1 1 1 0 0,-1 0-1 0 0,2 0 1 0 0,-1-1 0 0 0,0 1-1 0 0,1-1 1 0 0,0 1-1 0 0,0-1 1 0 0,1 0 0 0 0,-1 0-1 0 0,1 0 1 0 0,1 0-1 0 0,-1 0 1 0 0,0-1 0 0 0,1 1-1 0 0,0-1 1 0 0,0 0-1 0 0,0 0 1 0 0,1 0 0 0 0,-1-1-1 0 0,1 0 1 0 0,0 1-1 0 0,0-2 1 0 0,0 1 0 0 0,0-1-1 0 0,1 1 1 0 0,0-1-11 0 0,1 0 38 0 0,0-1 1 0 0,1 0-1 0 0,-1 0 1 0 0,0-1-1 0 0,0 0 1 0 0,0 0-1 0 0,1-1 1 0 0,-1 0 0 0 0,0 0-1 0 0,0 0 1 0 0,0-1-1 0 0,0 0 1 0 0,-1 0-1 0 0,1-1 1 0 0,0 0-1 0 0,-1 0 1 0 0,0-1-1 0 0,0 0 1 0 0,0 0-1 0 0,0 0 1 0 0,0-1-1 0 0,-1 1 1 0 0,0-1-1 0 0,0-1 1 0 0,0 1-1 0 0,-1-1 1 0 0,1 0 0 0 0,-2 0-1 0 0,1 0 1 0 0,0 0-1 0 0,-1-1 1 0 0,-1 1-1 0 0,1-1 1 0 0,-1 0-1 0 0,0 0 1 0 0,0-2-39 0 0,-1 2-14 0 0,-1 0 0 0 0,1 0 0 0 0,-2-1 0 0 0,1 1 0 0 0,-1 0 0 0 0,0 0 0 0 0,-1-1 0 0 0,1 1 1 0 0,-1 0-1 0 0,-1 0 0 0 0,1 1 0 0 0,-1-1 0 0 0,-1 0 0 0 0,1 1 0 0 0,-1 0 0 0 0,0 0 0 0 0,0 0 0 0 0,-1 0 0 0 0,0 1 1 0 0,0 0-1 0 0,-3-3 14 0 0,1 0-583 0 0,-30-32-305 0 0,23 28-2361 0 0,-2 2-3564 0 0,11 6-5186 0 0</inkml:trace>
  <inkml:trace contextRef="#ctx0" brushRef="#br0" timeOffset="-18970.332">4290 762 12283 0 0,'0'0'2814'0'0,"0"0"-935"0"0,0 0-335 0 0,0 0-5 0 0,0 0 20 0 0,0 0-68 0 0,0 0-195 0 0,0 0-302 0 0,0 0-267 0 0,0 0-174 0 0,0 0-154 0 0,0 0-79 0 0,4 33-84 0 0,15 100-64 0 0,-20-131-163 0 0,1 0 1 0 0,0 0-1 0 0,0 0 1 0 0,0 0-1 0 0,0 0 0 0 0,0 0 1 0 0,0 0-1 0 0,0 0 1 0 0,0 0-1 0 0,1 0 1 0 0,-1 0-1 0 0,1 0 0 0 0,0 0 1 0 0,0 0-1 0 0,-1 0 1 0 0,1 0-1 0 0,0 0 1 0 0,1-1-1 0 0,-1 1 0 0 0,0 0 1 0 0,0-1-1 0 0,1 1 1 0 0,-1-1-1 0 0,1 1 1 0 0,-1-1-1 0 0,1 0 0 0 0,0 1 1 0 0,0-1-10 0 0,5 2 56 0 0,1 0 28 0 0,1-1 0 0 0,-1 1 0 0 0,1-2 0 0 0,0 1 0 0 0,0-1 0 0 0,0 0 0 0 0,-1-1 0 0 0,1 0 0 0 0,0-1 0 0 0,0 1 0 0 0,0-2 0 0 0,0 1 0 0 0,-1-1 0 0 0,1-1 0 0 0,-1 0 0 0 0,1 0 0 0 0,-1 0 0 0 0,0-1 0 0 0,0 0 0 0 0,0-1 0 0 0,5-4-84 0 0,6-2 118 0 0,0-1-1 0 0,-1 0 0 0 0,0-2 0 0 0,-1 0 1 0 0,-1-1-1 0 0,0-1 0 0 0,-1-1 0 0 0,-1 0 1 0 0,-1 0-1 0 0,0-2 0 0 0,-1 1 0 0 0,3-9-117 0 0,-13 23-29 0 0,-1 0 0 0 0,0-1 0 0 0,0 1 0 0 0,0-1 0 0 0,0 1 0 0 0,-1-1 0 0 0,1 1 0 0 0,-1-1 0 0 0,0 1 0 0 0,-1-1 0 0 0,1 1-1 0 0,-1-1 1 0 0,0 1 0 0 0,0-1 0 0 0,0 1 0 0 0,-1 0 0 0 0,1-1 0 0 0,-1 1 0 0 0,0 0 0 0 0,0 0 0 0 0,-1 0 0 0 0,1 0 0 0 0,-1 1 0 0 0,0-1 0 0 0,-2-2 29 0 0,1 2-459 0 0,2 1-1739 0 0,0 2-4237 0 0,2 1-6242 0 0</inkml:trace>
  <inkml:trace contextRef="#ctx0" brushRef="#br0" timeOffset="-16436.998">8912 766 512 0 0,'0'0'1124'0'0,"0"0"147"0"0,0 0 344 0 0,0 0 316 0 0,0 0 127 0 0,0 0-59 0 0,0 0-204 0 0,0 0-277 0 0,-31-3-258 0 0,-98-8-204 0 0,75 17 263 0 0,47-1-983 0 0,-20 12 586 0 0,1 2-1 0 0,1 1 1 0 0,0 0-1 0 0,2 2 0 0 0,0 1 1 0 0,-1 4-922 0 0,17-20 150 0 0,6-6-124 0 0,-5 4 95 0 0,0 1 1 0 0,1 0 0 0 0,-1 0 0 0 0,1 1 0 0 0,0 0-1 0 0,1 0 1 0 0,-1 0 0 0 0,1 0 0 0 0,1 0-1 0 0,-1 1 1 0 0,1 0 0 0 0,-1 5-122 0 0,42 1 836 0 0,-20-15-661 0 0,-1-1-1 0 0,0-1 1 0 0,0 0-1 0 0,0-2 1 0 0,-1 1-1 0 0,1-2 1 0 0,-1 0-1 0 0,0-2 1 0 0,-1 1-1 0 0,0-2 1 0 0,0 0-1 0 0,13-10-174 0 0,17-8 188 0 0,90-54 55 0 0,-134 81-244 0 0,0 0 1 0 0,0-1-1 0 0,0 1 1 0 0,1 0 0 0 0,-1 0-1 0 0,0 0 1 0 0,0 0-1 0 0,0 0 1 0 0,1 0-1 0 0,-1 0 1 0 0,0 0-1 0 0,0 0 1 0 0,0 1 0 0 0,1-1-1 0 0,-1 0 1 0 0,0 1-1 0 0,0-1 1 0 0,0 1-1 0 0,0-1 1 0 0,0 1-1 0 0,0 0 1 0 0,0-1 0 0 0,0 1-1 0 0,0 0 1 0 0,0 0-1 0 0,0 0 1 0 0,-1 0-1 0 0,1 0 1 0 0,0 0 0 0 0,0 0-1 0 0,-1 0 1 0 0,1 0-1 0 0,-1 0 1 0 0,1 0-1 0 0,-1 0 1 0 0,1 0-1 0 0,-1 0 1 0 0,0 0 0 0 0,0 1-1 0 0,1-1 1 0 0,-1 0 0 0 0,12 59-10 0 0,-11-55 12 0 0,-2 5-1 0 0,1 0-1 0 0,0-1 0 0 0,1 1 0 0 0,0 0 0 0 0,1-1 0 0 0,0 1 0 0 0,0-1 1 0 0,1 0-1 0 0,0 0 0 0 0,1 0 0 0 0,0 0 0 0 0,0 0 0 0 0,1-1 0 0 0,0 0 1 0 0,0 0-1 0 0,1 0 0 0 0,0 0 0 0 0,0-1 0 0 0,1 0 0 0 0,0-1 0 0 0,1 1 1 0 0,-1-1-1 0 0,1-1 0 0 0,0 1 0 0 0,0-2 0 0 0,1 1 0 0 0,-1-1 0 0 0,9 3 0 0 0,-10-6 8 0 0,0 0-1 0 0,0-1 0 0 0,0 0 1 0 0,0 0-1 0 0,-1-1 0 0 0,1 0 1 0 0,0 0-1 0 0,0-1 0 0 0,-1 1 0 0 0,1-1 1 0 0,-1-1-1 0 0,1 0 0 0 0,-1 1 1 0 0,0-2-1 0 0,0 1 0 0 0,0-1 1 0 0,-1 0-1 0 0,1 0 0 0 0,-1 0 1 0 0,0-1-1 0 0,0 0 0 0 0,4-4-7 0 0,88-130 403 0 0,-70 84-351 0 0,-3-1-1 0 0,-2-1 0 0 0,-2-1 0 0 0,-3-1 0 0 0,-3-1 0 0 0,-2 0 0 0 0,-3-1 0 0 0,-2 0 0 0 0,-4 0 0 0 0,-2-46-51 0 0,-1 94-4 0 0,1 2-1 0 0,-1-1 1 0 0,1 0-1 0 0,-2 1 1 0 0,0-1-1 0 0,0 0 0 0 0,-1 1 1 0 0,-1 0-1 0 0,0-1 1 0 0,0 1-1 0 0,-1 0 0 0 0,0 0 1 0 0,-1 1-1 0 0,-4-6 5 0 0,8 14-6 0 0,0 1 0 0 0,0 0-1 0 0,0 0 1 0 0,0-1 0 0 0,0 1-1 0 0,-1 0 1 0 0,1 0 0 0 0,0 0-1 0 0,-1 1 1 0 0,1-1 0 0 0,-1 0-1 0 0,1 0 1 0 0,-1 1 0 0 0,1-1 0 0 0,-1 1-1 0 0,0-1 1 0 0,1 1 0 0 0,-1 0-1 0 0,0 0 1 0 0,1 0 0 0 0,-1 0-1 0 0,0 0 1 0 0,1 0 0 0 0,-1 0-1 0 0,1 0 1 0 0,-1 1 0 0 0,0-1-1 0 0,1 0 1 0 0,-1 1 0 0 0,1 0-1 0 0,-1-1 1 0 0,1 1 0 0 0,-1 0-1 0 0,1 0 1 0 0,-1 0 0 0 0,1 0 0 0 0,0 0-1 0 0,-2 1 7 0 0,-43 47-264 0 0,28-16 261 0 0,1 0-1 0 0,2 1 1 0 0,1 1 0 0 0,1 0-1 0 0,3 1 1 0 0,0 0 0 0 0,3 0-1 0 0,0 1 1 0 0,3 0 0 0 0,1 0-1 0 0,2 0 1 0 0,1 1 0 0 0,2-1-1 0 0,4 16 4 0 0,-3-23 7 0 0,1 0 0 0 0,2-1-1 0 0,1 1 1 0 0,1-1-1 0 0,1-1 1 0 0,2 1 0 0 0,1-2-1 0 0,1 0 1 0 0,1 0-1 0 0,1-1 1 0 0,2-1-1 0 0,0 0 1 0 0,2-2 0 0 0,1 0-1 0 0,9 8-6 0 0,-27-29-83 0 0,47 32 23 0 0,-24-33-2645 0 0,-20-5-386 0 0,-2 0-4265 0 0,0-3-5294 0 0</inkml:trace>
  <inkml:trace contextRef="#ctx0" brushRef="#br0" timeOffset="-15615.295">9623 910 6641 0 0,'0'0'1451'0'0,"0"0"3"0"0,0 0 138 0 0,0 0 254 0 0,0 0 185 0 0,0 0-64 0 0,0 0-288 0 0,0 0-352 0 0,0 0-305 0 0,0 0-270 0 0,0 0-136 0 0,0 0-72 0 0,0 0-61 0 0,-3-8-51 0 0,-9-24-49 0 0,9 24-58 0 0,3 8-62 0 0,0 0-39 0 0,0 0-32 0 0,0 0-29 0 0,2 23 598 0 0,5 5-531 0 0,1-1 0 0 0,1 0 0 0 0,2-1 0 0 0,0 0 1 0 0,2-1-1 0 0,1 0 0 0 0,1-1 0 0 0,5 6-230 0 0,-16-27 48 0 0,-1 0-1 0 0,1-1 1 0 0,1 1 0 0 0,-1-1 0 0 0,0 1 0 0 0,1-1 0 0 0,-1-1 0 0 0,1 1 0 0 0,0-1 0 0 0,-1 1 0 0 0,1-1 0 0 0,0-1 0 0 0,0 1 0 0 0,0-1 0 0 0,-1 0-1 0 0,1 0 1 0 0,0 0 0 0 0,0 0 0 0 0,0-1 0 0 0,0 0 0 0 0,-1 0 0 0 0,1-1 0 0 0,0 1 0 0 0,-1-1 0 0 0,1 0 0 0 0,-1 0 0 0 0,0 0 0 0 0,1-1 0 0 0,-1 1-1 0 0,0-1 1 0 0,-1 0 0 0 0,3-3-48 0 0,153-154 443 0 0,-60 31-424 0 0,-97 156-134 0 0,-3-5 119 0 0,2 0 0 0 0,0 0 1 0 0,2 0-1 0 0,0 0 0 0 0,2 0 0 0 0,3 11-4 0 0,-6-28 6 0 0,-1 0 0 0 0,1 0 1 0 0,1 0-1 0 0,-1 0 0 0 0,0 0 0 0 0,1-1 0 0 0,0 1 0 0 0,0-1 0 0 0,1 0 0 0 0,-1 0 1 0 0,1 0-1 0 0,0 0 0 0 0,0-1 0 0 0,0 1 0 0 0,0-1 0 0 0,1 0 0 0 0,-1 0 0 0 0,1-1 1 0 0,0 1-1 0 0,0-1 0 0 0,0 0 0 0 0,0 0 0 0 0,0-1 0 0 0,0 0 0 0 0,1 0 0 0 0,-1 0 1 0 0,0 0-1 0 0,1-1 0 0 0,3 0-6 0 0,0-2 64 0 0,0 0 1 0 0,0-1 0 0 0,-1 0 0 0 0,1 0-1 0 0,-1-1 1 0 0,0 0 0 0 0,0-1 0 0 0,0 0-1 0 0,0 0 1 0 0,-1-1 0 0 0,0 1-1 0 0,0-2 1 0 0,-1 1 0 0 0,1-1 0 0 0,-1 0-1 0 0,-1 0 1 0 0,1-1 0 0 0,-1 1-1 0 0,-1-1 1 0 0,1-1-65 0 0,-5 9 5 0 0,52-100 412 0 0,-52 99-560 0 0,1 0 0 0 0,0 0 0 0 0,-1 0 1 0 0,1 0-1 0 0,0 0 0 0 0,0 1 0 0 0,0-1 0 0 0,0 0 0 0 0,0 0 0 0 0,0 1 0 0 0,0-1 0 0 0,0 0 1 0 0,0 1-1 0 0,0-1 0 0 0,0 1 0 0 0,0-1 0 0 0,0 1 0 0 0,0 0 0 0 0,1-1 0 0 0,-1 1 0 0 0,0 0 0 0 0,0 0 1 0 0,0 0-1 0 0,1 0 0 0 0,-1 0 0 0 0,0 0 0 0 0,0 0 0 0 0,0 0 0 0 0,1 1 0 0 0,-1-1 0 0 0,0 0 1 0 0,0 1-1 0 0,0-1 0 0 0,0 1 0 0 0,1 0 143 0 0,17 5-6709 0 0,-12-2-5535 0 0</inkml:trace>
  <inkml:trace contextRef="#ctx0" brushRef="#br0" timeOffset="-10973.364">10989 862 2961 0 0,'0'0'1501'0'0,"0"0"-55"0"0,0 0 66 0 0,0 0 90 0 0,0 0 128 0 0,0 0 29 0 0,0 0-104 0 0,0 0-200 0 0,0 0-336 0 0,0 0-318 0 0,0 0-194 0 0,-2-4-87 0 0,0 1-403 0 0,1 0 0 0 0,-1 1 0 0 0,0-1 0 0 0,0 1 0 0 0,0 0 0 0 0,0 0 0 0 0,-1 0 0 0 0,1 0 0 0 0,-1 0 0 0 0,1 0 0 0 0,-1 0 0 0 0,1 1 0 0 0,-1-1 0 0 0,0 1 0 0 0,0 0-1 0 0,0 0 1 0 0,0 0 0 0 0,0 0 0 0 0,0 1 0 0 0,0-1 0 0 0,0 1 0 0 0,0-1 0 0 0,0 1 0 0 0,-2 0-117 0 0,-4 0 58 0 0,0 0 1 0 0,0 1-1 0 0,0 0 0 0 0,1 0 0 0 0,-1 0 0 0 0,0 1 0 0 0,1 1 0 0 0,-1 0 1 0 0,1 0-1 0 0,0 0 0 0 0,0 1 0 0 0,0 0 0 0 0,1 1 0 0 0,-1-1 0 0 0,1 1 1 0 0,0 1-1 0 0,0 0 0 0 0,1 0 0 0 0,0 0 0 0 0,0 1 0 0 0,0-1 0 0 0,1 1 1 0 0,0 1-1 0 0,0-1 0 0 0,1 1 0 0 0,0 0 0 0 0,0 0 0 0 0,1 0 1 0 0,0 0-1 0 0,0 1 0 0 0,1-1 0 0 0,0 1 0 0 0,1 0 0 0 0,0 0 0 0 0,0-1 1 0 0,1 1-1 0 0,0 0 0 0 0,1 0 0 0 0,-1 0 0 0 0,2 0-58 0 0,1-3 112 0 0,0 1-1 0 0,1-1 1 0 0,0-1-1 0 0,0 1 1 0 0,0 0-1 0 0,1-1 0 0 0,0 0 1 0 0,0 0-1 0 0,0 0 1 0 0,1-1-1 0 0,-1 0 1 0 0,1 0-1 0 0,0 0 1 0 0,0-1-1 0 0,1 0 1 0 0,-1 0-1 0 0,1 0 1 0 0,-1-1-1 0 0,1 0 1 0 0,0 0-1 0 0,0-1 1 0 0,0 0-1 0 0,0 0 1 0 0,0 0-1 0 0,0-1 1 0 0,0 0-1 0 0,0-1 1 0 0,0 0-1 0 0,0 0 1 0 0,0 0-1 0 0,0-1 1 0 0,-1 0-1 0 0,1 0 1 0 0,0 0-1 0 0,-1-1 0 0 0,1 0 1 0 0,4-4-112 0 0,8-6 168 0 0,0-1 1 0 0,-1-2-1 0 0,0 1 1 0 0,-1-2-1 0 0,-1-1 1 0 0,-1 0-1 0 0,0 0 1 0 0,-2-2-1 0 0,7-11-168 0 0,28-49 167 0 0,-50 86-209 0 0,0 0 0 0 0,1 0 0 0 0,0 0 0 0 0,0 0 0 0 0,0 0 0 0 0,1 1 0 0 0,0-1 0 0 0,1 0 0 0 0,-1 0 0 0 0,1 0 0 0 0,0 1 0 0 0,1-1 0 0 0,-1 0 0 0 0,1 0 0 0 0,0 0 0 0 0,1-1 1 0 0,2 6 41 0 0,-1-7-181 0 0,0 0 0 0 0,0 0 0 0 0,1 0 1 0 0,-1-1-1 0 0,1 0 0 0 0,0 1 1 0 0,0-2-1 0 0,0 1 0 0 0,1-1 0 0 0,-1 1 1 0 0,0-1-1 0 0,1-1 0 0 0,0 1 1 0 0,-1-1-1 0 0,1 0 0 0 0,1 0 181 0 0,59-2-8109 0 0,-54-2 2273 0 0,-1 0-5255 0 0</inkml:trace>
  <inkml:trace contextRef="#ctx0" brushRef="#br0" timeOffset="-10163.981">11582 799 3065 0 0,'0'0'4270'0'0,"0"0"-880"0"0,0 0-567 0 0,0 0-516 0 0,0 0-577 0 0,0 0-531 0 0,0 0-393 0 0,0 0-196 0 0,0 0-40 0 0,0 0 14 0 0,0 0-9 0 0,0 0-34 0 0,0 0-73 0 0,-15 17-76 0 0,-46 52-98 0 0,59-67-273 0 0,0 0 0 0 0,0 0 1 0 0,0 0-1 0 0,1 0 0 0 0,-1 1 0 0 0,1-1 1 0 0,-1 0-1 0 0,1 1 0 0 0,0-1 0 0 0,0 1 1 0 0,0 0-1 0 0,0-1 0 0 0,1 1 1 0 0,-1 0-1 0 0,1-1 0 0 0,-1 1 0 0 0,1 0 1 0 0,0-1-1 0 0,0 1 0 0 0,0 0 0 0 0,1 0 1 0 0,-1 1-22 0 0,2 9 76 0 0,-2-7-34 0 0,0-1 1 0 0,1 1-1 0 0,-1-1 1 0 0,1 1-1 0 0,1-1 1 0 0,-1 0-1 0 0,1 1 1 0 0,0-1-1 0 0,0 0 1 0 0,0 0-1 0 0,1 0 1 0 0,-1 0-1 0 0,1-1 1 0 0,1 1-1 0 0,-1-1 0 0 0,1 1 1 0 0,-1-1-1 0 0,1 0 1 0 0,0-1-1 0 0,1 1 1 0 0,-1-1-1 0 0,1 0 1 0 0,-1 0-1 0 0,1 0 1 0 0,0 0-1 0 0,0-1 1 0 0,0 0-1 0 0,1 0 1 0 0,-1 0-1 0 0,0-1 1 0 0,1 0-1 0 0,-1 0 1 0 0,1 0-1 0 0,-1-1-42 0 0,5 0 123 0 0,-1 0-1 0 0,1-1 1 0 0,-1 0 0 0 0,0-1-1 0 0,0 0 1 0 0,0-1-1 0 0,0 0 1 0 0,0 0 0 0 0,0-1-1 0 0,-1 0 1 0 0,1 0 0 0 0,-1-1-1 0 0,0 0 1 0 0,-1-1-1 0 0,1 0 1 0 0,-1 0 0 0 0,0 0-1 0 0,1-2-122 0 0,15-15 146 0 0,-2-1 1 0 0,0-1-1 0 0,-1-1 0 0 0,-2-1 0 0 0,-1 0 0 0 0,-1-1 1 0 0,-1-1-1 0 0,5-17-146 0 0,-16 46 513 0 0,-4 0-497 0 0,0 0 0 0 0,0 0-4 0 0,0 0-10 0 0,0 0 16 0 0,0 0 9 0 0,0 0 12 0 0,0 0 5 0 0,0 0-14 0 0,0 0-10 0 0,0 0 26 0 0,0 0-5 0 0,0 0-5 0 0,0 0 5 0 0,0 0-11 0 0,0 0 6 0 0,0 1 18 0 0,0 2-15 0 0,33 405 529 0 0,-33-329-529 0 0,-3 0 0 0 0,-14 76-39 0 0,-48 135-54 0 0,62-279 58 0 0,-1 0 0 0 0,0-1 0 0 0,0 1 0 0 0,-2-1 0 0 0,1 0 0 0 0,-1-1 0 0 0,0 1-1 0 0,-1-1 1 0 0,0 0 0 0 0,-1-1 0 0 0,1 0 0 0 0,-2 0 0 0 0,1-1 0 0 0,-5 3-4 0 0,11-9-2 0 0,0 1 0 0 0,0-1 0 0 0,0 0 0 0 0,0 0 0 0 0,0 0 0 0 0,0-1 0 0 0,0 1 0 0 0,-1 0 0 0 0,1-1 0 0 0,0 1 0 0 0,0-1 0 0 0,-1 0 0 0 0,1 0 0 0 0,0 0 0 0 0,-1 0 0 0 0,1 0 0 0 0,0 0 0 0 0,0-1 0 0 0,-1 1 0 0 0,1-1 0 0 0,0 0 0 0 0,0 1 0 0 0,-1-1 0 0 0,1 0 0 0 0,0 0 0 0 0,0 0 0 0 0,0-1 0 0 0,0 1 0 0 0,1 0 0 0 0,-1-1 0 0 0,0 0 0 0 0,1 1 0 0 0,-1-1 0 0 0,0 0 0 0 0,1 1 0 0 0,0-1 0 0 0,0 0 0 0 0,-1 0 1 0 0,1 0-1 0 0,0 0 0 0 0,0-3 2 0 0,-7-16-8 0 0,2 0 0 0 0,0-1 0 0 0,1 0 0 0 0,2 0 0 0 0,0 0 0 0 0,1 0 0 0 0,2 0 1 0 0,0-1-1 0 0,1 1 0 0 0,1-1 8 0 0,3 0-27 0 0,1-1 0 0 0,1 2 0 0 0,1-1 0 0 0,1 1 0 0 0,1 0 1 0 0,1 1-1 0 0,0 0 0 0 0,2 1 0 0 0,0 1 0 0 0,2 0 0 0 0,0 0 0 0 0,1 2 0 0 0,5-5 27 0 0,-4 2-357 0 0,1 2 0 0 0,0 0-1 0 0,2 1 1 0 0,0 1-1 0 0,0 1 1 0 0,2 0 0 0 0,0 1 357 0 0,14 1-3032 0 0,-19 7-607 0 0,0-1-4411 0 0,-11 3-3426 0 0</inkml:trace>
  <inkml:trace contextRef="#ctx0" brushRef="#br0" timeOffset="-9718.932">12467 770 7978 0 0,'0'0'2927'0'0,"0"0"-631"0"0,0 0-236 0 0,0 0-103 0 0,0 0-154 0 0,0 0-225 0 0,0 0-267 0 0,0 0-260 0 0,0 0-176 0 0,0 0-115 0 0,0 0-104 0 0,0 0-90 0 0,0 0-49 0 0,5-4-70 0 0,13-11-53 0 0,-47 16 756 0 0,-74 43-983 0 0,101-44-166 0 0,0 0 0 0 0,0 1 0 0 0,0-1 0 0 0,1 1 0 0 0,-1 0 0 0 0,0 0 0 0 0,0 0 1 0 0,1 0-1 0 0,-1 0 0 0 0,1 0 0 0 0,-1 0 0 0 0,1 0 0 0 0,-1 0 0 0 0,1 1 0 0 0,0-1 0 0 0,0 1 0 0 0,-1-1 0 0 0,1 1 1 0 0,0-1-1 0 0,0 1 0 0 0,1-1 0 0 0,-1 1 0 0 0,0 0 0 0 0,0 0 0 0 0,1 0 0 0 0,-1-1 0 0 0,1 1 0 0 0,0 0 0 0 0,-1 0 1 0 0,1 0-1 0 0,0 0 0 0 0,0 0 0 0 0,0-1 0 0 0,1 1 0 0 0,-1 0 0 0 0,0 0 0 0 0,1 0 0 0 0,-1 0 0 0 0,1 0 0 0 0,-1-1 1 0 0,1 1-1 0 0,0 0 0 0 0,0-1 0 0 0,0 1 0 0 0,0 0 0 0 0,0-1 0 0 0,0 1 0 0 0,0-1 0 0 0,1 0 0 0 0,-1 1-1 0 0,137 90 118 0 0,-133-88-94 0 0,-1 0 0 0 0,0 0 0 0 0,0 0 0 0 0,0 1 0 0 0,0-1 0 0 0,-1 1 0 0 0,0 0 0 0 0,0 0 0 0 0,0 0 0 0 0,0 1 0 0 0,-1-1 0 0 0,0 1 0 0 0,0-1 0 0 0,-1 1 0 0 0,1 0 0 0 0,-1 0 0 0 0,-1-1 0 0 0,1 1 0 0 0,-1 4-24 0 0,0-3 52 0 0,0 0-1 0 0,-1 0 1 0 0,0 0 0 0 0,0 0-1 0 0,-1 0 1 0 0,1 0-1 0 0,-2 0 1 0 0,1-1 0 0 0,-1 1-1 0 0,0-1 1 0 0,0 1 0 0 0,-1-1-1 0 0,0 0 1 0 0,0-1 0 0 0,0 1-1 0 0,-1-1 1 0 0,1 1 0 0 0,-1-1-1 0 0,-1-1 1 0 0,1 1 0 0 0,-1-1-1 0 0,0 0 1 0 0,0 0 0 0 0,0-1-1 0 0,0 1 1 0 0,-5 0-52 0 0,-60-2 161 0 0,64-3-623 0 0,1-1-1 0 0,-1 0 1 0 0,1 0-1 0 0,-1 0 1 0 0,1-1-1 0 0,0 0 1 0 0,0 0-1 0 0,0 0 1 0 0,1-1-1 0 0,-1 0 1 0 0,1 0-1 0 0,0 0 1 0 0,0-1-1 0 0,0 1 1 0 0,0-1-1 0 0,1-1 463 0 0,-23-18-4462 0 0,24 20-7860 0 0</inkml:trace>
  <inkml:trace contextRef="#ctx0" brushRef="#br0" timeOffset="1332.494">2795 2618 10690 0 0,'0'0'2002'0'0,"0"0"-654"0"0,0 0-503 0 0,0 0-197 0 0,0 0 30 0 0,0 0 123 0 0,0 0 87 0 0,0 0-4 0 0,0 0-104 0 0,0 0-136 0 0,0 0-120 0 0,3 36-91 0 0,7 117-61 0 0,-6 194 895 0 0,-26-210-854 0 0,18-129 997 0 0,3-20-853 0 0,4-21-286 0 0,11-21-242 0 0,2 1 0 0 0,3 0 0 0 0,1 1 0 0 0,3 1 0 0 0,2 1 0 0 0,3 1 0 0 0,1 1 0 0 0,10-9-29 0 0,-11 17 14 0 0,1 1 1 0 0,2 2-1 0 0,1 0 0 0 0,2 3 1 0 0,1 0-1 0 0,2 3 0 0 0,1 1 1 0 0,2 1-1 0 0,5-1-14 0 0,-39 27 3 0 0,-1 0 0 0 0,0 0-1 0 0,1 0 1 0 0,-1 0 0 0 0,1 1 0 0 0,0 0 0 0 0,0 0-1 0 0,0 1 1 0 0,0 0 0 0 0,0 0 0 0 0,0 0-1 0 0,0 1 1 0 0,0-1 0 0 0,1 2-3 0 0,-5 0 13 0 0,0 1 0 0 0,-1 0 1 0 0,1 0-1 0 0,-1 0 0 0 0,1 0 0 0 0,-1 0 1 0 0,0 1-1 0 0,0-1 0 0 0,0 0 1 0 0,0 1-1 0 0,0-1 0 0 0,0 1 0 0 0,-1-1 1 0 0,1 1-1 0 0,-1-1 0 0 0,0 1 0 0 0,0-1 1 0 0,0 1-1 0 0,0-1 0 0 0,0 1 0 0 0,0-1-13 0 0,0-1 7 0 0,-4 33 71 0 0,-1 0-1 0 0,-1 0 0 0 0,-2-1 1 0 0,-1 0-1 0 0,-2 0 0 0 0,-1-1 1 0 0,-2-1-1 0 0,-1 0 0 0 0,-1 0 1 0 0,-2-2-1 0 0,-1 0 0 0 0,-1-2 1 0 0,-1 0-1 0 0,-1-1 0 0 0,-15 13-76 0 0,30-31-26 0 0,0-1 1 0 0,-1 0-1 0 0,0 0 1 0 0,0 0 0 0 0,-1-1-1 0 0,0 0 1 0 0,0-1-1 0 0,0 0 1 0 0,0 0 0 0 0,-1-1-1 0 0,0 0 1 0 0,0-1 0 0 0,0 0-1 0 0,0 0 1 0 0,-1-1-1 0 0,1-1 1 0 0,-1 0 0 0 0,-6 0 24 0 0,15-1-47 0 0,0-1 1 0 0,0 1 0 0 0,0-1-1 0 0,0 1 1 0 0,0-1 0 0 0,1 0-1 0 0,-1 1 1 0 0,0-1 0 0 0,0 0 0 0 0,1 0-1 0 0,-1 0 1 0 0,1-1 0 0 0,-1 1-1 0 0,1 0 1 0 0,-1-1 0 0 0,1 1-1 0 0,0-1 1 0 0,0 1 0 0 0,0-1-1 0 0,0 1 1 0 0,0-1 0 0 0,0 0-1 0 0,0 1 1 0 0,0-1 0 0 0,1 0-1 0 0,-1 0 1 0 0,1 0 0 0 0,-1 0-1 0 0,1 0 1 0 0,0 1 0 0 0,-1-1-1 0 0,1 0 1 0 0,0 0 0 0 0,0 0-1 0 0,1 0 47 0 0,2-78-2424 0 0,-2 73 2105 0 0,15-58-4391 0 0,-9 44 8 0 0,-1 7-4926 0 0</inkml:trace>
  <inkml:trace contextRef="#ctx0" brushRef="#br0" timeOffset="1683.12">3739 2511 0 0 0,'0'0'712'0'0,"0"0"1659"0"0,0 0 801 0 0,0 0 214 0 0,0 0-307 0 0,0 0-640 0 0,0 0-574 0 0,0 0-481 0 0,0 0-313 0 0,0 0-184 0 0,0 0-233 0 0,-9 5-147 0 0,-60 33 423 0 0,59-30-809 0 0,1 1 0 0 0,1 0 0 0 0,0 0 0 0 0,0 1 0 0 0,0 0 0 0 0,2 0 0 0 0,-1 1 0 0 0,1 0 0 0 0,1 0 0 0 0,0 0 0 0 0,0 1 0 0 0,1 0 0 0 0,1 0 0 0 0,0 0 0 0 0,0 0 0 0 0,2 0 0 0 0,-1 1 0 0 0,1 0-121 0 0,2-8 24 0 0,1-1 0 0 0,-1 1 1 0 0,1 0-1 0 0,0-1 1 0 0,0 0-1 0 0,0 1 0 0 0,0-1 1 0 0,1 0-1 0 0,0 0 1 0 0,0 0-1 0 0,0-1 0 0 0,0 1 1 0 0,0-1-1 0 0,1 1 0 0 0,0-1 1 0 0,-1 0-1 0 0,1 0 1 0 0,0-1-1 0 0,1 1 0 0 0,-1-1 1 0 0,0 0-1 0 0,1 0 1 0 0,-1-1-1 0 0,1 1 0 0 0,-1-1 1 0 0,1 0-1 0 0,0 0 1 0 0,0 0-1 0 0,0-1 0 0 0,-1 0 1 0 0,5 0-25 0 0,1 1 68 0 0,-1-1 0 0 0,0-1 0 0 0,0 1 0 0 0,1-1-1 0 0,-1-1 1 0 0,0 0 0 0 0,0 0 0 0 0,0-1 0 0 0,-1 0 0 0 0,1 0 0 0 0,-1-1 0 0 0,1 0 0 0 0,-1-1 0 0 0,0 1 0 0 0,-1-2 0 0 0,1 1 0 0 0,5-7-68 0 0,-9 10 12 0 0,0-1 0 0 0,0 0 0 0 0,0 0 0 0 0,0 0 0 0 0,-1 0-1 0 0,0-1 1 0 0,0 0 0 0 0,0 1 0 0 0,0-1 0 0 0,0 0 0 0 0,-1 0 0 0 0,1-1 0 0 0,-1 1 0 0 0,0 0 0 0 0,-1-1 0 0 0,1 1 0 0 0,-1-1 0 0 0,0 0 0 0 0,0 1 0 0 0,0-1 0 0 0,0 0 0 0 0,-1 0 0 0 0,0 0 0 0 0,0 1 0 0 0,-1-1 0 0 0,1 0 0 0 0,-1 0 0 0 0,0 1 0 0 0,0-1 0 0 0,0 0 0 0 0,-1 1 0 0 0,0-1 0 0 0,0 1 0 0 0,0 0 0 0 0,0-1-1 0 0,-1 1 1 0 0,-1-2-12 0 0,-61-34-1639 0 0,17 25-6161 0 0,34 11-3876 0 0</inkml:trace>
  <inkml:trace contextRef="#ctx0" brushRef="#br0" timeOffset="2035.628">4384 1955 17348 0 0,'0'0'1093'0'0,"0"0"-361"0"0,0 0-201 0 0,0 0 3 0 0,0 0 76 0 0,0 0 39 0 0,0 0 35 0 0,0 0 76 0 0,0 0 55 0 0,0 0 29 0 0,0 0-44 0 0,0 0-153 0 0,8 19-175 0 0,24 64-131 0 0,-32-6 42 0 0,-4-56-298 0 0,-34 316 589 0 0,31 10-1205 0 0,7-350-50 0 0,-2-40-6607 0 0,0 24 1292 0 0,0 10-2781 0 0</inkml:trace>
  <inkml:trace contextRef="#ctx0" brushRef="#br0" timeOffset="2278.212">4062 2427 10642 0 0,'0'0'2908'0'0,"0"0"-1621"0"0,0 0-743 0 0,0 0 26 0 0,0 0 263 0 0,0 0 201 0 0,0 0 61 0 0,0 0-20 0 0,0 0-79 0 0,32 0-79 0 0,103 0-101 0 0,100-11 1379 0 0,-56-7-1902 0 0,-28 14-2437 0 0,-129 9-1641 0 0,-15 8-7495 0 0,-6-9 3284 0 0</inkml:trace>
  <inkml:trace contextRef="#ctx0" brushRef="#br0" timeOffset="2567.169">4772 2537 336 0 0,'0'0'2398'0'0,"0"0"-392"0"0,0 0-238 0 0,0 0-153 0 0,0 0-61 0 0,0 0-30 0 0,0 0-18 0 0,0 0-55 0 0,0 0-110 0 0,0 0-99 0 0,0 0-90 0 0,0 0-90 0 0,33 9-94 0 0,99 25-65 0 0,-75-26 689 0 0,-49-11-1443 0 0,0 0 1 0 0,0 0-1 0 0,-1-1 0 0 0,1 0 0 0 0,-1-1 0 0 0,0 1 0 0 0,0-1 1 0 0,0-1-1 0 0,-1 1 0 0 0,0-1 0 0 0,0 0 0 0 0,0-1 1 0 0,-1 1-1 0 0,0-1 0 0 0,0 0 0 0 0,0-1 0 0 0,-1 1 1 0 0,-1-1-1 0 0,1 0 0 0 0,-1 0 0 0 0,0 0 0 0 0,-1 0 1 0 0,1-2-150 0 0,-2 8 8 0 0,-1-1 0 0 0,1 1 0 0 0,0-1 0 0 0,-1 1 0 0 0,1-1 0 0 0,-1 1 0 0 0,0-1 0 0 0,0 1 0 0 0,0-1 0 0 0,0 1 0 0 0,0-1 0 0 0,-1 1 0 0 0,1-1 0 0 0,-1 1 0 0 0,1-1 0 0 0,-1 1 0 0 0,0-1 0 0 0,0 1 0 0 0,0 0 0 0 0,-1 0 0 0 0,1-1 0 0 0,0 1 0 0 0,-1 0 0 0 0,1 0 0 0 0,-1 0 0 0 0,0 0 0 0 0,0 1 0 0 0,1-1 0 0 0,-1 0 0 0 0,0 1 0 0 0,-1 0 0 0 0,1-1 0 0 0,0 1 0 0 0,-2-1-8 0 0,-3 0-17 0 0,1-1 0 0 0,-1 2 0 0 0,1-1 0 0 0,-1 1 0 0 0,0 0 1 0 0,0 0-1 0 0,1 1 0 0 0,-1 0 0 0 0,0 0 0 0 0,0 1 0 0 0,0-1 0 0 0,-4 3 17 0 0,0 1-28 0 0,0 0-1 0 0,0 1 1 0 0,1 0 0 0 0,0 1-1 0 0,0 1 1 0 0,1-1 0 0 0,0 1-1 0 0,0 1 1 0 0,0 0 0 0 0,1 0 0 0 0,0 1-1 0 0,1 0 1 0 0,0 0 0 0 0,0 1-1 0 0,1-1 1 0 0,0 1 0 0 0,1 1 0 0 0,0-1-1 0 0,1 1 1 0 0,0 0 0 0 0,0 0-1 0 0,1 0 1 0 0,0 5 28 0 0,1-8-39 0 0,0 0-1 0 0,0 0 1 0 0,1 0 0 0 0,0 1-1 0 0,0-1 1 0 0,1 1 0 0 0,0-1-1 0 0,1 1 1 0 0,0-1 0 0 0,0 0-1 0 0,1 1 1 0 0,0-1 0 0 0,0 0-1 0 0,1 0 1 0 0,0 0 0 0 0,0 0-1 0 0,1-1 1 0 0,0 1 0 0 0,0-1-1 0 0,1 0 1 0 0,0 0 0 0 0,0-1-1 0 0,1 1 1 0 0,0-1 0 0 0,0 0-1 0 0,2 1 40 0 0,105 49-2070 0 0,-73-45-1375 0 0,-1-1-3907 0 0,-25-9-3514 0 0</inkml:trace>
  <inkml:trace contextRef="#ctx0" brushRef="#br0" timeOffset="2983.606">5286 2787 10570 0 0,'0'0'2431'0'0,"0"0"-628"0"0,0 0-365 0 0,0 0-190 0 0,0 0-83 0 0,0 0-86 0 0,0 0-127 0 0,0 0-127 0 0,0 0-90 0 0,0 0-88 0 0,0 0-88 0 0,21-34-69 0 0,68-108-79 0 0,-3 31 425 0 0,20-31-281 0 0,-133 225-631 0 0,24-76 80 0 0,0 0 0 0 0,0-1 0 0 0,1 1-1 0 0,0 0 1 0 0,0 0 0 0 0,1 0 0 0 0,0 0 0 0 0,0 1-1 0 0,1-1 1 0 0,-1 0 0 0 0,2 0 0 0 0,-1 0 0 0 0,1 1-1 0 0,0-1 1 0 0,0 0 0 0 0,1 0 0 0 0,0 0 0 0 0,1 0-1 0 0,-1-1 1 0 0,1 1 0 0 0,0-1 0 0 0,1 1 0 0 0,0-1-1 0 0,0 0 1 0 0,0 0 0 0 0,0-1 0 0 0,1 1 0 0 0,0-1-1 0 0,0 0 1 0 0,1 0 0 0 0,0-1 0 0 0,-1 1 0 0 0,1-1 0 0 0,2 0-4 0 0,2-1 67 0 0,0-1 0 0 0,0-1 1 0 0,0 1-1 0 0,0-2 1 0 0,0 1-1 0 0,0-1 1 0 0,0-1-1 0 0,0 0 1 0 0,0 0-1 0 0,-1-1 1 0 0,1 0-1 0 0,0-1 0 0 0,-1 0 1 0 0,1-1-1 0 0,-1 0 1 0 0,0 0-1 0 0,0-1 1 0 0,-1 0-1 0 0,1 0 1 0 0,-1-1-1 0 0,0 0 1 0 0,-1-1-1 0 0,1 0 1 0 0,4-6-68 0 0,50-68 313 0 0,5-30-3288 0 0,-51 86-127 0 0,-4 4-4423 0 0,-3 13-4042 0 0</inkml:trace>
  <inkml:trace contextRef="#ctx0" brushRef="#br0" timeOffset="3281.995">6383 1797 10450 0 0,'0'0'3182'0'0,"0"0"-1228"0"0,0 0-575 0 0,0 0-171 0 0,0 0-88 0 0,0 0-21 0 0,0 0 76 0 0,0 0 26 0 0,0 0-36 0 0,0 0-117 0 0,0 0-229 0 0,0 0-149 0 0,9 19-97 0 0,28 62-73 0 0,-28-1 252 0 0,-16 90 257 0 0,-25 138-1009 0 0,21-219-12 0 0,2-22 3 0 0,-3 117-221 0 0,24-229-6023 0 0,-11 30 4395 0 0,-2-23-8538 0 0,-2 29-150 0 0</inkml:trace>
  <inkml:trace contextRef="#ctx0" brushRef="#br0" timeOffset="3516.322">6125 2228 9314 0 0,'0'0'3609'0'0,"0"0"-1666"0"0,0 0-967 0 0,0 0-397 0 0,0 0-24 0 0,0 0 313 0 0,0 0 292 0 0,0 0 190 0 0,0 0 31 0 0,0 0-236 0 0,0 0-231 0 0,0 0-167 0 0,0 0-136 0 0,33 12-90 0 0,101 35-74 0 0,7-17 579 0 0,-105-27-795 0 0,211 18-43 0 0,-232-20-731 0 0,8 1-1004 0 0,-12 3-9920 0 0,-10-5-845 0 0</inkml:trace>
  <inkml:trace contextRef="#ctx0" brushRef="#br0" timeOffset="3698.835">6876 2544 9666 0 0,'0'0'2890'0'0,"0"0"-1160"0"0,0 0-482 0 0,0 0-161 0 0,0 0-168 0 0,0 0-170 0 0,0 0-229 0 0,0 0-202 0 0,0 0-138 0 0,0 0-100 0 0,3 32-71 0 0,6 94-90 0 0,3-91-329 0 0,-10-36 258 0 0,26-18-8619 0 0,-21 10 3678 0 0,-3 4 204 0 0</inkml:trace>
  <inkml:trace contextRef="#ctx0" brushRef="#br0" timeOffset="3851.582">6911 2316 5649 0 0,'0'0'3910'0'0,"0"0"-269"0"0,0 0-546 0 0,0 0-638 0 0,0 0-605 0 0,0 0-407 0 0,0 0-289 0 0,0 0-272 0 0,0 0-234 0 0,0 0-244 0 0,0 0-212 0 0,0 0-156 0 0,-12-27-82 0 0,-35-80-44 0 0,48 108 82 0 0,-1-1-1 0 0,0 0 0 0 0,0 0 0 0 0,1 0 0 0 0,-1 0 0 0 0,0 1 0 0 0,0-1 1 0 0,1 0-1 0 0,-1 0 0 0 0,0 0 0 0 0,1 0 0 0 0,-1 0 0 0 0,0 0 1 0 0,0 0-1 0 0,1 0 0 0 0,-1 0 0 0 0,0 0 0 0 0,1 0 0 0 0,-1 0 0 0 0,0 0 1 0 0,0 0-1 0 0,1 0 0 0 0,-1 0 0 0 0,0 0 0 0 0,1-1 0 0 0,-1 1 0 0 0,0 0 1 0 0,0 0-1 0 0,1 0 0 0 0,-1 0 0 0 0,0-1 0 0 0,0 1 0 0 0,0 0 1 0 0,1 0-1 0 0,-1 0 0 0 0,0-1 0 0 0,0 1 0 0 0,0 0 0 0 0,0 0 0 0 0,1-1 1 0 0,-1 1-1 0 0,0 0 0 0 0,0 0 0 0 0,0-1 0 0 0,0 1 0 0 0,0 0 0 0 0,0 0 1 0 0,0-1-1 0 0,0 1 7 0 0,34 27-713 0 0,-25-19 182 0 0,24 14-2681 0 0,-7-5-5653 0 0,-13-8-2724 0 0</inkml:trace>
  <inkml:trace contextRef="#ctx0" brushRef="#br0" timeOffset="4445.341">7429 2316 13299 0 0,'0'0'4190'0'0,"0"0"-2072"0"0,0 0-841 0 0,0 0-218 0 0,0 0-110 0 0,0 0-132 0 0,0 0-101 0 0,0 0-74 0 0,0 0-77 0 0,0 0-106 0 0,0 0-80 0 0,-33 16-103 0 0,-102 50-126 0 0,67-14 23 0 0,57-38-142 0 0,8-11-25 0 0,-5 4-6 0 0,1 0 0 0 0,0 1 0 0 0,1-1 0 0 0,0 1 0 0 0,0 1 0 0 0,0-1 0 0 0,1 1 0 0 0,1 0 0 0 0,-1 0 0 0 0,1 0 0 0 0,1 1 0 0 0,0-1 0 0 0,0 1 0 0 0,0 7 0 0 0,2-15-7 0 0,1 0 1 0 0,0 0-1 0 0,0 0 0 0 0,0 0 1 0 0,0 0-1 0 0,0 0 0 0 0,0 0 1 0 0,1 0-1 0 0,-1 0 0 0 0,1 0 1 0 0,-1 0-1 0 0,1 0 1 0 0,0 0-1 0 0,0-1 0 0 0,0 1 1 0 0,0 0-1 0 0,0 0 0 0 0,0-1 1 0 0,0 1-1 0 0,0-1 0 0 0,1 1 1 0 0,-1-1-1 0 0,1 1 1 0 0,-1-1-1 0 0,1 0 0 0 0,0 0 1 0 0,-1 1-1 0 0,1-1 0 0 0,0-1 1 0 0,0 1-1 0 0,0 0 0 0 0,-1 0 1 0 0,1-1-1 0 0,0 1 1 0 0,0-1-1 0 0,0 1 0 0 0,0-1 1 0 0,0 0-1 0 0,0 0 0 0 0,0 0 1 0 0,2 0 6 0 0,9-1 1 0 0,0 0 0 0 0,0-1 1 0 0,0-1-1 0 0,-1 0 1 0 0,1-1-1 0 0,-1 0 0 0 0,0-1 1 0 0,0 0-1 0 0,0-1 0 0 0,0 0 1 0 0,-1-1-1 0 0,0 0 1 0 0,-1-1-1 0 0,0 0 0 0 0,0-1 1 0 0,0 0-1 0 0,3-5-1 0 0,23-16 15 0 0,19-28 75 0 0,-55 57-92 0 0,0 1-2 0 0,0 5-54 0 0,0 12 46 0 0,-1-10 11 0 0,0 1-1 0 0,0 0 1 0 0,1 0 0 0 0,0 1 0 0 0,1-1-1 0 0,-1 0 1 0 0,1 0 0 0 0,1-1-1 0 0,0 1 1 0 0,0 0 0 0 0,0 0 0 0 0,1-1-1 0 0,0 1 1 0 0,1-1 0 0 0,0 0-1 0 0,0 0 1 0 0,0 0 0 0 0,1-1 0 0 0,0 1-1 0 0,0-1 1 0 0,1 0 0 0 0,5 4 1 0 0,0-3 6 0 0,-1-2 0 0 0,1 1 0 0 0,1-2 1 0 0,-1 1-1 0 0,1-1 0 0 0,0-1 0 0 0,0 0 1 0 0,0-1-1 0 0,0 0 0 0 0,0-1 0 0 0,0 0 1 0 0,0-1-1 0 0,1-1 0 0 0,-1 0 0 0 0,0 0 1 0 0,0-1-1 0 0,0-1 0 0 0,0 0 0 0 0,0 0 1 0 0,-1-1-1 0 0,1-1 0 0 0,-1 0 0 0 0,0 0 0 0 0,0-1 1 0 0,-1-1-1 0 0,0 0 0 0 0,0 0 0 0 0,-1-1 1 0 0,1 0-1 0 0,-2-1 0 0 0,1 0-6 0 0,14-10 58 0 0,-1 0 0 0 0,-1-2-1 0 0,-1 0 1 0 0,0-1 0 0 0,-2-1 0 0 0,-1-1 0 0 0,-1 0-1 0 0,-1-2 1 0 0,-1 1 0 0 0,-1-2 0 0 0,-1 0 0 0 0,5-20-58 0 0,-10 27-10 0 0,-1 1 0 0 0,-1-1 0 0 0,-1 0 0 0 0,-1 0 0 0 0,-1-1 0 0 0,0 1 0 0 0,-2 0 0 0 0,0-1 0 0 0,-1 1 0 0 0,-1-1 0 0 0,-1 1 0 0 0,-1 0 0 0 0,-1 0 0 0 0,0 1 0 0 0,-2-1 0 0 0,0 1 0 0 0,-1 1 0 0 0,-1-1 0 0 0,-1 1 0 0 0,0 1 0 0 0,-4-3 10 0 0,12 17-11 0 0,0 1-1 0 0,0-1 1 0 0,-1 1-1 0 0,1 0 1 0 0,-1 0-1 0 0,1 0 1 0 0,-1 0 0 0 0,0 0-1 0 0,0 1 1 0 0,0-1-1 0 0,0 1 1 0 0,0 0-1 0 0,0 0 1 0 0,0 0-1 0 0,-1 0 1 0 0,1 0-1 0 0,0 1 1 0 0,0 0-1 0 0,-1-1 1 0 0,1 1 0 0 0,0 1-1 0 0,0-1 1 0 0,-1 0-1 0 0,1 1 1 0 0,0-1-1 0 0,0 1 1 0 0,0 0-1 0 0,-1 0 1 0 0,1 0-1 0 0,0 1 1 0 0,0-1-1 0 0,1 1 1 0 0,-1 0-1 0 0,0-1 1 0 0,-1 2 11 0 0,-4 3-15 0 0,1 0 1 0 0,0 1-1 0 0,1 0 0 0 0,-1 0 1 0 0,1 0-1 0 0,0 1 0 0 0,1-1 1 0 0,0 1-1 0 0,0 1 0 0 0,1-1 0 0 0,-3 8 15 0 0,0 9 7 0 0,1 0-1 0 0,1 1 0 0 0,2-1 1 0 0,0 1-1 0 0,2 0 0 0 0,0 0 1 0 0,2 0-1 0 0,3 12-6 0 0,-3-15-37 0 0,1-1-1 0 0,0 1 1 0 0,2-1-1 0 0,1 0 1 0 0,1 0-1 0 0,1 0 1 0 0,1-1-1 0 0,0 0 1 0 0,2 0-1 0 0,0-1 1 0 0,2 0 0 0 0,0-1-1 0 0,1 0 1 0 0,1-1-1 0 0,0-1 1 0 0,2 0-1 0 0,0-1 1 0 0,1-1-1 0 0,0 0 1 0 0,1-1-1 0 0,1-1 1 0 0,12 6 37 0 0,8-8-4386 0 0,-30-10 169 0 0,-2 3-7874 0 0</inkml:trace>
  <inkml:trace contextRef="#ctx0" brushRef="#br0" timeOffset="5213.563">9148 2570 1400 0 0,'0'0'2426'0'0,"0"0"-616"0"0,0 0-190 0 0,0 0 35 0 0,0 0-56 0 0,0 0-173 0 0,0 0-293 0 0,0 0-351 0 0,0 0-283 0 0,0 0-19 0 0,0 0 148 0 0,0 0 220 0 0,0 0 190 0 0,13 3 10 0 0,105 8 1661 0 0,-96-14-2393 0 0,0-2 1 0 0,-1 0 0 0 0,0-2 0 0 0,0 0 0 0 0,0-1 0 0 0,-1-1-1 0 0,0-1 1 0 0,0-1 0 0 0,-1-1 0 0 0,-1 0 0 0 0,0-2 0 0 0,-1 0-317 0 0,-11 10 42 0 0,1 0 1 0 0,-2 0-1 0 0,1-1 1 0 0,0 0-1 0 0,-1 0 0 0 0,0 0 1 0 0,0-1-1 0 0,-1 1 1 0 0,0-1-1 0 0,0 0 1 0 0,0-1-1 0 0,0 1 1 0 0,-1-1-1 0 0,0 1 1 0 0,-1-1-1 0 0,1 0 1 0 0,-1 0-1 0 0,-1 0 0 0 0,1-1 1 0 0,-1 1-1 0 0,-1 0 1 0 0,1 0-1 0 0,-1-1 1 0 0,0 1-1 0 0,-1-1-42 0 0,-1 5 1 0 0,0 0 0 0 0,-1 0 0 0 0,1 0 0 0 0,-1 0-1 0 0,0 0 1 0 0,0 1 0 0 0,0-1 0 0 0,0 1 0 0 0,0 0-1 0 0,0 0 1 0 0,-1 0 0 0 0,1 0 0 0 0,0 1 0 0 0,-1-1 0 0 0,0 1-1 0 0,1 0 1 0 0,-1 0 0 0 0,0 1 0 0 0,0-1 0 0 0,1 1 0 0 0,-1-1-1 0 0,0 1 1 0 0,0 0 0 0 0,0 1 0 0 0,0-1 0 0 0,1 1 0 0 0,-5 0-1 0 0,-4-1-31 0 0,-8 3 4 0 0,0 1-1 0 0,1 0 0 0 0,-1 1 1 0 0,1 2-1 0 0,0 0 0 0 0,1 0 1 0 0,-1 2-1 0 0,2 0 0 0 0,-1 2 1 0 0,1-1-1 0 0,1 2 0 0 0,0 0 1 0 0,1 1-1 0 0,0 1 0 0 0,-12 15 28 0 0,17-19-6 0 0,0 1-1 0 0,1 0 1 0 0,0 1-1 0 0,1 0 1 0 0,0 1-1 0 0,1 0 1 0 0,0 0-1 0 0,1 0 1 0 0,1 1-1 0 0,0-1 1 0 0,1 1-1 0 0,0 1 1 0 0,1-1-1 0 0,1 0 1 0 0,0 1-1 0 0,1 0 1 0 0,1-1-1 0 0,1 13 7 0 0,0-20 5 0 0,0-1 0 0 0,0 0 0 0 0,1 0 0 0 0,0 1 0 0 0,0-1 1 0 0,1-1-1 0 0,-1 1 0 0 0,1 0 0 0 0,1-1 0 0 0,-1 1 0 0 0,1-1 0 0 0,0 0 0 0 0,0 0 0 0 0,0-1 0 0 0,1 1 0 0 0,0-1 0 0 0,0 0 0 0 0,0 0 0 0 0,0 0 0 0 0,0-1 1 0 0,1 0-1 0 0,3 2-5 0 0,5 1 23 0 0,1 1-1 0 0,-1-2 1 0 0,1 0 0 0 0,0-1 0 0 0,0 0 0 0 0,0-1 0 0 0,1-1 0 0 0,13 0-23 0 0,2-2-194 0 0,-1-2 0 0 0,0-1 0 0 0,1-1 0 0 0,-2-2 0 0 0,1 0 0 0 0,-1-3 0 0 0,0 0 0 0 0,0-2-1 0 0,-1-1 1 0 0,-1-1 0 0 0,0-1 0 0 0,18-13 194 0 0,-27 16-1427 0 0,12-7-5327 0 0,-17 9-4966 0 0</inkml:trace>
  <inkml:trace contextRef="#ctx0" brushRef="#br0" timeOffset="5676.85">9827 2769 8578 0 0,'0'0'1269'0'0,"0"0"-318"0"0,0 0 2 0 0,0 0 193 0 0,0 0 184 0 0,0 0-24 0 0,0 0-119 0 0,0 0 22 0 0,0 0 38 0 0,0 0 12 0 0,0 0-88 0 0,0 0-272 0 0,15-7-258 0 0,48-26-163 0 0,17-36 601 0 0,-59 45-734 0 0,99-144 881 0 0,-77 102-1094 0 0,-67 150-427 0 0,20-72 292 0 0,1 0 1 0 0,0 0-1 0 0,0 1 1 0 0,1-1-1 0 0,1 1 1 0 0,1 0-1 0 0,-1-1 1 0 0,3 12 2 0 0,-2-20 0 0 0,1 0 1 0 0,-1 0 0 0 0,1 0 0 0 0,0-1 0 0 0,0 1 0 0 0,1 0 0 0 0,-1-1-1 0 0,1 1 1 0 0,0-1 0 0 0,0 1 0 0 0,0-1 0 0 0,0 0 0 0 0,0 0 0 0 0,1 0-1 0 0,-1 0 1 0 0,1 0 0 0 0,0 0 0 0 0,0-1 0 0 0,0 0 0 0 0,0 1 0 0 0,1-1-1 0 0,-1 0 1 0 0,1-1 0 0 0,-1 1 0 0 0,1 0 0 0 0,-1-1 0 0 0,1 0 0 0 0,0 0-1 0 0,0 0 1 0 0,1 0-1 0 0,10-1 99 0 0,0-1 1 0 0,0-1-1 0 0,1 0 0 0 0,-1-1 0 0 0,0 0 0 0 0,-1-1 1 0 0,1-1-1 0 0,-1 0 0 0 0,0-1 0 0 0,0-1 1 0 0,0 0-1 0 0,-1-1 0 0 0,0 0 0 0 0,-1-1 0 0 0,0 0 1 0 0,0-1-1 0 0,-1-1 0 0 0,9-10-99 0 0,-10 13 35 0 0,-1-1-1 0 0,-1 0 1 0 0,1 0-1 0 0,-1-1 1 0 0,-1 0-1 0 0,0 0 1 0 0,0-1-1 0 0,-1 0 1 0 0,-1 0-1 0 0,0 0 1 0 0,3-10-35 0 0,-7 18-937 0 0,4-14 880 0 0,-2 13-4056 0 0,1 3-4827 0 0,-4 1-2926 0 0</inkml:trace>
  <inkml:trace contextRef="#ctx0" brushRef="#br0" timeOffset="6099.228">10840 2648 2385 0 0,'0'0'3168'0'0,"0"0"-163"0"0,0 0-282 0 0,0 0-516 0 0,0 0-376 0 0,0 0-240 0 0,0 0-214 0 0,0 0-191 0 0,0 0-192 0 0,0 0-156 0 0,0 0-121 0 0,0 0-82 0 0,0 0-42 0 0,30-10-50 0 0,94-31-41 0 0,-67 14 310 0 0,-51 24-728 0 0,-1-1 1 0 0,0-1 0 0 0,0 1 0 0 0,0-1-1 0 0,-1 0 1 0 0,1 0 0 0 0,-1 0-1 0 0,0 0 1 0 0,-1-1 0 0 0,1 0 0 0 0,-1 1-1 0 0,0-1 1 0 0,-1-1 0 0 0,1 1-1 0 0,-1 0 1 0 0,-1 0 0 0 0,1-1 0 0 0,-1 0-1 0 0,1-4-84 0 0,-3 9 1 0 0,1 0 0 0 0,-1 0 0 0 0,1 0 0 0 0,-1 0 0 0 0,1 0 0 0 0,-1 0 0 0 0,0 0 0 0 0,0 0 0 0 0,0 1 0 0 0,0-1 0 0 0,-1 0 0 0 0,1 1 0 0 0,0-1 0 0 0,-1 0 0 0 0,1 1-1 0 0,-1 0 1 0 0,1-1 0 0 0,-1 1 0 0 0,0 0 0 0 0,1 0 0 0 0,-1 0 0 0 0,0 0 0 0 0,0 0 0 0 0,0 0 0 0 0,0 0 0 0 0,0 1 0 0 0,0-1 0 0 0,0 1 0 0 0,0 0 0 0 0,0-1 0 0 0,0 1 0 0 0,0 0 0 0 0,0 0 0 0 0,0 0-1 0 0,-2 1 0 0 0,-78 11-262 0 0,69-7 240 0 0,0 2 0 0 0,0-1 0 0 0,1 2 1 0 0,0-1-1 0 0,0 2 0 0 0,1 0 0 0 0,0 0 0 0 0,1 1 0 0 0,0 0 0 0 0,0 1 1 0 0,1 0-1 0 0,1 0 0 0 0,-1 1 0 0 0,2 0 0 0 0,0 1 0 0 0,0 0 0 0 0,1 0 1 0 0,1 0-1 0 0,0 0 0 0 0,1 1 0 0 0,1 0 0 0 0,0 0 0 0 0,-1 10 22 0 0,6-16 4 0 0,1 0 0 0 0,0-1 1 0 0,0 0-1 0 0,0 1 0 0 0,1-1 0 0 0,0 0 0 0 0,0-1 0 0 0,1 1 0 0 0,0-1 1 0 0,0 0-1 0 0,1 0 0 0 0,-1-1 0 0 0,1 1 0 0 0,1-1 0 0 0,-1-1 0 0 0,1 1 1 0 0,-1-1-1 0 0,1 0 0 0 0,0 0 0 0 0,1-1 0 0 0,-1 0 0 0 0,1-1 0 0 0,-1 1 1 0 0,1-1-1 0 0,0-1 0 0 0,0 1 0 0 0,0-1 0 0 0,-1-1 0 0 0,7 0-4 0 0,1 1 1 0 0,-2 1 4 0 0,0 0 0 0 0,0-1 0 0 0,1-1 1 0 0,-1 0-1 0 0,0-1 0 0 0,0 0 0 0 0,0-1 0 0 0,0 0 1 0 0,0-1-1 0 0,0-1 0 0 0,-1 0 0 0 0,1-1 0 0 0,10-5-5 0 0,-3-12-742 0 0,-12 4-6477 0 0,-6 14-4439 0 0</inkml:trace>
  <inkml:trace contextRef="#ctx0" brushRef="#br0" timeOffset="6608.432">11379 2559 1944 0 0,'0'0'1535'0'0,"0"0"63"0"0,0 0 190 0 0,0 0 178 0 0,0 0-79 0 0,0 0-245 0 0,0 0-294 0 0,0 0-265 0 0,0 0-183 0 0,0 0-143 0 0,-1 33-121 0 0,-6 103-102 0 0,0-21 2366 0 0,20-123 947 0 0,103-243-70 0 0,-4 40-3460 0 0,-105 201-364 0 0,-6 7 4 0 0,0 1 0 0 0,0 0-1 0 0,0 0 1 0 0,1-1 0 0 0,-1 1 0 0 0,1 0-1 0 0,-1 0 1 0 0,1 0 0 0 0,0 1 0 0 0,0-1-1 0 0,0 0 1 0 0,0 1 0 0 0,0-1 0 0 0,0 1-1 0 0,1 0 1 0 0,-1-1 0 0 0,0 1 0 0 0,1 0-1 0 0,-1 1 1 0 0,3-2 43 0 0,6 29-2216 0 0,-10-20 1216 0 0,0 14-1579 0 0,-1-6-5463 0 0,0-4-4044 0 0</inkml:trace>
  <inkml:trace contextRef="#ctx0" brushRef="#br0" timeOffset="7512.06">12029 2526 4017 0 0,'0'0'3453'0'0,"0"0"-1408"0"0,0 0-514 0 0,0 0 26 0 0,0 0 111 0 0,0 0 12 0 0,0 0-151 0 0,0 0-242 0 0,0 0-219 0 0,0 0-153 0 0,0 0-94 0 0,0 0-75 0 0,0 0-118 0 0,0-15-93 0 0,1-47-109 0 0,-1 62-411 0 0,0-1 0 0 0,0 0 0 0 0,0 0 0 0 0,0 1 0 0 0,-1-1 0 0 0,1 0 0 0 0,0 1 0 0 0,0-1 0 0 0,0 0 0 0 0,-1 1 0 0 0,1-1-1 0 0,0 0 1 0 0,-1 1 0 0 0,1-1 0 0 0,0 0 0 0 0,-1 1 0 0 0,1-1 0 0 0,-1 1 0 0 0,1-1 0 0 0,-1 1 0 0 0,1-1 0 0 0,-1 1 0 0 0,1-1 0 0 0,-1 1-1 0 0,0-1 1 0 0,1 1 0 0 0,-1 0 0 0 0,0-1 0 0 0,1 1 0 0 0,-1 0 0 0 0,0 0 0 0 0,1 0 0 0 0,-1-1 0 0 0,0 1 0 0 0,0 0 0 0 0,1 0-1 0 0,-1 0 1 0 0,0 0 0 0 0,1 0 0 0 0,-1 0 0 0 0,0 0 0 0 0,0 1 0 0 0,1-1 0 0 0,-1 0 0 0 0,0 0 0 0 0,1 0 0 0 0,-1 1 0 0 0,0-1-15 0 0,-3 1 81 0 0,-9 2-21 0 0,0 0 0 0 0,1 0 0 0 0,-1 2-1 0 0,1-1 1 0 0,0 2 0 0 0,0 0 0 0 0,1 0 0 0 0,0 1 0 0 0,0 0 0 0 0,-7 6-60 0 0,7-7 9 0 0,0 0-1 0 0,0 0 1 0 0,1 1 0 0 0,0 1 0 0 0,0 0-1 0 0,0 0 1 0 0,1 1 0 0 0,0 0 0 0 0,1 0-1 0 0,0 1 1 0 0,1 0 0 0 0,0 1 0 0 0,0 0-1 0 0,1 0 1 0 0,1 0 0 0 0,-1 1 0 0 0,2-1-1 0 0,0 1 1 0 0,0 0 0 0 0,1 1 0 0 0,0 7-9 0 0,3-17 8 0 0,2 1 0 0 0,-1-1 1 0 0,0 0-1 0 0,1 0 0 0 0,-1 1 1 0 0,1-1-1 0 0,0 0 0 0 0,0-1 1 0 0,0 1-1 0 0,1 0 0 0 0,-1 0 0 0 0,1-1 1 0 0,-1 0-1 0 0,1 1 0 0 0,0-1 1 0 0,0 0-1 0 0,0 0 0 0 0,0-1 1 0 0,0 1-1 0 0,0-1 0 0 0,0 1 0 0 0,1-1 1 0 0,-1 0-1 0 0,1 0 0 0 0,-1 0 1 0 0,0-1-1 0 0,1 1 0 0 0,0-1 1 0 0,-1 0-1 0 0,1 0 0 0 0,-1 0 0 0 0,1-1 1 0 0,-1 1-1 0 0,1-1 0 0 0,-1 1 1 0 0,0-1-1 0 0,3-1-8 0 0,5 2 73 0 0,23-5 59 0 0,0-2-1 0 0,0-1 1 0 0,-1-2 0 0 0,0-1 0 0 0,-1-1-1 0 0,-1-2 1 0 0,0-2 0 0 0,0 0 0 0 0,-2-2-1 0 0,0-1 1 0 0,-1-1 0 0 0,23-23-132 0 0,-31 28 29 0 0,94-69 236 0 0,-113 84-263 0 0,0 0 0 0 0,0 0 0 0 0,1 1 0 0 0,-1-1 1 0 0,0 0-1 0 0,1 0 0 0 0,-1 1 0 0 0,0-1 0 0 0,0 1 0 0 0,1-1 0 0 0,-1 1 1 0 0,0 0-1 0 0,0-1 0 0 0,0 1 0 0 0,0 0 0 0 0,0 0 0 0 0,0 0 0 0 0,0 0 1 0 0,0 0-1 0 0,0 0 0 0 0,-1 0 0 0 0,1 0 0 0 0,0 0 0 0 0,0 0 0 0 0,-1 0 1 0 0,1 0-1 0 0,-1 0 0 0 0,1 1 0 0 0,-1-1 0 0 0,0 0 0 0 0,1 1 0 0 0,-1-1 1 0 0,0 0-1 0 0,0 0 0 0 0,0 1 0 0 0,0-1 0 0 0,0 0 0 0 0,0 1 0 0 0,0-1 1 0 0,0 0-1 0 0,-1 1 0 0 0,1-1 0 0 0,-1 0 0 0 0,1 0 0 0 0,0 1 0 0 0,-1-1 1 0 0,0 0-1 0 0,0 1-2 0 0,2 7 26 0 0,-12 222 126 0 0,0-110-162 0 0,6-55-43 0 0,-4-1 1 0 0,-1 0-1 0 0,-4-1 1 0 0,-3 0-1 0 0,-2-1 1 0 0,-6 7 52 0 0,20-54 1 0 0,-1 1 1 0 0,0-1-1 0 0,-1 0 0 0 0,-1-1 1 0 0,0 0-1 0 0,-1 0 0 0 0,-1 0 1 0 0,0-1-1 0 0,-1-1 0 0 0,-1 0 1 0 0,0-1-1 0 0,0 0 0 0 0,-1 0 1 0 0,-1-1-1 0 0,0-1 0 0 0,0-1 1 0 0,-4 2-2 0 0,12-8 6 0 0,0 0 1 0 0,-1-1 0 0 0,1 0-1 0 0,0 0 1 0 0,-1 0 0 0 0,1-1-1 0 0,-1 0 1 0 0,0 0 0 0 0,1-1-1 0 0,-1 0 1 0 0,0 0 0 0 0,1 0-1 0 0,-1-1 1 0 0,-3-1-7 0 0,7 0-2 0 0,0-1 1 0 0,0 0-1 0 0,1-1 1 0 0,-1 1-1 0 0,1 0 1 0 0,0-1-1 0 0,-1 1 1 0 0,2-1-1 0 0,-1 1 1 0 0,0-1-1 0 0,1 0 1 0 0,-1 0-1 0 0,1 0 0 0 0,0 0 1 0 0,1 0-1 0 0,-1 0 1 0 0,1 0-1 0 0,0 0 1 0 0,0 0-1 0 0,0-1 1 0 0,0 1-1 0 0,1 0 1 0 0,-1-1 1 0 0,0 4 2 0 0,5-27-13 0 0,1 0 1 0 0,2 1-1 0 0,0 0 1 0 0,2 1 0 0 0,1 0-1 0 0,0 0 1 0 0,2 1 0 0 0,2 1-1 0 0,0 0 1 0 0,1 1-1 0 0,1 0 1 0 0,1 2 0 0 0,1 0-1 0 0,3-1 11 0 0,70-76-252 0 0,-21 23-3151 0 0,-28 24-5656 0 0,-36 39-2797 0 0</inkml:trace>
  <inkml:trace contextRef="#ctx0" brushRef="#br0" timeOffset="8048.72">12668 2434 13427 0 0,'0'0'4125'0'0,"0"0"-2397"0"0,0 0-880 0 0,0 0-54 0 0,0 0 19 0 0,0 0-39 0 0,0 0-141 0 0,0 0-197 0 0,0 0-117 0 0,0 0-32 0 0,0 0 5 0 0,0 0-16 0 0,0 0-60 0 0,-5 27-39 0 0,-16 85-29 0 0,17-92-108 0 0,0 0 0 0 0,1 1 0 0 0,1-1 0 0 0,0 1 0 0 0,2-1-1 0 0,1 1 1 0 0,1 6-40 0 0,-2-23 14 0 0,1-1 0 0 0,0 0-1 0 0,0 0 1 0 0,0 0 0 0 0,0 0-1 0 0,0 0 1 0 0,0 0 0 0 0,1 0-1 0 0,0 0 1 0 0,0 0 0 0 0,-1 0-1 0 0,2-1 1 0 0,-1 1 0 0 0,0-1-1 0 0,0 0 1 0 0,1 1 0 0 0,-1-1 0 0 0,1 0-1 0 0,0 0 1 0 0,0-1 0 0 0,-1 1-1 0 0,1-1 1 0 0,0 1 0 0 0,0-1-1 0 0,1 0 1 0 0,-1 0 0 0 0,0 0-1 0 0,0 0 1 0 0,0-1 0 0 0,1 0 0 0 0,-1 1-1 0 0,0-1 1 0 0,1 0 0 0 0,-1 0-1 0 0,0-1 1 0 0,0 1 0 0 0,1-1-1 0 0,-1 0 1 0 0,0 1 0 0 0,0-2-1 0 0,0 1 1 0 0,0 0 0 0 0,0 0 0 0 0,0-1-1 0 0,1 0-13 0 0,24-18 255 0 0,-1-1-1 0 0,-1-2 0 0 0,-1 0 1 0 0,-1-2-1 0 0,-1 0 0 0 0,-2-2 1 0 0,0-1-1 0 0,6-12-254 0 0,57-70 315 0 0,-36 48 165 0 0,-46 62-446 0 0,-1 23 34 0 0,32 303 88 0 0,-17-105-116 0 0,-16-192-66 0 0,-2 1 1 0 0,-1 0 0 0 0,-1-1-1 0 0,-2 1 1 0 0,0-1 0 0 0,-2-1-1 0 0,-9 21 26 0 0,8-27-1 0 0,-1 1-1 0 0,-1-1 1 0 0,0-1-1 0 0,-2 0 0 0 0,-1-1 1 0 0,0 0-1 0 0,-7 6 2 0 0,14-18 2 0 0,0-1 0 0 0,-1 0-1 0 0,0 0 1 0 0,0 0 0 0 0,0-1 0 0 0,-1 0-1 0 0,1 0 1 0 0,-1-1 0 0 0,-1-1-1 0 0,1 1 1 0 0,-1-1 0 0 0,0-1 0 0 0,0 0-1 0 0,0 0 1 0 0,0-1 0 0 0,0-1-1 0 0,-1 1 1 0 0,-3-1-2 0 0,12-1 1 0 0,0-1-1 0 0,0 1 1 0 0,0 0-1 0 0,0-1 1 0 0,0 1-1 0 0,0-1 0 0 0,0 0 1 0 0,0 1-1 0 0,0-1 1 0 0,1 0-1 0 0,-1 0 1 0 0,0 0-1 0 0,0-1 1 0 0,1 1-1 0 0,-1 0 1 0 0,1 0-1 0 0,-1-1 1 0 0,1 1-1 0 0,0-1 1 0 0,0 0-1 0 0,-1 1 0 0 0,1-1 1 0 0,0 0-1 0 0,0 0 1 0 0,1 1-1 0 0,-1-1 1 0 0,0 0-1 0 0,1 0 1 0 0,-1 0-1 0 0,1 0 1 0 0,-1 0-1 0 0,1 0 1 0 0,0 0-1 0 0,0 0 0 0 0,0-1 1 0 0,6-74 8 0 0,5 48-15 0 0,0 0 1 0 0,2 1 0 0 0,1 0-1 0 0,1 1 1 0 0,2 0 0 0 0,0 2-1 0 0,16-17 6 0 0,147-160-297 0 0,-45 79-2911 0 0,-114 106 1210 0 0,-3 5-4484 0 0,-8 5-5766 0 0</inkml:trace>
  <inkml:trace contextRef="#ctx0" brushRef="#br0" timeOffset="10781.695">14608 2504 616 0 0,'0'0'1084'0'0,"0"0"-125"0"0,0 0 241 0 0,0 0 454 0 0,0 0 385 0 0,0 0 95 0 0,0 0-188 0 0,0 0-320 0 0,0 0-280 0 0,0 0-181 0 0,-1-8 1579 0 0,-6 6-2549 0 0,0 0 0 0 0,-1 0-1 0 0,1 1 1 0 0,0 0 0 0 0,-1 0 0 0 0,1 0-1 0 0,0 1 1 0 0,-1 1 0 0 0,1-1-1 0 0,0 1 1 0 0,-1 0 0 0 0,1 1 0 0 0,0 0-1 0 0,0 0 1 0 0,0 0 0 0 0,0 1-1 0 0,0 0 1 0 0,0 0 0 0 0,1 1-1 0 0,0 0 1 0 0,0 0 0 0 0,0 0 0 0 0,-3 4-195 0 0,-2-1 40 0 0,0 1 0 0 0,1 0 0 0 0,0 0 0 0 0,0 1 0 0 0,1 1 0 0 0,0 0 0 0 0,0 0 0 0 0,2 1 0 0 0,-1-1 0 0 0,1 2 0 0 0,1-1 0 0 0,0 1 0 0 0,0 0 0 0 0,1 0 0 0 0,1 1 0 0 0,0-1 0 0 0,1 1 0 0 0,0 0 0 0 0,1 0 0 0 0,0 0 0 0 0,1 3-40 0 0,1-13 23 0 0,1 0 0 0 0,0-1 1 0 0,-1 1-1 0 0,1-1 0 0 0,0 1 1 0 0,1-1-1 0 0,-1 1 0 0 0,0-1 1 0 0,1 0-1 0 0,-1 0 0 0 0,1 1 0 0 0,-1-1 1 0 0,1 0-1 0 0,0-1 0 0 0,0 1 1 0 0,0 0-1 0 0,0 0 0 0 0,0-1 1 0 0,1 1-1 0 0,-1-1 0 0 0,0 0 1 0 0,1 0-1 0 0,-1 0 0 0 0,1 0 1 0 0,-1 0-1 0 0,1 0 0 0 0,0-1 0 0 0,-1 1 1 0 0,1-1-1 0 0,0 0 0 0 0,-1 1 1 0 0,1-1-1 0 0,0-1 0 0 0,0 1-23 0 0,94-16 1376 0 0,-49-5-1095 0 0,0-2-1 0 0,-2-2 1 0 0,-1-2-1 0 0,-1-1 1 0 0,-1-3-1 0 0,19-20-280 0 0,60-54 140 0 0,-121 104-141 0 0,-1 1 2 0 0,0 1 1 0 0,0-1-1 0 0,0 0 1 0 0,0 1-1 0 0,1-1 0 0 0,-1 0 1 0 0,0 1-1 0 0,0-1 0 0 0,0 0 1 0 0,0 1-1 0 0,1-1 1 0 0,-1 0-1 0 0,0 1 0 0 0,0-1 1 0 0,1 0-1 0 0,-1 1 0 0 0,0-1 1 0 0,0 0-1 0 0,1 0 1 0 0,-1 1-1 0 0,0-1 0 0 0,1 0 1 0 0,-1 0-1 0 0,0 0 0 0 0,1 0 1 0 0,-1 1-1 0 0,1-1 1 0 0,-1 0-1 0 0,0 0 0 0 0,1 0 1 0 0,-1 0-1 0 0,1 0 0 0 0,-1 0 1 0 0,0 0-1 0 0,1 0 0 0 0,-1 0 1 0 0,0 0-1 0 0,1 0 1 0 0,-1 0-1 0 0,1 0 0 0 0,-1-1 1 0 0,0 1-1 0 0,1 0 0 0 0,-1 0 1 0 0,0 0-1 0 0,1 0 1 0 0,-1-1-1 0 0,0 1 0 0 0,1 0 1 0 0,-1 0-1 0 0,0-1 0 0 0,0 1 1 0 0,1 0-1 0 0,-1 0 1 0 0,0-1-1 0 0,0 1 0 0 0,1 0 1 0 0,-1-1-1 0 0,0 1 0 0 0,0 0 1 0 0,0-1-1 0 0,0 1 0 0 0,1-1 1 0 0,-1 1-1 0 0,0 0 1 0 0,0-1-2 0 0,1 16 28 0 0,1 0-1 0 0,1 0 1 0 0,1-1 0 0 0,0 1 0 0 0,0-1 0 0 0,2 0 0 0 0,0 0 0 0 0,0-1 0 0 0,1 1 0 0 0,1-2-1 0 0,0 1 1 0 0,2 1-28 0 0,-5-8-76 0 0,0 0 0 0 0,0 0 0 0 0,0 0 0 0 0,1-1 0 0 0,0 0-1 0 0,0 0 1 0 0,0-1 0 0 0,0 1 0 0 0,1-1 0 0 0,0-1 0 0 0,0 1-1 0 0,0-1 1 0 0,0 0 0 0 0,1-1 0 0 0,-1 0 0 0 0,1 0 0 0 0,-1 0 0 0 0,1-1-1 0 0,5 0 77 0 0,21 0-5121 0 0,0-5-4561 0 0,-26 4-2315 0 0</inkml:trace>
  <inkml:trace contextRef="#ctx0" brushRef="#br0" timeOffset="11234.996">15624 2357 10330 0 0,'0'0'2515'0'0,"0"0"-852"0"0,0 0-318 0 0,0 0 8 0 0,0 0 10 0 0,0 0-68 0 0,0 0-156 0 0,0 0-181 0 0,0 0-122 0 0,0 0-75 0 0,0 0-119 0 0,0 0-130 0 0,0 0-121 0 0,-9 10-91 0 0,-81 75 505 0 0,88-83-792 0 0,-4 2 46 0 0,0-1 0 0 0,0 2 0 0 0,1-1 0 0 0,-1 0 0 0 0,1 1 0 0 0,0 0 0 0 0,0 0 0 0 0,1 1 0 0 0,0-1 0 0 0,0 1-1 0 0,0 0 1 0 0,-2 4-59 0 0,6-8 2 0 0,1 0 0 0 0,-1-1 0 0 0,0 1-1 0 0,1 0 1 0 0,-1-1 0 0 0,1 1-1 0 0,0-1 1 0 0,0 1 0 0 0,0-1-1 0 0,-1 1 1 0 0,1-1 0 0 0,0 1 0 0 0,1-1-1 0 0,-1 0 1 0 0,0 0 0 0 0,0 1-1 0 0,0-1 1 0 0,1 0 0 0 0,-1 0-1 0 0,1 0 1 0 0,-1-1 0 0 0,1 1 0 0 0,-1 0-1 0 0,1 0 1 0 0,-1-1 0 0 0,1 1-1 0 0,0-1 1 0 0,-1 1 0 0 0,1-1-1 0 0,0 0 1 0 0,-1 0 0 0 0,1 0-1 0 0,1 0-1 0 0,5 3 12 0 0,26 9 37 0 0,-19-8-35 0 0,-1 1 0 0 0,0 0 0 0 0,0 1 1 0 0,-1 0-1 0 0,1 2 0 0 0,-1-1 0 0 0,-1 1 1 0 0,0 1-1 0 0,0 1 0 0 0,1 1-14 0 0,-10-6 37 0 0,0 0-1 0 0,0 0 1 0 0,0 0 0 0 0,-1 1-1 0 0,0-1 1 0 0,0 1-1 0 0,0 0 1 0 0,-1 0 0 0 0,1-1-1 0 0,-1 1 1 0 0,-1 0-1 0 0,1 0 1 0 0,-1 0-1 0 0,0 0 1 0 0,-1 0 0 0 0,0 0-1 0 0,1 0 1 0 0,-2 0-1 0 0,1 0 1 0 0,-1 0 0 0 0,0-1-1 0 0,0 1 1 0 0,0-1-1 0 0,-1 1 1 0 0,0-1 0 0 0,0 0-1 0 0,0 0 1 0 0,-1 0-1 0 0,1-1 1 0 0,-1 1 0 0 0,-1-1-1 0 0,1 0 1 0 0,0 0-1 0 0,-2 1-36 0 0,-2 3 22 0 0,1-1 0 0 0,-1 0-1 0 0,-1 0 1 0 0,1 0-1 0 0,-1-1 1 0 0,0-1-1 0 0,0 0 1 0 0,-1 0-1 0 0,0 0 1 0 0,0-1 0 0 0,0-1-1 0 0,0 0 1 0 0,0 0-1 0 0,-1-1 1 0 0,1 0-1 0 0,-1-1 1 0 0,1 0-1 0 0,-1-1-21 0 0,9 0-44 0 0,0 0-1 0 0,-1-1 1 0 0,1 1-1 0 0,0-1 1 0 0,0 1-1 0 0,0-1 1 0 0,0 0-1 0 0,0 0 0 0 0,0 0 1 0 0,0 0-1 0 0,1 0 1 0 0,-1 0-1 0 0,0 0 1 0 0,0-1-1 0 0,1 1 0 0 0,-1-1 1 0 0,1 1-1 0 0,-1-1 1 0 0,1 0-1 0 0,0 1 1 0 0,0-1-1 0 0,0 0 0 0 0,0 0 1 0 0,0 0-1 0 0,0 0 1 0 0,0 0-1 0 0,0 0 1 0 0,1 0 44 0 0,-6-18-4184 0 0,5 1-5204 0 0,1 10-3116 0 0</inkml:trace>
  <inkml:trace contextRef="#ctx0" brushRef="#br0" timeOffset="12027.614">16920 1974 5425 0 0,'0'0'2271'0'0,"0"0"-190"0"0,0 0-9 0 0,0 0 53 0 0,0 0-84 0 0,0 0-255 0 0,0 0-363 0 0,0 0-313 0 0,0 0-229 0 0,0 0-142 0 0,0 0-114 0 0,0 0-107 0 0,0 0-106 0 0,-2-6-51 0 0,-14-7 244 0 0,0 47 58 0 0,13-27-621 0 0,-41 148 1057 0 0,32-7-503 0 0,4-29-267 0 0,-6-2 0 0 0,-10 27-329 0 0,-17-26 145 0 0,41-118-178 0 0,0 0 0 0 0,1 0 1 0 0,-1 0-1 0 0,0 0 0 0 0,1 0 0 0 0,-1 0 1 0 0,0 0-1 0 0,1 0 0 0 0,-1 1 1 0 0,0-1-1 0 0,0 0 0 0 0,1 0 0 0 0,-1 0 1 0 0,0 0-1 0 0,0 0 0 0 0,1 0 0 0 0,-1 1 1 0 0,0-1-1 0 0,0 0 0 0 0,1 0 0 0 0,-1 0 1 0 0,0 1-1 0 0,0-1 0 0 0,0 0 0 0 0,1 0 1 0 0,-1 1-1 0 0,0-1 0 0 0,0 0 0 0 0,0 0 1 0 0,0 1-1 0 0,0-1 0 0 0,0 0 1 0 0,1 1-1 0 0,-1-1 0 0 0,0 0 0 0 0,0 1 1 0 0,0-1-1 0 0,0 0 0 0 0,0 0 0 0 0,0 1 1 0 0,0-1-1 0 0,0 0 0 0 0,0 1 0 0 0,-1-1 1 0 0,1 0-1 0 0,0 0 0 0 0,0 1 0 0 0,0-1 1 0 0,0 0-1 0 0,0 1 0 0 0,0-1 0 0 0,-1 0 1 0 0,1 0-1 0 0,0 1 0 0 0,0-1 1 0 0,0 0-1 0 0,-1 0 0 0 0,1 0 0 0 0,0 1 1 0 0,0-1-1 0 0,-1 0 33 0 0,12 0-532 0 0,35-12-4078 0 0,-28 2-58 0 0,-11 6 1914 0 0,4-4-8323 0 0</inkml:trace>
  <inkml:trace contextRef="#ctx0" brushRef="#br0" timeOffset="12302.543">17309 2371 4377 0 0,'0'0'2693'0'0,"0"0"-812"0"0,0 0-292 0 0,0 0 10 0 0,0 0-3 0 0,0 0-85 0 0,-25 32-197 0 0,-75 99-226 0 0,57-47 205 0 0,41-70-1063 0 0,-1-9-128 0 0,1 1 0 0 0,1 0 1 0 0,-1-1-1 0 0,1 1 0 0 0,0 0 0 0 0,0 0 0 0 0,0 0 1 0 0,1 0-1 0 0,0 0 0 0 0,0 0 0 0 0,1 0 1 0 0,0 0-1 0 0,0 0 0 0 0,0 0 0 0 0,1 0 1 0 0,-1-1-1 0 0,1 1 0 0 0,1 0 0 0 0,-1-1 1 0 0,1 0-1 0 0,0 1 0 0 0,0-1 0 0 0,1 0 1 0 0,-1-1-1 0 0,1 1 0 0 0,0 0 0 0 0,1-1 1 0 0,-1 0-1 0 0,1 0 0 0 0,-1-1 0 0 0,1 1 1 0 0,0-1-1 0 0,2 1-102 0 0,2-1 116 0 0,-1-1-1 0 0,1 1 1 0 0,0-2 0 0 0,0 1 0 0 0,-1-1-1 0 0,1 0 1 0 0,0-1 0 0 0,0 0 0 0 0,0-1-1 0 0,0 0 1 0 0,0 0 0 0 0,0-1 0 0 0,-1 0-1 0 0,1 0 1 0 0,-1-1 0 0 0,1 0 0 0 0,-1-1-1 0 0,0 1 1 0 0,0-2 0 0 0,0 1 0 0 0,-1-1-1 0 0,0 0 1 0 0,0-1 0 0 0,0 0 0 0 0,0 0-1 0 0,-1 0 1 0 0,0-1 0 0 0,-1 0 0 0 0,1 0-1 0 0,-1 0 1 0 0,-1-1 0 0 0,1 0 0 0 0,-1 0-1 0 0,0 0 1 0 0,-1 0 0 0 0,0-1 0 0 0,-1 1-1 0 0,1-1 1 0 0,-1-2-116 0 0,-2 4-27 0 0,0-1-1 0 0,-1 1 0 0 0,1 0 1 0 0,-1 0-1 0 0,-1 0 1 0 0,1 0-1 0 0,-1 0 1 0 0,-1 0-1 0 0,1 0 0 0 0,-1 0 1 0 0,0 1-1 0 0,-1-1 1 0 0,0 1-1 0 0,0 0 1 0 0,0 0-1 0 0,0 1 1 0 0,-1-1-1 0 0,0 1 0 0 0,0 0 1 0 0,-1 0-1 0 0,1 0 1 0 0,-1 1-1 0 0,0 0 1 0 0,0 0-1 0 0,-1 1 1 0 0,1 0-1 0 0,-1 0 0 0 0,0 0 1 0 0,1 1-1 0 0,-8-2 28 0 0,-47-10-1618 0 0,40 12-1238 0 0,1 4-3328 0 0,10 1-5445 0 0</inkml:trace>
  <inkml:trace contextRef="#ctx0" brushRef="#br0" timeOffset="12809.587">17649 2762 5241 0 0,'0'0'1955'0'0,"0"0"-249"0"0,0 0 70 0 0,0 0 141 0 0,0 0 8 0 0,0 0-108 0 0,0 0-193 0 0,0 0-202 0 0,0 0-178 0 0,0 0-146 0 0,0 0-101 0 0,0 0-63 0 0,0 0-55 0 0,-5 1 437 0 0,23-43-567 0 0,138-212 606 0 0,-125 203-1265 0 0,-30 51-106 0 0,-1 0 12 0 0,0 0-19 0 0,0 0-25 0 0,0 47-187 0 0,-3 103 274 0 0,5-144-26 0 0,-1-1 0 0 0,2 1 0 0 0,-1-1 0 0 0,1 0 0 0 0,-1 0 1 0 0,2 0-1 0 0,-1 0 0 0 0,0-1 0 0 0,1 1 0 0 0,0-1 0 0 0,0 0 0 0 0,0 0 0 0 0,1 0 0 0 0,-1 0 1 0 0,1-1-1 0 0,0 0 0 0 0,0 0 0 0 0,0 0 0 0 0,0-1 0 0 0,0 1 0 0 0,1-1 0 0 0,-1 0 0 0 0,1-1 0 0 0,-1 0 1 0 0,1 1-1 0 0,0-2 0 0 0,0 1 0 0 0,-1-1 0 0 0,6 0-13 0 0,-3-2 59 0 0,1 0 0 0 0,-1 0 1 0 0,0-1-1 0 0,1 0 0 0 0,-1 0 0 0 0,-1-1 0 0 0,1-1 0 0 0,0 1 0 0 0,-1-1 1 0 0,0 0-1 0 0,0-1 0 0 0,-1 1 0 0 0,1-1 0 0 0,-1-1 0 0 0,0 1 1 0 0,-1-1-1 0 0,0 0 0 0 0,0 0 0 0 0,0-1 0 0 0,-1 0 0 0 0,0 1 1 0 0,1-6-60 0 0,13-21-198 0 0,-8 21-43 0 0,-10 12 43 0 0,1-1 0 0 0,0 0 1 0 0,0 0-1 0 0,1 1 0 0 0,-1-1 0 0 0,0 1 0 0 0,0-1 0 0 0,1 1 0 0 0,-1-1 0 0 0,1 1 0 0 0,0 0 0 0 0,-1 0 0 0 0,1 0 0 0 0,0 0 0 0 0,-1 0 0 0 0,1 0 1 0 0,0 0-1 0 0,0 1 0 0 0,0-1 0 0 0,0 1 0 0 0,0-1 0 0 0,0 1 0 0 0,0 0 0 0 0,0-1 0 0 0,1 1 198 0 0,9 0-3581 0 0,-4 0-2239 0 0,-4 0-6095 0 0</inkml:trace>
  <inkml:trace contextRef="#ctx0" brushRef="#br0" timeOffset="13419.085">18711 2475 5713 0 0,'0'0'4248'0'0,"0"0"-1462"0"0,0 0-687 0 0,0 0-191 0 0,0 0-147 0 0,0 0-154 0 0,0 0-171 0 0,0 0-214 0 0,0 0-205 0 0,0 0-195 0 0,0 0-200 0 0,0 0-166 0 0,0 0-126 0 0,0-17-106 0 0,-4-49-60 0 0,4 65-158 0 0,0 0 0 0 0,0 0 0 0 0,0 0 0 0 0,-1 0 0 0 0,1 0 0 0 0,0 1 0 0 0,-1-1 0 0 0,1 0 0 0 0,-1 0 0 0 0,1 0 0 0 0,-1 1 0 0 0,1-1 0 0 0,-1 0 0 0 0,1 0 1 0 0,-1 1-1 0 0,0-1 0 0 0,1 1 0 0 0,-1-1 0 0 0,0 1 0 0 0,1-1 0 0 0,-1 1 0 0 0,0-1 0 0 0,0 1 0 0 0,0-1 0 0 0,1 1 0 0 0,-1 0 0 0 0,0-1 0 0 0,0 1 0 0 0,0 0 0 0 0,0 0 0 0 0,0 0 0 0 0,0 0 0 0 0,0 0 0 0 0,1 0 0 0 0,-1 0 0 0 0,0 0 0 0 0,0 0 0 0 0,0 0 0 0 0,0 1 0 0 0,0-1 0 0 0,0 0 1 0 0,0 0-1 0 0,1 1 0 0 0,-1-1 0 0 0,-1 1-6 0 0,-1 0 27 0 0,-11 3-6 0 0,0 1 0 0 0,1 1 0 0 0,0 0 0 0 0,0 0 0 0 0,0 1 0 0 0,1 1 0 0 0,0 0 0 0 0,0 1 0 0 0,1 0 0 0 0,0 1 0 0 0,1 0 0 0 0,0 1 0 0 0,1 0 0 0 0,0 1 0 0 0,0-1 1 0 0,1 2-1 0 0,1-1 0 0 0,0 1 0 0 0,1 0 0 0 0,0 1 0 0 0,1-1 0 0 0,1 1 0 0 0,0 0 0 0 0,1 0 0 0 0,0 0 0 0 0,1 1 0 0 0,1-1 0 0 0,0 5-21 0 0,1-16 2 0 0,1 0 0 0 0,-1 1 0 0 0,1-1 0 0 0,0 0 0 0 0,0 0 0 0 0,0 0 0 0 0,0 1 0 0 0,0-1 0 0 0,1 0 0 0 0,0-1 0 0 0,-1 1 0 0 0,1 0 0 0 0,0 0 0 0 0,0-1 0 0 0,1 1 0 0 0,-1-1 0 0 0,0 0 0 0 0,1 0 0 0 0,0 0 0 0 0,-1 0 0 0 0,1 0 0 0 0,0 0 0 0 0,0-1 0 0 0,0 1 0 0 0,0-1 0 0 0,0 0 0 0 0,0 0 0 0 0,0 0 0 0 0,1 0 0 0 0,-1 0 0 0 0,0-1 0 0 0,1 0 0 0 0,-1 0-2 0 0,7 2 40 0 0,1-1 0 0 0,-1 0 0 0 0,0-1 0 0 0,1 0 0 0 0,-1-1 0 0 0,0 0 0 0 0,1-1 0 0 0,-1 0 0 0 0,0 0 0 0 0,4-3-40 0 0,129-69 693 0 0,-106 46-581 0 0,1 1-1 0 0,1 3 1 0 0,2 1 0 0 0,25-11-112 0 0,-56 30 10 0 0,-9 3-12 0 0,-1 0 0 0 0,1 0 0 0 0,0 0 0 0 0,0 1 0 0 0,0-1 0 0 0,0 0 0 0 0,0 1 0 0 0,0-1 0 0 0,0 1 1 0 0,0-1-1 0 0,0 1 0 0 0,0-1 0 0 0,0 1 0 0 0,1 0 0 0 0,-1-1 0 0 0,0 1 0 0 0,0 0 0 0 0,0 0 0 0 0,0 0 0 0 0,1 0 0 0 0,-1 0 0 0 0,0 0 0 0 0,0 0 0 0 0,0 0 0 0 0,0 1 0 0 0,0-1 0 0 0,1 0 0 0 0,-1 1 0 0 0,0-1 0 0 0,0 1 0 0 0,0-1 0 0 0,0 1 0 0 0,0 0 0 0 0,0-1 0 0 0,0 1 0 0 0,0 0 0 0 0,0 0 2 0 0,8 31 12 0 0,-1 0 0 0 0,-1 1-1 0 0,-2-1 1 0 0,-2 1 0 0 0,0 0 0 0 0,-3 0-1 0 0,0 0 1 0 0,-4 13-12 0 0,3 11 8 0 0,-6 36-49 0 0,-3 0 0 0 0,-4 0 0 0 0,-20 65 41 0 0,30-138 0 0 0,-1 1 1 0 0,-1-1-1 0 0,-1 0 1 0 0,0 0-1 0 0,-2-1 0 0 0,0 0 1 0 0,-1 0-1 0 0,-1-1 1 0 0,-1 0-1 0 0,0-1 1 0 0,-1-1-1 0 0,-1 0 1 0 0,-1 0-1 0 0,0-2 1 0 0,-1 0-1 0 0,0 0 0 0 0,-1-2 1 0 0,-17 10-1 0 0,31-19-1 0 0,-1 0 1 0 0,0-1-1 0 0,0 1 1 0 0,0-1-1 0 0,0 0 1 0 0,0-1-1 0 0,-1 1 1 0 0,1-1-1 0 0,-1 1 1 0 0,1-1-1 0 0,-1 0 1 0 0,1-1-1 0 0,-1 1 1 0 0,1-1-1 0 0,-1 0 1 0 0,1 0-1 0 0,-1-1 1 0 0,0 1-1 0 0,1-1 1 0 0,-1 0-1 0 0,1 0 1 0 0,0 0-1 0 0,-1-1 0 0 0,1 0 1 0 0,0 0-1 0 0,0 0 1 0 0,0 0-1 0 0,0 0 1 0 0,0-1-1 0 0,0 0 1 0 0,1 0-1 0 0,-1 0 1 0 0,1 0-1 0 0,0 0 1 0 0,0-1-1 0 0,0 1 1 0 0,0-1-1 0 0,1 0 1 0 0,-2-3 0 0 0,2-11-4 0 0,0 0 1 0 0,2 0-1 0 0,0 0 1 0 0,1-1-1 0 0,1 1 1 0 0,0 0-1 0 0,1 0 1 0 0,1 1-1 0 0,1-1 0 0 0,1 1 1 0 0,0 0-1 0 0,1 0 1 0 0,1 1-1 0 0,1-1 1 0 0,0 2-1 0 0,1 0 1 0 0,0 0-1 0 0,2 0 1 0 0,-1 2-1 0 0,3-2 4 0 0,11-15-108 0 0,2 1 0 0 0,1 1 1 0 0,1 1-1 0 0,1 2 0 0 0,21-13 108 0 0,39-24-8236 0 0,-78 54-3865 0 0</inkml:trace>
  <inkml:trace contextRef="#ctx0" brushRef="#br0" timeOffset="19751.516">22009 2493 6041 0 0,'0'0'2845'0'0,"0"0"-893"0"0,0 0-367 0 0,0 0 47 0 0,0 0 62 0 0,0 0-58 0 0,0 0-230 0 0,0 0-303 0 0,0 0-278 0 0,0 0-215 0 0,0 0-133 0 0,0 0-86 0 0,0 0-26 0 0,0 4 87 0 0,-23 89 2467 0 0,-1-24-1884 0 0,5 26-731 0 0,17-89-1262 0 0,1-12-8839 0 0,1 3-1599 0 0</inkml:trace>
  <inkml:trace contextRef="#ctx0" brushRef="#br0" timeOffset="19920.947">21979 2125 13603 0 0,'0'0'2776'0'0,"0"0"-1071"0"0,0 0-449 0 0,0 0-176 0 0,0 0-151 0 0,0 0-217 0 0,0 0-288 0 0,0 0-272 0 0,0 0-272 0 0,0 0-232 0 0,0 0-120 0 0,0 0-80 0 0,0 0-241 0 0,-5-37-487 0 0,14 41-2153 0 0,0-4-8857 0 0</inkml:trace>
  <inkml:trace contextRef="#ctx0" brushRef="#br0" timeOffset="20300.572">22531 1926 16572 0 0,'0'0'1363'0'0,"0"0"-555"0"0,0 0-86 0 0,0 0 81 0 0,0 0 74 0 0,0 0-20 0 0,0 0-85 0 0,0 0-46 0 0,0 0-22 0 0,0 0-53 0 0,0 0-73 0 0,0 0-45 0 0,0 0-85 0 0,7 31-87 0 0,22 97-52 0 0,-22-4 306 0 0,-12-52-390 0 0,-2-1-1 0 0,-3-1 1 0 0,-19 64-225 0 0,27-121 17 0 0,-48 175 58 0 0,31-136-423 0 0,4-83-11858 0 0,10 15 3953 0 0,1 8 595 0 0</inkml:trace>
  <inkml:trace contextRef="#ctx0" brushRef="#br0" timeOffset="20559.374">22263 2375 9474 0 0,'0'0'3411'0'0,"0"0"-966"0"0,0 0-701 0 0,0 0-286 0 0,0 0-234 0 0,0 0-210 0 0,0 0-106 0 0,0 0-109 0 0,0 0-59 0 0,0 0-59 0 0,0 0-163 0 0,0 0-135 0 0,32-5-83 0 0,105-18-31 0 0,143-12 407 0 0,-172 26-3817 0 0,-94 8 2463 0 0,5 0-4815 0 0,-6 1-6286 0 0</inkml:trace>
  <inkml:trace contextRef="#ctx0" brushRef="#br0" timeOffset="18498.263">20304 2416 0 0 0,'0'0'868'0'0,"0"0"335"0"0,0 0 80 0 0,0 0-3 0 0,0 0-22 0 0,0 0-2 0 0,0 0 5966 0 0,0 1-3440 0 0,2 1-712 0 0,-71-4-2803 0 0,44 10-200 0 0,0 2 1 0 0,0 1 0 0 0,2 0 0 0 0,-1 2 0 0 0,1 1-1 0 0,-16 13-67 0 0,31-22 15 0 0,0 1 0 0 0,0 1 0 0 0,0 0 0 0 0,1 0 0 0 0,0 0 0 0 0,0 1 0 0 0,1 0 0 0 0,0 0 0 0 0,1 0 0 0 0,-1 1 0 0 0,2 0 0 0 0,-1 0 0 0 0,1 0 0 0 0,0 1 0 0 0,1 0 0 0 0,0-1 0 0 0,1 1 0 0 0,0 0 0 0 0,1 0 0 0 0,0 0 0 0 0,0 0-1 0 0,1 1 1 0 0,0-1-15 0 0,1-5 33 0 0,0 0-1 0 0,0-1 1 0 0,0 1-1 0 0,1-1 1 0 0,-1 1-1 0 0,1-1 0 0 0,0 0 1 0 0,0 0-1 0 0,1 0 1 0 0,0 0-1 0 0,-1 0 1 0 0,1 0-1 0 0,0 0 1 0 0,1-1-1 0 0,-1 0 0 0 0,1 0 1 0 0,-1 0-1 0 0,1 0 1 0 0,0 0-1 0 0,0-1 1 0 0,0 1-1 0 0,1-1 0 0 0,-1 0 1 0 0,0 0-1 0 0,1-1 1 0 0,-1 0-1 0 0,1 1 1 0 0,0-1-1 0 0,-1-1 1 0 0,1 1-1 0 0,3-1-32 0 0,8-2 164 0 0,-1-1 0 0 0,0-1-1 0 0,0-1 1 0 0,-1 0 0 0 0,1-1 0 0 0,-1 0 0 0 0,0-1 0 0 0,-1-1-1 0 0,1 0 1 0 0,-1-1 0 0 0,-1 0 0 0 0,0-1 0 0 0,0 0 0 0 0,-1-1 0 0 0,-1 0-1 0 0,1-1 1 0 0,-2 0 0 0 0,9-14-164 0 0,29-27 174 0 0,-32 37-126 0 0,58-41-53 0 0,-71 58 3 0 0,0 0 1 0 0,0 1-1 0 0,0-1 1 0 0,0 1-1 0 0,0-1 0 0 0,0 1 1 0 0,-1 0-1 0 0,1 0 0 0 0,-1 0 1 0 0,1-1-1 0 0,-1 2 1 0 0,0-1-1 0 0,0 0 0 0 0,0 0 1 0 0,0 0-1 0 0,0 0 1 0 0,0 1-1 0 0,0-1 0 0 0,-1 0 1 0 0,1 1-1 0 0,-1-1 1 0 0,0 2 1 0 0,2 2-14 0 0,10 35 86 0 0,-12-35-67 0 0,1 0-1 0 0,0 0 0 0 0,0 0 0 0 0,1 0 1 0 0,-1 0-1 0 0,1 0 0 0 0,1 0 1 0 0,-1-1-1 0 0,1 1 0 0 0,0-1 0 0 0,0 1 1 0 0,1-1-1 0 0,-1 0 0 0 0,1-1 1 0 0,0 1-1 0 0,1-1 0 0 0,-1 1 0 0 0,1-1 1 0 0,0-1-1 0 0,0 1 0 0 0,0-1 1 0 0,0 1-1 0 0,0-1 0 0 0,1-1 0 0 0,0 1 1 0 0,4 0-5 0 0,-4-1 0 0 0,0-1 0 0 0,0 0 1 0 0,1 0-1 0 0,-1 0 0 0 0,0-1 1 0 0,1 0-1 0 0,-1 0 0 0 0,0-1 0 0 0,1 0 1 0 0,-1 0-1 0 0,0 0 0 0 0,0-1 1 0 0,2 0-1 0 0,17-26-3941 0 0,-21 20-1684 0 0,-3 6 1065 0 0,-1-2-7232 0 0</inkml:trace>
  <inkml:trace contextRef="#ctx0" brushRef="#br0" timeOffset="19332.901">21175 2368 872 0 0,'0'0'3529'0'0,"0"0"-1307"0"0,0 0-411 0 0,0 0 33 0 0,0 0-33 0 0,0 0-186 0 0,0 0-277 0 0,0 0-263 0 0,0 0-195 0 0,0 0-159 0 0,0 0-167 0 0,0 0-39 0 0,0 0-22 0 0,-10-2-55 0 0,-30-5-30 0 0,35 6-279 0 0,0 1 1 0 0,0 0 0 0 0,-1 0 0 0 0,1 0-1 0 0,0 1 1 0 0,-1 0 0 0 0,1 0 0 0 0,0 0-1 0 0,0 1 1 0 0,0 0 0 0 0,0 0 0 0 0,0 0-1 0 0,0 0 1 0 0,-1 2-140 0 0,-47 28 1179 0 0,53-29-1132 0 0,1 0 1 0 0,0 1-1 0 0,0-1 0 0 0,0 0 1 0 0,1 1-1 0 0,-1-1 0 0 0,1 0 1 0 0,-1 0-1 0 0,1 0 0 0 0,0 0 0 0 0,0-1 1 0 0,0 1-1 0 0,1 0 0 0 0,-1-1 1 0 0,1 0-1 0 0,-1 1 0 0 0,1-1 1 0 0,0 0-1 0 0,0 0 0 0 0,0-1 1 0 0,0 1-1 0 0,0 0 0 0 0,1-1-47 0 0,5 2 56 0 0,0 1 0 0 0,0 0 0 0 0,0 0 0 0 0,0 0 0 0 0,-1 1 0 0 0,0 1 0 0 0,0-1-1 0 0,0 2 1 0 0,-1-1 0 0 0,0 1 0 0 0,0 0 0 0 0,-1 0 0 0 0,0 0 0 0 0,0 1 0 0 0,0 0 0 0 0,-1 0 0 0 0,0 1 0 0 0,-1 0-1 0 0,0 0 1 0 0,0 0 0 0 0,-1 0 0 0 0,0 0 0 0 0,-1 1 0 0 0,0-1 0 0 0,0 8-56 0 0,-2-13 48 0 0,0 1-1 0 0,0 0 1 0 0,-1-1 0 0 0,0 1 0 0 0,0-1 0 0 0,0 1-1 0 0,-1-1 1 0 0,0 1 0 0 0,1-1 0 0 0,-1 0 0 0 0,-1 0 0 0 0,1 0-1 0 0,-1 0 1 0 0,1 0 0 0 0,-1-1 0 0 0,0 1 0 0 0,0-1-1 0 0,-1 0 1 0 0,1 0 0 0 0,-1 0 0 0 0,0 0 0 0 0,1 0-1 0 0,-1-1 1 0 0,0 0 0 0 0,-1 0 0 0 0,0 1-48 0 0,-15 9 45 0 0,-1-1 0 0 0,0-1 1 0 0,-1-1-1 0 0,0-1 1 0 0,0-1-1 0 0,-1-1 0 0 0,-23 4-45 0 0,-98 8-311 0 0,151-45-4001 0 0,20 3 265 0 0,-6 9-3536 0 0,-7 7-3571 0 0</inkml:trace>
  <inkml:trace contextRef="#ctx0" brushRef="#br0" timeOffset="22920.25">2247 3524 5393 0 0,'0'0'1834'0'0,"0"0"-139"0"0,0 0 56 0 0,0 0 156 0 0,0 0 76 0 0,0 0-136 0 0,0 0-318 0 0,0 0-367 0 0,0 0-279 0 0,0 0-173 0 0,0-4-87 0 0,0-14-21 0 0,0 14-28 0 0,0 4-45 0 0,0 0-47 0 0,0 0-73 0 0,0 0-70 0 0,0 12 488 0 0,0 757 2643 0 0,-11-644-3553 0 0,2-157-8508 0 0,4 17 1584 0 0,2 7-3997 0 0</inkml:trace>
  <inkml:trace contextRef="#ctx0" brushRef="#br0" timeOffset="23174.971">1790 4047 8250 0 0,'0'0'2038'0'0,"0"0"-840"0"0,0 0-243 0 0,0 0 306 0 0,0 0 288 0 0,0 0 90 0 0,0 0-130 0 0,0 0-244 0 0,0 0-207 0 0,31-8-127 0 0,101-26-90 0 0,177-35 2312 0 0,-177 50-2834 0 0,-78 13-1745 0 0,0-3-3567 0 0,-45 6-535 0 0,-5 0-5802 0 0</inkml:trace>
  <inkml:trace contextRef="#ctx0" brushRef="#br0" timeOffset="23606.775">2675 3528 7986 0 0,'0'0'2596'0'0,"0"0"-789"0"0,0 0-452 0 0,0 0-32 0 0,0 0 66 0 0,0 0-25 0 0,0 0-137 0 0,0 0-202 0 0,0 0-150 0 0,0 0-52 0 0,0 0-86 0 0,0 0-68 0 0,0 0-73 0 0,-3 33-65 0 0,-10 109-79 0 0,-4 70 1447 0 0,10 121-1899 0 0,7-332 3 0 0,0 1-1 0 0,-1 0 1 0 0,1-1 0 0 0,0 1 0 0 0,0-1 0 0 0,1 1 0 0 0,-1-1 0 0 0,0 1 0 0 0,0-1-1 0 0,1 1 1 0 0,-1-1 0 0 0,1 1 0 0 0,0-1 0 0 0,-1 1 0 0 0,1-1 0 0 0,0 0 0 0 0,0 1-1 0 0,-1-1 1 0 0,1 0 0 0 0,0 0 0 0 0,0 0 0 0 0,1 0 0 0 0,-1 1 0 0 0,0-1 0 0 0,0-1-1 0 0,0 1 1 0 0,1 0 0 0 0,-1 0 0 0 0,1 0 0 0 0,-1-1 0 0 0,0 1 0 0 0,1-1 0 0 0,-1 1-1 0 0,1-1 1 0 0,-1 1 0 0 0,1-1 0 0 0,-1 0 0 0 0,1 0 0 0 0,0 0 0 0 0,-1 0-1 0 0,1 0 1 0 0,-1 0 0 0 0,1 0 0 0 0,-1-1 0 0 0,1 1 0 0 0,-1 0 0 0 0,1-1 0 0 0,-1 1-1 0 0,1-1 1 0 0,-1 0 0 0 0,1 0-3 0 0,76-39 252 0 0,76-63-29 0 0,-154 103-223 0 0,1-1 0 0 0,0 0 0 0 0,0 1 0 0 0,0-1 0 0 0,0 0 1 0 0,0 1-1 0 0,0-1 0 0 0,0 1 0 0 0,0 0 0 0 0,0-1 0 0 0,0 1 0 0 0,0 0 0 0 0,0-1 0 0 0,0 1 0 0 0,0 0 0 0 0,0 0 0 0 0,0 0 0 0 0,0 0 0 0 0,0 0 0 0 0,0 0 0 0 0,0 0 0 0 0,1 1 0 0 0,-1-1 1 0 0,0 0-1 0 0,0 1 0 0 0,0-1 0 0 0,0 0 0 0 0,0 1 0 0 0,0-1 0 0 0,0 1 0 0 0,-1-1 0 0 0,1 1 0 0 0,0 0 0 0 0,0-1 0 0 0,0 1 0 0 0,-1 0 0 0 0,1 0 0 0 0,0 0 0 0 0,0 0 0 0 0,-1-1 0 0 0,1 1 1 0 0,-1 0-1 0 0,1 0 0 0 0,-1 0 0 0 0,1 0 0 0 0,-1 0 0 0 0,0 1 0 0 0,27 93 136 0 0,-27-93-196 0 0,1 0 1 0 0,-1 0 0 0 0,0 0-1 0 0,1 0 1 0 0,-1-1-1 0 0,1 1 1 0 0,-1 0-1 0 0,1 0 1 0 0,0-1 0 0 0,-1 1-1 0 0,1 0 1 0 0,0-1-1 0 0,0 1 1 0 0,1-1-1 0 0,-1 1 1 0 0,0-1 0 0 0,0 1-1 0 0,1-1 1 0 0,-1 0-1 0 0,1 0 1 0 0,-1 0 0 0 0,1 0-1 0 0,-1 0 1 0 0,1 0-1 0 0,0 0 1 0 0,-1 0-1 0 0,1-1 1 0 0,0 1 0 0 0,0 0-1 0 0,0-1 1 0 0,-1 0-1 0 0,1 1 1 0 0,0-1-1 0 0,0 0 1 0 0,0 0 0 0 0,0 0-1 0 0,0 0 1 0 0,-1 0-1 0 0,1-1 1 0 0,0 1-1 0 0,0-1 1 0 0,0 1 0 0 0,0-1 59 0 0,14-9-4497 0 0,-11 6-52 0 0,-2 0-6567 0 0</inkml:trace>
  <inkml:trace contextRef="#ctx0" brushRef="#br0" timeOffset="23993.185">3259 4183 2809 0 0,'0'0'2184'0'0,"0"0"-135"0"0,0 0-70 0 0,0 0-48 0 0,0 0-110 0 0,0 0-160 0 0,0 0-158 0 0,0 0-154 0 0,0 0-123 0 0,0 0-83 0 0,0 0-82 0 0,0 0-87 0 0,0 0-73 0 0,33 7-88 0 0,103 18-135 0 0,-77-31 135 0 0,-52 1-632 0 0,4-1-43 0 0,0-1 0 0 0,-1-1-1 0 0,0 0 1 0 0,0 0 0 0 0,-1-1 0 0 0,0 0-1 0 0,-1-1 1 0 0,0 0 0 0 0,0 0 0 0 0,3-8-138 0 0,-9 16 7 0 0,0 0 1 0 0,0-1 0 0 0,-1 1-1 0 0,1-1 1 0 0,-1 1-1 0 0,1-1 1 0 0,-1 0 0 0 0,0 0-1 0 0,0 1 1 0 0,0-1-1 0 0,0 0 1 0 0,-1 0 0 0 0,1 0-1 0 0,-1 0 1 0 0,0 0 0 0 0,0 0-1 0 0,0 0 1 0 0,0 0-1 0 0,0 0 1 0 0,-1 0 0 0 0,1 0-1 0 0,-1 0 1 0 0,0 0 0 0 0,0 1-1 0 0,0-1 1 0 0,0 0-1 0 0,0 0 1 0 0,-1 1 0 0 0,1-1-1 0 0,-1 1 1 0 0,0-1 0 0 0,1 1-1 0 0,-1 0 1 0 0,0-1-1 0 0,-1 1 1 0 0,1 0 0 0 0,0 0-1 0 0,-1 1 1 0 0,1-1-1 0 0,-1 0 1 0 0,1 1 0 0 0,-3-2-8 0 0,-6 4-18 0 0,1 0 1 0 0,-1 0 0 0 0,1 0-1 0 0,-1 2 1 0 0,1-1 0 0 0,0 1-1 0 0,0 1 1 0 0,0 0 0 0 0,0 0-1 0 0,1 1 1 0 0,0 0 0 0 0,0 0-1 0 0,0 1 1 0 0,1 1 0 0 0,-1-1-1 0 0,1 1 1 0 0,1 1 0 0 0,0-1-1 0 0,0 1 1 0 0,0 1 0 0 0,1-1-1 0 0,0 1 1 0 0,1 0 0 0 0,0 0-1 0 0,0 1 1 0 0,-2 7 17 0 0,3-11 1 0 0,0 1-1 0 0,1 0 1 0 0,0-1 0 0 0,0 2 0 0 0,0-1-1 0 0,1 0 1 0 0,0 0 0 0 0,1 1-1 0 0,-1-1 1 0 0,1 1 0 0 0,1-1 0 0 0,0 1-1 0 0,0-1 1 0 0,0 1 0 0 0,1 0-1 0 0,0-1 1 0 0,0 1 0 0 0,1-1 0 0 0,0 0-1 0 0,0 1 1 0 0,1-1 0 0 0,0 0-1 0 0,0-1 1 0 0,1 1 0 0 0,0 0 0 0 0,0-1-1 0 0,0 0 1 0 0,4 4-1 0 0,6-1-25 0 0,1-1 0 0 0,0 0 1 0 0,0-1-1 0 0,1-1 0 0 0,0 0 0 0 0,0-1 0 0 0,0-1 0 0 0,1-1 1 0 0,-1 0-1 0 0,1-1 0 0 0,0-1 0 0 0,0 0 0 0 0,12-2 25 0 0,25 0-3972 0 0,-4-4-3945 0 0,-33 5-4414 0 0</inkml:trace>
  <inkml:trace contextRef="#ctx0" brushRef="#br0" timeOffset="25158.157">5477 3929 1488 0 0,'0'0'2166'0'0,"0"0"-296"0"0,0 0 108 0 0,0 0 245 0 0,0 0-1 0 0,0 0-321 0 0,0 0-374 0 0,0 0-285 0 0,0 0-229 0 0,0 0-120 0 0,0 0-141 0 0,0 0-156 0 0,0-6-145 0 0,-3-19-31 0 0,2 23-345 0 0,0 1 0 0 0,0 0 0 0 0,0-1-1 0 0,0 1 1 0 0,0 0 0 0 0,0 0 0 0 0,0 0 0 0 0,-1 0 0 0 0,1 0 0 0 0,0 0 0 0 0,-1 0 0 0 0,1 0 0 0 0,0 1 0 0 0,-1-1 0 0 0,1 0 0 0 0,-1 1 0 0 0,1-1-1 0 0,-1 1 1 0 0,1 0 0 0 0,-1-1 0 0 0,0 1 0 0 0,1 0 0 0 0,-1 0 0 0 0,1 0 0 0 0,-1 0 0 0 0,0 0 0 0 0,1 1 0 0 0,-1-1 0 0 0,1 0 0 0 0,-1 1-75 0 0,-4-1 164 0 0,-91 10 723 0 0,4 24-81 0 0,92-34-779 0 0,0 1 1 0 0,0-1-1 0 0,0 1 0 0 0,0-1 1 0 0,0 1-1 0 0,0-1 1 0 0,0 1-1 0 0,0-1 1 0 0,1 1-1 0 0,-1 0 0 0 0,0-1 1 0 0,0 1-1 0 0,1 0 1 0 0,-1 0-1 0 0,0 0 1 0 0,1-1-1 0 0,-1 1 1 0 0,1 0-1 0 0,-1 0 0 0 0,1 0 1 0 0,-1 0-1 0 0,1 0 1 0 0,0 0-1 0 0,-1 0 1 0 0,1 0-1 0 0,0 0 1 0 0,0 0-1 0 0,0 0 0 0 0,0 0 1 0 0,0 1-1 0 0,0-1 1 0 0,0 0-1 0 0,0 0 1 0 0,0 0-1 0 0,1 0-27 0 0,-1 6-24 0 0,2 6 54 0 0,1 1 0 0 0,0-1 1 0 0,1 0-1 0 0,0-1 0 0 0,1 1 0 0 0,1-1 1 0 0,0 0-1 0 0,1 0 0 0 0,0-1 0 0 0,0 1 1 0 0,1-2-1 0 0,1 1 0 0 0,5 4-30 0 0,133 143 272 0 0,-133-129-200 0 0,-14-28-40 0 0,-3 25 813 0 0,-2-18-785 0 0,0 0 1 0 0,0-1 0 0 0,0 1-1 0 0,-1-1 1 0 0,0-1 0 0 0,0 1 0 0 0,-1-1-1 0 0,0 0 1 0 0,0-1 0 0 0,0 1-1 0 0,-1-1 1 0 0,0-1 0 0 0,0 0 0 0 0,0 0-1 0 0,0 0 1 0 0,-1-1 0 0 0,-3 1-61 0 0,4-2 11 0 0,1 0 1 0 0,0-1-1 0 0,-1 0 0 0 0,1 0 1 0 0,-1 0-1 0 0,1-1 1 0 0,-1-1-1 0 0,1 1 1 0 0,-1-1-1 0 0,1 0 0 0 0,-1-1 1 0 0,1 1-1 0 0,0-2 1 0 0,0 1-1 0 0,0-1 0 0 0,-4-2-11 0 0,-82-86-676 0 0,77 55-529 0 0,13 9-3159 0 0,9 19-4576 0 0,-1 5-2542 0 0</inkml:trace>
  <inkml:trace contextRef="#ctx0" brushRef="#br0" timeOffset="25716.148">6274 3988 4121 0 0,'0'0'3502'0'0,"0"0"-1446"0"0,0 0-585 0 0,0 0-70 0 0,0 0 10 0 0,0 0-3 0 0,0 0-32 0 0,0 0-130 0 0,0 0-162 0 0,0 0-146 0 0,0 0-130 0 0,0 0-88 0 0,0 0-49 0 0,-26 3-50 0 0,-84 13-63 0 0,33 9 685 0 0,-58 53 2 0 0,125-71-1233 0 0,1-1-1 0 0,0 1 1 0 0,0 1-1 0 0,0 0 1 0 0,1 0-1 0 0,0 0 1 0 0,1 1-1 0 0,0 0 1 0 0,0 1-1 0 0,1-1 1 0 0,0 1-1 0 0,1 1 1 0 0,0-1-1 0 0,1 1 1 0 0,0 0-1 0 0,0 0 1 0 0,1 0 0 0 0,1 0-1 0 0,0 0 1 0 0,0 1-1 0 0,1-1 1 0 0,1 11-12 0 0,0-19 2 0 0,1 0 1 0 0,0 0-1 0 0,0 0 1 0 0,1 0-1 0 0,-1 0 1 0 0,1 0-1 0 0,-1-1 1 0 0,1 1-1 0 0,0 0 1 0 0,0-1-1 0 0,0 1 0 0 0,0-1 1 0 0,1 0-1 0 0,-1 0 1 0 0,1 1-1 0 0,-1-2 1 0 0,1 1-1 0 0,0 0 1 0 0,0 0-1 0 0,-1-1 1 0 0,1 0-1 0 0,0 0 1 0 0,0 1-1 0 0,1-2 1 0 0,-1 1-1 0 0,0 0 1 0 0,0-1-1 0 0,3 1-2 0 0,92-8 473 0 0,-69-5-350 0 0,-1-1 1 0 0,-1-2-1 0 0,0 0 0 0 0,-1-2 0 0 0,-1 0 0 0 0,-1-2 0 0 0,1-2-123 0 0,-6 5 70 0 0,0-1 0 0 0,-2-1 0 0 0,0-1 1 0 0,-1-1-1 0 0,0 0 0 0 0,-2 0 0 0 0,-1-2 0 0 0,4-9-70 0 0,-4 20-45 0 0,-12 39-201 0 0,-2-11 267 0 0,2-7-93 0 0,1 0 0 0 0,0 1 1 0 0,0-1-1 0 0,1 0 0 0 0,1 0 1 0 0,-1 0-1 0 0,2 0 0 0 0,-1-1 0 0 0,1 0 1 0 0,1 1-1 0 0,-1-2 0 0 0,2 1 1 0 0,-1-1-1 0 0,1 0 0 0 0,0 0 1 0 0,1-1-1 0 0,0 0 0 0 0,0 0 72 0 0,27 18-4147 0 0,3-5-3681 0 0,-29-16-3502 0 0</inkml:trace>
  <inkml:trace contextRef="#ctx0" brushRef="#br0" timeOffset="26232.265">6613 4360 8938 0 0,'0'0'2795'0'0,"0"0"-617"0"0,0 0-420 0 0,0 0-366 0 0,0 0-209 0 0,0 0-111 0 0,0 0-86 0 0,0 0-63 0 0,0 0-98 0 0,0 0-81 0 0,0 0-108 0 0,0 0-113 0 0,0 0-48 0 0,16-14-47 0 0,97-91 548 0 0,-60 46-383 0 0,44-35-118 0 0,-96 93-479 0 0,0 1-1 0 0,0-1 1 0 0,0 1-1 0 0,0 0 1 0 0,0-1-1 0 0,0 1 1 0 0,0 0-1 0 0,0 0 1 0 0,0 0-1 0 0,0-1 1 0 0,0 1-1 0 0,0 0 1 0 0,0 0-1 0 0,0 1 1 0 0,0-1-1 0 0,0 0 1 0 0,0 0-1 0 0,0 0 1 0 0,0 1-1 0 0,0-1 1 0 0,0 1-1 0 0,0-1 1 0 0,0 1-1 0 0,0-1 1 0 0,0 1-1 0 0,0-1 1 0 0,0 1-1 0 0,0 0 1 0 0,-1-1-1 0 0,1 1 1 0 0,0 0-1 0 0,-1 0 1 0 0,1 0-1 0 0,0 0 1 0 0,-1-1-1 0 0,1 1 1 0 0,-1 0-1 0 0,1 0 1 0 0,-1 0-1 0 0,0 0 1 0 0,1 0-1 0 0,-1 0 1 0 0,0 0-1 0 0,0 0 1 0 0,0 1-1 0 0,1-1 1 0 0,-1 0-1 0 0,0 0 1 0 0,0 0-1 0 0,-1 0 1 0 0,1 0-1 0 0,0 0 1 0 0,0 0-1 0 0,0 0 1 0 0,-1 0-1 0 0,1 0 1 0 0,-1 0-1 0 0,1 0 5 0 0,13 120 157 0 0,-12-119-153 0 0,0 0-1 0 0,0 0 1 0 0,0 0-1 0 0,0 0 1 0 0,0 0-1 0 0,1 0 1 0 0,-1-1 0 0 0,1 1-1 0 0,-1-1 1 0 0,1 1-1 0 0,0-1 1 0 0,-1 1-1 0 0,1-1 1 0 0,0 0-1 0 0,0 0 1 0 0,0 0-1 0 0,0 0 1 0 0,0 0-1 0 0,0 0 1 0 0,0 0-1 0 0,0-1 1 0 0,0 1-1 0 0,1-1 1 0 0,-1 0-1 0 0,0 0 1 0 0,0 1-1 0 0,0-1 1 0 0,1-1-1 0 0,-1 1 1 0 0,0 0-1 0 0,0 0 1 0 0,0-1-1 0 0,1 1 1 0 0,-1-1-1 0 0,0 0 1 0 0,0 0-1 0 0,0 0 1 0 0,1 0-4 0 0,79-46 290 0 0,-76 43-284 0 0,65-54 143 0 0,-56 44-123 0 0,0 1-1 0 0,1 1 0 0 0,0 0 1 0 0,1 1-1 0 0,0 1 0 0 0,14-7-25 0 0,-29 17 4 0 0,-1-1-1 0 0,1 1 1 0 0,0 0 0 0 0,0 0-1 0 0,0 0 1 0 0,0 0 0 0 0,0 0-1 0 0,0 0 1 0 0,0 0 0 0 0,0 1-1 0 0,0-1 1 0 0,0 1 0 0 0,0-1-1 0 0,0 1 1 0 0,0 0-1 0 0,-1-1 1 0 0,1 1 0 0 0,0 0-1 0 0,0 0 1 0 0,-1 1 0 0 0,1-1-1 0 0,-1 0 1 0 0,1 0 0 0 0,-1 1-1 0 0,0-1 1 0 0,1 1-1 0 0,-1-1 1 0 0,0 1 0 0 0,0 0-1 0 0,0 0 1 0 0,0-1 0 0 0,0 1-1 0 0,-1 0 1 0 0,1 0 0 0 0,0 0-1 0 0,-1 0 1 0 0,1 0-1 0 0,-1-1 1 0 0,0 1 0 0 0,0 0-1 0 0,0 0 1 0 0,0 0 0 0 0,0 0-1 0 0,0 0 1 0 0,0 0 0 0 0,-1 0-1 0 0,1 0 1 0 0,0 0 0 0 0,-2 1-4 0 0,5 13 43 0 0,1 19 28 0 0,16 45-94 0 0,13-68-1203 0 0,-12-19-6470 0 0,-15 2-187 0 0,-2 2-3109 0 0</inkml:trace>
  <inkml:trace contextRef="#ctx0" brushRef="#br0" timeOffset="26566.158">7596 4279 128 0 0,'0'0'3130'0'0,"0"0"-49"0"0,0 0-33 0 0,0 0-259 0 0,0 0-310 0 0,0 0-324 0 0,0 0-353 0 0,35-5-260 0 0,107-14-217 0 0,-54-13 685 0 0,-76 26-1783 0 0,1-1 1 0 0,-1 0-1 0 0,0-1 1 0 0,-1 0-1 0 0,0-1 1 0 0,0 0-1 0 0,-1-1 0 0 0,0 0 1 0 0,-1-1-1 0 0,0 0 1 0 0,-1 0-1 0 0,0-1 1 0 0,1-2-228 0 0,-8 12 6 0 0,0 0 0 0 0,-1-1 1 0 0,1 1-1 0 0,0-1 0 0 0,-1 1 1 0 0,1-1-1 0 0,-1 1 0 0 0,0-1 1 0 0,0 1-1 0 0,0-1 0 0 0,0 1 1 0 0,0-1-1 0 0,-1 1 1 0 0,1-1-1 0 0,-1 1 0 0 0,1 0 1 0 0,-1-1-1 0 0,0 1 0 0 0,0 0 1 0 0,0-1-1 0 0,-1 1 0 0 0,1 0 1 0 0,0 0-1 0 0,-1 0 0 0 0,1 0 1 0 0,-1 0-1 0 0,0 0 0 0 0,1 0 1 0 0,-1 1-1 0 0,0-1 0 0 0,0 1 1 0 0,0-1-1 0 0,-1 1 0 0 0,1 0 1 0 0,0 0-1 0 0,0 0 1 0 0,-1 0-1 0 0,1 0 0 0 0,0 0 1 0 0,-1 1-1 0 0,1-1 0 0 0,-1 1 1 0 0,1-1-1 0 0,-1 1 0 0 0,1 0 1 0 0,-1 0-1 0 0,1 0 0 0 0,-1 1 1 0 0,1-1-1 0 0,-2 1-6 0 0,-5-1-21 0 0,-1 0 0 0 0,1 1 1 0 0,-1 0-1 0 0,1 1 0 0 0,-1 0 0 0 0,1 0 0 0 0,0 1 1 0 0,0 0-1 0 0,0 1 0 0 0,1 0 0 0 0,-1 0 0 0 0,1 1 1 0 0,0 0-1 0 0,0 0 0 0 0,-6 7 21 0 0,5-5-22 0 0,-1 0 0 0 0,2 1 0 0 0,-1 1 0 0 0,1-1 0 0 0,1 1 0 0 0,-1 1 0 0 0,2 0 0 0 0,-1 0 0 0 0,1 0 0 0 0,1 0 0 0 0,0 1 0 0 0,0 0 0 0 0,1 0 0 0 0,1 0 0 0 0,0 1 0 0 0,0-1 0 0 0,1 1 0 0 0,0 0 0 0 0,1-1 0 0 0,1 1 0 0 0,0 0 0 0 0,1 9 22 0 0,1-14-34 0 0,1 0 0 0 0,-1 0 0 0 0,1 0 0 0 0,1 0 1 0 0,-1 0-1 0 0,1-1 0 0 0,1 0 0 0 0,-1 0 0 0 0,1 0 0 0 0,0 0 0 0 0,0-1 1 0 0,1 1-1 0 0,-1-1 0 0 0,1-1 0 0 0,0 1 0 0 0,1-1 0 0 0,-1 0 0 0 0,1-1 1 0 0,-1 1-1 0 0,1-1 0 0 0,0-1 0 0 0,1 1 0 0 0,-1-1 0 0 0,0 0 0 0 0,1-1 0 0 0,1 0 34 0 0,35 7-3538 0 0,-3-6-3379 0 0,-29-2-4841 0 0</inkml:trace>
  <inkml:trace contextRef="#ctx0" brushRef="#br0" timeOffset="27274.046">9231 4164 0 0 0,'0'0'1760'0'0,"0"0"338"0"0,0 0 19 0 0,0 0-145 0 0,0 0-401 0 0,0 0-283 0 0,0 0-146 0 0,0 0-91 0 0,0 0 49 0 0,-9-5-22 0 0,-31-17-66 0 0,37 21-891 0 0,0 0 1 0 0,0 1 0 0 0,0-1 0 0 0,0 1-1 0 0,-1 0 1 0 0,1 0 0 0 0,0 0-1 0 0,0 0 1 0 0,-1 1 0 0 0,1-1 0 0 0,0 1-1 0 0,0 0 1 0 0,0 0 0 0 0,0 0-1 0 0,0 0 1 0 0,0 0 0 0 0,0 1 0 0 0,0 0-1 0 0,0-1 1 0 0,1 1 0 0 0,-1 0-1 0 0,1 0 1 0 0,-1 0-122 0 0,-2 2 196 0 0,-6 2-64 0 0,0 1 0 0 0,1 0 0 0 0,-1 1 0 0 0,1 0 0 0 0,1 0 0 0 0,0 1 0 0 0,0 1 0 0 0,1-1 0 0 0,0 1 0 0 0,0 1 0 0 0,1 0 0 0 0,0 0 0 0 0,1 0 0 0 0,1 0 0 0 0,0 1 0 0 0,0 0-1 0 0,1 0 1 0 0,1 1 0 0 0,0-1 0 0 0,0 1 0 0 0,1 3-132 0 0,2-10 6 0 0,0-1-1 0 0,0 0 1 0 0,0 1-1 0 0,1-1 1 0 0,0 0-1 0 0,0 0 1 0 0,0 1-1 0 0,0-1 1 0 0,1 0-1 0 0,0 0 1 0 0,0-1-1 0 0,0 1 1 0 0,1 0-1 0 0,0-1 1 0 0,0 1-1 0 0,0-1 1 0 0,0 0-1 0 0,1 0 1 0 0,-1 0-1 0 0,1 0 1 0 0,0-1-1 0 0,0 1 1 0 0,1-1-1 0 0,-1 0 1 0 0,1-1-1 0 0,3 3-5 0 0,5-1-29 0 0,0 0 1 0 0,0 0-1 0 0,0-2 0 0 0,1 1 0 0 0,0-2 1 0 0,-1 0-1 0 0,1 0 0 0 0,0-2 0 0 0,-1 1 1 0 0,1-2-1 0 0,5-1 29 0 0,11-3-883 0 0,-1-1-1 0 0,0-1 1 0 0,-1-2 0 0 0,0-1 0 0 0,0-1-1 0 0,13-9 884 0 0,-24 12-1175 0 0,99-55-11989 0 0,-92 52 11021 0 0</inkml:trace>
  <inkml:trace contextRef="#ctx0" brushRef="#br0" timeOffset="27557.561">9757 4146 368 0 0,'0'0'2015'0'0,"0"0"-680"0"0,0 0-177 0 0,0 0 41 0 0,0 0 161 0 0,0 0 127 0 0,0 0-8 0 0,0 0-44 0 0,0 0-150 0 0,0 0-144 0 0,-25 35-112 0 0,-80 110-163 0 0,69-70 245 0 0,35-65-887 0 0,0-5-99 0 0,0 0-1 0 0,0 0 1 0 0,0 0 0 0 0,1 0 0 0 0,0 0 0 0 0,0 0 0 0 0,0 0 0 0 0,0 0-1 0 0,1 0 1 0 0,0 0 0 0 0,0 0 0 0 0,0 0 0 0 0,1 0 0 0 0,-1-1 0 0 0,1 1-1 0 0,0 0 1 0 0,1-1 0 0 0,-1 0 0 0 0,1 1 0 0 0,0-1 0 0 0,0 0 0 0 0,0 0-1 0 0,0-1 1 0 0,1 1 0 0 0,0-1 0 0 0,0 1 0 0 0,-1-1 0 0 0,2 0 0 0 0,-1-1-1 0 0,0 1 1 0 0,1-1 0 0 0,-1 0 0 0 0,1 0 0 0 0,0 0 0 0 0,-1 0 0 0 0,1-1-1 0 0,4 1-124 0 0,5-2 204 0 0,-1-1-1 0 0,0-1 0 0 0,1 0 0 0 0,-1 0 1 0 0,0-2-1 0 0,0 1 0 0 0,0-2 0 0 0,-1 0 1 0 0,0 0-1 0 0,1-1 0 0 0,-2 0 0 0 0,1-1 1 0 0,-1-1-1 0 0,0 0 0 0 0,-1 0 0 0 0,0-1 1 0 0,0 0-1 0 0,-1-1 0 0 0,0 0 1 0 0,0-1-1 0 0,-1 0 0 0 0,0-1-203 0 0,-3 4 29 0 0,0 0 1 0 0,0 0-1 0 0,-1-1 1 0 0,0 1-1 0 0,0-1 1 0 0,-1 0-1 0 0,0-1 0 0 0,-1 1 1 0 0,0 0-1 0 0,0-1 1 0 0,-1 1-1 0 0,0-1 0 0 0,-1 1 1 0 0,0-1-1 0 0,-1 0 1 0 0,0 1-1 0 0,0-1-29 0 0,0 6-44 0 0,0 0 0 0 0,-1 0 0 0 0,0 0 1 0 0,1 0-1 0 0,-1 1 0 0 0,-1-1 0 0 0,1 1 0 0 0,0-1 0 0 0,-1 1 0 0 0,0 0 0 0 0,1 0 1 0 0,-1 0-1 0 0,-1 0 0 0 0,1 1 0 0 0,0-1 0 0 0,-1 1 0 0 0,1 0 0 0 0,-1 0 0 0 0,1 0 0 0 0,-1 0 1 0 0,0 0-1 0 0,0 1 0 0 0,0 0 0 0 0,0 0 0 0 0,0 0 0 0 0,0 0 0 0 0,0 1 0 0 0,-1 0 1 0 0,1 0-1 0 0,-2 0 44 0 0,1 0-368 0 0,-1 0 0 0 0,1 0-1 0 0,0 1 1 0 0,0 0 0 0 0,-1 0 0 0 0,1 0 0 0 0,0 1 0 0 0,0 0 0 0 0,0 0 0 0 0,0 0 0 0 0,1 0 0 0 0,-1 1 0 0 0,1 0 0 0 0,-1 0 0 0 0,-1 1 368 0 0,-14 17-4400 0 0,7-7-1865 0 0,1-2-3316 0 0</inkml:trace>
  <inkml:trace contextRef="#ctx0" brushRef="#br0" timeOffset="28041.885">10098 4507 4105 0 0,'0'0'2743'0'0,"0"0"-733"0"0,0 0-422 0 0,0 0-197 0 0,0 0-148 0 0,0 0-21 0 0,0 0 78 0 0,0 0 39 0 0,0 0-24 0 0,0 0-29 0 0,0 0-40 0 0,0 0-71 0 0,0 0-181 0 0,13-8-231 0 0,40-26-228 0 0,8-35 509 0 0,-26 24-568 0 0,-20 23-397 0 0,2 1 0 0 0,0 0 0 0 0,2 1 0 0 0,0 1-1 0 0,1 1 1 0 0,14-9-79 0 0,-33 26-9 0 0,0 1-1 0 0,0-1 1 0 0,0 1-1 0 0,0-1 1 0 0,0 1-1 0 0,0 0 1 0 0,0 0-1 0 0,0-1 0 0 0,0 1 1 0 0,0 0-1 0 0,0 0 1 0 0,0 0-1 0 0,0 0 1 0 0,0 0-1 0 0,0 1 1 0 0,0-1-1 0 0,0 0 1 0 0,0 0-1 0 0,0 1 1 0 0,0-1-1 0 0,0 0 1 0 0,0 1-1 0 0,0-1 0 0 0,0 1 1 0 0,0-1-1 0 0,0 1 1 0 0,0 0-1 0 0,-1-1 1 0 0,1 1-1 0 0,0 0 1 0 0,0 0-1 0 0,-1 0 1 0 0,1-1-1 0 0,0 1 1 0 0,-1 0-1 0 0,1 0 1 0 0,-1 0-1 0 0,1 0 0 0 0,-1 0 1 0 0,0 0-1 0 0,1 0 1 0 0,-1 0-1 0 0,0 0 1 0 0,0 0-1 0 0,0 0 1 0 0,0 0-1 0 0,0 0 1 0 0,0 0-1 0 0,0 0 1 0 0,0 0-1 0 0,0 0 1 0 0,0 0-1 0 0,0 0 0 0 0,-1 0 1 0 0,1 1 9 0 0,1 5 72 0 0,0 2-55 0 0,1 0 0 0 0,0 0 0 0 0,0 0 1 0 0,1-1-1 0 0,0 1 0 0 0,1 0 0 0 0,0-1 0 0 0,0 0 0 0 0,1 0 0 0 0,0 0 0 0 0,0-1 0 0 0,1 0 0 0 0,0 0 1 0 0,0 0-1 0 0,0 0 0 0 0,1-1 0 0 0,0 0 0 0 0,1-1 0 0 0,-1 1 0 0 0,1-2 0 0 0,0 1 0 0 0,0-1 0 0 0,1 0 1 0 0,-1 0-1 0 0,1-1 0 0 0,-1-1 0 0 0,1 1 0 0 0,4-1-17 0 0,-6-2 96 0 0,0 0 0 0 0,0 0 0 0 0,0-1 0 0 0,0 0 0 0 0,-1-1 0 0 0,1 1 0 0 0,0-1 0 0 0,-1 0 0 0 0,1-1 0 0 0,-1 0 0 0 0,1 0 0 0 0,-1 0 0 0 0,0-1 0 0 0,0 0 0 0 0,-1 0 0 0 0,1 0 0 0 0,-1-1 0 0 0,0 0 0 0 0,0 0 0 0 0,-1 0 0 0 0,1-1 0 0 0,-1 1 0 0 0,0-1 0 0 0,-1 0 0 0 0,1 0 0 0 0,-1-1 1 0 0,0 1-98 0 0,44-104-552 0 0,-36 92-1792 0 0,-5 14-1332 0 0,1 3-3477 0 0,-5 1-4751 0 0</inkml:trace>
  <inkml:trace contextRef="#ctx0" brushRef="#br0" timeOffset="28415.626">11475 4083 14963 0 0,'0'0'2267'0'0,"0"0"-532"0"0,0 0-277 0 0,0 0-182 0 0,0 0-222 0 0,0 0-323 0 0,0 0-271 0 0,0 0-113 0 0,0 0-62 0 0,0 0-34 0 0,0 0-19 0 0,0 0-22 0 0,0 0-35 0 0,-35 9-20 0 0,-109 27-33 0 0,69-6 44 0 0,73-30-169 0 0,0 1 0 0 0,0-1 1 0 0,0 1-1 0 0,0-1 0 0 0,1 1 1 0 0,-1 0-1 0 0,0 0 0 0 0,0 0 0 0 0,0 0 1 0 0,1 0-1 0 0,-1 1 0 0 0,0-1 1 0 0,1 0-1 0 0,-1 1 0 0 0,1-1 0 0 0,-1 1 1 0 0,1 0-1 0 0,0-1 0 0 0,0 1 0 0 0,0 0 1 0 0,0 0-1 0 0,0 0 0 0 0,0 0 1 0 0,1 0-1 0 0,-1 0 0 0 0,0 0 0 0 0,1 0 1 0 0,0 0-1 0 0,-1 0 0 0 0,1 0 1 0 0,0 0-1 0 0,0 0 0 0 0,0 0 0 0 0,0 0 1 0 0,1 0-1 0 0,-1 0 0 0 0,0 0 1 0 0,1 0-1 0 0,0 0 0 0 0,-1 0 0 0 0,1 0 1 0 0,0 0-1 0 0,0 0 0 0 0,0 0 1 0 0,0 0-1 0 0,0-1 0 0 0,1 1 0 0 0,-1 0 1 0 0,0-1-1 0 0,1 1 0 0 0,-1-1 0 0 0,1 0 4 0 0,178 44 63 0 0,-176-44-36 0 0,-1 1 0 0 0,0-1 0 0 0,0 1 1 0 0,1-1-1 0 0,-1 1 0 0 0,0 0 0 0 0,0 0 1 0 0,-1 0-1 0 0,1 1 0 0 0,0-1 0 0 0,-1 1 1 0 0,1-1-1 0 0,-1 1 0 0 0,0 0 0 0 0,0 0 1 0 0,0 0-1 0 0,0 0 0 0 0,-1 0 0 0 0,1 1 1 0 0,-1-1-1 0 0,0 0 0 0 0,1 1 0 0 0,-2-1 1 0 0,1 1-1 0 0,0-1 0 0 0,-1 1 0 0 0,0-1 1 0 0,1 1-1 0 0,-1 0 0 0 0,-1-1 0 0 0,1 1 1 0 0,-1-1-1 0 0,1 1 0 0 0,-1-1 1 0 0,0 1-1 0 0,0-1 0 0 0,0 0 0 0 0,-1 1 1 0 0,1-1-1 0 0,-1 0 0 0 0,0 0 0 0 0,0 0 1 0 0,0 0-1 0 0,0 0 0 0 0,0 0 0 0 0,-1-1 1 0 0,1 1-1 0 0,-3 1-28 0 0,-9 10 39 0 0,1-1-1 0 0,-2-1 1 0 0,0 0 0 0 0,0-1 0 0 0,-1 0 0 0 0,0-2-1 0 0,0 0 1 0 0,-2 0 0 0 0,1-2 0 0 0,-1 0-1 0 0,0-1 1 0 0,-10 2-39 0 0,-6-8-1261 0 0,31-24-9166 0 0,3 19-707 0 0</inkml:trace>
  <inkml:trace contextRef="#ctx0" brushRef="#br0" timeOffset="28685.605">11931 3667 12699 0 0,'0'0'5127'0'0,"0"0"-3139"0"0,0 0-1172 0 0,0 0-228 0 0,0 0-45 0 0,0 0 129 0 0,0 0 160 0 0,0 0 119 0 0,0 0 28 0 0,0 0-156 0 0,0 0-166 0 0,1 35-117 0 0,1 110-90 0 0,-31 69 623 0 0,8 69-775 0 0,22-276-322 0 0,0 0 0 0 0,0 0 0 0 0,1 0 1 0 0,0 0-1 0 0,1-1 0 0 0,-1 1 0 0 0,1-1 1 0 0,0 0-1 0 0,1 1 0 0 0,-1-1 1 0 0,1-1-1 0 0,1 1 0 0 0,-1-1 0 0 0,1 1 1 0 0,0-1-1 0 0,0-1 0 0 0,0 1 1 0 0,1-1-1 0 0,1 2 24 0 0,11 5-1235 0 0,-17-11 541 0 0,-1 0-265 0 0,-11 0-2696 0 0,-5-1-815 0 0,5-2-2018 0 0,3-1-4596 0 0</inkml:trace>
  <inkml:trace contextRef="#ctx0" brushRef="#br0" timeOffset="28923.216">11567 4198 10546 0 0,'0'0'3124'0'0,"0"0"-1160"0"0,0 0-724 0 0,0 0-162 0 0,0 0-63 0 0,0 0-48 0 0,0 0-90 0 0,0 0-133 0 0,34-13-116 0 0,107-36-115 0 0,-43 27 240 0 0,209 10-741 0 0,-228 22-2927 0 0,-30-2-6423 0 0,-34-8-1254 0 0</inkml:trace>
  <inkml:trace contextRef="#ctx0" brushRef="#br0" timeOffset="29257.526">12544 4106 4057 0 0,'0'0'3345'0'0,"0"0"-461"0"0,0 0-442 0 0,0 0-304 0 0,0 0-308 0 0,0 0-241 0 0,0 0-227 0 0,0 0-209 0 0,0 0-135 0 0,0 0-107 0 0,0 0-94 0 0,0 0-152 0 0,0 0-184 0 0,-5 5-124 0 0,-161 107 862 0 0,-11 13-1089 0 0,174-123-138 0 0,1 0 1 0 0,0 0-1 0 0,0 0 1 0 0,0 0-1 0 0,0 0 1 0 0,0 1-1 0 0,0-1 1 0 0,1 1-1 0 0,-1-1 1 0 0,1 1-1 0 0,0 0 1 0 0,0 0-1 0 0,0-1 1 0 0,0 1-1 0 0,0 0 1 0 0,1 0-1 0 0,-1 0 1 0 0,1 0-1 0 0,-1 0 1 0 0,1 0-1 0 0,0 0 1 0 0,1 0-1 0 0,-1 0 1 0 0,0 0-1 0 0,1 0 1 0 0,0 2 7 0 0,55 6 76 0 0,-37-13 13 0 0,1-1 1 0 0,-1-1-1 0 0,0-1 0 0 0,0-1 1 0 0,0 0-1 0 0,-1-2 0 0 0,0 0 1 0 0,-1-1-1 0 0,0-1 0 0 0,9-6-89 0 0,178-131 1007 0 0,-202 150-1023 0 0,-1 0 0 0 0,1 0 0 0 0,0 0 0 0 0,-1 0 0 0 0,0 0 0 0 0,1 0 0 0 0,-1 0 0 0 0,-1 1 0 0 0,1-1 0 0 0,0 0 0 0 0,-1 1 0 0 0,1-1 0 0 0,-1 0 0 0 0,0 1 0 0 0,-1-1 0 0 0,1 1 0 0 0,0-1 0 0 0,-1 1 16 0 0,21 88-771 0 0,0-69-2681 0 0,7-5-4718 0 0,-20-15-3423 0 0</inkml:trace>
  <inkml:trace contextRef="#ctx0" brushRef="#br0" timeOffset="29629.497">12896 4444 14675 0 0,'0'0'1990'0'0,"0"0"-492"0"0,0 0-153 0 0,0 0-127 0 0,0 0-171 0 0,0 0-160 0 0,0 0-189 0 0,0 0-155 0 0,0 0-36 0 0,0 0-30 0 0,0 0-49 0 0,0 0-66 0 0,0 0-66 0 0,23-25-69 0 0,73-78-77 0 0,-22 22 141 0 0,-44 52-312 0 0,-23 69-434 0 0,-5-17 412 0 0,-2-18 40 0 0,0 1 1 0 0,0-1-1 0 0,1 1 1 0 0,-1-1-1 0 0,1 0 0 0 0,0 0 1 0 0,1 1-1 0 0,-1-1 1 0 0,1 0-1 0 0,0 0 0 0 0,0 0 1 0 0,1 0-1 0 0,-1-1 1 0 0,1 1-1 0 0,0-1 0 0 0,0 1 1 0 0,1-1-1 0 0,-1 0 1 0 0,1 0-1 0 0,0-1 0 0 0,0 1 1 0 0,0-1-1 0 0,3 2 3 0 0,4-2 79 0 0,0 0 0 0 0,0-1 0 0 0,0-1 0 0 0,0 1 1 0 0,1-2-1 0 0,-1 1 0 0 0,0-2 0 0 0,1 1 0 0 0,-1-2 0 0 0,0 1 0 0 0,0-2 0 0 0,0 1 0 0 0,0-1 0 0 0,0-1 0 0 0,0 0 0 0 0,-1-1 0 0 0,0 0 0 0 0,0 0 0 0 0,0-1 1 0 0,-1 0-1 0 0,8-7-79 0 0,63-60 21 0 0,-63 32-7393 0 0,-16 37-2708 0 0</inkml:trace>
  <inkml:trace contextRef="#ctx0" brushRef="#br0" timeOffset="29873.833">13988 3524 12979 0 0,'0'0'7040'0'0,"0"0"-5041"0"0,0 0-1384 0 0,0 0 130 0 0,0 0 166 0 0,-1 31 69 0 0,-4 101-47 0 0,3 177 1819 0 0,2-266-2756 0 0,2 0-1 0 0,1 0 1 0 0,2 0 0 0 0,2-1-1 0 0,2 1 1 0 0,2-2 0 0 0,6 14 4 0 0,7-4-2678 0 0,-24-51 921 0 0,0 0-2910 0 0,0 0-7329 0 0</inkml:trace>
  <inkml:trace contextRef="#ctx0" brushRef="#br0" timeOffset="30023.291">13669 4091 17948 0 0,'0'0'1152'0'0,"0"0"-432"0"0,0 0 32 0 0,0 0-39 0 0,0 0-121 0 0,0 0-80 0 0,223-52-136 0 0,-182 45-120 0 0,3 3-72 0 0,-4 4-96 0 0,3-3-32 0 0,-5-1-88 0 0,5 4-184 0 0,-8-4-456 0 0,-8 1-1617 0 0,-10-1-10745 0 0</inkml:trace>
  <inkml:trace contextRef="#ctx0" brushRef="#br0" timeOffset="31235.854">15310 3704 9010 0 0,'0'0'1990'0'0,"0"0"-493"0"0,0 0-430 0 0,0 0-361 0 0,0 0-230 0 0,0 0 48 0 0,0 0 191 0 0,0 0 224 0 0,0 0 190 0 0,0 0 2 0 0,0 0-61 0 0,0 0-58 0 0,0 0-88 0 0,31 6-61 0 0,100 17-92 0 0,-126-22-712 0 0,0 0 1 0 0,0 0-1 0 0,0-1 0 0 0,0 0 1 0 0,0 0-1 0 0,0 0 1 0 0,0 0-1 0 0,0-1 0 0 0,0 0 1 0 0,0 0-1 0 0,0 0 1 0 0,0-1-1 0 0,-1 1 0 0 0,1-1 1 0 0,0 0-1 0 0,-1-1 0 0 0,2 0-59 0 0,8-5 180 0 0,24-10 92 0 0,0-2 0 0 0,-2-2 1 0 0,0-1-1 0 0,-2-2 0 0 0,0-1 0 0 0,5-8-272 0 0,0-18 342 0 0,-37 75-559 0 0,-8 661 220 0 0,9-633-37 0 0,-2 0 0 0 0,-3 1 0 0 0,-2-1 0 0 0,-2 0 1 0 0,-3 0-1 0 0,-2-1 0 0 0,-2 0 0 0 0,-2-1 0 0 0,-2 0 0 0 0,-2-1 1 0 0,-13 21 33 0 0,18-46-58 0 0,-1-1 0 0 0,-1 0 0 0 0,-1-1-1 0 0,-1-1 1 0 0,0-1 0 0 0,-22 17 58 0 0,32-29 0 0 0,-1 0-1 0 0,0-1 0 0 0,0 0 1 0 0,-1-1-1 0 0,1 0 0 0 0,-1 0 1 0 0,0-1-1 0 0,-1 0 0 0 0,1-1 1 0 0,-1 0-1 0 0,1 0 1 0 0,-1-2-1 0 0,0 1 0 0 0,0-1 1 0 0,0-1-1 0 0,0 0 0 0 0,0 0 1 0 0,-4-2 0 0 0,11 1 4 0 0,1 0 1 0 0,0 0 0 0 0,0-1-1 0 0,-1 1 1 0 0,1-1-1 0 0,0 0 1 0 0,1 0 0 0 0,-1 0-1 0 0,0 0 1 0 0,0 0 0 0 0,1-1-1 0 0,0 1 1 0 0,-1-1 0 0 0,1 0-1 0 0,0 1 1 0 0,0-1 0 0 0,0 0-1 0 0,1 0 1 0 0,-1-1 0 0 0,1 1-1 0 0,0 0 1 0 0,0 0 0 0 0,0-1-1 0 0,0 1 1 0 0,0 0 0 0 0,1-1-1 0 0,-1 1 1 0 0,1-1-1 0 0,0 1 1 0 0,0-2-5 0 0,8-107 57 0 0,5 62-31 0 0,3 0 1 0 0,2 2 0 0 0,3 0-1 0 0,17-31-26 0 0,-23 49-11 0 0,0 1-1 0 0,2 1 0 0 0,1 1 1 0 0,2 0-1 0 0,0 1 0 0 0,2 1 1 0 0,0 1-1 0 0,2 1 1 0 0,1 2-1 0 0,0 0 0 0 0,25-15 12 0 0,45-12-1216 0 0,-25 37-2458 0 0,44 18-10075 0 0,-46-1 6250 0 0,-22-5 7421 0 0,-15 0 142 0 0,1-2 1 0 0,-1-1-1 0 0,0-2 1 0 0,1-1-1 0 0,11-4-64 0 0,-3-6 3906 0 0,-2-5 3895 0 0,-29 7 727 0 0,-24 9-6052 0 0,-27 8-2048 0 0,21 4-249 0 0,1 1 0 0 0,1 1 0 0 0,0 1 0 0 0,0 1 1 0 0,1 1-1 0 0,1 0 0 0 0,0 1 0 0 0,0 1 0 0 0,2 1 0 0 0,-5 6-179 0 0,14-16 30 0 0,0 2 1 0 0,1-1-1 0 0,-1 0 0 0 0,2 1 1 0 0,-1 0-1 0 0,1 0 0 0 0,0 1 1 0 0,1-1-1 0 0,0 1 0 0 0,0 0 0 0 0,1 0 1 0 0,0 0-1 0 0,0 0 0 0 0,1 6-30 0 0,0-10 5 0 0,1-1-1 0 0,1 1 0 0 0,-1-1 1 0 0,0 0-1 0 0,1 1 1 0 0,0-1-1 0 0,0 0 0 0 0,0 1 1 0 0,1-1-1 0 0,0 0 1 0 0,-1 0-1 0 0,1 0 0 0 0,1 0 1 0 0,-1-1-1 0 0,0 1 0 0 0,1 0 1 0 0,0-1-1 0 0,0 0 1 0 0,0 0-1 0 0,0 0 0 0 0,0 0 1 0 0,1 0-1 0 0,-1 0 1 0 0,1-1-1 0 0,0 0 0 0 0,0 0 1 0 0,0 0-1 0 0,0 0 0 0 0,0 0 1 0 0,0-1-1 0 0,1 0-4 0 0,-1 1 35 0 0,-1-1 0 0 0,1 1-1 0 0,0-1 1 0 0,0 0 0 0 0,0 0-1 0 0,0-1 1 0 0,0 1 0 0 0,0-1-1 0 0,0 0 1 0 0,0 0 0 0 0,0 0-1 0 0,0 0 1 0 0,0-1 0 0 0,0 0-1 0 0,0 0 1 0 0,0 0 0 0 0,0 0-1 0 0,0-1 1 0 0,-1 1 0 0 0,1-1-1 0 0,0 0 1 0 0,-1 0 0 0 0,1 0-1 0 0,-1-1 1 0 0,0 1 0 0 0,0-1-1 0 0,0 1 1 0 0,0-1 0 0 0,0 0-1 0 0,-1-1 1 0 0,1 1 0 0 0,-1 0-1 0 0,0-1 1 0 0,0 1 0 0 0,0-1-1 0 0,-1 1 1 0 0,1-1 0 0 0,-1 0 0 0 0,1 0-36 0 0,1-15-97 0 0,-1 0 0 0 0,-1 0 0 0 0,0 0-1 0 0,-1 0 1 0 0,-2 0 0 0 0,1 1-1 0 0,-4-11 99 0 0,0-17-4168 0 0,2 0-5096 0 0,3 37-1516 0 0</inkml:trace>
  <inkml:trace contextRef="#ctx0" brushRef="#br0" timeOffset="31493.507">16559 4407 5849 0 0,'0'0'2732'0'0,"0"0"-367"0"0,0 0-214 0 0,0 0-189 0 0,0 0-204 0 0,0 0-248 0 0,0 0-267 0 0,0 0-250 0 0,8 32-195 0 0,25 97-132 0 0,-24-80 945 0 0,-5-54 1944 0 0,1-14-3173 0 0,-4 17-134 0 0,13-51 208 0 0,-6 14-356 0 0,3 0 0 0 0,0 1-1 0 0,3 0 1 0 0,1 1 0 0 0,2 1 0 0 0,1 0-1 0 0,2 1 1 0 0,14-17-100 0 0,-28 43-125 0 0,1 1 0 0 0,0-1 1 0 0,0 2-1 0 0,1-1 0 0 0,0 1 1 0 0,0 0-1 0 0,1 1 0 0 0,0 0 0 0 0,0 0 1 0 0,0 1-1 0 0,1 0 0 0 0,-1 0 0 0 0,1 1 1 0 0,0 1-1 0 0,1 0 0 0 0,-1 0 1 0 0,1 1-1 0 0,-1 0 0 0 0,1 1 0 0 0,0 0 1 0 0,2 0 124 0 0,9 9-3101 0 0,-14-2-1231 0 0,-2-2-974 0 0,3 0-7189 0 0</inkml:trace>
  <inkml:trace contextRef="#ctx0" brushRef="#br0" timeOffset="32612.018">18647 4330 1448 0 0,'0'0'2065'0'0,"0"0"-601"0"0,0 0-85 0 0,0 0 165 0 0,0 0 105 0 0,0 0-26 0 0,0 0-127 0 0,0 0-174 0 0,0 0-174 0 0,0 0-152 0 0,-33 3-125 0 0,-105 8-99 0 0,49 12 495 0 0,76-17-1030 0 0,-5 1-16 0 0,0 1 0 0 0,0 0-1 0 0,1 2 1 0 0,1-1 0 0 0,0 2 0 0 0,0 0 0 0 0,1 1 0 0 0,0 1-1 0 0,1 0 1 0 0,1 1 0 0 0,-6 8-221 0 0,17-20 12 0 0,0 0-1 0 0,0 0 1 0 0,1 0-1 0 0,-1 0 1 0 0,1 1 0 0 0,0-1-1 0 0,-1 1 1 0 0,1-1-1 0 0,0 1 1 0 0,1-1 0 0 0,-1 1-1 0 0,0-1 1 0 0,1 1 0 0 0,-1 0-1 0 0,1 0 1 0 0,0-1-1 0 0,0 1 1 0 0,0 0 0 0 0,0 0-1 0 0,0-1 1 0 0,1 1-1 0 0,-1 0 1 0 0,1-1 0 0 0,0 1-1 0 0,0 0 1 0 0,0-1-1 0 0,0 1 1 0 0,0-1 0 0 0,0 0-1 0 0,1 1 1 0 0,-1-1-1 0 0,1 0 1 0 0,0 0 0 0 0,0 0-1 0 0,0 0 1 0 0,0 0 0 0 0,0 0-1 0 0,0 0 1 0 0,0-1-1 0 0,0 1 1 0 0,1-1 0 0 0,-1 0-1 0 0,0 1 1 0 0,3 0-12 0 0,13 0 150 0 0,-1 0 0 0 0,0-1 0 0 0,0-1 0 0 0,0 0 0 0 0,1-1 0 0 0,-1-1 0 0 0,0-1 0 0 0,0 0 0 0 0,0-1 0 0 0,-1-1 0 0 0,1-1 0 0 0,-1 0 0 0 0,-1-1 0 0 0,1-1 0 0 0,5-4-150 0 0,16-6 143 0 0,-1-3 1 0 0,-1 0-1 0 0,-1-3 1 0 0,-1 0-1 0 0,-1-3 1 0 0,-1 0-1 0 0,-1-2 1 0 0,19-26-144 0 0,17-22 110 0 0,-64 110-472 0 0,-4 1 351 0 0,0-24 8 0 0,0-1 0 0 0,0 1-1 0 0,1 0 1 0 0,0-1 0 0 0,1 1-1 0 0,0 0 1 0 0,1-1 0 0 0,0 1-1 0 0,0 0 1 0 0,1-1 0 0 0,0 1-1 0 0,1-1 1 0 0,0 0-1 0 0,0 0 1 0 0,1 0 0 0 0,0 0-1 0 0,1-1 1 0 0,0 1 0 0 0,0-1-1 0 0,1 0 1 0 0,0-1 0 0 0,0 1-1 0 0,1-1 1 0 0,-1 0 0 0 0,2-1-1 0 0,1 1 4 0 0,0-1 19 0 0,1-1 0 0 0,0-1-1 0 0,1 0 1 0 0,-1 0-1 0 0,1-1 1 0 0,-1 0-1 0 0,1-1 1 0 0,0-1-1 0 0,0 1 1 0 0,0-2 0 0 0,0 1-1 0 0,0-1 1 0 0,0-1-1 0 0,0 0 1 0 0,0-1-1 0 0,0 0 1 0 0,-1-1-1 0 0,1 0 1 0 0,0 0-1 0 0,-1-1 1 0 0,0-1 0 0 0,0 0-1 0 0,7-4-18 0 0,22-19 114 0 0,-2-1 1 0 0,-1-2-1 0 0,-1-1 0 0 0,-2-2 1 0 0,-1-2-1 0 0,-2 0 0 0 0,-1-2 0 0 0,-2-1 1 0 0,-2-2-1 0 0,-2 0 0 0 0,-1-1 0 0 0,-2-2 1 0 0,-2 0-1 0 0,-3-1 0 0 0,-1 0 1 0 0,-1-6-115 0 0,5-71-19 0 0,-18 121 14 0 0,1 1 0 0 0,-1-1 1 0 0,0 1-1 0 0,0-1 0 0 0,0 1 0 0 0,0-1 1 0 0,0 1-1 0 0,0-1 0 0 0,0 1 0 0 0,0-1 0 0 0,0 1 1 0 0,0-1-1 0 0,0 0 0 0 0,-1 1 0 0 0,1-1 1 0 0,0 1-1 0 0,0 0 0 0 0,0-1 0 0 0,-1 1 1 0 0,1-1-1 0 0,0 1 0 0 0,-1-1 0 0 0,1 1 0 0 0,0-1 1 0 0,-1 1-1 0 0,1 0 0 0 0,0-1 0 0 0,-1 1 1 0 0,1 0-1 0 0,-1-1 0 0 0,1 1 0 0 0,-1 0 1 0 0,1 0-1 0 0,0-1 0 0 0,-1 1 0 0 0,1 0 0 0 0,-1 0 1 0 0,1 0-1 0 0,-1 0 0 0 0,0 0 0 0 0,1 0 1 0 0,-1 0-1 0 0,1 0 0 0 0,-1 0 0 0 0,1 0 1 0 0,-1 0-1 0 0,1 0 0 0 0,-1 0 0 0 0,1 0 1 0 0,-1 0-1 0 0,1 0 0 0 0,-1 0 0 0 0,1 1 0 0 0,-1-1 1 0 0,1 0-1 0 0,-1 0 0 0 0,1 1 0 0 0,0-1 1 0 0,-1 0-1 0 0,1 1 0 0 0,-1-1 0 0 0,1 0 5 0 0,-28 24-238 0 0,8 1 216 0 0,1 2 0 0 0,1 0 0 0 0,2 1 0 0 0,0 0-1 0 0,2 1 1 0 0,2 1 0 0 0,0 0 0 0 0,2 1 0 0 0,2 0-1 0 0,0 1 1 0 0,2 0 0 0 0,2 0 0 0 0,1 0 0 0 0,1 8 22 0 0,1-30-6 0 0,1-1 1 0 0,0 0-1 0 0,0 1 1 0 0,1-1-1 0 0,0 0 1 0 0,1 0-1 0 0,0 1 1 0 0,0-1-1 0 0,1-1 1 0 0,1 1-1 0 0,-1 0 1 0 0,1-1-1 0 0,1 0 1 0 0,-1 1-1 0 0,1-2 1 0 0,1 1-1 0 0,0-1 1 0 0,0 0-1 0 0,0 0 1 0 0,1 0-1 0 0,0-1 1 0 0,0 0-1 0 0,0 0 1 0 0,1-1-1 0 0,0 0 1 0 0,0-1-1 0 0,0 1 1 0 0,1-1-1 0 0,-1-1 1 0 0,1 0-1 0 0,1 0 6 0 0,7 0 37 0 0,1-1-1 0 0,0-1 1 0 0,0 0 0 0 0,0-1 0 0 0,0-1-1 0 0,0-1 1 0 0,0-1 0 0 0,0 0-1 0 0,-1-2 1 0 0,0 1 0 0 0,0-2 0 0 0,0-1-1 0 0,0 0 1 0 0,8-5-37 0 0,27-17 162 0 0,-1-3 0 0 0,-2-1 0 0 0,34-31-162 0 0,-61 47-1 0 0,-1-1-1 0 0,-1 0 0 0 0,-1-2 1 0 0,0 0-1 0 0,-2-1 0 0 0,0-1 1 0 0,-2 0-1 0 0,0-1 0 0 0,-2-1 1 0 0,0 0-1 0 0,-2-1 0 0 0,0 0 1 0 0,-2-1-1 0 0,-1 0 0 0 0,-1-1 1 0 0,-1 0-1 0 0,-2 0 0 0 0,0 0 1 0 0,-2 0-1 0 0,-1 0 1 0 0,-1-16 1 0 0,-1 40-5 0 0,0 0 1 0 0,1 0 0 0 0,-1 1 0 0 0,0-1-1 0 0,0 1 1 0 0,0-1 0 0 0,0 1 0 0 0,-1-1-1 0 0,1 1 1 0 0,-1 0 0 0 0,1-1 0 0 0,-1 1 0 0 0,0 0-1 0 0,0 0 1 0 0,0 0 0 0 0,0 0 0 0 0,0 1-1 0 0,-1-1 1 0 0,1 1 0 0 0,0-1 0 0 0,-1 1-1 0 0,1 0 1 0 0,-1 0 0 0 0,1 0 0 0 0,-1 0-1 0 0,0 0 1 0 0,1 1 0 0 0,-1-1 0 0 0,0 1 0 0 0,0-1-1 0 0,1 1 1 0 0,-1 0 0 0 0,0 0 0 0 0,0 0-1 0 0,1 1 1 0 0,-1-1 0 0 0,0 1 0 0 0,1 0-1 0 0,-1-1 1 0 0,0 1 0 0 0,1 0 0 0 0,-1 0 0 0 0,1 1-1 0 0,-1-1 1 0 0,1 1 0 0 0,0-1 0 0 0,-1 1-1 0 0,1 0 1 0 0,0-1 0 0 0,0 1 0 0 0,0 0-1 0 0,-1 2 5 0 0,-11 8-5 0 0,1 1 0 0 0,0 0 0 0 0,1 1 0 0 0,0 1 0 0 0,2-1 0 0 0,-1 2 0 0 0,2-1 0 0 0,0 2 0 0 0,1-1 0 0 0,0 1 0 0 0,1 0 0 0 0,1 1 0 0 0,1-1 0 0 0,-2 12 5 0 0,-3 24-23 0 0,3 1-1 0 0,1-1 0 0 0,3 1 0 0 0,2 20 24 0 0,2-54-42 0 0,0 0 0 0 0,2 0 0 0 0,0 0 1 0 0,1-1-1 0 0,0 0 0 0 0,2 0 0 0 0,1 0 0 0 0,0 0 0 0 0,1-1 0 0 0,1-1 0 0 0,0 1 0 0 0,11 12 42 0 0,54 45-2867 0 0,-56-63-1997 0 0,0-2-3922 0 0,-13-6-1265 0 0</inkml:trace>
  <inkml:trace contextRef="#ctx0" brushRef="#br0" timeOffset="32924.439">17907 4916 14675 0 0,'0'0'1304'0'0,"0"0"-401"0"0,0 0 1 0 0,0 0 254 0 0,0 0 257 0 0,0 0 19 0 0,37 3-230 0 0,121 8-307 0 0,61-26 423 0 0,-153 5-999 0 0,1101-144 2463 0 0,-363 65-2984 0 0,-534 41-3064 0 0,-260 43-1488 0 0,-23 3 1935 0 0,-29 1-1622 0 0,40 1 3628 0 0,-20 0-4320 0 0,4 0-1774 0 0</inkml:trace>
  <inkml:trace contextRef="#ctx0" brushRef="#br0" timeOffset="33204.445">18244 5151 11682 0 0,'0'0'2466'0'0,"0"0"-596"0"0,0 0-410 0 0,0 0-295 0 0,0 0-281 0 0,0 0-69 0 0,0 0 58 0 0,0 0 158 0 0,0 0 167 0 0,0 0-86 0 0,0 0-159 0 0,0 0-187 0 0,40 6-190 0 0,134 14-123 0 0,-9-29 122 0 0,-125 2-449 0 0,687-88 1015 0 0,242-4-2198 0 0,-875 83-591 0 0,-31 3-5294 0 0,-36 5-5523 0 0</inkml:trace>
  <inkml:trace contextRef="#ctx0" brushRef="#br0" timeOffset="35039.438">474 5773 4913 0 0,'0'0'1827'0'0,"0"0"-519"0"0,0 0-295 0 0,0 0 41 0 0,0 0 101 0 0,0 0 48 0 0,0 0-102 0 0,0 0-225 0 0,0 0-151 0 0,0 0-31 0 0,0 0 46 0 0,9-3 57 0 0,-2 1-699 0 0,15-4 562 0 0,0-2 1 0 0,-1 0-1 0 0,0-2 1 0 0,-1 0-1 0 0,0-1 1 0 0,0-1-1 0 0,7-7-660 0 0,-18 10 325 0 0,0-1-1 0 0,-1-1 1 0 0,0 0-1 0 0,-1 0 1 0 0,0-1-1 0 0,-1 1 0 0 0,0-1 1 0 0,-1-1-1 0 0,-1 1 1 0 0,1-1-1 0 0,1-12-324 0 0,20 56 400 0 0,-1 30-250 0 0,-4 1 0 0 0,-1 0 0 0 0,-4 2-1 0 0,-2 0 1 0 0,-3 1 0 0 0,0 41-150 0 0,-3-50 39 0 0,-3 1 1 0 0,-2-1-1 0 0,-2 1 0 0 0,-3 0 1 0 0,-3-1-1 0 0,-5 21-39 0 0,-25 12 51 0 0,34-86-43 0 0,-1 0 1 0 0,0 0-1 0 0,0 0 0 0 0,0 0 1 0 0,0 0-1 0 0,0 0 0 0 0,0-1 1 0 0,-1 1-1 0 0,0-1 0 0 0,1 0 1 0 0,-1 0-1 0 0,0 0 0 0 0,0 0 0 0 0,0 0 1 0 0,0-1-1 0 0,0 1 0 0 0,0-1 1 0 0,-1 0-1 0 0,1 0 0 0 0,0 0 1 0 0,-1 0-1 0 0,1-1 0 0 0,-1 1 1 0 0,1-1-1 0 0,-4 0-8 0 0,3-3 8 0 0,1 0 0 0 0,-1 0 0 0 0,0 0 0 0 0,1-1 0 0 0,0 1 0 0 0,0-1 0 0 0,0 0 0 0 0,0 0 0 0 0,1 0 0 0 0,-1 0 0 0 0,1-1 1 0 0,0 1-1 0 0,1-1 0 0 0,-1 1 0 0 0,1-1 0 0 0,-1 0 0 0 0,2 1 0 0 0,-1-1 0 0 0,0 0 0 0 0,1 0 0 0 0,0 0 0 0 0,0 1 0 0 0,0-1 0 0 0,1 0 0 0 0,0-1-8 0 0,0-32 16 0 0,2 1-1 0 0,1 0 1 0 0,2 0 0 0 0,2 0-1 0 0,1 1 1 0 0,2 0 0 0 0,8-14-16 0 0,4-21 2 0 0,3 1 0 0 0,3 1 0 0 0,4 2 1 0 0,2 1-1 0 0,3 2 0 0 0,3 1 0 0 0,3 2 1 0 0,2 2-1 0 0,2 3 0 0 0,5-1-2 0 0,114-74 31 0 0,-166 129-31 0 0,0 1 1 0 0,-1 0 0 0 0,1 0-1 0 0,0-1 1 0 0,0 1-1 0 0,0 0 1 0 0,-1 0-1 0 0,1 0 1 0 0,0 0-1 0 0,1 0 1 0 0,-1 0-1 0 0,0 0 1 0 0,0 1-1 0 0,0-1 1 0 0,0 0-1 0 0,1 1 1 0 0,-1-1-1 0 0,0 1 1 0 0,1-1 0 0 0,-1 1-1 0 0,0-1 1 0 0,1 1-1 0 0,-1 0 1 0 0,1 0-1 0 0,-1 0 1 0 0,0 0-1 0 0,1 0 1 0 0,-1 0-1 0 0,1 0 1 0 0,-1 0-1 0 0,0 0 1 0 0,1 1-1 0 0,-1-1 1 0 0,0 1-1 0 0,1-1 1 0 0,-1 1 0 0 0,0-1-1 0 0,1 1 1 0 0,-1 0-1 0 0,0 0 1 0 0,0-1-1 0 0,0 1 1 0 0,0 0-1 0 0,0 0 1 0 0,0 0-1 0 0,0 0 1 0 0,0 0-1 0 0,0 1 1 0 0,0-1-1 0 0,-1 0 1 0 0,1 0-1 0 0,0 0 1 0 0,-1 1 0 0 0,1-1-1 0 0,-1 0 1 0 0,1 1-1 0 0,-1-1 1 0 0,0 2-1 0 0,-4 22 26 0 0,-1 1 1 0 0,-1-1 0 0 0,-1 0-1 0 0,-2 0 1 0 0,0-1 0 0 0,-2 0-1 0 0,-1-1 1 0 0,0 0 0 0 0,-2-1-1 0 0,0 0 1 0 0,-2-1 0 0 0,-8 8-27 0 0,-10 16-5 0 0,-2-1 0 0 0,-1-1 1 0 0,-3-3-1 0 0,-2-1 0 0 0,-1-2 1 0 0,-4 1 4 0 0,38-32-173 0 0,1 1 1 0 0,-1-1 0 0 0,1-1-1 0 0,-2 0 1 0 0,1 0 0 0 0,-1-1-1 0 0,1 0 1 0 0,-1 0 0 0 0,0-1-1 0 0,0-1 1 0 0,-1 0 0 0 0,1 0-1 0 0,-5 0 173 0 0,0-19-5375 0 0,17 1-4194 0 0,4 5-1423 0 0</inkml:trace>
  <inkml:trace contextRef="#ctx0" brushRef="#br0" timeOffset="35390.911">1919 5460 8722 0 0,'0'0'1706'0'0,"0"0"-325"0"0,0 0 49 0 0,0 0 225 0 0,0 0 131 0 0,0 0-99 0 0,0 0-255 0 0,0 0-292 0 0,0 0-212 0 0,0 0-162 0 0,-31 23-157 0 0,-98 69-126 0 0,24 3 429 0 0,98-89-864 0 0,1 1 1 0 0,0-1-1 0 0,1 1 0 0 0,-1 0 0 0 0,1 1 0 0 0,0-1 0 0 0,1 1 0 0 0,0 0 0 0 0,0 0 1 0 0,1 0-1 0 0,0 0 0 0 0,1 1 0 0 0,-1-1 0 0 0,2 1 0 0 0,-1 0 0 0 0,1 0 1 0 0,0 0-1 0 0,1-1 0 0 0,0 1 0 0 0,1 0 0 0 0,0 5-48 0 0,1-12 22 0 0,-1 1 1 0 0,1-1-1 0 0,0 1 0 0 0,0-1 0 0 0,0 0 1 0 0,0 1-1 0 0,0-1 0 0 0,1 0 1 0 0,-1-1-1 0 0,1 1 0 0 0,-1 0 0 0 0,1-1 1 0 0,0 1-1 0 0,-1-1 0 0 0,1 0 0 0 0,0 0 1 0 0,0 0-1 0 0,0 0 0 0 0,0-1 1 0 0,0 1-1 0 0,0-1 0 0 0,0 1 0 0 0,0-1 1 0 0,0 0-1 0 0,0 0 0 0 0,0-1 0 0 0,3 0-22 0 0,82-19 678 0 0,-66 9-567 0 0,0 0 0 0 0,-1-1 0 0 0,-1-2 1 0 0,0 0-1 0 0,-1-1 0 0 0,-1 0 0 0 0,0-2 0 0 0,-1 0 0 0 0,13-18-111 0 0,-26 31 6 0 0,0-1 0 0 0,0 1 0 0 0,-1-1-1 0 0,0 0 1 0 0,0 0 0 0 0,0-1-1 0 0,0 1 1 0 0,-1 0 0 0 0,0-1 0 0 0,0 1-1 0 0,-1-1 1 0 0,1 0 0 0 0,-1 0 0 0 0,0 0-1 0 0,-1 0 1 0 0,1 1 0 0 0,-1-1 0 0 0,-1 0-1 0 0,1 0 1 0 0,-1 0 0 0 0,0 0 0 0 0,0 0-1 0 0,0 1 1 0 0,-1-1 0 0 0,0 0-1 0 0,0 1 1 0 0,-1-1 0 0 0,1 1 0 0 0,-1 0-1 0 0,-1 0 1 0 0,1 0 0 0 0,0 0 0 0 0,-3-1-6 0 0,0 2-219 0 0,0 0 0 0 0,-1 0 1 0 0,1 1-1 0 0,-1 0 1 0 0,0 1-1 0 0,0-1 0 0 0,0 1 1 0 0,0 0-1 0 0,0 1 0 0 0,0 0 1 0 0,0 0-1 0 0,-1 0 0 0 0,1 1 1 0 0,0 0-1 0 0,0 1 1 0 0,-7 1 218 0 0,-2 2-2957 0 0,6 1-3212 0 0,1 0-5979 0 0</inkml:trace>
  <inkml:trace contextRef="#ctx0" brushRef="#br0" timeOffset="35640.378">2523 5530 17588 0 0,'0'0'927'0'0,"0"0"-535"0"0,0 0-139 0 0,0 0 273 0 0,0 0 286 0 0,0 0 168 0 0,0 0-12 0 0,0 0-206 0 0,0 0-146 0 0,0 0-88 0 0,0 0-83 0 0,-20 36-95 0 0,-59 111-106 0 0,21-17 52 0 0,54-100-181 0 0,1-4-2828 0 0,8-37-8884 0 0,-3 7 185 0 0</inkml:trace>
  <inkml:trace contextRef="#ctx0" brushRef="#br0" timeOffset="35793.472">2451 5155 12091 0 0,'0'0'2704'0'0,"0"0"-1079"0"0,0 0-577 0 0,0 0-176 0 0,0 0-104 0 0,0 0-88 0 0,0 0-224 0 0,0 0-272 0 0,0 0-184 0 0,0 0-80 0 0,0 0-40 0 0,0 0-40 0 0,0 0-160 0 0,88-88-536 0 0,-77 113-1432 0 0,0-6-3890 0 0,-5-5-4248 0 0</inkml:trace>
  <inkml:trace contextRef="#ctx0" brushRef="#br0" timeOffset="36140.117">2777 5928 16355 0 0,'0'0'1450'0'0,"0"0"-223"0"0,0 0 59 0 0,0 0 33 0 0,0 0-147 0 0,0 0-183 0 0,0 0-212 0 0,0 0-177 0 0,19-33-106 0 0,61-105-93 0 0,-21 4 277 0 0,12-29-612 0 0,-68 156-325 0 0,-2 19-6 0 0,7 37 139 0 0,-8-41 126 0 0,0 0 0 0 0,0 0 0 0 0,0 0-1 0 0,1 0 1 0 0,0 0 0 0 0,1 0-1 0 0,0 0 1 0 0,0 0 0 0 0,0-1 0 0 0,1 1-1 0 0,0-1 1 0 0,1 0 0 0 0,0 1 0 0 0,0-2-1 0 0,0 1 1 0 0,1 0 0 0 0,0-1 0 0 0,0 0-1 0 0,1 0 1 0 0,0-1 0 0 0,0 1-1 0 0,0-1 1 0 0,0 0 0 0 0,1-1 0 0 0,0 0-1 0 0,0 0 1 0 0,0 0 0 0 0,0-1 0 0 0,1 0-1 0 0,1 0 1 0 0,5-2 75 0 0,0 0 0 0 0,0-1 0 0 0,0-1 0 0 0,1 0 0 0 0,-1-1 0 0 0,0-1 0 0 0,-1 0 0 0 0,1-1 0 0 0,0 0 0 0 0,-1-1-1 0 0,0-1 1 0 0,0 0 0 0 0,-1 0 0 0 0,1-2 0 0 0,-1 1 0 0 0,-1-2 0 0 0,0 1 0 0 0,0-2 0 0 0,0 1 0 0 0,-1-1 0 0 0,-1-1 0 0 0,3-3-75 0 0,97-139-1358 0 0,-87 119-2628 0 0,0 1-3334 0 0,-13 21-4796 0 0</inkml:trace>
  <inkml:trace contextRef="#ctx0" brushRef="#br0" timeOffset="36377.386">3905 4779 19860 0 0,'0'0'898'0'0,"0"0"-238"0"0,0 0 35 0 0,0 0 209 0 0,0 0 124 0 0,0 0-2 0 0,2 33-119 0 0,7 108-157 0 0,-7 106 1145 0 0,-22 15-1355 0 0,0 59-633 0 0,38-239-988 0 0,-54-133-6486 0 0,24 39 5778 0 0,-8-9-4849 0 0,11 10-2660 0 0</inkml:trace>
  <inkml:trace contextRef="#ctx0" brushRef="#br0" timeOffset="36558.151">3616 5380 8258 0 0,'0'0'4169'0'0,"0"0"-873"0"0,0 0-842 0 0,0 0-672 0 0,0 0-475 0 0,0 0-312 0 0,0 0-203 0 0,0 0-145 0 0,0 0-108 0 0,0 0-99 0 0,0 0-119 0 0,0 0-88 0 0,0 0-69 0 0,34-17-44 0 0,106-48-14 0 0,-81 58-30 0 0,2 27-137 0 0,0-3 1 0 0,1-3-1 0 0,29 1 61 0 0,97 3-4098 0 0,-87-17-2767 0 0,-60-1 3 0 0,-21 0-830 0 0</inkml:trace>
  <inkml:trace contextRef="#ctx0" brushRef="#br0" timeOffset="36860.619">4693 5339 3393 0 0,'0'0'5505'0'0,"0"0"-789"0"0,0 0-1178 0 0,0 0-1090 0 0,0 0-891 0 0,0 0-540 0 0,0 0-243 0 0,0 0-177 0 0,0 0-88 0 0,0 0-46 0 0,0 0-45 0 0,0 0-40 0 0,0 0-36 0 0,-29 10-70 0 0,-90 32-48 0 0,52-3 123 0 0,67-39-347 0 0,-5 2 12 0 0,1 0-1 0 0,0-1 1 0 0,0 2-1 0 0,0-1 1 0 0,0 0 0 0 0,0 1-1 0 0,0-1 1 0 0,1 1-1 0 0,-1 0 1 0 0,1 1 0 0 0,0-1-1 0 0,0 0 1 0 0,0 1-1 0 0,0 0 1 0 0,0 0 0 0 0,1 0-1 0 0,0 0 1 0 0,0 0-1 0 0,0 0 1 0 0,0 0-1 0 0,1 1 1 0 0,-1-1 0 0 0,1 1-1 0 0,1-1 1 0 0,-1 1-1 0 0,0-1 1 0 0,1 1 0 0 0,0-1-1 0 0,0 1 1 0 0,0 0-1 0 0,1-1 1 0 0,0 1 0 0 0,-1-1-1 0 0,2 1 1 0 0,-1-1-1 0 0,0 1 1 0 0,2 2-12 0 0,87 58 109 0 0,-24-24-38 0 0,-61-38-29 0 0,-1 1 0 0 0,0-1 0 0 0,0 1 0 0 0,0-1 1 0 0,0 1-1 0 0,-1 0 0 0 0,1 1 0 0 0,-1-1 0 0 0,0 0 0 0 0,-1 1 0 0 0,1 0 0 0 0,-1 0 0 0 0,0 0 0 0 0,0 0 0 0 0,0 0 1 0 0,0 0-1 0 0,-1 0 0 0 0,0 0 0 0 0,-1 1 0 0 0,1-1 0 0 0,-1 0 0 0 0,0 1 0 0 0,0-1 0 0 0,0 1 0 0 0,-2 4-42 0 0,-2-1 78 0 0,-1 0 0 0 0,0 0 0 0 0,-1 0 0 0 0,0-1 0 0 0,-1 0-1 0 0,0 0 1 0 0,0 0 0 0 0,0-1 0 0 0,-1 0 0 0 0,0 0 0 0 0,-1-1-78 0 0,-1 3-90 0 0,-1-1 1 0 0,1-1 0 0 0,-1 0 0 0 0,-1-1 0 0 0,1 0-1 0 0,-1 0 1 0 0,0-1 0 0 0,-1-1 0 0 0,1 0 0 0 0,-1-1 0 0 0,1 0-1 0 0,-1-1 1 0 0,0 0 0 0 0,0-1 0 0 0,0 0 0 0 0,-7-2 89 0 0,-1-7-3558 0 0,14 2-4478 0 0,3-1-4638 0 0</inkml:trace>
  <inkml:trace contextRef="#ctx0" brushRef="#br0" timeOffset="37242.153">5151 5880 21669 0 0,'0'0'1965'0'0,"0"0"-615"0"0,0 0-274 0 0,0 0-90 0 0,0 0-117 0 0,0 0-109 0 0,0 0-223 0 0,0 0-235 0 0,0 0-142 0 0,0 0-98 0 0,0 0-21 0 0,0 0-25 0 0,-4 12-37 0 0,-11 35-58 0 0,11-25-472 0 0,6-22-7728 0 0,-1 0 5756 0 0,1 0-10784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2:5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428 283 1568 0 0,'0'0'1217'0'0,"0"0"-145"0"0,0 0 83 0 0,0 0 318 0 0,0 0 361 0 0,0 0 164 0 0,0 0-110 0 0,0 0-301 0 0,0 0-364 0 0,0 0-279 0 0,0 0-211 0 0,1-14-139 0 0,3-43-43 0 0,-1 52 4368 0 0,2 16-3468 0 0,7 28-1559 0 0,-11-34 600 0 0,19 75-79 0 0,-4 1 1 0 0,-3 1 0 0 0,-4 0 0 0 0,-2 60-414 0 0,-2 182 261 0 0,-4-185-3732 0 0,6-146-5123 0 0,-5 3 2330 0 0,0 1-1914 0 0</inkml:trace>
  <inkml:trace contextRef="#ctx0" brushRef="#br0" timeOffset="390.045">201 272 8698 0 0,'0'0'1728'0'0,"0"0"-710"0"0,0 0-435 0 0,0 0 21 0 0,0 0 287 0 0,0 0 222 0 0,0 0 45 0 0,0 0-139 0 0,32-29-218 0 0,102-89-189 0 0,-129 113-560 0 0,1 0 0 0 0,0 1 0 0 0,-1-1 0 0 0,2 1-1 0 0,-1 0 1 0 0,0 1 0 0 0,1 0 0 0 0,-1 0 0 0 0,1 0 0 0 0,0 1 0 0 0,0 0-1 0 0,0 0 1 0 0,0 0 0 0 0,8 0-52 0 0,8-1 162 0 0,10-4 55 0 0,1 1 0 0 0,-1 2-1 0 0,1 1 1 0 0,0 2-1 0 0,0 1 1 0 0,0 1-1 0 0,0 2 1 0 0,14 4-217 0 0,-37-4 56 0 0,-1-1 0 0 0,1 2 1 0 0,0-1-1 0 0,-1 1 0 0 0,0 1 0 0 0,0 0 1 0 0,0 0-1 0 0,-1 1 0 0 0,0 1 1 0 0,0-1-1 0 0,0 1 0 0 0,-1 1 0 0 0,0-1 1 0 0,0 2-1 0 0,-1-1 0 0 0,0 1 1 0 0,0 0-1 0 0,-1 0 0 0 0,-1 1 0 0 0,1 0 1 0 0,-1 0-1 0 0,-1 0 0 0 0,0 0 0 0 0,-1 1 1 0 0,0 0-1 0 0,0-1 0 0 0,-1 1 1 0 0,0 0-1 0 0,-1 0 0 0 0,-1 1-56 0 0,-3 9 73 0 0,-2-1-1 0 0,-1 0 1 0 0,0-1 0 0 0,-2 1-1 0 0,0-1 1 0 0,-1 0 0 0 0,-1-1-1 0 0,0 0 1 0 0,-2-1 0 0 0,0 0-1 0 0,0-1 1 0 0,-2 0 0 0 0,0-1-1 0 0,-1-1 1 0 0,0 0-1 0 0,-1-1 1 0 0,-1 0 0 0 0,0-2-1 0 0,-6 3-72 0 0,-199 110 95 0 0,203-117-228 0 0,0 0 1 0 0,-1-2-1 0 0,1 0 0 0 0,-1-1 1 0 0,0-1-1 0 0,0-1 0 0 0,0-1 1 0 0,-14-1 132 0 0,35-19-6086 0 0,10 5-1791 0 0,-2 7-1108 0 0</inkml:trace>
  <inkml:trace contextRef="#ctx0" brushRef="#br0" timeOffset="772.072">1243 717 10378 0 0,'0'0'2013'0'0,"0"0"-588"0"0,0 0-238 0 0,0 0 23 0 0,0 0 67 0 0,0 0-60 0 0,0 0-208 0 0,0 0-205 0 0,0 0-206 0 0,0 0-187 0 0,0 0-158 0 0,0 0-97 0 0,-31 27-65 0 0,-97 82-43 0 0,124-107-47 0 0,1 0 1 0 0,0 0 0 0 0,0 0 0 0 0,0 0-1 0 0,1 0 1 0 0,-1 1 0 0 0,0-1 0 0 0,1 1-1 0 0,0 0 1 0 0,-1 0 0 0 0,1 0 0 0 0,0 0-1 0 0,0 0 1 0 0,1 0 0 0 0,-1 0-1 0 0,1 1 1 0 0,0-1 0 0 0,0 0 0 0 0,0 1-1 0 0,0 1-1 0 0,0 6-5 0 0,-1-6-8 0 0,1 1 1 0 0,0 0-1 0 0,0 0 0 0 0,1 0 1 0 0,-1 0-1 0 0,1 0 0 0 0,1 0 0 0 0,-1 0 1 0 0,1 0-1 0 0,0 0 0 0 0,1 0 1 0 0,-1 0-1 0 0,1-1 0 0 0,0 1 0 0 0,1 0 1 0 0,-1-1-1 0 0,1 0 0 0 0,0 1 1 0 0,0-1-1 0 0,1-1 0 0 0,0 1 1 0 0,-1 0-1 0 0,2-1 0 0 0,-1 0 0 0 0,0 0 1 0 0,1 0-1 0 0,0 0 0 0 0,0-1 1 0 0,0 0-1 0 0,0 0 0 0 0,0 0 0 0 0,1 0 1 0 0,-1-1-1 0 0,1 0 0 0 0,0 0 1 0 0,4 0 12 0 0,0 0 39 0 0,-1 0 0 0 0,0 0 0 0 0,0-1 0 0 0,1 0 0 0 0,-1-1 0 0 0,1 0 1 0 0,-1-1-1 0 0,0 0 0 0 0,1 0 0 0 0,-1-1 0 0 0,0 0 0 0 0,0-1 0 0 0,0 0 0 0 0,0 0 1 0 0,0-1-1 0 0,-1 0 0 0 0,0 0 0 0 0,1-1 0 0 0,-2 0 0 0 0,1-1 0 0 0,0 0 1 0 0,-1 0-1 0 0,0 0 0 0 0,-1-1 0 0 0,0 0 0 0 0,0 0 0 0 0,0-1 0 0 0,-1 0 0 0 0,0 0 1 0 0,0 0-1 0 0,-1 0 0 0 0,0-1 0 0 0,-1 0 0 0 0,0 0 0 0 0,2-7-39 0 0,-2 5 31 0 0,0-1-1 0 0,-1 0 0 0 0,-1 0 1 0 0,0 0-1 0 0,0 0 0 0 0,-1 0 1 0 0,-1 0-1 0 0,0-1 0 0 0,0 1 0 0 0,-2 1 1 0 0,1-1-1 0 0,-1 0 0 0 0,-1 0 1 0 0,0 1-1 0 0,-1 0 0 0 0,0 0 1 0 0,-1 0-1 0 0,0 1 0 0 0,-5-8-30 0 0,7 12-164 0 0,-1-1 0 0 0,1 1-1 0 0,-1 0 1 0 0,0 1 0 0 0,0-1-1 0 0,-1 1 1 0 0,1 0 0 0 0,-1 0 0 0 0,0 1-1 0 0,-1-1 1 0 0,1 1 0 0 0,-1 1-1 0 0,0-1 1 0 0,0 1 0 0 0,0 1-1 0 0,0-1 1 0 0,0 1 0 0 0,-1 0-1 0 0,-2 0 165 0 0,-8 2-3085 0 0,6 0-2708 0 0,4 0-5233 0 0</inkml:trace>
  <inkml:trace contextRef="#ctx0" brushRef="#br0" timeOffset="1151.635">1768 143 12995 0 0,'0'0'1691'0'0,"0"0"-451"0"0,0 0-256 0 0,0 0 89 0 0,0 0 133 0 0,0 0-11 0 0,0 0-240 0 0,0 0-339 0 0,0 0-205 0 0,0 0-52 0 0,0 0 32 0 0,0 0 34 0 0,0 0-8 0 0,3 12-74 0 0,29 216 849 0 0,-24 213-854 0 0,-18-268-327 0 0,1-106-138 0 0,4-86-5289 0 0,-1-5 981 0 0,2 12-1402 0 0,0 4-4190 0 0</inkml:trace>
  <inkml:trace contextRef="#ctx0" brushRef="#br0" timeOffset="1353.716">1429 743 10322 0 0,'0'0'1070'0'0,"0"0"-65"0"0,0 0 152 0 0,0 0 61 0 0,0 0-35 0 0,32 1-90 0 0,100 1-122 0 0,241-5 1198 0 0,-302 11-3851 0 0,-31-2-5216 0 0,-25-5-3502 0 0</inkml:trace>
  <inkml:trace contextRef="#ctx0" brushRef="#br0" timeOffset="1706.639">2206 891 5041 0 0,'0'0'1859'0'0,"0"0"-1137"0"0,0 0 100 0 0,0 0 628 0 0,0 0 289 0 0,0 0 62 0 0,0 0-174 0 0,0 0-303 0 0,0 0-300 0 0,0 0-252 0 0,32-15-184 0 0,99-44-124 0 0,-73 16 101 0 0,-53 34-449 0 0,1 0-10 0 0,-1 0 1 0 0,-1-1 0 0 0,1 1 0 0 0,-2-1 0 0 0,1-1-1 0 0,-1 1 1 0 0,-1 0 0 0 0,0-1 0 0 0,0 1-1 0 0,-1-1 1 0 0,0 1 0 0 0,-1-1 0 0 0,0 0 0 0 0,-1-4-107 0 0,-2 11 14 0 0,1 0 1 0 0,0-1 0 0 0,-1 1 0 0 0,0 0 0 0 0,0 0 0 0 0,0 1 0 0 0,0-1-1 0 0,-1 1 1 0 0,1-1 0 0 0,-1 1 0 0 0,0 0 0 0 0,0 1 0 0 0,0-1 0 0 0,0 1-1 0 0,-1-1 1 0 0,1 1 0 0 0,-1 1 0 0 0,1-1 0 0 0,-1 1 0 0 0,0-1-1 0 0,0 1 1 0 0,1 0 0 0 0,-1 1 0 0 0,0-1 0 0 0,0 1 0 0 0,0 0 0 0 0,0 1-1 0 0,0-1 1 0 0,-3 1-15 0 0,-5 1-19 0 0,1 1-1 0 0,-1-1 1 0 0,1 2-1 0 0,0 0 0 0 0,0 0 1 0 0,0 1-1 0 0,0 1 0 0 0,1 0 1 0 0,0 0-1 0 0,0 1 1 0 0,1 1-1 0 0,0-1 0 0 0,0 2 1 0 0,1-1-1 0 0,0 2 1 0 0,0-1-1 0 0,1 1 0 0 0,1 0 1 0 0,-1 1-1 0 0,2-1 1 0 0,-1 2-1 0 0,1-1 0 0 0,1 1 1 0 0,0-1-1 0 0,1 1 1 0 0,0 1-1 0 0,1-1 0 0 0,0 1 1 0 0,1-1-1 0 0,0 12 20 0 0,1-15-90 0 0,0-1-1 0 0,1 0 1 0 0,0 0-1 0 0,1 0 1 0 0,-1 0 0 0 0,2 0-1 0 0,-1 0 1 0 0,1-1-1 0 0,0 1 1 0 0,1 0-1 0 0,0-1 1 0 0,0 1 0 0 0,0-1-1 0 0,1 0 1 0 0,0 0-1 0 0,1 0 1 0 0,-1-1-1 0 0,1 1 1 0 0,1-1 0 0 0,-1 0-1 0 0,1-1 1 0 0,0 1-1 0 0,0-1 1 0 0,1 0-1 0 0,-1-1 1 0 0,4 2 90 0 0,97 36-3332 0 0,-34-28-6004 0 0,-49-10 3104 0 0</inkml:trace>
  <inkml:trace contextRef="#ctx0" brushRef="#br0" timeOffset="2123.98">2639 990 4225 0 0,'0'0'2873'0'0,"0"0"-1615"0"0,0 0-536 0 0,0 0 143 0 0,0 0 234 0 0,0 0 107 0 0,0 0-24 0 0,0 0-146 0 0,0 0-121 0 0,0 0 11 0 0,0 0-7 0 0,0 0-100 0 0,0 0-173 0 0,6-2-185 0 0,64-45 382 0 0,157-180 169 0 0,-197 202-1069 0 0,-36 57 65 0 0,0-22 6 0 0,1 1 0 0 0,0 0 0 0 0,1-1 0 0 0,0 2 0 0 0,1-1 0 0 0,0 0 0 0 0,1 1 0 0 0,1-1 0 0 0,-1 1 0 0 0,2-1 0 0 0,-1 1 0 0 0,2 0 1 0 0,0 8-15 0 0,1-16 29 0 0,-1-1 1 0 0,1 1 0 0 0,-1 0-1 0 0,1-1 1 0 0,0 1 0 0 0,0-1-1 0 0,1 1 1 0 0,-1-1 0 0 0,1 0-1 0 0,-1 0 1 0 0,1 0 0 0 0,0-1 0 0 0,0 1-1 0 0,1-1 1 0 0,-1 1 0 0 0,0-1-1 0 0,1 0 1 0 0,-1 0 0 0 0,1-1-1 0 0,0 1 1 0 0,0-1 0 0 0,-1 1-1 0 0,1-1 1 0 0,0 0 0 0 0,0-1 0 0 0,0 1-1 0 0,0-1 1 0 0,4 0-30 0 0,2 1 239 0 0,1-1 0 0 0,-1-1 1 0 0,0 1-1 0 0,0-2 0 0 0,0 1 1 0 0,0-1-1 0 0,0-1 0 0 0,0 0 0 0 0,0 0 1 0 0,-1-1-1 0 0,1-1-239 0 0,5-2 171 0 0,-1-1 0 0 0,1-1 1 0 0,-1-1-1 0 0,-1 0 0 0 0,1 0 0 0 0,-2-2 0 0 0,0 1 1 0 0,0-2-1 0 0,-1 0 0 0 0,-1 0 0 0 0,0 0 1 0 0,0-2-1 0 0,6-14-171 0 0,-2-24-1138 0 0,-13 30-7878 0 0,-1 19-3051 0 0</inkml:trace>
  <inkml:trace contextRef="#ctx0" brushRef="#br0" timeOffset="6897.909">3715 158 2873 0 0,'0'0'1327'0'0,"0"0"45"0"0,0 0 263 0 0,0 0 323 0 0,0 0 135 0 0,0 0-170 0 0,0 0-384 0 0,0 0-424 0 0,0 0-322 0 0,0 0-171 0 0,0 0-98 0 0,3-6-43 0 0,5-16-23 0 0,-5 22 5465 0 0,0 24-5046 0 0,-12 123 84 0 0,-39 181-656 0 0,15-70-169 0 0,40-185-219 0 0,-3-109-15 0 0,0-7-6348 0 0,6 16-4665 0 0,-8 23 1934 0 0</inkml:trace>
  <inkml:trace contextRef="#ctx0" brushRef="#br0" timeOffset="7274.367">3443 611 3049 0 0,'0'0'2727'0'0,"0"0"-391"0"0,0 0-100 0 0,0 0-33 0 0,0 0-172 0 0,0 0-209 0 0,0 0-313 0 0,0 0-345 0 0,0 0-311 0 0,0 0-228 0 0,0 0-186 0 0,0 0-119 0 0,0 0-69 0 0,-2-2-39 0 0,-3-7 252 0 0,25 8 559 0 0,-7 2-518 0 0,283-1 2904 0 0,-278-1-3403 0 0,0-1 0 0 0,0-1 0 0 0,-1 0 0 0 0,1-1 0 0 0,-1-1 0 0 0,0 0 0 0 0,0-2 0 0 0,-1 0 0 0 0,14-8-6 0 0,-17 3-115 0 0,-13 10-3692 0 0,-2 1-3988 0 0,0 1-3071 0 0</inkml:trace>
  <inkml:trace contextRef="#ctx0" brushRef="#br0" timeOffset="7553.352">4111 721 11594 0 0,'0'0'1367'0'0,"0"0"-52"0"0,0 0 219 0 0,0 0 229 0 0,0 0-27 0 0,0 0-253 0 0,0 0-349 0 0,0 0-350 0 0,0 0-236 0 0,0 0-128 0 0,0 0-89 0 0,0 0-76 0 0,2 32-72 0 0,5 99-50 0 0,-3-17-44 0 0,11-101-1629 0 0,-8-12-1989 0 0,-1-4-3584 0 0,-4 2-3774 0 0</inkml:trace>
  <inkml:trace contextRef="#ctx0" brushRef="#br0" timeOffset="7790.472">4128 441 11626 0 0,'0'0'4209'0'0,"0"0"-2280"0"0,0 0-545 0 0,0 0-200 0 0,0 0-111 0 0,0 0-241 0 0,0 0-312 0 0,0 0-344 0 0,0 0-336 0 0,0 0-120 0 0,0 0-48 0 0,0 0-168 0 0,0 0-305 0 0,0 0-1015 0 0,0 26-3265 0 0,5-19-7178 0 0</inkml:trace>
  <inkml:trace contextRef="#ctx0" brushRef="#br0" timeOffset="8436.036">4645 688 11282 0 0,'0'0'4172'0'0,"0"0"-2050"0"0,0 0-798 0 0,0 0-98 0 0,0 0-106 0 0,0 0-112 0 0,0 0-174 0 0,0 0-206 0 0,0 0-163 0 0,-32 22-134 0 0,-99 70-96 0 0,66-26-13 0 0,55-52-196 0 0,4-7-31 0 0,0 1 0 0 0,0-1 1 0 0,1 1-1 0 0,0 0 0 0 0,1 0 0 0 0,0 1 1 0 0,0-1-1 0 0,1 1 0 0 0,0 0 1 0 0,0 0-1 0 0,1 0 0 0 0,0 0 0 0 0,0 2 5 0 0,2-9-11 0 0,-1 0-1 0 0,1 1 0 0 0,0-1 0 0 0,0 0 1 0 0,0 0-1 0 0,0 1 0 0 0,0-1 0 0 0,0 0 1 0 0,0 1-1 0 0,1-1 0 0 0,-1 0 1 0 0,1 0-1 0 0,0 0 0 0 0,0 0 0 0 0,-1 0 1 0 0,1 1-1 0 0,1-1 0 0 0,-1-1 0 0 0,0 1 1 0 0,0 0-1 0 0,1 0 0 0 0,-1 0 1 0 0,1-1-1 0 0,-1 1 0 0 0,1-1 0 0 0,0 1 1 0 0,0-1-1 0 0,0 0 0 0 0,0 1 0 0 0,0-1 1 0 0,0 0-1 0 0,0 0 0 0 0,0 0 1 0 0,0-1-1 0 0,0 1 0 0 0,0-1 0 0 0,1 1 1 0 0,-1-1-1 0 0,2 1 12 0 0,11-3 25 0 0,0 0-1 0 0,0 0 1 0 0,0-2 0 0 0,-1 0-1 0 0,1 0 1 0 0,-1-1 0 0 0,0-1 0 0 0,-1-1-1 0 0,1 0 1 0 0,-1 0 0 0 0,0-1-1 0 0,-1-1 1 0 0,0 0 0 0 0,-1-1-1 0 0,10-9-24 0 0,-20 17 2 0 0,36-30 94 0 0,-2-2-1 0 0,-1-1 1 0 0,-2-2 0 0 0,-2-1 0 0 0,12-21-96 0 0,-37 56-50 0 0,-7 14 16 0 0,-8 41-49 0 0,7-46 51 0 0,1 0 0 0 0,0 0-1 0 0,0 0 1 0 0,1 1 0 0 0,0-1-1 0 0,0 1 1 0 0,0-1 0 0 0,1 1-1 0 0,0-1 1 0 0,0 1-1 0 0,0 0 1 0 0,1-1 0 0 0,0 1-1 0 0,0-1 1 0 0,1 0 0 0 0,0 1-1 0 0,0-1 1 0 0,1 0 0 0 0,-1 0-1 0 0,1 0 1 0 0,0 0 0 0 0,1-1-1 0 0,0 1 1 0 0,0 0 32 0 0,1-2-14 0 0,-1-1 0 0 0,0 1-1 0 0,1-1 1 0 0,0 0 0 0 0,-1 0 0 0 0,1-1 0 0 0,0 1 0 0 0,1-1-1 0 0,-1 0 1 0 0,0-1 0 0 0,1 1 0 0 0,-1-1 0 0 0,1 0-1 0 0,3 0 15 0 0,0 0 12 0 0,0-1 0 0 0,0 0 0 0 0,0-1-1 0 0,-1 0 1 0 0,1 0 0 0 0,0-1-1 0 0,0 0 1 0 0,-1 0 0 0 0,1-1-1 0 0,-1 0 1 0 0,0-1 0 0 0,0 0-1 0 0,7-4-11 0 0,9-9 138 0 0,-1 0 0 0 0,0-2 0 0 0,-2-1 0 0 0,0 0 0 0 0,-1-2 0 0 0,-1 0 0 0 0,-1-1 0 0 0,-1-1 0 0 0,-1 0 0 0 0,-1-1 0 0 0,-1-1 0 0 0,-2-1 0 0 0,7-17-138 0 0,-2-1 57 0 0,-2 0-1 0 0,-2-1 1 0 0,-2 0-1 0 0,-1-1 1 0 0,-3 0 0 0 0,-2-1-1 0 0,-2 1 1 0 0,-2-1-1 0 0,-3-8-56 0 0,3 50 1 0 0,-1 0 0 0 0,0 0 0 0 0,-1 0 0 0 0,1 0 0 0 0,-1 0 0 0 0,0 0 0 0 0,0 0 0 0 0,-1 1 0 0 0,0-1 0 0 0,0 0 0 0 0,0 1 0 0 0,-1 0 0 0 0,0-1 0 0 0,0 1 0 0 0,0 0 0 0 0,0 0 0 0 0,-1 1 0 0 0,0-1-1 0 0,0 1 1 0 0,0 0 0 0 0,-1 0 0 0 0,1 0 0 0 0,-1 0 0 0 0,0 1 0 0 0,0 0 0 0 0,0 0 0 0 0,-1 0 0 0 0,-3-1-1 0 0,4 4-7 0 0,-1 0 1 0 0,0 1-1 0 0,1 0 1 0 0,-1-1-1 0 0,1 2 1 0 0,-1-1-1 0 0,1 1 1 0 0,0 0-1 0 0,-1 0 1 0 0,1 0-1 0 0,0 1 0 0 0,0-1 1 0 0,1 1-1 0 0,-1 1 1 0 0,1-1-1 0 0,-1 1 1 0 0,1-1-1 0 0,0 1 1 0 0,0 1-1 0 0,1-1 1 0 0,-1 0-1 0 0,1 1 0 0 0,-2 2 7 0 0,-4 7-9 0 0,1 0 1 0 0,1 0-1 0 0,0 0 0 0 0,0 1 0 0 0,1 0 0 0 0,1 0 0 0 0,-3 15 9 0 0,5-8 4 0 0,0-1 0 0 0,1 1 0 0 0,2 0 0 0 0,0-1 0 0 0,1 1 0 0 0,1 0 0 0 0,1-1 0 0 0,1 1 0 0 0,1-1 0 0 0,1 0 0 0 0,0-1 0 0 0,2 1 0 0 0,9 17-4 0 0,10 23 262 0 0,2-2 0 0 0,2-1 1 0 0,4-2-1 0 0,1-1 0 0 0,3-1 0 0 0,27 26-262 0 0,8-21 103 0 0,-70-103-1899 0 0,-13 19-1927 0 0,3 11-5669 0 0,4 9-2975 0 0</inkml:trace>
  <inkml:trace contextRef="#ctx0" brushRef="#br0" timeOffset="10728.253">6328 891 3505 0 0,'0'0'851'0'0,"0"0"-370"0"0,0 0-9 0 0,0 0 346 0 0,0 0 369 0 0,0 0 161 0 0,0 0-24 0 0,0 0-161 0 0,0 0-164 0 0,0 0-98 0 0,0 0-59 0 0,0 0-50 0 0,0 0-38 0 0,12 0-13 0 0,99 0 2537 0 0,-97-2-2950 0 0,-1 0 1 0 0,1 0-1 0 0,-1-2 0 0 0,1 1 1 0 0,-1-2-1 0 0,0 0 0 0 0,-1 0 0 0 0,1-1 1 0 0,-1-1-1 0 0,0 0 0 0 0,-1 0 1 0 0,6-5-329 0 0,-10 6 108 0 0,1-1 1 0 0,-1 1-1 0 0,0-1 1 0 0,-1 0-1 0 0,0-1 1 0 0,0 1 0 0 0,-1-1-1 0 0,0 0 1 0 0,0-1-1 0 0,0 1 1 0 0,-1-1-1 0 0,-1 0 1 0 0,0 0-1 0 0,0 0 1 0 0,0-1 0 0 0,-1 1-1 0 0,-1-1 1 0 0,0 1-1 0 0,0-1 1 0 0,-1-8-109 0 0,-2 12 20 0 0,0 0 1 0 0,-1 0-1 0 0,0 1 1 0 0,0-1-1 0 0,-1 1 0 0 0,1 0 1 0 0,-1 0-1 0 0,0 0 1 0 0,0 1-1 0 0,-1-1 1 0 0,0 1-1 0 0,1 0 0 0 0,-1 0 1 0 0,-1 1-1 0 0,1 0 1 0 0,0-1-1 0 0,-1 2 1 0 0,0-1-1 0 0,0 1 0 0 0,1 0 1 0 0,-1 0-1 0 0,-1 0 1 0 0,1 1-1 0 0,0 0 1 0 0,0 0-21 0 0,-5-1-11 0 0,1 0 1 0 0,0 1 0 0 0,-1 0-1 0 0,1 1 1 0 0,-1 0 0 0 0,1 0-1 0 0,-1 1 1 0 0,1 1 0 0 0,-1 0-1 0 0,1 0 1 0 0,0 1 0 0 0,0 0-1 0 0,0 1 1 0 0,1 0 0 0 0,-1 0-1 0 0,1 1 1 0 0,0 1 0 0 0,0-1-1 0 0,0 1 1 0 0,1 1 10 0 0,-6 3 12 0 0,0 1 0 0 0,0 1 1 0 0,1 0-1 0 0,1 1 0 0 0,0 1 0 0 0,1-1 0 0 0,0 2 1 0 0,1 0-1 0 0,1 0 0 0 0,0 0 0 0 0,1 1 0 0 0,1 1 1 0 0,0-1-1 0 0,1 1 0 0 0,1 0 0 0 0,1 1 0 0 0,0-1 1 0 0,1 1-1 0 0,1 2-12 0 0,2-12 25 0 0,0 1-1 0 0,0-1 1 0 0,1 1 0 0 0,0-1-1 0 0,0 0 1 0 0,1 1 0 0 0,0-1-1 0 0,0 0 1 0 0,1 0 0 0 0,0 0-1 0 0,1 0 1 0 0,0-1 0 0 0,0 1-1 0 0,0-1 1 0 0,1 0 0 0 0,0 0-1 0 0,1-1 1 0 0,-1 1 0 0 0,1-1-1 0 0,1 0 1 0 0,-1-1 0 0 0,5 3-25 0 0,8 4 113 0 0,1-1 0 0 0,1-2 0 0 0,0 0 0 0 0,0-1 0 0 0,0 0 0 0 0,1-2 0 0 0,0-1 0 0 0,1-1 0 0 0,-1-1 0 0 0,1 0 0 0 0,-1-2 0 0 0,1-1 0 0 0,0 0 0 0 0,-1-2 0 0 0,1-1 0 0 0,-1 0 0 0 0,1-2-113 0 0,-16 4 29 0 0,0 0 0 0 0,0 0-1 0 0,0-1 1 0 0,0 1-1 0 0,0-2 1 0 0,-1 1-1 0 0,1-1 1 0 0,-1 0 0 0 0,1 0-1 0 0,-1-1 1 0 0,0 0-1 0 0,0 0 1 0 0,-1 0-1 0 0,1-1 1 0 0,-1 1-1 0 0,0-1 1 0 0,0-1 0 0 0,-1 1-1 0 0,1-1 1 0 0,-1 0-1 0 0,0 0 1 0 0,-1 0-1 0 0,0 0 1 0 0,0-1 0 0 0,0 1-1 0 0,-1-1 1 0 0,1 0-1 0 0,-2 0 1 0 0,1 0-1 0 0,-1 0 1 0 0,0 0-29 0 0,-10-23-1554 0 0,4 27-3479 0 0,-2 2-4478 0 0,4 1-2668 0 0</inkml:trace>
  <inkml:trace contextRef="#ctx0" brushRef="#br0" timeOffset="11509.954">7151 699 904 0 0,'0'0'3273'0'0,"0"0"-1219"0"0,0 0-298 0 0,0 0 83 0 0,0 0 63 0 0,0 0-106 0 0,0 0-254 0 0,0 0-283 0 0,0 0-228 0 0,0 0-146 0 0,0 0-78 0 0,0 0-61 0 0,0 0-20 0 0,3 7 2566 0 0,-40 57-1665 0 0,-111 292-1007 0 0,120-305-621 0 0,309-455 238 0 0,-189 290-213 0 0,-89 151-136 0 0,-14-2 111 0 0,2 0-1 0 0,2 1 1 0 0,2 0 0 0 0,1 1-1 0 0,1 15 2 0 0,2-45-6 0 0,1 0 0 0 0,1 0-1 0 0,-1 0 1 0 0,1-1 0 0 0,0 1-1 0 0,1 0 1 0 0,0-1 0 0 0,0 1-1 0 0,0-1 1 0 0,1 1 0 0 0,0-1-1 0 0,0 0 1 0 0,0 0 0 0 0,1-1-1 0 0,0 1 1 0 0,0-1 0 0 0,1 1-1 0 0,-1-1 1 0 0,1-1 0 0 0,5 5 6 0 0,-6-6 16 0 0,0-1 0 0 0,0 0 1 0 0,-1 0-1 0 0,1-1 1 0 0,0 1-1 0 0,0-1 0 0 0,1 0 1 0 0,-1 0-1 0 0,0 0 0 0 0,0 0 1 0 0,0-1-1 0 0,1 0 1 0 0,-1 0-1 0 0,0 0 0 0 0,0 0 1 0 0,1-1-1 0 0,-1 1 1 0 0,0-1-1 0 0,0 0 0 0 0,0 0 1 0 0,0-1-1 0 0,0 1 1 0 0,0-1-1 0 0,3-2-16 0 0,7-7 119 0 0,0-1 0 0 0,-1 0 0 0 0,-1-1 0 0 0,0 0-1 0 0,-1-1 1 0 0,-1 0 0 0 0,0-1 0 0 0,0 0 0 0 0,-2-1 0 0 0,0 0 0 0 0,-1 0 0 0 0,0-1 0 0 0,-2 0-1 0 0,0 0 1 0 0,0 0 0 0 0,-2 0 0 0 0,0-1 0 0 0,-1 0 0 0 0,-1 1 0 0 0,0-8-119 0 0,-8 14-1002 0 0,-4 27-3682 0 0,8-11 1587 0 0,-2 3-6131 0 0</inkml:trace>
  <inkml:trace contextRef="#ctx0" brushRef="#br0" timeOffset="12304.948">7819 891 10186 0 0,'0'0'1052'0'0,"0"0"-49"0"0,0 0 282 0 0,0 0 303 0 0,0 0 50 0 0,0 0-186 0 0,0 0-259 0 0,0 0-195 0 0,0 0-154 0 0,0 0-128 0 0,0 0-104 0 0,0 0-78 0 0,21 0-53 0 0,66-1-30 0 0,-11-18 1077 0 0,-71 17-1462 0 0,1 0 0 0 0,-1 0 0 0 0,0-1 0 0 0,0 0 0 0 0,0 0-1 0 0,0-1 1 0 0,0 0 0 0 0,0 1 0 0 0,-1-1 0 0 0,0-1 0 0 0,0 1-1 0 0,0-1 1 0 0,-1 1 0 0 0,1-1 0 0 0,-1 0 0 0 0,0-1 0 0 0,0 1 0 0 0,-1 0-1 0 0,0-1 1 0 0,0 1 0 0 0,0-1 0 0 0,0 0 0 0 0,-1 0 0 0 0,0 0-1 0 0,0 1 1 0 0,-1-1 0 0 0,0 0 0 0 0,0 0 0 0 0,0 0 0 0 0,-1-6-66 0 0,-2 9-14 0 0,0 0 0 0 0,0 0 1 0 0,0 0-1 0 0,0 0 1 0 0,0 1-1 0 0,-1-1 1 0 0,1 1-1 0 0,-1 0 0 0 0,0 0 1 0 0,1 0-1 0 0,-1 0 1 0 0,0 1-1 0 0,0-1 1 0 0,0 1-1 0 0,0 0 0 0 0,0 0 1 0 0,-1 1-1 0 0,1-1 1 0 0,0 1-1 0 0,0 0 1 0 0,0 0-1 0 0,-1 1 1 0 0,1-1-1 0 0,0 1 0 0 0,0 0 1 0 0,0 0-1 0 0,0 0 1 0 0,0 0-1 0 0,-1 1 14 0 0,-9 4-58 0 0,-1 1-1 0 0,2 0 1 0 0,-1 0-1 0 0,1 1 1 0 0,0 1 0 0 0,1 1-1 0 0,0-1 1 0 0,0 2-1 0 0,1 0 1 0 0,0 0-1 0 0,1 1 1 0 0,1 0 0 0 0,0 1-1 0 0,0 0 1 0 0,1 0-1 0 0,-1 5 59 0 0,3-7-42 0 0,1 1-1 0 0,0 0 0 0 0,1 0 1 0 0,1 0-1 0 0,0 0 0 0 0,0 1 1 0 0,1-1-1 0 0,1 1 0 0 0,0-1 1 0 0,0 1-1 0 0,2 11 43 0 0,2-16-1 0 0,0 0 0 0 0,0-1 0 0 0,1 1-1 0 0,0 0 1 0 0,0-1 0 0 0,1 0 0 0 0,0 0 0 0 0,0-1 0 0 0,0 1 0 0 0,1-1 0 0 0,0 0 0 0 0,1 0-1 0 0,-1-1 1 0 0,1 0 0 0 0,0 0 0 0 0,0-1 0 0 0,0 0 0 0 0,1 0 0 0 0,0 0 0 0 0,0-1 0 0 0,0 0-1 0 0,0-1 1 0 0,0 0 0 0 0,4 1 1 0 0,6 0 68 0 0,0 0-1 0 0,1-1 1 0 0,-1-1-1 0 0,0-1 0 0 0,1-1 1 0 0,-1 0-1 0 0,0-1 1 0 0,0-1-1 0 0,0-1 1 0 0,0 0-1 0 0,-1-2 1 0 0,1 0-1 0 0,-1 0 1 0 0,0-2-1 0 0,-1 0 1 0 0,0-1-1 0 0,11-8-67 0 0,-1-1 118 0 0,-1 0 0 0 0,-1-2 0 0 0,-1-1 0 0 0,-1 0 0 0 0,-1-2-1 0 0,0-1 1 0 0,-2 0 0 0 0,-1-1 0 0 0,-1-1 0 0 0,1-4-118 0 0,5-11 60 0 0,-1-1 0 0 0,-2-1 0 0 0,-2-1 0 0 0,-2 0 0 0 0,8-39-60 0 0,-24 82-1 0 0,0 0 0 0 0,1-1 0 0 0,-1 1 0 0 0,0 0 1 0 0,0-1-1 0 0,0 1 0 0 0,0-1 0 0 0,0 1 0 0 0,0-1 0 0 0,0 1 0 0 0,0 0 0 0 0,-1-1 0 0 0,1 1 0 0 0,0 0 0 0 0,-1-1 1 0 0,1 1-1 0 0,-1 0 0 0 0,0-1 0 0 0,1 1 0 0 0,-1 0 0 0 0,0 0 0 0 0,0 0 0 0 0,0 0 0 0 0,1 0 0 0 0,-1 0 1 0 0,0 0-1 0 0,-1 0 0 0 0,1 0 0 0 0,0 0 0 0 0,0 0 0 0 0,0 1 0 0 0,0-1 0 0 0,-1 0 0 0 0,1 1 0 0 0,0-1 1 0 0,-1 1-1 0 0,1 0 0 0 0,0-1 0 0 0,-1 1 0 0 0,1 0 0 0 0,-1 0 0 0 0,1 0 0 0 0,0 0 0 0 0,-1 0 0 0 0,1 0 0 0 0,-1 0 1 0 0,1 0-1 0 0,0 0 0 0 0,-1 1 0 0 0,1-1 0 0 0,0 1 0 0 0,-1-1 0 0 0,1 1 0 0 0,0-1 0 0 0,0 1 0 0 0,-1 0 1 0 0,-10 2-20 0 0,0 1-1 0 0,0 0 1 0 0,0 1-1 0 0,1 0 0 0 0,0 1 1 0 0,0 1-1 0 0,0-1 1 0 0,1 2-1 0 0,0-1 0 0 0,0 1 1 0 0,-3 4 20 0 0,2-3-14 0 0,10-8 12 0 0,-9 5-13 0 0,1 0-1 0 0,0 1 0 0 0,0 0 1 0 0,0 0-1 0 0,1 1 0 0 0,1 0 1 0 0,-1 1-1 0 0,1 0 0 0 0,0 0 1 0 0,1 0-1 0 0,0 1 0 0 0,1 0 1 0 0,0 0-1 0 0,0 0 0 0 0,1 0 1 0 0,1 1-1 0 0,-1 0 0 0 0,1 4 16 0 0,5-11-3 0 0,0 1 0 0 0,0-1 1 0 0,1 0-1 0 0,0 0 0 0 0,-1-1 0 0 0,2 1 0 0 0,-1 0 0 0 0,0-1 0 0 0,1 0 0 0 0,-1 0 0 0 0,1 0 0 0 0,0 0 0 0 0,0 0 1 0 0,0-1-1 0 0,0 0 0 0 0,0 0 0 0 0,1 0 0 0 0,-1 0 0 0 0,1-1 0 0 0,-1 0 0 0 0,1 0 0 0 0,0 0 0 0 0,0 0 1 0 0,-1-1-1 0 0,1 1 0 0 0,0-1 0 0 0,0-1 0 0 0,-1 1 0 0 0,1-1 0 0 0,4 0 3 0 0,2 1 2 0 0,48 2 42 0 0,-40-2-24 0 0,0 0 0 0 0,0 1 1 0 0,0 1-1 0 0,0 1 1 0 0,0 1-1 0 0,-1 0 0 0 0,1 1 1 0 0,13 7-21 0 0,-29-11 5 0 0,0 1 0 0 0,0 0 0 0 0,-1 0 0 0 0,1 0 0 0 0,-1 1 0 0 0,0-1 0 0 0,0 1 0 0 0,0-1 0 0 0,0 1 0 0 0,0-1 0 0 0,0 1 0 0 0,-1 0 0 0 0,1 0 0 0 0,-1 0 0 0 0,0 0 0 0 0,0 0 0 0 0,0 0 0 0 0,0 1 0 0 0,0-1 0 0 0,-1 0 0 0 0,0 0 0 0 0,1 0 0 0 0,-1 1 0 0 0,0-1 0 0 0,-1 0 0 0 0,1 1 0 0 0,0-1 0 0 0,-1 0 0 0 0,0 0 0 0 0,0 1-5 0 0,-38 91 164 0 0,-53 38-102 0 0,80-107-386 0 0,12-26 73 0 0,0 0-113 0 0,18 0-3017 0 0,27-27-6964 0 0,-38 22 6416 0 0,4-3-5738 0 0</inkml:trace>
  <inkml:trace contextRef="#ctx0" brushRef="#br0" timeOffset="12902.092">9111 725 13747 0 0,'0'0'2088'0'0,"0"0"-391"0"0,0 0-289 0 0,0 0-225 0 0,0 0-171 0 0,0 0-162 0 0,0 0-133 0 0,0 0-134 0 0,0 0-138 0 0,0 0-118 0 0,-34 16-113 0 0,-107 55-89 0 0,75-19-26 0 0,57-40-82 0 0,1-1-31 0 0,1-1 1 0 0,0 1-1 0 0,0 0 0 0 0,1 0 1 0 0,1 1-1 0 0,0 0 1 0 0,0 0-1 0 0,1 0 0 0 0,1 1 1 0 0,0-1-1 0 0,0 1 0 0 0,1 0 1 0 0,1 0-1 0 0,0 0 14 0 0,3-10 9 0 0,-1 0 0 0 0,1-1-1 0 0,0 1 1 0 0,-1 0 0 0 0,1-1 0 0 0,0 0-1 0 0,1 1 1 0 0,-1-1 0 0 0,0 0-1 0 0,1 0 1 0 0,-1 0 0 0 0,1 0 0 0 0,-1-1-1 0 0,1 1 1 0 0,0-1 0 0 0,0 1-1 0 0,0-1 1 0 0,0 0 0 0 0,0 0 0 0 0,0 0-1 0 0,0-1 1 0 0,0 1 0 0 0,0-1-1 0 0,0 0 1 0 0,0 1 0 0 0,0-1 0 0 0,1-1-1 0 0,-1 1 1 0 0,0 0 0 0 0,0-1 0 0 0,0 0-1 0 0,0 1 1 0 0,0-1 0 0 0,0-1-1 0 0,0 1 1 0 0,0 0 0 0 0,0-1 0 0 0,-1 1-1 0 0,2-2-8 0 0,31-15 231 0 0,-1-2 0 0 0,-1-2 0 0 0,0-1 0 0 0,-2-1 0 0 0,-1-2 0 0 0,8-10-231 0 0,59-47 496 0 0,-83 72-408 0 0,77-44 489 0 0,-87 56-563 0 0,-1 0 0 0 0,0 0-1 0 0,0 1 1 0 0,0-1-1 0 0,0 1 1 0 0,-1-1 0 0 0,1 1-1 0 0,0 0 1 0 0,-1 0-1 0 0,1 1 1 0 0,-1-1 0 0 0,0 0-1 0 0,1 1 1 0 0,-1-1-1 0 0,0 1 1 0 0,-1 0 0 0 0,1 0-1 0 0,0 0 1 0 0,-1 0-1 0 0,0 0 1 0 0,1 0 0 0 0,-1 0-1 0 0,-1 0 1 0 0,1 0-1 0 0,0 0 1 0 0,-1 1 0 0 0,1-1-1 0 0,-1 0 1 0 0,0 1-1 0 0,0 1-13 0 0,1 0 13 0 0,13 88 2 0 0,-4 1 1 0 0,-4 0-1 0 0,-5 70-15 0 0,-1-134 12 0 0,2-7-10 0 0,-1-1 0 0 0,-1 1 0 0 0,0 0 1 0 0,-2-1-1 0 0,-1 1 0 0 0,-1-1 0 0 0,-1 0 0 0 0,0 0 0 0 0,-2 0 0 0 0,-1-1 0 0 0,0 0 0 0 0,-2 0 0 0 0,0-1 1 0 0,-2 1-3 0 0,7-12 5 0 0,-2-1 0 0 0,1 1 0 0 0,-1-1 0 0 0,0 0 1 0 0,-1 0-1 0 0,0-1 0 0 0,0 0 0 0 0,-1-1 1 0 0,1 0-1 0 0,-1 0 0 0 0,-1 0 0 0 0,1-1 0 0 0,-1-1 1 0 0,0 0-1 0 0,0 0 0 0 0,0-1 0 0 0,-1 0 1 0 0,1-1-1 0 0,-1 0 0 0 0,1-1 0 0 0,-1 0 0 0 0,0 0 1 0 0,0-1-1 0 0,-3-1-5 0 0,9-2-3 0 0,1 1 0 0 0,0-1-1 0 0,0 0 1 0 0,0 0 0 0 0,0 0 0 0 0,1 0 0 0 0,0-1-1 0 0,-1 0 1 0 0,1 0 0 0 0,0 1 0 0 0,1-2 0 0 0,-1 1 0 0 0,1 0-1 0 0,0-1 1 0 0,0 1 0 0 0,0-1 0 0 0,0 1 0 0 0,1-1-1 0 0,0 0 1 0 0,0 0 0 0 0,0 1 0 0 0,0-1 0 0 0,1 0-1 0 0,0 0 1 0 0,0 0 0 0 0,0 0 0 0 0,1 0 0 0 0,0 0 0 0 0,0 0-1 0 0,1-3 4 0 0,-2 5 0 0 0,4-33-16 0 0,2 0 1 0 0,1 0 0 0 0,2 1-1 0 0,2 0 1 0 0,1 1-1 0 0,1 0 1 0 0,2 1 15 0 0,6-9-112 0 0,2 1 0 0 0,2 1-1 0 0,2 1 1 0 0,1 1 0 0 0,2 1 0 0 0,2 2 0 0 0,1 2-1 0 0,36-30 113 0 0,-21 17-792 0 0,-28 26-4440 0 0,-11 12 177 0 0,-6 4-6197 0 0</inkml:trace>
  <inkml:trace contextRef="#ctx0" brushRef="#br0" timeOffset="13491.331">9658 765 15411 0 0,'0'0'1677'0'0,"0"0"-308"0"0,0 0-227 0 0,0 0-149 0 0,0 0-159 0 0,0 0-157 0 0,0 0-132 0 0,0 0-124 0 0,0 0-105 0 0,0 0-111 0 0,0 0-82 0 0,0 0-39 0 0,0 0-39 0 0,-20 29-13 0 0,-59 87 10 0 0,53-59-29 0 0,26-48-12 0 0,-1-5-7 0 0,0 0-1 0 0,0 0 1 0 0,1 0-1 0 0,-1 0 0 0 0,1 0 1 0 0,0 0-1 0 0,0 0 0 0 0,0 0 1 0 0,1 0-1 0 0,-1 0 1 0 0,1-1-1 0 0,0 1 0 0 0,0 0 1 0 0,1 0-1 0 0,-1 0 0 0 0,1-1 1 0 0,0 1-1 0 0,0-1 1 0 0,0 1-1 0 0,0-1 0 0 0,0 0 1 0 0,1 1-1 0 0,0-1 0 0 0,-1-1 1 0 0,1 1-1 0 0,0 0 1 0 0,1-1-1 0 0,-1 1 0 0 0,0-1 1 0 0,1 0-1 0 0,-1 0 0 0 0,1 0 1 0 0,3 0 6 0 0,2 0 30 0 0,0-2 1 0 0,0 1-1 0 0,1-1 0 0 0,-1 0 1 0 0,0-1-1 0 0,0 0 1 0 0,1-1-1 0 0,-1 0 0 0 0,0 0 1 0 0,0-1-1 0 0,-1 0 1 0 0,1-1-1 0 0,-1 1 0 0 0,1-2 1 0 0,-1 1-1 0 0,6-6-30 0 0,116-100 998 0 0,-112 92-807 0 0,158-152 1208 0 0,-120 127-941 0 0,-54 68-364 0 0,-38 168 123 0 0,29-146-218 0 0,1 1-1 0 0,3 1 0 0 0,2-1 1 0 0,2 0-1 0 0,7 41 2 0 0,-1 92 23 0 0,-8-174-17 0 0,-1 0 0 0 0,0 0 1 0 0,0-1-1 0 0,0 1 0 0 0,-1-1 1 0 0,0 1-1 0 0,0-1 0 0 0,0 0 0 0 0,-1 0 1 0 0,0-1-1 0 0,0 1 0 0 0,-1-1 1 0 0,1 0-1 0 0,-1 0 0 0 0,0 0 0 0 0,-1 0 1 0 0,1-1-1 0 0,-1 0 0 0 0,0 0 1 0 0,0-1-1 0 0,0 0 0 0 0,0 0 0 0 0,-1 0 1 0 0,1 0-1 0 0,-1-1 0 0 0,1 0 0 0 0,-1-1 1 0 0,0 0-1 0 0,0 0 0 0 0,0 0 1 0 0,-3-1-7 0 0,6 1 6 0 0,1-1 1 0 0,-1 0-1 0 0,1 0 1 0 0,0 0 0 0 0,-1-1-1 0 0,1 1 1 0 0,0-1-1 0 0,-1 1 1 0 0,1-1-1 0 0,0 0 1 0 0,0-1 0 0 0,-1 1-1 0 0,1 0 1 0 0,0-1-1 0 0,0 0 1 0 0,1 0 0 0 0,-1 0-1 0 0,0 0 1 0 0,1 0-1 0 0,-1 0 1 0 0,1-1-1 0 0,0 1 1 0 0,-1-1 0 0 0,1 0-1 0 0,0 1 1 0 0,1-1-1 0 0,-1 0 1 0 0,0 0 0 0 0,1 0-1 0 0,0-1 1 0 0,0 1-1 0 0,-1-3-6 0 0,1-5 9 0 0,0 0 0 0 0,1-1 0 0 0,0 1 0 0 0,1-1 0 0 0,0 1 0 0 0,1 0-1 0 0,0 0 1 0 0,1-1 0 0 0,0 1 0 0 0,1 1 0 0 0,0-1 0 0 0,1 1 0 0 0,0-1 0 0 0,0 1-1 0 0,1 1 1 0 0,1-1 0 0 0,0 1 0 0 0,0 0 0 0 0,0 0 0 0 0,1 1 0 0 0,0 0 0 0 0,1 1-1 0 0,0 0 1 0 0,0 0 0 0 0,1 1 0 0 0,1-1-9 0 0,32-19-19 0 0,1 2-1 0 0,1 2 1 0 0,2 1 0 0 0,0 3 0 0 0,30-7 19 0 0,49-19-571 0 0,-53 15-828 0 0,-25 10-5728 0 0,-32 11-4852 0 0</inkml:trace>
  <inkml:trace contextRef="#ctx0" brushRef="#br0" timeOffset="16631.9">1 1531 4201 0 0,'0'0'185'0'0,"0"0"-265"0"0,0 0 100 0 0,0 0 503 0 0,0 0 467 0 0,0 0 277 0 0,0 0 105 0 0,0 0-4 0 0,0 0-29 0 0,33-2-49 0 0,106-5-63 0 0,202 2 5073 0 0,473-40-1907 0 0,-114 38-3038 0 0,101 4-283 0 0,-581-5-811 0 0,433 8 198 0 0,-181 7-344 0 0,10 4 39 0 0,-27-18 65 0 0,-91 3-152 0 0,37 15 59 0 0,-73-11 1 0 0,395-29 160 0 0,-243 18-205 0 0,174 7 13 0 0,-418-18-17 0 0,-54 4-48 0 0,-78 10-2 0 0,114-7-12 0 0,240 12 130 0 0,-338-5-64 0 0,136 1-44 0 0,-14 7 23 0 0,-168-7-46 0 0,237 3 189 0 0,-219 11-182 0 0,-78-3 10 0 0,-14-4-20 0 0,0 0 8 0 0,0 0-22 0 0,0 0 11 0 0,0 0 0 0 0,0 0-3 0 0,0 0-6 0 0,0 0 13 0 0,0 0-4 0 0,0 0 35 0 0,0 0-18 0 0,0 0-10 0 0,0 0-22 0 0,36 0 22 0 0,58 4 15 0 0,-62 10-16 0 0,42 9 7 0 0,-58-15-310 0 0,-31-5-3394 0 0,8-3 954 0 0,-2 0-4963 0 0,0 0-4757 0 0</inkml:trace>
  <inkml:trace contextRef="#ctx0" brushRef="#br0" timeOffset="18184.435">10768 1027 6913 0 0,'0'0'1637'0'0,"0"0"-38"0"0,0 0 20 0 0,0 0-80 0 0,0 0-274 0 0,0 0-390 0 0,0 0-345 0 0,0 0-222 0 0,0 0-132 0 0,0 0-49 0 0,0 0-15 0 0,-2 3-27 0 0,-5 19 271 0 0,7-21-195 0 0,36-5 1888 0 0,38-43-428 0 0,-108 39 893 0 0,-19 36-1676 0 0,107-20 776 0 0,2-26 599 0 0,-69 18-2143 0 0,6-1-59 0 0,1 1 0 0 0,0 0 0 0 0,-1 0 0 0 0,1 0 0 0 0,0 1 0 0 0,0 0 0 0 0,-1 0 0 0 0,1 1-1 0 0,0-1 1 0 0,0 1 0 0 0,0 1 0 0 0,1-1 0 0 0,-1 1 0 0 0,0 0-11 0 0,1 3 35 0 0,17-11-75 0 0,-2 1 48 0 0,-2 3-589 0 0,8-4 870 0 0,-13 3-3983 0 0,-2-1-3744 0 0,-1 3-4722 0 0</inkml:trace>
  <inkml:trace contextRef="#ctx0" brushRef="#br0" timeOffset="19061.266">10827 743 2353 0 0,'0'0'1865'0'0,"0"0"-78"0"0,0 0 159 0 0,0 0 50 0 0,0 0-218 0 0,0 0-274 0 0,0 0-263 0 0,0 0-213 0 0,0 0-118 0 0,0 0-93 0 0,0 0-129 0 0,0 0-82 0 0,0-4-72 0 0,0-13-44 0 0,-31 12 2853 0 0,81-24-1477 0 0,-49 29-1665 0 0,-1 0 53 0 0,0 0 20 0 0,0 0 12 0 0,0 0-27 0 0,0 0-30 0 0,-24 0 287 0 0,-3 11-377 0 0,57-8-679 0 0,-26-5-594 0 0,2 0-2076 0 0,-3 0-2276 0 0,-2 1-6469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23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98 2040 0 0,'0'0'807'0'0,"0"0"-196"0"0,0 0 163 0 0,0 0 490 0 0,0 0 588 0 0,0 0 342 0 0,0 0-5 0 0,0 0-281 0 0,0 0-436 0 0,0 0-318 0 0,0 0-175 0 0,0-10-98 0 0,1-30-47 0 0,-2 38-686 0 0,1 0 0 0 0,-1 0 0 0 0,0 0 0 0 0,0 0 1 0 0,0 0-1 0 0,0 0 0 0 0,0 0 0 0 0,0 0 0 0 0,-1 0 0 0 0,1 1 1 0 0,0-1-1 0 0,-1 1 0 0 0,0-1 0 0 0,1 1 0 0 0,-1-1 0 0 0,0 1 0 0 0,0 0 1 0 0,0 0-1 0 0,1 0 0 0 0,-1 0 0 0 0,0 0 0 0 0,-1 0 0 0 0,1 1 1 0 0,0-1-1 0 0,-2 0-148 0 0,2 0 158 0 0,-11-2 83 0 0,-1 1 0 0 0,1 0 0 0 0,-1 1 1 0 0,1 0-1 0 0,-1 1 0 0 0,1 1 0 0 0,-1 0 0 0 0,1 0 1 0 0,-1 2-1 0 0,1 0 0 0 0,0 0 0 0 0,0 1 0 0 0,0 1 1 0 0,-12 5-242 0 0,-11 6 121 0 0,1 0 1 0 0,0 3 0 0 0,1 0 0 0 0,1 3 0 0 0,1 0 0 0 0,1 2 0 0 0,2 2-1 0 0,-2 2-121 0 0,13-9 48 0 0,1 1-1 0 0,1 1 0 0 0,1 1 1 0 0,1 0-1 0 0,1 1 0 0 0,1 0 1 0 0,0 1-1 0 0,2 0 0 0 0,1 1 1 0 0,1 0-1 0 0,1 1 0 0 0,2-1 0 0 0,0 1 1 0 0,1 0-1 0 0,2 1 0 0 0,1-1 1 0 0,2 23-48 0 0,0-36 12 0 0,1 0 0 0 0,0 0 1 0 0,1 0-1 0 0,1-1 1 0 0,0 1-1 0 0,0-1 0 0 0,2 0 1 0 0,-1 0-1 0 0,1 0 1 0 0,1-1-1 0 0,0 0 0 0 0,1 0 1 0 0,0-1-1 0 0,1 0 0 0 0,0 0 1 0 0,0-1-1 0 0,1 0 1 0 0,0-1-1 0 0,9 6-12 0 0,-2-2 28 0 0,1-1 0 0 0,1-1 1 0 0,-1-1-1 0 0,2 0 0 0 0,-1-1 0 0 0,1-2 0 0 0,0 0 0 0 0,1-1 1 0 0,-1 0-1 0 0,1-2 0 0 0,0-1 0 0 0,1 0-28 0 0,13 0 35 0 0,-1 0 0 0 0,1-3 0 0 0,-1 0 1 0 0,0-3-1 0 0,0 0 0 0 0,0-3 0 0 0,0 0 0 0 0,-1-2 0 0 0,0-2-35 0 0,-24 9 29 0 0,0-1 1 0 0,0 1-1 0 0,0-1 0 0 0,0-1 0 0 0,-1 0 1 0 0,0 0-1 0 0,1-1 0 0 0,-2 0 0 0 0,1 0 1 0 0,0-1-1 0 0,-1 0 0 0 0,0 0 0 0 0,-1-1 1 0 0,1 0-1 0 0,-1 0 0 0 0,0 0 0 0 0,-1-1 1 0 0,0 0-1 0 0,0 0 0 0 0,-1 0 0 0 0,0 0 0 0 0,0-1 1 0 0,-1 0-1 0 0,0 0 0 0 0,-1 0 0 0 0,0 0 1 0 0,1-8-30 0 0,-3 12 10 0 0,0 0 0 0 0,0 0 0 0 0,0 0 0 0 0,-1 1 0 0 0,0-1 0 0 0,0 0 0 0 0,0 0 0 0 0,-1 1 0 0 0,0-1 0 0 0,0 0 0 0 0,0 1 0 0 0,0 0 0 0 0,-1-1 0 0 0,1 1 0 0 0,-1 0 0 0 0,0 0 0 0 0,0 1 0 0 0,-1-1 0 0 0,1 1 0 0 0,-1-1 0 0 0,0 1 0 0 0,0 0 0 0 0,0 0 0 0 0,0 1 0 0 0,-1-1-10 0 0,-13-7-25 0 0,-1 1 0 0 0,0 0 0 0 0,-1 2 0 0 0,0 0 0 0 0,0 1 0 0 0,-1 1 0 0 0,1 1-1 0 0,-1 1 1 0 0,0 1 0 0 0,0 1 0 0 0,0 1 0 0 0,-5 0 25 0 0,25 0-37 0 0,1 0-1 0 0,0 0-12 0 0,34 11-40 0 0,142-7 345 0 0,39-4 77 0 0,-214 0-307 0 0,-1 0-13 0 0,0 0-4 0 0,0 0-8 0 0,0 0-32 0 0,-18 2-3854 0 0,8 3-4448 0 0,5-1-3499 0 0</inkml:trace>
  <inkml:trace contextRef="#ctx0" brushRef="#br0" timeOffset="551.705">1211 602 11682 0 0,'0'0'3904'0'0,"0"0"-2173"0"0,0 0-867 0 0,0 0-52 0 0,0 0 131 0 0,0 0 57 0 0,0 0-107 0 0,0 0-229 0 0,0 0-252 0 0,0 0-140 0 0,0 0-75 0 0,0 0-39 0 0,0 0-16 0 0,-1 30-11 0 0,-2 94-3 0 0,17 11 302 0 0,-8-111-361 0 0,22 60 628 0 0,-20-107 2109 0 0,33-164-1994 0 0,-35 169-783 0 0,2-10-6 0 0,1 0-1 0 0,2 0 1 0 0,0 1 0 0 0,2 1 0 0 0,1 0-1 0 0,1 1 1 0 0,1 0 0 0 0,1 1 0 0 0,12-11-23 0 0,97-63 19 0 0,-124 98-21 0 0,-1 1 1 0 0,0-1-1 0 0,1 1 0 0 0,-1-1 1 0 0,0 1-1 0 0,1-1 1 0 0,-1 1-1 0 0,0 0 1 0 0,0 0-1 0 0,0 0 1 0 0,0 0-1 0 0,0 0 1 0 0,0 0-1 0 0,0 0 1 0 0,0 0-1 0 0,0 0 1 0 0,0 0-1 0 0,0 1 1 0 0,-1-1-1 0 0,1 0 1 0 0,0 0-1 0 0,-1 1 1 0 0,1-1-1 0 0,-1 0 1 0 0,0 1-1 0 0,1-1 1 0 0,-1 1-1 0 0,0-1 1 0 0,0 1-1 0 0,0-1 1 0 0,0 0-1 0 0,0 1 1 0 0,0 0 1 0 0,1 4-2 0 0,3 156 164 0 0,-4-97-191 0 0,0-64 9 0 0,0-1-4 0 0,0 0 15 0 0,0 0-42 0 0,0 0-41 0 0,0 0-59 0 0,26-13-7132 0 0,-19 8 46 0 0,-3 1-4689 0 0</inkml:trace>
  <inkml:trace contextRef="#ctx0" brushRef="#br0" timeOffset="4602.131">2135 639 0 0 0,'0'0'864'0'0,"0"0"92"0"0,0 0 13 0 0,0 0 19 0 0,0 0 40 0 0,0 0 35 0 0,0 0 50 0 0,0 0 29 0 0,0 0 4 0 0,8-10-21 0 0,25-30-9 0 0,-24 25 6623 0 0,-11 5-3976 0 0,-29 0-2961 0 0,24 10 275 0 0,-5 0-1003 0 0,0 0 1 0 0,0 1 0 0 0,0 0 0 0 0,1 1-1 0 0,-1 1 1 0 0,1 0 0 0 0,-1 0 0 0 0,1 1-1 0 0,0 1 1 0 0,0 0 0 0 0,1 0-1 0 0,-1 1 1 0 0,1 0 0 0 0,0 1 0 0 0,1 0-1 0 0,0 1 1 0 0,0 0 0 0 0,1 0 0 0 0,-1 1-1 0 0,2 0 1 0 0,-1 0 0 0 0,2 1-1 0 0,-1 0 1 0 0,1 0 0 0 0,1 1 0 0 0,-1-1-1 0 0,2 1 1 0 0,-2 6-75 0 0,3-7 14 0 0,0 1 0 0 0,1-1 1 0 0,1 1-1 0 0,0-1 0 0 0,0 1 0 0 0,1-1 0 0 0,0 1 1 0 0,1 0-1 0 0,0-1 0 0 0,1 1 0 0 0,1 2-14 0 0,0-9 28 0 0,0 1 0 0 0,0-1 0 0 0,1 1 0 0 0,0-1 0 0 0,0-1 0 0 0,0 1 0 0 0,0 0 0 0 0,0-1 0 0 0,1 0 0 0 0,0 0 0 0 0,-1 0 0 0 0,1-1 0 0 0,0 1 0 0 0,1-1 0 0 0,-1 0 0 0 0,0-1 0 0 0,0 1 0 0 0,1-1 0 0 0,-1 0 0 0 0,1-1 0 0 0,-1 1 0 0 0,1-1 0 0 0,-1 0 0 0 0,1-1 0 0 0,-1 1 0 0 0,1-1 0 0 0,-1 0 0 0 0,1 0 0 0 0,-1-1 0 0 0,0 1 0 0 0,1-1 0 0 0,-1 0 0 0 0,0-1 0 0 0,0 1 0 0 0,1-2-28 0 0,10-7 116 0 0,0-1 0 0 0,-1 0-1 0 0,0-1 1 0 0,-1 0-1 0 0,0-2 1 0 0,-1 1-1 0 0,-1-2 1 0 0,-1 1 0 0 0,0-2-1 0 0,-1 1 1 0 0,0-2-1 0 0,3-9-115 0 0,63-130 234 0 0,-75 285-8 0 0,28 11-204 0 0,6-86-516 0 0,-27-43 252 0 0,0 2-2281 0 0,-4-9-8276 0 0,-4-3-866 0 0</inkml:trace>
  <inkml:trace contextRef="#ctx0" brushRef="#br0" timeOffset="5113.598">2547 499 10114 0 0,'0'0'2571'0'0,"0"0"-397"0"0,0 0-345 0 0,0 0-232 0 0,0 0-211 0 0,0 0-302 0 0,0 0-328 0 0,0 0-256 0 0,0 0-116 0 0,0 0-11 0 0,0 0 52 0 0,0 0 58 0 0,0 0-3 0 0,1 8-52 0 0,57 231 918 0 0,-56-228-1346 0 0,1 1 0 0 0,0-1 0 0 0,1 1 1 0 0,0-1-1 0 0,1 0 0 0 0,0-1 1 0 0,1 1-1 0 0,0-1 0 0 0,1 0 0 0 0,0-1 1 0 0,0 1-1 0 0,1-1 0 0 0,0-1 1 0 0,2 1-1 0 0,-8-8 27 0 0,-1-1 0 0 0,1 0 0 0 0,-1 1 1 0 0,1-1-1 0 0,0 0 0 0 0,-1 0 1 0 0,1 0-1 0 0,-1-1 0 0 0,1 1 0 0 0,0 0 1 0 0,-1 0-1 0 0,1-1 0 0 0,-1 1 0 0 0,1-1 1 0 0,-1 0-1 0 0,1 1 0 0 0,-1-1 1 0 0,1 0-1 0 0,-1 0 0 0 0,0 0 0 0 0,1 0 1 0 0,-1 0-1 0 0,0 0 0 0 0,0 0 1 0 0,0 0-1 0 0,0 0 0 0 0,0-1 0 0 0,0 1 1 0 0,0 0-1 0 0,0-1 0 0 0,0 1 1 0 0,-1-1-1 0 0,1 1 0 0 0,-1-1 0 0 0,1 1 1 0 0,-1-1-1 0 0,1 1 0 0 0,-1-1 1 0 0,0 0-1 0 0,0 1 0 0 0,0-1 0 0 0,0 0 1 0 0,0 1-1 0 0,0-2-27 0 0,4-8 116 0 0,35-132 935 0 0,4-1-398 0 0,0 64-521 0 0,-43 80-149 0 0,5-1-877 0 0,12 2-1021 0 0,-13 0-2580 0 0,-2 2-3734 0 0,-2 0-3115 0 0</inkml:trace>
  <inkml:trace contextRef="#ctx0" brushRef="#br0" timeOffset="5429.518">3132 554 18748 0 0,'0'0'1239'0'0,"0"0"-359"0"0,0 0-73 0 0,0 0 97 0 0,0 0 59 0 0,0 0-101 0 0,0 0-264 0 0,0 0-243 0 0,0 0-122 0 0,0 0-56 0 0,0 0-44 0 0,0 0-25 0 0,0 0-33 0 0,-3 29-27 0 0,-9 89-19 0 0,9-15-45 0 0,10-81-425 0 0,-4-19-3960 0 0,0-2-4437 0 0,-1-1-2329 0 0</inkml:trace>
  <inkml:trace contextRef="#ctx0" brushRef="#br0" timeOffset="5681.895">3125 355 9698 0 0,'0'0'2681'0'0,"0"0"-1057"0"0,0 0-496 0 0,0 0-288 0 0,0 0-207 0 0,0 0-185 0 0,0 0-256 0 0,0 0-216 0 0,0 0-336 0 0,0 0-633 0 0,0 0-743 0 0,0 0-1649 0 0,0 0-7361 0 0</inkml:trace>
  <inkml:trace contextRef="#ctx0" brushRef="#br0" timeOffset="5977.589">3550 39 13235 0 0,'0'0'2716'0'0,"0"0"-1086"0"0,0 0-572 0 0,0 0-97 0 0,0 0 1 0 0,0 0-58 0 0,0 0-119 0 0,0 0-167 0 0,0 0-94 0 0,0 0-9 0 0,0 0-46 0 0,0 0-61 0 0,0 0-38 0 0,5 16-53 0 0,12 54-42 0 0,-9 94 641 0 0,-31 167-532 0 0,20-228-551 0 0,3-102 85 0 0,0-1-46 0 0,0 0-48 0 0,0 0-52 0 0,0 0-75 0 0,0 0-109 0 0,0 0-151 0 0,0 0-236 0 0,-4-18-11429 0 0,4 17 1075 0 0</inkml:trace>
  <inkml:trace contextRef="#ctx0" brushRef="#br0" timeOffset="6213.638">3278 484 15939 0 0,'0'0'1470'0'0,"0"0"-159"0"0,0 0 15 0 0,0 0 22 0 0,0 0-136 0 0,32-7-213 0 0,103-20-197 0 0,41 7 909 0 0,-154 18-1714 0 0,1 2 1 0 0,-1 0 0 0 0,1 2 0 0 0,-1 0 0 0 0,1 1-1 0 0,-1 2 1 0 0,0 0 0 0 0,11 5 2 0 0,47 37-5505 0 0,-67-36-1772 0 0,-2-3-4745 0 0</inkml:trace>
  <inkml:trace contextRef="#ctx0" brushRef="#br0" timeOffset="6797.198">4051 481 12115 0 0,'0'0'2128'0'0,"0"0"-716"0"0,0 0-341 0 0,0 0-39 0 0,0 0-31 0 0,0 0-94 0 0,0 0-193 0 0,0 0-226 0 0,0 0-182 0 0,0 0-95 0 0,0 0-38 0 0,0 0-30 0 0,0 0-5 0 0,-11 24 6 0 0,-32 77-21 0 0,33-46 133 0 0,13-53-164 0 0,-1 0 0 0 0,1 0 0 0 0,0 0 0 0 0,0 0 0 0 0,0 0 0 0 0,0-1 0 0 0,0 1 0 0 0,0-1 0 0 0,0 0 0 0 0,0 0 0 0 0,1 0 0 0 0,-1 0 0 0 0,0-1 0 0 0,1 1 0 0 0,-1-1 0 0 0,0 0 0 0 0,1 0 0 0 0,-1 0 0 0 0,1 0 0 0 0,-1-1 0 0 0,0 1 0 0 0,1-1 0 0 0,-1 0 0 0 0,0 0 0 0 0,0 0-1 0 0,0 0 1 0 0,0-1 0 0 0,0 1 0 0 0,0-1 0 0 0,2-1-92 0 0,29-22 559 0 0,0-2-1 0 0,-2-1 1 0 0,-1-1-1 0 0,19-25-558 0 0,6-4 518 0 0,-56 59-517 0 0,0 0 1 0 0,0-1 0 0 0,0 1 0 0 0,0-1-1 0 0,0 1 1 0 0,0-1 0 0 0,1 1 0 0 0,-1-1-1 0 0,0 1 1 0 0,0-1 0 0 0,0 1 0 0 0,1-1-1 0 0,-1 1 1 0 0,0-1 0 0 0,1 0-1 0 0,-1 1 1 0 0,0-1 0 0 0,1 1 0 0 0,-1-1-1 0 0,1 0 1 0 0,-1 1 0 0 0,1-1 0 0 0,-1 0-1 0 0,0 1 1 0 0,1-1 0 0 0,-1 0 0 0 0,1 0-1 0 0,-1 0 1 0 0,1 1 0 0 0,0-1 0 0 0,-1 0-1 0 0,1 0 1 0 0,-1 0 0 0 0,1 0 0 0 0,-1 0-1 0 0,1 0 1 0 0,-1 0 0 0 0,1 0-1 0 0,-1 0 1 0 0,1 0 0 0 0,-1 0 0 0 0,1-1-1 0 0,-1 1 1 0 0,1 0 0 0 0,-1 0 0 0 0,1 0-1 0 0,-1-1 1 0 0,1 1 0 0 0,-1 0 0 0 0,1-1-1 0 0,-1 1 1 0 0,1 0 0 0 0,-1-1 0 0 0,0 1-1 0 0,1 0 1 0 0,-1-1 0 0 0,0 1 0 0 0,1-1-1 0 0,-1 1 1 0 0,0-1 0 0 0,1 1 0 0 0,-1-1-1 0 0,0 1 1 0 0,0-1 0 0 0,0 1-1 0 0,0-1 1 0 0,1 1 0 0 0,-1-1-2 0 0,4 11 7 0 0,66 229 101 0 0,-9-78-128 0 0,-41-116 25 0 0,-2 1 1 0 0,-2 0 0 0 0,-2 1 0 0 0,-2 0-1 0 0,-2 1 1 0 0,-2 1 0 0 0,1 44-6 0 0,-7-84 11 0 0,-2 1 0 0 0,1 0 0 0 0,-1 0 0 0 0,-1-1 0 0 0,0 1 0 0 0,0 0 0 0 0,-1-1 0 0 0,0 1 0 0 0,-1-1 0 0 0,0 1 0 0 0,-1-1 0 0 0,1 0 0 0 0,-2 0 0 0 0,1-1 0 0 0,-1 1 0 0 0,-1-1 0 0 0,1 0 0 0 0,-1 0 0 0 0,-1-1 0 0 0,-2 3-11 0 0,-2 0 37 0 0,-1-1 1 0 0,0 0-1 0 0,0-1 0 0 0,-1 0 1 0 0,0-1-1 0 0,0-1 0 0 0,-1 0 1 0 0,0-1-1 0 0,0 0 0 0 0,0-1 1 0 0,-1 0-1 0 0,1-1 0 0 0,-1-1 1 0 0,0-1-1 0 0,1 0 1 0 0,-1 0-1 0 0,-7-2-37 0 0,18 0 14 0 0,1 0-1 0 0,-1 0 1 0 0,1 0-1 0 0,0-1 1 0 0,-1 1 0 0 0,1-1-1 0 0,0 0 1 0 0,0 1 0 0 0,0-1-1 0 0,0-1 1 0 0,0 1 0 0 0,1 0-1 0 0,-1-1 1 0 0,1 0 0 0 0,-1 1-1 0 0,1-1 1 0 0,0 0 0 0 0,0 0-1 0 0,0 0 1 0 0,1 0 0 0 0,-1-1-1 0 0,1 1 1 0 0,0 0 0 0 0,-1-1-1 0 0,2 1 1 0 0,-1-1 0 0 0,0 1-1 0 0,1-1 1 0 0,-1-1-14 0 0,7-105 65 0 0,4 86-132 0 0,0 0 0 0 0,2 1 0 0 0,0 1 0 0 0,1 0 0 0 0,2 1 0 0 0,0 0 0 0 0,1 1 0 0 0,1 1 0 0 0,7-5 67 0 0,59-51-8136 0 0,-76 68-3813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70 6689 0 0,'0'0'874'0'0,"0"0"1"0"0,0 0 169 0 0,0 0 318 0 0,0 0 171 0 0,0 0-120 0 0,0 0-310 0 0,0 0-379 0 0,0 0-263 0 0,0 0-130 0 0,0 0-24 0 0,-9 13 33 0 0,-30 36 25 0 0,30-32 1882 0 0,18-16-1204 0 0,14-12-59 0 0,-12 1-581 0 0,0 0 0 0 0,-1-1 0 0 0,0 0-1 0 0,-1-1 1 0 0,0 0 0 0 0,-1 0 0 0 0,0-1-1 0 0,-1 0 1 0 0,1-3-403 0 0,-9 17 35 0 0,1-1 0 0 0,-1 0 0 0 0,1 0 0 0 0,-1 1 1 0 0,1-1-1 0 0,-1 0 0 0 0,1 0 0 0 0,0 0 0 0 0,-1 0 0 0 0,1 0 0 0 0,-1 0 0 0 0,1 0 0 0 0,-1 0 0 0 0,1 0 0 0 0,-1 0 1 0 0,1 0-1 0 0,-1 0 0 0 0,1 0 0 0 0,-1 0 0 0 0,1 0 0 0 0,-1-1 0 0 0,1 1 0 0 0,-1 0 0 0 0,1 0 0 0 0,-1 0 0 0 0,1-1 1 0 0,-1 1-1 0 0,1 0 0 0 0,0-1 0 0 0,-1 1 0 0 0,1 0 0 0 0,0-1 0 0 0,-1 1 0 0 0,1-1 0 0 0,0 1 0 0 0,-1 0 1 0 0,1-1-1 0 0,0 1 0 0 0,0-1 0 0 0,0 1 0 0 0,-1-1 0 0 0,1 1 0 0 0,0-1 0 0 0,0 1 0 0 0,0-1 0 0 0,0 1 0 0 0,0-1 1 0 0,0 1-1 0 0,0-1 0 0 0,0 1 0 0 0,0-1 0 0 0,0 1 0 0 0,0-1 0 0 0,0 1 0 0 0,0-1 0 0 0,0 1 0 0 0,1-1 0 0 0,-1 1 1 0 0,0 0-1 0 0,0-1 0 0 0,1 1 0 0 0,-1-1 0 0 0,0 1 0 0 0,0-1 0 0 0,1 1 0 0 0,-1 0 0 0 0,0-1 0 0 0,1 1 0 0 0,0-1-35 0 0,-34 20 80 0 0,23 7-730 0 0,12-5-2824 0 0,-1-3-3826 0 0,-1-13-3968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10082 0 0,'0'0'1463'0'0,"0"0"-417"0"0,0 0-186 0 0,0 0 104 0 0,0 0 195 0 0,0 0 119 0 0,0 0-131 0 0,0 0-327 0 0,0 0-319 0 0,0 0-179 0 0,0 0-68 0 0,0 0 22 0 0,18 1 1611 0 0,-9 17-1498 0 0,-1 1 0 0 0,0 0 0 0 0,-1 0 0 0 0,-1 0 0 0 0,-1 1 0 0 0,-1 0 0 0 0,-1 0 0 0 0,0 1 0 0 0,-1 8-389 0 0,10 53 364 0 0,2-5-208 0 0,2 10 4 0 0,3-1 0 0 0,27 70-160 0 0,-8-51 83 0 0,-31-124 1480 0 0,35-145-1368 0 0,-12 71-159 0 0,83-274 56 0 0,-92 261-90 0 0,-21 105-15 0 0,0 1-4 0 0,0 0-10 0 0,0 0-21 0 0,0 0-27 0 0,0 0-39 0 0,0 0-48 0 0,-9 23-474 0 0,-7 50-1428 0 0,16-49-2138 0 0,5-2-5181 0 0,-3-17-2031 0 0</inkml:trace>
  <inkml:trace contextRef="#ctx0" brushRef="#br0" timeOffset="4450.999">501 685 472 0 0,'0'0'1518'0'0,"0"0"29"0"0,0 0 202 0 0,0 0 232 0 0,0 0 58 0 0,0 0-135 0 0,0 0-259 0 0,0 0-261 0 0,0 0-209 0 0,0 0-133 0 0,0 0-84 0 0,11-10 3693 0 0,-56 5-1825 0 0,41 6-2794 0 0,-1-1 1 0 0,0 1-1 0 0,1 0 1 0 0,-1 0-1 0 0,0 0 1 0 0,1 1 0 0 0,-1 0-1 0 0,1 0 1 0 0,0 0-1 0 0,0 0 1 0 0,0 1-1 0 0,0-1 1 0 0,0 1 0 0 0,0 0-1 0 0,1 1 1 0 0,-1-1-1 0 0,1 0 1 0 0,0 1-1 0 0,0 0 1 0 0,0 0-1 0 0,0 0 1 0 0,1 0 0 0 0,0 0-1 0 0,-2 3-32 0 0,3 66 247 0 0,2-70-220 0 0,0-1-1 0 0,0 0 1 0 0,0 1 0 0 0,0-1-1 0 0,1 0 1 0 0,-1 0 0 0 0,1 0 0 0 0,-1 0-1 0 0,1 0 1 0 0,0 0 0 0 0,-1 0-1 0 0,1-1 1 0 0,0 1 0 0 0,0-1-1 0 0,1 1 1 0 0,-1-1 0 0 0,0 0 0 0 0,0 0-1 0 0,1 0 1 0 0,-1 0 0 0 0,0 0-1 0 0,1 0 1 0 0,-1-1 0 0 0,1 1-1 0 0,-1-1 1 0 0,1 1 0 0 0,-1-1 0 0 0,1 0-1 0 0,-1 0 1 0 0,1-1 0 0 0,0 1-1 0 0,-1 0 1 0 0,1-1 0 0 0,-1 1 0 0 0,0-1-1 0 0,1 0 1 0 0,-1 0 0 0 0,1 0-1 0 0,-1 0 1 0 0,0 0 0 0 0,2-2-27 0 0,69-79 1124 0 0,-30-17-681 0 0,-44 108-362 0 0,0-1 0 0 0,1 0 1 0 0,-1 1-1 0 0,2-1 0 0 0,-1 1 0 0 0,1-1 1 0 0,0 1-1 0 0,1-1 0 0 0,0 0 0 0 0,0 0 0 0 0,1 0 1 0 0,0 0-1 0 0,2 2-81 0 0,44 134 53 0 0,-21 17-45 0 0,-27-153-1 0 0,-1 1-1 0 0,0-1 0 0 0,0 1 0 0 0,-1-1 0 0 0,0 1 0 0 0,-1-1 0 0 0,0 0 1 0 0,0 0-1 0 0,0 0 0 0 0,-1 0 0 0 0,-1 0 0 0 0,1 0 0 0 0,-1-1 1 0 0,0 1-1 0 0,-1-1 0 0 0,0 0 0 0 0,0-1 0 0 0,0 1 0 0 0,-1-1 0 0 0,0 0 1 0 0,0 0-1 0 0,-1-1 0 0 0,1 0 0 0 0,-1 0 0 0 0,0 0 0 0 0,-3 0-6 0 0,9-4 4 0 0,0-1-1 0 0,0 1 0 0 0,0 0 0 0 0,0-1 0 0 0,0 1 0 0 0,-1-1 1 0 0,1 1-1 0 0,0-1 0 0 0,0 0 0 0 0,0 1 0 0 0,0-1 1 0 0,0 0-1 0 0,-1 0 0 0 0,1 0 0 0 0,0 0 0 0 0,0 0 1 0 0,0 0-1 0 0,-1 0 0 0 0,1 0 0 0 0,0-1 0 0 0,0 1 0 0 0,0 0 1 0 0,0-1-1 0 0,-1 1 0 0 0,1-1 0 0 0,0 1 0 0 0,0-1 1 0 0,0 0-1 0 0,0 1 0 0 0,0-1 0 0 0,0 0 0 0 0,1 0 0 0 0,-1 1 1 0 0,0-1-1 0 0,0 0 0 0 0,0 0 0 0 0,1 0 0 0 0,-1 0 1 0 0,0 0-1 0 0,1 0 0 0 0,-1 0 0 0 0,1-1 0 0 0,0 1 1 0 0,-1 0-1 0 0,1 0 0 0 0,0 0 0 0 0,-1 0 0 0 0,1-1 0 0 0,0 1 1 0 0,0-1-4 0 0,-5-68 6 0 0,5 63 14 0 0,2-4-20 0 0,1 0-1 0 0,0 1 1 0 0,1-1 0 0 0,0 1 0 0 0,1 0 0 0 0,0 0-1 0 0,0 1 1 0 0,1-1 0 0 0,0 1 0 0 0,1 1 0 0 0,0-1 0 0 0,1 1-1 0 0,-1 0 1 0 0,2 1 0 0 0,-1-1 0 0 0,1 2 0 0 0,0-1-1 0 0,0 1 1 0 0,0 1 0 0 0,1 0 0 0 0,0 0 0 0 0,1 0 0 0 0,-5 3-2 0 0,3-4-6 0 0,0 2 0 0 0,1-1 0 0 0,-1 1 0 0 0,1 0-1 0 0,0 1 1 0 0,0 1 0 0 0,1-1 0 0 0,-1 1 0 0 0,1 1 0 0 0,0 0 8 0 0,-11 1 12 0 0,0 0-15 0 0,0 0-7 0 0,0 0-16 0 0,0 0-22 0 0,0 0-28 0 0,0 0-42 0 0,0 0-53 0 0,-3-3-2282 0 0,1-1-4645 0 0,2 4-5026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4897 0 0,'0'0'1232'0'0,"0"0"-102"0"0,0 0 118 0 0,0 0 256 0 0,0 0 177 0 0,0 0-35 0 0,0 0-229 0 0,0 0-318 0 0,0 0-308 0 0,0 0-227 0 0,0 0-115 0 0,-2-2-23 0 0,-4-4 3069 0 0,7 6-2985 0 0,-1 0-26 0 0,0 0-41 0 0,0 0-34 0 0,0 0-29 0 0,0 0-47 0 0,0 0-51 0 0,0 0-26 0 0,0 0-44 0 0,41 7 1634 0 0,285 24 165 0 0,-137-17-1679 0 0,-126-11 700 0 0,-63-3-1072 0 0,-11-8-1423 0 0,-4 2-2885 0 0,5 6-4641 0 0,7 0-2815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5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58 198,'46'-34,"1"3,1 1,2 3,1 2,11-3,-58 26,1-1,-1 0,0 1,1 0,0 0,-1 0,1 0,0 1,0 0,0 0,0 0,0 1,0-1,0 1,0 1,1-1,-1 1,0-1,0 2,-1-1,1 0,0 1,0 0,-1 0,1 0,-1 1,1 0,-1-1,0 2,0-1,0 0,-1 1,1-1,-1 1,0 0,0 1,0-1,-1 0,1 1,-1-1,1 4,-3 6,0 0,-1 0,0 0,-1 0,-1 0,0-1,-1 1,-1-1,0 0,-1 0,0 0,-1-1,0 0,-1 0,0 0,-1-1,0-1,-2 2,-4 8,-81 98,96-117,-1 0,0 1,1-1,-1 0,0 0,1 0,0 1,-1-1,1 0,0 0,-1 1,1-1,0 0,0 1,0-1,0 0,0 1,1-1,-1 0,0 1,0-1,1 0,-1 0,1 1,-1-1,1 0,0 0,0 0,-1 0,1 0,0 0,0 0,0 0,0 0,0 0,0 0,0 0,0-1,0 1,1 0,-1-1,0 1,0-1,1 0,-1 1,0-1,0 0,1 0,-1 0,1 0,77 5,-70-6,6 1,-1 0,0 1,1 0,-1 1,0 1,0 0,0 1,0 1,-1 0,6 3,-14-5,0 0,0 0,0 0,0 1,-1 0,1 0,-1 0,0 0,0 1,-1-1,1 1,-1 0,0 0,0 1,-1-1,0 0,1 1,-2 0,1-1,-1 1,0 0,0 0,0 0,-1 0,0-1,0 3,-2 5,0 0,-1 0,0-1,0 1,-2-1,0 1,0-1,-1-1,0 1,-1-1,0 0,-1-1,0 1,-1-1,-135 126,127-122,-1 0,0-1,-1-1,-1-1,0 0,0-2,-1 0,-7 1,19-8,-1 1,0-2,1 1,-1-1,0-1,0 1,0-2,1 1,-1-1,0-1,0 0,1 0,-1-1,1 0,0-1,0 0,0 0,0-1,1 0,0-1,1 1,0 0,1 0,-1-1,2 0,-1 0,0 0,1-1,0 0,1 0,0 0,0 0,0-1,-2-7,-1-9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2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7306 0 0,'0'0'2439'0'0,"0"0"-483"0"0,0 0-234 0 0,0 0-48 0 0,0 0-45 0 0,0 0-167 0 0,0 0-278 0 0,0 0-309 0 0,0 0-230 0 0,0 0-136 0 0,0 0-43 0 0,0 0 0 0 0,0 0 33 0 0,-3 0 1354 0 0,59 11 853 0 0,151 4-797 0 0,-157-16-1743 0 0,132 13 160 0 0,-103 5-258 0 0,-48-28-923 0 0,-21-13-2827 0 0,-3 5-4285 0 0,-5 15-4052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35 549 2353 0 0,'0'0'2259'0'0,"0"0"-528"0"0,0 0-91 0 0,0 0 102 0 0,0 0 45 0 0,0 0-91 0 0,0 0-154 0 0,0 0-177 0 0,0 0-182 0 0,0 0-164 0 0,0 0-161 0 0,0 0-97 0 0,0 0-69 0 0,-5-4-37 0 0,2 3-493 0 0,1-1-1 0 0,0 0 0 0 0,0 0 1 0 0,0 0-1 0 0,0 0 0 0 0,0 0 1 0 0,1 0-1 0 0,-1 0 1 0 0,1-1-1 0 0,-1 1 0 0 0,1-1 1 0 0,0 1-1 0 0,0-1 0 0 0,0 1 1 0 0,0-1-1 0 0,0 0 0 0 0,1 0 1 0 0,-1 1-1 0 0,1-1 1 0 0,-1 0-1 0 0,1 0 0 0 0,0 1 1 0 0,1-3-162 0 0,-2-5 181 0 0,1 0 1 0 0,0 1 0 0 0,1-1-1 0 0,0 0 1 0 0,0 0 0 0 0,1 0-1 0 0,1 1 1 0 0,-1-1-1 0 0,2 1 1 0 0,1-4-182 0 0,12-19 128 0 0,1 2 0 0 0,1 0 0 0 0,1 1 0 0 0,2 1 0 0 0,1 1 0 0 0,1 1 0 0 0,2 1 0 0 0,9-6-128 0 0,22-9 188 0 0,-57 40-198 0 0,13 11-26 0 0,24 92 145 0 0,-2 154 43 0 0,-26-136-85 0 0,1-147 669 0 0,1-17-751 0 0,2 0 0 0 0,2 2 0 0 0,1 0 0 0 0,3 0 0 0 0,9-14 15 0 0,-24 49-5 0 0,8-18 4 0 0,1 0-1 0 0,1 1 1 0 0,1 0 0 0 0,1 1 0 0 0,1 1 0 0 0,1 1-1 0 0,1 0 1 0 0,1 1 0 0 0,0 1 0 0 0,9-4 1 0 0,-25 19 7 0 0,-3 2-12 0 0,0-1 0 0 0,0 1-1 0 0,0 0 1 0 0,0 0 0 0 0,1 0 0 0 0,-1 0 0 0 0,0 0 0 0 0,0 0-1 0 0,1 1 1 0 0,-1-1 0 0 0,0 0 0 0 0,1 1 0 0 0,-1-1 0 0 0,1 1-1 0 0,-1-1 1 0 0,1 1 0 0 0,-1-1 0 0 0,1 1 0 0 0,-1 0 0 0 0,1 0-1 0 0,-1 0 1 0 0,1 0 0 0 0,-1 0 0 0 0,1 0 0 0 0,-1 1 0 0 0,1-1-1 0 0,-1 0 1 0 0,1 1 0 0 0,-1-1 0 0 0,1 1 0 0 0,-1-1-1 0 0,0 1 1 0 0,1 0 0 0 0,-1 0 0 0 0,0-1 0 0 0,1 1 0 0 0,-1 0-1 0 0,1 1 6 0 0,2 11 10 0 0,0 0 0 0 0,0 1-1 0 0,-2-1 1 0 0,1 1 0 0 0,-2-1 0 0 0,0 1-1 0 0,0 0 1 0 0,-2 0 0 0 0,1-1-1 0 0,-2 1-9 0 0,1 28 21 0 0,-17 146 155 0 0,-4-89-155 0 0,18-89-1126 0 0,9-13-2935 0 0,9-7-3223 0 0,-9 6-4234 0 0</inkml:trace>
  <inkml:trace contextRef="#ctx0" brushRef="#br0" timeOffset="860.779">1458 114 12819 0 0,'0'0'1615'0'0,"0"0"-300"0"0,0 0-87 0 0,0 0 40 0 0,0 0-33 0 0,0 0-120 0 0,0 0-187 0 0,0 0-189 0 0,0 0-147 0 0,0 0-124 0 0,0 0-74 0 0,0 0-57 0 0,0 0-39 0 0,-25 5-9 0 0,-79 14-18 0 0,49 5 241 0 0,44-16-444 0 0,2-1 1 0 0,-1 1-1 0 0,1 1 1 0 0,0 0 0 0 0,1 0-1 0 0,0 1 1 0 0,1 0-1 0 0,0 0 1 0 0,0 1-1 0 0,1 0 1 0 0,1 0 0 0 0,-5 12-69 0 0,8-17 5 0 0,-27 114 82 0 0,29-119-78 0 0,-1 1 0 0 0,1 0-1 0 0,-1-1 1 0 0,1 1 0 0 0,0 0 0 0 0,0-1 0 0 0,-1 1 0 0 0,1 0 0 0 0,0 0 0 0 0,1-1 0 0 0,-1 1 0 0 0,0 0 0 0 0,0 0 0 0 0,1-1 0 0 0,-1 1 0 0 0,1 0 0 0 0,-1-1 0 0 0,1 1 0 0 0,0-1-1 0 0,0 1 1 0 0,0-1 0 0 0,0 1 0 0 0,0-1 0 0 0,0 1 0 0 0,0-1 0 0 0,0 0 0 0 0,0 0 0 0 0,1 1 0 0 0,-1-1 0 0 0,1 0 0 0 0,-1 0 0 0 0,1 0 0 0 0,-1-1 0 0 0,1 1 0 0 0,-1 0 0 0 0,1-1-1 0 0,0 1 1 0 0,-1 0 0 0 0,1-1 0 0 0,0 0 0 0 0,-1 1 0 0 0,1-1 0 0 0,0 0 0 0 0,1 0-9 0 0,5-2 93 0 0,0 0-1 0 0,0 0 1 0 0,0-1 0 0 0,0 0 0 0 0,-1-1-1 0 0,1 0 1 0 0,-1 0 0 0 0,0 0 0 0 0,0-1-1 0 0,-1 0 1 0 0,1 0 0 0 0,-1-1-1 0 0,0 0 1 0 0,0 0 0 0 0,-1 0 0 0 0,5-7-93 0 0,12-10 40 0 0,172-179 279 0 0,-162 183-355 0 0,-32 19 25 0 0,0 0 2 0 0,18 59 102 0 0,0 40-23 0 0,-5 2-1 0 0,-5 0 0 0 0,-3 0 1 0 0,-5 0-1 0 0,-12 84-69 0 0,9-163 35 0 0,-1 1 1 0 0,-1-1-1 0 0,-1 0 0 0 0,-1 0 1 0 0,-1 0-1 0 0,-1-1 0 0 0,0 0 1 0 0,-2-1-1 0 0,-1 0 0 0 0,0-1 0 0 0,-1 0 1 0 0,-1-1-1 0 0,-2 1-35 0 0,11-13 26 0 0,0-1 0 0 0,1-1 1 0 0,-1 1-1 0 0,-1-1 0 0 0,1 0 0 0 0,-1 0 1 0 0,0 0-1 0 0,0-1 0 0 0,0 0 1 0 0,0 0-1 0 0,0 0 0 0 0,-1-1 0 0 0,1 0 1 0 0,-1 0-1 0 0,1-1 0 0 0,-2 0-26 0 0,4-3 15 0 0,1 0 1 0 0,0 0-1 0 0,0-1 1 0 0,1 1-1 0 0,-1-1 1 0 0,0 0-1 0 0,1 0 1 0 0,0 0-1 0 0,0 0 0 0 0,0 0 1 0 0,0-1-1 0 0,0 1 1 0 0,0-1-1 0 0,1 1 1 0 0,0-1-1 0 0,0 1 1 0 0,0-1-1 0 0,0 0 0 0 0,0-1-15 0 0,-2-18 1 0 0,1 1-1 0 0,1 0 0 0 0,0 0 1 0 0,2-1-1 0 0,1 1 0 0 0,0 0 1 0 0,2 0-1 0 0,1 0 0 0 0,0 0 1 0 0,2 1-1 0 0,0 0 0 0 0,1 0 1 0 0,2 1-1 0 0,0 0 0 0 0,1 1 1 0 0,0 0-1 0 0,2 0 0 0 0,0 1 1 0 0,2 1-1 0 0,13-14 0 0 0,-19 20-19 0 0,0 0-1 0 0,0 1 0 0 0,1 0 1 0 0,0 0-1 0 0,1 1 1 0 0,0 0-1 0 0,1 1 1 0 0,-1 0-1 0 0,2 1 1 0 0,-1 0-1 0 0,1 1 0 0 0,0 1 1 0 0,0 0-1 0 0,0 0 1 0 0,1 2-1 0 0,-1-1 1 0 0,1 2-1 0 0,9-1 20 0 0,-23 3-12 0 0,-3-3-5722 0 0,3 2-2286 0 0,0-2-3974 0 0</inkml:trace>
  <inkml:trace contextRef="#ctx0" brushRef="#br0" timeOffset="1959.989">2023 92 0 0 0,'0'0'2841'0'0,"0"0"-950"0"0,0 0-51 0 0,0 0 171 0 0,0 0 94 0 0,0 0-108 0 0,0 0-276 0 0,0 0-268 0 0,0 0-204 0 0,0 0-176 0 0,0 0-115 0 0,0 0-131 0 0,0 0-97 0 0,0-8 4055 0 0,-21 86-3839 0 0,11-39-880 0 0,1 0 0 0 0,1 0 0 0 0,3 1 0 0 0,1 0-1 0 0,2 39-65 0 0,2-76 8 0 0,1-1 0 0 0,-1 1 0 0 0,1-1 0 0 0,0 1 0 0 0,0-1 0 0 0,0 1-1 0 0,0-1 1 0 0,0 0 0 0 0,0 1 0 0 0,1-1 0 0 0,-1 0 0 0 0,1 0-1 0 0,-1 0 1 0 0,1 0 0 0 0,0 0 0 0 0,0-1 0 0 0,0 1 0 0 0,0 0 0 0 0,0-1-1 0 0,0 0 1 0 0,0 1 0 0 0,1-1 0 0 0,-1 0 0 0 0,0 0 0 0 0,1 0 0 0 0,-1 0-1 0 0,1-1 1 0 0,-1 1 0 0 0,1-1 0 0 0,-1 1 0 0 0,1-1 0 0 0,-1 0 0 0 0,1 0-1 0 0,0 0 1 0 0,-1 0 0 0 0,1-1 0 0 0,-1 1 0 0 0,1-1 0 0 0,-1 1 0 0 0,1-1-1 0 0,-1 0 1 0 0,1 0 0 0 0,-1 0 0 0 0,0 0 0 0 0,0-1 0 0 0,1 1-1 0 0,-1 0 1 0 0,0-1 0 0 0,0 0 0 0 0,0 1 0 0 0,0-1 0 0 0,-1 0 0 0 0,1 0-1 0 0,0 0-7 0 0,28-21 108 0 0,-2-2-1 0 0,0 0 0 0 0,-1-2 0 0 0,-2-1 1 0 0,-1-1-1 0 0,-1-1 0 0 0,-1-1 0 0 0,-2 0 0 0 0,-1-2 1 0 0,7-19-108 0 0,46-80 502 0 0,-74 152-132 0 0,-6 32-421 0 0,2-19 56 0 0,1 1 0 0 0,1-1 0 0 0,2 1-1 0 0,2 0 1 0 0,2 20-5 0 0,-1 13 4 0 0,3 7 16 0 0,4 0-1 0 0,3 0 1 0 0,3-1-1 0 0,7 13-19 0 0,15 80 30 0 0,-29 30 110 0 0,-8-188-116 0 0,1 1 0 0 0,-1-1 0 0 0,-1 1 0 0 0,0-1 0 0 0,0 0 0 0 0,0 0 0 0 0,-1 0 0 0 0,0 0 0 0 0,-1 0-1 0 0,0 0 1 0 0,0-1 0 0 0,0 0 0 0 0,-1 0 0 0 0,0 0 0 0 0,-1-1 0 0 0,0 1 0 0 0,0-1 0 0 0,0 0 0 0 0,0-1 0 0 0,-1 0 0 0 0,0 0 0 0 0,0 0-1 0 0,0-1 1 0 0,-1 0 0 0 0,0 0 0 0 0,1-1 0 0 0,-1 0 0 0 0,-1 0 0 0 0,1-1 0 0 0,0 0 0 0 0,0-1 0 0 0,-6 1-24 0 0,11-1 8 0 0,0-1 1 0 0,0 0-1 0 0,0 0 1 0 0,0-1-1 0 0,0 1 1 0 0,0 0 0 0 0,0-1-1 0 0,0 0 1 0 0,1 0-1 0 0,-1 0 1 0 0,0 0-1 0 0,0 0 1 0 0,1 0-1 0 0,-1-1 1 0 0,1 1-1 0 0,-1-1 1 0 0,1 0-1 0 0,0 1 1 0 0,-1-1-1 0 0,1 0 1 0 0,0-1 0 0 0,0 1-1 0 0,0 0 1 0 0,1-1-1 0 0,-1 1 1 0 0,1-1-1 0 0,-1 1 1 0 0,1-1-1 0 0,0 0 1 0 0,0 0-9 0 0,-4-11 2 0 0,0 0 1 0 0,1-1-1 0 0,1 0 1 0 0,1 0 0 0 0,0 0-1 0 0,0 0 1 0 0,2 0-1 0 0,0 0 1 0 0,1 0-1 0 0,0-1 1 0 0,1 0-3 0 0,5-15 0 0 0,1 1-1 0 0,2-1 1 0 0,0 2 0 0 0,2-1 0 0 0,2 2-1 0 0,0-1 1 0 0,2 2 0 0 0,1 0 0 0 0,1 1-1 0 0,1 1 1 0 0,18-18 0 0 0,-22 28-32 0 0,1 0-1 0 0,0 1 1 0 0,1 1 0 0 0,0 0-1 0 0,1 1 1 0 0,1 1 0 0 0,0 1-1 0 0,4-1 33 0 0,28 6-1936 0 0,-36 6-5119 0 0,-14-1-4146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26 6721 0 0,'0'0'1969'0'0,"0"0"-182"0"0,0 0-7 0 0,0 0-6 0 0,0 0-96 0 0,0 0-266 0 0,0 0-360 0 0,0 0-276 0 0,0 0-141 0 0,0 0-37 0 0,0 0 8 0 0,4-5 36 0 0,9-12 5 0 0,-9 13-36 0 0,-4 4-45 0 0,0 0-74 0 0,0 0-69 0 0,0 0-65 0 0,0 0-49 0 0,0 0-52 0 0,0 0-41 0 0,0 0-12 0 0,13 12 1176 0 0,4 2-946 0 0,-10-4-318 0 0,-1 1-1 0 0,0-1 0 0 0,-1 1 1 0 0,0 0-1 0 0,-1 0 1 0 0,0 0-1 0 0,0 1 0 0 0,-1 0 1 0 0,-1-1-1 0 0,0 1 1 0 0,-1 0-1 0 0,0 0 0 0 0,-1 0 1 0 0,0 0-1 0 0,-1 2-115 0 0,-1 0 40 0 0,-1 0 0 0 0,0 0 0 0 0,-1-1 1 0 0,0 1-1 0 0,-1-1 0 0 0,-1 0 0 0 0,0 0 0 0 0,0-1 0 0 0,-2 1 0 0 0,1-2 0 0 0,-2 1 0 0 0,1-1 0 0 0,-2 0 1 0 0,1-1-1 0 0,-9 7-40 0 0,-75 53 188 0 0,92-69-211 0 0,0-1 0 0 0,0 0 0 0 0,1 1 0 0 0,-1-1 0 0 0,0 0 0 0 0,0 0 0 0 0,0 0 0 0 0,0 0 0 0 0,1 0 0 0 0,-1 0 0 0 0,0 0 0 0 0,0 0 0 0 0,0 0 0 0 0,1 0 0 0 0,-1 0 0 0 0,0 0 0 0 0,0-1 0 0 0,0 1 0 0 0,1 0 0 0 0,-1-1 0 0 0,0 1 0 0 0,1 0 0 0 0,-1-1 0 0 0,0 1 0 0 0,1-1 0 0 0,-1 1 0 0 0,0-1 0 0 0,1 1 0 0 0,-1-1 0 0 0,1 0 0 0 0,-1 1 0 0 0,1-1 0 0 0,-1 0 0 0 0,1 1 0 0 0,-1-1 1 0 0,1 0-1 0 0,0 0 0 0 0,-1 1 0 0 0,1-1 0 0 0,0 0 0 0 0,0 0 0 0 0,0 0 0 0 0,0 1 0 0 0,0-1 0 0 0,0 0 0 0 0,0 0 0 0 0,0 0 0 0 0,0 1 0 0 0,0-1 0 0 0,0 0 0 0 0,0 0 0 0 0,0 0 0 0 0,0 1 0 0 0,1-1 0 0 0,-1 0 0 0 0,0 0 0 0 0,1 1 0 0 0,-1-1 0 0 0,1 0 23 0 0,9-28-3268 0 0,1 9-5155 0 0,-2 9-4033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7 8466 0 0,'0'0'1927'0'0,"0"0"-149"0"0,0 0 30 0 0,0 0 27 0 0,0 0-136 0 0,0 0-333 0 0,0 0-421 0 0,0 0-317 0 0,0 0-188 0 0,0 0-62 0 0,0 0-1 0 0,3-5 385 0 0,-2 4 1940 0 0,-3 38-2261 0 0,-2 1 0 0 0,-1-1 0 0 0,-2 0 0 0 0,-1 0 0 0 0,-2-1 0 0 0,-5 10-441 0 0,-65 200 77 0 0,46-183-372 0 0,40-89-1929 0 0,48-127-3457 0 0,-21 53-6573 0 0,-26 81 4874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1008 0 0,'0'0'2298'0'0,"0"0"1"0"0,0 0-30 0 0,0 0-77 0 0,0 0-79 0 0,0 0-178 0 0,0 0-244 0 0,0 0-283 0 0,0 0-310 0 0,0 0-272 0 0,0 0-191 0 0,0 0-69 0 0,0 0-17 0 0,4-8 551 0 0,10 53 965 0 0,65 239 321 0 0,-51-81-2245 0 0,-28-201-129 0 0,0 0 0 0 0,0 1 0 0 0,1-1-1 0 0,-1 0 1 0 0,1 1 0 0 0,-1-1 0 0 0,1 0 0 0 0,0 0 0 0 0,0 1-1 0 0,0-1 1 0 0,0 0 0 0 0,0 0 0 0 0,1 0 0 0 0,-1 0 0 0 0,1-1 0 0 0,-1 1-1 0 0,1 0 1 0 0,0 0 0 0 0,-1-1 0 0 0,1 1 0 0 0,0-1 0 0 0,0 0-1 0 0,0 0 1 0 0,0 1 0 0 0,0-1 0 0 0,0 0 0 0 0,1-1 0 0 0,-1 1 0 0 0,0 0-1 0 0,0-1 1 0 0,1 1 0 0 0,-1-1 0 0 0,0 0 0 0 0,2 1-12 0 0,26-52 772 0 0,58-200 518 0 0,-73 205-1217 0 0,-1 0 1 0 0,-3-1 0 0 0,-1 0 0 0 0,-3 0 0 0 0,-1-1-1 0 0,-3-8-73 0 0,-3 55-20 0 0,0 1-18 0 0,0 0-28 0 0,0 0-60 0 0,0 0-68 0 0,0 0-91 0 0,0 0-162 0 0,2 22-3845 0 0,1-11 499 0 0,0-4-3156 0 0,0 0-5127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4 332 10930 0 0,'0'0'1833'0'0,"0"0"-790"0"0,0 0-102 0 0,0 0 266 0 0,0 0 165 0 0,0 0-53 0 0,0 0-172 0 0,0 0-207 0 0,0 0-183 0 0,0 0-127 0 0,0 0-79 0 0,0 0-41 0 0,0 0-14 0 0,31-13-11 0 0,96-44-26 0 0,-64 16 322 0 0,-57 35-676 0 0,0-1-1 0 0,0 0 0 0 0,0 0 0 0 0,-1-1 1 0 0,0 0-1 0 0,-1 0 0 0 0,0 0 0 0 0,0 0 1 0 0,-1-1-1 0 0,0 1 0 0 0,0-1 0 0 0,-1 0 0 0 0,0 0 1 0 0,0 0-1 0 0,-1 0 0 0 0,0 0 0 0 0,-1 0 1 0 0,0-1-1 0 0,-1-1-104 0 0,0 8 4 0 0,0 0 0 0 0,-1 0 1 0 0,1 0-1 0 0,-1 0 0 0 0,0 0 0 0 0,0 0 1 0 0,0 1-1 0 0,0-1 0 0 0,0 1 1 0 0,0-1-1 0 0,-1 1 0 0 0,1 0 0 0 0,-1 0 1 0 0,0 0-1 0 0,0 0 0 0 0,1 0 0 0 0,-1 1 1 0 0,0-1-1 0 0,0 1 0 0 0,-1 0 0 0 0,1 0 1 0 0,0 0-1 0 0,0 0 0 0 0,-1 1 1 0 0,1-1-1 0 0,0 1 0 0 0,-1 0 0 0 0,1 0 1 0 0,0 0-1 0 0,-1 0 0 0 0,1 1 0 0 0,0-1 1 0 0,-1 1-1 0 0,1 0 0 0 0,0 0 0 0 0,0 0 1 0 0,0 0-1 0 0,0 0 0 0 0,0 1 1 0 0,-2 1-5 0 0,-9 8-11 0 0,-1 1 0 0 0,2 1-1 0 0,0 0 1 0 0,0 1 0 0 0,1 0 0 0 0,1 1 0 0 0,0 0 0 0 0,1 1 0 0 0,1 0 0 0 0,0 0 0 0 0,2 1 0 0 0,0 1 0 0 0,0-1 0 0 0,2 1 0 0 0,0 0 0 0 0,1 0 0 0 0,1 0 0 0 0,1 1 0 0 0,0 9 11 0 0,2-21 5 0 0,1-1 0 0 0,0 0 0 0 0,1 1-1 0 0,0-1 1 0 0,0 0 0 0 0,0 0 0 0 0,0 0 0 0 0,1 0-1 0 0,0 0 1 0 0,1-1 0 0 0,-1 1 0 0 0,1-1 0 0 0,0 0-1 0 0,0 0 1 0 0,1 0 0 0 0,-1-1 0 0 0,1 0 0 0 0,0 0-1 0 0,1 0 1 0 0,-1 0 0 0 0,0-1 0 0 0,1 1 0 0 0,0-2-1 0 0,0 1 1 0 0,0 0 0 0 0,0-1 0 0 0,0 0 0 0 0,0-1-1 0 0,1 0 1 0 0,-1 0 0 0 0,1 0 0 0 0,-1 0 0 0 0,1-1-1 0 0,-1 0 1 0 0,2-1-5 0 0,4 2 9 0 0,1 0 0 0 0,0-1 0 0 0,0 0-1 0 0,0-2 1 0 0,0 1 0 0 0,0-2 0 0 0,0 1 0 0 0,-1-2 0 0 0,0 0-1 0 0,1 0 1 0 0,-1-1 0 0 0,-1 0 0 0 0,10-7-9 0 0,86-77-495 0 0,-46 16-3890 0 0,-46 56 1020 0 0,0-2-5929 0 0,-6 8-793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306 108 8770 0 0,'0'0'4359'0'0,"0"0"-1450"0"0,0 0-668 0 0,0 0-304 0 0,0 0-300 0 0,0 0-302 0 0,0 0-318 0 0,0 0-249 0 0,0 0-193 0 0,0 0-145 0 0,0 0-78 0 0,0 0-39 0 0,0 0-45 0 0,-27 11-11 0 0,-84 37-30 0 0,50-4 39 0 0,52-33-220 0 0,-1 0-36 0 0,1 0 1 0 0,-1 1-1 0 0,2 0 0 0 0,-1 0 0 0 0,2 1 0 0 0,0 0 0 0 0,0 0 1 0 0,1 1-1 0 0,1 0 0 0 0,0 0 0 0 0,1 0 0 0 0,1 1 0 0 0,0-1 1 0 0,1 1-1 0 0,1 0 0 0 0,0 4-10 0 0,1-16-2 0 0,0 1-1 0 0,1-1 1 0 0,-1 0 0 0 0,1 0-1 0 0,0 0 1 0 0,0 0-1 0 0,0-1 1 0 0,0 1 0 0 0,1 0-1 0 0,-1 0 1 0 0,1-1 0 0 0,0 1-1 0 0,-1 0 1 0 0,1-1 0 0 0,0 0-1 0 0,1 1 1 0 0,-1-1-1 0 0,0 0 1 0 0,1 0 0 0 0,-1 0-1 0 0,1-1 1 0 0,-1 1 0 0 0,1-1-1 0 0,0 1 1 0 0,0-1 0 0 0,0 0-1 0 0,0 0 1 0 0,0 0-1 0 0,0 0 1 0 0,0-1 0 0 0,0 1-1 0 0,2-1 3 0 0,2 1 11 0 0,1 0 0 0 0,0-1 0 0 0,-1 0 0 0 0,1 0 0 0 0,-1-1 0 0 0,1 0 0 0 0,-1-1 0 0 0,1 1 0 0 0,-1-1 0 0 0,0-1 0 0 0,0 1 0 0 0,7-4-11 0 0,19-15 56 0 0,-1-2-1 0 0,-1-1 1 0 0,-2-1-1 0 0,0-1 1 0 0,5-9-56 0 0,43-38 59 0 0,56-45 0 0 0,-125 111-58 0 0,-8 7-5 0 0,0 1 1 0 0,0-1 0 0 0,0 0-1 0 0,0 0 1 0 0,1 1 0 0 0,-1-1-1 0 0,0 0 1 0 0,0 0 0 0 0,0 1-1 0 0,0-1 1 0 0,0 0 0 0 0,0 0-1 0 0,0 0 1 0 0,1 0 0 0 0,-1 1-1 0 0,0-1 1 0 0,0 0 0 0 0,0 0-1 0 0,1 0 1 0 0,-1 0 0 0 0,0 0-1 0 0,0 1 1 0 0,0-1 0 0 0,1 0-1 0 0,-1 0 1 0 0,0 0 0 0 0,0 0-1 0 0,1 0 1 0 0,-1 0 0 0 0,0 0-1 0 0,0 0 1 0 0,0 0 0 0 0,1 0-1 0 0,-1 0 1 0 0,0 0 0 0 0,0 0-1 0 0,1 0 1 0 0,-1 0 0 0 0,0 0-1 0 0,0 0 1 0 0,1 0 0 0 0,-1 0-1 0 0,0 0 1 0 0,0-1 0 0 0,0 1-1 0 0,1 0 1 0 0,-1 0 0 0 0,0 0-1 0 0,0 0 1 0 0,0 0 0 0 0,1-1-1 0 0,-1 1 1 0 0,0 0 0 0 0,0 0-1 0 0,0 0 4 0 0,-57 136-229 0 0,54-132 218 0 0,0 1 0 0 0,1 0 0 0 0,-1 0 0 0 0,1 0 0 0 0,0 0 0 0 0,1 0 0 0 0,-1 0 0 0 0,1 0 0 0 0,0 1 0 0 0,0-1 0 0 0,1 0 0 0 0,0 1 0 0 0,0-1 0 0 0,0 0 0 0 0,0 1 0 0 0,1-1 0 0 0,0 0 0 0 0,0 1 0 0 0,0-1 0 0 0,1 0 0 0 0,0 0 0 0 0,0 0 0 0 0,0 0 0 0 0,1 0 0 0 0,-1-1 0 0 0,1 1 0 0 0,0-1 0 0 0,0 1 0 0 0,1-1 0 0 0,-1 0 0 0 0,1 0 0 0 0,0-1 0 0 0,0 1 0 0 0,0-1 0 0 0,1 0 0 0 0,4 3 11 0 0,2-3 11 0 0,0 0 0 0 0,0 0 0 0 0,0-1 0 0 0,0-1 0 0 0,0 0 0 0 0,1 0 0 0 0,-1-1 0 0 0,0 0 1 0 0,1-1-1 0 0,-1-1 0 0 0,0 0 0 0 0,0 0 0 0 0,0-1 0 0 0,0 0 0 0 0,0-1 0 0 0,-1 0 0 0 0,1-1 0 0 0,-1 0 0 0 0,0-1 0 0 0,5-4-11 0 0,4-1 48 0 0,-1-1-1 0 0,0-1 0 0 0,0-1 0 0 0,-2 0 1 0 0,0-1-1 0 0,0-1 0 0 0,-1 0 1 0 0,-1-1-1 0 0,-1-1 0 0 0,-1 0 1 0 0,0-1-1 0 0,-1 0 0 0 0,-1 0 0 0 0,-1-1 1 0 0,4-15-48 0 0,12-115 186 0 0,-26 149-186 0 0,0 0-1 0 0,0 0 0 0 0,0 1 0 0 0,0-1 0 0 0,0 0 0 0 0,0 1 1 0 0,0-1-1 0 0,0 1 0 0 0,0-1 0 0 0,0 1 0 0 0,0-1 0 0 0,0 1 1 0 0,0 0-1 0 0,0-1 0 0 0,0 1 0 0 0,0 0 0 0 0,-1 0 0 0 0,1 0 1 0 0,0 0-1 0 0,0 0 0 0 0,0 0 0 0 0,0 0 0 0 0,0 1 0 0 0,-1-1 1 0 0,1 0-1 0 0,0 0 0 0 0,0 1 0 0 0,0-1 0 0 0,0 1 0 0 0,0-1 1 0 0,0 1-1 0 0,0 0 0 0 0,0-1 0 0 0,0 1 0 0 0,0 0 0 0 0,1-1 1 0 0,-1 1-1 0 0,0 0 0 0 0,0 0 0 0 0,0 0 1 0 0,-5 4-16 0 0,0-1-1 0 0,0 1 1 0 0,1 0-1 0 0,-1 1 1 0 0,1-1 0 0 0,0 1-1 0 0,1 0 1 0 0,-1 1-1 0 0,1-1 1 0 0,1 1 0 0 0,-1-1-1 0 0,1 1 1 0 0,0 0-1 0 0,1 1 1 0 0,-1-1 0 0 0,1 0-1 0 0,1 1 1 0 0,-1-1-1 0 0,1 1 1 0 0,1 1 16 0 0,1-2-2 0 0,0-1-1 0 0,0 0 1 0 0,1 0 0 0 0,0 1-1 0 0,1-1 1 0 0,-1-1 0 0 0,1 1-1 0 0,0 0 1 0 0,0-1 0 0 0,1 1-1 0 0,0-1 1 0 0,0 0 0 0 0,0 0-1 0 0,1 0 1 0 0,4 3 2 0 0,25 34 118 0 0,-27-31-47 0 0,-1 0 1 0 0,0 0 0 0 0,-1 1-1 0 0,0 0 1 0 0,-1 0-1 0 0,0 0 1 0 0,-1 1 0 0 0,0-1-1 0 0,-1 1 1 0 0,-1-1-1 0 0,0 1 1 0 0,0 0 0 0 0,-2 4-72 0 0,1 70 312 0 0,1-85-400 0 0,1 0 1 0 0,-1-1-1 0 0,0 1 0 0 0,1 0 1 0 0,-1-1-1 0 0,1 0 1 0 0,-1 1-1 0 0,1-1 1 0 0,-1 0-1 0 0,1 0 0 0 0,0 0 1 0 0,0 0-1 0 0,0 0 1 0 0,0 0-1 0 0,0 0 1 0 0,0-1-1 0 0,0 1 1 0 0,0-1-1 0 0,0 1 0 0 0,0-1 1 0 0,0 0-1 0 0,0 0 1 0 0,0 0-1 0 0,0 0 1 0 0,0 0-1 0 0,0 0 1 0 0,0-1-1 0 0,0 1 0 0 0,0-1 1 0 0,0 1-1 0 0,0-1 1 0 0,0 0 87 0 0,7-5-4868 0 0,-7 4-486 0 0,-1-1-6633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1033 6937 0 0,'0'0'1577'0'0,"0"0"-138"0"0,0 0 106 0 0,0 0 252 0 0,0 0 26 0 0,0 0-224 0 0,0 0-275 0 0,0 0-241 0 0,0 0-152 0 0,0 0-84 0 0,0 0-44 0 0,0 0-30 0 0,0 0-31 0 0,31 3-24 0 0,96 8-52 0 0,-56-23 299 0 0,-60 5-783 0 0,1 2-36 0 0,0-2 0 0 0,0 0 0 0 0,0 0 0 0 0,-1-1 0 0 0,0 0 0 0 0,0-1 0 0 0,-1 0 0 0 0,0-1 1 0 0,-1 0-1 0 0,0-1 0 0 0,-1 1 0 0 0,0-2 0 0 0,-1 1 0 0 0,0-1 0 0 0,4-10-146 0 0,-9 18 18 0 0,-1 1 0 0 0,0-1-1 0 0,0 0 1 0 0,0 0 0 0 0,-1 0 0 0 0,1 0-1 0 0,-1 1 1 0 0,0-1 0 0 0,0 0 0 0 0,0 0 0 0 0,0 0-1 0 0,-1 0 1 0 0,0 0 0 0 0,0 0 0 0 0,0 0-1 0 0,0 1 1 0 0,0-1 0 0 0,-1 0 0 0 0,0 1 0 0 0,1-1-1 0 0,-1 1 1 0 0,-1 0 0 0 0,1 0 0 0 0,0-1-1 0 0,-1 1 1 0 0,0 1 0 0 0,1-1 0 0 0,-1 0 0 0 0,0 1-1 0 0,-1-1 1 0 0,1 1 0 0 0,0 0 0 0 0,-1 0 0 0 0,1 0-1 0 0,-1 1 1 0 0,1-1 0 0 0,-1 1 0 0 0,0 0-1 0 0,-1 0-17 0 0,-5-2 1 0 0,-1 1-1 0 0,0 0 0 0 0,0 1 0 0 0,1 1 0 0 0,-1-1 0 0 0,0 2 0 0 0,0-1 0 0 0,0 1 1 0 0,0 1-1 0 0,1 0 0 0 0,-1 1 0 0 0,1 0 0 0 0,-1 0 0 0 0,1 1 0 0 0,0 1 0 0 0,0 0 1 0 0,1 0-1 0 0,-1 1 0 0 0,1 0 0 0 0,1 0 0 0 0,-1 1 0 0 0,-3 4 0 0 0,1-1 4 0 0,1 0 0 0 0,1 0 0 0 0,0 1 0 0 0,0 0 0 0 0,1 1-1 0 0,1 0 1 0 0,0 0 0 0 0,0 1 0 0 0,1 0 0 0 0,1 0 0 0 0,0 0 0 0 0,1 1 0 0 0,0-1 0 0 0,1 1-1 0 0,1 0 1 0 0,0 0 0 0 0,1 0 0 0 0,1 0 0 0 0,0 1 0 0 0,0-1 0 0 0,2 0 0 0 0,0 0-1 0 0,0 1-3 0 0,2-5 18 0 0,1 0-1 0 0,-1-1 0 0 0,2 1 1 0 0,-1-1-1 0 0,1 0 1 0 0,1 0-1 0 0,-1-1 0 0 0,2 0 1 0 0,-1 0-1 0 0,1 0 0 0 0,0-1 1 0 0,0 0-1 0 0,1-1 0 0 0,0 0 1 0 0,0 0-1 0 0,1-1 0 0 0,-1-1 1 0 0,1 1-1 0 0,3 0-17 0 0,5 1 48 0 0,0 0-1 0 0,0-1 1 0 0,1-1-1 0 0,-1 0 1 0 0,1-2 0 0 0,0 0-1 0 0,0-1 1 0 0,0-1-1 0 0,0 0 1 0 0,10-3-48 0 0,-5-3-97 0 0,0-2 0 0 0,-1 0 1 0 0,-1-2-1 0 0,0 0 0 0 0,0-1 0 0 0,-1-1 0 0 0,0-2 0 0 0,12-9 97 0 0,-27 19-137 0 0,52-34-2640 0 0,-19 15-6845 0 0,-27 18-2375 0 0</inkml:trace>
  <inkml:trace contextRef="#ctx0" brushRef="#br0" timeOffset="1188.022">1145 878 12283 0 0,'0'0'4390'0'0,"0"0"-2026"0"0,0 0-885 0 0,0 0-220 0 0,0 0-164 0 0,0 0-139 0 0,0 0-117 0 0,0 0-116 0 0,0 0-104 0 0,-35 8-94 0 0,-113 27-95 0 0,64 3 86 0 0,72-27-429 0 0,0-3-56 0 0,0 0 1 0 0,0 1 0 0 0,1 1 0 0 0,0-1 0 0 0,1 2 0 0 0,0-1 0 0 0,1 2-1 0 0,0-1 1 0 0,0 1 0 0 0,1 0 0 0 0,1 1 0 0 0,0 0 0 0 0,1 0 0 0 0,1 1-1 0 0,0-1 1 0 0,0 1 0 0 0,1 0 0 0 0,-1 12-32 0 0,5-23 1 0 0,0 0-1 0 0,1 0 1 0 0,-1 0-1 0 0,1 0 1 0 0,-1 0 0 0 0,1 0-1 0 0,0-1 1 0 0,0 1-1 0 0,1 0 1 0 0,-1-1 0 0 0,0 1-1 0 0,1 0 1 0 0,0-1-1 0 0,-1 0 1 0 0,1 1 0 0 0,0-1-1 0 0,0 0 1 0 0,0 0-1 0 0,1 0 1 0 0,-1 0 0 0 0,0 0-1 0 0,1-1 1 0 0,-1 1-1 0 0,1-1 1 0 0,0 1 0 0 0,-1-1-1 0 0,1 0 1 0 0,0 0 0 0 0,0 0-1 0 0,0-1 1 0 0,0 1-1 0 0,-1-1 1 0 0,1 1 0 0 0,0-1-1 0 0,0 0 1 0 0,2 0-1 0 0,112-17 138 0 0,-87 2-99 0 0,-1 0 1 0 0,0-2-1 0 0,-1-2 0 0 0,-1 0 0 0 0,0-2 0 0 0,-2-1 1 0 0,0-1-1 0 0,-2-1 0 0 0,6-9-39 0 0,16-12 35 0 0,27-20-30 0 0,-71 65-9 0 0,0 0 0 0 0,-1 0 0 0 0,1 0 0 0 0,0 1-1 0 0,0-1 1 0 0,-1 1 0 0 0,1-1 0 0 0,0 0-1 0 0,0 1 1 0 0,-1-1 0 0 0,1 1 0 0 0,-1-1 0 0 0,1 1-1 0 0,0 0 1 0 0,-1-1 0 0 0,1 1 0 0 0,-1 0 0 0 0,1-1-1 0 0,-1 1 1 0 0,0 0 0 0 0,1 0 0 0 0,-1-1-1 0 0,0 1 1 0 0,0 0 0 0 0,1 0 0 0 0,-1-1 0 0 0,0 1-1 0 0,0 0 1 0 0,0 0 0 0 0,0 0 0 0 0,0 0-1 0 0,0-1 1 0 0,0 1 0 0 0,0 0 0 0 0,0 0 0 0 0,0 0-1 0 0,-1-1 1 0 0,1 1 0 0 0,0 0 0 0 0,0 0 0 0 0,-1-1-1 0 0,1 1 1 0 0,-1 0 4 0 0,1 3-16 0 0,-24 139-121 0 0,23-138 133 0 0,0-1 0 0 0,1 1-1 0 0,-1 0 1 0 0,1-1 0 0 0,0 1 0 0 0,0 0 0 0 0,1 0 0 0 0,-1-1 0 0 0,1 1 0 0 0,0-1 0 0 0,0 1 0 0 0,0 0 0 0 0,1-1 0 0 0,0 0 0 0 0,0 1-1 0 0,0-1 1 0 0,0 0 0 0 0,1 0 0 0 0,-1 0 0 0 0,1 0 0 0 0,0-1 0 0 0,0 1 0 0 0,0-1 0 0 0,1 1 0 0 0,0-1 0 0 0,-1 0 0 0 0,1-1 0 0 0,0 1-1 0 0,0-1 1 0 0,0 1 0 0 0,1-1 0 0 0,-1-1 0 0 0,0 1 0 0 0,1 0 0 0 0,2 0 4 0 0,1-1 7 0 0,-1 1-1 0 0,1-1 1 0 0,-1 0 0 0 0,1 0-1 0 0,0-1 1 0 0,-1 0 0 0 0,1 0-1 0 0,0-1 1 0 0,-1 0 0 0 0,1-1-1 0 0,-1 1 1 0 0,1-1 0 0 0,-1-1-1 0 0,0 1 1 0 0,0-1 0 0 0,0-1-1 0 0,0 1 1 0 0,0-1 0 0 0,2-2-7 0 0,14-10 50 0 0,-1-2-1 0 0,0 0 1 0 0,-1-1 0 0 0,-1-1 0 0 0,-1-1 0 0 0,-1-1 0 0 0,-1 0 0 0 0,-1-2-1 0 0,0 0 1 0 0,-2 0 0 0 0,-1-1 0 0 0,-2-1 0 0 0,4-11-50 0 0,3-10 15 0 0,-12 35-10 0 0,0-1-1 0 0,-2 0 1 0 0,1-1-1 0 0,-2 1 1 0 0,1-1-1 0 0,-2 0 1 0 0,0 0-1 0 0,-1 0 1 0 0,0-7-5 0 0,-3 20-3 0 0,1-1-1 0 0,-1 1 1 0 0,0 0 0 0 0,1 0 0 0 0,-1-1 0 0 0,0 1-1 0 0,0 0 1 0 0,0 0 0 0 0,0 1 0 0 0,0-1-1 0 0,0 0 1 0 0,0 1 0 0 0,0-1 0 0 0,0 1-1 0 0,0 0 1 0 0,0-1 0 0 0,-1 1 0 0 0,1 0 0 0 0,0 0-1 0 0,0 1 1 0 0,0-1 0 0 0,0 0 0 0 0,0 1-1 0 0,-1-1 1 0 0,1 1 0 0 0,0 0 0 0 0,0 0-1 0 0,0-1 1 0 0,1 1 0 0 0,-1 1 0 0 0,0-1 0 0 0,0 0-1 0 0,0 0 1 0 0,1 1 0 0 0,-1-1 0 0 0,1 1-1 0 0,-1-1 1 0 0,0 2 3 0 0,-3 0-10 0 0,1 1 0 0 0,0-1-1 0 0,0 1 1 0 0,0 0 0 0 0,0 0 0 0 0,0 0-1 0 0,1 1 1 0 0,0-1 0 0 0,0 1 0 0 0,0 0-1 0 0,1 0 1 0 0,-1 0 0 0 0,1 0 0 0 0,0 0-1 0 0,1 1 1 0 0,-1-1 0 0 0,1 0 0 0 0,0 1-1 0 0,0-1 1 0 0,1 1 0 0 0,0-1-1 0 0,0 1 1 0 0,0-1 0 0 0,0 1 0 0 0,1-1-1 0 0,0 1 1 0 0,0-1 0 0 0,1 1 0 0 0,-1-1-1 0 0,1 0 1 0 0,0 0 0 0 0,1 0 0 0 0,-1 0-1 0 0,1 0 1 0 0,0 0 0 0 0,0-1 0 0 0,1 1-1 0 0,-1-1 1 0 0,1 0 10 0 0,83 51-35 0 0,-81-53 41 0 0,0 0 1 0 0,-1 0-1 0 0,0 1 0 0 0,1-1 0 0 0,-1 1 0 0 0,0 0 0 0 0,-1 1 0 0 0,1-1 0 0 0,0 1 0 0 0,-1 0 0 0 0,0 0 0 0 0,0 1 0 0 0,0-1 0 0 0,0 1 0 0 0,-1-1 0 0 0,0 1 0 0 0,0 0 0 0 0,0 1 0 0 0,-1-1 0 0 0,1 0 1 0 0,-1 1-1 0 0,0-1 0 0 0,-1 1 0 0 0,0 0 0 0 0,1 0 0 0 0,-2 0-6 0 0,1 11 57 0 0,-1-11-52 0 0,0 0 0 0 0,0 0-1 0 0,0 0 1 0 0,1 0 0 0 0,0 0 0 0 0,0 0-1 0 0,0 0 1 0 0,1 0 0 0 0,0-1 0 0 0,0 1-1 0 0,0 0 1 0 0,1-1 0 0 0,0 0 0 0 0,0 1-1 0 0,0-1 1 0 0,2 1-5 0 0,6 2 5 0 0,0 0 1 0 0,0-1-1 0 0,1-1 0 0 0,-1 1 0 0 0,2-2 1 0 0,-1 0-1 0 0,0 0 0 0 0,1-1 0 0 0,0-1 1 0 0,0 0-1 0 0,0-1 0 0 0,1 0 0 0 0,-1-1 1 0 0,0 0-1 0 0,1-1 0 0 0,12-2-5 0 0,-21 1 14 0 0,1-1 1 0 0,-1 1-1 0 0,0-1 0 0 0,1 0 0 0 0,-1-1 1 0 0,0 1-1 0 0,0-1 0 0 0,-1 0 0 0 0,1 0 0 0 0,-1 0 1 0 0,1-1-1 0 0,-1 0 0 0 0,0 0 0 0 0,0 0 1 0 0,-1 0-1 0 0,1 0 0 0 0,-1-1 0 0 0,3-4-14 0 0,9-10 72 0 0,7-9 72 0 0,-1-1 1 0 0,-2-2-1 0 0,-2 0 0 0 0,12-27-144 0 0,-28 57 2 0 0,57-128 104 0 0,-6-3 0 0 0,-6-2-1 0 0,5-39-105 0 0,-41 136 4 0 0,-1 0 0 0 0,-2-1 0 0 0,-1 0 0 0 0,-2 0 0 0 0,-2 0 0 0 0,-2-12-4 0 0,0 43 12 0 0,0-1 0 0 0,-1 1 0 0 0,0-1 0 0 0,0 1 0 0 0,-1 0-1 0 0,0 0 1 0 0,0-1 0 0 0,0 1 0 0 0,-1 1 0 0 0,-1-1-1 0 0,1 0 1 0 0,-1 1 0 0 0,0 0 0 0 0,0-1 0 0 0,-1 2 0 0 0,0-1-1 0 0,0 0 1 0 0,0 1 0 0 0,0 0 0 0 0,-1 0 0 0 0,0 1-1 0 0,-2-2-11 0 0,5 7 3 0 0,0-1-1 0 0,-1 0 0 0 0,1 1 0 0 0,0-1 0 0 0,0 1 1 0 0,0 0-1 0 0,0 0 0 0 0,0 0 0 0 0,0 1 0 0 0,0-1 1 0 0,0 1-1 0 0,1 0 0 0 0,-1-1 0 0 0,0 1 0 0 0,1 0 0 0 0,0 1 1 0 0,-1-1-1 0 0,1 0 0 0 0,0 1 0 0 0,0-1 0 0 0,0 1 1 0 0,0-1-1 0 0,1 1 0 0 0,-1 0 0 0 0,1 0 0 0 0,0 0 1 0 0,0 0-1 0 0,0 0 0 0 0,0 0 0 0 0,0 0 0 0 0,1 0 0 0 0,-1 1 1 0 0,1-1-1 0 0,0 0 0 0 0,0 0 0 0 0,0 0-2 0 0,-2 3 18 0 0,-11 51 19 0 0,2 1 1 0 0,3-1-1 0 0,3 1 1 0 0,2 1-1 0 0,3-1 1 0 0,2 4-38 0 0,38 205 184 0 0,-24-193-137 0 0,72 342 57 0 0,-70-327-148 0 0,-17-89-12 0 0,0 0 1 0 0,0-1-1 0 0,0 1 1 0 0,0-1-1 0 0,0 1 1 0 0,0-1-1 0 0,-1 1 1 0 0,1-1 0 0 0,0 0-1 0 0,0 0 1 0 0,-1 1-1 0 0,1-1 1 0 0,0 0-1 0 0,-1 0 1 0 0,1 0-1 0 0,0 0 1 0 0,-1 1-1 0 0,1-1 1 0 0,-1 0 0 0 0,0 0-1 0 0,1 0 1 0 0,-1 0-1 0 0,0 0 1 0 0,0 0-1 0 0,1 0 1 0 0,-1 0-1 0 0,0-1 1 0 0,0 1 0 0 0,0 0-1 0 0,0 0 1 0 0,0 0-1 0 0,0 0 1 0 0,-1 0-1 0 0,1 0 1 0 0,0 0-1 0 0,-1 0 1 0 0,1 0-1 0 0,-1 0 57 0 0,1-74-3820 0 0,0 50 62 0 0,0 1-3309 0 0,0 12-4767 0 0</inkml:trace>
  <inkml:trace contextRef="#ctx0" brushRef="#br0" timeOffset="1434.67">2064 657 17516 0 0,'0'0'1844'0'0,"0"0"-465"0"0,0 0-244 0 0,0 0-43 0 0,0 0 2 0 0,0 0-30 0 0,0 0-145 0 0,0 0-220 0 0,0 0-151 0 0,32-5-95 0 0,102-19-107 0 0,107-18 627 0 0,-7-5-973 0 0,-99 6-1684 0 0,-86 5-7418 0 0,-42 29-2733 0 0</inkml:trace>
  <inkml:trace contextRef="#ctx0" brushRef="#br0" timeOffset="5910.665">3113 46 792 0 0,'0'0'1399'0'0,"0"0"-233"0"0,0 0 82 0 0,0 0 210 0 0,0 0 202 0 0,0 0 104 0 0,0 0-14 0 0,0 0-98 0 0,0 0-82 0 0,0 0-130 0 0,0 0-134 0 0,-1-7-108 0 0,-3-23-130 0 0,-6 22 4131 0 0,-8 12-3115 0 0,5 89-720 0 0,-1 205-192 0 0,-3 79-793 0 0,1-235-334 0 0,-5 97 85 0 0,18-173-84 0 0,3-66-35 0 0,0 1-2 0 0,0 2-7 0 0,0-3-20 0 0,0 0 29 0 0,0 0 14 0 0,0 0-13 0 0,0 0-2 0 0,0 0 4 0 0,0 0 5 0 0,0 0 9 0 0,0 0-3 0 0,3-23 85 0 0,44-58-114 0 0,-47 80 4 0 0,40-59-2 0 0,3 1 0 0 0,2 3 0 0 0,47-46 2 0 0,-19 35-32 0 0,-72 66 33 0 0,-1 1-1 0 0,0-1 0 0 0,1 1 0 0 0,-1-1 0 0 0,1 1 0 0 0,-1-1 0 0 0,1 1 0 0 0,0 0 0 0 0,-1-1 0 0 0,1 1 0 0 0,-1-1 0 0 0,1 1 0 0 0,0 0 1 0 0,-1 0-1 0 0,1-1 0 0 0,0 1 0 0 0,-1 0 0 0 0,1 0 0 0 0,0 0 0 0 0,-1 0 0 0 0,1 0 0 0 0,0 0 0 0 0,-1 0 0 0 0,1 0 0 0 0,0 0 1 0 0,-1 0-1 0 0,1 0 0 0 0,0 0 0 0 0,-1 1 0 0 0,1-1 0 0 0,0 0 0 0 0,-1 0 0 0 0,1 1 0 0 0,0-1 0 0 0,-1 0 0 0 0,1 1 0 0 0,-1-1 1 0 0,1 1-1 0 0,-1-1 0 0 0,1 1 0 0 0,-1-1 0 0 0,1 1 0 0 0,-1-1 0 0 0,1 1 0 0 0,-1-1 0 0 0,0 1 0 0 0,1 0 0 0 0,-1-1 0 0 0,0 1 1 0 0,1 0-1 0 0,-1-1 0 0 0,0 1 0 0 0,0 0 0 0 0,13 41 46 0 0,-12-35-39 0 0,11 57 132 0 0,-4 0 0 0 0,-2 1 0 0 0,-4 0 0 0 0,-2 0 0 0 0,-2 0-139 0 0,0 44 145 0 0,2-109-146 0 0,0 0 1 0 0,1 0 0 0 0,-1 0-1 0 0,0-1 1 0 0,0 1-1 0 0,1 0 1 0 0,-1 0-1 0 0,0 0 1 0 0,0 0-1 0 0,1 0 1 0 0,-1-1-1 0 0,0 1 1 0 0,0 0-1 0 0,1 0 1 0 0,-1 0-1 0 0,0 0 1 0 0,0 0-1 0 0,1 0 1 0 0,-1 0-1 0 0,0 0 1 0 0,1 0-1 0 0,-1 0 1 0 0,0 0-1 0 0,0 0 1 0 0,1 0-1 0 0,-1 1 1 0 0,0-1-1 0 0,0 0 1 0 0,1 0-1 0 0,-1 0 1 0 0,0 0 0 0 0,0 0-1 0 0,1 1 1 0 0,-1-1-1 0 0,0 0 1 0 0,0 0-1 0 0,0 0 1 0 0,1 0-1 0 0,-1 1 1 0 0,0-1-1 0 0,0 0 1 0 0,0 0-1 0 0,0 1 1 0 0,0-1-1 0 0,1 0 1 0 0,-1 0-1 0 0,0 1 1 0 0,18-83-826 0 0,-7 47-3626 0 0,-3 10-3815 0 0,-6 17-4464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62 11827 0 0,'0'0'1318'0'0,"0"0"-412"0"0,0 0-142 0 0,0 0 216 0 0,0 0 161 0 0,0 0-93 0 0,0 0-255 0 0,0 0-322 0 0,0 0-248 0 0,0 0-94 0 0,0 0 3 0 0,0 0 10 0 0,0 0 22 0 0,10 0 1485 0 0,63-62-47 0 0,-97 73 996 0 0,-18 32-2082 0 0,42-42-468 0 0,0-1-17 0 0,0 0-22 0 0,23 4 346 0 0,-22-4-322 0 0,-1 0-4 0 0,1 0-37 0 0,-2 26-2719 0 0,1-18-122 0 0,0-3-7393 0 0,0-4-840 0 0</inkml:trace>
  <inkml:trace contextRef="#ctx0" brushRef="#br0" timeOffset="54499.34">30 66 616 0 0,'0'0'794'0'0,"0"0"34"0"0,0 0 165 0 0,0 0 236 0 0,0 0 100 0 0,0 0-94 0 0,0 0-195 0 0,0 0-225 0 0,0 0-171 0 0,0 0-126 0 0,0 0-53 0 0,-2-1 34 0 0,-23-2 5546 0 0,25 3-5667 0 0,-2 30 1313 0 0,3-29-1604 0 0,0 0-1 0 0,-1-1 1 0 0,1 1 0 0 0,0 0 0 0 0,0 0 0 0 0,1-1-1 0 0,-1 1 1 0 0,0 0 0 0 0,0-1 0 0 0,0 1 0 0 0,0-1-1 0 0,0 1 1 0 0,1-1 0 0 0,-1 0 0 0 0,0 0-1 0 0,0 1 1 0 0,1-1 0 0 0,-1 0 0 0 0,0 0 0 0 0,0 0-1 0 0,1 0 1 0 0,-1 0 0 0 0,0-1 0 0 0,0 1 0 0 0,1 0-1 0 0,-1-1 1 0 0,0 1 0 0 0,0 0 0 0 0,0-1 0 0 0,0 0-1 0 0,1 1 1 0 0,-1-1 0 0 0,0 0 0 0 0,0 1 0 0 0,0-1-1 0 0,0 0 1 0 0,-1 0 0 0 0,1 0 0 0 0,0 0 0 0 0,0 0-1 0 0,0 0 1 0 0,-1 0 0 0 0,1 0 0 0 0,0 0 0 0 0,-1 0-1 0 0,1 0 1 0 0,-1 0 0 0 0,1-1-87 0 0,15-20 1964 0 0,-17 21-1936 0 0,-1 1-1 0 0,1-1 1 0 0,-1 1-1 0 0,1 0 0 0 0,-1-1 1 0 0,0 1-1 0 0,1 0 1 0 0,-1 0-1 0 0,1 0 0 0 0,-1 1 1 0 0,1-1-1 0 0,-1 0 1 0 0,1 0-1 0 0,-1 1 1 0 0,1-1-1 0 0,-1 1 0 0 0,1 0 1 0 0,-1-1-1 0 0,1 1 1 0 0,0 0-1 0 0,-1 0 0 0 0,1-1 1 0 0,0 1-1 0 0,0 0 1 0 0,0 1-1 0 0,0-1 0 0 0,-1 0 1 0 0,2 0-1 0 0,-1 0 1 0 0,0 1-1 0 0,0-1 0 0 0,0 0 1 0 0,0 1-1 0 0,1-1 1 0 0,-1 0-1 0 0,1 1 1 0 0,-1-1-1 0 0,1 1 0 0 0,0-1 1 0 0,-1 1-1 0 0,1 0 1 0 0,0-1-1 0 0,0 1 0 0 0,0-1 1 0 0,0 1-1 0 0,0-1 1 0 0,1 1-28 0 0,-1 0 9 0 0,1-1 1 0 0,0 0-1 0 0,0 0 0 0 0,0-1 1 0 0,0 1-1 0 0,1 0 1 0 0,-1 0-1 0 0,0 0 0 0 0,0-1 1 0 0,0 1-1 0 0,1-1 1 0 0,-1 1-1 0 0,0-1 1 0 0,0 1-1 0 0,1-1 0 0 0,-1 0 1 0 0,1 1-1 0 0,-1-1 1 0 0,0 0-1 0 0,1 0 1 0 0,-1 0-1 0 0,0 0 0 0 0,1 0 1 0 0,-1-1-1 0 0,1 1 1 0 0,-1 0-1 0 0,0-1 1 0 0,0 1-1 0 0,1-1 0 0 0,-1 1 1 0 0,0-1-1 0 0,0 1 1 0 0,1-1-1 0 0,-1 0 1 0 0,0 0-1 0 0,0 0 0 0 0,0 0 1 0 0,0 1-1 0 0,0-1 1 0 0,0-1-1 0 0,0 1 1 0 0,0 0-1 0 0,-1 0 0 0 0,1 0 1 0 0,0 0-1 0 0,-1 0 1 0 0,1-1-1 0 0,0 0-9 0 0,10-25-2862 0 0,-11 18-1046 0 0,0 5-1934 0 0,0 3-6167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2:5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428 283 1568 0 0,'0'0'1217'0'0,"0"0"-145"0"0,0 0 83 0 0,0 0 318 0 0,0 0 361 0 0,0 0 164 0 0,0 0-110 0 0,0 0-301 0 0,0 0-364 0 0,0 0-279 0 0,0 0-211 0 0,1-14-139 0 0,3-43-43 0 0,-1 52 4368 0 0,2 16-3468 0 0,7 28-1559 0 0,-11-34 600 0 0,19 75-79 0 0,-4 1 1 0 0,-3 1 0 0 0,-4 0 0 0 0,-2 60-414 0 0,-2 182 261 0 0,-4-185-3732 0 0,6-146-5123 0 0,-5 3 2330 0 0,0 1-1914 0 0</inkml:trace>
  <inkml:trace contextRef="#ctx0" brushRef="#br0" timeOffset="390.045">201 272 8698 0 0,'0'0'1728'0'0,"0"0"-710"0"0,0 0-435 0 0,0 0 21 0 0,0 0 287 0 0,0 0 222 0 0,0 0 45 0 0,0 0-139 0 0,32-29-218 0 0,102-89-189 0 0,-129 113-560 0 0,1 0 0 0 0,0 1 0 0 0,-1-1 0 0 0,2 1-1 0 0,-1 0 1 0 0,0 1 0 0 0,1 0 0 0 0,-1 0 0 0 0,1 0 0 0 0,0 1 0 0 0,0 0-1 0 0,0 0 1 0 0,0 0 0 0 0,8 0-52 0 0,8-1 162 0 0,10-4 55 0 0,1 1 0 0 0,-1 2-1 0 0,1 1 1 0 0,0 2-1 0 0,0 1 1 0 0,0 1-1 0 0,0 2 1 0 0,14 4-217 0 0,-37-4 56 0 0,-1-1 0 0 0,1 2 1 0 0,0-1-1 0 0,-1 1 0 0 0,0 1 0 0 0,0 0 1 0 0,0 0-1 0 0,-1 1 0 0 0,0 1 1 0 0,0-1-1 0 0,0 1 0 0 0,-1 1 0 0 0,0-1 1 0 0,0 2-1 0 0,-1-1 0 0 0,0 1 1 0 0,0 0-1 0 0,-1 0 0 0 0,-1 1 0 0 0,1 0 1 0 0,-1 0-1 0 0,-1 0 0 0 0,0 0 0 0 0,-1 1 1 0 0,0 0-1 0 0,0-1 0 0 0,-1 1 1 0 0,0 0-1 0 0,-1 0 0 0 0,-1 1-56 0 0,-3 9 73 0 0,-2-1-1 0 0,-1 0 1 0 0,0-1 0 0 0,-2 1-1 0 0,0-1 1 0 0,-1 0 0 0 0,-1-1-1 0 0,0 0 1 0 0,-2-1 0 0 0,0 0-1 0 0,0-1 1 0 0,-2 0 0 0 0,0-1-1 0 0,-1-1 1 0 0,0 0-1 0 0,-1-1 1 0 0,-1 0 0 0 0,0-2-1 0 0,-6 3-72 0 0,-199 110 95 0 0,203-117-228 0 0,0 0 1 0 0,-1-2-1 0 0,1 0 0 0 0,-1-1 1 0 0,0-1-1 0 0,0-1 0 0 0,0-1 1 0 0,-14-1 132 0 0,35-19-6086 0 0,10 5-1791 0 0,-2 7-1108 0 0</inkml:trace>
  <inkml:trace contextRef="#ctx0" brushRef="#br0" timeOffset="772.072">1243 717 10378 0 0,'0'0'2013'0'0,"0"0"-588"0"0,0 0-238 0 0,0 0 23 0 0,0 0 67 0 0,0 0-60 0 0,0 0-208 0 0,0 0-205 0 0,0 0-206 0 0,0 0-187 0 0,0 0-158 0 0,0 0-97 0 0,-31 27-65 0 0,-97 82-43 0 0,124-107-47 0 0,1 0 1 0 0,0 0 0 0 0,0 0 0 0 0,0 0-1 0 0,1 0 1 0 0,-1 1 0 0 0,0-1 0 0 0,1 1-1 0 0,0 0 1 0 0,-1 0 0 0 0,1 0 0 0 0,0 0-1 0 0,0 0 1 0 0,1 0 0 0 0,-1 0-1 0 0,1 1 1 0 0,0-1 0 0 0,0 0 0 0 0,0 1-1 0 0,0 1-1 0 0,0 6-5 0 0,-1-6-8 0 0,1 1 1 0 0,0 0-1 0 0,0 0 0 0 0,1 0 1 0 0,-1 0-1 0 0,1 0 0 0 0,1 0 0 0 0,-1 0 1 0 0,1 0-1 0 0,0 0 0 0 0,1 0 1 0 0,-1 0-1 0 0,1-1 0 0 0,0 1 0 0 0,1 0 1 0 0,-1-1-1 0 0,1 0 0 0 0,0 1 1 0 0,0-1-1 0 0,1-1 0 0 0,0 1 1 0 0,-1 0-1 0 0,2-1 0 0 0,-1 0 0 0 0,0 0 1 0 0,1 0-1 0 0,0 0 0 0 0,0-1 1 0 0,0 0-1 0 0,0 0 0 0 0,0 0 0 0 0,1 0 1 0 0,-1-1-1 0 0,1 0 0 0 0,0 0 1 0 0,4 0 12 0 0,0 0 39 0 0,-1 0 0 0 0,0 0 0 0 0,0-1 0 0 0,1 0 0 0 0,-1-1 0 0 0,1 0 1 0 0,-1-1-1 0 0,0 0 0 0 0,1 0 0 0 0,-1-1 0 0 0,0 0 0 0 0,0-1 0 0 0,0 0 0 0 0,0 0 1 0 0,0-1-1 0 0,-1 0 0 0 0,0 0 0 0 0,1-1 0 0 0,-2 0 0 0 0,1-1 0 0 0,0 0 1 0 0,-1 0-1 0 0,0 0 0 0 0,-1-1 0 0 0,0 0 0 0 0,0 0 0 0 0,0-1 0 0 0,-1 0 0 0 0,0 0 1 0 0,0 0-1 0 0,-1 0 0 0 0,0-1 0 0 0,-1 0 0 0 0,0 0 0 0 0,2-7-39 0 0,-2 5 31 0 0,0-1-1 0 0,-1 0 0 0 0,-1 0 1 0 0,0 0-1 0 0,0 0 0 0 0,-1 0 1 0 0,-1 0-1 0 0,0-1 0 0 0,0 1 0 0 0,-2 1 1 0 0,1-1-1 0 0,-1 0 0 0 0,-1 0 1 0 0,0 1-1 0 0,-1 0 0 0 0,0 0 1 0 0,-1 0-1 0 0,0 1 0 0 0,-5-8-30 0 0,7 12-164 0 0,-1-1 0 0 0,1 1-1 0 0,-1 0 1 0 0,0 1 0 0 0,0-1-1 0 0,-1 1 1 0 0,1 0 0 0 0,-1 0 0 0 0,0 1-1 0 0,-1-1 1 0 0,1 1 0 0 0,-1 1-1 0 0,0-1 1 0 0,0 1 0 0 0,0 1-1 0 0,0-1 1 0 0,0 1 0 0 0,-1 0-1 0 0,-2 0 165 0 0,-8 2-3085 0 0,6 0-2708 0 0,4 0-5233 0 0</inkml:trace>
  <inkml:trace contextRef="#ctx0" brushRef="#br0" timeOffset="1151.635">1768 143 12995 0 0,'0'0'1691'0'0,"0"0"-451"0"0,0 0-256 0 0,0 0 89 0 0,0 0 133 0 0,0 0-11 0 0,0 0-240 0 0,0 0-339 0 0,0 0-205 0 0,0 0-52 0 0,0 0 32 0 0,0 0 34 0 0,0 0-8 0 0,3 12-74 0 0,29 216 849 0 0,-24 213-854 0 0,-18-268-327 0 0,1-106-138 0 0,4-86-5289 0 0,-1-5 981 0 0,2 12-1402 0 0,0 4-4190 0 0</inkml:trace>
  <inkml:trace contextRef="#ctx0" brushRef="#br0" timeOffset="1353.716">1429 743 10322 0 0,'0'0'1070'0'0,"0"0"-65"0"0,0 0 152 0 0,0 0 61 0 0,0 0-35 0 0,32 1-90 0 0,100 1-122 0 0,241-5 1198 0 0,-302 11-3851 0 0,-31-2-5216 0 0,-25-5-3502 0 0</inkml:trace>
  <inkml:trace contextRef="#ctx0" brushRef="#br0" timeOffset="1706.639">2206 891 5041 0 0,'0'0'1859'0'0,"0"0"-1137"0"0,0 0 100 0 0,0 0 628 0 0,0 0 289 0 0,0 0 62 0 0,0 0-174 0 0,0 0-303 0 0,0 0-300 0 0,0 0-252 0 0,32-15-184 0 0,99-44-124 0 0,-73 16 101 0 0,-53 34-449 0 0,1 0-10 0 0,-1 0 1 0 0,-1-1 0 0 0,1 1 0 0 0,-2-1 0 0 0,1-1-1 0 0,-1 1 1 0 0,-1 0 0 0 0,0-1 0 0 0,0 1-1 0 0,-1-1 1 0 0,0 1 0 0 0,-1-1 0 0 0,0 0 0 0 0,-1-4-107 0 0,-2 11 14 0 0,1 0 1 0 0,0-1 0 0 0,-1 1 0 0 0,0 0 0 0 0,0 0 0 0 0,0 1 0 0 0,0-1-1 0 0,-1 1 1 0 0,1-1 0 0 0,-1 1 0 0 0,0 0 0 0 0,0 1 0 0 0,0-1 0 0 0,0 1-1 0 0,-1-1 1 0 0,1 1 0 0 0,-1 1 0 0 0,1-1 0 0 0,-1 1 0 0 0,0-1-1 0 0,0 1 1 0 0,1 0 0 0 0,-1 1 0 0 0,0-1 0 0 0,0 1 0 0 0,0 0 0 0 0,0 1-1 0 0,0-1 1 0 0,-3 1-15 0 0,-5 1-19 0 0,1 1-1 0 0,-1-1 1 0 0,1 2-1 0 0,0 0 0 0 0,0 0 1 0 0,0 1-1 0 0,0 1 0 0 0,1 0 1 0 0,0 0-1 0 0,0 1 1 0 0,1 1-1 0 0,0-1 0 0 0,0 2 1 0 0,1-1-1 0 0,0 2 1 0 0,0-1-1 0 0,1 1 0 0 0,1 0 1 0 0,-1 1-1 0 0,2-1 1 0 0,-1 2-1 0 0,1-1 0 0 0,1 1 1 0 0,0-1-1 0 0,1 1 1 0 0,0 1-1 0 0,1-1 0 0 0,0 1 1 0 0,1-1-1 0 0,0 12 20 0 0,1-15-90 0 0,0-1-1 0 0,1 0 1 0 0,0 0-1 0 0,1 0 1 0 0,-1 0 0 0 0,2 0-1 0 0,-1 0 1 0 0,1-1-1 0 0,0 1 1 0 0,1 0-1 0 0,0-1 1 0 0,0 1 0 0 0,0-1-1 0 0,1 0 1 0 0,0 0-1 0 0,1 0 1 0 0,-1-1-1 0 0,1 1 1 0 0,1-1 0 0 0,-1 0-1 0 0,1-1 1 0 0,0 1-1 0 0,0-1 1 0 0,1 0-1 0 0,-1-1 1 0 0,4 2 90 0 0,97 36-3332 0 0,-34-28-6004 0 0,-49-10 3104 0 0</inkml:trace>
  <inkml:trace contextRef="#ctx0" brushRef="#br0" timeOffset="2123.98">2639 990 4225 0 0,'0'0'2873'0'0,"0"0"-1615"0"0,0 0-536 0 0,0 0 143 0 0,0 0 234 0 0,0 0 107 0 0,0 0-24 0 0,0 0-146 0 0,0 0-121 0 0,0 0 11 0 0,0 0-7 0 0,0 0-100 0 0,0 0-173 0 0,6-2-185 0 0,64-45 382 0 0,157-180 169 0 0,-197 202-1069 0 0,-36 57 65 0 0,0-22 6 0 0,1 1 0 0 0,0 0 0 0 0,1-1 0 0 0,0 2 0 0 0,1-1 0 0 0,0 0 0 0 0,1 1 0 0 0,1-1 0 0 0,-1 1 0 0 0,2-1 0 0 0,-1 1 0 0 0,2 0 1 0 0,0 8-15 0 0,1-16 29 0 0,-1-1 1 0 0,1 1 0 0 0,-1 0-1 0 0,1-1 1 0 0,0 1 0 0 0,0-1-1 0 0,1 1 1 0 0,-1-1 0 0 0,1 0-1 0 0,-1 0 1 0 0,1 0 0 0 0,0-1 0 0 0,0 1-1 0 0,1-1 1 0 0,-1 1 0 0 0,0-1-1 0 0,1 0 1 0 0,-1 0 0 0 0,1-1-1 0 0,0 1 1 0 0,0-1 0 0 0,-1 1-1 0 0,1-1 1 0 0,0 0 0 0 0,0-1 0 0 0,0 1-1 0 0,0-1 1 0 0,4 0-30 0 0,2 1 239 0 0,1-1 0 0 0,-1-1 1 0 0,0 1-1 0 0,0-2 0 0 0,0 1 1 0 0,0-1-1 0 0,0-1 0 0 0,0 0 0 0 0,0 0 1 0 0,-1-1-1 0 0,1-1-239 0 0,5-2 171 0 0,-1-1 0 0 0,1-1 1 0 0,-1-1-1 0 0,-1 0 0 0 0,1 0 0 0 0,-2-2 0 0 0,0 1 1 0 0,0-2-1 0 0,-1 0 0 0 0,-1 0 0 0 0,0 0 1 0 0,0-2-1 0 0,6-14-171 0 0,-2-24-1138 0 0,-13 30-7878 0 0,-1 19-3051 0 0</inkml:trace>
  <inkml:trace contextRef="#ctx0" brushRef="#br0" timeOffset="6897.909">3715 158 2873 0 0,'0'0'1327'0'0,"0"0"45"0"0,0 0 263 0 0,0 0 323 0 0,0 0 135 0 0,0 0-170 0 0,0 0-384 0 0,0 0-424 0 0,0 0-322 0 0,0 0-171 0 0,0 0-98 0 0,3-6-43 0 0,5-16-23 0 0,-5 22 5465 0 0,0 24-5046 0 0,-12 123 84 0 0,-39 181-656 0 0,15-70-169 0 0,40-185-219 0 0,-3-109-15 0 0,0-7-6348 0 0,6 16-4665 0 0,-8 23 1934 0 0</inkml:trace>
  <inkml:trace contextRef="#ctx0" brushRef="#br0" timeOffset="7274.367">3443 611 3049 0 0,'0'0'2727'0'0,"0"0"-391"0"0,0 0-100 0 0,0 0-33 0 0,0 0-172 0 0,0 0-209 0 0,0 0-313 0 0,0 0-345 0 0,0 0-311 0 0,0 0-228 0 0,0 0-186 0 0,0 0-119 0 0,0 0-69 0 0,-2-2-39 0 0,-3-7 252 0 0,25 8 559 0 0,-7 2-518 0 0,283-1 2904 0 0,-278-1-3403 0 0,0-1 0 0 0,0-1 0 0 0,-1 0 0 0 0,1-1 0 0 0,-1-1 0 0 0,0 0 0 0 0,0-2 0 0 0,-1 0 0 0 0,14-8-6 0 0,-17 3-115 0 0,-13 10-3692 0 0,-2 1-3988 0 0,0 1-3071 0 0</inkml:trace>
  <inkml:trace contextRef="#ctx0" brushRef="#br0" timeOffset="7553.352">4111 721 11594 0 0,'0'0'1367'0'0,"0"0"-52"0"0,0 0 219 0 0,0 0 229 0 0,0 0-27 0 0,0 0-253 0 0,0 0-349 0 0,0 0-350 0 0,0 0-236 0 0,0 0-128 0 0,0 0-89 0 0,0 0-76 0 0,2 32-72 0 0,5 99-50 0 0,-3-17-44 0 0,11-101-1629 0 0,-8-12-1989 0 0,-1-4-3584 0 0,-4 2-3774 0 0</inkml:trace>
  <inkml:trace contextRef="#ctx0" brushRef="#br0" timeOffset="7790.472">4128 441 11626 0 0,'0'0'4209'0'0,"0"0"-2280"0"0,0 0-545 0 0,0 0-200 0 0,0 0-111 0 0,0 0-241 0 0,0 0-312 0 0,0 0-344 0 0,0 0-336 0 0,0 0-120 0 0,0 0-48 0 0,0 0-168 0 0,0 0-305 0 0,0 0-1015 0 0,0 26-3265 0 0,5-19-7178 0 0</inkml:trace>
  <inkml:trace contextRef="#ctx0" brushRef="#br0" timeOffset="8436.036">4645 688 11282 0 0,'0'0'4172'0'0,"0"0"-2050"0"0,0 0-798 0 0,0 0-98 0 0,0 0-106 0 0,0 0-112 0 0,0 0-174 0 0,0 0-206 0 0,0 0-163 0 0,-32 22-134 0 0,-99 70-96 0 0,66-26-13 0 0,55-52-196 0 0,4-7-31 0 0,0 1 0 0 0,0-1 1 0 0,1 1-1 0 0,0 0 0 0 0,1 0 0 0 0,0 1 1 0 0,0-1-1 0 0,1 1 0 0 0,0 0 1 0 0,0 0-1 0 0,1 0 0 0 0,0 0 0 0 0,0 2 5 0 0,2-9-11 0 0,-1 0-1 0 0,1 1 0 0 0,0-1 0 0 0,0 0 1 0 0,0 0-1 0 0,0 1 0 0 0,0-1 0 0 0,0 0 1 0 0,0 1-1 0 0,1-1 0 0 0,-1 0 1 0 0,1 0-1 0 0,0 0 0 0 0,0 0 0 0 0,-1 0 1 0 0,1 1-1 0 0,1-1 0 0 0,-1-1 0 0 0,0 1 1 0 0,0 0-1 0 0,1 0 0 0 0,-1 0 1 0 0,1-1-1 0 0,-1 1 0 0 0,1-1 0 0 0,0 1 1 0 0,0-1-1 0 0,0 0 0 0 0,0 1 0 0 0,0-1 1 0 0,0 0-1 0 0,0 0 0 0 0,0 0 1 0 0,0-1-1 0 0,0 1 0 0 0,0-1 0 0 0,1 1 1 0 0,-1-1-1 0 0,2 1 12 0 0,11-3 25 0 0,0 0-1 0 0,0 0 1 0 0,0-2 0 0 0,-1 0-1 0 0,1 0 1 0 0,-1-1 0 0 0,0-1 0 0 0,-1-1-1 0 0,1 0 1 0 0,-1 0 0 0 0,0-1-1 0 0,-1-1 1 0 0,0 0 0 0 0,-1-1-1 0 0,10-9-24 0 0,-20 17 2 0 0,36-30 94 0 0,-2-2-1 0 0,-1-1 1 0 0,-2-2 0 0 0,-2-1 0 0 0,12-21-96 0 0,-37 56-50 0 0,-7 14 16 0 0,-8 41-49 0 0,7-46 51 0 0,1 0 0 0 0,0 0-1 0 0,0 0 1 0 0,1 1 0 0 0,0-1-1 0 0,0 1 1 0 0,0-1 0 0 0,1 1-1 0 0,0-1 1 0 0,0 1-1 0 0,0 0 1 0 0,1-1 0 0 0,0 1-1 0 0,0-1 1 0 0,1 0 0 0 0,0 1-1 0 0,0-1 1 0 0,1 0 0 0 0,-1 0-1 0 0,1 0 1 0 0,0 0 0 0 0,1-1-1 0 0,0 1 1 0 0,0 0 32 0 0,1-2-14 0 0,-1-1 0 0 0,0 1-1 0 0,1-1 1 0 0,0 0 0 0 0,-1 0 0 0 0,1-1 0 0 0,0 1 0 0 0,1-1-1 0 0,-1 0 1 0 0,0-1 0 0 0,1 1 0 0 0,-1-1 0 0 0,1 0-1 0 0,3 0 15 0 0,0 0 12 0 0,0-1 0 0 0,0 0 0 0 0,0-1-1 0 0,-1 0 1 0 0,1 0 0 0 0,0-1-1 0 0,0 0 1 0 0,-1 0 0 0 0,1-1-1 0 0,-1 0 1 0 0,0-1 0 0 0,0 0-1 0 0,7-4-11 0 0,9-9 138 0 0,-1 0 0 0 0,0-2 0 0 0,-2-1 0 0 0,0 0 0 0 0,-1-2 0 0 0,-1 0 0 0 0,-1-1 0 0 0,-1-1 0 0 0,-1 0 0 0 0,-1-1 0 0 0,-1-1 0 0 0,-2-1 0 0 0,7-17-138 0 0,-2-1 57 0 0,-2 0-1 0 0,-2-1 1 0 0,-2 0-1 0 0,-1-1 1 0 0,-3 0 0 0 0,-2-1-1 0 0,-2 1 1 0 0,-2-1-1 0 0,-3-8-56 0 0,3 50 1 0 0,-1 0 0 0 0,0 0 0 0 0,-1 0 0 0 0,1 0 0 0 0,-1 0 0 0 0,0 0 0 0 0,0 0 0 0 0,-1 1 0 0 0,0-1 0 0 0,0 0 0 0 0,0 1 0 0 0,-1 0 0 0 0,0-1 0 0 0,0 1 0 0 0,0 0 0 0 0,0 0 0 0 0,-1 1 0 0 0,0-1-1 0 0,0 1 1 0 0,0 0 0 0 0,-1 0 0 0 0,1 0 0 0 0,-1 0 0 0 0,0 1 0 0 0,0 0 0 0 0,0 0 0 0 0,-1 0 0 0 0,-3-1-1 0 0,4 4-7 0 0,-1 0 1 0 0,0 1-1 0 0,1 0 1 0 0,-1-1-1 0 0,1 2 1 0 0,-1-1-1 0 0,1 1 1 0 0,0 0-1 0 0,-1 0 1 0 0,1 0-1 0 0,0 1 0 0 0,0-1 1 0 0,1 1-1 0 0,-1 1 1 0 0,1-1-1 0 0,-1 1 1 0 0,1-1-1 0 0,0 1 1 0 0,0 1-1 0 0,1-1 1 0 0,-1 0-1 0 0,1 1 0 0 0,-2 2 7 0 0,-4 7-9 0 0,1 0 1 0 0,1 0-1 0 0,0 0 0 0 0,0 1 0 0 0,1 0 0 0 0,1 0 0 0 0,-3 15 9 0 0,5-8 4 0 0,0-1 0 0 0,1 1 0 0 0,2 0 0 0 0,0-1 0 0 0,1 1 0 0 0,1 0 0 0 0,1-1 0 0 0,1 1 0 0 0,1-1 0 0 0,1 0 0 0 0,0-1 0 0 0,2 1 0 0 0,9 17-4 0 0,10 23 262 0 0,2-2 0 0 0,2-1 1 0 0,4-2-1 0 0,1-1 0 0 0,3-1 0 0 0,27 26-262 0 0,8-21 103 0 0,-70-103-1899 0 0,-13 19-1927 0 0,3 11-5669 0 0,4 9-2975 0 0</inkml:trace>
  <inkml:trace contextRef="#ctx0" brushRef="#br0" timeOffset="10728.253">6328 891 3505 0 0,'0'0'851'0'0,"0"0"-370"0"0,0 0-9 0 0,0 0 346 0 0,0 0 369 0 0,0 0 161 0 0,0 0-24 0 0,0 0-161 0 0,0 0-164 0 0,0 0-98 0 0,0 0-59 0 0,0 0-50 0 0,0 0-38 0 0,12 0-13 0 0,99 0 2537 0 0,-97-2-2950 0 0,-1 0 1 0 0,1 0-1 0 0,-1-2 0 0 0,1 1 1 0 0,-1-2-1 0 0,0 0 0 0 0,-1 0 0 0 0,1-1 1 0 0,-1-1-1 0 0,0 0 0 0 0,-1 0 1 0 0,6-5-329 0 0,-10 6 108 0 0,1-1 1 0 0,-1 1-1 0 0,0-1 1 0 0,-1 0-1 0 0,0-1 1 0 0,0 1 0 0 0,-1-1-1 0 0,0 0 1 0 0,0-1-1 0 0,0 1 1 0 0,-1-1-1 0 0,-1 0 1 0 0,0 0-1 0 0,0 0 1 0 0,0-1 0 0 0,-1 1-1 0 0,-1-1 1 0 0,0 1-1 0 0,0-1 1 0 0,-1-8-109 0 0,-2 12 20 0 0,0 0 1 0 0,-1 0-1 0 0,0 1 1 0 0,0-1-1 0 0,-1 1 0 0 0,1 0 1 0 0,-1 0-1 0 0,0 0 1 0 0,0 1-1 0 0,-1-1 1 0 0,0 1-1 0 0,1 0 0 0 0,-1 0 1 0 0,-1 1-1 0 0,1 0 1 0 0,0-1-1 0 0,-1 2 1 0 0,0-1-1 0 0,0 1 0 0 0,1 0 1 0 0,-1 0-1 0 0,-1 0 1 0 0,1 1-1 0 0,0 0 1 0 0,0 0-21 0 0,-5-1-11 0 0,1 0 1 0 0,0 1 0 0 0,-1 0-1 0 0,1 1 1 0 0,-1 0 0 0 0,1 0-1 0 0,-1 1 1 0 0,1 1 0 0 0,-1 0-1 0 0,1 0 1 0 0,0 1 0 0 0,0 0-1 0 0,0 1 1 0 0,1 0 0 0 0,-1 0-1 0 0,1 1 1 0 0,0 1 0 0 0,0-1-1 0 0,0 1 1 0 0,1 1 10 0 0,-6 3 12 0 0,0 1 0 0 0,0 1 1 0 0,1 0-1 0 0,1 1 0 0 0,0 1 0 0 0,1-1 0 0 0,0 2 1 0 0,1 0-1 0 0,1 0 0 0 0,0 0 0 0 0,1 1 0 0 0,1 1 1 0 0,0-1-1 0 0,1 1 0 0 0,1 0 0 0 0,1 1 0 0 0,0-1 1 0 0,1 1-1 0 0,1 2-12 0 0,2-12 25 0 0,0 1-1 0 0,0-1 1 0 0,1 1 0 0 0,0-1-1 0 0,0 0 1 0 0,1 1 0 0 0,0-1-1 0 0,0 0 1 0 0,1 0 0 0 0,0 0-1 0 0,1 0 1 0 0,0-1 0 0 0,0 1-1 0 0,0-1 1 0 0,1 0 0 0 0,0 0-1 0 0,1-1 1 0 0,-1 1 0 0 0,1-1-1 0 0,1 0 1 0 0,-1-1 0 0 0,5 3-25 0 0,8 4 113 0 0,1-1 0 0 0,1-2 0 0 0,0 0 0 0 0,0-1 0 0 0,0 0 0 0 0,1-2 0 0 0,0-1 0 0 0,1-1 0 0 0,-1-1 0 0 0,1 0 0 0 0,-1-2 0 0 0,1-1 0 0 0,0 0 0 0 0,-1-2 0 0 0,1-1 0 0 0,-1 0 0 0 0,1-2-113 0 0,-16 4 29 0 0,0 0 0 0 0,0 0-1 0 0,0-1 1 0 0,0 1-1 0 0,0-2 1 0 0,-1 1-1 0 0,1-1 1 0 0,-1 0 0 0 0,1 0-1 0 0,-1-1 1 0 0,0 0-1 0 0,0 0 1 0 0,-1 0-1 0 0,1-1 1 0 0,-1 1-1 0 0,0-1 1 0 0,0-1 0 0 0,-1 1-1 0 0,1-1 1 0 0,-1 0-1 0 0,0 0 1 0 0,-1 0-1 0 0,0 0 1 0 0,0-1 0 0 0,0 1-1 0 0,-1-1 1 0 0,1 0-1 0 0,-2 0 1 0 0,1 0-1 0 0,-1 0 1 0 0,0 0-29 0 0,-10-23-1554 0 0,4 27-3479 0 0,-2 2-4478 0 0,4 1-2668 0 0</inkml:trace>
  <inkml:trace contextRef="#ctx0" brushRef="#br0" timeOffset="11509.954">7151 699 904 0 0,'0'0'3273'0'0,"0"0"-1219"0"0,0 0-298 0 0,0 0 83 0 0,0 0 63 0 0,0 0-106 0 0,0 0-254 0 0,0 0-283 0 0,0 0-228 0 0,0 0-146 0 0,0 0-78 0 0,0 0-61 0 0,0 0-20 0 0,3 7 2566 0 0,-40 57-1665 0 0,-111 292-1007 0 0,120-305-621 0 0,309-455 238 0 0,-189 290-213 0 0,-89 151-136 0 0,-14-2 111 0 0,2 0-1 0 0,2 1 1 0 0,2 0 0 0 0,1 1-1 0 0,1 15 2 0 0,2-45-6 0 0,1 0 0 0 0,1 0-1 0 0,-1 0 1 0 0,1-1 0 0 0,0 1-1 0 0,1 0 1 0 0,0-1 0 0 0,0 1-1 0 0,0-1 1 0 0,1 1 0 0 0,0-1-1 0 0,0 0 1 0 0,0 0 0 0 0,1-1-1 0 0,0 1 1 0 0,0-1 0 0 0,1 1-1 0 0,-1-1 1 0 0,1-1 0 0 0,5 5 6 0 0,-6-6 16 0 0,0-1 0 0 0,0 0 1 0 0,-1 0-1 0 0,1-1 1 0 0,0 1-1 0 0,0-1 0 0 0,1 0 1 0 0,-1 0-1 0 0,0 0 0 0 0,0 0 1 0 0,0-1-1 0 0,1 0 1 0 0,-1 0-1 0 0,0 0 0 0 0,0 0 1 0 0,1-1-1 0 0,-1 1 1 0 0,0-1-1 0 0,0 0 0 0 0,0 0 1 0 0,0-1-1 0 0,0 1 1 0 0,0-1-1 0 0,3-2-16 0 0,7-7 119 0 0,0-1 0 0 0,-1 0 0 0 0,-1-1 0 0 0,0 0-1 0 0,-1-1 1 0 0,-1 0 0 0 0,0-1 0 0 0,0 0 0 0 0,-2-1 0 0 0,0 0 0 0 0,-1 0 0 0 0,0-1 0 0 0,-2 0-1 0 0,0 0 1 0 0,0 0 0 0 0,-2 0 0 0 0,0-1 0 0 0,-1 0 0 0 0,-1 1 0 0 0,0-8-119 0 0,-8 14-1002 0 0,-4 27-3682 0 0,8-11 1587 0 0,-2 3-6131 0 0</inkml:trace>
  <inkml:trace contextRef="#ctx0" brushRef="#br0" timeOffset="12304.948">7819 891 10186 0 0,'0'0'1052'0'0,"0"0"-49"0"0,0 0 282 0 0,0 0 303 0 0,0 0 50 0 0,0 0-186 0 0,0 0-259 0 0,0 0-195 0 0,0 0-154 0 0,0 0-128 0 0,0 0-104 0 0,0 0-78 0 0,21 0-53 0 0,66-1-30 0 0,-11-18 1077 0 0,-71 17-1462 0 0,1 0 0 0 0,-1 0 0 0 0,0-1 0 0 0,0 0 0 0 0,0 0-1 0 0,0-1 1 0 0,0 0 0 0 0,0 1 0 0 0,-1-1 0 0 0,0-1 0 0 0,0 1-1 0 0,0-1 1 0 0,-1 1 0 0 0,1-1 0 0 0,-1 0 0 0 0,0-1 0 0 0,0 1 0 0 0,-1 0-1 0 0,0-1 1 0 0,0 1 0 0 0,0-1 0 0 0,0 0 0 0 0,-1 0 0 0 0,0 0-1 0 0,0 1 1 0 0,-1-1 0 0 0,0 0 0 0 0,0 0 0 0 0,0 0 0 0 0,-1-6-66 0 0,-2 9-14 0 0,0 0 0 0 0,0 0 1 0 0,0 0-1 0 0,0 0 1 0 0,0 1-1 0 0,-1-1 1 0 0,1 1-1 0 0,-1 0 0 0 0,0 0 1 0 0,1 0-1 0 0,-1 0 1 0 0,0 1-1 0 0,0-1 1 0 0,0 1-1 0 0,0 0 0 0 0,0 0 1 0 0,-1 1-1 0 0,1-1 1 0 0,0 1-1 0 0,0 0 1 0 0,0 0-1 0 0,-1 1 1 0 0,1-1-1 0 0,0 1 0 0 0,0 0 1 0 0,0 0-1 0 0,0 0 1 0 0,0 0-1 0 0,-1 1 14 0 0,-9 4-58 0 0,-1 1-1 0 0,2 0 1 0 0,-1 0-1 0 0,1 1 1 0 0,0 1 0 0 0,1 1-1 0 0,0-1 1 0 0,0 2-1 0 0,1 0 1 0 0,0 0-1 0 0,1 1 1 0 0,1 0 0 0 0,0 1-1 0 0,0 0 1 0 0,1 0-1 0 0,-1 5 59 0 0,3-7-42 0 0,1 1-1 0 0,0 0 0 0 0,1 0 1 0 0,1 0-1 0 0,0 0 0 0 0,0 1 1 0 0,1-1-1 0 0,1 1 0 0 0,0-1 1 0 0,0 1-1 0 0,2 11 43 0 0,2-16-1 0 0,0 0 0 0 0,0-1 0 0 0,1 1-1 0 0,0 0 1 0 0,0-1 0 0 0,1 0 0 0 0,0 0 0 0 0,0-1 0 0 0,0 1 0 0 0,1-1 0 0 0,0 0 0 0 0,1 0-1 0 0,-1-1 1 0 0,1 0 0 0 0,0 0 0 0 0,0-1 0 0 0,0 0 0 0 0,1 0 0 0 0,0 0 0 0 0,0-1 0 0 0,0 0-1 0 0,0-1 1 0 0,0 0 0 0 0,4 1 1 0 0,6 0 68 0 0,0 0-1 0 0,1-1 1 0 0,-1-1-1 0 0,0-1 0 0 0,1-1 1 0 0,-1 0-1 0 0,0-1 1 0 0,0-1-1 0 0,0-1 1 0 0,0 0-1 0 0,-1-2 1 0 0,1 0-1 0 0,-1 0 1 0 0,0-2-1 0 0,-1 0 1 0 0,0-1-1 0 0,11-8-67 0 0,-1-1 118 0 0,-1 0 0 0 0,-1-2 0 0 0,-1-1 0 0 0,-1 0 0 0 0,-1-2-1 0 0,0-1 1 0 0,-2 0 0 0 0,-1-1 0 0 0,-1-1 0 0 0,1-4-118 0 0,5-11 60 0 0,-1-1 0 0 0,-2-1 0 0 0,-2-1 0 0 0,-2 0 0 0 0,8-39-60 0 0,-24 82-1 0 0,0 0 0 0 0,1-1 0 0 0,-1 1 0 0 0,0 0 1 0 0,0-1-1 0 0,0 1 0 0 0,0-1 0 0 0,0 1 0 0 0,0-1 0 0 0,0 1 0 0 0,0 0 0 0 0,-1-1 0 0 0,1 1 0 0 0,0 0 0 0 0,-1-1 1 0 0,1 1-1 0 0,-1 0 0 0 0,0-1 0 0 0,1 1 0 0 0,-1 0 0 0 0,0 0 0 0 0,0 0 0 0 0,0 0 0 0 0,1 0 0 0 0,-1 0 1 0 0,0 0-1 0 0,-1 0 0 0 0,1 0 0 0 0,0 0 0 0 0,0 0 0 0 0,0 1 0 0 0,0-1 0 0 0,-1 0 0 0 0,1 1 0 0 0,0-1 1 0 0,-1 1-1 0 0,1 0 0 0 0,0-1 0 0 0,-1 1 0 0 0,1 0 0 0 0,-1 0 0 0 0,1 0 0 0 0,0 0 0 0 0,-1 0 0 0 0,1 0 0 0 0,-1 0 1 0 0,1 0-1 0 0,0 0 0 0 0,-1 1 0 0 0,1-1 0 0 0,0 1 0 0 0,-1-1 0 0 0,1 1 0 0 0,0-1 0 0 0,0 1 0 0 0,-1 0 1 0 0,-10 2-20 0 0,0 1-1 0 0,0 0 1 0 0,0 1-1 0 0,1 0 0 0 0,0 1 1 0 0,0 1-1 0 0,0-1 1 0 0,1 2-1 0 0,0-1 0 0 0,0 1 1 0 0,-3 4 20 0 0,2-3-14 0 0,10-8 12 0 0,-9 5-13 0 0,1 0-1 0 0,0 1 0 0 0,0 0 1 0 0,0 0-1 0 0,1 1 0 0 0,1 0 1 0 0,-1 1-1 0 0,1 0 0 0 0,0 0 1 0 0,1 0-1 0 0,0 1 0 0 0,1 0 1 0 0,0 0-1 0 0,0 0 0 0 0,1 0 1 0 0,1 1-1 0 0,-1 0 0 0 0,1 4 16 0 0,5-11-3 0 0,0 1 0 0 0,0-1 1 0 0,1 0-1 0 0,0 0 0 0 0,-1-1 0 0 0,2 1 0 0 0,-1 0 0 0 0,0-1 0 0 0,1 0 0 0 0,-1 0 0 0 0,1 0 0 0 0,0 0 0 0 0,0 0 1 0 0,0-1-1 0 0,0 0 0 0 0,0 0 0 0 0,1 0 0 0 0,-1 0 0 0 0,1-1 0 0 0,-1 0 0 0 0,1 0 0 0 0,0 0 0 0 0,0 0 1 0 0,-1-1-1 0 0,1 1 0 0 0,0-1 0 0 0,0-1 0 0 0,-1 1 0 0 0,1-1 0 0 0,4 0 3 0 0,2 1 2 0 0,48 2 42 0 0,-40-2-24 0 0,0 0 0 0 0,0 1 1 0 0,0 1-1 0 0,0 1 1 0 0,0 1-1 0 0,-1 0 0 0 0,1 1 1 0 0,13 7-21 0 0,-29-11 5 0 0,0 1 0 0 0,0 0 0 0 0,-1 0 0 0 0,1 0 0 0 0,-1 1 0 0 0,0-1 0 0 0,0 1 0 0 0,0-1 0 0 0,0 1 0 0 0,0-1 0 0 0,0 1 0 0 0,-1 0 0 0 0,1 0 0 0 0,-1 0 0 0 0,0 0 0 0 0,0 0 0 0 0,0 0 0 0 0,0 1 0 0 0,0-1 0 0 0,-1 0 0 0 0,0 0 0 0 0,1 0 0 0 0,-1 1 0 0 0,0-1 0 0 0,-1 0 0 0 0,1 1 0 0 0,0-1 0 0 0,-1 0 0 0 0,0 0 0 0 0,0 1-5 0 0,-38 91 164 0 0,-53 38-102 0 0,80-107-386 0 0,12-26 73 0 0,0 0-113 0 0,18 0-3017 0 0,27-27-6964 0 0,-38 22 6416 0 0,4-3-5738 0 0</inkml:trace>
  <inkml:trace contextRef="#ctx0" brushRef="#br0" timeOffset="12902.092">9111 725 13747 0 0,'0'0'2088'0'0,"0"0"-391"0"0,0 0-289 0 0,0 0-225 0 0,0 0-171 0 0,0 0-162 0 0,0 0-133 0 0,0 0-134 0 0,0 0-138 0 0,0 0-118 0 0,-34 16-113 0 0,-107 55-89 0 0,75-19-26 0 0,57-40-82 0 0,1-1-31 0 0,1-1 1 0 0,0 1-1 0 0,0 0 0 0 0,1 0 1 0 0,1 1-1 0 0,0 0 1 0 0,0 0-1 0 0,1 0 0 0 0,1 1 1 0 0,0-1-1 0 0,0 1 0 0 0,1 0 1 0 0,1 0-1 0 0,0 0 14 0 0,3-10 9 0 0,-1 0 0 0 0,1-1-1 0 0,0 1 1 0 0,-1 0 0 0 0,1-1 0 0 0,0 0-1 0 0,1 1 1 0 0,-1-1 0 0 0,0 0-1 0 0,1 0 1 0 0,-1 0 0 0 0,1 0 0 0 0,-1-1-1 0 0,1 1 1 0 0,0-1 0 0 0,0 1-1 0 0,0-1 1 0 0,0 0 0 0 0,0 0 0 0 0,0 0-1 0 0,0-1 1 0 0,0 1 0 0 0,0-1-1 0 0,0 0 1 0 0,0 1 0 0 0,0-1 0 0 0,1-1-1 0 0,-1 1 1 0 0,0 0 0 0 0,0-1 0 0 0,0 0-1 0 0,0 1 1 0 0,0-1 0 0 0,0-1-1 0 0,0 1 1 0 0,0 0 0 0 0,0-1 0 0 0,-1 1-1 0 0,2-2-8 0 0,31-15 231 0 0,-1-2 0 0 0,-1-2 0 0 0,0-1 0 0 0,-2-1 0 0 0,-1-2 0 0 0,8-10-231 0 0,59-47 496 0 0,-83 72-408 0 0,77-44 489 0 0,-87 56-563 0 0,-1 0 0 0 0,0 0-1 0 0,0 1 1 0 0,0-1-1 0 0,0 1 1 0 0,-1-1 0 0 0,1 1-1 0 0,0 0 1 0 0,-1 0-1 0 0,1 1 1 0 0,-1-1 0 0 0,0 0-1 0 0,1 1 1 0 0,-1-1-1 0 0,0 1 1 0 0,-1 0 0 0 0,1 0-1 0 0,0 0 1 0 0,-1 0-1 0 0,0 0 1 0 0,1 0 0 0 0,-1 0-1 0 0,-1 0 1 0 0,1 0-1 0 0,0 0 1 0 0,-1 1 0 0 0,1-1-1 0 0,-1 0 1 0 0,0 1-1 0 0,0 1-13 0 0,1 0 13 0 0,13 88 2 0 0,-4 1 1 0 0,-4 0-1 0 0,-5 70-15 0 0,-1-134 12 0 0,2-7-10 0 0,-1-1 0 0 0,-1 1 0 0 0,0 0 1 0 0,-2-1-1 0 0,-1 1 0 0 0,-1-1 0 0 0,-1 0 0 0 0,0 0 0 0 0,-2 0 0 0 0,-1-1 0 0 0,0 0 0 0 0,-2 0 0 0 0,0-1 1 0 0,-2 1-3 0 0,7-12 5 0 0,-2-1 0 0 0,1 1 0 0 0,-1-1 0 0 0,0 0 1 0 0,-1 0-1 0 0,0-1 0 0 0,0 0 0 0 0,-1-1 1 0 0,1 0-1 0 0,-1 0 0 0 0,-1 0 0 0 0,1-1 0 0 0,-1-1 1 0 0,0 0-1 0 0,0 0 0 0 0,0-1 0 0 0,-1 0 1 0 0,1-1-1 0 0,-1 0 0 0 0,1-1 0 0 0,-1 0 0 0 0,0 0 1 0 0,0-1-1 0 0,-3-1-5 0 0,9-2-3 0 0,1 1 0 0 0,0-1-1 0 0,0 0 1 0 0,0 0 0 0 0,0 0 0 0 0,1 0 0 0 0,0-1-1 0 0,-1 0 1 0 0,1 0 0 0 0,0 1 0 0 0,1-2 0 0 0,-1 1 0 0 0,1 0-1 0 0,0-1 1 0 0,0 1 0 0 0,0-1 0 0 0,0 1 0 0 0,1-1-1 0 0,0 0 1 0 0,0 0 0 0 0,0 1 0 0 0,0-1 0 0 0,1 0-1 0 0,0 0 1 0 0,0 0 0 0 0,0 0 0 0 0,1 0 0 0 0,0 0 0 0 0,0 0-1 0 0,1-3 4 0 0,-2 5 0 0 0,4-33-16 0 0,2 0 1 0 0,1 0 0 0 0,2 1-1 0 0,2 0 1 0 0,1 1-1 0 0,1 0 1 0 0,2 1 15 0 0,6-9-112 0 0,2 1 0 0 0,2 1-1 0 0,2 1 1 0 0,1 1 0 0 0,2 1 0 0 0,2 2 0 0 0,1 2-1 0 0,36-30 113 0 0,-21 17-792 0 0,-28 26-4440 0 0,-11 12 177 0 0,-6 4-6197 0 0</inkml:trace>
  <inkml:trace contextRef="#ctx0" brushRef="#br0" timeOffset="13491.331">9658 765 15411 0 0,'0'0'1677'0'0,"0"0"-308"0"0,0 0-227 0 0,0 0-149 0 0,0 0-159 0 0,0 0-157 0 0,0 0-132 0 0,0 0-124 0 0,0 0-105 0 0,0 0-111 0 0,0 0-82 0 0,0 0-39 0 0,0 0-39 0 0,-20 29-13 0 0,-59 87 10 0 0,53-59-29 0 0,26-48-12 0 0,-1-5-7 0 0,0 0-1 0 0,0 0 1 0 0,1 0-1 0 0,-1 0 0 0 0,1 0 1 0 0,0 0-1 0 0,0 0 0 0 0,0 0 1 0 0,1 0-1 0 0,-1 0 1 0 0,1-1-1 0 0,0 1 0 0 0,0 0 1 0 0,1 0-1 0 0,-1 0 0 0 0,1-1 1 0 0,0 1-1 0 0,0-1 1 0 0,0 1-1 0 0,0-1 0 0 0,0 0 1 0 0,1 1-1 0 0,0-1 0 0 0,-1-1 1 0 0,1 1-1 0 0,0 0 1 0 0,1-1-1 0 0,-1 1 0 0 0,0-1 1 0 0,1 0-1 0 0,-1 0 0 0 0,1 0 1 0 0,3 0 6 0 0,2 0 30 0 0,0-2 1 0 0,0 1-1 0 0,1-1 0 0 0,-1 0 1 0 0,0-1-1 0 0,0 0 1 0 0,1-1-1 0 0,-1 0 0 0 0,0 0 1 0 0,0-1-1 0 0,-1 0 1 0 0,1-1-1 0 0,-1 1 0 0 0,1-2 1 0 0,-1 1-1 0 0,6-6-30 0 0,116-100 998 0 0,-112 92-807 0 0,158-152 1208 0 0,-120 127-941 0 0,-54 68-364 0 0,-38 168 123 0 0,29-146-218 0 0,1 1-1 0 0,3 1 0 0 0,2-1 1 0 0,2 0-1 0 0,7 41 2 0 0,-1 92 23 0 0,-8-174-17 0 0,-1 0 0 0 0,0 0 1 0 0,0-1-1 0 0,0 1 0 0 0,-1-1 1 0 0,0 1-1 0 0,0-1 0 0 0,0 0 0 0 0,-1 0 1 0 0,0-1-1 0 0,0 1 0 0 0,-1-1 1 0 0,1 0-1 0 0,-1 0 0 0 0,0 0 0 0 0,-1 0 1 0 0,1-1-1 0 0,-1 0 0 0 0,0 0 1 0 0,0-1-1 0 0,0 0 0 0 0,0 0 0 0 0,-1 0 1 0 0,1 0-1 0 0,-1-1 0 0 0,1 0 0 0 0,-1-1 1 0 0,0 0-1 0 0,0 0 0 0 0,0 0 1 0 0,-3-1-7 0 0,6 1 6 0 0,1-1 1 0 0,-1 0-1 0 0,1 0 1 0 0,0 0 0 0 0,-1-1-1 0 0,1 1 1 0 0,0-1-1 0 0,-1 1 1 0 0,1-1-1 0 0,0 0 1 0 0,0-1 0 0 0,-1 1-1 0 0,1 0 1 0 0,0-1-1 0 0,0 0 1 0 0,1 0 0 0 0,-1 0-1 0 0,0 0 1 0 0,1 0-1 0 0,-1 0 1 0 0,1-1-1 0 0,0 1 1 0 0,-1-1 0 0 0,1 0-1 0 0,0 1 1 0 0,1-1-1 0 0,-1 0 1 0 0,0 0 0 0 0,1 0-1 0 0,0-1 1 0 0,0 1-1 0 0,-1-3-6 0 0,1-5 9 0 0,0 0 0 0 0,1-1 0 0 0,0 1 0 0 0,1-1 0 0 0,0 1 0 0 0,1 0-1 0 0,0 0 1 0 0,1-1 0 0 0,0 1 0 0 0,1 1 0 0 0,0-1 0 0 0,1 1 0 0 0,0-1 0 0 0,0 1-1 0 0,1 1 1 0 0,1-1 0 0 0,0 1 0 0 0,0 0 0 0 0,0 0 0 0 0,1 1 0 0 0,0 0 0 0 0,1 1-1 0 0,0 0 1 0 0,0 0 0 0 0,1 1 0 0 0,1-1-9 0 0,32-19-19 0 0,1 2-1 0 0,1 2 1 0 0,2 1 0 0 0,0 3 0 0 0,30-7 19 0 0,49-19-571 0 0,-53 15-828 0 0,-25 10-5728 0 0,-32 11-4852 0 0</inkml:trace>
  <inkml:trace contextRef="#ctx0" brushRef="#br0" timeOffset="16631.9">1 1531 4201 0 0,'0'0'185'0'0,"0"0"-265"0"0,0 0 100 0 0,0 0 503 0 0,0 0 467 0 0,0 0 277 0 0,0 0 105 0 0,0 0-4 0 0,0 0-29 0 0,33-2-49 0 0,106-5-63 0 0,202 2 5073 0 0,473-40-1907 0 0,-114 38-3038 0 0,101 4-283 0 0,-581-5-811 0 0,433 8 198 0 0,-181 7-344 0 0,10 4 39 0 0,-27-18 65 0 0,-91 3-152 0 0,37 15 59 0 0,-73-11 1 0 0,395-29 160 0 0,-243 18-205 0 0,174 7 13 0 0,-418-18-17 0 0,-54 4-48 0 0,-78 10-2 0 0,114-7-12 0 0,240 12 130 0 0,-338-5-64 0 0,136 1-44 0 0,-14 7 23 0 0,-168-7-46 0 0,237 3 189 0 0,-219 11-182 0 0,-78-3 10 0 0,-14-4-20 0 0,0 0 8 0 0,0 0-22 0 0,0 0 11 0 0,0 0 0 0 0,0 0-3 0 0,0 0-6 0 0,0 0 13 0 0,0 0-4 0 0,0 0 35 0 0,0 0-18 0 0,0 0-10 0 0,0 0-22 0 0,36 0 22 0 0,58 4 15 0 0,-62 10-16 0 0,42 9 7 0 0,-58-15-310 0 0,-31-5-3394 0 0,8-3 954 0 0,-2 0-4963 0 0,0 0-4757 0 0</inkml:trace>
  <inkml:trace contextRef="#ctx0" brushRef="#br0" timeOffset="18184.435">10768 1027 6913 0 0,'0'0'1637'0'0,"0"0"-38"0"0,0 0 20 0 0,0 0-80 0 0,0 0-274 0 0,0 0-390 0 0,0 0-345 0 0,0 0-222 0 0,0 0-132 0 0,0 0-49 0 0,0 0-15 0 0,-2 3-27 0 0,-5 19 271 0 0,7-21-195 0 0,36-5 1888 0 0,38-43-428 0 0,-108 39 893 0 0,-19 36-1676 0 0,107-20 776 0 0,2-26 599 0 0,-69 18-2143 0 0,6-1-59 0 0,1 1 0 0 0,0 0 0 0 0,-1 0 0 0 0,1 0 0 0 0,0 1 0 0 0,0 0 0 0 0,-1 0 0 0 0,1 1-1 0 0,0-1 1 0 0,0 1 0 0 0,0 1 0 0 0,1-1 0 0 0,-1 1 0 0 0,0 0-11 0 0,1 3 35 0 0,17-11-75 0 0,-2 1 48 0 0,-2 3-589 0 0,8-4 870 0 0,-13 3-3983 0 0,-2-1-3744 0 0,-1 3-4722 0 0</inkml:trace>
  <inkml:trace contextRef="#ctx0" brushRef="#br0" timeOffset="19061.266">10827 743 2353 0 0,'0'0'1865'0'0,"0"0"-78"0"0,0 0 159 0 0,0 0 50 0 0,0 0-218 0 0,0 0-274 0 0,0 0-263 0 0,0 0-213 0 0,0 0-118 0 0,0 0-93 0 0,0 0-129 0 0,0 0-82 0 0,0-4-72 0 0,0-13-44 0 0,-31 12 2853 0 0,81-24-1477 0 0,-49 29-1665 0 0,-1 0 53 0 0,0 0 20 0 0,0 0 12 0 0,0 0-27 0 0,0 0-30 0 0,-24 0 287 0 0,-3 11-377 0 0,57-8-679 0 0,-26-5-594 0 0,2 0-2076 0 0,-3 0-2276 0 0,-2 1-6469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1:3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98 112,'-30'409,"-23"-81,46-304,6-20,-1 0,1 0,0 0,0 0,1 0,-1 0,1 0,-1 0,1 0,1 0,-1 1,1-1,-1 0,1 0,0 0,1 2,7 5</inkml:trace>
  <inkml:trace contextRef="#ctx0" brushRef="#br0" timeOffset="548.051">268 140,'49'-27,"2"3,1 2,1 2,1 2,39-6,-90 23,-1 0,1 0,-1 1,1-1,0 1,-1 0,1 0,0 0,-1 0,1 0,0 0,-1 1,1-1,-1 1,1 0,-1 0,1 0,-1 0,1 0,-1 0,0 1,0-1,0 1,1-1,-1 1,-1 0,1 0,0 0,0 0,-1 0,1 0,-1 1,0-1,0 1,0-1,0 0,0 1,0 0,-1-1,1 1,-1-1,0 1,1 0,-1-1,0 1,-1 0,1-1,0 1,-1 0,-2 14,-1 0,-1 0,-1-1,0 0,-1 0,0-1,-1 0,-8 10,8-12,0 1,0 0,1 0,1 1,0-1,1 1,1 1,0-1,1 0,1 5,3-14,1-1,0 0,0 0,0 1,1-1,0-1,0 1,0 0,1-1,-1 1,1-1,0 0,1 0,-1-1,0 1,1-1,0 0,0 0,0-1,0 1,0-1,1 0,-1-1,1 1,-1-1,1 0,-1-1,1 1,0-1,-1 0,2 0,24 7,-25-7,0 0,0 1,0 0,1 0,-1 1,0 0,-1 0,1 0,0 0,-1 1,1 0,-1 0,0 1,0 0,0-1,0 2,-1-1,1 0,-1 1,0 0,-1 0,1 0,-1 0,0 1,0 0,-1-1,0 1,0 0,0 0,-1 0,1 3,-6 5,-2 1,1-1,-2 0,0-1,0 0,-1 0,-1 0,0-1,-1 0,0-1,-1 0,0 0,0-2,-2 1,-2 1,7-3,-1 0,0-1,0 0,-1 0,0-1,0 0,0-1,-1 0,0-1,0 0,0 0,0-1,0-1,-1 0,1-1,-1 0,0 0,1-1,-1-1,1 0,-7-1,16 1,0 0,0 0,0 0,1 0,-1-1,0 1,0 0,1-1,-1 1,1-1,-1 0,1 1,0-1,0 0,-1 0,1 0,0 0,1 0,-1 0,0 0,1 0,-1 0,1 0,-1 0,1-1,2-11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23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98 2040 0 0,'0'0'807'0'0,"0"0"-196"0"0,0 0 163 0 0,0 0 490 0 0,0 0 588 0 0,0 0 342 0 0,0 0-5 0 0,0 0-281 0 0,0 0-436 0 0,0 0-318 0 0,0 0-175 0 0,0-10-98 0 0,1-30-47 0 0,-2 38-686 0 0,1 0 0 0 0,-1 0 0 0 0,0 0 0 0 0,0 0 1 0 0,0 0-1 0 0,0 0 0 0 0,0 0 0 0 0,0 0 0 0 0,-1 0 0 0 0,1 1 1 0 0,0-1-1 0 0,-1 1 0 0 0,0-1 0 0 0,1 1 0 0 0,-1-1 0 0 0,0 1 0 0 0,0 0 1 0 0,0 0-1 0 0,1 0 0 0 0,-1 0 0 0 0,0 0 0 0 0,-1 0 0 0 0,1 1 1 0 0,0-1-1 0 0,-2 0-148 0 0,2 0 158 0 0,-11-2 83 0 0,-1 1 0 0 0,1 0 0 0 0,-1 1 1 0 0,1 0-1 0 0,-1 1 0 0 0,1 1 0 0 0,-1 0 0 0 0,1 0 1 0 0,-1 2-1 0 0,1 0 0 0 0,0 0 0 0 0,0 1 0 0 0,0 1 1 0 0,-12 5-242 0 0,-11 6 121 0 0,1 0 1 0 0,0 3 0 0 0,1 0 0 0 0,1 3 0 0 0,1 0 0 0 0,1 2 0 0 0,2 2-1 0 0,-2 2-121 0 0,13-9 48 0 0,1 1-1 0 0,1 1 0 0 0,1 1 1 0 0,1 0-1 0 0,1 1 0 0 0,1 0 1 0 0,0 1-1 0 0,2 0 0 0 0,1 1 1 0 0,1 0-1 0 0,1 1 0 0 0,2-1 0 0 0,0 1 1 0 0,1 0-1 0 0,2 1 0 0 0,1-1 1 0 0,2 23-48 0 0,0-36 12 0 0,1 0 0 0 0,0 0 1 0 0,1 0-1 0 0,1-1 1 0 0,0 1-1 0 0,0-1 0 0 0,2 0 1 0 0,-1 0-1 0 0,1 0 1 0 0,1-1-1 0 0,0 0 0 0 0,1 0 1 0 0,0-1-1 0 0,1 0 0 0 0,0 0 1 0 0,0-1-1 0 0,1 0 1 0 0,0-1-1 0 0,9 6-12 0 0,-2-2 28 0 0,1-1 0 0 0,1-1 1 0 0,-1-1-1 0 0,2 0 0 0 0,-1-1 0 0 0,1-2 0 0 0,0 0 0 0 0,1-1 1 0 0,-1 0-1 0 0,1-2 0 0 0,0-1 0 0 0,1 0-28 0 0,13 0 35 0 0,-1 0 0 0 0,1-3 0 0 0,-1 0 1 0 0,0-3-1 0 0,0 0 0 0 0,0-3 0 0 0,0 0 0 0 0,-1-2 0 0 0,0-2-35 0 0,-24 9 29 0 0,0-1 1 0 0,0 1-1 0 0,0-1 0 0 0,0-1 0 0 0,-1 0 1 0 0,0 0-1 0 0,1-1 0 0 0,-2 0 0 0 0,1 0 1 0 0,0-1-1 0 0,-1 0 0 0 0,0 0 0 0 0,-1-1 1 0 0,1 0-1 0 0,-1 0 0 0 0,0 0 0 0 0,-1-1 1 0 0,0 0-1 0 0,0 0 0 0 0,-1 0 0 0 0,0 0 0 0 0,0-1 1 0 0,-1 0-1 0 0,0 0 0 0 0,-1 0 0 0 0,0 0 1 0 0,1-8-30 0 0,-3 12 10 0 0,0 0 0 0 0,0 0 0 0 0,0 0 0 0 0,-1 1 0 0 0,0-1 0 0 0,0 0 0 0 0,0 0 0 0 0,-1 1 0 0 0,0-1 0 0 0,0 0 0 0 0,0 1 0 0 0,0 0 0 0 0,-1-1 0 0 0,1 1 0 0 0,-1 0 0 0 0,0 0 0 0 0,0 1 0 0 0,-1-1 0 0 0,1 1 0 0 0,-1-1 0 0 0,0 1 0 0 0,0 0 0 0 0,0 0 0 0 0,0 1 0 0 0,-1-1-10 0 0,-13-7-25 0 0,-1 1 0 0 0,0 0 0 0 0,-1 2 0 0 0,0 0 0 0 0,0 1 0 0 0,-1 1 0 0 0,1 1-1 0 0,-1 1 1 0 0,0 1 0 0 0,0 1 0 0 0,0 1 0 0 0,-5 0 25 0 0,25 0-37 0 0,1 0-1 0 0,0 0-12 0 0,34 11-40 0 0,142-7 345 0 0,39-4 77 0 0,-214 0-307 0 0,-1 0-13 0 0,0 0-4 0 0,0 0-8 0 0,0 0-32 0 0,-18 2-3854 0 0,8 3-4448 0 0,5-1-3499 0 0</inkml:trace>
  <inkml:trace contextRef="#ctx0" brushRef="#br0" timeOffset="551.705">1211 602 11682 0 0,'0'0'3904'0'0,"0"0"-2173"0"0,0 0-867 0 0,0 0-52 0 0,0 0 131 0 0,0 0 57 0 0,0 0-107 0 0,0 0-229 0 0,0 0-252 0 0,0 0-140 0 0,0 0-75 0 0,0 0-39 0 0,0 0-16 0 0,-1 30-11 0 0,-2 94-3 0 0,17 11 302 0 0,-8-111-361 0 0,22 60 628 0 0,-20-107 2109 0 0,33-164-1994 0 0,-35 169-783 0 0,2-10-6 0 0,1 0-1 0 0,2 0 1 0 0,0 1 0 0 0,2 1 0 0 0,1 0-1 0 0,1 1 1 0 0,1 0 0 0 0,1 1 0 0 0,12-11-23 0 0,97-63 19 0 0,-124 98-21 0 0,-1 1 1 0 0,0-1-1 0 0,1 1 0 0 0,-1-1 1 0 0,0 1-1 0 0,1-1 1 0 0,-1 1-1 0 0,0 0 1 0 0,0 0-1 0 0,0 0 1 0 0,0 0-1 0 0,0 0 1 0 0,0 0-1 0 0,0 0 1 0 0,0 0-1 0 0,0 0 1 0 0,0 0-1 0 0,0 1 1 0 0,-1-1-1 0 0,1 0 1 0 0,0 0-1 0 0,-1 1 1 0 0,1-1-1 0 0,-1 0 1 0 0,0 1-1 0 0,1-1 1 0 0,-1 1-1 0 0,0-1 1 0 0,0 1-1 0 0,0-1 1 0 0,0 0-1 0 0,0 1 1 0 0,0 0 1 0 0,1 4-2 0 0,3 156 164 0 0,-4-97-191 0 0,0-64 9 0 0,0-1-4 0 0,0 0 15 0 0,0 0-42 0 0,0 0-41 0 0,0 0-59 0 0,26-13-7132 0 0,-19 8 46 0 0,-3 1-4689 0 0</inkml:trace>
  <inkml:trace contextRef="#ctx0" brushRef="#br0" timeOffset="4602.131">2135 639 0 0 0,'0'0'864'0'0,"0"0"92"0"0,0 0 13 0 0,0 0 19 0 0,0 0 40 0 0,0 0 35 0 0,0 0 50 0 0,0 0 29 0 0,0 0 4 0 0,8-10-21 0 0,25-30-9 0 0,-24 25 6623 0 0,-11 5-3976 0 0,-29 0-2961 0 0,24 10 275 0 0,-5 0-1003 0 0,0 0 1 0 0,0 1 0 0 0,0 0 0 0 0,1 1-1 0 0,-1 1 1 0 0,1 0 0 0 0,-1 0 0 0 0,1 1-1 0 0,0 1 1 0 0,0 0 0 0 0,1 0-1 0 0,-1 1 1 0 0,1 0 0 0 0,0 1 0 0 0,1 0-1 0 0,0 1 1 0 0,0 0 0 0 0,1 0 0 0 0,-1 1-1 0 0,2 0 1 0 0,-1 0 0 0 0,2 1-1 0 0,-1 0 1 0 0,1 0 0 0 0,1 1 0 0 0,-1-1-1 0 0,2 1 1 0 0,-2 6-75 0 0,3-7 14 0 0,0 1 0 0 0,1-1 1 0 0,1 1-1 0 0,0-1 0 0 0,0 1 0 0 0,1-1 0 0 0,0 1 1 0 0,1 0-1 0 0,0-1 0 0 0,1 1 0 0 0,1 2-14 0 0,0-9 28 0 0,0 1 0 0 0,0-1 0 0 0,1 1 0 0 0,0-1 0 0 0,0-1 0 0 0,0 1 0 0 0,0 0 0 0 0,0-1 0 0 0,1 0 0 0 0,0 0 0 0 0,-1 0 0 0 0,1-1 0 0 0,0 1 0 0 0,1-1 0 0 0,-1 0 0 0 0,0-1 0 0 0,0 1 0 0 0,1-1 0 0 0,-1 0 0 0 0,1-1 0 0 0,-1 1 0 0 0,1-1 0 0 0,-1 0 0 0 0,1-1 0 0 0,-1 1 0 0 0,1-1 0 0 0,-1 0 0 0 0,1 0 0 0 0,-1-1 0 0 0,0 1 0 0 0,1-1 0 0 0,-1 0 0 0 0,0-1 0 0 0,0 1 0 0 0,1-2-28 0 0,10-7 116 0 0,0-1 0 0 0,-1 0-1 0 0,0-1 1 0 0,-1 0-1 0 0,0-2 1 0 0,-1 1-1 0 0,-1-2 1 0 0,-1 1 0 0 0,0-2-1 0 0,-1 1 1 0 0,0-2-1 0 0,3-9-115 0 0,63-130 234 0 0,-75 285-8 0 0,28 11-204 0 0,6-86-516 0 0,-27-43 252 0 0,0 2-2281 0 0,-4-9-8276 0 0,-4-3-866 0 0</inkml:trace>
  <inkml:trace contextRef="#ctx0" brushRef="#br0" timeOffset="5113.598">2547 499 10114 0 0,'0'0'2571'0'0,"0"0"-397"0"0,0 0-345 0 0,0 0-232 0 0,0 0-211 0 0,0 0-302 0 0,0 0-328 0 0,0 0-256 0 0,0 0-116 0 0,0 0-11 0 0,0 0 52 0 0,0 0 58 0 0,0 0-3 0 0,1 8-52 0 0,57 231 918 0 0,-56-228-1346 0 0,1 1 0 0 0,0-1 0 0 0,1 1 1 0 0,0-1-1 0 0,1 0 0 0 0,0-1 1 0 0,1 1-1 0 0,0-1 0 0 0,1 0 0 0 0,0-1 1 0 0,0 1-1 0 0,1-1 0 0 0,0-1 1 0 0,2 1-1 0 0,-8-8 27 0 0,-1-1 0 0 0,1 0 0 0 0,-1 1 1 0 0,1-1-1 0 0,0 0 0 0 0,-1 0 1 0 0,1 0-1 0 0,-1-1 0 0 0,1 1 0 0 0,0 0 1 0 0,-1 0-1 0 0,1-1 0 0 0,-1 1 0 0 0,1-1 1 0 0,-1 0-1 0 0,1 1 0 0 0,-1-1 1 0 0,1 0-1 0 0,-1 0 0 0 0,0 0 0 0 0,1 0 1 0 0,-1 0-1 0 0,0 0 0 0 0,0 0 1 0 0,0 0-1 0 0,0 0 0 0 0,0-1 0 0 0,0 1 1 0 0,0 0-1 0 0,0-1 0 0 0,0 1 1 0 0,-1-1-1 0 0,1 1 0 0 0,-1-1 0 0 0,1 1 1 0 0,-1-1-1 0 0,1 1 0 0 0,-1-1 1 0 0,0 0-1 0 0,0 1 0 0 0,0-1 0 0 0,0 0 1 0 0,0 1-1 0 0,0-2-27 0 0,4-8 116 0 0,35-132 935 0 0,4-1-398 0 0,0 64-521 0 0,-43 80-149 0 0,5-1-877 0 0,12 2-1021 0 0,-13 0-2580 0 0,-2 2-3734 0 0,-2 0-3115 0 0</inkml:trace>
  <inkml:trace contextRef="#ctx0" brushRef="#br0" timeOffset="5429.518">3132 554 18748 0 0,'0'0'1239'0'0,"0"0"-359"0"0,0 0-73 0 0,0 0 97 0 0,0 0 59 0 0,0 0-101 0 0,0 0-264 0 0,0 0-243 0 0,0 0-122 0 0,0 0-56 0 0,0 0-44 0 0,0 0-25 0 0,0 0-33 0 0,-3 29-27 0 0,-9 89-19 0 0,9-15-45 0 0,10-81-425 0 0,-4-19-3960 0 0,0-2-4437 0 0,-1-1-2329 0 0</inkml:trace>
  <inkml:trace contextRef="#ctx0" brushRef="#br0" timeOffset="5681.895">3125 355 9698 0 0,'0'0'2681'0'0,"0"0"-1057"0"0,0 0-496 0 0,0 0-288 0 0,0 0-207 0 0,0 0-185 0 0,0 0-256 0 0,0 0-216 0 0,0 0-336 0 0,0 0-633 0 0,0 0-743 0 0,0 0-1649 0 0,0 0-7361 0 0</inkml:trace>
  <inkml:trace contextRef="#ctx0" brushRef="#br0" timeOffset="5977.589">3550 39 13235 0 0,'0'0'2716'0'0,"0"0"-1086"0"0,0 0-572 0 0,0 0-97 0 0,0 0 1 0 0,0 0-58 0 0,0 0-119 0 0,0 0-167 0 0,0 0-94 0 0,0 0-9 0 0,0 0-46 0 0,0 0-61 0 0,0 0-38 0 0,5 16-53 0 0,12 54-42 0 0,-9 94 641 0 0,-31 167-532 0 0,20-228-551 0 0,3-102 85 0 0,0-1-46 0 0,0 0-48 0 0,0 0-52 0 0,0 0-75 0 0,0 0-109 0 0,0 0-151 0 0,0 0-236 0 0,-4-18-11429 0 0,4 17 1075 0 0</inkml:trace>
  <inkml:trace contextRef="#ctx0" brushRef="#br0" timeOffset="6213.638">3278 484 15939 0 0,'0'0'1470'0'0,"0"0"-159"0"0,0 0 15 0 0,0 0 22 0 0,0 0-136 0 0,32-7-213 0 0,103-20-197 0 0,41 7 909 0 0,-154 18-1714 0 0,1 2 1 0 0,-1 0 0 0 0,1 2 0 0 0,-1 0 0 0 0,1 1-1 0 0,-1 2 1 0 0,0 0 0 0 0,11 5 2 0 0,47 37-5505 0 0,-67-36-1772 0 0,-2-3-4745 0 0</inkml:trace>
  <inkml:trace contextRef="#ctx0" brushRef="#br0" timeOffset="6797.198">4051 481 12115 0 0,'0'0'2128'0'0,"0"0"-716"0"0,0 0-341 0 0,0 0-39 0 0,0 0-31 0 0,0 0-94 0 0,0 0-193 0 0,0 0-226 0 0,0 0-182 0 0,0 0-95 0 0,0 0-38 0 0,0 0-30 0 0,0 0-5 0 0,-11 24 6 0 0,-32 77-21 0 0,33-46 133 0 0,13-53-164 0 0,-1 0 0 0 0,1 0 0 0 0,0 0 0 0 0,0 0 0 0 0,0 0 0 0 0,0-1 0 0 0,0 1 0 0 0,0-1 0 0 0,0 0 0 0 0,0 0 0 0 0,1 0 0 0 0,-1 0 0 0 0,0-1 0 0 0,1 1 0 0 0,-1-1 0 0 0,0 0 0 0 0,1 0 0 0 0,-1 0 0 0 0,1 0 0 0 0,-1-1 0 0 0,0 1 0 0 0,1-1 0 0 0,-1 0 0 0 0,0 0 0 0 0,0 0-1 0 0,0 0 1 0 0,0-1 0 0 0,0 1 0 0 0,0-1 0 0 0,2-1-92 0 0,29-22 559 0 0,0-2-1 0 0,-2-1 1 0 0,-1-1-1 0 0,19-25-558 0 0,6-4 518 0 0,-56 59-517 0 0,0 0 1 0 0,0-1 0 0 0,0 1 0 0 0,0-1-1 0 0,0 1 1 0 0,0-1 0 0 0,1 1 0 0 0,-1-1-1 0 0,0 1 1 0 0,0-1 0 0 0,0 1 0 0 0,1-1-1 0 0,-1 1 1 0 0,0-1 0 0 0,1 0-1 0 0,-1 1 1 0 0,0-1 0 0 0,1 1 0 0 0,-1-1-1 0 0,1 0 1 0 0,-1 1 0 0 0,1-1 0 0 0,-1 0-1 0 0,0 1 1 0 0,1-1 0 0 0,-1 0 0 0 0,1 0-1 0 0,-1 0 1 0 0,1 1 0 0 0,0-1 0 0 0,-1 0-1 0 0,1 0 1 0 0,-1 0 0 0 0,1 0 0 0 0,-1 0-1 0 0,1 0 1 0 0,-1 0 0 0 0,1 0-1 0 0,-1 0 1 0 0,1 0 0 0 0,-1 0 0 0 0,1-1-1 0 0,-1 1 1 0 0,1 0 0 0 0,-1 0 0 0 0,1 0-1 0 0,-1-1 1 0 0,1 1 0 0 0,-1 0 0 0 0,1-1-1 0 0,-1 1 1 0 0,1 0 0 0 0,-1-1 0 0 0,0 1-1 0 0,1 0 1 0 0,-1-1 0 0 0,0 1 0 0 0,1-1-1 0 0,-1 1 1 0 0,0-1 0 0 0,1 1 0 0 0,-1-1-1 0 0,0 1 1 0 0,0-1 0 0 0,0 1-1 0 0,0-1 1 0 0,1 1 0 0 0,-1-1-2 0 0,4 11 7 0 0,66 229 101 0 0,-9-78-128 0 0,-41-116 25 0 0,-2 1 1 0 0,-2 0 0 0 0,-2 1 0 0 0,-2 0-1 0 0,-2 1 1 0 0,-2 1 0 0 0,1 44-6 0 0,-7-84 11 0 0,-2 1 0 0 0,1 0 0 0 0,-1 0 0 0 0,-1-1 0 0 0,0 1 0 0 0,0 0 0 0 0,-1-1 0 0 0,0 1 0 0 0,-1-1 0 0 0,0 1 0 0 0,-1-1 0 0 0,1 0 0 0 0,-2 0 0 0 0,1-1 0 0 0,-1 1 0 0 0,-1-1 0 0 0,1 0 0 0 0,-1 0 0 0 0,-1-1 0 0 0,-2 3-11 0 0,-2 0 37 0 0,-1-1 1 0 0,0 0-1 0 0,0-1 0 0 0,-1 0 1 0 0,0-1-1 0 0,0-1 0 0 0,-1 0 1 0 0,0-1-1 0 0,0 0 0 0 0,0-1 1 0 0,-1 0-1 0 0,1-1 0 0 0,-1-1 1 0 0,0-1-1 0 0,1 0 1 0 0,-1 0-1 0 0,-7-2-37 0 0,18 0 14 0 0,1 0-1 0 0,-1 0 1 0 0,1 0-1 0 0,0-1 1 0 0,-1 1 0 0 0,1-1-1 0 0,0 0 1 0 0,0 1 0 0 0,0-1-1 0 0,0-1 1 0 0,0 1 0 0 0,1 0-1 0 0,-1-1 1 0 0,1 0 0 0 0,-1 1-1 0 0,1-1 1 0 0,0 0 0 0 0,0 0-1 0 0,0 0 1 0 0,1 0 0 0 0,-1-1-1 0 0,1 1 1 0 0,0 0 0 0 0,-1-1-1 0 0,2 1 1 0 0,-1-1 0 0 0,0 1-1 0 0,1-1 1 0 0,-1-1-14 0 0,7-105 65 0 0,4 86-132 0 0,0 0 0 0 0,2 1 0 0 0,0 1 0 0 0,1 0 0 0 0,2 1 0 0 0,0 0 0 0 0,1 1 0 0 0,1 1 0 0 0,7-5 67 0 0,59-51-8136 0 0,-76 68-3813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70 6689 0 0,'0'0'874'0'0,"0"0"1"0"0,0 0 169 0 0,0 0 318 0 0,0 0 171 0 0,0 0-120 0 0,0 0-310 0 0,0 0-379 0 0,0 0-263 0 0,0 0-130 0 0,0 0-24 0 0,-9 13 33 0 0,-30 36 25 0 0,30-32 1882 0 0,18-16-1204 0 0,14-12-59 0 0,-12 1-581 0 0,0 0 0 0 0,-1-1 0 0 0,0 0-1 0 0,-1-1 1 0 0,0 0 0 0 0,-1 0 0 0 0,0-1-1 0 0,-1 0 1 0 0,1-3-403 0 0,-9 17 35 0 0,1-1 0 0 0,-1 0 0 0 0,1 0 0 0 0,-1 1 1 0 0,1-1-1 0 0,-1 0 0 0 0,1 0 0 0 0,0 0 0 0 0,-1 0 0 0 0,1 0 0 0 0,-1 0 0 0 0,1 0 0 0 0,-1 0 0 0 0,1 0 0 0 0,-1 0 1 0 0,1 0-1 0 0,-1 0 0 0 0,1 0 0 0 0,-1 0 0 0 0,1 0 0 0 0,-1-1 0 0 0,1 1 0 0 0,-1 0 0 0 0,1 0 0 0 0,-1 0 0 0 0,1-1 1 0 0,-1 1-1 0 0,1 0 0 0 0,0-1 0 0 0,-1 1 0 0 0,1 0 0 0 0,0-1 0 0 0,-1 1 0 0 0,1-1 0 0 0,0 1 0 0 0,-1 0 1 0 0,1-1-1 0 0,0 1 0 0 0,0-1 0 0 0,0 1 0 0 0,-1-1 0 0 0,1 1 0 0 0,0-1 0 0 0,0 1 0 0 0,0-1 0 0 0,0 1 0 0 0,0-1 1 0 0,0 1-1 0 0,0-1 0 0 0,0 1 0 0 0,0-1 0 0 0,0 1 0 0 0,0-1 0 0 0,0 1 0 0 0,0-1 0 0 0,0 1 0 0 0,1-1 0 0 0,-1 1 1 0 0,0 0-1 0 0,0-1 0 0 0,1 1 0 0 0,-1-1 0 0 0,0 1 0 0 0,0-1 0 0 0,1 1 0 0 0,-1 0 0 0 0,0-1 0 0 0,1 1 0 0 0,0-1-35 0 0,-34 20 80 0 0,23 7-730 0 0,12-5-2824 0 0,-1-3-3826 0 0,-1-13-3968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10082 0 0,'0'0'1463'0'0,"0"0"-417"0"0,0 0-186 0 0,0 0 104 0 0,0 0 195 0 0,0 0 119 0 0,0 0-131 0 0,0 0-327 0 0,0 0-319 0 0,0 0-179 0 0,0 0-68 0 0,0 0 22 0 0,18 1 1611 0 0,-9 17-1498 0 0,-1 1 0 0 0,0 0 0 0 0,-1 0 0 0 0,-1 0 0 0 0,-1 1 0 0 0,-1 0 0 0 0,-1 0 0 0 0,0 1 0 0 0,-1 8-389 0 0,10 53 364 0 0,2-5-208 0 0,2 10 4 0 0,3-1 0 0 0,27 70-160 0 0,-8-51 83 0 0,-31-124 1480 0 0,35-145-1368 0 0,-12 71-159 0 0,83-274 56 0 0,-92 261-90 0 0,-21 105-15 0 0,0 1-4 0 0,0 0-10 0 0,0 0-21 0 0,0 0-27 0 0,0 0-39 0 0,0 0-48 0 0,-9 23-474 0 0,-7 50-1428 0 0,16-49-2138 0 0,5-2-5181 0 0,-3-17-2031 0 0</inkml:trace>
  <inkml:trace contextRef="#ctx0" brushRef="#br0" timeOffset="4450.999">501 685 472 0 0,'0'0'1518'0'0,"0"0"29"0"0,0 0 202 0 0,0 0 232 0 0,0 0 58 0 0,0 0-135 0 0,0 0-259 0 0,0 0-261 0 0,0 0-209 0 0,0 0-133 0 0,0 0-84 0 0,11-10 3693 0 0,-56 5-1825 0 0,41 6-2794 0 0,-1-1 1 0 0,0 1-1 0 0,1 0 1 0 0,-1 0-1 0 0,0 0 1 0 0,1 1 0 0 0,-1 0-1 0 0,1 0 1 0 0,0 0-1 0 0,0 0 1 0 0,0 1-1 0 0,0-1 1 0 0,0 1 0 0 0,0 0-1 0 0,1 1 1 0 0,-1-1-1 0 0,1 0 1 0 0,0 1-1 0 0,0 0 1 0 0,0 0-1 0 0,0 0 1 0 0,1 0 0 0 0,0 0-1 0 0,-2 3-32 0 0,3 66 247 0 0,2-70-220 0 0,0-1-1 0 0,0 0 1 0 0,0 1 0 0 0,0-1-1 0 0,1 0 1 0 0,-1 0 0 0 0,1 0 0 0 0,-1 0-1 0 0,1 0 1 0 0,0 0 0 0 0,-1 0-1 0 0,1-1 1 0 0,0 1 0 0 0,0-1-1 0 0,1 1 1 0 0,-1-1 0 0 0,0 0 0 0 0,0 0-1 0 0,1 0 1 0 0,-1 0 0 0 0,0 0-1 0 0,1 0 1 0 0,-1-1 0 0 0,1 1-1 0 0,-1-1 1 0 0,1 1 0 0 0,-1-1 0 0 0,1 0-1 0 0,-1 0 1 0 0,1-1 0 0 0,0 1-1 0 0,-1 0 1 0 0,1-1 0 0 0,-1 1 0 0 0,0-1-1 0 0,1 0 1 0 0,-1 0 0 0 0,1 0-1 0 0,-1 0 1 0 0,0 0 0 0 0,2-2-27 0 0,69-79 1124 0 0,-30-17-681 0 0,-44 108-362 0 0,0-1 0 0 0,1 0 1 0 0,-1 1-1 0 0,2-1 0 0 0,-1 1 0 0 0,1-1 1 0 0,0 1-1 0 0,1-1 0 0 0,0 0 0 0 0,0 0 0 0 0,1 0 1 0 0,0 0-1 0 0,2 2-81 0 0,44 134 53 0 0,-21 17-45 0 0,-27-153-1 0 0,-1 1-1 0 0,0-1 0 0 0,0 1 0 0 0,-1-1 0 0 0,0 1 0 0 0,-1-1 0 0 0,0 0 1 0 0,0 0-1 0 0,0 0 0 0 0,-1 0 0 0 0,-1 0 0 0 0,1 0 0 0 0,-1-1 1 0 0,0 1-1 0 0,-1-1 0 0 0,0 0 0 0 0,0-1 0 0 0,0 1 0 0 0,-1-1 0 0 0,0 0 1 0 0,0 0-1 0 0,-1-1 0 0 0,1 0 0 0 0,-1 0 0 0 0,0 0 0 0 0,-3 0-6 0 0,9-4 4 0 0,0-1-1 0 0,0 1 0 0 0,0 0 0 0 0,0-1 0 0 0,0 1 0 0 0,-1-1 1 0 0,1 1-1 0 0,0-1 0 0 0,0 0 0 0 0,0 1 0 0 0,0-1 1 0 0,0 0-1 0 0,-1 0 0 0 0,1 0 0 0 0,0 0 0 0 0,0 0 1 0 0,0 0-1 0 0,-1 0 0 0 0,1 0 0 0 0,0-1 0 0 0,0 1 0 0 0,0 0 1 0 0,0-1-1 0 0,-1 1 0 0 0,1-1 0 0 0,0 1 0 0 0,0-1 1 0 0,0 0-1 0 0,0 1 0 0 0,0-1 0 0 0,0 0 0 0 0,1 0 0 0 0,-1 1 1 0 0,0-1-1 0 0,0 0 0 0 0,0 0 0 0 0,1 0 0 0 0,-1 0 1 0 0,0 0-1 0 0,1 0 0 0 0,-1 0 0 0 0,1-1 0 0 0,0 1 1 0 0,-1 0-1 0 0,1 0 0 0 0,0 0 0 0 0,-1 0 0 0 0,1-1 0 0 0,0 1 1 0 0,0-1-4 0 0,-5-68 6 0 0,5 63 14 0 0,2-4-20 0 0,1 0-1 0 0,0 1 1 0 0,1-1 0 0 0,0 1 0 0 0,1 0 0 0 0,0 0-1 0 0,0 1 1 0 0,1-1 0 0 0,0 1 0 0 0,1 1 0 0 0,0-1 0 0 0,1 1-1 0 0,-1 0 1 0 0,2 1 0 0 0,-1-1 0 0 0,1 2 0 0 0,0-1-1 0 0,0 1 1 0 0,0 1 0 0 0,1 0 0 0 0,0 0 0 0 0,1 0 0 0 0,-5 3-2 0 0,3-4-6 0 0,0 2 0 0 0,1-1 0 0 0,-1 1 0 0 0,1 0-1 0 0,0 1 1 0 0,0 1 0 0 0,1-1 0 0 0,-1 1 0 0 0,1 1 0 0 0,0 0 8 0 0,-11 1 12 0 0,0 0-15 0 0,0 0-7 0 0,0 0-16 0 0,0 0-22 0 0,0 0-28 0 0,0 0-42 0 0,0 0-53 0 0,-3-3-2282 0 0,1-1-4645 0 0,2 4-5026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4897 0 0,'0'0'1232'0'0,"0"0"-102"0"0,0 0 118 0 0,0 0 256 0 0,0 0 177 0 0,0 0-35 0 0,0 0-229 0 0,0 0-318 0 0,0 0-308 0 0,0 0-227 0 0,0 0-115 0 0,-2-2-23 0 0,-4-4 3069 0 0,7 6-2985 0 0,-1 0-26 0 0,0 0-41 0 0,0 0-34 0 0,0 0-29 0 0,0 0-47 0 0,0 0-51 0 0,0 0-26 0 0,0 0-44 0 0,41 7 1634 0 0,285 24 165 0 0,-137-17-1679 0 0,-126-11 700 0 0,-63-3-1072 0 0,-11-8-1423 0 0,-4 2-2885 0 0,5 6-4641 0 0,7 0-2815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2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7306 0 0,'0'0'2439'0'0,"0"0"-483"0"0,0 0-234 0 0,0 0-48 0 0,0 0-45 0 0,0 0-167 0 0,0 0-278 0 0,0 0-309 0 0,0 0-230 0 0,0 0-136 0 0,0 0-43 0 0,0 0 0 0 0,0 0 33 0 0,-3 0 1354 0 0,59 11 853 0 0,151 4-797 0 0,-157-16-1743 0 0,132 13 160 0 0,-103 5-258 0 0,-48-28-923 0 0,-21-13-2827 0 0,-3 5-4285 0 0,-5 15-4052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35 549 2353 0 0,'0'0'2259'0'0,"0"0"-528"0"0,0 0-91 0 0,0 0 102 0 0,0 0 45 0 0,0 0-91 0 0,0 0-154 0 0,0 0-177 0 0,0 0-182 0 0,0 0-164 0 0,0 0-161 0 0,0 0-97 0 0,0 0-69 0 0,-5-4-37 0 0,2 3-493 0 0,1-1-1 0 0,0 0 0 0 0,0 0 1 0 0,0 0-1 0 0,0 0 0 0 0,0 0 1 0 0,1 0-1 0 0,-1 0 1 0 0,1-1-1 0 0,-1 1 0 0 0,1-1 1 0 0,0 1-1 0 0,0-1 0 0 0,0 1 1 0 0,0-1-1 0 0,0 0 0 0 0,1 0 1 0 0,-1 1-1 0 0,1-1 1 0 0,-1 0-1 0 0,1 0 0 0 0,0 1 1 0 0,1-3-162 0 0,-2-5 181 0 0,1 0 1 0 0,0 1 0 0 0,1-1-1 0 0,0 0 1 0 0,0 0 0 0 0,1 0-1 0 0,1 1 1 0 0,-1-1-1 0 0,2 1 1 0 0,1-4-182 0 0,12-19 128 0 0,1 2 0 0 0,1 0 0 0 0,1 1 0 0 0,2 1 0 0 0,1 1 0 0 0,1 1 0 0 0,2 1 0 0 0,9-6-128 0 0,22-9 188 0 0,-57 40-198 0 0,13 11-26 0 0,24 92 145 0 0,-2 154 43 0 0,-26-136-85 0 0,1-147 669 0 0,1-17-751 0 0,2 0 0 0 0,2 2 0 0 0,1 0 0 0 0,3 0 0 0 0,9-14 15 0 0,-24 49-5 0 0,8-18 4 0 0,1 0-1 0 0,1 1 1 0 0,1 0 0 0 0,1 1 0 0 0,1 1 0 0 0,1 1-1 0 0,1 0 1 0 0,1 1 0 0 0,0 1 0 0 0,9-4 1 0 0,-25 19 7 0 0,-3 2-12 0 0,0-1 0 0 0,0 1-1 0 0,0 0 1 0 0,0 0 0 0 0,1 0 0 0 0,-1 0 0 0 0,0 0 0 0 0,0 0-1 0 0,1 1 1 0 0,-1-1 0 0 0,0 0 0 0 0,1 1 0 0 0,-1-1 0 0 0,1 1-1 0 0,-1-1 1 0 0,1 1 0 0 0,-1-1 0 0 0,1 1 0 0 0,-1 0 0 0 0,1 0-1 0 0,-1 0 1 0 0,1 0 0 0 0,-1 0 0 0 0,1 0 0 0 0,-1 1 0 0 0,1-1-1 0 0,-1 0 1 0 0,1 1 0 0 0,-1-1 0 0 0,1 1 0 0 0,-1-1-1 0 0,0 1 1 0 0,1 0 0 0 0,-1 0 0 0 0,0-1 0 0 0,1 1 0 0 0,-1 0-1 0 0,1 1 6 0 0,2 11 10 0 0,0 0 0 0 0,0 1-1 0 0,-2-1 1 0 0,1 1 0 0 0,-2-1 0 0 0,0 1-1 0 0,0 0 1 0 0,-2 0 0 0 0,1-1-1 0 0,-2 1-9 0 0,1 28 21 0 0,-17 146 155 0 0,-4-89-155 0 0,18-89-1126 0 0,9-13-2935 0 0,9-7-3223 0 0,-9 6-4234 0 0</inkml:trace>
  <inkml:trace contextRef="#ctx0" brushRef="#br0" timeOffset="860.779">1458 114 12819 0 0,'0'0'1615'0'0,"0"0"-300"0"0,0 0-87 0 0,0 0 40 0 0,0 0-33 0 0,0 0-120 0 0,0 0-187 0 0,0 0-189 0 0,0 0-147 0 0,0 0-124 0 0,0 0-74 0 0,0 0-57 0 0,0 0-39 0 0,-25 5-9 0 0,-79 14-18 0 0,49 5 241 0 0,44-16-444 0 0,2-1 1 0 0,-1 1-1 0 0,1 1 1 0 0,0 0 0 0 0,1 0-1 0 0,0 1 1 0 0,1 0-1 0 0,0 0 1 0 0,0 1-1 0 0,1 0 1 0 0,1 0 0 0 0,-5 12-69 0 0,8-17 5 0 0,-27 114 82 0 0,29-119-78 0 0,-1 1 0 0 0,1 0-1 0 0,-1-1 1 0 0,1 1 0 0 0,0 0 0 0 0,0-1 0 0 0,-1 1 0 0 0,1 0 0 0 0,0 0 0 0 0,1-1 0 0 0,-1 1 0 0 0,0 0 0 0 0,0 0 0 0 0,1-1 0 0 0,-1 1 0 0 0,1 0 0 0 0,-1-1 0 0 0,1 1 0 0 0,0-1-1 0 0,0 1 1 0 0,0-1 0 0 0,0 1 0 0 0,0-1 0 0 0,0 1 0 0 0,0-1 0 0 0,0 0 0 0 0,0 0 0 0 0,1 1 0 0 0,-1-1 0 0 0,1 0 0 0 0,-1 0 0 0 0,1 0 0 0 0,-1-1 0 0 0,1 1 0 0 0,-1 0 0 0 0,1-1-1 0 0,0 1 1 0 0,-1 0 0 0 0,1-1 0 0 0,0 0 0 0 0,-1 1 0 0 0,1-1 0 0 0,0 0 0 0 0,1 0-9 0 0,5-2 93 0 0,0 0-1 0 0,0 0 1 0 0,0-1 0 0 0,0 0 0 0 0,-1-1-1 0 0,1 0 1 0 0,-1 0 0 0 0,0 0 0 0 0,0-1-1 0 0,-1 0 1 0 0,1 0 0 0 0,-1-1-1 0 0,0 0 1 0 0,0 0 0 0 0,-1 0 0 0 0,5-7-93 0 0,12-10 40 0 0,172-179 279 0 0,-162 183-355 0 0,-32 19 25 0 0,0 0 2 0 0,18 59 102 0 0,0 40-23 0 0,-5 2-1 0 0,-5 0 0 0 0,-3 0 1 0 0,-5 0-1 0 0,-12 84-69 0 0,9-163 35 0 0,-1 1 1 0 0,-1-1-1 0 0,-1 0 0 0 0,-1 0 1 0 0,-1 0-1 0 0,-1-1 0 0 0,0 0 1 0 0,-2-1-1 0 0,-1 0 0 0 0,0-1 0 0 0,-1 0 1 0 0,-1-1-1 0 0,-2 1-35 0 0,11-13 26 0 0,0-1 0 0 0,1-1 1 0 0,-1 1-1 0 0,-1-1 0 0 0,1 0 0 0 0,-1 0 1 0 0,0 0-1 0 0,0-1 0 0 0,0 0 1 0 0,0 0-1 0 0,0 0 0 0 0,-1-1 0 0 0,1 0 1 0 0,-1 0-1 0 0,1-1 0 0 0,-2 0-26 0 0,4-3 15 0 0,1 0 1 0 0,0 0-1 0 0,0-1 1 0 0,1 1-1 0 0,-1-1 1 0 0,0 0-1 0 0,1 0 1 0 0,0 0-1 0 0,0 0 0 0 0,0 0 1 0 0,0-1-1 0 0,0 1 1 0 0,0-1-1 0 0,1 1 1 0 0,0-1-1 0 0,0 1 1 0 0,0-1-1 0 0,0 0 0 0 0,0-1-15 0 0,-2-18 1 0 0,1 1-1 0 0,1 0 0 0 0,0 0 1 0 0,2-1-1 0 0,1 1 0 0 0,0 0 1 0 0,2 0-1 0 0,1 0 0 0 0,0 0 1 0 0,2 1-1 0 0,0 0 0 0 0,1 0 1 0 0,2 1-1 0 0,0 0 0 0 0,1 1 1 0 0,0 0-1 0 0,2 0 0 0 0,0 1 1 0 0,2 1-1 0 0,13-14 0 0 0,-19 20-19 0 0,0 0-1 0 0,0 1 0 0 0,1 0 1 0 0,0 0-1 0 0,1 1 1 0 0,0 0-1 0 0,1 1 1 0 0,-1 0-1 0 0,2 1 1 0 0,-1 0-1 0 0,1 1 0 0 0,0 1 1 0 0,0 0-1 0 0,0 0 1 0 0,1 2-1 0 0,-1-1 1 0 0,1 2-1 0 0,9-1 20 0 0,-23 3-12 0 0,-3-3-5722 0 0,3 2-2286 0 0,0-2-3974 0 0</inkml:trace>
  <inkml:trace contextRef="#ctx0" brushRef="#br0" timeOffset="1959.989">2023 92 0 0 0,'0'0'2841'0'0,"0"0"-950"0"0,0 0-51 0 0,0 0 171 0 0,0 0 94 0 0,0 0-108 0 0,0 0-276 0 0,0 0-268 0 0,0 0-204 0 0,0 0-176 0 0,0 0-115 0 0,0 0-131 0 0,0 0-97 0 0,0-8 4055 0 0,-21 86-3839 0 0,11-39-880 0 0,1 0 0 0 0,1 0 0 0 0,3 1 0 0 0,1 0-1 0 0,2 39-65 0 0,2-76 8 0 0,1-1 0 0 0,-1 1 0 0 0,1-1 0 0 0,0 1 0 0 0,0-1 0 0 0,0 1-1 0 0,0-1 1 0 0,0 0 0 0 0,0 1 0 0 0,1-1 0 0 0,-1 0 0 0 0,1 0-1 0 0,-1 0 1 0 0,1 0 0 0 0,0 0 0 0 0,0-1 0 0 0,0 1 0 0 0,0 0 0 0 0,0-1-1 0 0,0 0 1 0 0,0 1 0 0 0,1-1 0 0 0,-1 0 0 0 0,0 0 0 0 0,1 0 0 0 0,-1 0-1 0 0,1-1 1 0 0,-1 1 0 0 0,1-1 0 0 0,-1 1 0 0 0,1-1 0 0 0,-1 0 0 0 0,1 0-1 0 0,0 0 1 0 0,-1 0 0 0 0,1-1 0 0 0,-1 1 0 0 0,1-1 0 0 0,-1 1 0 0 0,1-1-1 0 0,-1 0 1 0 0,1 0 0 0 0,-1 0 0 0 0,0 0 0 0 0,0-1 0 0 0,1 1-1 0 0,-1 0 1 0 0,0-1 0 0 0,0 0 0 0 0,0 1 0 0 0,0-1 0 0 0,-1 0 0 0 0,1 0-1 0 0,0 0-7 0 0,28-21 108 0 0,-2-2-1 0 0,0 0 0 0 0,-1-2 0 0 0,-2-1 1 0 0,-1-1-1 0 0,-1-1 0 0 0,-1-1 0 0 0,-2 0 0 0 0,-1-2 1 0 0,7-19-108 0 0,46-80 502 0 0,-74 152-132 0 0,-6 32-421 0 0,2-19 56 0 0,1 1 0 0 0,1-1 0 0 0,2 1-1 0 0,2 0 1 0 0,2 20-5 0 0,-1 13 4 0 0,3 7 16 0 0,4 0-1 0 0,3 0 1 0 0,3-1-1 0 0,7 13-19 0 0,15 80 30 0 0,-29 30 110 0 0,-8-188-116 0 0,1 1 0 0 0,-1-1 0 0 0,-1 1 0 0 0,0-1 0 0 0,0 0 0 0 0,0 0 0 0 0,-1 0 0 0 0,0 0 0 0 0,-1 0-1 0 0,0 0 1 0 0,0-1 0 0 0,0 0 0 0 0,-1 0 0 0 0,0 0 0 0 0,-1-1 0 0 0,0 1 0 0 0,0-1 0 0 0,0 0 0 0 0,0-1 0 0 0,-1 0 0 0 0,0 0 0 0 0,0 0-1 0 0,0-1 1 0 0,-1 0 0 0 0,0 0 0 0 0,1-1 0 0 0,-1 0 0 0 0,-1 0 0 0 0,1-1 0 0 0,0 0 0 0 0,0-1 0 0 0,-6 1-24 0 0,11-1 8 0 0,0-1 1 0 0,0 0-1 0 0,0 0 1 0 0,0-1-1 0 0,0 1 1 0 0,0 0 0 0 0,0-1-1 0 0,0 0 1 0 0,1 0-1 0 0,-1 0 1 0 0,0 0-1 0 0,0 0 1 0 0,1 0-1 0 0,-1-1 1 0 0,1 1-1 0 0,-1-1 1 0 0,1 0-1 0 0,0 1 1 0 0,-1-1-1 0 0,1 0 1 0 0,0-1 0 0 0,0 1-1 0 0,0 0 1 0 0,1-1-1 0 0,-1 1 1 0 0,1-1-1 0 0,-1 1 1 0 0,1-1-1 0 0,0 0 1 0 0,0 0-9 0 0,-4-11 2 0 0,0 0 1 0 0,1-1-1 0 0,1 0 1 0 0,1 0 0 0 0,0 0-1 0 0,0 0 1 0 0,2 0-1 0 0,0 0 1 0 0,1 0-1 0 0,0-1 1 0 0,1 0-3 0 0,5-15 0 0 0,1 1-1 0 0,2-1 1 0 0,0 2 0 0 0,2-1 0 0 0,2 2-1 0 0,0-1 1 0 0,2 2 0 0 0,1 0 0 0 0,1 1-1 0 0,1 1 1 0 0,18-18 0 0 0,-22 28-32 0 0,1 0-1 0 0,0 1 1 0 0,1 1 0 0 0,0 0-1 0 0,1 1 1 0 0,1 1 0 0 0,0 1-1 0 0,4-1 33 0 0,28 6-1936 0 0,-36 6-5119 0 0,-14-1-4146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26 6721 0 0,'0'0'1969'0'0,"0"0"-182"0"0,0 0-7 0 0,0 0-6 0 0,0 0-96 0 0,0 0-266 0 0,0 0-360 0 0,0 0-276 0 0,0 0-141 0 0,0 0-37 0 0,0 0 8 0 0,4-5 36 0 0,9-12 5 0 0,-9 13-36 0 0,-4 4-45 0 0,0 0-74 0 0,0 0-69 0 0,0 0-65 0 0,0 0-49 0 0,0 0-52 0 0,0 0-41 0 0,0 0-12 0 0,13 12 1176 0 0,4 2-946 0 0,-10-4-318 0 0,-1 1-1 0 0,0-1 0 0 0,-1 1 1 0 0,0 0-1 0 0,-1 0 1 0 0,0 0-1 0 0,0 1 0 0 0,-1 0 1 0 0,-1-1-1 0 0,0 1 1 0 0,-1 0-1 0 0,0 0 0 0 0,-1 0 1 0 0,0 0-1 0 0,-1 2-115 0 0,-1 0 40 0 0,-1 0 0 0 0,0 0 0 0 0,-1-1 1 0 0,0 1-1 0 0,-1-1 0 0 0,-1 0 0 0 0,0 0 0 0 0,0-1 0 0 0,-2 1 0 0 0,1-2 0 0 0,-2 1 0 0 0,1-1 0 0 0,-2 0 1 0 0,1-1-1 0 0,-9 7-40 0 0,-75 53 188 0 0,92-69-211 0 0,0-1 0 0 0,0 0 0 0 0,1 1 0 0 0,-1-1 0 0 0,0 0 0 0 0,0 0 0 0 0,0 0 0 0 0,0 0 0 0 0,1 0 0 0 0,-1 0 0 0 0,0 0 0 0 0,0 0 0 0 0,0 0 0 0 0,1 0 0 0 0,-1 0 0 0 0,0 0 0 0 0,0-1 0 0 0,0 1 0 0 0,1 0 0 0 0,-1-1 0 0 0,0 1 0 0 0,1 0 0 0 0,-1-1 0 0 0,0 1 0 0 0,1-1 0 0 0,-1 1 0 0 0,0-1 0 0 0,1 1 0 0 0,-1-1 0 0 0,1 0 0 0 0,-1 1 0 0 0,1-1 0 0 0,-1 0 0 0 0,1 1 0 0 0,-1-1 1 0 0,1 0-1 0 0,0 0 0 0 0,-1 1 0 0 0,1-1 0 0 0,0 0 0 0 0,0 0 0 0 0,0 0 0 0 0,0 1 0 0 0,0-1 0 0 0,0 0 0 0 0,0 0 0 0 0,0 0 0 0 0,0 1 0 0 0,0-1 0 0 0,0 0 0 0 0,0 0 0 0 0,0 0 0 0 0,0 1 0 0 0,1-1 0 0 0,-1 0 0 0 0,0 0 0 0 0,1 1 0 0 0,-1-1 0 0 0,1 0 23 0 0,9-28-3268 0 0,1 9-5155 0 0,-2 9-4033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7 8466 0 0,'0'0'1927'0'0,"0"0"-149"0"0,0 0 30 0 0,0 0 27 0 0,0 0-136 0 0,0 0-333 0 0,0 0-421 0 0,0 0-317 0 0,0 0-188 0 0,0 0-62 0 0,0 0-1 0 0,3-5 385 0 0,-2 4 1940 0 0,-3 38-2261 0 0,-2 1 0 0 0,-1-1 0 0 0,-2 0 0 0 0,-1 0 0 0 0,-2-1 0 0 0,-5 10-441 0 0,-65 200 77 0 0,46-183-372 0 0,40-89-1929 0 0,48-127-3457 0 0,-21 53-6573 0 0,-26 81 4874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1008 0 0,'0'0'2298'0'0,"0"0"1"0"0,0 0-30 0 0,0 0-77 0 0,0 0-79 0 0,0 0-178 0 0,0 0-244 0 0,0 0-283 0 0,0 0-310 0 0,0 0-272 0 0,0 0-191 0 0,0 0-69 0 0,0 0-17 0 0,4-8 551 0 0,10 53 965 0 0,65 239 321 0 0,-51-81-2245 0 0,-28-201-129 0 0,0 0 0 0 0,0 1 0 0 0,1-1-1 0 0,-1 0 1 0 0,1 1 0 0 0,-1-1 0 0 0,1 0 0 0 0,0 0 0 0 0,0 1-1 0 0,0-1 1 0 0,0 0 0 0 0,0 0 0 0 0,1 0 0 0 0,-1 0 0 0 0,1-1 0 0 0,-1 1-1 0 0,1 0 1 0 0,0 0 0 0 0,-1-1 0 0 0,1 1 0 0 0,0-1 0 0 0,0 0-1 0 0,0 0 1 0 0,0 1 0 0 0,0-1 0 0 0,0 0 0 0 0,1-1 0 0 0,-1 1 0 0 0,0 0-1 0 0,0-1 1 0 0,1 1 0 0 0,-1-1 0 0 0,0 0 0 0 0,2 1-12 0 0,26-52 772 0 0,58-200 518 0 0,-73 205-1217 0 0,-1 0 1 0 0,-3-1 0 0 0,-1 0 0 0 0,-3 0 0 0 0,-1-1-1 0 0,-3-8-73 0 0,-3 55-20 0 0,0 1-18 0 0,0 0-28 0 0,0 0-60 0 0,0 0-68 0 0,0 0-91 0 0,0 0-162 0 0,2 22-3845 0 0,1-11 499 0 0,0-4-3156 0 0,0 0-5127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4 332 10930 0 0,'0'0'1833'0'0,"0"0"-790"0"0,0 0-102 0 0,0 0 266 0 0,0 0 165 0 0,0 0-53 0 0,0 0-172 0 0,0 0-207 0 0,0 0-183 0 0,0 0-127 0 0,0 0-79 0 0,0 0-41 0 0,0 0-14 0 0,31-13-11 0 0,96-44-26 0 0,-64 16 322 0 0,-57 35-676 0 0,0-1-1 0 0,0 0 0 0 0,0 0 0 0 0,-1-1 1 0 0,0 0-1 0 0,-1 0 0 0 0,0 0 0 0 0,0 0 1 0 0,-1-1-1 0 0,0 1 0 0 0,0-1 0 0 0,-1 0 0 0 0,0 0 1 0 0,0 0-1 0 0,-1 0 0 0 0,0 0 0 0 0,-1 0 1 0 0,0-1-1 0 0,-1-1-104 0 0,0 8 4 0 0,0 0 0 0 0,-1 0 1 0 0,1 0-1 0 0,-1 0 0 0 0,0 0 0 0 0,0 0 1 0 0,0 1-1 0 0,0-1 0 0 0,0 1 1 0 0,0-1-1 0 0,-1 1 0 0 0,1 0 0 0 0,-1 0 1 0 0,0 0-1 0 0,0 0 0 0 0,1 0 0 0 0,-1 1 1 0 0,0-1-1 0 0,0 1 0 0 0,-1 0 0 0 0,1 0 1 0 0,0 0-1 0 0,0 0 0 0 0,-1 1 1 0 0,1-1-1 0 0,0 1 0 0 0,-1 0 0 0 0,1 0 1 0 0,0 0-1 0 0,-1 0 0 0 0,1 1 0 0 0,0-1 1 0 0,-1 1-1 0 0,1 0 0 0 0,0 0 0 0 0,0 0 1 0 0,0 0-1 0 0,0 0 0 0 0,0 1 1 0 0,-2 1-5 0 0,-9 8-11 0 0,-1 1 0 0 0,2 1-1 0 0,0 0 1 0 0,0 1 0 0 0,1 0 0 0 0,1 1 0 0 0,0 0 0 0 0,1 1 0 0 0,1 0 0 0 0,0 0 0 0 0,2 1 0 0 0,0 1 0 0 0,0-1 0 0 0,2 1 0 0 0,0 0 0 0 0,1 0 0 0 0,1 0 0 0 0,1 1 0 0 0,0 9 11 0 0,2-21 5 0 0,1-1 0 0 0,0 0 0 0 0,1 1-1 0 0,0-1 1 0 0,0 0 0 0 0,0 0 0 0 0,0 0 0 0 0,1 0-1 0 0,0 0 1 0 0,1-1 0 0 0,-1 1 0 0 0,1-1 0 0 0,0 0-1 0 0,0 0 1 0 0,1 0 0 0 0,-1-1 0 0 0,1 0 0 0 0,0 0-1 0 0,1 0 1 0 0,-1 0 0 0 0,0-1 0 0 0,1 1 0 0 0,0-2-1 0 0,0 1 1 0 0,0 0 0 0 0,0-1 0 0 0,0 0 0 0 0,0-1-1 0 0,1 0 1 0 0,-1 0 0 0 0,1 0 0 0 0,-1 0 0 0 0,1-1-1 0 0,-1 0 1 0 0,2-1-5 0 0,4 2 9 0 0,1 0 0 0 0,0-1 0 0 0,0 0-1 0 0,0-2 1 0 0,0 1 0 0 0,0-2 0 0 0,0 1 0 0 0,-1-2 0 0 0,0 0-1 0 0,1 0 1 0 0,-1-1 0 0 0,-1 0 0 0 0,10-7-9 0 0,86-77-495 0 0,-46 16-3890 0 0,-46 56 1020 0 0,0-2-5929 0 0,-6 8-793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4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673 457,'0'-12,"0"36,0-10,-1 26,-1 0,-2-1,-3 0,0 0,-3 0,-1-1,-1 0,-10 16,-78 205,99-256,-1-1,1 1,0 0,0 0,0 0,0 0,0 0,1 0,-1 0,1 0,0 0,0 0,0 0,0 0,1 0,-1 0,1 1,0-1,-1-1,1 1,1 0,-1 0,0 0,1-1,0 1,-1 0,1-1,0 0,0 1,0-1,1 0,-1 0,0 0,1 0,0-1,-1 1,1-1,1 1,12 3,0-2,0 0,0 0,0-2,1 0,-1-1,1 0,-1-2,0 0,1 0,-1-2,7-2,48-6,118-8,15 3,-181 13,-6-2</inkml:trace>
  <inkml:trace contextRef="#ctx0" brushRef="#br0" timeOffset="1">2141 400,'-31'-9,"0"1,0 2,-1 1,1 1,-1 2,0 1,0 2,0 1,-8 2,26-1,1 0,-1 1,0 0,1 1,0 1,0 0,0 1,1 0,0 1,1 0,-1 1,1 0,-3 5,7-8,1 0,1 1,-1-1,1 1,1 0,-1 1,1-1,0 1,1 0,0 0,0 0,0 0,1 0,1 1,-1-1,1 1,1-1,0 1,0 0,0-1,1 1,2 5,-2-10,0 0,0-1,1 1,0-1,-1 1,1-1,1 0,-1 1,0-1,1 0,-1-1,1 1,0 0,0-1,0 1,0-1,1 0,-1 0,1-1,-1 1,1 0,-1-1,1 0,0 0,0 0,0-1,-1 1,1-1,0 0,0 0,0 0,0 0,0-1,1 0,11-1,0-1,0 0,0-1,-1-1,1 0,-1-2,11-5,14-12,-2-2,-1-2,-1-1,-2-1,-1-2,5-9,104-92,-142 133,1 0,-1 1,0-1,0 0,0 1,0-1,0 0,0 0,0 1,0-1,0 0,1 1,-1-1,0 0,0 0,0 1,0-1,1 0,-1 0,0 0,0 1,1-1,-1 0,0 0,0 0,1 0,-1 0,0 1,1-1,-1 0,0 0,1 0,-1 0,0 0,0 0,1 0,-1 0,0 0,1 0,-1 0,0 0,1 0,-1 0,0-1,0 1,1 0,-1 0,0 0,1 0,-1 0,0-1,0 1,1 0,-1 0,0 0,0-1,0 1,1 0,-1 0,0-1,0 1,0 0,0-1,-8 29,7-23,-92 279,6 134,82-387,-6 82,12-112,-1-1,1 1,-1-1,1 1,-1-1,1 1,-1-1,1 0,-1 1,1-1,-1 0,1 1,0-1,-1 0,1 0,0 0,-1 1,1-1,0 0,-1 0,1 0,0 0,-1 0,1 0,0 0,-1-1,1 1,-1 0,1 0,0 0,-1-1,1 1,0 0,-1-1,1 1,-1 0,1-1,-1 1,1-1,-1 1,1-1,-1 1,0-1,1 1,-1-1,0 1,1-1,-1 0,0 1,1-1,-1 1,0-1,0 0,0 1,0-1,0 0,0 1,0-1,0 0,0 1,0-1,0 0,0 1,0-1,-1 0,1 1,0-1,0 0,1-1,9-17</inkml:trace>
  <inkml:trace contextRef="#ctx0" brushRef="#br0" timeOffset="2">194 62,'-2'2,"0"-1,1 1,-1 0,0 0,1 0,-1 0,1 0,0 0,0 0,-1 1,1-1,1 0,-1 1,0-1,1 1,-1-1,1 0,0 1,-1-1,1 3,0-2,-12 388,-67 125,3-199,75-315,0 1,0 0,1-1,-1 1,1 0,-1 0,1 0,0 0,0-1,0 1,1 0,-1 0,1 0,-1-1,1 1,0 0,0-1,0 1,1 0,-1-1,0 0,1 1,0-1,-1 0,1 0,0 0,0 0,1 0,-1 0,0 0,0-1,1 1,-1-1,1 0,0 0,-1 1,1-2,2 2,166 31,60-5,-93-21,1-6,-1-6,1-6,-2-6,51-16,-73 15,131-18,2 11,203 6,-335 33,-115-15,1 0,-1 0,0 0,0 0,0 0,1 0,-1 0,0 0,0-1,-1 1,1 0,0-1,0 1,-1-1,1 1,0-1,-1 1,0-1,1 1,-1-1,0 1,0-1,0 1,0-1,0 0,0 1,0-1,0 1,-1-1,1 1,-1-1,1 1,-1-1,1 1,-1-1,0 1,0 0,0-1,-2-10,-5-83,4 0,6-54,0 27,15-262,-5 98,-11 281,-1-1,1 0,-1 1,0-1,-1 0,1 1,-1-1,0 0,-1 1,1-1,-1 1,0 0,-1 0,1-1,-1 1,0 1,0-1,-1 0,1 1,-1 0,0 0,0 0,-1 0,1 0,-1 1,1 0,-1 0,0 0,0 1,-1 0,0-1,-15 2,-1 1,0 0,0 1,0 2,1 0,-13 4,-68 9,-254 14,-211 0,203-31,279-11,74 9,0 0,0 1,-1 0,1 1,0 1,-1 0,1 0,0 1,0 0,-6 2,-137 43,14-17,-132-30,260 1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306 108 8770 0 0,'0'0'4359'0'0,"0"0"-1450"0"0,0 0-668 0 0,0 0-304 0 0,0 0-300 0 0,0 0-302 0 0,0 0-318 0 0,0 0-249 0 0,0 0-193 0 0,0 0-145 0 0,0 0-78 0 0,0 0-39 0 0,0 0-45 0 0,-27 11-11 0 0,-84 37-30 0 0,50-4 39 0 0,52-33-220 0 0,-1 0-36 0 0,1 0 1 0 0,-1 1-1 0 0,2 0 0 0 0,-1 0 0 0 0,2 1 0 0 0,0 0 0 0 0,0 0 1 0 0,1 1-1 0 0,1 0 0 0 0,0 0 0 0 0,1 0 0 0 0,1 1 0 0 0,0-1 1 0 0,1 1-1 0 0,1 0 0 0 0,0 4-10 0 0,1-16-2 0 0,0 1-1 0 0,1-1 1 0 0,-1 0 0 0 0,1 0-1 0 0,0 0 1 0 0,0 0-1 0 0,0-1 1 0 0,0 1 0 0 0,1 0-1 0 0,-1 0 1 0 0,1-1 0 0 0,0 1-1 0 0,-1 0 1 0 0,1-1 0 0 0,0 0-1 0 0,1 1 1 0 0,-1-1-1 0 0,0 0 1 0 0,1 0 0 0 0,-1 0-1 0 0,1-1 1 0 0,-1 1 0 0 0,1-1-1 0 0,0 1 1 0 0,0-1 0 0 0,0 0-1 0 0,0 0 1 0 0,0 0-1 0 0,0 0 1 0 0,0-1 0 0 0,0 1-1 0 0,2-1 3 0 0,2 1 11 0 0,1 0 0 0 0,0-1 0 0 0,-1 0 0 0 0,1 0 0 0 0,-1-1 0 0 0,1 0 0 0 0,-1-1 0 0 0,1 1 0 0 0,-1-1 0 0 0,0-1 0 0 0,0 1 0 0 0,7-4-11 0 0,19-15 56 0 0,-1-2-1 0 0,-1-1 1 0 0,-2-1-1 0 0,0-1 1 0 0,5-9-56 0 0,43-38 59 0 0,56-45 0 0 0,-125 111-58 0 0,-8 7-5 0 0,0 1 1 0 0,0-1 0 0 0,0 0-1 0 0,0 0 1 0 0,1 1 0 0 0,-1-1-1 0 0,0 0 1 0 0,0 0 0 0 0,0 1-1 0 0,0-1 1 0 0,0 0 0 0 0,0 0-1 0 0,0 0 1 0 0,1 0 0 0 0,-1 1-1 0 0,0-1 1 0 0,0 0 0 0 0,0 0-1 0 0,1 0 1 0 0,-1 0 0 0 0,0 0-1 0 0,0 1 1 0 0,0-1 0 0 0,1 0-1 0 0,-1 0 1 0 0,0 0 0 0 0,0 0-1 0 0,1 0 1 0 0,-1 0 0 0 0,0 0-1 0 0,0 0 1 0 0,0 0 0 0 0,1 0-1 0 0,-1 0 1 0 0,0 0 0 0 0,0 0-1 0 0,1 0 1 0 0,-1 0 0 0 0,0 0-1 0 0,0 0 1 0 0,1 0 0 0 0,-1 0-1 0 0,0 0 1 0 0,0-1 0 0 0,0 1-1 0 0,1 0 1 0 0,-1 0 0 0 0,0 0-1 0 0,0 0 1 0 0,0 0 0 0 0,1-1-1 0 0,-1 1 1 0 0,0 0 0 0 0,0 0-1 0 0,0 0 4 0 0,-57 136-229 0 0,54-132 218 0 0,0 1 0 0 0,1 0 0 0 0,-1 0 0 0 0,1 0 0 0 0,0 0 0 0 0,1 0 0 0 0,-1 0 0 0 0,1 0 0 0 0,0 1 0 0 0,0-1 0 0 0,1 0 0 0 0,0 1 0 0 0,0-1 0 0 0,0 0 0 0 0,0 1 0 0 0,1-1 0 0 0,0 0 0 0 0,0 1 0 0 0,0-1 0 0 0,1 0 0 0 0,0 0 0 0 0,0 0 0 0 0,0 0 0 0 0,1 0 0 0 0,-1-1 0 0 0,1 1 0 0 0,0-1 0 0 0,0 1 0 0 0,1-1 0 0 0,-1 0 0 0 0,1 0 0 0 0,0-1 0 0 0,0 1 0 0 0,0-1 0 0 0,1 0 0 0 0,4 3 11 0 0,2-3 11 0 0,0 0 0 0 0,0 0 0 0 0,0-1 0 0 0,0-1 0 0 0,0 0 0 0 0,1 0 0 0 0,-1-1 0 0 0,0 0 1 0 0,1-1-1 0 0,-1-1 0 0 0,0 0 0 0 0,0 0 0 0 0,0-1 0 0 0,0 0 0 0 0,0-1 0 0 0,-1 0 0 0 0,1-1 0 0 0,-1 0 0 0 0,0-1 0 0 0,5-4-11 0 0,4-1 48 0 0,-1-1-1 0 0,0-1 0 0 0,0-1 0 0 0,-2 0 1 0 0,0-1-1 0 0,0-1 0 0 0,-1 0 1 0 0,-1-1-1 0 0,-1-1 0 0 0,-1 0 1 0 0,0-1-1 0 0,-1 0 0 0 0,-1 0 0 0 0,-1-1 1 0 0,4-15-48 0 0,12-115 186 0 0,-26 149-186 0 0,0 0-1 0 0,0 0 0 0 0,0 1 0 0 0,0-1 0 0 0,0 0 0 0 0,0 1 1 0 0,0-1-1 0 0,0 1 0 0 0,0-1 0 0 0,0 1 0 0 0,0-1 0 0 0,0 1 1 0 0,0 0-1 0 0,0-1 0 0 0,0 1 0 0 0,0 0 0 0 0,-1 0 0 0 0,1 0 1 0 0,0 0-1 0 0,0 0 0 0 0,0 0 0 0 0,0 0 0 0 0,0 1 0 0 0,-1-1 1 0 0,1 0-1 0 0,0 0 0 0 0,0 1 0 0 0,0-1 0 0 0,0 1 0 0 0,0-1 1 0 0,0 1-1 0 0,0 0 0 0 0,0-1 0 0 0,0 1 0 0 0,0 0 0 0 0,1-1 1 0 0,-1 1-1 0 0,0 0 0 0 0,0 0 0 0 0,0 0 1 0 0,-5 4-16 0 0,0-1-1 0 0,0 1 1 0 0,1 0-1 0 0,-1 1 1 0 0,1-1 0 0 0,0 1-1 0 0,1 0 1 0 0,-1 1-1 0 0,1-1 1 0 0,1 1 0 0 0,-1-1-1 0 0,1 1 1 0 0,0 0-1 0 0,1 1 1 0 0,-1-1 0 0 0,1 0-1 0 0,1 1 1 0 0,-1-1-1 0 0,1 1 1 0 0,1 1 16 0 0,1-2-2 0 0,0-1-1 0 0,0 0 1 0 0,1 0 0 0 0,0 1-1 0 0,1-1 1 0 0,-1-1 0 0 0,1 1-1 0 0,0 0 1 0 0,0-1 0 0 0,1 1-1 0 0,0-1 1 0 0,0 0 0 0 0,0 0-1 0 0,1 0 1 0 0,4 3 2 0 0,25 34 118 0 0,-27-31-47 0 0,-1 0 1 0 0,0 0 0 0 0,-1 1-1 0 0,0 0 1 0 0,-1 0-1 0 0,0 0 1 0 0,-1 1 0 0 0,0-1-1 0 0,-1 1 1 0 0,-1-1-1 0 0,0 1 1 0 0,0 0 0 0 0,-2 4-72 0 0,1 70 312 0 0,1-85-400 0 0,1 0 1 0 0,-1-1-1 0 0,0 1 0 0 0,1 0 1 0 0,-1-1-1 0 0,1 0 1 0 0,-1 1-1 0 0,1-1 1 0 0,-1 0-1 0 0,1 0 0 0 0,0 0 1 0 0,0 0-1 0 0,0 0 1 0 0,0 0-1 0 0,0 0 1 0 0,0-1-1 0 0,0 1 1 0 0,0-1-1 0 0,0 1 0 0 0,0-1 1 0 0,0 0-1 0 0,0 0 1 0 0,0 0-1 0 0,0 0 1 0 0,0 0-1 0 0,0 0 1 0 0,0-1-1 0 0,0 1 0 0 0,0-1 1 0 0,0 1-1 0 0,0-1 1 0 0,0 0 87 0 0,7-5-4868 0 0,-7 4-486 0 0,-1-1-6633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1033 6937 0 0,'0'0'1577'0'0,"0"0"-138"0"0,0 0 106 0 0,0 0 252 0 0,0 0 26 0 0,0 0-224 0 0,0 0-275 0 0,0 0-241 0 0,0 0-152 0 0,0 0-84 0 0,0 0-44 0 0,0 0-30 0 0,0 0-31 0 0,31 3-24 0 0,96 8-52 0 0,-56-23 299 0 0,-60 5-783 0 0,1 2-36 0 0,0-2 0 0 0,0 0 0 0 0,0 0 0 0 0,-1-1 0 0 0,0 0 0 0 0,0-1 0 0 0,-1 0 0 0 0,0-1 1 0 0,-1 0-1 0 0,0-1 0 0 0,-1 1 0 0 0,0-2 0 0 0,-1 1 0 0 0,0-1 0 0 0,4-10-146 0 0,-9 18 18 0 0,-1 1 0 0 0,0-1-1 0 0,0 0 1 0 0,0 0 0 0 0,-1 0 0 0 0,1 0-1 0 0,-1 1 1 0 0,0-1 0 0 0,0 0 0 0 0,0 0 0 0 0,0 0-1 0 0,-1 0 1 0 0,0 0 0 0 0,0 0 0 0 0,0 0-1 0 0,0 1 1 0 0,0-1 0 0 0,-1 0 0 0 0,0 1 0 0 0,1-1-1 0 0,-1 1 1 0 0,-1 0 0 0 0,1 0 0 0 0,0-1-1 0 0,-1 1 1 0 0,0 1 0 0 0,1-1 0 0 0,-1 0 0 0 0,0 1-1 0 0,-1-1 1 0 0,1 1 0 0 0,0 0 0 0 0,-1 0 0 0 0,1 0-1 0 0,-1 1 1 0 0,1-1 0 0 0,-1 1 0 0 0,0 0-1 0 0,-1 0-17 0 0,-5-2 1 0 0,-1 1-1 0 0,0 0 0 0 0,0 1 0 0 0,1 1 0 0 0,-1-1 0 0 0,0 2 0 0 0,0-1 0 0 0,0 1 1 0 0,0 1-1 0 0,1 0 0 0 0,-1 1 0 0 0,1 0 0 0 0,-1 0 0 0 0,1 1 0 0 0,0 1 0 0 0,0 0 1 0 0,1 0-1 0 0,-1 1 0 0 0,1 0 0 0 0,1 0 0 0 0,-1 1 0 0 0,-3 4 0 0 0,1-1 4 0 0,1 0 0 0 0,1 0 0 0 0,0 1 0 0 0,0 0 0 0 0,1 1-1 0 0,1 0 1 0 0,0 0 0 0 0,0 1 0 0 0,1 0 0 0 0,1 0 0 0 0,0 0 0 0 0,1 1 0 0 0,0-1 0 0 0,1 1-1 0 0,1 0 1 0 0,0 0 0 0 0,1 0 0 0 0,1 0 0 0 0,0 1 0 0 0,0-1 0 0 0,2 0 0 0 0,0 0-1 0 0,0 1-3 0 0,2-5 18 0 0,1 0-1 0 0,-1-1 0 0 0,2 1 1 0 0,-1-1-1 0 0,1 0 1 0 0,1 0-1 0 0,-1-1 0 0 0,2 0 1 0 0,-1 0-1 0 0,1 0 0 0 0,0-1 1 0 0,0 0-1 0 0,1-1 0 0 0,0 0 1 0 0,0 0-1 0 0,1-1 0 0 0,-1-1 1 0 0,1 1-1 0 0,3 0-17 0 0,5 1 48 0 0,0 0-1 0 0,0-1 1 0 0,1-1-1 0 0,-1 0 1 0 0,1-2 0 0 0,0 0-1 0 0,0-1 1 0 0,0-1-1 0 0,0 0 1 0 0,10-3-48 0 0,-5-3-97 0 0,0-2 0 0 0,-1 0 1 0 0,-1-2-1 0 0,0 0 0 0 0,0-1 0 0 0,-1-1 0 0 0,0-2 0 0 0,12-9 97 0 0,-27 19-137 0 0,52-34-2640 0 0,-19 15-6845 0 0,-27 18-2375 0 0</inkml:trace>
  <inkml:trace contextRef="#ctx0" brushRef="#br0" timeOffset="1188.022">1145 878 12283 0 0,'0'0'4390'0'0,"0"0"-2026"0"0,0 0-885 0 0,0 0-220 0 0,0 0-164 0 0,0 0-139 0 0,0 0-117 0 0,0 0-116 0 0,0 0-104 0 0,-35 8-94 0 0,-113 27-95 0 0,64 3 86 0 0,72-27-429 0 0,0-3-56 0 0,0 0 1 0 0,0 1 0 0 0,1 1 0 0 0,0-1 0 0 0,1 2 0 0 0,0-1 0 0 0,1 2-1 0 0,0-1 1 0 0,0 1 0 0 0,1 0 0 0 0,1 1 0 0 0,0 0 0 0 0,1 0 0 0 0,1 1-1 0 0,0-1 1 0 0,0 1 0 0 0,1 0 0 0 0,-1 12-32 0 0,5-23 1 0 0,0 0-1 0 0,1 0 1 0 0,-1 0-1 0 0,1 0 1 0 0,-1 0 0 0 0,1 0-1 0 0,0-1 1 0 0,0 1-1 0 0,1 0 1 0 0,-1-1 0 0 0,0 1-1 0 0,1 0 1 0 0,0-1-1 0 0,-1 0 1 0 0,1 1 0 0 0,0-1-1 0 0,0 0 1 0 0,0 0-1 0 0,1 0 1 0 0,-1 0 0 0 0,0 0-1 0 0,1-1 1 0 0,-1 1-1 0 0,1-1 1 0 0,0 1 0 0 0,-1-1-1 0 0,1 0 1 0 0,0 0 0 0 0,0 0-1 0 0,0-1 1 0 0,0 1-1 0 0,-1-1 1 0 0,1 1 0 0 0,0-1-1 0 0,0 0 1 0 0,2 0-1 0 0,112-17 138 0 0,-87 2-99 0 0,-1 0 1 0 0,0-2-1 0 0,-1-2 0 0 0,-1 0 0 0 0,0-2 0 0 0,-2-1 1 0 0,0-1-1 0 0,-2-1 0 0 0,6-9-39 0 0,16-12 35 0 0,27-20-30 0 0,-71 65-9 0 0,0 0 0 0 0,-1 0 0 0 0,1 0 0 0 0,0 1-1 0 0,0-1 1 0 0,-1 1 0 0 0,1-1 0 0 0,0 0-1 0 0,0 1 1 0 0,-1-1 0 0 0,1 1 0 0 0,-1-1 0 0 0,1 1-1 0 0,0 0 1 0 0,-1-1 0 0 0,1 1 0 0 0,-1 0 0 0 0,1-1-1 0 0,-1 1 1 0 0,0 0 0 0 0,1 0 0 0 0,-1-1-1 0 0,0 1 1 0 0,0 0 0 0 0,1 0 0 0 0,-1-1 0 0 0,0 1-1 0 0,0 0 1 0 0,0 0 0 0 0,0 0 0 0 0,0 0-1 0 0,0-1 1 0 0,0 1 0 0 0,0 0 0 0 0,0 0 0 0 0,0 0-1 0 0,-1-1 1 0 0,1 1 0 0 0,0 0 0 0 0,0 0 0 0 0,-1-1-1 0 0,1 1 1 0 0,-1 0 4 0 0,1 3-16 0 0,-24 139-121 0 0,23-138 133 0 0,0-1 0 0 0,1 1-1 0 0,-1 0 1 0 0,1-1 0 0 0,0 1 0 0 0,0 0 0 0 0,1 0 0 0 0,-1-1 0 0 0,1 1 0 0 0,0-1 0 0 0,0 1 0 0 0,0 0 0 0 0,1-1 0 0 0,0 0 0 0 0,0 1-1 0 0,0-1 1 0 0,0 0 0 0 0,1 0 0 0 0,-1 0 0 0 0,1 0 0 0 0,0-1 0 0 0,0 1 0 0 0,0-1 0 0 0,1 1 0 0 0,0-1 0 0 0,-1 0 0 0 0,1-1 0 0 0,0 1-1 0 0,0-1 1 0 0,0 1 0 0 0,1-1 0 0 0,-1-1 0 0 0,0 1 0 0 0,1 0 0 0 0,2 0 4 0 0,1-1 7 0 0,-1 1-1 0 0,1-1 1 0 0,-1 0 0 0 0,1 0-1 0 0,0-1 1 0 0,-1 0 0 0 0,1 0-1 0 0,0-1 1 0 0,-1 0 0 0 0,1-1-1 0 0,-1 1 1 0 0,1-1 0 0 0,-1-1-1 0 0,0 1 1 0 0,0-1 0 0 0,0-1-1 0 0,0 1 1 0 0,0-1 0 0 0,2-2-7 0 0,14-10 50 0 0,-1-2-1 0 0,0 0 1 0 0,-1-1 0 0 0,-1-1 0 0 0,-1-1 0 0 0,-1-1 0 0 0,-1 0 0 0 0,-1-2-1 0 0,0 0 1 0 0,-2 0 0 0 0,-1-1 0 0 0,-2-1 0 0 0,4-11-50 0 0,3-10 15 0 0,-12 35-10 0 0,0-1-1 0 0,-2 0 1 0 0,1-1-1 0 0,-2 1 1 0 0,1-1-1 0 0,-2 0 1 0 0,0 0-1 0 0,-1 0 1 0 0,0-7-5 0 0,-3 20-3 0 0,1-1-1 0 0,-1 1 1 0 0,0 0 0 0 0,1 0 0 0 0,-1-1 0 0 0,0 1-1 0 0,0 0 1 0 0,0 0 0 0 0,0 1 0 0 0,0-1-1 0 0,0 0 1 0 0,0 1 0 0 0,0-1 0 0 0,0 1-1 0 0,0 0 1 0 0,0-1 0 0 0,-1 1 0 0 0,1 0 0 0 0,0 0-1 0 0,0 1 1 0 0,0-1 0 0 0,0 0 0 0 0,0 1-1 0 0,-1-1 1 0 0,1 1 0 0 0,0 0 0 0 0,0 0-1 0 0,0-1 1 0 0,1 1 0 0 0,-1 1 0 0 0,0-1 0 0 0,0 0-1 0 0,0 0 1 0 0,1 1 0 0 0,-1-1 0 0 0,1 1-1 0 0,-1-1 1 0 0,0 2 3 0 0,-3 0-10 0 0,1 1 0 0 0,0-1-1 0 0,0 1 1 0 0,0 0 0 0 0,0 0 0 0 0,0 0-1 0 0,1 1 1 0 0,0-1 0 0 0,0 1 0 0 0,0 0-1 0 0,1 0 1 0 0,-1 0 0 0 0,1 0 0 0 0,0 0-1 0 0,1 1 1 0 0,-1-1 0 0 0,1 0 0 0 0,0 1-1 0 0,0-1 1 0 0,1 1 0 0 0,0-1-1 0 0,0 1 1 0 0,0-1 0 0 0,0 1 0 0 0,1-1-1 0 0,0 1 1 0 0,0-1 0 0 0,1 1 0 0 0,-1-1-1 0 0,1 0 1 0 0,0 0 0 0 0,1 0 0 0 0,-1 0-1 0 0,1 0 1 0 0,0 0 0 0 0,0-1 0 0 0,1 1-1 0 0,-1-1 1 0 0,1 0 10 0 0,83 51-35 0 0,-81-53 41 0 0,0 0 1 0 0,-1 0-1 0 0,0 1 0 0 0,1-1 0 0 0,-1 1 0 0 0,0 0 0 0 0,-1 1 0 0 0,1-1 0 0 0,0 1 0 0 0,-1 0 0 0 0,0 0 0 0 0,0 1 0 0 0,0-1 0 0 0,0 1 0 0 0,-1-1 0 0 0,0 1 0 0 0,0 0 0 0 0,0 1 0 0 0,-1-1 0 0 0,1 0 1 0 0,-1 1-1 0 0,0-1 0 0 0,-1 1 0 0 0,0 0 0 0 0,1 0 0 0 0,-2 0-6 0 0,1 11 57 0 0,-1-11-52 0 0,0 0 0 0 0,0 0-1 0 0,0 0 1 0 0,1 0 0 0 0,0 0 0 0 0,0 0-1 0 0,0 0 1 0 0,1 0 0 0 0,0-1 0 0 0,0 1-1 0 0,0 0 1 0 0,1-1 0 0 0,0 0 0 0 0,0 1-1 0 0,0-1 1 0 0,2 1-5 0 0,6 2 5 0 0,0 0 1 0 0,0-1-1 0 0,1-1 0 0 0,-1 1 0 0 0,2-2 1 0 0,-1 0-1 0 0,0 0 0 0 0,1-1 0 0 0,0-1 1 0 0,0 0-1 0 0,0-1 0 0 0,1 0 0 0 0,-1-1 1 0 0,0 0-1 0 0,1-1 0 0 0,12-2-5 0 0,-21 1 14 0 0,1-1 1 0 0,-1 1-1 0 0,0-1 0 0 0,1 0 0 0 0,-1-1 1 0 0,0 1-1 0 0,0-1 0 0 0,-1 0 0 0 0,1 0 0 0 0,-1 0 1 0 0,1-1-1 0 0,-1 0 0 0 0,0 0 0 0 0,0 0 1 0 0,-1 0-1 0 0,1 0 0 0 0,-1-1 0 0 0,3-4-14 0 0,9-10 72 0 0,7-9 72 0 0,-1-1 1 0 0,-2-2-1 0 0,-2 0 0 0 0,12-27-144 0 0,-28 57 2 0 0,57-128 104 0 0,-6-3 0 0 0,-6-2-1 0 0,5-39-105 0 0,-41 136 4 0 0,-1 0 0 0 0,-2-1 0 0 0,-1 0 0 0 0,-2 0 0 0 0,-2 0 0 0 0,-2-12-4 0 0,0 43 12 0 0,0-1 0 0 0,-1 1 0 0 0,0-1 0 0 0,0 1 0 0 0,-1 0-1 0 0,0 0 1 0 0,0-1 0 0 0,0 1 0 0 0,-1 1 0 0 0,-1-1-1 0 0,1 0 1 0 0,-1 1 0 0 0,0 0 0 0 0,0-1 0 0 0,-1 2 0 0 0,0-1-1 0 0,0 0 1 0 0,0 1 0 0 0,0 0 0 0 0,-1 0 0 0 0,0 1-1 0 0,-2-2-11 0 0,5 7 3 0 0,0-1-1 0 0,-1 0 0 0 0,1 1 0 0 0,0-1 0 0 0,0 1 1 0 0,0 0-1 0 0,0 0 0 0 0,0 0 0 0 0,0 1 0 0 0,0-1 1 0 0,0 1-1 0 0,1 0 0 0 0,-1-1 0 0 0,0 1 0 0 0,1 0 0 0 0,0 1 1 0 0,-1-1-1 0 0,1 0 0 0 0,0 1 0 0 0,0-1 0 0 0,0 1 1 0 0,0-1-1 0 0,1 1 0 0 0,-1 0 0 0 0,1 0 0 0 0,0 0 1 0 0,0 0-1 0 0,0 0 0 0 0,0 0 0 0 0,0 0 0 0 0,1 0 0 0 0,-1 1 1 0 0,1-1-1 0 0,0 0 0 0 0,0 0 0 0 0,0 0-2 0 0,-2 3 18 0 0,-11 51 19 0 0,2 1 1 0 0,3-1-1 0 0,3 1 1 0 0,2 1-1 0 0,3-1 1 0 0,2 4-38 0 0,38 205 184 0 0,-24-193-137 0 0,72 342 57 0 0,-70-327-148 0 0,-17-89-12 0 0,0 0 1 0 0,0-1-1 0 0,0 1 1 0 0,0-1-1 0 0,0 1 1 0 0,0-1-1 0 0,-1 1 1 0 0,1-1 0 0 0,0 0-1 0 0,0 0 1 0 0,-1 1-1 0 0,1-1 1 0 0,0 0-1 0 0,-1 0 1 0 0,1 0-1 0 0,0 0 1 0 0,-1 1-1 0 0,1-1 1 0 0,-1 0 0 0 0,0 0-1 0 0,1 0 1 0 0,-1 0-1 0 0,0 0 1 0 0,0 0-1 0 0,1 0 1 0 0,-1 0-1 0 0,0-1 1 0 0,0 1 0 0 0,0 0-1 0 0,0 0 1 0 0,0 0-1 0 0,0 0 1 0 0,-1 0-1 0 0,1 0 1 0 0,0 0-1 0 0,-1 0 1 0 0,1 0-1 0 0,-1 0 57 0 0,1-74-3820 0 0,0 50 62 0 0,0 1-3309 0 0,0 12-4767 0 0</inkml:trace>
  <inkml:trace contextRef="#ctx0" brushRef="#br0" timeOffset="1434.67">2064 657 17516 0 0,'0'0'1844'0'0,"0"0"-465"0"0,0 0-244 0 0,0 0-43 0 0,0 0 2 0 0,0 0-30 0 0,0 0-145 0 0,0 0-220 0 0,0 0-151 0 0,32-5-95 0 0,102-19-107 0 0,107-18 627 0 0,-7-5-973 0 0,-99 6-1684 0 0,-86 5-7418 0 0,-42 29-2733 0 0</inkml:trace>
  <inkml:trace contextRef="#ctx0" brushRef="#br0" timeOffset="5910.665">3113 46 792 0 0,'0'0'1399'0'0,"0"0"-233"0"0,0 0 82 0 0,0 0 210 0 0,0 0 202 0 0,0 0 104 0 0,0 0-14 0 0,0 0-98 0 0,0 0-82 0 0,0 0-130 0 0,0 0-134 0 0,-1-7-108 0 0,-3-23-130 0 0,-6 22 4131 0 0,-8 12-3115 0 0,5 89-720 0 0,-1 205-192 0 0,-3 79-793 0 0,1-235-334 0 0,-5 97 85 0 0,18-173-84 0 0,3-66-35 0 0,0 1-2 0 0,0 2-7 0 0,0-3-20 0 0,0 0 29 0 0,0 0 14 0 0,0 0-13 0 0,0 0-2 0 0,0 0 4 0 0,0 0 5 0 0,0 0 9 0 0,0 0-3 0 0,3-23 85 0 0,44-58-114 0 0,-47 80 4 0 0,40-59-2 0 0,3 1 0 0 0,2 3 0 0 0,47-46 2 0 0,-19 35-32 0 0,-72 66 33 0 0,-1 1-1 0 0,0-1 0 0 0,1 1 0 0 0,-1-1 0 0 0,1 1 0 0 0,-1-1 0 0 0,1 1 0 0 0,0 0 0 0 0,-1-1 0 0 0,1 1 0 0 0,-1-1 0 0 0,1 1 0 0 0,0 0 1 0 0,-1 0-1 0 0,1-1 0 0 0,0 1 0 0 0,-1 0 0 0 0,1 0 0 0 0,0 0 0 0 0,-1 0 0 0 0,1 0 0 0 0,0 0 0 0 0,-1 0 0 0 0,1 0 0 0 0,0 0 1 0 0,-1 0-1 0 0,1 0 0 0 0,0 0 0 0 0,-1 1 0 0 0,1-1 0 0 0,0 0 0 0 0,-1 0 0 0 0,1 1 0 0 0,0-1 0 0 0,-1 0 0 0 0,1 1 0 0 0,-1-1 1 0 0,1 1-1 0 0,-1-1 0 0 0,1 1 0 0 0,-1-1 0 0 0,1 1 0 0 0,-1-1 0 0 0,1 1 0 0 0,-1-1 0 0 0,0 1 0 0 0,1 0 0 0 0,-1-1 0 0 0,0 1 1 0 0,1 0-1 0 0,-1-1 0 0 0,0 1 0 0 0,0 0 0 0 0,13 41 46 0 0,-12-35-39 0 0,11 57 132 0 0,-4 0 0 0 0,-2 1 0 0 0,-4 0 0 0 0,-2 0 0 0 0,-2 0-139 0 0,0 44 145 0 0,2-109-146 0 0,0 0 1 0 0,1 0 0 0 0,-1 0-1 0 0,0-1 1 0 0,0 1-1 0 0,1 0 1 0 0,-1 0-1 0 0,0 0 1 0 0,0 0-1 0 0,1 0 1 0 0,-1-1-1 0 0,0 1 1 0 0,0 0-1 0 0,1 0 1 0 0,-1 0-1 0 0,0 0 1 0 0,0 0-1 0 0,1 0 1 0 0,-1 0-1 0 0,0 0 1 0 0,1 0-1 0 0,-1 0 1 0 0,0 0-1 0 0,0 0 1 0 0,1 0-1 0 0,-1 1 1 0 0,0-1-1 0 0,0 0 1 0 0,1 0-1 0 0,-1 0 1 0 0,0 0 0 0 0,0 0-1 0 0,1 1 1 0 0,-1-1-1 0 0,0 0 1 0 0,0 0-1 0 0,0 0 1 0 0,1 0-1 0 0,-1 1 1 0 0,0-1-1 0 0,0 0 1 0 0,0 0-1 0 0,0 1 1 0 0,0-1-1 0 0,1 0 1 0 0,-1 0-1 0 0,0 1 1 0 0,18-83-826 0 0,-7 47-3626 0 0,-3 10-3815 0 0,-6 17-4464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62 11827 0 0,'0'0'1318'0'0,"0"0"-412"0"0,0 0-142 0 0,0 0 216 0 0,0 0 161 0 0,0 0-93 0 0,0 0-255 0 0,0 0-322 0 0,0 0-248 0 0,0 0-94 0 0,0 0 3 0 0,0 0 10 0 0,0 0 22 0 0,10 0 1485 0 0,63-62-47 0 0,-97 73 996 0 0,-18 32-2082 0 0,42-42-468 0 0,0-1-17 0 0,0 0-22 0 0,23 4 346 0 0,-22-4-322 0 0,-1 0-4 0 0,1 0-37 0 0,-2 26-2719 0 0,1-18-122 0 0,0-3-7393 0 0,0-4-840 0 0</inkml:trace>
  <inkml:trace contextRef="#ctx0" brushRef="#br0" timeOffset="54499.34">30 66 616 0 0,'0'0'794'0'0,"0"0"34"0"0,0 0 165 0 0,0 0 236 0 0,0 0 100 0 0,0 0-94 0 0,0 0-195 0 0,0 0-225 0 0,0 0-171 0 0,0 0-126 0 0,0 0-53 0 0,-2-1 34 0 0,-23-2 5546 0 0,25 3-5667 0 0,-2 30 1313 0 0,3-29-1604 0 0,0 0-1 0 0,-1-1 1 0 0,1 1 0 0 0,0 0 0 0 0,0 0 0 0 0,1-1-1 0 0,-1 1 1 0 0,0 0 0 0 0,0-1 0 0 0,0 1 0 0 0,0-1-1 0 0,0 1 1 0 0,1-1 0 0 0,-1 0 0 0 0,0 0-1 0 0,0 1 1 0 0,1-1 0 0 0,-1 0 0 0 0,0 0 0 0 0,0 0-1 0 0,1 0 1 0 0,-1 0 0 0 0,0-1 0 0 0,0 1 0 0 0,1 0-1 0 0,-1-1 1 0 0,0 1 0 0 0,0 0 0 0 0,0-1 0 0 0,0 0-1 0 0,1 1 1 0 0,-1-1 0 0 0,0 0 0 0 0,0 1 0 0 0,0-1-1 0 0,0 0 1 0 0,-1 0 0 0 0,1 0 0 0 0,0 0 0 0 0,0 0-1 0 0,0 0 1 0 0,-1 0 0 0 0,1 0 0 0 0,0 0 0 0 0,-1 0-1 0 0,1 0 1 0 0,-1 0 0 0 0,1-1-87 0 0,15-20 1964 0 0,-17 21-1936 0 0,-1 1-1 0 0,1-1 1 0 0,-1 1-1 0 0,1 0 0 0 0,-1-1 1 0 0,0 1-1 0 0,1 0 1 0 0,-1 0-1 0 0,1 0 0 0 0,-1 1 1 0 0,1-1-1 0 0,-1 0 1 0 0,1 0-1 0 0,-1 1 1 0 0,1-1-1 0 0,-1 1 0 0 0,1 0 1 0 0,-1-1-1 0 0,1 1 1 0 0,0 0-1 0 0,-1 0 0 0 0,1-1 1 0 0,0 1-1 0 0,0 0 1 0 0,0 1-1 0 0,0-1 0 0 0,-1 0 1 0 0,2 0-1 0 0,-1 0 1 0 0,0 1-1 0 0,0-1 0 0 0,0 0 1 0 0,0 1-1 0 0,1-1 1 0 0,-1 0-1 0 0,1 1 1 0 0,-1-1-1 0 0,1 1 0 0 0,0-1 1 0 0,-1 1-1 0 0,1 0 1 0 0,0-1-1 0 0,0 1 0 0 0,0-1 1 0 0,0 1-1 0 0,0-1 1 0 0,1 1-28 0 0,-1 0 9 0 0,1-1 1 0 0,0 0-1 0 0,0 0 0 0 0,0-1 1 0 0,0 1-1 0 0,1 0 1 0 0,-1 0-1 0 0,0 0 0 0 0,0-1 1 0 0,0 1-1 0 0,1-1 1 0 0,-1 1-1 0 0,0-1 1 0 0,0 1-1 0 0,1-1 0 0 0,-1 0 1 0 0,1 1-1 0 0,-1-1 1 0 0,0 0-1 0 0,1 0 1 0 0,-1 0-1 0 0,0 0 0 0 0,1 0 1 0 0,-1-1-1 0 0,1 1 1 0 0,-1 0-1 0 0,0-1 1 0 0,0 1-1 0 0,1-1 0 0 0,-1 1 1 0 0,0-1-1 0 0,0 1 1 0 0,1-1-1 0 0,-1 0 1 0 0,0 0-1 0 0,0 0 0 0 0,0 0 1 0 0,0 1-1 0 0,0-1 1 0 0,0-1-1 0 0,0 1 1 0 0,0 0-1 0 0,-1 0 0 0 0,1 0 1 0 0,0 0-1 0 0,-1 0 1 0 0,1-1-1 0 0,0 0-9 0 0,10-25-2862 0 0,-11 18-1046 0 0,0 5-1934 0 0,0 3-6167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8178 0 0,'0'0'5669'0'0,"0"0"-2668"0"0,0 0-1033 0 0,0 0-204 0 0,0 0-177 0 0,0 0-192 0 0,0 0-256 0 0,0 0-303 0 0,0 0-229 0 0,0 0-165 0 0,0 0-88 0 0,0 0-54 0 0,0 0-25 0 0,6 0 336 0 0,179-19 1942 0 0,31 8-1781 0 0,-208 8-2433 0 0,-28 4-3794 0 0,10 3 3430 0 0,2 1-3935 0 0,3-1-5637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15323 0 0,'0'0'2113'0'0,"0"0"-470"0"0,0 0-204 0 0,0 0-60 0 0,0 0-84 0 0,0 0-183 0 0,0 0-283 0 0,0 0-233 0 0,0 0-121 0 0,0 0-29 0 0,0 0-8 0 0,0 0 47 0 0,4 2 25 0 0,14 3-115 0 0,0 0 0 0 0,1-2 0 0 0,-1 0-1 0 0,1-1 1 0 0,-1 0 0 0 0,1-2 0 0 0,0 0-1 0 0,-1-1 1 0 0,8-2-395 0 0,205-38 690 0 0,-190 34-1064 0 0,-65 3-2006 0 0,17 1-683 0 0,0 0-3366 0 0,4 2-5865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299 519 840 0 0,'0'0'2333'0'0,"0"0"-854"0"0,0 0-38 0 0,0 0 364 0 0,0 0 199 0 0,0 0-23 0 0,0 0-230 0 0,0 0-347 0 0,0 0-272 0 0,0 0-152 0 0,0 0-46 0 0,9 4 3655 0 0,-208 27-1788 0 0,91-7-1612 0 0,260-28-341 0 0,53-6-762 0 0,-205 10-53 0 0,0 0 46 0 0,-19 7 522 0 0,-137 25-145 0 0,156-32-518 0 0,0 0 0 0 0,0 0-1 0 0,0-1 1 0 0,0 1 0 0 0,0 0 0 0 0,0-1 0 0 0,0 1-1 0 0,0 0 1 0 0,0 0 0 0 0,0-1 0 0 0,0 1 0 0 0,0 0-1 0 0,0-1 1 0 0,0 1 0 0 0,-1 0 0 0 0,1 0 62 0 0,36-14-1835 0 0,-23 10 435 0 0,7-2-5076 0 0,-7 2-5575 0 0</inkml:trace>
  <inkml:trace contextRef="#ctx0" brushRef="#br0" timeOffset="1989.355">1124 59 5201 0 0,'0'0'1616'0'0,"0"0"42"0"0,0 0 181 0 0,0 0 92 0 0,0 0-69 0 0,0 0-192 0 0,0 0-273 0 0,0 0-220 0 0,0 0-137 0 0,0 0-88 0 0,0 0-73 0 0,0 0-50 0 0,0 0-52 0 0,-18-10-60 0 0,-55-29-67 0 0,18 29 886 0 0,43 13-1313 0 0,0 0 1 0 0,0 0 0 0 0,0 1-1 0 0,1 1 1 0 0,-1 0 0 0 0,1 0-1 0 0,1 1 1 0 0,-1 1 0 0 0,1-1-1 0 0,-4 5-223 0 0,10-9 46 0 0,-11 10 20 0 0,1 0 0 0 0,-1 1 0 0 0,2 1 1 0 0,0 0-1 0 0,0 0 0 0 0,2 1 0 0 0,0 1 1 0 0,0 0-1 0 0,2 1 0 0 0,0 0 0 0 0,0 0 1 0 0,2 1-1 0 0,0 0 0 0 0,2 0 1 0 0,0 0-1 0 0,0 1 0 0 0,2 0 0 0 0,0 0 1 0 0,1 17-67 0 0,-1-20 7 0 0,0-1 0 0 0,1 1 0 0 0,1-1 0 0 0,1 1 1 0 0,0 0-1 0 0,1-1 0 0 0,0 1 0 0 0,2 0 1 0 0,0-1-1 0 0,0 0 0 0 0,2 0 0 0 0,0 0 0 0 0,0 0 1 0 0,1-1-1 0 0,1 1 0 0 0,1-2 0 0 0,2 5-7 0 0,-1-8 10 0 0,0-1 1 0 0,0 0-1 0 0,1 0 0 0 0,0-1 0 0 0,1 0 0 0 0,0-1 0 0 0,0 0 0 0 0,0-1 1 0 0,1 0-1 0 0,0-1 0 0 0,0 0 0 0 0,1-1 0 0 0,-1 0 0 0 0,1-1 0 0 0,0 0 1 0 0,0-1-1 0 0,0-1 0 0 0,0 0 0 0 0,0 0 0 0 0,0-2 0 0 0,0 1 0 0 0,0-2 1 0 0,0 0-1 0 0,0 0 0 0 0,0-1 0 0 0,-1-1 0 0 0,1 0 0 0 0,1-2-10 0 0,2 0 27 0 0,0-2-1 0 0,0 0 0 0 0,0-1 1 0 0,-1 0-1 0 0,0-1 1 0 0,-1-1-1 0 0,11-10-26 0 0,-20 16 8 0 0,0 0-1 0 0,-1 0 1 0 0,0 0 0 0 0,1 0-1 0 0,-1-1 1 0 0,-1 0 0 0 0,1 1-1 0 0,-1-1 1 0 0,0 0 0 0 0,-1-1-1 0 0,1 1 1 0 0,-1-1 0 0 0,-1 1-1 0 0,1-1 1 0 0,-1 1 0 0 0,0-1-1 0 0,0 0 1 0 0,-1 0 0 0 0,0 1-1 0 0,0-1 1 0 0,-1 0 0 0 0,0-1-8 0 0,0 4 2 0 0,0 0 0 0 0,-1 0 1 0 0,1 0-1 0 0,-1 0 0 0 0,0 1 1 0 0,0-1-1 0 0,-1 1 0 0 0,1-1 1 0 0,0 1-1 0 0,-1 0 0 0 0,0 0 1 0 0,0 0-1 0 0,0 0 0 0 0,0 1 1 0 0,-1-1-1 0 0,1 1 0 0 0,-1-1 1 0 0,1 1-1 0 0,-1 1 0 0 0,0-1 1 0 0,1 0-1 0 0,-1 1 0 0 0,0 0 1 0 0,0 0-1 0 0,0 0 0 0 0,-2 0-2 0 0,-108-9-140 0 0,108 9 131 0 0,1 1 1 0 0,-1 0-1 0 0,0 0 1 0 0,1 0-1 0 0,-1 1 1 0 0,1-1 0 0 0,-1 1-1 0 0,1 1 1 0 0,-1-1-1 0 0,1 1 1 0 0,0 0-1 0 0,0 0 1 0 0,0 1-1 0 0,0-1 1 0 0,0 1 0 0 0,0 0-1 0 0,1 0 1 0 0,-1 1-1 0 0,1 0 1 0 0,0-1-1 0 0,0 2 9 0 0,30 6 74 0 0,-7-7-17 0 0,-1-2 0 0 0,1 0 0 0 0,0-1 0 0 0,0-1 1 0 0,-1 0-1 0 0,1-2 0 0 0,0 0 0 0 0,-1-1 0 0 0,7-3-57 0 0,18-1 163 0 0,123-25 489 0 0,-152 31-679 0 0,6-3-1869 0 0,-20 4 1352 0 0,0 0-101 0 0,-10 0-4120 0 0,6 0-2682 0 0,1 0-4461 0 0</inkml:trace>
  <inkml:trace contextRef="#ctx0" brushRef="#br0" timeOffset="3618.386">1497 317 5345 0 0,'0'0'2903'0'0,"0"0"-1222"0"0,0 0-402 0 0,0 0 102 0 0,0 0 94 0 0,0 0-65 0 0,0 0-231 0 0,0 0-288 0 0,0 0-174 0 0,0 0-54 0 0,0 0-8 0 0,0 0-14 0 0,0 0-39 0 0,8-1-42 0 0,-6 1-573 0 0,4-1 194 0 0,-1 0-1 0 0,1 1 0 0 0,0 0 1 0 0,-1 0-1 0 0,1 0 1 0 0,0 0-1 0 0,-1 1 0 0 0,1 0 1 0 0,-1 0-1 0 0,1 1 1 0 0,-1 0-1 0 0,1 0 0 0 0,-1 0 1 0 0,0 0-1 0 0,0 1 1 0 0,0 0-1 0 0,0 0-180 0 0,4 5 122 0 0,-1 1 1 0 0,0 0-1 0 0,0 0 0 0 0,-1 1 1 0 0,0 0-1 0 0,-1 0 0 0 0,0 1 0 0 0,0 0 1 0 0,-1 0-1 0 0,-1 0 0 0 0,0 0 1 0 0,-1 1-1 0 0,0 0 0 0 0,0-1 1 0 0,-1 1-1 0 0,-1 0 0 0 0,0 0 1 0 0,-1 3-123 0 0,0-9 30 0 0,1 8 34 0 0,0-1 0 0 0,-2 1 0 0 0,1 0 0 0 0,-2-1 0 0 0,0 1 0 0 0,0-1 0 0 0,-1 0 0 0 0,-1 1 0 0 0,0-1 0 0 0,-1-1 1 0 0,-5 10-65 0 0,10-22 21 0 0,0-1 1 0 0,0 1 0 0 0,-1-1 0 0 0,1 1 0 0 0,0 0-1 0 0,0-1 1 0 0,-1 1 0 0 0,1-1 0 0 0,0 1 0 0 0,0 0-1 0 0,-1-1 1 0 0,1 1 0 0 0,0 0 0 0 0,-1 0 0 0 0,1-1-1 0 0,-1 1 1 0 0,1 0 0 0 0,0 0 0 0 0,-1-1 0 0 0,1 1-1 0 0,-1 0 1 0 0,1 0 0 0 0,-1 0 0 0 0,1 0 0 0 0,-1 0-1 0 0,1 0 1 0 0,0 0 0 0 0,-1 0 0 0 0,1 0 0 0 0,-1 0-1 0 0,1 0 1 0 0,-1 0 0 0 0,1 0 0 0 0,-1 0 0 0 0,1 0-1 0 0,0 0 1 0 0,-1 1 0 0 0,1-1 0 0 0,-1 0 0 0 0,1 0-1 0 0,-1 0 1 0 0,1 1 0 0 0,0-1 0 0 0,-1 0 0 0 0,1 0-1 0 0,0 1 1 0 0,-1-1 0 0 0,1 0 0 0 0,0 1-22 0 0,1-18-1 0 0,1-1 1 0 0,1 1-1 0 0,0 0 1 0 0,2 1-1 0 0,0-1 1 0 0,0 1-1 0 0,2-1 0 0 0,0 2 1 0 0,1-1-1 0 0,0 1 1 0 0,1 0-1 0 0,1 1 1 0 0,0 0-1 0 0,1 1 1 0 0,7-7 0 0 0,57-54-46 0 0,-13 48-123 0 0,-52 56 141 0 0,-47 213 209 0 0,37-241-187 0 0,0-1 5 0 0,-1-1 0 0 0,1 1 1 0 0,0-1-1 0 0,-1 1 0 0 0,1 0 0 0 0,0-1 0 0 0,0 1 1 0 0,0 0-1 0 0,-1-1 0 0 0,1 1 0 0 0,0 0 0 0 0,0-1 1 0 0,0 1-1 0 0,0 0 0 0 0,0-1 0 0 0,0 1 0 0 0,0 0 1 0 0,0-1-1 0 0,0 1 0 0 0,1 0 0 0 0,-1-1 0 0 0,0 1 1 0 0,0-1-1 0 0,0 1 0 0 0,1 0 0 0 0,-1-1 0 0 0,0 1 1 0 0,1-1-1 0 0,-1 1 0 0 0,1-1 0 0 0,-1 1 0 0 0,1-1 1 0 0,-1 1-1 0 0,1-1 0 0 0,-1 1 0 0 0,1-1 0 0 0,-1 1 1 0 0,1-1-1 0 0,-1 0 0 0 0,1 0 0 0 0,0 1 1 0 0,-1-1-1 0 0,1 0 0 0 0,-1 0 0 0 0,1 1 0 0 0,0-1 1 0 0,-1 0-1 0 0,1 0 0 0 0,0 0 0 0 0,-1 0 0 0 0,1 0 1 0 0,0 0-1 0 0,-1 0 0 0 0,1 0 0 0 0,0 0 0 0 0,-1-1 1 0 0,1 1-1 0 0,0 0 0 0 0,0 0 1 0 0,111-116 23 0 0,-75 70-18 0 0,70-75-28 0 0,-106 121 23 0 0,-1-1-1 0 0,0 0 1 0 0,1 1-1 0 0,-1-1 1 0 0,0 0-1 0 0,1 1 1 0 0,-1-1-1 0 0,1 0 1 0 0,-1 1-1 0 0,1-1 1 0 0,0 1-1 0 0,-1-1 1 0 0,1 1-1 0 0,-1-1 1 0 0,1 1-1 0 0,0 0 1 0 0,-1-1-1 0 0,1 1 1 0 0,0 0-1 0 0,0-1 1 0 0,-1 1-1 0 0,1 0 1 0 0,0 0-1 0 0,0 0 1 0 0,-1-1-1 0 0,1 1 1 0 0,0 0-1 0 0,0 0 1 0 0,-1 0-1 0 0,1 1 1 0 0,0-1-1 0 0,0 0 1 0 0,0 0-1 0 0,-1 0 1 0 0,1 0-1 0 0,0 1 1 0 0,-1-1-1 0 0,1 0 1 0 0,0 1-1 0 0,-1-1 1 0 0,1 0-1 0 0,0 1 1 0 0,-1-1-1 0 0,1 1 1 0 0,0-1-1 0 0,-1 1 1 0 0,1 0-1 0 0,-1-1 1 0 0,1 1-1 0 0,-1-1 1 0 0,0 1-1 0 0,1 0 1 0 0,-1-1-1 0 0,0 1 1 0 0,1 0-1 0 0,-1 0 1 0 0,0-1-1 0 0,0 1 1 0 0,1 0-1 0 0,-1 0 1 0 0,0 0 0 0 0,2 57 107 0 0,-3-45-98 0 0,-15 183 160 0 0,1-150-677 0 0,10-38-1619 0 0,4-7-8682 0 0,1-1-636 0 0</inkml:trace>
  <inkml:trace contextRef="#ctx0" brushRef="#br0" timeOffset="4785.739">2657 41 10866 0 0,'0'0'2398'0'0,"0"0"-427"0"0,0 0-241 0 0,0 0-123 0 0,0 0-169 0 0,0 0-178 0 0,0 0-227 0 0,0 0-243 0 0,0 0-162 0 0,0 0-118 0 0,0 0-86 0 0,0 0-50 0 0,-13 22-46 0 0,-39 69-46 0 0,27-9 330 0 0,20-65-492 0 0,-7 28 18 0 0,-3 0 1 0 0,-1 0-1 0 0,-2-2 1 0 0,-1 0-1 0 0,-4 1-138 0 0,-2 1 21 0 0,-44 56 21 0 0,60-88-40 0 0,8-12 18 0 0,1-1 26 0 0,2-11-40 0 0,0 1 0 0 0,0 0 1 0 0,1 0-1 0 0,0 0 0 0 0,1 1 1 0 0,0-1-1 0 0,1 1 0 0 0,0 0 1 0 0,0 0-1 0 0,4-4-6 0 0,2-6 18 0 0,216-386 37 0 0,-192 342-10 0 0,-24 188 242 0 0,24 52-38 0 0,-18-88-143 0 0,-8-46-69 0 0,5-75 642 0 0,73-165-531 0 0,11-29-100 0 0,-79 166-49 0 0,-19 61-1 0 0,0-1 0 0 0,0 0 0 0 0,0 0 0 0 0,0 1 0 0 0,1-1 0 0 0,-1 0 0 0 0,0 1 0 0 0,0-1 1 0 0,0 0-1 0 0,0 0 0 0 0,0 1 0 0 0,0-1 0 0 0,0 0 0 0 0,1 0 0 0 0,-1 1 0 0 0,0-1 1 0 0,0 0-1 0 0,0 0 0 0 0,1 1 0 0 0,-1-1 0 0 0,0 0 0 0 0,0 0 0 0 0,0 0 0 0 0,1 0 1 0 0,-1 1-1 0 0,0-1 0 0 0,1 0 0 0 0,-1 0 0 0 0,0 0 0 0 0,0 0 0 0 0,1 0 0 0 0,-1 0 1 0 0,0 0-1 0 0,1 0 0 0 0,-1 0 0 0 0,0 0 0 0 0,0 0 0 0 0,1 0 0 0 0,-1 0 0 0 0,0 0 1 0 0,1 0-1 0 0,-1 0 0 0 0,0 0 0 0 0,0 0 0 0 0,1 0 0 0 0,-1 0 0 0 0,0 0 0 0 0,0-1 1 0 0,1 1-1 0 0,-1 0 0 0 0,0 0 0 0 0,0 0 0 0 0,1 0 0 0 0,-1-1 2 0 0,5 377 834 0 0,-5-73-764 0 0,-5-332-3929 0 0,3 22-1229 0 0,2 4-7053 0 0</inkml:trace>
  <inkml:trace contextRef="#ctx0" brushRef="#br0" timeOffset="5826.347">3285 438 0 0 0,'0'0'1512'0'0,"0"0"-66"0"0,0 0 136 0 0,0 0 221 0 0,0 0 110 0 0,0 0-79 0 0,0 0-177 0 0,0 0-187 0 0,0 0-157 0 0,0 0-138 0 0,0 0-84 0 0,0 0-83 0 0,0 0-59 0 0,-28-3 3671 0 0,16 3-3920 0 0,4-1-547 0 0,0 1 0 0 0,1 0-1 0 0,-1 0 1 0 0,0 1 0 0 0,0 0 0 0 0,0 0 0 0 0,1 1 0 0 0,-1 0 0 0 0,1 0 0 0 0,-1 1-1 0 0,1 0 1 0 0,0 0 0 0 0,-4 2-153 0 0,8-3 21 0 0,0 1 0 0 0,-1-1 0 0 0,1 0 0 0 0,0 1 0 0 0,0 0 0 0 0,0 0 0 0 0,1 0 0 0 0,-1 0 0 0 0,1 0 0 0 0,0 0 0 0 0,0 1 0 0 0,0-1 0 0 0,0 1 0 0 0,0-1 0 0 0,1 1 0 0 0,-1 0 0 0 0,1 0 0 0 0,0 0 0 0 0,0 0 0 0 0,1 0 0 0 0,-1 0 0 0 0,1 0 0 0 0,0 0 0 0 0,0 0 0 0 0,0 0 0 0 0,1 0-21 0 0,2 187 320 0 0,-6-161-62 0 0,44-27 463 0 0,114-21-353 0 0,-88 14-284 0 0,-67 4-63 0 0,0 0-8 0 0,-11-10-3021 0 0,3 6-2684 0 0,7 3 3634 0 0,-3-2-8926 0 0</inkml:trace>
  <inkml:trace contextRef="#ctx0" brushRef="#br0" timeOffset="6084.389">3134 604 8314 0 0,'0'0'2312'0'0,"0"0"-453"0"0,0 0-120 0 0,0 0 40 0 0,0 0-60 0 0,0 0-237 0 0,0 0-364 0 0,0 0-366 0 0,0 0-224 0 0,0 0-117 0 0,0 0-50 0 0,0 0-11 0 0,0 0-34 0 0,24 0 1161 0 0,68-11-1234 0 0,-55 3-1147 0 0,-12 5-6098 0 0,-19 3-4427 0 0</inkml:trace>
  <inkml:trace contextRef="#ctx0" brushRef="#br0" timeOffset="7643.607">568 1072 0 0 0,'0'0'616'0'0,"0"0"124"0"0,0 0 28 0 0,0 0 61 0 0,0 0 79 0 0,0 0 28 0 0,0 0-29 0 0,0 0-106 0 0,0 0-150 0 0,0 0-61 0 0,0 0-26 0 0,0 0 56 0 0,0 0 87 0 0,-6-1 72 0 0,5 1-1102 0 0,-18-3 1803 0 0,-15 6 6040 0 0,38 5-2474 0 0,49-4-3736 0 0,-52-4-1092 0 0,428-27 2624 0 0,17 13-1941 0 0,-98-8-561 0 0,-167 11-208 0 0,38-1 20 0 0,19-10-42 0 0,38 8 44 0 0,151-5 65 0 0,-107-18 45 0 0,-97 23-168 0 0,-188 11-81 0 0,-35 3-38 0 0,0 0-9 0 0,0 0-8 0 0,0 0-16 0 0,0 0-36 0 0,0 0-13 0 0,-22-8-5920 0 0,16 5 402 0 0,3 3-6584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5457 0 0,'0'0'2727'0'0,"0"0"-573"0"0,0 0-104 0 0,0 0 33 0 0,0 0-81 0 0,0 0-243 0 0,0 0-344 0 0,0 0-354 0 0,0 0-279 0 0,0 0-175 0 0,0 0-123 0 0,10 20 1404 0 0,8 41-1313 0 0,-2 1-1 0 0,-3 1 1 0 0,-2 0-1 0 0,-3 1 1 0 0,-2 27-575 0 0,-5-48 553 0 0,-1-42-501 0 0,0-1 23 0 0,0 0 37 0 0,0 0 17 0 0,0 0 34 0 0,0 0-15 0 0,-7-27 231 0 0,4 13-366 0 0,1-1 0 0 0,0 0 0 0 0,1 0 0 0 0,1-1-1 0 0,0 1 1 0 0,1 0 0 0 0,1 0 0 0 0,0 0 0 0 0,1 0 0 0 0,1 1 0 0 0,0-1 0 0 0,1 1 0 0 0,3-6-13 0 0,1-6 1 0 0,1 1 0 0 0,1 0-1 0 0,1 1 1 0 0,2 1 0 0 0,0 0 0 0 0,1 0 0 0 0,2 1 0 0 0,1 1-1 0 0,-17 19 1 0 0,0 0 0 0 0,0 0 1 0 0,1 1-1 0 0,-1-1 0 0 0,0 0 1 0 0,1 1-1 0 0,-1 0 0 0 0,1-1 1 0 0,0 1-1 0 0,-1 0 1 0 0,1 0-1 0 0,0 0 0 0 0,0 0 1 0 0,0 0-1 0 0,0 0 0 0 0,-1 0 1 0 0,1 1-1 0 0,0-1 1 0 0,1 1-1 0 0,-1-1 0 0 0,0 1 1 0 0,0 0-1 0 0,0 0 0 0 0,0 0 1 0 0,0 0-1 0 0,0 0 0 0 0,0 0 1 0 0,0 1-1 0 0,0-1 1 0 0,0 1-1 0 0,0-1 0 0 0,0 1 1 0 0,0 0-1 0 0,0 0 0 0 0,0 0 1 0 0,0 0-1 0 0,-1 0 1 0 0,1 0-1 0 0,0 0 0 0 0,1 2-1 0 0,57 123 366 0 0,-56-117-2148 0 0,10 7-10107 0 0,-12-16-187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 0 0 0,'0'0'1348'0'0,"0"0"225"0"0,0 0 263 0 0,0 0 175 0 0,0 0 71 0 0,0 0-78 0 0,0 0-147 0 0,0 0-142 0 0,0 0-187 0 0,0 0-194 0 0,0 0-167 0 0,0 0-134 0 0,0 0-114 0 0,3-1-85 0 0,-2 1-673 0 0,0 0 0 0 0,0 0 0 0 0,0 0 0 0 0,0 0 0 0 0,0 0 0 0 0,0 0 0 0 0,0 0 0 0 0,0 0 0 0 0,0 0 0 0 0,0 1 0 0 0,0-1 0 0 0,0 0 0 0 0,-1 1 0 0 0,1-1 0 0 0,0 1 0 0 0,0-1 0 0 0,0 1 0 0 0,0-1 0 0 0,-1 1 0 0 0,1 0 0 0 0,0-1 0 0 0,-1 1 0 0 0,1 0 1 0 0,0 0-1 0 0,-1-1 0 0 0,1 1 0 0 0,-1 0 0 0 0,1 0 0 0 0,-1 0 0 0 0,0 0 0 0 0,1 0 0 0 0,-1 0 0 0 0,0 0 0 0 0,1-1 0 0 0,-1 1 0 0 0,0 0 0 0 0,0 0 0 0 0,0 0 0 0 0,0 0 0 0 0,0 0 0 0 0,0 0 0 0 0,0 1-161 0 0,1 2-465 0 0,3 13 571 0 0,0 0-1 0 0,-1 0 0 0 0,-1 0 0 0 0,-1 0 1 0 0,0 0-1 0 0,-1 1 0 0 0,-1-1 1 0 0,-1 0-1 0 0,0 0 0 0 0,-1 0 0 0 0,-1 0 1 0 0,-1-1-1 0 0,0 1 0 0 0,-1-1 1 0 0,-1 0-1 0 0,0-1 0 0 0,-1 1 1 0 0,-1-2-1 0 0,0 1 0 0 0,-1-1 0 0 0,-1-1 1 0 0,-11 13-106 0 0,22-27-12 0 0,-1 1 1 0 0,1-1 0 0 0,0 1-1 0 0,0-1 1 0 0,0 1-1 0 0,0 0 1 0 0,-1-1 0 0 0,1 1-1 0 0,0-1 1 0 0,0 1-1 0 0,-1 0 1 0 0,1-1 0 0 0,0 1-1 0 0,0 0 1 0 0,-1-1-1 0 0,1 1 1 0 0,0 0 0 0 0,-1-1-1 0 0,1 1 1 0 0,-1 0-1 0 0,1 0 1 0 0,0 0 0 0 0,-1-1-1 0 0,1 1 1 0 0,-1 0-1 0 0,1 0 1 0 0,-1 0 0 0 0,1 0-1 0 0,-1 0 1 0 0,1 0-1 0 0,0 0 1 0 0,-1 0 0 0 0,1 0-1 0 0,-1 0 1 0 0,1 0 0 0 0,-1 0-1 0 0,1 0 1 0 0,-1 0-1 0 0,1 0 1 0 0,-1 0 0 0 0,1 0-1 0 0,0 1 1 0 0,-1-1-1 0 0,1 0 1 0 0,-1 0 0 0 0,1 1 11 0 0,17-45-2769 0 0,-8 31-754 0 0,-3 4-4616 0 0,-2 5-3985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9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99 494 6425 0 0,'0'0'1670'0'0,"0"0"-18"0"0,0 0 110 0 0,0 0 93 0 0,0 0-45 0 0,0 0-231 0 0,0 0-404 0 0,0 0-388 0 0,0 0-255 0 0,0 0-111 0 0,0 0 61 0 0,0 0 95 0 0,10-7 71 0 0,75-53 1350 0 0,130-161 1289 0 0,-198 200-3130 0 0,-1 0-1 0 0,-1-1 0 0 0,-1-1 0 0 0,0 0 1 0 0,-2-1-1 0 0,4-13-156 0 0,-12 2 879 0 0,-6 38-739 0 0,-34 124-20 0 0,21-37-43 0 0,3 0 1 0 0,5 1-1 0 0,3 0 1 0 0,6 47-78 0 0,-2 20 41 0 0,0-144-39 0 0,1 63 14 0 0,-4 1 1 0 0,-2-1 0 0 0,-5 0-1 0 0,-2 0 1 0 0,-16 46-17 0 0,15-88 8 0 0,-1-1 0 0 0,-1-1 0 0 0,-2 0 1 0 0,-2-2-1 0 0,0 0 0 0 0,-3 0 0 0 0,-13 14-8 0 0,29-38 1 0 0,0 0 1 0 0,0 0-1 0 0,-1 0 0 0 0,0-1 0 0 0,-1 0 0 0 0,1 0 1 0 0,-1-1-1 0 0,0 1 0 0 0,0-2 0 0 0,-1 1 0 0 0,1-2 1 0 0,-1 1-1 0 0,0-1 0 0 0,0 0 0 0 0,0-1 0 0 0,-1 0 1 0 0,1 0-1 0 0,0-1 0 0 0,-1 0 0 0 0,-4-1-1 0 0,9-3-11 0 0,1 0 1 0 0,0 0-1 0 0,0 0 0 0 0,1-1 0 0 0,-1 1 1 0 0,1-1-1 0 0,-1 0 0 0 0,1 0 0 0 0,1-1 1 0 0,-1 1-1 0 0,0-1 0 0 0,1 1 0 0 0,0-1 0 0 0,0 0 1 0 0,1 1-1 0 0,-1-1 0 0 0,1 0 0 0 0,0 0 1 0 0,0 0-1 0 0,1-1 0 0 0,-1 1 0 0 0,1 0 0 0 0,0 0 1 0 0,1 0-1 0 0,-1 0 11 0 0,-2-47 1 0 0,3 1 0 0 0,1 0-1 0 0,3 0 1 0 0,3-3-1 0 0,-5 37 1 0 0,1 0 0 0 0,0 1 0 0 0,1-1 1 0 0,1 1-1 0 0,1 0 0 0 0,0 0 0 0 0,1 1 0 0 0,1 0 0 0 0,0 1 0 0 0,1-1 0 0 0,0 2 0 0 0,1-1 0 0 0,1 2 1 0 0,0-1-2 0 0,10-2 10 0 0,1 1 1 0 0,0 0 0 0 0,0 2 0 0 0,1 1-1 0 0,1 1 1 0 0,0 1 0 0 0,0 1 0 0 0,1 1 0 0 0,7 0-11 0 0,-25 5-1 0 0,154-25-960 0 0,-156 31-2790 0 0,1 1-2414 0 0,-5-4 1554 0 0,0 0-6993 0 0</inkml:trace>
  <inkml:trace contextRef="#ctx0" brushRef="#br0" timeOffset="1005.814">1064 777 6889 0 0,'0'0'1914'0'0,"0"0"-247"0"0,0 0 114 0 0,0 0 186 0 0,0 0-42 0 0,0 0-244 0 0,0 0-333 0 0,0 0-280 0 0,0 0-171 0 0,0 0-91 0 0,0 0-80 0 0,0 0-87 0 0,0 0-65 0 0,-1-9-60 0 0,-7-28-65 0 0,6 36-419 0 0,1 0 0 0 0,0 1-1 0 0,0-1 1 0 0,0 0 0 0 0,-1 0 0 0 0,1 1-1 0 0,0-1 1 0 0,-1 1 0 0 0,1-1 0 0 0,0 1-1 0 0,-1-1 1 0 0,1 1 0 0 0,-1 0-1 0 0,1 0 1 0 0,0 0 0 0 0,-1 0 0 0 0,1 0-1 0 0,-1 0 1 0 0,1 0 0 0 0,-1 0-1 0 0,1 0 1 0 0,-1 1 0 0 0,1-1 0 0 0,0 1-1 0 0,-1-1 1 0 0,1 1 0 0 0,0-1-1 0 0,-1 1 1 0 0,1 0 0 0 0,0 0 0 0 0,0-1-1 0 0,0 1 1 0 0,0 0 0 0 0,0 0 0 0 0,-1 1-30 0 0,-14 9 60 0 0,0 1 1 0 0,2 1 0 0 0,-1 0 0 0 0,1 0 0 0 0,1 1 0 0 0,1 1-1 0 0,0 1 1 0 0,1-1 0 0 0,0 2 0 0 0,2-1 0 0 0,0 2 0 0 0,0-1 0 0 0,2 1-1 0 0,0 0 1 0 0,1 1 0 0 0,0 4-61 0 0,6-21 12 0 0,-1 0 0 0 0,0 0 0 0 0,1 0 0 0 0,0 0 0 0 0,0 0 0 0 0,0 1 0 0 0,0-1 0 0 0,0 0 0 0 0,0 0 0 0 0,0 0 0 0 0,0 0 0 0 0,1 0 0 0 0,0 1-1 0 0,-1-1 1 0 0,1 0 0 0 0,0 0 0 0 0,0 0 0 0 0,0-1 0 0 0,0 1 0 0 0,0 0 0 0 0,0 0 0 0 0,0 0 0 0 0,1-1 0 0 0,-1 1 0 0 0,1-1 0 0 0,-1 1 0 0 0,1-1 0 0 0,0 0 0 0 0,-1 1 0 0 0,1-1 0 0 0,0 0 0 0 0,0 0 0 0 0,0 0 0 0 0,0 0 0 0 0,0-1 0 0 0,0 1-1 0 0,0 0 1 0 0,0-1 0 0 0,0 0 0 0 0,1 1 0 0 0,-1-1 0 0 0,0 0 0 0 0,0 0 0 0 0,0 0 0 0 0,0 0 0 0 0,0-1 0 0 0,1 1 0 0 0,-1 0 0 0 0,0-1 0 0 0,0 0 0 0 0,0 1 0 0 0,0-1 0 0 0,0 0 0 0 0,0 0 0 0 0,-1 0 0 0 0,1 0 0 0 0,1-1-12 0 0,217-130 472 0 0,-139 77-503 0 0,-77 87-164 0 0,-4 93 113 0 0,1-123 83 0 0,0 0 0 0 0,-1 0 0 0 0,1 0 1 0 0,0 0-1 0 0,0-1 0 0 0,0 1 1 0 0,0 0-1 0 0,0 0 0 0 0,0-1 0 0 0,1 1 1 0 0,-1-1-1 0 0,1 1 0 0 0,-1-1 0 0 0,1 0 1 0 0,-1 1-1 0 0,1-1 0 0 0,0 0 1 0 0,-1 0-1 0 0,1 0 0 0 0,0 0 0 0 0,0 0 1 0 0,0-1-1 0 0,0 1 0 0 0,0-1 0 0 0,0 1 1 0 0,0-1-1 0 0,0 0 0 0 0,0 1 1 0 0,0-1-1 0 0,0 0 0 0 0,0 0 0 0 0,0-1 1 0 0,0 1-1 0 0,0 0 0 0 0,0-1 0 0 0,0 1 1 0 0,1-1-2 0 0,67-35 150 0 0,41-75 31 0 0,-99 96-155 0 0,-2 4-4 0 0,0-1 0 0 0,-1 0 0 0 0,0 0 0 0 0,-1-1-1 0 0,-1 0 1 0 0,0-1 0 0 0,0 0 0 0 0,-2 0 0 0 0,1 0-1 0 0,-2-1 1 0 0,0 1 0 0 0,-1-1 0 0 0,1-9-22 0 0,-5 22-3 0 0,-1 1 0 0 0,1 0 1 0 0,-1-1-1 0 0,1 1 0 0 0,-1 0 0 0 0,0 0 1 0 0,1 0-1 0 0,-1 0 0 0 0,0 1 1 0 0,0-1-1 0 0,0 0 0 0 0,1 1 0 0 0,-1-1 1 0 0,0 1-1 0 0,0 0 0 0 0,0 0 1 0 0,0-1-1 0 0,0 1 0 0 0,0 1 0 0 0,0-1 1 0 0,0 0-1 0 0,0 0 0 0 0,0 1 1 0 0,1-1-1 0 0,-1 1 0 0 0,0-1 0 0 0,-1 2 3 0 0,-57 40-80 0 0,59-41 78 0 0,0-1 0 0 0,0 1 0 0 0,1 0 0 0 0,-1-1 0 0 0,0 1 0 0 0,0 0 0 0 0,1 0 0 0 0,-1 0 0 0 0,0 0 0 0 0,1-1 0 0 0,-1 1 0 0 0,1 0 0 0 0,-1 0 0 0 0,1 0 0 0 0,0 0 0 0 0,-1 0 0 0 0,1 0 0 0 0,0 1 0 0 0,0-1 0 0 0,0 0 0 0 0,-1 0 0 0 0,1 0 0 0 0,0 0 0 0 0,0 0 0 0 0,1 0 0 0 0,-1 0 0 0 0,0 0 0 0 0,0 0 0 0 0,0 0 0 0 0,1 0 0 0 0,-1 0-1 0 0,1 0 1 0 0,-1 0 0 0 0,1 0 0 0 0,-1 0 0 0 0,1 0 0 0 0,-1 0 0 0 0,1 0 0 0 0,0 0 0 0 0,0-1 0 0 0,-1 1 0 0 0,1 0 0 0 0,0-1 0 0 0,0 1 0 0 0,0 0 0 0 0,0-1 0 0 0,0 1 0 0 0,-1-1 0 0 0,2 1 2 0 0,50 18-18 0 0,-39-16 18 0 0,-7-3 12 0 0,1 1 1 0 0,-1 0-1 0 0,0 0 0 0 0,0 1 1 0 0,0-1-1 0 0,0 2 0 0 0,0-1 0 0 0,-1 0 1 0 0,1 1-1 0 0,-1 0 0 0 0,0 1 0 0 0,1-1 1 0 0,-1 1-1 0 0,-1 0 0 0 0,1 0 1 0 0,-1 0-1 0 0,1 1 0 0 0,-1 0 0 0 0,2 2-12 0 0,-2 4 76 0 0,-1 0-1 0 0,0 1 0 0 0,0-1 0 0 0,-1 1 0 0 0,0-1 1 0 0,-1 1-1 0 0,-1 0 0 0 0,1 0 0 0 0,-2-1 1 0 0,0 1-1 0 0,0 0 0 0 0,-1 0-75 0 0,-2 43 310 0 0,6 33 175 0 0,-3-91-1428 0 0,0-4-1925 0 0,0 2-3392 0 0,1-1-5888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02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87 766 3785 0 0,'0'0'2675'0'0,"0"0"-460"0"0,0 0-102 0 0,0 0-98 0 0,0 0-146 0 0,0 0-318 0 0,0 0-401 0 0,0 0-395 0 0,0 0-280 0 0,0 0-189 0 0,0 0-68 0 0,0 0 26 0 0,0 0 69 0 0,2 2 103 0 0,7 3-186 0 0,0-1-1 0 0,0 0 1 0 0,0-1-1 0 0,1 0 1 0 0,-1-1-1 0 0,1 1 1 0 0,-1-2-1 0 0,1 0 1 0 0,0 0-1 0 0,0 0 0 0 0,0-1 1 0 0,0-1-1 0 0,-1 0 1 0 0,1 0-1 0 0,0-1 1 0 0,-1 0-1 0 0,1-1 1 0 0,-1 0-1 0 0,1 0 1 0 0,-1-1-1 0 0,0 0 1 0 0,-1-1-1 0 0,1 1 1 0 0,-1-2-1 0 0,0 1 1 0 0,0-1-1 0 0,-1-1 1 0 0,1 0-1 0 0,-1 0-229 0 0,-3 3 44 0 0,-1 0 0 0 0,1 0 0 0 0,0 0 0 0 0,-1-1 0 0 0,0 1 0 0 0,0-1 0 0 0,-1 0 0 0 0,1 0 0 0 0,-1 0 0 0 0,0 0 0 0 0,0 0 0 0 0,-1-1 0 0 0,0 1 0 0 0,0-1 0 0 0,0 1 0 0 0,0-1 0 0 0,-1 1 0 0 0,0-1 0 0 0,0 1 0 0 0,0-1 0 0 0,-1 1 0 0 0,0-2-44 0 0,-3 3-6 0 0,0 1 0 0 0,0 0 0 0 0,0 0 0 0 0,-1 0-1 0 0,1 1 1 0 0,-1-1 0 0 0,1 1 0 0 0,-1 0 0 0 0,0 1 0 0 0,0-1 0 0 0,1 1-1 0 0,-1 0 1 0 0,0 0 0 0 0,0 1 0 0 0,-1-1 0 0 0,1 1 0 0 0,0 0-1 0 0,0 0 1 0 0,0 1 0 0 0,0-1 0 0 0,0 1 0 0 0,0 1 0 0 0,0-1 0 0 0,0 1-1 0 0,1-1 1 0 0,-2 2 6 0 0,-12 3-11 0 0,0 1-1 0 0,0 1 1 0 0,1 1-1 0 0,0 0 1 0 0,1 1-1 0 0,0 1 1 0 0,0 1-1 0 0,1 0 1 0 0,1 1-1 0 0,0 0 1 0 0,0 1-1 0 0,2 1 1 0 0,0 0-1 0 0,0 1 1 0 0,2 0-1 0 0,-9 17 12 0 0,17-28 15 0 0,0-1 0 0 0,0 0 1 0 0,1 1-1 0 0,0 0 0 0 0,0-1 0 0 0,0 1 0 0 0,0-1 0 0 0,1 1 0 0 0,-1 0 1 0 0,1 0-1 0 0,0-1 0 0 0,1 1 0 0 0,-1 0 0 0 0,1 0 0 0 0,0-1 0 0 0,0 1 0 0 0,1-1 1 0 0,-1 1-1 0 0,1-1 0 0 0,0 1 0 0 0,0-1 0 0 0,1 0 0 0 0,-1 0 0 0 0,1 0 1 0 0,0 0-1 0 0,0-1 0 0 0,0 1 0 0 0,0-1 0 0 0,1 0 0 0 0,-1 0 0 0 0,1 0 0 0 0,0 0 1 0 0,2 1-16 0 0,6 4 117 0 0,0-1-1 0 0,1-1 1 0 0,-1 0 0 0 0,1-1 0 0 0,0 0 0 0 0,1-1 0 0 0,-1-1 0 0 0,1 0 0 0 0,-1 0 0 0 0,15-1-117 0 0,-2 0 144 0 0,1-2 1 0 0,-1-1 0 0 0,1-1 0 0 0,-1-2 0 0 0,1 0 0 0 0,-1-2 0 0 0,-1-1-1 0 0,20-7-144 0 0,77-59 194 0 0,-112 33-1475 0 0,-21 32-7544 0 0,6 8-2495 0 0</inkml:trace>
  <inkml:trace contextRef="#ctx0" brushRef="#br0" timeOffset="1387.178">980 579 10386 0 0,'0'0'2390'0'0,"0"0"-750"0"0,0 0-306 0 0,0 0 4 0 0,0 0-30 0 0,0 0-140 0 0,0 0-225 0 0,0 0-235 0 0,0 0-165 0 0,0 0-60 0 0,0 0-27 0 0,0 0-24 0 0,-21 9-25 0 0,-66 31-31 0 0,27 11 361 0 0,51-37-597 0 0,-2 0-96 0 0,0 0 1 0 0,2 1-1 0 0,0-1 0 0 0,0 2 0 0 0,2-1 0 0 0,0 1 1 0 0,0 1-1 0 0,2-1 0 0 0,0 1 0 0 0,1 0 0 0 0,0 0 1 0 0,2 0-1 0 0,0 0 0 0 0,1 1 0 0 0,0 3-44 0 0,1-19 12 0 0,1 1 0 0 0,-1 0 0 0 0,1 0 0 0 0,0-1 1 0 0,-1 1-1 0 0,1 0 0 0 0,1-1 0 0 0,-1 1 0 0 0,0-1 0 0 0,0 1 0 0 0,1-1 0 0 0,0 1 0 0 0,-1-1 0 0 0,1 0 0 0 0,0 0 1 0 0,0 0-1 0 0,0 0 0 0 0,0 0 0 0 0,0 0 0 0 0,1-1 0 0 0,-1 1 0 0 0,0-1 0 0 0,1 0 0 0 0,0 1 0 0 0,-1-1 0 0 0,1 0 0 0 0,-1 0 1 0 0,1-1-1 0 0,0 1 0 0 0,0-1 0 0 0,0 1 0 0 0,-1-1 0 0 0,3 0-12 0 0,2 1 80 0 0,-1-1 0 0 0,1 0 0 0 0,-1 0 0 0 0,1-1 0 0 0,-1 1 0 0 0,0-1 0 0 0,1-1 0 0 0,-1 1 0 0 0,0-1 0 0 0,0-1 0 0 0,0 1 0 0 0,0-1 0 0 0,0 0 0 0 0,1-1-80 0 0,19-16 172 0 0,-1-1-1 0 0,-1-1 1 0 0,0-2-1 0 0,-2 0 1 0 0,-1-2-1 0 0,-1 0 1 0 0,-1-1-1 0 0,-2-1 1 0 0,0 0-1 0 0,2-11-171 0 0,10-27 33 0 0,-29 65-33 0 0,0 1-33 0 0,-27 30-247 0 0,18-19 242 0 0,2-4 25 0 0,0 1 0 0 0,1 0 0 0 0,0 0 0 0 0,0 1 0 0 0,0 0-1 0 0,1 0 1 0 0,1 0 0 0 0,0 0 0 0 0,0 1 0 0 0,0-1 0 0 0,2 1-1 0 0,-1 0 1 0 0,1 0 0 0 0,0 1 0 0 0,1-1 0 0 0,0 0 0 0 0,1 7 13 0 0,2-13 1 0 0,0 1 0 0 0,0-1-1 0 0,0 1 1 0 0,1-1 0 0 0,0 0 0 0 0,0 0 0 0 0,0 0 0 0 0,0-1 0 0 0,0 1 0 0 0,1-1 0 0 0,-1 1 0 0 0,1-1 0 0 0,0 0 0 0 0,0-1 0 0 0,0 1 0 0 0,1-1 0 0 0,-1 0-1 0 0,0 0 1 0 0,1 0 0 0 0,3 1-1 0 0,4 0 13 0 0,-1-1 0 0 0,1 0-1 0 0,0 0 1 0 0,-1-1 0 0 0,1-1 0 0 0,0 0-1 0 0,0 0 1 0 0,0-1 0 0 0,-1-1-1 0 0,1 0 1 0 0,0-1 0 0 0,-1 0 0 0 0,0 0-1 0 0,0-1 1 0 0,0-1 0 0 0,0 0-1 0 0,5-4-12 0 0,-1 1 26 0 0,0 0 0 0 0,0-2 0 0 0,-1 0 0 0 0,0-1 0 0 0,-1 0 0 0 0,0-1 0 0 0,-1 0-1 0 0,0-1 1 0 0,-1 0 0 0 0,4-7-26 0 0,-3 5 10 0 0,-2-1-1 0 0,0 0 1 0 0,-1 0-1 0 0,-1 0 1 0 0,0-1-1 0 0,-2-1 1 0 0,0 1 0 0 0,0-1-1 0 0,-2 0 1 0 0,0 0-1 0 0,-1 0 1 0 0,-1-3-10 0 0,-2 20-2 0 0,0 0 1 0 0,0 0-1 0 0,0-1 0 0 0,-1 1 1 0 0,1 0-1 0 0,0 0 1 0 0,-1 0-1 0 0,1 0 0 0 0,-1-1 1 0 0,0 1-1 0 0,1 0 1 0 0,-1 0-1 0 0,0 0 0 0 0,1 0 1 0 0,-1 1-1 0 0,0-1 1 0 0,0 0-1 0 0,0 0 0 0 0,0 0 1 0 0,0 1-1 0 0,0-1 0 0 0,0 0 1 0 0,0 1-1 0 0,0-1 1 0 0,0 1-1 0 0,0-1 0 0 0,0 1 1 0 0,-1 0-1 0 0,1-1 1 0 0,0 1-1 0 0,0 0 0 0 0,0 0 1 0 0,-1 0-1 0 0,1 0 1 0 0,0 0-1 0 0,0 0 0 0 0,0 0 1 0 0,-1 0-1 0 0,1 0 1 0 0,0 1-1 0 0,0-1 0 0 0,0 0 1 0 0,-1 1 1 0 0,-53 20-79 0 0,45-14 59 0 0,0 0 0 0 0,1 1-1 0 0,0 0 1 0 0,0 0 0 0 0,1 1 0 0 0,0 0 0 0 0,1 1 0 0 0,0-1 0 0 0,0 1-1 0 0,0 3 21 0 0,6-12-3 0 0,1 0-1 0 0,0 0 0 0 0,-1 1 1 0 0,1-1-1 0 0,0 0 0 0 0,-1 1 0 0 0,1-1 1 0 0,0 0-1 0 0,0 1 0 0 0,0-1 0 0 0,0 0 1 0 0,1 1-1 0 0,-1-1 0 0 0,0 0 1 0 0,0 0-1 0 0,1 1 0 0 0,-1-1 0 0 0,1 0 1 0 0,-1 0-1 0 0,1 1 0 0 0,-1-1 1 0 0,1 0-1 0 0,0 0 0 0 0,0 0 0 0 0,0 0 1 0 0,-1 0-1 0 0,1 0 0 0 0,0 0 0 0 0,0 0 1 0 0,0 0-1 0 0,0-1 0 0 0,1 1 1 0 0,-1 0-1 0 0,0-1 0 0 0,0 1 0 0 0,0 0 1 0 0,1-1-1 0 0,-1 0 0 0 0,0 1 1 0 0,0-1-1 0 0,1 0 0 0 0,-1 1 0 0 0,0-1 1 0 0,2 0 3 0 0,66 5 57 0 0,-62-5-59 0 0,163 4 32 0 0,-168-3-30 0 0,1-1 0 0 0,0 1 0 0 0,-1 0 0 0 0,1 0 0 0 0,-1 1 0 0 0,0-1 0 0 0,1 1 0 0 0,-1-1 0 0 0,0 1 0 0 0,0 0 0 0 0,0-1 0 0 0,0 1 0 0 0,0 0 0 0 0,0 1 0 0 0,0-1 0 0 0,-1 0 0 0 0,1 0 0 0 0,-1 1 0 0 0,1-1 0 0 0,-1 1 0 0 0,0-1 1 0 0,0 1-1 0 0,0 0 0 0 0,-1-1 0 0 0,1 1 0 0 0,0 0 0 0 0,-1-1 0 0 0,0 1 0 0 0,0 0 0 0 0,0 0 0 0 0,0-1 0 0 0,0 1 0 0 0,0 0 0 0 0,-1 0 0 0 0,1-1 0 0 0,-2 3 0 0 0,-34 91-8 0 0,34-93 2 0 0,1 0 0 0 0,-1 0 0 0 0,1 1 0 0 0,-1-1 0 0 0,1 0-1 0 0,0 1 1 0 0,0 0 0 0 0,1-1 0 0 0,-1 1 0 0 0,1-1 0 0 0,0 1 0 0 0,0 0 0 0 0,0-1 0 0 0,0 1 0 0 0,0 0-1 0 0,1-1 1 0 0,0 1 0 0 0,0-1 0 0 0,0 1 0 0 0,0-1 0 0 0,0 1 0 0 0,1-1 0 0 0,0 0 0 0 0,-1 0 0 0 0,1 0 0 0 0,0 0-1 0 0,1 0 1 0 0,-1 0 0 0 0,0 0 0 0 0,1 0 0 0 0,0-1 0 0 0,-1 0 0 0 0,1 1 0 0 0,0-1 0 0 0,0 0 0 0 0,0 0-1 0 0,1-1 1 0 0,-1 1 0 0 0,0-1 0 0 0,1 1 0 0 0,-1-1 0 0 0,1 0 6 0 0,8-5 22 0 0,0 1 1 0 0,-1-2-1 0 0,1 1 1 0 0,-1-2-1 0 0,0 1 1 0 0,-1-2-1 0 0,1 1 0 0 0,-1-1 1 0 0,0-1-1 0 0,-1 0 1 0 0,0 0-1 0 0,0-1 0 0 0,-1 0 1 0 0,6-8-23 0 0,-13 15 5 0 0,22-26 49 0 0,-2-2 0 0 0,0 0 0 0 0,-3-2 0 0 0,0 0 1 0 0,-2-1-1 0 0,-1 0 0 0 0,-2-1 0 0 0,3-16-54 0 0,74-251 75 0 0,-84 280-70 0 0,-1-1 0 0 0,-1 0 0 0 0,0-1 0 0 0,-2 1 0 0 0,-1 0-1 0 0,0-1 1 0 0,-2 1 0 0 0,0-1 0 0 0,-2 1 0 0 0,-1-2-5 0 0,-28-13 192 0 0,9 73-193 0 0,15-10 55 0 0,1 1 0 0 0,1-1 0 0 0,1 1 0 0 0,1 0 0 0 0,1 0 1 0 0,2 0-1 0 0,1 1 0 0 0,2 18-54 0 0,-1 6 122 0 0,2 1 15 0 0,2-1 0 0 0,3 0 0 0 0,13 50-137 0 0,12 73 123 0 0,-16 43-31 0 0,-17-216-94 0 0,0 0 0 0 0,0-1 0 0 0,0 1 0 0 0,0 0 0 0 0,0-1 0 0 0,0 1 0 0 0,0 0 0 0 0,0 0 0 0 0,-1-1 0 0 0,1 1 0 0 0,0 0 0 0 0,-1-1 0 0 0,0 1 0 0 0,1 0 0 0 0,-1-1 0 0 0,0 1 0 0 0,0-1 0 0 0,0 1 0 0 0,0-1 0 0 0,0 0 0 0 0,0 1 0 0 0,0-1 0 0 0,-1 0 0 0 0,1 0 0 0 0,0 0 0 0 0,-1 0 0 0 0,1 0 0 0 0,-1 0 0 0 0,1 0 0 0 0,-1 0 0 0 0,0-1 0 0 0,1 1 0 0 0,-1 0 0 0 0,1-1 0 0 0,-1 0 0 0 0,-1 1 2 0 0,0-3-121 0 0,1 0-1 0 0,-1 1 1 0 0,1-2-1 0 0,-1 1 0 0 0,1 0 1 0 0,-1 0-1 0 0,1-1 1 0 0,0 1-1 0 0,0-1 0 0 0,1 0 1 0 0,-1 1-1 0 0,0-1 1 0 0,1 0-1 0 0,0 0 0 0 0,-1 0 1 0 0,1 0-1 0 0,0 0 1 0 0,1-1-1 0 0,-1 1 0 0 0,1 0 1 0 0,-1 0-1 0 0,1 0 0 0 0,0-1 1 0 0,0 1-1 0 0,0-1 122 0 0,-1-4-459 0 0,-9-66-4096 0 0,5 27-6092 0 0,5 34-626 0 0</inkml:trace>
  <inkml:trace contextRef="#ctx0" brushRef="#br0" timeOffset="1635.091">1683 487 13147 0 0,'0'0'1824'0'0,"0"0"-393"0"0,0 0-120 0 0,0 0 39 0 0,0 0-30 0 0,0 0-124 0 0,0 0-181 0 0,0 0-165 0 0,0 0-145 0 0,0 0-102 0 0,0 0-86 0 0,32-2-79 0 0,102-3-37 0 0,121-22 782 0 0,-121-6-3635 0 0,-114 20-736 0 0,-13 5-974 0 0,-2 4-570 0 0,2-4-7009 0 0</inkml:trace>
  <inkml:trace contextRef="#ctx0" brushRef="#br0" timeOffset="2061.308">2506 48 15923 0 0,'0'0'1470'0'0,"0"0"-291"0"0,0 0-23 0 0,0 0 86 0 0,0 0-21 0 0,0 0-167 0 0,0 0-243 0 0,-11 33-156 0 0,-32 104-119 0 0,13 17 789 0 0,23-88-863 0 0,4 1 0 0 0,2-1 0 0 0,5 41-462 0 0,-3-94 35 0 0,1-1 0 0 0,-1 1 0 0 0,2-1 0 0 0,0 1 0 0 0,0-1 0 0 0,1 0 0 0 0,1 0 1 0 0,0-1-1 0 0,0 1 0 0 0,3 1-35 0 0,-6-11 23 0 0,0 0 1 0 0,1 0-1 0 0,-1 0 0 0 0,1 0 1 0 0,0 0-1 0 0,-1-1 1 0 0,1 0-1 0 0,0 1 1 0 0,0-1-1 0 0,0 0 0 0 0,0 0 1 0 0,0 0-1 0 0,0-1 1 0 0,0 1-1 0 0,1-1 1 0 0,-1 0-1 0 0,0 0 0 0 0,0 0 1 0 0,0 0-1 0 0,0 0 1 0 0,0-1-1 0 0,1 1 1 0 0,-1-1-1 0 0,0 0 0 0 0,0 0 1 0 0,0 0-1 0 0,-1 0 1 0 0,1-1-1 0 0,0 1 1 0 0,1-2-24 0 0,114-74 413 0 0,-111 72-410 0 0,0 0 0 0 0,0 1 0 0 0,1 0 1 0 0,-1 1-1 0 0,1-1 0 0 0,0 1 0 0 0,0 1 0 0 0,0-1 0 0 0,0 1 0 0 0,0 1 1 0 0,2 0-4 0 0,-9 2 5 0 0,1 0 0 0 0,-1 1 0 0 0,0-1 0 0 0,1 1 0 0 0,-1-1 1 0 0,0 1-1 0 0,0 0 0 0 0,0 0 0 0 0,0-1 0 0 0,0 1 0 0 0,0 0 1 0 0,0 0-1 0 0,-1 0 0 0 0,1 0 0 0 0,-1 0 0 0 0,1 0 0 0 0,-1 0 1 0 0,0 0-1 0 0,0 0 0 0 0,0 0 0 0 0,0 0 0 0 0,0 0 0 0 0,-1 1-5 0 0,1 19 37 0 0,0-1 1 0 0,2 0-1 0 0,0 1 0 0 0,1-1 0 0 0,1 0 0 0 0,5 12-37 0 0,21 11-112 0 0,-15-49-3164 0 0,-12-7-6308 0 0,-2 8-2892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1,'0'909,"11"-849,-8-81,-6 3,-1-1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53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48 335 1384 0 0,'0'0'594'0'0,"0"0"-173"0"0,0 0 83 0 0,0 0 375 0 0,0 0 424 0 0,0 0 272 0 0,0 0 88 0 0,0 0-141 0 0,0 0-205 0 0,0 0-150 0 0,0 0-105 0 0,0 0-66 0 0,8 3-12 0 0,0 0-546 0 0,1 0 0 0 0,-1-1 0 0 0,1 0 0 0 0,0 0 0 0 0,-1-1 0 0 0,1-1 0 0 0,0 1 0 0 0,0-1-1 0 0,0-1 1 0 0,0 0 0 0 0,-1 0 0 0 0,1 0 0 0 0,0-1 0 0 0,3-2-438 0 0,6-5 423 0 0,-1-1-1 0 0,0-1 1 0 0,0-1 0 0 0,-1 0 0 0 0,-1-1-1 0 0,0-1 1 0 0,-1 0 0 0 0,2-4-423 0 0,-2 5 126 0 0,-1-1 1 0 0,-1-1-1 0 0,0 0 1 0 0,-1-1-1 0 0,-1 0 1 0 0,0-1-1 0 0,-1 0 1 0 0,-1 0-1 0 0,-1-1 1 0 0,0 0-1 0 0,-2-1 1 0 0,2-6-127 0 0,-7 25 13 0 0,-1 1 1 0 0,1-1 0 0 0,0 1-1 0 0,-1-1 1 0 0,1 0 0 0 0,0 1-1 0 0,-1-1 1 0 0,1 0 0 0 0,-1 1-1 0 0,1-1 1 0 0,-1 0 0 0 0,1 1-1 0 0,-1-1 1 0 0,1 0 0 0 0,-1 0-1 0 0,1 0 1 0 0,-1 0 0 0 0,1 0-1 0 0,-1 1 1 0 0,0-1 0 0 0,1 0-1 0 0,-1 0 1 0 0,1 0 0 0 0,-1 0 0 0 0,1-1-1 0 0,-1 1 1 0 0,1 0 0 0 0,-1 0-1 0 0,1 0 1 0 0,-1 0 0 0 0,1 0-1 0 0,-1-1 1 0 0,1 1 0 0 0,-1 0-1 0 0,1 0 1 0 0,-1-1 0 0 0,1 1-1 0 0,-1 0 1 0 0,1-1 0 0 0,0 1-1 0 0,-1-1 1 0 0,1 1 0 0 0,0 0-1 0 0,-1-1 1 0 0,1 1 0 0 0,0-1-1 0 0,-1 1 1 0 0,1-1 0 0 0,0 1-1 0 0,0-1 1 0 0,0 1 0 0 0,-1-1-1 0 0,1 1 1 0 0,0-1 0 0 0,0 1-1 0 0,0-1 1 0 0,0 0 0 0 0,0 1-1 0 0,0-1-13 0 0,-23 62 78 0 0,3 2 0 0 0,2 0-1 0 0,3 1 1 0 0,3 0-1 0 0,3 1 1 0 0,2 0-1 0 0,4 1 1 0 0,2-1-1 0 0,6 39-77 0 0,-6 32 43 0 0,1-115-34 0 0,2 40 15 0 0,-3-1 1 0 0,-2 1-1 0 0,-3-1 1 0 0,-2 0-1 0 0,-3 0 1 0 0,-3-1 0 0 0,-2-1-1 0 0,-16 36-24 0 0,25-78 10 0 0,0 0 1 0 0,-1 0-1 0 0,-1-1 0 0 0,0 0 1 0 0,-1 0-1 0 0,-1-1 0 0 0,0 0 0 0 0,-1-1 1 0 0,0-1-1 0 0,-1 0 0 0 0,-13 10-10 0 0,-16-4 108 0 0,25-65-178 0 0,-23-127 44 0 0,30 100-135 0 0,63 60 2 0 0,-13-8-478 0 0,-37 20 287 0 0,43-35 131 0 0,-37 21-3928 0 0,-5-2-5615 0 0,-4 17-1130 0 0</inkml:trace>
  <inkml:trace contextRef="#ctx0" brushRef="#br0" timeOffset="1358.552">58 961 1872 0 0,'0'0'1687'0'0,"0"0"-84"0"0,0 0 84 0 0,0 0 187 0 0,0 0 45 0 0,0 0-153 0 0,0 0-206 0 0,0 0-209 0 0,0 0-198 0 0,0 0-125 0 0,0 0-68 0 0,0 0-81 0 0,0 0-62 0 0,19 0-53 0 0,63-4-61 0 0,10-25 1098 0 0,126-56 104 0 0,-190 74-1963 0 0,-27 11-64 0 0,-1 0-70 0 0,0 0-158 0 0,0 0-340 0 0,0 0-609 0 0,-4 4-7227 0 0,0 0-2973 0 0</inkml:trace>
  <inkml:trace contextRef="#ctx0" brushRef="#br0" timeOffset="2245.714">680 847 5665 0 0,'0'0'1902'0'0,"0"0"-124"0"0,0 0-118 0 0,0 0-112 0 0,0 0-93 0 0,0 0-180 0 0,0 0-197 0 0,0 0-202 0 0,0 0-172 0 0,0 0-101 0 0,0 0-75 0 0,0 0-70 0 0,0 0-61 0 0,-3 24-40 0 0,-10 72-43 0 0,14 49 1055 0 0,-1-127-1685 0 0,0 5 2690 0 0,2-42-758 0 0,3-5-1545 0 0,1-1-1 0 0,1 1 0 0 0,1 0 0 0 0,1 1 1 0 0,1 0-1 0 0,1 0 0 0 0,1 1 0 0 0,1 1 1 0 0,9-12-71 0 0,75-99 210 0 0,-95 129-207 0 0,0 0 0 0 0,0 0 1 0 0,1 0-1 0 0,-1 0 0 0 0,1 0 0 0 0,0 1 0 0 0,0-1 0 0 0,0 1 0 0 0,0 0 0 0 0,0 0 0 0 0,1 0 0 0 0,-1 0 0 0 0,0 0 1 0 0,1 1-1 0 0,0-1 0 0 0,-1 1 0 0 0,1 0 0 0 0,0 0 0 0 0,3 0-3 0 0,-2 38 47 0 0,-4 26-887 0 0,18-55-2895 0 0,-1-8-2085 0 0,-10-1-393 0 0,-2 1-3769 0 0</inkml:trace>
  <inkml:trace contextRef="#ctx0" brushRef="#br0" timeOffset="2557.703">1184 751 7970 0 0,'0'0'1811'0'0,"0"0"-102"0"0,0 0 33 0 0,0 0-17 0 0,0 0-133 0 0,0 0-225 0 0,0 0-260 0 0,0 0-190 0 0,0 0-138 0 0,0 0-100 0 0,0 0-124 0 0,-25 34-121 0 0,-75 105-108 0 0,66-75-9 0 0,34-55-253 0 0,-1-7-41 0 0,1 1-1 0 0,-1 0 0 0 0,1-1 1 0 0,0 1-1 0 0,0 0 0 0 0,-1-1 0 0 0,2 1 1 0 0,-1-1-1 0 0,0 1 0 0 0,1 0 1 0 0,-1-1-1 0 0,1 1 0 0 0,0-1 1 0 0,0 1-1 0 0,0-1 0 0 0,0 1 1 0 0,0-1-1 0 0,0 0 0 0 0,1 0 0 0 0,-1 1 1 0 0,1-1-1 0 0,-1 0 0 0 0,1 0 1 0 0,0-1-1 0 0,0 1 0 0 0,0 0 1 0 0,0 0-1 0 0,0-1 0 0 0,0 0 1 0 0,1 1-1 0 0,-1-1 0 0 0,0 0 0 0 0,1 0 1 0 0,-1 0-1 0 0,1 0 0 0 0,-1 0 1 0 0,1-1-1 0 0,0 1 0 0 0,-1-1 1 0 0,1 0-1 0 0,-1 0 0 0 0,1 0 1 0 0,0 0-1 0 0,-1 0 0 0 0,1 0 1 0 0,0-1-1 0 0,-1 1 0 0 0,1-1-22 0 0,11-1 137 0 0,-1-1 0 0 0,0 0 0 0 0,0-1 0 0 0,0 0 0 0 0,0-1 0 0 0,-1 0 0 0 0,0-1 0 0 0,0 0 0 0 0,0-1 0 0 0,-1-1 0 0 0,0 0 0 0 0,0 0 0 0 0,-1-1 0 0 0,0-1 0 0 0,0 1 0 0 0,-1-1 0 0 0,-1-1 0 0 0,0 0 0 0 0,0 0 0 0 0,-1-1 0 0 0,0 0 0 0 0,-1 0-137 0 0,-2 5 26 0 0,-1-1-1 0 0,0 1 1 0 0,-1-1-1 0 0,1 1 1 0 0,-1-1 0 0 0,-1 0-1 0 0,1 0 1 0 0,-2 0-1 0 0,1 0 1 0 0,-1 0-1 0 0,0 0 1 0 0,0 0 0 0 0,-1 0-1 0 0,0 1 1 0 0,-1-1-1 0 0,0 0 1 0 0,-1-4-26 0 0,1 10-63 0 0,1-1 0 0 0,-1 1 0 0 0,0 0 0 0 0,0 0 0 0 0,0 0 0 0 0,0 0 0 0 0,0 0 0 0 0,-1 0 0 0 0,1 0 0 0 0,0 1 0 0 0,-1-1 0 0 0,0 1 0 0 0,1 0 0 0 0,-1 0 0 0 0,0 0 0 0 0,1 0 0 0 0,-1 0 0 0 0,0 1 0 0 0,0-1 0 0 0,0 1 0 0 0,1-1 0 0 0,-1 1 0 0 0,0 0 0 0 0,0 0 0 0 0,0 1 0 0 0,0-1 0 0 0,0 1 0 0 0,1-1 0 0 0,-1 1 0 0 0,0 0 0 0 0,-2 1 63 0 0,-25 10-3914 0 0,6 4-4146 0 0,16-11-3451 0 0</inkml:trace>
  <inkml:trace contextRef="#ctx0" brushRef="#br0" timeOffset="8564.67">1525 748 0 0 0,'0'0'1066'0'0,"0"0"210"0"0,0 0 269 0 0,0 0 256 0 0,0 0 117 0 0,0 0-101 0 0,0 0-231 0 0,0 0-240 0 0,0 0-197 0 0,0 0-150 0 0,0 0-92 0 0,5-5-98 0 0,16-12-98 0 0,-16 13-104 0 0,-5 4-101 0 0,0 0-69 0 0,1 42 3436 0 0,-11 104-2241 0 0,-8-58-1436 0 0,-10-3-26 0 0,46-164 1978 0 0,-4 50-2104 0 0,0 0 0 0 0,2 0 1 0 0,2 2-1 0 0,0 0 0 0 0,1 1 0 0 0,2 1 0 0 0,10-10-44 0 0,-23 28-5 0 0,80-55 57 0 0,-87 62-48 0 0,0 0 1 0 0,1 0-1 0 0,-1 0 0 0 0,1 0 1 0 0,-1 0-1 0 0,0 0 0 0 0,1 0 0 0 0,-1 0 1 0 0,0 1-1 0 0,1-1 0 0 0,-1 1 1 0 0,0-1-1 0 0,1 1 0 0 0,-1-1 0 0 0,0 1 1 0 0,0 0-1 0 0,1 0 0 0 0,-1-1 1 0 0,0 1-1 0 0,0 0 0 0 0,0 0 0 0 0,0 0 1 0 0,0 0-1 0 0,0 1 0 0 0,-1-1 1 0 0,1 0-1 0 0,0 0 0 0 0,-1 0 1 0 0,1 1-1 0 0,0-1 0 0 0,-1 0 0 0 0,1 1 1 0 0,-1-1-1 0 0,0 0 0 0 0,0 1 1 0 0,1-1-1 0 0,-1 0 0 0 0,0 1 0 0 0,0-1 1 0 0,0 1-1 0 0,0-1 0 0 0,-1 0 1 0 0,1 1-1 0 0,0-1 0 0 0,0 1 0 0 0,-1-1 1 0 0,1 0-1 0 0,-1 1 0 0 0,1-1 1 0 0,-1 0-1 0 0,0 1-4 0 0,0 12 77 0 0,-29 121 201 0 0,-1 27-200 0 0,31-162-90 0 0,0 0 7 0 0,0 0 18 0 0,0 0 10 0 0,0 0 8 0 0,3-15 225 0 0,6-8-238 0 0,2 0 1 0 0,1 1 0 0 0,0 0-1 0 0,2 1 1 0 0,0 0 0 0 0,9-8-19 0 0,-18 23-2 0 0,7-12-9 0 0,1 0-1 0 0,2 0 0 0 0,-1 2 0 0 0,2-1 0 0 0,0 2 0 0 0,1 0 0 0 0,0 1 0 0 0,1 1 0 0 0,1 1 1 0 0,12-6 11 0 0,-29 20-2 0 0,-1 0-1 0 0,1 0 1 0 0,-1 0 0 0 0,0 1 0 0 0,1-1 0 0 0,-1 1 0 0 0,0-1 0 0 0,0 1 0 0 0,-1-1 0 0 0,1 1 0 0 0,0-1 0 0 0,-1 1-1 0 0,0 0 1 0 0,0-1 0 0 0,1 1 0 0 0,-1 0 0 0 0,-1-1 0 0 0,1 1 0 0 0,0 0 0 0 0,-1-1 0 0 0,1 1 0 0 0,-1-1 0 0 0,-1 3 2 0 0,-24 84 101 0 0,-4 46-48 0 0,30-134-55 0 0,-1 1-1 0 0,1 0 0 0 0,0 0 1 0 0,0-1-1 0 0,-1 1 1 0 0,1 0-1 0 0,0 0 0 0 0,1 0 1 0 0,-1 0-1 0 0,0-1 0 0 0,0 1 1 0 0,1 0-1 0 0,-1 0 0 0 0,1-1 1 0 0,0 1-1 0 0,-1 0 1 0 0,1-1-1 0 0,0 1 0 0 0,0-1 1 0 0,0 1-1 0 0,0-1 0 0 0,0 1 1 0 0,1-1-1 0 0,-1 0 1 0 0,0 1-1 0 0,0-1 0 0 0,1 0 1 0 0,-1 0-1 0 0,1 0 0 0 0,-1 0 1 0 0,1 0-1 0 0,0 0 1 0 0,-1-1-1 0 0,1 1 0 0 0,0 0 3 0 0,13-37-4434 0 0,-14 31-1315 0 0,-1 2-6254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3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845 1970 6249 0 0,'0'0'1639'0'0,"0"0"-178"0"0,0 0-50 0 0,0 0 200 0 0,0 0 172 0 0,0 0-12 0 0,0 0-222 0 0,0 0-352 0 0,0 0-317 0 0,0 0-220 0 0,0 0-112 0 0,3-5-48 0 0,8-12-42 0 0,-8 13-21 0 0,-3 4-46 0 0,0 0-40 0 0,0 0-62 0 0,0 0-33 0 0,29 36 2435 0 0,-7 0-2485 0 0,-1 2-1 0 0,-2 0 0 0 0,-2 0 1 0 0,-1 2-1 0 0,-2 0 1 0 0,-2 1-1 0 0,-1 0 0 0 0,-3 1 1 0 0,-1 2-206 0 0,29 300 494 0 0,-27-295-534 0 0,14-33 1190 0 0,-18-39-883 0 0,43-124-78 0 0,105-298 38 0 0,-103 324-171 0 0,-48 107 12 0 0,-2 13-58 0 0,0 1 12 0 0,0 0-19 0 0,0 0 3 0 0,0 0-15 0 0,0 0 2 0 0,0 0 7 0 0,0 0-13 0 0,0 0 13 0 0,0 0-6 0 0,0 0 5 0 0,0-1 21 0 0,-2-71-66 0 0,0 5 59 0 0,2 67-29 0 0,-1 0-2 0 0,12 51-8993 0 0,-8-44 3114 0 0,-3-2-5760 0 0</inkml:trace>
  <inkml:trace contextRef="#ctx0" brushRef="#br0" timeOffset="929.914">1545 2504 4489 0 0,'0'0'1876'0'0,"0"0"42"0"0,0 0 121 0 0,0 0 63 0 0,0 0-146 0 0,0 0-299 0 0,0 0-318 0 0,0 0-256 0 0,0 0-165 0 0,0 0-112 0 0,0 0-82 0 0,0 0-60 0 0,0 0-58 0 0,-1-7-67 0 0,-2-20-63 0 0,2 26-448 0 0,1 1 0 0 0,-1-1 0 0 0,1 1 0 0 0,-1-1 0 0 0,0 1 0 0 0,0-1 0 0 0,1 1 0 0 0,-1-1 0 0 0,0 1 0 0 0,1-1 0 0 0,-1 1 1 0 0,0 0-1 0 0,0 0 0 0 0,0-1 0 0 0,0 1 0 0 0,1 0 0 0 0,-1 0 0 0 0,0 0 0 0 0,0 0 0 0 0,0 0 0 0 0,0 0 0 0 0,1 0 0 0 0,-1 0 0 0 0,0 0 0 0 0,0 1 1 0 0,0-1-1 0 0,1 0 0 0 0,-1 0 0 0 0,0 1 0 0 0,0-1 0 0 0,1 1 0 0 0,-1-1 0 0 0,0 0 0 0 0,0 1 0 0 0,1-1 0 0 0,-1 1 0 0 0,1 0 0 0 0,-1-1 0 0 0,0 1 1 0 0,1 0-29 0 0,-12 7 26 0 0,0 1 0 0 0,0 1 0 0 0,1 0 1 0 0,0 1-1 0 0,1 0 0 0 0,1 0 1 0 0,-1 1-1 0 0,2 1 0 0 0,0-1 1 0 0,0 1-1 0 0,-5 14-26 0 0,12-26 9 0 0,0 0 0 0 0,1 1 1 0 0,-1-1-1 0 0,0 1 0 0 0,1-1 1 0 0,-1 1-1 0 0,1-1 0 0 0,-1 1 0 0 0,1 0 1 0 0,-1-1-1 0 0,1 1 0 0 0,0-1 1 0 0,0 1-1 0 0,0 0 0 0 0,0-1 0 0 0,0 1 1 0 0,1-1-1 0 0,-1 1 0 0 0,0 0 1 0 0,1-1-1 0 0,-1 1 0 0 0,1-1 0 0 0,-1 1 1 0 0,1-1-1 0 0,0 1 0 0 0,0-1 0 0 0,-1 0 1 0 0,1 1-1 0 0,0-1 0 0 0,0 0 1 0 0,0 0-1 0 0,1 1 0 0 0,-1-1 0 0 0,0 0 1 0 0,0 0-1 0 0,1 0 0 0 0,-1-1 1 0 0,0 1-1 0 0,1 0 0 0 0,-1 0 0 0 0,1-1 1 0 0,-1 1-1 0 0,1-1 0 0 0,-1 1 0 0 0,1-1 1 0 0,0 0-1 0 0,-1 1 0 0 0,2-1-9 0 0,11-3 119 0 0,-1 0-1 0 0,0-1 1 0 0,-1-1-1 0 0,1 1 1 0 0,-1-2-1 0 0,0 0 1 0 0,0-1-1 0 0,0 0 1 0 0,-1 0-1 0 0,0-1 1 0 0,-1-1-1 0 0,0 0 1 0 0,0 0-1 0 0,-1-1 1 0 0,0 0-1 0 0,-1-1 1 0 0,4-5-119 0 0,28-26 278 0 0,24-41 89 0 0,-62 79-337 0 0,0 3 339 0 0,0 15-136 0 0,90 237 499 0 0,-79-210-717 0 0,-1 0 1 0 0,-2 1-1 0 0,-1 1 0 0 0,-3-1 1 0 0,-1 1-1 0 0,-3 0 0 0 0,-1 0 1 0 0,-3 15-16 0 0,2-49 9 0 0,0 0 0 0 0,-1 1 0 0 0,0-1 0 0 0,0 0 0 0 0,-1 1 0 0 0,0-1 1 0 0,-1 0-1 0 0,0-1 0 0 0,0 1 0 0 0,-1 0 0 0 0,0-1 0 0 0,-1 0 0 0 0,0 0 1 0 0,0 0-1 0 0,-1 0 0 0 0,0-1 0 0 0,0 0 0 0 0,0 0 0 0 0,-1-1 0 0 0,0 0 1 0 0,-4 2-10 0 0,5-4 4 0 0,0 0 0 0 0,0 0 0 0 0,-1-1 0 0 0,0 0 0 0 0,0-1 0 0 0,0 0 0 0 0,0 0 0 0 0,0 0 0 0 0,0-1 0 0 0,0 0 0 0 0,-1 0 0 0 0,1-1 0 0 0,0 0 0 0 0,0 0 0 0 0,-1 0-4 0 0,4-3 4 0 0,1 1 0 0 0,0 0 0 0 0,0-1 1 0 0,0 0-1 0 0,0 0 0 0 0,0 0 0 0 0,1 0 1 0 0,-1 0-1 0 0,1-1 0 0 0,0 1 0 0 0,0-1 1 0 0,0 1-1 0 0,0-1 0 0 0,1 0 0 0 0,-1 1 1 0 0,1-1-1 0 0,0 0 0 0 0,0 0 1 0 0,1 0-1 0 0,-1 0 0 0 0,1 0 0 0 0,0 0 1 0 0,0 0-1 0 0,0 0 0 0 0,0 0 0 0 0,1-1-4 0 0,-1-22-27 0 0,1 0-1 0 0,1-1 0 0 0,2 1 1 0 0,1 1-1 0 0,0-1 0 0 0,2 1 0 0 0,1 0 1 0 0,2 0-1 0 0,0 1 0 0 0,2 0 1 0 0,0 1-1 0 0,2 0 0 0 0,5-6 28 0 0,28-26-2266 0 0,-35 46-1844 0 0,0 2-3305 0 0,-8 4-4695 0 0</inkml:trace>
  <inkml:trace contextRef="#ctx0" brushRef="#br0" timeOffset="33340.036">558 118 6057 0 0,'0'0'1109'0'0,"0"0"-165"0"0,0 0 41 0 0,0 0 210 0 0,0 0 255 0 0,0 0 145 0 0,0 0-8 0 0,0 0-116 0 0,0 0-220 0 0,0 0-196 0 0,0 0-152 0 0,-8-15-109 0 0,-22-44-53 0 0,-9 31 1325 0 0,31 27-1733 0 0,-1-3-151 0 0,-1 2 0 0 0,0-1 0 0 0,0 1 0 0 0,0 0 1 0 0,0 1-1 0 0,0 1 0 0 0,0-1 0 0 0,0 1 0 0 0,0 1 0 0 0,0 0 1 0 0,0 1-1 0 0,0-1 0 0 0,0 2 0 0 0,1 0 0 0 0,-1 0 0 0 0,1 0 1 0 0,-1 1-1 0 0,1 1 0 0 0,0 0 0 0 0,-8 5-182 0 0,-104 93 815 0 0,112-93-765 0 0,0 0 0 0 0,1 1-1 0 0,0 0 1 0 0,1 0-1 0 0,0 1 1 0 0,0 0-1 0 0,1 0 1 0 0,1 1 0 0 0,0-1-1 0 0,1 1 1 0 0,0 0-1 0 0,1 0 1 0 0,1 1-1 0 0,0-1 1 0 0,1 1-1 0 0,0 6-49 0 0,18 201 570 0 0,10-108-233 0 0,5 0 1 0 0,31 69-338 0 0,-44-140 85 0 0,-3 1-1 0 0,-1 0 1 0 0,-2 2 0 0 0,-3-1 0 0 0,-1 1-1 0 0,-2 1 1 0 0,-2 0 0 0 0,-2-1 0 0 0,-3 46-85 0 0,-5-63 40 0 0,-2-1 1 0 0,0 0 0 0 0,-2 0 0 0 0,0-1 0 0 0,-2 0 0 0 0,-1 0 0 0 0,-2-1 0 0 0,0-1-1 0 0,-1 0 1 0 0,-1-1 0 0 0,-2-1 0 0 0,0-1 0 0 0,-1 0 0 0 0,-10 6-41 0 0,29-26 1 0 0,-3 3 23 0 0,-1 0 1 0 0,0-1-1 0 0,0 1 1 0 0,-1 0 0 0 0,1-1-1 0 0,-1 0 1 0 0,0 0-1 0 0,1-1 1 0 0,-1 1 0 0 0,0-1-1 0 0,-1 0 1 0 0,1 0 0 0 0,0-1-1 0 0,-1 1 1 0 0,1-1-1 0 0,-5 0-24 0 0,11-24 46 0 0,3 18-45 0 0,1 0 1 0 0,0 1-1 0 0,0-1 1 0 0,0 1-1 0 0,0 0 1 0 0,1 0 0 0 0,0 1-1 0 0,0 0 1 0 0,0 0-1 0 0,0 0 1 0 0,0 0-1 0 0,0 1 1 0 0,1 0-2 0 0,-1 0 0 0 0,0 1 0 0 0,1 0 0 0 0,-1 0 0 0 0,0 0 0 0 0,0 1 0 0 0,1 0 0 0 0,-1 0 0 0 0,0 0 1 0 0,0 1-1 0 0,1 0 0 0 0,-1 0 0 0 0,0 1 0 0 0,0-1 0 0 0,0 1 0 0 0,0 1 0 0 0,5 2 0 0 0,34 13 16 0 0,18 17 13 0 0,-57-24-20 0 0,-1 1 0 0 0,0 0 0 0 0,-1 0 0 0 0,0 1 0 0 0,-1-1 0 0 0,0 1 0 0 0,-1-1 0 0 0,0 1 0 0 0,-1 0 0 0 0,-1 0 0 0 0,0 0 0 0 0,-1 0-1 0 0,0 0 1 0 0,-1 0 0 0 0,0-1 0 0 0,-2 5-9 0 0,-24 130 36 0 0,-7 73-13 0 0,34 78-24 0 0,7-268 8 0 0,0 0 1 0 0,3-1 0 0 0,0 1-1 0 0,2-2 1 0 0,1 1 0 0 0,1-2-1 0 0,1 1 1 0 0,9 10-8 0 0,-13-17 32 0 0,1 0 0 0 0,1 0 0 0 0,1-1 0 0 0,1-1-1 0 0,1 0 1 0 0,0-1 0 0 0,1-1 0 0 0,1 0 0 0 0,1-1 0 0 0,0-1 0 0 0,1-1 0 0 0,0-1 0 0 0,1 0 0 0 0,1-1 0 0 0,0-2 0 0 0,7 3-32 0 0,-9-10 7 0 0,0-1 1 0 0,1-2-1 0 0,-1 1 1 0 0,0-2 0 0 0,0-1-1 0 0,0 0 1 0 0,0-1-1 0 0,0-2 1 0 0,0 1 0 0 0,-1-2-1 0 0,0-1 1 0 0,0 0-1 0 0,0-1 1 0 0,-1-1-1 0 0,0 0 1 0 0,11-10-8 0 0,-2 1 0 0 0,-32 16-2774 0 0,-15 0-8343 0 0,16 2-2286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2:5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428 283 1568 0 0,'0'0'1217'0'0,"0"0"-145"0"0,0 0 83 0 0,0 0 318 0 0,0 0 361 0 0,0 0 164 0 0,0 0-110 0 0,0 0-301 0 0,0 0-364 0 0,0 0-279 0 0,0 0-211 0 0,1-14-139 0 0,3-43-43 0 0,-1 52 4368 0 0,2 16-3468 0 0,7 28-1559 0 0,-11-34 600 0 0,19 75-79 0 0,-4 1 1 0 0,-3 1 0 0 0,-4 0 0 0 0,-2 60-414 0 0,-2 182 261 0 0,-4-185-3732 0 0,6-146-5123 0 0,-5 3 2330 0 0,0 1-1914 0 0</inkml:trace>
  <inkml:trace contextRef="#ctx0" brushRef="#br0" timeOffset="390.045">201 272 8698 0 0,'0'0'1728'0'0,"0"0"-710"0"0,0 0-435 0 0,0 0 21 0 0,0 0 287 0 0,0 0 222 0 0,0 0 45 0 0,0 0-139 0 0,32-29-218 0 0,102-89-189 0 0,-129 113-560 0 0,1 0 0 0 0,0 1 0 0 0,-1-1 0 0 0,2 1-1 0 0,-1 0 1 0 0,0 1 0 0 0,1 0 0 0 0,-1 0 0 0 0,1 0 0 0 0,0 1 0 0 0,0 0-1 0 0,0 0 1 0 0,0 0 0 0 0,8 0-52 0 0,8-1 162 0 0,10-4 55 0 0,1 1 0 0 0,-1 2-1 0 0,1 1 1 0 0,0 2-1 0 0,0 1 1 0 0,0 1-1 0 0,0 2 1 0 0,14 4-217 0 0,-37-4 56 0 0,-1-1 0 0 0,1 2 1 0 0,0-1-1 0 0,-1 1 0 0 0,0 1 0 0 0,0 0 1 0 0,0 0-1 0 0,-1 1 0 0 0,0 1 1 0 0,0-1-1 0 0,0 1 0 0 0,-1 1 0 0 0,0-1 1 0 0,0 2-1 0 0,-1-1 0 0 0,0 1 1 0 0,0 0-1 0 0,-1 0 0 0 0,-1 1 0 0 0,1 0 1 0 0,-1 0-1 0 0,-1 0 0 0 0,0 0 0 0 0,-1 1 1 0 0,0 0-1 0 0,0-1 0 0 0,-1 1 1 0 0,0 0-1 0 0,-1 0 0 0 0,-1 1-56 0 0,-3 9 73 0 0,-2-1-1 0 0,-1 0 1 0 0,0-1 0 0 0,-2 1-1 0 0,0-1 1 0 0,-1 0 0 0 0,-1-1-1 0 0,0 0 1 0 0,-2-1 0 0 0,0 0-1 0 0,0-1 1 0 0,-2 0 0 0 0,0-1-1 0 0,-1-1 1 0 0,0 0-1 0 0,-1-1 1 0 0,-1 0 0 0 0,0-2-1 0 0,-6 3-72 0 0,-199 110 95 0 0,203-117-228 0 0,0 0 1 0 0,-1-2-1 0 0,1 0 0 0 0,-1-1 1 0 0,0-1-1 0 0,0-1 0 0 0,0-1 1 0 0,-14-1 132 0 0,35-19-6086 0 0,10 5-1791 0 0,-2 7-1108 0 0</inkml:trace>
  <inkml:trace contextRef="#ctx0" brushRef="#br0" timeOffset="772.072">1243 717 10378 0 0,'0'0'2013'0'0,"0"0"-588"0"0,0 0-238 0 0,0 0 23 0 0,0 0 67 0 0,0 0-60 0 0,0 0-208 0 0,0 0-205 0 0,0 0-206 0 0,0 0-187 0 0,0 0-158 0 0,0 0-97 0 0,-31 27-65 0 0,-97 82-43 0 0,124-107-47 0 0,1 0 1 0 0,0 0 0 0 0,0 0 0 0 0,0 0-1 0 0,1 0 1 0 0,-1 1 0 0 0,0-1 0 0 0,1 1-1 0 0,0 0 1 0 0,-1 0 0 0 0,1 0 0 0 0,0 0-1 0 0,0 0 1 0 0,1 0 0 0 0,-1 0-1 0 0,1 1 1 0 0,0-1 0 0 0,0 0 0 0 0,0 1-1 0 0,0 1-1 0 0,0 6-5 0 0,-1-6-8 0 0,1 1 1 0 0,0 0-1 0 0,0 0 0 0 0,1 0 1 0 0,-1 0-1 0 0,1 0 0 0 0,1 0 0 0 0,-1 0 1 0 0,1 0-1 0 0,0 0 0 0 0,1 0 1 0 0,-1 0-1 0 0,1-1 0 0 0,0 1 0 0 0,1 0 1 0 0,-1-1-1 0 0,1 0 0 0 0,0 1 1 0 0,0-1-1 0 0,1-1 0 0 0,0 1 1 0 0,-1 0-1 0 0,2-1 0 0 0,-1 0 0 0 0,0 0 1 0 0,1 0-1 0 0,0 0 0 0 0,0-1 1 0 0,0 0-1 0 0,0 0 0 0 0,0 0 0 0 0,1 0 1 0 0,-1-1-1 0 0,1 0 0 0 0,0 0 1 0 0,4 0 12 0 0,0 0 39 0 0,-1 0 0 0 0,0 0 0 0 0,0-1 0 0 0,1 0 0 0 0,-1-1 0 0 0,1 0 1 0 0,-1-1-1 0 0,0 0 0 0 0,1 0 0 0 0,-1-1 0 0 0,0 0 0 0 0,0-1 0 0 0,0 0 0 0 0,0 0 1 0 0,0-1-1 0 0,-1 0 0 0 0,0 0 0 0 0,1-1 0 0 0,-2 0 0 0 0,1-1 0 0 0,0 0 1 0 0,-1 0-1 0 0,0 0 0 0 0,-1-1 0 0 0,0 0 0 0 0,0 0 0 0 0,0-1 0 0 0,-1 0 0 0 0,0 0 1 0 0,0 0-1 0 0,-1 0 0 0 0,0-1 0 0 0,-1 0 0 0 0,0 0 0 0 0,2-7-39 0 0,-2 5 31 0 0,0-1-1 0 0,-1 0 0 0 0,-1 0 1 0 0,0 0-1 0 0,0 0 0 0 0,-1 0 1 0 0,-1 0-1 0 0,0-1 0 0 0,0 1 0 0 0,-2 1 1 0 0,1-1-1 0 0,-1 0 0 0 0,-1 0 1 0 0,0 1-1 0 0,-1 0 0 0 0,0 0 1 0 0,-1 0-1 0 0,0 1 0 0 0,-5-8-30 0 0,7 12-164 0 0,-1-1 0 0 0,1 1-1 0 0,-1 0 1 0 0,0 1 0 0 0,0-1-1 0 0,-1 1 1 0 0,1 0 0 0 0,-1 0 0 0 0,0 1-1 0 0,-1-1 1 0 0,1 1 0 0 0,-1 1-1 0 0,0-1 1 0 0,0 1 0 0 0,0 1-1 0 0,0-1 1 0 0,0 1 0 0 0,-1 0-1 0 0,-2 0 165 0 0,-8 2-3085 0 0,6 0-2708 0 0,4 0-5233 0 0</inkml:trace>
  <inkml:trace contextRef="#ctx0" brushRef="#br0" timeOffset="1151.635">1768 143 12995 0 0,'0'0'1691'0'0,"0"0"-451"0"0,0 0-256 0 0,0 0 89 0 0,0 0 133 0 0,0 0-11 0 0,0 0-240 0 0,0 0-339 0 0,0 0-205 0 0,0 0-52 0 0,0 0 32 0 0,0 0 34 0 0,0 0-8 0 0,3 12-74 0 0,29 216 849 0 0,-24 213-854 0 0,-18-268-327 0 0,1-106-138 0 0,4-86-5289 0 0,-1-5 981 0 0,2 12-1402 0 0,0 4-4190 0 0</inkml:trace>
  <inkml:trace contextRef="#ctx0" brushRef="#br0" timeOffset="1353.716">1429 743 10322 0 0,'0'0'1070'0'0,"0"0"-65"0"0,0 0 152 0 0,0 0 61 0 0,0 0-35 0 0,32 1-90 0 0,100 1-122 0 0,241-5 1198 0 0,-302 11-3851 0 0,-31-2-5216 0 0,-25-5-3502 0 0</inkml:trace>
  <inkml:trace contextRef="#ctx0" brushRef="#br0" timeOffset="1706.639">2206 891 5041 0 0,'0'0'1859'0'0,"0"0"-1137"0"0,0 0 100 0 0,0 0 628 0 0,0 0 289 0 0,0 0 62 0 0,0 0-174 0 0,0 0-303 0 0,0 0-300 0 0,0 0-252 0 0,32-15-184 0 0,99-44-124 0 0,-73 16 101 0 0,-53 34-449 0 0,1 0-10 0 0,-1 0 1 0 0,-1-1 0 0 0,1 1 0 0 0,-2-1 0 0 0,1-1-1 0 0,-1 1 1 0 0,-1 0 0 0 0,0-1 0 0 0,0 1-1 0 0,-1-1 1 0 0,0 1 0 0 0,-1-1 0 0 0,0 0 0 0 0,-1-4-107 0 0,-2 11 14 0 0,1 0 1 0 0,0-1 0 0 0,-1 1 0 0 0,0 0 0 0 0,0 0 0 0 0,0 1 0 0 0,0-1-1 0 0,-1 1 1 0 0,1-1 0 0 0,-1 1 0 0 0,0 0 0 0 0,0 1 0 0 0,0-1 0 0 0,0 1-1 0 0,-1-1 1 0 0,1 1 0 0 0,-1 1 0 0 0,1-1 0 0 0,-1 1 0 0 0,0-1-1 0 0,0 1 1 0 0,1 0 0 0 0,-1 1 0 0 0,0-1 0 0 0,0 1 0 0 0,0 0 0 0 0,0 1-1 0 0,0-1 1 0 0,-3 1-15 0 0,-5 1-19 0 0,1 1-1 0 0,-1-1 1 0 0,1 2-1 0 0,0 0 0 0 0,0 0 1 0 0,0 1-1 0 0,0 1 0 0 0,1 0 1 0 0,0 0-1 0 0,0 1 1 0 0,1 1-1 0 0,0-1 0 0 0,0 2 1 0 0,1-1-1 0 0,0 2 1 0 0,0-1-1 0 0,1 1 0 0 0,1 0 1 0 0,-1 1-1 0 0,2-1 1 0 0,-1 2-1 0 0,1-1 0 0 0,1 1 1 0 0,0-1-1 0 0,1 1 1 0 0,0 1-1 0 0,1-1 0 0 0,0 1 1 0 0,1-1-1 0 0,0 12 20 0 0,1-15-90 0 0,0-1-1 0 0,1 0 1 0 0,0 0-1 0 0,1 0 1 0 0,-1 0 0 0 0,2 0-1 0 0,-1 0 1 0 0,1-1-1 0 0,0 1 1 0 0,1 0-1 0 0,0-1 1 0 0,0 1 0 0 0,0-1-1 0 0,1 0 1 0 0,0 0-1 0 0,1 0 1 0 0,-1-1-1 0 0,1 1 1 0 0,1-1 0 0 0,-1 0-1 0 0,1-1 1 0 0,0 1-1 0 0,0-1 1 0 0,1 0-1 0 0,-1-1 1 0 0,4 2 90 0 0,97 36-3332 0 0,-34-28-6004 0 0,-49-10 3104 0 0</inkml:trace>
  <inkml:trace contextRef="#ctx0" brushRef="#br0" timeOffset="2123.98">2639 990 4225 0 0,'0'0'2873'0'0,"0"0"-1615"0"0,0 0-536 0 0,0 0 143 0 0,0 0 234 0 0,0 0 107 0 0,0 0-24 0 0,0 0-146 0 0,0 0-121 0 0,0 0 11 0 0,0 0-7 0 0,0 0-100 0 0,0 0-173 0 0,6-2-185 0 0,64-45 382 0 0,157-180 169 0 0,-197 202-1069 0 0,-36 57 65 0 0,0-22 6 0 0,1 1 0 0 0,0 0 0 0 0,1-1 0 0 0,0 2 0 0 0,1-1 0 0 0,0 0 0 0 0,1 1 0 0 0,1-1 0 0 0,-1 1 0 0 0,2-1 0 0 0,-1 1 0 0 0,2 0 1 0 0,0 8-15 0 0,1-16 29 0 0,-1-1 1 0 0,1 1 0 0 0,-1 0-1 0 0,1-1 1 0 0,0 1 0 0 0,0-1-1 0 0,1 1 1 0 0,-1-1 0 0 0,1 0-1 0 0,-1 0 1 0 0,1 0 0 0 0,0-1 0 0 0,0 1-1 0 0,1-1 1 0 0,-1 1 0 0 0,0-1-1 0 0,1 0 1 0 0,-1 0 0 0 0,1-1-1 0 0,0 1 1 0 0,0-1 0 0 0,-1 1-1 0 0,1-1 1 0 0,0 0 0 0 0,0-1 0 0 0,0 1-1 0 0,0-1 1 0 0,4 0-30 0 0,2 1 239 0 0,1-1 0 0 0,-1-1 1 0 0,0 1-1 0 0,0-2 0 0 0,0 1 1 0 0,0-1-1 0 0,0-1 0 0 0,0 0 0 0 0,0 0 1 0 0,-1-1-1 0 0,1-1-239 0 0,5-2 171 0 0,-1-1 0 0 0,1-1 1 0 0,-1-1-1 0 0,-1 0 0 0 0,1 0 0 0 0,-2-2 0 0 0,0 1 1 0 0,0-2-1 0 0,-1 0 0 0 0,-1 0 0 0 0,0 0 1 0 0,0-2-1 0 0,6-14-171 0 0,-2-24-1138 0 0,-13 30-7878 0 0,-1 19-3051 0 0</inkml:trace>
  <inkml:trace contextRef="#ctx0" brushRef="#br0" timeOffset="6897.909">3715 158 2873 0 0,'0'0'1327'0'0,"0"0"45"0"0,0 0 263 0 0,0 0 323 0 0,0 0 135 0 0,0 0-170 0 0,0 0-384 0 0,0 0-424 0 0,0 0-322 0 0,0 0-171 0 0,0 0-98 0 0,3-6-43 0 0,5-16-23 0 0,-5 22 5465 0 0,0 24-5046 0 0,-12 123 84 0 0,-39 181-656 0 0,15-70-169 0 0,40-185-219 0 0,-3-109-15 0 0,0-7-6348 0 0,6 16-4665 0 0,-8 23 1934 0 0</inkml:trace>
  <inkml:trace contextRef="#ctx0" brushRef="#br0" timeOffset="7274.367">3443 611 3049 0 0,'0'0'2727'0'0,"0"0"-391"0"0,0 0-100 0 0,0 0-33 0 0,0 0-172 0 0,0 0-209 0 0,0 0-313 0 0,0 0-345 0 0,0 0-311 0 0,0 0-228 0 0,0 0-186 0 0,0 0-119 0 0,0 0-69 0 0,-2-2-39 0 0,-3-7 252 0 0,25 8 559 0 0,-7 2-518 0 0,283-1 2904 0 0,-278-1-3403 0 0,0-1 0 0 0,0-1 0 0 0,-1 0 0 0 0,1-1 0 0 0,-1-1 0 0 0,0 0 0 0 0,0-2 0 0 0,-1 0 0 0 0,14-8-6 0 0,-17 3-115 0 0,-13 10-3692 0 0,-2 1-3988 0 0,0 1-3071 0 0</inkml:trace>
  <inkml:trace contextRef="#ctx0" brushRef="#br0" timeOffset="7553.352">4111 721 11594 0 0,'0'0'1367'0'0,"0"0"-52"0"0,0 0 219 0 0,0 0 229 0 0,0 0-27 0 0,0 0-253 0 0,0 0-349 0 0,0 0-350 0 0,0 0-236 0 0,0 0-128 0 0,0 0-89 0 0,0 0-76 0 0,2 32-72 0 0,5 99-50 0 0,-3-17-44 0 0,11-101-1629 0 0,-8-12-1989 0 0,-1-4-3584 0 0,-4 2-3774 0 0</inkml:trace>
  <inkml:trace contextRef="#ctx0" brushRef="#br0" timeOffset="7790.472">4128 441 11626 0 0,'0'0'4209'0'0,"0"0"-2280"0"0,0 0-545 0 0,0 0-200 0 0,0 0-111 0 0,0 0-241 0 0,0 0-312 0 0,0 0-344 0 0,0 0-336 0 0,0 0-120 0 0,0 0-48 0 0,0 0-168 0 0,0 0-305 0 0,0 0-1015 0 0,0 26-3265 0 0,5-19-7178 0 0</inkml:trace>
  <inkml:trace contextRef="#ctx0" brushRef="#br0" timeOffset="8436.036">4645 688 11282 0 0,'0'0'4172'0'0,"0"0"-2050"0"0,0 0-798 0 0,0 0-98 0 0,0 0-106 0 0,0 0-112 0 0,0 0-174 0 0,0 0-206 0 0,0 0-163 0 0,-32 22-134 0 0,-99 70-96 0 0,66-26-13 0 0,55-52-196 0 0,4-7-31 0 0,0 1 0 0 0,0-1 1 0 0,1 1-1 0 0,0 0 0 0 0,1 0 0 0 0,0 1 1 0 0,0-1-1 0 0,1 1 0 0 0,0 0 1 0 0,0 0-1 0 0,1 0 0 0 0,0 0 0 0 0,0 2 5 0 0,2-9-11 0 0,-1 0-1 0 0,1 1 0 0 0,0-1 0 0 0,0 0 1 0 0,0 0-1 0 0,0 1 0 0 0,0-1 0 0 0,0 0 1 0 0,0 1-1 0 0,1-1 0 0 0,-1 0 1 0 0,1 0-1 0 0,0 0 0 0 0,0 0 0 0 0,-1 0 1 0 0,1 1-1 0 0,1-1 0 0 0,-1-1 0 0 0,0 1 1 0 0,0 0-1 0 0,1 0 0 0 0,-1 0 1 0 0,1-1-1 0 0,-1 1 0 0 0,1-1 0 0 0,0 1 1 0 0,0-1-1 0 0,0 0 0 0 0,0 1 0 0 0,0-1 1 0 0,0 0-1 0 0,0 0 0 0 0,0 0 1 0 0,0-1-1 0 0,0 1 0 0 0,0-1 0 0 0,1 1 1 0 0,-1-1-1 0 0,2 1 12 0 0,11-3 25 0 0,0 0-1 0 0,0 0 1 0 0,0-2 0 0 0,-1 0-1 0 0,1 0 1 0 0,-1-1 0 0 0,0-1 0 0 0,-1-1-1 0 0,1 0 1 0 0,-1 0 0 0 0,0-1-1 0 0,-1-1 1 0 0,0 0 0 0 0,-1-1-1 0 0,10-9-24 0 0,-20 17 2 0 0,36-30 94 0 0,-2-2-1 0 0,-1-1 1 0 0,-2-2 0 0 0,-2-1 0 0 0,12-21-96 0 0,-37 56-50 0 0,-7 14 16 0 0,-8 41-49 0 0,7-46 51 0 0,1 0 0 0 0,0 0-1 0 0,0 0 1 0 0,1 1 0 0 0,0-1-1 0 0,0 1 1 0 0,0-1 0 0 0,1 1-1 0 0,0-1 1 0 0,0 1-1 0 0,0 0 1 0 0,1-1 0 0 0,0 1-1 0 0,0-1 1 0 0,1 0 0 0 0,0 1-1 0 0,0-1 1 0 0,1 0 0 0 0,-1 0-1 0 0,1 0 1 0 0,0 0 0 0 0,1-1-1 0 0,0 1 1 0 0,0 0 32 0 0,1-2-14 0 0,-1-1 0 0 0,0 1-1 0 0,1-1 1 0 0,0 0 0 0 0,-1 0 0 0 0,1-1 0 0 0,0 1 0 0 0,1-1-1 0 0,-1 0 1 0 0,0-1 0 0 0,1 1 0 0 0,-1-1 0 0 0,1 0-1 0 0,3 0 15 0 0,0 0 12 0 0,0-1 0 0 0,0 0 0 0 0,0-1-1 0 0,-1 0 1 0 0,1 0 0 0 0,0-1-1 0 0,0 0 1 0 0,-1 0 0 0 0,1-1-1 0 0,-1 0 1 0 0,0-1 0 0 0,0 0-1 0 0,7-4-11 0 0,9-9 138 0 0,-1 0 0 0 0,0-2 0 0 0,-2-1 0 0 0,0 0 0 0 0,-1-2 0 0 0,-1 0 0 0 0,-1-1 0 0 0,-1-1 0 0 0,-1 0 0 0 0,-1-1 0 0 0,-1-1 0 0 0,-2-1 0 0 0,7-17-138 0 0,-2-1 57 0 0,-2 0-1 0 0,-2-1 1 0 0,-2 0-1 0 0,-1-1 1 0 0,-3 0 0 0 0,-2-1-1 0 0,-2 1 1 0 0,-2-1-1 0 0,-3-8-56 0 0,3 50 1 0 0,-1 0 0 0 0,0 0 0 0 0,-1 0 0 0 0,1 0 0 0 0,-1 0 0 0 0,0 0 0 0 0,0 0 0 0 0,-1 1 0 0 0,0-1 0 0 0,0 0 0 0 0,0 1 0 0 0,-1 0 0 0 0,0-1 0 0 0,0 1 0 0 0,0 0 0 0 0,0 0 0 0 0,-1 1 0 0 0,0-1-1 0 0,0 1 1 0 0,0 0 0 0 0,-1 0 0 0 0,1 0 0 0 0,-1 0 0 0 0,0 1 0 0 0,0 0 0 0 0,0 0 0 0 0,-1 0 0 0 0,-3-1-1 0 0,4 4-7 0 0,-1 0 1 0 0,0 1-1 0 0,1 0 1 0 0,-1-1-1 0 0,1 2 1 0 0,-1-1-1 0 0,1 1 1 0 0,0 0-1 0 0,-1 0 1 0 0,1 0-1 0 0,0 1 0 0 0,0-1 1 0 0,1 1-1 0 0,-1 1 1 0 0,1-1-1 0 0,-1 1 1 0 0,1-1-1 0 0,0 1 1 0 0,0 1-1 0 0,1-1 1 0 0,-1 0-1 0 0,1 1 0 0 0,-2 2 7 0 0,-4 7-9 0 0,1 0 1 0 0,1 0-1 0 0,0 0 0 0 0,0 1 0 0 0,1 0 0 0 0,1 0 0 0 0,-3 15 9 0 0,5-8 4 0 0,0-1 0 0 0,1 1 0 0 0,2 0 0 0 0,0-1 0 0 0,1 1 0 0 0,1 0 0 0 0,1-1 0 0 0,1 1 0 0 0,1-1 0 0 0,1 0 0 0 0,0-1 0 0 0,2 1 0 0 0,9 17-4 0 0,10 23 262 0 0,2-2 0 0 0,2-1 1 0 0,4-2-1 0 0,1-1 0 0 0,3-1 0 0 0,27 26-262 0 0,8-21 103 0 0,-70-103-1899 0 0,-13 19-1927 0 0,3 11-5669 0 0,4 9-2975 0 0</inkml:trace>
  <inkml:trace contextRef="#ctx0" brushRef="#br0" timeOffset="10728.253">6328 891 3505 0 0,'0'0'851'0'0,"0"0"-370"0"0,0 0-9 0 0,0 0 346 0 0,0 0 369 0 0,0 0 161 0 0,0 0-24 0 0,0 0-161 0 0,0 0-164 0 0,0 0-98 0 0,0 0-59 0 0,0 0-50 0 0,0 0-38 0 0,12 0-13 0 0,99 0 2537 0 0,-97-2-2950 0 0,-1 0 1 0 0,1 0-1 0 0,-1-2 0 0 0,1 1 1 0 0,-1-2-1 0 0,0 0 0 0 0,-1 0 0 0 0,1-1 1 0 0,-1-1-1 0 0,0 0 0 0 0,-1 0 1 0 0,6-5-329 0 0,-10 6 108 0 0,1-1 1 0 0,-1 1-1 0 0,0-1 1 0 0,-1 0-1 0 0,0-1 1 0 0,0 1 0 0 0,-1-1-1 0 0,0 0 1 0 0,0-1-1 0 0,0 1 1 0 0,-1-1-1 0 0,-1 0 1 0 0,0 0-1 0 0,0 0 1 0 0,0-1 0 0 0,-1 1-1 0 0,-1-1 1 0 0,0 1-1 0 0,0-1 1 0 0,-1-8-109 0 0,-2 12 20 0 0,0 0 1 0 0,-1 0-1 0 0,0 1 1 0 0,0-1-1 0 0,-1 1 0 0 0,1 0 1 0 0,-1 0-1 0 0,0 0 1 0 0,0 1-1 0 0,-1-1 1 0 0,0 1-1 0 0,1 0 0 0 0,-1 0 1 0 0,-1 1-1 0 0,1 0 1 0 0,0-1-1 0 0,-1 2 1 0 0,0-1-1 0 0,0 1 0 0 0,1 0 1 0 0,-1 0-1 0 0,-1 0 1 0 0,1 1-1 0 0,0 0 1 0 0,0 0-21 0 0,-5-1-11 0 0,1 0 1 0 0,0 1 0 0 0,-1 0-1 0 0,1 1 1 0 0,-1 0 0 0 0,1 0-1 0 0,-1 1 1 0 0,1 1 0 0 0,-1 0-1 0 0,1 0 1 0 0,0 1 0 0 0,0 0-1 0 0,0 1 1 0 0,1 0 0 0 0,-1 0-1 0 0,1 1 1 0 0,0 1 0 0 0,0-1-1 0 0,0 1 1 0 0,1 1 10 0 0,-6 3 12 0 0,0 1 0 0 0,0 1 1 0 0,1 0-1 0 0,1 1 0 0 0,0 1 0 0 0,1-1 0 0 0,0 2 1 0 0,1 0-1 0 0,1 0 0 0 0,0 0 0 0 0,1 1 0 0 0,1 1 1 0 0,0-1-1 0 0,1 1 0 0 0,1 0 0 0 0,1 1 0 0 0,0-1 1 0 0,1 1-1 0 0,1 2-12 0 0,2-12 25 0 0,0 1-1 0 0,0-1 1 0 0,1 1 0 0 0,0-1-1 0 0,0 0 1 0 0,1 1 0 0 0,0-1-1 0 0,0 0 1 0 0,1 0 0 0 0,0 0-1 0 0,1 0 1 0 0,0-1 0 0 0,0 1-1 0 0,0-1 1 0 0,1 0 0 0 0,0 0-1 0 0,1-1 1 0 0,-1 1 0 0 0,1-1-1 0 0,1 0 1 0 0,-1-1 0 0 0,5 3-25 0 0,8 4 113 0 0,1-1 0 0 0,1-2 0 0 0,0 0 0 0 0,0-1 0 0 0,0 0 0 0 0,1-2 0 0 0,0-1 0 0 0,1-1 0 0 0,-1-1 0 0 0,1 0 0 0 0,-1-2 0 0 0,1-1 0 0 0,0 0 0 0 0,-1-2 0 0 0,1-1 0 0 0,-1 0 0 0 0,1-2-113 0 0,-16 4 29 0 0,0 0 0 0 0,0 0-1 0 0,0-1 1 0 0,0 1-1 0 0,0-2 1 0 0,-1 1-1 0 0,1-1 1 0 0,-1 0 0 0 0,1 0-1 0 0,-1-1 1 0 0,0 0-1 0 0,0 0 1 0 0,-1 0-1 0 0,1-1 1 0 0,-1 1-1 0 0,0-1 1 0 0,0-1 0 0 0,-1 1-1 0 0,1-1 1 0 0,-1 0-1 0 0,0 0 1 0 0,-1 0-1 0 0,0 0 1 0 0,0-1 0 0 0,0 1-1 0 0,-1-1 1 0 0,1 0-1 0 0,-2 0 1 0 0,1 0-1 0 0,-1 0 1 0 0,0 0-29 0 0,-10-23-1554 0 0,4 27-3479 0 0,-2 2-4478 0 0,4 1-2668 0 0</inkml:trace>
  <inkml:trace contextRef="#ctx0" brushRef="#br0" timeOffset="11509.954">7151 699 904 0 0,'0'0'3273'0'0,"0"0"-1219"0"0,0 0-298 0 0,0 0 83 0 0,0 0 63 0 0,0 0-106 0 0,0 0-254 0 0,0 0-283 0 0,0 0-228 0 0,0 0-146 0 0,0 0-78 0 0,0 0-61 0 0,0 0-20 0 0,3 7 2566 0 0,-40 57-1665 0 0,-111 292-1007 0 0,120-305-621 0 0,309-455 238 0 0,-189 290-213 0 0,-89 151-136 0 0,-14-2 111 0 0,2 0-1 0 0,2 1 1 0 0,2 0 0 0 0,1 1-1 0 0,1 15 2 0 0,2-45-6 0 0,1 0 0 0 0,1 0-1 0 0,-1 0 1 0 0,1-1 0 0 0,0 1-1 0 0,1 0 1 0 0,0-1 0 0 0,0 1-1 0 0,0-1 1 0 0,1 1 0 0 0,0-1-1 0 0,0 0 1 0 0,0 0 0 0 0,1-1-1 0 0,0 1 1 0 0,0-1 0 0 0,1 1-1 0 0,-1-1 1 0 0,1-1 0 0 0,5 5 6 0 0,-6-6 16 0 0,0-1 0 0 0,0 0 1 0 0,-1 0-1 0 0,1-1 1 0 0,0 1-1 0 0,0-1 0 0 0,1 0 1 0 0,-1 0-1 0 0,0 0 0 0 0,0 0 1 0 0,0-1-1 0 0,1 0 1 0 0,-1 0-1 0 0,0 0 0 0 0,0 0 1 0 0,1-1-1 0 0,-1 1 1 0 0,0-1-1 0 0,0 0 0 0 0,0 0 1 0 0,0-1-1 0 0,0 1 1 0 0,0-1-1 0 0,3-2-16 0 0,7-7 119 0 0,0-1 0 0 0,-1 0 0 0 0,-1-1 0 0 0,0 0-1 0 0,-1-1 1 0 0,-1 0 0 0 0,0-1 0 0 0,0 0 0 0 0,-2-1 0 0 0,0 0 0 0 0,-1 0 0 0 0,0-1 0 0 0,-2 0-1 0 0,0 0 1 0 0,0 0 0 0 0,-2 0 0 0 0,0-1 0 0 0,-1 0 0 0 0,-1 1 0 0 0,0-8-119 0 0,-8 14-1002 0 0,-4 27-3682 0 0,8-11 1587 0 0,-2 3-6131 0 0</inkml:trace>
  <inkml:trace contextRef="#ctx0" brushRef="#br0" timeOffset="12304.948">7819 891 10186 0 0,'0'0'1052'0'0,"0"0"-49"0"0,0 0 282 0 0,0 0 303 0 0,0 0 50 0 0,0 0-186 0 0,0 0-259 0 0,0 0-195 0 0,0 0-154 0 0,0 0-128 0 0,0 0-104 0 0,0 0-78 0 0,21 0-53 0 0,66-1-30 0 0,-11-18 1077 0 0,-71 17-1462 0 0,1 0 0 0 0,-1 0 0 0 0,0-1 0 0 0,0 0 0 0 0,0 0-1 0 0,0-1 1 0 0,0 0 0 0 0,0 1 0 0 0,-1-1 0 0 0,0-1 0 0 0,0 1-1 0 0,0-1 1 0 0,-1 1 0 0 0,1-1 0 0 0,-1 0 0 0 0,0-1 0 0 0,0 1 0 0 0,-1 0-1 0 0,0-1 1 0 0,0 1 0 0 0,0-1 0 0 0,0 0 0 0 0,-1 0 0 0 0,0 0-1 0 0,0 1 1 0 0,-1-1 0 0 0,0 0 0 0 0,0 0 0 0 0,0 0 0 0 0,-1-6-66 0 0,-2 9-14 0 0,0 0 0 0 0,0 0 1 0 0,0 0-1 0 0,0 0 1 0 0,0 1-1 0 0,-1-1 1 0 0,1 1-1 0 0,-1 0 0 0 0,0 0 1 0 0,1 0-1 0 0,-1 0 1 0 0,0 1-1 0 0,0-1 1 0 0,0 1-1 0 0,0 0 0 0 0,0 0 1 0 0,-1 1-1 0 0,1-1 1 0 0,0 1-1 0 0,0 0 1 0 0,0 0-1 0 0,-1 1 1 0 0,1-1-1 0 0,0 1 0 0 0,0 0 1 0 0,0 0-1 0 0,0 0 1 0 0,0 0-1 0 0,-1 1 14 0 0,-9 4-58 0 0,-1 1-1 0 0,2 0 1 0 0,-1 0-1 0 0,1 1 1 0 0,0 1 0 0 0,1 1-1 0 0,0-1 1 0 0,0 2-1 0 0,1 0 1 0 0,0 0-1 0 0,1 1 1 0 0,1 0 0 0 0,0 1-1 0 0,0 0 1 0 0,1 0-1 0 0,-1 5 59 0 0,3-7-42 0 0,1 1-1 0 0,0 0 0 0 0,1 0 1 0 0,1 0-1 0 0,0 0 0 0 0,0 1 1 0 0,1-1-1 0 0,1 1 0 0 0,0-1 1 0 0,0 1-1 0 0,2 11 43 0 0,2-16-1 0 0,0 0 0 0 0,0-1 0 0 0,1 1-1 0 0,0 0 1 0 0,0-1 0 0 0,1 0 0 0 0,0 0 0 0 0,0-1 0 0 0,0 1 0 0 0,1-1 0 0 0,0 0 0 0 0,1 0-1 0 0,-1-1 1 0 0,1 0 0 0 0,0 0 0 0 0,0-1 0 0 0,0 0 0 0 0,1 0 0 0 0,0 0 0 0 0,0-1 0 0 0,0 0-1 0 0,0-1 1 0 0,0 0 0 0 0,4 1 1 0 0,6 0 68 0 0,0 0-1 0 0,1-1 1 0 0,-1-1-1 0 0,0-1 0 0 0,1-1 1 0 0,-1 0-1 0 0,0-1 1 0 0,0-1-1 0 0,0-1 1 0 0,0 0-1 0 0,-1-2 1 0 0,1 0-1 0 0,-1 0 1 0 0,0-2-1 0 0,-1 0 1 0 0,0-1-1 0 0,11-8-67 0 0,-1-1 118 0 0,-1 0 0 0 0,-1-2 0 0 0,-1-1 0 0 0,-1 0 0 0 0,-1-2-1 0 0,0-1 1 0 0,-2 0 0 0 0,-1-1 0 0 0,-1-1 0 0 0,1-4-118 0 0,5-11 60 0 0,-1-1 0 0 0,-2-1 0 0 0,-2-1 0 0 0,-2 0 0 0 0,8-39-60 0 0,-24 82-1 0 0,0 0 0 0 0,1-1 0 0 0,-1 1 0 0 0,0 0 1 0 0,0-1-1 0 0,0 1 0 0 0,0-1 0 0 0,0 1 0 0 0,0-1 0 0 0,0 1 0 0 0,0 0 0 0 0,-1-1 0 0 0,1 1 0 0 0,0 0 0 0 0,-1-1 1 0 0,1 1-1 0 0,-1 0 0 0 0,0-1 0 0 0,1 1 0 0 0,-1 0 0 0 0,0 0 0 0 0,0 0 0 0 0,0 0 0 0 0,1 0 0 0 0,-1 0 1 0 0,0 0-1 0 0,-1 0 0 0 0,1 0 0 0 0,0 0 0 0 0,0 0 0 0 0,0 1 0 0 0,0-1 0 0 0,-1 0 0 0 0,1 1 0 0 0,0-1 1 0 0,-1 1-1 0 0,1 0 0 0 0,0-1 0 0 0,-1 1 0 0 0,1 0 0 0 0,-1 0 0 0 0,1 0 0 0 0,0 0 0 0 0,-1 0 0 0 0,1 0 0 0 0,-1 0 1 0 0,1 0-1 0 0,0 0 0 0 0,-1 1 0 0 0,1-1 0 0 0,0 1 0 0 0,-1-1 0 0 0,1 1 0 0 0,0-1 0 0 0,0 1 0 0 0,-1 0 1 0 0,-10 2-20 0 0,0 1-1 0 0,0 0 1 0 0,0 1-1 0 0,1 0 0 0 0,0 1 1 0 0,0 1-1 0 0,0-1 1 0 0,1 2-1 0 0,0-1 0 0 0,0 1 1 0 0,-3 4 20 0 0,2-3-14 0 0,10-8 12 0 0,-9 5-13 0 0,1 0-1 0 0,0 1 0 0 0,0 0 1 0 0,0 0-1 0 0,1 1 0 0 0,1 0 1 0 0,-1 1-1 0 0,1 0 0 0 0,0 0 1 0 0,1 0-1 0 0,0 1 0 0 0,1 0 1 0 0,0 0-1 0 0,0 0 0 0 0,1 0 1 0 0,1 1-1 0 0,-1 0 0 0 0,1 4 16 0 0,5-11-3 0 0,0 1 0 0 0,0-1 1 0 0,1 0-1 0 0,0 0 0 0 0,-1-1 0 0 0,2 1 0 0 0,-1 0 0 0 0,0-1 0 0 0,1 0 0 0 0,-1 0 0 0 0,1 0 0 0 0,0 0 0 0 0,0 0 1 0 0,0-1-1 0 0,0 0 0 0 0,0 0 0 0 0,1 0 0 0 0,-1 0 0 0 0,1-1 0 0 0,-1 0 0 0 0,1 0 0 0 0,0 0 0 0 0,0 0 1 0 0,-1-1-1 0 0,1 1 0 0 0,0-1 0 0 0,0-1 0 0 0,-1 1 0 0 0,1-1 0 0 0,4 0 3 0 0,2 1 2 0 0,48 2 42 0 0,-40-2-24 0 0,0 0 0 0 0,0 1 1 0 0,0 1-1 0 0,0 1 1 0 0,0 1-1 0 0,-1 0 0 0 0,1 1 1 0 0,13 7-21 0 0,-29-11 5 0 0,0 1 0 0 0,0 0 0 0 0,-1 0 0 0 0,1 0 0 0 0,-1 1 0 0 0,0-1 0 0 0,0 1 0 0 0,0-1 0 0 0,0 1 0 0 0,0-1 0 0 0,0 1 0 0 0,-1 0 0 0 0,1 0 0 0 0,-1 0 0 0 0,0 0 0 0 0,0 0 0 0 0,0 0 0 0 0,0 1 0 0 0,0-1 0 0 0,-1 0 0 0 0,0 0 0 0 0,1 0 0 0 0,-1 1 0 0 0,0-1 0 0 0,-1 0 0 0 0,1 1 0 0 0,0-1 0 0 0,-1 0 0 0 0,0 0 0 0 0,0 1-5 0 0,-38 91 164 0 0,-53 38-102 0 0,80-107-386 0 0,12-26 73 0 0,0 0-113 0 0,18 0-3017 0 0,27-27-6964 0 0,-38 22 6416 0 0,4-3-5738 0 0</inkml:trace>
  <inkml:trace contextRef="#ctx0" brushRef="#br0" timeOffset="12902.092">9111 725 13747 0 0,'0'0'2088'0'0,"0"0"-391"0"0,0 0-289 0 0,0 0-225 0 0,0 0-171 0 0,0 0-162 0 0,0 0-133 0 0,0 0-134 0 0,0 0-138 0 0,0 0-118 0 0,-34 16-113 0 0,-107 55-89 0 0,75-19-26 0 0,57-40-82 0 0,1-1-31 0 0,1-1 1 0 0,0 1-1 0 0,0 0 0 0 0,1 0 1 0 0,1 1-1 0 0,0 0 1 0 0,0 0-1 0 0,1 0 0 0 0,1 1 1 0 0,0-1-1 0 0,0 1 0 0 0,1 0 1 0 0,1 0-1 0 0,0 0 14 0 0,3-10 9 0 0,-1 0 0 0 0,1-1-1 0 0,0 1 1 0 0,-1 0 0 0 0,1-1 0 0 0,0 0-1 0 0,1 1 1 0 0,-1-1 0 0 0,0 0-1 0 0,1 0 1 0 0,-1 0 0 0 0,1 0 0 0 0,-1-1-1 0 0,1 1 1 0 0,0-1 0 0 0,0 1-1 0 0,0-1 1 0 0,0 0 0 0 0,0 0 0 0 0,0 0-1 0 0,0-1 1 0 0,0 1 0 0 0,0-1-1 0 0,0 0 1 0 0,0 1 0 0 0,0-1 0 0 0,1-1-1 0 0,-1 1 1 0 0,0 0 0 0 0,0-1 0 0 0,0 0-1 0 0,0 1 1 0 0,0-1 0 0 0,0-1-1 0 0,0 1 1 0 0,0 0 0 0 0,0-1 0 0 0,-1 1-1 0 0,2-2-8 0 0,31-15 231 0 0,-1-2 0 0 0,-1-2 0 0 0,0-1 0 0 0,-2-1 0 0 0,-1-2 0 0 0,8-10-231 0 0,59-47 496 0 0,-83 72-408 0 0,77-44 489 0 0,-87 56-563 0 0,-1 0 0 0 0,0 0-1 0 0,0 1 1 0 0,0-1-1 0 0,0 1 1 0 0,-1-1 0 0 0,1 1-1 0 0,0 0 1 0 0,-1 0-1 0 0,1 1 1 0 0,-1-1 0 0 0,0 0-1 0 0,1 1 1 0 0,-1-1-1 0 0,0 1 1 0 0,-1 0 0 0 0,1 0-1 0 0,0 0 1 0 0,-1 0-1 0 0,0 0 1 0 0,1 0 0 0 0,-1 0-1 0 0,-1 0 1 0 0,1 0-1 0 0,0 0 1 0 0,-1 1 0 0 0,1-1-1 0 0,-1 0 1 0 0,0 1-1 0 0,0 1-13 0 0,1 0 13 0 0,13 88 2 0 0,-4 1 1 0 0,-4 0-1 0 0,-5 70-15 0 0,-1-134 12 0 0,2-7-10 0 0,-1-1 0 0 0,-1 1 0 0 0,0 0 1 0 0,-2-1-1 0 0,-1 1 0 0 0,-1-1 0 0 0,-1 0 0 0 0,0 0 0 0 0,-2 0 0 0 0,-1-1 0 0 0,0 0 0 0 0,-2 0 0 0 0,0-1 1 0 0,-2 1-3 0 0,7-12 5 0 0,-2-1 0 0 0,1 1 0 0 0,-1-1 0 0 0,0 0 1 0 0,-1 0-1 0 0,0-1 0 0 0,0 0 0 0 0,-1-1 1 0 0,1 0-1 0 0,-1 0 0 0 0,-1 0 0 0 0,1-1 0 0 0,-1-1 1 0 0,0 0-1 0 0,0 0 0 0 0,0-1 0 0 0,-1 0 1 0 0,1-1-1 0 0,-1 0 0 0 0,1-1 0 0 0,-1 0 0 0 0,0 0 1 0 0,0-1-1 0 0,-3-1-5 0 0,9-2-3 0 0,1 1 0 0 0,0-1-1 0 0,0 0 1 0 0,0 0 0 0 0,0 0 0 0 0,1 0 0 0 0,0-1-1 0 0,-1 0 1 0 0,1 0 0 0 0,0 1 0 0 0,1-2 0 0 0,-1 1 0 0 0,1 0-1 0 0,0-1 1 0 0,0 1 0 0 0,0-1 0 0 0,0 1 0 0 0,1-1-1 0 0,0 0 1 0 0,0 0 0 0 0,0 1 0 0 0,0-1 0 0 0,1 0-1 0 0,0 0 1 0 0,0 0 0 0 0,0 0 0 0 0,1 0 0 0 0,0 0 0 0 0,0 0-1 0 0,1-3 4 0 0,-2 5 0 0 0,4-33-16 0 0,2 0 1 0 0,1 0 0 0 0,2 1-1 0 0,2 0 1 0 0,1 1-1 0 0,1 0 1 0 0,2 1 15 0 0,6-9-112 0 0,2 1 0 0 0,2 1-1 0 0,2 1 1 0 0,1 1 0 0 0,2 1 0 0 0,2 2 0 0 0,1 2-1 0 0,36-30 113 0 0,-21 17-792 0 0,-28 26-4440 0 0,-11 12 177 0 0,-6 4-6197 0 0</inkml:trace>
  <inkml:trace contextRef="#ctx0" brushRef="#br0" timeOffset="13491.331">9658 765 15411 0 0,'0'0'1677'0'0,"0"0"-308"0"0,0 0-227 0 0,0 0-149 0 0,0 0-159 0 0,0 0-157 0 0,0 0-132 0 0,0 0-124 0 0,0 0-105 0 0,0 0-111 0 0,0 0-82 0 0,0 0-39 0 0,0 0-39 0 0,-20 29-13 0 0,-59 87 10 0 0,53-59-29 0 0,26-48-12 0 0,-1-5-7 0 0,0 0-1 0 0,0 0 1 0 0,1 0-1 0 0,-1 0 0 0 0,1 0 1 0 0,0 0-1 0 0,0 0 0 0 0,0 0 1 0 0,1 0-1 0 0,-1 0 1 0 0,1-1-1 0 0,0 1 0 0 0,0 0 1 0 0,1 0-1 0 0,-1 0 0 0 0,1-1 1 0 0,0 1-1 0 0,0-1 1 0 0,0 1-1 0 0,0-1 0 0 0,0 0 1 0 0,1 1-1 0 0,0-1 0 0 0,-1-1 1 0 0,1 1-1 0 0,0 0 1 0 0,1-1-1 0 0,-1 1 0 0 0,0-1 1 0 0,1 0-1 0 0,-1 0 0 0 0,1 0 1 0 0,3 0 6 0 0,2 0 30 0 0,0-2 1 0 0,0 1-1 0 0,1-1 0 0 0,-1 0 1 0 0,0-1-1 0 0,0 0 1 0 0,1-1-1 0 0,-1 0 0 0 0,0 0 1 0 0,0-1-1 0 0,-1 0 1 0 0,1-1-1 0 0,-1 1 0 0 0,1-2 1 0 0,-1 1-1 0 0,6-6-30 0 0,116-100 998 0 0,-112 92-807 0 0,158-152 1208 0 0,-120 127-941 0 0,-54 68-364 0 0,-38 168 123 0 0,29-146-218 0 0,1 1-1 0 0,3 1 0 0 0,2-1 1 0 0,2 0-1 0 0,7 41 2 0 0,-1 92 23 0 0,-8-174-17 0 0,-1 0 0 0 0,0 0 1 0 0,0-1-1 0 0,0 1 0 0 0,-1-1 1 0 0,0 1-1 0 0,0-1 0 0 0,0 0 0 0 0,-1 0 1 0 0,0-1-1 0 0,0 1 0 0 0,-1-1 1 0 0,1 0-1 0 0,-1 0 0 0 0,0 0 0 0 0,-1 0 1 0 0,1-1-1 0 0,-1 0 0 0 0,0 0 1 0 0,0-1-1 0 0,0 0 0 0 0,0 0 0 0 0,-1 0 1 0 0,1 0-1 0 0,-1-1 0 0 0,1 0 0 0 0,-1-1 1 0 0,0 0-1 0 0,0 0 0 0 0,0 0 1 0 0,-3-1-7 0 0,6 1 6 0 0,1-1 1 0 0,-1 0-1 0 0,1 0 1 0 0,0 0 0 0 0,-1-1-1 0 0,1 1 1 0 0,0-1-1 0 0,-1 1 1 0 0,1-1-1 0 0,0 0 1 0 0,0-1 0 0 0,-1 1-1 0 0,1 0 1 0 0,0-1-1 0 0,0 0 1 0 0,1 0 0 0 0,-1 0-1 0 0,0 0 1 0 0,1 0-1 0 0,-1 0 1 0 0,1-1-1 0 0,0 1 1 0 0,-1-1 0 0 0,1 0-1 0 0,0 1 1 0 0,1-1-1 0 0,-1 0 1 0 0,0 0 0 0 0,1 0-1 0 0,0-1 1 0 0,0 1-1 0 0,-1-3-6 0 0,1-5 9 0 0,0 0 0 0 0,1-1 0 0 0,0 1 0 0 0,1-1 0 0 0,0 1 0 0 0,1 0-1 0 0,0 0 1 0 0,1-1 0 0 0,0 1 0 0 0,1 1 0 0 0,0-1 0 0 0,1 1 0 0 0,0-1 0 0 0,0 1-1 0 0,1 1 1 0 0,1-1 0 0 0,0 1 0 0 0,0 0 0 0 0,0 0 0 0 0,1 1 0 0 0,0 0 0 0 0,1 1-1 0 0,0 0 1 0 0,0 0 0 0 0,1 1 0 0 0,1-1-9 0 0,32-19-19 0 0,1 2-1 0 0,1 2 1 0 0,2 1 0 0 0,0 3 0 0 0,30-7 19 0 0,49-19-571 0 0,-53 15-828 0 0,-25 10-5728 0 0,-32 11-4852 0 0</inkml:trace>
  <inkml:trace contextRef="#ctx0" brushRef="#br0" timeOffset="16631.9">1 1531 4201 0 0,'0'0'185'0'0,"0"0"-265"0"0,0 0 100 0 0,0 0 503 0 0,0 0 467 0 0,0 0 277 0 0,0 0 105 0 0,0 0-4 0 0,0 0-29 0 0,33-2-49 0 0,106-5-63 0 0,202 2 5073 0 0,473-40-1907 0 0,-114 38-3038 0 0,101 4-283 0 0,-581-5-811 0 0,433 8 198 0 0,-181 7-344 0 0,10 4 39 0 0,-27-18 65 0 0,-91 3-152 0 0,37 15 59 0 0,-73-11 1 0 0,395-29 160 0 0,-243 18-205 0 0,174 7 13 0 0,-418-18-17 0 0,-54 4-48 0 0,-78 10-2 0 0,114-7-12 0 0,240 12 130 0 0,-338-5-64 0 0,136 1-44 0 0,-14 7 23 0 0,-168-7-46 0 0,237 3 189 0 0,-219 11-182 0 0,-78-3 10 0 0,-14-4-20 0 0,0 0 8 0 0,0 0-22 0 0,0 0 11 0 0,0 0 0 0 0,0 0-3 0 0,0 0-6 0 0,0 0 13 0 0,0 0-4 0 0,0 0 35 0 0,0 0-18 0 0,0 0-10 0 0,0 0-22 0 0,36 0 22 0 0,58 4 15 0 0,-62 10-16 0 0,42 9 7 0 0,-58-15-310 0 0,-31-5-3394 0 0,8-3 954 0 0,-2 0-4963 0 0,0 0-4757 0 0</inkml:trace>
  <inkml:trace contextRef="#ctx0" brushRef="#br0" timeOffset="18184.435">10768 1027 6913 0 0,'0'0'1637'0'0,"0"0"-38"0"0,0 0 20 0 0,0 0-80 0 0,0 0-274 0 0,0 0-390 0 0,0 0-345 0 0,0 0-222 0 0,0 0-132 0 0,0 0-49 0 0,0 0-15 0 0,-2 3-27 0 0,-5 19 271 0 0,7-21-195 0 0,36-5 1888 0 0,38-43-428 0 0,-108 39 893 0 0,-19 36-1676 0 0,107-20 776 0 0,2-26 599 0 0,-69 18-2143 0 0,6-1-59 0 0,1 1 0 0 0,0 0 0 0 0,-1 0 0 0 0,1 0 0 0 0,0 1 0 0 0,0 0 0 0 0,-1 0 0 0 0,1 1-1 0 0,0-1 1 0 0,0 1 0 0 0,0 1 0 0 0,1-1 0 0 0,-1 1 0 0 0,0 0-11 0 0,1 3 35 0 0,17-11-75 0 0,-2 1 48 0 0,-2 3-589 0 0,8-4 870 0 0,-13 3-3983 0 0,-2-1-3744 0 0,-1 3-4722 0 0</inkml:trace>
  <inkml:trace contextRef="#ctx0" brushRef="#br0" timeOffset="19061.266">10827 743 2353 0 0,'0'0'1865'0'0,"0"0"-78"0"0,0 0 159 0 0,0 0 50 0 0,0 0-218 0 0,0 0-274 0 0,0 0-263 0 0,0 0-213 0 0,0 0-118 0 0,0 0-93 0 0,0 0-129 0 0,0 0-82 0 0,0-4-72 0 0,0-13-44 0 0,-31 12 2853 0 0,81-24-1477 0 0,-49 29-1665 0 0,-1 0 53 0 0,0 0 20 0 0,0 0 12 0 0,0 0-27 0 0,0 0-30 0 0,-24 0 287 0 0,-3 11-377 0 0,57-8-679 0 0,-26-5-594 0 0,2 0-2076 0 0,-3 0-2276 0 0,-2 1-6469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23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98 2040 0 0,'0'0'807'0'0,"0"0"-196"0"0,0 0 163 0 0,0 0 490 0 0,0 0 588 0 0,0 0 342 0 0,0 0-5 0 0,0 0-281 0 0,0 0-436 0 0,0 0-318 0 0,0 0-175 0 0,0-10-98 0 0,1-30-47 0 0,-2 38-686 0 0,1 0 0 0 0,-1 0 0 0 0,0 0 0 0 0,0 0 1 0 0,0 0-1 0 0,0 0 0 0 0,0 0 0 0 0,0 0 0 0 0,-1 0 0 0 0,1 1 1 0 0,0-1-1 0 0,-1 1 0 0 0,0-1 0 0 0,1 1 0 0 0,-1-1 0 0 0,0 1 0 0 0,0 0 1 0 0,0 0-1 0 0,1 0 0 0 0,-1 0 0 0 0,0 0 0 0 0,-1 0 0 0 0,1 1 1 0 0,0-1-1 0 0,-2 0-148 0 0,2 0 158 0 0,-11-2 83 0 0,-1 1 0 0 0,1 0 0 0 0,-1 1 1 0 0,1 0-1 0 0,-1 1 0 0 0,1 1 0 0 0,-1 0 0 0 0,1 0 1 0 0,-1 2-1 0 0,1 0 0 0 0,0 0 0 0 0,0 1 0 0 0,0 1 1 0 0,-12 5-242 0 0,-11 6 121 0 0,1 0 1 0 0,0 3 0 0 0,1 0 0 0 0,1 3 0 0 0,1 0 0 0 0,1 2 0 0 0,2 2-1 0 0,-2 2-121 0 0,13-9 48 0 0,1 1-1 0 0,1 1 0 0 0,1 1 1 0 0,1 0-1 0 0,1 1 0 0 0,1 0 1 0 0,0 1-1 0 0,2 0 0 0 0,1 1 1 0 0,1 0-1 0 0,1 1 0 0 0,2-1 0 0 0,0 1 1 0 0,1 0-1 0 0,2 1 0 0 0,1-1 1 0 0,2 23-48 0 0,0-36 12 0 0,1 0 0 0 0,0 0 1 0 0,1 0-1 0 0,1-1 1 0 0,0 1-1 0 0,0-1 0 0 0,2 0 1 0 0,-1 0-1 0 0,1 0 1 0 0,1-1-1 0 0,0 0 0 0 0,1 0 1 0 0,0-1-1 0 0,1 0 0 0 0,0 0 1 0 0,0-1-1 0 0,1 0 1 0 0,0-1-1 0 0,9 6-12 0 0,-2-2 28 0 0,1-1 0 0 0,1-1 1 0 0,-1-1-1 0 0,2 0 0 0 0,-1-1 0 0 0,1-2 0 0 0,0 0 0 0 0,1-1 1 0 0,-1 0-1 0 0,1-2 0 0 0,0-1 0 0 0,1 0-28 0 0,13 0 35 0 0,-1 0 0 0 0,1-3 0 0 0,-1 0 1 0 0,0-3-1 0 0,0 0 0 0 0,0-3 0 0 0,0 0 0 0 0,-1-2 0 0 0,0-2-35 0 0,-24 9 29 0 0,0-1 1 0 0,0 1-1 0 0,0-1 0 0 0,0-1 0 0 0,-1 0 1 0 0,0 0-1 0 0,1-1 0 0 0,-2 0 0 0 0,1 0 1 0 0,0-1-1 0 0,-1 0 0 0 0,0 0 0 0 0,-1-1 1 0 0,1 0-1 0 0,-1 0 0 0 0,0 0 0 0 0,-1-1 1 0 0,0 0-1 0 0,0 0 0 0 0,-1 0 0 0 0,0 0 0 0 0,0-1 1 0 0,-1 0-1 0 0,0 0 0 0 0,-1 0 0 0 0,0 0 1 0 0,1-8-30 0 0,-3 12 10 0 0,0 0 0 0 0,0 0 0 0 0,0 0 0 0 0,-1 1 0 0 0,0-1 0 0 0,0 0 0 0 0,0 0 0 0 0,-1 1 0 0 0,0-1 0 0 0,0 0 0 0 0,0 1 0 0 0,0 0 0 0 0,-1-1 0 0 0,1 1 0 0 0,-1 0 0 0 0,0 0 0 0 0,0 1 0 0 0,-1-1 0 0 0,1 1 0 0 0,-1-1 0 0 0,0 1 0 0 0,0 0 0 0 0,0 0 0 0 0,0 1 0 0 0,-1-1-10 0 0,-13-7-25 0 0,-1 1 0 0 0,0 0 0 0 0,-1 2 0 0 0,0 0 0 0 0,0 1 0 0 0,-1 1 0 0 0,1 1-1 0 0,-1 1 1 0 0,0 1 0 0 0,0 1 0 0 0,0 1 0 0 0,-5 0 25 0 0,25 0-37 0 0,1 0-1 0 0,0 0-12 0 0,34 11-40 0 0,142-7 345 0 0,39-4 77 0 0,-214 0-307 0 0,-1 0-13 0 0,0 0-4 0 0,0 0-8 0 0,0 0-32 0 0,-18 2-3854 0 0,8 3-4448 0 0,5-1-3499 0 0</inkml:trace>
  <inkml:trace contextRef="#ctx0" brushRef="#br0" timeOffset="551.705">1211 602 11682 0 0,'0'0'3904'0'0,"0"0"-2173"0"0,0 0-867 0 0,0 0-52 0 0,0 0 131 0 0,0 0 57 0 0,0 0-107 0 0,0 0-229 0 0,0 0-252 0 0,0 0-140 0 0,0 0-75 0 0,0 0-39 0 0,0 0-16 0 0,-1 30-11 0 0,-2 94-3 0 0,17 11 302 0 0,-8-111-361 0 0,22 60 628 0 0,-20-107 2109 0 0,33-164-1994 0 0,-35 169-783 0 0,2-10-6 0 0,1 0-1 0 0,2 0 1 0 0,0 1 0 0 0,2 1 0 0 0,1 0-1 0 0,1 1 1 0 0,1 0 0 0 0,1 1 0 0 0,12-11-23 0 0,97-63 19 0 0,-124 98-21 0 0,-1 1 1 0 0,0-1-1 0 0,1 1 0 0 0,-1-1 1 0 0,0 1-1 0 0,1-1 1 0 0,-1 1-1 0 0,0 0 1 0 0,0 0-1 0 0,0 0 1 0 0,0 0-1 0 0,0 0 1 0 0,0 0-1 0 0,0 0 1 0 0,0 0-1 0 0,0 0 1 0 0,0 0-1 0 0,0 1 1 0 0,-1-1-1 0 0,1 0 1 0 0,0 0-1 0 0,-1 1 1 0 0,1-1-1 0 0,-1 0 1 0 0,0 1-1 0 0,1-1 1 0 0,-1 1-1 0 0,0-1 1 0 0,0 1-1 0 0,0-1 1 0 0,0 0-1 0 0,0 1 1 0 0,0 0 1 0 0,1 4-2 0 0,3 156 164 0 0,-4-97-191 0 0,0-64 9 0 0,0-1-4 0 0,0 0 15 0 0,0 0-42 0 0,0 0-41 0 0,0 0-59 0 0,26-13-7132 0 0,-19 8 46 0 0,-3 1-4689 0 0</inkml:trace>
  <inkml:trace contextRef="#ctx0" brushRef="#br0" timeOffset="4602.131">2135 639 0 0 0,'0'0'864'0'0,"0"0"92"0"0,0 0 13 0 0,0 0 19 0 0,0 0 40 0 0,0 0 35 0 0,0 0 50 0 0,0 0 29 0 0,0 0 4 0 0,8-10-21 0 0,25-30-9 0 0,-24 25 6623 0 0,-11 5-3976 0 0,-29 0-2961 0 0,24 10 275 0 0,-5 0-1003 0 0,0 0 1 0 0,0 1 0 0 0,0 0 0 0 0,1 1-1 0 0,-1 1 1 0 0,1 0 0 0 0,-1 0 0 0 0,1 1-1 0 0,0 1 1 0 0,0 0 0 0 0,1 0-1 0 0,-1 1 1 0 0,1 0 0 0 0,0 1 0 0 0,1 0-1 0 0,0 1 1 0 0,0 0 0 0 0,1 0 0 0 0,-1 1-1 0 0,2 0 1 0 0,-1 0 0 0 0,2 1-1 0 0,-1 0 1 0 0,1 0 0 0 0,1 1 0 0 0,-1-1-1 0 0,2 1 1 0 0,-2 6-75 0 0,3-7 14 0 0,0 1 0 0 0,1-1 1 0 0,1 1-1 0 0,0-1 0 0 0,0 1 0 0 0,1-1 0 0 0,0 1 1 0 0,1 0-1 0 0,0-1 0 0 0,1 1 0 0 0,1 2-14 0 0,0-9 28 0 0,0 1 0 0 0,0-1 0 0 0,1 1 0 0 0,0-1 0 0 0,0-1 0 0 0,0 1 0 0 0,0 0 0 0 0,0-1 0 0 0,1 0 0 0 0,0 0 0 0 0,-1 0 0 0 0,1-1 0 0 0,0 1 0 0 0,1-1 0 0 0,-1 0 0 0 0,0-1 0 0 0,0 1 0 0 0,1-1 0 0 0,-1 0 0 0 0,1-1 0 0 0,-1 1 0 0 0,1-1 0 0 0,-1 0 0 0 0,1-1 0 0 0,-1 1 0 0 0,1-1 0 0 0,-1 0 0 0 0,1 0 0 0 0,-1-1 0 0 0,0 1 0 0 0,1-1 0 0 0,-1 0 0 0 0,0-1 0 0 0,0 1 0 0 0,1-2-28 0 0,10-7 116 0 0,0-1 0 0 0,-1 0-1 0 0,0-1 1 0 0,-1 0-1 0 0,0-2 1 0 0,-1 1-1 0 0,-1-2 1 0 0,-1 1 0 0 0,0-2-1 0 0,-1 1 1 0 0,0-2-1 0 0,3-9-115 0 0,63-130 234 0 0,-75 285-8 0 0,28 11-204 0 0,6-86-516 0 0,-27-43 252 0 0,0 2-2281 0 0,-4-9-8276 0 0,-4-3-866 0 0</inkml:trace>
  <inkml:trace contextRef="#ctx0" brushRef="#br0" timeOffset="5113.598">2547 499 10114 0 0,'0'0'2571'0'0,"0"0"-397"0"0,0 0-345 0 0,0 0-232 0 0,0 0-211 0 0,0 0-302 0 0,0 0-328 0 0,0 0-256 0 0,0 0-116 0 0,0 0-11 0 0,0 0 52 0 0,0 0 58 0 0,0 0-3 0 0,1 8-52 0 0,57 231 918 0 0,-56-228-1346 0 0,1 1 0 0 0,0-1 0 0 0,1 1 1 0 0,0-1-1 0 0,1 0 0 0 0,0-1 1 0 0,1 1-1 0 0,0-1 0 0 0,1 0 0 0 0,0-1 1 0 0,0 1-1 0 0,1-1 0 0 0,0-1 1 0 0,2 1-1 0 0,-8-8 27 0 0,-1-1 0 0 0,1 0 0 0 0,-1 1 1 0 0,1-1-1 0 0,0 0 0 0 0,-1 0 1 0 0,1 0-1 0 0,-1-1 0 0 0,1 1 0 0 0,0 0 1 0 0,-1 0-1 0 0,1-1 0 0 0,-1 1 0 0 0,1-1 1 0 0,-1 0-1 0 0,1 1 0 0 0,-1-1 1 0 0,1 0-1 0 0,-1 0 0 0 0,0 0 0 0 0,1 0 1 0 0,-1 0-1 0 0,0 0 0 0 0,0 0 1 0 0,0 0-1 0 0,0 0 0 0 0,0-1 0 0 0,0 1 1 0 0,0 0-1 0 0,0-1 0 0 0,0 1 1 0 0,-1-1-1 0 0,1 1 0 0 0,-1-1 0 0 0,1 1 1 0 0,-1-1-1 0 0,1 1 0 0 0,-1-1 1 0 0,0 0-1 0 0,0 1 0 0 0,0-1 0 0 0,0 0 1 0 0,0 1-1 0 0,0-2-27 0 0,4-8 116 0 0,35-132 935 0 0,4-1-398 0 0,0 64-521 0 0,-43 80-149 0 0,5-1-877 0 0,12 2-1021 0 0,-13 0-2580 0 0,-2 2-3734 0 0,-2 0-3115 0 0</inkml:trace>
  <inkml:trace contextRef="#ctx0" brushRef="#br0" timeOffset="5429.518">3132 554 18748 0 0,'0'0'1239'0'0,"0"0"-359"0"0,0 0-73 0 0,0 0 97 0 0,0 0 59 0 0,0 0-101 0 0,0 0-264 0 0,0 0-243 0 0,0 0-122 0 0,0 0-56 0 0,0 0-44 0 0,0 0-25 0 0,0 0-33 0 0,-3 29-27 0 0,-9 89-19 0 0,9-15-45 0 0,10-81-425 0 0,-4-19-3960 0 0,0-2-4437 0 0,-1-1-2329 0 0</inkml:trace>
  <inkml:trace contextRef="#ctx0" brushRef="#br0" timeOffset="5681.895">3125 355 9698 0 0,'0'0'2681'0'0,"0"0"-1057"0"0,0 0-496 0 0,0 0-288 0 0,0 0-207 0 0,0 0-185 0 0,0 0-256 0 0,0 0-216 0 0,0 0-336 0 0,0 0-633 0 0,0 0-743 0 0,0 0-1649 0 0,0 0-7361 0 0</inkml:trace>
  <inkml:trace contextRef="#ctx0" brushRef="#br0" timeOffset="5977.589">3550 39 13235 0 0,'0'0'2716'0'0,"0"0"-1086"0"0,0 0-572 0 0,0 0-97 0 0,0 0 1 0 0,0 0-58 0 0,0 0-119 0 0,0 0-167 0 0,0 0-94 0 0,0 0-9 0 0,0 0-46 0 0,0 0-61 0 0,0 0-38 0 0,5 16-53 0 0,12 54-42 0 0,-9 94 641 0 0,-31 167-532 0 0,20-228-551 0 0,3-102 85 0 0,0-1-46 0 0,0 0-48 0 0,0 0-52 0 0,0 0-75 0 0,0 0-109 0 0,0 0-151 0 0,0 0-236 0 0,-4-18-11429 0 0,4 17 1075 0 0</inkml:trace>
  <inkml:trace contextRef="#ctx0" brushRef="#br0" timeOffset="6213.638">3278 484 15939 0 0,'0'0'1470'0'0,"0"0"-159"0"0,0 0 15 0 0,0 0 22 0 0,0 0-136 0 0,32-7-213 0 0,103-20-197 0 0,41 7 909 0 0,-154 18-1714 0 0,1 2 1 0 0,-1 0 0 0 0,1 2 0 0 0,-1 0 0 0 0,1 1-1 0 0,-1 2 1 0 0,0 0 0 0 0,11 5 2 0 0,47 37-5505 0 0,-67-36-1772 0 0,-2-3-4745 0 0</inkml:trace>
  <inkml:trace contextRef="#ctx0" brushRef="#br0" timeOffset="6797.198">4051 481 12115 0 0,'0'0'2128'0'0,"0"0"-716"0"0,0 0-341 0 0,0 0-39 0 0,0 0-31 0 0,0 0-94 0 0,0 0-193 0 0,0 0-226 0 0,0 0-182 0 0,0 0-95 0 0,0 0-38 0 0,0 0-30 0 0,0 0-5 0 0,-11 24 6 0 0,-32 77-21 0 0,33-46 133 0 0,13-53-164 0 0,-1 0 0 0 0,1 0 0 0 0,0 0 0 0 0,0 0 0 0 0,0 0 0 0 0,0-1 0 0 0,0 1 0 0 0,0-1 0 0 0,0 0 0 0 0,0 0 0 0 0,1 0 0 0 0,-1 0 0 0 0,0-1 0 0 0,1 1 0 0 0,-1-1 0 0 0,0 0 0 0 0,1 0 0 0 0,-1 0 0 0 0,1 0 0 0 0,-1-1 0 0 0,0 1 0 0 0,1-1 0 0 0,-1 0 0 0 0,0 0 0 0 0,0 0-1 0 0,0 0 1 0 0,0-1 0 0 0,0 1 0 0 0,0-1 0 0 0,2-1-92 0 0,29-22 559 0 0,0-2-1 0 0,-2-1 1 0 0,-1-1-1 0 0,19-25-558 0 0,6-4 518 0 0,-56 59-517 0 0,0 0 1 0 0,0-1 0 0 0,0 1 0 0 0,0-1-1 0 0,0 1 1 0 0,0-1 0 0 0,1 1 0 0 0,-1-1-1 0 0,0 1 1 0 0,0-1 0 0 0,0 1 0 0 0,1-1-1 0 0,-1 1 1 0 0,0-1 0 0 0,1 0-1 0 0,-1 1 1 0 0,0-1 0 0 0,1 1 0 0 0,-1-1-1 0 0,1 0 1 0 0,-1 1 0 0 0,1-1 0 0 0,-1 0-1 0 0,0 1 1 0 0,1-1 0 0 0,-1 0 0 0 0,1 0-1 0 0,-1 0 1 0 0,1 1 0 0 0,0-1 0 0 0,-1 0-1 0 0,1 0 1 0 0,-1 0 0 0 0,1 0 0 0 0,-1 0-1 0 0,1 0 1 0 0,-1 0 0 0 0,1 0-1 0 0,-1 0 1 0 0,1 0 0 0 0,-1 0 0 0 0,1-1-1 0 0,-1 1 1 0 0,1 0 0 0 0,-1 0 0 0 0,1 0-1 0 0,-1-1 1 0 0,1 1 0 0 0,-1 0 0 0 0,1-1-1 0 0,-1 1 1 0 0,1 0 0 0 0,-1-1 0 0 0,0 1-1 0 0,1 0 1 0 0,-1-1 0 0 0,0 1 0 0 0,1-1-1 0 0,-1 1 1 0 0,0-1 0 0 0,1 1 0 0 0,-1-1-1 0 0,0 1 1 0 0,0-1 0 0 0,0 1-1 0 0,0-1 1 0 0,1 1 0 0 0,-1-1-2 0 0,4 11 7 0 0,66 229 101 0 0,-9-78-128 0 0,-41-116 25 0 0,-2 1 1 0 0,-2 0 0 0 0,-2 1 0 0 0,-2 0-1 0 0,-2 1 1 0 0,-2 1 0 0 0,1 44-6 0 0,-7-84 11 0 0,-2 1 0 0 0,1 0 0 0 0,-1 0 0 0 0,-1-1 0 0 0,0 1 0 0 0,0 0 0 0 0,-1-1 0 0 0,0 1 0 0 0,-1-1 0 0 0,0 1 0 0 0,-1-1 0 0 0,1 0 0 0 0,-2 0 0 0 0,1-1 0 0 0,-1 1 0 0 0,-1-1 0 0 0,1 0 0 0 0,-1 0 0 0 0,-1-1 0 0 0,-2 3-11 0 0,-2 0 37 0 0,-1-1 1 0 0,0 0-1 0 0,0-1 0 0 0,-1 0 1 0 0,0-1-1 0 0,0-1 0 0 0,-1 0 1 0 0,0-1-1 0 0,0 0 0 0 0,0-1 1 0 0,-1 0-1 0 0,1-1 0 0 0,-1-1 1 0 0,0-1-1 0 0,1 0 1 0 0,-1 0-1 0 0,-7-2-37 0 0,18 0 14 0 0,1 0-1 0 0,-1 0 1 0 0,1 0-1 0 0,0-1 1 0 0,-1 1 0 0 0,1-1-1 0 0,0 0 1 0 0,0 1 0 0 0,0-1-1 0 0,0-1 1 0 0,0 1 0 0 0,1 0-1 0 0,-1-1 1 0 0,1 0 0 0 0,-1 1-1 0 0,1-1 1 0 0,0 0 0 0 0,0 0-1 0 0,0 0 1 0 0,1 0 0 0 0,-1-1-1 0 0,1 1 1 0 0,0 0 0 0 0,-1-1-1 0 0,2 1 1 0 0,-1-1 0 0 0,0 1-1 0 0,1-1 1 0 0,-1-1-14 0 0,7-105 65 0 0,4 86-132 0 0,0 0 0 0 0,2 1 0 0 0,0 1 0 0 0,1 0 0 0 0,2 1 0 0 0,0 0 0 0 0,1 1 0 0 0,1 1 0 0 0,7-5 67 0 0,59-51-8136 0 0,-76 68-3813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70 6689 0 0,'0'0'874'0'0,"0"0"1"0"0,0 0 169 0 0,0 0 318 0 0,0 0 171 0 0,0 0-120 0 0,0 0-310 0 0,0 0-379 0 0,0 0-263 0 0,0 0-130 0 0,0 0-24 0 0,-9 13 33 0 0,-30 36 25 0 0,30-32 1882 0 0,18-16-1204 0 0,14-12-59 0 0,-12 1-581 0 0,0 0 0 0 0,-1-1 0 0 0,0 0-1 0 0,-1-1 1 0 0,0 0 0 0 0,-1 0 0 0 0,0-1-1 0 0,-1 0 1 0 0,1-3-403 0 0,-9 17 35 0 0,1-1 0 0 0,-1 0 0 0 0,1 0 0 0 0,-1 1 1 0 0,1-1-1 0 0,-1 0 0 0 0,1 0 0 0 0,0 0 0 0 0,-1 0 0 0 0,1 0 0 0 0,-1 0 0 0 0,1 0 0 0 0,-1 0 0 0 0,1 0 0 0 0,-1 0 1 0 0,1 0-1 0 0,-1 0 0 0 0,1 0 0 0 0,-1 0 0 0 0,1 0 0 0 0,-1-1 0 0 0,1 1 0 0 0,-1 0 0 0 0,1 0 0 0 0,-1 0 0 0 0,1-1 1 0 0,-1 1-1 0 0,1 0 0 0 0,0-1 0 0 0,-1 1 0 0 0,1 0 0 0 0,0-1 0 0 0,-1 1 0 0 0,1-1 0 0 0,0 1 0 0 0,-1 0 1 0 0,1-1-1 0 0,0 1 0 0 0,0-1 0 0 0,0 1 0 0 0,-1-1 0 0 0,1 1 0 0 0,0-1 0 0 0,0 1 0 0 0,0-1 0 0 0,0 1 0 0 0,0-1 1 0 0,0 1-1 0 0,0-1 0 0 0,0 1 0 0 0,0-1 0 0 0,0 1 0 0 0,0-1 0 0 0,0 1 0 0 0,0-1 0 0 0,0 1 0 0 0,1-1 0 0 0,-1 1 1 0 0,0 0-1 0 0,0-1 0 0 0,1 1 0 0 0,-1-1 0 0 0,0 1 0 0 0,0-1 0 0 0,1 1 0 0 0,-1 0 0 0 0,0-1 0 0 0,1 1 0 0 0,0-1-35 0 0,-34 20 80 0 0,23 7-730 0 0,12-5-2824 0 0,-1-3-3826 0 0,-1-13-3968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10082 0 0,'0'0'1463'0'0,"0"0"-417"0"0,0 0-186 0 0,0 0 104 0 0,0 0 195 0 0,0 0 119 0 0,0 0-131 0 0,0 0-327 0 0,0 0-319 0 0,0 0-179 0 0,0 0-68 0 0,0 0 22 0 0,18 1 1611 0 0,-9 17-1498 0 0,-1 1 0 0 0,0 0 0 0 0,-1 0 0 0 0,-1 0 0 0 0,-1 1 0 0 0,-1 0 0 0 0,-1 0 0 0 0,0 1 0 0 0,-1 8-389 0 0,10 53 364 0 0,2-5-208 0 0,2 10 4 0 0,3-1 0 0 0,27 70-160 0 0,-8-51 83 0 0,-31-124 1480 0 0,35-145-1368 0 0,-12 71-159 0 0,83-274 56 0 0,-92 261-90 0 0,-21 105-15 0 0,0 1-4 0 0,0 0-10 0 0,0 0-21 0 0,0 0-27 0 0,0 0-39 0 0,0 0-48 0 0,-9 23-474 0 0,-7 50-1428 0 0,16-49-2138 0 0,5-2-5181 0 0,-3-17-2031 0 0</inkml:trace>
  <inkml:trace contextRef="#ctx0" brushRef="#br0" timeOffset="4450.999">501 685 472 0 0,'0'0'1518'0'0,"0"0"29"0"0,0 0 202 0 0,0 0 232 0 0,0 0 58 0 0,0 0-135 0 0,0 0-259 0 0,0 0-261 0 0,0 0-209 0 0,0 0-133 0 0,0 0-84 0 0,11-10 3693 0 0,-56 5-1825 0 0,41 6-2794 0 0,-1-1 1 0 0,0 1-1 0 0,1 0 1 0 0,-1 0-1 0 0,0 0 1 0 0,1 1 0 0 0,-1 0-1 0 0,1 0 1 0 0,0 0-1 0 0,0 0 1 0 0,0 1-1 0 0,0-1 1 0 0,0 1 0 0 0,0 0-1 0 0,1 1 1 0 0,-1-1-1 0 0,1 0 1 0 0,0 1-1 0 0,0 0 1 0 0,0 0-1 0 0,0 0 1 0 0,1 0 0 0 0,0 0-1 0 0,-2 3-32 0 0,3 66 247 0 0,2-70-220 0 0,0-1-1 0 0,0 0 1 0 0,0 1 0 0 0,0-1-1 0 0,1 0 1 0 0,-1 0 0 0 0,1 0 0 0 0,-1 0-1 0 0,1 0 1 0 0,0 0 0 0 0,-1 0-1 0 0,1-1 1 0 0,0 1 0 0 0,0-1-1 0 0,1 1 1 0 0,-1-1 0 0 0,0 0 0 0 0,0 0-1 0 0,1 0 1 0 0,-1 0 0 0 0,0 0-1 0 0,1 0 1 0 0,-1-1 0 0 0,1 1-1 0 0,-1-1 1 0 0,1 1 0 0 0,-1-1 0 0 0,1 0-1 0 0,-1 0 1 0 0,1-1 0 0 0,0 1-1 0 0,-1 0 1 0 0,1-1 0 0 0,-1 1 0 0 0,0-1-1 0 0,1 0 1 0 0,-1 0 0 0 0,1 0-1 0 0,-1 0 1 0 0,0 0 0 0 0,2-2-27 0 0,69-79 1124 0 0,-30-17-681 0 0,-44 108-362 0 0,0-1 0 0 0,1 0 1 0 0,-1 1-1 0 0,2-1 0 0 0,-1 1 0 0 0,1-1 1 0 0,0 1-1 0 0,1-1 0 0 0,0 0 0 0 0,0 0 0 0 0,1 0 1 0 0,0 0-1 0 0,2 2-81 0 0,44 134 53 0 0,-21 17-45 0 0,-27-153-1 0 0,-1 1-1 0 0,0-1 0 0 0,0 1 0 0 0,-1-1 0 0 0,0 1 0 0 0,-1-1 0 0 0,0 0 1 0 0,0 0-1 0 0,0 0 0 0 0,-1 0 0 0 0,-1 0 0 0 0,1 0 0 0 0,-1-1 1 0 0,0 1-1 0 0,-1-1 0 0 0,0 0 0 0 0,0-1 0 0 0,0 1 0 0 0,-1-1 0 0 0,0 0 1 0 0,0 0-1 0 0,-1-1 0 0 0,1 0 0 0 0,-1 0 0 0 0,0 0 0 0 0,-3 0-6 0 0,9-4 4 0 0,0-1-1 0 0,0 1 0 0 0,0 0 0 0 0,0-1 0 0 0,0 1 0 0 0,-1-1 1 0 0,1 1-1 0 0,0-1 0 0 0,0 0 0 0 0,0 1 0 0 0,0-1 1 0 0,0 0-1 0 0,-1 0 0 0 0,1 0 0 0 0,0 0 0 0 0,0 0 1 0 0,0 0-1 0 0,-1 0 0 0 0,1 0 0 0 0,0-1 0 0 0,0 1 0 0 0,0 0 1 0 0,0-1-1 0 0,-1 1 0 0 0,1-1 0 0 0,0 1 0 0 0,0-1 1 0 0,0 0-1 0 0,0 1 0 0 0,0-1 0 0 0,0 0 0 0 0,1 0 0 0 0,-1 1 1 0 0,0-1-1 0 0,0 0 0 0 0,0 0 0 0 0,1 0 0 0 0,-1 0 1 0 0,0 0-1 0 0,1 0 0 0 0,-1 0 0 0 0,1-1 0 0 0,0 1 1 0 0,-1 0-1 0 0,1 0 0 0 0,0 0 0 0 0,-1 0 0 0 0,1-1 0 0 0,0 1 1 0 0,0-1-4 0 0,-5-68 6 0 0,5 63 14 0 0,2-4-20 0 0,1 0-1 0 0,0 1 1 0 0,1-1 0 0 0,0 1 0 0 0,1 0 0 0 0,0 0-1 0 0,0 1 1 0 0,1-1 0 0 0,0 1 0 0 0,1 1 0 0 0,0-1 0 0 0,1 1-1 0 0,-1 0 1 0 0,2 1 0 0 0,-1-1 0 0 0,1 2 0 0 0,0-1-1 0 0,0 1 1 0 0,0 1 0 0 0,1 0 0 0 0,0 0 0 0 0,1 0 0 0 0,-5 3-2 0 0,3-4-6 0 0,0 2 0 0 0,1-1 0 0 0,-1 1 0 0 0,1 0-1 0 0,0 1 1 0 0,0 1 0 0 0,1-1 0 0 0,-1 1 0 0 0,1 1 0 0 0,0 0 8 0 0,-11 1 12 0 0,0 0-15 0 0,0 0-7 0 0,0 0-16 0 0,0 0-22 0 0,0 0-28 0 0,0 0-42 0 0,0 0-53 0 0,-3-3-2282 0 0,1-1-4645 0 0,2 4-5026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4897 0 0,'0'0'1232'0'0,"0"0"-102"0"0,0 0 118 0 0,0 0 256 0 0,0 0 177 0 0,0 0-35 0 0,0 0-229 0 0,0 0-318 0 0,0 0-308 0 0,0 0-227 0 0,0 0-115 0 0,-2-2-23 0 0,-4-4 3069 0 0,7 6-2985 0 0,-1 0-26 0 0,0 0-41 0 0,0 0-34 0 0,0 0-29 0 0,0 0-47 0 0,0 0-51 0 0,0 0-26 0 0,0 0-44 0 0,41 7 1634 0 0,285 24 165 0 0,-137-17-1679 0 0,-126-11 700 0 0,-63-3-1072 0 0,-11-8-1423 0 0,-4 2-2885 0 0,5 6-4641 0 0,7 0-2815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2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7306 0 0,'0'0'2439'0'0,"0"0"-483"0"0,0 0-234 0 0,0 0-48 0 0,0 0-45 0 0,0 0-167 0 0,0 0-278 0 0,0 0-309 0 0,0 0-230 0 0,0 0-136 0 0,0 0-43 0 0,0 0 0 0 0,0 0 33 0 0,-3 0 1354 0 0,59 11 853 0 0,151 4-797 0 0,-157-16-1743 0 0,132 13 160 0 0,-103 5-258 0 0,-48-28-923 0 0,-21-13-2827 0 0,-3 5-4285 0 0,-5 15-4052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35 549 2353 0 0,'0'0'2259'0'0,"0"0"-528"0"0,0 0-91 0 0,0 0 102 0 0,0 0 45 0 0,0 0-91 0 0,0 0-154 0 0,0 0-177 0 0,0 0-182 0 0,0 0-164 0 0,0 0-161 0 0,0 0-97 0 0,0 0-69 0 0,-5-4-37 0 0,2 3-493 0 0,1-1-1 0 0,0 0 0 0 0,0 0 1 0 0,0 0-1 0 0,0 0 0 0 0,0 0 1 0 0,1 0-1 0 0,-1 0 1 0 0,1-1-1 0 0,-1 1 0 0 0,1-1 1 0 0,0 1-1 0 0,0-1 0 0 0,0 1 1 0 0,0-1-1 0 0,0 0 0 0 0,1 0 1 0 0,-1 1-1 0 0,1-1 1 0 0,-1 0-1 0 0,1 0 0 0 0,0 1 1 0 0,1-3-162 0 0,-2-5 181 0 0,1 0 1 0 0,0 1 0 0 0,1-1-1 0 0,0 0 1 0 0,0 0 0 0 0,1 0-1 0 0,1 1 1 0 0,-1-1-1 0 0,2 1 1 0 0,1-4-182 0 0,12-19 128 0 0,1 2 0 0 0,1 0 0 0 0,1 1 0 0 0,2 1 0 0 0,1 1 0 0 0,1 1 0 0 0,2 1 0 0 0,9-6-128 0 0,22-9 188 0 0,-57 40-198 0 0,13 11-26 0 0,24 92 145 0 0,-2 154 43 0 0,-26-136-85 0 0,1-147 669 0 0,1-17-751 0 0,2 0 0 0 0,2 2 0 0 0,1 0 0 0 0,3 0 0 0 0,9-14 15 0 0,-24 49-5 0 0,8-18 4 0 0,1 0-1 0 0,1 1 1 0 0,1 0 0 0 0,1 1 0 0 0,1 1 0 0 0,1 1-1 0 0,1 0 1 0 0,1 1 0 0 0,0 1 0 0 0,9-4 1 0 0,-25 19 7 0 0,-3 2-12 0 0,0-1 0 0 0,0 1-1 0 0,0 0 1 0 0,0 0 0 0 0,1 0 0 0 0,-1 0 0 0 0,0 0 0 0 0,0 0-1 0 0,1 1 1 0 0,-1-1 0 0 0,0 0 0 0 0,1 1 0 0 0,-1-1 0 0 0,1 1-1 0 0,-1-1 1 0 0,1 1 0 0 0,-1-1 0 0 0,1 1 0 0 0,-1 0 0 0 0,1 0-1 0 0,-1 0 1 0 0,1 0 0 0 0,-1 0 0 0 0,1 0 0 0 0,-1 1 0 0 0,1-1-1 0 0,-1 0 1 0 0,1 1 0 0 0,-1-1 0 0 0,1 1 0 0 0,-1-1-1 0 0,0 1 1 0 0,1 0 0 0 0,-1 0 0 0 0,0-1 0 0 0,1 1 0 0 0,-1 0-1 0 0,1 1 6 0 0,2 11 10 0 0,0 0 0 0 0,0 1-1 0 0,-2-1 1 0 0,1 1 0 0 0,-2-1 0 0 0,0 1-1 0 0,0 0 1 0 0,-2 0 0 0 0,1-1-1 0 0,-2 1-9 0 0,1 28 21 0 0,-17 146 155 0 0,-4-89-155 0 0,18-89-1126 0 0,9-13-2935 0 0,9-7-3223 0 0,-9 6-4234 0 0</inkml:trace>
  <inkml:trace contextRef="#ctx0" brushRef="#br0" timeOffset="860.779">1458 114 12819 0 0,'0'0'1615'0'0,"0"0"-300"0"0,0 0-87 0 0,0 0 40 0 0,0 0-33 0 0,0 0-120 0 0,0 0-187 0 0,0 0-189 0 0,0 0-147 0 0,0 0-124 0 0,0 0-74 0 0,0 0-57 0 0,0 0-39 0 0,-25 5-9 0 0,-79 14-18 0 0,49 5 241 0 0,44-16-444 0 0,2-1 1 0 0,-1 1-1 0 0,1 1 1 0 0,0 0 0 0 0,1 0-1 0 0,0 1 1 0 0,1 0-1 0 0,0 0 1 0 0,0 1-1 0 0,1 0 1 0 0,1 0 0 0 0,-5 12-69 0 0,8-17 5 0 0,-27 114 82 0 0,29-119-78 0 0,-1 1 0 0 0,1 0-1 0 0,-1-1 1 0 0,1 1 0 0 0,0 0 0 0 0,0-1 0 0 0,-1 1 0 0 0,1 0 0 0 0,0 0 0 0 0,1-1 0 0 0,-1 1 0 0 0,0 0 0 0 0,0 0 0 0 0,1-1 0 0 0,-1 1 0 0 0,1 0 0 0 0,-1-1 0 0 0,1 1 0 0 0,0-1-1 0 0,0 1 1 0 0,0-1 0 0 0,0 1 0 0 0,0-1 0 0 0,0 1 0 0 0,0-1 0 0 0,0 0 0 0 0,0 0 0 0 0,1 1 0 0 0,-1-1 0 0 0,1 0 0 0 0,-1 0 0 0 0,1 0 0 0 0,-1-1 0 0 0,1 1 0 0 0,-1 0 0 0 0,1-1-1 0 0,0 1 1 0 0,-1 0 0 0 0,1-1 0 0 0,0 0 0 0 0,-1 1 0 0 0,1-1 0 0 0,0 0 0 0 0,1 0-9 0 0,5-2 93 0 0,0 0-1 0 0,0 0 1 0 0,0-1 0 0 0,0 0 0 0 0,-1-1-1 0 0,1 0 1 0 0,-1 0 0 0 0,0 0 0 0 0,0-1-1 0 0,-1 0 1 0 0,1 0 0 0 0,-1-1-1 0 0,0 0 1 0 0,0 0 0 0 0,-1 0 0 0 0,5-7-93 0 0,12-10 40 0 0,172-179 279 0 0,-162 183-355 0 0,-32 19 25 0 0,0 0 2 0 0,18 59 102 0 0,0 40-23 0 0,-5 2-1 0 0,-5 0 0 0 0,-3 0 1 0 0,-5 0-1 0 0,-12 84-69 0 0,9-163 35 0 0,-1 1 1 0 0,-1-1-1 0 0,-1 0 0 0 0,-1 0 1 0 0,-1 0-1 0 0,-1-1 0 0 0,0 0 1 0 0,-2-1-1 0 0,-1 0 0 0 0,0-1 0 0 0,-1 0 1 0 0,-1-1-1 0 0,-2 1-35 0 0,11-13 26 0 0,0-1 0 0 0,1-1 1 0 0,-1 1-1 0 0,-1-1 0 0 0,1 0 0 0 0,-1 0 1 0 0,0 0-1 0 0,0-1 0 0 0,0 0 1 0 0,0 0-1 0 0,0 0 0 0 0,-1-1 0 0 0,1 0 1 0 0,-1 0-1 0 0,1-1 0 0 0,-2 0-26 0 0,4-3 15 0 0,1 0 1 0 0,0 0-1 0 0,0-1 1 0 0,1 1-1 0 0,-1-1 1 0 0,0 0-1 0 0,1 0 1 0 0,0 0-1 0 0,0 0 0 0 0,0 0 1 0 0,0-1-1 0 0,0 1 1 0 0,0-1-1 0 0,1 1 1 0 0,0-1-1 0 0,0 1 1 0 0,0-1-1 0 0,0 0 0 0 0,0-1-15 0 0,-2-18 1 0 0,1 1-1 0 0,1 0 0 0 0,0 0 1 0 0,2-1-1 0 0,1 1 0 0 0,0 0 1 0 0,2 0-1 0 0,1 0 0 0 0,0 0 1 0 0,2 1-1 0 0,0 0 0 0 0,1 0 1 0 0,2 1-1 0 0,0 0 0 0 0,1 1 1 0 0,0 0-1 0 0,2 0 0 0 0,0 1 1 0 0,2 1-1 0 0,13-14 0 0 0,-19 20-19 0 0,0 0-1 0 0,0 1 0 0 0,1 0 1 0 0,0 0-1 0 0,1 1 1 0 0,0 0-1 0 0,1 1 1 0 0,-1 0-1 0 0,2 1 1 0 0,-1 0-1 0 0,1 1 0 0 0,0 1 1 0 0,0 0-1 0 0,0 0 1 0 0,1 2-1 0 0,-1-1 1 0 0,1 2-1 0 0,9-1 20 0 0,-23 3-12 0 0,-3-3-5722 0 0,3 2-2286 0 0,0-2-3974 0 0</inkml:trace>
  <inkml:trace contextRef="#ctx0" brushRef="#br0" timeOffset="1959.989">2023 92 0 0 0,'0'0'2841'0'0,"0"0"-950"0"0,0 0-51 0 0,0 0 171 0 0,0 0 94 0 0,0 0-108 0 0,0 0-276 0 0,0 0-268 0 0,0 0-204 0 0,0 0-176 0 0,0 0-115 0 0,0 0-131 0 0,0 0-97 0 0,0-8 4055 0 0,-21 86-3839 0 0,11-39-880 0 0,1 0 0 0 0,1 0 0 0 0,3 1 0 0 0,1 0-1 0 0,2 39-65 0 0,2-76 8 0 0,1-1 0 0 0,-1 1 0 0 0,1-1 0 0 0,0 1 0 0 0,0-1 0 0 0,0 1-1 0 0,0-1 1 0 0,0 0 0 0 0,0 1 0 0 0,1-1 0 0 0,-1 0 0 0 0,1 0-1 0 0,-1 0 1 0 0,1 0 0 0 0,0 0 0 0 0,0-1 0 0 0,0 1 0 0 0,0 0 0 0 0,0-1-1 0 0,0 0 1 0 0,0 1 0 0 0,1-1 0 0 0,-1 0 0 0 0,0 0 0 0 0,1 0 0 0 0,-1 0-1 0 0,1-1 1 0 0,-1 1 0 0 0,1-1 0 0 0,-1 1 0 0 0,1-1 0 0 0,-1 0 0 0 0,1 0-1 0 0,0 0 1 0 0,-1 0 0 0 0,1-1 0 0 0,-1 1 0 0 0,1-1 0 0 0,-1 1 0 0 0,1-1-1 0 0,-1 0 1 0 0,1 0 0 0 0,-1 0 0 0 0,0 0 0 0 0,0-1 0 0 0,1 1-1 0 0,-1 0 1 0 0,0-1 0 0 0,0 0 0 0 0,0 1 0 0 0,0-1 0 0 0,-1 0 0 0 0,1 0-1 0 0,0 0-7 0 0,28-21 108 0 0,-2-2-1 0 0,0 0 0 0 0,-1-2 0 0 0,-2-1 1 0 0,-1-1-1 0 0,-1-1 0 0 0,-1-1 0 0 0,-2 0 0 0 0,-1-2 1 0 0,7-19-108 0 0,46-80 502 0 0,-74 152-132 0 0,-6 32-421 0 0,2-19 56 0 0,1 1 0 0 0,1-1 0 0 0,2 1-1 0 0,2 0 1 0 0,2 20-5 0 0,-1 13 4 0 0,3 7 16 0 0,4 0-1 0 0,3 0 1 0 0,3-1-1 0 0,7 13-19 0 0,15 80 30 0 0,-29 30 110 0 0,-8-188-116 0 0,1 1 0 0 0,-1-1 0 0 0,-1 1 0 0 0,0-1 0 0 0,0 0 0 0 0,0 0 0 0 0,-1 0 0 0 0,0 0 0 0 0,-1 0-1 0 0,0 0 1 0 0,0-1 0 0 0,0 0 0 0 0,-1 0 0 0 0,0 0 0 0 0,-1-1 0 0 0,0 1 0 0 0,0-1 0 0 0,0 0 0 0 0,0-1 0 0 0,-1 0 0 0 0,0 0 0 0 0,0 0-1 0 0,0-1 1 0 0,-1 0 0 0 0,0 0 0 0 0,1-1 0 0 0,-1 0 0 0 0,-1 0 0 0 0,1-1 0 0 0,0 0 0 0 0,0-1 0 0 0,-6 1-24 0 0,11-1 8 0 0,0-1 1 0 0,0 0-1 0 0,0 0 1 0 0,0-1-1 0 0,0 1 1 0 0,0 0 0 0 0,0-1-1 0 0,0 0 1 0 0,1 0-1 0 0,-1 0 1 0 0,0 0-1 0 0,0 0 1 0 0,1 0-1 0 0,-1-1 1 0 0,1 1-1 0 0,-1-1 1 0 0,1 0-1 0 0,0 1 1 0 0,-1-1-1 0 0,1 0 1 0 0,0-1 0 0 0,0 1-1 0 0,0 0 1 0 0,1-1-1 0 0,-1 1 1 0 0,1-1-1 0 0,-1 1 1 0 0,1-1-1 0 0,0 0 1 0 0,0 0-9 0 0,-4-11 2 0 0,0 0 1 0 0,1-1-1 0 0,1 0 1 0 0,1 0 0 0 0,0 0-1 0 0,0 0 1 0 0,2 0-1 0 0,0 0 1 0 0,1 0-1 0 0,0-1 1 0 0,1 0-3 0 0,5-15 0 0 0,1 1-1 0 0,2-1 1 0 0,0 2 0 0 0,2-1 0 0 0,2 2-1 0 0,0-1 1 0 0,2 2 0 0 0,1 0 0 0 0,1 1-1 0 0,1 1 1 0 0,18-18 0 0 0,-22 28-32 0 0,1 0-1 0 0,0 1 1 0 0,1 1 0 0 0,0 0-1 0 0,1 1 1 0 0,1 1 0 0 0,0 1-1 0 0,4-1 33 0 0,28 6-1936 0 0,-36 6-5119 0 0,-14-1-4146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26 6721 0 0,'0'0'1969'0'0,"0"0"-182"0"0,0 0-7 0 0,0 0-6 0 0,0 0-96 0 0,0 0-266 0 0,0 0-360 0 0,0 0-276 0 0,0 0-141 0 0,0 0-37 0 0,0 0 8 0 0,4-5 36 0 0,9-12 5 0 0,-9 13-36 0 0,-4 4-45 0 0,0 0-74 0 0,0 0-69 0 0,0 0-65 0 0,0 0-49 0 0,0 0-52 0 0,0 0-41 0 0,0 0-12 0 0,13 12 1176 0 0,4 2-946 0 0,-10-4-318 0 0,-1 1-1 0 0,0-1 0 0 0,-1 1 1 0 0,0 0-1 0 0,-1 0 1 0 0,0 0-1 0 0,0 1 0 0 0,-1 0 1 0 0,-1-1-1 0 0,0 1 1 0 0,-1 0-1 0 0,0 0 0 0 0,-1 0 1 0 0,0 0-1 0 0,-1 2-115 0 0,-1 0 40 0 0,-1 0 0 0 0,0 0 0 0 0,-1-1 1 0 0,0 1-1 0 0,-1-1 0 0 0,-1 0 0 0 0,0 0 0 0 0,0-1 0 0 0,-2 1 0 0 0,1-2 0 0 0,-2 1 0 0 0,1-1 0 0 0,-2 0 1 0 0,1-1-1 0 0,-9 7-40 0 0,-75 53 188 0 0,92-69-211 0 0,0-1 0 0 0,0 0 0 0 0,1 1 0 0 0,-1-1 0 0 0,0 0 0 0 0,0 0 0 0 0,0 0 0 0 0,0 0 0 0 0,1 0 0 0 0,-1 0 0 0 0,0 0 0 0 0,0 0 0 0 0,0 0 0 0 0,1 0 0 0 0,-1 0 0 0 0,0 0 0 0 0,0-1 0 0 0,0 1 0 0 0,1 0 0 0 0,-1-1 0 0 0,0 1 0 0 0,1 0 0 0 0,-1-1 0 0 0,0 1 0 0 0,1-1 0 0 0,-1 1 0 0 0,0-1 0 0 0,1 1 0 0 0,-1-1 0 0 0,1 0 0 0 0,-1 1 0 0 0,1-1 0 0 0,-1 0 0 0 0,1 1 0 0 0,-1-1 1 0 0,1 0-1 0 0,0 0 0 0 0,-1 1 0 0 0,1-1 0 0 0,0 0 0 0 0,0 0 0 0 0,0 0 0 0 0,0 1 0 0 0,0-1 0 0 0,0 0 0 0 0,0 0 0 0 0,0 0 0 0 0,0 1 0 0 0,0-1 0 0 0,0 0 0 0 0,0 0 0 0 0,0 0 0 0 0,0 1 0 0 0,1-1 0 0 0,-1 0 0 0 0,0 0 0 0 0,1 1 0 0 0,-1-1 0 0 0,1 0 23 0 0,9-28-3268 0 0,1 9-5155 0 0,-2 9-4033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3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1 559,'43'-34,"53"-25,24-12,2 1,-6 7,-13 10,-10 10,-11 6,-9 6,-9 2,-9 7,-10 2,-7 4,-11 6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7 8466 0 0,'0'0'1927'0'0,"0"0"-149"0"0,0 0 30 0 0,0 0 27 0 0,0 0-136 0 0,0 0-333 0 0,0 0-421 0 0,0 0-317 0 0,0 0-188 0 0,0 0-62 0 0,0 0-1 0 0,3-5 385 0 0,-2 4 1940 0 0,-3 38-2261 0 0,-2 1 0 0 0,-1-1 0 0 0,-2 0 0 0 0,-1 0 0 0 0,-2-1 0 0 0,-5 10-441 0 0,-65 200 77 0 0,46-183-372 0 0,40-89-1929 0 0,48-127-3457 0 0,-21 53-6573 0 0,-26 81 4874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1008 0 0,'0'0'2298'0'0,"0"0"1"0"0,0 0-30 0 0,0 0-77 0 0,0 0-79 0 0,0 0-178 0 0,0 0-244 0 0,0 0-283 0 0,0 0-310 0 0,0 0-272 0 0,0 0-191 0 0,0 0-69 0 0,0 0-17 0 0,4-8 551 0 0,10 53 965 0 0,65 239 321 0 0,-51-81-2245 0 0,-28-201-129 0 0,0 0 0 0 0,0 1 0 0 0,1-1-1 0 0,-1 0 1 0 0,1 1 0 0 0,-1-1 0 0 0,1 0 0 0 0,0 0 0 0 0,0 1-1 0 0,0-1 1 0 0,0 0 0 0 0,0 0 0 0 0,1 0 0 0 0,-1 0 0 0 0,1-1 0 0 0,-1 1-1 0 0,1 0 1 0 0,0 0 0 0 0,-1-1 0 0 0,1 1 0 0 0,0-1 0 0 0,0 0-1 0 0,0 0 1 0 0,0 1 0 0 0,0-1 0 0 0,0 0 0 0 0,1-1 0 0 0,-1 1 0 0 0,0 0-1 0 0,0-1 1 0 0,1 1 0 0 0,-1-1 0 0 0,0 0 0 0 0,2 1-12 0 0,26-52 772 0 0,58-200 518 0 0,-73 205-1217 0 0,-1 0 1 0 0,-3-1 0 0 0,-1 0 0 0 0,-3 0 0 0 0,-1-1-1 0 0,-3-8-73 0 0,-3 55-20 0 0,0 1-18 0 0,0 0-28 0 0,0 0-60 0 0,0 0-68 0 0,0 0-91 0 0,0 0-162 0 0,2 22-3845 0 0,1-11 499 0 0,0-4-3156 0 0,0 0-5127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4 332 10930 0 0,'0'0'1833'0'0,"0"0"-790"0"0,0 0-102 0 0,0 0 266 0 0,0 0 165 0 0,0 0-53 0 0,0 0-172 0 0,0 0-207 0 0,0 0-183 0 0,0 0-127 0 0,0 0-79 0 0,0 0-41 0 0,0 0-14 0 0,31-13-11 0 0,96-44-26 0 0,-64 16 322 0 0,-57 35-676 0 0,0-1-1 0 0,0 0 0 0 0,0 0 0 0 0,-1-1 1 0 0,0 0-1 0 0,-1 0 0 0 0,0 0 0 0 0,0 0 1 0 0,-1-1-1 0 0,0 1 0 0 0,0-1 0 0 0,-1 0 0 0 0,0 0 1 0 0,0 0-1 0 0,-1 0 0 0 0,0 0 0 0 0,-1 0 1 0 0,0-1-1 0 0,-1-1-104 0 0,0 8 4 0 0,0 0 0 0 0,-1 0 1 0 0,1 0-1 0 0,-1 0 0 0 0,0 0 0 0 0,0 0 1 0 0,0 1-1 0 0,0-1 0 0 0,0 1 1 0 0,0-1-1 0 0,-1 1 0 0 0,1 0 0 0 0,-1 0 1 0 0,0 0-1 0 0,0 0 0 0 0,1 0 0 0 0,-1 1 1 0 0,0-1-1 0 0,0 1 0 0 0,-1 0 0 0 0,1 0 1 0 0,0 0-1 0 0,0 0 0 0 0,-1 1 1 0 0,1-1-1 0 0,0 1 0 0 0,-1 0 0 0 0,1 0 1 0 0,0 0-1 0 0,-1 0 0 0 0,1 1 0 0 0,0-1 1 0 0,-1 1-1 0 0,1 0 0 0 0,0 0 0 0 0,0 0 1 0 0,0 0-1 0 0,0 0 0 0 0,0 1 1 0 0,-2 1-5 0 0,-9 8-11 0 0,-1 1 0 0 0,2 1-1 0 0,0 0 1 0 0,0 1 0 0 0,1 0 0 0 0,1 1 0 0 0,0 0 0 0 0,1 1 0 0 0,1 0 0 0 0,0 0 0 0 0,2 1 0 0 0,0 1 0 0 0,0-1 0 0 0,2 1 0 0 0,0 0 0 0 0,1 0 0 0 0,1 0 0 0 0,1 1 0 0 0,0 9 11 0 0,2-21 5 0 0,1-1 0 0 0,0 0 0 0 0,1 1-1 0 0,0-1 1 0 0,0 0 0 0 0,0 0 0 0 0,0 0 0 0 0,1 0-1 0 0,0 0 1 0 0,1-1 0 0 0,-1 1 0 0 0,1-1 0 0 0,0 0-1 0 0,0 0 1 0 0,1 0 0 0 0,-1-1 0 0 0,1 0 0 0 0,0 0-1 0 0,1 0 1 0 0,-1 0 0 0 0,0-1 0 0 0,1 1 0 0 0,0-2-1 0 0,0 1 1 0 0,0 0 0 0 0,0-1 0 0 0,0 0 0 0 0,0-1-1 0 0,1 0 1 0 0,-1 0 0 0 0,1 0 0 0 0,-1 0 0 0 0,1-1-1 0 0,-1 0 1 0 0,2-1-5 0 0,4 2 9 0 0,1 0 0 0 0,0-1 0 0 0,0 0-1 0 0,0-2 1 0 0,0 1 0 0 0,0-2 0 0 0,0 1 0 0 0,-1-2 0 0 0,0 0-1 0 0,1 0 1 0 0,-1-1 0 0 0,-1 0 0 0 0,10-7-9 0 0,86-77-495 0 0,-46 16-3890 0 0,-46 56 1020 0 0,0-2-5929 0 0,-6 8-793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306 108 8770 0 0,'0'0'4359'0'0,"0"0"-1450"0"0,0 0-668 0 0,0 0-304 0 0,0 0-300 0 0,0 0-302 0 0,0 0-318 0 0,0 0-249 0 0,0 0-193 0 0,0 0-145 0 0,0 0-78 0 0,0 0-39 0 0,0 0-45 0 0,-27 11-11 0 0,-84 37-30 0 0,50-4 39 0 0,52-33-220 0 0,-1 0-36 0 0,1 0 1 0 0,-1 1-1 0 0,2 0 0 0 0,-1 0 0 0 0,2 1 0 0 0,0 0 0 0 0,0 0 1 0 0,1 1-1 0 0,1 0 0 0 0,0 0 0 0 0,1 0 0 0 0,1 1 0 0 0,0-1 1 0 0,1 1-1 0 0,1 0 0 0 0,0 4-10 0 0,1-16-2 0 0,0 1-1 0 0,1-1 1 0 0,-1 0 0 0 0,1 0-1 0 0,0 0 1 0 0,0 0-1 0 0,0-1 1 0 0,0 1 0 0 0,1 0-1 0 0,-1 0 1 0 0,1-1 0 0 0,0 1-1 0 0,-1 0 1 0 0,1-1 0 0 0,0 0-1 0 0,1 1 1 0 0,-1-1-1 0 0,0 0 1 0 0,1 0 0 0 0,-1 0-1 0 0,1-1 1 0 0,-1 1 0 0 0,1-1-1 0 0,0 1 1 0 0,0-1 0 0 0,0 0-1 0 0,0 0 1 0 0,0 0-1 0 0,0 0 1 0 0,0-1 0 0 0,0 1-1 0 0,2-1 3 0 0,2 1 11 0 0,1 0 0 0 0,0-1 0 0 0,-1 0 0 0 0,1 0 0 0 0,-1-1 0 0 0,1 0 0 0 0,-1-1 0 0 0,1 1 0 0 0,-1-1 0 0 0,0-1 0 0 0,0 1 0 0 0,7-4-11 0 0,19-15 56 0 0,-1-2-1 0 0,-1-1 1 0 0,-2-1-1 0 0,0-1 1 0 0,5-9-56 0 0,43-38 59 0 0,56-45 0 0 0,-125 111-58 0 0,-8 7-5 0 0,0 1 1 0 0,0-1 0 0 0,0 0-1 0 0,0 0 1 0 0,1 1 0 0 0,-1-1-1 0 0,0 0 1 0 0,0 0 0 0 0,0 1-1 0 0,0-1 1 0 0,0 0 0 0 0,0 0-1 0 0,0 0 1 0 0,1 0 0 0 0,-1 1-1 0 0,0-1 1 0 0,0 0 0 0 0,0 0-1 0 0,1 0 1 0 0,-1 0 0 0 0,0 0-1 0 0,0 1 1 0 0,0-1 0 0 0,1 0-1 0 0,-1 0 1 0 0,0 0 0 0 0,0 0-1 0 0,1 0 1 0 0,-1 0 0 0 0,0 0-1 0 0,0 0 1 0 0,0 0 0 0 0,1 0-1 0 0,-1 0 1 0 0,0 0 0 0 0,0 0-1 0 0,1 0 1 0 0,-1 0 0 0 0,0 0-1 0 0,0 0 1 0 0,1 0 0 0 0,-1 0-1 0 0,0 0 1 0 0,0-1 0 0 0,0 1-1 0 0,1 0 1 0 0,-1 0 0 0 0,0 0-1 0 0,0 0 1 0 0,0 0 0 0 0,1-1-1 0 0,-1 1 1 0 0,0 0 0 0 0,0 0-1 0 0,0 0 4 0 0,-57 136-229 0 0,54-132 218 0 0,0 1 0 0 0,1 0 0 0 0,-1 0 0 0 0,1 0 0 0 0,0 0 0 0 0,1 0 0 0 0,-1 0 0 0 0,1 0 0 0 0,0 1 0 0 0,0-1 0 0 0,1 0 0 0 0,0 1 0 0 0,0-1 0 0 0,0 0 0 0 0,0 1 0 0 0,1-1 0 0 0,0 0 0 0 0,0 1 0 0 0,0-1 0 0 0,1 0 0 0 0,0 0 0 0 0,0 0 0 0 0,0 0 0 0 0,1 0 0 0 0,-1-1 0 0 0,1 1 0 0 0,0-1 0 0 0,0 1 0 0 0,1-1 0 0 0,-1 0 0 0 0,1 0 0 0 0,0-1 0 0 0,0 1 0 0 0,0-1 0 0 0,1 0 0 0 0,4 3 11 0 0,2-3 11 0 0,0 0 0 0 0,0 0 0 0 0,0-1 0 0 0,0-1 0 0 0,0 0 0 0 0,1 0 0 0 0,-1-1 0 0 0,0 0 1 0 0,1-1-1 0 0,-1-1 0 0 0,0 0 0 0 0,0 0 0 0 0,0-1 0 0 0,0 0 0 0 0,0-1 0 0 0,-1 0 0 0 0,1-1 0 0 0,-1 0 0 0 0,0-1 0 0 0,5-4-11 0 0,4-1 48 0 0,-1-1-1 0 0,0-1 0 0 0,0-1 0 0 0,-2 0 1 0 0,0-1-1 0 0,0-1 0 0 0,-1 0 1 0 0,-1-1-1 0 0,-1-1 0 0 0,-1 0 1 0 0,0-1-1 0 0,-1 0 0 0 0,-1 0 0 0 0,-1-1 1 0 0,4-15-48 0 0,12-115 186 0 0,-26 149-186 0 0,0 0-1 0 0,0 0 0 0 0,0 1 0 0 0,0-1 0 0 0,0 0 0 0 0,0 1 1 0 0,0-1-1 0 0,0 1 0 0 0,0-1 0 0 0,0 1 0 0 0,0-1 0 0 0,0 1 1 0 0,0 0-1 0 0,0-1 0 0 0,0 1 0 0 0,0 0 0 0 0,-1 0 0 0 0,1 0 1 0 0,0 0-1 0 0,0 0 0 0 0,0 0 0 0 0,0 0 0 0 0,0 1 0 0 0,-1-1 1 0 0,1 0-1 0 0,0 0 0 0 0,0 1 0 0 0,0-1 0 0 0,0 1 0 0 0,0-1 1 0 0,0 1-1 0 0,0 0 0 0 0,0-1 0 0 0,0 1 0 0 0,0 0 0 0 0,1-1 1 0 0,-1 1-1 0 0,0 0 0 0 0,0 0 0 0 0,0 0 1 0 0,-5 4-16 0 0,0-1-1 0 0,0 1 1 0 0,1 0-1 0 0,-1 1 1 0 0,1-1 0 0 0,0 1-1 0 0,1 0 1 0 0,-1 1-1 0 0,1-1 1 0 0,1 1 0 0 0,-1-1-1 0 0,1 1 1 0 0,0 0-1 0 0,1 1 1 0 0,-1-1 0 0 0,1 0-1 0 0,1 1 1 0 0,-1-1-1 0 0,1 1 1 0 0,1 1 16 0 0,1-2-2 0 0,0-1-1 0 0,0 0 1 0 0,1 0 0 0 0,0 1-1 0 0,1-1 1 0 0,-1-1 0 0 0,1 1-1 0 0,0 0 1 0 0,0-1 0 0 0,1 1-1 0 0,0-1 1 0 0,0 0 0 0 0,0 0-1 0 0,1 0 1 0 0,4 3 2 0 0,25 34 118 0 0,-27-31-47 0 0,-1 0 1 0 0,0 0 0 0 0,-1 1-1 0 0,0 0 1 0 0,-1 0-1 0 0,0 0 1 0 0,-1 1 0 0 0,0-1-1 0 0,-1 1 1 0 0,-1-1-1 0 0,0 1 1 0 0,0 0 0 0 0,-2 4-72 0 0,1 70 312 0 0,1-85-400 0 0,1 0 1 0 0,-1-1-1 0 0,0 1 0 0 0,1 0 1 0 0,-1-1-1 0 0,1 0 1 0 0,-1 1-1 0 0,1-1 1 0 0,-1 0-1 0 0,1 0 0 0 0,0 0 1 0 0,0 0-1 0 0,0 0 1 0 0,0 0-1 0 0,0 0 1 0 0,0-1-1 0 0,0 1 1 0 0,0-1-1 0 0,0 1 0 0 0,0-1 1 0 0,0 0-1 0 0,0 0 1 0 0,0 0-1 0 0,0 0 1 0 0,0 0-1 0 0,0 0 1 0 0,0-1-1 0 0,0 1 0 0 0,0-1 1 0 0,0 1-1 0 0,0-1 1 0 0,0 0 87 0 0,7-5-4868 0 0,-7 4-486 0 0,-1-1-6633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1033 6937 0 0,'0'0'1577'0'0,"0"0"-138"0"0,0 0 106 0 0,0 0 252 0 0,0 0 26 0 0,0 0-224 0 0,0 0-275 0 0,0 0-241 0 0,0 0-152 0 0,0 0-84 0 0,0 0-44 0 0,0 0-30 0 0,0 0-31 0 0,31 3-24 0 0,96 8-52 0 0,-56-23 299 0 0,-60 5-783 0 0,1 2-36 0 0,0-2 0 0 0,0 0 0 0 0,0 0 0 0 0,-1-1 0 0 0,0 0 0 0 0,0-1 0 0 0,-1 0 0 0 0,0-1 1 0 0,-1 0-1 0 0,0-1 0 0 0,-1 1 0 0 0,0-2 0 0 0,-1 1 0 0 0,0-1 0 0 0,4-10-146 0 0,-9 18 18 0 0,-1 1 0 0 0,0-1-1 0 0,0 0 1 0 0,0 0 0 0 0,-1 0 0 0 0,1 0-1 0 0,-1 1 1 0 0,0-1 0 0 0,0 0 0 0 0,0 0 0 0 0,0 0-1 0 0,-1 0 1 0 0,0 0 0 0 0,0 0 0 0 0,0 0-1 0 0,0 1 1 0 0,0-1 0 0 0,-1 0 0 0 0,0 1 0 0 0,1-1-1 0 0,-1 1 1 0 0,-1 0 0 0 0,1 0 0 0 0,0-1-1 0 0,-1 1 1 0 0,0 1 0 0 0,1-1 0 0 0,-1 0 0 0 0,0 1-1 0 0,-1-1 1 0 0,1 1 0 0 0,0 0 0 0 0,-1 0 0 0 0,1 0-1 0 0,-1 1 1 0 0,1-1 0 0 0,-1 1 0 0 0,0 0-1 0 0,-1 0-17 0 0,-5-2 1 0 0,-1 1-1 0 0,0 0 0 0 0,0 1 0 0 0,1 1 0 0 0,-1-1 0 0 0,0 2 0 0 0,0-1 0 0 0,0 1 1 0 0,0 1-1 0 0,1 0 0 0 0,-1 1 0 0 0,1 0 0 0 0,-1 0 0 0 0,1 1 0 0 0,0 1 0 0 0,0 0 1 0 0,1 0-1 0 0,-1 1 0 0 0,1 0 0 0 0,1 0 0 0 0,-1 1 0 0 0,-3 4 0 0 0,1-1 4 0 0,1 0 0 0 0,1 0 0 0 0,0 1 0 0 0,0 0 0 0 0,1 1-1 0 0,1 0 1 0 0,0 0 0 0 0,0 1 0 0 0,1 0 0 0 0,1 0 0 0 0,0 0 0 0 0,1 1 0 0 0,0-1 0 0 0,1 1-1 0 0,1 0 1 0 0,0 0 0 0 0,1 0 0 0 0,1 0 0 0 0,0 1 0 0 0,0-1 0 0 0,2 0 0 0 0,0 0-1 0 0,0 1-3 0 0,2-5 18 0 0,1 0-1 0 0,-1-1 0 0 0,2 1 1 0 0,-1-1-1 0 0,1 0 1 0 0,1 0-1 0 0,-1-1 0 0 0,2 0 1 0 0,-1 0-1 0 0,1 0 0 0 0,0-1 1 0 0,0 0-1 0 0,1-1 0 0 0,0 0 1 0 0,0 0-1 0 0,1-1 0 0 0,-1-1 1 0 0,1 1-1 0 0,3 0-17 0 0,5 1 48 0 0,0 0-1 0 0,0-1 1 0 0,1-1-1 0 0,-1 0 1 0 0,1-2 0 0 0,0 0-1 0 0,0-1 1 0 0,0-1-1 0 0,0 0 1 0 0,10-3-48 0 0,-5-3-97 0 0,0-2 0 0 0,-1 0 1 0 0,-1-2-1 0 0,0 0 0 0 0,0-1 0 0 0,-1-1 0 0 0,0-2 0 0 0,12-9 97 0 0,-27 19-137 0 0,52-34-2640 0 0,-19 15-6845 0 0,-27 18-2375 0 0</inkml:trace>
  <inkml:trace contextRef="#ctx0" brushRef="#br0" timeOffset="1188.022">1145 878 12283 0 0,'0'0'4390'0'0,"0"0"-2026"0"0,0 0-885 0 0,0 0-220 0 0,0 0-164 0 0,0 0-139 0 0,0 0-117 0 0,0 0-116 0 0,0 0-104 0 0,-35 8-94 0 0,-113 27-95 0 0,64 3 86 0 0,72-27-429 0 0,0-3-56 0 0,0 0 1 0 0,0 1 0 0 0,1 1 0 0 0,0-1 0 0 0,1 2 0 0 0,0-1 0 0 0,1 2-1 0 0,0-1 1 0 0,0 1 0 0 0,1 0 0 0 0,1 1 0 0 0,0 0 0 0 0,1 0 0 0 0,1 1-1 0 0,0-1 1 0 0,0 1 0 0 0,1 0 0 0 0,-1 12-32 0 0,5-23 1 0 0,0 0-1 0 0,1 0 1 0 0,-1 0-1 0 0,1 0 1 0 0,-1 0 0 0 0,1 0-1 0 0,0-1 1 0 0,0 1-1 0 0,1 0 1 0 0,-1-1 0 0 0,0 1-1 0 0,1 0 1 0 0,0-1-1 0 0,-1 0 1 0 0,1 1 0 0 0,0-1-1 0 0,0 0 1 0 0,0 0-1 0 0,1 0 1 0 0,-1 0 0 0 0,0 0-1 0 0,1-1 1 0 0,-1 1-1 0 0,1-1 1 0 0,0 1 0 0 0,-1-1-1 0 0,1 0 1 0 0,0 0 0 0 0,0 0-1 0 0,0-1 1 0 0,0 1-1 0 0,-1-1 1 0 0,1 1 0 0 0,0-1-1 0 0,0 0 1 0 0,2 0-1 0 0,112-17 138 0 0,-87 2-99 0 0,-1 0 1 0 0,0-2-1 0 0,-1-2 0 0 0,-1 0 0 0 0,0-2 0 0 0,-2-1 1 0 0,0-1-1 0 0,-2-1 0 0 0,6-9-39 0 0,16-12 35 0 0,27-20-30 0 0,-71 65-9 0 0,0 0 0 0 0,-1 0 0 0 0,1 0 0 0 0,0 1-1 0 0,0-1 1 0 0,-1 1 0 0 0,1-1 0 0 0,0 0-1 0 0,0 1 1 0 0,-1-1 0 0 0,1 1 0 0 0,-1-1 0 0 0,1 1-1 0 0,0 0 1 0 0,-1-1 0 0 0,1 1 0 0 0,-1 0 0 0 0,1-1-1 0 0,-1 1 1 0 0,0 0 0 0 0,1 0 0 0 0,-1-1-1 0 0,0 1 1 0 0,0 0 0 0 0,1 0 0 0 0,-1-1 0 0 0,0 1-1 0 0,0 0 1 0 0,0 0 0 0 0,0 0 0 0 0,0 0-1 0 0,0-1 1 0 0,0 1 0 0 0,0 0 0 0 0,0 0 0 0 0,0 0-1 0 0,-1-1 1 0 0,1 1 0 0 0,0 0 0 0 0,0 0 0 0 0,-1-1-1 0 0,1 1 1 0 0,-1 0 4 0 0,1 3-16 0 0,-24 139-121 0 0,23-138 133 0 0,0-1 0 0 0,1 1-1 0 0,-1 0 1 0 0,1-1 0 0 0,0 1 0 0 0,0 0 0 0 0,1 0 0 0 0,-1-1 0 0 0,1 1 0 0 0,0-1 0 0 0,0 1 0 0 0,0 0 0 0 0,1-1 0 0 0,0 0 0 0 0,0 1-1 0 0,0-1 1 0 0,0 0 0 0 0,1 0 0 0 0,-1 0 0 0 0,1 0 0 0 0,0-1 0 0 0,0 1 0 0 0,0-1 0 0 0,1 1 0 0 0,0-1 0 0 0,-1 0 0 0 0,1-1 0 0 0,0 1-1 0 0,0-1 1 0 0,0 1 0 0 0,1-1 0 0 0,-1-1 0 0 0,0 1 0 0 0,1 0 0 0 0,2 0 4 0 0,1-1 7 0 0,-1 1-1 0 0,1-1 1 0 0,-1 0 0 0 0,1 0-1 0 0,0-1 1 0 0,-1 0 0 0 0,1 0-1 0 0,0-1 1 0 0,-1 0 0 0 0,1-1-1 0 0,-1 1 1 0 0,1-1 0 0 0,-1-1-1 0 0,0 1 1 0 0,0-1 0 0 0,0-1-1 0 0,0 1 1 0 0,0-1 0 0 0,2-2-7 0 0,14-10 50 0 0,-1-2-1 0 0,0 0 1 0 0,-1-1 0 0 0,-1-1 0 0 0,-1-1 0 0 0,-1-1 0 0 0,-1 0 0 0 0,-1-2-1 0 0,0 0 1 0 0,-2 0 0 0 0,-1-1 0 0 0,-2-1 0 0 0,4-11-50 0 0,3-10 15 0 0,-12 35-10 0 0,0-1-1 0 0,-2 0 1 0 0,1-1-1 0 0,-2 1 1 0 0,1-1-1 0 0,-2 0 1 0 0,0 0-1 0 0,-1 0 1 0 0,0-7-5 0 0,-3 20-3 0 0,1-1-1 0 0,-1 1 1 0 0,0 0 0 0 0,1 0 0 0 0,-1-1 0 0 0,0 1-1 0 0,0 0 1 0 0,0 0 0 0 0,0 1 0 0 0,0-1-1 0 0,0 0 1 0 0,0 1 0 0 0,0-1 0 0 0,0 1-1 0 0,0 0 1 0 0,0-1 0 0 0,-1 1 0 0 0,1 0 0 0 0,0 0-1 0 0,0 1 1 0 0,0-1 0 0 0,0 0 0 0 0,0 1-1 0 0,-1-1 1 0 0,1 1 0 0 0,0 0 0 0 0,0 0-1 0 0,0-1 1 0 0,1 1 0 0 0,-1 1 0 0 0,0-1 0 0 0,0 0-1 0 0,0 0 1 0 0,1 1 0 0 0,-1-1 0 0 0,1 1-1 0 0,-1-1 1 0 0,0 2 3 0 0,-3 0-10 0 0,1 1 0 0 0,0-1-1 0 0,0 1 1 0 0,0 0 0 0 0,0 0 0 0 0,0 0-1 0 0,1 1 1 0 0,0-1 0 0 0,0 1 0 0 0,0 0-1 0 0,1 0 1 0 0,-1 0 0 0 0,1 0 0 0 0,0 0-1 0 0,1 1 1 0 0,-1-1 0 0 0,1 0 0 0 0,0 1-1 0 0,0-1 1 0 0,1 1 0 0 0,0-1-1 0 0,0 1 1 0 0,0-1 0 0 0,0 1 0 0 0,1-1-1 0 0,0 1 1 0 0,0-1 0 0 0,1 1 0 0 0,-1-1-1 0 0,1 0 1 0 0,0 0 0 0 0,1 0 0 0 0,-1 0-1 0 0,1 0 1 0 0,0 0 0 0 0,0-1 0 0 0,1 1-1 0 0,-1-1 1 0 0,1 0 10 0 0,83 51-35 0 0,-81-53 41 0 0,0 0 1 0 0,-1 0-1 0 0,0 1 0 0 0,1-1 0 0 0,-1 1 0 0 0,0 0 0 0 0,-1 1 0 0 0,1-1 0 0 0,0 1 0 0 0,-1 0 0 0 0,0 0 0 0 0,0 1 0 0 0,0-1 0 0 0,0 1 0 0 0,-1-1 0 0 0,0 1 0 0 0,0 0 0 0 0,0 1 0 0 0,-1-1 0 0 0,1 0 1 0 0,-1 1-1 0 0,0-1 0 0 0,-1 1 0 0 0,0 0 0 0 0,1 0 0 0 0,-2 0-6 0 0,1 11 57 0 0,-1-11-52 0 0,0 0 0 0 0,0 0-1 0 0,0 0 1 0 0,1 0 0 0 0,0 0 0 0 0,0 0-1 0 0,0 0 1 0 0,1 0 0 0 0,0-1 0 0 0,0 1-1 0 0,0 0 1 0 0,1-1 0 0 0,0 0 0 0 0,0 1-1 0 0,0-1 1 0 0,2 1-5 0 0,6 2 5 0 0,0 0 1 0 0,0-1-1 0 0,1-1 0 0 0,-1 1 0 0 0,2-2 1 0 0,-1 0-1 0 0,0 0 0 0 0,1-1 0 0 0,0-1 1 0 0,0 0-1 0 0,0-1 0 0 0,1 0 0 0 0,-1-1 1 0 0,0 0-1 0 0,1-1 0 0 0,12-2-5 0 0,-21 1 14 0 0,1-1 1 0 0,-1 1-1 0 0,0-1 0 0 0,1 0 0 0 0,-1-1 1 0 0,0 1-1 0 0,0-1 0 0 0,-1 0 0 0 0,1 0 0 0 0,-1 0 1 0 0,1-1-1 0 0,-1 0 0 0 0,0 0 0 0 0,0 0 1 0 0,-1 0-1 0 0,1 0 0 0 0,-1-1 0 0 0,3-4-14 0 0,9-10 72 0 0,7-9 72 0 0,-1-1 1 0 0,-2-2-1 0 0,-2 0 0 0 0,12-27-144 0 0,-28 57 2 0 0,57-128 104 0 0,-6-3 0 0 0,-6-2-1 0 0,5-39-105 0 0,-41 136 4 0 0,-1 0 0 0 0,-2-1 0 0 0,-1 0 0 0 0,-2 0 0 0 0,-2 0 0 0 0,-2-12-4 0 0,0 43 12 0 0,0-1 0 0 0,-1 1 0 0 0,0-1 0 0 0,0 1 0 0 0,-1 0-1 0 0,0 0 1 0 0,0-1 0 0 0,0 1 0 0 0,-1 1 0 0 0,-1-1-1 0 0,1 0 1 0 0,-1 1 0 0 0,0 0 0 0 0,0-1 0 0 0,-1 2 0 0 0,0-1-1 0 0,0 0 1 0 0,0 1 0 0 0,0 0 0 0 0,-1 0 0 0 0,0 1-1 0 0,-2-2-11 0 0,5 7 3 0 0,0-1-1 0 0,-1 0 0 0 0,1 1 0 0 0,0-1 0 0 0,0 1 1 0 0,0 0-1 0 0,0 0 0 0 0,0 0 0 0 0,0 1 0 0 0,0-1 1 0 0,0 1-1 0 0,1 0 0 0 0,-1-1 0 0 0,0 1 0 0 0,1 0 0 0 0,0 1 1 0 0,-1-1-1 0 0,1 0 0 0 0,0 1 0 0 0,0-1 0 0 0,0 1 1 0 0,0-1-1 0 0,1 1 0 0 0,-1 0 0 0 0,1 0 0 0 0,0 0 1 0 0,0 0-1 0 0,0 0 0 0 0,0 0 0 0 0,0 0 0 0 0,1 0 0 0 0,-1 1 1 0 0,1-1-1 0 0,0 0 0 0 0,0 0 0 0 0,0 0-2 0 0,-2 3 18 0 0,-11 51 19 0 0,2 1 1 0 0,3-1-1 0 0,3 1 1 0 0,2 1-1 0 0,3-1 1 0 0,2 4-38 0 0,38 205 184 0 0,-24-193-137 0 0,72 342 57 0 0,-70-327-148 0 0,-17-89-12 0 0,0 0 1 0 0,0-1-1 0 0,0 1 1 0 0,0-1-1 0 0,0 1 1 0 0,0-1-1 0 0,-1 1 1 0 0,1-1 0 0 0,0 0-1 0 0,0 0 1 0 0,-1 1-1 0 0,1-1 1 0 0,0 0-1 0 0,-1 0 1 0 0,1 0-1 0 0,0 0 1 0 0,-1 1-1 0 0,1-1 1 0 0,-1 0 0 0 0,0 0-1 0 0,1 0 1 0 0,-1 0-1 0 0,0 0 1 0 0,0 0-1 0 0,1 0 1 0 0,-1 0-1 0 0,0-1 1 0 0,0 1 0 0 0,0 0-1 0 0,0 0 1 0 0,0 0-1 0 0,0 0 1 0 0,-1 0-1 0 0,1 0 1 0 0,0 0-1 0 0,-1 0 1 0 0,1 0-1 0 0,-1 0 57 0 0,1-74-3820 0 0,0 50 62 0 0,0 1-3309 0 0,0 12-4767 0 0</inkml:trace>
  <inkml:trace contextRef="#ctx0" brushRef="#br0" timeOffset="1434.67">2064 657 17516 0 0,'0'0'1844'0'0,"0"0"-465"0"0,0 0-244 0 0,0 0-43 0 0,0 0 2 0 0,0 0-30 0 0,0 0-145 0 0,0 0-220 0 0,0 0-151 0 0,32-5-95 0 0,102-19-107 0 0,107-18 627 0 0,-7-5-973 0 0,-99 6-1684 0 0,-86 5-7418 0 0,-42 29-2733 0 0</inkml:trace>
  <inkml:trace contextRef="#ctx0" brushRef="#br0" timeOffset="5910.665">3113 46 792 0 0,'0'0'1399'0'0,"0"0"-233"0"0,0 0 82 0 0,0 0 210 0 0,0 0 202 0 0,0 0 104 0 0,0 0-14 0 0,0 0-98 0 0,0 0-82 0 0,0 0-130 0 0,0 0-134 0 0,-1-7-108 0 0,-3-23-130 0 0,-6 22 4131 0 0,-8 12-3115 0 0,5 89-720 0 0,-1 205-192 0 0,-3 79-793 0 0,1-235-334 0 0,-5 97 85 0 0,18-173-84 0 0,3-66-35 0 0,0 1-2 0 0,0 2-7 0 0,0-3-20 0 0,0 0 29 0 0,0 0 14 0 0,0 0-13 0 0,0 0-2 0 0,0 0 4 0 0,0 0 5 0 0,0 0 9 0 0,0 0-3 0 0,3-23 85 0 0,44-58-114 0 0,-47 80 4 0 0,40-59-2 0 0,3 1 0 0 0,2 3 0 0 0,47-46 2 0 0,-19 35-32 0 0,-72 66 33 0 0,-1 1-1 0 0,0-1 0 0 0,1 1 0 0 0,-1-1 0 0 0,1 1 0 0 0,-1-1 0 0 0,1 1 0 0 0,0 0 0 0 0,-1-1 0 0 0,1 1 0 0 0,-1-1 0 0 0,1 1 0 0 0,0 0 1 0 0,-1 0-1 0 0,1-1 0 0 0,0 1 0 0 0,-1 0 0 0 0,1 0 0 0 0,0 0 0 0 0,-1 0 0 0 0,1 0 0 0 0,0 0 0 0 0,-1 0 0 0 0,1 0 0 0 0,0 0 1 0 0,-1 0-1 0 0,1 0 0 0 0,0 0 0 0 0,-1 1 0 0 0,1-1 0 0 0,0 0 0 0 0,-1 0 0 0 0,1 1 0 0 0,0-1 0 0 0,-1 0 0 0 0,1 1 0 0 0,-1-1 1 0 0,1 1-1 0 0,-1-1 0 0 0,1 1 0 0 0,-1-1 0 0 0,1 1 0 0 0,-1-1 0 0 0,1 1 0 0 0,-1-1 0 0 0,0 1 0 0 0,1 0 0 0 0,-1-1 0 0 0,0 1 1 0 0,1 0-1 0 0,-1-1 0 0 0,0 1 0 0 0,0 0 0 0 0,13 41 46 0 0,-12-35-39 0 0,11 57 132 0 0,-4 0 0 0 0,-2 1 0 0 0,-4 0 0 0 0,-2 0 0 0 0,-2 0-139 0 0,0 44 145 0 0,2-109-146 0 0,0 0 1 0 0,1 0 0 0 0,-1 0-1 0 0,0-1 1 0 0,0 1-1 0 0,1 0 1 0 0,-1 0-1 0 0,0 0 1 0 0,0 0-1 0 0,1 0 1 0 0,-1-1-1 0 0,0 1 1 0 0,0 0-1 0 0,1 0 1 0 0,-1 0-1 0 0,0 0 1 0 0,0 0-1 0 0,1 0 1 0 0,-1 0-1 0 0,0 0 1 0 0,1 0-1 0 0,-1 0 1 0 0,0 0-1 0 0,0 0 1 0 0,1 0-1 0 0,-1 1 1 0 0,0-1-1 0 0,0 0 1 0 0,1 0-1 0 0,-1 0 1 0 0,0 0 0 0 0,0 0-1 0 0,1 1 1 0 0,-1-1-1 0 0,0 0 1 0 0,0 0-1 0 0,0 0 1 0 0,1 0-1 0 0,-1 1 1 0 0,0-1-1 0 0,0 0 1 0 0,0 0-1 0 0,0 1 1 0 0,0-1-1 0 0,1 0 1 0 0,-1 0-1 0 0,0 1 1 0 0,18-83-826 0 0,-7 47-3626 0 0,-3 10-3815 0 0,-6 17-4464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62 11827 0 0,'0'0'1318'0'0,"0"0"-412"0"0,0 0-142 0 0,0 0 216 0 0,0 0 161 0 0,0 0-93 0 0,0 0-255 0 0,0 0-322 0 0,0 0-248 0 0,0 0-94 0 0,0 0 3 0 0,0 0 10 0 0,0 0 22 0 0,10 0 1485 0 0,63-62-47 0 0,-97 73 996 0 0,-18 32-2082 0 0,42-42-468 0 0,0-1-17 0 0,0 0-22 0 0,23 4 346 0 0,-22-4-322 0 0,-1 0-4 0 0,1 0-37 0 0,-2 26-2719 0 0,1-18-122 0 0,0-3-7393 0 0,0-4-840 0 0</inkml:trace>
  <inkml:trace contextRef="#ctx0" brushRef="#br0" timeOffset="54499.34">30 66 616 0 0,'0'0'794'0'0,"0"0"34"0"0,0 0 165 0 0,0 0 236 0 0,0 0 100 0 0,0 0-94 0 0,0 0-195 0 0,0 0-225 0 0,0 0-171 0 0,0 0-126 0 0,0 0-53 0 0,-2-1 34 0 0,-23-2 5546 0 0,25 3-5667 0 0,-2 30 1313 0 0,3-29-1604 0 0,0 0-1 0 0,-1-1 1 0 0,1 1 0 0 0,0 0 0 0 0,0 0 0 0 0,1-1-1 0 0,-1 1 1 0 0,0 0 0 0 0,0-1 0 0 0,0 1 0 0 0,0-1-1 0 0,0 1 1 0 0,1-1 0 0 0,-1 0 0 0 0,0 0-1 0 0,0 1 1 0 0,1-1 0 0 0,-1 0 0 0 0,0 0 0 0 0,0 0-1 0 0,1 0 1 0 0,-1 0 0 0 0,0-1 0 0 0,0 1 0 0 0,1 0-1 0 0,-1-1 1 0 0,0 1 0 0 0,0 0 0 0 0,0-1 0 0 0,0 0-1 0 0,1 1 1 0 0,-1-1 0 0 0,0 0 0 0 0,0 1 0 0 0,0-1-1 0 0,0 0 1 0 0,-1 0 0 0 0,1 0 0 0 0,0 0 0 0 0,0 0-1 0 0,0 0 1 0 0,-1 0 0 0 0,1 0 0 0 0,0 0 0 0 0,-1 0-1 0 0,1 0 1 0 0,-1 0 0 0 0,1-1-87 0 0,15-20 1964 0 0,-17 21-1936 0 0,-1 1-1 0 0,1-1 1 0 0,-1 1-1 0 0,1 0 0 0 0,-1-1 1 0 0,0 1-1 0 0,1 0 1 0 0,-1 0-1 0 0,1 0 0 0 0,-1 1 1 0 0,1-1-1 0 0,-1 0 1 0 0,1 0-1 0 0,-1 1 1 0 0,1-1-1 0 0,-1 1 0 0 0,1 0 1 0 0,-1-1-1 0 0,1 1 1 0 0,0 0-1 0 0,-1 0 0 0 0,1-1 1 0 0,0 1-1 0 0,0 0 1 0 0,0 1-1 0 0,0-1 0 0 0,-1 0 1 0 0,2 0-1 0 0,-1 0 1 0 0,0 1-1 0 0,0-1 0 0 0,0 0 1 0 0,0 1-1 0 0,1-1 1 0 0,-1 0-1 0 0,1 1 1 0 0,-1-1-1 0 0,1 1 0 0 0,0-1 1 0 0,-1 1-1 0 0,1 0 1 0 0,0-1-1 0 0,0 1 0 0 0,0-1 1 0 0,0 1-1 0 0,0-1 1 0 0,1 1-28 0 0,-1 0 9 0 0,1-1 1 0 0,0 0-1 0 0,0 0 0 0 0,0-1 1 0 0,0 1-1 0 0,1 0 1 0 0,-1 0-1 0 0,0 0 0 0 0,0-1 1 0 0,0 1-1 0 0,1-1 1 0 0,-1 1-1 0 0,0-1 1 0 0,0 1-1 0 0,1-1 0 0 0,-1 0 1 0 0,1 1-1 0 0,-1-1 1 0 0,0 0-1 0 0,1 0 1 0 0,-1 0-1 0 0,0 0 0 0 0,1 0 1 0 0,-1-1-1 0 0,1 1 1 0 0,-1 0-1 0 0,0-1 1 0 0,0 1-1 0 0,1-1 0 0 0,-1 1 1 0 0,0-1-1 0 0,0 1 1 0 0,1-1-1 0 0,-1 0 1 0 0,0 0-1 0 0,0 0 0 0 0,0 0 1 0 0,0 1-1 0 0,0-1 1 0 0,0-1-1 0 0,0 1 1 0 0,0 0-1 0 0,-1 0 0 0 0,1 0 1 0 0,0 0-1 0 0,-1 0 1 0 0,1-1-1 0 0,0 0-9 0 0,10-25-2862 0 0,-11 18-1046 0 0,0 5-1934 0 0,0 3-6167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8178 0 0,'0'0'5669'0'0,"0"0"-2668"0"0,0 0-1033 0 0,0 0-204 0 0,0 0-177 0 0,0 0-192 0 0,0 0-256 0 0,0 0-303 0 0,0 0-229 0 0,0 0-165 0 0,0 0-88 0 0,0 0-54 0 0,0 0-25 0 0,6 0 336 0 0,179-19 1942 0 0,31 8-1781 0 0,-208 8-2433 0 0,-28 4-3794 0 0,10 3 3430 0 0,2 1-3935 0 0,3-1-5637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15323 0 0,'0'0'2113'0'0,"0"0"-470"0"0,0 0-204 0 0,0 0-60 0 0,0 0-84 0 0,0 0-183 0 0,0 0-283 0 0,0 0-233 0 0,0 0-121 0 0,0 0-29 0 0,0 0-8 0 0,0 0 47 0 0,4 2 25 0 0,14 3-115 0 0,0 0 0 0 0,1-2 0 0 0,-1 0-1 0 0,1-1 1 0 0,-1 0 0 0 0,1-2 0 0 0,0 0-1 0 0,-1-1 1 0 0,8-2-395 0 0,205-38 690 0 0,-190 34-1064 0 0,-65 3-2006 0 0,17 1-683 0 0,0 0-3366 0 0,4 2-5865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299 519 840 0 0,'0'0'2333'0'0,"0"0"-854"0"0,0 0-38 0 0,0 0 364 0 0,0 0 199 0 0,0 0-23 0 0,0 0-230 0 0,0 0-347 0 0,0 0-272 0 0,0 0-152 0 0,0 0-46 0 0,9 4 3655 0 0,-208 27-1788 0 0,91-7-1612 0 0,260-28-341 0 0,53-6-762 0 0,-205 10-53 0 0,0 0 46 0 0,-19 7 522 0 0,-137 25-145 0 0,156-32-518 0 0,0 0 0 0 0,0 0-1 0 0,0-1 1 0 0,0 1 0 0 0,0 0 0 0 0,0-1 0 0 0,0 1-1 0 0,0 0 1 0 0,0 0 0 0 0,0-1 0 0 0,0 1 0 0 0,0 0-1 0 0,0-1 1 0 0,0 1 0 0 0,-1 0 0 0 0,1 0 62 0 0,36-14-1835 0 0,-23 10 435 0 0,7-2-5076 0 0,-7 2-5575 0 0</inkml:trace>
  <inkml:trace contextRef="#ctx0" brushRef="#br0" timeOffset="1989.355">1124 59 5201 0 0,'0'0'1616'0'0,"0"0"42"0"0,0 0 181 0 0,0 0 92 0 0,0 0-69 0 0,0 0-192 0 0,0 0-273 0 0,0 0-220 0 0,0 0-137 0 0,0 0-88 0 0,0 0-73 0 0,0 0-50 0 0,0 0-52 0 0,-18-10-60 0 0,-55-29-67 0 0,18 29 886 0 0,43 13-1313 0 0,0 0 1 0 0,0 0 0 0 0,0 1-1 0 0,1 1 1 0 0,-1 0 0 0 0,1 0-1 0 0,1 1 1 0 0,-1 1 0 0 0,1-1-1 0 0,-4 5-223 0 0,10-9 46 0 0,-11 10 20 0 0,1 0 0 0 0,-1 1 0 0 0,2 1 1 0 0,0 0-1 0 0,0 0 0 0 0,2 1 0 0 0,0 1 1 0 0,0 0-1 0 0,2 1 0 0 0,0 0 0 0 0,0 0 1 0 0,2 1-1 0 0,0 0 0 0 0,2 0 1 0 0,0 0-1 0 0,0 1 0 0 0,2 0 0 0 0,0 0 1 0 0,1 17-67 0 0,-1-20 7 0 0,0-1 0 0 0,1 1 0 0 0,1-1 0 0 0,1 1 1 0 0,0 0-1 0 0,1-1 0 0 0,0 1 0 0 0,2 0 1 0 0,0-1-1 0 0,0 0 0 0 0,2 0 0 0 0,0 0 0 0 0,0 0 1 0 0,1-1-1 0 0,1 1 0 0 0,1-2 0 0 0,2 5-7 0 0,-1-8 10 0 0,0-1 1 0 0,0 0-1 0 0,1 0 0 0 0,0-1 0 0 0,1 0 0 0 0,0-1 0 0 0,0 0 0 0 0,0-1 1 0 0,1 0-1 0 0,0-1 0 0 0,0 0 0 0 0,1-1 0 0 0,-1 0 0 0 0,1-1 0 0 0,0 0 1 0 0,0-1-1 0 0,0-1 0 0 0,0 0 0 0 0,0 0 0 0 0,0-2 0 0 0,0 1 0 0 0,0-2 1 0 0,0 0-1 0 0,0 0 0 0 0,0-1 0 0 0,-1-1 0 0 0,1 0 0 0 0,1-2-10 0 0,2 0 27 0 0,0-2-1 0 0,0 0 0 0 0,0-1 1 0 0,-1 0-1 0 0,0-1 1 0 0,-1-1-1 0 0,11-10-26 0 0,-20 16 8 0 0,0 0-1 0 0,-1 0 1 0 0,0 0 0 0 0,1 0-1 0 0,-1-1 1 0 0,-1 0 0 0 0,1 1-1 0 0,-1-1 1 0 0,0 0 0 0 0,-1-1-1 0 0,1 1 1 0 0,-1-1 0 0 0,-1 1-1 0 0,1-1 1 0 0,-1 1 0 0 0,0-1-1 0 0,0 0 1 0 0,-1 0 0 0 0,0 1-1 0 0,0-1 1 0 0,-1 0 0 0 0,0-1-8 0 0,0 4 2 0 0,0 0 0 0 0,-1 0 1 0 0,1 0-1 0 0,-1 0 0 0 0,0 1 1 0 0,0-1-1 0 0,-1 1 0 0 0,1-1 1 0 0,0 1-1 0 0,-1 0 0 0 0,0 0 1 0 0,0 0-1 0 0,0 0 0 0 0,0 1 1 0 0,-1-1-1 0 0,1 1 0 0 0,-1-1 1 0 0,1 1-1 0 0,-1 1 0 0 0,0-1 1 0 0,1 0-1 0 0,-1 1 0 0 0,0 0 1 0 0,0 0-1 0 0,0 0 0 0 0,-2 0-2 0 0,-108-9-140 0 0,108 9 131 0 0,1 1 1 0 0,-1 0-1 0 0,0 0 1 0 0,1 0-1 0 0,-1 1 1 0 0,1-1 0 0 0,-1 1-1 0 0,1 1 1 0 0,-1-1-1 0 0,1 1 1 0 0,0 0-1 0 0,0 0 1 0 0,0 1-1 0 0,0-1 1 0 0,0 1 0 0 0,0 0-1 0 0,1 0 1 0 0,-1 1-1 0 0,1 0 1 0 0,0-1-1 0 0,0 2 9 0 0,30 6 74 0 0,-7-7-17 0 0,-1-2 0 0 0,1 0 0 0 0,0-1 0 0 0,0-1 1 0 0,-1 0-1 0 0,1-2 0 0 0,0 0 0 0 0,-1-1 0 0 0,7-3-57 0 0,18-1 163 0 0,123-25 489 0 0,-152 31-679 0 0,6-3-1869 0 0,-20 4 1352 0 0,0 0-101 0 0,-10 0-4120 0 0,6 0-2682 0 0,1 0-4461 0 0</inkml:trace>
  <inkml:trace contextRef="#ctx0" brushRef="#br0" timeOffset="3618.386">1497 317 5345 0 0,'0'0'2903'0'0,"0"0"-1222"0"0,0 0-402 0 0,0 0 102 0 0,0 0 94 0 0,0 0-65 0 0,0 0-231 0 0,0 0-288 0 0,0 0-174 0 0,0 0-54 0 0,0 0-8 0 0,0 0-14 0 0,0 0-39 0 0,8-1-42 0 0,-6 1-573 0 0,4-1 194 0 0,-1 0-1 0 0,1 1 0 0 0,0 0 1 0 0,-1 0-1 0 0,1 0 1 0 0,0 0-1 0 0,-1 1 0 0 0,1 0 1 0 0,-1 0-1 0 0,1 1 1 0 0,-1 0-1 0 0,1 0 0 0 0,-1 0 1 0 0,0 0-1 0 0,0 1 1 0 0,0 0-1 0 0,0 0-180 0 0,4 5 122 0 0,-1 1 1 0 0,0 0-1 0 0,0 0 0 0 0,-1 1 1 0 0,0 0-1 0 0,-1 0 0 0 0,0 1 0 0 0,0 0 1 0 0,-1 0-1 0 0,-1 0 0 0 0,0 0 1 0 0,-1 1-1 0 0,0 0 0 0 0,0-1 1 0 0,-1 1-1 0 0,-1 0 0 0 0,0 0 1 0 0,-1 3-123 0 0,0-9 30 0 0,1 8 34 0 0,0-1 0 0 0,-2 1 0 0 0,1 0 0 0 0,-2-1 0 0 0,0 1 0 0 0,0-1 0 0 0,-1 0 0 0 0,-1 1 0 0 0,0-1 0 0 0,-1-1 1 0 0,-5 10-65 0 0,10-22 21 0 0,0-1 1 0 0,0 1 0 0 0,-1-1 0 0 0,1 1 0 0 0,0 0-1 0 0,0-1 1 0 0,-1 1 0 0 0,1-1 0 0 0,0 1 0 0 0,0 0-1 0 0,-1-1 1 0 0,1 1 0 0 0,0 0 0 0 0,-1 0 0 0 0,1-1-1 0 0,-1 1 1 0 0,1 0 0 0 0,0 0 0 0 0,-1-1 0 0 0,1 1-1 0 0,-1 0 1 0 0,1 0 0 0 0,-1 0 0 0 0,1 0 0 0 0,-1 0-1 0 0,1 0 1 0 0,0 0 0 0 0,-1 0 0 0 0,1 0 0 0 0,-1 0-1 0 0,1 0 1 0 0,-1 0 0 0 0,1 0 0 0 0,-1 0 0 0 0,1 0-1 0 0,0 0 1 0 0,-1 1 0 0 0,1-1 0 0 0,-1 0 0 0 0,1 0-1 0 0,-1 0 1 0 0,1 1 0 0 0,0-1 0 0 0,-1 0 0 0 0,1 0-1 0 0,0 1 1 0 0,-1-1 0 0 0,1 0 0 0 0,0 1-22 0 0,1-18-1 0 0,1-1 1 0 0,1 1-1 0 0,0 0 1 0 0,2 1-1 0 0,0-1 1 0 0,0 1-1 0 0,2-1 0 0 0,0 2 1 0 0,1-1-1 0 0,0 1 1 0 0,1 0-1 0 0,1 1 1 0 0,0 0-1 0 0,1 1 1 0 0,7-7 0 0 0,57-54-46 0 0,-13 48-123 0 0,-52 56 141 0 0,-47 213 209 0 0,37-241-187 0 0,0-1 5 0 0,-1-1 0 0 0,1 1 1 0 0,0-1-1 0 0,-1 1 0 0 0,1 0 0 0 0,0-1 0 0 0,0 1 1 0 0,0 0-1 0 0,-1-1 0 0 0,1 1 0 0 0,0 0 0 0 0,0-1 1 0 0,0 1-1 0 0,0 0 0 0 0,0-1 0 0 0,0 1 0 0 0,0 0 1 0 0,0-1-1 0 0,0 1 0 0 0,1 0 0 0 0,-1-1 0 0 0,0 1 1 0 0,0-1-1 0 0,0 1 0 0 0,1 0 0 0 0,-1-1 0 0 0,0 1 1 0 0,1-1-1 0 0,-1 1 0 0 0,1-1 0 0 0,-1 1 0 0 0,1-1 1 0 0,-1 1-1 0 0,1-1 0 0 0,-1 1 0 0 0,1-1 0 0 0,-1 1 1 0 0,1-1-1 0 0,-1 0 0 0 0,1 0 0 0 0,0 1 1 0 0,-1-1-1 0 0,1 0 0 0 0,-1 0 0 0 0,1 1 0 0 0,0-1 1 0 0,-1 0-1 0 0,1 0 0 0 0,0 0 0 0 0,-1 0 0 0 0,1 0 1 0 0,0 0-1 0 0,-1 0 0 0 0,1 0 0 0 0,0 0 0 0 0,-1-1 1 0 0,1 1-1 0 0,0 0 0 0 0,0 0 1 0 0,111-116 23 0 0,-75 70-18 0 0,70-75-28 0 0,-106 121 23 0 0,-1-1-1 0 0,0 0 1 0 0,1 1-1 0 0,-1-1 1 0 0,0 0-1 0 0,1 1 1 0 0,-1-1-1 0 0,1 0 1 0 0,-1 1-1 0 0,1-1 1 0 0,0 1-1 0 0,-1-1 1 0 0,1 1-1 0 0,-1-1 1 0 0,1 1-1 0 0,0 0 1 0 0,-1-1-1 0 0,1 1 1 0 0,0 0-1 0 0,0-1 1 0 0,-1 1-1 0 0,1 0 1 0 0,0 0-1 0 0,0 0 1 0 0,-1-1-1 0 0,1 1 1 0 0,0 0-1 0 0,0 0 1 0 0,-1 0-1 0 0,1 1 1 0 0,0-1-1 0 0,0 0 1 0 0,0 0-1 0 0,-1 0 1 0 0,1 0-1 0 0,0 1 1 0 0,-1-1-1 0 0,1 0 1 0 0,0 1-1 0 0,-1-1 1 0 0,1 0-1 0 0,0 1 1 0 0,-1-1-1 0 0,1 1 1 0 0,0-1-1 0 0,-1 1 1 0 0,1 0-1 0 0,-1-1 1 0 0,1 1-1 0 0,-1-1 1 0 0,0 1-1 0 0,1 0 1 0 0,-1-1-1 0 0,0 1 1 0 0,1 0-1 0 0,-1 0 1 0 0,0-1-1 0 0,0 1 1 0 0,1 0-1 0 0,-1 0 1 0 0,0 0 0 0 0,2 57 107 0 0,-3-45-98 0 0,-15 183 160 0 0,1-150-677 0 0,10-38-1619 0 0,4-7-8682 0 0,1-1-636 0 0</inkml:trace>
  <inkml:trace contextRef="#ctx0" brushRef="#br0" timeOffset="4785.739">2657 41 10866 0 0,'0'0'2398'0'0,"0"0"-427"0"0,0 0-241 0 0,0 0-123 0 0,0 0-169 0 0,0 0-178 0 0,0 0-227 0 0,0 0-243 0 0,0 0-162 0 0,0 0-118 0 0,0 0-86 0 0,0 0-50 0 0,-13 22-46 0 0,-39 69-46 0 0,27-9 330 0 0,20-65-492 0 0,-7 28 18 0 0,-3 0 1 0 0,-1 0-1 0 0,-2-2 1 0 0,-1 0-1 0 0,-4 1-138 0 0,-2 1 21 0 0,-44 56 21 0 0,60-88-40 0 0,8-12 18 0 0,1-1 26 0 0,2-11-40 0 0,0 1 0 0 0,0 0 1 0 0,1 0-1 0 0,0 0 0 0 0,1 1 1 0 0,0-1-1 0 0,1 1 0 0 0,0 0 1 0 0,0 0-1 0 0,4-4-6 0 0,2-6 18 0 0,216-386 37 0 0,-192 342-10 0 0,-24 188 242 0 0,24 52-38 0 0,-18-88-143 0 0,-8-46-69 0 0,5-75 642 0 0,73-165-531 0 0,11-29-100 0 0,-79 166-49 0 0,-19 61-1 0 0,0-1 0 0 0,0 0 0 0 0,0 0 0 0 0,0 1 0 0 0,1-1 0 0 0,-1 0 0 0 0,0 1 0 0 0,0-1 1 0 0,0 0-1 0 0,0 0 0 0 0,0 1 0 0 0,0-1 0 0 0,0 0 0 0 0,1 0 0 0 0,-1 1 0 0 0,0-1 1 0 0,0 0-1 0 0,0 0 0 0 0,1 1 0 0 0,-1-1 0 0 0,0 0 0 0 0,0 0 0 0 0,0 0 0 0 0,1 0 1 0 0,-1 1-1 0 0,0-1 0 0 0,1 0 0 0 0,-1 0 0 0 0,0 0 0 0 0,0 0 0 0 0,1 0 0 0 0,-1 0 1 0 0,0 0-1 0 0,1 0 0 0 0,-1 0 0 0 0,0 0 0 0 0,0 0 0 0 0,1 0 0 0 0,-1 0 0 0 0,0 0 1 0 0,1 0-1 0 0,-1 0 0 0 0,0 0 0 0 0,0 0 0 0 0,1 0 0 0 0,-1 0 0 0 0,0 0 0 0 0,0-1 1 0 0,1 1-1 0 0,-1 0 0 0 0,0 0 0 0 0,0 0 0 0 0,1 0 0 0 0,-1-1 2 0 0,5 377 834 0 0,-5-73-764 0 0,-5-332-3929 0 0,3 22-1229 0 0,2 4-7053 0 0</inkml:trace>
  <inkml:trace contextRef="#ctx0" brushRef="#br0" timeOffset="5826.347">3285 438 0 0 0,'0'0'1512'0'0,"0"0"-66"0"0,0 0 136 0 0,0 0 221 0 0,0 0 110 0 0,0 0-79 0 0,0 0-177 0 0,0 0-187 0 0,0 0-157 0 0,0 0-138 0 0,0 0-84 0 0,0 0-83 0 0,0 0-59 0 0,-28-3 3671 0 0,16 3-3920 0 0,4-1-547 0 0,0 1 0 0 0,1 0-1 0 0,-1 0 1 0 0,0 1 0 0 0,0 0 0 0 0,0 0 0 0 0,1 1 0 0 0,-1 0 0 0 0,1 0 0 0 0,-1 1-1 0 0,1 0 1 0 0,0 0 0 0 0,-4 2-153 0 0,8-3 21 0 0,0 1 0 0 0,-1-1 0 0 0,1 0 0 0 0,0 1 0 0 0,0 0 0 0 0,0 0 0 0 0,1 0 0 0 0,-1 0 0 0 0,1 0 0 0 0,0 0 0 0 0,0 1 0 0 0,0-1 0 0 0,0 1 0 0 0,0-1 0 0 0,1 1 0 0 0,-1 0 0 0 0,1 0 0 0 0,0 0 0 0 0,0 0 0 0 0,1 0 0 0 0,-1 0 0 0 0,1 0 0 0 0,0 0 0 0 0,0 0 0 0 0,0 0 0 0 0,1 0-21 0 0,2 187 320 0 0,-6-161-62 0 0,44-27 463 0 0,114-21-353 0 0,-88 14-284 0 0,-67 4-63 0 0,0 0-8 0 0,-11-10-3021 0 0,3 6-2684 0 0,7 3 3634 0 0,-3-2-8926 0 0</inkml:trace>
  <inkml:trace contextRef="#ctx0" brushRef="#br0" timeOffset="6084.389">3134 604 8314 0 0,'0'0'2312'0'0,"0"0"-453"0"0,0 0-120 0 0,0 0 40 0 0,0 0-60 0 0,0 0-237 0 0,0 0-364 0 0,0 0-366 0 0,0 0-224 0 0,0 0-117 0 0,0 0-50 0 0,0 0-11 0 0,0 0-34 0 0,24 0 1161 0 0,68-11-1234 0 0,-55 3-1147 0 0,-12 5-6098 0 0,-19 3-4427 0 0</inkml:trace>
  <inkml:trace contextRef="#ctx0" brushRef="#br0" timeOffset="7643.607">568 1072 0 0 0,'0'0'616'0'0,"0"0"124"0"0,0 0 28 0 0,0 0 61 0 0,0 0 79 0 0,0 0 28 0 0,0 0-29 0 0,0 0-106 0 0,0 0-150 0 0,0 0-61 0 0,0 0-26 0 0,0 0 56 0 0,0 0 87 0 0,-6-1 72 0 0,5 1-1102 0 0,-18-3 1803 0 0,-15 6 6040 0 0,38 5-2474 0 0,49-4-3736 0 0,-52-4-1092 0 0,428-27 2624 0 0,17 13-1941 0 0,-98-8-561 0 0,-167 11-208 0 0,38-1 20 0 0,19-10-42 0 0,38 8 44 0 0,151-5 65 0 0,-107-18 45 0 0,-97 23-168 0 0,-188 11-81 0 0,-35 3-38 0 0,0 0-9 0 0,0 0-8 0 0,0 0-16 0 0,0 0-36 0 0,0 0-13 0 0,-22-8-5920 0 0,16 5 402 0 0,3 3-6584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5457 0 0,'0'0'2727'0'0,"0"0"-573"0"0,0 0-104 0 0,0 0 33 0 0,0 0-81 0 0,0 0-243 0 0,0 0-344 0 0,0 0-354 0 0,0 0-279 0 0,0 0-175 0 0,0 0-123 0 0,10 20 1404 0 0,8 41-1313 0 0,-2 1-1 0 0,-3 1 1 0 0,-2 0-1 0 0,-3 1 1 0 0,-2 27-575 0 0,-5-48 553 0 0,-1-42-501 0 0,0-1 23 0 0,0 0 37 0 0,0 0 17 0 0,0 0 34 0 0,0 0-15 0 0,-7-27 231 0 0,4 13-366 0 0,1-1 0 0 0,0 0 0 0 0,1 0 0 0 0,1-1-1 0 0,0 1 1 0 0,1 0 0 0 0,1 0 0 0 0,0 0 0 0 0,1 0 0 0 0,1 1 0 0 0,0-1 0 0 0,1 1 0 0 0,3-6-13 0 0,1-6 1 0 0,1 1 0 0 0,1 0-1 0 0,1 1 1 0 0,2 1 0 0 0,0 0 0 0 0,1 0 0 0 0,2 1 0 0 0,1 1-1 0 0,-17 19 1 0 0,0 0 0 0 0,0 0 1 0 0,1 1-1 0 0,-1-1 0 0 0,0 0 1 0 0,1 1-1 0 0,-1 0 0 0 0,1-1 1 0 0,0 1-1 0 0,-1 0 1 0 0,1 0-1 0 0,0 0 0 0 0,0 0 1 0 0,0 0-1 0 0,0 0 0 0 0,-1 0 1 0 0,1 1-1 0 0,0-1 1 0 0,1 1-1 0 0,-1-1 0 0 0,0 1 1 0 0,0 0-1 0 0,0 0 0 0 0,0 0 1 0 0,0 0-1 0 0,0 0 0 0 0,0 0 1 0 0,0 1-1 0 0,0-1 1 0 0,0 1-1 0 0,0-1 0 0 0,0 1 1 0 0,0 0-1 0 0,0 0 0 0 0,0 0 1 0 0,0 0-1 0 0,-1 0 1 0 0,1 0-1 0 0,0 0 0 0 0,1 2-1 0 0,57 123 366 0 0,-56-117-2148 0 0,10 7-10107 0 0,-12-16-187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4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1 117,'2'27,"1"-1,2 0,0-1,2 1,1-1,1 0,12 22,-20-39,1-1,0 1,1-1,0 0,0 0,0 0,1-1,0 1,0-1,1 0,0 0,0 0,0-1,1 0,0 0,0 0,0-1,0 0,1 0,0 0,0-1,0 0,0 0,0-1,0 0,1 0,-1-1,1 0,-1 0,1-1,0 0,-1 0,5-1,1-5,0 0,-1-1,0 0,0-1,-1 0,0-1,0 0,-1-1,-1 0,1-1,-1 0,-1 0,0-1,-1 0,0 0,-1 0,0-1,-1 0,-1-1,2-5,-4 11,3-3,0-1,-1 0,0 0,-1 0,0 0,-1 0,-1 0,0-1,0 1,-1-1,-1 1,0 0,-1-1,0 1,-1 0,0 0,-1 0,0 0,-2-2,-12 1,13 18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 0 0 0,'0'0'1348'0'0,"0"0"225"0"0,0 0 263 0 0,0 0 175 0 0,0 0 71 0 0,0 0-78 0 0,0 0-147 0 0,0 0-142 0 0,0 0-187 0 0,0 0-194 0 0,0 0-167 0 0,0 0-134 0 0,0 0-114 0 0,3-1-85 0 0,-2 1-673 0 0,0 0 0 0 0,0 0 0 0 0,0 0 0 0 0,0 0 0 0 0,0 0 0 0 0,0 0 0 0 0,0 0 0 0 0,0 0 0 0 0,0 0 0 0 0,0 1 0 0 0,0-1 0 0 0,0 0 0 0 0,-1 1 0 0 0,1-1 0 0 0,0 1 0 0 0,0-1 0 0 0,0 1 0 0 0,0-1 0 0 0,-1 1 0 0 0,1 0 0 0 0,0-1 0 0 0,-1 1 0 0 0,1 0 1 0 0,0 0-1 0 0,-1-1 0 0 0,1 1 0 0 0,-1 0 0 0 0,1 0 0 0 0,-1 0 0 0 0,0 0 0 0 0,1 0 0 0 0,-1 0 0 0 0,0 0 0 0 0,1-1 0 0 0,-1 1 0 0 0,0 0 0 0 0,0 0 0 0 0,0 0 0 0 0,0 0 0 0 0,0 0 0 0 0,0 0 0 0 0,0 1-161 0 0,1 2-465 0 0,3 13 571 0 0,0 0-1 0 0,-1 0 0 0 0,-1 0 0 0 0,-1 0 1 0 0,0 0-1 0 0,-1 1 0 0 0,-1-1 1 0 0,-1 0-1 0 0,0 0 0 0 0,-1 0 0 0 0,-1 0 1 0 0,-1-1-1 0 0,0 1 0 0 0,-1-1 1 0 0,-1 0-1 0 0,0-1 0 0 0,-1 1 1 0 0,-1-2-1 0 0,0 1 0 0 0,-1-1 0 0 0,-1-1 1 0 0,-11 13-106 0 0,22-27-12 0 0,-1 1 1 0 0,1-1 0 0 0,0 1-1 0 0,0-1 1 0 0,0 1-1 0 0,0 0 1 0 0,-1-1 0 0 0,1 1-1 0 0,0-1 1 0 0,0 1-1 0 0,-1 0 1 0 0,1-1 0 0 0,0 1-1 0 0,0 0 1 0 0,-1-1-1 0 0,1 1 1 0 0,0 0 0 0 0,-1-1-1 0 0,1 1 1 0 0,-1 0-1 0 0,1 0 1 0 0,0 0 0 0 0,-1-1-1 0 0,1 1 1 0 0,-1 0-1 0 0,1 0 1 0 0,-1 0 0 0 0,1 0-1 0 0,-1 0 1 0 0,1 0-1 0 0,0 0 1 0 0,-1 0 0 0 0,1 0-1 0 0,-1 0 1 0 0,1 0 0 0 0,-1 0-1 0 0,1 0 1 0 0,-1 0-1 0 0,1 0 1 0 0,-1 0 0 0 0,1 0-1 0 0,0 1 1 0 0,-1-1-1 0 0,1 0 1 0 0,-1 0 0 0 0,1 1 11 0 0,17-45-2769 0 0,-8 31-754 0 0,-3 4-4616 0 0,-2 5-3985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9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99 494 6425 0 0,'0'0'1670'0'0,"0"0"-18"0"0,0 0 110 0 0,0 0 93 0 0,0 0-45 0 0,0 0-231 0 0,0 0-404 0 0,0 0-388 0 0,0 0-255 0 0,0 0-111 0 0,0 0 61 0 0,0 0 95 0 0,10-7 71 0 0,75-53 1350 0 0,130-161 1289 0 0,-198 200-3130 0 0,-1 0-1 0 0,-1-1 0 0 0,-1-1 0 0 0,0 0 1 0 0,-2-1-1 0 0,4-13-156 0 0,-12 2 879 0 0,-6 38-739 0 0,-34 124-20 0 0,21-37-43 0 0,3 0 1 0 0,5 1-1 0 0,3 0 1 0 0,6 47-78 0 0,-2 20 41 0 0,0-144-39 0 0,1 63 14 0 0,-4 1 1 0 0,-2-1 0 0 0,-5 0-1 0 0,-2 0 1 0 0,-16 46-17 0 0,15-88 8 0 0,-1-1 0 0 0,-1-1 0 0 0,-2 0 1 0 0,-2-2-1 0 0,0 0 0 0 0,-3 0 0 0 0,-13 14-8 0 0,29-38 1 0 0,0 0 1 0 0,0 0-1 0 0,-1 0 0 0 0,0-1 0 0 0,-1 0 0 0 0,1 0 1 0 0,-1-1-1 0 0,0 1 0 0 0,0-2 0 0 0,-1 1 0 0 0,1-2 1 0 0,-1 1-1 0 0,0-1 0 0 0,0 0 0 0 0,0-1 0 0 0,-1 0 1 0 0,1 0-1 0 0,0-1 0 0 0,-1 0 0 0 0,-4-1-1 0 0,9-3-11 0 0,1 0 1 0 0,0 0-1 0 0,0 0 0 0 0,1-1 0 0 0,-1 1 1 0 0,1-1-1 0 0,-1 0 0 0 0,1 0 0 0 0,1-1 1 0 0,-1 1-1 0 0,0-1 0 0 0,1 1 0 0 0,0-1 0 0 0,0 0 1 0 0,1 1-1 0 0,-1-1 0 0 0,1 0 0 0 0,0 0 1 0 0,0 0-1 0 0,1-1 0 0 0,-1 1 0 0 0,1 0 0 0 0,0 0 1 0 0,1 0-1 0 0,-1 0 11 0 0,-2-47 1 0 0,3 1 0 0 0,1 0-1 0 0,3 0 1 0 0,3-3-1 0 0,-5 37 1 0 0,1 0 0 0 0,0 1 0 0 0,1-1 1 0 0,1 1-1 0 0,1 0 0 0 0,0 0 0 0 0,1 1 0 0 0,1 0 0 0 0,0 1 0 0 0,1-1 0 0 0,0 2 0 0 0,1-1 0 0 0,1 2 1 0 0,0-1-2 0 0,10-2 10 0 0,1 1 1 0 0,0 0 0 0 0,0 2 0 0 0,1 1-1 0 0,1 1 1 0 0,0 1 0 0 0,0 1 0 0 0,1 1 0 0 0,7 0-11 0 0,-25 5-1 0 0,154-25-960 0 0,-156 31-2790 0 0,1 1-2414 0 0,-5-4 1554 0 0,0 0-6993 0 0</inkml:trace>
  <inkml:trace contextRef="#ctx0" brushRef="#br0" timeOffset="1005.814">1064 777 6889 0 0,'0'0'1914'0'0,"0"0"-247"0"0,0 0 114 0 0,0 0 186 0 0,0 0-42 0 0,0 0-244 0 0,0 0-333 0 0,0 0-280 0 0,0 0-171 0 0,0 0-91 0 0,0 0-80 0 0,0 0-87 0 0,0 0-65 0 0,-1-9-60 0 0,-7-28-65 0 0,6 36-419 0 0,1 0 0 0 0,0 1-1 0 0,0-1 1 0 0,0 0 0 0 0,-1 0 0 0 0,1 1-1 0 0,0-1 1 0 0,-1 1 0 0 0,1-1 0 0 0,0 1-1 0 0,-1-1 1 0 0,1 1 0 0 0,-1 0-1 0 0,1 0 1 0 0,0 0 0 0 0,-1 0 0 0 0,1 0-1 0 0,-1 0 1 0 0,1 0 0 0 0,-1 0-1 0 0,1 0 1 0 0,-1 1 0 0 0,1-1 0 0 0,0 1-1 0 0,-1-1 1 0 0,1 1 0 0 0,0-1-1 0 0,-1 1 1 0 0,1 0 0 0 0,0 0 0 0 0,0-1-1 0 0,0 1 1 0 0,0 0 0 0 0,0 0 0 0 0,-1 1-30 0 0,-14 9 60 0 0,0 1 1 0 0,2 1 0 0 0,-1 0 0 0 0,1 0 0 0 0,1 1 0 0 0,1 1-1 0 0,0 1 1 0 0,1-1 0 0 0,0 2 0 0 0,2-1 0 0 0,0 2 0 0 0,0-1 0 0 0,2 1-1 0 0,0 0 1 0 0,1 1 0 0 0,0 4-61 0 0,6-21 12 0 0,-1 0 0 0 0,0 0 0 0 0,1 0 0 0 0,0 0 0 0 0,0 0 0 0 0,0 1 0 0 0,0-1 0 0 0,0 0 0 0 0,0 0 0 0 0,0 0 0 0 0,0 0 0 0 0,1 0 0 0 0,0 1-1 0 0,-1-1 1 0 0,1 0 0 0 0,0 0 0 0 0,0 0 0 0 0,0-1 0 0 0,0 1 0 0 0,0 0 0 0 0,0 0 0 0 0,0 0 0 0 0,1-1 0 0 0,-1 1 0 0 0,1-1 0 0 0,-1 1 0 0 0,1-1 0 0 0,0 0 0 0 0,-1 1 0 0 0,1-1 0 0 0,0 0 0 0 0,0 0 0 0 0,0 0 0 0 0,0 0 0 0 0,0-1 0 0 0,0 1-1 0 0,0 0 1 0 0,0-1 0 0 0,0 0 0 0 0,1 1 0 0 0,-1-1 0 0 0,0 0 0 0 0,0 0 0 0 0,0 0 0 0 0,0 0 0 0 0,0-1 0 0 0,1 1 0 0 0,-1 0 0 0 0,0-1 0 0 0,0 0 0 0 0,0 1 0 0 0,0-1 0 0 0,0 0 0 0 0,0 0 0 0 0,-1 0 0 0 0,1 0 0 0 0,1-1-12 0 0,217-130 472 0 0,-139 77-503 0 0,-77 87-164 0 0,-4 93 113 0 0,1-123 83 0 0,0 0 0 0 0,-1 0 0 0 0,1 0 1 0 0,0 0-1 0 0,0-1 0 0 0,0 1 1 0 0,0 0-1 0 0,0 0 0 0 0,0-1 0 0 0,1 1 1 0 0,-1-1-1 0 0,1 1 0 0 0,-1-1 0 0 0,1 0 1 0 0,-1 1-1 0 0,1-1 0 0 0,0 0 1 0 0,-1 0-1 0 0,1 0 0 0 0,0 0 0 0 0,0 0 1 0 0,0-1-1 0 0,0 1 0 0 0,0-1 0 0 0,0 1 1 0 0,0-1-1 0 0,0 0 0 0 0,0 1 1 0 0,0-1-1 0 0,0 0 0 0 0,0 0 0 0 0,0-1 1 0 0,0 1-1 0 0,0 0 0 0 0,0-1 0 0 0,0 1 1 0 0,1-1-2 0 0,67-35 150 0 0,41-75 31 0 0,-99 96-155 0 0,-2 4-4 0 0,0-1 0 0 0,-1 0 0 0 0,0 0 0 0 0,-1-1-1 0 0,-1 0 1 0 0,0-1 0 0 0,0 0 0 0 0,-2 0 0 0 0,1 0-1 0 0,-2-1 1 0 0,0 1 0 0 0,-1-1 0 0 0,1-9-22 0 0,-5 22-3 0 0,-1 1 0 0 0,1 0 1 0 0,-1-1-1 0 0,1 1 0 0 0,-1 0 0 0 0,0 0 1 0 0,1 0-1 0 0,-1 0 0 0 0,0 1 1 0 0,0-1-1 0 0,0 0 0 0 0,1 1 0 0 0,-1-1 1 0 0,0 1-1 0 0,0 0 0 0 0,0 0 1 0 0,0-1-1 0 0,0 1 0 0 0,0 1 0 0 0,0-1 1 0 0,0 0-1 0 0,0 0 0 0 0,0 1 1 0 0,1-1-1 0 0,-1 1 0 0 0,0-1 0 0 0,-1 2 3 0 0,-57 40-80 0 0,59-41 78 0 0,0-1 0 0 0,0 1 0 0 0,1 0 0 0 0,-1-1 0 0 0,0 1 0 0 0,0 0 0 0 0,1 0 0 0 0,-1 0 0 0 0,0 0 0 0 0,1-1 0 0 0,-1 1 0 0 0,1 0 0 0 0,-1 0 0 0 0,1 0 0 0 0,0 0 0 0 0,-1 0 0 0 0,1 0 0 0 0,0 1 0 0 0,0-1 0 0 0,0 0 0 0 0,-1 0 0 0 0,1 0 0 0 0,0 0 0 0 0,0 0 0 0 0,1 0 0 0 0,-1 0 0 0 0,0 0 0 0 0,0 0 0 0 0,0 0 0 0 0,1 0 0 0 0,-1 0-1 0 0,1 0 1 0 0,-1 0 0 0 0,1 0 0 0 0,-1 0 0 0 0,1 0 0 0 0,-1 0 0 0 0,1 0 0 0 0,0 0 0 0 0,0-1 0 0 0,-1 1 0 0 0,1 0 0 0 0,0-1 0 0 0,0 1 0 0 0,0 0 0 0 0,0-1 0 0 0,0 1 0 0 0,-1-1 0 0 0,2 1 2 0 0,50 18-18 0 0,-39-16 18 0 0,-7-3 12 0 0,1 1 1 0 0,-1 0-1 0 0,0 0 0 0 0,0 1 1 0 0,0-1-1 0 0,0 2 0 0 0,0-1 0 0 0,-1 0 1 0 0,1 1-1 0 0,-1 0 0 0 0,0 1 0 0 0,1-1 1 0 0,-1 1-1 0 0,-1 0 0 0 0,1 0 1 0 0,-1 0-1 0 0,1 1 0 0 0,-1 0 0 0 0,2 2-12 0 0,-2 4 76 0 0,-1 0-1 0 0,0 1 0 0 0,0-1 0 0 0,-1 1 0 0 0,0-1 1 0 0,-1 1-1 0 0,-1 0 0 0 0,1 0 0 0 0,-2-1 1 0 0,0 1-1 0 0,0 0 0 0 0,-1 0-75 0 0,-2 43 310 0 0,6 33 175 0 0,-3-91-1428 0 0,0-4-1925 0 0,0 2-3392 0 0,1-1-5888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02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87 766 3785 0 0,'0'0'2675'0'0,"0"0"-460"0"0,0 0-102 0 0,0 0-98 0 0,0 0-146 0 0,0 0-318 0 0,0 0-401 0 0,0 0-395 0 0,0 0-280 0 0,0 0-189 0 0,0 0-68 0 0,0 0 26 0 0,0 0 69 0 0,2 2 103 0 0,7 3-186 0 0,0-1-1 0 0,0 0 1 0 0,0-1-1 0 0,1 0 1 0 0,-1-1-1 0 0,1 1 1 0 0,-1-2-1 0 0,1 0 1 0 0,0 0-1 0 0,0 0 0 0 0,0-1 1 0 0,0-1-1 0 0,-1 0 1 0 0,1 0-1 0 0,0-1 1 0 0,-1 0-1 0 0,1-1 1 0 0,-1 0-1 0 0,1 0 1 0 0,-1-1-1 0 0,0 0 1 0 0,-1-1-1 0 0,1 1 1 0 0,-1-2-1 0 0,0 1 1 0 0,0-1-1 0 0,-1-1 1 0 0,1 0-1 0 0,-1 0-229 0 0,-3 3 44 0 0,-1 0 0 0 0,1 0 0 0 0,0 0 0 0 0,-1-1 0 0 0,0 1 0 0 0,0-1 0 0 0,-1 0 0 0 0,1 0 0 0 0,-1 0 0 0 0,0 0 0 0 0,0 0 0 0 0,-1-1 0 0 0,0 1 0 0 0,0-1 0 0 0,0 1 0 0 0,0-1 0 0 0,-1 1 0 0 0,0-1 0 0 0,0 1 0 0 0,0-1 0 0 0,-1 1 0 0 0,0-2-44 0 0,-3 3-6 0 0,0 1 0 0 0,0 0 0 0 0,0 0 0 0 0,-1 0-1 0 0,1 1 1 0 0,-1-1 0 0 0,1 1 0 0 0,-1 0 0 0 0,0 1 0 0 0,0-1 0 0 0,1 1-1 0 0,-1 0 1 0 0,0 0 0 0 0,0 1 0 0 0,-1-1 0 0 0,1 1 0 0 0,0 0-1 0 0,0 0 1 0 0,0 1 0 0 0,0-1 0 0 0,0 1 0 0 0,0 1 0 0 0,0-1 0 0 0,0 1-1 0 0,1-1 1 0 0,-2 2 6 0 0,-12 3-11 0 0,0 1-1 0 0,0 1 1 0 0,1 1-1 0 0,0 0 1 0 0,1 1-1 0 0,0 1 1 0 0,0 1-1 0 0,1 0 1 0 0,1 1-1 0 0,0 0 1 0 0,0 1-1 0 0,2 1 1 0 0,0 0-1 0 0,0 1 1 0 0,2 0-1 0 0,-9 17 12 0 0,17-28 15 0 0,0-1 0 0 0,0 0 1 0 0,1 1-1 0 0,0 0 0 0 0,0-1 0 0 0,0 1 0 0 0,0-1 0 0 0,1 1 0 0 0,-1 0 1 0 0,1 0-1 0 0,0-1 0 0 0,1 1 0 0 0,-1 0 0 0 0,1 0 0 0 0,0-1 0 0 0,0 1 0 0 0,1-1 1 0 0,-1 1-1 0 0,1-1 0 0 0,0 1 0 0 0,0-1 0 0 0,1 0 0 0 0,-1 0 0 0 0,1 0 1 0 0,0 0-1 0 0,0-1 0 0 0,0 1 0 0 0,0-1 0 0 0,1 0 0 0 0,-1 0 0 0 0,1 0 0 0 0,0 0 1 0 0,2 1-16 0 0,6 4 117 0 0,0-1-1 0 0,1-1 1 0 0,-1 0 0 0 0,1-1 0 0 0,0 0 0 0 0,1-1 0 0 0,-1-1 0 0 0,1 0 0 0 0,-1 0 0 0 0,15-1-117 0 0,-2 0 144 0 0,1-2 1 0 0,-1-1 0 0 0,1-1 0 0 0,-1-2 0 0 0,1 0 0 0 0,-1-2 0 0 0,-1-1-1 0 0,20-7-144 0 0,77-59 194 0 0,-112 33-1475 0 0,-21 32-7544 0 0,6 8-2495 0 0</inkml:trace>
  <inkml:trace contextRef="#ctx0" brushRef="#br0" timeOffset="1387.178">980 579 10386 0 0,'0'0'2390'0'0,"0"0"-750"0"0,0 0-306 0 0,0 0 4 0 0,0 0-30 0 0,0 0-140 0 0,0 0-225 0 0,0 0-235 0 0,0 0-165 0 0,0 0-60 0 0,0 0-27 0 0,0 0-24 0 0,-21 9-25 0 0,-66 31-31 0 0,27 11 361 0 0,51-37-597 0 0,-2 0-96 0 0,0 0 1 0 0,2 1-1 0 0,0-1 0 0 0,0 2 0 0 0,2-1 0 0 0,0 1 1 0 0,0 1-1 0 0,2-1 0 0 0,0 1 0 0 0,1 0 0 0 0,0 0 1 0 0,2 0-1 0 0,0 0 0 0 0,1 1 0 0 0,0 3-44 0 0,1-19 12 0 0,1 1 0 0 0,-1 0 0 0 0,1 0 0 0 0,0-1 1 0 0,-1 1-1 0 0,1 0 0 0 0,1-1 0 0 0,-1 1 0 0 0,0-1 0 0 0,0 1 0 0 0,1-1 0 0 0,0 1 0 0 0,-1-1 0 0 0,1 0 0 0 0,0 0 1 0 0,0 0-1 0 0,0 0 0 0 0,0 0 0 0 0,0 0 0 0 0,1-1 0 0 0,-1 1 0 0 0,0-1 0 0 0,1 0 0 0 0,0 1 0 0 0,-1-1 0 0 0,1 0 0 0 0,-1 0 1 0 0,1-1-1 0 0,0 1 0 0 0,0-1 0 0 0,0 1 0 0 0,-1-1 0 0 0,3 0-12 0 0,2 1 80 0 0,-1-1 0 0 0,1 0 0 0 0,-1 0 0 0 0,1-1 0 0 0,-1 1 0 0 0,0-1 0 0 0,1-1 0 0 0,-1 1 0 0 0,0-1 0 0 0,0-1 0 0 0,0 1 0 0 0,0-1 0 0 0,0 0 0 0 0,1-1-80 0 0,19-16 172 0 0,-1-1-1 0 0,-1-1 1 0 0,0-2-1 0 0,-2 0 1 0 0,-1-2-1 0 0,-1 0 1 0 0,-1-1-1 0 0,-2-1 1 0 0,0 0-1 0 0,2-11-171 0 0,10-27 33 0 0,-29 65-33 0 0,0 1-33 0 0,-27 30-247 0 0,18-19 242 0 0,2-4 25 0 0,0 1 0 0 0,1 0 0 0 0,0 0 0 0 0,0 1 0 0 0,0 0-1 0 0,1 0 1 0 0,1 0 0 0 0,0 0 0 0 0,0 1 0 0 0,0-1 0 0 0,2 1-1 0 0,-1 0 1 0 0,1 0 0 0 0,0 1 0 0 0,1-1 0 0 0,0 0 0 0 0,1 7 13 0 0,2-13 1 0 0,0 1 0 0 0,0-1-1 0 0,0 1 1 0 0,1-1 0 0 0,0 0 0 0 0,0 0 0 0 0,0 0 0 0 0,0-1 0 0 0,0 1 0 0 0,1-1 0 0 0,-1 1 0 0 0,1-1 0 0 0,0 0 0 0 0,0-1 0 0 0,0 1 0 0 0,1-1 0 0 0,-1 0-1 0 0,0 0 1 0 0,1 0 0 0 0,3 1-1 0 0,4 0 13 0 0,-1-1 0 0 0,1 0-1 0 0,0 0 1 0 0,-1-1 0 0 0,1-1 0 0 0,0 0-1 0 0,0 0 1 0 0,0-1 0 0 0,-1-1-1 0 0,1 0 1 0 0,0-1 0 0 0,-1 0 0 0 0,0 0-1 0 0,0-1 1 0 0,0-1 0 0 0,0 0-1 0 0,5-4-12 0 0,-1 1 26 0 0,0 0 0 0 0,0-2 0 0 0,-1 0 0 0 0,0-1 0 0 0,-1 0 0 0 0,0-1 0 0 0,-1 0-1 0 0,0-1 1 0 0,-1 0 0 0 0,4-7-26 0 0,-3 5 10 0 0,-2-1-1 0 0,0 0 1 0 0,-1 0-1 0 0,-1 0 1 0 0,0-1-1 0 0,-2-1 1 0 0,0 1 0 0 0,0-1-1 0 0,-2 0 1 0 0,0 0-1 0 0,-1 0 1 0 0,-1-3-10 0 0,-2 20-2 0 0,0 0 1 0 0,0 0-1 0 0,0-1 0 0 0,-1 1 1 0 0,1 0-1 0 0,0 0 1 0 0,-1 0-1 0 0,1 0 0 0 0,-1-1 1 0 0,0 1-1 0 0,1 0 1 0 0,-1 0-1 0 0,0 0 0 0 0,1 0 1 0 0,-1 1-1 0 0,0-1 1 0 0,0 0-1 0 0,0 0 0 0 0,0 0 1 0 0,0 1-1 0 0,0-1 0 0 0,0 0 1 0 0,0 1-1 0 0,0-1 1 0 0,0 1-1 0 0,0-1 0 0 0,0 1 1 0 0,-1 0-1 0 0,1-1 1 0 0,0 1-1 0 0,0 0 0 0 0,0 0 1 0 0,-1 0-1 0 0,1 0 1 0 0,0 0-1 0 0,0 0 0 0 0,0 0 1 0 0,-1 0-1 0 0,1 0 1 0 0,0 1-1 0 0,0-1 0 0 0,0 0 1 0 0,-1 1 1 0 0,-53 20-79 0 0,45-14 59 0 0,0 0 0 0 0,1 1-1 0 0,0 0 1 0 0,0 0 0 0 0,1 1 0 0 0,0 0 0 0 0,1 1 0 0 0,0-1 0 0 0,0 1-1 0 0,0 3 21 0 0,6-12-3 0 0,1 0-1 0 0,0 0 0 0 0,-1 1 1 0 0,1-1-1 0 0,0 0 0 0 0,-1 1 0 0 0,1-1 1 0 0,0 0-1 0 0,0 1 0 0 0,0-1 0 0 0,0 0 1 0 0,1 1-1 0 0,-1-1 0 0 0,0 0 1 0 0,0 0-1 0 0,1 1 0 0 0,-1-1 0 0 0,1 0 1 0 0,-1 0-1 0 0,1 1 0 0 0,-1-1 1 0 0,1 0-1 0 0,0 0 0 0 0,0 0 0 0 0,0 0 1 0 0,-1 0-1 0 0,1 0 0 0 0,0 0 0 0 0,0 0 1 0 0,0 0-1 0 0,0-1 0 0 0,1 1 1 0 0,-1 0-1 0 0,0-1 0 0 0,0 1 0 0 0,0 0 1 0 0,1-1-1 0 0,-1 0 0 0 0,0 1 1 0 0,0-1-1 0 0,1 0 0 0 0,-1 1 0 0 0,0-1 1 0 0,2 0 3 0 0,66 5 57 0 0,-62-5-59 0 0,163 4 32 0 0,-168-3-30 0 0,1-1 0 0 0,0 1 0 0 0,-1 0 0 0 0,1 0 0 0 0,-1 1 0 0 0,0-1 0 0 0,1 1 0 0 0,-1-1 0 0 0,0 1 0 0 0,0 0 0 0 0,0-1 0 0 0,0 1 0 0 0,0 0 0 0 0,0 1 0 0 0,0-1 0 0 0,-1 0 0 0 0,1 0 0 0 0,-1 1 0 0 0,1-1 0 0 0,-1 1 0 0 0,0-1 1 0 0,0 1-1 0 0,0 0 0 0 0,-1-1 0 0 0,1 1 0 0 0,0 0 0 0 0,-1-1 0 0 0,0 1 0 0 0,0 0 0 0 0,0 0 0 0 0,0-1 0 0 0,0 1 0 0 0,0 0 0 0 0,-1 0 0 0 0,1-1 0 0 0,-2 3 0 0 0,-34 91-8 0 0,34-93 2 0 0,1 0 0 0 0,-1 0 0 0 0,1 1 0 0 0,-1-1 0 0 0,1 0-1 0 0,0 1 1 0 0,0 0 0 0 0,1-1 0 0 0,-1 1 0 0 0,1-1 0 0 0,0 1 0 0 0,0 0 0 0 0,0-1 0 0 0,0 1 0 0 0,0 0-1 0 0,1-1 1 0 0,0 1 0 0 0,0-1 0 0 0,0 1 0 0 0,0-1 0 0 0,0 1 0 0 0,1-1 0 0 0,0 0 0 0 0,-1 0 0 0 0,1 0 0 0 0,0 0-1 0 0,1 0 1 0 0,-1 0 0 0 0,0 0 0 0 0,1 0 0 0 0,0-1 0 0 0,-1 0 0 0 0,1 1 0 0 0,0-1 0 0 0,0 0 0 0 0,0 0-1 0 0,1-1 1 0 0,-1 1 0 0 0,0-1 0 0 0,1 1 0 0 0,-1-1 0 0 0,1 0 6 0 0,8-5 22 0 0,0 1 1 0 0,-1-2-1 0 0,1 1 1 0 0,-1-2-1 0 0,0 1 1 0 0,-1-2-1 0 0,1 1 0 0 0,-1-1 1 0 0,0-1-1 0 0,-1 0 1 0 0,0 0-1 0 0,0-1 0 0 0,-1 0 1 0 0,6-8-23 0 0,-13 15 5 0 0,22-26 49 0 0,-2-2 0 0 0,0 0 0 0 0,-3-2 0 0 0,0 0 1 0 0,-2-1-1 0 0,-1 0 0 0 0,-2-1 0 0 0,3-16-54 0 0,74-251 75 0 0,-84 280-70 0 0,-1-1 0 0 0,-1 0 0 0 0,0-1 0 0 0,-2 1 0 0 0,-1 0-1 0 0,0-1 1 0 0,-2 1 0 0 0,0-1 0 0 0,-2 1 0 0 0,-1-2-5 0 0,-28-13 192 0 0,9 73-193 0 0,15-10 55 0 0,1 1 0 0 0,1-1 0 0 0,1 1 0 0 0,1 0 0 0 0,1 0 1 0 0,2 0-1 0 0,1 1 0 0 0,2 18-54 0 0,-1 6 122 0 0,2 1 15 0 0,2-1 0 0 0,3 0 0 0 0,13 50-137 0 0,12 73 123 0 0,-16 43-31 0 0,-17-216-94 0 0,0 0 0 0 0,0-1 0 0 0,0 1 0 0 0,0 0 0 0 0,0-1 0 0 0,0 1 0 0 0,0 0 0 0 0,0 0 0 0 0,-1-1 0 0 0,1 1 0 0 0,0 0 0 0 0,-1-1 0 0 0,0 1 0 0 0,1 0 0 0 0,-1-1 0 0 0,0 1 0 0 0,0-1 0 0 0,0 1 0 0 0,0-1 0 0 0,0 0 0 0 0,0 1 0 0 0,0-1 0 0 0,-1 0 0 0 0,1 0 0 0 0,0 0 0 0 0,-1 0 0 0 0,1 0 0 0 0,-1 0 0 0 0,1 0 0 0 0,-1 0 0 0 0,0-1 0 0 0,1 1 0 0 0,-1 0 0 0 0,1-1 0 0 0,-1 0 0 0 0,-1 1 2 0 0,0-3-121 0 0,1 0-1 0 0,-1 1 1 0 0,1-2-1 0 0,-1 1 0 0 0,1 0 1 0 0,-1 0-1 0 0,1-1 1 0 0,0 1-1 0 0,0-1 0 0 0,1 0 1 0 0,-1 1-1 0 0,0-1 1 0 0,1 0-1 0 0,0 0 0 0 0,-1 0 1 0 0,1 0-1 0 0,0 0 1 0 0,1-1-1 0 0,-1 1 0 0 0,1 0 1 0 0,-1 0-1 0 0,1 0 0 0 0,0-1 1 0 0,0 1-1 0 0,0-1 122 0 0,-1-4-459 0 0,-9-66-4096 0 0,5 27-6092 0 0,5 34-626 0 0</inkml:trace>
  <inkml:trace contextRef="#ctx0" brushRef="#br0" timeOffset="1635.091">1683 487 13147 0 0,'0'0'1824'0'0,"0"0"-393"0"0,0 0-120 0 0,0 0 39 0 0,0 0-30 0 0,0 0-124 0 0,0 0-181 0 0,0 0-165 0 0,0 0-145 0 0,0 0-102 0 0,0 0-86 0 0,32-2-79 0 0,102-3-37 0 0,121-22 782 0 0,-121-6-3635 0 0,-114 20-736 0 0,-13 5-974 0 0,-2 4-570 0 0,2-4-7009 0 0</inkml:trace>
  <inkml:trace contextRef="#ctx0" brushRef="#br0" timeOffset="2061.308">2506 48 15923 0 0,'0'0'1470'0'0,"0"0"-291"0"0,0 0-23 0 0,0 0 86 0 0,0 0-21 0 0,0 0-167 0 0,0 0-243 0 0,-11 33-156 0 0,-32 104-119 0 0,13 17 789 0 0,23-88-863 0 0,4 1 0 0 0,2-1 0 0 0,5 41-462 0 0,-3-94 35 0 0,1-1 0 0 0,-1 1 0 0 0,2-1 0 0 0,0 1 0 0 0,0-1 0 0 0,1 0 0 0 0,1 0 1 0 0,0-1-1 0 0,0 1 0 0 0,3 1-35 0 0,-6-11 23 0 0,0 0 1 0 0,1 0-1 0 0,-1 0 0 0 0,1 0 1 0 0,0 0-1 0 0,-1-1 1 0 0,1 0-1 0 0,0 1 1 0 0,0-1-1 0 0,0 0 0 0 0,0 0 1 0 0,0 0-1 0 0,0-1 1 0 0,0 1-1 0 0,1-1 1 0 0,-1 0-1 0 0,0 0 0 0 0,0 0 1 0 0,0 0-1 0 0,0 0 1 0 0,0-1-1 0 0,1 1 1 0 0,-1-1-1 0 0,0 0 0 0 0,0 0 1 0 0,0 0-1 0 0,-1 0 1 0 0,1-1-1 0 0,0 1 1 0 0,1-2-24 0 0,114-74 413 0 0,-111 72-410 0 0,0 0 0 0 0,0 1 0 0 0,1 0 1 0 0,-1 1-1 0 0,1-1 0 0 0,0 1 0 0 0,0 1 0 0 0,0-1 0 0 0,0 1 0 0 0,0 1 1 0 0,2 0-4 0 0,-9 2 5 0 0,1 0 0 0 0,-1 1 0 0 0,0-1 0 0 0,1 1 0 0 0,-1-1 1 0 0,0 1-1 0 0,0 0 0 0 0,0 0 0 0 0,0-1 0 0 0,0 1 0 0 0,0 0 1 0 0,0 0-1 0 0,-1 0 0 0 0,1 0 0 0 0,-1 0 0 0 0,1 0 0 0 0,-1 0 1 0 0,0 0-1 0 0,0 0 0 0 0,0 0 0 0 0,0 0 0 0 0,0 0 0 0 0,-1 1-5 0 0,1 19 37 0 0,0-1 1 0 0,2 0-1 0 0,0 1 0 0 0,1-1 0 0 0,1 0 0 0 0,5 12-37 0 0,21 11-112 0 0,-15-49-3164 0 0,-12-7-6308 0 0,-2 8-2892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53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48 335 1384 0 0,'0'0'594'0'0,"0"0"-173"0"0,0 0 83 0 0,0 0 375 0 0,0 0 424 0 0,0 0 272 0 0,0 0 88 0 0,0 0-141 0 0,0 0-205 0 0,0 0-150 0 0,0 0-105 0 0,0 0-66 0 0,8 3-12 0 0,0 0-546 0 0,1 0 0 0 0,-1-1 0 0 0,1 0 0 0 0,0 0 0 0 0,-1-1 0 0 0,1-1 0 0 0,0 1 0 0 0,0-1-1 0 0,0-1 1 0 0,0 0 0 0 0,-1 0 0 0 0,1 0 0 0 0,0-1 0 0 0,3-2-438 0 0,6-5 423 0 0,-1-1-1 0 0,0-1 1 0 0,0-1 0 0 0,-1 0 0 0 0,-1-1-1 0 0,0-1 1 0 0,-1 0 0 0 0,2-4-423 0 0,-2 5 126 0 0,-1-1 1 0 0,-1-1-1 0 0,0 0 1 0 0,-1-1-1 0 0,-1 0 1 0 0,0-1-1 0 0,-1 0 1 0 0,-1 0-1 0 0,-1-1 1 0 0,0 0-1 0 0,-2-1 1 0 0,2-6-127 0 0,-7 25 13 0 0,-1 1 1 0 0,1-1 0 0 0,0 1-1 0 0,-1-1 1 0 0,1 0 0 0 0,0 1-1 0 0,-1-1 1 0 0,1 0 0 0 0,-1 1-1 0 0,1-1 1 0 0,-1 0 0 0 0,1 1-1 0 0,-1-1 1 0 0,1 0 0 0 0,-1 0-1 0 0,1 0 1 0 0,-1 0 0 0 0,1 0-1 0 0,-1 1 1 0 0,0-1 0 0 0,1 0-1 0 0,-1 0 1 0 0,1 0 0 0 0,-1 0 0 0 0,1-1-1 0 0,-1 1 1 0 0,1 0 0 0 0,-1 0-1 0 0,1 0 1 0 0,-1 0 0 0 0,1 0-1 0 0,-1-1 1 0 0,1 1 0 0 0,-1 0-1 0 0,1 0 1 0 0,-1-1 0 0 0,1 1-1 0 0,-1 0 1 0 0,1-1 0 0 0,0 1-1 0 0,-1-1 1 0 0,1 1 0 0 0,0 0-1 0 0,-1-1 1 0 0,1 1 0 0 0,0-1-1 0 0,-1 1 1 0 0,1-1 0 0 0,0 1-1 0 0,0-1 1 0 0,0 1 0 0 0,-1-1-1 0 0,1 1 1 0 0,0-1 0 0 0,0 1-1 0 0,0-1 1 0 0,0 0 0 0 0,0 1-1 0 0,0-1-13 0 0,-23 62 78 0 0,3 2 0 0 0,2 0-1 0 0,3 1 1 0 0,3 0-1 0 0,3 1 1 0 0,2 0-1 0 0,4 1 1 0 0,2-1-1 0 0,6 39-77 0 0,-6 32 43 0 0,1-115-34 0 0,2 40 15 0 0,-3-1 1 0 0,-2 1-1 0 0,-3-1 1 0 0,-2 0-1 0 0,-3 0 1 0 0,-3-1 0 0 0,-2-1-1 0 0,-16 36-24 0 0,25-78 10 0 0,0 0 1 0 0,-1 0-1 0 0,-1-1 0 0 0,0 0 1 0 0,-1 0-1 0 0,-1-1 0 0 0,0 0 0 0 0,-1-1 1 0 0,0-1-1 0 0,-1 0 0 0 0,-13 10-10 0 0,-16-4 108 0 0,25-65-178 0 0,-23-127 44 0 0,30 100-135 0 0,63 60 2 0 0,-13-8-478 0 0,-37 20 287 0 0,43-35 131 0 0,-37 21-3928 0 0,-5-2-5615 0 0,-4 17-1130 0 0</inkml:trace>
  <inkml:trace contextRef="#ctx0" brushRef="#br0" timeOffset="1358.552">58 961 1872 0 0,'0'0'1687'0'0,"0"0"-84"0"0,0 0 84 0 0,0 0 187 0 0,0 0 45 0 0,0 0-153 0 0,0 0-206 0 0,0 0-209 0 0,0 0-198 0 0,0 0-125 0 0,0 0-68 0 0,0 0-81 0 0,0 0-62 0 0,19 0-53 0 0,63-4-61 0 0,10-25 1098 0 0,126-56 104 0 0,-190 74-1963 0 0,-27 11-64 0 0,-1 0-70 0 0,0 0-158 0 0,0 0-340 0 0,0 0-609 0 0,-4 4-7227 0 0,0 0-2973 0 0</inkml:trace>
  <inkml:trace contextRef="#ctx0" brushRef="#br0" timeOffset="2245.714">680 847 5665 0 0,'0'0'1902'0'0,"0"0"-124"0"0,0 0-118 0 0,0 0-112 0 0,0 0-93 0 0,0 0-180 0 0,0 0-197 0 0,0 0-202 0 0,0 0-172 0 0,0 0-101 0 0,0 0-75 0 0,0 0-70 0 0,0 0-61 0 0,-3 24-40 0 0,-10 72-43 0 0,14 49 1055 0 0,-1-127-1685 0 0,0 5 2690 0 0,2-42-758 0 0,3-5-1545 0 0,1-1-1 0 0,1 1 0 0 0,1 0 0 0 0,1 1 1 0 0,1 0-1 0 0,1 0 0 0 0,1 1 0 0 0,1 1 1 0 0,9-12-71 0 0,75-99 210 0 0,-95 129-207 0 0,0 0 0 0 0,0 0 1 0 0,1 0-1 0 0,-1 0 0 0 0,1 0 0 0 0,0 1 0 0 0,0-1 0 0 0,0 1 0 0 0,0 0 0 0 0,0 0 0 0 0,1 0 0 0 0,-1 0 0 0 0,0 0 1 0 0,1 1-1 0 0,0-1 0 0 0,-1 1 0 0 0,1 0 0 0 0,0 0 0 0 0,3 0-3 0 0,-2 38 47 0 0,-4 26-887 0 0,18-55-2895 0 0,-1-8-2085 0 0,-10-1-393 0 0,-2 1-3769 0 0</inkml:trace>
  <inkml:trace contextRef="#ctx0" brushRef="#br0" timeOffset="2557.703">1184 751 7970 0 0,'0'0'1811'0'0,"0"0"-102"0"0,0 0 33 0 0,0 0-17 0 0,0 0-133 0 0,0 0-225 0 0,0 0-260 0 0,0 0-190 0 0,0 0-138 0 0,0 0-100 0 0,0 0-124 0 0,-25 34-121 0 0,-75 105-108 0 0,66-75-9 0 0,34-55-253 0 0,-1-7-41 0 0,1 1-1 0 0,-1 0 0 0 0,1-1 1 0 0,0 1-1 0 0,0 0 0 0 0,-1-1 0 0 0,2 1 1 0 0,-1-1-1 0 0,0 1 0 0 0,1 0 1 0 0,-1-1-1 0 0,1 1 0 0 0,0-1 1 0 0,0 1-1 0 0,0-1 0 0 0,0 1 1 0 0,0-1-1 0 0,0 0 0 0 0,1 0 0 0 0,-1 1 1 0 0,1-1-1 0 0,-1 0 0 0 0,1 0 1 0 0,0-1-1 0 0,0 1 0 0 0,0 0 1 0 0,0 0-1 0 0,0-1 0 0 0,0 0 1 0 0,1 1-1 0 0,-1-1 0 0 0,0 0 0 0 0,1 0 1 0 0,-1 0-1 0 0,1 0 0 0 0,-1 0 1 0 0,1-1-1 0 0,0 1 0 0 0,-1-1 1 0 0,1 0-1 0 0,-1 0 0 0 0,1 0 1 0 0,0 0-1 0 0,-1 0 0 0 0,1 0 1 0 0,0-1-1 0 0,-1 1 0 0 0,1-1-22 0 0,11-1 137 0 0,-1-1 0 0 0,0 0 0 0 0,0-1 0 0 0,0 0 0 0 0,0-1 0 0 0,-1 0 0 0 0,0-1 0 0 0,0 0 0 0 0,0-1 0 0 0,-1-1 0 0 0,0 0 0 0 0,0 0 0 0 0,-1-1 0 0 0,0-1 0 0 0,0 1 0 0 0,-1-1 0 0 0,-1-1 0 0 0,0 0 0 0 0,0 0 0 0 0,-1-1 0 0 0,0 0 0 0 0,-1 0-137 0 0,-2 5 26 0 0,-1-1-1 0 0,0 1 1 0 0,-1-1-1 0 0,1 1 1 0 0,-1-1 0 0 0,-1 0-1 0 0,1 0 1 0 0,-2 0-1 0 0,1 0 1 0 0,-1 0-1 0 0,0 0 1 0 0,0 0 0 0 0,-1 0-1 0 0,0 1 1 0 0,-1-1-1 0 0,0 0 1 0 0,-1-4-26 0 0,1 10-63 0 0,1-1 0 0 0,-1 1 0 0 0,0 0 0 0 0,0 0 0 0 0,0 0 0 0 0,0 0 0 0 0,0 0 0 0 0,-1 0 0 0 0,1 0 0 0 0,0 1 0 0 0,-1-1 0 0 0,0 1 0 0 0,1 0 0 0 0,-1 0 0 0 0,0 0 0 0 0,1 0 0 0 0,-1 0 0 0 0,0 1 0 0 0,0-1 0 0 0,0 1 0 0 0,1-1 0 0 0,-1 1 0 0 0,0 0 0 0 0,0 0 0 0 0,0 1 0 0 0,0-1 0 0 0,0 1 0 0 0,1-1 0 0 0,-1 1 0 0 0,0 0 0 0 0,-2 1 63 0 0,-25 10-3914 0 0,6 4-4146 0 0,16-11-3451 0 0</inkml:trace>
  <inkml:trace contextRef="#ctx0" brushRef="#br0" timeOffset="8564.67">1525 748 0 0 0,'0'0'1066'0'0,"0"0"210"0"0,0 0 269 0 0,0 0 256 0 0,0 0 117 0 0,0 0-101 0 0,0 0-231 0 0,0 0-240 0 0,0 0-197 0 0,0 0-150 0 0,0 0-92 0 0,5-5-98 0 0,16-12-98 0 0,-16 13-104 0 0,-5 4-101 0 0,0 0-69 0 0,1 42 3436 0 0,-11 104-2241 0 0,-8-58-1436 0 0,-10-3-26 0 0,46-164 1978 0 0,-4 50-2104 0 0,0 0 0 0 0,2 0 1 0 0,2 2-1 0 0,0 0 0 0 0,1 1 0 0 0,2 1 0 0 0,10-10-44 0 0,-23 28-5 0 0,80-55 57 0 0,-87 62-48 0 0,0 0 1 0 0,1 0-1 0 0,-1 0 0 0 0,1 0 1 0 0,-1 0-1 0 0,0 0 0 0 0,1 0 0 0 0,-1 0 1 0 0,0 1-1 0 0,1-1 0 0 0,-1 1 1 0 0,0-1-1 0 0,1 1 0 0 0,-1-1 0 0 0,0 1 1 0 0,0 0-1 0 0,1 0 0 0 0,-1-1 1 0 0,0 1-1 0 0,0 0 0 0 0,0 0 0 0 0,0 0 1 0 0,0 0-1 0 0,0 1 0 0 0,-1-1 1 0 0,1 0-1 0 0,0 0 0 0 0,-1 0 1 0 0,1 1-1 0 0,0-1 0 0 0,-1 0 0 0 0,1 1 1 0 0,-1-1-1 0 0,0 0 0 0 0,0 1 1 0 0,1-1-1 0 0,-1 0 0 0 0,0 1 0 0 0,0-1 1 0 0,0 1-1 0 0,0-1 0 0 0,-1 0 1 0 0,1 1-1 0 0,0-1 0 0 0,0 1 0 0 0,-1-1 1 0 0,1 0-1 0 0,-1 1 0 0 0,1-1 1 0 0,-1 0-1 0 0,0 1-4 0 0,0 12 77 0 0,-29 121 201 0 0,-1 27-200 0 0,31-162-90 0 0,0 0 7 0 0,0 0 18 0 0,0 0 10 0 0,0 0 8 0 0,3-15 225 0 0,6-8-238 0 0,2 0 1 0 0,1 1 0 0 0,0 0-1 0 0,2 1 1 0 0,0 0 0 0 0,9-8-19 0 0,-18 23-2 0 0,7-12-9 0 0,1 0-1 0 0,2 0 0 0 0,-1 2 0 0 0,2-1 0 0 0,0 2 0 0 0,1 0 0 0 0,0 1 0 0 0,1 1 0 0 0,1 1 1 0 0,12-6 11 0 0,-29 20-2 0 0,-1 0-1 0 0,1 0 1 0 0,-1 0 0 0 0,0 1 0 0 0,1-1 0 0 0,-1 1 0 0 0,0-1 0 0 0,0 1 0 0 0,-1-1 0 0 0,1 1 0 0 0,0-1 0 0 0,-1 1-1 0 0,0 0 1 0 0,0-1 0 0 0,1 1 0 0 0,-1 0 0 0 0,-1-1 0 0 0,1 1 0 0 0,0 0 0 0 0,-1-1 0 0 0,1 1 0 0 0,-1-1 0 0 0,-1 3 2 0 0,-24 84 101 0 0,-4 46-48 0 0,30-134-55 0 0,-1 1-1 0 0,1 0 0 0 0,0 0 1 0 0,0-1-1 0 0,-1 1 1 0 0,1 0-1 0 0,0 0 0 0 0,1 0 1 0 0,-1 0-1 0 0,0-1 0 0 0,0 1 1 0 0,1 0-1 0 0,-1 0 0 0 0,1-1 1 0 0,0 1-1 0 0,-1 0 1 0 0,1-1-1 0 0,0 1 0 0 0,0-1 1 0 0,0 1-1 0 0,0-1 0 0 0,0 1 1 0 0,1-1-1 0 0,-1 0 1 0 0,0 1-1 0 0,0-1 0 0 0,1 0 1 0 0,-1 0-1 0 0,1 0 0 0 0,-1 0 1 0 0,1 0-1 0 0,0 0 1 0 0,-1-1-1 0 0,1 1 0 0 0,0 0 3 0 0,13-37-4434 0 0,-14 31-1315 0 0,-1 2-6254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3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845 1970 6249 0 0,'0'0'1639'0'0,"0"0"-178"0"0,0 0-50 0 0,0 0 200 0 0,0 0 172 0 0,0 0-12 0 0,0 0-222 0 0,0 0-352 0 0,0 0-317 0 0,0 0-220 0 0,0 0-112 0 0,3-5-48 0 0,8-12-42 0 0,-8 13-21 0 0,-3 4-46 0 0,0 0-40 0 0,0 0-62 0 0,0 0-33 0 0,29 36 2435 0 0,-7 0-2485 0 0,-1 2-1 0 0,-2 0 0 0 0,-2 0 1 0 0,-1 2-1 0 0,-2 0 1 0 0,-2 1-1 0 0,-1 0 0 0 0,-3 1 1 0 0,-1 2-206 0 0,29 300 494 0 0,-27-295-534 0 0,14-33 1190 0 0,-18-39-883 0 0,43-124-78 0 0,105-298 38 0 0,-103 324-171 0 0,-48 107 12 0 0,-2 13-58 0 0,0 1 12 0 0,0 0-19 0 0,0 0 3 0 0,0 0-15 0 0,0 0 2 0 0,0 0 7 0 0,0 0-13 0 0,0 0 13 0 0,0 0-6 0 0,0 0 5 0 0,0-1 21 0 0,-2-71-66 0 0,0 5 59 0 0,2 67-29 0 0,-1 0-2 0 0,12 51-8993 0 0,-8-44 3114 0 0,-3-2-5760 0 0</inkml:trace>
  <inkml:trace contextRef="#ctx0" brushRef="#br0" timeOffset="929.914">1545 2504 4489 0 0,'0'0'1876'0'0,"0"0"42"0"0,0 0 121 0 0,0 0 63 0 0,0 0-146 0 0,0 0-299 0 0,0 0-318 0 0,0 0-256 0 0,0 0-165 0 0,0 0-112 0 0,0 0-82 0 0,0 0-60 0 0,0 0-58 0 0,-1-7-67 0 0,-2-20-63 0 0,2 26-448 0 0,1 1 0 0 0,-1-1 0 0 0,1 1 0 0 0,-1-1 0 0 0,0 1 0 0 0,0-1 0 0 0,1 1 0 0 0,-1-1 0 0 0,0 1 0 0 0,1-1 0 0 0,-1 1 1 0 0,0 0-1 0 0,0 0 0 0 0,0-1 0 0 0,0 1 0 0 0,1 0 0 0 0,-1 0 0 0 0,0 0 0 0 0,0 0 0 0 0,0 0 0 0 0,0 0 0 0 0,1 0 0 0 0,-1 0 0 0 0,0 0 0 0 0,0 1 1 0 0,0-1-1 0 0,1 0 0 0 0,-1 0 0 0 0,0 1 0 0 0,0-1 0 0 0,1 1 0 0 0,-1-1 0 0 0,0 0 0 0 0,0 1 0 0 0,1-1 0 0 0,-1 1 0 0 0,1 0 0 0 0,-1-1 0 0 0,0 1 1 0 0,1 0-29 0 0,-12 7 26 0 0,0 1 0 0 0,0 1 0 0 0,1 0 1 0 0,0 1-1 0 0,1 0 0 0 0,1 0 1 0 0,-1 1-1 0 0,2 1 0 0 0,0-1 1 0 0,0 1-1 0 0,-5 14-26 0 0,12-26 9 0 0,0 0 0 0 0,1 1 1 0 0,-1-1-1 0 0,0 1 0 0 0,1-1 1 0 0,-1 1-1 0 0,1-1 0 0 0,-1 1 0 0 0,1 0 1 0 0,-1-1-1 0 0,1 1 0 0 0,0-1 1 0 0,0 1-1 0 0,0 0 0 0 0,0-1 0 0 0,0 1 1 0 0,1-1-1 0 0,-1 1 0 0 0,0 0 1 0 0,1-1-1 0 0,-1 1 0 0 0,1-1 0 0 0,-1 1 1 0 0,1-1-1 0 0,0 1 0 0 0,0-1 0 0 0,-1 0 1 0 0,1 1-1 0 0,0-1 0 0 0,0 0 1 0 0,0 0-1 0 0,1 1 0 0 0,-1-1 0 0 0,0 0 1 0 0,0 0-1 0 0,1 0 0 0 0,-1-1 1 0 0,0 1-1 0 0,1 0 0 0 0,-1 0 0 0 0,1-1 1 0 0,-1 1-1 0 0,1-1 0 0 0,-1 1 0 0 0,1-1 1 0 0,0 0-1 0 0,-1 1 0 0 0,2-1-9 0 0,11-3 119 0 0,-1 0-1 0 0,0-1 1 0 0,-1-1-1 0 0,1 1 1 0 0,-1-2-1 0 0,0 0 1 0 0,0-1-1 0 0,0 0 1 0 0,-1 0-1 0 0,0-1 1 0 0,-1-1-1 0 0,0 0 1 0 0,0 0-1 0 0,-1-1 1 0 0,0 0-1 0 0,-1-1 1 0 0,4-5-119 0 0,28-26 278 0 0,24-41 89 0 0,-62 79-337 0 0,0 3 339 0 0,0 15-136 0 0,90 237 499 0 0,-79-210-717 0 0,-1 0 1 0 0,-2 1-1 0 0,-1 1 0 0 0,-3-1 1 0 0,-1 1-1 0 0,-3 0 0 0 0,-1 0 1 0 0,-3 15-16 0 0,2-49 9 0 0,0 0 0 0 0,-1 1 0 0 0,0-1 0 0 0,0 0 0 0 0,-1 1 0 0 0,0-1 1 0 0,-1 0-1 0 0,0-1 0 0 0,0 1 0 0 0,-1 0 0 0 0,0-1 0 0 0,-1 0 0 0 0,0 0 1 0 0,0 0-1 0 0,-1 0 0 0 0,0-1 0 0 0,0 0 0 0 0,0 0 0 0 0,-1-1 0 0 0,0 0 1 0 0,-4 2-10 0 0,5-4 4 0 0,0 0 0 0 0,0 0 0 0 0,-1-1 0 0 0,0 0 0 0 0,0-1 0 0 0,0 0 0 0 0,0 0 0 0 0,0 0 0 0 0,0-1 0 0 0,0 0 0 0 0,-1 0 0 0 0,1-1 0 0 0,0 0 0 0 0,0 0 0 0 0,-1 0-4 0 0,4-3 4 0 0,1 1 0 0 0,0 0 0 0 0,0-1 1 0 0,0 0-1 0 0,0 0 0 0 0,0 0 0 0 0,1 0 1 0 0,-1 0-1 0 0,1-1 0 0 0,0 1 0 0 0,0-1 1 0 0,0 1-1 0 0,0-1 0 0 0,1 0 0 0 0,-1 1 1 0 0,1-1-1 0 0,0 0 0 0 0,0 0 1 0 0,1 0-1 0 0,-1 0 0 0 0,1 0 0 0 0,0 0 1 0 0,0 0-1 0 0,0 0 0 0 0,0 0 0 0 0,1-1-4 0 0,-1-22-27 0 0,1 0-1 0 0,1-1 0 0 0,2 1 1 0 0,1 1-1 0 0,0-1 0 0 0,2 1 0 0 0,1 0 1 0 0,2 0-1 0 0,0 1 0 0 0,2 0 1 0 0,0 1-1 0 0,2 0 0 0 0,5-6 28 0 0,28-26-2266 0 0,-35 46-1844 0 0,0 2-3305 0 0,-8 4-4695 0 0</inkml:trace>
  <inkml:trace contextRef="#ctx0" brushRef="#br0" timeOffset="33340.036">558 118 6057 0 0,'0'0'1109'0'0,"0"0"-165"0"0,0 0 41 0 0,0 0 210 0 0,0 0 255 0 0,0 0 145 0 0,0 0-8 0 0,0 0-116 0 0,0 0-220 0 0,0 0-196 0 0,0 0-152 0 0,-8-15-109 0 0,-22-44-53 0 0,-9 31 1325 0 0,31 27-1733 0 0,-1-3-151 0 0,-1 2 0 0 0,0-1 0 0 0,0 1 0 0 0,0 0 1 0 0,0 1-1 0 0,0 1 0 0 0,0-1 0 0 0,0 1 0 0 0,0 1 0 0 0,0 0 1 0 0,0 1-1 0 0,0-1 0 0 0,0 2 0 0 0,1 0 0 0 0,-1 0 0 0 0,1 0 1 0 0,-1 1-1 0 0,1 1 0 0 0,0 0 0 0 0,-8 5-182 0 0,-104 93 815 0 0,112-93-765 0 0,0 0 0 0 0,1 1-1 0 0,0 0 1 0 0,1 0-1 0 0,0 1 1 0 0,0 0-1 0 0,1 0 1 0 0,1 1 0 0 0,0-1-1 0 0,1 1 1 0 0,0 0-1 0 0,1 0 1 0 0,1 1-1 0 0,0-1 1 0 0,1 1-1 0 0,0 6-49 0 0,18 201 570 0 0,10-108-233 0 0,5 0 1 0 0,31 69-338 0 0,-44-140 85 0 0,-3 1-1 0 0,-1 0 1 0 0,-2 2 0 0 0,-3-1 0 0 0,-1 1-1 0 0,-2 1 1 0 0,-2 0 0 0 0,-2-1 0 0 0,-3 46-85 0 0,-5-63 40 0 0,-2-1 1 0 0,0 0 0 0 0,-2 0 0 0 0,0-1 0 0 0,-2 0 0 0 0,-1 0 0 0 0,-2-1 0 0 0,0-1-1 0 0,-1 0 1 0 0,-1-1 0 0 0,-2-1 0 0 0,0-1 0 0 0,-1 0 0 0 0,-10 6-41 0 0,29-26 1 0 0,-3 3 23 0 0,-1 0 1 0 0,0-1-1 0 0,0 1 1 0 0,-1 0 0 0 0,1-1-1 0 0,-1 0 1 0 0,0 0-1 0 0,1-1 1 0 0,-1 1 0 0 0,0-1-1 0 0,-1 0 1 0 0,1 0 0 0 0,0-1-1 0 0,-1 1 1 0 0,1-1-1 0 0,-5 0-24 0 0,11-24 46 0 0,3 18-45 0 0,1 0 1 0 0,0 1-1 0 0,0-1 1 0 0,0 1-1 0 0,0 0 1 0 0,1 0 0 0 0,0 1-1 0 0,0 0 1 0 0,0 0-1 0 0,0 0 1 0 0,0 0-1 0 0,0 1 1 0 0,1 0-2 0 0,-1 0 0 0 0,0 1 0 0 0,1 0 0 0 0,-1 0 0 0 0,0 0 0 0 0,0 1 0 0 0,1 0 0 0 0,-1 0 0 0 0,0 0 1 0 0,0 1-1 0 0,1 0 0 0 0,-1 0 0 0 0,0 1 0 0 0,0-1 0 0 0,0 1 0 0 0,0 1 0 0 0,5 2 0 0 0,34 13 16 0 0,18 17 13 0 0,-57-24-20 0 0,-1 1 0 0 0,0 0 0 0 0,-1 0 0 0 0,0 1 0 0 0,-1-1 0 0 0,0 1 0 0 0,-1-1 0 0 0,0 1 0 0 0,-1 0 0 0 0,-1 0 0 0 0,0 0 0 0 0,-1 0-1 0 0,0 0 1 0 0,-1 0 0 0 0,0-1 0 0 0,-2 5-9 0 0,-24 130 36 0 0,-7 73-13 0 0,34 78-24 0 0,7-268 8 0 0,0 0 1 0 0,3-1 0 0 0,0 1-1 0 0,2-2 1 0 0,1 1 0 0 0,1-2-1 0 0,1 1 1 0 0,9 10-8 0 0,-13-17 32 0 0,1 0 0 0 0,1 0 0 0 0,1-1 0 0 0,1-1-1 0 0,1 0 1 0 0,0-1 0 0 0,1-1 0 0 0,1 0 0 0 0,1-1 0 0 0,0-1 0 0 0,1-1 0 0 0,0-1 0 0 0,1 0 0 0 0,1-1 0 0 0,0-2 0 0 0,7 3-32 0 0,-9-10 7 0 0,0-1 1 0 0,1-2-1 0 0,-1 1 1 0 0,0-2 0 0 0,0-1-1 0 0,0 0 1 0 0,0-1-1 0 0,0-2 1 0 0,0 1 0 0 0,-1-2-1 0 0,0-1 1 0 0,0 0-1 0 0,0-1 1 0 0,-1-1-1 0 0,0 0 1 0 0,11-10-8 0 0,-2 1 0 0 0,-32 16-2774 0 0,-15 0-8343 0 0,16 2-2286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1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1053 5209 0 0,'0'0'1320'0'0,"0"0"-94"0"0,0 0 160 0 0,0 0 295 0 0,0 0 172 0 0,0 0-24 0 0,0 0-263 0 0,0 0-352 0 0,0 0-334 0 0,0 0-292 0 0,0 0-251 0 0,-8 0-150 0 0,-25 3-18 0 0,33-2-141 0 0,-1-1 0 0 0,1 1 0 0 0,0-1-1 0 0,0 1 1 0 0,-1-1 0 0 0,1 1-1 0 0,0 0 1 0 0,0-1 0 0 0,0 1-1 0 0,0-1 1 0 0,-1 1 0 0 0,1-1 0 0 0,0 1-1 0 0,0 0 1 0 0,0-1 0 0 0,0 1-1 0 0,0-1 1 0 0,1 1 0 0 0,-1 0-1 0 0,0-1 1 0 0,0 1 0 0 0,0-1 0 0 0,0 1-1 0 0,1-1 1 0 0,-1 1 0 0 0,0-1-1 0 0,1 1 1 0 0,-1-1 0 0 0,0 1-1 0 0,1-1 1 0 0,-1 1 0 0 0,0-1 0 0 0,1 0-1 0 0,-1 1 1 0 0,1-1 0 0 0,-1 1-1 0 0,1-1 1 0 0,-1 0 0 0 0,1 0-1 0 0,-1 1 1 0 0,1-1 0 0 0,-1 0 0 0 0,1 0-1 0 0,-1 0 1 0 0,1 1 0 0 0,0-1-1 0 0,-1 0 1 0 0,1 0 0 0 0,0 0-28 0 0,0 1 112 0 0,10 6 166 0 0,0 1 0 0 0,1-1 0 0 0,0-1 0 0 0,1 0 0 0 0,-1-1 0 0 0,1 0 0 0 0,0-1 0 0 0,0 0 0 0 0,1-1 0 0 0,-1-1 0 0 0,1 0 0 0 0,-1 0 0 0 0,1-2-1 0 0,0 0 1 0 0,0 0 0 0 0,9-3-278 0 0,-9 3 145 0 0,12-2 76 0 0,0-1 1 0 0,-1-2-1 0 0,1-1 0 0 0,-1 0 1 0 0,-1-2-1 0 0,1-1 0 0 0,-1-1 1 0 0,-1-1-1 0 0,0-1 1 0 0,17-12-222 0 0,-9 3 169 0 0,-1-2 0 0 0,-2-1 1 0 0,0-1-1 0 0,-1-2 1 0 0,-2 0-1 0 0,-1-2 1 0 0,-1-1-1 0 0,-1 0 0 0 0,11-24-169 0 0,26-54 201 0 0,-4-3-1 0 0,8-33-200 0 0,-41 91 48 0 0,92-237 63 0 0,-85 245-195 0 0,-10 67-17 0 0,46 144 219 0 0,-48-106-90 0 0,-4 0-1 0 0,-2 1 0 0 0,-2 1 1 0 0,-4-1-1 0 0,-2 1 0 0 0,-4 43-27 0 0,1-86 2 0 0,0-1-1 0 0,-2 0 1 0 0,0 0-1 0 0,-1 0 0 0 0,-1 0 1 0 0,-1 0-1 0 0,0-1 0 0 0,-2 0 1 0 0,0 0-1 0 0,0-1 1 0 0,-2 1-1 0 0,0-2 0 0 0,0 1 1 0 0,-2-1-1 0 0,0-1 0 0 0,-1 0 1 0 0,0 0-1 0 0,-1-1 1 0 0,0-1-1 0 0,-1 0 0 0 0,0-1 1 0 0,-1-1-1 0 0,-1 0 0 0 0,0-1 1 0 0,0 0-1 0 0,0-1 1 0 0,-1-1-1 0 0,0-1 0 0 0,0-1 1 0 0,-1 0-1 0 0,0-1 0 0 0,0-1 1 0 0,-10 1-2 0 0,16-4-137 0 0,0 0 0 0 0,0-1 1 0 0,0 0-1 0 0,0-1 0 0 0,1 0 0 0 0,-1-1 1 0 0,0 0-1 0 0,1-1 0 0 0,0-1 0 0 0,0 1 1 0 0,0-2-1 0 0,1 1 0 0 0,0-1 1 0 0,0-1-1 0 0,0 0 0 0 0,1-1 0 0 0,0 1 1 0 0,0-2-1 0 0,-5-6 137 0 0,4-11-2320 0 0,10 17-1291 0 0,1 0-4102 0 0,1 4-3576 0 0</inkml:trace>
  <inkml:trace contextRef="#ctx0" brushRef="#br0" timeOffset="690.885">2166 824 9026 0 0,'0'0'1890'0'0,"0"0"-525"0"0,0 0-154 0 0,0 0 172 0 0,0 0 151 0 0,0 0 53 0 0,0 0-119 0 0,0 0-216 0 0,0 0-265 0 0,0 0-227 0 0,0 0-181 0 0,0 0-140 0 0,0 0-50 0 0,-8 3-36 0 0,-21 8-37 0 0,22 25 677 0 0,7 23-285 0 0,1-13-514 0 0,-1 0 0 0 0,-3 1-1 0 0,-1-1 1 0 0,-5 10-194 0 0,0-14 92 0 0,-1-1 0 0 0,-2 0 0 0 0,-2-1 0 0 0,-11 20-92 0 0,-8-22 766 0 0,27-61-292 0 0,4 10-465 0 0,1 0 0 0 0,0 0 0 0 0,0 0-1 0 0,1 0 1 0 0,1 0 0 0 0,1 0 0 0 0,-1 0-1 0 0,2 1 1 0 0,1-5-9 0 0,15-45-2 0 0,2 1 0 0 0,4 1-1 0 0,1 1 1 0 0,4 1 0 0 0,1 2 0 0 0,4 1 0 0 0,1 2-1 0 0,3 1 1 0 0,12-9 2 0 0,-44 52-6 0 0,1 0-1 0 0,0 0 1 0 0,0 1-1 0 0,1 0 1 0 0,0 1 0 0 0,0 0-1 0 0,1 1 1 0 0,0-1-1 0 0,0 2 1 0 0,1-1 0 0 0,-1 2-1 0 0,1-1 1 0 0,0 1-1 0 0,0 1 1 0 0,1 0-1 0 0,4 0 7 0 0,-13 3 3 0 0,-1 0 0 0 0,0 1-1 0 0,0-1 1 0 0,1 1-1 0 0,-1 0 1 0 0,0-1 0 0 0,0 1-1 0 0,0 0 1 0 0,0 0-1 0 0,0 1 1 0 0,0-1-1 0 0,0 0 1 0 0,0 1 0 0 0,0-1-1 0 0,-1 1 1 0 0,1-1-1 0 0,0 1 1 0 0,-1 0 0 0 0,0 0-1 0 0,1 0 1 0 0,-1-1-1 0 0,0 1 1 0 0,0 1-1 0 0,0-1 1 0 0,0 0 0 0 0,0 0-1 0 0,0 0 1 0 0,-1 0-1 0 0,1 1 1 0 0,-1-1 0 0 0,0 0-1 0 0,1 2-2 0 0,0 78 149 0 0,-4-61-109 0 0,-1-1 0 0 0,-1 0-1 0 0,-1 0 1 0 0,-1 0 0 0 0,0-1-1 0 0,-2 0 1 0 0,-4 7-40 0 0,-48 74 103 0 0,54-90-111 0 0,0 0 1 0 0,0-1 0 0 0,-1 1 0 0 0,-1-1 0 0 0,1-1 0 0 0,-1 1 0 0 0,-1-2 0 0 0,0 1 0 0 0,0-1 0 0 0,0-1 0 0 0,-1 0 0 0 0,0 0 0 0 0,0-1 0 0 0,0-1 0 0 0,-1 1-1 0 0,0-2 1 0 0,1 0 0 0 0,-1 0 0 0 0,-1-1 0 0 0,-8 0 7 0 0,18-1-73 0 0,-1 0 0 0 0,0 0 0 0 0,1-1-1 0 0,-1 0 1 0 0,0 1 0 0 0,1-1 0 0 0,-1 0 0 0 0,0-1-1 0 0,1 1 1 0 0,-1-1 0 0 0,0 1 0 0 0,1-1 0 0 0,-1 0-1 0 0,1-1 1 0 0,-1 1 0 0 0,1-1 0 0 0,0 1 0 0 0,0-1-1 0 0,-1 0 1 0 0,1 0 0 0 0,0 0 0 0 0,1-1 0 0 0,-1 1-1 0 0,0-1 1 0 0,1 1 0 0 0,-1-1 0 0 0,1 0 0 0 0,0 0-1 0 0,0 0 1 0 0,0 0 0 0 0,0 0 0 0 0,1-1 0 0 0,-1 1-1 0 0,1-1 1 0 0,0 1 0 0 0,-1-4 73 0 0,20-45-3628 0 0,10 26-3532 0 0,-21 20 4289 0 0,4-5-8405 0 0</inkml:trace>
  <inkml:trace contextRef="#ctx0" brushRef="#br0" timeOffset="1378.639">2525 979 8546 0 0,'0'0'1860'0'0,"0"0"-662"0"0,0 0-143 0 0,0 0 222 0 0,0 0 208 0 0,0 0 38 0 0,0 0-183 0 0,0 0-260 0 0,0 0-208 0 0,0 0-169 0 0,0 0-83 0 0,0 0-70 0 0,0 0-48 0 0,11 7-15 0 0,37 20-8 0 0,-45-26-374 0 0,1 1 1 0 0,0-1-1 0 0,0 0 0 0 0,0 0 1 0 0,0-1-1 0 0,0 1 0 0 0,0-1 0 0 0,0 0 1 0 0,0 0-1 0 0,0 0 0 0 0,0 0 1 0 0,0-1-1 0 0,0 0 0 0 0,-1 1 0 0 0,1-2 1 0 0,0 1-1 0 0,0 0 0 0 0,0-1 1 0 0,-1 1-1 0 0,1-1 0 0 0,-1 0 1 0 0,1-1-1 0 0,-1 1 0 0 0,0 0 0 0 0,0-1 1 0 0,1-1-106 0 0,7-3 151 0 0,13-12 76 0 0,0-1-1 0 0,-1-1 1 0 0,-2-1 0 0 0,0-2 0 0 0,-1 1 0 0 0,-1-2 0 0 0,-2-1 0 0 0,15-25-227 0 0,-24 35 32 0 0,1 1 0 0 0,-2-1 0 0 0,0 0 1 0 0,-1 0-1 0 0,0-1 0 0 0,-2 0 0 0 0,0 0 1 0 0,0 0-1 0 0,-2 0 0 0 0,0-1 0 0 0,-1-13-32 0 0,-1 29 4 0 0,0 0-1 0 0,0 0 1 0 0,0 0-1 0 0,-1 0 1 0 0,1 0-1 0 0,0 0 0 0 0,-1 0 1 0 0,0 0-1 0 0,1 0 1 0 0,-1 0-1 0 0,0 0 0 0 0,0 0 1 0 0,0 1-1 0 0,0-1 1 0 0,0 0-1 0 0,-1 1 0 0 0,1-1 1 0 0,0 1-1 0 0,-1-1 1 0 0,1 1-1 0 0,-1 0 1 0 0,1 0-1 0 0,-1-1 0 0 0,0 1 1 0 0,0 0-1 0 0,1 1 1 0 0,-1-1-1 0 0,0 0 0 0 0,0 0 1 0 0,0 1-1 0 0,0-1 1 0 0,0 1-1 0 0,0 0 0 0 0,0-1 1 0 0,0 1-1 0 0,0 0 1 0 0,0 0-1 0 0,0 0 1 0 0,0 1-4 0 0,-75 29-268 0 0,71-25 257 0 0,2-2 7 0 0,0 0 0 0 0,0 0 0 0 0,0 0 0 0 0,0 0 0 0 0,0 0 0 0 0,0 1 0 0 0,1 0 1 0 0,0 0-1 0 0,0 0 0 0 0,0 0 0 0 0,0 0 0 0 0,1 1 0 0 0,-1-1 0 0 0,1 1 0 0 0,0 0 0 0 0,1-1 0 0 0,-1 1 0 0 0,1 0 0 0 0,0 0 0 0 0,0 0 0 0 0,1 0 0 0 0,-1 0 0 0 0,1 4 4 0 0,3-6 0 0 0,0 0 0 0 0,0 0 0 0 0,0 0-1 0 0,0-1 1 0 0,1 1 0 0 0,-1-1 0 0 0,1 0-1 0 0,-1 0 1 0 0,1 0 0 0 0,0 0 0 0 0,0-1-1 0 0,0 0 1 0 0,0 1 0 0 0,0-1 0 0 0,0-1-1 0 0,0 1 1 0 0,0-1 0 0 0,1 1 0 0 0,-1-1-1 0 0,0-1 1 0 0,0 1 0 0 0,0 0 0 0 0,0-1-1 0 0,1 0 1 0 0,-1 0 0 0 0,14 0 25 0 0,-12 1-24 0 0,75 8 30 0 0,-79-8-28 0 0,0 0 0 0 0,0 1-1 0 0,1 0 1 0 0,-1-1 0 0 0,0 1 0 0 0,0 0 0 0 0,0 0-1 0 0,0 0 1 0 0,0 1 0 0 0,0-1 0 0 0,0 0 0 0 0,0 1-1 0 0,0-1 1 0 0,-1 1 0 0 0,1 0 0 0 0,-1-1 0 0 0,1 1-1 0 0,-1 0 1 0 0,0 0 0 0 0,1 0 0 0 0,-1 0 0 0 0,0 0-1 0 0,0 0 1 0 0,-1 0 0 0 0,1 1 0 0 0,0-1 0 0 0,-1 0-1 0 0,1 0 1 0 0,-1 1 0 0 0,0-1 0 0 0,1 1-3 0 0,-2 11 51 0 0,-1 0 0 0 0,0-1 1 0 0,-1 1-1 0 0,0-1 0 0 0,-1 0 1 0 0,0 0-1 0 0,-1 0 1 0 0,-1-1-1 0 0,0 1 0 0 0,-2 1-51 0 0,3-1 19 0 0,0-1 0 0 0,1 0 0 0 0,0 1 0 0 0,1 0 0 0 0,1 0 0 0 0,0 0 0 0 0,1 0 0 0 0,0 0 0 0 0,1 0 0 0 0,1 4-19 0 0,13-34-7700 0 0,-12 12 3713 0 0,2-2-7869 0 0</inkml:trace>
  <inkml:trace contextRef="#ctx0" brushRef="#br0" timeOffset="1577.293">3221 740 12219 0 0,'0'0'5950'0'0,"0"0"-4235"0"0,0 0-1161 0 0,0 0 63 0 0,0 0 141 0 0,0 0 70 0 0,0 0-105 0 0,0 0-229 0 0,0 0-235 0 0,0 0-153 0 0,0 0-90 0 0,0 0-55 0 0,-3 26-92 0 0,-5 77-180 0 0,10-78-289 0 0,6-25-1461 0 0,-2 0-7024 0 0,0 0-2607 0 0</inkml:trace>
  <inkml:trace contextRef="#ctx0" brushRef="#br0" timeOffset="1744.734">3222 246 18460 0 0,'0'0'2232'0'0,"0"0"-1119"0"0,0 0-345 0 0,0 0-104 0 0,0 0-104 0 0,0 0-128 0 0,0 0-272 0 0,0 0-184 0 0,0 0-112 0 0,0 0-104 0 0,0 0-56 0 0,0 0-144 0 0,0 0-272 0 0,0 0-760 0 0,13 85-2753 0 0,-5-74-8530 0 0</inkml:trace>
  <inkml:trace contextRef="#ctx0" brushRef="#br0" timeOffset="2160.464">3484 905 14387 0 0,'0'0'3645'0'0,"0"0"-2039"0"0,0 0-789 0 0,0 0-139 0 0,0 0-72 0 0,0 0 14 0 0,0 0-5 0 0,0 0-108 0 0,0 0-112 0 0,0 0-68 0 0,0 0-65 0 0,10-31-64 0 0,32-101-41 0 0,14 18 266 0 0,-38 90-325 0 0,-14 17-75 0 0,-2 4-23 0 0,-1 0-1 0 0,1 1 1 0 0,-1-1 0 0 0,1 0-1 0 0,0 1 1 0 0,0-1-1 0 0,0 1 1 0 0,1 0-1 0 0,-1-1 1 0 0,0 1 0 0 0,1 0-1 0 0,0 1 1 0 0,-1-1-1 0 0,1 0 1 0 0,0 1-1 0 0,0-1 1 0 0,0 1 0 0 0,0 0-1 0 0,1 0 1 0 0,22 57-103 0 0,-20 8 153 0 0,-6-56-41 0 0,-1 0 0 0 0,1 0 0 0 0,1 0 0 0 0,0-1 0 0 0,0 1 0 0 0,0 0 0 0 0,1-1 1 0 0,0 1-1 0 0,0-1 0 0 0,1 0 0 0 0,0 1 0 0 0,0-1 0 0 0,1 0 0 0 0,0-1 0 0 0,0 1 1 0 0,0-1-1 0 0,1 0 0 0 0,3 4-9 0 0,-5-9 69 0 0,0 1 1 0 0,0 0 0 0 0,0 0-1 0 0,0-1 1 0 0,0 1-1 0 0,0-1 1 0 0,0 0-1 0 0,0 0 1 0 0,0 0 0 0 0,1-1-1 0 0,-1 1 1 0 0,0-1-1 0 0,1 0 1 0 0,-1 0 0 0 0,1 0-1 0 0,-1 0 1 0 0,0 0-1 0 0,1-1 1 0 0,-1 1 0 0 0,0-1-1 0 0,0 0 1 0 0,1 0-1 0 0,-1 0 1 0 0,0-1-1 0 0,0 1 1 0 0,0-1 0 0 0,0 0-1 0 0,-1 1 1 0 0,1-1-1 0 0,0-1 1 0 0,-1 1 0 0 0,1 0-1 0 0,-1-1 1 0 0,0 1-1 0 0,1-2-69 0 0,66-101 1260 0 0,-31-2-1346 0 0,-38 107-224 0 0,12 10-11067 0 0,-9-5-667 0 0</inkml:trace>
  <inkml:trace contextRef="#ctx0" brushRef="#br0" timeOffset="3056.153">4318 633 15139 0 0,'0'0'2321'0'0,"0"0"-546"0"0,0 0-270 0 0,0 0-84 0 0,0 0-109 0 0,0 0-140 0 0,0 0-221 0 0,0 0-225 0 0,0 0-142 0 0,0 0-123 0 0,0 0-119 0 0,0 0-77 0 0,0 0-82 0 0,-20-6-63 0 0,-62-16-48 0 0,80 21-70 0 0,0 1 1 0 0,0 0 0 0 0,0-1-1 0 0,0 1 1 0 0,0 0-1 0 0,0 0 1 0 0,-1 0 0 0 0,1 1-1 0 0,0-1 1 0 0,0 0-1 0 0,0 1 1 0 0,0-1 0 0 0,0 1-1 0 0,0 0 1 0 0,0 0-1 0 0,0 0 1 0 0,0 0 0 0 0,0 0-1 0 0,1 0 1 0 0,-1 0-1 0 0,0 1 1 0 0,1-1 0 0 0,-1 1-1 0 0,1-1 1 0 0,-1 1-1 0 0,1 0-2 0 0,-6 4 5 0 0,-1 0-4 0 0,1 0 0 0 0,0 0 0 0 0,0 1 0 0 0,0 0 0 0 0,1 0 0 0 0,0 1 0 0 0,0 0-1 0 0,0 0 1 0 0,1 0 0 0 0,1 0 0 0 0,0 1 0 0 0,0 0 0 0 0,0 0 0 0 0,1 0 0 0 0,0 0 0 0 0,1 1 0 0 0,0-1 0 0 0,1 1 0 0 0,0-1 0 0 0,0 1 0 0 0,1 0 0 0 0,0 3-1 0 0,1-10-3 0 0,-1-1 0 0 0,1 0-1 0 0,0 1 1 0 0,0-1 0 0 0,0 0 0 0 0,0 0 0 0 0,0 0-1 0 0,1 0 1 0 0,-1 0 0 0 0,1 0 0 0 0,-1 0 0 0 0,1 0 0 0 0,0-1-1 0 0,-1 1 1 0 0,1-1 0 0 0,0 1 0 0 0,0-1 0 0 0,0 0-1 0 0,0 1 1 0 0,0-1 0 0 0,1 0 0 0 0,-1-1 0 0 0,0 1-1 0 0,0 0 1 0 0,1 0 0 0 0,-1-1 0 0 0,0 0 0 0 0,1 1-1 0 0,-1-1 1 0 0,2 0 3 0 0,76-4 32 0 0,-61-1-6 0 0,-1-1-1 0 0,1-2 0 0 0,-1 1 1 0 0,0-2-1 0 0,-1-1 1 0 0,0 0-1 0 0,0-1 1 0 0,-1-1-1 0 0,7-7-25 0 0,120-67 829 0 0,-140 84-810 0 0,0 1 0 0 0,0 0 0 0 0,0-1 0 0 0,0 1 0 0 0,0 1 1 0 0,0-1-1 0 0,0 0 0 0 0,0 1 0 0 0,0-1 0 0 0,1 1 0 0 0,-1 0 1 0 0,0 0-1 0 0,0 0 0 0 0,1 1 0 0 0,-1-1 0 0 0,0 1 0 0 0,0 0 1 0 0,0 0-1 0 0,0 0 0 0 0,0 0 0 0 0,0 0 0 0 0,0 0 0 0 0,0 1 0 0 0,0 0 1 0 0,-1 0-1 0 0,1-1 0 0 0,-1 1 0 0 0,1 1 0 0 0,-1-1 0 0 0,2 2-19 0 0,5 19 52 0 0,-1 0 0 0 0,-1 0 0 0 0,-1 1 0 0 0,-1 0 0 0 0,-1 0 0 0 0,-1 0-1 0 0,-1 0 1 0 0,-2 1 0 0 0,-1 16-52 0 0,2 5 14 0 0,2 483 54 0 0,-3-502-76 0 0,-2 0 0 0 0,0 0 0 0 0,-2-1 0 0 0,-1 1 0 0 0,-1-1 0 0 0,-1 0 0 0 0,-6 13 8 0 0,8-28 3 0 0,1 0 1 0 0,-1 0-1 0 0,-1 0 0 0 0,0-1 0 0 0,-1 0 1 0 0,0 0-1 0 0,0 0 0 0 0,-1-1 0 0 0,0-1 1 0 0,0 1-1 0 0,-1-1 0 0 0,-1 0 0 0 0,1-1 1 0 0,-1 0-1 0 0,0-1 0 0 0,-1 0 1 0 0,-9 4-4 0 0,16-9 3 0 0,0 0 0 0 0,0 0 1 0 0,-1 0-1 0 0,1 0 1 0 0,0-1-1 0 0,-1 1 0 0 0,1-1 1 0 0,0 0-1 0 0,-1 0 1 0 0,1-1-1 0 0,0 0 1 0 0,0 1-1 0 0,-1-1 0 0 0,1-1 1 0 0,0 1-1 0 0,0-1 1 0 0,0 1-1 0 0,0-1 1 0 0,0 0-1 0 0,1 0 0 0 0,-1-1 1 0 0,0 1-1 0 0,1-1 1 0 0,0 0-1 0 0,0 0 0 0 0,0 0 1 0 0,0 0-1 0 0,0-1 1 0 0,0 1-1 0 0,1-1 1 0 0,0 1-1 0 0,0-1 0 0 0,0 0 1 0 0,0 0-1 0 0,0 0 1 0 0,1 0-1 0 0,0 0 1 0 0,0-1-1 0 0,0 1 0 0 0,0 0 1 0 0,1 0-1 0 0,-1-1 1 0 0,1 1-1 0 0,0 0 1 0 0,0-1-1 0 0,1 1-3 0 0,-3-17 3 0 0,2 1 1 0 0,0 0-1 0 0,1 0 1 0 0,0 0-1 0 0,2 0 1 0 0,1 0 0 0 0,0 1-1 0 0,2-1 1 0 0,0 1-1 0 0,1 0 1 0 0,7-13-4 0 0,-1 4 6 0 0,1 0 1 0 0,2 2 0 0 0,0 0 0 0 0,2 0 0 0 0,1 2 0 0 0,1 0 0 0 0,0 1 0 0 0,2 2 0 0 0,1 0-1 0 0,1 1 1 0 0,0 1 0 0 0,15-8-7 0 0,-36 25 0 0 0,0 0 0 0 0,0 0 1 0 0,0 0-1 0 0,0 0 0 0 0,0 1 0 0 0,1-1 0 0 0,-1 1 0 0 0,0 0 0 0 0,1 0 0 0 0,-1 0 0 0 0,1 0 1 0 0,-1 1-1 0 0,1 0 0 0 0,0-1 0 0 0,-1 1 0 0 0,1 0 0 0 0,-1 1 0 0 0,1-1 0 0 0,-1 0 0 0 0,1 1 1 0 0,-1 0-1 0 0,1 0 0 0 0,-1 0 0 0 0,1 0 0 0 0,-1 1 0 0 0,0-1 0 0 0,0 1 0 0 0,0 0 0 0 0,0 0 0 0 0,0 0 1 0 0,0 0-1 0 0,0 1 0 0 0,-1-1 0 0 0,1 1 0 0 0,-1 0 0 0 0,0-1 0 0 0,1 3 0 0 0,9 64 175 0 0,-12-68-94 0 0,0-1 13 0 0,0 0 14 0 0,0 0 38 0 0,0 0-19 0 0,0 0 21 0 0,0 0 25 0 0,0 0-54 0 0,0 0-8 0 0,0 0-58 0 0,0 0-62 0 0,-9-12-3240 0 0,4 5-7396 0 0,4 3-2283 0 0</inkml:trace>
  <inkml:trace contextRef="#ctx0" brushRef="#br0" timeOffset="12016.364">398 1826 0 0 0,'0'0'271'0'0,"0"0"1006"0"0,0 0 198 0 0,0 0-48 0 0,0 0-6 0 0,0 0-12 0 0,0 0-23 0 0,0 0-85 0 0,0 0-110 0 0,0 0-109 0 0,0 0-73 0 0,0 0 6251 0 0,-3 0-7465 0 0,-193 18 3814 0 0,95 12-1813 0 0,98-25-1772 0 0,0 0 0 0 0,0 1 0 0 0,1-1 0 0 0,0 1 0 0 0,0 0 0 0 0,0-1 0 0 0,1 1 0 0 0,0 0 0 0 0,0 0 0 0 0,0 0 0 0 0,1 0 0 0 0,0 0-1 0 0,0 0 1 0 0,0 0 0 0 0,2 4-24 0 0,-3 16 78 0 0,-10 245 732 0 0,-4-106-360 0 0,-7-13 25 0 0,4 194 223 0 0,7-276-476 0 0,11-70-201 0 0,0 0 3 0 0,0 0-8 0 0,0 0-29 0 0,0 0 6 0 0,0 0 15 0 0,0 0-8 0 0,0 0 11 0 0,2 4 388 0 0,228-3 423 0 0,-67-2-337 0 0,-162 1-456 0 0,-1 0 0 0 0,0 0 5 0 0,0 0-10 0 0,0 0 10 0 0,0 0 2 0 0,0 0 3 0 0,0 0-24 0 0,0 0 1 0 0,0 0 30 0 0,0 0-6 0 0,0 0-41 0 0,0 0-14 0 0,0 0 26 0 0,0 0 9 0 0,0 0-15 0 0,0 0-14 0 0,0 0 28 0 0,0 0 3 0 0,0 0 25 0 0,0 0-48 0 0,0 0-14 0 0,0 0 3 0 0,0 0-7 0 0,0 0 11 0 0,0 0 16 0 0,0 0 2 0 0,0 0-33 0 0,0 0 38 0 0,0 0-7 0 0,0 0-10 0 0,0 0 34 0 0,0 0-10 0 0,0 0-13 0 0,0 0-26 0 0,0 0-1 0 0,0 0 28 0 0,0 0 4 0 0,0 0-8 0 0,0 0-14 0 0,0 0 1 0 0,0 0-28 0 0,0 0 26 0 0,0 0-14 0 0,0 0-7 0 0,0 0-53 0 0,0 0-62 0 0,-1-2-2129 0 0,0-6-8537 0 0,1 7-1814 0 0</inkml:trace>
  <inkml:trace contextRef="#ctx0" brushRef="#br0" timeOffset="19762.328">382 2496 6473 0 0,'0'0'1587'0'0,"0"0"-293"0"0,0 0 38 0 0,0 0 263 0 0,0 0 204 0 0,0 0-33 0 0,0 0-324 0 0,0 0-417 0 0,0 0-293 0 0,0 0-119 0 0,0 0-56 0 0,9 4 4407 0 0,-7-1-4896 0 0,1 0 1 0 0,-1 0-1 0 0,1 0 0 0 0,0-1 1 0 0,-1 1-1 0 0,1-1 1 0 0,0 0-1 0 0,1 1 0 0 0,-1-1 1 0 0,0-1-1 0 0,1 1 1 0 0,-1-1-1 0 0,1 1 0 0 0,-1-1 1 0 0,1 0-1 0 0,-1 0 1 0 0,3 0-69 0 0,6 0 144 0 0,0 0 0 0 0,0 0 1 0 0,0-1-1 0 0,1-1 0 0 0,-1 0 0 0 0,0-1 1 0 0,0 0-1 0 0,0-1 0 0 0,-1 0 1 0 0,12-5-145 0 0,99-71 829 0 0,-120 77-802 0 0,0 1 0 0 0,0-1 0 0 0,0 0-1 0 0,0 0 1 0 0,-1 0 0 0 0,1 0 0 0 0,0-1 0 0 0,-1 1 0 0 0,0 0 0 0 0,0-1-1 0 0,0 1 1 0 0,0-1 0 0 0,0 1 0 0 0,0-1 0 0 0,0 0 0 0 0,-1 1-1 0 0,0-1 1 0 0,1 0 0 0 0,-1 1 0 0 0,0-1 0 0 0,0 0 0 0 0,0 1 0 0 0,-1-1-1 0 0,1 0 1 0 0,-1 1 0 0 0,1-1 0 0 0,-1 0 0 0 0,0 1 0 0 0,0-1-1 0 0,0 1 1 0 0,0-1 0 0 0,-1 1 0 0 0,1 0 0 0 0,-1 0 0 0 0,1-1-1 0 0,-1 1 1 0 0,0 0 0 0 0,1 0 0 0 0,-3-1-27 0 0,-5-2 5 0 0,-1-1-1 0 0,0 1 1 0 0,0 1 0 0 0,0-1 0 0 0,0 2-1 0 0,-1 0 1 0 0,0 0 0 0 0,0 1 0 0 0,0 0-1 0 0,0 0 1 0 0,0 2 0 0 0,0-1 0 0 0,0 1-1 0 0,0 1 1 0 0,0 0 0 0 0,0 1 0 0 0,0 0-1 0 0,-3 1-4 0 0,-10 4 20 0 0,17-6-10 0 0,-1 1 1 0 0,1 0-1 0 0,0 0 0 0 0,0 1 0 0 0,0 0 0 0 0,0 0 0 0 0,0 1 1 0 0,0-1-1 0 0,1 2 0 0 0,0-1 0 0 0,0 1 0 0 0,0 0 0 0 0,0 1-10 0 0,-28 38 68 0 0,13 31 5 0 0,15 41 80 0 0,7-110-138 0 0,0 0 0 0 0,0 0 0 0 0,0 0 0 0 0,1-1 1 0 0,0 1-1 0 0,0-1 0 0 0,0 1 0 0 0,1-1 0 0 0,-1 0 0 0 0,1 1 1 0 0,1-2-1 0 0,-1 1 0 0 0,1 0 0 0 0,0-1 0 0 0,0 1 0 0 0,0-1 1 0 0,0 0-1 0 0,1 0 0 0 0,0-1 0 0 0,0 1 0 0 0,0-1 0 0 0,0 0 0 0 0,0-1 1 0 0,0 1-1 0 0,1-1 0 0 0,4 1-15 0 0,9 3 87 0 0,1-1 1 0 0,0 0-1 0 0,0-2 0 0 0,0 0 1 0 0,0-1-1 0 0,1-1 0 0 0,1-2-87 0 0,80-5 416 0 0,-91 3-561 0 0,-3 0 529 0 0,-7-3-2955 0 0,0-6-4663 0 0,1 6-5131 0 0</inkml:trace>
  <inkml:trace contextRef="#ctx0" brushRef="#br0" timeOffset="21456.414">1126 1863 8530 0 0,'0'0'2139'0'0,"0"0"-321"0"0,0 0-123 0 0,0 0 2 0 0,0 0-23 0 0,0 0-234 0 0,0 0-373 0 0,0 0-373 0 0,0 0-283 0 0,0 0-129 0 0,0 0-63 0 0,0 0 17 0 0,0 0 51 0 0,0 3 46 0 0,20 215 3884 0 0,-6-84-3443 0 0,-7 1-1 0 0,-6 64-773 0 0,-34-9 485 0 0,33-189-493 0 0,3-1 775 0 0,-3 0-843 0 0,0 0-49 0 0,-1-29-6308 0 0,1 24 679 0 0,0-2-6179 0 0</inkml:trace>
  <inkml:trace contextRef="#ctx0" brushRef="#br0" timeOffset="24757.481">1630 2404 0 0 0,'0'0'890'0'0,"0"0"953"0"0,0 0 305 0 0,0 0-44 0 0,0 0-190 0 0,0 0-300 0 0,0 0-274 0 0,0 0-160 0 0,0 0-126 0 0,0 0-50 0 0,0 0-44 0 0,-11-12 2324 0 0,2 12-3114 0 0,1 0 0 0 0,-1 1 0 0 0,1 0 0 0 0,0 0 0 0 0,-1 1 0 0 0,1 0-1 0 0,0 0 1 0 0,0 1 0 0 0,0 0 0 0 0,0 1 0 0 0,0-1 0 0 0,1 2 0 0 0,0-1 0 0 0,0 1 0 0 0,0 0 0 0 0,0 0 0 0 0,1 1 0 0 0,0 0 0 0 0,0 0 0 0 0,0 0 0 0 0,1 1 0 0 0,0 0 0 0 0,-3 6-170 0 0,1-4 33 0 0,1 0 0 0 0,1 0 0 0 0,-1 1 0 0 0,2 0 0 0 0,-1 0 0 0 0,1 1 0 0 0,1-1 0 0 0,0 1 0 0 0,1 0 0 0 0,0-1 0 0 0,0 1 0 0 0,1 0 0 0 0,0 0 0 0 0,1 0 0 0 0,1 0 0 0 0,0 0 0 0 0,0 0 0 0 0,2 7-33 0 0,-2-14 31 0 0,-1 0 0 0 0,1 0 0 0 0,0 0-1 0 0,1 0 1 0 0,-1 0 0 0 0,1 0 0 0 0,-1 0 0 0 0,1 0-1 0 0,0-1 1 0 0,1 1 0 0 0,-1-1 0 0 0,1 1-1 0 0,-1-1 1 0 0,1 0 0 0 0,0 0 0 0 0,0 0-1 0 0,0 0 1 0 0,1-1 0 0 0,-1 1 0 0 0,1-1-1 0 0,-1 0 1 0 0,1 0 0 0 0,0 0 0 0 0,0 0 0 0 0,0-1-1 0 0,0 0 1 0 0,0 0 0 0 0,0 0 0 0 0,3 1-31 0 0,-3-2 65 0 0,0 0 1 0 0,0-1 0 0 0,0 1 0 0 0,0-1 0 0 0,0 1-1 0 0,0-1 1 0 0,0 0 0 0 0,0-1 0 0 0,0 1 0 0 0,0-1-1 0 0,-1 0 1 0 0,1 1 0 0 0,0-2 0 0 0,-1 1-1 0 0,0 0 1 0 0,0-1 0 0 0,1 1 0 0 0,-1-1 0 0 0,-1 0-1 0 0,1 0 1 0 0,1-2-66 0 0,19-22 182 0 0,0-1-1 0 0,-2-1 1 0 0,-2-1 0 0 0,0-1-1 0 0,-1-3-181 0 0,-7 15 48 0 0,50-120 172 0 0,-58 122-109 0 0,-4 23-43 0 0,-19 162-4 0 0,21-162-63 0 0,1-1 0 0 0,1 0 0 0 0,-1 1 0 0 0,1-1 0 0 0,0 0 0 0 0,0-1 0 0 0,0 1 0 0 0,0 0 0 0 0,1-1 0 0 0,0 0 0 0 0,0 0 0 0 0,0 0 0 0 0,1 0 0 0 0,-1-1 0 0 0,1 0 0 0 0,0 1 0 0 0,0-2 0 0 0,0 1 0 0 0,0-1 0 0 0,0 1-1 0 0,2 0 10 0 0,-1 0 0 0 0,1 0-1 0 0,-1 0 1 0 0,1-1 0 0 0,0 0 0 0 0,0 0-1 0 0,0 0 1 0 0,0-1 0 0 0,0 0-1 0 0,0-1 1 0 0,0 1 0 0 0,0-2 0 0 0,0 1-1 0 0,0-1 1 0 0,1 0 0 0 0,-1 0 0 0 0,0-1-1 0 0,-1 1 1 0 0,1-2 0 0 0,0 1-1 0 0,-1-1 1 0 0,1 0 0 0 0,-1 0 0 0 0,4-4-10 0 0,10-10 78 0 0,-2 0 0 0 0,0-2 0 0 0,-1 0 1 0 0,-1-1-1 0 0,0-1 0 0 0,10-20-78 0 0,51-77 53 0 0,-75 116-53 0 0,1 0-1 0 0,-1 1 1 0 0,1-1-1 0 0,0 0 1 0 0,-1 1-1 0 0,1-1 1 0 0,0 1-1 0 0,0 0 0 0 0,0 0 1 0 0,0 0-1 0 0,0 0 1 0 0,0 1-1 0 0,0-1 1 0 0,0 1-1 0 0,0 0 1 0 0,0 0-1 0 0,0 0 0 0 0,0 0 1 0 0,0 0-1 0 0,0 1 1 0 0,0-1-1 0 0,0 1 1 0 0,0 0-1 0 0,0 0 1 0 0,0 0-1 0 0,0 0 0 0 0,0 1 1 0 0,0-1-1 0 0,-1 1 1 0 0,1-1-1 0 0,-1 1 1 0 0,1 0-1 0 0,-1 0 1 0 0,0 0-1 0 0,0 1 0 0 0,0-1 1 0 0,0 0-1 0 0,0 1 1 0 0,0-1-1 0 0,0 1 1 0 0,0 3 0 0 0,5 2 28 0 0,0 1 1 0 0,-1 1 0 0 0,-1-1 0 0 0,0 1-1 0 0,0 0 1 0 0,-1 0 0 0 0,0 1-1 0 0,0-1 1 0 0,-1 1 0 0 0,-1 0 0 0 0,0 0-1 0 0,0 0 1 0 0,-1 0 0 0 0,-1 0-1 0 0,0 0 1 0 0,0 0 0 0 0,-2 7-29 0 0,1-12 26 0 0,-1 1 1 0 0,0-1-1 0 0,-1 0 1 0 0,1 0 0 0 0,-1 0-1 0 0,0 0 1 0 0,-1 0-1 0 0,0-1 1 0 0,1 1-1 0 0,-2-1 1 0 0,1 0-1 0 0,0 0 1 0 0,-1-1-1 0 0,0 1 1 0 0,0-1 0 0 0,-6 4-27 0 0,-15 15 14 0 0,-33 10-149 0 0,76-44-48 0 0,-1 4 185 0 0,-1 0-1 0 0,1 1 1 0 0,1 1-1 0 0,-1 1 1 0 0,1 0-1 0 0,-1 1 1 0 0,1 1-1 0 0,13-1-1 0 0,-16 3 11 0 0,0-1 0 0 0,0-1 0 0 0,0 0 0 0 0,0-2 0 0 0,0 1 0 0 0,-1-1 0 0 0,1-1 0 0 0,8-5-11 0 0,5-3 96 0 0,-1-2 0 0 0,-1-1 0 0 0,-1-1-1 0 0,0-1 1 0 0,20-19-96 0 0,-27 19 94 0 0,-2 0 0 0 0,0-1 0 0 0,-1 0 0 0 0,-1-1 1 0 0,-1-1-1 0 0,-1 0 0 0 0,6-16-94 0 0,-2 4 37 0 0,-2 0 0 0 0,-2 0 1 0 0,-1-1-1 0 0,-1-1 0 0 0,-2 1 1 0 0,-1-3-38 0 0,-5-99 84 0 0,-20 99-19 0 0,3 60-130 0 0,-37 91 192 0 0,49-98-106 0 0,0 0 1 0 0,1 0-1 0 0,1 1 1 0 0,1-1-1 0 0,0 1 1 0 0,1 0-1 0 0,1-1 1 0 0,0 1-1 0 0,1-1 1 0 0,1 1-1 0 0,3 6-21 0 0,0 15 54 0 0,13 234-35 0 0,-25-232-15 0 0,6-39-15 0 0,0-75-5605 0 0,1 65 4573 0 0,3-21-3395 0 0,-3 11-3097 0 0,-1 7-3726 0 0</inkml:trace>
  <inkml:trace contextRef="#ctx0" brushRef="#br0" timeOffset="25083.409">2508 2235 10226 0 0,'0'0'2209'0'0,"0"0"-270"0"0,0 0-120 0 0,0 0-59 0 0,0 0-190 0 0,0 0-297 0 0,0 0-343 0 0,0 0-242 0 0,0 0-136 0 0,0 0-36 0 0,0 0 60 0 0,0 0 78 0 0,0 0 49 0 0,9 1-19 0 0,47 2 256 0 0,0-1 1 0 0,0-4 0 0 0,0-1-1 0 0,15-6-940 0 0,96-2 578 0 0,-115 8-568 0 0,-52 3-34 0 0,0 0-32 0 0,0 0-35 0 0,0 0-50 0 0,0 0-94 0 0,0 0-165 0 0,-4 0-2959 0 0,2 0-814 0 0,-1 0-7779 0 0</inkml:trace>
  <inkml:trace contextRef="#ctx0" brushRef="#br0" timeOffset="27338.19">3270 2481 11482 0 0,'0'0'2556'0'0,"0"0"-792"0"0,0 0-438 0 0,0 0-34 0 0,0 0 48 0 0,0 0-109 0 0,0 0-260 0 0,0 0-307 0 0,0 0-169 0 0,0 0-34 0 0,0 0 42 0 0,3 8 29 0 0,14 68 978 0 0,-8 28-14 0 0,-40-79-3505 0 0,25-26-2722 0 0,2-5-3899 0 0,3 3-2903 0 0</inkml:trace>
  <inkml:trace contextRef="#ctx0" brushRef="#br0" timeOffset="27582.918">3239 2113 12155 0 0,'0'0'1984'0'0,"0"0"-688"0"0,0 0-424 0 0,0 0-223 0 0,0 0-185 0 0,0 0-160 0 0,0 0-184 0 0,0 0-216 0 0,0 0-192 0 0,0 0-312 0 0,0 0-865 0 0,0 0-3512 0 0,0 0-5441 0 0</inkml:trace>
  <inkml:trace contextRef="#ctx0" brushRef="#br0" timeOffset="28040.541">3758 2415 408 0 0,'0'0'1518'0'0,"0"0"77"0"0,0 0 132 0 0,0 0 101 0 0,0 0-55 0 0,0 0-125 0 0,0 0-94 0 0,0 0-143 0 0,0 0-81 0 0,0 0-123 0 0,0 0-74 0 0,0 0-40 0 0,0 0-115 0 0,0-3-85 0 0,0 2-777 0 0,1 0 0 0 0,-1 0 0 0 0,0 0 0 0 0,-1 0 0 0 0,1 0 0 0 0,0-1 0 0 0,0 1 0 0 0,0 0 0 0 0,-1 0 0 0 0,1 0 0 0 0,0 0 0 0 0,-1 0-1 0 0,1 0 1 0 0,-1 0 0 0 0,1 1 0 0 0,-1-1 0 0 0,0 0 0 0 0,1 0 0 0 0,-1 0 0 0 0,0 0 0 0 0,0 1 0 0 0,1-1 0 0 0,-1 0 0 0 0,0 1 0 0 0,0-1 0 0 0,0 1 0 0 0,0-1-1 0 0,0 1 1 0 0,0-1 0 0 0,0 1 0 0 0,0-1 0 0 0,0 1 0 0 0,0 0 0 0 0,0 0 0 0 0,0 0 0 0 0,0-1 0 0 0,0 1 0 0 0,0 0 0 0 0,0 0 0 0 0,0 0 0 0 0,0 1 0 0 0,0-1 0 0 0,-1 0-1 0 0,1 0 1 0 0,0 1-116 0 0,-4-2 105 0 0,-1 1-1 0 0,0 0 0 0 0,1 0 1 0 0,-1 1-1 0 0,0 0 0 0 0,1 0 1 0 0,-1 0-1 0 0,1 1 0 0 0,-1 0 1 0 0,1 0-1 0 0,0 0 0 0 0,0 0 1 0 0,0 1-1 0 0,0 0 0 0 0,0 0 1 0 0,1 0-1 0 0,-1 1 0 0 0,1 0-104 0 0,-4 2 15 0 0,0 1 0 0 0,0 1 0 0 0,1-1-1 0 0,0 1 1 0 0,0 0 0 0 0,1 1 0 0 0,0 0 0 0 0,0 0-1 0 0,1 0 1 0 0,0 0 0 0 0,1 1 0 0 0,0 0 0 0 0,1 0-1 0 0,0 0 1 0 0,0 0 0 0 0,1 0 0 0 0,1 1 0 0 0,-1-1 0 0 0,2 4-15 0 0,0-9 7 0 0,0-1 1 0 0,0 1 0 0 0,0 0 0 0 0,1 0 0 0 0,0-1 0 0 0,0 1 0 0 0,0 0 0 0 0,1-1 0 0 0,0 1 0 0 0,0-1-1 0 0,0 1 1 0 0,0-1 0 0 0,0 0 0 0 0,1 0 0 0 0,0 0 0 0 0,0 0 0 0 0,0-1 0 0 0,0 1 0 0 0,1-1 0 0 0,-1 0-1 0 0,1 0 1 0 0,0 0 0 0 0,0 0 0 0 0,0-1 0 0 0,0 1 0 0 0,3 0-8 0 0,7 2 42 0 0,1 0 0 0 0,0-1 0 0 0,0 0 1 0 0,1-1-1 0 0,-1-1 0 0 0,1-1 0 0 0,-1 0 0 0 0,1-1 0 0 0,-1 0 1 0 0,1-2-1 0 0,-1 0 0 0 0,1 0 0 0 0,14-5-42 0 0,28-17 19 0 0,-51 15-3254 0 0,-4-3-3386 0 0,-3 9-5679 0 0</inkml:trace>
  <inkml:trace contextRef="#ctx0" brushRef="#br0" timeOffset="29822.918">4016 1944 512 0 0,'0'0'1499'0'0,"0"0"-92"0"0,0 0-68 0 0,0 0-57 0 0,0 0 113 0 0,0 0 89 0 0,0 0 0 0 0,0 0-29 0 0,0 0-117 0 0,0 0-91 0 0,0 0-36 0 0,0 0-79 0 0,-3-4-104 0 0,0 1-571 0 0,-4-8-160 0 0,5 0 2666 0 0,2 10-2491 0 0,0 1-68 0 0,0 0-52 0 0,7-8 407 0 0,2 3-650 0 0,0 0 0 0 0,1 1 0 0 0,-1 0 0 0 0,1 1 0 0 0,0-1 0 0 0,0 2 1 0 0,1 0-1 0 0,-1 0 0 0 0,0 0 0 0 0,1 2 0 0 0,-1-1 0 0 0,1 1 0 0 0,-1 1 0 0 0,1 0-109 0 0,-4-1 55 0 0,-4 2-22 0 0,-1-1 1 0 0,1 1-1 0 0,-1 0 1 0 0,1 0-1 0 0,-1 1 1 0 0,0-1-1 0 0,0 0 1 0 0,0 1-1 0 0,0-1 1 0 0,-1 1 0 0 0,1 0-1 0 0,-1 0 1 0 0,1-1-1 0 0,-1 1 1 0 0,0 0-1 0 0,0 0 1 0 0,0 0-1 0 0,-1 0 1 0 0,1 0-1 0 0,-1 1 1 0 0,0-1-1 0 0,1 2-33 0 0,2 7 74 0 0,2 16 118 0 0,-1-1 0 0 0,-1 1 1 0 0,-1 0-1 0 0,-2 1 1 0 0,-2 25-193 0 0,1 9 224 0 0,3 199 302 0 0,27-5-149 0 0,-40-172-139 0 0,-6 43 279 0 0,26-112-401 0 0,6 60 90 0 0,-25-75 1274 0 0,-109-23-1317 0 0,-28 15-129 0 0,132 0-316 0 0,15 6 28 0 0,13-14-3780 0 0,-5 9-644 0 0,1 1-7465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24 107 304 0 0,'0'0'1466'0'0,"0"0"-47"0"0,0 0 188 0 0,0 0 206 0 0,0 0 116 0 0,0 0-81 0 0,0 0-229 0 0,0 0-289 0 0,0 0-222 0 0,0 0-145 0 0,0 0-84 0 0,-1-5 545 0 0,1 4 3592 0 0,-13 34-4333 0 0,11-34 2080 0 0,18-80-2146 0 0,-10 31-307 0 0,-6 49-297 0 0,0 1 11 0 0,0 0 32 0 0,0 0-16 0 0,0 0-5 0 0,0 0-15 0 0,0 0-4 0 0,-2 16 377 0 0,-18 48 3 0 0,20-63-380 0 0,0 21-3126 0 0,-3-13-1870 0 0,1-7 1869 0 0,0 5-8730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 6977 0 0,'0'0'2196'0'0,"0"0"-328"0"0,0 0-134 0 0,0 0 17 0 0,0 0-86 0 0,0 0-247 0 0,0 0-327 0 0,0 0-285 0 0,0 0-210 0 0,0 0-126 0 0,0 0-27 0 0,0 0-28 0 0,0 0-31 0 0,-16 22 1039 0 0,53-66 2391 0 0,-18 10-3177 0 0,-38 46 212 0 0,-6 20 274 0 0,44-67-1018 0 0,-19 34-72 0 0,0 1-2 0 0,0 0-4 0 0,0 0-3 0 0,0 0-15 0 0,0 0 30 0 0,-11 15 43 0 0,7 0 66 0 0,21-38 66 0 0,-17 23-224 0 0,0 0 24 0 0,0 0 7 0 0,0 0-12 0 0,0 0-35 0 0,0 0-22 0 0,0 0-10 0 0,4 11-1926 0 0,5-11-325 0 0,-6 0-1363 0 0,1 0-4045 0 0,1 0-5291 0 0</inkml:trace>
  <inkml:trace contextRef="#ctx0" brushRef="#br0" timeOffset="8820.222">109 30 0 0 0,'0'0'631'0'0,"0"0"57"0"0,0 0-5 0 0,0 0-71 0 0,0 0-53 0 0,0 0 11 0 0,0 0 39 0 0,-3-1 57 0 0,-25-5 2969 0 0,28 6-2487 0 0,0 0 76 0 0,0 0 30 0 0,0 0-69 0 0,0 0-145 0 0,0 0-155 0 0,0 0-143 0 0,0 0-121 0 0,0 0-49 0 0,0 0-48 0 0,0 0-56 0 0,0 0-13 0 0,0 0-13 0 0,0 0-35 0 0,-8 15 1118 0 0,-3 3-989 0 0,28-33 1269 0 0,0-24 843 0 0,-17 38-2487 0 0,0 1 4 0 0,0 0-33 0 0,0 0 3 0 0,0 0 6 0 0,0 0-11 0 0,0 0-28 0 0,-20 0 96 0 0,16 2-196 0 0,-1 0-1 0 0,0 1 1 0 0,1 0 0 0 0,-1 0 0 0 0,1 0 0 0 0,0 0-1 0 0,0 1 1 0 0,0-1 0 0 0,0 1 0 0 0,1 0 0 0 0,0 0-1 0 0,-1 1 1 0 0,2-1 0 0 0,-1 1 0 0 0,0-1 0 0 0,1 1 0 0 0,-2 3-2 0 0,-2 22 294 0 0,7-30-203 0 0,4-8 946 0 0,13-17-182 0 0,-19 19-2825 0 0,1 1-7305 0 0,0 1-2613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 1272 0 0,'0'0'1850'0'0,"0"0"-376"0"0,0 0-54 0 0,0 0 175 0 0,0 0 271 0 0,0 0 209 0 0,0 0-48 0 0,0 0-260 0 0,0 0-335 0 0,0 0-332 0 0,0 0-258 0 0,-2-4-138 0 0,2 4-181 0 0,-1 0 0 0 0,1 1 1 0 0,0-1-1 0 0,0 0 0 0 0,-1 0 0 0 0,1 0 0 0 0,0 0-523 0 0,34 122 1843 0 0,70 213-441 0 0,-86-261-1230 0 0,-3 1-1 0 0,-3 1 1 0 0,-4 0 0 0 0,-2 3-172 0 0,1 11 162 0 0,-3-55-108 0 0,1 0-1 0 0,2-1 1 0 0,1 0-1 0 0,2 0 0 0 0,8 18-53 0 0,7-18 491 0 0,-25-34-436 0 0,0 0 17 0 0,0 0 17 0 0,8-31 930 0 0,229-729-415 0 0,-145 473-424 0 0,-71 180-5 0 0,-21 107-150 0 0,0 0-32 0 0,0 0 18 0 0,0 0-15 0 0,0 0-3 0 0,0 0 29 0 0,0 0-9 0 0,0 0-24 0 0,0 0-3 0 0,0 0-1 0 0,0 0-16 0 0,0 0 10 0 0,0 0-11 0 0,0 0-32 0 0,0 0 12 0 0,0 0-13 0 0,0 0 2 0 0,0 0-2 0 0,0 0-66 0 0,0 0-58 0 0,0 0-43 0 0,0 0-36 0 0,13 17-4185 0 0,-7-5-4565 0 0,-5-8-2402 0 0</inkml:trace>
  <inkml:trace contextRef="#ctx0" brushRef="#br0" timeOffset="5091.85">577 1058 4241 0 0,'0'0'1516'0'0,"0"0"-209"0"0,0 0 105 0 0,0 0 215 0 0,0 0 69 0 0,0 0-156 0 0,0 0-308 0 0,0 0-285 0 0,0 0-75 0 0,0 0-2 0 0,0 0-37 0 0,4 1-69 0 0,125 28 5615 0 0,-74-48-5009 0 0,-54 18-1319 0 0,1 0 1 0 0,0-1 0 0 0,0 1 0 0 0,-1-1 0 0 0,1 1-1 0 0,0-1 1 0 0,-1 0 0 0 0,0 1 0 0 0,1-1-1 0 0,-1 0 1 0 0,0 0 0 0 0,0 0 0 0 0,0 0-1 0 0,0 0 1 0 0,0 0 0 0 0,-1-1 0 0 0,1 1-1 0 0,-1 0 1 0 0,1 0 0 0 0,-1 0 0 0 0,0-1-1 0 0,0 1 1 0 0,0 0 0 0 0,0-1 0 0 0,0 1 0 0 0,0 0-1 0 0,-1-1-51 0 0,-4-1 18 0 0,1 0-1 0 0,-1 0 0 0 0,-1 0 1 0 0,1 1-1 0 0,0 0 0 0 0,-1 0 1 0 0,0 0-1 0 0,0 0 0 0 0,0 1 1 0 0,0 0-1 0 0,0 1 0 0 0,0-1 1 0 0,0 1-1 0 0,-1 0 0 0 0,1 1 1 0 0,0-1-1 0 0,-6 2-17 0 0,7-2 8 0 0,1 1 0 0 0,-1 0-1 0 0,0 0 1 0 0,1 0 0 0 0,-1 1-1 0 0,1 0 1 0 0,-1 0 0 0 0,1 0 0 0 0,-1 0-1 0 0,1 1 1 0 0,0-1 0 0 0,0 1 0 0 0,-1 0-1 0 0,1 1 1 0 0,-2 1-8 0 0,-68 80 464 0 0,70-75-432 0 0,1 0-1 0 0,0 0 1 0 0,1 0 0 0 0,-1 0-1 0 0,2 1 1 0 0,0-1 0 0 0,0 1-1 0 0,0-1 1 0 0,1 1 0 0 0,1 0-1 0 0,0 2-31 0 0,1-5 44 0 0,0 0 0 0 0,0-1 0 0 0,1 1 0 0 0,0-1 0 0 0,0 1-1 0 0,1-1 1 0 0,0-1 0 0 0,0 1 0 0 0,0 0 0 0 0,1-1 0 0 0,-1 0 0 0 0,2 0 0 0 0,-1 0-1 0 0,0-1 1 0 0,1 1 0 0 0,0-1 0 0 0,0-1 0 0 0,0 1 0 0 0,0-1 0 0 0,0 0-1 0 0,1-1 1 0 0,-1 1 0 0 0,1-1 0 0 0,0 0 0 0 0,0-1 0 0 0,0 0 0 0 0,0 0-1 0 0,6 0-42 0 0,-11-1 19 0 0,8 2 78 0 0,0-1 0 0 0,1 0 0 0 0,-1 0 0 0 0,0-1 0 0 0,0 0 0 0 0,1-1 0 0 0,-1-1 0 0 0,0 1 0 0 0,0-1 0 0 0,1-1-98 0 0,63-27 456 0 0,-74 30-470 0 0,0 0 0 0 0,0 0 0 0 0,-1 0 0 0 0,1 0 0 0 0,0-1 0 0 0,0 1 0 0 0,0 0 0 0 0,0 0 0 0 0,-1 0 0 0 0,1 0 0 0 0,0-1 0 0 0,0 1 0 0 0,0 0 0 0 0,0 0 0 0 0,0 0 0 0 0,0-1 0 0 0,0 1 0 0 0,0 0 0 0 0,-1 0 0 0 0,1 0 0 0 0,0-1 0 0 0,0 1 0 0 0,0 0 0 0 0,0 0 0 0 0,0 0 0 0 0,0-1 0 0 0,0 1 14 0 0,-15 1-782 0 0,-3 1-1383 0 0,7 1-4826 0 0,6 0-5546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0,'0'0'1383'0'0,"0"0"523"0"0,0 0 55 0 0,0 0-81 0 0,0 0-47 0 0,0 0-4 0 0,0 0-21 0 0,0 0-76 0 0,0 0-167 0 0,0 0-202 0 0,0 0-195 0 0,4 7 5631 0 0,-1-2-6200 0 0,13 2-334 0 0,-1-1 0 0 0,1-1 0 0 0,0 0 0 0 0,0-1 0 0 0,1-1 1 0 0,-1 0-1 0 0,1-1 0 0 0,-1-1 0 0 0,1-1 0 0 0,0 0 0 0 0,-1-1 1 0 0,9-2-266 0 0,292-30 957 0 0,-268 40-881 0 0,-40-2-251 0 0,-15-5-4070 0 0,-4 0-6242 0 0,8 0-1550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0 258,'23'-11,"-1"-1,0-1,-1-1,0 0,-1-2,-1 0,-1-1,0-1,-1-1,6-10,-21 28,-1 0,1 0,-1-1,1 1,-1-1,0 1,0-1,0 1,0-1,0 1,0-1,0 0,0 0,-1 0,1 1,-1-1,1 0,-1 0,0 0,0 0,0 0,0 0,0 0,0 1,0-1,-1 0,1 0,-1 0,1 0,-1 1,0-1,0 0,0 0,0 1,0-1,0 1,0-1,0 1,0-1,-1 1,1 0,-1 0,1-1,-1 1,0 0,1 0,-1 1,0-1,1 0,-1 0,0 1,-1-1,-6 3,-1 0,1 0,0 0,0 1,0 1,0 0,1 0,-1 0,1 1,0 0,0 1,1 0,0 0,0 1,0 0,1 0,0 0,0 1,1 0,0 0,-2 4,2-5,1 1,0-1,0 1,0-1,1 1,1 0,-1 1,1-1,0 0,1 1,0-1,0 1,1-1,0 1,1-1,0 1,0-1,1 1,0-1,0 0,1 0,0 0,0 0,1 0,0-1,0 0,1 1,0-2,0 1,1 0,4 3,-3-4,1 0,-1-1,1 1,0-2,0 1,1-1,-1 0,1-1,0 0,0-1,0 0,0 0,0 0,1-1,-1-1,0 0,1 0,-1-1,0 0,1 0,3-2,10-4,1 0,-1-1,-1-2,1 0,-2-1,1-2,11-9,-4 4,-4 3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1096 0 0,'0'0'2058'0'0,"0"0"-484"0"0,0 0-151 0 0,0 0 10 0 0,0 0 38 0 0,0 0 130 0 0,0 0-76 0 0,0 0-211 0 0,0 0-241 0 0,0 0-168 0 0,0 0-115 0 0,0 0-73 0 0,17 3 11050 0 0,-12-2-9907 0 0,5 3-1520 0 0,58-3-269 0 0,-26 0-7 0 0,-1-1 0 0 0,1-2 0 0 0,-1-1 1 0 0,17-5-65 0 0,74-7 156 0 0,-131 15-143 0 0,-1 0-6 0 0,0 0-14 0 0,0 0 14 0 0,0 0-14 0 0,0 0-5 0 0,0 0 33 0 0,0 0 2 0 0,0 0-15 0 0,0 0-9 0 0,0 0 13 0 0,0 0-3 0 0,0 0-26 0 0,0 0-1 0 0,0 0 26 0 0,0 0 4 0 0,0 0 4 0 0,0 0-18 0 0,0 0-4 0 0,0 0 6 0 0,0 0-12 0 0,0 0 16 0 0,0 0-6 0 0,0 0 23 0 0,0 0-8 0 0,0 0-22 0 0,0 0 2 0 0,0 0 7 0 0,0 0-10 0 0,0 0 16 0 0,0 0-24 0 0,29-1 55 0 0,-1-6-424 0 0,-28-8-5156 0 0,0 11-1376 0 0,0 1-4815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 6377 0 0,'0'0'3436'0'0,"0"0"-1113"0"0,0 0-435 0 0,0 0-151 0 0,0 0-92 0 0,0 0-139 0 0,0 0-234 0 0,0 0-221 0 0,0 0-192 0 0,0 0-139 0 0,0 0-92 0 0,0 0-68 0 0,0 0-51 0 0,-5-3-16 0 0,-14-7-46 0 0,14 8-56 0 0,-1 73 1962 0 0,17 58-1247 0 0,1-67-978 0 0,-3 1 0 0 0,-3 0-1 0 0,-3 1 1 0 0,-2-1 0 0 0,-3 1 0 0 0,-5 15-128 0 0,-8 150 66 0 0,-1-100-47 0 0,6-74 25 0 0,9-51-65 0 0,1-4 22 0 0,0 0-13 0 0,0 0-1 0 0,0 0 33 0 0,0 0-7 0 0,0 0-17 0 0,0 0 15 0 0,0 0-17 0 0,0 0 10 0 0,0 0-1 0 0,0 0-27 0 0,0-17-302 0 0,16-128-3573 0 0,-2 99 1255 0 0,-3 9-4278 0 0,-6 21-4767 0 0</inkml:trace>
  <inkml:trace contextRef="#ctx0" brushRef="#br0" timeOffset="1170.185">316 298 8994 0 0,'0'0'4158'0'0,"0"0"-1935"0"0,0 0-753 0 0,0 0-124 0 0,0 0-10 0 0,0 0-57 0 0,0 0-198 0 0,0 0-226 0 0,0 0-211 0 0,0 0-114 0 0,0 0-31 0 0,0 0-30 0 0,0 0-16 0 0,0 0-30 0 0,-8 19 1835 0 0,-19 15-2023 0 0,-1-2-1 0 0,-2 0 1 0 0,-2-2 0 0 0,0-2 0 0 0,-17 11-235 0 0,45-37 8 0 0,1 0 0 0 0,-1 0 0 0 0,1 1 0 0 0,0 0 0 0 0,0-1 1 0 0,0 1-1 0 0,0 0 0 0 0,0 1 0 0 0,1-1 0 0 0,-1 0 1 0 0,1 1-1 0 0,0-1 0 0 0,0 1 0 0 0,0 0 0 0 0,1 0 0 0 0,-1 0 1 0 0,1 0-1 0 0,0 0 0 0 0,0 0 0 0 0,0 0 0 0 0,1 0 0 0 0,-1 0 1 0 0,1 3-9 0 0,44 34 158 0 0,57 37 134 0 0,-7-1 447 0 0,-90-73-693 0 0,0 2 1 0 0,0-1-1 0 0,-1 0 0 0 0,1 1 1 0 0,-1-1-1 0 0,0 1 0 0 0,0 0 0 0 0,-1 0 1 0 0,0 0-1 0 0,0 0 0 0 0,-1 1 1 0 0,1-1-1 0 0,-1 0 0 0 0,0 1 0 0 0,-1-1 1 0 0,0 1-1 0 0,0 2-46 0 0,4 32 332 0 0,-4-40-325 0 0,0-1-3 0 0,3 25 37 0 0,3-17 319 0 0,-6-8-385 0 0,0 0-12 0 0,0 0 18 0 0,0 0-5 0 0,0 0 9 0 0,0 0-13 0 0,0 0-31 0 0,0 0-10 0 0,0 0 10 0 0,0 0 17 0 0,0 0-42 0 0,-6-22-7052 0 0,3 18 1613 0 0,3 0-6616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11 2841 0 0,'0'0'1803'0'0,"0"0"-282"0"0,0 0 78 0 0,0 0 246 0 0,0 0 227 0 0,0 0-13 0 0,0 0-272 0 0,0 0-314 0 0,0 0-301 0 0,0 0-243 0 0,0 0-184 0 0,-3-9 208 0 0,3 8 3160 0 0,8 22-3738 0 0,-1 2 0 0 0,0-1-1 0 0,-2 0 1 0 0,-1 1 0 0 0,0 0 0 0 0,-2 0 0 0 0,0 4-375 0 0,2 17 207 0 0,17 172 355 0 0,-13-83-52 0 0,-9-100-452 0 0,10-44-773 0 0,-8 3-271 0 0,-1-11-982 0 0,-1 14-2401 0 0,0 1-3531 0 0,-1 3-3971 0 0</inkml:trace>
  <inkml:trace contextRef="#ctx0" brushRef="#br0" timeOffset="387.53">0 733 7570 0 0,'0'0'2077'0'0,"0"0"-234"0"0,0 0-38 0 0,0 0 61 0 0,0 0-94 0 0,0 0-209 0 0,0 0-219 0 0,0 0-202 0 0,0 0-151 0 0,0 0-134 0 0,33-1-99 0 0,101-4-94 0 0,89-8 2252 0 0,-1-12-1889 0 0,-222 26-1096 0 0,0-1 0 0 0,0 1-1 0 0,0-1 1 0 0,-1 1 0 0 0,1 0-1 0 0,0-1 1 0 0,0 1 0 0 0,0-1-1 0 0,0 1 1 0 0,0 0 0 0 0,0-1 0 0 0,0 1-1 0 0,1-1 1 0 0,-1 1 0 0 0,0-1-1 0 0,0 1 1 0 0,0-1 0 0 0,1 1-1 0 0,-1-1 1 0 0,0 1 0 0 0,0-1-1 0 0,1 1 1 0 0,-1-1 0 0 0,0 1-1 0 0,1-1 1 0 0,-1 1 0 0 0,1-1-1 0 0,-1 0 1 0 0,1 1 0 0 0,-1-1-1 0 0,1 0 1 0 0,-1 1 0 0 0,1-1-1 0 0,-1 0 1 0 0,1 0 0 0 0,-1 1 0 0 0,1-1-1 0 0,-1 0 1 0 0,1 0 0 0 0,-1 0-1 0 0,1 0 1 0 0,0 0 0 0 0,-1 0-1 0 0,1 0 1 0 0,-1 0 0 0 0,1 0-1 0 0,-1 0 1 0 0,1 0 69 0 0,-15 12-3751 0 0,4-6-4114 0 0,7-2-3827 0 0</inkml:trace>
  <inkml:trace contextRef="#ctx0" brushRef="#br0" timeOffset="1168.879">171 987 11715 0 0,'0'0'2236'0'0,"0"0"-444"0"0,0 0-303 0 0,0 0-184 0 0,0 0-166 0 0,0 0-187 0 0,0 0-179 0 0,0 0-124 0 0,0 0-63 0 0,0 0-16 0 0,0 0 9 0 0,0 0 7 0 0,0 0-44 0 0,9-9-31 0 0,40-43 345 0 0,81-12 967 0 0,-56 56-1602 0 0,-60 8-188 0 0,8 41 83 0 0,-23-25-75 0 0,-1-1 0 0 0,-1 1 0 0 0,0-1 0 0 0,-1 0 1 0 0,-1 0-1 0 0,0-1 0 0 0,-1 1 0 0 0,-1-1 0 0 0,0 0 0 0 0,-1-1 0 0 0,0 0 1 0 0,-1 0-1 0 0,-1-1 0 0 0,-5 6-41 0 0,-162 205-12 0 0,140-164 45 0 0,37-58-33 0 0,24 2 4 0 0,106-21 196 0 0,28 28 355 0 0,-84-5 309 0 0,-44-27-17 0 0,-30 21-838 0 0,0 1 10 0 0,0 0-18 0 0,0 0-1 0 0,0 0-22 0 0,-2-3-1644 0 0,-1-1-6384 0 0,3 4-4187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7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444 418 2769 0 0,'0'0'2790'0'0,"0"0"-778"0"0,0 0-169 0 0,0 0 96 0 0,0 0 36 0 0,0 0-220 0 0,0 0-364 0 0,0 0-373 0 0,0 0-273 0 0,0 0-107 0 0,0 0-14 0 0,0 0 27 0 0,0 0 5 0 0,11 11 1584 0 0,-11-11-1781 0 0,0 25 2584 0 0,0-17-2909 0 0,0-1 0 0 0,0 0-1 0 0,-1 0 1 0 0,0 0 0 0 0,-1 0-1 0 0,1 0 1 0 0,-1 0 0 0 0,0 0-1 0 0,-1 0 1 0 0,0-1 0 0 0,0 1-1 0 0,0-1 1 0 0,-1 0 0 0 0,0 1-1 0 0,0-2 1 0 0,-1 1 0 0 0,-3 4-134 0 0,-69 74 337 0 0,-127 118 106 0 0,147-137-323 0 0,49-42-44 0 0,8-23-65 0 0,0 0-23 0 0,0 0 16 0 0,0 0 6 0 0,0 0-14 0 0,0 0-6 0 0,0 0-5 0 0,0 0 24 0 0,0 0 3 0 0,0 0-12 0 0,0 0 8 0 0,0 0-12 0 0,0 0 2 0 0,0 0 12 0 0,0 0-20 0 0,0 0 14 0 0,0 0 4 0 0,0 0-24 0 0,0 0-3 0 0,0 0-8 0 0,0 0-19 0 0,-7-26-2714 0 0,5 3-1349 0 0,2 13-1542 0 0,0 3-5848 0 0</inkml:trace>
  <inkml:trace contextRef="#ctx0" brushRef="#br0" timeOffset="524.569">37 356 8954 0 0,'0'0'2055'0'0,"0"0"-359"0"0,0 0-207 0 0,0 0-2 0 0,0 0 17 0 0,0 0-76 0 0,0 0-207 0 0,0 0-249 0 0,0 0-228 0 0,0 0-173 0 0,0 0-82 0 0,0 0-23 0 0,-6 5-12 0 0,-19 15-10 0 0,24-19-366 0 0,1 0 0 0 0,-1 1 0 0 0,0-1-1 0 0,1 1 1 0 0,-1-1 0 0 0,1 1 0 0 0,-1-1-1 0 0,1 1 1 0 0,0-1 0 0 0,-1 1 0 0 0,1-1-1 0 0,0 1 1 0 0,0-1 0 0 0,0 1 0 0 0,0-1-1 0 0,0 1 1 0 0,1-1 0 0 0,-1 1 0 0 0,0-1-1 0 0,1 1 1 0 0,-1-1 0 0 0,1 1 0 0 0,-1-1-1 0 0,1 1 1 0 0,0-1 0 0 0,0 0 0 0 0,0 1-1 0 0,0-1 1 0 0,0 0 0 0 0,0 0 0 0 0,0 0-1 0 0,1 1-77 0 0,-2-1 18 0 0,92 66 2515 0 0,20 35-1676 0 0,-43-5-510 0 0,-47-59-299 0 0,-10-15-24 0 0,1-1 0 0 0,1 0 0 0 0,1-1 0 0 0,0-1 0 0 0,2 0 0 0 0,10 9-24 0 0,12 21 86 0 0,-39-49-82 0 0,0-1-16 0 0,0 0-4 0 0,-16-22-2600 0 0,5 1-8319 0 0,11 20-1032 0 0</inkml:trace>
  <inkml:trace contextRef="#ctx0" brushRef="#br0" timeOffset="1144.327">622 65 6113 0 0,'0'0'3304'0'0,"0"0"-745"0"0,0 0-460 0 0,0 0-181 0 0,0 0-142 0 0,0 0-229 0 0,0 0-241 0 0,0 0-225 0 0,0 0-181 0 0,0 0-143 0 0,0 0-97 0 0,0 0-91 0 0,0 0-55 0 0,-4-6-44 0 0,-16-19-48 0 0,15 19-65 0 0,5 6-71 0 0,126-19 1555 0 0,-121 17-1822 0 0,-1 1 0 0 0,1-1 0 0 0,-1 1-1 0 0,1 0 1 0 0,0 0 0 0 0,-1 1 0 0 0,1-1-1 0 0,0 1 1 0 0,0 0 0 0 0,-1 1 0 0 0,1-1-1 0 0,0 1 1 0 0,-1 0 0 0 0,1 0 0 0 0,0 0-1 0 0,-1 0 1 0 0,1 1 0 0 0,-1 0 0 0 0,0 0-1 0 0,0 0 1 0 0,1 1 0 0 0,-1-1-1 0 0,-1 1 1 0 0,1 0 0 0 0,0 0 0 0 0,-1 0-1 0 0,0 1 1 0 0,1-1 0 0 0,-1 1 0 0 0,0 0-1 0 0,-1 0 1 0 0,1 0 0 0 0,-1 0 0 0 0,0 0-1 0 0,0 0 1 0 0,0 1 0 0 0,-1-1 0 0 0,1 1-19 0 0,-3 7 51 0 0,-1 0 0 0 0,0 0 0 0 0,0 0 0 0 0,-1 0 0 0 0,-1 0 0 0 0,0-1 1 0 0,-1 1-1 0 0,0-1 0 0 0,-1-1 0 0 0,0 1 0 0 0,0-1 0 0 0,-1 0 1 0 0,-1 0-1 0 0,1-1 0 0 0,-4 3-51 0 0,-54 92 226 0 0,63-102-211 0 0,1 0 0 0 0,0 0 0 0 0,0 0 0 0 0,0 0 0 0 0,0 0 0 0 0,0 1-1 0 0,0-1 1 0 0,1 0 0 0 0,-1 0 0 0 0,1 0 0 0 0,-1 1 0 0 0,1-1 0 0 0,0 0 0 0 0,0 1 0 0 0,0-1 0 0 0,0 0-1 0 0,0 1 1 0 0,1-1 0 0 0,-1 0 0 0 0,0 0 0 0 0,1 1 0 0 0,0-1 0 0 0,0 0 0 0 0,0 0 0 0 0,0 0 0 0 0,0 0-1 0 0,0 0 1 0 0,0 0 0 0 0,1 0 0 0 0,-1 0 0 0 0,1-1 0 0 0,-1 1 0 0 0,1 0 0 0 0,0-1 0 0 0,-1 1 0 0 0,1-1-1 0 0,0 0 1 0 0,0 1 0 0 0,0-1 0 0 0,0 0 0 0 0,0 0 0 0 0,0 0 0 0 0,1-1 0 0 0,-1 1 0 0 0,0 0 0 0 0,1-1-15 0 0,16 1 117 0 0,0-1 0 0 0,0 0 1 0 0,0-2-1 0 0,0 0 1 0 0,0-1-1 0 0,-1-1 1 0 0,1-1-1 0 0,-1-1 1 0 0,0 0-1 0 0,2-2-117 0 0,13-4 155 0 0,9-3-2070 0 0,-67 27-3797 0 0,17-6-1265 0 0,-1-2-5890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3985 0 0,'0'0'2907'0'0,"0"0"-777"0"0,0 0-264 0 0,0 0 11 0 0,0 0 20 0 0,0 0-165 0 0,0 0-318 0 0,0 0-363 0 0,0 0-359 0 0,0 0-227 0 0,0 0-99 0 0,9 8 602 0 0,-12 19-371 0 0,-2-1-1 0 0,0 1 1 0 0,-2-1-1 0 0,-1 0 1 0 0,0-1 0 0 0,-2 1-1 0 0,-2-2 1 0 0,-11 22-597 0 0,-67 86 1262 0 0,62-142-3318 0 0,22 3-6284 0 0,5 6-3272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46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19 365 2240 0 0,'0'0'1649'0'0,"0"0"177"0"0,0 0 237 0 0,0 0 50 0 0,0 0-173 0 0,0 0-329 0 0,0 0-341 0 0,0 0-295 0 0,0 0-220 0 0,0 0-149 0 0,0 0-81 0 0,27 0 3727 0 0,-14-1-3912 0 0,1 0 1 0 0,0-1-1 0 0,-1 0 1 0 0,1-1 0 0 0,-1-1-1 0 0,0 0 1 0 0,0-1-1 0 0,0 0 1 0 0,0-1 0 0 0,-1-1-1 0 0,0 0 1 0 0,0 0-1 0 0,1-3-340 0 0,6-2 41 0 0,0-2-1 0 0,-1 0 1 0 0,0-1-1 0 0,-1-1 1 0 0,-1-1-1 0 0,-1 0 1 0 0,0-1-1 0 0,-1 0 1 0 0,-1-1-1 0 0,-1-1 1 0 0,-1 0 0 0 0,-1-1-1 0 0,7-17-40 0 0,-13-3 305 0 0,-24 60-323 0 0,6 23 25 0 0,3 0-1 0 0,1 1 1 0 0,2 1 0 0 0,2-1 0 0 0,2 1 0 0 0,2 0 0 0 0,2 1-1 0 0,2 5-6 0 0,22 382 128 0 0,-24-408-120 0 0,0-1-1 0 0,-2 0 1 0 0,-1 0-1 0 0,0 0 0 0 0,-2 0 1 0 0,0 0-1 0 0,-2-1 1 0 0,0 0-1 0 0,-2 0 0 0 0,0-1 1 0 0,-1 0-1 0 0,-2 0 0 0 0,0-1 1 0 0,-1-1-1 0 0,-12 14-7 0 0,18-23-2 0 0,0 1 0 0 0,0-2 0 0 0,-2 1 0 0 0,1-1 0 0 0,-1 0 0 0 0,0-1 0 0 0,0 0 0 0 0,-1-1 0 0 0,-1 0 0 0 0,1 0 1 0 0,-1-1-1 0 0,0 0 0 0 0,0-1 0 0 0,-1 0 0 0 0,1-1 0 0 0,-1-1 0 0 0,0 0 0 0 0,0 0 0 0 0,0-1 0 0 0,-1 0 0 0 0,-7-1 2 0 0,16-4-1 0 0,0 0 1 0 0,1 0-1 0 0,0-1 1 0 0,0 1 0 0 0,0-1-1 0 0,0 0 1 0 0,1 0-1 0 0,-1 0 1 0 0,1 0-1 0 0,0 0 1 0 0,0 0-1 0 0,0-1 1 0 0,1 1-1 0 0,0-1 1 0 0,0 1-1 0 0,0-1 1 0 0,0 1 0 0 0,1-1-1 0 0,-1 0 1 0 0,1 1-1 0 0,0-1 1 0 0,1 0-1 0 0,-1 1 1 0 0,1-1-1 0 0,0 0 1 0 0,1-3 0 0 0,3-15 23 0 0,1 1 1 0 0,1 0 0 0 0,1 0-1 0 0,0 1 1 0 0,2 0-1 0 0,0 1 1 0 0,2 0-1 0 0,0 0 1 0 0,1 1-1 0 0,1 1 1 0 0,1 0 0 0 0,3-2-24 0 0,251-258 168 0 0,-165 185-203 0 0,-103 92-16 0 0,0 0 0 0 0,0 0 0 0 0,0 1 0 0 0,0-1 0 0 0,0 0 0 0 0,0 1 0 0 0,0-1 0 0 0,1 1 0 0 0,-1-1 1 0 0,0 1-1 0 0,0 0 0 0 0,0-1 0 0 0,1 1 0 0 0,-1 0 0 0 0,0 0 0 0 0,0 0 0 0 0,1 0 0 0 0,-1 0 0 0 0,0 0 0 0 0,1 0 0 0 0,-1 0 0 0 0,0 1 0 0 0,0-1 0 0 0,0 0 0 0 0,1 1 0 0 0,-1-1 0 0 0,0 1 1 0 0,0 0-1 0 0,0-1 0 0 0,0 1 0 0 0,0 0 0 0 0,1 0 51 0 0,16 26-3906 0 0,-14-18-1064 0 0,0-4-6029 0 0</inkml:trace>
  <inkml:trace contextRef="#ctx0" brushRef="#br0" timeOffset="350.272">640 869 4609 0 0,'0'0'4582'0'0,"0"0"-2360"0"0,0 0-871 0 0,0 0-33 0 0,0 0 22 0 0,0 0-60 0 0,0 0-105 0 0,0 0-192 0 0,0 0-140 0 0,0 0-47 0 0,0 0 7 0 0,0 0 76 0 0,0 0 61 0 0,0 9 49 0 0,3 28-20 0 0,1-46 2042 0 0,13-35-2215 0 0,-3 3-649 0 0,2 2 0 0 0,1 0 0 0 0,2 1 0 0 0,2 0 0 0 0,2 2 0 0 0,13-16-147 0 0,-33 47-158 0 0,0 1 0 0 0,0-1-1 0 0,0 1 1 0 0,1 0 0 0 0,-1 0 0 0 0,1 0 0 0 0,0 0 0 0 0,0 1 0 0 0,1 0 0 0 0,-1 0 0 0 0,1 0 0 0 0,0 0 0 0 0,-1 1 0 0 0,3-1 158 0 0,9 2-4931 0 0,3 7-4051 0 0,-17-6-2940 0 0</inkml:trace>
  <inkml:trace contextRef="#ctx0" brushRef="#br0" timeOffset="654.401">1052 615 10386 0 0,'0'0'2542'0'0,"0"0"-412"0"0,0 0-208 0 0,0 0-225 0 0,0 0-274 0 0,0 0-301 0 0,0 0-345 0 0,0 0-258 0 0,0 0-113 0 0,0 0-62 0 0,0 0-44 0 0,0 0-4 0 0,0 0-39 0 0,-18 23-85 0 0,-56 71-30 0 0,24-18 42 0 0,48-74-175 0 0,1 0 0 0 0,0 1 0 0 0,-1-1-1 0 0,1 1 1 0 0,0-1 0 0 0,1 1 0 0 0,-1-1 0 0 0,0 1 0 0 0,1 0 0 0 0,-1-1 0 0 0,1 1 0 0 0,0 0 0 0 0,0 0 0 0 0,0-1 0 0 0,0 1 0 0 0,1 0 0 0 0,-1-1 0 0 0,1 1 0 0 0,-1 0 0 0 0,1-1 0 0 0,0 1 0 0 0,0-1 0 0 0,0 1 0 0 0,0-1 0 0 0,1 1 0 0 0,-1-1 0 0 0,1 0 0 0 0,-1 0 0 0 0,1 0 0 0 0,0 1 0 0 0,0-2 0 0 0,0 1 0 0 0,0 0 0 0 0,0 0 0 0 0,0-1 0 0 0,0 1 0 0 0,1-1 0 0 0,-1 1 0 0 0,0-1 0 0 0,1 0 0 0 0,0 0 0 0 0,-1 0-1 0 0,1-1 1 0 0,-1 1 0 0 0,1-1 0 0 0,0 1 0 0 0,-1-1 0 0 0,1 0-9 0 0,10 1 159 0 0,0-1-1 0 0,-1 0 1 0 0,1-1-1 0 0,-1-1 1 0 0,1 0-1 0 0,-1 0 0 0 0,1-1 1 0 0,-1-1-1 0 0,0 0 1 0 0,-1-1-1 0 0,1 0 1 0 0,-1-1-1 0 0,0 0 0 0 0,0-1 1 0 0,0 0-1 0 0,-1 0 1 0 0,-1-1-1 0 0,1-1 1 0 0,-1 0-1 0 0,3-4-158 0 0,-7 8 57 0 0,0 0-1 0 0,0-1 1 0 0,0 0-1 0 0,-1 0 1 0 0,0 0 0 0 0,0-1-1 0 0,0 1 1 0 0,-1-1-1 0 0,0 0 1 0 0,-1 0-1 0 0,1 0 1 0 0,-1 0 0 0 0,-1 0-1 0 0,1-1 1 0 0,-1 1-1 0 0,0-1 1 0 0,-1 1 0 0 0,0-1-1 0 0,0 1 1 0 0,-1-1-1 0 0,0 1-56 0 0,0 3-37 0 0,0 1 0 0 0,0 0 0 0 0,-1 0 0 0 0,1 0 0 0 0,-1 0-1 0 0,0 0 1 0 0,0 0 0 0 0,0 0 0 0 0,0 0 0 0 0,-1 1 0 0 0,1-1 0 0 0,-1 1 0 0 0,1 0-1 0 0,-1 0 1 0 0,0 0 0 0 0,0 0 0 0 0,0 0 0 0 0,0 0 0 0 0,0 1 0 0 0,0 0 0 0 0,-1-1-1 0 0,1 1 1 0 0,0 1 0 0 0,-1-1 0 0 0,1 0 0 0 0,-1 1 0 0 0,1-1 0 0 0,-1 1-1 0 0,1 0 1 0 0,-1 0 0 0 0,1 1 0 0 0,0-1 0 0 0,-1 1 0 0 0,1-1 0 0 0,-1 1 0 0 0,1 0-1 0 0,0 1 1 0 0,0-1 0 0 0,-1 1 37 0 0,-47 23-9035 0 0,44-17-3047 0 0</inkml:trace>
  <inkml:trace contextRef="#ctx0" brushRef="#br0" timeOffset="1120.859">1396 884 14995 0 0,'0'0'3158'0'0,"0"0"-1241"0"0,0 0-617 0 0,0 0-143 0 0,0 0-110 0 0,0 0-93 0 0,0 0-85 0 0,0 0-94 0 0,0 0-104 0 0,0 0-113 0 0,0 0-116 0 0,0 0-82 0 0,0 0-90 0 0,6-20-38 0 0,20-65-8 0 0,21 10 207 0 0,-26 52-321 0 0,65-42 196 0 0,-85 64-307 0 0,0 0 1 0 0,0 0 0 0 0,0 0 0 0 0,0 0 0 0 0,0 0-1 0 0,1 1 1 0 0,-1-1 0 0 0,0 0 0 0 0,1 1 0 0 0,-1-1-1 0 0,0 1 1 0 0,1-1 0 0 0,-1 1 0 0 0,1-1-1 0 0,-1 1 1 0 0,1 0 0 0 0,-1 0 0 0 0,1 0 0 0 0,-1 0-1 0 0,1 0 1 0 0,-1 0 0 0 0,1 0 0 0 0,-1 0-1 0 0,0 1 1 0 0,1-1 0 0 0,-1 1 0 0 0,1-1 0 0 0,-1 1-1 0 0,0-1 1 0 0,1 1 0 0 0,-1 0 0 0 0,0 0 0 0 0,0-1-1 0 0,1 1 1 0 0,-1 0 0 0 0,0 0 0 0 0,0 0-1 0 0,0 1 1 0 0,0-1 0 0 0,0 0 0 0 0,0 0 0 0 0,-1 0-1 0 0,1 1 1 0 0,-1 93-6 0 0,2-93 10 0 0,0 0-1 0 0,0-1 1 0 0,1 1 0 0 0,-1-1 0 0 0,0 1 0 0 0,0-1 0 0 0,1 0 0 0 0,-1 0 0 0 0,1 0 0 0 0,-1 0-1 0 0,1 0 1 0 0,0 0 0 0 0,-1-1 0 0 0,1 0 0 0 0,-1 1 0 0 0,1-1 0 0 0,0 0 0 0 0,0 0 0 0 0,-1 0 0 0 0,1-1-1 0 0,0 1 1 0 0,-1-1 0 0 0,1 1 0 0 0,2-2-4 0 0,86-37 198 0 0,-35 9-11 0 0,-37 22-129 0 0,52-9 121 0 0,-70 19-169 0 0,1 0 0 0 0,0 0 0 0 0,-1 0 0 0 0,0 0 0 0 0,1 0 0 0 0,-1 1 0 0 0,0-1 0 0 0,0 0 0 0 0,0 1 0 0 0,0-1 0 0 0,-1 1 0 0 0,1-1 0 0 0,-1 1 0 0 0,1-1 0 0 0,-1 1 0 0 0,0 0 0 0 0,0-1 0 0 0,0 1 0 0 0,0-1 0 0 0,-1 2-10 0 0,-6 135-206 0 0,29-121-1725 0 0,-9-17-7560 0 0,-8-1-3235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512 703 0 0 0,'0'0'1927'0'0,"0"0"-789"0"0,0 0-70 0 0,0 0 340 0 0,0 0 299 0 0,0 0 126 0 0,0 0-104 0 0,0 0-290 0 0,0 0-285 0 0,0 0-187 0 0,0 0-78 0 0,2-3-45 0 0,8-12-22 0 0,-7 11-13 0 0,-3 4-55 0 0,0 0-45 0 0,0 0-78 0 0,-4 140 4507 0 0,0 0-4716 0 0,4-129-368 0 0,-1-3-32 0 0,-1-1 0 0 0,2 0 0 0 0,-1 1 0 0 0,1-1 0 0 0,0 1 0 0 0,1-1 0 0 0,-1 0 0 0 0,1 1 0 0 0,1-1 0 0 0,0 0 0 0 0,0 0 0 0 0,0 0-1 0 0,1 0 1 0 0,0 0 0 0 0,0 0 0 0 0,0-1 0 0 0,1 1 0 0 0,0-1 0 0 0,1 0 0 0 0,-1 0 0 0 0,1-1 0 0 0,0 1 0 0 0,1-1 0 0 0,-1 0 0 0 0,7 4-22 0 0,-9-7 51 0 0,0 0 0 0 0,0-1 0 0 0,0 1 0 0 0,0 0 0 0 0,0-1 0 0 0,0 0 0 0 0,0 0 0 0 0,1 0 0 0 0,-1 0-1 0 0,0 0 1 0 0,1-1 0 0 0,-1 1 0 0 0,1-1 0 0 0,-1 0 0 0 0,1 0 0 0 0,-1 0 0 0 0,1-1 0 0 0,-1 1 0 0 0,0-1 0 0 0,1 0 0 0 0,-1 0 0 0 0,0 0 0 0 0,1 0 0 0 0,-1-1 0 0 0,0 1 0 0 0,0-1 0 0 0,0 0 0 0 0,0 0 0 0 0,-1 0 0 0 0,1 0 0 0 0,0 0 0 0 0,-1-1 0 0 0,2 0-51 0 0,79-86 549 0 0,-81 86-540 0 0,12-16 21 0 0,0-1 1 0 0,-2 0-1 0 0,0-1 0 0 0,-2 0 1 0 0,0-1-1 0 0,-1-1 0 0 0,-1-1-30 0 0,2-8 101 0 0,-7 54-276 0 0,-5-12 173 0 0,1 0 0 0 0,0 0 1 0 0,0 0-1 0 0,1-1 0 0 0,0 1 0 0 0,1 0 1 0 0,0 0-1 0 0,0 0 0 0 0,1-1 1 0 0,1 1-1 0 0,-1 0 0 0 0,1-1 0 0 0,1 0 1 0 0,0 0-1 0 0,0 0 0 0 0,1 0 1 0 0,0-1-1 0 0,1 0 0 0 0,0 0 0 0 0,0 0 1 0 0,7 6 1 0 0,-10-11 6 0 0,1 1 1 0 0,0-1-1 0 0,0 0 0 0 0,0-1 1 0 0,0 1-1 0 0,1-1 1 0 0,-1 0-1 0 0,1 0 0 0 0,-1 0 1 0 0,1-1-1 0 0,0 1 1 0 0,0-1-1 0 0,-1 0 0 0 0,1-1 1 0 0,0 1-1 0 0,0-1 1 0 0,0 0-1 0 0,0 0 1 0 0,0 0-1 0 0,0-1 0 0 0,0 0 1 0 0,0 0-1 0 0,-1 0 1 0 0,1 0-1 0 0,0-1 0 0 0,1-1-6 0 0,14-11 123 0 0,-2-1-1 0 0,1 0 1 0 0,-2-2-1 0 0,0 0 0 0 0,-1 0 1 0 0,-1-2-1 0 0,-1 0 1 0 0,-1-1-1 0 0,0 0 0 0 0,-1-1 1 0 0,-2 0-1 0 0,0-1 0 0 0,1-6-122 0 0,10-89 220 0 0,-21 116-200 0 0,0 1-74 0 0,0 0-52 0 0,-11 19-7180 0 0,7-12-251 0 0,1 0-5009 0 0</inkml:trace>
  <inkml:trace contextRef="#ctx0" brushRef="#br0" timeOffset="813.964">1594 0 13227 0 0,'0'0'2054'0'0,"0"0"-342"0"0,0 0-246 0 0,0 0-57 0 0,0 0-67 0 0,0 0-191 0 0,0 0-258 0 0,0 0-270 0 0,0 0-221 0 0,0 0-110 0 0,0 0-55 0 0,0 0 12 0 0,0 0 61 0 0,-1 4 52 0 0,-3 13-18 0 0,1 0-1 0 0,0 0 0 0 0,2 0 0 0 0,0 0 0 0 0,1 1 0 0 0,1-1 0 0 0,1 8-343 0 0,-1 3 175 0 0,8 259 447 0 0,-9 246-405 0 0,2-459-174 0 0,35-111 623 0 0,-18 14-605 0 0,22-28 4 0 0,3 1 1 0 0,1 3 0 0 0,2 2-1 0 0,27-19-65 0 0,-65 72-89 0 0,-9 0 103 0 0,-4 131 213 0 0,5 38 17 0 0,16-133-170 0 0,-15-60-2105 0 0,-6-1-7067 0 0,2 14-3066 0 0</inkml:trace>
  <inkml:trace contextRef="#ctx0" brushRef="#br0" timeOffset="1954.049">2169 961 7154 0 0,'0'0'3198'0'0,"0"0"-1431"0"0,0 0-338 0 0,0 0 234 0 0,0 0-29 0 0,0 0-166 0 0,0 0-173 0 0,0 0-188 0 0,0 0-123 0 0,0 0-105 0 0,0 0-101 0 0,0 0-66 0 0,0 0-61 0 0,28-1-79 0 0,88-2-75 0 0,-70-5 115 0 0,-41 2-473 0 0,3 0-36 0 0,1 0 1 0 0,-1-1-1 0 0,-1 0 0 0 0,1-1 1 0 0,-1 1-1 0 0,0-1 0 0 0,-1-1 1 0 0,0 1-1 0 0,-1-1 0 0 0,1 0 1 0 0,-2-1-1 0 0,1 1 0 0 0,-1-1 1 0 0,-1 0-1 0 0,1 0 0 0 0,-2 0 0 0 0,0 0 1 0 0,0-1-1 0 0,0 1 0 0 0,-2-1 1 0 0,1-6-104 0 0,-3 13 2 0 0,0 1-1 0 0,0 0 1 0 0,-1 0 0 0 0,1 0-1 0 0,-1 1 1 0 0,1-1 0 0 0,-1 0-1 0 0,0 1 1 0 0,0 0 0 0 0,0 0 0 0 0,0 0-1 0 0,-1 0 1 0 0,1 0 0 0 0,0 0-1 0 0,-1 1 1 0 0,1 0 0 0 0,-1 0-1 0 0,0 0 1 0 0,1 0 0 0 0,-1 0 0 0 0,0 1-1 0 0,0 0 1 0 0,1-1 0 0 0,-1 1-1 0 0,0 1 1 0 0,0-1 0 0 0,1 0 0 0 0,-1 1-1 0 0,0 0 1 0 0,1 0 0 0 0,-1 0-1 0 0,1 0 1 0 0,-1 1 0 0 0,1 0-1 0 0,-1-1 1 0 0,-1 3-2 0 0,-13 6-15 0 0,1 1-1 0 0,0 1 0 0 0,0 1 1 0 0,2 0-1 0 0,-1 1 1 0 0,2 1-1 0 0,0 0 1 0 0,1 1-1 0 0,0 1 1 0 0,2 0-1 0 0,0 0 0 0 0,0 1 1 0 0,2 1-1 0 0,0 0 1 0 0,-3 12 15 0 0,10-26-2 0 0,1-1 1 0 0,-1 0 0 0 0,1 0-1 0 0,0 1 1 0 0,0-1 0 0 0,1 1-1 0 0,-1-1 1 0 0,1 1-1 0 0,0-1 1 0 0,0 1 0 0 0,1-1-1 0 0,-1 1 1 0 0,1-1 0 0 0,0 0-1 0 0,0 1 1 0 0,0-1-1 0 0,1 0 1 0 0,-1 1 0 0 0,1-1-1 0 0,0 0 1 0 0,1 0 0 0 0,-1-1-1 0 0,1 1 1 0 0,-1 0-1 0 0,1-1 1 0 0,0 0 0 0 0,0 1-1 0 0,1-1 1 0 0,-1 0 0 0 0,1-1-1 0 0,-1 1 1 0 0,1-1 0 0 0,0 1-1 0 0,0-1 1 0 0,0 0-1 0 0,3 1 2 0 0,15 2 73 0 0,-1-1 0 0 0,1-1-1 0 0,-1-1 1 0 0,1 0-1 0 0,0-2 1 0 0,0 0 0 0 0,-1-2-1 0 0,1 0 1 0 0,0-2 0 0 0,-1 0-1 0 0,0-1 1 0 0,0-2-1 0 0,0 0 1 0 0,-1-1 0 0 0,0-1-1 0 0,0 0 1 0 0,-1-2-1 0 0,14-10-72 0 0,-17 12 55 0 0,0-1 0 0 0,0-1 0 0 0,-1 0 0 0 0,-1-1-1 0 0,1-1 1 0 0,-2 0 0 0 0,0-1 0 0 0,-1 0 0 0 0,0-1-1 0 0,-1-1 1 0 0,9-15-55 0 0,-11 17 20 0 0,-1-1-1 0 0,0 0 1 0 0,-1 0-1 0 0,0-1 1 0 0,-2 0 0 0 0,1 0-1 0 0,-2 0 1 0 0,0-1-1 0 0,-1 1 1 0 0,-1-1-1 0 0,-1 0 1 0 0,0-11-20 0 0,-2 26-10 0 0,-1 0 1 0 0,1 0-1 0 0,-1 0 1 0 0,1 0-1 0 0,-1 1 1 0 0,0-1-1 0 0,0 0 1 0 0,0 1-1 0 0,0-1 1 0 0,0 1-1 0 0,0 0 1 0 0,-1 0-1 0 0,1 0 0 0 0,0 0 1 0 0,-1 0-1 0 0,1 0 1 0 0,0 1-1 0 0,-1-1 1 0 0,1 1-1 0 0,-1-1 1 0 0,1 1-1 0 0,-1 0 1 0 0,1 0-1 0 0,-1 0 1 0 0,1 1-1 0 0,-1-1 1 0 0,1 0-1 0 0,0 1 0 0 0,-1 0 1 0 0,1-1-1 0 0,-1 1 1 0 0,1 0-1 0 0,0 0 1 0 0,0 1-1 0 0,0-1 1 0 0,-1 0-1 0 0,1 1 1 0 0,0-1-1 0 0,1 1 1 0 0,-1-1-1 0 0,-1 3 10 0 0,0-2-7 0 0,-2 0-7 0 0,0 1 1 0 0,0-1-1 0 0,1 1 1 0 0,-1 1-1 0 0,1-1 0 0 0,0 0 1 0 0,0 1-1 0 0,0 0 0 0 0,0 0 1 0 0,1 0-1 0 0,0 1 0 0 0,0-1 1 0 0,0 1-1 0 0,0 0 1 0 0,0 0-1 0 0,1 0 0 0 0,0 0 1 0 0,0 0-1 0 0,1 0 0 0 0,-1 0 1 0 0,0 6 13 0 0,46 12 2 0 0,101-1 62 0 0,-142-18-62 0 0,0-1 0 0 0,0 1 0 0 0,0-1 0 0 0,0 1 0 0 0,-1 0 0 0 0,1 0 0 0 0,-1 0 0 0 0,0 1 0 0 0,0-1 0 0 0,-1 0 0 0 0,1 1 0 0 0,-1-1 0 0 0,0 1 0 0 0,0 0 0 0 0,-1-1 0 0 0,1 1 0 0 0,-1 0 0 0 0,0-1 0 0 0,0 1 0 0 0,-1 0 0 0 0,1-1 0 0 0,-2 4-2 0 0,2 4 36 0 0,-2 17-9 0 0,1-26-30 0 0,0 0 1 0 0,0 0-1 0 0,1-1 1 0 0,-1 1-1 0 0,1 0 1 0 0,0 0-1 0 0,0 0 0 0 0,0 0 1 0 0,0 0-1 0 0,0-1 1 0 0,1 1-1 0 0,-1 0 1 0 0,1 0-1 0 0,0 0 0 0 0,0-1 1 0 0,0 1-1 0 0,0 0 1 0 0,0-1-1 0 0,0 1 1 0 0,1-1-1 0 0,0 1 0 0 0,-1-1 1 0 0,1 0-1 0 0,0 0 1 0 0,0 0-1 0 0,0 0 1 0 0,0 0-1 0 0,0 0 0 0 0,3 1 3 0 0,26 13-18 0 0,-9-13 19 0 0,-1 0-1 0 0,1-1 1 0 0,0-1 0 0 0,-1 0 0 0 0,1-2-1 0 0,0-1 1 0 0,13-3-1 0 0,-18 0 25 0 0,-1 0 1 0 0,0-1-1 0 0,0-1 0 0 0,0 0 0 0 0,-1-2 0 0 0,0 1 1 0 0,0-2-1 0 0,-1 0 0 0 0,0-1 0 0 0,-1 0 1 0 0,-1-1-1 0 0,1 0 0 0 0,-2-1 0 0 0,0-1 0 0 0,0 1 1 0 0,-1-2-1 0 0,-1 0 0 0 0,-1 0 0 0 0,0 0 1 0 0,-1-1-1 0 0,0 0 0 0 0,-1 0 0 0 0,0-5-25 0 0,-5 18 1 0 0,0 0 0 0 0,0 0 0 0 0,0 1-1 0 0,0-1 1 0 0,0 0 0 0 0,-1 0 0 0 0,1 0 0 0 0,-1 0-1 0 0,0 0 1 0 0,0 0 0 0 0,0 0 0 0 0,0 0 0 0 0,0 0-1 0 0,-1 0 1 0 0,0 0 0 0 0,1 0 0 0 0,-1 0 0 0 0,0 0-1 0 0,0 1 1 0 0,-1-1 0 0 0,1 0 0 0 0,0 1 0 0 0,-1-1-1 0 0,0 1 1 0 0,0-1 0 0 0,1 1 0 0 0,-1 0 0 0 0,-1-1-1 0 0,1 1 1 0 0,0 0 0 0 0,0 1 0 0 0,-1-1 0 0 0,1 0-1 0 0,-1 1 1 0 0,0-1-1 0 0,-3 1-8 0 0,0 1 0 0 0,1-1 0 0 0,-1 1 0 0 0,0 1 0 0 0,0-1 0 0 0,0 1 0 0 0,0 0 0 0 0,1 0 0 0 0,-1 1 0 0 0,0-1 0 0 0,1 1 0 0 0,-1 1 0 0 0,1-1 0 0 0,0 1 0 0 0,0 0 0 0 0,0 0 0 0 0,0 0 0 0 0,0 1 0 0 0,1 0 0 0 0,-1 0-1 0 0,1 0 1 0 0,0 0 0 0 0,0 0 0 0 0,0 2 8 0 0,-6 6-4 0 0,1 1 0 0 0,0 0 0 0 0,1 0 0 0 0,0 1 0 0 0,1 0 0 0 0,1 0 0 0 0,0 1 0 0 0,-2 10 4 0 0,5-18-3 0 0,1 1 0 0 0,0-1 1 0 0,0 1-1 0 0,0 0 0 0 0,1 0 1 0 0,0 0-1 0 0,1 0 0 0 0,0 0 0 0 0,0 0 1 0 0,1 0-1 0 0,0 0 0 0 0,0 0 1 0 0,1 0-1 0 0,-1 0 0 0 0,2-1 0 0 0,-1 1 1 0 0,1-1-1 0 0,1 1 0 0 0,-1-1 1 0 0,1 0-1 0 0,0 0 0 0 0,1-1 0 0 0,0 1 1 0 0,0-1-1 0 0,0 0 0 0 0,1 0 1 0 0,0-1-1 0 0,0 0 0 0 0,3 2 3 0 0,9 5 23 0 0,1 0 0 0 0,0-2-1 0 0,0 0 1 0 0,1-2 0 0 0,1 0 0 0 0,-1-1 0 0 0,1-1-1 0 0,0-1 1 0 0,1-1 0 0 0,-1-1 0 0 0,1 0-1 0 0,-1-2 1 0 0,7-1-23 0 0,-23 1-78 0 0,0-1 0 0 0,0 1 0 0 0,0-1 0 0 0,-1-1 0 0 0,1 1 0 0 0,0-1 0 0 0,0 0 0 0 0,0 0 0 0 0,-1 0 0 0 0,1 0 0 0 0,0-1 0 0 0,-1 0 0 0 0,1 0 0 0 0,-1 0 0 0 0,0-1 0 0 0,0 0 0 0 0,0 1 0 0 0,2-3 78 0 0,0 0-762 0 0,2-1-4543 0 0,-5 2-7143 0 0</inkml:trace>
  <inkml:trace contextRef="#ctx0" brushRef="#br0" timeOffset="5414.343">5412 950 16612 0 0,'0'0'2176'0'0,"0"0"-534"0"0,0 0-331 0 0,0 0-34 0 0,0 0-55 0 0,0 0-147 0 0,0 0-266 0 0,0 0-250 0 0,0 0-207 0 0,0 0-143 0 0,0 0-24 0 0,0 0 31 0 0,0 0 29 0 0,0 8-6 0 0,9 180 457 0 0,-7-171-1212 0 0,-2-9-9389 0 0,0-8-1818 0 0</inkml:trace>
  <inkml:trace contextRef="#ctx0" brushRef="#br0" timeOffset="5664.347">5331 486 12947 0 0,'0'0'5217'0'0,"0"0"-3897"0"0,0 0-712 0 0,0 0-280 0 0,0 0-184 0 0,0 0-152 0 0,0 0 8 0 0,0 0-40 0 0,0 0-8 0 0,0 0-8 0 0,0 0-96 0 0,0 0-224 0 0,0 0-320 0 0,0 0-904 0 0,100 114-3297 0 0,-93-103-7010 0 0</inkml:trace>
  <inkml:trace contextRef="#ctx0" brushRef="#br0" timeOffset="6015.851">6073 740 17940 0 0,'0'0'1824'0'0,"0"0"-585"0"0,0 0-289 0 0,0 0 3 0 0,0 0-17 0 0,0 0-109 0 0,0 0-172 0 0,0 0-156 0 0,0 0-127 0 0,0 0-80 0 0,0 0-79 0 0,0 0-55 0 0,-12 3-34 0 0,-40 8-31 0 0,-46 41 334 0 0,96-51-428 0 0,-1 0 0 0 0,1 0-1 0 0,-1 1 1 0 0,1-1 0 0 0,0 0 0 0 0,-1 1 0 0 0,1 0 0 0 0,0-1 0 0 0,0 1 0 0 0,0 0-1 0 0,0 0 1 0 0,0 0 0 0 0,1 0 0 0 0,-1 1 0 0 0,0-1 0 0 0,1 0 0 0 0,0 1-1 0 0,0-1 1 0 0,-1 1 0 0 0,2-1 0 0 0,-1 1 0 0 0,0-1 0 0 0,0 1 0 0 0,1 0 0 0 0,-1-1-1 0 0,1 1 1 0 0,0 0 0 0 0,0 0 0 0 0,0-1 0 0 0,0 1 0 0 0,0 0 0 0 0,1 0-1 0 0,-1-1 1 0 0,1 1 0 0 0,0 0 0 0 0,0-1 0 0 0,0 1 0 0 0,0-1 0 0 0,0 1 0 0 0,1-1 1 0 0,80 46 26 0 0,20 18 30 0 0,-98-63-25 0 0,-1 0 0 0 0,1 0-1 0 0,-1 0 1 0 0,0 0 0 0 0,0 1-1 0 0,0-1 1 0 0,0 1 0 0 0,-1 0 0 0 0,0 0-1 0 0,1 0 1 0 0,-1 0 0 0 0,-1 0-1 0 0,1 1 1 0 0,-1-1 0 0 0,1 0 0 0 0,-1 1-1 0 0,-1-1 1 0 0,1 1 0 0 0,-1-1-1 0 0,1 1 1 0 0,-1 0 0 0 0,0-1 0 0 0,-1 1-1 0 0,1-1 1 0 0,-1 1 0 0 0,0-1-1 0 0,0 1 1 0 0,-1-1 0 0 0,1 0-1 0 0,-1 1 1 0 0,0-1 0 0 0,0 0 0 0 0,0 0-1 0 0,-1 0 1 0 0,1 0 0 0 0,-1-1-1 0 0,0 1 1 0 0,0-1 0 0 0,-2 3-31 0 0,-5 0 93 0 0,0-1 1 0 0,0 1-1 0 0,-1-1 0 0 0,1-1 1 0 0,-1 0-1 0 0,0-1 0 0 0,0 0 1 0 0,0 0-1 0 0,-1-1 0 0 0,1-1 1 0 0,0 0-1 0 0,-1 0 0 0 0,-7-1-93 0 0,16 0-26 0 0,-1 0-1 0 0,0 0 1 0 0,0 0 0 0 0,1 0-1 0 0,-1-1 1 0 0,0 1-1 0 0,0-1 1 0 0,1 0-1 0 0,-1 0 1 0 0,1 0-1 0 0,-1-1 1 0 0,1 1-1 0 0,-1-1 1 0 0,1 0-1 0 0,0 0 1 0 0,0 0 0 0 0,0 0-1 0 0,0 0 1 0 0,0-1-1 0 0,-1-1 27 0 0,-4-31-6577 0 0,11 27-632 0 0,1 4-5201 0 0</inkml:trace>
  <inkml:trace contextRef="#ctx0" brushRef="#br0" timeOffset="4715.762">4600 814 928 0 0,'0'0'2029'0'0,"0"0"67"0"0,0 0 223 0 0,0 0 90 0 0,0 0-61 0 0,0 0-255 0 0,0 0-306 0 0,0 0-266 0 0,0 0-240 0 0,0 0-201 0 0,0 0-153 0 0,6-6-115 0 0,18-19-80 0 0,-19 19-38 0 0,-5 6-66 0 0,0 0-52 0 0,0 0-31 0 0,-28 26 1840 0 0,2-5-2217 0 0,1 1 0 0 0,0 1 0 0 0,2 1 0 0 0,1 1 1 0 0,-12 18-169 0 0,-7 7 136 0 0,-123 131 142 0 0,178-212-5096 0 0,6-16-1971 0 0,-7 19-4445 0 0,-9 17 5630 0 0</inkml:trace>
  <inkml:trace contextRef="#ctx0" brushRef="#br0" timeOffset="5034.371">4324 666 5457 0 0,'0'0'2423'0'0,"0"0"-200"0"0,0 0-75 0 0,0 0-92 0 0,0 0-172 0 0,0 0-333 0 0,0 0-408 0 0,0 0-400 0 0,0 0-267 0 0,0 0-58 0 0,0 0 39 0 0,0 0 110 0 0,0 0 68 0 0,-1 9-23 0 0,1-1-403 0 0,0 0 1 0 0,0 0-1 0 0,0 1 0 0 0,1-1 1 0 0,0 0-1 0 0,1 0 1 0 0,0 0-1 0 0,0 0 0 0 0,1-1 1 0 0,0 1-1 0 0,0-1 0 0 0,2 4-209 0 0,105 133 2557 0 0,-93-127-2488 0 0,0 0 1 0 0,-2 2-1 0 0,0 0 0 0 0,-2 0 1 0 0,0 2-1 0 0,-1-1 0 0 0,-1 1 1 0 0,-1 1-1 0 0,5 15-69 0 0,14 18-369 0 0,2-51-3226 0 0,-13-11-4546 0 0,-13 4-3511 0 0</inkml:trace>
  <inkml:trace contextRef="#ctx0" brushRef="#br0" timeOffset="9281.554">654 1951 5121 0 0,'0'0'2238'0'0,"0"0"-224"0"0,0 0-126 0 0,0 0 2 0 0,0 0-87 0 0,0 0-125 0 0,0 0-219 0 0,0 0-299 0 0,0 0-223 0 0,0 0-179 0 0,0 0-126 0 0,-14-7-105 0 0,-41-22-78 0 0,52 27-379 0 0,-1 1-1 0 0,1-1 1 0 0,0 1-1 0 0,-1 0 1 0 0,1 1 0 0 0,-1-1-1 0 0,0 0 1 0 0,1 1-1 0 0,-1 0 1 0 0,1 0-1 0 0,-1 0 1 0 0,0 0-1 0 0,1 1 1 0 0,-1-1 0 0 0,1 1-1 0 0,-1 0 1 0 0,1 0-1 0 0,-1 0 1 0 0,1 1-1 0 0,0-1 1 0 0,-1 1 0 0 0,1 0-1 0 0,0 0 1 0 0,0 0-1 0 0,0 0 1 0 0,1 0-1 0 0,-3 2-69 0 0,-9 6 155 0 0,-7 5-69 0 0,2 0 0 0 0,0 1 0 0 0,1 1 1 0 0,0 0-1 0 0,2 2 0 0 0,0 0 0 0 0,1 0 1 0 0,1 2-1 0 0,1 0 0 0 0,0 0 0 0 0,2 1 0 0 0,-8 21-86 0 0,16-38 8 0 0,1 0-1 0 0,-1 0 1 0 0,1 0-1 0 0,0 0 1 0 0,0 0-1 0 0,1 0 1 0 0,0 1-1 0 0,0-1 1 0 0,0 0-1 0 0,0 1 0 0 0,1-1 1 0 0,0 1-1 0 0,0-1 1 0 0,0 1-1 0 0,1-1 1 0 0,0 0-1 0 0,0 1 1 0 0,0-1-1 0 0,1 0 1 0 0,0 0-1 0 0,0 1 0 0 0,0-1 1 0 0,0-1-1 0 0,1 1 1 0 0,0 0-1 0 0,0-1 1 0 0,0 1-1 0 0,1-1 1 0 0,-1 0-1 0 0,1 0 1 0 0,0 0-1 0 0,0-1 0 0 0,0 1 1 0 0,1-1-1 0 0,-1 0 1 0 0,1 0-1 0 0,0-1 1 0 0,0 1-1 0 0,3 0-7 0 0,4-2 72 0 0,0-1-1 0 0,1 0 1 0 0,-1-1 0 0 0,1 0-1 0 0,-1-1 1 0 0,0 0 0 0 0,0-1-1 0 0,0 0 1 0 0,0-1-1 0 0,0 0 1 0 0,-1-1 0 0 0,1-1-1 0 0,-2 0 1 0 0,1 0-1 0 0,0-1 1 0 0,-1 0 0 0 0,-1-1-1 0 0,1 0 1 0 0,-1 0 0 0 0,3-5-72 0 0,20-18 89 0 0,-1-1 1 0 0,-2-1 0 0 0,-1-2 0 0 0,-2-1 0 0 0,-1-1 0 0 0,-2-1-1 0 0,-2-1 1 0 0,-1-1 0 0 0,-2-1 0 0 0,-2 0 0 0 0,1-10-90 0 0,-9 22-2 0 0,-2 0 0 0 0,0 0 1 0 0,-2-1-1 0 0,-2 0 0 0 0,0 1 1 0 0,-2-1-1 0 0,-1 0 0 0 0,-2 0 2 0 0,3 20-7 0 0,-1 0 1 0 0,-1-1-1 0 0,1 1 0 0 0,-2 0 0 0 0,0 0 0 0 0,0 0 0 0 0,0 0 0 0 0,-2 1 0 0 0,1-1 0 0 0,-1 1 0 0 0,0 0 0 0 0,-1 0 0 0 0,0 1 0 0 0,0-1 0 0 0,-1 1 0 0 0,0 1 0 0 0,-1 0 1 0 0,1 0-1 0 0,-1 0 0 0 0,-1 1 0 0 0,1 0 0 0 0,-1 0 0 0 0,0 1 0 0 0,-1 0 0 0 0,1 1 0 0 0,-1 0 0 0 0,0 1 0 0 0,0-1 0 0 0,0 2 0 0 0,-6-1 7 0 0,5 5-6 0 0,1 2-1 0 0,0 0 0 0 0,0 0 1 0 0,0 1-1 0 0,1 0 0 0 0,0 0 1 0 0,-1 1-1 0 0,2 0 0 0 0,-1 1 1 0 0,1 0-1 0 0,0 1 0 0 0,1-1 1 0 0,-1 1-1 0 0,2 1 0 0 0,-1-1 1 0 0,1 1-1 0 0,0 0 0 0 0,1 1 1 0 0,0 0-1 0 0,1-1 0 0 0,0 1 1 0 0,-1 3 6 0 0,-4 6 25 0 0,1 0 1 0 0,1 1 0 0 0,0-1 0 0 0,1 1 0 0 0,2 1 0 0 0,0-1-1 0 0,1 1 1 0 0,1-1 0 0 0,1 1 0 0 0,0 0 0 0 0,2 0 0 0 0,1-1-1 0 0,0 1 1 0 0,1-1 0 0 0,2 1 0 0 0,0-1 0 0 0,1 0-1 0 0,1-1 1 0 0,0 1 0 0 0,2-1 0 0 0,0-1 0 0 0,9 13-26 0 0,147 157 302 0 0,-36-49-163 0 0,-102-82 848 0 0,-22-45-3794 0 0,-3-10-5556 0 0,-2-6-3050 0 0</inkml:trace>
  <inkml:trace contextRef="#ctx0" brushRef="#br0" timeOffset="9504.585">1163 2029 15315 0 0,'0'0'1217'0'0,"0"0"-415"0"0,0 0-39 0 0,0 0 229 0 0,0 0 107 0 0,0 0-30 0 0,0 0-221 0 0,0 0-249 0 0,0 0-186 0 0,0 0-140 0 0,0 0-94 0 0,0 0-70 0 0,6 32-51 0 0,20 141-80 0 0,-10-132-831 0 0,-3-33-8728 0 0,-11-8-1803 0 0</inkml:trace>
  <inkml:trace contextRef="#ctx0" brushRef="#br0" timeOffset="9773.528">1162 1638 11346 0 0,'0'0'7914'0'0,"0"0"-6794"0"0,0 0-688 0 0,0 0-288 0 0,0 0-128 0 0,0 0 0 0 0,0 0 24 0 0,0 0-72 0 0,0 0-104 0 0,0 0-200 0 0,0 0-640 0 0,0 0-1952 0 0,0 0-9331 0 0</inkml:trace>
  <inkml:trace contextRef="#ctx0" brushRef="#br0" timeOffset="10125.382">1699 1918 14195 0 0,'0'0'2423'0'0,"0"0"-670"0"0,0 0-246 0 0,0 0 26 0 0,0 0-90 0 0,0 0-233 0 0,0 0-345 0 0,0 0-330 0 0,0 0-183 0 0,0 0-58 0 0,0 0-45 0 0,0 0-34 0 0,-15 8-23 0 0,-101 51 189 0 0,84-43-296 0 0,-80 60 133 0 0,111-76-221 0 0,1 1 0 0 0,-1 0 0 0 0,0-1 0 0 0,1 1 0 0 0,-1 0 0 0 0,1 0 0 0 0,-1-1 0 0 0,1 1 0 0 0,0 0 1 0 0,-1 0-1 0 0,1 0 0 0 0,0 0 0 0 0,0 0 0 0 0,-1 0 0 0 0,1-1 0 0 0,0 1 0 0 0,0 0 0 0 0,0 0 0 0 0,0 0 0 0 0,0 0 0 0 0,0 0 0 0 0,0 0 0 0 0,1 0 0 0 0,-1 0 0 0 0,0 0 1 0 0,0 0-1 0 0,1-1 0 0 0,-1 1 0 0 0,0 0 0 0 0,1 0 0 0 0,-1 0 0 0 0,1-1 0 0 0,-1 1 0 0 0,1 0 0 0 0,0 0 0 0 0,-1-1 0 0 0,1 1 0 0 0,0 0 0 0 0,-1-1 0 0 0,1 1 0 0 0,0-1 1 0 0,0 1-1 0 0,0-1 0 0 0,-1 1 0 0 0,1-1 0 0 0,0 0 0 0 0,0 1 0 0 0,0-1 0 0 0,0 0 0 0 0,0 0 0 0 0,0 0 0 0 0,-1 0 0 0 0,1 0 0 0 0,0 0 0 0 0,0 0 0 0 0,0 0 0 0 0,0 0 3 0 0,56 8 97 0 0,48 3-84 0 0,-102-10-8 0 0,0 0 0 0 0,0 0 0 0 0,0 0 0 0 0,0 0 0 0 0,0 1 0 0 0,0-1 0 0 0,0 1 0 0 0,-1 0 0 0 0,1 0 0 0 0,-1 0 0 0 0,1 0 0 0 0,-1 0 0 0 0,0 0-1 0 0,0 1 1 0 0,0-1 0 0 0,0 1 0 0 0,0 0 0 0 0,0 0 0 0 0,-1-1 0 0 0,1 1 0 0 0,-1 0 0 0 0,0 0 0 0 0,0 0 0 0 0,0 0 0 0 0,0 1 0 0 0,-1-1 0 0 0,1 0 0 0 0,-1 0 0 0 0,0 0 0 0 0,0 3-5 0 0,-1 1 47 0 0,-1-1 1 0 0,0 1-1 0 0,-1 0 1 0 0,0-1 0 0 0,0 1-1 0 0,0-1 1 0 0,-1 0 0 0 0,0 0-1 0 0,0 0 1 0 0,0-1 0 0 0,-1 1-1 0 0,0-1 1 0 0,0 0 0 0 0,0-1-1 0 0,-1 1 1 0 0,0-1 0 0 0,1 0-1 0 0,-1 0 1 0 0,-1-1-1 0 0,1 0 1 0 0,-1 0 0 0 0,-4 1-48 0 0,6-1-2 0 0,-6 2-223 0 0,1-1 0 0 0,-1 0-1 0 0,-1-1 1 0 0,1 0 0 0 0,0-1-1 0 0,-1-1 1 0 0,0 1-1 0 0,1-2 1 0 0,-1 0 0 0 0,-4 0 225 0 0,4-2-2731 0 0,4-1-5351 0 0,3 0-3894 0 0</inkml:trace>
  <inkml:trace contextRef="#ctx0" brushRef="#br0" timeOffset="10817.847">1204 1686 240 0 0,'0'0'1786'0'0,"0"0"-279"0"0,0 0-194 0 0,0 0-108 0 0,0 0-54 0 0,0 0-45 0 0,0 0-35 0 0,0 0-30 0 0,0 0-8 0 0,0 0-18 0 0,0 0-8 0 0,0 0-30 0 0,-9 3 8 0 0,-37 9 1063 0 0,46-12-1037 0 0,0 0-96 0 0,0 0-118 0 0,0 0-147 0 0,0 0-113 0 0,0 0-73 0 0,0 0-82 0 0,0 0-44 0 0,11-7 1260 0 0,23-31-550 0 0,-105 72 955 0 0,62-31-2006 0 0,-1 1 201 0 0,19-7-200 0 0,37-15 161 0 0,-22 8-1902 0 0,-1 1-5871 0 0,-20 9-4472 0 0</inkml:trace>
  <inkml:trace contextRef="#ctx0" brushRef="#br0" timeOffset="11916.272">1837 2099 7530 0 0,'0'0'3110'0'0,"0"0"-770"0"0,0 0-542 0 0,0 0-234 0 0,0 0-244 0 0,0 0-243 0 0,0 0-300 0 0,0 0-333 0 0,0 0-181 0 0,0 0-32 0 0,0 0 83 0 0,0 0 116 0 0,0 0 77 0 0,5 14-42 0 0,30 108 677 0 0,-24 269 849 0 0,-38-241-1582 0 0,27-151-375 0 0,-1 0-1 0 0,1 1 1 0 0,-1 0 0 0 0,1-1-1 0 0,0 1 1 0 0,-1-1 0 0 0,1 1-1 0 0,-1-1 1 0 0,1 1-1 0 0,-1 0 1 0 0,1-1 0 0 0,-1 1-1 0 0,1 0 1 0 0,-1 0 0 0 0,0-1-1 0 0,1 1 1 0 0,-1 0 0 0 0,1 0-1 0 0,-1 0 1 0 0,0 0-1 0 0,1 0 1 0 0,-1 0 0 0 0,1 0-1 0 0,-1 0 1 0 0,0 0 0 0 0,1 0-1 0 0,-1 0 1 0 0,1 0 0 0 0,-1 0-1 0 0,0 0 1 0 0,1 1-1 0 0,-1-1 1 0 0,1 0 0 0 0,-1 0-1 0 0,1 1 1 0 0,-1-1 0 0 0,1 0-1 0 0,-1 1 1 0 0,1-1 0 0 0,-1 1-1 0 0,1-1 1 0 0,-1 0-1 0 0,1 1 1 0 0,0-1 0 0 0,-1 1-1 0 0,1-1 1 0 0,0 1 0 0 0,-1-1-1 0 0,1 1 1 0 0,0 0-1 0 0,0-1 1 0 0,-1 1 0 0 0,1-1-1 0 0,0 1 1 0 0,0 0 0 0 0,0-1-1 0 0,0 1 1 0 0,0-1 0 0 0,0 1-34 0 0,-4-14 55 0 0,0 0 1 0 0,1-1 0 0 0,1 0 0 0 0,0 0-1 0 0,1 1 1 0 0,0-1 0 0 0,1 0 0 0 0,1 0 0 0 0,0 0-1 0 0,1 0 1 0 0,1-1-56 0 0,54-176 170 0 0,-47 166-168 0 0,6-12 16 0 0,0 2-1 0 0,2 0 1 0 0,2 1 0 0 0,1 2-1 0 0,2 0 1 0 0,1 1 0 0 0,1 1-1 0 0,2 1 1 0 0,6-3-18 0 0,-25 24-1 0 0,0 0 1 0 0,1 1 0 0 0,0 0-1 0 0,1 0 1 0 0,-1 1 0 0 0,1 1-1 0 0,0 0 1 0 0,1 0 0 0 0,-1 1-1 0 0,1 0 1 0 0,0 1 0 0 0,0 0-1 0 0,0 0 1 0 0,0 2-1 0 0,7-1 1 0 0,-15 2 3 0 0,-1 0-1 0 0,0 1 0 0 0,0-1 0 0 0,0 1 0 0 0,0 0 0 0 0,0 0 0 0 0,-1 0 0 0 0,1 0 0 0 0,0 0 1 0 0,0 0-1 0 0,0 0 0 0 0,-1 0 0 0 0,1 1 0 0 0,-1-1 0 0 0,1 1 0 0 0,-1-1 0 0 0,1 1 0 0 0,-1 0 0 0 0,0-1 1 0 0,0 1-1 0 0,0 0 0 0 0,0 0 0 0 0,0 0 0 0 0,0 0 0 0 0,-1 0 0 0 0,1 0 0 0 0,0 0 0 0 0,-1 0 1 0 0,0 0-1 0 0,1 0 0 0 0,-1 1-2 0 0,6 71 97 0 0,-6-70-86 0 0,-2 13 9 0 0,-1 1 0 0 0,0-1 0 0 0,-1 0 1 0 0,0-1-1 0 0,-2 1 0 0 0,0-1 0 0 0,-1 0 1 0 0,0 0-1 0 0,-2-1 0 0 0,1 0 0 0 0,-2-1 0 0 0,0 0 1 0 0,-1 0-1 0 0,0-1 0 0 0,-1 0 0 0 0,0-1 0 0 0,-1 0 1 0 0,-1-1-1 0 0,-2 1-20 0 0,7-6-26 0 0,0-1 0 0 0,0 1 0 0 0,0-2 0 0 0,-1 1 1 0 0,0-1-1 0 0,1-1 0 0 0,-2 0 0 0 0,1 0 0 0 0,0-1 0 0 0,-1 0 0 0 0,1-1 0 0 0,-1 0 1 0 0,1 0-1 0 0,-1-2 0 0 0,-4 0 26 0 0,14 1-121 0 0,0 0 1 0 0,0 0 0 0 0,0 0-1 0 0,0 0 1 0 0,0-1-1 0 0,0 1 1 0 0,0-1-1 0 0,0 1 1 0 0,0-1 0 0 0,0 1-1 0 0,0-1 1 0 0,0 1-1 0 0,0-1 1 0 0,0 0 0 0 0,0 1-1 0 0,1-1 1 0 0,-1 0-1 0 0,0 0 1 0 0,0 0-1 0 0,1 0 1 0 0,-1 1 0 0 0,1-1-1 0 0,-1 0 1 0 0,1 0-1 0 0,-1 0 1 0 0,1 0 0 0 0,0 0-1 0 0,-1 0 1 0 0,1 0-1 0 0,0-1 1 0 0,0 1-1 0 0,0 0 1 0 0,0 0 0 0 0,0 0-1 0 0,0-1 121 0 0,4-25-8781 0 0,0 19-2627 0 0</inkml:trace>
  <inkml:trace contextRef="#ctx0" brushRef="#br0" timeOffset="12282.785">2476 1657 16195 0 0,'0'0'1245'0'0,"0"0"-421"0"0,0 0-152 0 0,0 0 106 0 0,0 0 86 0 0,0 0 35 0 0,0 0-5 0 0,0 0-39 0 0,0 0-44 0 0,0 0-107 0 0,0 0-69 0 0,0 0-80 0 0,0 0-90 0 0,13 16-39 0 0,38 55-76 0 0,-48-68-313 0 0,-2 0-1 0 0,1 0 0 0 0,0 1 1 0 0,0-1-1 0 0,-1 0 0 0 0,0 1 1 0 0,0-1-1 0 0,0 1 0 0 0,0 0 0 0 0,-1-1 1 0 0,1 1-1 0 0,-1 0 0 0 0,0-1 1 0 0,0 1-1 0 0,0 0 0 0 0,0-1 1 0 0,-1 4-37 0 0,-1 10 196 0 0,-29 240 706 0 0,1-85-852 0 0,20-83-350 0 0,10-89 207 0 0,21 0-1200 0 0,23-17-4339 0 0,-29 5 677 0 0,-8 6 890 0 0,1 1-7207 0 0</inkml:trace>
  <inkml:trace contextRef="#ctx0" brushRef="#br0" timeOffset="12736.862">2968 1999 10586 0 0,'0'0'2673'0'0,"0"0"-579"0"0,0 0-306 0 0,0 0-201 0 0,0 0-251 0 0,0 0-254 0 0,0 0-198 0 0,0 0-109 0 0,0 0-94 0 0,0 0-91 0 0,0 0-86 0 0,0 0-29 0 0,-25 19-39 0 0,-77 61-57 0 0,17-1 425 0 0,75-69-764 0 0,1 0 0 0 0,0 1 0 0 0,0 0 0 0 0,1 1 0 0 0,1-1 0 0 0,0 2 0 0 0,0-1 0 0 0,2 1 1 0 0,-1 0-1 0 0,2 0 0 0 0,-1 1 0 0 0,2-1 0 0 0,0 1 0 0 0,1 0 0 0 0,0 0 0 0 0,1 1-40 0 0,1-14 4 0 0,0 1 0 0 0,0 0-1 0 0,0-1 1 0 0,1 1 0 0 0,-1 0-1 0 0,1-1 1 0 0,-1 1 0 0 0,1 0-1 0 0,0-1 1 0 0,-1 1 0 0 0,1-1-1 0 0,0 1 1 0 0,0-1 0 0 0,0 0 0 0 0,0 1-1 0 0,1-1 1 0 0,-1 0 0 0 0,0 0-1 0 0,0 1 1 0 0,1-1 0 0 0,-1 0-1 0 0,1-1 1 0 0,-1 1 0 0 0,1 0-1 0 0,-1 0 1 0 0,1 0 0 0 0,-1-1-1 0 0,1 1 1 0 0,0-1 0 0 0,-1 0 0 0 0,1 1-1 0 0,0-1 1 0 0,0 0 0 0 0,-1 0-1 0 0,1 0 1 0 0,0 0 0 0 0,-1 0-1 0 0,1 0 1 0 0,0-1 0 0 0,0 1-1 0 0,-1 0 1 0 0,2-1-4 0 0,70-29 395 0 0,-39 5-323 0 0,-2-2 1 0 0,-1-1 0 0 0,-1-2 0 0 0,25-31-73 0 0,-54 60 3 0 0,111-138 147 0 0,-102 156-205 0 0,-9 27-10 0 0,-1-40 63 0 0,-3 39-3 0 0,2-36 2 0 0,-1 0 1 0 0,1-1-1 0 0,0 1 1 0 0,0 0-1 0 0,1 0 1 0 0,0 0-1 0 0,0 0 1 0 0,0-1-1 0 0,1 1 1 0 0,0 0 0 0 0,1 0-1 0 0,0-1 1 0 0,0 1-1 0 0,0-1 1 0 0,0 1-1 0 0,1-1 1 0 0,0 0-1 0 0,1 0 1 0 0,-1 0-1 0 0,1 0 1 0 0,0-1-1 0 0,1 0 1 0 0,1 2 2 0 0,1-3-48 0 0,-5-2-7 0 0,0 0 0 0 0,1 0 0 0 0,-1 0 0 0 0,1 0 0 0 0,-1-1-1 0 0,1 1 1 0 0,-1-1 0 0 0,1 0 0 0 0,0 0 0 0 0,0 0 0 0 0,0 0-1 0 0,0 0 1 0 0,0-1 0 0 0,0 0 0 0 0,0 1 0 0 0,0-1 0 0 0,0 0-1 0 0,0 0 1 0 0,0 0 0 0 0,-1-1 0 0 0,1 1 0 0 0,0-1 0 0 0,0 0-1 0 0,0 1 1 0 0,0-1 0 0 0,0-1 55 0 0,0 1-224 0 0,15-11-2485 0 0,-8 4-2814 0 0,-5 1-6271 0 0</inkml:trace>
  <inkml:trace contextRef="#ctx0" brushRef="#br0" timeOffset="13107.835">3512 2113 12915 0 0,'0'0'4143'0'0,"0"0"-1772"0"0,0 0-723 0 0,0 0-162 0 0,0 0-149 0 0,0 0-190 0 0,0 0-188 0 0,0 0-193 0 0,0 0-181 0 0,0 0-124 0 0,0 0-112 0 0,0 0-87 0 0,0 0-53 0 0,-9 0-24 0 0,3 0-157 0 0,0 0-1 0 0,-1 1 1 0 0,1 0-1 0 0,0 0 0 0 0,0 0 1 0 0,0 1-1 0 0,0-1 0 0 0,0 1 1 0 0,0 1-1 0 0,0-1 0 0 0,0 1 1 0 0,-4 3-28 0 0,3-1 3 0 0,1 0 1 0 0,-1 0-1 0 0,1 1 1 0 0,0 0-1 0 0,0 0 1 0 0,1 0-1 0 0,0 1 1 0 0,0 0-1 0 0,1 0 1 0 0,-1 0-1 0 0,2 1 1 0 0,-1-1 0 0 0,1 1-1 0 0,0 0 1 0 0,0 0-1 0 0,1 0 1 0 0,0 0-1 0 0,1 0 1 0 0,0 0-1 0 0,0 1 1 0 0,1-1-1 0 0,0 1 1 0 0,0-1-1 0 0,1 0 1 0 0,0 0 0 0 0,1 6-4 0 0,2-9 2 0 0,0-1-1 0 0,0 1 1 0 0,0-1 0 0 0,0 0 0 0 0,1 0 0 0 0,0-1 0 0 0,0 1 0 0 0,0-1 0 0 0,0 0 0 0 0,0 0 0 0 0,0-1 0 0 0,1 1 0 0 0,-1-1 0 0 0,1-1 0 0 0,0 1 0 0 0,0-1 0 0 0,-1 0 0 0 0,1 0 0 0 0,0 0 0 0 0,0-1 0 0 0,0 0 0 0 0,0 0 0 0 0,0-1-1 0 0,0 0 1 0 0,0 0 0 0 0,0 0 0 0 0,-1-1 0 0 0,5-1-2 0 0,90-52-521 0 0,-65 24-7638 0 0,-31 29-3833 0 0</inkml:trace>
  <inkml:trace contextRef="#ctx0" brushRef="#br0" timeOffset="13485.801">3673 2312 11362 0 0,'0'0'2017'0'0,"0"0"-301"0"0,0 0-19 0 0,0 0-89 0 0,0 0-145 0 0,0 0-100 0 0,0 0-112 0 0,0 0-143 0 0,0 0-157 0 0,31-9-140 0 0,98-30-150 0 0,-51 4 408 0 0,-63 22-838 0 0,-14 12-222 0 0,4-2 58 0 0,1-1 1 0 0,0 0 0 0 0,-1 0-1 0 0,1-1 1 0 0,-1 1 0 0 0,-1-1 0 0 0,1 0-1 0 0,0-1 1 0 0,-1 1 0 0 0,0-1 0 0 0,-1 1-1 0 0,1-1 1 0 0,-1-1 0 0 0,0 1 0 0 0,-1 0-1 0 0,1-1 1 0 0,-1 1 0 0 0,-1-1-1 0 0,2-5-67 0 0,-3 10 5 0 0,1 0 0 0 0,-1-1 0 0 0,0 1 0 0 0,0 0-1 0 0,0-1 1 0 0,0 1 0 0 0,0-1 0 0 0,0 1 0 0 0,-1 0-1 0 0,1-1 1 0 0,-1 1 0 0 0,0 0 0 0 0,1 0-1 0 0,-1 0 1 0 0,0-1 0 0 0,0 1 0 0 0,-1 0 0 0 0,1 0-1 0 0,0 0 1 0 0,-1 0 0 0 0,1 1 0 0 0,-1-1 0 0 0,0 0-1 0 0,1 1 1 0 0,-1-1 0 0 0,0 1 0 0 0,0-1 0 0 0,0 1-1 0 0,0 0 1 0 0,0 0 0 0 0,0 0 0 0 0,-1 0-1 0 0,1 0 1 0 0,0 0 0 0 0,0 1 0 0 0,-1-1 0 0 0,1 1-1 0 0,0-1 1 0 0,-1 1 0 0 0,1 0 0 0 0,0 0 0 0 0,-1 0-1 0 0,1 0 1 0 0,-2 1-5 0 0,-2-1-6 0 0,0 0 0 0 0,1 0 0 0 0,-1 0 0 0 0,0 1 0 0 0,0 0 0 0 0,1 0 0 0 0,-1 0 0 0 0,1 1 0 0 0,-1 0 0 0 0,1 0 0 0 0,-1 1 0 0 0,1-1 0 0 0,0 1 0 0 0,0 0 0 0 0,1 0 0 0 0,-1 1 0 0 0,0-1 0 0 0,-1 3 6 0 0,-5 3-1 0 0,0 0 0 0 0,1 1 0 0 0,-1 1-1 0 0,2-1 1 0 0,0 2 0 0 0,0-1 0 0 0,1 1 0 0 0,0 0-1 0 0,1 1 1 0 0,1 0 0 0 0,0 0 0 0 0,0 1 0 0 0,1-1 0 0 0,1 1-1 0 0,1 0 1 0 0,0 0 0 0 0,0 1 0 0 0,1 2 1 0 0,2-12 0 0 0,-1 0 1 0 0,1 0-1 0 0,0 0 0 0 0,0 0 1 0 0,0 0-1 0 0,1 0 0 0 0,-1 0 1 0 0,1 0-1 0 0,1 0 0 0 0,-1-1 1 0 0,1 1-1 0 0,-1 0 1 0 0,2 0-1 0 0,-1-1 0 0 0,0 1 1 0 0,1-1-1 0 0,0 0 0 0 0,0 0 1 0 0,0 0-1 0 0,0 0 0 0 0,1-1 1 0 0,1 3-1 0 0,10 3 3 0 0,0 0 0 0 0,1-1 0 0 0,-1 0 0 0 0,1-2 0 0 0,1 0 0 0 0,-1 0 1 0 0,1-2-1 0 0,0 0 0 0 0,0-1 0 0 0,0-1 0 0 0,1 0 0 0 0,-1-1 0 0 0,0-1 0 0 0,1-1 0 0 0,1 0-3 0 0,44-11-987 0 0,-43 4-2097 0 0,-2-1-4087 0 0,-9 4-5429 0 0</inkml:trace>
  <inkml:trace contextRef="#ctx0" brushRef="#br0" timeOffset="14551.009">4102 2518 2665 0 0,'0'0'1567'0'0,"0"0"-610"0"0,0 0 53 0 0,0 0 363 0 0,0 0 270 0 0,0 0 11 0 0,0 0-144 0 0,0 0-131 0 0,0 0-59 0 0,0 0-67 0 0,0 0-60 0 0,0 0-94 0 0,0 0-108 0 0,3 1-55 0 0,-2-1-746 0 0,0 0 0 0 0,0 1 0 0 0,0-1 1 0 0,1 0-1 0 0,-1 0 0 0 0,0-1 0 0 0,0 1 1 0 0,0 0-1 0 0,0 0 0 0 0,1 0 0 0 0,-1-1 1 0 0,0 1-1 0 0,0-1 0 0 0,0 1 0 0 0,0-1 1 0 0,0 1-1 0 0,0-1 0 0 0,0 0 0 0 0,0 1 0 0 0,0-1 1 0 0,0 0-1 0 0,0 0 0 0 0,0 1 0 0 0,-1-1 1 0 0,1 0-1 0 0,0 0 0 0 0,-1 0 0 0 0,1 0 1 0 0,0 0-1 0 0,-1 0 0 0 0,1-1 0 0 0,-1 1 1 0 0,0 0-1 0 0,1 0 0 0 0,-1-1-190 0 0,0 1-46 0 0,41-72 1360 0 0,-25 40-1057 0 0,3 1 1 0 0,0 0-1 0 0,2 2 0 0 0,21-24-257 0 0,84-59 188 0 0,-125 112-191 0 0,1 0 0 0 0,-1 0 1 0 0,0 0-1 0 0,1 0 0 0 0,-1 1 0 0 0,1-1 0 0 0,-1 1 0 0 0,1-1 1 0 0,-1 1-1 0 0,1-1 0 0 0,-1 1 0 0 0,1 0 0 0 0,-1 0 0 0 0,1 0 1 0 0,0 0-1 0 0,-1 0 0 0 0,1 0 0 0 0,-1 0 0 0 0,1 0 0 0 0,-1 1 1 0 0,1-1-1 0 0,-1 0 0 0 0,1 1 0 0 0,-1 0 0 0 0,1-1 0 0 0,-1 1 1 0 0,1 0-1 0 0,-1 0 0 0 0,0-1 0 0 0,0 1 0 0 0,1 0 0 0 0,-1 0 1 0 0,0 1-1 0 0,0-1 0 0 0,0 0 0 0 0,0 0 0 0 0,0 0 0 0 0,0 1 1 0 0,0-1-1 0 0,-1 1 0 0 0,1-1 0 0 0,0 0 0 0 0,-1 1 0 0 0,1-1 1 0 0,-1 1-1 0 0,0-1 0 0 0,1 1 0 0 0,-1 0 0 0 0,0 0 3 0 0,10 82-30 0 0,-10 52-20 0 0,0-137 50 0 0,0 1-1 0 0,0-1 1 0 0,0 0-1 0 0,0 1 1 0 0,1-1-1 0 0,-1 1 0 0 0,0-1 1 0 0,0 0-1 0 0,0 1 1 0 0,1-1-1 0 0,-1 1 1 0 0,0-1-1 0 0,0 1 1 0 0,1-1-1 0 0,-1 1 1 0 0,0-1-1 0 0,1 1 1 0 0,-1-1-1 0 0,1 1 0 0 0,-1-1 1 0 0,1 1-1 0 0,-1 0 1 0 0,1-1-1 0 0,-1 1 1 0 0,1 0-1 0 0,-1-1 1 0 0,1 1-1 0 0,-1 0 1 0 0,1 0-1 0 0,0 0 0 0 0,-1-1 1 0 0,1 1-1 0 0,-1 0 1 0 0,1 0-1 0 0,0 0 1 0 0,-1 0-1 0 0,1 0 1 0 0,-1 0-1 0 0,1 0 1 0 0,0 0-1 0 0,-1 0 0 0 0,1 1 1 0 0,-1-1-1 0 0,1 0 1 0 0,0 0-1 0 0,-1 0 1 0 0,1 1-1 0 0,-1-1 1 0 0,1 0-1 0 0,-1 1 1 0 0,1-1-1 0 0,-1 0 1 0 0,1 1-1 0 0,-1-1 0 0 0,1 1 1 0 0,-1-1-1 0 0,0 1 1 0 0,1-1-1 0 0,-1 1 1 0 0,0-1-1 0 0,1 1 1 0 0,-1-1-1 0 0,0 1 1 0 0,0-1-1 0 0,1 1 0 0 0,-1-1 1 0 0,0 1 0 0 0,8-9 23 0 0,254-237 121 0 0,-218 218-240 0 0,-44 27 59 0 0,4 155 27 0 0,-3-140-65 0 0,0 1-1 0 0,1-1 1 0 0,1 0-1 0 0,0 0 1 0 0,2 0-1 0 0,-1-1 1 0 0,2 1-1 0 0,2 4 76 0 0,-8-18-315 0 0,3 0-1213 0 0,0 1-1004 0 0,0-1-2708 0 0,-1-1-6625 0 0</inkml:trace>
  <inkml:trace contextRef="#ctx0" brushRef="#br0" timeOffset="14902.349">5074 2393 10578 0 0,'0'0'2953'0'0,"0"0"-494"0"0,0 0-340 0 0,0 0-262 0 0,0 0-205 0 0,31-15-217 0 0,98-46-275 0 0,-23-7 852 0 0,-81 47-1566 0 0,24-39 797 0 0,-48 59-1225 0 0,0-1 0 0 0,0 1 0 0 0,-1 0 0 0 0,1-1 0 0 0,-1 1 0 0 0,1 0 0 0 0,-1-1 0 0 0,1 1 1 0 0,-1-1-1 0 0,0 1 0 0 0,0-1 0 0 0,0 1 0 0 0,0-1 0 0 0,0 1 0 0 0,0-1 0 0 0,0 1 0 0 0,0-1 0 0 0,0 1 0 0 0,-1 0 1 0 0,1-1-1 0 0,-1 1 0 0 0,1-1 0 0 0,-1 1 0 0 0,0 0 0 0 0,1-1 0 0 0,-1 1 0 0 0,0 0 0 0 0,0 0 0 0 0,0 0 1 0 0,0-1-1 0 0,0 1 0 0 0,0 0 0 0 0,0 0 0 0 0,0 0 0 0 0,0 1 0 0 0,-1-1 0 0 0,1 0 0 0 0,0 0 0 0 0,-1 1 0 0 0,1-1 1 0 0,0 1-1 0 0,-1-1 0 0 0,1 1 0 0 0,-1-1 0 0 0,1 1 0 0 0,-1 0 0 0 0,1 0 0 0 0,-2 0-18 0 0,-11 0-9 0 0,-1 0-1 0 0,1 1 1 0 0,0 1 0 0 0,-1 0-1 0 0,1 1 1 0 0,0 1 0 0 0,0 0-1 0 0,1 1 1 0 0,0 1 0 0 0,-1 0-1 0 0,2 0 1 0 0,-1 1 0 0 0,1 1-1 0 0,0 0 1 0 0,0 1 0 0 0,1 0-1 0 0,1 1 1 0 0,-1 0 0 0 0,1 0-1 0 0,1 1 1 0 0,0 1 0 0 0,1 0-1 0 0,-4 7 10 0 0,5-9-22 0 0,0 0-1 0 0,1 0 1 0 0,0 0-1 0 0,1 1 1 0 0,0 0-1 0 0,1 0 0 0 0,0 0 1 0 0,1 1-1 0 0,0 0 1 0 0,1-1-1 0 0,0 1 1 0 0,1 0-1 0 0,1 0 0 0 0,-1 6 23 0 0,2-14-22 0 0,0-1-1 0 0,0 1 1 0 0,1-1-1 0 0,-1 1 1 0 0,1-1 0 0 0,-1 0-1 0 0,1 1 1 0 0,0-1-1 0 0,0 0 1 0 0,0 0-1 0 0,1 0 1 0 0,-1-1-1 0 0,1 1 1 0 0,0 0-1 0 0,0-1 1 0 0,-1 0-1 0 0,1 0 1 0 0,1 0-1 0 0,-1 0 1 0 0,0 0-1 0 0,0-1 1 0 0,1 1-1 0 0,-1-1 1 0 0,1 0 0 0 0,-1 0-1 0 0,1 0 1 0 0,0 0-1 0 0,2-1 23 0 0,109 1-3049 0 0,-68-15-206 0 0,-19 4-3471 0 0,-12 6-4697 0 0</inkml:trace>
  <inkml:trace contextRef="#ctx0" brushRef="#br0" timeOffset="15357.631">5512 2441 11506 0 0,'0'0'2862'0'0,"0"0"-501"0"0,0 0-342 0 0,0 0-317 0 0,0 0-298 0 0,0 0-242 0 0,0 0-210 0 0,0 0-139 0 0,0 0-110 0 0,0 0-135 0 0,0 0-114 0 0,0 0-108 0 0,0 0-56 0 0,32-25-22 0 0,102-78-48 0 0,-81 55 157 0 0,-13-4 113 0 0,-40 52-484 0 0,0 0-24 0 0,0 0-21 0 0,-5 18-388 0 0,-6 77 74 0 0,13-91 353 0 0,0 0-1 0 0,1-1 1 0 0,-1 0 0 0 0,0 1 0 0 0,1-1-1 0 0,0 0 1 0 0,0 0 0 0 0,0 0 0 0 0,0-1-1 0 0,0 1 1 0 0,1-1 0 0 0,-1 0 0 0 0,1 0 0 0 0,0 0-1 0 0,-1 0 1 0 0,1 0 0 0 0,0-1 0 0 0,0 0-1 0 0,0 0 1 0 0,0 0 0 0 0,0 0 0 0 0,1-1 0 0 0,6 3 32 0 0,0-1 0 0 0,1-1 1 0 0,-1 0-1 0 0,1 0 1 0 0,-1-1-1 0 0,1-1 1 0 0,0 0-1 0 0,-1-1 1 0 0,0 0-1 0 0,1 0 1 0 0,-1-1-1 0 0,0-1 0 0 0,0 0 1 0 0,-1 0-1 0 0,3-3-32 0 0,-6 4-13 0 0,0-1 1 0 0,0 1-1 0 0,-1-2 0 0 0,0 1 0 0 0,0-1 0 0 0,0 0 0 0 0,0 0 0 0 0,-1 0 0 0 0,0-1 1 0 0,0 0-1 0 0,0 0 0 0 0,-1-1 0 0 0,0 1 0 0 0,0-1 0 0 0,0 0 0 0 0,-1 0 0 0 0,0 0 1 0 0,-1 0-1 0 0,1 0 0 0 0,-1-1 0 0 0,-1 1 0 0 0,1-1 0 0 0,-2 0 0 0 0,1 1 0 0 0,-1-1 1 0 0,0 0 12 0 0,1-22-2630 0 0,0 10-5396 0 0,1 12-4026 0 0</inkml:trace>
  <inkml:trace contextRef="#ctx0" brushRef="#br0" timeOffset="15638.61">6406 1635 15411 0 0,'0'0'3628'0'0,"0"0"-1880"0"0,0 0-813 0 0,0 0 0 0 0,0 0 76 0 0,0 0 30 0 0,0 0-63 0 0,0 0-181 0 0,0 0-126 0 0,0 0-97 0 0,0 0-44 0 0,1 30-36 0 0,3 99-103 0 0,-3 359 914 0 0,18-392-1569 0 0,-13-88-1722 0 0,-11-23-159 0 0,-32-40-2526 0 0,21 33 622 0 0,1 0-4007 0 0,8 11-1222 0 0</inkml:trace>
  <inkml:trace contextRef="#ctx0" brushRef="#br0" timeOffset="15888.213">6011 1985 6089 0 0,'0'0'5033'0'0,"0"0"-2289"0"0,0 0-900 0 0,0 0-156 0 0,0 0 43 0 0,0 0 80 0 0,0 0-97 0 0,0 0-288 0 0,0 0-315 0 0,0 0-272 0 0,37 2-193 0 0,118 8-115 0 0,-84-7 15 0 0,-1-3 0 0 0,1-4 0 0 0,16-4-546 0 0,-13 1 51 0 0,-41 4-628 0 0,67-4 966 0 0,-68 10-3302 0 0,-1 4-3347 0 0,-21-3-6209 0 0</inkml:trace>
  <inkml:trace contextRef="#ctx0" brushRef="#br0" timeOffset="23474.722">151 3328 2457 0 0,'0'0'2163'0'0,"0"0"-748"0"0,0 0-116 0 0,0 0 165 0 0,0 0 67 0 0,0 0-109 0 0,0 0-249 0 0,0 0-146 0 0,0 0-28 0 0,0 0 40 0 0,0 0-3 0 0,9 2-77 0 0,0 1-556 0 0,1-2 0 0 0,0 1-1 0 0,0-1 1 0 0,0-1 0 0 0,0 1 0 0 0,0-2 0 0 0,0 1 0 0 0,0-2 0 0 0,0 1 0 0 0,0-1-1 0 0,5-2-402 0 0,12-8 653 0 0,0 0 0 0 0,-1-2-1 0 0,0-1 1 0 0,-1-1-1 0 0,0-1 1 0 0,10-11-653 0 0,16-39 758 0 0,-50 65-741 0 0,0 1 0 0 0,0-1 0 0 0,0 0 0 0 0,0-1 0 0 0,0 1 0 0 0,0 0 0 0 0,-1 0 0 0 0,1 0 0 0 0,-1 0 0 0 0,0-1 0 0 0,1 1 0 0 0,-1 0 0 0 0,0 0 0 0 0,0-1 0 0 0,-1 1 0 0 0,1 0 0 0 0,0 0 0 0 0,-1-1 0 0 0,1 1 0 0 0,-1 0 0 0 0,0 0 0 0 0,1 0 0 0 0,-1 0 0 0 0,0 0 0 0 0,-1 0 0 0 0,1 0 0 0 0,0 0 0 0 0,0 0 0 0 0,-1 1 1 0 0,1-1-1 0 0,-1 0 0 0 0,0 1 0 0 0,1-1 0 0 0,-1 1 0 0 0,-1-1-17 0 0,-8-4-16 0 0,0 0 0 0 0,-1 0 0 0 0,1 2 0 0 0,-1-1 0 0 0,0 1 0 0 0,-1 1 0 0 0,1 0 0 0 0,-1 1 0 0 0,1 1 0 0 0,-1 0 0 0 0,0 0 0 0 0,1 1 1 0 0,-12 1 15 0 0,7 1-14 0 0,0 1 0 0 0,0 1 1 0 0,1 0-1 0 0,-1 1 0 0 0,1 0 1 0 0,0 2-1 0 0,0 0 0 0 0,1 1 1 0 0,0 0-1 0 0,0 1 0 0 0,1 1 1 0 0,0 0-1 0 0,0 1 0 0 0,1 0 0 0 0,-4 6 15 0 0,9-9 10 0 0,0 1 0 0 0,1-1 0 0 0,0 1 1 0 0,0 1-1 0 0,1-1 0 0 0,1 1 1 0 0,-1 0-1 0 0,1 0 0 0 0,1 1 1 0 0,0 0-1 0 0,1-1 0 0 0,0 1 1 0 0,0 1-1 0 0,1-1 0 0 0,1 0 1 0 0,0 0-1 0 0,0 1 0 0 0,1-1 0 0 0,1 0 1 0 0,-1 1-1 0 0,2-1 0 0 0,0 0 1 0 0,0 0-1 0 0,1 0 0 0 0,1 0 1 0 0,-1 0-1 0 0,2-1 0 0 0,0 1 1 0 0,4 6-12 0 0,0-7 66 0 0,0 0 1 0 0,2 0-1 0 0,-1-1 1 0 0,1 0 0 0 0,0-1-1 0 0,1 0 1 0 0,0-1-1 0 0,0 0 1 0 0,0-1 0 0 0,1 0-1 0 0,0-1 1 0 0,0-1 0 0 0,1 0-1 0 0,-1-1 1 0 0,1 0-1 0 0,0-1 1 0 0,0 0 0 0 0,0-1-1 0 0,10-1-66 0 0,-10 0 49 0 0,-1 0 0 0 0,1-2 0 0 0,-1 1-1 0 0,1-1 1 0 0,-1-1 0 0 0,0 0 0 0 0,0-1 0 0 0,0-1 0 0 0,-1 0-1 0 0,1-1 1 0 0,-1 0 0 0 0,0 0 0 0 0,6-6-49 0 0,13-25-372 0 0,-26 18-6902 0 0,-5 16-4307 0 0</inkml:trace>
  <inkml:trace contextRef="#ctx0" brushRef="#br0" timeOffset="24989.148">1101 3152 7450 0 0,'0'0'2511'0'0,"0"0"-379"0"0,0 0-169 0 0,0 0-37 0 0,0 0-171 0 0,0 0-196 0 0,0 0-287 0 0,0 0-285 0 0,0 0-173 0 0,0 0-121 0 0,0 0-89 0 0,0 0-65 0 0,0 0-55 0 0,-17-4-62 0 0,-54-11-46 0 0,-7 12 941 0 0,-11 54-714 0 0,69-37-571 0 0,1 0-1 0 0,1 2 1 0 0,0 0-1 0 0,1 1 1 0 0,1 0 0 0 0,-3 6-32 0 0,14-19 0 0 0,1 1 1 0 0,0-1-1 0 0,1 1 1 0 0,-1-1-1 0 0,1 1 1 0 0,0 0-1 0 0,0 0 1 0 0,1 1-1 0 0,-1-1 1 0 0,1 0-1 0 0,0 1 1 0 0,1 0-1 0 0,-1-1 1 0 0,1 1-1 0 0,0 0 1 0 0,1 0 0 0 0,-1-1-1 0 0,1 1 1 0 0,0 0-1 0 0,1 0 1 0 0,-1 0-1 0 0,1 0 1 0 0,0-1-1 0 0,1 1 1 0 0,-1 0-1 0 0,1-1 1 0 0,0 1-1 0 0,1-1 1 0 0,-1 0-1 0 0,1 0 1 0 0,0 0-1 0 0,0 0 1 0 0,2 1-1 0 0,0-1 22 0 0,1 1 1 0 0,0-1-1 0 0,1-1 1 0 0,-1 1-1 0 0,1-1 1 0 0,0-1-1 0 0,0 1 1 0 0,0-1-1 0 0,1 0 0 0 0,-1-1 1 0 0,1 1-1 0 0,-1-2 1 0 0,1 1-1 0 0,0-1 1 0 0,0 0-1 0 0,0-1 1 0 0,0 1-1 0 0,0-2 0 0 0,-1 1 1 0 0,1-1-1 0 0,0 0 1 0 0,0-1-1 0 0,-1 0 1 0 0,1 0-1 0 0,5-3-22 0 0,11-3 122 0 0,1-2-1 0 0,-2-1 0 0 0,1-1 1 0 0,-2-1-1 0 0,1-1 0 0 0,-2-1 1 0 0,5-5-122 0 0,-1 0 94 0 0,0-1 0 0 0,-2-1 0 0 0,-1-1 0 0 0,-1-1 0 0 0,-1-1 0 0 0,-1-1 1 0 0,-1-1-1 0 0,-1 0 0 0 0,10-25-94 0 0,-13 15 205 0 0,-14 36-118 0 0,0 1-38 0 0,0 0-16 0 0,0 0-9 0 0,0 0-28 0 0,0 0 11 0 0,0 0-2 0 0,0 0-45 0 0,-6 23 377 0 0,-96 227 116 0 0,19-15-441 0 0,59-168-14 0 0,3 2 1 0 0,3 0-1 0 0,3 0 0 0 0,3 6 2 0 0,6 14-4 0 0,6-89 0 0 0,0 0 7 0 0,0 0-6 0 0,0 0 14 0 0,0 0 21 0 0,0 0-11 0 0,0 0-21 0 0,0 0-1 0 0,0 0-16 0 0,0 0 26 0 0,0 0 6 0 0,0 0-25 0 0,0 0 14 0 0,0 0-12 0 0,0-3 3 0 0,0 3-10 0 0,0 0-10 0 0,0 0-7 0 0,30-19 20 0 0,213-105 24 0 0,-215 108-67 0 0,-27 16 67 0 0,-1 0 11 0 0,0 0-22 0 0,0 0 2 0 0,0 0-4 0 0,0 0 14 0 0,-7-18 240 0 0,-1 11-244 0 0,1 1 1 0 0,-1 0-1 0 0,0 0 0 0 0,-1 1 0 0 0,0 0 0 0 0,1 1 0 0 0,-2 0 0 0 0,1 0 0 0 0,0 0 0 0 0,-1 2 0 0 0,-8-3-9 0 0,-326-62-28 0 0,278 44 99 0 0,114-10-151 0 0,-39 30 80 0 0,197-59 104 0 0,-35 32-77 0 0,-158 30-811 0 0,0-11-2739 0 0,-5 0-959 0 0,-4 7-651 0 0,-1 0-6767 0 0</inkml:trace>
  <inkml:trace contextRef="#ctx0" brushRef="#br0" timeOffset="25542.808">1522 3295 11891 0 0,'0'0'2291'0'0,"0"0"-342"0"0,0 0-211 0 0,0 0-88 0 0,0 0-171 0 0,0 0-264 0 0,0 0-280 0 0,0 0-235 0 0,0 0-135 0 0,0 0-59 0 0,0 0-32 0 0,0 0 7 0 0,-5-6 1952 0 0,5 258-1486 0 0,0-249-938 0 0,-1 0-1 0 0,1 0 1 0 0,0 1-1 0 0,0-1 1 0 0,1 0-1 0 0,-1 0 1 0 0,0 0-1 0 0,1 0 1 0 0,0 0-1 0 0,0 0 1 0 0,0 0-1 0 0,0-1 1 0 0,0 1-1 0 0,1 0 1 0 0,-1 0-1 0 0,1-1 1 0 0,-1 1-1 0 0,1-1 1 0 0,0 1 0 0 0,0-1-1 0 0,0 0 1 0 0,1 0-1 0 0,-1 0 1 0 0,0 0-1 0 0,1 0 1 0 0,-1 0-1 0 0,1-1 1 0 0,0 1-1 0 0,-1-1 1 0 0,1 0-1 0 0,0 0 1 0 0,0 0-1 0 0,0 0 1 0 0,0 0-1 0 0,0-1 1 0 0,0 1-1 0 0,0-1 1 0 0,0 0-1 0 0,0 0 1 0 0,0 0-1 0 0,0 0 1 0 0,0-1-1 0 0,0 1 1 0 0,0-1-1 0 0,0 1 1 0 0,0-1-1 0 0,2-1-8 0 0,17-10 156 0 0,-1-2 0 0 0,-1 0-1 0 0,0-1 1 0 0,0-1-1 0 0,-2-1 1 0 0,0 0 0 0 0,-1-2-1 0 0,-1 0 1 0 0,0 0 0 0 0,3-9-156 0 0,6-10 144 0 0,-1-1 0 0 0,-2-1 1 0 0,-1 0-1 0 0,3-16-144 0 0,-7 23 80 0 0,-17 32-97 0 0,0 1 19 0 0,0 0-51 0 0,0 0-11 0 0,-13 11-737 0 0,-32 60-2216 0 0,28-39-5701 0 0,13-24-3408 0 0</inkml:trace>
  <inkml:trace contextRef="#ctx0" brushRef="#br0" timeOffset="25828.913">2216 3299 15739 0 0,'0'0'1833'0'0,"0"0"-578"0"0,0 0-100 0 0,0 0 218 0 0,0 0 125 0 0,0 0-94 0 0,0 0-273 0 0,0 0-277 0 0,0 0-193 0 0,0 0-159 0 0,0 0-82 0 0,0 0-78 0 0,0 0-78 0 0,4 25-46 0 0,7 79-38 0 0,-19-14 159 0 0,1-66-287 0 0,-26 52-316 0 0,11-54-3440 0 0,16-21 614 0 0,3-1-2383 0 0,-1 0-6487 0 0</inkml:trace>
  <inkml:trace contextRef="#ctx0" brushRef="#br0" timeOffset="26074.768">2185 3012 12307 0 0,'0'0'2248'0'0,"0"0"-736"0"0,0 0-383 0 0,0 0-281 0 0,0 0-240 0 0,0 0-256 0 0,0 0-328 0 0,0 0-352 0 0,0 0-184 0 0,0 0-208 0 0,0 0-296 0 0,0 0-881 0 0,0 0-7049 0 0</inkml:trace>
  <inkml:trace contextRef="#ctx0" brushRef="#br0" timeOffset="26401.643">2561 2795 14395 0 0,'0'0'3682'0'0,"0"0"-1308"0"0,0 0-599 0 0,0 0-207 0 0,0 0-209 0 0,0 0-265 0 0,0 0-306 0 0,0 0-245 0 0,0 0-139 0 0,0 0-87 0 0,0 0-27 0 0,0 0-20 0 0,0 0-41 0 0,1 1-4 0 0,7 97 1107 0 0,3 501-893 0 0,-11-589-435 0 0,1 2-8 0 0,-1 0 0 0 0,0 0 1 0 0,-1 1-1 0 0,-1-1 0 0 0,0 0 1 0 0,0-1-1 0 0,-1 1 0 0 0,0 0 1 0 0,-3 4 3 0 0,0-34-3169 0 0,6-5-4895 0 0,0 16-3788 0 0</inkml:trace>
  <inkml:trace contextRef="#ctx0" brushRef="#br0" timeOffset="28682.912">2955 3380 3961 0 0,'0'0'3189'0'0,"0"0"-1037"0"0,0 0-454 0 0,0 0 67 0 0,0 0 50 0 0,0 0-116 0 0,0 0-238 0 0,0 0-388 0 0,0 0-362 0 0,0 0-232 0 0,0 0-83 0 0,7-3 213 0 0,-5 3 2144 0 0,1 127-306 0 0,-1-16-3431 0 0,-6-125-3286 0 0,-1 6-3150 0 0,3 5-3601 0 0</inkml:trace>
  <inkml:trace contextRef="#ctx0" brushRef="#br0" timeOffset="28990.415">2969 2986 6841 0 0,'0'0'2292'0'0,"0"0"-79"0"0,0 0-143 0 0,0 0-225 0 0,0 0-332 0 0,0 0-280 0 0,0 0-241 0 0,0 0-229 0 0,0 0-102 0 0,0 0-80 0 0,0 0-83 0 0,0 0-51 0 0,-9 7-39 0 0,-28 22-11 0 0,12 20 1129 0 0,23-35-1238 0 0,36-60 1340 0 0,2-22-3079 0 0,-38 68-4473 0 0,-3 0-286 0 0,1 0-5593 0 0</inkml:trace>
  <inkml:trace contextRef="#ctx0" brushRef="#br0" timeOffset="29743.608">3408 2806 11707 0 0,'0'0'4687'0'0,"0"0"-2417"0"0,0 0-883 0 0,0 0-33 0 0,0 0 65 0 0,0 0-47 0 0,0 0-224 0 0,0 0-298 0 0,0 0-248 0 0,0 0-128 0 0,0 0-87 0 0,0 0-47 0 0,0 0-51 0 0,4-6-45 0 0,16-16-33 0 0,-15 58 524 0 0,23 188-334 0 0,-14-18-292 0 0,-8 114-109 0 0,-10-310 466 0 0,22-37-475 0 0,0 0 0 0 0,2 1 0 0 0,0 0 0 0 0,2 2 0 0 0,1 0 0 0 0,1 2 0 0 0,0 1 0 0 0,2 1 0 0 0,0 1 0 0 0,2 1 0 0 0,0 1 0 0 0,1 1-1 0 0,7-1 10 0 0,75-17-90 0 0,-108 37 91 0 0,0-1 1 0 0,0 1 0 0 0,-1 0-1 0 0,1 0 1 0 0,-1 0 0 0 0,1 0-1 0 0,-1 1 1 0 0,0-1 0 0 0,0 1-1 0 0,0-1 1 0 0,-1 1 0 0 0,1-1-1 0 0,-1 1 1 0 0,0 0 0 0 0,0 0-1 0 0,0 0 1 0 0,-1 0 0 0 0,1 0-1 0 0,-1-1 1 0 0,0 1-1 0 0,0 2-1 0 0,0 7 3 0 0,0 0-1 0 0,-1 0 1 0 0,0 0-1 0 0,0 0 0 0 0,-2 0 1 0 0,0 0-1 0 0,0 0 0 0 0,-1-1 1 0 0,-1 1-1 0 0,0-1 1 0 0,0 0-1 0 0,-2-1 0 0 0,1 1 1 0 0,-1-1-1 0 0,-1 0 0 0 0,0-1 1 0 0,-1 0-1 0 0,-3 4-2 0 0,-4 3 6 0 0,-1-1-1 0 0,0 0 1 0 0,-1-1-1 0 0,0-1 0 0 0,-2-1 1 0 0,1-1-1 0 0,-1 0 1 0 0,-1-1-1 0 0,0-2 1 0 0,-17 6-6 0 0,33-14-25 0 0,0 1 0 0 0,0-1 0 0 0,-1-1 0 0 0,1 1 0 0 0,0-1 0 0 0,0 0 0 0 0,-1 0 0 0 0,1 0-1 0 0,0-1 1 0 0,0 0 0 0 0,-1 0 0 0 0,1 0 0 0 0,0 0 0 0 0,0-1 0 0 0,0 0 0 0 0,0 0 0 0 0,1-1 0 0 0,-1 1 0 0 0,1-1 0 0 0,-1 0 0 0 0,1 0 0 0 0,0 0 0 0 0,0-1 0 0 0,0 0 0 0 0,1 0 0 0 0,-1 0 0 0 0,1 0 0 0 0,0 0 0 0 0,0 0 0 0 0,0-1 0 0 0,1 0 0 0 0,-1 1 0 0 0,1-1 0 0 0,0 0 0 0 0,1 0 0 0 0,-1 0-1 0 0,1 0 1 0 0,0-1 0 0 0,0 1 0 0 0,1 0 0 0 0,-1 0 0 0 0,1-1 0 0 0,0 1 0 0 0,1-1 25 0 0,18-65-2350 0 0,11 32-5765 0 0,-21 27-3861 0 0</inkml:trace>
  <inkml:trace contextRef="#ctx0" brushRef="#br0" timeOffset="30477.53">3995 3634 5553 0 0,'0'0'1877'0'0,"0"0"-146"0"0,0 0-50 0 0,0 0-74 0 0,0 0-213 0 0,0 0-243 0 0,0 0-246 0 0,0 0-195 0 0,0 0-9 0 0,0 0 78 0 0,0 0 140 0 0,0 0 79 0 0,0 0 6 0 0,4-1-72 0 0,72-39 2881 0 0,-56 23-3474 0 0,-1-1 0 0 0,0-1 0 0 0,-1-1 0 0 0,-2 0 1 0 0,0-1-1 0 0,-1-1 0 0 0,0-1 0 0 0,-2 0 0 0 0,-1 0 0 0 0,1-7-339 0 0,-10 25 18 0 0,1-1 0 0 0,-1 1 0 0 0,-1-1 0 0 0,1 0 0 0 0,-1 0 0 0 0,0 0 0 0 0,-1 0 0 0 0,1-1 0 0 0,-1 1 0 0 0,0 0 0 0 0,-1-1 0 0 0,1 1 0 0 0,-1-1 0 0 0,-1 1 0 0 0,1 0 0 0 0,-1-1 0 0 0,0 1 0 0 0,-1 0 0 0 0,1 0 0 0 0,-1-1 0 0 0,0 1 0 0 0,-1 1 0 0 0,0-1 0 0 0,1 0 0 0 0,-2 0 0 0 0,1 1 0 0 0,-1-1-18 0 0,2 6-10 0 0,0-1 0 0 0,0 0 0 0 0,1 1 0 0 0,-1-1 0 0 0,0 1 0 0 0,0-1 0 0 0,0 1 0 0 0,0 0 0 0 0,0 0 0 0 0,0 0 0 0 0,0 0 1 0 0,0 0-1 0 0,0 1 0 0 0,0-1 0 0 0,0 0 0 0 0,0 1 0 0 0,0-1 0 0 0,0 1 0 0 0,1 0 0 0 0,-1 0 0 0 0,0 0 0 0 0,0 0 0 0 0,1 0 0 0 0,-1 0 1 0 0,1 0-1 0 0,-1 0 0 0 0,1 1 0 0 0,-1-1 0 0 0,1 1 0 0 0,0-1 0 0 0,-1 1 0 0 0,1 0 10 0 0,0-1-4 0 0,0 0-1 0 0,0 0 1 0 0,0 0 0 0 0,0 0-1 0 0,1 0 1 0 0,-1 0-1 0 0,0 0 1 0 0,1 0 0 0 0,-1 0-1 0 0,1 0 1 0 0,-1 0 0 0 0,1 0-1 0 0,-1 1 1 0 0,1-1-1 0 0,0 0 1 0 0,0 0 0 0 0,-1 1-1 0 0,1-1 1 0 0,0 0 0 0 0,0 0-1 0 0,0 0 1 0 0,0 1-1 0 0,1-1 1 0 0,-1 0 0 0 0,0 0-1 0 0,0 1 1 0 0,1-1-1 0 0,-1 0 1 0 0,1 0 0 0 0,-1 0-1 0 0,1 0 1 0 0,0 0 0 0 0,-1 0-1 0 0,1 0 1 0 0,0 0-1 0 0,0 0 1 0 0,-1 0 0 0 0,1 0-1 0 0,0 0 1 0 0,0 0 0 0 0,0-1-1 0 0,0 1 1 0 0,0 0-1 0 0,0-1 1 0 0,0 1 0 0 0,0-1-1 0 0,1 1 1 0 0,-1-1 0 0 0,0 1 4 0 0,47 10 37 0 0,-40-10-36 0 0,-1 0-1 0 0,1 0 1 0 0,-1 1-1 0 0,1 0 1 0 0,-1 0-1 0 0,0 1 1 0 0,0 0-1 0 0,0 0 1 0 0,-1 0-1 0 0,1 1 1 0 0,-1 0 0 0 0,4 4-1 0 0,-7-3 11 0 0,0 1 1 0 0,-1-1-1 0 0,0 1 1 0 0,0 0-1 0 0,-1 0 1 0 0,1 0 0 0 0,-1 0-1 0 0,0 0 1 0 0,-1 1-1 0 0,1-1 1 0 0,-1 0 0 0 0,-1 0-1 0 0,1 0 1 0 0,-1 0-1 0 0,0 0 1 0 0,0 1-1 0 0,-1-1 1 0 0,0-1 0 0 0,-2 6-12 0 0,-4 16 55 0 0,4-16-47 0 0,0-1 1 0 0,1 1 0 0 0,0 0-1 0 0,1 0 1 0 0,1 0 0 0 0,-1 0 0 0 0,2 0-1 0 0,-1 0 1 0 0,1 1 0 0 0,1-1-1 0 0,0 0 1 0 0,1 0 0 0 0,2 8-9 0 0,42 61 21 0 0,-57-82-3954 0 0,5-2-978 0 0,5 4 1743 0 0,-3-1-8860 0 0</inkml:trace>
  <inkml:trace contextRef="#ctx0" brushRef="#br0" timeOffset="30724.412">4628 3358 14803 0 0,'0'0'2319'0'0,"0"0"-696"0"0,0 0-220 0 0,0 0 58 0 0,0 0-88 0 0,0 0-202 0 0,0 0-325 0 0,0 0-316 0 0,0 0-219 0 0,0 0-135 0 0,0 0-85 0 0,-1 30-64 0 0,-2 127-131 0 0,3-157 61 0 0,2 7-241 0 0,0-6-8554 0 0,-2-1-3034 0 0</inkml:trace>
  <inkml:trace contextRef="#ctx0" brushRef="#br0" timeOffset="30971.241">4619 3023 19036 0 0,'0'0'1600'0'0,"0"0"-623"0"0,0 0-161 0 0,0 0-72 0 0,0 0-216 0 0,0 0-224 0 0,0 0-256 0 0,0 0-288 0 0,0 0-80 0 0,0 0-104 0 0,0 0-168 0 0,0 0-664 0 0,0 0-3001 0 0,0 0-8498 0 0</inkml:trace>
  <inkml:trace contextRef="#ctx0" brushRef="#br0" timeOffset="31222.043">4878 3281 17140 0 0,'0'0'1816'0'0,"0"0"-540"0"0,0 0-257 0 0,0 0-121 0 0,0 0-138 0 0,0 0-149 0 0,0 0-163 0 0,0 0-132 0 0,0 0-93 0 0,0 0-38 0 0,0 0-46 0 0,0 0-45 0 0,-9 22-43 0 0,-31 72-30 0 0,29-30 22 0 0,13-54-38 0 0,-1-5 5 0 0,1-1-1 0 0,-1 0 0 0 0,1 0 0 0 0,0 0 1 0 0,0 0-1 0 0,1 0 0 0 0,-1 0 0 0 0,1 0 1 0 0,0-1-1 0 0,-1 1 0 0 0,2-1 0 0 0,-1 0 1 0 0,0 0-1 0 0,1 0 0 0 0,-1 0 0 0 0,1-1 0 0 0,0 1 1 0 0,0-1-1 0 0,0 0 0 0 0,0 0 0 0 0,0-1 1 0 0,1 1-1 0 0,-1-1 0 0 0,0 0 0 0 0,1 0 1 0 0,-1 0-1 0 0,1-1 0 0 0,-1 1 0 0 0,1-1-9 0 0,7 0 197 0 0,0 0-1 0 0,0-1 0 0 0,-1 0 0 0 0,1 0 0 0 0,0-1 0 0 0,0-1 0 0 0,-1 0 0 0 0,0-1 0 0 0,1 0 0 0 0,-1-1 0 0 0,-1 0 1 0 0,1 0-1 0 0,-1-1 0 0 0,0-1 0 0 0,0 0 0 0 0,-1 0 0 0 0,1-1 0 0 0,-2 0 0 0 0,1 0 0 0 0,-1-1 0 0 0,-1-1 1 0 0,0 1-1 0 0,0-1 0 0 0,0 0 0 0 0,0-4-196 0 0,1 1 89 0 0,-2-1-1 0 0,1 0 1 0 0,-2-1 0 0 0,0 1 0 0 0,-1-1-1 0 0,0 0 1 0 0,-1 0 0 0 0,-1 0 0 0 0,0-1-1 0 0,-2 1 1 0 0,0-11-89 0 0,0 25-53 0 0,0 1 0 0 0,0-1 0 0 0,-1 1 0 0 0,1 0 0 0 0,0-1 0 0 0,-1 1-1 0 0,1-1 1 0 0,-1 1 0 0 0,1 0 0 0 0,-1-1 0 0 0,1 1 0 0 0,0 0 0 0 0,-1-1 0 0 0,1 1 0 0 0,-1 0 0 0 0,1 0 0 0 0,-1-1 0 0 0,0 1 0 0 0,1 0 0 0 0,-1 0-1 0 0,1 0 1 0 0,-1 0 0 0 0,1 0 0 0 0,-1 0 0 0 0,1 0 0 0 0,-1 0 0 0 0,0 0 0 0 0,1 0 0 0 0,-1 0 0 0 0,1 0 0 0 0,-1 0 0 0 0,1 0 0 0 0,-1 1-1 0 0,1-1 1 0 0,-1 0 0 0 0,1 0 0 0 0,-1 1 0 0 0,1-1 0 0 0,-1 0 0 0 0,1 1 0 0 0,-1-1 0 0 0,1 0 0 0 0,0 1 0 0 0,-1-1 0 0 0,1 1 0 0 0,-1-1-1 0 0,1 1 1 0 0,0-1 0 0 0,0 1 0 0 0,-1-1 0 0 0,1 1 0 0 0,0-1 0 0 0,0 1 0 0 0,0-1 0 0 0,-1 1 0 0 0,1-1 0 0 0,0 1 0 0 0,0-1 0 0 0,0 1 0 0 0,0 0-1 0 0,0-1 1 0 0,0 1 0 0 0,0-1 0 0 0,0 1 53 0 0,-5 9-1267 0 0,-2 4-3968 0 0,1-6-6976 0 0</inkml:trace>
  <inkml:trace contextRef="#ctx0" brushRef="#br0" timeOffset="35161.119">5480 3362 4841 0 0,'0'0'2573'0'0,"0"0"-710"0"0,0 0-242 0 0,0 0 56 0 0,0 0 48 0 0,0 0-100 0 0,0 0-304 0 0,0 0-378 0 0,0 0-277 0 0,0 0-137 0 0,0 0-35 0 0,8 3 3649 0 0,-15 273-2173 0 0,4-252-1839 0 0,3-17 914 0 0,3-25-254 0 0,73-239 270 0 0,-59 210-987 0 0,46-81 203 0 0,-61 124-276 0 0,0 1-1 0 0,0 0 0 0 0,0 1 1 0 0,0-1-1 0 0,0 0 1 0 0,1 1-1 0 0,0-1 0 0 0,-1 1 1 0 0,1-1-1 0 0,0 1 0 0 0,0 0 1 0 0,0 1-1 0 0,0-1 0 0 0,0 0 1 0 0,1 1-1 0 0,-1 0 1 0 0,0-1-1 0 0,1 1 0 0 0,-1 1 1 0 0,1-1-1 0 0,-1 0 0 0 0,1 1 1 0 0,0 0-1 0 0,-1 0 1 0 0,1 0-1 0 0,-1 0 0 0 0,1 0 1 0 0,-1 1-1 0 0,1 0 0 0 0,-1 0 1 0 0,1 0-1 0 0,-1 0 1 0 0,1 0-1 0 0,-1 1 0 0 0,0-1 1 0 0,1 1-1 0 0,5 13 26 0 0,0-1 1 0 0,-1 2 0 0 0,0-1 0 0 0,-1 1 0 0 0,-1 0-1 0 0,-1 1 1 0 0,0 0 0 0 0,-1-1 0 0 0,0 1 0 0 0,-2 1-1 0 0,0-1 1 0 0,-1 0 0 0 0,-1 1 0 0 0,0-1 0 0 0,-2 0 0 0 0,1 0-1 0 0,-2 1 1 0 0,-1-1 0 0 0,0-1 0 0 0,-6 17-27 0 0,-5 37 41 0 0,8-48-30 0 0,9-27 79 0 0,64-118-27 0 0,18-13 2 0 0,12 22-154 0 0,-93 112 88 0 0,-1-1 0 0 0,1 1 0 0 0,0 0 0 0 0,-1 0 0 0 0,1 0 0 0 0,0 0 1 0 0,1 1-1 0 0,-1-1 0 0 0,0 1 0 0 0,0-1 0 0 0,1 1 0 0 0,-1 1 0 0 0,0-1 0 0 0,1 0 0 0 0,-1 1 0 0 0,1-1 0 0 0,-1 1 0 0 0,1 0 0 0 0,-1 0 0 0 0,1 1 0 0 0,-1-1 0 0 0,1 1 0 0 0,-1-1 1 0 0,1 1-1 0 0,-1 0 0 0 0,0 1 0 0 0,0-1 0 0 0,1 0 0 0 0,-1 1 0 0 0,0 0 0 0 0,0 0 0 0 0,0 0 0 0 0,-1 0 0 0 0,1 0 0 0 0,0 0 0 0 0,-1 1 0 0 0,1 0 0 0 0,-1-1 0 0 0,0 1 1 0 0,0 0-1 0 0,0 0 0 0 0,0 0 0 0 0,-1 0 0 0 0,2 2 1 0 0,2 10 15 0 0,0-1 0 0 0,0 1 1 0 0,-2 0-1 0 0,0 1 0 0 0,0-1 0 0 0,-1 0 1 0 0,-1 1-1 0 0,-1-1 0 0 0,0 1 1 0 0,-1-1-1 0 0,-3 13-15 0 0,-10 115 100 0 0,14-110-135 0 0,17-61-4412 0 0,-11 20-2347 0 0,-1 4-5489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2:5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428 283 1568 0 0,'0'0'1217'0'0,"0"0"-145"0"0,0 0 83 0 0,0 0 318 0 0,0 0 361 0 0,0 0 164 0 0,0 0-110 0 0,0 0-301 0 0,0 0-364 0 0,0 0-279 0 0,0 0-211 0 0,1-14-139 0 0,3-43-43 0 0,-1 52 4368 0 0,2 16-3468 0 0,7 28-1559 0 0,-11-34 600 0 0,19 75-79 0 0,-4 1 1 0 0,-3 1 0 0 0,-4 0 0 0 0,-2 60-414 0 0,-2 182 261 0 0,-4-185-3732 0 0,6-146-5123 0 0,-5 3 2330 0 0,0 1-1914 0 0</inkml:trace>
  <inkml:trace contextRef="#ctx0" brushRef="#br0" timeOffset="390.045">201 272 8698 0 0,'0'0'1728'0'0,"0"0"-710"0"0,0 0-435 0 0,0 0 21 0 0,0 0 287 0 0,0 0 222 0 0,0 0 45 0 0,0 0-139 0 0,32-29-218 0 0,102-89-189 0 0,-129 113-560 0 0,1 0 0 0 0,0 1 0 0 0,-1-1 0 0 0,2 1-1 0 0,-1 0 1 0 0,0 1 0 0 0,1 0 0 0 0,-1 0 0 0 0,1 0 0 0 0,0 1 0 0 0,0 0-1 0 0,0 0 1 0 0,0 0 0 0 0,8 0-52 0 0,8-1 162 0 0,10-4 55 0 0,1 1 0 0 0,-1 2-1 0 0,1 1 1 0 0,0 2-1 0 0,0 1 1 0 0,0 1-1 0 0,0 2 1 0 0,14 4-217 0 0,-37-4 56 0 0,-1-1 0 0 0,1 2 1 0 0,0-1-1 0 0,-1 1 0 0 0,0 1 0 0 0,0 0 1 0 0,0 0-1 0 0,-1 1 0 0 0,0 1 1 0 0,0-1-1 0 0,0 1 0 0 0,-1 1 0 0 0,0-1 1 0 0,0 2-1 0 0,-1-1 0 0 0,0 1 1 0 0,0 0-1 0 0,-1 0 0 0 0,-1 1 0 0 0,1 0 1 0 0,-1 0-1 0 0,-1 0 0 0 0,0 0 0 0 0,-1 1 1 0 0,0 0-1 0 0,0-1 0 0 0,-1 1 1 0 0,0 0-1 0 0,-1 0 0 0 0,-1 1-56 0 0,-3 9 73 0 0,-2-1-1 0 0,-1 0 1 0 0,0-1 0 0 0,-2 1-1 0 0,0-1 1 0 0,-1 0 0 0 0,-1-1-1 0 0,0 0 1 0 0,-2-1 0 0 0,0 0-1 0 0,0-1 1 0 0,-2 0 0 0 0,0-1-1 0 0,-1-1 1 0 0,0 0-1 0 0,-1-1 1 0 0,-1 0 0 0 0,0-2-1 0 0,-6 3-72 0 0,-199 110 95 0 0,203-117-228 0 0,0 0 1 0 0,-1-2-1 0 0,1 0 0 0 0,-1-1 1 0 0,0-1-1 0 0,0-1 0 0 0,0-1 1 0 0,-14-1 132 0 0,35-19-6086 0 0,10 5-1791 0 0,-2 7-1108 0 0</inkml:trace>
  <inkml:trace contextRef="#ctx0" brushRef="#br0" timeOffset="772.072">1243 717 10378 0 0,'0'0'2013'0'0,"0"0"-588"0"0,0 0-238 0 0,0 0 23 0 0,0 0 67 0 0,0 0-60 0 0,0 0-208 0 0,0 0-205 0 0,0 0-206 0 0,0 0-187 0 0,0 0-158 0 0,0 0-97 0 0,-31 27-65 0 0,-97 82-43 0 0,124-107-47 0 0,1 0 1 0 0,0 0 0 0 0,0 0 0 0 0,0 0-1 0 0,1 0 1 0 0,-1 1 0 0 0,0-1 0 0 0,1 1-1 0 0,0 0 1 0 0,-1 0 0 0 0,1 0 0 0 0,0 0-1 0 0,0 0 1 0 0,1 0 0 0 0,-1 0-1 0 0,1 1 1 0 0,0-1 0 0 0,0 0 0 0 0,0 1-1 0 0,0 1-1 0 0,0 6-5 0 0,-1-6-8 0 0,1 1 1 0 0,0 0-1 0 0,0 0 0 0 0,1 0 1 0 0,-1 0-1 0 0,1 0 0 0 0,1 0 0 0 0,-1 0 1 0 0,1 0-1 0 0,0 0 0 0 0,1 0 1 0 0,-1 0-1 0 0,1-1 0 0 0,0 1 0 0 0,1 0 1 0 0,-1-1-1 0 0,1 0 0 0 0,0 1 1 0 0,0-1-1 0 0,1-1 0 0 0,0 1 1 0 0,-1 0-1 0 0,2-1 0 0 0,-1 0 0 0 0,0 0 1 0 0,1 0-1 0 0,0 0 0 0 0,0-1 1 0 0,0 0-1 0 0,0 0 0 0 0,0 0 0 0 0,1 0 1 0 0,-1-1-1 0 0,1 0 0 0 0,0 0 1 0 0,4 0 12 0 0,0 0 39 0 0,-1 0 0 0 0,0 0 0 0 0,0-1 0 0 0,1 0 0 0 0,-1-1 0 0 0,1 0 1 0 0,-1-1-1 0 0,0 0 0 0 0,1 0 0 0 0,-1-1 0 0 0,0 0 0 0 0,0-1 0 0 0,0 0 0 0 0,0 0 1 0 0,0-1-1 0 0,-1 0 0 0 0,0 0 0 0 0,1-1 0 0 0,-2 0 0 0 0,1-1 0 0 0,0 0 1 0 0,-1 0-1 0 0,0 0 0 0 0,-1-1 0 0 0,0 0 0 0 0,0 0 0 0 0,0-1 0 0 0,-1 0 0 0 0,0 0 1 0 0,0 0-1 0 0,-1 0 0 0 0,0-1 0 0 0,-1 0 0 0 0,0 0 0 0 0,2-7-39 0 0,-2 5 31 0 0,0-1-1 0 0,-1 0 0 0 0,-1 0 1 0 0,0 0-1 0 0,0 0 0 0 0,-1 0 1 0 0,-1 0-1 0 0,0-1 0 0 0,0 1 0 0 0,-2 1 1 0 0,1-1-1 0 0,-1 0 0 0 0,-1 0 1 0 0,0 1-1 0 0,-1 0 0 0 0,0 0 1 0 0,-1 0-1 0 0,0 1 0 0 0,-5-8-30 0 0,7 12-164 0 0,-1-1 0 0 0,1 1-1 0 0,-1 0 1 0 0,0 1 0 0 0,0-1-1 0 0,-1 1 1 0 0,1 0 0 0 0,-1 0 0 0 0,0 1-1 0 0,-1-1 1 0 0,1 1 0 0 0,-1 1-1 0 0,0-1 1 0 0,0 1 0 0 0,0 1-1 0 0,0-1 1 0 0,0 1 0 0 0,-1 0-1 0 0,-2 0 165 0 0,-8 2-3085 0 0,6 0-2708 0 0,4 0-5233 0 0</inkml:trace>
  <inkml:trace contextRef="#ctx0" brushRef="#br0" timeOffset="1151.635">1768 143 12995 0 0,'0'0'1691'0'0,"0"0"-451"0"0,0 0-256 0 0,0 0 89 0 0,0 0 133 0 0,0 0-11 0 0,0 0-240 0 0,0 0-339 0 0,0 0-205 0 0,0 0-52 0 0,0 0 32 0 0,0 0 34 0 0,0 0-8 0 0,3 12-74 0 0,29 216 849 0 0,-24 213-854 0 0,-18-268-327 0 0,1-106-138 0 0,4-86-5289 0 0,-1-5 981 0 0,2 12-1402 0 0,0 4-4190 0 0</inkml:trace>
  <inkml:trace contextRef="#ctx0" brushRef="#br0" timeOffset="1353.716">1429 743 10322 0 0,'0'0'1070'0'0,"0"0"-65"0"0,0 0 152 0 0,0 0 61 0 0,0 0-35 0 0,32 1-90 0 0,100 1-122 0 0,241-5 1198 0 0,-302 11-3851 0 0,-31-2-5216 0 0,-25-5-3502 0 0</inkml:trace>
  <inkml:trace contextRef="#ctx0" brushRef="#br0" timeOffset="1706.639">2206 891 5041 0 0,'0'0'1859'0'0,"0"0"-1137"0"0,0 0 100 0 0,0 0 628 0 0,0 0 289 0 0,0 0 62 0 0,0 0-174 0 0,0 0-303 0 0,0 0-300 0 0,0 0-252 0 0,32-15-184 0 0,99-44-124 0 0,-73 16 101 0 0,-53 34-449 0 0,1 0-10 0 0,-1 0 1 0 0,-1-1 0 0 0,1 1 0 0 0,-2-1 0 0 0,1-1-1 0 0,-1 1 1 0 0,-1 0 0 0 0,0-1 0 0 0,0 1-1 0 0,-1-1 1 0 0,0 1 0 0 0,-1-1 0 0 0,0 0 0 0 0,-1-4-107 0 0,-2 11 14 0 0,1 0 1 0 0,0-1 0 0 0,-1 1 0 0 0,0 0 0 0 0,0 0 0 0 0,0 1 0 0 0,0-1-1 0 0,-1 1 1 0 0,1-1 0 0 0,-1 1 0 0 0,0 0 0 0 0,0 1 0 0 0,0-1 0 0 0,0 1-1 0 0,-1-1 1 0 0,1 1 0 0 0,-1 1 0 0 0,1-1 0 0 0,-1 1 0 0 0,0-1-1 0 0,0 1 1 0 0,1 0 0 0 0,-1 1 0 0 0,0-1 0 0 0,0 1 0 0 0,0 0 0 0 0,0 1-1 0 0,0-1 1 0 0,-3 1-15 0 0,-5 1-19 0 0,1 1-1 0 0,-1-1 1 0 0,1 2-1 0 0,0 0 0 0 0,0 0 1 0 0,0 1-1 0 0,0 1 0 0 0,1 0 1 0 0,0 0-1 0 0,0 1 1 0 0,1 1-1 0 0,0-1 0 0 0,0 2 1 0 0,1-1-1 0 0,0 2 1 0 0,0-1-1 0 0,1 1 0 0 0,1 0 1 0 0,-1 1-1 0 0,2-1 1 0 0,-1 2-1 0 0,1-1 0 0 0,1 1 1 0 0,0-1-1 0 0,1 1 1 0 0,0 1-1 0 0,1-1 0 0 0,0 1 1 0 0,1-1-1 0 0,0 12 20 0 0,1-15-90 0 0,0-1-1 0 0,1 0 1 0 0,0 0-1 0 0,1 0 1 0 0,-1 0 0 0 0,2 0-1 0 0,-1 0 1 0 0,1-1-1 0 0,0 1 1 0 0,1 0-1 0 0,0-1 1 0 0,0 1 0 0 0,0-1-1 0 0,1 0 1 0 0,0 0-1 0 0,1 0 1 0 0,-1-1-1 0 0,1 1 1 0 0,1-1 0 0 0,-1 0-1 0 0,1-1 1 0 0,0 1-1 0 0,0-1 1 0 0,1 0-1 0 0,-1-1 1 0 0,4 2 90 0 0,97 36-3332 0 0,-34-28-6004 0 0,-49-10 3104 0 0</inkml:trace>
  <inkml:trace contextRef="#ctx0" brushRef="#br0" timeOffset="2123.98">2639 990 4225 0 0,'0'0'2873'0'0,"0"0"-1615"0"0,0 0-536 0 0,0 0 143 0 0,0 0 234 0 0,0 0 107 0 0,0 0-24 0 0,0 0-146 0 0,0 0-121 0 0,0 0 11 0 0,0 0-7 0 0,0 0-100 0 0,0 0-173 0 0,6-2-185 0 0,64-45 382 0 0,157-180 169 0 0,-197 202-1069 0 0,-36 57 65 0 0,0-22 6 0 0,1 1 0 0 0,0 0 0 0 0,1-1 0 0 0,0 2 0 0 0,1-1 0 0 0,0 0 0 0 0,1 1 0 0 0,1-1 0 0 0,-1 1 0 0 0,2-1 0 0 0,-1 1 0 0 0,2 0 1 0 0,0 8-15 0 0,1-16 29 0 0,-1-1 1 0 0,1 1 0 0 0,-1 0-1 0 0,1-1 1 0 0,0 1 0 0 0,0-1-1 0 0,1 1 1 0 0,-1-1 0 0 0,1 0-1 0 0,-1 0 1 0 0,1 0 0 0 0,0-1 0 0 0,0 1-1 0 0,1-1 1 0 0,-1 1 0 0 0,0-1-1 0 0,1 0 1 0 0,-1 0 0 0 0,1-1-1 0 0,0 1 1 0 0,0-1 0 0 0,-1 1-1 0 0,1-1 1 0 0,0 0 0 0 0,0-1 0 0 0,0 1-1 0 0,0-1 1 0 0,4 0-30 0 0,2 1 239 0 0,1-1 0 0 0,-1-1 1 0 0,0 1-1 0 0,0-2 0 0 0,0 1 1 0 0,0-1-1 0 0,0-1 0 0 0,0 0 0 0 0,0 0 1 0 0,-1-1-1 0 0,1-1-239 0 0,5-2 171 0 0,-1-1 0 0 0,1-1 1 0 0,-1-1-1 0 0,-1 0 0 0 0,1 0 0 0 0,-2-2 0 0 0,0 1 1 0 0,0-2-1 0 0,-1 0 0 0 0,-1 0 0 0 0,0 0 1 0 0,0-2-1 0 0,6-14-171 0 0,-2-24-1138 0 0,-13 30-7878 0 0,-1 19-3051 0 0</inkml:trace>
  <inkml:trace contextRef="#ctx0" brushRef="#br0" timeOffset="6897.909">3715 158 2873 0 0,'0'0'1327'0'0,"0"0"45"0"0,0 0 263 0 0,0 0 323 0 0,0 0 135 0 0,0 0-170 0 0,0 0-384 0 0,0 0-424 0 0,0 0-322 0 0,0 0-171 0 0,0 0-98 0 0,3-6-43 0 0,5-16-23 0 0,-5 22 5465 0 0,0 24-5046 0 0,-12 123 84 0 0,-39 181-656 0 0,15-70-169 0 0,40-185-219 0 0,-3-109-15 0 0,0-7-6348 0 0,6 16-4665 0 0,-8 23 1934 0 0</inkml:trace>
  <inkml:trace contextRef="#ctx0" brushRef="#br0" timeOffset="7274.367">3443 611 3049 0 0,'0'0'2727'0'0,"0"0"-391"0"0,0 0-100 0 0,0 0-33 0 0,0 0-172 0 0,0 0-209 0 0,0 0-313 0 0,0 0-345 0 0,0 0-311 0 0,0 0-228 0 0,0 0-186 0 0,0 0-119 0 0,0 0-69 0 0,-2-2-39 0 0,-3-7 252 0 0,25 8 559 0 0,-7 2-518 0 0,283-1 2904 0 0,-278-1-3403 0 0,0-1 0 0 0,0-1 0 0 0,-1 0 0 0 0,1-1 0 0 0,-1-1 0 0 0,0 0 0 0 0,0-2 0 0 0,-1 0 0 0 0,14-8-6 0 0,-17 3-115 0 0,-13 10-3692 0 0,-2 1-3988 0 0,0 1-3071 0 0</inkml:trace>
  <inkml:trace contextRef="#ctx0" brushRef="#br0" timeOffset="7553.352">4111 721 11594 0 0,'0'0'1367'0'0,"0"0"-52"0"0,0 0 219 0 0,0 0 229 0 0,0 0-27 0 0,0 0-253 0 0,0 0-349 0 0,0 0-350 0 0,0 0-236 0 0,0 0-128 0 0,0 0-89 0 0,0 0-76 0 0,2 32-72 0 0,5 99-50 0 0,-3-17-44 0 0,11-101-1629 0 0,-8-12-1989 0 0,-1-4-3584 0 0,-4 2-3774 0 0</inkml:trace>
  <inkml:trace contextRef="#ctx0" brushRef="#br0" timeOffset="7790.472">4128 441 11626 0 0,'0'0'4209'0'0,"0"0"-2280"0"0,0 0-545 0 0,0 0-200 0 0,0 0-111 0 0,0 0-241 0 0,0 0-312 0 0,0 0-344 0 0,0 0-336 0 0,0 0-120 0 0,0 0-48 0 0,0 0-168 0 0,0 0-305 0 0,0 0-1015 0 0,0 26-3265 0 0,5-19-7178 0 0</inkml:trace>
  <inkml:trace contextRef="#ctx0" brushRef="#br0" timeOffset="8436.036">4645 688 11282 0 0,'0'0'4172'0'0,"0"0"-2050"0"0,0 0-798 0 0,0 0-98 0 0,0 0-106 0 0,0 0-112 0 0,0 0-174 0 0,0 0-206 0 0,0 0-163 0 0,-32 22-134 0 0,-99 70-96 0 0,66-26-13 0 0,55-52-196 0 0,4-7-31 0 0,0 1 0 0 0,0-1 1 0 0,1 1-1 0 0,0 0 0 0 0,1 0 0 0 0,0 1 1 0 0,0-1-1 0 0,1 1 0 0 0,0 0 1 0 0,0 0-1 0 0,1 0 0 0 0,0 0 0 0 0,0 2 5 0 0,2-9-11 0 0,-1 0-1 0 0,1 1 0 0 0,0-1 0 0 0,0 0 1 0 0,0 0-1 0 0,0 1 0 0 0,0-1 0 0 0,0 0 1 0 0,0 1-1 0 0,1-1 0 0 0,-1 0 1 0 0,1 0-1 0 0,0 0 0 0 0,0 0 0 0 0,-1 0 1 0 0,1 1-1 0 0,1-1 0 0 0,-1-1 0 0 0,0 1 1 0 0,0 0-1 0 0,1 0 0 0 0,-1 0 1 0 0,1-1-1 0 0,-1 1 0 0 0,1-1 0 0 0,0 1 1 0 0,0-1-1 0 0,0 0 0 0 0,0 1 0 0 0,0-1 1 0 0,0 0-1 0 0,0 0 0 0 0,0 0 1 0 0,0-1-1 0 0,0 1 0 0 0,0-1 0 0 0,1 1 1 0 0,-1-1-1 0 0,2 1 12 0 0,11-3 25 0 0,0 0-1 0 0,0 0 1 0 0,0-2 0 0 0,-1 0-1 0 0,1 0 1 0 0,-1-1 0 0 0,0-1 0 0 0,-1-1-1 0 0,1 0 1 0 0,-1 0 0 0 0,0-1-1 0 0,-1-1 1 0 0,0 0 0 0 0,-1-1-1 0 0,10-9-24 0 0,-20 17 2 0 0,36-30 94 0 0,-2-2-1 0 0,-1-1 1 0 0,-2-2 0 0 0,-2-1 0 0 0,12-21-96 0 0,-37 56-50 0 0,-7 14 16 0 0,-8 41-49 0 0,7-46 51 0 0,1 0 0 0 0,0 0-1 0 0,0 0 1 0 0,1 1 0 0 0,0-1-1 0 0,0 1 1 0 0,0-1 0 0 0,1 1-1 0 0,0-1 1 0 0,0 1-1 0 0,0 0 1 0 0,1-1 0 0 0,0 1-1 0 0,0-1 1 0 0,1 0 0 0 0,0 1-1 0 0,0-1 1 0 0,1 0 0 0 0,-1 0-1 0 0,1 0 1 0 0,0 0 0 0 0,1-1-1 0 0,0 1 1 0 0,0 0 32 0 0,1-2-14 0 0,-1-1 0 0 0,0 1-1 0 0,1-1 1 0 0,0 0 0 0 0,-1 0 0 0 0,1-1 0 0 0,0 1 0 0 0,1-1-1 0 0,-1 0 1 0 0,0-1 0 0 0,1 1 0 0 0,-1-1 0 0 0,1 0-1 0 0,3 0 15 0 0,0 0 12 0 0,0-1 0 0 0,0 0 0 0 0,0-1-1 0 0,-1 0 1 0 0,1 0 0 0 0,0-1-1 0 0,0 0 1 0 0,-1 0 0 0 0,1-1-1 0 0,-1 0 1 0 0,0-1 0 0 0,0 0-1 0 0,7-4-11 0 0,9-9 138 0 0,-1 0 0 0 0,0-2 0 0 0,-2-1 0 0 0,0 0 0 0 0,-1-2 0 0 0,-1 0 0 0 0,-1-1 0 0 0,-1-1 0 0 0,-1 0 0 0 0,-1-1 0 0 0,-1-1 0 0 0,-2-1 0 0 0,7-17-138 0 0,-2-1 57 0 0,-2 0-1 0 0,-2-1 1 0 0,-2 0-1 0 0,-1-1 1 0 0,-3 0 0 0 0,-2-1-1 0 0,-2 1 1 0 0,-2-1-1 0 0,-3-8-56 0 0,3 50 1 0 0,-1 0 0 0 0,0 0 0 0 0,-1 0 0 0 0,1 0 0 0 0,-1 0 0 0 0,0 0 0 0 0,0 0 0 0 0,-1 1 0 0 0,0-1 0 0 0,0 0 0 0 0,0 1 0 0 0,-1 0 0 0 0,0-1 0 0 0,0 1 0 0 0,0 0 0 0 0,0 0 0 0 0,-1 1 0 0 0,0-1-1 0 0,0 1 1 0 0,0 0 0 0 0,-1 0 0 0 0,1 0 0 0 0,-1 0 0 0 0,0 1 0 0 0,0 0 0 0 0,0 0 0 0 0,-1 0 0 0 0,-3-1-1 0 0,4 4-7 0 0,-1 0 1 0 0,0 1-1 0 0,1 0 1 0 0,-1-1-1 0 0,1 2 1 0 0,-1-1-1 0 0,1 1 1 0 0,0 0-1 0 0,-1 0 1 0 0,1 0-1 0 0,0 1 0 0 0,0-1 1 0 0,1 1-1 0 0,-1 1 1 0 0,1-1-1 0 0,-1 1 1 0 0,1-1-1 0 0,0 1 1 0 0,0 1-1 0 0,1-1 1 0 0,-1 0-1 0 0,1 1 0 0 0,-2 2 7 0 0,-4 7-9 0 0,1 0 1 0 0,1 0-1 0 0,0 0 0 0 0,0 1 0 0 0,1 0 0 0 0,1 0 0 0 0,-3 15 9 0 0,5-8 4 0 0,0-1 0 0 0,1 1 0 0 0,2 0 0 0 0,0-1 0 0 0,1 1 0 0 0,1 0 0 0 0,1-1 0 0 0,1 1 0 0 0,1-1 0 0 0,1 0 0 0 0,0-1 0 0 0,2 1 0 0 0,9 17-4 0 0,10 23 262 0 0,2-2 0 0 0,2-1 1 0 0,4-2-1 0 0,1-1 0 0 0,3-1 0 0 0,27 26-262 0 0,8-21 103 0 0,-70-103-1899 0 0,-13 19-1927 0 0,3 11-5669 0 0,4 9-2975 0 0</inkml:trace>
  <inkml:trace contextRef="#ctx0" brushRef="#br0" timeOffset="10728.253">6328 891 3505 0 0,'0'0'851'0'0,"0"0"-370"0"0,0 0-9 0 0,0 0 346 0 0,0 0 369 0 0,0 0 161 0 0,0 0-24 0 0,0 0-161 0 0,0 0-164 0 0,0 0-98 0 0,0 0-59 0 0,0 0-50 0 0,0 0-38 0 0,12 0-13 0 0,99 0 2537 0 0,-97-2-2950 0 0,-1 0 1 0 0,1 0-1 0 0,-1-2 0 0 0,1 1 1 0 0,-1-2-1 0 0,0 0 0 0 0,-1 0 0 0 0,1-1 1 0 0,-1-1-1 0 0,0 0 0 0 0,-1 0 1 0 0,6-5-329 0 0,-10 6 108 0 0,1-1 1 0 0,-1 1-1 0 0,0-1 1 0 0,-1 0-1 0 0,0-1 1 0 0,0 1 0 0 0,-1-1-1 0 0,0 0 1 0 0,0-1-1 0 0,0 1 1 0 0,-1-1-1 0 0,-1 0 1 0 0,0 0-1 0 0,0 0 1 0 0,0-1 0 0 0,-1 1-1 0 0,-1-1 1 0 0,0 1-1 0 0,0-1 1 0 0,-1-8-109 0 0,-2 12 20 0 0,0 0 1 0 0,-1 0-1 0 0,0 1 1 0 0,0-1-1 0 0,-1 1 0 0 0,1 0 1 0 0,-1 0-1 0 0,0 0 1 0 0,0 1-1 0 0,-1-1 1 0 0,0 1-1 0 0,1 0 0 0 0,-1 0 1 0 0,-1 1-1 0 0,1 0 1 0 0,0-1-1 0 0,-1 2 1 0 0,0-1-1 0 0,0 1 0 0 0,1 0 1 0 0,-1 0-1 0 0,-1 0 1 0 0,1 1-1 0 0,0 0 1 0 0,0 0-21 0 0,-5-1-11 0 0,1 0 1 0 0,0 1 0 0 0,-1 0-1 0 0,1 1 1 0 0,-1 0 0 0 0,1 0-1 0 0,-1 1 1 0 0,1 1 0 0 0,-1 0-1 0 0,1 0 1 0 0,0 1 0 0 0,0 0-1 0 0,0 1 1 0 0,1 0 0 0 0,-1 0-1 0 0,1 1 1 0 0,0 1 0 0 0,0-1-1 0 0,0 1 1 0 0,1 1 10 0 0,-6 3 12 0 0,0 1 0 0 0,0 1 1 0 0,1 0-1 0 0,1 1 0 0 0,0 1 0 0 0,1-1 0 0 0,0 2 1 0 0,1 0-1 0 0,1 0 0 0 0,0 0 0 0 0,1 1 0 0 0,1 1 1 0 0,0-1-1 0 0,1 1 0 0 0,1 0 0 0 0,1 1 0 0 0,0-1 1 0 0,1 1-1 0 0,1 2-12 0 0,2-12 25 0 0,0 1-1 0 0,0-1 1 0 0,1 1 0 0 0,0-1-1 0 0,0 0 1 0 0,1 1 0 0 0,0-1-1 0 0,0 0 1 0 0,1 0 0 0 0,0 0-1 0 0,1 0 1 0 0,0-1 0 0 0,0 1-1 0 0,0-1 1 0 0,1 0 0 0 0,0 0-1 0 0,1-1 1 0 0,-1 1 0 0 0,1-1-1 0 0,1 0 1 0 0,-1-1 0 0 0,5 3-25 0 0,8 4 113 0 0,1-1 0 0 0,1-2 0 0 0,0 0 0 0 0,0-1 0 0 0,0 0 0 0 0,1-2 0 0 0,0-1 0 0 0,1-1 0 0 0,-1-1 0 0 0,1 0 0 0 0,-1-2 0 0 0,1-1 0 0 0,0 0 0 0 0,-1-2 0 0 0,1-1 0 0 0,-1 0 0 0 0,1-2-113 0 0,-16 4 29 0 0,0 0 0 0 0,0 0-1 0 0,0-1 1 0 0,0 1-1 0 0,0-2 1 0 0,-1 1-1 0 0,1-1 1 0 0,-1 0 0 0 0,1 0-1 0 0,-1-1 1 0 0,0 0-1 0 0,0 0 1 0 0,-1 0-1 0 0,1-1 1 0 0,-1 1-1 0 0,0-1 1 0 0,0-1 0 0 0,-1 1-1 0 0,1-1 1 0 0,-1 0-1 0 0,0 0 1 0 0,-1 0-1 0 0,0 0 1 0 0,0-1 0 0 0,0 1-1 0 0,-1-1 1 0 0,1 0-1 0 0,-2 0 1 0 0,1 0-1 0 0,-1 0 1 0 0,0 0-29 0 0,-10-23-1554 0 0,4 27-3479 0 0,-2 2-4478 0 0,4 1-2668 0 0</inkml:trace>
  <inkml:trace contextRef="#ctx0" brushRef="#br0" timeOffset="11509.954">7151 699 904 0 0,'0'0'3273'0'0,"0"0"-1219"0"0,0 0-298 0 0,0 0 83 0 0,0 0 63 0 0,0 0-106 0 0,0 0-254 0 0,0 0-283 0 0,0 0-228 0 0,0 0-146 0 0,0 0-78 0 0,0 0-61 0 0,0 0-20 0 0,3 7 2566 0 0,-40 57-1665 0 0,-111 292-1007 0 0,120-305-621 0 0,309-455 238 0 0,-189 290-213 0 0,-89 151-136 0 0,-14-2 111 0 0,2 0-1 0 0,2 1 1 0 0,2 0 0 0 0,1 1-1 0 0,1 15 2 0 0,2-45-6 0 0,1 0 0 0 0,1 0-1 0 0,-1 0 1 0 0,1-1 0 0 0,0 1-1 0 0,1 0 1 0 0,0-1 0 0 0,0 1-1 0 0,0-1 1 0 0,1 1 0 0 0,0-1-1 0 0,0 0 1 0 0,0 0 0 0 0,1-1-1 0 0,0 1 1 0 0,0-1 0 0 0,1 1-1 0 0,-1-1 1 0 0,1-1 0 0 0,5 5 6 0 0,-6-6 16 0 0,0-1 0 0 0,0 0 1 0 0,-1 0-1 0 0,1-1 1 0 0,0 1-1 0 0,0-1 0 0 0,1 0 1 0 0,-1 0-1 0 0,0 0 0 0 0,0 0 1 0 0,0-1-1 0 0,1 0 1 0 0,-1 0-1 0 0,0 0 0 0 0,0 0 1 0 0,1-1-1 0 0,-1 1 1 0 0,0-1-1 0 0,0 0 0 0 0,0 0 1 0 0,0-1-1 0 0,0 1 1 0 0,0-1-1 0 0,3-2-16 0 0,7-7 119 0 0,0-1 0 0 0,-1 0 0 0 0,-1-1 0 0 0,0 0-1 0 0,-1-1 1 0 0,-1 0 0 0 0,0-1 0 0 0,0 0 0 0 0,-2-1 0 0 0,0 0 0 0 0,-1 0 0 0 0,0-1 0 0 0,-2 0-1 0 0,0 0 1 0 0,0 0 0 0 0,-2 0 0 0 0,0-1 0 0 0,-1 0 0 0 0,-1 1 0 0 0,0-8-119 0 0,-8 14-1002 0 0,-4 27-3682 0 0,8-11 1587 0 0,-2 3-6131 0 0</inkml:trace>
  <inkml:trace contextRef="#ctx0" brushRef="#br0" timeOffset="12304.948">7819 891 10186 0 0,'0'0'1052'0'0,"0"0"-49"0"0,0 0 282 0 0,0 0 303 0 0,0 0 50 0 0,0 0-186 0 0,0 0-259 0 0,0 0-195 0 0,0 0-154 0 0,0 0-128 0 0,0 0-104 0 0,0 0-78 0 0,21 0-53 0 0,66-1-30 0 0,-11-18 1077 0 0,-71 17-1462 0 0,1 0 0 0 0,-1 0 0 0 0,0-1 0 0 0,0 0 0 0 0,0 0-1 0 0,0-1 1 0 0,0 0 0 0 0,0 1 0 0 0,-1-1 0 0 0,0-1 0 0 0,0 1-1 0 0,0-1 1 0 0,-1 1 0 0 0,1-1 0 0 0,-1 0 0 0 0,0-1 0 0 0,0 1 0 0 0,-1 0-1 0 0,0-1 1 0 0,0 1 0 0 0,0-1 0 0 0,0 0 0 0 0,-1 0 0 0 0,0 0-1 0 0,0 1 1 0 0,-1-1 0 0 0,0 0 0 0 0,0 0 0 0 0,0 0 0 0 0,-1-6-66 0 0,-2 9-14 0 0,0 0 0 0 0,0 0 1 0 0,0 0-1 0 0,0 0 1 0 0,0 1-1 0 0,-1-1 1 0 0,1 1-1 0 0,-1 0 0 0 0,0 0 1 0 0,1 0-1 0 0,-1 0 1 0 0,0 1-1 0 0,0-1 1 0 0,0 1-1 0 0,0 0 0 0 0,0 0 1 0 0,-1 1-1 0 0,1-1 1 0 0,0 1-1 0 0,0 0 1 0 0,0 0-1 0 0,-1 1 1 0 0,1-1-1 0 0,0 1 0 0 0,0 0 1 0 0,0 0-1 0 0,0 0 1 0 0,0 0-1 0 0,-1 1 14 0 0,-9 4-58 0 0,-1 1-1 0 0,2 0 1 0 0,-1 0-1 0 0,1 1 1 0 0,0 1 0 0 0,1 1-1 0 0,0-1 1 0 0,0 2-1 0 0,1 0 1 0 0,0 0-1 0 0,1 1 1 0 0,1 0 0 0 0,0 1-1 0 0,0 0 1 0 0,1 0-1 0 0,-1 5 59 0 0,3-7-42 0 0,1 1-1 0 0,0 0 0 0 0,1 0 1 0 0,1 0-1 0 0,0 0 0 0 0,0 1 1 0 0,1-1-1 0 0,1 1 0 0 0,0-1 1 0 0,0 1-1 0 0,2 11 43 0 0,2-16-1 0 0,0 0 0 0 0,0-1 0 0 0,1 1-1 0 0,0 0 1 0 0,0-1 0 0 0,1 0 0 0 0,0 0 0 0 0,0-1 0 0 0,0 1 0 0 0,1-1 0 0 0,0 0 0 0 0,1 0-1 0 0,-1-1 1 0 0,1 0 0 0 0,0 0 0 0 0,0-1 0 0 0,0 0 0 0 0,1 0 0 0 0,0 0 0 0 0,0-1 0 0 0,0 0-1 0 0,0-1 1 0 0,0 0 0 0 0,4 1 1 0 0,6 0 68 0 0,0 0-1 0 0,1-1 1 0 0,-1-1-1 0 0,0-1 0 0 0,1-1 1 0 0,-1 0-1 0 0,0-1 1 0 0,0-1-1 0 0,0-1 1 0 0,0 0-1 0 0,-1-2 1 0 0,1 0-1 0 0,-1 0 1 0 0,0-2-1 0 0,-1 0 1 0 0,0-1-1 0 0,11-8-67 0 0,-1-1 118 0 0,-1 0 0 0 0,-1-2 0 0 0,-1-1 0 0 0,-1 0 0 0 0,-1-2-1 0 0,0-1 1 0 0,-2 0 0 0 0,-1-1 0 0 0,-1-1 0 0 0,1-4-118 0 0,5-11 60 0 0,-1-1 0 0 0,-2-1 0 0 0,-2-1 0 0 0,-2 0 0 0 0,8-39-60 0 0,-24 82-1 0 0,0 0 0 0 0,1-1 0 0 0,-1 1 0 0 0,0 0 1 0 0,0-1-1 0 0,0 1 0 0 0,0-1 0 0 0,0 1 0 0 0,0-1 0 0 0,0 1 0 0 0,0 0 0 0 0,-1-1 0 0 0,1 1 0 0 0,0 0 0 0 0,-1-1 1 0 0,1 1-1 0 0,-1 0 0 0 0,0-1 0 0 0,1 1 0 0 0,-1 0 0 0 0,0 0 0 0 0,0 0 0 0 0,0 0 0 0 0,1 0 0 0 0,-1 0 1 0 0,0 0-1 0 0,-1 0 0 0 0,1 0 0 0 0,0 0 0 0 0,0 0 0 0 0,0 1 0 0 0,0-1 0 0 0,-1 0 0 0 0,1 1 0 0 0,0-1 1 0 0,-1 1-1 0 0,1 0 0 0 0,0-1 0 0 0,-1 1 0 0 0,1 0 0 0 0,-1 0 0 0 0,1 0 0 0 0,0 0 0 0 0,-1 0 0 0 0,1 0 0 0 0,-1 0 1 0 0,1 0-1 0 0,0 0 0 0 0,-1 1 0 0 0,1-1 0 0 0,0 1 0 0 0,-1-1 0 0 0,1 1 0 0 0,0-1 0 0 0,0 1 0 0 0,-1 0 1 0 0,-10 2-20 0 0,0 1-1 0 0,0 0 1 0 0,0 1-1 0 0,1 0 0 0 0,0 1 1 0 0,0 1-1 0 0,0-1 1 0 0,1 2-1 0 0,0-1 0 0 0,0 1 1 0 0,-3 4 20 0 0,2-3-14 0 0,10-8 12 0 0,-9 5-13 0 0,1 0-1 0 0,0 1 0 0 0,0 0 1 0 0,0 0-1 0 0,1 1 0 0 0,1 0 1 0 0,-1 1-1 0 0,1 0 0 0 0,0 0 1 0 0,1 0-1 0 0,0 1 0 0 0,1 0 1 0 0,0 0-1 0 0,0 0 0 0 0,1 0 1 0 0,1 1-1 0 0,-1 0 0 0 0,1 4 16 0 0,5-11-3 0 0,0 1 0 0 0,0-1 1 0 0,1 0-1 0 0,0 0 0 0 0,-1-1 0 0 0,2 1 0 0 0,-1 0 0 0 0,0-1 0 0 0,1 0 0 0 0,-1 0 0 0 0,1 0 0 0 0,0 0 0 0 0,0 0 1 0 0,0-1-1 0 0,0 0 0 0 0,0 0 0 0 0,1 0 0 0 0,-1 0 0 0 0,1-1 0 0 0,-1 0 0 0 0,1 0 0 0 0,0 0 0 0 0,0 0 1 0 0,-1-1-1 0 0,1 1 0 0 0,0-1 0 0 0,0-1 0 0 0,-1 1 0 0 0,1-1 0 0 0,4 0 3 0 0,2 1 2 0 0,48 2 42 0 0,-40-2-24 0 0,0 0 0 0 0,0 1 1 0 0,0 1-1 0 0,0 1 1 0 0,0 1-1 0 0,-1 0 0 0 0,1 1 1 0 0,13 7-21 0 0,-29-11 5 0 0,0 1 0 0 0,0 0 0 0 0,-1 0 0 0 0,1 0 0 0 0,-1 1 0 0 0,0-1 0 0 0,0 1 0 0 0,0-1 0 0 0,0 1 0 0 0,0-1 0 0 0,0 1 0 0 0,-1 0 0 0 0,1 0 0 0 0,-1 0 0 0 0,0 0 0 0 0,0 0 0 0 0,0 0 0 0 0,0 1 0 0 0,0-1 0 0 0,-1 0 0 0 0,0 0 0 0 0,1 0 0 0 0,-1 1 0 0 0,0-1 0 0 0,-1 0 0 0 0,1 1 0 0 0,0-1 0 0 0,-1 0 0 0 0,0 0 0 0 0,0 1-5 0 0,-38 91 164 0 0,-53 38-102 0 0,80-107-386 0 0,12-26 73 0 0,0 0-113 0 0,18 0-3017 0 0,27-27-6964 0 0,-38 22 6416 0 0,4-3-5738 0 0</inkml:trace>
  <inkml:trace contextRef="#ctx0" brushRef="#br0" timeOffset="12902.092">9111 725 13747 0 0,'0'0'2088'0'0,"0"0"-391"0"0,0 0-289 0 0,0 0-225 0 0,0 0-171 0 0,0 0-162 0 0,0 0-133 0 0,0 0-134 0 0,0 0-138 0 0,0 0-118 0 0,-34 16-113 0 0,-107 55-89 0 0,75-19-26 0 0,57-40-82 0 0,1-1-31 0 0,1-1 1 0 0,0 1-1 0 0,0 0 0 0 0,1 0 1 0 0,1 1-1 0 0,0 0 1 0 0,0 0-1 0 0,1 0 0 0 0,1 1 1 0 0,0-1-1 0 0,0 1 0 0 0,1 0 1 0 0,1 0-1 0 0,0 0 14 0 0,3-10 9 0 0,-1 0 0 0 0,1-1-1 0 0,0 1 1 0 0,-1 0 0 0 0,1-1 0 0 0,0 0-1 0 0,1 1 1 0 0,-1-1 0 0 0,0 0-1 0 0,1 0 1 0 0,-1 0 0 0 0,1 0 0 0 0,-1-1-1 0 0,1 1 1 0 0,0-1 0 0 0,0 1-1 0 0,0-1 1 0 0,0 0 0 0 0,0 0 0 0 0,0 0-1 0 0,0-1 1 0 0,0 1 0 0 0,0-1-1 0 0,0 0 1 0 0,0 1 0 0 0,0-1 0 0 0,1-1-1 0 0,-1 1 1 0 0,0 0 0 0 0,0-1 0 0 0,0 0-1 0 0,0 1 1 0 0,0-1 0 0 0,0-1-1 0 0,0 1 1 0 0,0 0 0 0 0,0-1 0 0 0,-1 1-1 0 0,2-2-8 0 0,31-15 231 0 0,-1-2 0 0 0,-1-2 0 0 0,0-1 0 0 0,-2-1 0 0 0,-1-2 0 0 0,8-10-231 0 0,59-47 496 0 0,-83 72-408 0 0,77-44 489 0 0,-87 56-563 0 0,-1 0 0 0 0,0 0-1 0 0,0 1 1 0 0,0-1-1 0 0,0 1 1 0 0,-1-1 0 0 0,1 1-1 0 0,0 0 1 0 0,-1 0-1 0 0,1 1 1 0 0,-1-1 0 0 0,0 0-1 0 0,1 1 1 0 0,-1-1-1 0 0,0 1 1 0 0,-1 0 0 0 0,1 0-1 0 0,0 0 1 0 0,-1 0-1 0 0,0 0 1 0 0,1 0 0 0 0,-1 0-1 0 0,-1 0 1 0 0,1 0-1 0 0,0 0 1 0 0,-1 1 0 0 0,1-1-1 0 0,-1 0 1 0 0,0 1-1 0 0,0 1-13 0 0,1 0 13 0 0,13 88 2 0 0,-4 1 1 0 0,-4 0-1 0 0,-5 70-15 0 0,-1-134 12 0 0,2-7-10 0 0,-1-1 0 0 0,-1 1 0 0 0,0 0 1 0 0,-2-1-1 0 0,-1 1 0 0 0,-1-1 0 0 0,-1 0 0 0 0,0 0 0 0 0,-2 0 0 0 0,-1-1 0 0 0,0 0 0 0 0,-2 0 0 0 0,0-1 1 0 0,-2 1-3 0 0,7-12 5 0 0,-2-1 0 0 0,1 1 0 0 0,-1-1 0 0 0,0 0 1 0 0,-1 0-1 0 0,0-1 0 0 0,0 0 0 0 0,-1-1 1 0 0,1 0-1 0 0,-1 0 0 0 0,-1 0 0 0 0,1-1 0 0 0,-1-1 1 0 0,0 0-1 0 0,0 0 0 0 0,0-1 0 0 0,-1 0 1 0 0,1-1-1 0 0,-1 0 0 0 0,1-1 0 0 0,-1 0 0 0 0,0 0 1 0 0,0-1-1 0 0,-3-1-5 0 0,9-2-3 0 0,1 1 0 0 0,0-1-1 0 0,0 0 1 0 0,0 0 0 0 0,0 0 0 0 0,1 0 0 0 0,0-1-1 0 0,-1 0 1 0 0,1 0 0 0 0,0 1 0 0 0,1-2 0 0 0,-1 1 0 0 0,1 0-1 0 0,0-1 1 0 0,0 1 0 0 0,0-1 0 0 0,0 1 0 0 0,1-1-1 0 0,0 0 1 0 0,0 0 0 0 0,0 1 0 0 0,0-1 0 0 0,1 0-1 0 0,0 0 1 0 0,0 0 0 0 0,0 0 0 0 0,1 0 0 0 0,0 0 0 0 0,0 0-1 0 0,1-3 4 0 0,-2 5 0 0 0,4-33-16 0 0,2 0 1 0 0,1 0 0 0 0,2 1-1 0 0,2 0 1 0 0,1 1-1 0 0,1 0 1 0 0,2 1 15 0 0,6-9-112 0 0,2 1 0 0 0,2 1-1 0 0,2 1 1 0 0,1 1 0 0 0,2 1 0 0 0,2 2 0 0 0,1 2-1 0 0,36-30 113 0 0,-21 17-792 0 0,-28 26-4440 0 0,-11 12 177 0 0,-6 4-6197 0 0</inkml:trace>
  <inkml:trace contextRef="#ctx0" brushRef="#br0" timeOffset="13491.331">9658 765 15411 0 0,'0'0'1677'0'0,"0"0"-308"0"0,0 0-227 0 0,0 0-149 0 0,0 0-159 0 0,0 0-157 0 0,0 0-132 0 0,0 0-124 0 0,0 0-105 0 0,0 0-111 0 0,0 0-82 0 0,0 0-39 0 0,0 0-39 0 0,-20 29-13 0 0,-59 87 10 0 0,53-59-29 0 0,26-48-12 0 0,-1-5-7 0 0,0 0-1 0 0,0 0 1 0 0,1 0-1 0 0,-1 0 0 0 0,1 0 1 0 0,0 0-1 0 0,0 0 0 0 0,0 0 1 0 0,1 0-1 0 0,-1 0 1 0 0,1-1-1 0 0,0 1 0 0 0,0 0 1 0 0,1 0-1 0 0,-1 0 0 0 0,1-1 1 0 0,0 1-1 0 0,0-1 1 0 0,0 1-1 0 0,0-1 0 0 0,0 0 1 0 0,1 1-1 0 0,0-1 0 0 0,-1-1 1 0 0,1 1-1 0 0,0 0 1 0 0,1-1-1 0 0,-1 1 0 0 0,0-1 1 0 0,1 0-1 0 0,-1 0 0 0 0,1 0 1 0 0,3 0 6 0 0,2 0 30 0 0,0-2 1 0 0,0 1-1 0 0,1-1 0 0 0,-1 0 1 0 0,0-1-1 0 0,0 0 1 0 0,1-1-1 0 0,-1 0 0 0 0,0 0 1 0 0,0-1-1 0 0,-1 0 1 0 0,1-1-1 0 0,-1 1 0 0 0,1-2 1 0 0,-1 1-1 0 0,6-6-30 0 0,116-100 998 0 0,-112 92-807 0 0,158-152 1208 0 0,-120 127-941 0 0,-54 68-364 0 0,-38 168 123 0 0,29-146-218 0 0,1 1-1 0 0,3 1 0 0 0,2-1 1 0 0,2 0-1 0 0,7 41 2 0 0,-1 92 23 0 0,-8-174-17 0 0,-1 0 0 0 0,0 0 1 0 0,0-1-1 0 0,0 1 0 0 0,-1-1 1 0 0,0 1-1 0 0,0-1 0 0 0,0 0 0 0 0,-1 0 1 0 0,0-1-1 0 0,0 1 0 0 0,-1-1 1 0 0,1 0-1 0 0,-1 0 0 0 0,0 0 0 0 0,-1 0 1 0 0,1-1-1 0 0,-1 0 0 0 0,0 0 1 0 0,0-1-1 0 0,0 0 0 0 0,0 0 0 0 0,-1 0 1 0 0,1 0-1 0 0,-1-1 0 0 0,1 0 0 0 0,-1-1 1 0 0,0 0-1 0 0,0 0 0 0 0,0 0 1 0 0,-3-1-7 0 0,6 1 6 0 0,1-1 1 0 0,-1 0-1 0 0,1 0 1 0 0,0 0 0 0 0,-1-1-1 0 0,1 1 1 0 0,0-1-1 0 0,-1 1 1 0 0,1-1-1 0 0,0 0 1 0 0,0-1 0 0 0,-1 1-1 0 0,1 0 1 0 0,0-1-1 0 0,0 0 1 0 0,1 0 0 0 0,-1 0-1 0 0,0 0 1 0 0,1 0-1 0 0,-1 0 1 0 0,1-1-1 0 0,0 1 1 0 0,-1-1 0 0 0,1 0-1 0 0,0 1 1 0 0,1-1-1 0 0,-1 0 1 0 0,0 0 0 0 0,1 0-1 0 0,0-1 1 0 0,0 1-1 0 0,-1-3-6 0 0,1-5 9 0 0,0 0 0 0 0,1-1 0 0 0,0 1 0 0 0,1-1 0 0 0,0 1 0 0 0,1 0-1 0 0,0 0 1 0 0,1-1 0 0 0,0 1 0 0 0,1 1 0 0 0,0-1 0 0 0,1 1 0 0 0,0-1 0 0 0,0 1-1 0 0,1 1 1 0 0,1-1 0 0 0,0 1 0 0 0,0 0 0 0 0,0 0 0 0 0,1 1 0 0 0,0 0 0 0 0,1 1-1 0 0,0 0 1 0 0,0 0 0 0 0,1 1 0 0 0,1-1-9 0 0,32-19-19 0 0,1 2-1 0 0,1 2 1 0 0,2 1 0 0 0,0 3 0 0 0,30-7 19 0 0,49-19-571 0 0,-53 15-828 0 0,-25 10-5728 0 0,-32 11-4852 0 0</inkml:trace>
  <inkml:trace contextRef="#ctx0" brushRef="#br0" timeOffset="16631.9">1 1531 4201 0 0,'0'0'185'0'0,"0"0"-265"0"0,0 0 100 0 0,0 0 503 0 0,0 0 467 0 0,0 0 277 0 0,0 0 105 0 0,0 0-4 0 0,0 0-29 0 0,33-2-49 0 0,106-5-63 0 0,202 2 5073 0 0,473-40-1907 0 0,-114 38-3038 0 0,101 4-283 0 0,-581-5-811 0 0,433 8 198 0 0,-181 7-344 0 0,10 4 39 0 0,-27-18 65 0 0,-91 3-152 0 0,37 15 59 0 0,-73-11 1 0 0,395-29 160 0 0,-243 18-205 0 0,174 7 13 0 0,-418-18-17 0 0,-54 4-48 0 0,-78 10-2 0 0,114-7-12 0 0,240 12 130 0 0,-338-5-64 0 0,136 1-44 0 0,-14 7 23 0 0,-168-7-46 0 0,237 3 189 0 0,-219 11-182 0 0,-78-3 10 0 0,-14-4-20 0 0,0 0 8 0 0,0 0-22 0 0,0 0 11 0 0,0 0 0 0 0,0 0-3 0 0,0 0-6 0 0,0 0 13 0 0,0 0-4 0 0,0 0 35 0 0,0 0-18 0 0,0 0-10 0 0,0 0-22 0 0,36 0 22 0 0,58 4 15 0 0,-62 10-16 0 0,42 9 7 0 0,-58-15-310 0 0,-31-5-3394 0 0,8-3 954 0 0,-2 0-4963 0 0,0 0-4757 0 0</inkml:trace>
  <inkml:trace contextRef="#ctx0" brushRef="#br0" timeOffset="18184.435">10768 1027 6913 0 0,'0'0'1637'0'0,"0"0"-38"0"0,0 0 20 0 0,0 0-80 0 0,0 0-274 0 0,0 0-390 0 0,0 0-345 0 0,0 0-222 0 0,0 0-132 0 0,0 0-49 0 0,0 0-15 0 0,-2 3-27 0 0,-5 19 271 0 0,7-21-195 0 0,36-5 1888 0 0,38-43-428 0 0,-108 39 893 0 0,-19 36-1676 0 0,107-20 776 0 0,2-26 599 0 0,-69 18-2143 0 0,6-1-59 0 0,1 1 0 0 0,0 0 0 0 0,-1 0 0 0 0,1 0 0 0 0,0 1 0 0 0,0 0 0 0 0,-1 0 0 0 0,1 1-1 0 0,0-1 1 0 0,0 1 0 0 0,0 1 0 0 0,1-1 0 0 0,-1 1 0 0 0,0 0-11 0 0,1 3 35 0 0,17-11-75 0 0,-2 1 48 0 0,-2 3-589 0 0,8-4 870 0 0,-13 3-3983 0 0,-2-1-3744 0 0,-1 3-4722 0 0</inkml:trace>
  <inkml:trace contextRef="#ctx0" brushRef="#br0" timeOffset="19061.266">10827 743 2353 0 0,'0'0'1865'0'0,"0"0"-78"0"0,0 0 159 0 0,0 0 50 0 0,0 0-218 0 0,0 0-274 0 0,0 0-263 0 0,0 0-213 0 0,0 0-118 0 0,0 0-93 0 0,0 0-129 0 0,0 0-82 0 0,0-4-72 0 0,0-13-44 0 0,-31 12 2853 0 0,81-24-1477 0 0,-49 29-1665 0 0,-1 0 53 0 0,0 0 20 0 0,0 0 12 0 0,0 0-27 0 0,0 0-30 0 0,-24 0 287 0 0,-3 11-377 0 0,57-8-679 0 0,-26-5-594 0 0,2 0-2076 0 0,-3 0-2276 0 0,-2 1-6469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23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98 2040 0 0,'0'0'807'0'0,"0"0"-196"0"0,0 0 163 0 0,0 0 490 0 0,0 0 588 0 0,0 0 342 0 0,0 0-5 0 0,0 0-281 0 0,0 0-436 0 0,0 0-318 0 0,0 0-175 0 0,0-10-98 0 0,1-30-47 0 0,-2 38-686 0 0,1 0 0 0 0,-1 0 0 0 0,0 0 0 0 0,0 0 1 0 0,0 0-1 0 0,0 0 0 0 0,0 0 0 0 0,0 0 0 0 0,-1 0 0 0 0,1 1 1 0 0,0-1-1 0 0,-1 1 0 0 0,0-1 0 0 0,1 1 0 0 0,-1-1 0 0 0,0 1 0 0 0,0 0 1 0 0,0 0-1 0 0,1 0 0 0 0,-1 0 0 0 0,0 0 0 0 0,-1 0 0 0 0,1 1 1 0 0,0-1-1 0 0,-2 0-148 0 0,2 0 158 0 0,-11-2 83 0 0,-1 1 0 0 0,1 0 0 0 0,-1 1 1 0 0,1 0-1 0 0,-1 1 0 0 0,1 1 0 0 0,-1 0 0 0 0,1 0 1 0 0,-1 2-1 0 0,1 0 0 0 0,0 0 0 0 0,0 1 0 0 0,0 1 1 0 0,-12 5-242 0 0,-11 6 121 0 0,1 0 1 0 0,0 3 0 0 0,1 0 0 0 0,1 3 0 0 0,1 0 0 0 0,1 2 0 0 0,2 2-1 0 0,-2 2-121 0 0,13-9 48 0 0,1 1-1 0 0,1 1 0 0 0,1 1 1 0 0,1 0-1 0 0,1 1 0 0 0,1 0 1 0 0,0 1-1 0 0,2 0 0 0 0,1 1 1 0 0,1 0-1 0 0,1 1 0 0 0,2-1 0 0 0,0 1 1 0 0,1 0-1 0 0,2 1 0 0 0,1-1 1 0 0,2 23-48 0 0,0-36 12 0 0,1 0 0 0 0,0 0 1 0 0,1 0-1 0 0,1-1 1 0 0,0 1-1 0 0,0-1 0 0 0,2 0 1 0 0,-1 0-1 0 0,1 0 1 0 0,1-1-1 0 0,0 0 0 0 0,1 0 1 0 0,0-1-1 0 0,1 0 0 0 0,0 0 1 0 0,0-1-1 0 0,1 0 1 0 0,0-1-1 0 0,9 6-12 0 0,-2-2 28 0 0,1-1 0 0 0,1-1 1 0 0,-1-1-1 0 0,2 0 0 0 0,-1-1 0 0 0,1-2 0 0 0,0 0 0 0 0,1-1 1 0 0,-1 0-1 0 0,1-2 0 0 0,0-1 0 0 0,1 0-28 0 0,13 0 35 0 0,-1 0 0 0 0,1-3 0 0 0,-1 0 1 0 0,0-3-1 0 0,0 0 0 0 0,0-3 0 0 0,0 0 0 0 0,-1-2 0 0 0,0-2-35 0 0,-24 9 29 0 0,0-1 1 0 0,0 1-1 0 0,0-1 0 0 0,0-1 0 0 0,-1 0 1 0 0,0 0-1 0 0,1-1 0 0 0,-2 0 0 0 0,1 0 1 0 0,0-1-1 0 0,-1 0 0 0 0,0 0 0 0 0,-1-1 1 0 0,1 0-1 0 0,-1 0 0 0 0,0 0 0 0 0,-1-1 1 0 0,0 0-1 0 0,0 0 0 0 0,-1 0 0 0 0,0 0 0 0 0,0-1 1 0 0,-1 0-1 0 0,0 0 0 0 0,-1 0 0 0 0,0 0 1 0 0,1-8-30 0 0,-3 12 10 0 0,0 0 0 0 0,0 0 0 0 0,0 0 0 0 0,-1 1 0 0 0,0-1 0 0 0,0 0 0 0 0,0 0 0 0 0,-1 1 0 0 0,0-1 0 0 0,0 0 0 0 0,0 1 0 0 0,0 0 0 0 0,-1-1 0 0 0,1 1 0 0 0,-1 0 0 0 0,0 0 0 0 0,0 1 0 0 0,-1-1 0 0 0,1 1 0 0 0,-1-1 0 0 0,0 1 0 0 0,0 0 0 0 0,0 0 0 0 0,0 1 0 0 0,-1-1-10 0 0,-13-7-25 0 0,-1 1 0 0 0,0 0 0 0 0,-1 2 0 0 0,0 0 0 0 0,0 1 0 0 0,-1 1 0 0 0,1 1-1 0 0,-1 1 1 0 0,0 1 0 0 0,0 1 0 0 0,0 1 0 0 0,-5 0 25 0 0,25 0-37 0 0,1 0-1 0 0,0 0-12 0 0,34 11-40 0 0,142-7 345 0 0,39-4 77 0 0,-214 0-307 0 0,-1 0-13 0 0,0 0-4 0 0,0 0-8 0 0,0 0-32 0 0,-18 2-3854 0 0,8 3-4448 0 0,5-1-3499 0 0</inkml:trace>
  <inkml:trace contextRef="#ctx0" brushRef="#br0" timeOffset="551.705">1211 602 11682 0 0,'0'0'3904'0'0,"0"0"-2173"0"0,0 0-867 0 0,0 0-52 0 0,0 0 131 0 0,0 0 57 0 0,0 0-107 0 0,0 0-229 0 0,0 0-252 0 0,0 0-140 0 0,0 0-75 0 0,0 0-39 0 0,0 0-16 0 0,-1 30-11 0 0,-2 94-3 0 0,17 11 302 0 0,-8-111-361 0 0,22 60 628 0 0,-20-107 2109 0 0,33-164-1994 0 0,-35 169-783 0 0,2-10-6 0 0,1 0-1 0 0,2 0 1 0 0,0 1 0 0 0,2 1 0 0 0,1 0-1 0 0,1 1 1 0 0,1 0 0 0 0,1 1 0 0 0,12-11-23 0 0,97-63 19 0 0,-124 98-21 0 0,-1 1 1 0 0,0-1-1 0 0,1 1 0 0 0,-1-1 1 0 0,0 1-1 0 0,1-1 1 0 0,-1 1-1 0 0,0 0 1 0 0,0 0-1 0 0,0 0 1 0 0,0 0-1 0 0,0 0 1 0 0,0 0-1 0 0,0 0 1 0 0,0 0-1 0 0,0 0 1 0 0,0 0-1 0 0,0 1 1 0 0,-1-1-1 0 0,1 0 1 0 0,0 0-1 0 0,-1 1 1 0 0,1-1-1 0 0,-1 0 1 0 0,0 1-1 0 0,1-1 1 0 0,-1 1-1 0 0,0-1 1 0 0,0 1-1 0 0,0-1 1 0 0,0 0-1 0 0,0 1 1 0 0,0 0 1 0 0,1 4-2 0 0,3 156 164 0 0,-4-97-191 0 0,0-64 9 0 0,0-1-4 0 0,0 0 15 0 0,0 0-42 0 0,0 0-41 0 0,0 0-59 0 0,26-13-7132 0 0,-19 8 46 0 0,-3 1-4689 0 0</inkml:trace>
  <inkml:trace contextRef="#ctx0" brushRef="#br0" timeOffset="4602.131">2135 639 0 0 0,'0'0'864'0'0,"0"0"92"0"0,0 0 13 0 0,0 0 19 0 0,0 0 40 0 0,0 0 35 0 0,0 0 50 0 0,0 0 29 0 0,0 0 4 0 0,8-10-21 0 0,25-30-9 0 0,-24 25 6623 0 0,-11 5-3976 0 0,-29 0-2961 0 0,24 10 275 0 0,-5 0-1003 0 0,0 0 1 0 0,0 1 0 0 0,0 0 0 0 0,1 1-1 0 0,-1 1 1 0 0,1 0 0 0 0,-1 0 0 0 0,1 1-1 0 0,0 1 1 0 0,0 0 0 0 0,1 0-1 0 0,-1 1 1 0 0,1 0 0 0 0,0 1 0 0 0,1 0-1 0 0,0 1 1 0 0,0 0 0 0 0,1 0 0 0 0,-1 1-1 0 0,2 0 1 0 0,-1 0 0 0 0,2 1-1 0 0,-1 0 1 0 0,1 0 0 0 0,1 1 0 0 0,-1-1-1 0 0,2 1 1 0 0,-2 6-75 0 0,3-7 14 0 0,0 1 0 0 0,1-1 1 0 0,1 1-1 0 0,0-1 0 0 0,0 1 0 0 0,1-1 0 0 0,0 1 1 0 0,1 0-1 0 0,0-1 0 0 0,1 1 0 0 0,1 2-14 0 0,0-9 28 0 0,0 1 0 0 0,0-1 0 0 0,1 1 0 0 0,0-1 0 0 0,0-1 0 0 0,0 1 0 0 0,0 0 0 0 0,0-1 0 0 0,1 0 0 0 0,0 0 0 0 0,-1 0 0 0 0,1-1 0 0 0,0 1 0 0 0,1-1 0 0 0,-1 0 0 0 0,0-1 0 0 0,0 1 0 0 0,1-1 0 0 0,-1 0 0 0 0,1-1 0 0 0,-1 1 0 0 0,1-1 0 0 0,-1 0 0 0 0,1-1 0 0 0,-1 1 0 0 0,1-1 0 0 0,-1 0 0 0 0,1 0 0 0 0,-1-1 0 0 0,0 1 0 0 0,1-1 0 0 0,-1 0 0 0 0,0-1 0 0 0,0 1 0 0 0,1-2-28 0 0,10-7 116 0 0,0-1 0 0 0,-1 0-1 0 0,0-1 1 0 0,-1 0-1 0 0,0-2 1 0 0,-1 1-1 0 0,-1-2 1 0 0,-1 1 0 0 0,0-2-1 0 0,-1 1 1 0 0,0-2-1 0 0,3-9-115 0 0,63-130 234 0 0,-75 285-8 0 0,28 11-204 0 0,6-86-516 0 0,-27-43 252 0 0,0 2-2281 0 0,-4-9-8276 0 0,-4-3-866 0 0</inkml:trace>
  <inkml:trace contextRef="#ctx0" brushRef="#br0" timeOffset="5113.598">2547 499 10114 0 0,'0'0'2571'0'0,"0"0"-397"0"0,0 0-345 0 0,0 0-232 0 0,0 0-211 0 0,0 0-302 0 0,0 0-328 0 0,0 0-256 0 0,0 0-116 0 0,0 0-11 0 0,0 0 52 0 0,0 0 58 0 0,0 0-3 0 0,1 8-52 0 0,57 231 918 0 0,-56-228-1346 0 0,1 1 0 0 0,0-1 0 0 0,1 1 1 0 0,0-1-1 0 0,1 0 0 0 0,0-1 1 0 0,1 1-1 0 0,0-1 0 0 0,1 0 0 0 0,0-1 1 0 0,0 1-1 0 0,1-1 0 0 0,0-1 1 0 0,2 1-1 0 0,-8-8 27 0 0,-1-1 0 0 0,1 0 0 0 0,-1 1 1 0 0,1-1-1 0 0,0 0 0 0 0,-1 0 1 0 0,1 0-1 0 0,-1-1 0 0 0,1 1 0 0 0,0 0 1 0 0,-1 0-1 0 0,1-1 0 0 0,-1 1 0 0 0,1-1 1 0 0,-1 0-1 0 0,1 1 0 0 0,-1-1 1 0 0,1 0-1 0 0,-1 0 0 0 0,0 0 0 0 0,1 0 1 0 0,-1 0-1 0 0,0 0 0 0 0,0 0 1 0 0,0 0-1 0 0,0 0 0 0 0,0-1 0 0 0,0 1 1 0 0,0 0-1 0 0,0-1 0 0 0,0 1 1 0 0,-1-1-1 0 0,1 1 0 0 0,-1-1 0 0 0,1 1 1 0 0,-1-1-1 0 0,1 1 0 0 0,-1-1 1 0 0,0 0-1 0 0,0 1 0 0 0,0-1 0 0 0,0 0 1 0 0,0 1-1 0 0,0-2-27 0 0,4-8 116 0 0,35-132 935 0 0,4-1-398 0 0,0 64-521 0 0,-43 80-149 0 0,5-1-877 0 0,12 2-1021 0 0,-13 0-2580 0 0,-2 2-3734 0 0,-2 0-3115 0 0</inkml:trace>
  <inkml:trace contextRef="#ctx0" brushRef="#br0" timeOffset="5429.518">3132 554 18748 0 0,'0'0'1239'0'0,"0"0"-359"0"0,0 0-73 0 0,0 0 97 0 0,0 0 59 0 0,0 0-101 0 0,0 0-264 0 0,0 0-243 0 0,0 0-122 0 0,0 0-56 0 0,0 0-44 0 0,0 0-25 0 0,0 0-33 0 0,-3 29-27 0 0,-9 89-19 0 0,9-15-45 0 0,10-81-425 0 0,-4-19-3960 0 0,0-2-4437 0 0,-1-1-2329 0 0</inkml:trace>
  <inkml:trace contextRef="#ctx0" brushRef="#br0" timeOffset="5681.895">3125 355 9698 0 0,'0'0'2681'0'0,"0"0"-1057"0"0,0 0-496 0 0,0 0-288 0 0,0 0-207 0 0,0 0-185 0 0,0 0-256 0 0,0 0-216 0 0,0 0-336 0 0,0 0-633 0 0,0 0-743 0 0,0 0-1649 0 0,0 0-7361 0 0</inkml:trace>
  <inkml:trace contextRef="#ctx0" brushRef="#br0" timeOffset="5977.589">3550 39 13235 0 0,'0'0'2716'0'0,"0"0"-1086"0"0,0 0-572 0 0,0 0-97 0 0,0 0 1 0 0,0 0-58 0 0,0 0-119 0 0,0 0-167 0 0,0 0-94 0 0,0 0-9 0 0,0 0-46 0 0,0 0-61 0 0,0 0-38 0 0,5 16-53 0 0,12 54-42 0 0,-9 94 641 0 0,-31 167-532 0 0,20-228-551 0 0,3-102 85 0 0,0-1-46 0 0,0 0-48 0 0,0 0-52 0 0,0 0-75 0 0,0 0-109 0 0,0 0-151 0 0,0 0-236 0 0,-4-18-11429 0 0,4 17 1075 0 0</inkml:trace>
  <inkml:trace contextRef="#ctx0" brushRef="#br0" timeOffset="6213.638">3278 484 15939 0 0,'0'0'1470'0'0,"0"0"-159"0"0,0 0 15 0 0,0 0 22 0 0,0 0-136 0 0,32-7-213 0 0,103-20-197 0 0,41 7 909 0 0,-154 18-1714 0 0,1 2 1 0 0,-1 0 0 0 0,1 2 0 0 0,-1 0 0 0 0,1 1-1 0 0,-1 2 1 0 0,0 0 0 0 0,11 5 2 0 0,47 37-5505 0 0,-67-36-1772 0 0,-2-3-4745 0 0</inkml:trace>
  <inkml:trace contextRef="#ctx0" brushRef="#br0" timeOffset="6797.198">4051 481 12115 0 0,'0'0'2128'0'0,"0"0"-716"0"0,0 0-341 0 0,0 0-39 0 0,0 0-31 0 0,0 0-94 0 0,0 0-193 0 0,0 0-226 0 0,0 0-182 0 0,0 0-95 0 0,0 0-38 0 0,0 0-30 0 0,0 0-5 0 0,-11 24 6 0 0,-32 77-21 0 0,33-46 133 0 0,13-53-164 0 0,-1 0 0 0 0,1 0 0 0 0,0 0 0 0 0,0 0 0 0 0,0 0 0 0 0,0-1 0 0 0,0 1 0 0 0,0-1 0 0 0,0 0 0 0 0,0 0 0 0 0,1 0 0 0 0,-1 0 0 0 0,0-1 0 0 0,1 1 0 0 0,-1-1 0 0 0,0 0 0 0 0,1 0 0 0 0,-1 0 0 0 0,1 0 0 0 0,-1-1 0 0 0,0 1 0 0 0,1-1 0 0 0,-1 0 0 0 0,0 0 0 0 0,0 0-1 0 0,0 0 1 0 0,0-1 0 0 0,0 1 0 0 0,0-1 0 0 0,2-1-92 0 0,29-22 559 0 0,0-2-1 0 0,-2-1 1 0 0,-1-1-1 0 0,19-25-558 0 0,6-4 518 0 0,-56 59-517 0 0,0 0 1 0 0,0-1 0 0 0,0 1 0 0 0,0-1-1 0 0,0 1 1 0 0,0-1 0 0 0,1 1 0 0 0,-1-1-1 0 0,0 1 1 0 0,0-1 0 0 0,0 1 0 0 0,1-1-1 0 0,-1 1 1 0 0,0-1 0 0 0,1 0-1 0 0,-1 1 1 0 0,0-1 0 0 0,1 1 0 0 0,-1-1-1 0 0,1 0 1 0 0,-1 1 0 0 0,1-1 0 0 0,-1 0-1 0 0,0 1 1 0 0,1-1 0 0 0,-1 0 0 0 0,1 0-1 0 0,-1 0 1 0 0,1 1 0 0 0,0-1 0 0 0,-1 0-1 0 0,1 0 1 0 0,-1 0 0 0 0,1 0 0 0 0,-1 0-1 0 0,1 0 1 0 0,-1 0 0 0 0,1 0-1 0 0,-1 0 1 0 0,1 0 0 0 0,-1 0 0 0 0,1-1-1 0 0,-1 1 1 0 0,1 0 0 0 0,-1 0 0 0 0,1 0-1 0 0,-1-1 1 0 0,1 1 0 0 0,-1 0 0 0 0,1-1-1 0 0,-1 1 1 0 0,1 0 0 0 0,-1-1 0 0 0,0 1-1 0 0,1 0 1 0 0,-1-1 0 0 0,0 1 0 0 0,1-1-1 0 0,-1 1 1 0 0,0-1 0 0 0,1 1 0 0 0,-1-1-1 0 0,0 1 1 0 0,0-1 0 0 0,0 1-1 0 0,0-1 1 0 0,1 1 0 0 0,-1-1-2 0 0,4 11 7 0 0,66 229 101 0 0,-9-78-128 0 0,-41-116 25 0 0,-2 1 1 0 0,-2 0 0 0 0,-2 1 0 0 0,-2 0-1 0 0,-2 1 1 0 0,-2 1 0 0 0,1 44-6 0 0,-7-84 11 0 0,-2 1 0 0 0,1 0 0 0 0,-1 0 0 0 0,-1-1 0 0 0,0 1 0 0 0,0 0 0 0 0,-1-1 0 0 0,0 1 0 0 0,-1-1 0 0 0,0 1 0 0 0,-1-1 0 0 0,1 0 0 0 0,-2 0 0 0 0,1-1 0 0 0,-1 1 0 0 0,-1-1 0 0 0,1 0 0 0 0,-1 0 0 0 0,-1-1 0 0 0,-2 3-11 0 0,-2 0 37 0 0,-1-1 1 0 0,0 0-1 0 0,0-1 0 0 0,-1 0 1 0 0,0-1-1 0 0,0-1 0 0 0,-1 0 1 0 0,0-1-1 0 0,0 0 0 0 0,0-1 1 0 0,-1 0-1 0 0,1-1 0 0 0,-1-1 1 0 0,0-1-1 0 0,1 0 1 0 0,-1 0-1 0 0,-7-2-37 0 0,18 0 14 0 0,1 0-1 0 0,-1 0 1 0 0,1 0-1 0 0,0-1 1 0 0,-1 1 0 0 0,1-1-1 0 0,0 0 1 0 0,0 1 0 0 0,0-1-1 0 0,0-1 1 0 0,0 1 0 0 0,1 0-1 0 0,-1-1 1 0 0,1 0 0 0 0,-1 1-1 0 0,1-1 1 0 0,0 0 0 0 0,0 0-1 0 0,0 0 1 0 0,1 0 0 0 0,-1-1-1 0 0,1 1 1 0 0,0 0 0 0 0,-1-1-1 0 0,2 1 1 0 0,-1-1 0 0 0,0 1-1 0 0,1-1 1 0 0,-1-1-14 0 0,7-105 65 0 0,4 86-132 0 0,0 0 0 0 0,2 1 0 0 0,0 1 0 0 0,1 0 0 0 0,2 1 0 0 0,0 0 0 0 0,1 1 0 0 0,1 1 0 0 0,7-5 67 0 0,59-51-8136 0 0,-76 68-3813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70 6689 0 0,'0'0'874'0'0,"0"0"1"0"0,0 0 169 0 0,0 0 318 0 0,0 0 171 0 0,0 0-120 0 0,0 0-310 0 0,0 0-379 0 0,0 0-263 0 0,0 0-130 0 0,0 0-24 0 0,-9 13 33 0 0,-30 36 25 0 0,30-32 1882 0 0,18-16-1204 0 0,14-12-59 0 0,-12 1-581 0 0,0 0 0 0 0,-1-1 0 0 0,0 0-1 0 0,-1-1 1 0 0,0 0 0 0 0,-1 0 0 0 0,0-1-1 0 0,-1 0 1 0 0,1-3-403 0 0,-9 17 35 0 0,1-1 0 0 0,-1 0 0 0 0,1 0 0 0 0,-1 1 1 0 0,1-1-1 0 0,-1 0 0 0 0,1 0 0 0 0,0 0 0 0 0,-1 0 0 0 0,1 0 0 0 0,-1 0 0 0 0,1 0 0 0 0,-1 0 0 0 0,1 0 0 0 0,-1 0 1 0 0,1 0-1 0 0,-1 0 0 0 0,1 0 0 0 0,-1 0 0 0 0,1 0 0 0 0,-1-1 0 0 0,1 1 0 0 0,-1 0 0 0 0,1 0 0 0 0,-1 0 0 0 0,1-1 1 0 0,-1 1-1 0 0,1 0 0 0 0,0-1 0 0 0,-1 1 0 0 0,1 0 0 0 0,0-1 0 0 0,-1 1 0 0 0,1-1 0 0 0,0 1 0 0 0,-1 0 1 0 0,1-1-1 0 0,0 1 0 0 0,0-1 0 0 0,0 1 0 0 0,-1-1 0 0 0,1 1 0 0 0,0-1 0 0 0,0 1 0 0 0,0-1 0 0 0,0 1 0 0 0,0-1 1 0 0,0 1-1 0 0,0-1 0 0 0,0 1 0 0 0,0-1 0 0 0,0 1 0 0 0,0-1 0 0 0,0 1 0 0 0,0-1 0 0 0,0 1 0 0 0,1-1 0 0 0,-1 1 1 0 0,0 0-1 0 0,0-1 0 0 0,1 1 0 0 0,-1-1 0 0 0,0 1 0 0 0,0-1 0 0 0,1 1 0 0 0,-1 0 0 0 0,0-1 0 0 0,1 1 0 0 0,0-1-35 0 0,-34 20 80 0 0,23 7-730 0 0,12-5-2824 0 0,-1-3-3826 0 0,-1-13-3968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4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1,'-30'16,"1"1,0 2,1 1,1 1,2 1,0 1,-11 15,-10 30,45-66,0-1,0 1,0-1,0 1,0 0,1 0,-1-1,1 1,-1 0,1 0,-1 0,1 0,0-1,0 1,0 0,0 0,1 0,-1 0,0 0,1-1,-1 1,1 0,0 0,-1-1,1 1,0 0,0-1,0 1,0-1,1 1,-1-1,0 0,1 1,-1-1,0 0,1 0,0 0,-1 0,1 0,0 0,11 2,-1 0,1-1,0 0,0-1,0 0,0-2,0 1,0-1,5-2,26 0,-29 2,-7-1,1 1,0 0,-1 1,1 0,0 0,0 1,-1 0,1 0,0 1,-1 0,1 0,-1 1,0 0,0 1,0 0,-1 0,1 1,4 3,-11-4,-1 0,1 0,-1-1,0 1,0 0,0 0,-1 0,1-1,-1 1,0 0,0-1,0 1,-1-1,1 1,-1-1,0 1,0-1,0 0,0 0,-1 0,1 0,-1 0,1-1,-1 1,0-1,0 0,-1 0,1 0,0 0,-1 0,1-1,-1 1,-2 0,3-1,-200 91,179-82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10082 0 0,'0'0'1463'0'0,"0"0"-417"0"0,0 0-186 0 0,0 0 104 0 0,0 0 195 0 0,0 0 119 0 0,0 0-131 0 0,0 0-327 0 0,0 0-319 0 0,0 0-179 0 0,0 0-68 0 0,0 0 22 0 0,18 1 1611 0 0,-9 17-1498 0 0,-1 1 0 0 0,0 0 0 0 0,-1 0 0 0 0,-1 0 0 0 0,-1 1 0 0 0,-1 0 0 0 0,-1 0 0 0 0,0 1 0 0 0,-1 8-389 0 0,10 53 364 0 0,2-5-208 0 0,2 10 4 0 0,3-1 0 0 0,27 70-160 0 0,-8-51 83 0 0,-31-124 1480 0 0,35-145-1368 0 0,-12 71-159 0 0,83-274 56 0 0,-92 261-90 0 0,-21 105-15 0 0,0 1-4 0 0,0 0-10 0 0,0 0-21 0 0,0 0-27 0 0,0 0-39 0 0,0 0-48 0 0,-9 23-474 0 0,-7 50-1428 0 0,16-49-2138 0 0,5-2-5181 0 0,-3-17-2031 0 0</inkml:trace>
  <inkml:trace contextRef="#ctx0" brushRef="#br0" timeOffset="4450.999">501 685 472 0 0,'0'0'1518'0'0,"0"0"29"0"0,0 0 202 0 0,0 0 232 0 0,0 0 58 0 0,0 0-135 0 0,0 0-259 0 0,0 0-261 0 0,0 0-209 0 0,0 0-133 0 0,0 0-84 0 0,11-10 3693 0 0,-56 5-1825 0 0,41 6-2794 0 0,-1-1 1 0 0,0 1-1 0 0,1 0 1 0 0,-1 0-1 0 0,0 0 1 0 0,1 1 0 0 0,-1 0-1 0 0,1 0 1 0 0,0 0-1 0 0,0 0 1 0 0,0 1-1 0 0,0-1 1 0 0,0 1 0 0 0,0 0-1 0 0,1 1 1 0 0,-1-1-1 0 0,1 0 1 0 0,0 1-1 0 0,0 0 1 0 0,0 0-1 0 0,0 0 1 0 0,1 0 0 0 0,0 0-1 0 0,-2 3-32 0 0,3 66 247 0 0,2-70-220 0 0,0-1-1 0 0,0 0 1 0 0,0 1 0 0 0,0-1-1 0 0,1 0 1 0 0,-1 0 0 0 0,1 0 0 0 0,-1 0-1 0 0,1 0 1 0 0,0 0 0 0 0,-1 0-1 0 0,1-1 1 0 0,0 1 0 0 0,0-1-1 0 0,1 1 1 0 0,-1-1 0 0 0,0 0 0 0 0,0 0-1 0 0,1 0 1 0 0,-1 0 0 0 0,0 0-1 0 0,1 0 1 0 0,-1-1 0 0 0,1 1-1 0 0,-1-1 1 0 0,1 1 0 0 0,-1-1 0 0 0,1 0-1 0 0,-1 0 1 0 0,1-1 0 0 0,0 1-1 0 0,-1 0 1 0 0,1-1 0 0 0,-1 1 0 0 0,0-1-1 0 0,1 0 1 0 0,-1 0 0 0 0,1 0-1 0 0,-1 0 1 0 0,0 0 0 0 0,2-2-27 0 0,69-79 1124 0 0,-30-17-681 0 0,-44 108-362 0 0,0-1 0 0 0,1 0 1 0 0,-1 1-1 0 0,2-1 0 0 0,-1 1 0 0 0,1-1 1 0 0,0 1-1 0 0,1-1 0 0 0,0 0 0 0 0,0 0 0 0 0,1 0 1 0 0,0 0-1 0 0,2 2-81 0 0,44 134 53 0 0,-21 17-45 0 0,-27-153-1 0 0,-1 1-1 0 0,0-1 0 0 0,0 1 0 0 0,-1-1 0 0 0,0 1 0 0 0,-1-1 0 0 0,0 0 1 0 0,0 0-1 0 0,0 0 0 0 0,-1 0 0 0 0,-1 0 0 0 0,1 0 0 0 0,-1-1 1 0 0,0 1-1 0 0,-1-1 0 0 0,0 0 0 0 0,0-1 0 0 0,0 1 0 0 0,-1-1 0 0 0,0 0 1 0 0,0 0-1 0 0,-1-1 0 0 0,1 0 0 0 0,-1 0 0 0 0,0 0 0 0 0,-3 0-6 0 0,9-4 4 0 0,0-1-1 0 0,0 1 0 0 0,0 0 0 0 0,0-1 0 0 0,0 1 0 0 0,-1-1 1 0 0,1 1-1 0 0,0-1 0 0 0,0 0 0 0 0,0 1 0 0 0,0-1 1 0 0,0 0-1 0 0,-1 0 0 0 0,1 0 0 0 0,0 0 0 0 0,0 0 1 0 0,0 0-1 0 0,-1 0 0 0 0,1 0 0 0 0,0-1 0 0 0,0 1 0 0 0,0 0 1 0 0,0-1-1 0 0,-1 1 0 0 0,1-1 0 0 0,0 1 0 0 0,0-1 1 0 0,0 0-1 0 0,0 1 0 0 0,0-1 0 0 0,0 0 0 0 0,1 0 0 0 0,-1 1 1 0 0,0-1-1 0 0,0 0 0 0 0,0 0 0 0 0,1 0 0 0 0,-1 0 1 0 0,0 0-1 0 0,1 0 0 0 0,-1 0 0 0 0,1-1 0 0 0,0 1 1 0 0,-1 0-1 0 0,1 0 0 0 0,0 0 0 0 0,-1 0 0 0 0,1-1 0 0 0,0 1 1 0 0,0-1-4 0 0,-5-68 6 0 0,5 63 14 0 0,2-4-20 0 0,1 0-1 0 0,0 1 1 0 0,1-1 0 0 0,0 1 0 0 0,1 0 0 0 0,0 0-1 0 0,0 1 1 0 0,1-1 0 0 0,0 1 0 0 0,1 1 0 0 0,0-1 0 0 0,1 1-1 0 0,-1 0 1 0 0,2 1 0 0 0,-1-1 0 0 0,1 2 0 0 0,0-1-1 0 0,0 1 1 0 0,0 1 0 0 0,1 0 0 0 0,0 0 0 0 0,1 0 0 0 0,-5 3-2 0 0,3-4-6 0 0,0 2 0 0 0,1-1 0 0 0,-1 1 0 0 0,1 0-1 0 0,0 1 1 0 0,0 1 0 0 0,1-1 0 0 0,-1 1 0 0 0,1 1 0 0 0,0 0 8 0 0,-11 1 12 0 0,0 0-15 0 0,0 0-7 0 0,0 0-16 0 0,0 0-22 0 0,0 0-28 0 0,0 0-42 0 0,0 0-53 0 0,-3-3-2282 0 0,1-1-4645 0 0,2 4-5026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4897 0 0,'0'0'1232'0'0,"0"0"-102"0"0,0 0 118 0 0,0 0 256 0 0,0 0 177 0 0,0 0-35 0 0,0 0-229 0 0,0 0-318 0 0,0 0-308 0 0,0 0-227 0 0,0 0-115 0 0,-2-2-23 0 0,-4-4 3069 0 0,7 6-2985 0 0,-1 0-26 0 0,0 0-41 0 0,0 0-34 0 0,0 0-29 0 0,0 0-47 0 0,0 0-51 0 0,0 0-26 0 0,0 0-44 0 0,41 7 1634 0 0,285 24 165 0 0,-137-17-1679 0 0,-126-11 700 0 0,-63-3-1072 0 0,-11-8-1423 0 0,-4 2-2885 0 0,5 6-4641 0 0,7 0-2815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2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7306 0 0,'0'0'2439'0'0,"0"0"-483"0"0,0 0-234 0 0,0 0-48 0 0,0 0-45 0 0,0 0-167 0 0,0 0-278 0 0,0 0-309 0 0,0 0-230 0 0,0 0-136 0 0,0 0-43 0 0,0 0 0 0 0,0 0 33 0 0,-3 0 1354 0 0,59 11 853 0 0,151 4-797 0 0,-157-16-1743 0 0,132 13 160 0 0,-103 5-258 0 0,-48-28-923 0 0,-21-13-2827 0 0,-3 5-4285 0 0,-5 15-4052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35 549 2353 0 0,'0'0'2259'0'0,"0"0"-528"0"0,0 0-91 0 0,0 0 102 0 0,0 0 45 0 0,0 0-91 0 0,0 0-154 0 0,0 0-177 0 0,0 0-182 0 0,0 0-164 0 0,0 0-161 0 0,0 0-97 0 0,0 0-69 0 0,-5-4-37 0 0,2 3-493 0 0,1-1-1 0 0,0 0 0 0 0,0 0 1 0 0,0 0-1 0 0,0 0 0 0 0,0 0 1 0 0,1 0-1 0 0,-1 0 1 0 0,1-1-1 0 0,-1 1 0 0 0,1-1 1 0 0,0 1-1 0 0,0-1 0 0 0,0 1 1 0 0,0-1-1 0 0,0 0 0 0 0,1 0 1 0 0,-1 1-1 0 0,1-1 1 0 0,-1 0-1 0 0,1 0 0 0 0,0 1 1 0 0,1-3-162 0 0,-2-5 181 0 0,1 0 1 0 0,0 1 0 0 0,1-1-1 0 0,0 0 1 0 0,0 0 0 0 0,1 0-1 0 0,1 1 1 0 0,-1-1-1 0 0,2 1 1 0 0,1-4-182 0 0,12-19 128 0 0,1 2 0 0 0,1 0 0 0 0,1 1 0 0 0,2 1 0 0 0,1 1 0 0 0,1 1 0 0 0,2 1 0 0 0,9-6-128 0 0,22-9 188 0 0,-57 40-198 0 0,13 11-26 0 0,24 92 145 0 0,-2 154 43 0 0,-26-136-85 0 0,1-147 669 0 0,1-17-751 0 0,2 0 0 0 0,2 2 0 0 0,1 0 0 0 0,3 0 0 0 0,9-14 15 0 0,-24 49-5 0 0,8-18 4 0 0,1 0-1 0 0,1 1 1 0 0,1 0 0 0 0,1 1 0 0 0,1 1 0 0 0,1 1-1 0 0,1 0 1 0 0,1 1 0 0 0,0 1 0 0 0,9-4 1 0 0,-25 19 7 0 0,-3 2-12 0 0,0-1 0 0 0,0 1-1 0 0,0 0 1 0 0,0 0 0 0 0,1 0 0 0 0,-1 0 0 0 0,0 0 0 0 0,0 0-1 0 0,1 1 1 0 0,-1-1 0 0 0,0 0 0 0 0,1 1 0 0 0,-1-1 0 0 0,1 1-1 0 0,-1-1 1 0 0,1 1 0 0 0,-1-1 0 0 0,1 1 0 0 0,-1 0 0 0 0,1 0-1 0 0,-1 0 1 0 0,1 0 0 0 0,-1 0 0 0 0,1 0 0 0 0,-1 1 0 0 0,1-1-1 0 0,-1 0 1 0 0,1 1 0 0 0,-1-1 0 0 0,1 1 0 0 0,-1-1-1 0 0,0 1 1 0 0,1 0 0 0 0,-1 0 0 0 0,0-1 0 0 0,1 1 0 0 0,-1 0-1 0 0,1 1 6 0 0,2 11 10 0 0,0 0 0 0 0,0 1-1 0 0,-2-1 1 0 0,1 1 0 0 0,-2-1 0 0 0,0 1-1 0 0,0 0 1 0 0,-2 0 0 0 0,1-1-1 0 0,-2 1-9 0 0,1 28 21 0 0,-17 146 155 0 0,-4-89-155 0 0,18-89-1126 0 0,9-13-2935 0 0,9-7-3223 0 0,-9 6-4234 0 0</inkml:trace>
  <inkml:trace contextRef="#ctx0" brushRef="#br0" timeOffset="860.779">1458 114 12819 0 0,'0'0'1615'0'0,"0"0"-300"0"0,0 0-87 0 0,0 0 40 0 0,0 0-33 0 0,0 0-120 0 0,0 0-187 0 0,0 0-189 0 0,0 0-147 0 0,0 0-124 0 0,0 0-74 0 0,0 0-57 0 0,0 0-39 0 0,-25 5-9 0 0,-79 14-18 0 0,49 5 241 0 0,44-16-444 0 0,2-1 1 0 0,-1 1-1 0 0,1 1 1 0 0,0 0 0 0 0,1 0-1 0 0,0 1 1 0 0,1 0-1 0 0,0 0 1 0 0,0 1-1 0 0,1 0 1 0 0,1 0 0 0 0,-5 12-69 0 0,8-17 5 0 0,-27 114 82 0 0,29-119-78 0 0,-1 1 0 0 0,1 0-1 0 0,-1-1 1 0 0,1 1 0 0 0,0 0 0 0 0,0-1 0 0 0,-1 1 0 0 0,1 0 0 0 0,0 0 0 0 0,1-1 0 0 0,-1 1 0 0 0,0 0 0 0 0,0 0 0 0 0,1-1 0 0 0,-1 1 0 0 0,1 0 0 0 0,-1-1 0 0 0,1 1 0 0 0,0-1-1 0 0,0 1 1 0 0,0-1 0 0 0,0 1 0 0 0,0-1 0 0 0,0 1 0 0 0,0-1 0 0 0,0 0 0 0 0,0 0 0 0 0,1 1 0 0 0,-1-1 0 0 0,1 0 0 0 0,-1 0 0 0 0,1 0 0 0 0,-1-1 0 0 0,1 1 0 0 0,-1 0 0 0 0,1-1-1 0 0,0 1 1 0 0,-1 0 0 0 0,1-1 0 0 0,0 0 0 0 0,-1 1 0 0 0,1-1 0 0 0,0 0 0 0 0,1 0-9 0 0,5-2 93 0 0,0 0-1 0 0,0 0 1 0 0,0-1 0 0 0,0 0 0 0 0,-1-1-1 0 0,1 0 1 0 0,-1 0 0 0 0,0 0 0 0 0,0-1-1 0 0,-1 0 1 0 0,1 0 0 0 0,-1-1-1 0 0,0 0 1 0 0,0 0 0 0 0,-1 0 0 0 0,5-7-93 0 0,12-10 40 0 0,172-179 279 0 0,-162 183-355 0 0,-32 19 25 0 0,0 0 2 0 0,18 59 102 0 0,0 40-23 0 0,-5 2-1 0 0,-5 0 0 0 0,-3 0 1 0 0,-5 0-1 0 0,-12 84-69 0 0,9-163 35 0 0,-1 1 1 0 0,-1-1-1 0 0,-1 0 0 0 0,-1 0 1 0 0,-1 0-1 0 0,-1-1 0 0 0,0 0 1 0 0,-2-1-1 0 0,-1 0 0 0 0,0-1 0 0 0,-1 0 1 0 0,-1-1-1 0 0,-2 1-35 0 0,11-13 26 0 0,0-1 0 0 0,1-1 1 0 0,-1 1-1 0 0,-1-1 0 0 0,1 0 0 0 0,-1 0 1 0 0,0 0-1 0 0,0-1 0 0 0,0 0 1 0 0,0 0-1 0 0,0 0 0 0 0,-1-1 0 0 0,1 0 1 0 0,-1 0-1 0 0,1-1 0 0 0,-2 0-26 0 0,4-3 15 0 0,1 0 1 0 0,0 0-1 0 0,0-1 1 0 0,1 1-1 0 0,-1-1 1 0 0,0 0-1 0 0,1 0 1 0 0,0 0-1 0 0,0 0 0 0 0,0 0 1 0 0,0-1-1 0 0,0 1 1 0 0,0-1-1 0 0,1 1 1 0 0,0-1-1 0 0,0 1 1 0 0,0-1-1 0 0,0 0 0 0 0,0-1-15 0 0,-2-18 1 0 0,1 1-1 0 0,1 0 0 0 0,0 0 1 0 0,2-1-1 0 0,1 1 0 0 0,0 0 1 0 0,2 0-1 0 0,1 0 0 0 0,0 0 1 0 0,2 1-1 0 0,0 0 0 0 0,1 0 1 0 0,2 1-1 0 0,0 0 0 0 0,1 1 1 0 0,0 0-1 0 0,2 0 0 0 0,0 1 1 0 0,2 1-1 0 0,13-14 0 0 0,-19 20-19 0 0,0 0-1 0 0,0 1 0 0 0,1 0 1 0 0,0 0-1 0 0,1 1 1 0 0,0 0-1 0 0,1 1 1 0 0,-1 0-1 0 0,2 1 1 0 0,-1 0-1 0 0,1 1 0 0 0,0 1 1 0 0,0 0-1 0 0,0 0 1 0 0,1 2-1 0 0,-1-1 1 0 0,1 2-1 0 0,9-1 20 0 0,-23 3-12 0 0,-3-3-5722 0 0,3 2-2286 0 0,0-2-3974 0 0</inkml:trace>
  <inkml:trace contextRef="#ctx0" brushRef="#br0" timeOffset="1959.989">2023 92 0 0 0,'0'0'2841'0'0,"0"0"-950"0"0,0 0-51 0 0,0 0 171 0 0,0 0 94 0 0,0 0-108 0 0,0 0-276 0 0,0 0-268 0 0,0 0-204 0 0,0 0-176 0 0,0 0-115 0 0,0 0-131 0 0,0 0-97 0 0,0-8 4055 0 0,-21 86-3839 0 0,11-39-880 0 0,1 0 0 0 0,1 0 0 0 0,3 1 0 0 0,1 0-1 0 0,2 39-65 0 0,2-76 8 0 0,1-1 0 0 0,-1 1 0 0 0,1-1 0 0 0,0 1 0 0 0,0-1 0 0 0,0 1-1 0 0,0-1 1 0 0,0 0 0 0 0,0 1 0 0 0,1-1 0 0 0,-1 0 0 0 0,1 0-1 0 0,-1 0 1 0 0,1 0 0 0 0,0 0 0 0 0,0-1 0 0 0,0 1 0 0 0,0 0 0 0 0,0-1-1 0 0,0 0 1 0 0,0 1 0 0 0,1-1 0 0 0,-1 0 0 0 0,0 0 0 0 0,1 0 0 0 0,-1 0-1 0 0,1-1 1 0 0,-1 1 0 0 0,1-1 0 0 0,-1 1 0 0 0,1-1 0 0 0,-1 0 0 0 0,1 0-1 0 0,0 0 1 0 0,-1 0 0 0 0,1-1 0 0 0,-1 1 0 0 0,1-1 0 0 0,-1 1 0 0 0,1-1-1 0 0,-1 0 1 0 0,1 0 0 0 0,-1 0 0 0 0,0 0 0 0 0,0-1 0 0 0,1 1-1 0 0,-1 0 1 0 0,0-1 0 0 0,0 0 0 0 0,0 1 0 0 0,0-1 0 0 0,-1 0 0 0 0,1 0-1 0 0,0 0-7 0 0,28-21 108 0 0,-2-2-1 0 0,0 0 0 0 0,-1-2 0 0 0,-2-1 1 0 0,-1-1-1 0 0,-1-1 0 0 0,-1-1 0 0 0,-2 0 0 0 0,-1-2 1 0 0,7-19-108 0 0,46-80 502 0 0,-74 152-132 0 0,-6 32-421 0 0,2-19 56 0 0,1 1 0 0 0,1-1 0 0 0,2 1-1 0 0,2 0 1 0 0,2 20-5 0 0,-1 13 4 0 0,3 7 16 0 0,4 0-1 0 0,3 0 1 0 0,3-1-1 0 0,7 13-19 0 0,15 80 30 0 0,-29 30 110 0 0,-8-188-116 0 0,1 1 0 0 0,-1-1 0 0 0,-1 1 0 0 0,0-1 0 0 0,0 0 0 0 0,0 0 0 0 0,-1 0 0 0 0,0 0 0 0 0,-1 0-1 0 0,0 0 1 0 0,0-1 0 0 0,0 0 0 0 0,-1 0 0 0 0,0 0 0 0 0,-1-1 0 0 0,0 1 0 0 0,0-1 0 0 0,0 0 0 0 0,0-1 0 0 0,-1 0 0 0 0,0 0 0 0 0,0 0-1 0 0,0-1 1 0 0,-1 0 0 0 0,0 0 0 0 0,1-1 0 0 0,-1 0 0 0 0,-1 0 0 0 0,1-1 0 0 0,0 0 0 0 0,0-1 0 0 0,-6 1-24 0 0,11-1 8 0 0,0-1 1 0 0,0 0-1 0 0,0 0 1 0 0,0-1-1 0 0,0 1 1 0 0,0 0 0 0 0,0-1-1 0 0,0 0 1 0 0,1 0-1 0 0,-1 0 1 0 0,0 0-1 0 0,0 0 1 0 0,1 0-1 0 0,-1-1 1 0 0,1 1-1 0 0,-1-1 1 0 0,1 0-1 0 0,0 1 1 0 0,-1-1-1 0 0,1 0 1 0 0,0-1 0 0 0,0 1-1 0 0,0 0 1 0 0,1-1-1 0 0,-1 1 1 0 0,1-1-1 0 0,-1 1 1 0 0,1-1-1 0 0,0 0 1 0 0,0 0-9 0 0,-4-11 2 0 0,0 0 1 0 0,1-1-1 0 0,1 0 1 0 0,1 0 0 0 0,0 0-1 0 0,0 0 1 0 0,2 0-1 0 0,0 0 1 0 0,1 0-1 0 0,0-1 1 0 0,1 0-3 0 0,5-15 0 0 0,1 1-1 0 0,2-1 1 0 0,0 2 0 0 0,2-1 0 0 0,2 2-1 0 0,0-1 1 0 0,2 2 0 0 0,1 0 0 0 0,1 1-1 0 0,1 1 1 0 0,18-18 0 0 0,-22 28-32 0 0,1 0-1 0 0,0 1 1 0 0,1 1 0 0 0,0 0-1 0 0,1 1 1 0 0,1 1 0 0 0,0 1-1 0 0,4-1 33 0 0,28 6-1936 0 0,-36 6-5119 0 0,-14-1-4146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26 6721 0 0,'0'0'1969'0'0,"0"0"-182"0"0,0 0-7 0 0,0 0-6 0 0,0 0-96 0 0,0 0-266 0 0,0 0-360 0 0,0 0-276 0 0,0 0-141 0 0,0 0-37 0 0,0 0 8 0 0,4-5 36 0 0,9-12 5 0 0,-9 13-36 0 0,-4 4-45 0 0,0 0-74 0 0,0 0-69 0 0,0 0-65 0 0,0 0-49 0 0,0 0-52 0 0,0 0-41 0 0,0 0-12 0 0,13 12 1176 0 0,4 2-946 0 0,-10-4-318 0 0,-1 1-1 0 0,0-1 0 0 0,-1 1 1 0 0,0 0-1 0 0,-1 0 1 0 0,0 0-1 0 0,0 1 0 0 0,-1 0 1 0 0,-1-1-1 0 0,0 1 1 0 0,-1 0-1 0 0,0 0 0 0 0,-1 0 1 0 0,0 0-1 0 0,-1 2-115 0 0,-1 0 40 0 0,-1 0 0 0 0,0 0 0 0 0,-1-1 1 0 0,0 1-1 0 0,-1-1 0 0 0,-1 0 0 0 0,0 0 0 0 0,0-1 0 0 0,-2 1 0 0 0,1-2 0 0 0,-2 1 0 0 0,1-1 0 0 0,-2 0 1 0 0,1-1-1 0 0,-9 7-40 0 0,-75 53 188 0 0,92-69-211 0 0,0-1 0 0 0,0 0 0 0 0,1 1 0 0 0,-1-1 0 0 0,0 0 0 0 0,0 0 0 0 0,0 0 0 0 0,0 0 0 0 0,1 0 0 0 0,-1 0 0 0 0,0 0 0 0 0,0 0 0 0 0,0 0 0 0 0,1 0 0 0 0,-1 0 0 0 0,0 0 0 0 0,0-1 0 0 0,0 1 0 0 0,1 0 0 0 0,-1-1 0 0 0,0 1 0 0 0,1 0 0 0 0,-1-1 0 0 0,0 1 0 0 0,1-1 0 0 0,-1 1 0 0 0,0-1 0 0 0,1 1 0 0 0,-1-1 0 0 0,1 0 0 0 0,-1 1 0 0 0,1-1 0 0 0,-1 0 0 0 0,1 1 0 0 0,-1-1 1 0 0,1 0-1 0 0,0 0 0 0 0,-1 1 0 0 0,1-1 0 0 0,0 0 0 0 0,0 0 0 0 0,0 0 0 0 0,0 1 0 0 0,0-1 0 0 0,0 0 0 0 0,0 0 0 0 0,0 0 0 0 0,0 1 0 0 0,0-1 0 0 0,0 0 0 0 0,0 0 0 0 0,0 0 0 0 0,0 1 0 0 0,1-1 0 0 0,-1 0 0 0 0,0 0 0 0 0,1 1 0 0 0,-1-1 0 0 0,1 0 23 0 0,9-28-3268 0 0,1 9-5155 0 0,-2 9-4033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7 8466 0 0,'0'0'1927'0'0,"0"0"-149"0"0,0 0 30 0 0,0 0 27 0 0,0 0-136 0 0,0 0-333 0 0,0 0-421 0 0,0 0-317 0 0,0 0-188 0 0,0 0-62 0 0,0 0-1 0 0,3-5 385 0 0,-2 4 1940 0 0,-3 38-2261 0 0,-2 1 0 0 0,-1-1 0 0 0,-2 0 0 0 0,-1 0 0 0 0,-2-1 0 0 0,-5 10-441 0 0,-65 200 77 0 0,46-183-372 0 0,40-89-1929 0 0,48-127-3457 0 0,-21 53-6573 0 0,-26 81 4874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1008 0 0,'0'0'2298'0'0,"0"0"1"0"0,0 0-30 0 0,0 0-77 0 0,0 0-79 0 0,0 0-178 0 0,0 0-244 0 0,0 0-283 0 0,0 0-310 0 0,0 0-272 0 0,0 0-191 0 0,0 0-69 0 0,0 0-17 0 0,4-8 551 0 0,10 53 965 0 0,65 239 321 0 0,-51-81-2245 0 0,-28-201-129 0 0,0 0 0 0 0,0 1 0 0 0,1-1-1 0 0,-1 0 1 0 0,1 1 0 0 0,-1-1 0 0 0,1 0 0 0 0,0 0 0 0 0,0 1-1 0 0,0-1 1 0 0,0 0 0 0 0,0 0 0 0 0,1 0 0 0 0,-1 0 0 0 0,1-1 0 0 0,-1 1-1 0 0,1 0 1 0 0,0 0 0 0 0,-1-1 0 0 0,1 1 0 0 0,0-1 0 0 0,0 0-1 0 0,0 0 1 0 0,0 1 0 0 0,0-1 0 0 0,0 0 0 0 0,1-1 0 0 0,-1 1 0 0 0,0 0-1 0 0,0-1 1 0 0,1 1 0 0 0,-1-1 0 0 0,0 0 0 0 0,2 1-12 0 0,26-52 772 0 0,58-200 518 0 0,-73 205-1217 0 0,-1 0 1 0 0,-3-1 0 0 0,-1 0 0 0 0,-3 0 0 0 0,-1-1-1 0 0,-3-8-73 0 0,-3 55-20 0 0,0 1-18 0 0,0 0-28 0 0,0 0-60 0 0,0 0-68 0 0,0 0-91 0 0,0 0-162 0 0,2 22-3845 0 0,1-11 499 0 0,0-4-3156 0 0,0 0-5127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4 332 10930 0 0,'0'0'1833'0'0,"0"0"-790"0"0,0 0-102 0 0,0 0 266 0 0,0 0 165 0 0,0 0-53 0 0,0 0-172 0 0,0 0-207 0 0,0 0-183 0 0,0 0-127 0 0,0 0-79 0 0,0 0-41 0 0,0 0-14 0 0,31-13-11 0 0,96-44-26 0 0,-64 16 322 0 0,-57 35-676 0 0,0-1-1 0 0,0 0 0 0 0,0 0 0 0 0,-1-1 1 0 0,0 0-1 0 0,-1 0 0 0 0,0 0 0 0 0,0 0 1 0 0,-1-1-1 0 0,0 1 0 0 0,0-1 0 0 0,-1 0 0 0 0,0 0 1 0 0,0 0-1 0 0,-1 0 0 0 0,0 0 0 0 0,-1 0 1 0 0,0-1-1 0 0,-1-1-104 0 0,0 8 4 0 0,0 0 0 0 0,-1 0 1 0 0,1 0-1 0 0,-1 0 0 0 0,0 0 0 0 0,0 0 1 0 0,0 1-1 0 0,0-1 0 0 0,0 1 1 0 0,0-1-1 0 0,-1 1 0 0 0,1 0 0 0 0,-1 0 1 0 0,0 0-1 0 0,0 0 0 0 0,1 0 0 0 0,-1 1 1 0 0,0-1-1 0 0,0 1 0 0 0,-1 0 0 0 0,1 0 1 0 0,0 0-1 0 0,0 0 0 0 0,-1 1 1 0 0,1-1-1 0 0,0 1 0 0 0,-1 0 0 0 0,1 0 1 0 0,0 0-1 0 0,-1 0 0 0 0,1 1 0 0 0,0-1 1 0 0,-1 1-1 0 0,1 0 0 0 0,0 0 0 0 0,0 0 1 0 0,0 0-1 0 0,0 0 0 0 0,0 1 1 0 0,-2 1-5 0 0,-9 8-11 0 0,-1 1 0 0 0,2 1-1 0 0,0 0 1 0 0,0 1 0 0 0,1 0 0 0 0,1 1 0 0 0,0 0 0 0 0,1 1 0 0 0,1 0 0 0 0,0 0 0 0 0,2 1 0 0 0,0 1 0 0 0,0-1 0 0 0,2 1 0 0 0,0 0 0 0 0,1 0 0 0 0,1 0 0 0 0,1 1 0 0 0,0 9 11 0 0,2-21 5 0 0,1-1 0 0 0,0 0 0 0 0,1 1-1 0 0,0-1 1 0 0,0 0 0 0 0,0 0 0 0 0,0 0 0 0 0,1 0-1 0 0,0 0 1 0 0,1-1 0 0 0,-1 1 0 0 0,1-1 0 0 0,0 0-1 0 0,0 0 1 0 0,1 0 0 0 0,-1-1 0 0 0,1 0 0 0 0,0 0-1 0 0,1 0 1 0 0,-1 0 0 0 0,0-1 0 0 0,1 1 0 0 0,0-2-1 0 0,0 1 1 0 0,0 0 0 0 0,0-1 0 0 0,0 0 0 0 0,0-1-1 0 0,1 0 1 0 0,-1 0 0 0 0,1 0 0 0 0,-1 0 0 0 0,1-1-1 0 0,-1 0 1 0 0,2-1-5 0 0,4 2 9 0 0,1 0 0 0 0,0-1 0 0 0,0 0-1 0 0,0-2 1 0 0,0 1 0 0 0,0-2 0 0 0,0 1 0 0 0,-1-2 0 0 0,0 0-1 0 0,1 0 1 0 0,-1-1 0 0 0,-1 0 0 0 0,10-7-9 0 0,86-77-495 0 0,-46 16-3890 0 0,-46 56 1020 0 0,0-2-5929 0 0,-6 8-793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306 108 8770 0 0,'0'0'4359'0'0,"0"0"-1450"0"0,0 0-668 0 0,0 0-304 0 0,0 0-300 0 0,0 0-302 0 0,0 0-318 0 0,0 0-249 0 0,0 0-193 0 0,0 0-145 0 0,0 0-78 0 0,0 0-39 0 0,0 0-45 0 0,-27 11-11 0 0,-84 37-30 0 0,50-4 39 0 0,52-33-220 0 0,-1 0-36 0 0,1 0 1 0 0,-1 1-1 0 0,2 0 0 0 0,-1 0 0 0 0,2 1 0 0 0,0 0 0 0 0,0 0 1 0 0,1 1-1 0 0,1 0 0 0 0,0 0 0 0 0,1 0 0 0 0,1 1 0 0 0,0-1 1 0 0,1 1-1 0 0,1 0 0 0 0,0 4-10 0 0,1-16-2 0 0,0 1-1 0 0,1-1 1 0 0,-1 0 0 0 0,1 0-1 0 0,0 0 1 0 0,0 0-1 0 0,0-1 1 0 0,0 1 0 0 0,1 0-1 0 0,-1 0 1 0 0,1-1 0 0 0,0 1-1 0 0,-1 0 1 0 0,1-1 0 0 0,0 0-1 0 0,1 1 1 0 0,-1-1-1 0 0,0 0 1 0 0,1 0 0 0 0,-1 0-1 0 0,1-1 1 0 0,-1 1 0 0 0,1-1-1 0 0,0 1 1 0 0,0-1 0 0 0,0 0-1 0 0,0 0 1 0 0,0 0-1 0 0,0 0 1 0 0,0-1 0 0 0,0 1-1 0 0,2-1 3 0 0,2 1 11 0 0,1 0 0 0 0,0-1 0 0 0,-1 0 0 0 0,1 0 0 0 0,-1-1 0 0 0,1 0 0 0 0,-1-1 0 0 0,1 1 0 0 0,-1-1 0 0 0,0-1 0 0 0,0 1 0 0 0,7-4-11 0 0,19-15 56 0 0,-1-2-1 0 0,-1-1 1 0 0,-2-1-1 0 0,0-1 1 0 0,5-9-56 0 0,43-38 59 0 0,56-45 0 0 0,-125 111-58 0 0,-8 7-5 0 0,0 1 1 0 0,0-1 0 0 0,0 0-1 0 0,0 0 1 0 0,1 1 0 0 0,-1-1-1 0 0,0 0 1 0 0,0 0 0 0 0,0 1-1 0 0,0-1 1 0 0,0 0 0 0 0,0 0-1 0 0,0 0 1 0 0,1 0 0 0 0,-1 1-1 0 0,0-1 1 0 0,0 0 0 0 0,0 0-1 0 0,1 0 1 0 0,-1 0 0 0 0,0 0-1 0 0,0 1 1 0 0,0-1 0 0 0,1 0-1 0 0,-1 0 1 0 0,0 0 0 0 0,0 0-1 0 0,1 0 1 0 0,-1 0 0 0 0,0 0-1 0 0,0 0 1 0 0,0 0 0 0 0,1 0-1 0 0,-1 0 1 0 0,0 0 0 0 0,0 0-1 0 0,1 0 1 0 0,-1 0 0 0 0,0 0-1 0 0,0 0 1 0 0,1 0 0 0 0,-1 0-1 0 0,0 0 1 0 0,0-1 0 0 0,0 1-1 0 0,1 0 1 0 0,-1 0 0 0 0,0 0-1 0 0,0 0 1 0 0,0 0 0 0 0,1-1-1 0 0,-1 1 1 0 0,0 0 0 0 0,0 0-1 0 0,0 0 4 0 0,-57 136-229 0 0,54-132 218 0 0,0 1 0 0 0,1 0 0 0 0,-1 0 0 0 0,1 0 0 0 0,0 0 0 0 0,1 0 0 0 0,-1 0 0 0 0,1 0 0 0 0,0 1 0 0 0,0-1 0 0 0,1 0 0 0 0,0 1 0 0 0,0-1 0 0 0,0 0 0 0 0,0 1 0 0 0,1-1 0 0 0,0 0 0 0 0,0 1 0 0 0,0-1 0 0 0,1 0 0 0 0,0 0 0 0 0,0 0 0 0 0,0 0 0 0 0,1 0 0 0 0,-1-1 0 0 0,1 1 0 0 0,0-1 0 0 0,0 1 0 0 0,1-1 0 0 0,-1 0 0 0 0,1 0 0 0 0,0-1 0 0 0,0 1 0 0 0,0-1 0 0 0,1 0 0 0 0,4 3 11 0 0,2-3 11 0 0,0 0 0 0 0,0 0 0 0 0,0-1 0 0 0,0-1 0 0 0,0 0 0 0 0,1 0 0 0 0,-1-1 0 0 0,0 0 1 0 0,1-1-1 0 0,-1-1 0 0 0,0 0 0 0 0,0 0 0 0 0,0-1 0 0 0,0 0 0 0 0,0-1 0 0 0,-1 0 0 0 0,1-1 0 0 0,-1 0 0 0 0,0-1 0 0 0,5-4-11 0 0,4-1 48 0 0,-1-1-1 0 0,0-1 0 0 0,0-1 0 0 0,-2 0 1 0 0,0-1-1 0 0,0-1 0 0 0,-1 0 1 0 0,-1-1-1 0 0,-1-1 0 0 0,-1 0 1 0 0,0-1-1 0 0,-1 0 0 0 0,-1 0 0 0 0,-1-1 1 0 0,4-15-48 0 0,12-115 186 0 0,-26 149-186 0 0,0 0-1 0 0,0 0 0 0 0,0 1 0 0 0,0-1 0 0 0,0 0 0 0 0,0 1 1 0 0,0-1-1 0 0,0 1 0 0 0,0-1 0 0 0,0 1 0 0 0,0-1 0 0 0,0 1 1 0 0,0 0-1 0 0,0-1 0 0 0,0 1 0 0 0,0 0 0 0 0,-1 0 0 0 0,1 0 1 0 0,0 0-1 0 0,0 0 0 0 0,0 0 0 0 0,0 0 0 0 0,0 1 0 0 0,-1-1 1 0 0,1 0-1 0 0,0 0 0 0 0,0 1 0 0 0,0-1 0 0 0,0 1 0 0 0,0-1 1 0 0,0 1-1 0 0,0 0 0 0 0,0-1 0 0 0,0 1 0 0 0,0 0 0 0 0,1-1 1 0 0,-1 1-1 0 0,0 0 0 0 0,0 0 0 0 0,0 0 1 0 0,-5 4-16 0 0,0-1-1 0 0,0 1 1 0 0,1 0-1 0 0,-1 1 1 0 0,1-1 0 0 0,0 1-1 0 0,1 0 1 0 0,-1 1-1 0 0,1-1 1 0 0,1 1 0 0 0,-1-1-1 0 0,1 1 1 0 0,0 0-1 0 0,1 1 1 0 0,-1-1 0 0 0,1 0-1 0 0,1 1 1 0 0,-1-1-1 0 0,1 1 1 0 0,1 1 16 0 0,1-2-2 0 0,0-1-1 0 0,0 0 1 0 0,1 0 0 0 0,0 1-1 0 0,1-1 1 0 0,-1-1 0 0 0,1 1-1 0 0,0 0 1 0 0,0-1 0 0 0,1 1-1 0 0,0-1 1 0 0,0 0 0 0 0,0 0-1 0 0,1 0 1 0 0,4 3 2 0 0,25 34 118 0 0,-27-31-47 0 0,-1 0 1 0 0,0 0 0 0 0,-1 1-1 0 0,0 0 1 0 0,-1 0-1 0 0,0 0 1 0 0,-1 1 0 0 0,0-1-1 0 0,-1 1 1 0 0,-1-1-1 0 0,0 1 1 0 0,0 0 0 0 0,-2 4-72 0 0,1 70 312 0 0,1-85-400 0 0,1 0 1 0 0,-1-1-1 0 0,0 1 0 0 0,1 0 1 0 0,-1-1-1 0 0,1 0 1 0 0,-1 1-1 0 0,1-1 1 0 0,-1 0-1 0 0,1 0 0 0 0,0 0 1 0 0,0 0-1 0 0,0 0 1 0 0,0 0-1 0 0,0 0 1 0 0,0-1-1 0 0,0 1 1 0 0,0-1-1 0 0,0 1 0 0 0,0-1 1 0 0,0 0-1 0 0,0 0 1 0 0,0 0-1 0 0,0 0 1 0 0,0 0-1 0 0,0 0 1 0 0,0-1-1 0 0,0 1 0 0 0,0-1 1 0 0,0 1-1 0 0,0-1 1 0 0,0 0 87 0 0,7-5-4868 0 0,-7 4-486 0 0,-1-1-6633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1033 6937 0 0,'0'0'1577'0'0,"0"0"-138"0"0,0 0 106 0 0,0 0 252 0 0,0 0 26 0 0,0 0-224 0 0,0 0-275 0 0,0 0-241 0 0,0 0-152 0 0,0 0-84 0 0,0 0-44 0 0,0 0-30 0 0,0 0-31 0 0,31 3-24 0 0,96 8-52 0 0,-56-23 299 0 0,-60 5-783 0 0,1 2-36 0 0,0-2 0 0 0,0 0 0 0 0,0 0 0 0 0,-1-1 0 0 0,0 0 0 0 0,0-1 0 0 0,-1 0 0 0 0,0-1 1 0 0,-1 0-1 0 0,0-1 0 0 0,-1 1 0 0 0,0-2 0 0 0,-1 1 0 0 0,0-1 0 0 0,4-10-146 0 0,-9 18 18 0 0,-1 1 0 0 0,0-1-1 0 0,0 0 1 0 0,0 0 0 0 0,-1 0 0 0 0,1 0-1 0 0,-1 1 1 0 0,0-1 0 0 0,0 0 0 0 0,0 0 0 0 0,0 0-1 0 0,-1 0 1 0 0,0 0 0 0 0,0 0 0 0 0,0 0-1 0 0,0 1 1 0 0,0-1 0 0 0,-1 0 0 0 0,0 1 0 0 0,1-1-1 0 0,-1 1 1 0 0,-1 0 0 0 0,1 0 0 0 0,0-1-1 0 0,-1 1 1 0 0,0 1 0 0 0,1-1 0 0 0,-1 0 0 0 0,0 1-1 0 0,-1-1 1 0 0,1 1 0 0 0,0 0 0 0 0,-1 0 0 0 0,1 0-1 0 0,-1 1 1 0 0,1-1 0 0 0,-1 1 0 0 0,0 0-1 0 0,-1 0-17 0 0,-5-2 1 0 0,-1 1-1 0 0,0 0 0 0 0,0 1 0 0 0,1 1 0 0 0,-1-1 0 0 0,0 2 0 0 0,0-1 0 0 0,0 1 1 0 0,0 1-1 0 0,1 0 0 0 0,-1 1 0 0 0,1 0 0 0 0,-1 0 0 0 0,1 1 0 0 0,0 1 0 0 0,0 0 1 0 0,1 0-1 0 0,-1 1 0 0 0,1 0 0 0 0,1 0 0 0 0,-1 1 0 0 0,-3 4 0 0 0,1-1 4 0 0,1 0 0 0 0,1 0 0 0 0,0 1 0 0 0,0 0 0 0 0,1 1-1 0 0,1 0 1 0 0,0 0 0 0 0,0 1 0 0 0,1 0 0 0 0,1 0 0 0 0,0 0 0 0 0,1 1 0 0 0,0-1 0 0 0,1 1-1 0 0,1 0 1 0 0,0 0 0 0 0,1 0 0 0 0,1 0 0 0 0,0 1 0 0 0,0-1 0 0 0,2 0 0 0 0,0 0-1 0 0,0 1-3 0 0,2-5 18 0 0,1 0-1 0 0,-1-1 0 0 0,2 1 1 0 0,-1-1-1 0 0,1 0 1 0 0,1 0-1 0 0,-1-1 0 0 0,2 0 1 0 0,-1 0-1 0 0,1 0 0 0 0,0-1 1 0 0,0 0-1 0 0,1-1 0 0 0,0 0 1 0 0,0 0-1 0 0,1-1 0 0 0,-1-1 1 0 0,1 1-1 0 0,3 0-17 0 0,5 1 48 0 0,0 0-1 0 0,0-1 1 0 0,1-1-1 0 0,-1 0 1 0 0,1-2 0 0 0,0 0-1 0 0,0-1 1 0 0,0-1-1 0 0,0 0 1 0 0,10-3-48 0 0,-5-3-97 0 0,0-2 0 0 0,-1 0 1 0 0,-1-2-1 0 0,0 0 0 0 0,0-1 0 0 0,-1-1 0 0 0,0-2 0 0 0,12-9 97 0 0,-27 19-137 0 0,52-34-2640 0 0,-19 15-6845 0 0,-27 18-2375 0 0</inkml:trace>
  <inkml:trace contextRef="#ctx0" brushRef="#br0" timeOffset="1188.022">1145 878 12283 0 0,'0'0'4390'0'0,"0"0"-2026"0"0,0 0-885 0 0,0 0-220 0 0,0 0-164 0 0,0 0-139 0 0,0 0-117 0 0,0 0-116 0 0,0 0-104 0 0,-35 8-94 0 0,-113 27-95 0 0,64 3 86 0 0,72-27-429 0 0,0-3-56 0 0,0 0 1 0 0,0 1 0 0 0,1 1 0 0 0,0-1 0 0 0,1 2 0 0 0,0-1 0 0 0,1 2-1 0 0,0-1 1 0 0,0 1 0 0 0,1 0 0 0 0,1 1 0 0 0,0 0 0 0 0,1 0 0 0 0,1 1-1 0 0,0-1 1 0 0,0 1 0 0 0,1 0 0 0 0,-1 12-32 0 0,5-23 1 0 0,0 0-1 0 0,1 0 1 0 0,-1 0-1 0 0,1 0 1 0 0,-1 0 0 0 0,1 0-1 0 0,0-1 1 0 0,0 1-1 0 0,1 0 1 0 0,-1-1 0 0 0,0 1-1 0 0,1 0 1 0 0,0-1-1 0 0,-1 0 1 0 0,1 1 0 0 0,0-1-1 0 0,0 0 1 0 0,0 0-1 0 0,1 0 1 0 0,-1 0 0 0 0,0 0-1 0 0,1-1 1 0 0,-1 1-1 0 0,1-1 1 0 0,0 1 0 0 0,-1-1-1 0 0,1 0 1 0 0,0 0 0 0 0,0 0-1 0 0,0-1 1 0 0,0 1-1 0 0,-1-1 1 0 0,1 1 0 0 0,0-1-1 0 0,0 0 1 0 0,2 0-1 0 0,112-17 138 0 0,-87 2-99 0 0,-1 0 1 0 0,0-2-1 0 0,-1-2 0 0 0,-1 0 0 0 0,0-2 0 0 0,-2-1 1 0 0,0-1-1 0 0,-2-1 0 0 0,6-9-39 0 0,16-12 35 0 0,27-20-30 0 0,-71 65-9 0 0,0 0 0 0 0,-1 0 0 0 0,1 0 0 0 0,0 1-1 0 0,0-1 1 0 0,-1 1 0 0 0,1-1 0 0 0,0 0-1 0 0,0 1 1 0 0,-1-1 0 0 0,1 1 0 0 0,-1-1 0 0 0,1 1-1 0 0,0 0 1 0 0,-1-1 0 0 0,1 1 0 0 0,-1 0 0 0 0,1-1-1 0 0,-1 1 1 0 0,0 0 0 0 0,1 0 0 0 0,-1-1-1 0 0,0 1 1 0 0,0 0 0 0 0,1 0 0 0 0,-1-1 0 0 0,0 1-1 0 0,0 0 1 0 0,0 0 0 0 0,0 0 0 0 0,0 0-1 0 0,0-1 1 0 0,0 1 0 0 0,0 0 0 0 0,0 0 0 0 0,0 0-1 0 0,-1-1 1 0 0,1 1 0 0 0,0 0 0 0 0,0 0 0 0 0,-1-1-1 0 0,1 1 1 0 0,-1 0 4 0 0,1 3-16 0 0,-24 139-121 0 0,23-138 133 0 0,0-1 0 0 0,1 1-1 0 0,-1 0 1 0 0,1-1 0 0 0,0 1 0 0 0,0 0 0 0 0,1 0 0 0 0,-1-1 0 0 0,1 1 0 0 0,0-1 0 0 0,0 1 0 0 0,0 0 0 0 0,1-1 0 0 0,0 0 0 0 0,0 1-1 0 0,0-1 1 0 0,0 0 0 0 0,1 0 0 0 0,-1 0 0 0 0,1 0 0 0 0,0-1 0 0 0,0 1 0 0 0,0-1 0 0 0,1 1 0 0 0,0-1 0 0 0,-1 0 0 0 0,1-1 0 0 0,0 1-1 0 0,0-1 1 0 0,0 1 0 0 0,1-1 0 0 0,-1-1 0 0 0,0 1 0 0 0,1 0 0 0 0,2 0 4 0 0,1-1 7 0 0,-1 1-1 0 0,1-1 1 0 0,-1 0 0 0 0,1 0-1 0 0,0-1 1 0 0,-1 0 0 0 0,1 0-1 0 0,0-1 1 0 0,-1 0 0 0 0,1-1-1 0 0,-1 1 1 0 0,1-1 0 0 0,-1-1-1 0 0,0 1 1 0 0,0-1 0 0 0,0-1-1 0 0,0 1 1 0 0,0-1 0 0 0,2-2-7 0 0,14-10 50 0 0,-1-2-1 0 0,0 0 1 0 0,-1-1 0 0 0,-1-1 0 0 0,-1-1 0 0 0,-1-1 0 0 0,-1 0 0 0 0,-1-2-1 0 0,0 0 1 0 0,-2 0 0 0 0,-1-1 0 0 0,-2-1 0 0 0,4-11-50 0 0,3-10 15 0 0,-12 35-10 0 0,0-1-1 0 0,-2 0 1 0 0,1-1-1 0 0,-2 1 1 0 0,1-1-1 0 0,-2 0 1 0 0,0 0-1 0 0,-1 0 1 0 0,0-7-5 0 0,-3 20-3 0 0,1-1-1 0 0,-1 1 1 0 0,0 0 0 0 0,1 0 0 0 0,-1-1 0 0 0,0 1-1 0 0,0 0 1 0 0,0 0 0 0 0,0 1 0 0 0,0-1-1 0 0,0 0 1 0 0,0 1 0 0 0,0-1 0 0 0,0 1-1 0 0,0 0 1 0 0,0-1 0 0 0,-1 1 0 0 0,1 0 0 0 0,0 0-1 0 0,0 1 1 0 0,0-1 0 0 0,0 0 0 0 0,0 1-1 0 0,-1-1 1 0 0,1 1 0 0 0,0 0 0 0 0,0 0-1 0 0,0-1 1 0 0,1 1 0 0 0,-1 1 0 0 0,0-1 0 0 0,0 0-1 0 0,0 0 1 0 0,1 1 0 0 0,-1-1 0 0 0,1 1-1 0 0,-1-1 1 0 0,0 2 3 0 0,-3 0-10 0 0,1 1 0 0 0,0-1-1 0 0,0 1 1 0 0,0 0 0 0 0,0 0 0 0 0,0 0-1 0 0,1 1 1 0 0,0-1 0 0 0,0 1 0 0 0,0 0-1 0 0,1 0 1 0 0,-1 0 0 0 0,1 0 0 0 0,0 0-1 0 0,1 1 1 0 0,-1-1 0 0 0,1 0 0 0 0,0 1-1 0 0,0-1 1 0 0,1 1 0 0 0,0-1-1 0 0,0 1 1 0 0,0-1 0 0 0,0 1 0 0 0,1-1-1 0 0,0 1 1 0 0,0-1 0 0 0,1 1 0 0 0,-1-1-1 0 0,1 0 1 0 0,0 0 0 0 0,1 0 0 0 0,-1 0-1 0 0,1 0 1 0 0,0 0 0 0 0,0-1 0 0 0,1 1-1 0 0,-1-1 1 0 0,1 0 10 0 0,83 51-35 0 0,-81-53 41 0 0,0 0 1 0 0,-1 0-1 0 0,0 1 0 0 0,1-1 0 0 0,-1 1 0 0 0,0 0 0 0 0,-1 1 0 0 0,1-1 0 0 0,0 1 0 0 0,-1 0 0 0 0,0 0 0 0 0,0 1 0 0 0,0-1 0 0 0,0 1 0 0 0,-1-1 0 0 0,0 1 0 0 0,0 0 0 0 0,0 1 0 0 0,-1-1 0 0 0,1 0 1 0 0,-1 1-1 0 0,0-1 0 0 0,-1 1 0 0 0,0 0 0 0 0,1 0 0 0 0,-2 0-6 0 0,1 11 57 0 0,-1-11-52 0 0,0 0 0 0 0,0 0-1 0 0,0 0 1 0 0,1 0 0 0 0,0 0 0 0 0,0 0-1 0 0,0 0 1 0 0,1 0 0 0 0,0-1 0 0 0,0 1-1 0 0,0 0 1 0 0,1-1 0 0 0,0 0 0 0 0,0 1-1 0 0,0-1 1 0 0,2 1-5 0 0,6 2 5 0 0,0 0 1 0 0,0-1-1 0 0,1-1 0 0 0,-1 1 0 0 0,2-2 1 0 0,-1 0-1 0 0,0 0 0 0 0,1-1 0 0 0,0-1 1 0 0,0 0-1 0 0,0-1 0 0 0,1 0 0 0 0,-1-1 1 0 0,0 0-1 0 0,1-1 0 0 0,12-2-5 0 0,-21 1 14 0 0,1-1 1 0 0,-1 1-1 0 0,0-1 0 0 0,1 0 0 0 0,-1-1 1 0 0,0 1-1 0 0,0-1 0 0 0,-1 0 0 0 0,1 0 0 0 0,-1 0 1 0 0,1-1-1 0 0,-1 0 0 0 0,0 0 0 0 0,0 0 1 0 0,-1 0-1 0 0,1 0 0 0 0,-1-1 0 0 0,3-4-14 0 0,9-10 72 0 0,7-9 72 0 0,-1-1 1 0 0,-2-2-1 0 0,-2 0 0 0 0,12-27-144 0 0,-28 57 2 0 0,57-128 104 0 0,-6-3 0 0 0,-6-2-1 0 0,5-39-105 0 0,-41 136 4 0 0,-1 0 0 0 0,-2-1 0 0 0,-1 0 0 0 0,-2 0 0 0 0,-2 0 0 0 0,-2-12-4 0 0,0 43 12 0 0,0-1 0 0 0,-1 1 0 0 0,0-1 0 0 0,0 1 0 0 0,-1 0-1 0 0,0 0 1 0 0,0-1 0 0 0,0 1 0 0 0,-1 1 0 0 0,-1-1-1 0 0,1 0 1 0 0,-1 1 0 0 0,0 0 0 0 0,0-1 0 0 0,-1 2 0 0 0,0-1-1 0 0,0 0 1 0 0,0 1 0 0 0,0 0 0 0 0,-1 0 0 0 0,0 1-1 0 0,-2-2-11 0 0,5 7 3 0 0,0-1-1 0 0,-1 0 0 0 0,1 1 0 0 0,0-1 0 0 0,0 1 1 0 0,0 0-1 0 0,0 0 0 0 0,0 0 0 0 0,0 1 0 0 0,0-1 1 0 0,0 1-1 0 0,1 0 0 0 0,-1-1 0 0 0,0 1 0 0 0,1 0 0 0 0,0 1 1 0 0,-1-1-1 0 0,1 0 0 0 0,0 1 0 0 0,0-1 0 0 0,0 1 1 0 0,0-1-1 0 0,1 1 0 0 0,-1 0 0 0 0,1 0 0 0 0,0 0 1 0 0,0 0-1 0 0,0 0 0 0 0,0 0 0 0 0,0 0 0 0 0,1 0 0 0 0,-1 1 1 0 0,1-1-1 0 0,0 0 0 0 0,0 0 0 0 0,0 0-2 0 0,-2 3 18 0 0,-11 51 19 0 0,2 1 1 0 0,3-1-1 0 0,3 1 1 0 0,2 1-1 0 0,3-1 1 0 0,2 4-38 0 0,38 205 184 0 0,-24-193-137 0 0,72 342 57 0 0,-70-327-148 0 0,-17-89-12 0 0,0 0 1 0 0,0-1-1 0 0,0 1 1 0 0,0-1-1 0 0,0 1 1 0 0,0-1-1 0 0,-1 1 1 0 0,1-1 0 0 0,0 0-1 0 0,0 0 1 0 0,-1 1-1 0 0,1-1 1 0 0,0 0-1 0 0,-1 0 1 0 0,1 0-1 0 0,0 0 1 0 0,-1 1-1 0 0,1-1 1 0 0,-1 0 0 0 0,0 0-1 0 0,1 0 1 0 0,-1 0-1 0 0,0 0 1 0 0,0 0-1 0 0,1 0 1 0 0,-1 0-1 0 0,0-1 1 0 0,0 1 0 0 0,0 0-1 0 0,0 0 1 0 0,0 0-1 0 0,0 0 1 0 0,-1 0-1 0 0,1 0 1 0 0,0 0-1 0 0,-1 0 1 0 0,1 0-1 0 0,-1 0 57 0 0,1-74-3820 0 0,0 50 62 0 0,0 1-3309 0 0,0 12-4767 0 0</inkml:trace>
  <inkml:trace contextRef="#ctx0" brushRef="#br0" timeOffset="1434.67">2064 657 17516 0 0,'0'0'1844'0'0,"0"0"-465"0"0,0 0-244 0 0,0 0-43 0 0,0 0 2 0 0,0 0-30 0 0,0 0-145 0 0,0 0-220 0 0,0 0-151 0 0,32-5-95 0 0,102-19-107 0 0,107-18 627 0 0,-7-5-973 0 0,-99 6-1684 0 0,-86 5-7418 0 0,-42 29-2733 0 0</inkml:trace>
  <inkml:trace contextRef="#ctx0" brushRef="#br0" timeOffset="5910.665">3113 46 792 0 0,'0'0'1399'0'0,"0"0"-233"0"0,0 0 82 0 0,0 0 210 0 0,0 0 202 0 0,0 0 104 0 0,0 0-14 0 0,0 0-98 0 0,0 0-82 0 0,0 0-130 0 0,0 0-134 0 0,-1-7-108 0 0,-3-23-130 0 0,-6 22 4131 0 0,-8 12-3115 0 0,5 89-720 0 0,-1 205-192 0 0,-3 79-793 0 0,1-235-334 0 0,-5 97 85 0 0,18-173-84 0 0,3-66-35 0 0,0 1-2 0 0,0 2-7 0 0,0-3-20 0 0,0 0 29 0 0,0 0 14 0 0,0 0-13 0 0,0 0-2 0 0,0 0 4 0 0,0 0 5 0 0,0 0 9 0 0,0 0-3 0 0,3-23 85 0 0,44-58-114 0 0,-47 80 4 0 0,40-59-2 0 0,3 1 0 0 0,2 3 0 0 0,47-46 2 0 0,-19 35-32 0 0,-72 66 33 0 0,-1 1-1 0 0,0-1 0 0 0,1 1 0 0 0,-1-1 0 0 0,1 1 0 0 0,-1-1 0 0 0,1 1 0 0 0,0 0 0 0 0,-1-1 0 0 0,1 1 0 0 0,-1-1 0 0 0,1 1 0 0 0,0 0 1 0 0,-1 0-1 0 0,1-1 0 0 0,0 1 0 0 0,-1 0 0 0 0,1 0 0 0 0,0 0 0 0 0,-1 0 0 0 0,1 0 0 0 0,0 0 0 0 0,-1 0 0 0 0,1 0 0 0 0,0 0 1 0 0,-1 0-1 0 0,1 0 0 0 0,0 0 0 0 0,-1 1 0 0 0,1-1 0 0 0,0 0 0 0 0,-1 0 0 0 0,1 1 0 0 0,0-1 0 0 0,-1 0 0 0 0,1 1 0 0 0,-1-1 1 0 0,1 1-1 0 0,-1-1 0 0 0,1 1 0 0 0,-1-1 0 0 0,1 1 0 0 0,-1-1 0 0 0,1 1 0 0 0,-1-1 0 0 0,0 1 0 0 0,1 0 0 0 0,-1-1 0 0 0,0 1 1 0 0,1 0-1 0 0,-1-1 0 0 0,0 1 0 0 0,0 0 0 0 0,13 41 46 0 0,-12-35-39 0 0,11 57 132 0 0,-4 0 0 0 0,-2 1 0 0 0,-4 0 0 0 0,-2 0 0 0 0,-2 0-139 0 0,0 44 145 0 0,2-109-146 0 0,0 0 1 0 0,1 0 0 0 0,-1 0-1 0 0,0-1 1 0 0,0 1-1 0 0,1 0 1 0 0,-1 0-1 0 0,0 0 1 0 0,0 0-1 0 0,1 0 1 0 0,-1-1-1 0 0,0 1 1 0 0,0 0-1 0 0,1 0 1 0 0,-1 0-1 0 0,0 0 1 0 0,0 0-1 0 0,1 0 1 0 0,-1 0-1 0 0,0 0 1 0 0,1 0-1 0 0,-1 0 1 0 0,0 0-1 0 0,0 0 1 0 0,1 0-1 0 0,-1 1 1 0 0,0-1-1 0 0,0 0 1 0 0,1 0-1 0 0,-1 0 1 0 0,0 0 0 0 0,0 0-1 0 0,1 1 1 0 0,-1-1-1 0 0,0 0 1 0 0,0 0-1 0 0,0 0 1 0 0,1 0-1 0 0,-1 1 1 0 0,0-1-1 0 0,0 0 1 0 0,0 0-1 0 0,0 1 1 0 0,0-1-1 0 0,1 0 1 0 0,-1 0-1 0 0,0 1 1 0 0,18-83-826 0 0,-7 47-3626 0 0,-3 10-3815 0 0,-6 17-4464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256 600,'-19'6,"2"2,-1 1,1 0,0 1,1 1,0 0,1 1,0 1,1 0,0 1,1 1,1 0,1 0,0 2,0-1,0 4,9-14,1-1,-1 0,1 1,0-1,0 1,1-1,-1 1,1-1,1 1,-1 0,1-1,0 1,0-1,0 0,1 1,0-1,0 0,0 0,1 0,0 0,0 0,0-1,0 1,1-1,0 0,0 0,0 0,0-1,0 1,1-1,0 0,-1 0,1-1,0 0,0 1,1-1,-1-1,0 1,1-1,0 0,4 1,0 0,0 0,0-1,1-1,-1 0,0 0,1-1,-1 0,0-1,0 0,0 0,0-1,0-1,0 0,-1 0,0-1,0 0,0 0,0-1,-1 0,0-1,2-2,12-11,0-2,-1-1,-2 0,0-1,-2-1,0-1,-1-1,-3 3,-1 0,-1-1,-1 0,-2-1,0 0,-1 0,-2-1,-1 0,-1 0,-1 0,-1 0,-2 0,0 0,-2 0,-1 0,-2 0,0 1,-1 0,-2 0,-1 1,-3-5,6 16,-1 1,0 1,-1-1,0 2,-1-1,0 1,-1 0,0 1,-1 1,-13-9,21 15,-1 0,0 0,0 1,-1-1,1 1,0 0,-1 1,1-1,-1 1,0 0,1 0,-1 1,0 0,0 0,1 0,-1 1,0 0,1 0,-1 0,1 1,-1 0,1 0,0 0,-1 0,1 1,0 0,1 0,-1 1,0-1,1 1,-6 6,0 1,0-1,1 2,1 0,0 0,0 0,1 1,1 0,0 0,1 1,0-1,1 1,1 1,0-1,1 0,0 10,0 2,2 1,0-1,2 1,1-1,1 1,1-1,1-1,8 19,-9-28,1 1,1-1,1 0,0-1,1 0,0 0,1-1,1 0,1 0,0-1,0-1,1 0,1-1,0-1,0 0,1 0,0-2,1 0,0 0,0-2,1 0,0-1,0 0,0-2,0 0,11 0,142-16,-143 7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62 11827 0 0,'0'0'1318'0'0,"0"0"-412"0"0,0 0-142 0 0,0 0 216 0 0,0 0 161 0 0,0 0-93 0 0,0 0-255 0 0,0 0-322 0 0,0 0-248 0 0,0 0-94 0 0,0 0 3 0 0,0 0 10 0 0,0 0 22 0 0,10 0 1485 0 0,63-62-47 0 0,-97 73 996 0 0,-18 32-2082 0 0,42-42-468 0 0,0-1-17 0 0,0 0-22 0 0,23 4 346 0 0,-22-4-322 0 0,-1 0-4 0 0,1 0-37 0 0,-2 26-2719 0 0,1-18-122 0 0,0-3-7393 0 0,0-4-840 0 0</inkml:trace>
  <inkml:trace contextRef="#ctx0" brushRef="#br0" timeOffset="54499.34">30 66 616 0 0,'0'0'794'0'0,"0"0"34"0"0,0 0 165 0 0,0 0 236 0 0,0 0 100 0 0,0 0-94 0 0,0 0-195 0 0,0 0-225 0 0,0 0-171 0 0,0 0-126 0 0,0 0-53 0 0,-2-1 34 0 0,-23-2 5546 0 0,25 3-5667 0 0,-2 30 1313 0 0,3-29-1604 0 0,0 0-1 0 0,-1-1 1 0 0,1 1 0 0 0,0 0 0 0 0,0 0 0 0 0,1-1-1 0 0,-1 1 1 0 0,0 0 0 0 0,0-1 0 0 0,0 1 0 0 0,0-1-1 0 0,0 1 1 0 0,1-1 0 0 0,-1 0 0 0 0,0 0-1 0 0,0 1 1 0 0,1-1 0 0 0,-1 0 0 0 0,0 0 0 0 0,0 0-1 0 0,1 0 1 0 0,-1 0 0 0 0,0-1 0 0 0,0 1 0 0 0,1 0-1 0 0,-1-1 1 0 0,0 1 0 0 0,0 0 0 0 0,0-1 0 0 0,0 0-1 0 0,1 1 1 0 0,-1-1 0 0 0,0 0 0 0 0,0 1 0 0 0,0-1-1 0 0,0 0 1 0 0,-1 0 0 0 0,1 0 0 0 0,0 0 0 0 0,0 0-1 0 0,0 0 1 0 0,-1 0 0 0 0,1 0 0 0 0,0 0 0 0 0,-1 0-1 0 0,1 0 1 0 0,-1 0 0 0 0,1-1-87 0 0,15-20 1964 0 0,-17 21-1936 0 0,-1 1-1 0 0,1-1 1 0 0,-1 1-1 0 0,1 0 0 0 0,-1-1 1 0 0,0 1-1 0 0,1 0 1 0 0,-1 0-1 0 0,1 0 0 0 0,-1 1 1 0 0,1-1-1 0 0,-1 0 1 0 0,1 0-1 0 0,-1 1 1 0 0,1-1-1 0 0,-1 1 0 0 0,1 0 1 0 0,-1-1-1 0 0,1 1 1 0 0,0 0-1 0 0,-1 0 0 0 0,1-1 1 0 0,0 1-1 0 0,0 0 1 0 0,0 1-1 0 0,0-1 0 0 0,-1 0 1 0 0,2 0-1 0 0,-1 0 1 0 0,0 1-1 0 0,0-1 0 0 0,0 0 1 0 0,0 1-1 0 0,1-1 1 0 0,-1 0-1 0 0,1 1 1 0 0,-1-1-1 0 0,1 1 0 0 0,0-1 1 0 0,-1 1-1 0 0,1 0 1 0 0,0-1-1 0 0,0 1 0 0 0,0-1 1 0 0,0 1-1 0 0,0-1 1 0 0,1 1-28 0 0,-1 0 9 0 0,1-1 1 0 0,0 0-1 0 0,0 0 0 0 0,0-1 1 0 0,0 1-1 0 0,1 0 1 0 0,-1 0-1 0 0,0 0 0 0 0,0-1 1 0 0,0 1-1 0 0,1-1 1 0 0,-1 1-1 0 0,0-1 1 0 0,0 1-1 0 0,1-1 0 0 0,-1 0 1 0 0,1 1-1 0 0,-1-1 1 0 0,0 0-1 0 0,1 0 1 0 0,-1 0-1 0 0,0 0 0 0 0,1 0 1 0 0,-1-1-1 0 0,1 1 1 0 0,-1 0-1 0 0,0-1 1 0 0,0 1-1 0 0,1-1 0 0 0,-1 1 1 0 0,0-1-1 0 0,0 1 1 0 0,1-1-1 0 0,-1 0 1 0 0,0 0-1 0 0,0 0 0 0 0,0 0 1 0 0,0 1-1 0 0,0-1 1 0 0,0-1-1 0 0,0 1 1 0 0,0 0-1 0 0,-1 0 0 0 0,1 0 1 0 0,0 0-1 0 0,-1 0 1 0 0,1-1-1 0 0,0 0-9 0 0,10-25-2862 0 0,-11 18-1046 0 0,0 5-1934 0 0,0 3-6167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8178 0 0,'0'0'5669'0'0,"0"0"-2668"0"0,0 0-1033 0 0,0 0-204 0 0,0 0-177 0 0,0 0-192 0 0,0 0-256 0 0,0 0-303 0 0,0 0-229 0 0,0 0-165 0 0,0 0-88 0 0,0 0-54 0 0,0 0-25 0 0,6 0 336 0 0,179-19 1942 0 0,31 8-1781 0 0,-208 8-2433 0 0,-28 4-3794 0 0,10 3 3430 0 0,2 1-3935 0 0,3-1-5637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15323 0 0,'0'0'2113'0'0,"0"0"-470"0"0,0 0-204 0 0,0 0-60 0 0,0 0-84 0 0,0 0-183 0 0,0 0-283 0 0,0 0-233 0 0,0 0-121 0 0,0 0-29 0 0,0 0-8 0 0,0 0 47 0 0,4 2 25 0 0,14 3-115 0 0,0 0 0 0 0,1-2 0 0 0,-1 0-1 0 0,1-1 1 0 0,-1 0 0 0 0,1-2 0 0 0,0 0-1 0 0,-1-1 1 0 0,8-2-395 0 0,205-38 690 0 0,-190 34-1064 0 0,-65 3-2006 0 0,17 1-683 0 0,0 0-3366 0 0,4 2-5865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299 519 840 0 0,'0'0'2333'0'0,"0"0"-854"0"0,0 0-38 0 0,0 0 364 0 0,0 0 199 0 0,0 0-23 0 0,0 0-230 0 0,0 0-347 0 0,0 0-272 0 0,0 0-152 0 0,0 0-46 0 0,9 4 3655 0 0,-208 27-1788 0 0,91-7-1612 0 0,260-28-341 0 0,53-6-762 0 0,-205 10-53 0 0,0 0 46 0 0,-19 7 522 0 0,-137 25-145 0 0,156-32-518 0 0,0 0 0 0 0,0 0-1 0 0,0-1 1 0 0,0 1 0 0 0,0 0 0 0 0,0-1 0 0 0,0 1-1 0 0,0 0 1 0 0,0 0 0 0 0,0-1 0 0 0,0 1 0 0 0,0 0-1 0 0,0-1 1 0 0,0 1 0 0 0,-1 0 0 0 0,1 0 62 0 0,36-14-1835 0 0,-23 10 435 0 0,7-2-5076 0 0,-7 2-5575 0 0</inkml:trace>
  <inkml:trace contextRef="#ctx0" brushRef="#br0" timeOffset="1989.355">1124 59 5201 0 0,'0'0'1616'0'0,"0"0"42"0"0,0 0 181 0 0,0 0 92 0 0,0 0-69 0 0,0 0-192 0 0,0 0-273 0 0,0 0-220 0 0,0 0-137 0 0,0 0-88 0 0,0 0-73 0 0,0 0-50 0 0,0 0-52 0 0,-18-10-60 0 0,-55-29-67 0 0,18 29 886 0 0,43 13-1313 0 0,0 0 1 0 0,0 0 0 0 0,0 1-1 0 0,1 1 1 0 0,-1 0 0 0 0,1 0-1 0 0,1 1 1 0 0,-1 1 0 0 0,1-1-1 0 0,-4 5-223 0 0,10-9 46 0 0,-11 10 20 0 0,1 0 0 0 0,-1 1 0 0 0,2 1 1 0 0,0 0-1 0 0,0 0 0 0 0,2 1 0 0 0,0 1 1 0 0,0 0-1 0 0,2 1 0 0 0,0 0 0 0 0,0 0 1 0 0,2 1-1 0 0,0 0 0 0 0,2 0 1 0 0,0 0-1 0 0,0 1 0 0 0,2 0 0 0 0,0 0 1 0 0,1 17-67 0 0,-1-20 7 0 0,0-1 0 0 0,1 1 0 0 0,1-1 0 0 0,1 1 1 0 0,0 0-1 0 0,1-1 0 0 0,0 1 0 0 0,2 0 1 0 0,0-1-1 0 0,0 0 0 0 0,2 0 0 0 0,0 0 0 0 0,0 0 1 0 0,1-1-1 0 0,1 1 0 0 0,1-2 0 0 0,2 5-7 0 0,-1-8 10 0 0,0-1 1 0 0,0 0-1 0 0,1 0 0 0 0,0-1 0 0 0,1 0 0 0 0,0-1 0 0 0,0 0 0 0 0,0-1 1 0 0,1 0-1 0 0,0-1 0 0 0,0 0 0 0 0,1-1 0 0 0,-1 0 0 0 0,1-1 0 0 0,0 0 1 0 0,0-1-1 0 0,0-1 0 0 0,0 0 0 0 0,0 0 0 0 0,0-2 0 0 0,0 1 0 0 0,0-2 1 0 0,0 0-1 0 0,0 0 0 0 0,0-1 0 0 0,-1-1 0 0 0,1 0 0 0 0,1-2-10 0 0,2 0 27 0 0,0-2-1 0 0,0 0 0 0 0,0-1 1 0 0,-1 0-1 0 0,0-1 1 0 0,-1-1-1 0 0,11-10-26 0 0,-20 16 8 0 0,0 0-1 0 0,-1 0 1 0 0,0 0 0 0 0,1 0-1 0 0,-1-1 1 0 0,-1 0 0 0 0,1 1-1 0 0,-1-1 1 0 0,0 0 0 0 0,-1-1-1 0 0,1 1 1 0 0,-1-1 0 0 0,-1 1-1 0 0,1-1 1 0 0,-1 1 0 0 0,0-1-1 0 0,0 0 1 0 0,-1 0 0 0 0,0 1-1 0 0,0-1 1 0 0,-1 0 0 0 0,0-1-8 0 0,0 4 2 0 0,0 0 0 0 0,-1 0 1 0 0,1 0-1 0 0,-1 0 0 0 0,0 1 1 0 0,0-1-1 0 0,-1 1 0 0 0,1-1 1 0 0,0 1-1 0 0,-1 0 0 0 0,0 0 1 0 0,0 0-1 0 0,0 0 0 0 0,0 1 1 0 0,-1-1-1 0 0,1 1 0 0 0,-1-1 1 0 0,1 1-1 0 0,-1 1 0 0 0,0-1 1 0 0,1 0-1 0 0,-1 1 0 0 0,0 0 1 0 0,0 0-1 0 0,0 0 0 0 0,-2 0-2 0 0,-108-9-140 0 0,108 9 131 0 0,1 1 1 0 0,-1 0-1 0 0,0 0 1 0 0,1 0-1 0 0,-1 1 1 0 0,1-1 0 0 0,-1 1-1 0 0,1 1 1 0 0,-1-1-1 0 0,1 1 1 0 0,0 0-1 0 0,0 0 1 0 0,0 1-1 0 0,0-1 1 0 0,0 1 0 0 0,0 0-1 0 0,1 0 1 0 0,-1 1-1 0 0,1 0 1 0 0,0-1-1 0 0,0 2 9 0 0,30 6 74 0 0,-7-7-17 0 0,-1-2 0 0 0,1 0 0 0 0,0-1 0 0 0,0-1 1 0 0,-1 0-1 0 0,1-2 0 0 0,0 0 0 0 0,-1-1 0 0 0,7-3-57 0 0,18-1 163 0 0,123-25 489 0 0,-152 31-679 0 0,6-3-1869 0 0,-20 4 1352 0 0,0 0-101 0 0,-10 0-4120 0 0,6 0-2682 0 0,1 0-4461 0 0</inkml:trace>
  <inkml:trace contextRef="#ctx0" brushRef="#br0" timeOffset="3618.386">1497 317 5345 0 0,'0'0'2903'0'0,"0"0"-1222"0"0,0 0-402 0 0,0 0 102 0 0,0 0 94 0 0,0 0-65 0 0,0 0-231 0 0,0 0-288 0 0,0 0-174 0 0,0 0-54 0 0,0 0-8 0 0,0 0-14 0 0,0 0-39 0 0,8-1-42 0 0,-6 1-573 0 0,4-1 194 0 0,-1 0-1 0 0,1 1 0 0 0,0 0 1 0 0,-1 0-1 0 0,1 0 1 0 0,0 0-1 0 0,-1 1 0 0 0,1 0 1 0 0,-1 0-1 0 0,1 1 1 0 0,-1 0-1 0 0,1 0 0 0 0,-1 0 1 0 0,0 0-1 0 0,0 1 1 0 0,0 0-1 0 0,0 0-180 0 0,4 5 122 0 0,-1 1 1 0 0,0 0-1 0 0,0 0 0 0 0,-1 1 1 0 0,0 0-1 0 0,-1 0 0 0 0,0 1 0 0 0,0 0 1 0 0,-1 0-1 0 0,-1 0 0 0 0,0 0 1 0 0,-1 1-1 0 0,0 0 0 0 0,0-1 1 0 0,-1 1-1 0 0,-1 0 0 0 0,0 0 1 0 0,-1 3-123 0 0,0-9 30 0 0,1 8 34 0 0,0-1 0 0 0,-2 1 0 0 0,1 0 0 0 0,-2-1 0 0 0,0 1 0 0 0,0-1 0 0 0,-1 0 0 0 0,-1 1 0 0 0,0-1 0 0 0,-1-1 1 0 0,-5 10-65 0 0,10-22 21 0 0,0-1 1 0 0,0 1 0 0 0,-1-1 0 0 0,1 1 0 0 0,0 0-1 0 0,0-1 1 0 0,-1 1 0 0 0,1-1 0 0 0,0 1 0 0 0,0 0-1 0 0,-1-1 1 0 0,1 1 0 0 0,0 0 0 0 0,-1 0 0 0 0,1-1-1 0 0,-1 1 1 0 0,1 0 0 0 0,0 0 0 0 0,-1-1 0 0 0,1 1-1 0 0,-1 0 1 0 0,1 0 0 0 0,-1 0 0 0 0,1 0 0 0 0,-1 0-1 0 0,1 0 1 0 0,0 0 0 0 0,-1 0 0 0 0,1 0 0 0 0,-1 0-1 0 0,1 0 1 0 0,-1 0 0 0 0,1 0 0 0 0,-1 0 0 0 0,1 0-1 0 0,0 0 1 0 0,-1 1 0 0 0,1-1 0 0 0,-1 0 0 0 0,1 0-1 0 0,-1 0 1 0 0,1 1 0 0 0,0-1 0 0 0,-1 0 0 0 0,1 0-1 0 0,0 1 1 0 0,-1-1 0 0 0,1 0 0 0 0,0 1-22 0 0,1-18-1 0 0,1-1 1 0 0,1 1-1 0 0,0 0 1 0 0,2 1-1 0 0,0-1 1 0 0,0 1-1 0 0,2-1 0 0 0,0 2 1 0 0,1-1-1 0 0,0 1 1 0 0,1 0-1 0 0,1 1 1 0 0,0 0-1 0 0,1 1 1 0 0,7-7 0 0 0,57-54-46 0 0,-13 48-123 0 0,-52 56 141 0 0,-47 213 209 0 0,37-241-187 0 0,0-1 5 0 0,-1-1 0 0 0,1 1 1 0 0,0-1-1 0 0,-1 1 0 0 0,1 0 0 0 0,0-1 0 0 0,0 1 1 0 0,0 0-1 0 0,-1-1 0 0 0,1 1 0 0 0,0 0 0 0 0,0-1 1 0 0,0 1-1 0 0,0 0 0 0 0,0-1 0 0 0,0 1 0 0 0,0 0 1 0 0,0-1-1 0 0,0 1 0 0 0,1 0 0 0 0,-1-1 0 0 0,0 1 1 0 0,0-1-1 0 0,0 1 0 0 0,1 0 0 0 0,-1-1 0 0 0,0 1 1 0 0,1-1-1 0 0,-1 1 0 0 0,1-1 0 0 0,-1 1 0 0 0,1-1 1 0 0,-1 1-1 0 0,1-1 0 0 0,-1 1 0 0 0,1-1 0 0 0,-1 1 1 0 0,1-1-1 0 0,-1 0 0 0 0,1 0 0 0 0,0 1 1 0 0,-1-1-1 0 0,1 0 0 0 0,-1 0 0 0 0,1 1 0 0 0,0-1 1 0 0,-1 0-1 0 0,1 0 0 0 0,0 0 0 0 0,-1 0 0 0 0,1 0 1 0 0,0 0-1 0 0,-1 0 0 0 0,1 0 0 0 0,0 0 0 0 0,-1-1 1 0 0,1 1-1 0 0,0 0 0 0 0,0 0 1 0 0,111-116 23 0 0,-75 70-18 0 0,70-75-28 0 0,-106 121 23 0 0,-1-1-1 0 0,0 0 1 0 0,1 1-1 0 0,-1-1 1 0 0,0 0-1 0 0,1 1 1 0 0,-1-1-1 0 0,1 0 1 0 0,-1 1-1 0 0,1-1 1 0 0,0 1-1 0 0,-1-1 1 0 0,1 1-1 0 0,-1-1 1 0 0,1 1-1 0 0,0 0 1 0 0,-1-1-1 0 0,1 1 1 0 0,0 0-1 0 0,0-1 1 0 0,-1 1-1 0 0,1 0 1 0 0,0 0-1 0 0,0 0 1 0 0,-1-1-1 0 0,1 1 1 0 0,0 0-1 0 0,0 0 1 0 0,-1 0-1 0 0,1 1 1 0 0,0-1-1 0 0,0 0 1 0 0,0 0-1 0 0,-1 0 1 0 0,1 0-1 0 0,0 1 1 0 0,-1-1-1 0 0,1 0 1 0 0,0 1-1 0 0,-1-1 1 0 0,1 0-1 0 0,0 1 1 0 0,-1-1-1 0 0,1 1 1 0 0,0-1-1 0 0,-1 1 1 0 0,1 0-1 0 0,-1-1 1 0 0,1 1-1 0 0,-1-1 1 0 0,0 1-1 0 0,1 0 1 0 0,-1-1-1 0 0,0 1 1 0 0,1 0-1 0 0,-1 0 1 0 0,0-1-1 0 0,0 1 1 0 0,1 0-1 0 0,-1 0 1 0 0,0 0 0 0 0,2 57 107 0 0,-3-45-98 0 0,-15 183 160 0 0,1-150-677 0 0,10-38-1619 0 0,4-7-8682 0 0,1-1-636 0 0</inkml:trace>
  <inkml:trace contextRef="#ctx0" brushRef="#br0" timeOffset="4785.739">2657 41 10866 0 0,'0'0'2398'0'0,"0"0"-427"0"0,0 0-241 0 0,0 0-123 0 0,0 0-169 0 0,0 0-178 0 0,0 0-227 0 0,0 0-243 0 0,0 0-162 0 0,0 0-118 0 0,0 0-86 0 0,0 0-50 0 0,-13 22-46 0 0,-39 69-46 0 0,27-9 330 0 0,20-65-492 0 0,-7 28 18 0 0,-3 0 1 0 0,-1 0-1 0 0,-2-2 1 0 0,-1 0-1 0 0,-4 1-138 0 0,-2 1 21 0 0,-44 56 21 0 0,60-88-40 0 0,8-12 18 0 0,1-1 26 0 0,2-11-40 0 0,0 1 0 0 0,0 0 1 0 0,1 0-1 0 0,0 0 0 0 0,1 1 1 0 0,0-1-1 0 0,1 1 0 0 0,0 0 1 0 0,0 0-1 0 0,4-4-6 0 0,2-6 18 0 0,216-386 37 0 0,-192 342-10 0 0,-24 188 242 0 0,24 52-38 0 0,-18-88-143 0 0,-8-46-69 0 0,5-75 642 0 0,73-165-531 0 0,11-29-100 0 0,-79 166-49 0 0,-19 61-1 0 0,0-1 0 0 0,0 0 0 0 0,0 0 0 0 0,0 1 0 0 0,1-1 0 0 0,-1 0 0 0 0,0 1 0 0 0,0-1 1 0 0,0 0-1 0 0,0 0 0 0 0,0 1 0 0 0,0-1 0 0 0,0 0 0 0 0,1 0 0 0 0,-1 1 0 0 0,0-1 1 0 0,0 0-1 0 0,0 0 0 0 0,1 1 0 0 0,-1-1 0 0 0,0 0 0 0 0,0 0 0 0 0,0 0 0 0 0,1 0 1 0 0,-1 1-1 0 0,0-1 0 0 0,1 0 0 0 0,-1 0 0 0 0,0 0 0 0 0,0 0 0 0 0,1 0 0 0 0,-1 0 1 0 0,0 0-1 0 0,1 0 0 0 0,-1 0 0 0 0,0 0 0 0 0,0 0 0 0 0,1 0 0 0 0,-1 0 0 0 0,0 0 1 0 0,1 0-1 0 0,-1 0 0 0 0,0 0 0 0 0,0 0 0 0 0,1 0 0 0 0,-1 0 0 0 0,0 0 0 0 0,0-1 1 0 0,1 1-1 0 0,-1 0 0 0 0,0 0 0 0 0,0 0 0 0 0,1 0 0 0 0,-1-1 2 0 0,5 377 834 0 0,-5-73-764 0 0,-5-332-3929 0 0,3 22-1229 0 0,2 4-7053 0 0</inkml:trace>
  <inkml:trace contextRef="#ctx0" brushRef="#br0" timeOffset="5826.347">3285 438 0 0 0,'0'0'1512'0'0,"0"0"-66"0"0,0 0 136 0 0,0 0 221 0 0,0 0 110 0 0,0 0-79 0 0,0 0-177 0 0,0 0-187 0 0,0 0-157 0 0,0 0-138 0 0,0 0-84 0 0,0 0-83 0 0,0 0-59 0 0,-28-3 3671 0 0,16 3-3920 0 0,4-1-547 0 0,0 1 0 0 0,1 0-1 0 0,-1 0 1 0 0,0 1 0 0 0,0 0 0 0 0,0 0 0 0 0,1 1 0 0 0,-1 0 0 0 0,1 0 0 0 0,-1 1-1 0 0,1 0 1 0 0,0 0 0 0 0,-4 2-153 0 0,8-3 21 0 0,0 1 0 0 0,-1-1 0 0 0,1 0 0 0 0,0 1 0 0 0,0 0 0 0 0,0 0 0 0 0,1 0 0 0 0,-1 0 0 0 0,1 0 0 0 0,0 0 0 0 0,0 1 0 0 0,0-1 0 0 0,0 1 0 0 0,0-1 0 0 0,1 1 0 0 0,-1 0 0 0 0,1 0 0 0 0,0 0 0 0 0,0 0 0 0 0,1 0 0 0 0,-1 0 0 0 0,1 0 0 0 0,0 0 0 0 0,0 0 0 0 0,0 0 0 0 0,1 0-21 0 0,2 187 320 0 0,-6-161-62 0 0,44-27 463 0 0,114-21-353 0 0,-88 14-284 0 0,-67 4-63 0 0,0 0-8 0 0,-11-10-3021 0 0,3 6-2684 0 0,7 3 3634 0 0,-3-2-8926 0 0</inkml:trace>
  <inkml:trace contextRef="#ctx0" brushRef="#br0" timeOffset="6084.389">3134 604 8314 0 0,'0'0'2312'0'0,"0"0"-453"0"0,0 0-120 0 0,0 0 40 0 0,0 0-60 0 0,0 0-237 0 0,0 0-364 0 0,0 0-366 0 0,0 0-224 0 0,0 0-117 0 0,0 0-50 0 0,0 0-11 0 0,0 0-34 0 0,24 0 1161 0 0,68-11-1234 0 0,-55 3-1147 0 0,-12 5-6098 0 0,-19 3-4427 0 0</inkml:trace>
  <inkml:trace contextRef="#ctx0" brushRef="#br0" timeOffset="7643.607">568 1072 0 0 0,'0'0'616'0'0,"0"0"124"0"0,0 0 28 0 0,0 0 61 0 0,0 0 79 0 0,0 0 28 0 0,0 0-29 0 0,0 0-106 0 0,0 0-150 0 0,0 0-61 0 0,0 0-26 0 0,0 0 56 0 0,0 0 87 0 0,-6-1 72 0 0,5 1-1102 0 0,-18-3 1803 0 0,-15 6 6040 0 0,38 5-2474 0 0,49-4-3736 0 0,-52-4-1092 0 0,428-27 2624 0 0,17 13-1941 0 0,-98-8-561 0 0,-167 11-208 0 0,38-1 20 0 0,19-10-42 0 0,38 8 44 0 0,151-5 65 0 0,-107-18 45 0 0,-97 23-168 0 0,-188 11-81 0 0,-35 3-38 0 0,0 0-9 0 0,0 0-8 0 0,0 0-16 0 0,0 0-36 0 0,0 0-13 0 0,-22-8-5920 0 0,16 5 402 0 0,3 3-6584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5457 0 0,'0'0'2727'0'0,"0"0"-573"0"0,0 0-104 0 0,0 0 33 0 0,0 0-81 0 0,0 0-243 0 0,0 0-344 0 0,0 0-354 0 0,0 0-279 0 0,0 0-175 0 0,0 0-123 0 0,10 20 1404 0 0,8 41-1313 0 0,-2 1-1 0 0,-3 1 1 0 0,-2 0-1 0 0,-3 1 1 0 0,-2 27-575 0 0,-5-48 553 0 0,-1-42-501 0 0,0-1 23 0 0,0 0 37 0 0,0 0 17 0 0,0 0 34 0 0,0 0-15 0 0,-7-27 231 0 0,4 13-366 0 0,1-1 0 0 0,0 0 0 0 0,1 0 0 0 0,1-1-1 0 0,0 1 1 0 0,1 0 0 0 0,1 0 0 0 0,0 0 0 0 0,1 0 0 0 0,1 1 0 0 0,0-1 0 0 0,1 1 0 0 0,3-6-13 0 0,1-6 1 0 0,1 1 0 0 0,1 0-1 0 0,1 1 1 0 0,2 1 0 0 0,0 0 0 0 0,1 0 0 0 0,2 1 0 0 0,1 1-1 0 0,-17 19 1 0 0,0 0 0 0 0,0 0 1 0 0,1 1-1 0 0,-1-1 0 0 0,0 0 1 0 0,1 1-1 0 0,-1 0 0 0 0,1-1 1 0 0,0 1-1 0 0,-1 0 1 0 0,1 0-1 0 0,0 0 0 0 0,0 0 1 0 0,0 0-1 0 0,0 0 0 0 0,-1 0 1 0 0,1 1-1 0 0,0-1 1 0 0,1 1-1 0 0,-1-1 0 0 0,0 1 1 0 0,0 0-1 0 0,0 0 0 0 0,0 0 1 0 0,0 0-1 0 0,0 0 0 0 0,0 0 1 0 0,0 1-1 0 0,0-1 1 0 0,0 1-1 0 0,0-1 0 0 0,0 1 1 0 0,0 0-1 0 0,0 0 0 0 0,0 0 1 0 0,0 0-1 0 0,-1 0 1 0 0,1 0-1 0 0,0 0 0 0 0,1 2-1 0 0,57 123 366 0 0,-56-117-2148 0 0,10 7-10107 0 0,-12-16-187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 0 0 0,'0'0'1348'0'0,"0"0"225"0"0,0 0 263 0 0,0 0 175 0 0,0 0 71 0 0,0 0-78 0 0,0 0-147 0 0,0 0-142 0 0,0 0-187 0 0,0 0-194 0 0,0 0-167 0 0,0 0-134 0 0,0 0-114 0 0,3-1-85 0 0,-2 1-673 0 0,0 0 0 0 0,0 0 0 0 0,0 0 0 0 0,0 0 0 0 0,0 0 0 0 0,0 0 0 0 0,0 0 0 0 0,0 0 0 0 0,0 0 0 0 0,0 1 0 0 0,0-1 0 0 0,0 0 0 0 0,-1 1 0 0 0,1-1 0 0 0,0 1 0 0 0,0-1 0 0 0,0 1 0 0 0,0-1 0 0 0,-1 1 0 0 0,1 0 0 0 0,0-1 0 0 0,-1 1 0 0 0,1 0 1 0 0,0 0-1 0 0,-1-1 0 0 0,1 1 0 0 0,-1 0 0 0 0,1 0 0 0 0,-1 0 0 0 0,0 0 0 0 0,1 0 0 0 0,-1 0 0 0 0,0 0 0 0 0,1-1 0 0 0,-1 1 0 0 0,0 0 0 0 0,0 0 0 0 0,0 0 0 0 0,0 0 0 0 0,0 0 0 0 0,0 0 0 0 0,0 1-161 0 0,1 2-465 0 0,3 13 571 0 0,0 0-1 0 0,-1 0 0 0 0,-1 0 0 0 0,-1 0 1 0 0,0 0-1 0 0,-1 1 0 0 0,-1-1 1 0 0,-1 0-1 0 0,0 0 0 0 0,-1 0 0 0 0,-1 0 1 0 0,-1-1-1 0 0,0 1 0 0 0,-1-1 1 0 0,-1 0-1 0 0,0-1 0 0 0,-1 1 1 0 0,-1-2-1 0 0,0 1 0 0 0,-1-1 0 0 0,-1-1 1 0 0,-11 13-106 0 0,22-27-12 0 0,-1 1 1 0 0,1-1 0 0 0,0 1-1 0 0,0-1 1 0 0,0 1-1 0 0,0 0 1 0 0,-1-1 0 0 0,1 1-1 0 0,0-1 1 0 0,0 1-1 0 0,-1 0 1 0 0,1-1 0 0 0,0 1-1 0 0,0 0 1 0 0,-1-1-1 0 0,1 1 1 0 0,0 0 0 0 0,-1-1-1 0 0,1 1 1 0 0,-1 0-1 0 0,1 0 1 0 0,0 0 0 0 0,-1-1-1 0 0,1 1 1 0 0,-1 0-1 0 0,1 0 1 0 0,-1 0 0 0 0,1 0-1 0 0,-1 0 1 0 0,1 0-1 0 0,0 0 1 0 0,-1 0 0 0 0,1 0-1 0 0,-1 0 1 0 0,1 0 0 0 0,-1 0-1 0 0,1 0 1 0 0,-1 0-1 0 0,1 0 1 0 0,-1 0 0 0 0,1 0-1 0 0,0 1 1 0 0,-1-1-1 0 0,1 0 1 0 0,-1 0 0 0 0,1 1 11 0 0,17-45-2769 0 0,-8 31-754 0 0,-3 4-4616 0 0,-2 5-3985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9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99 494 6425 0 0,'0'0'1670'0'0,"0"0"-18"0"0,0 0 110 0 0,0 0 93 0 0,0 0-45 0 0,0 0-231 0 0,0 0-404 0 0,0 0-388 0 0,0 0-255 0 0,0 0-111 0 0,0 0 61 0 0,0 0 95 0 0,10-7 71 0 0,75-53 1350 0 0,130-161 1289 0 0,-198 200-3130 0 0,-1 0-1 0 0,-1-1 0 0 0,-1-1 0 0 0,0 0 1 0 0,-2-1-1 0 0,4-13-156 0 0,-12 2 879 0 0,-6 38-739 0 0,-34 124-20 0 0,21-37-43 0 0,3 0 1 0 0,5 1-1 0 0,3 0 1 0 0,6 47-78 0 0,-2 20 41 0 0,0-144-39 0 0,1 63 14 0 0,-4 1 1 0 0,-2-1 0 0 0,-5 0-1 0 0,-2 0 1 0 0,-16 46-17 0 0,15-88 8 0 0,-1-1 0 0 0,-1-1 0 0 0,-2 0 1 0 0,-2-2-1 0 0,0 0 0 0 0,-3 0 0 0 0,-13 14-8 0 0,29-38 1 0 0,0 0 1 0 0,0 0-1 0 0,-1 0 0 0 0,0-1 0 0 0,-1 0 0 0 0,1 0 1 0 0,-1-1-1 0 0,0 1 0 0 0,0-2 0 0 0,-1 1 0 0 0,1-2 1 0 0,-1 1-1 0 0,0-1 0 0 0,0 0 0 0 0,0-1 0 0 0,-1 0 1 0 0,1 0-1 0 0,0-1 0 0 0,-1 0 0 0 0,-4-1-1 0 0,9-3-11 0 0,1 0 1 0 0,0 0-1 0 0,0 0 0 0 0,1-1 0 0 0,-1 1 1 0 0,1-1-1 0 0,-1 0 0 0 0,1 0 0 0 0,1-1 1 0 0,-1 1-1 0 0,0-1 0 0 0,1 1 0 0 0,0-1 0 0 0,0 0 1 0 0,1 1-1 0 0,-1-1 0 0 0,1 0 0 0 0,0 0 1 0 0,0 0-1 0 0,1-1 0 0 0,-1 1 0 0 0,1 0 0 0 0,0 0 1 0 0,1 0-1 0 0,-1 0 11 0 0,-2-47 1 0 0,3 1 0 0 0,1 0-1 0 0,3 0 1 0 0,3-3-1 0 0,-5 37 1 0 0,1 0 0 0 0,0 1 0 0 0,1-1 1 0 0,1 1-1 0 0,1 0 0 0 0,0 0 0 0 0,1 1 0 0 0,1 0 0 0 0,0 1 0 0 0,1-1 0 0 0,0 2 0 0 0,1-1 0 0 0,1 2 1 0 0,0-1-2 0 0,10-2 10 0 0,1 1 1 0 0,0 0 0 0 0,0 2 0 0 0,1 1-1 0 0,1 1 1 0 0,0 1 0 0 0,0 1 0 0 0,1 1 0 0 0,7 0-11 0 0,-25 5-1 0 0,154-25-960 0 0,-156 31-2790 0 0,1 1-2414 0 0,-5-4 1554 0 0,0 0-6993 0 0</inkml:trace>
  <inkml:trace contextRef="#ctx0" brushRef="#br0" timeOffset="1005.814">1064 777 6889 0 0,'0'0'1914'0'0,"0"0"-247"0"0,0 0 114 0 0,0 0 186 0 0,0 0-42 0 0,0 0-244 0 0,0 0-333 0 0,0 0-280 0 0,0 0-171 0 0,0 0-91 0 0,0 0-80 0 0,0 0-87 0 0,0 0-65 0 0,-1-9-60 0 0,-7-28-65 0 0,6 36-419 0 0,1 0 0 0 0,0 1-1 0 0,0-1 1 0 0,0 0 0 0 0,-1 0 0 0 0,1 1-1 0 0,0-1 1 0 0,-1 1 0 0 0,1-1 0 0 0,0 1-1 0 0,-1-1 1 0 0,1 1 0 0 0,-1 0-1 0 0,1 0 1 0 0,0 0 0 0 0,-1 0 0 0 0,1 0-1 0 0,-1 0 1 0 0,1 0 0 0 0,-1 0-1 0 0,1 0 1 0 0,-1 1 0 0 0,1-1 0 0 0,0 1-1 0 0,-1-1 1 0 0,1 1 0 0 0,0-1-1 0 0,-1 1 1 0 0,1 0 0 0 0,0 0 0 0 0,0-1-1 0 0,0 1 1 0 0,0 0 0 0 0,0 0 0 0 0,-1 1-30 0 0,-14 9 60 0 0,0 1 1 0 0,2 1 0 0 0,-1 0 0 0 0,1 0 0 0 0,1 1 0 0 0,1 1-1 0 0,0 1 1 0 0,1-1 0 0 0,0 2 0 0 0,2-1 0 0 0,0 2 0 0 0,0-1 0 0 0,2 1-1 0 0,0 0 1 0 0,1 1 0 0 0,0 4-61 0 0,6-21 12 0 0,-1 0 0 0 0,0 0 0 0 0,1 0 0 0 0,0 0 0 0 0,0 0 0 0 0,0 1 0 0 0,0-1 0 0 0,0 0 0 0 0,0 0 0 0 0,0 0 0 0 0,0 0 0 0 0,1 0 0 0 0,0 1-1 0 0,-1-1 1 0 0,1 0 0 0 0,0 0 0 0 0,0 0 0 0 0,0-1 0 0 0,0 1 0 0 0,0 0 0 0 0,0 0 0 0 0,0 0 0 0 0,1-1 0 0 0,-1 1 0 0 0,1-1 0 0 0,-1 1 0 0 0,1-1 0 0 0,0 0 0 0 0,-1 1 0 0 0,1-1 0 0 0,0 0 0 0 0,0 0 0 0 0,0 0 0 0 0,0 0 0 0 0,0-1 0 0 0,0 1-1 0 0,0 0 1 0 0,0-1 0 0 0,0 0 0 0 0,1 1 0 0 0,-1-1 0 0 0,0 0 0 0 0,0 0 0 0 0,0 0 0 0 0,0 0 0 0 0,0-1 0 0 0,1 1 0 0 0,-1 0 0 0 0,0-1 0 0 0,0 0 0 0 0,0 1 0 0 0,0-1 0 0 0,0 0 0 0 0,0 0 0 0 0,-1 0 0 0 0,1 0 0 0 0,1-1-12 0 0,217-130 472 0 0,-139 77-503 0 0,-77 87-164 0 0,-4 93 113 0 0,1-123 83 0 0,0 0 0 0 0,-1 0 0 0 0,1 0 1 0 0,0 0-1 0 0,0-1 0 0 0,0 1 1 0 0,0 0-1 0 0,0 0 0 0 0,0-1 0 0 0,1 1 1 0 0,-1-1-1 0 0,1 1 0 0 0,-1-1 0 0 0,1 0 1 0 0,-1 1-1 0 0,1-1 0 0 0,0 0 1 0 0,-1 0-1 0 0,1 0 0 0 0,0 0 0 0 0,0 0 1 0 0,0-1-1 0 0,0 1 0 0 0,0-1 0 0 0,0 1 1 0 0,0-1-1 0 0,0 0 0 0 0,0 1 1 0 0,0-1-1 0 0,0 0 0 0 0,0 0 0 0 0,0-1 1 0 0,0 1-1 0 0,0 0 0 0 0,0-1 0 0 0,0 1 1 0 0,1-1-2 0 0,67-35 150 0 0,41-75 31 0 0,-99 96-155 0 0,-2 4-4 0 0,0-1 0 0 0,-1 0 0 0 0,0 0 0 0 0,-1-1-1 0 0,-1 0 1 0 0,0-1 0 0 0,0 0 0 0 0,-2 0 0 0 0,1 0-1 0 0,-2-1 1 0 0,0 1 0 0 0,-1-1 0 0 0,1-9-22 0 0,-5 22-3 0 0,-1 1 0 0 0,1 0 1 0 0,-1-1-1 0 0,1 1 0 0 0,-1 0 0 0 0,0 0 1 0 0,1 0-1 0 0,-1 0 0 0 0,0 1 1 0 0,0-1-1 0 0,0 0 0 0 0,1 1 0 0 0,-1-1 1 0 0,0 1-1 0 0,0 0 0 0 0,0 0 1 0 0,0-1-1 0 0,0 1 0 0 0,0 1 0 0 0,0-1 1 0 0,0 0-1 0 0,0 0 0 0 0,0 1 1 0 0,1-1-1 0 0,-1 1 0 0 0,0-1 0 0 0,-1 2 3 0 0,-57 40-80 0 0,59-41 78 0 0,0-1 0 0 0,0 1 0 0 0,1 0 0 0 0,-1-1 0 0 0,0 1 0 0 0,0 0 0 0 0,1 0 0 0 0,-1 0 0 0 0,0 0 0 0 0,1-1 0 0 0,-1 1 0 0 0,1 0 0 0 0,-1 0 0 0 0,1 0 0 0 0,0 0 0 0 0,-1 0 0 0 0,1 0 0 0 0,0 1 0 0 0,0-1 0 0 0,0 0 0 0 0,-1 0 0 0 0,1 0 0 0 0,0 0 0 0 0,0 0 0 0 0,1 0 0 0 0,-1 0 0 0 0,0 0 0 0 0,0 0 0 0 0,0 0 0 0 0,1 0 0 0 0,-1 0-1 0 0,1 0 1 0 0,-1 0 0 0 0,1 0 0 0 0,-1 0 0 0 0,1 0 0 0 0,-1 0 0 0 0,1 0 0 0 0,0 0 0 0 0,0-1 0 0 0,-1 1 0 0 0,1 0 0 0 0,0-1 0 0 0,0 1 0 0 0,0 0 0 0 0,0-1 0 0 0,0 1 0 0 0,-1-1 0 0 0,2 1 2 0 0,50 18-18 0 0,-39-16 18 0 0,-7-3 12 0 0,1 1 1 0 0,-1 0-1 0 0,0 0 0 0 0,0 1 1 0 0,0-1-1 0 0,0 2 0 0 0,0-1 0 0 0,-1 0 1 0 0,1 1-1 0 0,-1 0 0 0 0,0 1 0 0 0,1-1 1 0 0,-1 1-1 0 0,-1 0 0 0 0,1 0 1 0 0,-1 0-1 0 0,1 1 0 0 0,-1 0 0 0 0,2 2-12 0 0,-2 4 76 0 0,-1 0-1 0 0,0 1 0 0 0,0-1 0 0 0,-1 1 0 0 0,0-1 1 0 0,-1 1-1 0 0,-1 0 0 0 0,1 0 0 0 0,-2-1 1 0 0,0 1-1 0 0,0 0 0 0 0,-1 0-75 0 0,-2 43 310 0 0,6 33 175 0 0,-3-91-1428 0 0,0-4-1925 0 0,0 2-3392 0 0,1-1-5888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02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87 766 3785 0 0,'0'0'2675'0'0,"0"0"-460"0"0,0 0-102 0 0,0 0-98 0 0,0 0-146 0 0,0 0-318 0 0,0 0-401 0 0,0 0-395 0 0,0 0-280 0 0,0 0-189 0 0,0 0-68 0 0,0 0 26 0 0,0 0 69 0 0,2 2 103 0 0,7 3-186 0 0,0-1-1 0 0,0 0 1 0 0,0-1-1 0 0,1 0 1 0 0,-1-1-1 0 0,1 1 1 0 0,-1-2-1 0 0,1 0 1 0 0,0 0-1 0 0,0 0 0 0 0,0-1 1 0 0,0-1-1 0 0,-1 0 1 0 0,1 0-1 0 0,0-1 1 0 0,-1 0-1 0 0,1-1 1 0 0,-1 0-1 0 0,1 0 1 0 0,-1-1-1 0 0,0 0 1 0 0,-1-1-1 0 0,1 1 1 0 0,-1-2-1 0 0,0 1 1 0 0,0-1-1 0 0,-1-1 1 0 0,1 0-1 0 0,-1 0-229 0 0,-3 3 44 0 0,-1 0 0 0 0,1 0 0 0 0,0 0 0 0 0,-1-1 0 0 0,0 1 0 0 0,0-1 0 0 0,-1 0 0 0 0,1 0 0 0 0,-1 0 0 0 0,0 0 0 0 0,0 0 0 0 0,-1-1 0 0 0,0 1 0 0 0,0-1 0 0 0,0 1 0 0 0,0-1 0 0 0,-1 1 0 0 0,0-1 0 0 0,0 1 0 0 0,0-1 0 0 0,-1 1 0 0 0,0-2-44 0 0,-3 3-6 0 0,0 1 0 0 0,0 0 0 0 0,0 0 0 0 0,-1 0-1 0 0,1 1 1 0 0,-1-1 0 0 0,1 1 0 0 0,-1 0 0 0 0,0 1 0 0 0,0-1 0 0 0,1 1-1 0 0,-1 0 1 0 0,0 0 0 0 0,0 1 0 0 0,-1-1 0 0 0,1 1 0 0 0,0 0-1 0 0,0 0 1 0 0,0 1 0 0 0,0-1 0 0 0,0 1 0 0 0,0 1 0 0 0,0-1 0 0 0,0 1-1 0 0,1-1 1 0 0,-2 2 6 0 0,-12 3-11 0 0,0 1-1 0 0,0 1 1 0 0,1 1-1 0 0,0 0 1 0 0,1 1-1 0 0,0 1 1 0 0,0 1-1 0 0,1 0 1 0 0,1 1-1 0 0,0 0 1 0 0,0 1-1 0 0,2 1 1 0 0,0 0-1 0 0,0 1 1 0 0,2 0-1 0 0,-9 17 12 0 0,17-28 15 0 0,0-1 0 0 0,0 0 1 0 0,1 1-1 0 0,0 0 0 0 0,0-1 0 0 0,0 1 0 0 0,0-1 0 0 0,1 1 0 0 0,-1 0 1 0 0,1 0-1 0 0,0-1 0 0 0,1 1 0 0 0,-1 0 0 0 0,1 0 0 0 0,0-1 0 0 0,0 1 0 0 0,1-1 1 0 0,-1 1-1 0 0,1-1 0 0 0,0 1 0 0 0,0-1 0 0 0,1 0 0 0 0,-1 0 0 0 0,1 0 1 0 0,0 0-1 0 0,0-1 0 0 0,0 1 0 0 0,0-1 0 0 0,1 0 0 0 0,-1 0 0 0 0,1 0 0 0 0,0 0 1 0 0,2 1-16 0 0,6 4 117 0 0,0-1-1 0 0,1-1 1 0 0,-1 0 0 0 0,1-1 0 0 0,0 0 0 0 0,1-1 0 0 0,-1-1 0 0 0,1 0 0 0 0,-1 0 0 0 0,15-1-117 0 0,-2 0 144 0 0,1-2 1 0 0,-1-1 0 0 0,1-1 0 0 0,-1-2 0 0 0,1 0 0 0 0,-1-2 0 0 0,-1-1-1 0 0,20-7-144 0 0,77-59 194 0 0,-112 33-1475 0 0,-21 32-7544 0 0,6 8-2495 0 0</inkml:trace>
  <inkml:trace contextRef="#ctx0" brushRef="#br0" timeOffset="1387.178">980 579 10386 0 0,'0'0'2390'0'0,"0"0"-750"0"0,0 0-306 0 0,0 0 4 0 0,0 0-30 0 0,0 0-140 0 0,0 0-225 0 0,0 0-235 0 0,0 0-165 0 0,0 0-60 0 0,0 0-27 0 0,0 0-24 0 0,-21 9-25 0 0,-66 31-31 0 0,27 11 361 0 0,51-37-597 0 0,-2 0-96 0 0,0 0 1 0 0,2 1-1 0 0,0-1 0 0 0,0 2 0 0 0,2-1 0 0 0,0 1 1 0 0,0 1-1 0 0,2-1 0 0 0,0 1 0 0 0,1 0 0 0 0,0 0 1 0 0,2 0-1 0 0,0 0 0 0 0,1 1 0 0 0,0 3-44 0 0,1-19 12 0 0,1 1 0 0 0,-1 0 0 0 0,1 0 0 0 0,0-1 1 0 0,-1 1-1 0 0,1 0 0 0 0,1-1 0 0 0,-1 1 0 0 0,0-1 0 0 0,0 1 0 0 0,1-1 0 0 0,0 1 0 0 0,-1-1 0 0 0,1 0 0 0 0,0 0 1 0 0,0 0-1 0 0,0 0 0 0 0,0 0 0 0 0,0 0 0 0 0,1-1 0 0 0,-1 1 0 0 0,0-1 0 0 0,1 0 0 0 0,0 1 0 0 0,-1-1 0 0 0,1 0 0 0 0,-1 0 1 0 0,1-1-1 0 0,0 1 0 0 0,0-1 0 0 0,0 1 0 0 0,-1-1 0 0 0,3 0-12 0 0,2 1 80 0 0,-1-1 0 0 0,1 0 0 0 0,-1 0 0 0 0,1-1 0 0 0,-1 1 0 0 0,0-1 0 0 0,1-1 0 0 0,-1 1 0 0 0,0-1 0 0 0,0-1 0 0 0,0 1 0 0 0,0-1 0 0 0,0 0 0 0 0,1-1-80 0 0,19-16 172 0 0,-1-1-1 0 0,-1-1 1 0 0,0-2-1 0 0,-2 0 1 0 0,-1-2-1 0 0,-1 0 1 0 0,-1-1-1 0 0,-2-1 1 0 0,0 0-1 0 0,2-11-171 0 0,10-27 33 0 0,-29 65-33 0 0,0 1-33 0 0,-27 30-247 0 0,18-19 242 0 0,2-4 25 0 0,0 1 0 0 0,1 0 0 0 0,0 0 0 0 0,0 1 0 0 0,0 0-1 0 0,1 0 1 0 0,1 0 0 0 0,0 0 0 0 0,0 1 0 0 0,0-1 0 0 0,2 1-1 0 0,-1 0 1 0 0,1 0 0 0 0,0 1 0 0 0,1-1 0 0 0,0 0 0 0 0,1 7 13 0 0,2-13 1 0 0,0 1 0 0 0,0-1-1 0 0,0 1 1 0 0,1-1 0 0 0,0 0 0 0 0,0 0 0 0 0,0 0 0 0 0,0-1 0 0 0,0 1 0 0 0,1-1 0 0 0,-1 1 0 0 0,1-1 0 0 0,0 0 0 0 0,0-1 0 0 0,0 1 0 0 0,1-1 0 0 0,-1 0-1 0 0,0 0 1 0 0,1 0 0 0 0,3 1-1 0 0,4 0 13 0 0,-1-1 0 0 0,1 0-1 0 0,0 0 1 0 0,-1-1 0 0 0,1-1 0 0 0,0 0-1 0 0,0 0 1 0 0,0-1 0 0 0,-1-1-1 0 0,1 0 1 0 0,0-1 0 0 0,-1 0 0 0 0,0 0-1 0 0,0-1 1 0 0,0-1 0 0 0,0 0-1 0 0,5-4-12 0 0,-1 1 26 0 0,0 0 0 0 0,0-2 0 0 0,-1 0 0 0 0,0-1 0 0 0,-1 0 0 0 0,0-1 0 0 0,-1 0-1 0 0,0-1 1 0 0,-1 0 0 0 0,4-7-26 0 0,-3 5 10 0 0,-2-1-1 0 0,0 0 1 0 0,-1 0-1 0 0,-1 0 1 0 0,0-1-1 0 0,-2-1 1 0 0,0 1 0 0 0,0-1-1 0 0,-2 0 1 0 0,0 0-1 0 0,-1 0 1 0 0,-1-3-10 0 0,-2 20-2 0 0,0 0 1 0 0,0 0-1 0 0,0-1 0 0 0,-1 1 1 0 0,1 0-1 0 0,0 0 1 0 0,-1 0-1 0 0,1 0 0 0 0,-1-1 1 0 0,0 1-1 0 0,1 0 1 0 0,-1 0-1 0 0,0 0 0 0 0,1 0 1 0 0,-1 1-1 0 0,0-1 1 0 0,0 0-1 0 0,0 0 0 0 0,0 0 1 0 0,0 1-1 0 0,0-1 0 0 0,0 0 1 0 0,0 1-1 0 0,0-1 1 0 0,0 1-1 0 0,0-1 0 0 0,0 1 1 0 0,-1 0-1 0 0,1-1 1 0 0,0 1-1 0 0,0 0 0 0 0,0 0 1 0 0,-1 0-1 0 0,1 0 1 0 0,0 0-1 0 0,0 0 0 0 0,0 0 1 0 0,-1 0-1 0 0,1 0 1 0 0,0 1-1 0 0,0-1 0 0 0,0 0 1 0 0,-1 1 1 0 0,-53 20-79 0 0,45-14 59 0 0,0 0 0 0 0,1 1-1 0 0,0 0 1 0 0,0 0 0 0 0,1 1 0 0 0,0 0 0 0 0,1 1 0 0 0,0-1 0 0 0,0 1-1 0 0,0 3 21 0 0,6-12-3 0 0,1 0-1 0 0,0 0 0 0 0,-1 1 1 0 0,1-1-1 0 0,0 0 0 0 0,-1 1 0 0 0,1-1 1 0 0,0 0-1 0 0,0 1 0 0 0,0-1 0 0 0,0 0 1 0 0,1 1-1 0 0,-1-1 0 0 0,0 0 1 0 0,0 0-1 0 0,1 1 0 0 0,-1-1 0 0 0,1 0 1 0 0,-1 0-1 0 0,1 1 0 0 0,-1-1 1 0 0,1 0-1 0 0,0 0 0 0 0,0 0 0 0 0,0 0 1 0 0,-1 0-1 0 0,1 0 0 0 0,0 0 0 0 0,0 0 1 0 0,0 0-1 0 0,0-1 0 0 0,1 1 1 0 0,-1 0-1 0 0,0-1 0 0 0,0 1 0 0 0,0 0 1 0 0,1-1-1 0 0,-1 0 0 0 0,0 1 1 0 0,0-1-1 0 0,1 0 0 0 0,-1 1 0 0 0,0-1 1 0 0,2 0 3 0 0,66 5 57 0 0,-62-5-59 0 0,163 4 32 0 0,-168-3-30 0 0,1-1 0 0 0,0 1 0 0 0,-1 0 0 0 0,1 0 0 0 0,-1 1 0 0 0,0-1 0 0 0,1 1 0 0 0,-1-1 0 0 0,0 1 0 0 0,0 0 0 0 0,0-1 0 0 0,0 1 0 0 0,0 0 0 0 0,0 1 0 0 0,0-1 0 0 0,-1 0 0 0 0,1 0 0 0 0,-1 1 0 0 0,1-1 0 0 0,-1 1 0 0 0,0-1 1 0 0,0 1-1 0 0,0 0 0 0 0,-1-1 0 0 0,1 1 0 0 0,0 0 0 0 0,-1-1 0 0 0,0 1 0 0 0,0 0 0 0 0,0 0 0 0 0,0-1 0 0 0,0 1 0 0 0,0 0 0 0 0,-1 0 0 0 0,1-1 0 0 0,-2 3 0 0 0,-34 91-8 0 0,34-93 2 0 0,1 0 0 0 0,-1 0 0 0 0,1 1 0 0 0,-1-1 0 0 0,1 0-1 0 0,0 1 1 0 0,0 0 0 0 0,1-1 0 0 0,-1 1 0 0 0,1-1 0 0 0,0 1 0 0 0,0 0 0 0 0,0-1 0 0 0,0 1 0 0 0,0 0-1 0 0,1-1 1 0 0,0 1 0 0 0,0-1 0 0 0,0 1 0 0 0,0-1 0 0 0,0 1 0 0 0,1-1 0 0 0,0 0 0 0 0,-1 0 0 0 0,1 0 0 0 0,0 0-1 0 0,1 0 1 0 0,-1 0 0 0 0,0 0 0 0 0,1 0 0 0 0,0-1 0 0 0,-1 0 0 0 0,1 1 0 0 0,0-1 0 0 0,0 0 0 0 0,0 0-1 0 0,1-1 1 0 0,-1 1 0 0 0,0-1 0 0 0,1 1 0 0 0,-1-1 0 0 0,1 0 6 0 0,8-5 22 0 0,0 1 1 0 0,-1-2-1 0 0,1 1 1 0 0,-1-2-1 0 0,0 1 1 0 0,-1-2-1 0 0,1 1 0 0 0,-1-1 1 0 0,0-1-1 0 0,-1 0 1 0 0,0 0-1 0 0,0-1 0 0 0,-1 0 1 0 0,6-8-23 0 0,-13 15 5 0 0,22-26 49 0 0,-2-2 0 0 0,0 0 0 0 0,-3-2 0 0 0,0 0 1 0 0,-2-1-1 0 0,-1 0 0 0 0,-2-1 0 0 0,3-16-54 0 0,74-251 75 0 0,-84 280-70 0 0,-1-1 0 0 0,-1 0 0 0 0,0-1 0 0 0,-2 1 0 0 0,-1 0-1 0 0,0-1 1 0 0,-2 1 0 0 0,0-1 0 0 0,-2 1 0 0 0,-1-2-5 0 0,-28-13 192 0 0,9 73-193 0 0,15-10 55 0 0,1 1 0 0 0,1-1 0 0 0,1 1 0 0 0,1 0 0 0 0,1 0 1 0 0,2 0-1 0 0,1 1 0 0 0,2 18-54 0 0,-1 6 122 0 0,2 1 15 0 0,2-1 0 0 0,3 0 0 0 0,13 50-137 0 0,12 73 123 0 0,-16 43-31 0 0,-17-216-94 0 0,0 0 0 0 0,0-1 0 0 0,0 1 0 0 0,0 0 0 0 0,0-1 0 0 0,0 1 0 0 0,0 0 0 0 0,0 0 0 0 0,-1-1 0 0 0,1 1 0 0 0,0 0 0 0 0,-1-1 0 0 0,0 1 0 0 0,1 0 0 0 0,-1-1 0 0 0,0 1 0 0 0,0-1 0 0 0,0 1 0 0 0,0-1 0 0 0,0 0 0 0 0,0 1 0 0 0,0-1 0 0 0,-1 0 0 0 0,1 0 0 0 0,0 0 0 0 0,-1 0 0 0 0,1 0 0 0 0,-1 0 0 0 0,1 0 0 0 0,-1 0 0 0 0,0-1 0 0 0,1 1 0 0 0,-1 0 0 0 0,1-1 0 0 0,-1 0 0 0 0,-1 1 2 0 0,0-3-121 0 0,1 0-1 0 0,-1 1 1 0 0,1-2-1 0 0,-1 1 0 0 0,1 0 1 0 0,-1 0-1 0 0,1-1 1 0 0,0 1-1 0 0,0-1 0 0 0,1 0 1 0 0,-1 1-1 0 0,0-1 1 0 0,1 0-1 0 0,0 0 0 0 0,-1 0 1 0 0,1 0-1 0 0,0 0 1 0 0,1-1-1 0 0,-1 1 0 0 0,1 0 1 0 0,-1 0-1 0 0,1 0 0 0 0,0-1 1 0 0,0 1-1 0 0,0-1 122 0 0,-1-4-459 0 0,-9-66-4096 0 0,5 27-6092 0 0,5 34-626 0 0</inkml:trace>
  <inkml:trace contextRef="#ctx0" brushRef="#br0" timeOffset="1635.091">1683 487 13147 0 0,'0'0'1824'0'0,"0"0"-393"0"0,0 0-120 0 0,0 0 39 0 0,0 0-30 0 0,0 0-124 0 0,0 0-181 0 0,0 0-165 0 0,0 0-145 0 0,0 0-102 0 0,0 0-86 0 0,32-2-79 0 0,102-3-37 0 0,121-22 782 0 0,-121-6-3635 0 0,-114 20-736 0 0,-13 5-974 0 0,-2 4-570 0 0,2-4-7009 0 0</inkml:trace>
  <inkml:trace contextRef="#ctx0" brushRef="#br0" timeOffset="2061.308">2506 48 15923 0 0,'0'0'1470'0'0,"0"0"-291"0"0,0 0-23 0 0,0 0 86 0 0,0 0-21 0 0,0 0-167 0 0,0 0-243 0 0,-11 33-156 0 0,-32 104-119 0 0,13 17 789 0 0,23-88-863 0 0,4 1 0 0 0,2-1 0 0 0,5 41-462 0 0,-3-94 35 0 0,1-1 0 0 0,-1 1 0 0 0,2-1 0 0 0,0 1 0 0 0,0-1 0 0 0,1 0 0 0 0,1 0 1 0 0,0-1-1 0 0,0 1 0 0 0,3 1-35 0 0,-6-11 23 0 0,0 0 1 0 0,1 0-1 0 0,-1 0 0 0 0,1 0 1 0 0,0 0-1 0 0,-1-1 1 0 0,1 0-1 0 0,0 1 1 0 0,0-1-1 0 0,0 0 0 0 0,0 0 1 0 0,0 0-1 0 0,0-1 1 0 0,0 1-1 0 0,1-1 1 0 0,-1 0-1 0 0,0 0 0 0 0,0 0 1 0 0,0 0-1 0 0,0 0 1 0 0,0-1-1 0 0,1 1 1 0 0,-1-1-1 0 0,0 0 0 0 0,0 0 1 0 0,0 0-1 0 0,-1 0 1 0 0,1-1-1 0 0,0 1 1 0 0,1-2-24 0 0,114-74 413 0 0,-111 72-410 0 0,0 0 0 0 0,0 1 0 0 0,1 0 1 0 0,-1 1-1 0 0,1-1 0 0 0,0 1 0 0 0,0 1 0 0 0,0-1 0 0 0,0 1 0 0 0,0 1 1 0 0,2 0-4 0 0,-9 2 5 0 0,1 0 0 0 0,-1 1 0 0 0,0-1 0 0 0,1 1 0 0 0,-1-1 1 0 0,0 1-1 0 0,0 0 0 0 0,0 0 0 0 0,0-1 0 0 0,0 1 0 0 0,0 0 1 0 0,0 0-1 0 0,-1 0 0 0 0,1 0 0 0 0,-1 0 0 0 0,1 0 0 0 0,-1 0 1 0 0,0 0-1 0 0,0 0 0 0 0,0 0 0 0 0,0 0 0 0 0,0 0 0 0 0,-1 1-5 0 0,1 19 37 0 0,0-1 1 0 0,2 0-1 0 0,0 1 0 0 0,1-1 0 0 0,1 0 0 0 0,5 12-37 0 0,21 11-112 0 0,-15-49-3164 0 0,-12-7-6308 0 0,-2 8-2892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53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48 335 1384 0 0,'0'0'594'0'0,"0"0"-173"0"0,0 0 83 0 0,0 0 375 0 0,0 0 424 0 0,0 0 272 0 0,0 0 88 0 0,0 0-141 0 0,0 0-205 0 0,0 0-150 0 0,0 0-105 0 0,0 0-66 0 0,8 3-12 0 0,0 0-546 0 0,1 0 0 0 0,-1-1 0 0 0,1 0 0 0 0,0 0 0 0 0,-1-1 0 0 0,1-1 0 0 0,0 1 0 0 0,0-1-1 0 0,0-1 1 0 0,0 0 0 0 0,-1 0 0 0 0,1 0 0 0 0,0-1 0 0 0,3-2-438 0 0,6-5 423 0 0,-1-1-1 0 0,0-1 1 0 0,0-1 0 0 0,-1 0 0 0 0,-1-1-1 0 0,0-1 1 0 0,-1 0 0 0 0,2-4-423 0 0,-2 5 126 0 0,-1-1 1 0 0,-1-1-1 0 0,0 0 1 0 0,-1-1-1 0 0,-1 0 1 0 0,0-1-1 0 0,-1 0 1 0 0,-1 0-1 0 0,-1-1 1 0 0,0 0-1 0 0,-2-1 1 0 0,2-6-127 0 0,-7 25 13 0 0,-1 1 1 0 0,1-1 0 0 0,0 1-1 0 0,-1-1 1 0 0,1 0 0 0 0,0 1-1 0 0,-1-1 1 0 0,1 0 0 0 0,-1 1-1 0 0,1-1 1 0 0,-1 0 0 0 0,1 1-1 0 0,-1-1 1 0 0,1 0 0 0 0,-1 0-1 0 0,1 0 1 0 0,-1 0 0 0 0,1 0-1 0 0,-1 1 1 0 0,0-1 0 0 0,1 0-1 0 0,-1 0 1 0 0,1 0 0 0 0,-1 0 0 0 0,1-1-1 0 0,-1 1 1 0 0,1 0 0 0 0,-1 0-1 0 0,1 0 1 0 0,-1 0 0 0 0,1 0-1 0 0,-1-1 1 0 0,1 1 0 0 0,-1 0-1 0 0,1 0 1 0 0,-1-1 0 0 0,1 1-1 0 0,-1 0 1 0 0,1-1 0 0 0,0 1-1 0 0,-1-1 1 0 0,1 1 0 0 0,0 0-1 0 0,-1-1 1 0 0,1 1 0 0 0,0-1-1 0 0,-1 1 1 0 0,1-1 0 0 0,0 1-1 0 0,0-1 1 0 0,0 1 0 0 0,-1-1-1 0 0,1 1 1 0 0,0-1 0 0 0,0 1-1 0 0,0-1 1 0 0,0 0 0 0 0,0 1-1 0 0,0-1-13 0 0,-23 62 78 0 0,3 2 0 0 0,2 0-1 0 0,3 1 1 0 0,3 0-1 0 0,3 1 1 0 0,2 0-1 0 0,4 1 1 0 0,2-1-1 0 0,6 39-77 0 0,-6 32 43 0 0,1-115-34 0 0,2 40 15 0 0,-3-1 1 0 0,-2 1-1 0 0,-3-1 1 0 0,-2 0-1 0 0,-3 0 1 0 0,-3-1 0 0 0,-2-1-1 0 0,-16 36-24 0 0,25-78 10 0 0,0 0 1 0 0,-1 0-1 0 0,-1-1 0 0 0,0 0 1 0 0,-1 0-1 0 0,-1-1 0 0 0,0 0 0 0 0,-1-1 1 0 0,0-1-1 0 0,-1 0 0 0 0,-13 10-10 0 0,-16-4 108 0 0,25-65-178 0 0,-23-127 44 0 0,30 100-135 0 0,63 60 2 0 0,-13-8-478 0 0,-37 20 287 0 0,43-35 131 0 0,-37 21-3928 0 0,-5-2-5615 0 0,-4 17-1130 0 0</inkml:trace>
  <inkml:trace contextRef="#ctx0" brushRef="#br0" timeOffset="1358.552">58 961 1872 0 0,'0'0'1687'0'0,"0"0"-84"0"0,0 0 84 0 0,0 0 187 0 0,0 0 45 0 0,0 0-153 0 0,0 0-206 0 0,0 0-209 0 0,0 0-198 0 0,0 0-125 0 0,0 0-68 0 0,0 0-81 0 0,0 0-62 0 0,19 0-53 0 0,63-4-61 0 0,10-25 1098 0 0,126-56 104 0 0,-190 74-1963 0 0,-27 11-64 0 0,-1 0-70 0 0,0 0-158 0 0,0 0-340 0 0,0 0-609 0 0,-4 4-7227 0 0,0 0-2973 0 0</inkml:trace>
  <inkml:trace contextRef="#ctx0" brushRef="#br0" timeOffset="2245.714">680 847 5665 0 0,'0'0'1902'0'0,"0"0"-124"0"0,0 0-118 0 0,0 0-112 0 0,0 0-93 0 0,0 0-180 0 0,0 0-197 0 0,0 0-202 0 0,0 0-172 0 0,0 0-101 0 0,0 0-75 0 0,0 0-70 0 0,0 0-61 0 0,-3 24-40 0 0,-10 72-43 0 0,14 49 1055 0 0,-1-127-1685 0 0,0 5 2690 0 0,2-42-758 0 0,3-5-1545 0 0,1-1-1 0 0,1 1 0 0 0,1 0 0 0 0,1 1 1 0 0,1 0-1 0 0,1 0 0 0 0,1 1 0 0 0,1 1 1 0 0,9-12-71 0 0,75-99 210 0 0,-95 129-207 0 0,0 0 0 0 0,0 0 1 0 0,1 0-1 0 0,-1 0 0 0 0,1 0 0 0 0,0 1 0 0 0,0-1 0 0 0,0 1 0 0 0,0 0 0 0 0,0 0 0 0 0,1 0 0 0 0,-1 0 0 0 0,0 0 1 0 0,1 1-1 0 0,0-1 0 0 0,-1 1 0 0 0,1 0 0 0 0,0 0 0 0 0,3 0-3 0 0,-2 38 47 0 0,-4 26-887 0 0,18-55-2895 0 0,-1-8-2085 0 0,-10-1-393 0 0,-2 1-3769 0 0</inkml:trace>
  <inkml:trace contextRef="#ctx0" brushRef="#br0" timeOffset="2557.703">1184 751 7970 0 0,'0'0'1811'0'0,"0"0"-102"0"0,0 0 33 0 0,0 0-17 0 0,0 0-133 0 0,0 0-225 0 0,0 0-260 0 0,0 0-190 0 0,0 0-138 0 0,0 0-100 0 0,0 0-124 0 0,-25 34-121 0 0,-75 105-108 0 0,66-75-9 0 0,34-55-253 0 0,-1-7-41 0 0,1 1-1 0 0,-1 0 0 0 0,1-1 1 0 0,0 1-1 0 0,0 0 0 0 0,-1-1 0 0 0,2 1 1 0 0,-1-1-1 0 0,0 1 0 0 0,1 0 1 0 0,-1-1-1 0 0,1 1 0 0 0,0-1 1 0 0,0 1-1 0 0,0-1 0 0 0,0 1 1 0 0,0-1-1 0 0,0 0 0 0 0,1 0 0 0 0,-1 1 1 0 0,1-1-1 0 0,-1 0 0 0 0,1 0 1 0 0,0-1-1 0 0,0 1 0 0 0,0 0 1 0 0,0 0-1 0 0,0-1 0 0 0,0 0 1 0 0,1 1-1 0 0,-1-1 0 0 0,0 0 0 0 0,1 0 1 0 0,-1 0-1 0 0,1 0 0 0 0,-1 0 1 0 0,1-1-1 0 0,0 1 0 0 0,-1-1 1 0 0,1 0-1 0 0,-1 0 0 0 0,1 0 1 0 0,0 0-1 0 0,-1 0 0 0 0,1 0 1 0 0,0-1-1 0 0,-1 1 0 0 0,1-1-22 0 0,11-1 137 0 0,-1-1 0 0 0,0 0 0 0 0,0-1 0 0 0,0 0 0 0 0,0-1 0 0 0,-1 0 0 0 0,0-1 0 0 0,0 0 0 0 0,0-1 0 0 0,-1-1 0 0 0,0 0 0 0 0,0 0 0 0 0,-1-1 0 0 0,0-1 0 0 0,0 1 0 0 0,-1-1 0 0 0,-1-1 0 0 0,0 0 0 0 0,0 0 0 0 0,-1-1 0 0 0,0 0 0 0 0,-1 0-137 0 0,-2 5 26 0 0,-1-1-1 0 0,0 1 1 0 0,-1-1-1 0 0,1 1 1 0 0,-1-1 0 0 0,-1 0-1 0 0,1 0 1 0 0,-2 0-1 0 0,1 0 1 0 0,-1 0-1 0 0,0 0 1 0 0,0 0 0 0 0,-1 0-1 0 0,0 1 1 0 0,-1-1-1 0 0,0 0 1 0 0,-1-4-26 0 0,1 10-63 0 0,1-1 0 0 0,-1 1 0 0 0,0 0 0 0 0,0 0 0 0 0,0 0 0 0 0,0 0 0 0 0,0 0 0 0 0,-1 0 0 0 0,1 0 0 0 0,0 1 0 0 0,-1-1 0 0 0,0 1 0 0 0,1 0 0 0 0,-1 0 0 0 0,0 0 0 0 0,1 0 0 0 0,-1 0 0 0 0,0 1 0 0 0,0-1 0 0 0,0 1 0 0 0,1-1 0 0 0,-1 1 0 0 0,0 0 0 0 0,0 0 0 0 0,0 1 0 0 0,0-1 0 0 0,0 1 0 0 0,1-1 0 0 0,-1 1 0 0 0,0 0 0 0 0,-2 1 63 0 0,-25 10-3914 0 0,6 4-4146 0 0,16-11-3451 0 0</inkml:trace>
  <inkml:trace contextRef="#ctx0" brushRef="#br0" timeOffset="8564.67">1525 748 0 0 0,'0'0'1066'0'0,"0"0"210"0"0,0 0 269 0 0,0 0 256 0 0,0 0 117 0 0,0 0-101 0 0,0 0-231 0 0,0 0-240 0 0,0 0-197 0 0,0 0-150 0 0,0 0-92 0 0,5-5-98 0 0,16-12-98 0 0,-16 13-104 0 0,-5 4-101 0 0,0 0-69 0 0,1 42 3436 0 0,-11 104-2241 0 0,-8-58-1436 0 0,-10-3-26 0 0,46-164 1978 0 0,-4 50-2104 0 0,0 0 0 0 0,2 0 1 0 0,2 2-1 0 0,0 0 0 0 0,1 1 0 0 0,2 1 0 0 0,10-10-44 0 0,-23 28-5 0 0,80-55 57 0 0,-87 62-48 0 0,0 0 1 0 0,1 0-1 0 0,-1 0 0 0 0,1 0 1 0 0,-1 0-1 0 0,0 0 0 0 0,1 0 0 0 0,-1 0 1 0 0,0 1-1 0 0,1-1 0 0 0,-1 1 1 0 0,0-1-1 0 0,1 1 0 0 0,-1-1 0 0 0,0 1 1 0 0,0 0-1 0 0,1 0 0 0 0,-1-1 1 0 0,0 1-1 0 0,0 0 0 0 0,0 0 0 0 0,0 0 1 0 0,0 0-1 0 0,0 1 0 0 0,-1-1 1 0 0,1 0-1 0 0,0 0 0 0 0,-1 0 1 0 0,1 1-1 0 0,0-1 0 0 0,-1 0 0 0 0,1 1 1 0 0,-1-1-1 0 0,0 0 0 0 0,0 1 1 0 0,1-1-1 0 0,-1 0 0 0 0,0 1 0 0 0,0-1 1 0 0,0 1-1 0 0,0-1 0 0 0,-1 0 1 0 0,1 1-1 0 0,0-1 0 0 0,0 1 0 0 0,-1-1 1 0 0,1 0-1 0 0,-1 1 0 0 0,1-1 1 0 0,-1 0-1 0 0,0 1-4 0 0,0 12 77 0 0,-29 121 201 0 0,-1 27-200 0 0,31-162-90 0 0,0 0 7 0 0,0 0 18 0 0,0 0 10 0 0,0 0 8 0 0,3-15 225 0 0,6-8-238 0 0,2 0 1 0 0,1 1 0 0 0,0 0-1 0 0,2 1 1 0 0,0 0 0 0 0,9-8-19 0 0,-18 23-2 0 0,7-12-9 0 0,1 0-1 0 0,2 0 0 0 0,-1 2 0 0 0,2-1 0 0 0,0 2 0 0 0,1 0 0 0 0,0 1 0 0 0,1 1 0 0 0,1 1 1 0 0,12-6 11 0 0,-29 20-2 0 0,-1 0-1 0 0,1 0 1 0 0,-1 0 0 0 0,0 1 0 0 0,1-1 0 0 0,-1 1 0 0 0,0-1 0 0 0,0 1 0 0 0,-1-1 0 0 0,1 1 0 0 0,0-1 0 0 0,-1 1-1 0 0,0 0 1 0 0,0-1 0 0 0,1 1 0 0 0,-1 0 0 0 0,-1-1 0 0 0,1 1 0 0 0,0 0 0 0 0,-1-1 0 0 0,1 1 0 0 0,-1-1 0 0 0,-1 3 2 0 0,-24 84 101 0 0,-4 46-48 0 0,30-134-55 0 0,-1 1-1 0 0,1 0 0 0 0,0 0 1 0 0,0-1-1 0 0,-1 1 1 0 0,1 0-1 0 0,0 0 0 0 0,1 0 1 0 0,-1 0-1 0 0,0-1 0 0 0,0 1 1 0 0,1 0-1 0 0,-1 0 0 0 0,1-1 1 0 0,0 1-1 0 0,-1 0 1 0 0,1-1-1 0 0,0 1 0 0 0,0-1 1 0 0,0 1-1 0 0,0-1 0 0 0,0 1 1 0 0,1-1-1 0 0,-1 0 1 0 0,0 1-1 0 0,0-1 0 0 0,1 0 1 0 0,-1 0-1 0 0,1 0 0 0 0,-1 0 1 0 0,1 0-1 0 0,0 0 1 0 0,-1-1-1 0 0,1 1 0 0 0,0 0 3 0 0,13-37-4434 0 0,-14 31-1315 0 0,-1 2-6254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3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845 1970 6249 0 0,'0'0'1639'0'0,"0"0"-178"0"0,0 0-50 0 0,0 0 200 0 0,0 0 172 0 0,0 0-12 0 0,0 0-222 0 0,0 0-352 0 0,0 0-317 0 0,0 0-220 0 0,0 0-112 0 0,3-5-48 0 0,8-12-42 0 0,-8 13-21 0 0,-3 4-46 0 0,0 0-40 0 0,0 0-62 0 0,0 0-33 0 0,29 36 2435 0 0,-7 0-2485 0 0,-1 2-1 0 0,-2 0 0 0 0,-2 0 1 0 0,-1 2-1 0 0,-2 0 1 0 0,-2 1-1 0 0,-1 0 0 0 0,-3 1 1 0 0,-1 2-206 0 0,29 300 494 0 0,-27-295-534 0 0,14-33 1190 0 0,-18-39-883 0 0,43-124-78 0 0,105-298 38 0 0,-103 324-171 0 0,-48 107 12 0 0,-2 13-58 0 0,0 1 12 0 0,0 0-19 0 0,0 0 3 0 0,0 0-15 0 0,0 0 2 0 0,0 0 7 0 0,0 0-13 0 0,0 0 13 0 0,0 0-6 0 0,0 0 5 0 0,0-1 21 0 0,-2-71-66 0 0,0 5 59 0 0,2 67-29 0 0,-1 0-2 0 0,12 51-8993 0 0,-8-44 3114 0 0,-3-2-5760 0 0</inkml:trace>
  <inkml:trace contextRef="#ctx0" brushRef="#br0" timeOffset="929.914">1545 2504 4489 0 0,'0'0'1876'0'0,"0"0"42"0"0,0 0 121 0 0,0 0 63 0 0,0 0-146 0 0,0 0-299 0 0,0 0-318 0 0,0 0-256 0 0,0 0-165 0 0,0 0-112 0 0,0 0-82 0 0,0 0-60 0 0,0 0-58 0 0,-1-7-67 0 0,-2-20-63 0 0,2 26-448 0 0,1 1 0 0 0,-1-1 0 0 0,1 1 0 0 0,-1-1 0 0 0,0 1 0 0 0,0-1 0 0 0,1 1 0 0 0,-1-1 0 0 0,0 1 0 0 0,1-1 0 0 0,-1 1 1 0 0,0 0-1 0 0,0 0 0 0 0,0-1 0 0 0,0 1 0 0 0,1 0 0 0 0,-1 0 0 0 0,0 0 0 0 0,0 0 0 0 0,0 0 0 0 0,0 0 0 0 0,1 0 0 0 0,-1 0 0 0 0,0 0 0 0 0,0 1 1 0 0,0-1-1 0 0,1 0 0 0 0,-1 0 0 0 0,0 1 0 0 0,0-1 0 0 0,1 1 0 0 0,-1-1 0 0 0,0 0 0 0 0,0 1 0 0 0,1-1 0 0 0,-1 1 0 0 0,1 0 0 0 0,-1-1 0 0 0,0 1 1 0 0,1 0-29 0 0,-12 7 26 0 0,0 1 0 0 0,0 1 0 0 0,1 0 1 0 0,0 1-1 0 0,1 0 0 0 0,1 0 1 0 0,-1 1-1 0 0,2 1 0 0 0,0-1 1 0 0,0 1-1 0 0,-5 14-26 0 0,12-26 9 0 0,0 0 0 0 0,1 1 1 0 0,-1-1-1 0 0,0 1 0 0 0,1-1 1 0 0,-1 1-1 0 0,1-1 0 0 0,-1 1 0 0 0,1 0 1 0 0,-1-1-1 0 0,1 1 0 0 0,0-1 1 0 0,0 1-1 0 0,0 0 0 0 0,0-1 0 0 0,0 1 1 0 0,1-1-1 0 0,-1 1 0 0 0,0 0 1 0 0,1-1-1 0 0,-1 1 0 0 0,1-1 0 0 0,-1 1 1 0 0,1-1-1 0 0,0 1 0 0 0,0-1 0 0 0,-1 0 1 0 0,1 1-1 0 0,0-1 0 0 0,0 0 1 0 0,0 0-1 0 0,1 1 0 0 0,-1-1 0 0 0,0 0 1 0 0,0 0-1 0 0,1 0 0 0 0,-1-1 1 0 0,0 1-1 0 0,1 0 0 0 0,-1 0 0 0 0,1-1 1 0 0,-1 1-1 0 0,1-1 0 0 0,-1 1 0 0 0,1-1 1 0 0,0 0-1 0 0,-1 1 0 0 0,2-1-9 0 0,11-3 119 0 0,-1 0-1 0 0,0-1 1 0 0,-1-1-1 0 0,1 1 1 0 0,-1-2-1 0 0,0 0 1 0 0,0-1-1 0 0,0 0 1 0 0,-1 0-1 0 0,0-1 1 0 0,-1-1-1 0 0,0 0 1 0 0,0 0-1 0 0,-1-1 1 0 0,0 0-1 0 0,-1-1 1 0 0,4-5-119 0 0,28-26 278 0 0,24-41 89 0 0,-62 79-337 0 0,0 3 339 0 0,0 15-136 0 0,90 237 499 0 0,-79-210-717 0 0,-1 0 1 0 0,-2 1-1 0 0,-1 1 0 0 0,-3-1 1 0 0,-1 1-1 0 0,-3 0 0 0 0,-1 0 1 0 0,-3 15-16 0 0,2-49 9 0 0,0 0 0 0 0,-1 1 0 0 0,0-1 0 0 0,0 0 0 0 0,-1 1 0 0 0,0-1 1 0 0,-1 0-1 0 0,0-1 0 0 0,0 1 0 0 0,-1 0 0 0 0,0-1 0 0 0,-1 0 0 0 0,0 0 1 0 0,0 0-1 0 0,-1 0 0 0 0,0-1 0 0 0,0 0 0 0 0,0 0 0 0 0,-1-1 0 0 0,0 0 1 0 0,-4 2-10 0 0,5-4 4 0 0,0 0 0 0 0,0 0 0 0 0,-1-1 0 0 0,0 0 0 0 0,0-1 0 0 0,0 0 0 0 0,0 0 0 0 0,0 0 0 0 0,0-1 0 0 0,0 0 0 0 0,-1 0 0 0 0,1-1 0 0 0,0 0 0 0 0,0 0 0 0 0,-1 0-4 0 0,4-3 4 0 0,1 1 0 0 0,0 0 0 0 0,0-1 1 0 0,0 0-1 0 0,0 0 0 0 0,0 0 0 0 0,1 0 1 0 0,-1 0-1 0 0,1-1 0 0 0,0 1 0 0 0,0-1 1 0 0,0 1-1 0 0,0-1 0 0 0,1 0 0 0 0,-1 1 1 0 0,1-1-1 0 0,0 0 0 0 0,0 0 1 0 0,1 0-1 0 0,-1 0 0 0 0,1 0 0 0 0,0 0 1 0 0,0 0-1 0 0,0 0 0 0 0,0 0 0 0 0,1-1-4 0 0,-1-22-27 0 0,1 0-1 0 0,1-1 0 0 0,2 1 1 0 0,1 1-1 0 0,0-1 0 0 0,2 1 0 0 0,1 0 1 0 0,2 0-1 0 0,0 1 0 0 0,2 0 1 0 0,0 1-1 0 0,2 0 0 0 0,5-6 28 0 0,28-26-2266 0 0,-35 46-1844 0 0,0 2-3305 0 0,-8 4-4695 0 0</inkml:trace>
  <inkml:trace contextRef="#ctx0" brushRef="#br0" timeOffset="33340.036">558 118 6057 0 0,'0'0'1109'0'0,"0"0"-165"0"0,0 0 41 0 0,0 0 210 0 0,0 0 255 0 0,0 0 145 0 0,0 0-8 0 0,0 0-116 0 0,0 0-220 0 0,0 0-196 0 0,0 0-152 0 0,-8-15-109 0 0,-22-44-53 0 0,-9 31 1325 0 0,31 27-1733 0 0,-1-3-151 0 0,-1 2 0 0 0,0-1 0 0 0,0 1 0 0 0,0 0 1 0 0,0 1-1 0 0,0 1 0 0 0,0-1 0 0 0,0 1 0 0 0,0 1 0 0 0,0 0 1 0 0,0 1-1 0 0,0-1 0 0 0,0 2 0 0 0,1 0 0 0 0,-1 0 0 0 0,1 0 1 0 0,-1 1-1 0 0,1 1 0 0 0,0 0 0 0 0,-8 5-182 0 0,-104 93 815 0 0,112-93-765 0 0,0 0 0 0 0,1 1-1 0 0,0 0 1 0 0,1 0-1 0 0,0 1 1 0 0,0 0-1 0 0,1 0 1 0 0,1 1 0 0 0,0-1-1 0 0,1 1 1 0 0,0 0-1 0 0,1 0 1 0 0,1 1-1 0 0,0-1 1 0 0,1 1-1 0 0,0 6-49 0 0,18 201 570 0 0,10-108-233 0 0,5 0 1 0 0,31 69-338 0 0,-44-140 85 0 0,-3 1-1 0 0,-1 0 1 0 0,-2 2 0 0 0,-3-1 0 0 0,-1 1-1 0 0,-2 1 1 0 0,-2 0 0 0 0,-2-1 0 0 0,-3 46-85 0 0,-5-63 40 0 0,-2-1 1 0 0,0 0 0 0 0,-2 0 0 0 0,0-1 0 0 0,-2 0 0 0 0,-1 0 0 0 0,-2-1 0 0 0,0-1-1 0 0,-1 0 1 0 0,-1-1 0 0 0,-2-1 0 0 0,0-1 0 0 0,-1 0 0 0 0,-10 6-41 0 0,29-26 1 0 0,-3 3 23 0 0,-1 0 1 0 0,0-1-1 0 0,0 1 1 0 0,-1 0 0 0 0,1-1-1 0 0,-1 0 1 0 0,0 0-1 0 0,1-1 1 0 0,-1 1 0 0 0,0-1-1 0 0,-1 0 1 0 0,1 0 0 0 0,0-1-1 0 0,-1 1 1 0 0,1-1-1 0 0,-5 0-24 0 0,11-24 46 0 0,3 18-45 0 0,1 0 1 0 0,0 1-1 0 0,0-1 1 0 0,0 1-1 0 0,0 0 1 0 0,1 0 0 0 0,0 1-1 0 0,0 0 1 0 0,0 0-1 0 0,0 0 1 0 0,0 0-1 0 0,0 1 1 0 0,1 0-2 0 0,-1 0 0 0 0,0 1 0 0 0,1 0 0 0 0,-1 0 0 0 0,0 0 0 0 0,0 1 0 0 0,1 0 0 0 0,-1 0 0 0 0,0 0 1 0 0,0 1-1 0 0,1 0 0 0 0,-1 0 0 0 0,0 1 0 0 0,0-1 0 0 0,0 1 0 0 0,0 1 0 0 0,5 2 0 0 0,34 13 16 0 0,18 17 13 0 0,-57-24-20 0 0,-1 1 0 0 0,0 0 0 0 0,-1 0 0 0 0,0 1 0 0 0,-1-1 0 0 0,0 1 0 0 0,-1-1 0 0 0,0 1 0 0 0,-1 0 0 0 0,-1 0 0 0 0,0 0 0 0 0,-1 0-1 0 0,0 0 1 0 0,-1 0 0 0 0,0-1 0 0 0,-2 5-9 0 0,-24 130 36 0 0,-7 73-13 0 0,34 78-24 0 0,7-268 8 0 0,0 0 1 0 0,3-1 0 0 0,0 1-1 0 0,2-2 1 0 0,1 1 0 0 0,1-2-1 0 0,1 1 1 0 0,9 10-8 0 0,-13-17 32 0 0,1 0 0 0 0,1 0 0 0 0,1-1 0 0 0,1-1-1 0 0,1 0 1 0 0,0-1 0 0 0,1-1 0 0 0,1 0 0 0 0,1-1 0 0 0,0-1 0 0 0,1-1 0 0 0,0-1 0 0 0,1 0 0 0 0,1-1 0 0 0,0-2 0 0 0,7 3-32 0 0,-9-10 7 0 0,0-1 1 0 0,1-2-1 0 0,-1 1 1 0 0,0-2 0 0 0,0-1-1 0 0,0 0 1 0 0,0-1-1 0 0,0-2 1 0 0,0 1 0 0 0,-1-2-1 0 0,0-1 1 0 0,0 0-1 0 0,0-1 1 0 0,-1-1-1 0 0,0 0 1 0 0,11-10-8 0 0,-2 1 0 0 0,-32 16-2774 0 0,-15 0-8343 0 0,16 2-2286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60,'-40'11,"0"2,1 2,0 1,1 2,1 1,-5 7,37-25,1 1,0 0,0 0,0 0,1 0,-1 1,1-1,-1 1,1 0,0 0,0 0,0 1,0-1,0 1,1-1,0 1,0 0,0 0,0 0,1 0,-1 1,1-1,0 0,0 0,1 1,-1-1,1 1,0-1,0 1,0-1,1 0,0 1,-1-1,2 0,-1 1,0-1,1 0,0 0,0 0,0 0,0-1,1 1,-1 0,1-1,0 0,3 3,3-2,1-1,0 1,0-2,0 1,1-2,-1 1,0-1,1-1,-1 0,1 0,-1-1,0 0,1-1,-1 0,0-1,0 0,0 0,-1-1,1-1,-1 1,0-2,0 1,-1-1,1 0,-1-1,0 0,-1 0,0-1,2-3,106-148,-39 47,-76 113,0 0,-1-1,1 1,0 0,0 0,0-1,0 1,0 0,0 0,0 0,0-1,0 1,0 0,0 0,1-1,-1 1,0 0,1 0,-1-1,0 1,1 0,-1-1,1 1,-1-1,1 1,-1 0,1-1,-1 1,1-1,0 0,-1 1,1-1,0 1,-1-1,1 0,0 1,-1-1,1 0,0 0,0 0,-1 0,1 1,0-1,0 0,0 0,-1-1,1 1,0 0,0 0,-1 0,1 0,0-1,0 1,-1 0,1-1,0 1,-1 0,1-1,0 1,-1-1,1 1,0-1,-9 50,4-38,2 0,-1 0,1 0,1 1,0-1,1 0,0 1,0-1,1 0,1 1,0-1,0 0,2 0,-1 0,1-1,0 1,1-1,2 3,-4-8,0 1,0-1,1 0,-1 0,1-1,0 1,1-1,-1 0,1 0,0 0,0-1,0 1,0-1,1-1,-1 1,1-1,-1 0,1 0,0 0,0-1,0 0,0 0,0 0,0-1,0 0,0 0,1-1,-1 0,0 0,0 0,-1-1,1 1,0-2,1 0,6-5,-1-2,0 0,-1 0,0-1,0 0,-1-1,-1 0,0 0,-1-1,0-1,-1 1,0-1,0-4,27-45,18-29,-57 101,-1 0,2 1,-1 0,1 0,1 0,0 0,0 0,1 1,0-1,1 1,0 0,1-1,0 1,1 0,0-1,0 1,1-1,1 1,2 6,-4-12,0 0,1 0,-1-1,1 1,0 0,1-1,-1 0,1 1,0-1,0 0,0 0,1-1,-1 1,1-1,0 0,0 1,0-2,0 1,0 0,1-1,-1 0,1 0,0 0,0-1,-1 1,1-1,0-1,0 1,0 0,0-1,0 0,0 0,0-1,0 0,0 1,0-2,2 0,9-9,0-1,-2-1,1 0,-2-1,0-1,-1 0,0-1,-1 0,-1-1,0 0,-1 0,-1-1,-1 0,-1-1,2-7,19-42,-27 69,1 0,-1-1,0 1,1 0,-1-1,0 1,1 0,-1-1,1 1,-1-1,1 1,-1-1,1 1,-1-1,1 1,0-1,-1 0,1 1,0-1,-1 0,1 1,0-1,-1 0,1 0,0 0,0 0,-1 0,1 0,0 0,0 0,-1 0,1 0,0 0,-1 0,1 0,0 0,0-1,-1 1,1 0,0-1,-1 1,1 0,-1-1,1 1,0-1,-1 1,1-1,-1 1,1-1,-1 1,0-1,1 0,-1 1,1-1,-1 0,0 1,0-1,1 0,-1 1,0-1,0 0,29 146,33 66,-39-144,-3 1,-3 1,-3 0,-3 1,0 36,-9-91,0 0,-2 0,1 0,-2 0,0 1,-1-1,0 0,-1-1,-1 1,0 0,-1-1,-1 0,0 0,-1 0,0-1,-1 0,-1-1,0 0,-7 8,12-15,1-1,-1 0,0 0,-1 0,1 0,0-1,-1 1,0-1,0 0,0-1,0 1,0-1,-1 0,1 0,-1-1,1 0,-1 0,0 0,1 0,-1-1,0 0,1 0,-1-1,0 0,1 0,-1 0,1 0,-1-1,1 0,-1 0,1 0,0-1,0 0,0 0,1 0,-1-1,1 1,0-1,-1 0,0-2,1-1,1 0,0 0,1 1,0-2,0 1,0 0,1 0,0-1,0 1,1-1,0 1,0 0,1-1,-1 1,2-1,-1 1,1 0,0 0,3-6,69-126,-37 85,3 2,2 1,3 3,1 1,3 3,1 2,8-2,-33 26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1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1053 5209 0 0,'0'0'1320'0'0,"0"0"-94"0"0,0 0 160 0 0,0 0 295 0 0,0 0 172 0 0,0 0-24 0 0,0 0-263 0 0,0 0-352 0 0,0 0-334 0 0,0 0-292 0 0,0 0-251 0 0,-8 0-150 0 0,-25 3-18 0 0,33-2-141 0 0,-1-1 0 0 0,1 1 0 0 0,0-1-1 0 0,0 1 1 0 0,-1-1 0 0 0,1 1-1 0 0,0 0 1 0 0,0-1 0 0 0,0 1-1 0 0,0-1 1 0 0,-1 1 0 0 0,1-1 0 0 0,0 1-1 0 0,0 0 1 0 0,0-1 0 0 0,0 1-1 0 0,0-1 1 0 0,1 1 0 0 0,-1 0-1 0 0,0-1 1 0 0,0 1 0 0 0,0-1 0 0 0,0 1-1 0 0,1-1 1 0 0,-1 1 0 0 0,0-1-1 0 0,1 1 1 0 0,-1-1 0 0 0,0 1-1 0 0,1-1 1 0 0,-1 1 0 0 0,0-1 0 0 0,1 0-1 0 0,-1 1 1 0 0,1-1 0 0 0,-1 1-1 0 0,1-1 1 0 0,-1 0 0 0 0,1 0-1 0 0,-1 1 1 0 0,1-1 0 0 0,-1 0 0 0 0,1 0-1 0 0,-1 0 1 0 0,1 1 0 0 0,0-1-1 0 0,-1 0 1 0 0,1 0 0 0 0,0 0-28 0 0,0 1 112 0 0,10 6 166 0 0,0 1 0 0 0,1-1 0 0 0,0-1 0 0 0,1 0 0 0 0,-1-1 0 0 0,1 0 0 0 0,0-1 0 0 0,0 0 0 0 0,1-1 0 0 0,-1-1 0 0 0,1 0 0 0 0,-1 0 0 0 0,1-2-1 0 0,0 0 1 0 0,0 0 0 0 0,9-3-278 0 0,-9 3 145 0 0,12-2 76 0 0,0-1 1 0 0,-1-2-1 0 0,1-1 0 0 0,-1 0 1 0 0,-1-2-1 0 0,1-1 0 0 0,-1-1 1 0 0,-1-1-1 0 0,0-1 1 0 0,17-12-222 0 0,-9 3 169 0 0,-1-2 0 0 0,-2-1 1 0 0,0-1-1 0 0,-1-2 1 0 0,-2 0-1 0 0,-1-2 1 0 0,-1-1-1 0 0,-1 0 0 0 0,11-24-169 0 0,26-54 201 0 0,-4-3-1 0 0,8-33-200 0 0,-41 91 48 0 0,92-237 63 0 0,-85 245-195 0 0,-10 67-17 0 0,46 144 219 0 0,-48-106-90 0 0,-4 0-1 0 0,-2 1 0 0 0,-2 1 1 0 0,-4-1-1 0 0,-2 1 0 0 0,-4 43-27 0 0,1-86 2 0 0,0-1-1 0 0,-2 0 1 0 0,0 0-1 0 0,-1 0 0 0 0,-1 0 1 0 0,-1 0-1 0 0,0-1 0 0 0,-2 0 1 0 0,0 0-1 0 0,0-1 1 0 0,-2 1-1 0 0,0-2 0 0 0,0 1 1 0 0,-2-1-1 0 0,0-1 0 0 0,-1 0 1 0 0,0 0-1 0 0,-1-1 1 0 0,0-1-1 0 0,-1 0 0 0 0,0-1 1 0 0,-1-1-1 0 0,-1 0 0 0 0,0-1 1 0 0,0 0-1 0 0,0-1 1 0 0,-1-1-1 0 0,0-1 0 0 0,0-1 1 0 0,-1 0-1 0 0,0-1 0 0 0,0-1 1 0 0,-10 1-2 0 0,16-4-137 0 0,0 0 0 0 0,0-1 1 0 0,0 0-1 0 0,0-1 0 0 0,1 0 0 0 0,-1-1 1 0 0,0 0-1 0 0,1-1 0 0 0,0-1 0 0 0,0 1 1 0 0,0-2-1 0 0,1 1 0 0 0,0-1 1 0 0,0-1-1 0 0,0 0 0 0 0,1-1 0 0 0,0 1 1 0 0,0-2-1 0 0,-5-6 137 0 0,4-11-2320 0 0,10 17-1291 0 0,1 0-4102 0 0,1 4-3576 0 0</inkml:trace>
  <inkml:trace contextRef="#ctx0" brushRef="#br0" timeOffset="690.885">2166 824 9026 0 0,'0'0'1890'0'0,"0"0"-525"0"0,0 0-154 0 0,0 0 172 0 0,0 0 151 0 0,0 0 53 0 0,0 0-119 0 0,0 0-216 0 0,0 0-265 0 0,0 0-227 0 0,0 0-181 0 0,0 0-140 0 0,0 0-50 0 0,-8 3-36 0 0,-21 8-37 0 0,22 25 677 0 0,7 23-285 0 0,1-13-514 0 0,-1 0 0 0 0,-3 1-1 0 0,-1-1 1 0 0,-5 10-194 0 0,0-14 92 0 0,-1-1 0 0 0,-2 0 0 0 0,-2-1 0 0 0,-11 20-92 0 0,-8-22 766 0 0,27-61-292 0 0,4 10-465 0 0,1 0 0 0 0,0 0 0 0 0,0 0-1 0 0,1 0 1 0 0,1 0 0 0 0,1 0 0 0 0,-1 0-1 0 0,2 1 1 0 0,1-5-9 0 0,15-45-2 0 0,2 1 0 0 0,4 1-1 0 0,1 1 1 0 0,4 1 0 0 0,1 2 0 0 0,4 1 0 0 0,1 2-1 0 0,3 1 1 0 0,12-9 2 0 0,-44 52-6 0 0,1 0-1 0 0,0 0 1 0 0,0 1-1 0 0,1 0 1 0 0,0 1 0 0 0,0 0-1 0 0,1 1 1 0 0,0-1-1 0 0,0 2 1 0 0,1-1 0 0 0,-1 2-1 0 0,1-1 1 0 0,0 1-1 0 0,0 1 1 0 0,1 0-1 0 0,4 0 7 0 0,-13 3 3 0 0,-1 0 0 0 0,0 1-1 0 0,0-1 1 0 0,1 1-1 0 0,-1 0 1 0 0,0-1 0 0 0,0 1-1 0 0,0 0 1 0 0,0 0-1 0 0,0 1 1 0 0,0-1-1 0 0,0 0 1 0 0,0 1 0 0 0,0-1-1 0 0,-1 1 1 0 0,1-1-1 0 0,0 1 1 0 0,-1 0 0 0 0,0 0-1 0 0,1 0 1 0 0,-1-1-1 0 0,0 1 1 0 0,0 1-1 0 0,0-1 1 0 0,0 0 0 0 0,0 0-1 0 0,0 0 1 0 0,-1 0-1 0 0,1 1 1 0 0,-1-1 0 0 0,0 0-1 0 0,1 2-2 0 0,0 78 149 0 0,-4-61-109 0 0,-1-1 0 0 0,-1 0-1 0 0,-1 0 1 0 0,-1 0 0 0 0,0-1-1 0 0,-2 0 1 0 0,-4 7-40 0 0,-48 74 103 0 0,54-90-111 0 0,0 0 1 0 0,0-1 0 0 0,-1 1 0 0 0,-1-1 0 0 0,1-1 0 0 0,-1 1 0 0 0,-1-2 0 0 0,0 1 0 0 0,0-1 0 0 0,0-1 0 0 0,-1 0 0 0 0,0 0 0 0 0,0-1 0 0 0,0-1 0 0 0,-1 1-1 0 0,0-2 1 0 0,1 0 0 0 0,-1 0 0 0 0,-1-1 0 0 0,-8 0 7 0 0,18-1-73 0 0,-1 0 0 0 0,0 0 0 0 0,1-1-1 0 0,-1 0 1 0 0,0 1 0 0 0,1-1 0 0 0,-1 0 0 0 0,0-1-1 0 0,1 1 1 0 0,-1-1 0 0 0,0 1 0 0 0,1-1 0 0 0,-1 0-1 0 0,1-1 1 0 0,-1 1 0 0 0,1-1 0 0 0,0 1 0 0 0,0-1-1 0 0,-1 0 1 0 0,1 0 0 0 0,0 0 0 0 0,1-1 0 0 0,-1 1-1 0 0,0-1 1 0 0,1 1 0 0 0,-1-1 0 0 0,1 0 0 0 0,0 0-1 0 0,0 0 1 0 0,0 0 0 0 0,0 0 0 0 0,1-1 0 0 0,-1 1-1 0 0,1-1 1 0 0,0 1 0 0 0,-1-4 73 0 0,20-45-3628 0 0,10 26-3532 0 0,-21 20 4289 0 0,4-5-8405 0 0</inkml:trace>
  <inkml:trace contextRef="#ctx0" brushRef="#br0" timeOffset="1378.639">2525 979 8546 0 0,'0'0'1860'0'0,"0"0"-662"0"0,0 0-143 0 0,0 0 222 0 0,0 0 208 0 0,0 0 38 0 0,0 0-183 0 0,0 0-260 0 0,0 0-208 0 0,0 0-169 0 0,0 0-83 0 0,0 0-70 0 0,0 0-48 0 0,11 7-15 0 0,37 20-8 0 0,-45-26-374 0 0,1 1 1 0 0,0-1-1 0 0,0 0 0 0 0,0 0 1 0 0,0-1-1 0 0,0 1 0 0 0,0-1 0 0 0,0 0 1 0 0,0 0-1 0 0,0 0 0 0 0,0 0 1 0 0,0-1-1 0 0,0 0 0 0 0,-1 1 0 0 0,1-2 1 0 0,0 1-1 0 0,0 0 0 0 0,0-1 1 0 0,-1 1-1 0 0,1-1 0 0 0,-1 0 1 0 0,1-1-1 0 0,-1 1 0 0 0,0 0 0 0 0,0-1 1 0 0,1-1-106 0 0,7-3 151 0 0,13-12 76 0 0,0-1-1 0 0,-1-1 1 0 0,-2-1 0 0 0,0-2 0 0 0,-1 1 0 0 0,-1-2 0 0 0,-2-1 0 0 0,15-25-227 0 0,-24 35 32 0 0,1 1 0 0 0,-2-1 0 0 0,0 0 1 0 0,-1 0-1 0 0,0-1 0 0 0,-2 0 0 0 0,0 0 1 0 0,0 0-1 0 0,-2 0 0 0 0,0-1 0 0 0,-1-13-32 0 0,-1 29 4 0 0,0 0-1 0 0,0 0 1 0 0,0 0-1 0 0,-1 0 1 0 0,1 0-1 0 0,0 0 0 0 0,-1 0 1 0 0,0 0-1 0 0,1 0 1 0 0,-1 0-1 0 0,0 0 0 0 0,0 0 1 0 0,0 1-1 0 0,0-1 1 0 0,0 0-1 0 0,-1 1 0 0 0,1-1 1 0 0,0 1-1 0 0,-1-1 1 0 0,1 1-1 0 0,-1 0 1 0 0,1 0-1 0 0,-1-1 0 0 0,0 1 1 0 0,0 0-1 0 0,1 1 1 0 0,-1-1-1 0 0,0 0 0 0 0,0 0 1 0 0,0 1-1 0 0,0-1 1 0 0,0 1-1 0 0,0 0 0 0 0,0-1 1 0 0,0 1-1 0 0,0 0 1 0 0,0 0-1 0 0,0 0 1 0 0,0 1-4 0 0,-75 29-268 0 0,71-25 257 0 0,2-2 7 0 0,0 0 0 0 0,0 0 0 0 0,0 0 0 0 0,0 0 0 0 0,0 0 0 0 0,0 1 0 0 0,1 0 1 0 0,0 0-1 0 0,0 0 0 0 0,0 0 0 0 0,0 0 0 0 0,1 1 0 0 0,-1-1 0 0 0,1 1 0 0 0,0 0 0 0 0,1-1 0 0 0,-1 1 0 0 0,1 0 0 0 0,0 0 0 0 0,0 0 0 0 0,1 0 0 0 0,-1 0 0 0 0,1 4 4 0 0,3-6 0 0 0,0 0 0 0 0,0 0 0 0 0,0 0-1 0 0,0-1 1 0 0,1 1 0 0 0,-1-1 0 0 0,1 0-1 0 0,-1 0 1 0 0,1 0 0 0 0,0 0 0 0 0,0-1-1 0 0,0 0 1 0 0,0 1 0 0 0,0-1 0 0 0,0-1-1 0 0,0 1 1 0 0,0-1 0 0 0,1 1 0 0 0,-1-1-1 0 0,0-1 1 0 0,0 1 0 0 0,0 0 0 0 0,0-1-1 0 0,1 0 1 0 0,-1 0 0 0 0,14 0 25 0 0,-12 1-24 0 0,75 8 30 0 0,-79-8-28 0 0,0 0 0 0 0,0 1-1 0 0,1 0 1 0 0,-1-1 0 0 0,0 1 0 0 0,0 0 0 0 0,0 0-1 0 0,0 0 1 0 0,0 1 0 0 0,0-1 0 0 0,0 0 0 0 0,0 1-1 0 0,0-1 1 0 0,-1 1 0 0 0,1 0 0 0 0,-1-1 0 0 0,1 1-1 0 0,-1 0 1 0 0,0 0 0 0 0,1 0 0 0 0,-1 0 0 0 0,0 0-1 0 0,0 0 1 0 0,-1 0 0 0 0,1 1 0 0 0,0-1 0 0 0,-1 0-1 0 0,1 0 1 0 0,-1 1 0 0 0,0-1 0 0 0,1 1-3 0 0,-2 11 51 0 0,-1 0 0 0 0,0-1 1 0 0,-1 1-1 0 0,0-1 0 0 0,-1 0 1 0 0,0 0-1 0 0,-1 0 1 0 0,-1-1-1 0 0,0 1 0 0 0,-2 1-51 0 0,3-1 19 0 0,0-1 0 0 0,1 0 0 0 0,0 1 0 0 0,1 0 0 0 0,1 0 0 0 0,0 0 0 0 0,1 0 0 0 0,0 0 0 0 0,1 0 0 0 0,1 4-19 0 0,13-34-7700 0 0,-12 12 3713 0 0,2-2-7869 0 0</inkml:trace>
  <inkml:trace contextRef="#ctx0" brushRef="#br0" timeOffset="1577.293">3221 740 12219 0 0,'0'0'5950'0'0,"0"0"-4235"0"0,0 0-1161 0 0,0 0 63 0 0,0 0 141 0 0,0 0 70 0 0,0 0-105 0 0,0 0-229 0 0,0 0-235 0 0,0 0-153 0 0,0 0-90 0 0,0 0-55 0 0,-3 26-92 0 0,-5 77-180 0 0,10-78-289 0 0,6-25-1461 0 0,-2 0-7024 0 0,0 0-2607 0 0</inkml:trace>
  <inkml:trace contextRef="#ctx0" brushRef="#br0" timeOffset="1744.734">3222 246 18460 0 0,'0'0'2232'0'0,"0"0"-1119"0"0,0 0-345 0 0,0 0-104 0 0,0 0-104 0 0,0 0-128 0 0,0 0-272 0 0,0 0-184 0 0,0 0-112 0 0,0 0-104 0 0,0 0-56 0 0,0 0-144 0 0,0 0-272 0 0,0 0-760 0 0,13 85-2753 0 0,-5-74-8530 0 0</inkml:trace>
  <inkml:trace contextRef="#ctx0" brushRef="#br0" timeOffset="2160.464">3484 905 14387 0 0,'0'0'3645'0'0,"0"0"-2039"0"0,0 0-789 0 0,0 0-139 0 0,0 0-72 0 0,0 0 14 0 0,0 0-5 0 0,0 0-108 0 0,0 0-112 0 0,0 0-68 0 0,0 0-65 0 0,10-31-64 0 0,32-101-41 0 0,14 18 266 0 0,-38 90-325 0 0,-14 17-75 0 0,-2 4-23 0 0,-1 0-1 0 0,1 1 1 0 0,-1-1 0 0 0,1 0-1 0 0,0 1 1 0 0,0-1-1 0 0,0 1 1 0 0,1 0-1 0 0,-1-1 1 0 0,0 1 0 0 0,1 0-1 0 0,0 1 1 0 0,-1-1-1 0 0,1 0 1 0 0,0 1-1 0 0,0-1 1 0 0,0 1 0 0 0,0 0-1 0 0,1 0 1 0 0,22 57-103 0 0,-20 8 153 0 0,-6-56-41 0 0,-1 0 0 0 0,1 0 0 0 0,1 0 0 0 0,0-1 0 0 0,0 1 0 0 0,0 0 0 0 0,1-1 1 0 0,0 1-1 0 0,0-1 0 0 0,1 0 0 0 0,0 1 0 0 0,0-1 0 0 0,1 0 0 0 0,0-1 0 0 0,0 1 1 0 0,0-1-1 0 0,1 0 0 0 0,3 4-9 0 0,-5-9 69 0 0,0 1 1 0 0,0 0 0 0 0,0 0-1 0 0,0-1 1 0 0,0 1-1 0 0,0-1 1 0 0,0 0-1 0 0,0 0 1 0 0,0 0 0 0 0,1-1-1 0 0,-1 1 1 0 0,0-1-1 0 0,1 0 1 0 0,-1 0 0 0 0,1 0-1 0 0,-1 0 1 0 0,0 0-1 0 0,1-1 1 0 0,-1 1 0 0 0,0-1-1 0 0,0 0 1 0 0,1 0-1 0 0,-1 0 1 0 0,0-1-1 0 0,0 1 1 0 0,0-1 0 0 0,0 0-1 0 0,-1 1 1 0 0,1-1-1 0 0,0-1 1 0 0,-1 1 0 0 0,1 0-1 0 0,-1-1 1 0 0,0 1-1 0 0,1-2-69 0 0,66-101 1260 0 0,-31-2-1346 0 0,-38 107-224 0 0,12 10-11067 0 0,-9-5-667 0 0</inkml:trace>
  <inkml:trace contextRef="#ctx0" brushRef="#br0" timeOffset="3056.153">4318 633 15139 0 0,'0'0'2321'0'0,"0"0"-546"0"0,0 0-270 0 0,0 0-84 0 0,0 0-109 0 0,0 0-140 0 0,0 0-221 0 0,0 0-225 0 0,0 0-142 0 0,0 0-123 0 0,0 0-119 0 0,0 0-77 0 0,0 0-82 0 0,-20-6-63 0 0,-62-16-48 0 0,80 21-70 0 0,0 1 1 0 0,0 0 0 0 0,0-1-1 0 0,0 1 1 0 0,0 0-1 0 0,0 0 1 0 0,-1 0 0 0 0,1 1-1 0 0,0-1 1 0 0,0 0-1 0 0,0 1 1 0 0,0-1 0 0 0,0 1-1 0 0,0 0 1 0 0,0 0-1 0 0,0 0 1 0 0,0 0 0 0 0,0 0-1 0 0,1 0 1 0 0,-1 0-1 0 0,0 1 1 0 0,1-1 0 0 0,-1 1-1 0 0,1-1 1 0 0,-1 1-1 0 0,1 0-2 0 0,-6 4 5 0 0,-1 0-4 0 0,1 0 0 0 0,0 0 0 0 0,0 1 0 0 0,0 0 0 0 0,1 0 0 0 0,0 1 0 0 0,0 0-1 0 0,0 0 1 0 0,1 0 0 0 0,1 0 0 0 0,0 1 0 0 0,0 0 0 0 0,0 0 0 0 0,1 0 0 0 0,0 0 0 0 0,1 1 0 0 0,0-1 0 0 0,1 1 0 0 0,0-1 0 0 0,0 1 0 0 0,1 0 0 0 0,0 3-1 0 0,1-10-3 0 0,-1-1 0 0 0,1 0-1 0 0,0 1 1 0 0,0-1 0 0 0,0 0 0 0 0,0 0 0 0 0,0 0-1 0 0,1 0 1 0 0,-1 0 0 0 0,1 0 0 0 0,-1 0 0 0 0,1 0 0 0 0,0-1-1 0 0,-1 1 1 0 0,1-1 0 0 0,0 1 0 0 0,0-1 0 0 0,0 0-1 0 0,0 1 1 0 0,0-1 0 0 0,1 0 0 0 0,-1-1 0 0 0,0 1-1 0 0,0 0 1 0 0,1 0 0 0 0,-1-1 0 0 0,0 0 0 0 0,1 1-1 0 0,-1-1 1 0 0,2 0 3 0 0,76-4 32 0 0,-61-1-6 0 0,-1-1-1 0 0,1-2 0 0 0,-1 1 1 0 0,0-2-1 0 0,-1-1 1 0 0,0 0-1 0 0,0-1 1 0 0,-1-1-1 0 0,7-7-25 0 0,120-67 829 0 0,-140 84-810 0 0,0 1 0 0 0,0 0 0 0 0,0-1 0 0 0,0 1 0 0 0,0 1 1 0 0,0-1-1 0 0,0 0 0 0 0,0 1 0 0 0,0-1 0 0 0,1 1 0 0 0,-1 0 1 0 0,0 0-1 0 0,0 0 0 0 0,1 1 0 0 0,-1-1 0 0 0,0 1 0 0 0,0 0 1 0 0,0 0-1 0 0,0 0 0 0 0,0 0 0 0 0,0 0 0 0 0,0 0 0 0 0,0 1 0 0 0,0 0 1 0 0,-1 0-1 0 0,1-1 0 0 0,-1 1 0 0 0,1 1 0 0 0,-1-1 0 0 0,2 2-19 0 0,5 19 52 0 0,-1 0 0 0 0,-1 0 0 0 0,-1 1 0 0 0,-1 0 0 0 0,-1 0 0 0 0,-1 0-1 0 0,-1 0 1 0 0,-2 1 0 0 0,-1 16-52 0 0,2 5 14 0 0,2 483 54 0 0,-3-502-76 0 0,-2 0 0 0 0,0 0 0 0 0,-2-1 0 0 0,-1 1 0 0 0,-1-1 0 0 0,-1 0 0 0 0,-6 13 8 0 0,8-28 3 0 0,1 0 1 0 0,-1 0-1 0 0,-1 0 0 0 0,0-1 0 0 0,-1 0 1 0 0,0 0-1 0 0,0 0 0 0 0,-1-1 0 0 0,0-1 1 0 0,0 1-1 0 0,-1-1 0 0 0,-1 0 0 0 0,1-1 1 0 0,-1 0-1 0 0,0-1 0 0 0,-1 0 1 0 0,-9 4-4 0 0,16-9 3 0 0,0 0 0 0 0,0 0 1 0 0,-1 0-1 0 0,1 0 1 0 0,0-1-1 0 0,-1 1 0 0 0,1-1 1 0 0,0 0-1 0 0,-1 0 1 0 0,1-1-1 0 0,0 0 1 0 0,0 1-1 0 0,-1-1 0 0 0,1-1 1 0 0,0 1-1 0 0,0-1 1 0 0,0 1-1 0 0,0-1 1 0 0,0 0-1 0 0,1 0 0 0 0,-1-1 1 0 0,0 1-1 0 0,1-1 1 0 0,0 0-1 0 0,0 0 0 0 0,0 0 1 0 0,0 0-1 0 0,0-1 1 0 0,0 1-1 0 0,1-1 1 0 0,0 1-1 0 0,0-1 0 0 0,0 0 1 0 0,0 0-1 0 0,0 0 1 0 0,1 0-1 0 0,0 0 1 0 0,0-1-1 0 0,0 1 0 0 0,0 0 1 0 0,1 0-1 0 0,-1-1 1 0 0,1 1-1 0 0,0 0 1 0 0,0-1-1 0 0,1 1-3 0 0,-3-17 3 0 0,2 1 1 0 0,0 0-1 0 0,1 0 1 0 0,0 0-1 0 0,2 0 1 0 0,1 0 0 0 0,0 1-1 0 0,2-1 1 0 0,0 1-1 0 0,1 0 1 0 0,7-13-4 0 0,-1 4 6 0 0,1 0 1 0 0,2 2 0 0 0,0 0 0 0 0,2 0 0 0 0,1 2 0 0 0,1 0 0 0 0,0 1 0 0 0,2 2 0 0 0,1 0-1 0 0,1 1 1 0 0,0 1 0 0 0,15-8-7 0 0,-36 25 0 0 0,0 0 0 0 0,0 0 1 0 0,0 0-1 0 0,0 0 0 0 0,0 1 0 0 0,1-1 0 0 0,-1 1 0 0 0,0 0 0 0 0,1 0 0 0 0,-1 0 0 0 0,1 0 1 0 0,-1 1-1 0 0,1 0 0 0 0,0-1 0 0 0,-1 1 0 0 0,1 0 0 0 0,-1 1 0 0 0,1-1 0 0 0,-1 0 0 0 0,1 1 1 0 0,-1 0-1 0 0,1 0 0 0 0,-1 0 0 0 0,1 0 0 0 0,-1 1 0 0 0,0-1 0 0 0,0 1 0 0 0,0 0 0 0 0,0 0 0 0 0,0 0 1 0 0,0 0-1 0 0,0 1 0 0 0,-1-1 0 0 0,1 1 0 0 0,-1 0 0 0 0,0-1 0 0 0,1 3 0 0 0,9 64 175 0 0,-12-68-94 0 0,0-1 13 0 0,0 0 14 0 0,0 0 38 0 0,0 0-19 0 0,0 0 21 0 0,0 0 25 0 0,0 0-54 0 0,0 0-8 0 0,0 0-58 0 0,0 0-62 0 0,-9-12-3240 0 0,4 5-7396 0 0,4 3-2283 0 0</inkml:trace>
  <inkml:trace contextRef="#ctx0" brushRef="#br0" timeOffset="12016.364">398 1826 0 0 0,'0'0'271'0'0,"0"0"1006"0"0,0 0 198 0 0,0 0-48 0 0,0 0-6 0 0,0 0-12 0 0,0 0-23 0 0,0 0-85 0 0,0 0-110 0 0,0 0-109 0 0,0 0-73 0 0,0 0 6251 0 0,-3 0-7465 0 0,-193 18 3814 0 0,95 12-1813 0 0,98-25-1772 0 0,0 0 0 0 0,0 1 0 0 0,1-1 0 0 0,0 1 0 0 0,0 0 0 0 0,0-1 0 0 0,1 1 0 0 0,0 0 0 0 0,0 0 0 0 0,0 0 0 0 0,1 0 0 0 0,0 0-1 0 0,0 0 1 0 0,0 0 0 0 0,2 4-24 0 0,-3 16 78 0 0,-10 245 732 0 0,-4-106-360 0 0,-7-13 25 0 0,4 194 223 0 0,7-276-476 0 0,11-70-201 0 0,0 0 3 0 0,0 0-8 0 0,0 0-29 0 0,0 0 6 0 0,0 0 15 0 0,0 0-8 0 0,0 0 11 0 0,2 4 388 0 0,228-3 423 0 0,-67-2-337 0 0,-162 1-456 0 0,-1 0 0 0 0,0 0 5 0 0,0 0-10 0 0,0 0 10 0 0,0 0 2 0 0,0 0 3 0 0,0 0-24 0 0,0 0 1 0 0,0 0 30 0 0,0 0-6 0 0,0 0-41 0 0,0 0-14 0 0,0 0 26 0 0,0 0 9 0 0,0 0-15 0 0,0 0-14 0 0,0 0 28 0 0,0 0 3 0 0,0 0 25 0 0,0 0-48 0 0,0 0-14 0 0,0 0 3 0 0,0 0-7 0 0,0 0 11 0 0,0 0 16 0 0,0 0 2 0 0,0 0-33 0 0,0 0 38 0 0,0 0-7 0 0,0 0-10 0 0,0 0 34 0 0,0 0-10 0 0,0 0-13 0 0,0 0-26 0 0,0 0-1 0 0,0 0 28 0 0,0 0 4 0 0,0 0-8 0 0,0 0-14 0 0,0 0 1 0 0,0 0-28 0 0,0 0 26 0 0,0 0-14 0 0,0 0-7 0 0,0 0-53 0 0,0 0-62 0 0,-1-2-2129 0 0,0-6-8537 0 0,1 7-1814 0 0</inkml:trace>
  <inkml:trace contextRef="#ctx0" brushRef="#br0" timeOffset="19762.328">382 2496 6473 0 0,'0'0'1587'0'0,"0"0"-293"0"0,0 0 38 0 0,0 0 263 0 0,0 0 204 0 0,0 0-33 0 0,0 0-324 0 0,0 0-417 0 0,0 0-293 0 0,0 0-119 0 0,0 0-56 0 0,9 4 4407 0 0,-7-1-4896 0 0,1 0 1 0 0,-1 0-1 0 0,1 0 0 0 0,0-1 1 0 0,-1 1-1 0 0,1-1 1 0 0,0 0-1 0 0,1 1 0 0 0,-1-1 1 0 0,0-1-1 0 0,1 1 1 0 0,-1-1-1 0 0,1 1 0 0 0,-1-1 1 0 0,1 0-1 0 0,-1 0 1 0 0,3 0-69 0 0,6 0 144 0 0,0 0 0 0 0,0 0 1 0 0,0-1-1 0 0,1-1 0 0 0,-1 0 0 0 0,0-1 1 0 0,0 0-1 0 0,0-1 0 0 0,-1 0 1 0 0,12-5-145 0 0,99-71 829 0 0,-120 77-802 0 0,0 1 0 0 0,0-1 0 0 0,0 0-1 0 0,0 0 1 0 0,-1 0 0 0 0,1 0 0 0 0,0-1 0 0 0,-1 1 0 0 0,0 0 0 0 0,0-1-1 0 0,0 1 1 0 0,0-1 0 0 0,0 1 0 0 0,0-1 0 0 0,0 0 0 0 0,-1 1-1 0 0,0-1 1 0 0,1 0 0 0 0,-1 1 0 0 0,0-1 0 0 0,0 0 0 0 0,0 1 0 0 0,-1-1-1 0 0,1 0 1 0 0,-1 1 0 0 0,1-1 0 0 0,-1 0 0 0 0,0 1 0 0 0,0-1-1 0 0,0 1 1 0 0,0-1 0 0 0,-1 1 0 0 0,1 0 0 0 0,-1 0 0 0 0,1-1-1 0 0,-1 1 1 0 0,0 0 0 0 0,1 0 0 0 0,-3-1-27 0 0,-5-2 5 0 0,-1-1-1 0 0,0 1 1 0 0,0 1 0 0 0,0-1 0 0 0,0 2-1 0 0,-1 0 1 0 0,0 0 0 0 0,0 1 0 0 0,0 0-1 0 0,0 0 1 0 0,0 2 0 0 0,0-1 0 0 0,0 1-1 0 0,0 1 1 0 0,0 0 0 0 0,0 1 0 0 0,0 0-1 0 0,-3 1-4 0 0,-10 4 20 0 0,17-6-10 0 0,-1 1 1 0 0,1 0-1 0 0,0 0 0 0 0,0 1 0 0 0,0 0 0 0 0,0 0 0 0 0,0 1 1 0 0,0-1-1 0 0,1 2 0 0 0,0-1 0 0 0,0 1 0 0 0,0 0 0 0 0,0 1-10 0 0,-28 38 68 0 0,13 31 5 0 0,15 41 80 0 0,7-110-138 0 0,0 0 0 0 0,0 0 0 0 0,0 0 0 0 0,1-1 1 0 0,0 1-1 0 0,0-1 0 0 0,0 1 0 0 0,1-1 0 0 0,-1 0 0 0 0,1 1 1 0 0,1-2-1 0 0,-1 1 0 0 0,1 0 0 0 0,0-1 0 0 0,0 1 0 0 0,0-1 1 0 0,0 0-1 0 0,1 0 0 0 0,0-1 0 0 0,0 1 0 0 0,0-1 0 0 0,0 0 0 0 0,0-1 1 0 0,0 1-1 0 0,1-1 0 0 0,4 1-15 0 0,9 3 87 0 0,1-1 1 0 0,0 0-1 0 0,0-2 0 0 0,0 0 1 0 0,0-1-1 0 0,1-1 0 0 0,1-2-87 0 0,80-5 416 0 0,-91 3-561 0 0,-3 0 529 0 0,-7-3-2955 0 0,0-6-4663 0 0,1 6-5131 0 0</inkml:trace>
  <inkml:trace contextRef="#ctx0" brushRef="#br0" timeOffset="21456.414">1126 1863 8530 0 0,'0'0'2139'0'0,"0"0"-321"0"0,0 0-123 0 0,0 0 2 0 0,0 0-23 0 0,0 0-234 0 0,0 0-373 0 0,0 0-373 0 0,0 0-283 0 0,0 0-129 0 0,0 0-63 0 0,0 0 17 0 0,0 0 51 0 0,0 3 46 0 0,20 215 3884 0 0,-6-84-3443 0 0,-7 1-1 0 0,-6 64-773 0 0,-34-9 485 0 0,33-189-493 0 0,3-1 775 0 0,-3 0-843 0 0,0 0-49 0 0,-1-29-6308 0 0,1 24 679 0 0,0-2-6179 0 0</inkml:trace>
  <inkml:trace contextRef="#ctx0" brushRef="#br0" timeOffset="24757.481">1630 2404 0 0 0,'0'0'890'0'0,"0"0"953"0"0,0 0 305 0 0,0 0-44 0 0,0 0-190 0 0,0 0-300 0 0,0 0-274 0 0,0 0-160 0 0,0 0-126 0 0,0 0-50 0 0,0 0-44 0 0,-11-12 2324 0 0,2 12-3114 0 0,1 0 0 0 0,-1 1 0 0 0,1 0 0 0 0,0 0 0 0 0,-1 1 0 0 0,1 0-1 0 0,0 0 1 0 0,0 1 0 0 0,0 0 0 0 0,0 1 0 0 0,0-1 0 0 0,1 2 0 0 0,0-1 0 0 0,0 1 0 0 0,0 0 0 0 0,0 0 0 0 0,1 1 0 0 0,0 0 0 0 0,0 0 0 0 0,0 0 0 0 0,1 1 0 0 0,0 0 0 0 0,-3 6-170 0 0,1-4 33 0 0,1 0 0 0 0,1 0 0 0 0,-1 1 0 0 0,2 0 0 0 0,-1 0 0 0 0,1 1 0 0 0,1-1 0 0 0,0 1 0 0 0,1 0 0 0 0,0-1 0 0 0,0 1 0 0 0,1 0 0 0 0,0 0 0 0 0,1 0 0 0 0,1 0 0 0 0,0 0 0 0 0,0 0 0 0 0,2 7-33 0 0,-2-14 31 0 0,-1 0 0 0 0,1 0 0 0 0,0 0-1 0 0,1 0 1 0 0,-1 0 0 0 0,1 0 0 0 0,-1 0 0 0 0,1 0-1 0 0,0-1 1 0 0,1 1 0 0 0,-1-1 0 0 0,1 1-1 0 0,-1-1 1 0 0,1 0 0 0 0,0 0 0 0 0,0 0-1 0 0,0 0 1 0 0,1-1 0 0 0,-1 1 0 0 0,1-1-1 0 0,-1 0 1 0 0,1 0 0 0 0,0 0 0 0 0,0 0 0 0 0,0-1-1 0 0,0 0 1 0 0,0 0 0 0 0,0 0 0 0 0,3 1-31 0 0,-3-2 65 0 0,0 0 1 0 0,0-1 0 0 0,0 1 0 0 0,0-1 0 0 0,0 1-1 0 0,0-1 1 0 0,0 0 0 0 0,0-1 0 0 0,0 1 0 0 0,0-1-1 0 0,-1 0 1 0 0,1 1 0 0 0,0-2 0 0 0,-1 1-1 0 0,0 0 1 0 0,0-1 0 0 0,1 1 0 0 0,-1-1 0 0 0,-1 0-1 0 0,1 0 1 0 0,1-2-66 0 0,19-22 182 0 0,0-1-1 0 0,-2-1 1 0 0,-2-1 0 0 0,0-1-1 0 0,-1-3-181 0 0,-7 15 48 0 0,50-120 172 0 0,-58 122-109 0 0,-4 23-43 0 0,-19 162-4 0 0,21-162-63 0 0,1-1 0 0 0,1 0 0 0 0,-1 1 0 0 0,1-1 0 0 0,0 0 0 0 0,0-1 0 0 0,0 1 0 0 0,0 0 0 0 0,1-1 0 0 0,0 0 0 0 0,0 0 0 0 0,0 0 0 0 0,1 0 0 0 0,-1-1 0 0 0,1 0 0 0 0,0 1 0 0 0,0-2 0 0 0,0 1 0 0 0,0-1 0 0 0,0 1-1 0 0,2 0 10 0 0,-1 0 0 0 0,1 0-1 0 0,-1 0 1 0 0,1-1 0 0 0,0 0 0 0 0,0 0-1 0 0,0 0 1 0 0,0-1 0 0 0,0 0-1 0 0,0-1 1 0 0,0 1 0 0 0,0-2 0 0 0,0 1-1 0 0,0-1 1 0 0,1 0 0 0 0,-1 0 0 0 0,0-1-1 0 0,-1 1 1 0 0,1-2 0 0 0,0 1-1 0 0,-1-1 1 0 0,1 0 0 0 0,-1 0 0 0 0,4-4-10 0 0,10-10 78 0 0,-2 0 0 0 0,0-2 0 0 0,-1 0 1 0 0,-1-1-1 0 0,0-1 0 0 0,10-20-78 0 0,51-77 53 0 0,-75 116-53 0 0,1 0-1 0 0,-1 1 1 0 0,1-1-1 0 0,0 0 1 0 0,-1 1-1 0 0,1-1 1 0 0,0 1-1 0 0,0 0 0 0 0,0 0 1 0 0,0 0-1 0 0,0 0 1 0 0,0 1-1 0 0,0-1 1 0 0,0 1-1 0 0,0 0 1 0 0,0 0-1 0 0,0 0 0 0 0,0 0 1 0 0,0 0-1 0 0,0 1 1 0 0,0-1-1 0 0,0 1 1 0 0,0 0-1 0 0,0 0 1 0 0,0 0-1 0 0,0 0 0 0 0,0 1 1 0 0,0-1-1 0 0,-1 1 1 0 0,1-1-1 0 0,-1 1 1 0 0,1 0-1 0 0,-1 0 1 0 0,0 0-1 0 0,0 1 0 0 0,0-1 1 0 0,0 0-1 0 0,0 1 1 0 0,0-1-1 0 0,0 1 1 0 0,0 3 0 0 0,5 2 28 0 0,0 1 1 0 0,-1 1 0 0 0,-1-1 0 0 0,0 1-1 0 0,0 0 1 0 0,-1 0 0 0 0,0 1-1 0 0,0-1 1 0 0,-1 1 0 0 0,-1 0 0 0 0,0 0-1 0 0,0 0 1 0 0,-1 0 0 0 0,-1 0-1 0 0,0 0 1 0 0,0 0 0 0 0,-2 7-29 0 0,1-12 26 0 0,-1 1 1 0 0,0-1-1 0 0,-1 0 1 0 0,1 0 0 0 0,-1 0-1 0 0,0 0 1 0 0,-1 0-1 0 0,0-1 1 0 0,1 1-1 0 0,-2-1 1 0 0,1 0-1 0 0,0 0 1 0 0,-1-1-1 0 0,0 1 1 0 0,0-1 0 0 0,-6 4-27 0 0,-15 15 14 0 0,-33 10-149 0 0,76-44-48 0 0,-1 4 185 0 0,-1 0-1 0 0,1 1 1 0 0,1 1-1 0 0,-1 1 1 0 0,1 0-1 0 0,-1 1 1 0 0,1 1-1 0 0,13-1-1 0 0,-16 3 11 0 0,0-1 0 0 0,0-1 0 0 0,0 0 0 0 0,0-2 0 0 0,0 1 0 0 0,-1-1 0 0 0,1-1 0 0 0,8-5-11 0 0,5-3 96 0 0,-1-2 0 0 0,-1-1 0 0 0,-1-1-1 0 0,0-1 1 0 0,20-19-96 0 0,-27 19 94 0 0,-2 0 0 0 0,0-1 0 0 0,-1 0 0 0 0,-1-1 1 0 0,-1-1-1 0 0,-1 0 0 0 0,6-16-94 0 0,-2 4 37 0 0,-2 0 0 0 0,-2 0 1 0 0,-1-1-1 0 0,-1-1 0 0 0,-2 1 1 0 0,-1-3-38 0 0,-5-99 84 0 0,-20 99-19 0 0,3 60-130 0 0,-37 91 192 0 0,49-98-106 0 0,0 0 1 0 0,1 0-1 0 0,1 1 1 0 0,1-1-1 0 0,0 1 1 0 0,1 0-1 0 0,1-1 1 0 0,0 1-1 0 0,1-1 1 0 0,1 1-1 0 0,3 6-21 0 0,0 15 54 0 0,13 234-35 0 0,-25-232-15 0 0,6-39-15 0 0,0-75-5605 0 0,1 65 4573 0 0,3-21-3395 0 0,-3 11-3097 0 0,-1 7-3726 0 0</inkml:trace>
  <inkml:trace contextRef="#ctx0" brushRef="#br0" timeOffset="25083.409">2508 2235 10226 0 0,'0'0'2209'0'0,"0"0"-270"0"0,0 0-120 0 0,0 0-59 0 0,0 0-190 0 0,0 0-297 0 0,0 0-343 0 0,0 0-242 0 0,0 0-136 0 0,0 0-36 0 0,0 0 60 0 0,0 0 78 0 0,0 0 49 0 0,9 1-19 0 0,47 2 256 0 0,0-1 1 0 0,0-4 0 0 0,0-1-1 0 0,15-6-940 0 0,96-2 578 0 0,-115 8-568 0 0,-52 3-34 0 0,0 0-32 0 0,0 0-35 0 0,0 0-50 0 0,0 0-94 0 0,0 0-165 0 0,-4 0-2959 0 0,2 0-814 0 0,-1 0-7779 0 0</inkml:trace>
  <inkml:trace contextRef="#ctx0" brushRef="#br0" timeOffset="27338.19">3270 2481 11482 0 0,'0'0'2556'0'0,"0"0"-792"0"0,0 0-438 0 0,0 0-34 0 0,0 0 48 0 0,0 0-109 0 0,0 0-260 0 0,0 0-307 0 0,0 0-169 0 0,0 0-34 0 0,0 0 42 0 0,3 8 29 0 0,14 68 978 0 0,-8 28-14 0 0,-40-79-3505 0 0,25-26-2722 0 0,2-5-3899 0 0,3 3-2903 0 0</inkml:trace>
  <inkml:trace contextRef="#ctx0" brushRef="#br0" timeOffset="27582.918">3239 2113 12155 0 0,'0'0'1984'0'0,"0"0"-688"0"0,0 0-424 0 0,0 0-223 0 0,0 0-185 0 0,0 0-160 0 0,0 0-184 0 0,0 0-216 0 0,0 0-192 0 0,0 0-312 0 0,0 0-865 0 0,0 0-3512 0 0,0 0-5441 0 0</inkml:trace>
  <inkml:trace contextRef="#ctx0" brushRef="#br0" timeOffset="28040.541">3758 2415 408 0 0,'0'0'1518'0'0,"0"0"77"0"0,0 0 132 0 0,0 0 101 0 0,0 0-55 0 0,0 0-125 0 0,0 0-94 0 0,0 0-143 0 0,0 0-81 0 0,0 0-123 0 0,0 0-74 0 0,0 0-40 0 0,0 0-115 0 0,0-3-85 0 0,0 2-777 0 0,1 0 0 0 0,-1 0 0 0 0,0 0 0 0 0,-1 0 0 0 0,1 0 0 0 0,0-1 0 0 0,0 1 0 0 0,0 0 0 0 0,-1 0 0 0 0,1 0 0 0 0,0 0 0 0 0,-1 0-1 0 0,1 0 1 0 0,-1 0 0 0 0,1 1 0 0 0,-1-1 0 0 0,0 0 0 0 0,1 0 0 0 0,-1 0 0 0 0,0 0 0 0 0,0 1 0 0 0,1-1 0 0 0,-1 0 0 0 0,0 1 0 0 0,0-1 0 0 0,0 1 0 0 0,0-1-1 0 0,0 1 1 0 0,0-1 0 0 0,0 1 0 0 0,0-1 0 0 0,0 1 0 0 0,0 0 0 0 0,0 0 0 0 0,0 0 0 0 0,0-1 0 0 0,0 1 0 0 0,0 0 0 0 0,0 0 0 0 0,0 0 0 0 0,0 1 0 0 0,0-1 0 0 0,-1 0-1 0 0,1 0 1 0 0,0 1-116 0 0,-4-2 105 0 0,-1 1-1 0 0,0 0 0 0 0,1 0 1 0 0,-1 1-1 0 0,0 0 0 0 0,1 0 1 0 0,-1 0-1 0 0,1 1 0 0 0,-1 0 1 0 0,1 0-1 0 0,0 0 0 0 0,0 0 1 0 0,0 1-1 0 0,0 0 0 0 0,0 0 1 0 0,1 0-1 0 0,-1 1 0 0 0,1 0-104 0 0,-4 2 15 0 0,0 1 0 0 0,0 1 0 0 0,1-1-1 0 0,0 1 1 0 0,0 0 0 0 0,1 1 0 0 0,0 0 0 0 0,0 0-1 0 0,1 0 1 0 0,0 0 0 0 0,1 1 0 0 0,0 0 0 0 0,1 0-1 0 0,0 0 1 0 0,0 0 0 0 0,1 0 0 0 0,1 1 0 0 0,-1-1 0 0 0,2 4-15 0 0,0-9 7 0 0,0-1 1 0 0,0 1 0 0 0,0 0 0 0 0,1 0 0 0 0,0-1 0 0 0,0 1 0 0 0,0 0 0 0 0,1-1 0 0 0,0 1 0 0 0,0-1-1 0 0,0 1 1 0 0,0-1 0 0 0,0 0 0 0 0,1 0 0 0 0,0 0 0 0 0,0 0 0 0 0,0-1 0 0 0,0 1 0 0 0,1-1 0 0 0,-1 0-1 0 0,1 0 1 0 0,0 0 0 0 0,0 0 0 0 0,0-1 0 0 0,0 1 0 0 0,3 0-8 0 0,7 2 42 0 0,1 0 0 0 0,0-1 0 0 0,0 0 1 0 0,1-1-1 0 0,-1-1 0 0 0,1-1 0 0 0,-1 0 0 0 0,1-1 0 0 0,-1 0 1 0 0,1-2-1 0 0,-1 0 0 0 0,1 0 0 0 0,14-5-42 0 0,28-17 19 0 0,-51 15-3254 0 0,-4-3-3386 0 0,-3 9-5679 0 0</inkml:trace>
  <inkml:trace contextRef="#ctx0" brushRef="#br0" timeOffset="29822.918">4016 1944 512 0 0,'0'0'1499'0'0,"0"0"-92"0"0,0 0-68 0 0,0 0-57 0 0,0 0 113 0 0,0 0 89 0 0,0 0 0 0 0,0 0-29 0 0,0 0-117 0 0,0 0-91 0 0,0 0-36 0 0,0 0-79 0 0,-3-4-104 0 0,0 1-571 0 0,-4-8-160 0 0,5 0 2666 0 0,2 10-2491 0 0,0 1-68 0 0,0 0-52 0 0,7-8 407 0 0,2 3-650 0 0,0 0 0 0 0,1 1 0 0 0,-1 0 0 0 0,1 1 0 0 0,0-1 0 0 0,0 2 1 0 0,1 0-1 0 0,-1 0 0 0 0,0 0 0 0 0,1 2 0 0 0,-1-1 0 0 0,1 1 0 0 0,-1 1 0 0 0,1 0-109 0 0,-4-1 55 0 0,-4 2-22 0 0,-1-1 1 0 0,1 1-1 0 0,-1 0 1 0 0,1 0-1 0 0,-1 1 1 0 0,0-1-1 0 0,0 0 1 0 0,0 1-1 0 0,0-1 1 0 0,-1 1 0 0 0,1 0-1 0 0,-1 0 1 0 0,1-1-1 0 0,-1 1 1 0 0,0 0-1 0 0,0 0 1 0 0,0 0-1 0 0,-1 0 1 0 0,1 0-1 0 0,-1 1 1 0 0,0-1-1 0 0,1 2-33 0 0,2 7 74 0 0,2 16 118 0 0,-1-1 0 0 0,-1 1 1 0 0,-1 0-1 0 0,-2 1 1 0 0,-2 25-193 0 0,1 9 224 0 0,3 199 302 0 0,27-5-149 0 0,-40-172-139 0 0,-6 43 279 0 0,26-112-401 0 0,6 60 90 0 0,-25-75 1274 0 0,-109-23-1317 0 0,-28 15-129 0 0,132 0-316 0 0,15 6 28 0 0,13-14-3780 0 0,-5 9-644 0 0,1 1-7465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24 107 304 0 0,'0'0'1466'0'0,"0"0"-47"0"0,0 0 188 0 0,0 0 206 0 0,0 0 116 0 0,0 0-81 0 0,0 0-229 0 0,0 0-289 0 0,0 0-222 0 0,0 0-145 0 0,0 0-84 0 0,-1-5 545 0 0,1 4 3592 0 0,-13 34-4333 0 0,11-34 2080 0 0,18-80-2146 0 0,-10 31-307 0 0,-6 49-297 0 0,0 1 11 0 0,0 0 32 0 0,0 0-16 0 0,0 0-5 0 0,0 0-15 0 0,0 0-4 0 0,-2 16 377 0 0,-18 48 3 0 0,20-63-380 0 0,0 21-3126 0 0,-3-13-1870 0 0,1-7 1869 0 0,0 5-8730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 6977 0 0,'0'0'2196'0'0,"0"0"-328"0"0,0 0-134 0 0,0 0 17 0 0,0 0-86 0 0,0 0-247 0 0,0 0-327 0 0,0 0-285 0 0,0 0-210 0 0,0 0-126 0 0,0 0-27 0 0,0 0-28 0 0,0 0-31 0 0,-16 22 1039 0 0,53-66 2391 0 0,-18 10-3177 0 0,-38 46 212 0 0,-6 20 274 0 0,44-67-1018 0 0,-19 34-72 0 0,0 1-2 0 0,0 0-4 0 0,0 0-3 0 0,0 0-15 0 0,0 0 30 0 0,-11 15 43 0 0,7 0 66 0 0,21-38 66 0 0,-17 23-224 0 0,0 0 24 0 0,0 0 7 0 0,0 0-12 0 0,0 0-35 0 0,0 0-22 0 0,0 0-10 0 0,4 11-1926 0 0,5-11-325 0 0,-6 0-1363 0 0,1 0-4045 0 0,1 0-5291 0 0</inkml:trace>
  <inkml:trace contextRef="#ctx0" brushRef="#br0" timeOffset="8820.222">109 30 0 0 0,'0'0'631'0'0,"0"0"57"0"0,0 0-5 0 0,0 0-71 0 0,0 0-53 0 0,0 0 11 0 0,0 0 39 0 0,-3-1 57 0 0,-25-5 2969 0 0,28 6-2487 0 0,0 0 76 0 0,0 0 30 0 0,0 0-69 0 0,0 0-145 0 0,0 0-155 0 0,0 0-143 0 0,0 0-121 0 0,0 0-49 0 0,0 0-48 0 0,0 0-56 0 0,0 0-13 0 0,0 0-13 0 0,0 0-35 0 0,-8 15 1118 0 0,-3 3-989 0 0,28-33 1269 0 0,0-24 843 0 0,-17 38-2487 0 0,0 1 4 0 0,0 0-33 0 0,0 0 3 0 0,0 0 6 0 0,0 0-11 0 0,0 0-28 0 0,-20 0 96 0 0,16 2-196 0 0,-1 0-1 0 0,0 1 1 0 0,1 0 0 0 0,-1 0 0 0 0,1 0 0 0 0,0 0-1 0 0,0 1 1 0 0,0-1 0 0 0,0 1 0 0 0,1 0 0 0 0,0 0-1 0 0,-1 1 1 0 0,2-1 0 0 0,-1 1 0 0 0,0-1 0 0 0,1 1 0 0 0,-2 3-2 0 0,-2 22 294 0 0,7-30-203 0 0,4-8 946 0 0,13-17-182 0 0,-19 19-2825 0 0,1 1-7305 0 0,0 1-2613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 1272 0 0,'0'0'1850'0'0,"0"0"-376"0"0,0 0-54 0 0,0 0 175 0 0,0 0 271 0 0,0 0 209 0 0,0 0-48 0 0,0 0-260 0 0,0 0-335 0 0,0 0-332 0 0,0 0-258 0 0,-2-4-138 0 0,2 4-181 0 0,-1 0 0 0 0,1 1 1 0 0,0-1-1 0 0,0 0 0 0 0,-1 0 0 0 0,1 0 0 0 0,0 0-523 0 0,34 122 1843 0 0,70 213-441 0 0,-86-261-1230 0 0,-3 1-1 0 0,-3 1 1 0 0,-4 0 0 0 0,-2 3-172 0 0,1 11 162 0 0,-3-55-108 0 0,1 0-1 0 0,2-1 1 0 0,1 0-1 0 0,2 0 0 0 0,8 18-53 0 0,7-18 491 0 0,-25-34-436 0 0,0 0 17 0 0,0 0 17 0 0,8-31 930 0 0,229-729-415 0 0,-145 473-424 0 0,-71 180-5 0 0,-21 107-150 0 0,0 0-32 0 0,0 0 18 0 0,0 0-15 0 0,0 0-3 0 0,0 0 29 0 0,0 0-9 0 0,0 0-24 0 0,0 0-3 0 0,0 0-1 0 0,0 0-16 0 0,0 0 10 0 0,0 0-11 0 0,0 0-32 0 0,0 0 12 0 0,0 0-13 0 0,0 0 2 0 0,0 0-2 0 0,0 0-66 0 0,0 0-58 0 0,0 0-43 0 0,0 0-36 0 0,13 17-4185 0 0,-7-5-4565 0 0,-5-8-2402 0 0</inkml:trace>
  <inkml:trace contextRef="#ctx0" brushRef="#br0" timeOffset="5091.85">577 1058 4241 0 0,'0'0'1516'0'0,"0"0"-209"0"0,0 0 105 0 0,0 0 215 0 0,0 0 69 0 0,0 0-156 0 0,0 0-308 0 0,0 0-285 0 0,0 0-75 0 0,0 0-2 0 0,0 0-37 0 0,4 1-69 0 0,125 28 5615 0 0,-74-48-5009 0 0,-54 18-1319 0 0,1 0 1 0 0,0-1 0 0 0,0 1 0 0 0,-1-1 0 0 0,1 1-1 0 0,0-1 1 0 0,-1 0 0 0 0,0 1 0 0 0,1-1-1 0 0,-1 0 1 0 0,0 0 0 0 0,0 0 0 0 0,0 0-1 0 0,0 0 1 0 0,0 0 0 0 0,-1-1 0 0 0,1 1-1 0 0,-1 0 1 0 0,1 0 0 0 0,-1 0 0 0 0,0-1-1 0 0,0 1 1 0 0,0 0 0 0 0,0-1 0 0 0,0 1 0 0 0,0 0-1 0 0,-1-1-51 0 0,-4-1 18 0 0,1 0-1 0 0,-1 0 0 0 0,-1 0 1 0 0,1 1-1 0 0,0 0 0 0 0,-1 0 1 0 0,0 0-1 0 0,0 0 0 0 0,0 1 1 0 0,0 0-1 0 0,0 1 0 0 0,0-1 1 0 0,0 1-1 0 0,-1 0 0 0 0,1 1 1 0 0,0-1-1 0 0,-6 2-17 0 0,7-2 8 0 0,1 1 0 0 0,-1 0-1 0 0,0 0 1 0 0,1 0 0 0 0,-1 1-1 0 0,1 0 1 0 0,-1 0 0 0 0,1 0 0 0 0,-1 0-1 0 0,1 1 1 0 0,0-1 0 0 0,0 1 0 0 0,-1 0-1 0 0,1 1 1 0 0,-2 1-8 0 0,-68 80 464 0 0,70-75-432 0 0,1 0-1 0 0,0 0 1 0 0,1 0 0 0 0,-1 0-1 0 0,2 1 1 0 0,0-1 0 0 0,0 1-1 0 0,0-1 1 0 0,1 1 0 0 0,1 0-1 0 0,0 2-31 0 0,1-5 44 0 0,0 0 0 0 0,0-1 0 0 0,1 1 0 0 0,0-1 0 0 0,0 1-1 0 0,1-1 1 0 0,0-1 0 0 0,0 1 0 0 0,0 0 0 0 0,1-1 0 0 0,-1 0 0 0 0,2 0 0 0 0,-1 0-1 0 0,0-1 1 0 0,1 1 0 0 0,0-1 0 0 0,0-1 0 0 0,0 1 0 0 0,0-1 0 0 0,0 0-1 0 0,1-1 1 0 0,-1 1 0 0 0,1-1 0 0 0,0 0 0 0 0,0-1 0 0 0,0 0 0 0 0,0 0-1 0 0,6 0-42 0 0,-11-1 19 0 0,8 2 78 0 0,0-1 0 0 0,1 0 0 0 0,-1 0 0 0 0,0-1 0 0 0,0 0 0 0 0,1-1 0 0 0,-1-1 0 0 0,0 1 0 0 0,0-1 0 0 0,1-1-98 0 0,63-27 456 0 0,-74 30-470 0 0,0 0 0 0 0,0 0 0 0 0,-1 0 0 0 0,1 0 0 0 0,0-1 0 0 0,0 1 0 0 0,0 0 0 0 0,0 0 0 0 0,-1 0 0 0 0,1 0 0 0 0,0-1 0 0 0,0 1 0 0 0,0 0 0 0 0,0 0 0 0 0,0 0 0 0 0,0-1 0 0 0,0 1 0 0 0,0 0 0 0 0,-1 0 0 0 0,1 0 0 0 0,0-1 0 0 0,0 1 0 0 0,0 0 0 0 0,0 0 0 0 0,0 0 0 0 0,0-1 0 0 0,0 1 14 0 0,-15 1-782 0 0,-3 1-1383 0 0,7 1-4826 0 0,6 0-5546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0,'0'0'1383'0'0,"0"0"523"0"0,0 0 55 0 0,0 0-81 0 0,0 0-47 0 0,0 0-4 0 0,0 0-21 0 0,0 0-76 0 0,0 0-167 0 0,0 0-202 0 0,0 0-195 0 0,4 7 5631 0 0,-1-2-6200 0 0,13 2-334 0 0,-1-1 0 0 0,1-1 0 0 0,0 0 0 0 0,0-1 0 0 0,1-1 1 0 0,-1 0-1 0 0,1-1 0 0 0,-1-1 0 0 0,1-1 0 0 0,0 0 0 0 0,-1-1 1 0 0,9-2-266 0 0,292-30 957 0 0,-268 40-881 0 0,-40-2-251 0 0,-15-5-4070 0 0,-4 0-6242 0 0,8 0-1550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1096 0 0,'0'0'2058'0'0,"0"0"-484"0"0,0 0-151 0 0,0 0 10 0 0,0 0 38 0 0,0 0 130 0 0,0 0-76 0 0,0 0-211 0 0,0 0-241 0 0,0 0-168 0 0,0 0-115 0 0,0 0-73 0 0,17 3 11050 0 0,-12-2-9907 0 0,5 3-1520 0 0,58-3-269 0 0,-26 0-7 0 0,-1-1 0 0 0,1-2 0 0 0,-1-1 1 0 0,17-5-65 0 0,74-7 156 0 0,-131 15-143 0 0,-1 0-6 0 0,0 0-14 0 0,0 0 14 0 0,0 0-14 0 0,0 0-5 0 0,0 0 33 0 0,0 0 2 0 0,0 0-15 0 0,0 0-9 0 0,0 0 13 0 0,0 0-3 0 0,0 0-26 0 0,0 0-1 0 0,0 0 26 0 0,0 0 4 0 0,0 0 4 0 0,0 0-18 0 0,0 0-4 0 0,0 0 6 0 0,0 0-12 0 0,0 0 16 0 0,0 0-6 0 0,0 0 23 0 0,0 0-8 0 0,0 0-22 0 0,0 0 2 0 0,0 0 7 0 0,0 0-10 0 0,0 0 16 0 0,0 0-24 0 0,29-1 55 0 0,-1-6-424 0 0,-28-8-5156 0 0,0 11-1376 0 0,0 1-4815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 6377 0 0,'0'0'3436'0'0,"0"0"-1113"0"0,0 0-435 0 0,0 0-151 0 0,0 0-92 0 0,0 0-139 0 0,0 0-234 0 0,0 0-221 0 0,0 0-192 0 0,0 0-139 0 0,0 0-92 0 0,0 0-68 0 0,0 0-51 0 0,-5-3-16 0 0,-14-7-46 0 0,14 8-56 0 0,-1 73 1962 0 0,17 58-1247 0 0,1-67-978 0 0,-3 1 0 0 0,-3 0-1 0 0,-3 1 1 0 0,-2-1 0 0 0,-3 1 0 0 0,-5 15-128 0 0,-8 150 66 0 0,-1-100-47 0 0,6-74 25 0 0,9-51-65 0 0,1-4 22 0 0,0 0-13 0 0,0 0-1 0 0,0 0 33 0 0,0 0-7 0 0,0 0-17 0 0,0 0 15 0 0,0 0-17 0 0,0 0 10 0 0,0 0-1 0 0,0 0-27 0 0,0-17-302 0 0,16-128-3573 0 0,-2 99 1255 0 0,-3 9-4278 0 0,-6 21-4767 0 0</inkml:trace>
  <inkml:trace contextRef="#ctx0" brushRef="#br0" timeOffset="1170.185">316 298 8994 0 0,'0'0'4158'0'0,"0"0"-1935"0"0,0 0-753 0 0,0 0-124 0 0,0 0-10 0 0,0 0-57 0 0,0 0-198 0 0,0 0-226 0 0,0 0-211 0 0,0 0-114 0 0,0 0-31 0 0,0 0-30 0 0,0 0-16 0 0,0 0-30 0 0,-8 19 1835 0 0,-19 15-2023 0 0,-1-2-1 0 0,-2 0 1 0 0,-2-2 0 0 0,0-2 0 0 0,-17 11-235 0 0,45-37 8 0 0,1 0 0 0 0,-1 0 0 0 0,1 1 0 0 0,0 0 0 0 0,0-1 1 0 0,0 1-1 0 0,0 0 0 0 0,0 1 0 0 0,1-1 0 0 0,-1 0 1 0 0,1 1-1 0 0,0-1 0 0 0,0 1 0 0 0,0 0 0 0 0,1 0 0 0 0,-1 0 1 0 0,1 0-1 0 0,0 0 0 0 0,0 0 0 0 0,0 0 0 0 0,1 0 0 0 0,-1 0 1 0 0,1 3-9 0 0,44 34 158 0 0,57 37 134 0 0,-7-1 447 0 0,-90-73-693 0 0,0 2 1 0 0,0-1-1 0 0,-1 0 0 0 0,1 1 1 0 0,-1-1-1 0 0,0 1 0 0 0,0 0 0 0 0,-1 0 1 0 0,0 0-1 0 0,0 0 0 0 0,-1 1 1 0 0,1-1-1 0 0,-1 0 0 0 0,0 1 0 0 0,-1-1 1 0 0,0 1-1 0 0,0 2-46 0 0,4 32 332 0 0,-4-40-325 0 0,0-1-3 0 0,3 25 37 0 0,3-17 319 0 0,-6-8-385 0 0,0 0-12 0 0,0 0 18 0 0,0 0-5 0 0,0 0 9 0 0,0 0-13 0 0,0 0-31 0 0,0 0-10 0 0,0 0 10 0 0,0 0 17 0 0,0 0-42 0 0,-6-22-7052 0 0,3 18 1613 0 0,3 0-6616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11 2841 0 0,'0'0'1803'0'0,"0"0"-282"0"0,0 0 78 0 0,0 0 246 0 0,0 0 227 0 0,0 0-13 0 0,0 0-272 0 0,0 0-314 0 0,0 0-301 0 0,0 0-243 0 0,0 0-184 0 0,-3-9 208 0 0,3 8 3160 0 0,8 22-3738 0 0,-1 2 0 0 0,0-1-1 0 0,-2 0 1 0 0,-1 1 0 0 0,0 0 0 0 0,-2 0 0 0 0,0 4-375 0 0,2 17 207 0 0,17 172 355 0 0,-13-83-52 0 0,-9-100-452 0 0,10-44-773 0 0,-8 3-271 0 0,-1-11-982 0 0,-1 14-2401 0 0,0 1-3531 0 0,-1 3-3971 0 0</inkml:trace>
  <inkml:trace contextRef="#ctx0" brushRef="#br0" timeOffset="387.53">0 733 7570 0 0,'0'0'2077'0'0,"0"0"-234"0"0,0 0-38 0 0,0 0 61 0 0,0 0-94 0 0,0 0-209 0 0,0 0-219 0 0,0 0-202 0 0,0 0-151 0 0,0 0-134 0 0,33-1-99 0 0,101-4-94 0 0,89-8 2252 0 0,-1-12-1889 0 0,-222 26-1096 0 0,0-1 0 0 0,0 1-1 0 0,0-1 1 0 0,-1 1 0 0 0,1 0-1 0 0,0-1 1 0 0,0 1 0 0 0,0-1-1 0 0,0 1 1 0 0,0 0 0 0 0,0-1 0 0 0,0 1-1 0 0,1-1 1 0 0,-1 1 0 0 0,0-1-1 0 0,0 1 1 0 0,0-1 0 0 0,1 1-1 0 0,-1-1 1 0 0,0 1 0 0 0,0-1-1 0 0,1 1 1 0 0,-1-1 0 0 0,0 1-1 0 0,1-1 1 0 0,-1 1 0 0 0,1-1-1 0 0,-1 0 1 0 0,1 1 0 0 0,-1-1-1 0 0,1 0 1 0 0,-1 1 0 0 0,1-1-1 0 0,-1 0 1 0 0,1 0 0 0 0,-1 1 0 0 0,1-1-1 0 0,-1 0 1 0 0,1 0 0 0 0,-1 0-1 0 0,1 0 1 0 0,0 0 0 0 0,-1 0-1 0 0,1 0 1 0 0,-1 0 0 0 0,1 0-1 0 0,-1 0 1 0 0,1 0 69 0 0,-15 12-3751 0 0,4-6-4114 0 0,7-2-3827 0 0</inkml:trace>
  <inkml:trace contextRef="#ctx0" brushRef="#br0" timeOffset="1168.879">171 987 11715 0 0,'0'0'2236'0'0,"0"0"-444"0"0,0 0-303 0 0,0 0-184 0 0,0 0-166 0 0,0 0-187 0 0,0 0-179 0 0,0 0-124 0 0,0 0-63 0 0,0 0-16 0 0,0 0 9 0 0,0 0 7 0 0,0 0-44 0 0,9-9-31 0 0,40-43 345 0 0,81-12 967 0 0,-56 56-1602 0 0,-60 8-188 0 0,8 41 83 0 0,-23-25-75 0 0,-1-1 0 0 0,-1 1 0 0 0,0-1 0 0 0,-1 0 1 0 0,-1 0-1 0 0,0-1 0 0 0,-1 1 0 0 0,-1-1 0 0 0,0 0 0 0 0,-1-1 0 0 0,0 0 1 0 0,-1 0-1 0 0,-1-1 0 0 0,-5 6-41 0 0,-162 205-12 0 0,140-164 45 0 0,37-58-33 0 0,24 2 4 0 0,106-21 196 0 0,28 28 355 0 0,-84-5 309 0 0,-44-27-17 0 0,-30 21-838 0 0,0 1 10 0 0,0 0-18 0 0,0 0-1 0 0,0 0-22 0 0,-2-3-1644 0 0,-1-1-6384 0 0,3 4-4187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7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444 418 2769 0 0,'0'0'2790'0'0,"0"0"-778"0"0,0 0-169 0 0,0 0 96 0 0,0 0 36 0 0,0 0-220 0 0,0 0-364 0 0,0 0-373 0 0,0 0-273 0 0,0 0-107 0 0,0 0-14 0 0,0 0 27 0 0,0 0 5 0 0,11 11 1584 0 0,-11-11-1781 0 0,0 25 2584 0 0,0-17-2909 0 0,0-1 0 0 0,0 0-1 0 0,-1 0 1 0 0,0 0 0 0 0,-1 0-1 0 0,1 0 1 0 0,-1 0 0 0 0,0 0-1 0 0,-1 0 1 0 0,0-1 0 0 0,0 1-1 0 0,0-1 1 0 0,-1 0 0 0 0,0 1-1 0 0,0-2 1 0 0,-1 1 0 0 0,-3 4-134 0 0,-69 74 337 0 0,-127 118 106 0 0,147-137-323 0 0,49-42-44 0 0,8-23-65 0 0,0 0-23 0 0,0 0 16 0 0,0 0 6 0 0,0 0-14 0 0,0 0-6 0 0,0 0-5 0 0,0 0 24 0 0,0 0 3 0 0,0 0-12 0 0,0 0 8 0 0,0 0-12 0 0,0 0 2 0 0,0 0 12 0 0,0 0-20 0 0,0 0 14 0 0,0 0 4 0 0,0 0-24 0 0,0 0-3 0 0,0 0-8 0 0,0 0-19 0 0,-7-26-2714 0 0,5 3-1349 0 0,2 13-1542 0 0,0 3-5848 0 0</inkml:trace>
  <inkml:trace contextRef="#ctx0" brushRef="#br0" timeOffset="524.569">37 356 8954 0 0,'0'0'2055'0'0,"0"0"-359"0"0,0 0-207 0 0,0 0-2 0 0,0 0 17 0 0,0 0-76 0 0,0 0-207 0 0,0 0-249 0 0,0 0-228 0 0,0 0-173 0 0,0 0-82 0 0,0 0-23 0 0,-6 5-12 0 0,-19 15-10 0 0,24-19-366 0 0,1 0 0 0 0,-1 1 0 0 0,0-1-1 0 0,1 1 1 0 0,-1-1 0 0 0,1 1 0 0 0,-1-1-1 0 0,1 1 1 0 0,0-1 0 0 0,-1 1 0 0 0,1-1-1 0 0,0 1 1 0 0,0-1 0 0 0,0 1 0 0 0,0-1-1 0 0,0 1 1 0 0,1-1 0 0 0,-1 1 0 0 0,0-1-1 0 0,1 1 1 0 0,-1-1 0 0 0,1 1 0 0 0,-1-1-1 0 0,1 1 1 0 0,0-1 0 0 0,0 0 0 0 0,0 1-1 0 0,0-1 1 0 0,0 0 0 0 0,0 0 0 0 0,0 0-1 0 0,1 1-77 0 0,-2-1 18 0 0,92 66 2515 0 0,20 35-1676 0 0,-43-5-510 0 0,-47-59-299 0 0,-10-15-24 0 0,1-1 0 0 0,1 0 0 0 0,1-1 0 0 0,0-1 0 0 0,2 0 0 0 0,10 9-24 0 0,12 21 86 0 0,-39-49-82 0 0,0-1-16 0 0,0 0-4 0 0,-16-22-2600 0 0,5 1-8319 0 0,11 20-1032 0 0</inkml:trace>
  <inkml:trace contextRef="#ctx0" brushRef="#br0" timeOffset="1144.327">622 65 6113 0 0,'0'0'3304'0'0,"0"0"-745"0"0,0 0-460 0 0,0 0-181 0 0,0 0-142 0 0,0 0-229 0 0,0 0-241 0 0,0 0-225 0 0,0 0-181 0 0,0 0-143 0 0,0 0-97 0 0,0 0-91 0 0,0 0-55 0 0,-4-6-44 0 0,-16-19-48 0 0,15 19-65 0 0,5 6-71 0 0,126-19 1555 0 0,-121 17-1822 0 0,-1 1 0 0 0,1-1 0 0 0,-1 1-1 0 0,1 0 1 0 0,0 0 0 0 0,-1 1 0 0 0,1-1-1 0 0,0 1 1 0 0,0 0 0 0 0,-1 1 0 0 0,1-1-1 0 0,0 1 1 0 0,-1 0 0 0 0,1 0 0 0 0,0 0-1 0 0,-1 0 1 0 0,1 1 0 0 0,-1 0 0 0 0,0 0-1 0 0,0 0 1 0 0,1 1 0 0 0,-1-1-1 0 0,-1 1 1 0 0,1 0 0 0 0,0 0 0 0 0,-1 0-1 0 0,0 1 1 0 0,1-1 0 0 0,-1 1 0 0 0,0 0-1 0 0,-1 0 1 0 0,1 0 0 0 0,-1 0 0 0 0,0 0-1 0 0,0 0 1 0 0,0 1 0 0 0,-1-1 0 0 0,1 1-19 0 0,-3 7 51 0 0,-1 0 0 0 0,0 0 0 0 0,0 0 0 0 0,-1 0 0 0 0,-1 0 0 0 0,0-1 1 0 0,-1 1-1 0 0,0-1 0 0 0,-1-1 0 0 0,0 1 0 0 0,0-1 0 0 0,-1 0 1 0 0,-1 0-1 0 0,1-1 0 0 0,-4 3-51 0 0,-54 92 226 0 0,63-102-211 0 0,1 0 0 0 0,0 0 0 0 0,0 0 0 0 0,0 0 0 0 0,0 0 0 0 0,0 1-1 0 0,0-1 1 0 0,1 0 0 0 0,-1 0 0 0 0,1 0 0 0 0,-1 1 0 0 0,1-1 0 0 0,0 0 0 0 0,0 1 0 0 0,0-1 0 0 0,0 0-1 0 0,0 1 1 0 0,1-1 0 0 0,-1 0 0 0 0,0 0 0 0 0,1 1 0 0 0,0-1 0 0 0,0 0 0 0 0,0 0 0 0 0,0 0 0 0 0,0 0-1 0 0,0 0 1 0 0,0 0 0 0 0,1 0 0 0 0,-1 0 0 0 0,1-1 0 0 0,-1 1 0 0 0,1 0 0 0 0,0-1 0 0 0,-1 1 0 0 0,1-1-1 0 0,0 0 1 0 0,0 1 0 0 0,0-1 0 0 0,0 0 0 0 0,0 0 0 0 0,0 0 0 0 0,1-1 0 0 0,-1 1 0 0 0,0 0 0 0 0,1-1-15 0 0,16 1 117 0 0,0-1 0 0 0,0 0 1 0 0,0-2-1 0 0,0 0 1 0 0,0-1-1 0 0,-1-1 1 0 0,1-1-1 0 0,-1-1 1 0 0,0 0-1 0 0,2-2-117 0 0,13-4 155 0 0,9-3-2070 0 0,-67 27-3797 0 0,17-6-1265 0 0,-1-2-5890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3985 0 0,'0'0'2907'0'0,"0"0"-777"0"0,0 0-264 0 0,0 0 11 0 0,0 0 20 0 0,0 0-165 0 0,0 0-318 0 0,0 0-363 0 0,0 0-359 0 0,0 0-227 0 0,0 0-99 0 0,9 8 602 0 0,-12 19-371 0 0,-2-1-1 0 0,0 1 1 0 0,-2-1-1 0 0,-1 0 1 0 0,0-1 0 0 0,-2 1-1 0 0,-2-2 1 0 0,-11 22-597 0 0,-67 86 1262 0 0,62-142-3318 0 0,22 3-6284 0 0,5 6-3272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5:57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0 509,'439'-57,"90"-2,150-22,-410 56,196-8,-29 6,104-2,-194 2,-71 2,190-8,-33 5,-190 11,-16-5,49-13,-106 24,-145 17,-24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46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19 365 2240 0 0,'0'0'1649'0'0,"0"0"177"0"0,0 0 237 0 0,0 0 50 0 0,0 0-173 0 0,0 0-329 0 0,0 0-341 0 0,0 0-295 0 0,0 0-220 0 0,0 0-149 0 0,0 0-81 0 0,27 0 3727 0 0,-14-1-3912 0 0,1 0 1 0 0,0-1-1 0 0,-1 0 1 0 0,1-1 0 0 0,-1-1-1 0 0,0 0 1 0 0,0-1-1 0 0,0 0 1 0 0,0-1 0 0 0,-1-1-1 0 0,0 0 1 0 0,0 0-1 0 0,1-3-340 0 0,6-2 41 0 0,0-2-1 0 0,-1 0 1 0 0,0-1-1 0 0,-1-1 1 0 0,-1-1-1 0 0,-1 0 1 0 0,0-1-1 0 0,-1 0 1 0 0,-1-1-1 0 0,-1-1 1 0 0,-1 0 0 0 0,-1-1-1 0 0,7-17-40 0 0,-13-3 305 0 0,-24 60-323 0 0,6 23 25 0 0,3 0-1 0 0,1 1 1 0 0,2 1 0 0 0,2-1 0 0 0,2 1 0 0 0,2 0 0 0 0,2 1-1 0 0,2 5-6 0 0,22 382 128 0 0,-24-408-120 0 0,0-1-1 0 0,-2 0 1 0 0,-1 0-1 0 0,0 0 0 0 0,-2 0 1 0 0,0 0-1 0 0,-2-1 1 0 0,0 0-1 0 0,-2 0 0 0 0,0-1 1 0 0,-1 0-1 0 0,-2 0 0 0 0,0-1 1 0 0,-1-1-1 0 0,-12 14-7 0 0,18-23-2 0 0,0 1 0 0 0,0-2 0 0 0,-2 1 0 0 0,1-1 0 0 0,-1 0 0 0 0,0-1 0 0 0,0 0 0 0 0,-1-1 0 0 0,-1 0 0 0 0,1 0 1 0 0,-1-1-1 0 0,0 0 0 0 0,0-1 0 0 0,-1 0 0 0 0,1-1 0 0 0,-1-1 0 0 0,0 0 0 0 0,0 0 0 0 0,0-1 0 0 0,-1 0 0 0 0,-7-1 2 0 0,16-4-1 0 0,0 0 1 0 0,1 0-1 0 0,0-1 1 0 0,0 1 0 0 0,0-1-1 0 0,0 0 1 0 0,1 0-1 0 0,-1 0 1 0 0,1 0-1 0 0,0 0 1 0 0,0 0-1 0 0,0-1 1 0 0,1 1-1 0 0,0-1 1 0 0,0 1-1 0 0,0-1 1 0 0,0 1 0 0 0,1-1-1 0 0,-1 0 1 0 0,1 1-1 0 0,0-1 1 0 0,1 0-1 0 0,-1 1 1 0 0,1-1-1 0 0,0 0 1 0 0,1-3 0 0 0,3-15 23 0 0,1 1 1 0 0,1 0 0 0 0,1 0-1 0 0,0 1 1 0 0,2 0-1 0 0,0 1 1 0 0,2 0-1 0 0,0 0 1 0 0,1 1-1 0 0,1 1 1 0 0,1 0 0 0 0,3-2-24 0 0,251-258 168 0 0,-165 185-203 0 0,-103 92-16 0 0,0 0 0 0 0,0 0 0 0 0,0 1 0 0 0,0-1 0 0 0,0 0 0 0 0,0 1 0 0 0,0-1 0 0 0,1 1 0 0 0,-1-1 1 0 0,0 1-1 0 0,0 0 0 0 0,0-1 0 0 0,1 1 0 0 0,-1 0 0 0 0,0 0 0 0 0,0 0 0 0 0,1 0 0 0 0,-1 0 0 0 0,0 0 0 0 0,1 0 0 0 0,-1 0 0 0 0,0 1 0 0 0,0-1 0 0 0,0 0 0 0 0,1 1 0 0 0,-1-1 0 0 0,0 1 1 0 0,0 0-1 0 0,0-1 0 0 0,0 1 0 0 0,0 0 0 0 0,1 0 51 0 0,16 26-3906 0 0,-14-18-1064 0 0,0-4-6029 0 0</inkml:trace>
  <inkml:trace contextRef="#ctx0" brushRef="#br0" timeOffset="350.272">640 869 4609 0 0,'0'0'4582'0'0,"0"0"-2360"0"0,0 0-871 0 0,0 0-33 0 0,0 0 22 0 0,0 0-60 0 0,0 0-105 0 0,0 0-192 0 0,0 0-140 0 0,0 0-47 0 0,0 0 7 0 0,0 0 76 0 0,0 0 61 0 0,0 9 49 0 0,3 28-20 0 0,1-46 2042 0 0,13-35-2215 0 0,-3 3-649 0 0,2 2 0 0 0,1 0 0 0 0,2 1 0 0 0,2 0 0 0 0,2 2 0 0 0,13-16-147 0 0,-33 47-158 0 0,0 1 0 0 0,0-1-1 0 0,0 1 1 0 0,1 0 0 0 0,-1 0 0 0 0,1 0 0 0 0,0 0 0 0 0,0 1 0 0 0,1 0 0 0 0,-1 0 0 0 0,1 0 0 0 0,0 0 0 0 0,-1 1 0 0 0,3-1 158 0 0,9 2-4931 0 0,3 7-4051 0 0,-17-6-2940 0 0</inkml:trace>
  <inkml:trace contextRef="#ctx0" brushRef="#br0" timeOffset="654.401">1052 615 10386 0 0,'0'0'2542'0'0,"0"0"-412"0"0,0 0-208 0 0,0 0-225 0 0,0 0-274 0 0,0 0-301 0 0,0 0-345 0 0,0 0-258 0 0,0 0-113 0 0,0 0-62 0 0,0 0-44 0 0,0 0-4 0 0,0 0-39 0 0,-18 23-85 0 0,-56 71-30 0 0,24-18 42 0 0,48-74-175 0 0,1 0 0 0 0,0 1 0 0 0,-1-1-1 0 0,1 1 1 0 0,0-1 0 0 0,1 1 0 0 0,-1-1 0 0 0,0 1 0 0 0,1 0 0 0 0,-1-1 0 0 0,1 1 0 0 0,0 0 0 0 0,0 0 0 0 0,0-1 0 0 0,0 1 0 0 0,1 0 0 0 0,-1-1 0 0 0,1 1 0 0 0,-1 0 0 0 0,1-1 0 0 0,0 1 0 0 0,0-1 0 0 0,0 1 0 0 0,0-1 0 0 0,1 1 0 0 0,-1-1 0 0 0,1 0 0 0 0,-1 0 0 0 0,1 0 0 0 0,0 1 0 0 0,0-2 0 0 0,0 1 0 0 0,0 0 0 0 0,0 0 0 0 0,0-1 0 0 0,0 1 0 0 0,1-1 0 0 0,-1 1 0 0 0,0-1 0 0 0,1 0 0 0 0,0 0 0 0 0,-1 0-1 0 0,1-1 1 0 0,-1 1 0 0 0,1-1 0 0 0,0 1 0 0 0,-1-1 0 0 0,1 0-9 0 0,10 1 159 0 0,0-1-1 0 0,-1 0 1 0 0,1-1-1 0 0,-1-1 1 0 0,1 0-1 0 0,-1 0 0 0 0,1-1 1 0 0,-1-1-1 0 0,0 0 1 0 0,-1-1-1 0 0,1 0 1 0 0,-1-1-1 0 0,0 0 0 0 0,0-1 1 0 0,0 0-1 0 0,-1 0 1 0 0,-1-1-1 0 0,1-1 1 0 0,-1 0-1 0 0,3-4-158 0 0,-7 8 57 0 0,0 0-1 0 0,0-1 1 0 0,0 0-1 0 0,-1 0 1 0 0,0 0 0 0 0,0-1-1 0 0,0 1 1 0 0,-1-1-1 0 0,0 0 1 0 0,-1 0-1 0 0,1 0 1 0 0,-1 0 0 0 0,-1 0-1 0 0,1-1 1 0 0,-1 1-1 0 0,0-1 1 0 0,-1 1 0 0 0,0-1-1 0 0,0 1 1 0 0,-1-1-1 0 0,0 1-56 0 0,0 3-37 0 0,0 1 0 0 0,0 0 0 0 0,-1 0 0 0 0,1 0 0 0 0,-1 0-1 0 0,0 0 1 0 0,0 0 0 0 0,0 0 0 0 0,0 0 0 0 0,-1 1 0 0 0,1-1 0 0 0,-1 1 0 0 0,1 0-1 0 0,-1 0 1 0 0,0 0 0 0 0,0 0 0 0 0,0 0 0 0 0,0 0 0 0 0,0 1 0 0 0,0 0 0 0 0,-1-1-1 0 0,1 1 1 0 0,0 1 0 0 0,-1-1 0 0 0,1 0 0 0 0,-1 1 0 0 0,1-1 0 0 0,-1 1-1 0 0,1 0 1 0 0,-1 0 0 0 0,1 1 0 0 0,0-1 0 0 0,-1 1 0 0 0,1-1 0 0 0,-1 1 0 0 0,1 0-1 0 0,0 1 1 0 0,0-1 0 0 0,-1 1 37 0 0,-47 23-9035 0 0,44-17-3047 0 0</inkml:trace>
  <inkml:trace contextRef="#ctx0" brushRef="#br0" timeOffset="1120.859">1396 884 14995 0 0,'0'0'3158'0'0,"0"0"-1241"0"0,0 0-617 0 0,0 0-143 0 0,0 0-110 0 0,0 0-93 0 0,0 0-85 0 0,0 0-94 0 0,0 0-104 0 0,0 0-113 0 0,0 0-116 0 0,0 0-82 0 0,0 0-90 0 0,6-20-38 0 0,20-65-8 0 0,21 10 207 0 0,-26 52-321 0 0,65-42 196 0 0,-85 64-307 0 0,0 0 1 0 0,0 0 0 0 0,0 0 0 0 0,0 0 0 0 0,0 0-1 0 0,1 1 1 0 0,-1-1 0 0 0,0 0 0 0 0,1 1 0 0 0,-1-1-1 0 0,0 1 1 0 0,1-1 0 0 0,-1 1 0 0 0,1-1-1 0 0,-1 1 1 0 0,1 0 0 0 0,-1 0 0 0 0,1 0 0 0 0,-1 0-1 0 0,1 0 1 0 0,-1 0 0 0 0,1 0 0 0 0,-1 0-1 0 0,0 1 1 0 0,1-1 0 0 0,-1 1 0 0 0,1-1 0 0 0,-1 1-1 0 0,0-1 1 0 0,1 1 0 0 0,-1 0 0 0 0,0 0 0 0 0,0-1-1 0 0,1 1 1 0 0,-1 0 0 0 0,0 0 0 0 0,0 0-1 0 0,0 1 1 0 0,0-1 0 0 0,0 0 0 0 0,0 0 0 0 0,-1 0-1 0 0,1 1 1 0 0,-1 93-6 0 0,2-93 10 0 0,0 0-1 0 0,0-1 1 0 0,1 1 0 0 0,-1-1 0 0 0,0 1 0 0 0,0-1 0 0 0,1 0 0 0 0,-1 0 0 0 0,1 0 0 0 0,-1 0-1 0 0,1 0 1 0 0,0 0 0 0 0,-1-1 0 0 0,1 0 0 0 0,-1 1 0 0 0,1-1 0 0 0,0 0 0 0 0,0 0 0 0 0,-1 0 0 0 0,1-1-1 0 0,0 1 1 0 0,-1-1 0 0 0,1 1 0 0 0,2-2-4 0 0,86-37 198 0 0,-35 9-11 0 0,-37 22-129 0 0,52-9 121 0 0,-70 19-169 0 0,1 0 0 0 0,0 0 0 0 0,-1 0 0 0 0,0 0 0 0 0,1 0 0 0 0,-1 1 0 0 0,0-1 0 0 0,0 0 0 0 0,0 1 0 0 0,0-1 0 0 0,-1 1 0 0 0,1-1 0 0 0,-1 1 0 0 0,1-1 0 0 0,-1 1 0 0 0,0 0 0 0 0,0-1 0 0 0,0 1 0 0 0,0-1 0 0 0,-1 2-10 0 0,-6 135-206 0 0,29-121-1725 0 0,-9-17-7560 0 0,-8-1-3235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512 703 0 0 0,'0'0'1927'0'0,"0"0"-789"0"0,0 0-70 0 0,0 0 340 0 0,0 0 299 0 0,0 0 126 0 0,0 0-104 0 0,0 0-290 0 0,0 0-285 0 0,0 0-187 0 0,0 0-78 0 0,2-3-45 0 0,8-12-22 0 0,-7 11-13 0 0,-3 4-55 0 0,0 0-45 0 0,0 0-78 0 0,-4 140 4507 0 0,0 0-4716 0 0,4-129-368 0 0,-1-3-32 0 0,-1-1 0 0 0,2 0 0 0 0,-1 1 0 0 0,1-1 0 0 0,0 1 0 0 0,1-1 0 0 0,-1 0 0 0 0,1 1 0 0 0,1-1 0 0 0,0 0 0 0 0,0 0 0 0 0,0 0-1 0 0,1 0 1 0 0,0 0 0 0 0,0 0 0 0 0,0-1 0 0 0,1 1 0 0 0,0-1 0 0 0,1 0 0 0 0,-1 0 0 0 0,1-1 0 0 0,0 1 0 0 0,1-1 0 0 0,-1 0 0 0 0,7 4-22 0 0,-9-7 51 0 0,0 0 0 0 0,0-1 0 0 0,0 1 0 0 0,0 0 0 0 0,0-1 0 0 0,0 0 0 0 0,0 0 0 0 0,1 0 0 0 0,-1 0-1 0 0,0 0 1 0 0,1-1 0 0 0,-1 1 0 0 0,1-1 0 0 0,-1 0 0 0 0,1 0 0 0 0,-1 0 0 0 0,1-1 0 0 0,-1 1 0 0 0,0-1 0 0 0,1 0 0 0 0,-1 0 0 0 0,0 0 0 0 0,1 0 0 0 0,-1-1 0 0 0,0 1 0 0 0,0-1 0 0 0,0 0 0 0 0,0 0 0 0 0,-1 0 0 0 0,1 0 0 0 0,0 0 0 0 0,-1-1 0 0 0,2 0-51 0 0,79-86 549 0 0,-81 86-540 0 0,12-16 21 0 0,0-1 1 0 0,-2 0-1 0 0,0-1 0 0 0,-2 0 1 0 0,0-1-1 0 0,-1-1 0 0 0,-1-1-30 0 0,2-8 101 0 0,-7 54-276 0 0,-5-12 173 0 0,1 0 0 0 0,0 0 1 0 0,0 0-1 0 0,1-1 0 0 0,0 1 0 0 0,1 0 1 0 0,0 0-1 0 0,0 0 0 0 0,1-1 1 0 0,1 1-1 0 0,-1 0 0 0 0,1-1 0 0 0,1 0 1 0 0,0 0-1 0 0,0 0 0 0 0,1 0 1 0 0,0-1-1 0 0,1 0 0 0 0,0 0 0 0 0,0 0 1 0 0,7 6 1 0 0,-10-11 6 0 0,1 1 1 0 0,0-1-1 0 0,0 0 0 0 0,0-1 1 0 0,0 1-1 0 0,1-1 1 0 0,-1 0-1 0 0,1 0 0 0 0,-1 0 1 0 0,1-1-1 0 0,0 1 1 0 0,0-1-1 0 0,-1 0 0 0 0,1-1 1 0 0,0 1-1 0 0,0-1 1 0 0,0 0-1 0 0,0 0 1 0 0,0 0-1 0 0,0-1 0 0 0,0 0 1 0 0,0 0-1 0 0,-1 0 1 0 0,1 0-1 0 0,0-1 0 0 0,1-1-6 0 0,14-11 123 0 0,-2-1-1 0 0,1 0 1 0 0,-2-2-1 0 0,0 0 0 0 0,-1 0 1 0 0,-1-2-1 0 0,-1 0 1 0 0,-1-1-1 0 0,0 0 0 0 0,-1-1 1 0 0,-2 0-1 0 0,0-1 0 0 0,1-6-122 0 0,10-89 220 0 0,-21 116-200 0 0,0 1-74 0 0,0 0-52 0 0,-11 19-7180 0 0,7-12-251 0 0,1 0-5009 0 0</inkml:trace>
  <inkml:trace contextRef="#ctx0" brushRef="#br0" timeOffset="813.964">1594 0 13227 0 0,'0'0'2054'0'0,"0"0"-342"0"0,0 0-246 0 0,0 0-57 0 0,0 0-67 0 0,0 0-191 0 0,0 0-258 0 0,0 0-270 0 0,0 0-221 0 0,0 0-110 0 0,0 0-55 0 0,0 0 12 0 0,0 0 61 0 0,-1 4 52 0 0,-3 13-18 0 0,1 0-1 0 0,0 0 0 0 0,2 0 0 0 0,0 0 0 0 0,1 1 0 0 0,1-1 0 0 0,1 8-343 0 0,-1 3 175 0 0,8 259 447 0 0,-9 246-405 0 0,2-459-174 0 0,35-111 623 0 0,-18 14-605 0 0,22-28 4 0 0,3 1 1 0 0,1 3 0 0 0,2 2-1 0 0,27-19-65 0 0,-65 72-89 0 0,-9 0 103 0 0,-4 131 213 0 0,5 38 17 0 0,16-133-170 0 0,-15-60-2105 0 0,-6-1-7067 0 0,2 14-3066 0 0</inkml:trace>
  <inkml:trace contextRef="#ctx0" brushRef="#br0" timeOffset="1954.049">2169 961 7154 0 0,'0'0'3198'0'0,"0"0"-1431"0"0,0 0-338 0 0,0 0 234 0 0,0 0-29 0 0,0 0-166 0 0,0 0-173 0 0,0 0-188 0 0,0 0-123 0 0,0 0-105 0 0,0 0-101 0 0,0 0-66 0 0,0 0-61 0 0,28-1-79 0 0,88-2-75 0 0,-70-5 115 0 0,-41 2-473 0 0,3 0-36 0 0,1 0 1 0 0,-1-1-1 0 0,-1 0 0 0 0,1-1 1 0 0,-1 1-1 0 0,0-1 0 0 0,-1-1 1 0 0,0 1-1 0 0,-1-1 0 0 0,1 0 1 0 0,-2-1-1 0 0,1 1 0 0 0,-1-1 1 0 0,-1 0-1 0 0,1 0 0 0 0,-2 0 0 0 0,0 0 1 0 0,0-1-1 0 0,0 1 0 0 0,-2-1 1 0 0,1-6-104 0 0,-3 13 2 0 0,0 1-1 0 0,0 0 1 0 0,-1 0 0 0 0,1 0-1 0 0,-1 1 1 0 0,1-1 0 0 0,-1 0-1 0 0,0 1 1 0 0,0 0 0 0 0,0 0 0 0 0,0 0-1 0 0,-1 0 1 0 0,1 0 0 0 0,0 0-1 0 0,-1 1 1 0 0,1 0 0 0 0,-1 0-1 0 0,0 0 1 0 0,1 0 0 0 0,-1 0 0 0 0,0 1-1 0 0,0 0 1 0 0,1-1 0 0 0,-1 1-1 0 0,0 1 1 0 0,0-1 0 0 0,1 0 0 0 0,-1 1-1 0 0,0 0 1 0 0,1 0 0 0 0,-1 0-1 0 0,1 0 1 0 0,-1 1 0 0 0,1 0-1 0 0,-1-1 1 0 0,-1 3-2 0 0,-13 6-15 0 0,1 1-1 0 0,0 1 0 0 0,0 1 1 0 0,2 0-1 0 0,-1 1 1 0 0,2 1-1 0 0,0 0 1 0 0,1 1-1 0 0,0 1 1 0 0,2 0-1 0 0,0 0 0 0 0,0 1 1 0 0,2 1-1 0 0,0 0 1 0 0,-3 12 15 0 0,10-26-2 0 0,1-1 1 0 0,-1 0 0 0 0,1 0-1 0 0,0 1 1 0 0,0-1 0 0 0,1 1-1 0 0,-1-1 1 0 0,1 1-1 0 0,0-1 1 0 0,0 1 0 0 0,1-1-1 0 0,-1 1 1 0 0,1-1 0 0 0,0 0-1 0 0,0 1 1 0 0,0-1-1 0 0,1 0 1 0 0,-1 1 0 0 0,1-1-1 0 0,0 0 1 0 0,1 0 0 0 0,-1-1-1 0 0,1 1 1 0 0,-1 0-1 0 0,1-1 1 0 0,0 0 0 0 0,0 1-1 0 0,1-1 1 0 0,-1 0 0 0 0,1-1-1 0 0,-1 1 1 0 0,1-1 0 0 0,0 1-1 0 0,0-1 1 0 0,0 0-1 0 0,3 1 2 0 0,15 2 73 0 0,-1-1 0 0 0,1-1-1 0 0,-1-1 1 0 0,1 0-1 0 0,0-2 1 0 0,0 0 0 0 0,-1-2-1 0 0,1 0 1 0 0,0-2 0 0 0,-1 0-1 0 0,0-1 1 0 0,0-2-1 0 0,0 0 1 0 0,-1-1 0 0 0,0-1-1 0 0,0 0 1 0 0,-1-2-1 0 0,14-10-72 0 0,-17 12 55 0 0,0-1 0 0 0,0-1 0 0 0,-1 0 0 0 0,-1-1-1 0 0,1-1 1 0 0,-2 0 0 0 0,0-1 0 0 0,-1 0 0 0 0,0-1-1 0 0,-1-1 1 0 0,9-15-55 0 0,-11 17 20 0 0,-1-1-1 0 0,0 0 1 0 0,-1 0-1 0 0,0-1 1 0 0,-2 0 0 0 0,1 0-1 0 0,-2 0 1 0 0,0-1-1 0 0,-1 1 1 0 0,-1-1-1 0 0,-1 0 1 0 0,0-11-20 0 0,-2 26-10 0 0,-1 0 1 0 0,1 0-1 0 0,-1 0 1 0 0,1 0-1 0 0,-1 1 1 0 0,0-1-1 0 0,0 0 1 0 0,0 1-1 0 0,0-1 1 0 0,0 1-1 0 0,0 0 1 0 0,-1 0-1 0 0,1 0 0 0 0,0 0 1 0 0,-1 0-1 0 0,1 0 1 0 0,0 1-1 0 0,-1-1 1 0 0,1 1-1 0 0,-1-1 1 0 0,1 1-1 0 0,-1 0 1 0 0,1 0-1 0 0,-1 0 1 0 0,1 1-1 0 0,-1-1 1 0 0,1 0-1 0 0,0 1 0 0 0,-1 0 1 0 0,1-1-1 0 0,-1 1 1 0 0,1 0-1 0 0,0 0 1 0 0,0 1-1 0 0,0-1 1 0 0,-1 0-1 0 0,1 1 1 0 0,0-1-1 0 0,1 1 1 0 0,-1-1-1 0 0,-1 3 10 0 0,0-2-7 0 0,-2 0-7 0 0,0 1 1 0 0,0-1-1 0 0,1 1 1 0 0,-1 1-1 0 0,1-1 0 0 0,0 0 1 0 0,0 1-1 0 0,0 0 0 0 0,0 0 1 0 0,1 0-1 0 0,0 1 0 0 0,0-1 1 0 0,0 1-1 0 0,0 0 1 0 0,0 0-1 0 0,1 0 0 0 0,0 0 1 0 0,0 0-1 0 0,1 0 0 0 0,-1 0 1 0 0,0 6 13 0 0,46 12 2 0 0,101-1 62 0 0,-142-18-62 0 0,0-1 0 0 0,0 1 0 0 0,0-1 0 0 0,0 1 0 0 0,-1 0 0 0 0,1 0 0 0 0,-1 0 0 0 0,0 1 0 0 0,0-1 0 0 0,-1 0 0 0 0,1 1 0 0 0,-1-1 0 0 0,0 1 0 0 0,0 0 0 0 0,-1-1 0 0 0,1 1 0 0 0,-1 0 0 0 0,0-1 0 0 0,0 1 0 0 0,-1 0 0 0 0,1-1 0 0 0,-2 4-2 0 0,2 4 36 0 0,-2 17-9 0 0,1-26-30 0 0,0 0 1 0 0,0 0-1 0 0,1-1 1 0 0,-1 1-1 0 0,1 0 1 0 0,0 0-1 0 0,0 0 0 0 0,0 0 1 0 0,0 0-1 0 0,0-1 1 0 0,1 1-1 0 0,-1 0 1 0 0,1 0-1 0 0,0 0 0 0 0,0-1 1 0 0,0 1-1 0 0,0 0 1 0 0,0-1-1 0 0,0 1 1 0 0,1-1-1 0 0,0 1 0 0 0,-1-1 1 0 0,1 0-1 0 0,0 0 1 0 0,0 0-1 0 0,0 0 1 0 0,0 0-1 0 0,0 0 0 0 0,3 1 3 0 0,26 13-18 0 0,-9-13 19 0 0,-1 0-1 0 0,1-1 1 0 0,0-1 0 0 0,-1 0 0 0 0,1-2-1 0 0,0-1 1 0 0,13-3-1 0 0,-18 0 25 0 0,-1 0 1 0 0,0-1-1 0 0,0-1 0 0 0,0 0 0 0 0,-1-2 0 0 0,0 1 1 0 0,0-2-1 0 0,-1 0 0 0 0,0-1 0 0 0,-1 0 1 0 0,-1-1-1 0 0,1 0 0 0 0,-2-1 0 0 0,0-1 0 0 0,0 1 1 0 0,-1-2-1 0 0,-1 0 0 0 0,-1 0 0 0 0,0 0 1 0 0,-1-1-1 0 0,0 0 0 0 0,-1 0 0 0 0,0-5-25 0 0,-5 18 1 0 0,0 0 0 0 0,0 0 0 0 0,0 1-1 0 0,0-1 1 0 0,0 0 0 0 0,-1 0 0 0 0,1 0 0 0 0,-1 0-1 0 0,0 0 1 0 0,0 0 0 0 0,0 0 0 0 0,0 0 0 0 0,0 0-1 0 0,-1 0 1 0 0,0 0 0 0 0,1 0 0 0 0,-1 0 0 0 0,0 0-1 0 0,0 1 1 0 0,-1-1 0 0 0,1 0 0 0 0,0 1 0 0 0,-1-1-1 0 0,0 1 1 0 0,0-1 0 0 0,1 1 0 0 0,-1 0 0 0 0,-1-1-1 0 0,1 1 1 0 0,0 0 0 0 0,0 1 0 0 0,-1-1 0 0 0,1 0-1 0 0,-1 1 1 0 0,0-1-1 0 0,-3 1-8 0 0,0 1 0 0 0,1-1 0 0 0,-1 1 0 0 0,0 1 0 0 0,0-1 0 0 0,0 1 0 0 0,0 0 0 0 0,1 0 0 0 0,-1 1 0 0 0,0-1 0 0 0,1 1 0 0 0,-1 1 0 0 0,1-1 0 0 0,0 1 0 0 0,0 0 0 0 0,0 0 0 0 0,0 0 0 0 0,0 1 0 0 0,1 0 0 0 0,-1 0-1 0 0,1 0 1 0 0,0 0 0 0 0,0 0 0 0 0,0 2 8 0 0,-6 6-4 0 0,1 1 0 0 0,0 0 0 0 0,1 0 0 0 0,0 1 0 0 0,1 0 0 0 0,1 0 0 0 0,0 1 0 0 0,-2 10 4 0 0,5-18-3 0 0,1 1 0 0 0,0-1 1 0 0,0 1-1 0 0,0 0 0 0 0,1 0 1 0 0,0 0-1 0 0,1 0 0 0 0,0 0 0 0 0,0 0 1 0 0,1 0-1 0 0,0 0 0 0 0,0 0 1 0 0,1 0-1 0 0,-1 0 0 0 0,2-1 0 0 0,-1 1 1 0 0,1-1-1 0 0,1 1 0 0 0,-1-1 1 0 0,1 0-1 0 0,0 0 0 0 0,1-1 0 0 0,0 1 1 0 0,0-1-1 0 0,0 0 0 0 0,1 0 1 0 0,0-1-1 0 0,0 0 0 0 0,3 2 3 0 0,9 5 23 0 0,1 0 0 0 0,0-2-1 0 0,0 0 1 0 0,1-2 0 0 0,1 0 0 0 0,-1-1 0 0 0,1-1-1 0 0,0-1 1 0 0,1-1 0 0 0,-1-1 0 0 0,1 0-1 0 0,-1-2 1 0 0,7-1-23 0 0,-23 1-78 0 0,0-1 0 0 0,0 1 0 0 0,0-1 0 0 0,-1-1 0 0 0,1 1 0 0 0,0-1 0 0 0,0 0 0 0 0,0 0 0 0 0,-1 0 0 0 0,1 0 0 0 0,0-1 0 0 0,-1 0 0 0 0,1 0 0 0 0,-1 0 0 0 0,0-1 0 0 0,0 0 0 0 0,0 1 0 0 0,2-3 78 0 0,0 0-762 0 0,2-1-4543 0 0,-5 2-7143 0 0</inkml:trace>
  <inkml:trace contextRef="#ctx0" brushRef="#br0" timeOffset="5414.343">5412 950 16612 0 0,'0'0'2176'0'0,"0"0"-534"0"0,0 0-331 0 0,0 0-34 0 0,0 0-55 0 0,0 0-147 0 0,0 0-266 0 0,0 0-250 0 0,0 0-207 0 0,0 0-143 0 0,0 0-24 0 0,0 0 31 0 0,0 0 29 0 0,0 8-6 0 0,9 180 457 0 0,-7-171-1212 0 0,-2-9-9389 0 0,0-8-1818 0 0</inkml:trace>
  <inkml:trace contextRef="#ctx0" brushRef="#br0" timeOffset="5664.347">5331 486 12947 0 0,'0'0'5217'0'0,"0"0"-3897"0"0,0 0-712 0 0,0 0-280 0 0,0 0-184 0 0,0 0-152 0 0,0 0 8 0 0,0 0-40 0 0,0 0-8 0 0,0 0-8 0 0,0 0-96 0 0,0 0-224 0 0,0 0-320 0 0,0 0-904 0 0,100 114-3297 0 0,-93-103-7010 0 0</inkml:trace>
  <inkml:trace contextRef="#ctx0" brushRef="#br0" timeOffset="6015.851">6073 740 17940 0 0,'0'0'1824'0'0,"0"0"-585"0"0,0 0-289 0 0,0 0 3 0 0,0 0-17 0 0,0 0-109 0 0,0 0-172 0 0,0 0-156 0 0,0 0-127 0 0,0 0-80 0 0,0 0-79 0 0,0 0-55 0 0,-12 3-34 0 0,-40 8-31 0 0,-46 41 334 0 0,96-51-428 0 0,-1 0 0 0 0,1 0-1 0 0,-1 1 1 0 0,1-1 0 0 0,0 0 0 0 0,-1 1 0 0 0,1 0 0 0 0,0-1 0 0 0,0 1 0 0 0,0 0-1 0 0,0 0 1 0 0,0 0 0 0 0,1 0 0 0 0,-1 1 0 0 0,0-1 0 0 0,1 0 0 0 0,0 1-1 0 0,0-1 1 0 0,-1 1 0 0 0,2-1 0 0 0,-1 1 0 0 0,0-1 0 0 0,0 1 0 0 0,1 0 0 0 0,-1-1-1 0 0,1 1 1 0 0,0 0 0 0 0,0 0 0 0 0,0-1 0 0 0,0 1 0 0 0,0 0 0 0 0,1 0-1 0 0,-1-1 1 0 0,1 1 0 0 0,0 0 0 0 0,0-1 0 0 0,0 1 0 0 0,0-1 0 0 0,0 1 0 0 0,1-1 1 0 0,80 46 26 0 0,20 18 30 0 0,-98-63-25 0 0,-1 0 0 0 0,1 0-1 0 0,-1 0 1 0 0,0 0 0 0 0,0 1-1 0 0,0-1 1 0 0,0 1 0 0 0,-1 0 0 0 0,0 0-1 0 0,1 0 1 0 0,-1 0 0 0 0,-1 0-1 0 0,1 1 1 0 0,-1-1 0 0 0,1 0 0 0 0,-1 1-1 0 0,-1-1 1 0 0,1 1 0 0 0,-1-1-1 0 0,1 1 1 0 0,-1 0 0 0 0,0-1 0 0 0,-1 1-1 0 0,1-1 1 0 0,-1 1 0 0 0,0-1-1 0 0,0 1 1 0 0,-1-1 0 0 0,1 0-1 0 0,-1 1 1 0 0,0-1 0 0 0,0 0 0 0 0,0 0-1 0 0,-1 0 1 0 0,1 0 0 0 0,-1-1-1 0 0,0 1 1 0 0,0-1 0 0 0,-2 3-31 0 0,-5 0 93 0 0,0-1 1 0 0,0 1-1 0 0,-1-1 0 0 0,1-1 1 0 0,-1 0-1 0 0,0-1 0 0 0,0 0 1 0 0,0 0-1 0 0,-1-1 0 0 0,1-1 1 0 0,0 0-1 0 0,-1 0 0 0 0,-7-1-93 0 0,16 0-26 0 0,-1 0-1 0 0,0 0 1 0 0,0 0 0 0 0,1 0-1 0 0,-1-1 1 0 0,0 1-1 0 0,0-1 1 0 0,1 0-1 0 0,-1 0 1 0 0,1 0-1 0 0,-1-1 1 0 0,1 1-1 0 0,-1-1 1 0 0,1 0-1 0 0,0 0 1 0 0,0 0 0 0 0,0 0-1 0 0,0 0 1 0 0,0-1-1 0 0,-1-1 27 0 0,-4-31-6577 0 0,11 27-632 0 0,1 4-5201 0 0</inkml:trace>
  <inkml:trace contextRef="#ctx0" brushRef="#br0" timeOffset="4715.762">4600 814 928 0 0,'0'0'2029'0'0,"0"0"67"0"0,0 0 223 0 0,0 0 90 0 0,0 0-61 0 0,0 0-255 0 0,0 0-306 0 0,0 0-266 0 0,0 0-240 0 0,0 0-201 0 0,0 0-153 0 0,6-6-115 0 0,18-19-80 0 0,-19 19-38 0 0,-5 6-66 0 0,0 0-52 0 0,0 0-31 0 0,-28 26 1840 0 0,2-5-2217 0 0,1 1 0 0 0,0 1 0 0 0,2 1 0 0 0,1 1 1 0 0,-12 18-169 0 0,-7 7 136 0 0,-123 131 142 0 0,178-212-5096 0 0,6-16-1971 0 0,-7 19-4445 0 0,-9 17 5630 0 0</inkml:trace>
  <inkml:trace contextRef="#ctx0" brushRef="#br0" timeOffset="5034.371">4324 666 5457 0 0,'0'0'2423'0'0,"0"0"-200"0"0,0 0-75 0 0,0 0-92 0 0,0 0-172 0 0,0 0-333 0 0,0 0-408 0 0,0 0-400 0 0,0 0-267 0 0,0 0-58 0 0,0 0 39 0 0,0 0 110 0 0,0 0 68 0 0,-1 9-23 0 0,1-1-403 0 0,0 0 1 0 0,0 0-1 0 0,0 1 0 0 0,1-1 1 0 0,0 0-1 0 0,1 0 1 0 0,0 0-1 0 0,0 0 0 0 0,1-1 1 0 0,0 1-1 0 0,0-1 0 0 0,2 4-209 0 0,105 133 2557 0 0,-93-127-2488 0 0,0 0 1 0 0,-2 2-1 0 0,0 0 0 0 0,-2 0 1 0 0,0 2-1 0 0,-1-1 0 0 0,-1 1 1 0 0,-1 1-1 0 0,5 15-69 0 0,14 18-369 0 0,2-51-3226 0 0,-13-11-4546 0 0,-13 4-3511 0 0</inkml:trace>
  <inkml:trace contextRef="#ctx0" brushRef="#br0" timeOffset="9281.554">654 1951 5121 0 0,'0'0'2238'0'0,"0"0"-224"0"0,0 0-126 0 0,0 0 2 0 0,0 0-87 0 0,0 0-125 0 0,0 0-219 0 0,0 0-299 0 0,0 0-223 0 0,0 0-179 0 0,0 0-126 0 0,-14-7-105 0 0,-41-22-78 0 0,52 27-379 0 0,-1 1-1 0 0,1-1 1 0 0,0 1-1 0 0,-1 0 1 0 0,1 1 0 0 0,-1-1-1 0 0,0 0 1 0 0,1 1-1 0 0,-1 0 1 0 0,1 0-1 0 0,-1 0 1 0 0,0 0-1 0 0,1 1 1 0 0,-1-1 0 0 0,1 1-1 0 0,-1 0 1 0 0,1 0-1 0 0,-1 0 1 0 0,1 1-1 0 0,0-1 1 0 0,-1 1 0 0 0,1 0-1 0 0,0 0 1 0 0,0 0-1 0 0,0 0 1 0 0,1 0-1 0 0,-3 2-69 0 0,-9 6 155 0 0,-7 5-69 0 0,2 0 0 0 0,0 1 0 0 0,1 1 1 0 0,0 0-1 0 0,2 2 0 0 0,0 0 0 0 0,1 0 1 0 0,1 2-1 0 0,1 0 0 0 0,0 0 0 0 0,2 1 0 0 0,-8 21-86 0 0,16-38 8 0 0,1 0-1 0 0,-1 0 1 0 0,1 0-1 0 0,0 0 1 0 0,0 0-1 0 0,1 0 1 0 0,0 1-1 0 0,0-1 1 0 0,0 0-1 0 0,0 1 0 0 0,1-1 1 0 0,0 1-1 0 0,0-1 1 0 0,0 1-1 0 0,1-1 1 0 0,0 0-1 0 0,0 1 1 0 0,0-1-1 0 0,1 0 1 0 0,0 0-1 0 0,0 1 0 0 0,0-1 1 0 0,0-1-1 0 0,1 1 1 0 0,0 0-1 0 0,0-1 1 0 0,0 1-1 0 0,1-1 1 0 0,-1 0-1 0 0,1 0 1 0 0,0 0-1 0 0,0-1 0 0 0,0 1 1 0 0,1-1-1 0 0,-1 0 1 0 0,1 0-1 0 0,0-1 1 0 0,0 1-1 0 0,3 0-7 0 0,4-2 72 0 0,0-1-1 0 0,1 0 1 0 0,-1-1 0 0 0,1 0-1 0 0,-1-1 1 0 0,0 0 0 0 0,0-1-1 0 0,0 0 1 0 0,0-1-1 0 0,0 0 1 0 0,-1-1 0 0 0,1-1-1 0 0,-2 0 1 0 0,1 0-1 0 0,0-1 1 0 0,-1 0 0 0 0,-1-1-1 0 0,1 0 1 0 0,-1 0 0 0 0,3-5-72 0 0,20-18 89 0 0,-1-1 1 0 0,-2-1 0 0 0,-1-2 0 0 0,-2-1 0 0 0,-1-1 0 0 0,-2-1-1 0 0,-2-1 1 0 0,-1-1 0 0 0,-2-1 0 0 0,-2 0 0 0 0,1-10-90 0 0,-9 22-2 0 0,-2 0 0 0 0,0 0 1 0 0,-2-1-1 0 0,-2 0 0 0 0,0 1 1 0 0,-2-1-1 0 0,-1 0 0 0 0,-2 0 2 0 0,3 20-7 0 0,-1 0 1 0 0,-1-1-1 0 0,1 1 0 0 0,-2 0 0 0 0,0 0 0 0 0,0 0 0 0 0,0 0 0 0 0,-2 1 0 0 0,1-1 0 0 0,-1 1 0 0 0,0 0 0 0 0,-1 0 0 0 0,0 1 0 0 0,0-1 0 0 0,-1 1 0 0 0,0 1 0 0 0,-1 0 1 0 0,1 0-1 0 0,-1 0 0 0 0,-1 1 0 0 0,1 0 0 0 0,-1 0 0 0 0,0 1 0 0 0,-1 0 0 0 0,1 1 0 0 0,-1 0 0 0 0,0 1 0 0 0,0-1 0 0 0,0 2 0 0 0,-6-1 7 0 0,5 5-6 0 0,1 2-1 0 0,0 0 0 0 0,0 0 1 0 0,0 1-1 0 0,1 0 0 0 0,0 0 1 0 0,-1 1-1 0 0,2 0 0 0 0,-1 1 1 0 0,1 0-1 0 0,0 1 0 0 0,1-1 1 0 0,-1 1-1 0 0,2 1 0 0 0,-1-1 1 0 0,1 1-1 0 0,0 0 0 0 0,1 1 1 0 0,0 0-1 0 0,1-1 0 0 0,0 1 1 0 0,-1 3 6 0 0,-4 6 25 0 0,1 0 1 0 0,1 1 0 0 0,0-1 0 0 0,1 1 0 0 0,2 1 0 0 0,0-1-1 0 0,1 1 1 0 0,1-1 0 0 0,1 1 0 0 0,0 0 0 0 0,2 0 0 0 0,1-1-1 0 0,0 1 1 0 0,1-1 0 0 0,2 1 0 0 0,0-1 0 0 0,1 0-1 0 0,1-1 1 0 0,0 1 0 0 0,2-1 0 0 0,0-1 0 0 0,9 13-26 0 0,147 157 302 0 0,-36-49-163 0 0,-102-82 848 0 0,-22-45-3794 0 0,-3-10-5556 0 0,-2-6-3050 0 0</inkml:trace>
  <inkml:trace contextRef="#ctx0" brushRef="#br0" timeOffset="9504.585">1163 2029 15315 0 0,'0'0'1217'0'0,"0"0"-415"0"0,0 0-39 0 0,0 0 229 0 0,0 0 107 0 0,0 0-30 0 0,0 0-221 0 0,0 0-249 0 0,0 0-186 0 0,0 0-140 0 0,0 0-94 0 0,0 0-70 0 0,6 32-51 0 0,20 141-80 0 0,-10-132-831 0 0,-3-33-8728 0 0,-11-8-1803 0 0</inkml:trace>
  <inkml:trace contextRef="#ctx0" brushRef="#br0" timeOffset="9773.528">1162 1638 11346 0 0,'0'0'7914'0'0,"0"0"-6794"0"0,0 0-688 0 0,0 0-288 0 0,0 0-128 0 0,0 0 0 0 0,0 0 24 0 0,0 0-72 0 0,0 0-104 0 0,0 0-200 0 0,0 0-640 0 0,0 0-1952 0 0,0 0-9331 0 0</inkml:trace>
  <inkml:trace contextRef="#ctx0" brushRef="#br0" timeOffset="10125.382">1699 1918 14195 0 0,'0'0'2423'0'0,"0"0"-670"0"0,0 0-246 0 0,0 0 26 0 0,0 0-90 0 0,0 0-233 0 0,0 0-345 0 0,0 0-330 0 0,0 0-183 0 0,0 0-58 0 0,0 0-45 0 0,0 0-34 0 0,-15 8-23 0 0,-101 51 189 0 0,84-43-296 0 0,-80 60 133 0 0,111-76-221 0 0,1 1 0 0 0,-1 0 0 0 0,0-1 0 0 0,1 1 0 0 0,-1 0 0 0 0,1 0 0 0 0,-1-1 0 0 0,1 1 0 0 0,0 0 1 0 0,-1 0-1 0 0,1 0 0 0 0,0 0 0 0 0,0 0 0 0 0,-1 0 0 0 0,1-1 0 0 0,0 1 0 0 0,0 0 0 0 0,0 0 0 0 0,0 0 0 0 0,0 0 0 0 0,0 0 0 0 0,0 0 0 0 0,1 0 0 0 0,-1 0 0 0 0,0 0 1 0 0,0 0-1 0 0,1-1 0 0 0,-1 1 0 0 0,0 0 0 0 0,1 0 0 0 0,-1 0 0 0 0,1-1 0 0 0,-1 1 0 0 0,1 0 0 0 0,0 0 0 0 0,-1-1 0 0 0,1 1 0 0 0,0 0 0 0 0,-1-1 0 0 0,1 1 0 0 0,0-1 1 0 0,0 1-1 0 0,0-1 0 0 0,-1 1 0 0 0,1-1 0 0 0,0 0 0 0 0,0 1 0 0 0,0-1 0 0 0,0 0 0 0 0,0 0 0 0 0,0 0 0 0 0,-1 0 0 0 0,1 0 0 0 0,0 0 0 0 0,0 0 0 0 0,0 0 0 0 0,0 0 3 0 0,56 8 97 0 0,48 3-84 0 0,-102-10-8 0 0,0 0 0 0 0,0 0 0 0 0,0 0 0 0 0,0 0 0 0 0,0 1 0 0 0,0-1 0 0 0,0 1 0 0 0,-1 0 0 0 0,1 0 0 0 0,-1 0 0 0 0,1 0 0 0 0,-1 0 0 0 0,0 0-1 0 0,0 1 1 0 0,0-1 0 0 0,0 1 0 0 0,0 0 0 0 0,0 0 0 0 0,-1-1 0 0 0,1 1 0 0 0,-1 0 0 0 0,0 0 0 0 0,0 0 0 0 0,0 0 0 0 0,0 1 0 0 0,-1-1 0 0 0,1 0 0 0 0,-1 0 0 0 0,0 0 0 0 0,0 3-5 0 0,-1 1 47 0 0,-1-1 1 0 0,0 1-1 0 0,-1 0 1 0 0,0-1 0 0 0,0 1-1 0 0,0-1 1 0 0,-1 0 0 0 0,0 0-1 0 0,0 0 1 0 0,0-1 0 0 0,-1 1-1 0 0,0-1 1 0 0,0 0 0 0 0,0-1-1 0 0,-1 1 1 0 0,0-1 0 0 0,1 0-1 0 0,-1 0 1 0 0,-1-1-1 0 0,1 0 1 0 0,-1 0 0 0 0,-4 1-48 0 0,6-1-2 0 0,-6 2-223 0 0,1-1 0 0 0,-1 0-1 0 0,-1-1 1 0 0,1 0 0 0 0,0-1-1 0 0,-1-1 1 0 0,0 1-1 0 0,1-2 1 0 0,-1 0 0 0 0,-4 0 225 0 0,4-2-2731 0 0,4-1-5351 0 0,3 0-3894 0 0</inkml:trace>
  <inkml:trace contextRef="#ctx0" brushRef="#br0" timeOffset="10817.847">1204 1686 240 0 0,'0'0'1786'0'0,"0"0"-279"0"0,0 0-194 0 0,0 0-108 0 0,0 0-54 0 0,0 0-45 0 0,0 0-35 0 0,0 0-30 0 0,0 0-8 0 0,0 0-18 0 0,0 0-8 0 0,0 0-30 0 0,-9 3 8 0 0,-37 9 1063 0 0,46-12-1037 0 0,0 0-96 0 0,0 0-118 0 0,0 0-147 0 0,0 0-113 0 0,0 0-73 0 0,0 0-82 0 0,0 0-44 0 0,11-7 1260 0 0,23-31-550 0 0,-105 72 955 0 0,62-31-2006 0 0,-1 1 201 0 0,19-7-200 0 0,37-15 161 0 0,-22 8-1902 0 0,-1 1-5871 0 0,-20 9-4472 0 0</inkml:trace>
  <inkml:trace contextRef="#ctx0" brushRef="#br0" timeOffset="11916.272">1837 2099 7530 0 0,'0'0'3110'0'0,"0"0"-770"0"0,0 0-542 0 0,0 0-234 0 0,0 0-244 0 0,0 0-243 0 0,0 0-300 0 0,0 0-333 0 0,0 0-181 0 0,0 0-32 0 0,0 0 83 0 0,0 0 116 0 0,0 0 77 0 0,5 14-42 0 0,30 108 677 0 0,-24 269 849 0 0,-38-241-1582 0 0,27-151-375 0 0,-1 0-1 0 0,1 1 1 0 0,-1 0 0 0 0,1-1-1 0 0,0 1 1 0 0,-1-1 0 0 0,1 1-1 0 0,-1-1 1 0 0,1 1-1 0 0,-1 0 1 0 0,1-1 0 0 0,-1 1-1 0 0,1 0 1 0 0,-1 0 0 0 0,0-1-1 0 0,1 1 1 0 0,-1 0 0 0 0,1 0-1 0 0,-1 0 1 0 0,0 0-1 0 0,1 0 1 0 0,-1 0 0 0 0,1 0-1 0 0,-1 0 1 0 0,0 0 0 0 0,1 0-1 0 0,-1 0 1 0 0,1 0 0 0 0,-1 0-1 0 0,0 0 1 0 0,1 1-1 0 0,-1-1 1 0 0,1 0 0 0 0,-1 0-1 0 0,1 1 1 0 0,-1-1 0 0 0,1 0-1 0 0,-1 1 1 0 0,1-1 0 0 0,-1 1-1 0 0,1-1 1 0 0,-1 0-1 0 0,1 1 1 0 0,0-1 0 0 0,-1 1-1 0 0,1-1 1 0 0,0 1 0 0 0,-1-1-1 0 0,1 1 1 0 0,0 0-1 0 0,0-1 1 0 0,-1 1 0 0 0,1-1-1 0 0,0 1 1 0 0,0 0 0 0 0,0-1-1 0 0,0 1 1 0 0,0-1 0 0 0,0 1-34 0 0,-4-14 55 0 0,0 0 1 0 0,1-1 0 0 0,1 0 0 0 0,0 0-1 0 0,1 1 1 0 0,0-1 0 0 0,1 0 0 0 0,1 0 0 0 0,0 0-1 0 0,1 0 1 0 0,1-1-56 0 0,54-176 170 0 0,-47 166-168 0 0,6-12 16 0 0,0 2-1 0 0,2 0 1 0 0,2 1 0 0 0,1 2-1 0 0,2 0 1 0 0,1 1 0 0 0,1 1-1 0 0,2 1 1 0 0,6-3-18 0 0,-25 24-1 0 0,0 0 1 0 0,1 1 0 0 0,0 0-1 0 0,1 0 1 0 0,-1 1 0 0 0,1 1-1 0 0,0 0 1 0 0,1 0 0 0 0,-1 1-1 0 0,1 0 1 0 0,0 1 0 0 0,0 0-1 0 0,0 0 1 0 0,0 2-1 0 0,7-1 1 0 0,-15 2 3 0 0,-1 0-1 0 0,0 1 0 0 0,0-1 0 0 0,0 1 0 0 0,0 0 0 0 0,0 0 0 0 0,-1 0 0 0 0,1 0 0 0 0,0 0 1 0 0,0 0-1 0 0,0 0 0 0 0,-1 0 0 0 0,1 1 0 0 0,-1-1 0 0 0,1 1 0 0 0,-1-1 0 0 0,1 1 0 0 0,-1 0 0 0 0,0-1 1 0 0,0 1-1 0 0,0 0 0 0 0,0 0 0 0 0,0 0 0 0 0,0 0 0 0 0,-1 0 0 0 0,1 0 0 0 0,0 0 0 0 0,-1 0 1 0 0,0 0-1 0 0,1 0 0 0 0,-1 1-2 0 0,6 71 97 0 0,-6-70-86 0 0,-2 13 9 0 0,-1 1 0 0 0,0-1 0 0 0,-1 0 1 0 0,0-1-1 0 0,-2 1 0 0 0,0-1 0 0 0,-1 0 1 0 0,0 0-1 0 0,-2-1 0 0 0,1 0 0 0 0,-2-1 0 0 0,0 0 1 0 0,-1 0-1 0 0,0-1 0 0 0,-1 0 0 0 0,0-1 0 0 0,-1 0 1 0 0,-1-1-1 0 0,-2 1-20 0 0,7-6-26 0 0,0-1 0 0 0,0 1 0 0 0,0-2 0 0 0,-1 1 1 0 0,0-1-1 0 0,1-1 0 0 0,-2 0 0 0 0,1 0 0 0 0,0-1 0 0 0,-1 0 0 0 0,1-1 0 0 0,-1 0 1 0 0,1 0-1 0 0,-1-2 0 0 0,-4 0 26 0 0,14 1-121 0 0,0 0 1 0 0,0 0 0 0 0,0 0-1 0 0,0 0 1 0 0,0-1-1 0 0,0 1 1 0 0,0-1-1 0 0,0 1 1 0 0,0-1 0 0 0,0 1-1 0 0,0-1 1 0 0,0 1-1 0 0,0-1 1 0 0,0 0 0 0 0,0 1-1 0 0,1-1 1 0 0,-1 0-1 0 0,0 0 1 0 0,0 0-1 0 0,1 0 1 0 0,-1 1 0 0 0,1-1-1 0 0,-1 0 1 0 0,1 0-1 0 0,-1 0 1 0 0,1 0 0 0 0,0 0-1 0 0,-1 0 1 0 0,1 0-1 0 0,0-1 1 0 0,0 1-1 0 0,0 0 1 0 0,0 0 0 0 0,0 0-1 0 0,0-1 121 0 0,4-25-8781 0 0,0 19-2627 0 0</inkml:trace>
  <inkml:trace contextRef="#ctx0" brushRef="#br0" timeOffset="12282.785">2476 1657 16195 0 0,'0'0'1245'0'0,"0"0"-421"0"0,0 0-152 0 0,0 0 106 0 0,0 0 86 0 0,0 0 35 0 0,0 0-5 0 0,0 0-39 0 0,0 0-44 0 0,0 0-107 0 0,0 0-69 0 0,0 0-80 0 0,0 0-90 0 0,13 16-39 0 0,38 55-76 0 0,-48-68-313 0 0,-2 0-1 0 0,1 0 0 0 0,0 1 1 0 0,0-1-1 0 0,-1 0 0 0 0,0 1 1 0 0,0-1-1 0 0,0 1 0 0 0,0 0 0 0 0,-1-1 1 0 0,1 1-1 0 0,-1 0 0 0 0,0-1 1 0 0,0 1-1 0 0,0 0 0 0 0,0-1 1 0 0,-1 4-37 0 0,-1 10 196 0 0,-29 240 706 0 0,1-85-852 0 0,20-83-350 0 0,10-89 207 0 0,21 0-1200 0 0,23-17-4339 0 0,-29 5 677 0 0,-8 6 890 0 0,1 1-7207 0 0</inkml:trace>
  <inkml:trace contextRef="#ctx0" brushRef="#br0" timeOffset="12736.862">2968 1999 10586 0 0,'0'0'2673'0'0,"0"0"-579"0"0,0 0-306 0 0,0 0-201 0 0,0 0-251 0 0,0 0-254 0 0,0 0-198 0 0,0 0-109 0 0,0 0-94 0 0,0 0-91 0 0,0 0-86 0 0,0 0-29 0 0,-25 19-39 0 0,-77 61-57 0 0,17-1 425 0 0,75-69-764 0 0,1 0 0 0 0,0 1 0 0 0,0 0 0 0 0,1 1 0 0 0,1-1 0 0 0,0 2 0 0 0,0-1 0 0 0,2 1 1 0 0,-1 0-1 0 0,2 0 0 0 0,-1 1 0 0 0,2-1 0 0 0,0 1 0 0 0,1 0 0 0 0,0 0 0 0 0,1 1-40 0 0,1-14 4 0 0,0 1 0 0 0,0 0-1 0 0,0-1 1 0 0,1 1 0 0 0,-1 0-1 0 0,1-1 1 0 0,-1 1 0 0 0,1 0-1 0 0,0-1 1 0 0,-1 1 0 0 0,1-1-1 0 0,0 1 1 0 0,0-1 0 0 0,0 0 0 0 0,0 1-1 0 0,1-1 1 0 0,-1 0 0 0 0,0 0-1 0 0,0 1 1 0 0,1-1 0 0 0,-1 0-1 0 0,1-1 1 0 0,-1 1 0 0 0,1 0-1 0 0,-1 0 1 0 0,1 0 0 0 0,-1-1-1 0 0,1 1 1 0 0,0-1 0 0 0,-1 0 0 0 0,1 1-1 0 0,0-1 1 0 0,0 0 0 0 0,-1 0-1 0 0,1 0 1 0 0,0 0 0 0 0,-1 0-1 0 0,1 0 1 0 0,0-1 0 0 0,0 1-1 0 0,-1 0 1 0 0,2-1-4 0 0,70-29 395 0 0,-39 5-323 0 0,-2-2 1 0 0,-1-1 0 0 0,-1-2 0 0 0,25-31-73 0 0,-54 60 3 0 0,111-138 147 0 0,-102 156-205 0 0,-9 27-10 0 0,-1-40 63 0 0,-3 39-3 0 0,2-36 2 0 0,-1 0 1 0 0,1-1-1 0 0,0 1 1 0 0,0 0-1 0 0,1 0 1 0 0,0 0-1 0 0,0 0 1 0 0,0-1-1 0 0,1 1 1 0 0,0 0 0 0 0,1 0-1 0 0,0-1 1 0 0,0 1-1 0 0,0-1 1 0 0,0 1-1 0 0,1-1 1 0 0,0 0-1 0 0,1 0 1 0 0,-1 0-1 0 0,1 0 1 0 0,0-1-1 0 0,1 0 1 0 0,1 2 2 0 0,1-3-48 0 0,-5-2-7 0 0,0 0 0 0 0,1 0 0 0 0,-1 0 0 0 0,1 0 0 0 0,-1-1-1 0 0,1 1 1 0 0,-1-1 0 0 0,1 0 0 0 0,0 0 0 0 0,0 0 0 0 0,0 0-1 0 0,0 0 1 0 0,0-1 0 0 0,0 0 0 0 0,0 1 0 0 0,0-1 0 0 0,0 0-1 0 0,0 0 1 0 0,0 0 0 0 0,-1-1 0 0 0,1 1 0 0 0,0-1 0 0 0,0 0-1 0 0,0 1 1 0 0,0-1 0 0 0,0-1 55 0 0,0 1-224 0 0,15-11-2485 0 0,-8 4-2814 0 0,-5 1-6271 0 0</inkml:trace>
  <inkml:trace contextRef="#ctx0" brushRef="#br0" timeOffset="13107.835">3512 2113 12915 0 0,'0'0'4143'0'0,"0"0"-1772"0"0,0 0-723 0 0,0 0-162 0 0,0 0-149 0 0,0 0-190 0 0,0 0-188 0 0,0 0-193 0 0,0 0-181 0 0,0 0-124 0 0,0 0-112 0 0,0 0-87 0 0,0 0-53 0 0,-9 0-24 0 0,3 0-157 0 0,0 0-1 0 0,-1 1 1 0 0,1 0-1 0 0,0 0 0 0 0,0 0 1 0 0,0 1-1 0 0,0-1 0 0 0,0 1 1 0 0,0 1-1 0 0,0-1 0 0 0,0 1 1 0 0,-4 3-28 0 0,3-1 3 0 0,1 0 1 0 0,-1 0-1 0 0,1 1 1 0 0,0 0-1 0 0,0 0 1 0 0,1 0-1 0 0,0 1 1 0 0,0 0-1 0 0,1 0 1 0 0,-1 0-1 0 0,2 1 1 0 0,-1-1 0 0 0,1 1-1 0 0,0 0 1 0 0,0 0-1 0 0,1 0 1 0 0,0 0-1 0 0,1 0 1 0 0,0 0-1 0 0,0 1 1 0 0,1-1-1 0 0,0 1 1 0 0,0-1-1 0 0,1 0 1 0 0,0 0 0 0 0,1 6-4 0 0,2-9 2 0 0,0-1-1 0 0,0 1 1 0 0,0-1 0 0 0,0 0 0 0 0,1 0 0 0 0,0-1 0 0 0,0 1 0 0 0,0-1 0 0 0,0 0 0 0 0,0 0 0 0 0,0-1 0 0 0,1 1 0 0 0,-1-1 0 0 0,1-1 0 0 0,0 1 0 0 0,0-1 0 0 0,-1 0 0 0 0,1 0 0 0 0,0 0 0 0 0,0-1 0 0 0,0 0 0 0 0,0 0 0 0 0,0-1-1 0 0,0 0 1 0 0,0 0 0 0 0,0 0 0 0 0,-1-1 0 0 0,5-1-2 0 0,90-52-521 0 0,-65 24-7638 0 0,-31 29-3833 0 0</inkml:trace>
  <inkml:trace contextRef="#ctx0" brushRef="#br0" timeOffset="13485.801">3673 2312 11362 0 0,'0'0'2017'0'0,"0"0"-301"0"0,0 0-19 0 0,0 0-89 0 0,0 0-145 0 0,0 0-100 0 0,0 0-112 0 0,0 0-143 0 0,0 0-157 0 0,31-9-140 0 0,98-30-150 0 0,-51 4 408 0 0,-63 22-838 0 0,-14 12-222 0 0,4-2 58 0 0,1-1 1 0 0,0 0 0 0 0,-1 0-1 0 0,1-1 1 0 0,-1 1 0 0 0,-1-1 0 0 0,1 0-1 0 0,0-1 1 0 0,-1 1 0 0 0,0-1 0 0 0,-1 1-1 0 0,1-1 1 0 0,-1-1 0 0 0,0 1 0 0 0,-1 0-1 0 0,1-1 1 0 0,-1 1 0 0 0,-1-1-1 0 0,2-5-67 0 0,-3 10 5 0 0,1 0 0 0 0,-1-1 0 0 0,0 1 0 0 0,0 0-1 0 0,0-1 1 0 0,0 1 0 0 0,0-1 0 0 0,0 1 0 0 0,-1 0-1 0 0,1-1 1 0 0,-1 1 0 0 0,0 0 0 0 0,1 0-1 0 0,-1 0 1 0 0,0-1 0 0 0,0 1 0 0 0,-1 0 0 0 0,1 0-1 0 0,0 0 1 0 0,-1 0 0 0 0,1 1 0 0 0,-1-1 0 0 0,0 0-1 0 0,1 1 1 0 0,-1-1 0 0 0,0 1 0 0 0,0-1 0 0 0,0 1-1 0 0,0 0 1 0 0,0 0 0 0 0,0 0 0 0 0,-1 0-1 0 0,1 0 1 0 0,0 0 0 0 0,0 1 0 0 0,-1-1 0 0 0,1 1-1 0 0,0-1 1 0 0,-1 1 0 0 0,1 0 0 0 0,0 0 0 0 0,-1 0-1 0 0,1 0 1 0 0,-2 1-5 0 0,-2-1-6 0 0,0 0 0 0 0,1 0 0 0 0,-1 0 0 0 0,0 1 0 0 0,0 0 0 0 0,1 0 0 0 0,-1 0 0 0 0,1 1 0 0 0,-1 0 0 0 0,1 0 0 0 0,-1 1 0 0 0,1-1 0 0 0,0 1 0 0 0,0 0 0 0 0,1 0 0 0 0,-1 1 0 0 0,0-1 0 0 0,-1 3 6 0 0,-5 3-1 0 0,0 0 0 0 0,1 1 0 0 0,-1 1-1 0 0,2-1 1 0 0,0 2 0 0 0,0-1 0 0 0,1 1 0 0 0,0 0-1 0 0,1 1 1 0 0,1 0 0 0 0,0 0 0 0 0,0 1 0 0 0,1-1 0 0 0,1 1-1 0 0,1 0 1 0 0,0 0 0 0 0,0 1 0 0 0,1 2 1 0 0,2-12 0 0 0,-1 0 1 0 0,1 0-1 0 0,0 0 0 0 0,0 0 1 0 0,0 0-1 0 0,1 0 0 0 0,-1 0 1 0 0,1 0-1 0 0,1 0 0 0 0,-1-1 1 0 0,1 1-1 0 0,-1 0 1 0 0,2 0-1 0 0,-1-1 0 0 0,0 1 1 0 0,1-1-1 0 0,0 0 0 0 0,0 0 1 0 0,0 0-1 0 0,0 0 0 0 0,1-1 1 0 0,1 3-1 0 0,10 3 3 0 0,0 0 0 0 0,1-1 0 0 0,-1 0 0 0 0,1-2 0 0 0,1 0 0 0 0,-1 0 1 0 0,1-2-1 0 0,0 0 0 0 0,0-1 0 0 0,0-1 0 0 0,1 0 0 0 0,-1-1 0 0 0,0-1 0 0 0,1-1 0 0 0,1 0-3 0 0,44-11-987 0 0,-43 4-2097 0 0,-2-1-4087 0 0,-9 4-5429 0 0</inkml:trace>
  <inkml:trace contextRef="#ctx0" brushRef="#br0" timeOffset="14551.009">4102 2518 2665 0 0,'0'0'1567'0'0,"0"0"-610"0"0,0 0 53 0 0,0 0 363 0 0,0 0 270 0 0,0 0 11 0 0,0 0-144 0 0,0 0-131 0 0,0 0-59 0 0,0 0-67 0 0,0 0-60 0 0,0 0-94 0 0,0 0-108 0 0,3 1-55 0 0,-2-1-746 0 0,0 0 0 0 0,0 1 0 0 0,0-1 1 0 0,1 0-1 0 0,-1 0 0 0 0,0-1 0 0 0,0 1 1 0 0,0 0-1 0 0,0 0 0 0 0,1 0 0 0 0,-1-1 1 0 0,0 1-1 0 0,0-1 0 0 0,0 1 0 0 0,0-1 1 0 0,0 1-1 0 0,0-1 0 0 0,0 0 0 0 0,0 1 0 0 0,0-1 1 0 0,0 0-1 0 0,0 0 0 0 0,0 1 0 0 0,-1-1 1 0 0,1 0-1 0 0,0 0 0 0 0,-1 0 0 0 0,1 0 1 0 0,0 0-1 0 0,-1 0 0 0 0,1-1 0 0 0,-1 1 1 0 0,0 0-1 0 0,1 0 0 0 0,-1-1-190 0 0,0 1-46 0 0,41-72 1360 0 0,-25 40-1057 0 0,3 1 1 0 0,0 0-1 0 0,2 2 0 0 0,21-24-257 0 0,84-59 188 0 0,-125 112-191 0 0,1 0 0 0 0,-1 0 1 0 0,0 0-1 0 0,1 0 0 0 0,-1 1 0 0 0,1-1 0 0 0,-1 1 0 0 0,1-1 1 0 0,-1 1-1 0 0,1-1 0 0 0,-1 1 0 0 0,1 0 0 0 0,-1 0 0 0 0,1 0 1 0 0,0 0-1 0 0,-1 0 0 0 0,1 0 0 0 0,-1 0 0 0 0,1 0 0 0 0,-1 1 1 0 0,1-1-1 0 0,-1 0 0 0 0,1 1 0 0 0,-1 0 0 0 0,1-1 0 0 0,-1 1 1 0 0,1 0-1 0 0,-1 0 0 0 0,0-1 0 0 0,0 1 0 0 0,1 0 0 0 0,-1 0 1 0 0,0 1-1 0 0,0-1 0 0 0,0 0 0 0 0,0 0 0 0 0,0 0 0 0 0,0 1 1 0 0,0-1-1 0 0,-1 1 0 0 0,1-1 0 0 0,0 0 0 0 0,-1 1 0 0 0,1-1 1 0 0,-1 1-1 0 0,0-1 0 0 0,1 1 0 0 0,-1 0 0 0 0,0 0 3 0 0,10 82-30 0 0,-10 52-20 0 0,0-137 50 0 0,0 1-1 0 0,0-1 1 0 0,0 0-1 0 0,0 1 1 0 0,1-1-1 0 0,-1 1 0 0 0,0-1 1 0 0,0 0-1 0 0,0 1 1 0 0,1-1-1 0 0,-1 1 1 0 0,0-1-1 0 0,0 1 1 0 0,1-1-1 0 0,-1 1 1 0 0,0-1-1 0 0,1 1 1 0 0,-1-1-1 0 0,1 1 0 0 0,-1-1 1 0 0,1 1-1 0 0,-1 0 1 0 0,1-1-1 0 0,-1 1 1 0 0,1 0-1 0 0,-1-1 1 0 0,1 1-1 0 0,-1 0 1 0 0,1 0-1 0 0,0 0 0 0 0,-1-1 1 0 0,1 1-1 0 0,-1 0 1 0 0,1 0-1 0 0,0 0 1 0 0,-1 0-1 0 0,1 0 1 0 0,-1 0-1 0 0,1 0 1 0 0,0 0-1 0 0,-1 0 0 0 0,1 1 1 0 0,-1-1-1 0 0,1 0 1 0 0,0 0-1 0 0,-1 0 1 0 0,1 1-1 0 0,-1-1 1 0 0,1 0-1 0 0,-1 1 1 0 0,1-1-1 0 0,-1 0 1 0 0,1 1-1 0 0,-1-1 0 0 0,1 1 1 0 0,-1-1-1 0 0,0 1 1 0 0,1-1-1 0 0,-1 1 1 0 0,0-1-1 0 0,1 1 1 0 0,-1-1-1 0 0,0 1 1 0 0,0-1-1 0 0,1 1 0 0 0,-1-1 1 0 0,0 1 0 0 0,8-9 23 0 0,254-237 121 0 0,-218 218-240 0 0,-44 27 59 0 0,4 155 27 0 0,-3-140-65 0 0,0 1-1 0 0,1-1 1 0 0,1 0-1 0 0,0 0 1 0 0,2 0-1 0 0,-1-1 1 0 0,2 1-1 0 0,2 4 76 0 0,-8-18-315 0 0,3 0-1213 0 0,0 1-1004 0 0,0-1-2708 0 0,-1-1-6625 0 0</inkml:trace>
  <inkml:trace contextRef="#ctx0" brushRef="#br0" timeOffset="14902.349">5074 2393 10578 0 0,'0'0'2953'0'0,"0"0"-494"0"0,0 0-340 0 0,0 0-262 0 0,0 0-205 0 0,31-15-217 0 0,98-46-275 0 0,-23-7 852 0 0,-81 47-1566 0 0,24-39 797 0 0,-48 59-1225 0 0,0-1 0 0 0,0 1 0 0 0,-1 0 0 0 0,1-1 0 0 0,-1 1 0 0 0,1 0 0 0 0,-1-1 0 0 0,1 1 1 0 0,-1-1-1 0 0,0 1 0 0 0,0-1 0 0 0,0 1 0 0 0,0-1 0 0 0,0 1 0 0 0,0-1 0 0 0,0 1 0 0 0,0-1 0 0 0,0 1 0 0 0,-1 0 1 0 0,1-1-1 0 0,-1 1 0 0 0,1-1 0 0 0,-1 1 0 0 0,0 0 0 0 0,1-1 0 0 0,-1 1 0 0 0,0 0 0 0 0,0 0 0 0 0,0 0 1 0 0,0-1-1 0 0,0 1 0 0 0,0 0 0 0 0,0 0 0 0 0,0 0 0 0 0,0 1 0 0 0,-1-1 0 0 0,1 0 0 0 0,0 0 0 0 0,-1 1 0 0 0,1-1 1 0 0,0 1-1 0 0,-1-1 0 0 0,1 1 0 0 0,-1-1 0 0 0,1 1 0 0 0,-1 0 0 0 0,1 0 0 0 0,-2 0-18 0 0,-11 0-9 0 0,-1 0-1 0 0,1 1 1 0 0,0 1 0 0 0,-1 0-1 0 0,1 1 1 0 0,0 1 0 0 0,0 0-1 0 0,1 1 1 0 0,0 1 0 0 0,-1 0-1 0 0,2 0 1 0 0,-1 1 0 0 0,1 1-1 0 0,0 0 1 0 0,0 1 0 0 0,1 0-1 0 0,1 1 1 0 0,-1 0 0 0 0,1 0-1 0 0,1 1 1 0 0,0 1 0 0 0,1 0-1 0 0,-4 7 10 0 0,5-9-22 0 0,0 0-1 0 0,1 0 1 0 0,0 0-1 0 0,1 1 1 0 0,0 0-1 0 0,1 0 0 0 0,0 0 1 0 0,1 1-1 0 0,0 0 1 0 0,1-1-1 0 0,0 1 1 0 0,1 0-1 0 0,1 0 0 0 0,-1 6 23 0 0,2-14-22 0 0,0-1-1 0 0,0 1 1 0 0,1-1-1 0 0,-1 1 1 0 0,1-1 0 0 0,-1 0-1 0 0,1 1 1 0 0,0-1-1 0 0,0 0 1 0 0,0 0-1 0 0,1 0 1 0 0,-1-1-1 0 0,1 1 1 0 0,0 0-1 0 0,0-1 1 0 0,-1 0-1 0 0,1 0 1 0 0,1 0-1 0 0,-1 0 1 0 0,0 0-1 0 0,0-1 1 0 0,1 1-1 0 0,-1-1 1 0 0,1 0 0 0 0,-1 0-1 0 0,1 0 1 0 0,0 0-1 0 0,2-1 23 0 0,109 1-3049 0 0,-68-15-206 0 0,-19 4-3471 0 0,-12 6-4697 0 0</inkml:trace>
  <inkml:trace contextRef="#ctx0" brushRef="#br0" timeOffset="15357.631">5512 2441 11506 0 0,'0'0'2862'0'0,"0"0"-501"0"0,0 0-342 0 0,0 0-317 0 0,0 0-298 0 0,0 0-242 0 0,0 0-210 0 0,0 0-139 0 0,0 0-110 0 0,0 0-135 0 0,0 0-114 0 0,0 0-108 0 0,0 0-56 0 0,32-25-22 0 0,102-78-48 0 0,-81 55 157 0 0,-13-4 113 0 0,-40 52-484 0 0,0 0-24 0 0,0 0-21 0 0,-5 18-388 0 0,-6 77 74 0 0,13-91 353 0 0,0 0-1 0 0,1-1 1 0 0,-1 0 0 0 0,0 1 0 0 0,1-1-1 0 0,0 0 1 0 0,0 0 0 0 0,0 0 0 0 0,0-1-1 0 0,0 1 1 0 0,1-1 0 0 0,-1 0 0 0 0,1 0 0 0 0,0 0-1 0 0,-1 0 1 0 0,1 0 0 0 0,0-1 0 0 0,0 0-1 0 0,0 0 1 0 0,0 0 0 0 0,0 0 0 0 0,1-1 0 0 0,6 3 32 0 0,0-1 0 0 0,1-1 1 0 0,-1 0-1 0 0,1 0 1 0 0,-1-1-1 0 0,1-1 1 0 0,0 0-1 0 0,-1-1 1 0 0,0 0-1 0 0,1 0 1 0 0,-1-1-1 0 0,0-1 0 0 0,0 0 1 0 0,-1 0-1 0 0,3-3-32 0 0,-6 4-13 0 0,0-1 1 0 0,0 1-1 0 0,-1-2 0 0 0,0 1 0 0 0,0-1 0 0 0,0 0 0 0 0,0 0 0 0 0,-1 0 0 0 0,0-1 1 0 0,0 0-1 0 0,0 0 0 0 0,-1-1 0 0 0,0 1 0 0 0,0-1 0 0 0,0 0 0 0 0,-1 0 0 0 0,0 0 1 0 0,-1 0-1 0 0,1 0 0 0 0,-1-1 0 0 0,-1 1 0 0 0,1-1 0 0 0,-2 0 0 0 0,1 1 0 0 0,-1-1 1 0 0,0 0 12 0 0,1-22-2630 0 0,0 10-5396 0 0,1 12-4026 0 0</inkml:trace>
  <inkml:trace contextRef="#ctx0" brushRef="#br0" timeOffset="15638.61">6406 1635 15411 0 0,'0'0'3628'0'0,"0"0"-1880"0"0,0 0-813 0 0,0 0 0 0 0,0 0 76 0 0,0 0 30 0 0,0 0-63 0 0,0 0-181 0 0,0 0-126 0 0,0 0-97 0 0,0 0-44 0 0,1 30-36 0 0,3 99-103 0 0,-3 359 914 0 0,18-392-1569 0 0,-13-88-1722 0 0,-11-23-159 0 0,-32-40-2526 0 0,21 33 622 0 0,1 0-4007 0 0,8 11-1222 0 0</inkml:trace>
  <inkml:trace contextRef="#ctx0" brushRef="#br0" timeOffset="15888.213">6011 1985 6089 0 0,'0'0'5033'0'0,"0"0"-2289"0"0,0 0-900 0 0,0 0-156 0 0,0 0 43 0 0,0 0 80 0 0,0 0-97 0 0,0 0-288 0 0,0 0-315 0 0,0 0-272 0 0,37 2-193 0 0,118 8-115 0 0,-84-7 15 0 0,-1-3 0 0 0,1-4 0 0 0,16-4-546 0 0,-13 1 51 0 0,-41 4-628 0 0,67-4 966 0 0,-68 10-3302 0 0,-1 4-3347 0 0,-21-3-6209 0 0</inkml:trace>
  <inkml:trace contextRef="#ctx0" brushRef="#br0" timeOffset="23474.722">151 3328 2457 0 0,'0'0'2163'0'0,"0"0"-748"0"0,0 0-116 0 0,0 0 165 0 0,0 0 67 0 0,0 0-109 0 0,0 0-249 0 0,0 0-146 0 0,0 0-28 0 0,0 0 40 0 0,0 0-3 0 0,9 2-77 0 0,0 1-556 0 0,1-2 0 0 0,0 1-1 0 0,0-1 1 0 0,0-1 0 0 0,0 1 0 0 0,0-2 0 0 0,0 1 0 0 0,0-2 0 0 0,0 1 0 0 0,0-1-1 0 0,5-2-402 0 0,12-8 653 0 0,0 0 0 0 0,-1-2-1 0 0,0-1 1 0 0,-1-1-1 0 0,0-1 1 0 0,10-11-653 0 0,16-39 758 0 0,-50 65-741 0 0,0 1 0 0 0,0-1 0 0 0,0 0 0 0 0,0-1 0 0 0,0 1 0 0 0,0 0 0 0 0,-1 0 0 0 0,1 0 0 0 0,-1 0 0 0 0,0-1 0 0 0,1 1 0 0 0,-1 0 0 0 0,0 0 0 0 0,0-1 0 0 0,-1 1 0 0 0,1 0 0 0 0,0 0 0 0 0,-1-1 0 0 0,1 1 0 0 0,-1 0 0 0 0,0 0 0 0 0,1 0 0 0 0,-1 0 0 0 0,0 0 0 0 0,-1 0 0 0 0,1 0 0 0 0,0 0 0 0 0,0 0 0 0 0,-1 1 1 0 0,1-1-1 0 0,-1 0 0 0 0,0 1 0 0 0,1-1 0 0 0,-1 1 0 0 0,-1-1-17 0 0,-8-4-16 0 0,0 0 0 0 0,-1 0 0 0 0,1 2 0 0 0,-1-1 0 0 0,0 1 0 0 0,-1 1 0 0 0,1 0 0 0 0,-1 1 0 0 0,1 1 0 0 0,-1 0 0 0 0,0 0 0 0 0,1 1 1 0 0,-12 1 15 0 0,7 1-14 0 0,0 1 0 0 0,0 1 1 0 0,1 0-1 0 0,-1 1 0 0 0,1 0 1 0 0,0 2-1 0 0,0 0 0 0 0,1 1 1 0 0,0 0-1 0 0,0 1 0 0 0,1 1 1 0 0,0 0-1 0 0,0 1 0 0 0,1 0 0 0 0,-4 6 15 0 0,9-9 10 0 0,0 1 0 0 0,1-1 0 0 0,0 1 1 0 0,0 1-1 0 0,1-1 0 0 0,1 1 1 0 0,-1 0-1 0 0,1 0 0 0 0,1 1 1 0 0,0 0-1 0 0,1-1 0 0 0,0 1 1 0 0,0 1-1 0 0,1-1 0 0 0,1 0 1 0 0,0 0-1 0 0,0 1 0 0 0,1-1 0 0 0,1 0 1 0 0,-1 1-1 0 0,2-1 0 0 0,0 0 1 0 0,0 0-1 0 0,1 0 0 0 0,1 0 1 0 0,-1 0-1 0 0,2-1 0 0 0,0 1 1 0 0,4 6-12 0 0,0-7 66 0 0,0 0 1 0 0,2 0-1 0 0,-1-1 1 0 0,1 0 0 0 0,0-1-1 0 0,1 0 1 0 0,0-1-1 0 0,0 0 1 0 0,0-1 0 0 0,1 0-1 0 0,0-1 1 0 0,0-1 0 0 0,1 0-1 0 0,-1-1 1 0 0,1 0-1 0 0,0-1 1 0 0,0 0 0 0 0,0-1-1 0 0,10-1-66 0 0,-10 0 49 0 0,-1 0 0 0 0,1-2 0 0 0,-1 1-1 0 0,1-1 1 0 0,-1-1 0 0 0,0 0 0 0 0,0-1 0 0 0,0-1 0 0 0,-1 0-1 0 0,1-1 1 0 0,-1 0 0 0 0,0 0 0 0 0,6-6-49 0 0,13-25-372 0 0,-26 18-6902 0 0,-5 16-4307 0 0</inkml:trace>
  <inkml:trace contextRef="#ctx0" brushRef="#br0" timeOffset="24989.148">1101 3152 7450 0 0,'0'0'2511'0'0,"0"0"-379"0"0,0 0-169 0 0,0 0-37 0 0,0 0-171 0 0,0 0-196 0 0,0 0-287 0 0,0 0-285 0 0,0 0-173 0 0,0 0-121 0 0,0 0-89 0 0,0 0-65 0 0,0 0-55 0 0,-17-4-62 0 0,-54-11-46 0 0,-7 12 941 0 0,-11 54-714 0 0,69-37-571 0 0,1 0-1 0 0,1 2 1 0 0,0 0-1 0 0,1 1 1 0 0,1 0 0 0 0,-3 6-32 0 0,14-19 0 0 0,1 1 1 0 0,0-1-1 0 0,1 1 1 0 0,-1-1-1 0 0,1 1 1 0 0,0 0-1 0 0,0 0 1 0 0,1 1-1 0 0,-1-1 1 0 0,1 0-1 0 0,0 1 1 0 0,1 0-1 0 0,-1-1 1 0 0,1 1-1 0 0,0 0 1 0 0,1 0 0 0 0,-1-1-1 0 0,1 1 1 0 0,0 0-1 0 0,1 0 1 0 0,-1 0-1 0 0,1 0 1 0 0,0-1-1 0 0,1 1 1 0 0,-1 0-1 0 0,1-1 1 0 0,0 1-1 0 0,1-1 1 0 0,-1 0-1 0 0,1 0 1 0 0,0 0-1 0 0,0 0 1 0 0,2 1-1 0 0,0-1 22 0 0,1 1 1 0 0,0-1-1 0 0,1-1 1 0 0,-1 1-1 0 0,1-1 1 0 0,0-1-1 0 0,0 1 1 0 0,0-1-1 0 0,1 0 0 0 0,-1-1 1 0 0,1 1-1 0 0,-1-2 1 0 0,1 1-1 0 0,0-1 1 0 0,0 0-1 0 0,0-1 1 0 0,0 1-1 0 0,0-2 0 0 0,-1 1 1 0 0,1-1-1 0 0,0 0 1 0 0,0-1-1 0 0,-1 0 1 0 0,1 0-1 0 0,5-3-22 0 0,11-3 122 0 0,1-2-1 0 0,-2-1 0 0 0,1-1 1 0 0,-2-1-1 0 0,1-1 0 0 0,-2-1 1 0 0,5-5-122 0 0,-1 0 94 0 0,0-1 0 0 0,-2-1 0 0 0,-1-1 0 0 0,-1-1 0 0 0,-1-1 0 0 0,-1-1 1 0 0,-1-1-1 0 0,-1 0 0 0 0,10-25-94 0 0,-13 15 205 0 0,-14 36-118 0 0,0 1-38 0 0,0 0-16 0 0,0 0-9 0 0,0 0-28 0 0,0 0 11 0 0,0 0-2 0 0,0 0-45 0 0,-6 23 377 0 0,-96 227 116 0 0,19-15-441 0 0,59-168-14 0 0,3 2 1 0 0,3 0-1 0 0,3 0 0 0 0,3 6 2 0 0,6 14-4 0 0,6-89 0 0 0,0 0 7 0 0,0 0-6 0 0,0 0 14 0 0,0 0 21 0 0,0 0-11 0 0,0 0-21 0 0,0 0-1 0 0,0 0-16 0 0,0 0 26 0 0,0 0 6 0 0,0 0-25 0 0,0 0 14 0 0,0 0-12 0 0,0-3 3 0 0,0 3-10 0 0,0 0-10 0 0,0 0-7 0 0,30-19 20 0 0,213-105 24 0 0,-215 108-67 0 0,-27 16 67 0 0,-1 0 11 0 0,0 0-22 0 0,0 0 2 0 0,0 0-4 0 0,0 0 14 0 0,-7-18 240 0 0,-1 11-244 0 0,1 1 1 0 0,-1 0-1 0 0,0 0 0 0 0,-1 1 0 0 0,0 0 0 0 0,1 1 0 0 0,-2 0 0 0 0,1 0 0 0 0,0 0 0 0 0,-1 2 0 0 0,-8-3-9 0 0,-326-62-28 0 0,278 44 99 0 0,114-10-151 0 0,-39 30 80 0 0,197-59 104 0 0,-35 32-77 0 0,-158 30-811 0 0,0-11-2739 0 0,-5 0-959 0 0,-4 7-651 0 0,-1 0-6767 0 0</inkml:trace>
  <inkml:trace contextRef="#ctx0" brushRef="#br0" timeOffset="25542.808">1522 3295 11891 0 0,'0'0'2291'0'0,"0"0"-342"0"0,0 0-211 0 0,0 0-88 0 0,0 0-171 0 0,0 0-264 0 0,0 0-280 0 0,0 0-235 0 0,0 0-135 0 0,0 0-59 0 0,0 0-32 0 0,0 0 7 0 0,-5-6 1952 0 0,5 258-1486 0 0,0-249-938 0 0,-1 0-1 0 0,1 0 1 0 0,0 1-1 0 0,0-1 1 0 0,1 0-1 0 0,-1 0 1 0 0,0 0-1 0 0,1 0 1 0 0,0 0-1 0 0,0 0 1 0 0,0 0-1 0 0,0-1 1 0 0,0 1-1 0 0,1 0 1 0 0,-1 0-1 0 0,1-1 1 0 0,-1 1-1 0 0,1-1 1 0 0,0 1 0 0 0,0-1-1 0 0,0 0 1 0 0,1 0-1 0 0,-1 0 1 0 0,0 0-1 0 0,1 0 1 0 0,-1 0-1 0 0,1-1 1 0 0,0 1-1 0 0,-1-1 1 0 0,1 0-1 0 0,0 0 1 0 0,0 0-1 0 0,0 0 1 0 0,0 0-1 0 0,0-1 1 0 0,0 1-1 0 0,0-1 1 0 0,0 0-1 0 0,0 0 1 0 0,0 0-1 0 0,0 0 1 0 0,0-1-1 0 0,0 1 1 0 0,0-1-1 0 0,0 1 1 0 0,0-1-1 0 0,2-1-8 0 0,17-10 156 0 0,-1-2 0 0 0,-1 0-1 0 0,0-1 1 0 0,0-1-1 0 0,-2-1 1 0 0,0 0 0 0 0,-1-2-1 0 0,-1 0 1 0 0,0 0 0 0 0,3-9-156 0 0,6-10 144 0 0,-1-1 0 0 0,-2-1 1 0 0,-1 0-1 0 0,3-16-144 0 0,-7 23 80 0 0,-17 32-97 0 0,0 1 19 0 0,0 0-51 0 0,0 0-11 0 0,-13 11-737 0 0,-32 60-2216 0 0,28-39-5701 0 0,13-24-3408 0 0</inkml:trace>
  <inkml:trace contextRef="#ctx0" brushRef="#br0" timeOffset="25828.913">2216 3299 15739 0 0,'0'0'1833'0'0,"0"0"-578"0"0,0 0-100 0 0,0 0 218 0 0,0 0 125 0 0,0 0-94 0 0,0 0-273 0 0,0 0-277 0 0,0 0-193 0 0,0 0-159 0 0,0 0-82 0 0,0 0-78 0 0,0 0-78 0 0,4 25-46 0 0,7 79-38 0 0,-19-14 159 0 0,1-66-287 0 0,-26 52-316 0 0,11-54-3440 0 0,16-21 614 0 0,3-1-2383 0 0,-1 0-6487 0 0</inkml:trace>
  <inkml:trace contextRef="#ctx0" brushRef="#br0" timeOffset="26074.768">2185 3012 12307 0 0,'0'0'2248'0'0,"0"0"-736"0"0,0 0-383 0 0,0 0-281 0 0,0 0-240 0 0,0 0-256 0 0,0 0-328 0 0,0 0-352 0 0,0 0-184 0 0,0 0-208 0 0,0 0-296 0 0,0 0-881 0 0,0 0-7049 0 0</inkml:trace>
  <inkml:trace contextRef="#ctx0" brushRef="#br0" timeOffset="26401.643">2561 2795 14395 0 0,'0'0'3682'0'0,"0"0"-1308"0"0,0 0-599 0 0,0 0-207 0 0,0 0-209 0 0,0 0-265 0 0,0 0-306 0 0,0 0-245 0 0,0 0-139 0 0,0 0-87 0 0,0 0-27 0 0,0 0-20 0 0,0 0-41 0 0,1 1-4 0 0,7 97 1107 0 0,3 501-893 0 0,-11-589-435 0 0,1 2-8 0 0,-1 0 0 0 0,0 0 1 0 0,-1 1-1 0 0,-1-1 0 0 0,0 0 1 0 0,0-1-1 0 0,-1 1 0 0 0,0 0 1 0 0,-3 4 3 0 0,0-34-3169 0 0,6-5-4895 0 0,0 16-3788 0 0</inkml:trace>
  <inkml:trace contextRef="#ctx0" brushRef="#br0" timeOffset="28682.912">2955 3380 3961 0 0,'0'0'3189'0'0,"0"0"-1037"0"0,0 0-454 0 0,0 0 67 0 0,0 0 50 0 0,0 0-116 0 0,0 0-238 0 0,0 0-388 0 0,0 0-362 0 0,0 0-232 0 0,0 0-83 0 0,7-3 213 0 0,-5 3 2144 0 0,1 127-306 0 0,-1-16-3431 0 0,-6-125-3286 0 0,-1 6-3150 0 0,3 5-3601 0 0</inkml:trace>
  <inkml:trace contextRef="#ctx0" brushRef="#br0" timeOffset="28990.415">2969 2986 6841 0 0,'0'0'2292'0'0,"0"0"-79"0"0,0 0-143 0 0,0 0-225 0 0,0 0-332 0 0,0 0-280 0 0,0 0-241 0 0,0 0-229 0 0,0 0-102 0 0,0 0-80 0 0,0 0-83 0 0,0 0-51 0 0,-9 7-39 0 0,-28 22-11 0 0,12 20 1129 0 0,23-35-1238 0 0,36-60 1340 0 0,2-22-3079 0 0,-38 68-4473 0 0,-3 0-286 0 0,1 0-5593 0 0</inkml:trace>
  <inkml:trace contextRef="#ctx0" brushRef="#br0" timeOffset="29743.608">3408 2806 11707 0 0,'0'0'4687'0'0,"0"0"-2417"0"0,0 0-883 0 0,0 0-33 0 0,0 0 65 0 0,0 0-47 0 0,0 0-224 0 0,0 0-298 0 0,0 0-248 0 0,0 0-128 0 0,0 0-87 0 0,0 0-47 0 0,0 0-51 0 0,4-6-45 0 0,16-16-33 0 0,-15 58 524 0 0,23 188-334 0 0,-14-18-292 0 0,-8 114-109 0 0,-10-310 466 0 0,22-37-475 0 0,0 0 0 0 0,2 1 0 0 0,0 0 0 0 0,2 2 0 0 0,1 0 0 0 0,1 2 0 0 0,0 1 0 0 0,2 1 0 0 0,0 1 0 0 0,2 1 0 0 0,0 1 0 0 0,1 1-1 0 0,7-1 10 0 0,75-17-90 0 0,-108 37 91 0 0,0-1 1 0 0,0 1 0 0 0,-1 0-1 0 0,1 0 1 0 0,-1 0 0 0 0,1 0-1 0 0,-1 1 1 0 0,0-1 0 0 0,0 1-1 0 0,0-1 1 0 0,-1 1 0 0 0,1-1-1 0 0,-1 1 1 0 0,0 0 0 0 0,0 0-1 0 0,0 0 1 0 0,-1 0 0 0 0,1 0-1 0 0,-1-1 1 0 0,0 1-1 0 0,0 2-1 0 0,0 7 3 0 0,0 0-1 0 0,-1 0 1 0 0,0 0-1 0 0,0 0 0 0 0,-2 0 1 0 0,0 0-1 0 0,0 0 0 0 0,-1-1 1 0 0,-1 1-1 0 0,0-1 1 0 0,0 0-1 0 0,-2-1 0 0 0,1 1 1 0 0,-1-1-1 0 0,-1 0 0 0 0,0-1 1 0 0,-1 0-1 0 0,-3 4-2 0 0,-4 3 6 0 0,-1-1-1 0 0,0 0 1 0 0,-1-1-1 0 0,0-1 0 0 0,-2-1 1 0 0,1-1-1 0 0,-1 0 1 0 0,-1-1-1 0 0,0-2 1 0 0,-17 6-6 0 0,33-14-25 0 0,0 1 0 0 0,0-1 0 0 0,-1-1 0 0 0,1 1 0 0 0,0-1 0 0 0,0 0 0 0 0,-1 0 0 0 0,1 0-1 0 0,0-1 1 0 0,0 0 0 0 0,-1 0 0 0 0,1 0 0 0 0,0 0 0 0 0,0-1 0 0 0,0 0 0 0 0,0 0 0 0 0,1-1 0 0 0,-1 1 0 0 0,1-1 0 0 0,-1 0 0 0 0,1 0 0 0 0,0 0 0 0 0,0-1 0 0 0,0 0 0 0 0,1 0 0 0 0,-1 0 0 0 0,1 0 0 0 0,0 0 0 0 0,0 0 0 0 0,0-1 0 0 0,1 0 0 0 0,-1 1 0 0 0,1-1 0 0 0,0 0 0 0 0,1 0 0 0 0,-1 0-1 0 0,1 0 1 0 0,0-1 0 0 0,0 1 0 0 0,1 0 0 0 0,-1 0 0 0 0,1-1 0 0 0,0 1 0 0 0,1-1 25 0 0,18-65-2350 0 0,11 32-5765 0 0,-21 27-3861 0 0</inkml:trace>
  <inkml:trace contextRef="#ctx0" brushRef="#br0" timeOffset="30477.53">3995 3634 5553 0 0,'0'0'1877'0'0,"0"0"-146"0"0,0 0-50 0 0,0 0-74 0 0,0 0-213 0 0,0 0-243 0 0,0 0-246 0 0,0 0-195 0 0,0 0-9 0 0,0 0 78 0 0,0 0 140 0 0,0 0 79 0 0,0 0 6 0 0,4-1-72 0 0,72-39 2881 0 0,-56 23-3474 0 0,-1-1 0 0 0,0-1 0 0 0,-1-1 0 0 0,-2 0 1 0 0,0-1-1 0 0,-1-1 0 0 0,0-1 0 0 0,-2 0 0 0 0,-1 0 0 0 0,1-7-339 0 0,-10 25 18 0 0,1-1 0 0 0,-1 1 0 0 0,-1-1 0 0 0,1 0 0 0 0,-1 0 0 0 0,0 0 0 0 0,-1 0 0 0 0,1-1 0 0 0,-1 1 0 0 0,0 0 0 0 0,-1-1 0 0 0,1 1 0 0 0,-1-1 0 0 0,-1 1 0 0 0,1 0 0 0 0,-1-1 0 0 0,0 1 0 0 0,-1 0 0 0 0,1 0 0 0 0,-1-1 0 0 0,0 1 0 0 0,-1 1 0 0 0,0-1 0 0 0,1 0 0 0 0,-2 0 0 0 0,1 1 0 0 0,-1-1-18 0 0,2 6-10 0 0,0-1 0 0 0,0 0 0 0 0,1 1 0 0 0,-1-1 0 0 0,0 1 0 0 0,0-1 0 0 0,0 1 0 0 0,0 0 0 0 0,0 0 0 0 0,0 0 0 0 0,0 0 1 0 0,0 0-1 0 0,0 1 0 0 0,0-1 0 0 0,0 0 0 0 0,0 1 0 0 0,0-1 0 0 0,0 1 0 0 0,1 0 0 0 0,-1 0 0 0 0,0 0 0 0 0,0 0 0 0 0,1 0 0 0 0,-1 0 1 0 0,1 0-1 0 0,-1 0 0 0 0,1 1 0 0 0,-1-1 0 0 0,1 1 0 0 0,0-1 0 0 0,-1 1 0 0 0,1 0 10 0 0,0-1-4 0 0,0 0-1 0 0,0 0 1 0 0,0 0 0 0 0,0 0-1 0 0,1 0 1 0 0,-1 0-1 0 0,0 0 1 0 0,1 0 0 0 0,-1 0-1 0 0,1 0 1 0 0,-1 0 0 0 0,1 0-1 0 0,-1 1 1 0 0,1-1-1 0 0,0 0 1 0 0,0 0 0 0 0,-1 1-1 0 0,1-1 1 0 0,0 0 0 0 0,0 0-1 0 0,0 0 1 0 0,0 1-1 0 0,1-1 1 0 0,-1 0 0 0 0,0 0-1 0 0,0 1 1 0 0,1-1-1 0 0,-1 0 1 0 0,1 0 0 0 0,-1 0-1 0 0,1 0 1 0 0,0 0 0 0 0,-1 0-1 0 0,1 0 1 0 0,0 0-1 0 0,0 0 1 0 0,-1 0 0 0 0,1 0-1 0 0,0 0 1 0 0,0 0 0 0 0,0-1-1 0 0,0 1 1 0 0,0 0-1 0 0,0-1 1 0 0,0 1 0 0 0,0-1-1 0 0,1 1 1 0 0,-1-1 0 0 0,0 1 4 0 0,47 10 37 0 0,-40-10-36 0 0,-1 0-1 0 0,1 0 1 0 0,-1 1-1 0 0,1 0 1 0 0,-1 0-1 0 0,0 1 1 0 0,0 0-1 0 0,0 0 1 0 0,-1 0-1 0 0,1 1 1 0 0,-1 0 0 0 0,4 4-1 0 0,-7-3 11 0 0,0 1 1 0 0,-1-1-1 0 0,0 1 1 0 0,0 0-1 0 0,-1 0 1 0 0,1 0 0 0 0,-1 0-1 0 0,0 0 1 0 0,-1 1-1 0 0,1-1 1 0 0,-1 0 0 0 0,-1 0-1 0 0,1 0 1 0 0,-1 0-1 0 0,0 0 1 0 0,0 1-1 0 0,-1-1 1 0 0,0-1 0 0 0,-2 6-12 0 0,-4 16 55 0 0,4-16-47 0 0,0-1 1 0 0,1 1 0 0 0,0 0-1 0 0,1 0 1 0 0,1 0 0 0 0,-1 0 0 0 0,2 0-1 0 0,-1 0 1 0 0,1 1 0 0 0,1-1-1 0 0,0 0 1 0 0,1 0 0 0 0,2 8-9 0 0,42 61 21 0 0,-57-82-3954 0 0,5-2-978 0 0,5 4 1743 0 0,-3-1-8860 0 0</inkml:trace>
  <inkml:trace contextRef="#ctx0" brushRef="#br0" timeOffset="30724.412">4628 3358 14803 0 0,'0'0'2319'0'0,"0"0"-696"0"0,0 0-220 0 0,0 0 58 0 0,0 0-88 0 0,0 0-202 0 0,0 0-325 0 0,0 0-316 0 0,0 0-219 0 0,0 0-135 0 0,0 0-85 0 0,-1 30-64 0 0,-2 127-131 0 0,3-157 61 0 0,2 7-241 0 0,0-6-8554 0 0,-2-1-3034 0 0</inkml:trace>
  <inkml:trace contextRef="#ctx0" brushRef="#br0" timeOffset="30971.241">4619 3023 19036 0 0,'0'0'1600'0'0,"0"0"-623"0"0,0 0-161 0 0,0 0-72 0 0,0 0-216 0 0,0 0-224 0 0,0 0-256 0 0,0 0-288 0 0,0 0-80 0 0,0 0-104 0 0,0 0-168 0 0,0 0-664 0 0,0 0-3001 0 0,0 0-8498 0 0</inkml:trace>
  <inkml:trace contextRef="#ctx0" brushRef="#br0" timeOffset="31222.043">4878 3281 17140 0 0,'0'0'1816'0'0,"0"0"-540"0"0,0 0-257 0 0,0 0-121 0 0,0 0-138 0 0,0 0-149 0 0,0 0-163 0 0,0 0-132 0 0,0 0-93 0 0,0 0-38 0 0,0 0-46 0 0,0 0-45 0 0,-9 22-43 0 0,-31 72-30 0 0,29-30 22 0 0,13-54-38 0 0,-1-5 5 0 0,1-1-1 0 0,-1 0 0 0 0,1 0 0 0 0,0 0 1 0 0,0 0-1 0 0,1 0 0 0 0,-1 0 0 0 0,1 0 1 0 0,0-1-1 0 0,-1 1 0 0 0,2-1 0 0 0,-1 0 1 0 0,0 0-1 0 0,1 0 0 0 0,-1 0 0 0 0,1-1 0 0 0,0 1 1 0 0,0-1-1 0 0,0 0 0 0 0,0 0 0 0 0,0-1 1 0 0,1 1-1 0 0,-1-1 0 0 0,0 0 0 0 0,1 0 1 0 0,-1 0-1 0 0,1-1 0 0 0,-1 1 0 0 0,1-1-9 0 0,7 0 197 0 0,0 0-1 0 0,0-1 0 0 0,-1 0 0 0 0,1 0 0 0 0,0-1 0 0 0,0-1 0 0 0,-1 0 0 0 0,0-1 0 0 0,1 0 0 0 0,-1-1 0 0 0,-1 0 1 0 0,1 0-1 0 0,-1-1 0 0 0,0-1 0 0 0,0 0 0 0 0,-1 0 0 0 0,1-1 0 0 0,-2 0 0 0 0,1 0 0 0 0,-1-1 0 0 0,-1-1 1 0 0,0 1-1 0 0,0-1 0 0 0,0 0 0 0 0,0-4-196 0 0,1 1 89 0 0,-2-1-1 0 0,1 0 1 0 0,-2-1 0 0 0,0 1 0 0 0,-1-1-1 0 0,0 0 1 0 0,-1 0 0 0 0,-1 0 0 0 0,0-1-1 0 0,-2 1 1 0 0,0-11-89 0 0,0 25-53 0 0,0 1 0 0 0,0-1 0 0 0,-1 1 0 0 0,1 0 0 0 0,0-1 0 0 0,-1 1-1 0 0,1-1 1 0 0,-1 1 0 0 0,1 0 0 0 0,-1-1 0 0 0,1 1 0 0 0,0 0 0 0 0,-1-1 0 0 0,1 1 0 0 0,-1 0 0 0 0,1 0 0 0 0,-1-1 0 0 0,0 1 0 0 0,1 0 0 0 0,-1 0-1 0 0,1 0 1 0 0,-1 0 0 0 0,1 0 0 0 0,-1 0 0 0 0,1 0 0 0 0,-1 0 0 0 0,0 0 0 0 0,1 0 0 0 0,-1 0 0 0 0,1 0 0 0 0,-1 0 0 0 0,1 0 0 0 0,-1 1-1 0 0,1-1 1 0 0,-1 0 0 0 0,1 0 0 0 0,-1 1 0 0 0,1-1 0 0 0,-1 0 0 0 0,1 1 0 0 0,-1-1 0 0 0,1 0 0 0 0,0 1 0 0 0,-1-1 0 0 0,1 1 0 0 0,-1-1-1 0 0,1 1 1 0 0,0-1 0 0 0,0 1 0 0 0,-1-1 0 0 0,1 1 0 0 0,0-1 0 0 0,0 1 0 0 0,0-1 0 0 0,-1 1 0 0 0,1-1 0 0 0,0 1 0 0 0,0-1 0 0 0,0 1 0 0 0,0 0-1 0 0,0-1 1 0 0,0 1 0 0 0,0-1 0 0 0,0 1 53 0 0,-5 9-1267 0 0,-2 4-3968 0 0,1-6-6976 0 0</inkml:trace>
  <inkml:trace contextRef="#ctx0" brushRef="#br0" timeOffset="35161.119">5480 3362 4841 0 0,'0'0'2573'0'0,"0"0"-710"0"0,0 0-242 0 0,0 0 56 0 0,0 0 48 0 0,0 0-100 0 0,0 0-304 0 0,0 0-378 0 0,0 0-277 0 0,0 0-137 0 0,0 0-35 0 0,8 3 3649 0 0,-15 273-2173 0 0,4-252-1839 0 0,3-17 914 0 0,3-25-254 0 0,73-239 270 0 0,-59 210-987 0 0,46-81 203 0 0,-61 124-276 0 0,0 1-1 0 0,0 0 0 0 0,0 1 1 0 0,0-1-1 0 0,0 0 1 0 0,1 1-1 0 0,0-1 0 0 0,-1 1 1 0 0,1-1-1 0 0,0 1 0 0 0,0 0 1 0 0,0 1-1 0 0,0-1 0 0 0,0 0 1 0 0,1 1-1 0 0,-1 0 1 0 0,0-1-1 0 0,1 1 0 0 0,-1 1 1 0 0,1-1-1 0 0,-1 0 0 0 0,1 1 1 0 0,0 0-1 0 0,-1 0 1 0 0,1 0-1 0 0,-1 0 0 0 0,1 0 1 0 0,-1 1-1 0 0,1 0 0 0 0,-1 0 1 0 0,1 0-1 0 0,-1 0 1 0 0,1 0-1 0 0,-1 1 0 0 0,0-1 1 0 0,1 1-1 0 0,5 13 26 0 0,0-1 1 0 0,-1 2 0 0 0,0-1 0 0 0,-1 1 0 0 0,-1 0-1 0 0,-1 1 1 0 0,0 0 0 0 0,-1-1 0 0 0,0 1 0 0 0,-2 1-1 0 0,0-1 1 0 0,-1 0 0 0 0,-1 1 0 0 0,0-1 0 0 0,-2 0 0 0 0,1 0-1 0 0,-2 1 1 0 0,-1-1 0 0 0,0-1 0 0 0,-6 17-27 0 0,-5 37 41 0 0,8-48-30 0 0,9-27 79 0 0,64-118-27 0 0,18-13 2 0 0,12 22-154 0 0,-93 112 88 0 0,-1-1 0 0 0,1 1 0 0 0,0 0 0 0 0,-1 0 0 0 0,1 0 0 0 0,0 0 1 0 0,1 1-1 0 0,-1-1 0 0 0,0 1 0 0 0,0-1 0 0 0,1 1 0 0 0,-1 1 0 0 0,0-1 0 0 0,1 0 0 0 0,-1 1 0 0 0,1-1 0 0 0,-1 1 0 0 0,1 0 0 0 0,-1 0 0 0 0,1 1 0 0 0,-1-1 0 0 0,1 1 0 0 0,-1-1 1 0 0,1 1-1 0 0,-1 0 0 0 0,0 1 0 0 0,0-1 0 0 0,1 0 0 0 0,-1 1 0 0 0,0 0 0 0 0,0 0 0 0 0,0 0 0 0 0,-1 0 0 0 0,1 0 0 0 0,0 0 0 0 0,-1 1 0 0 0,1 0 0 0 0,-1-1 0 0 0,0 1 1 0 0,0 0-1 0 0,0 0 0 0 0,0 0 0 0 0,-1 0 0 0 0,2 2 1 0 0,2 10 15 0 0,0-1 0 0 0,0 1 1 0 0,-2 0-1 0 0,0 1 0 0 0,0-1 0 0 0,-1 0 1 0 0,-1 1-1 0 0,-1-1 0 0 0,0 1 1 0 0,-1-1-1 0 0,-3 13-15 0 0,-10 115 100 0 0,14-110-135 0 0,17-61-4412 0 0,-11 20-2347 0 0,-1 4-5489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21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1 369 776 0 0,'0'0'440'0'0,"0"0"-280"0"0,0 0-146 0 0,0 0 50 0 0,0 0 121 0 0,0 0 131 0 0,0 0 104 0 0,0 0 56 0 0,0 0 55 0 0,0 0 41 0 0,0 0 52 0 0,10-4 51 0 0,79-22 1828 0 0,150-15 2483 0 0,-62 8-4140 0 0,285-46 201 0 0,-320 59-650 0 0,0 7 0 0 0,20 6-397 0 0,7-1 141 0 0,203-22 739 0 0,-155 14-402 0 0,503-9-106 0 0,11 10-195 0 0,63 12 268 0 0,5-8 234 0 0,363 0 81 0 0,-603 25-658 0 0,216 19 159 0 0,-170-29-126 0 0,-21 0 16 0 0,1006-4 615 0 0,-951 29-492 0 0,-78 1-143 0 0,233 11 235 0 0,-166-23 96 0 0,86-29 20 0 0,-452-4-374 0 0,236-14 210 0 0,466 28 923 0 0,-490 1-595 0 0,405-37 354 0 0,-218 1-430 0 0,-461 25-433 0 0,290-4 148 0 0,1292-3 824 0 0,-809 32-659 0 0,919-6-188 0 0,-1539-8-194 0 0,-167-4-32 0 0,511 4 115 0 0,-589-18-30 0 0,-62 10-61 0 0,50-3-60 0 0,-78 7-532 0 0,-10 2-3555 0 0,0 1-5704 0 0,-3 1-2812 0 0</inkml:trace>
  <inkml:trace contextRef="#ctx0" brushRef="#br0" timeOffset="7191.359">7745 553 5625 0 0,'0'0'2030'0'0,"0"0"-174"0"0,0 0-34 0 0,0 0 88 0 0,0 0 48 0 0,0 0-178 0 0,0 0-305 0 0,0 0-311 0 0,0 0-273 0 0,0 0-184 0 0,0 0-119 0 0,0-13-84 0 0,0-42-37 0 0,0 54-406 0 0,0 0 0 0 0,0-1 1 0 0,0 1-1 0 0,-1 0 0 0 0,1 0 0 0 0,0 0 0 0 0,-1 0 1 0 0,1 0-1 0 0,0 0 0 0 0,-1 0 0 0 0,0 0 1 0 0,1 0-1 0 0,-1 0 0 0 0,1 0 0 0 0,-1 0 1 0 0,0 0-1 0 0,0 0 0 0 0,0 0 0 0 0,0 1 0 0 0,1-1 1 0 0,-1 0-1 0 0,0 0 0 0 0,0 1 0 0 0,0-1 1 0 0,0 1-1 0 0,0-1 0 0 0,-1 1 0 0 0,1-1 1 0 0,0 1-1 0 0,0 0 0 0 0,0 0 0 0 0,0-1 0 0 0,0 1 1 0 0,-1 0-1 0 0,1 0 0 0 0,0 0 0 0 0,0 0-61 0 0,-3 0 161 0 0,-10-1 18 0 0,0 2 0 0 0,-1-1 0 0 0,1 2 0 0 0,0 0 0 0 0,0 0 0 0 0,0 1 0 0 0,0 1 0 0 0,0 1 0 0 0,1 0 0 0 0,-1 0 0 0 0,1 1 0 0 0,1 1 0 0 0,-5 3-179 0 0,-5 1 160 0 0,-11 6 2 0 0,0 2 0 0 0,2 2 0 0 0,0 0 0 0 0,2 2 0 0 0,0 1 0 0 0,1 2-1 0 0,-9 12-161 0 0,21-19 83 0 0,0 1-1 0 0,1 1 1 0 0,1 0-1 0 0,1 1 1 0 0,0 0-1 0 0,2 1 1 0 0,-2 8-83 0 0,4 0 93 0 0,2 0 0 0 0,2 0 0 0 0,1 1 0 0 0,1 0 0 0 0,1-1 0 0 0,2 1 0 0 0,2 0 0 0 0,1 7-93 0 0,0-27 45 0 0,0 0 1 0 0,1 0-1 0 0,0 0 0 0 0,1 0 1 0 0,0-1-1 0 0,1 0 1 0 0,0 0-1 0 0,1 0 0 0 0,0-1 1 0 0,0 0-1 0 0,1-1 0 0 0,1 1 1 0 0,-1-1-1 0 0,2-1 0 0 0,-1 0 1 0 0,1 0-1 0 0,0-1 0 0 0,1 0 1 0 0,0-1-1 0 0,0 0 0 0 0,0-1 1 0 0,1 0-1 0 0,-1-1 0 0 0,1 0 1 0 0,0-1-1 0 0,8 2-45 0 0,6-2 84 0 0,0 0 0 0 0,0-2 0 0 0,1 0 0 0 0,-1-2 0 0 0,0-1 0 0 0,0-1 0 0 0,0-1 0 0 0,0-2 0 0 0,11-4-84 0 0,125-45 324 0 0,-157 51-2516 0 0,-10 0-6591 0 0,5 4-3508 0 0</inkml:trace>
  <inkml:trace contextRef="#ctx0" brushRef="#br0" timeOffset="7612.231">8209 1120 13275 0 0,'0'0'2194'0'0,"0"0"-441"0"0,0 0-256 0 0,0 0-194 0 0,0 0-136 0 0,0 0-221 0 0,0 0-236 0 0,0 0-130 0 0,0 0-108 0 0,0 0-76 0 0,0 0-49 0 0,0 0-35 0 0,0 0-31 0 0,-16 11-30 0 0,-51 36-50 0 0,64-45-181 0 0,0 0 0 0 0,0 1 0 0 0,0-1 0 0 0,0 1 0 0 0,1-1 0 0 0,-1 1 0 0 0,1 0 0 0 0,-1 0 0 0 0,1 1 0 0 0,0-1 0 0 0,0 0 0 0 0,1 1 0 0 0,-1-1 0 0 0,1 1 0 0 0,-1-1 0 0 0,1 1 0 0 0,0 0 0 0 0,1-1 0 0 0,-1 1 0 0 0,0 1-20 0 0,0 2 22 0 0,-1-2-2 0 0,0 1 0 0 0,1-1 0 0 0,0 0 1 0 0,-1 1-1 0 0,2 0 0 0 0,-1-1 0 0 0,0 1 0 0 0,1-1 0 0 0,0 1 0 0 0,1 0 1 0 0,-1-1-1 0 0,1 1 0 0 0,0-1 0 0 0,1 1 0 0 0,-1-1 0 0 0,1 1 0 0 0,0-1 1 0 0,0 0-1 0 0,1 0 0 0 0,-1 0 0 0 0,1 0 0 0 0,0-1 0 0 0,1 1 0 0 0,-1-1 1 0 0,1 1-1 0 0,0-1 0 0 0,0 0 0 0 0,0-1 0 0 0,0 1 0 0 0,1-1 1 0 0,0 0-1 0 0,-1 0 0 0 0,1 0 0 0 0,0 0 0 0 0,0-1 0 0 0,1 0 0 0 0,2 1-20 0 0,2-2 104 0 0,1-1 0 0 0,-1 0 0 0 0,0-1 0 0 0,1 0 0 0 0,-1 0-1 0 0,0-1 1 0 0,1 0 0 0 0,-1-1 0 0 0,-1 0 0 0 0,1-1 0 0 0,0 0-1 0 0,-1 0 1 0 0,0-1 0 0 0,0 0 0 0 0,0-1 0 0 0,0 0 0 0 0,-1 0 0 0 0,0-1-1 0 0,-1 0 1 0 0,1-1 0 0 0,-1 1 0 0 0,-1-1 0 0 0,1-1 0 0 0,-1 1-1 0 0,-1-1 1 0 0,0 0 0 0 0,0 0 0 0 0,-1-1 0 0 0,3-6-104 0 0,-5 10 19 0 0,1-1 1 0 0,-1 1-1 0 0,0-1 1 0 0,0 0-1 0 0,-1 1 0 0 0,0-1 1 0 0,-1 0-1 0 0,1 0 1 0 0,-1 0-1 0 0,0 0 1 0 0,-1 0-1 0 0,0 0 1 0 0,0 0-1 0 0,0 0 1 0 0,-1 1-1 0 0,0-1 1 0 0,0 0-1 0 0,-1 1 0 0 0,0 0 1 0 0,0 0-1 0 0,0-1 1 0 0,-1 2-1 0 0,0-1 1 0 0,0 0-1 0 0,0 1 1 0 0,-1 0-1 0 0,-4-5-19 0 0,5 7-113 0 0,1 0 1 0 0,0-1-1 0 0,-1 1 0 0 0,0 1 0 0 0,0-1 1 0 0,0 1-1 0 0,0-1 0 0 0,0 1 0 0 0,0 0 0 0 0,-1 0 1 0 0,1 1-1 0 0,-1 0 0 0 0,1-1 0 0 0,-1 1 1 0 0,1 1-1 0 0,-1-1 0 0 0,0 1 0 0 0,1 0 1 0 0,-1 0-1 0 0,0 0 0 0 0,0 1 0 0 0,1-1 0 0 0,-1 1 1 0 0,1 0-1 0 0,-1 0 0 0 0,1 1 0 0 0,-1 0 1 0 0,1-1-1 0 0,0 1 0 0 0,0 1 0 0 0,0-1 1 0 0,0 1-1 0 0,0-1 0 0 0,0 2 113 0 0,-25 27-3306 0 0,11-8-5111 0 0,9-12-3702 0 0</inkml:trace>
  <inkml:trace contextRef="#ctx0" brushRef="#br0" timeOffset="8183.28">8458 1466 4681 0 0,'0'0'4172'0'0,"0"0"-1653"0"0,0 0-395 0 0,0 0 50 0 0,0 0-27 0 0,0 0-150 0 0,0 0-364 0 0,0 0-355 0 0,0 0-251 0 0,0 0-180 0 0,0 0-123 0 0,0 0-52 0 0,0 0-92 0 0,18-19-81 0 0,59-61-51 0 0,-9-16 683 0 0,6-81-162 0 0,-69 157-883 0 0,0 6-172 0 0,-4 32-67 0 0,-2-7 155 0 0,1 0 1 0 0,0 0-1 0 0,0 0 1 0 0,1 0 0 0 0,1 0-1 0 0,0 0 1 0 0,0-1-1 0 0,1 1 1 0 0,0-1-1 0 0,1 1 1 0 0,0-1-1 0 0,1 0 1 0 0,0 0-1 0 0,0-1 1 0 0,1 1-1 0 0,1-1 1 0 0,3 3-3 0 0,-2-4 36 0 0,0-1 0 0 0,1 0 0 0 0,0 0 0 0 0,0-1 0 0 0,0 0 1 0 0,1-1-1 0 0,0 0 0 0 0,0-1 0 0 0,1 0 0 0 0,-1 0 0 0 0,1-1 1 0 0,0 0-1 0 0,0-1 0 0 0,0 0 0 0 0,0-1 0 0 0,0-1 0 0 0,0 1 0 0 0,7-2-36 0 0,-14-1 65 0 0,0 0 0 0 0,0 0-1 0 0,0 0 1 0 0,0-1 0 0 0,0 1 0 0 0,0-1-1 0 0,0 0 1 0 0,-1 0 0 0 0,1 0-1 0 0,-1-1 1 0 0,0 1 0 0 0,0-1-1 0 0,-1 0 1 0 0,1 0 0 0 0,-1 0-1 0 0,1 0 1 0 0,-1 0 0 0 0,0-1-1 0 0,-1 1 1 0 0,1-2-65 0 0,0 3 37 0 0,11-29 58 0 0,-2 0 0 0 0,-1-1 0 0 0,-1 0-1 0 0,-2-1 1 0 0,1-24-95 0 0,-4 38 4 0 0,-2-12-1084 0 0,-2 41-3851 0 0,0 2 392 0 0,0-3-7520 0 0</inkml:trace>
  <inkml:trace contextRef="#ctx0" brushRef="#br0" timeOffset="8678.713">9551 1002 9362 0 0,'0'0'2200'0'0,"0"0"-347"0"0,0 0-179 0 0,0 0 3 0 0,0 0-100 0 0,0 0-182 0 0,0 0-241 0 0,0 0-221 0 0,0 0-132 0 0,0 0-74 0 0,0 0-74 0 0,0 0-86 0 0,-2-9-96 0 0,-10-28-98 0 0,12 36-351 0 0,-1 1 0 0 0,0-1 0 0 0,0 0 0 0 0,0 0 0 0 0,0 1 0 0 0,0-1 0 0 0,0 1 0 0 0,0-1 0 0 0,0 1 0 0 0,0-1 0 0 0,0 1 0 0 0,0-1 0 0 0,-1 1 0 0 0,1 0 0 0 0,0 0 0 0 0,0 0 0 0 0,0 0 0 0 0,0 0 0 0 0,0 0 0 0 0,-1 0 0 0 0,1 0 0 0 0,0 0 0 0 0,0 0 0 0 0,0 0 0 0 0,0 1 0 0 0,0-1 0 0 0,-1 1 0 0 0,1-1 0 0 0,0 1 0 0 0,0-1 0 0 0,0 1 0 0 0,0-1 0 0 0,0 1 0 0 0,0 1-22 0 0,-2-1 62 0 0,-124 71 913 0 0,123-70-970 0 0,1 0 1 0 0,0 1-1 0 0,-1-1 0 0 0,1 1 1 0 0,1-1-1 0 0,-1 1 1 0 0,0 0-1 0 0,1 0 0 0 0,-1 1 1 0 0,1-1-1 0 0,0 0 0 0 0,0 1 1 0 0,0-1-1 0 0,0 1 1 0 0,1 0-1 0 0,0-1 0 0 0,-1 1 1 0 0,2 0-1 0 0,-1 0 1 0 0,0 0-1 0 0,1 0 0 0 0,-1 0 1 0 0,1 0-1 0 0,0 2-5 0 0,2-3 4 0 0,0-1-1 0 0,0 1 1 0 0,0-1-1 0 0,0 1 1 0 0,0-1 0 0 0,1 0-1 0 0,-1 0 1 0 0,1 0-1 0 0,0 0 1 0 0,-1 0-1 0 0,1 0 1 0 0,0-1-1 0 0,0 1 1 0 0,0-1 0 0 0,0 0-1 0 0,0 0 1 0 0,0 0-1 0 0,1 0 1 0 0,-1-1-1 0 0,3 1-3 0 0,9 4 75 0 0,-10-4-45 0 0,1 0 0 0 0,0 1 0 0 0,-1 0 0 0 0,1 0 0 0 0,-1 0 0 0 0,1 1 0 0 0,-1 0 0 0 0,0 0 0 0 0,0 0 0 0 0,0 0 0 0 0,-1 1 0 0 0,1 0 0 0 0,-1 0 0 0 0,0 0 0 0 0,0 0 0 0 0,0 1 0 0 0,-1 0 0 0 0,1 0 0 0 0,-1 0 0 0 0,0 0 0 0 0,-1 0 0 0 0,1 0 0 0 0,-1 1 0 0 0,0-1 0 0 0,0 1 0 0 0,-1 0 0 0 0,0 0 0 0 0,0-1 0 0 0,0 2-30 0 0,-2-4 57 0 0,1 0-1 0 0,-1 0 1 0 0,0 0-1 0 0,0 0 0 0 0,0 0 1 0 0,-1 0-1 0 0,1 0 0 0 0,-1-1 1 0 0,1 1-1 0 0,-1 0 1 0 0,0-1-1 0 0,0 1 0 0 0,0-1 1 0 0,-1 0-1 0 0,1 0 0 0 0,0 0 1 0 0,-1 0-1 0 0,1 0 1 0 0,-1 0-1 0 0,0-1 0 0 0,0 1 1 0 0,0-1-1 0 0,1 0 1 0 0,-1 0-1 0 0,0 0 0 0 0,-1 0 1 0 0,1 0-1 0 0,-1-1-56 0 0,-92 18 162 0 0,-32-9-384 0 0,74-8-3121 0 0,53-1 1603 0 0,1 0-853 0 0,0 0-3036 0 0,0 0-6147 0 0</inkml:trace>
  <inkml:trace contextRef="#ctx0" brushRef="#br0" timeOffset="9476.313">9621 1297 10354 0 0,'0'0'1104'0'0,"0"0"-115"0"0,0 0 182 0 0,0 0 265 0 0,0 0 159 0 0,0 0-116 0 0,0 0-240 0 0,0 0-232 0 0,0 0-200 0 0,0 0-75 0 0,0 0-27 0 0,0 0-25 0 0,0 0-60 0 0,15 6-82 0 0,46 18-70 0 0,-55-22-360 0 0,-1 0 1 0 0,0-1-1 0 0,1 0 1 0 0,-1 0-1 0 0,1 0 1 0 0,-1-1-1 0 0,1 0 1 0 0,0 0-1 0 0,-1 0 0 0 0,1-1 1 0 0,-1 1-1 0 0,1-1 1 0 0,-1-1-1 0 0,1 1 1 0 0,-1-1-1 0 0,0 0 1 0 0,0 0-1 0 0,0-1 0 0 0,0 1 1 0 0,4-4-109 0 0,3 0 135 0 0,3-1 2 0 0,0-1 0 0 0,0-1 0 0 0,-1 0 0 0 0,0-1-1 0 0,0-1 1 0 0,-1 0 0 0 0,0-1 0 0 0,-1 0 0 0 0,1-3-137 0 0,-8 8 35 0 0,-1 1 0 0 0,0 0 0 0 0,0-1 0 0 0,0 0 0 0 0,-1 0 0 0 0,0 0 1 0 0,-1 0-1 0 0,1-1 0 0 0,-1 1 0 0 0,-1-1 0 0 0,0 1 0 0 0,0-1 0 0 0,0 0 1 0 0,-1-1-36 0 0,-2 4-3 0 0,0 0 1 0 0,0 1 0 0 0,0-1 0 0 0,-1 1 0 0 0,0 0 0 0 0,0 0 0 0 0,0 0 0 0 0,0 0 0 0 0,-1 0 0 0 0,1 1-1 0 0,-1-1 1 0 0,0 1 0 0 0,0 0 0 0 0,0 0 0 0 0,-1 1 0 0 0,1-1 0 0 0,-1 1 0 0 0,1 0 0 0 0,-1 0 0 0 0,0 0-1 0 0,0 1 1 0 0,1 0 0 0 0,-1 0 0 0 0,0 0 0 0 0,0 0 0 0 0,0 1 0 0 0,-1 0 0 0 0,1 0 0 0 0,0 0 0 0 0,0 1 0 0 0,0 0-1 0 0,0 0 1 0 0,0 0 0 0 0,1 0 0 0 0,-6 3 2 0 0,-3 0-20 0 0,0 2 0 0 0,0 0 0 0 0,0 0-1 0 0,1 1 1 0 0,0 1 0 0 0,0 0 0 0 0,1 1-1 0 0,0 0 1 0 0,0 1 0 0 0,1 0 0 0 0,1 0 0 0 0,-1 1-1 0 0,2 0 1 0 0,0 1 0 0 0,0 0 0 0 0,1 0 0 0 0,0 1-1 0 0,1 0 1 0 0,0 0 20 0 0,5-9-1 0 0,0 0-1 0 0,0 0 1 0 0,0 0 0 0 0,1 1-1 0 0,-1-1 1 0 0,1 0 0 0 0,0 0-1 0 0,0 0 1 0 0,0 0 0 0 0,1 0-1 0 0,-1 0 1 0 0,1 1 0 0 0,0-1-1 0 0,0 0 1 0 0,1 0 0 0 0,-1-1-1 0 0,1 1 1 0 0,0 0 0 0 0,0 0-1 0 0,0-1 1 0 0,0 1-1 0 0,1-1 1 0 0,-1 0 0 0 0,1 0-1 0 0,0 0 1 0 0,0 0 0 0 0,0 0-1 0 0,0-1 1 0 0,1 1 0 0 0,-1-1-1 0 0,1 0 1 0 0,1 1 1 0 0,7 4 11 0 0,1-1 1 0 0,-1-1-1 0 0,1 0 0 0 0,0-1 1 0 0,0 0-1 0 0,0-1 0 0 0,0 0 0 0 0,1-1 1 0 0,6 0-12 0 0,-1 0 53 0 0,1-1 1 0 0,-1-1 0 0 0,1 0-1 0 0,-1-2 1 0 0,0 0-1 0 0,1-1 1 0 0,-1-1-1 0 0,-1 0 1 0 0,1-2 0 0 0,0 0-1 0 0,-1-1 1 0 0,-1-1-1 0 0,1-1 1 0 0,-1 0-1 0 0,-1-2 1 0 0,1 1 0 0 0,6-8-54 0 0,2-5 99 0 0,-2-1 1 0 0,0-1 0 0 0,-2-1 0 0 0,0 0-1 0 0,10-21-99 0 0,-10 18 18 0 0,-15 22-5 0 0,0 0 0 0 0,0 0 0 0 0,-1-1 0 0 0,0 1 0 0 0,-1-1 0 0 0,0 0-1 0 0,0 0 1 0 0,-1-1 0 0 0,0 1 0 0 0,0-1 0 0 0,-1 0 0 0 0,0 1 0 0 0,1-10-13 0 0,-5 15-4 0 0,0 1 0 0 0,0-1 1 0 0,0 1-1 0 0,0 0 0 0 0,0 0 0 0 0,0 0 1 0 0,-1 0-1 0 0,1 0 0 0 0,-1 0 0 0 0,0 0 1 0 0,1 1-1 0 0,-1-1 0 0 0,0 1 1 0 0,0 0-1 0 0,0 0 0 0 0,0 0 0 0 0,0 0 1 0 0,0 1-1 0 0,0-1 0 0 0,0 1 0 0 0,0-1 1 0 0,0 1-1 0 0,0 0 0 0 0,-1 1 0 0 0,1-1 1 0 0,0 0-1 0 0,0 1 0 0 0,0 0 0 0 0,0-1 1 0 0,-2 2 3 0 0,-111 42-68 0 0,109-41 58 0 0,6-2 9 0 0,0-1 0 0 0,-1 0 0 0 0,1 1 0 0 0,0-1-1 0 0,0 0 1 0 0,0 1 0 0 0,-1 0 0 0 0,1-1-1 0 0,0 1 1 0 0,0 0 0 0 0,0-1 0 0 0,0 1 0 0 0,0 0-1 0 0,0 0 1 0 0,0 0 0 0 0,1 0 0 0 0,-1 0 0 0 0,0 0-1 0 0,0 0 1 0 0,1 0 0 0 0,-1 0 0 0 0,0 0 0 0 0,1 0-1 0 0,-1 0 1 0 0,1 1 0 0 0,0-1 0 0 0,-1 0-1 0 0,1 0 1 0 0,0 1 0 0 0,0-1 0 0 0,0 0 0 0 0,0 0-1 0 0,0 1 1 0 0,0-1 0 0 0,0 0 0 0 0,0 1 0 0 0,0-1-1 0 0,1 0 1 0 0,-1 0 0 0 0,0 0 0 0 0,1 1-1 0 0,-1-1 1 0 0,1 0 0 0 0,-1 0 0 0 0,1 0 0 0 0,0 0-1 0 0,0 0 1 0 0,-1 0 0 0 0,1 0 0 0 0,0 0 0 0 0,0 0-1 0 0,0 0 1 0 0,0 0 0 0 0,0 0 0 0 0,0-1-1 0 0,0 1 1 0 0,0 0 0 0 0,0-1 0 0 0,1 1 0 0 0,-1-1-1 0 0,0 0 1 0 0,0 1 0 0 0,0-1 0 0 0,1 0 0 0 0,-1 1-1 0 0,1-1 2 0 0,61 20 18 0 0,-51-18 0 0 0,-1 2-1 0 0,1-1 1 0 0,-1 1 0 0 0,0 1-1 0 0,0 0 1 0 0,0 0-1 0 0,-1 1 1 0 0,0 1-1 0 0,0-1 1 0 0,3 5-18 0 0,-7-3 10 0 0,0 0 0 0 0,-1 0 1 0 0,0 1-1 0 0,0 0 0 0 0,-1 0 0 0 0,0 0 1 0 0,-1 1-1 0 0,0-1 0 0 0,0 1 1 0 0,-1 0-1 0 0,-1 0 0 0 0,1 0 0 0 0,-2 0 1 0 0,1 0-1 0 0,-1 0 0 0 0,-1 0 0 0 0,0-1 1 0 0,0 1-1 0 0,-1 0 0 0 0,0 0 1 0 0,-1 0-1 0 0,-3 7-10 0 0,0 15-193 0 0,-5 12-2528 0 0,4-26-8710 0 0,5-17-1145 0 0</inkml:trace>
  <inkml:trace contextRef="#ctx0" brushRef="#br0" timeOffset="10273.34">10475 976 0 0 0,'0'0'1082'0'0,"0"0"387"0"0,0 0 232 0 0,0 0 131 0 0,0 0 112 0 0,0 0-41 0 0,0 0-81 0 0,0 0-79 0 0,0 0-145 0 0,0 0-160 0 0,0 0-118 0 0,0 0-127 0 0,0 0-96 0 0,11-12-96 0 0,32-40-119 0 0,-32 39-129 0 0,-14 79 1762 0 0,9 74-1356 0 0,68 30-335 0 0,-24-75-578 0 0,-50-95-207 0 0,1 1 0 0 0,-1-1 0 0 0,1 0 0 0 0,-1 1 0 0 0,1-1 0 0 0,-1 0-1 0 0,1 0 1 0 0,0 1 0 0 0,-1-1 0 0 0,1 0 0 0 0,0 0 0 0 0,-1 0 0 0 0,1 0 0 0 0,0 0 0 0 0,-1 0 0 0 0,1 0 0 0 0,-1 0 0 0 0,1 0 0 0 0,0 0 0 0 0,-1 0 0 0 0,1 0 0 0 0,0 0 0 0 0,-1 0 0 0 0,1-1-1 0 0,0 1 1 0 0,-1 0 0 0 0,1-1 0 0 0,-1 1 0 0 0,1 0 0 0 0,-1-1 0 0 0,1 1 0 0 0,-1 0 0 0 0,1-1 0 0 0,-1 1 0 0 0,1-1 0 0 0,-1 1 0 0 0,1-1 0 0 0,-1 1 0 0 0,0-1 0 0 0,1 0 0 0 0,-1 1 0 0 0,0-1-1 0 0,0 1 1 0 0,1-1 0 0 0,-1 0 0 0 0,0 1 0 0 0,0-1 0 0 0,0 0 0 0 0,0 1 0 0 0,0-1 0 0 0,0 1 0 0 0,0-1 0 0 0,0 0 0 0 0,0 1 0 0 0,0-1 0 0 0,0 0 0 0 0,0 1 0 0 0,0-1 0 0 0,0 0 0 0 0,-1 0-40 0 0,5-10-117 0 0,83-214 576 0 0,-19 79-366 0 0,-66 146-237 0 0,0 0 0 0 0,0 1-1 0 0,0-1 1 0 0,0 1 0 0 0,0-1-1 0 0,-1 1 1 0 0,1 0-1 0 0,0 0 1 0 0,0 0 0 0 0,-1 0-1 0 0,1 0 1 0 0,0 0-1 0 0,-1 0 1 0 0,1 0 0 0 0,-1 1-1 0 0,1-1 1 0 0,-1 1-1 0 0,0-1 1 0 0,0 1 0 0 0,0-1-1 0 0,0 1 1 0 0,0 0-1 0 0,0-1 1 0 0,0 1 0 0 0,0 0-1 0 0,-1 0 1 0 0,1 0-1 0 0,0 1 146 0 0,8 10-2747 0 0,-1-4-2770 0 0,-1-2-6477 0 0</inkml:trace>
  <inkml:trace contextRef="#ctx0" brushRef="#br0" timeOffset="11119.471">11381 969 13323 0 0,'0'0'2792'0'0,"0"0"-976"0"0,0 0-447 0 0,0 0-121 0 0,0 0-77 0 0,0 0-149 0 0,0 0-161 0 0,0 0-192 0 0,0 0-177 0 0,0 0-119 0 0,0 0-76 0 0,0 0-29 0 0,-33 8-13 0 0,-104 28-40 0 0,63 4 63 0 0,62-28-216 0 0,2-4-42 0 0,0 0 0 0 0,1 1 0 0 0,0 1 0 0 0,0-1 0 0 0,1 1 0 0 0,0 1-1 0 0,1-1 1 0 0,1 2 0 0 0,-1-1 0 0 0,2 0 0 0 0,-1 1 0 0 0,2 0 0 0 0,-1 0 0 0 0,2 1 0 0 0,0-1 0 0 0,-2 14-20 0 0,5-24 7 0 0,0 0 0 0 0,1 1 0 0 0,-1-1 1 0 0,1 0-1 0 0,-1 0 0 0 0,1 0 0 0 0,0 1 1 0 0,0-1-1 0 0,0 0 0 0 0,0 0 0 0 0,0 0 1 0 0,1 0-1 0 0,-1 0 0 0 0,0-1 0 0 0,1 1 1 0 0,-1 0-1 0 0,1-1 0 0 0,0 1 0 0 0,0-1 1 0 0,0 1-1 0 0,-1-1 0 0 0,1 0 0 0 0,0 0 1 0 0,1 0-1 0 0,-1 0 0 0 0,0 0 0 0 0,0 0 1 0 0,0 0-1 0 0,0-1 0 0 0,1 1 0 0 0,-1-1 0 0 0,0 0 1 0 0,1 0-1 0 0,-1 0 0 0 0,0 0-7 0 0,85-8 351 0 0,-57-2-275 0 0,0-1 0 0 0,-1-1 0 0 0,0-2 0 0 0,-1-1 0 0 0,0-1 0 0 0,-2-1 0 0 0,0-2 0 0 0,-1 0 0 0 0,14-16-76 0 0,81-79 103 0 0,-127 166-293 0 0,4-44 189 0 0,0 0 1 0 0,1 0-1 0 0,0 0 0 0 0,0 1 0 0 0,1-1 0 0 0,0 1 0 0 0,0-1 0 0 0,1 1 0 0 0,0-1 0 0 0,1 1 0 0 0,0-1 0 0 0,0 0 0 0 0,0 1 1 0 0,1-1-1 0 0,1 0 0 0 0,0 0 0 0 0,0 0 0 0 0,0 0 0 0 0,1 0 0 0 0,0-1 0 0 0,0 1 0 0 0,3 2 1 0 0,-1-4 6 0 0,0 0 0 0 0,0-1-1 0 0,1 1 1 0 0,0-2 0 0 0,0 1-1 0 0,0-1 1 0 0,0 0 0 0 0,0 0 0 0 0,1-1-1 0 0,0 0 1 0 0,0 0 0 0 0,0-1-1 0 0,0 0 1 0 0,0 0 0 0 0,0-1-1 0 0,0 0 1 0 0,1 0 0 0 0,-1-1-1 0 0,0 0 1 0 0,1-1 0 0 0,-1 0 0 0 0,0 0-1 0 0,0-1 1 0 0,0 0 0 0 0,0 0-1 0 0,8-4-5 0 0,9-10 108 0 0,0-1 0 0 0,-1-2 0 0 0,-1 0-1 0 0,-1-1 1 0 0,-1-2 0 0 0,0 0-1 0 0,-2-1 1 0 0,12-19-108 0 0,-18 25 41 0 0,15-17-10 0 0,-1-2-1 0 0,-2-1 1 0 0,-1-1-1 0 0,-2-1 1 0 0,-2-1 0 0 0,-2 0-1 0 0,-1-2 1 0 0,-2 0-1 0 0,-2-1 1 0 0,-2 0-1 0 0,5-44-30 0 0,-12 61-3 0 0,-1 0 0 0 0,-2-1 0 0 0,0 1 0 0 0,-2 0-1 0 0,-1-1 1 0 0,-1 1 0 0 0,-1 0 0 0 0,-5-17 3 0 0,8 39-4 0 0,0 1 0 0 0,0-1 0 0 0,-1 0 0 0 0,1 1 0 0 0,-1-1 0 0 0,0 0 0 0 0,0 1 0 0 0,0 0 0 0 0,0 0 0 0 0,-1-1 0 0 0,1 1 0 0 0,-1 0 0 0 0,0 1 0 0 0,1-1 0 0 0,-1 0 0 0 0,-1 1 0 0 0,1 0 0 0 0,0 0 0 0 0,-1 0 0 0 0,1 0 0 0 0,-1 0 0 0 0,1 1 0 0 0,-1-1 0 0 0,0 1 0 0 0,0 0 0 0 0,1 0 0 0 0,-1 1 0 0 0,0-1 0 0 0,0 1 0 0 0,0 0 0 0 0,0 0 0 0 0,0 0 0 0 0,0 0 0 0 0,0 1 0 0 0,0-1 0 0 0,0 1 0 0 0,1 0 0 0 0,-1 1 0 0 0,0-1 0 0 0,0 0 0 0 0,-3 3 4 0 0,-1 2-1 0 0,-1 0 0 0 0,1 1 1 0 0,0 0-1 0 0,0 0 0 0 0,1 1 0 0 0,0 0 1 0 0,0 0-1 0 0,1 0 0 0 0,0 1 0 0 0,1 0 1 0 0,0 0-1 0 0,0 1 0 0 0,1 0 1 0 0,0-1-1 0 0,0 1 0 0 0,2 1 0 0 0,-1-1 1 0 0,0 3 0 0 0,-10 194 157 0 0,18-152-47 0 0,3-1 1 0 0,2 0-1 0 0,2 0 1 0 0,15 38-111 0 0,-19-62 67 0 0,47 129 152 0 0,12 53-50 0 0,-53-156-94 0 0,-14-53-62 0 0,0-2 7 0 0,0-1-22 0 0,0 0 12 0 0,0 0 6 0 0,0 0 12 0 0,0 0 37 0 0,0 0-39 0 0,0 0-20 0 0,2-8-423 0 0,-2-12-199 0 0,0 18 459 0 0,-5-99-4018 0 0,-1 34-6641 0 0,4 51-469 0 0</inkml:trace>
  <inkml:trace contextRef="#ctx0" brushRef="#br0" timeOffset="11429.539">11742 778 11570 0 0,'0'0'2182'0'0,"0"0"-500"0"0,0 0-286 0 0,0 0-71 0 0,0 0-67 0 0,0 0-137 0 0,0 0-221 0 0,0 0-201 0 0,0 0 6 0 0,0 0 86 0 0,0 0 56 0 0,0 0-2 0 0,0 0-162 0 0,18 0-151 0 0,114 0 691 0 0,160 18 630 0 0,-178-3-2065 0 0,-86-4-1885 0 0,-19-5-1849 0 0,-2-2-4298 0 0,-7-4 7759 0 0,2 1-11566 0 0</inkml:trace>
  <inkml:trace contextRef="#ctx0" brushRef="#br0" timeOffset="11696.053">12653 1013 16596 0 0,'0'0'1523'0'0,"0"0"-279"0"0,0 0 55 0 0,0 0 68 0 0,0 0-11 0 0,0 0-118 0 0,0 0-237 0 0,0 0-329 0 0,0 0-265 0 0,0 0-152 0 0,0 0-95 0 0,0 0-55 0 0,0 0-35 0 0,2 33-17 0 0,5 98-22 0 0,-9-85-70 0 0,-7-32-792 0 0,-1-14-8098 0 0,7-3-2688 0 0</inkml:trace>
  <inkml:trace contextRef="#ctx0" brushRef="#br0" timeOffset="11947.435">12607 711 11570 0 0,'0'0'3073'0'0,"0"0"-1665"0"0,0 0-479 0 0,0 0-225 0 0,0 0-104 0 0,0 0-184 0 0,0 0-288 0 0,0 0-496 0 0,0 0-240 0 0,0 0-240 0 0,0 0-345 0 0,0 0-295 0 0,0 0-1481 0 0,0 0-8041 0 0</inkml:trace>
  <inkml:trace contextRef="#ctx0" brushRef="#br0" timeOffset="12201.166">12962 837 16604 0 0,'0'0'2914'0'0,"0"0"-1436"0"0,0 0-581 0 0,0 0 7 0 0,0 0 44 0 0,0 0-44 0 0,0 0-193 0 0,0 0-245 0 0,0 0-170 0 0,0 0-82 0 0,0 0-43 0 0,0 0-56 0 0,0 0-45 0 0,-8 20-15 0 0,-47 129 41 0 0,52-144-90 0 0,1 1 0 0 0,0 0 0 0 0,0-1-1 0 0,0 1 1 0 0,1 0 0 0 0,0 0 0 0 0,0 0 0 0 0,1 0 0 0 0,-1 0-1 0 0,1 0 1 0 0,1 0 0 0 0,-1 0 0 0 0,1 0 0 0 0,0 0-1 0 0,0 0 1 0 0,1 0 0 0 0,0 0 0 0 0,0 0 0 0 0,0-1 0 0 0,0 1-1 0 0,1-1 1 0 0,0 0 0 0 0,0 1 0 0 0,1-1 0 0 0,0-1 0 0 0,-1 1-1 0 0,1 0 1 0 0,1-1 0 0 0,-1 0 0 0 0,1 0 0 0 0,0 0 0 0 0,0-1-1 0 0,0 0 1 0 0,0 0 0 0 0,0 0 0 0 0,1 0 0 0 0,-1-1-1 0 0,5 1-5 0 0,0 0 82 0 0,1-2 0 0 0,-1 0-1 0 0,1 0 1 0 0,-1-1-1 0 0,1 0 1 0 0,-1 0-1 0 0,1-1 1 0 0,-1-1-1 0 0,1 0 1 0 0,-1 0 0 0 0,0-1-1 0 0,0-1 1 0 0,0 0-1 0 0,0 0 1 0 0,-1 0-1 0 0,1-1 1 0 0,-1-1-1 0 0,0 0 1 0 0,-1 0 0 0 0,0 0-1 0 0,0-1 1 0 0,0-1-1 0 0,0 1 1 0 0,-1-1-1 0 0,-1 0 1 0 0,5-7-82 0 0,-8 9 24 0 0,1-1 0 0 0,-1 1 1 0 0,-1-1-1 0 0,1 0 0 0 0,-1 0 0 0 0,0 0 1 0 0,-1 0-1 0 0,1 0 0 0 0,-1 0 0 0 0,-1-1 1 0 0,1 1-1 0 0,-2 0 0 0 0,1-1 0 0 0,-1 1 1 0 0,0 0-1 0 0,0 0 0 0 0,0 0 0 0 0,-1 0 1 0 0,-1 0-1 0 0,1 0 0 0 0,-1 0 1 0 0,0 1-1 0 0,0-1 0 0 0,-1 1 0 0 0,0 0 1 0 0,0 0-1 0 0,-1 0 0 0 0,1 0 0 0 0,-1 1 1 0 0,0 0-1 0 0,-1 0 0 0 0,0 0-24 0 0,0 0-116 0 0,1 1 0 0 0,-1 0 1 0 0,0 0-1 0 0,-1 1 0 0 0,1 0 0 0 0,-1 0 0 0 0,1 0 0 0 0,-1 1 1 0 0,0 0-1 0 0,0 0 0 0 0,0 1 0 0 0,0-1 0 0 0,0 2 0 0 0,0-1 0 0 0,0 1 1 0 0,0 0-1 0 0,0 0 0 0 0,0 1 0 0 0,0 0 0 0 0,0 1 0 0 0,0-1 1 0 0,0 1-1 0 0,0 0 0 0 0,0 1 0 0 0,1 0 0 0 0,0 0 0 0 0,-1 0 1 0 0,1 1-1 0 0,-3 2 116 0 0,-10 8-1370 0 0,-3 3-1655 0 0,8-4-2660 0 0,2-1-6332 0 0</inkml:trace>
  <inkml:trace contextRef="#ctx0" brushRef="#br0" timeOffset="12717.136">13347 1146 10898 0 0,'0'0'1567'0'0,"0"0"-325"0"0,0 0 213 0 0,0 0 296 0 0,0 0 71 0 0,0 0-213 0 0,0 0-400 0 0,0 0-335 0 0,0 0-129 0 0,0 0-16 0 0,0 0 17 0 0,0 0-76 0 0,0 0-125 0 0,9-8-115 0 0,100-98 951 0 0,55-59-560 0 0,-104 116-748 0 0,-55 52-349 0 0,-6 2 287 0 0,-30 72-14 0 0,29-69 2 0 0,0 0 1 0 0,1 0-1 0 0,0 0 0 0 0,0 0 0 0 0,0 0 0 0 0,1 0 0 0 0,0 0 0 0 0,1 0 0 0 0,0 0 0 0 0,0 0 1 0 0,1 0-1 0 0,0 0 0 0 0,0 0 0 0 0,1-1 0 0 0,0 1 0 0 0,0-1 0 0 0,1 0 0 0 0,0 0 0 0 0,0 0 1 0 0,1 0-1 0 0,-1 0 0 0 0,2-1 0 0 0,-1 0 0 0 0,1 0 0 0 0,0-1 0 0 0,0 1 0 0 0,6 3 1 0 0,-1-3 97 0 0,0-1-1 0 0,1 0 0 0 0,-1 0 0 0 0,1-2 1 0 0,0 1-1 0 0,1-1 0 0 0,-1-1 0 0 0,0 0 1 0 0,1-1-1 0 0,-1 0 0 0 0,1-1 0 0 0,12-1-96 0 0,-12-2 106 0 0,1 0 0 0 0,0 0-1 0 0,-1-2 1 0 0,1 1-1 0 0,-1-2 1 0 0,-1 0 0 0 0,1 0-1 0 0,-1-1 1 0 0,0-1 0 0 0,0 0-1 0 0,-1-1 1 0 0,0 0 0 0 0,-1 0-1 0 0,0-1 1 0 0,0-1-1 0 0,-1 0 1 0 0,-1 0 0 0 0,0 0-1 0 0,0-1 1 0 0,-1-1 0 0 0,0 1-1 0 0,-1-1 1 0 0,-1 0-1 0 0,0-1-104 0 0,-4 12-33 0 0,1-1 1 0 0,-1 0 0 0 0,0 0-1 0 0,-1 1 1 0 0,1-1 0 0 0,0 0 0 0 0,-1 0-1 0 0,1 0 1 0 0,-1 0 0 0 0,0 0 0 0 0,0 0-1 0 0,0 0 1 0 0,0 0 0 0 0,-1 0 0 0 0,1 0-1 0 0,-1 0 1 0 0,0 1 0 0 0,0-1-1 0 0,0 0 1 0 0,0 0 0 0 0,0 1 0 0 0,0-1-1 0 0,-1 0 1 0 0,0 1 0 0 0,1 0 0 0 0,-1-1-1 0 0,0 1 1 0 0,0 0 0 0 0,0 0 0 0 0,0 0-1 0 0,-1 0 1 0 0,1 0 0 0 0,0 0-1 0 0,-1 1 1 0 0,1-1 0 0 0,-1 1 0 0 0,0 0-1 0 0,0 0 1 0 0,1 0 0 0 0,-1 0 0 0 0,0 0-1 0 0,0 0 1 0 0,0 1 0 0 0,0 0 0 0 0,-2-1 31 0 0,-24 1-1799 0 0,11 0-3181 0 0,10 0-7438 0 0</inkml:trace>
  <inkml:trace contextRef="#ctx0" brushRef="#br0" timeOffset="14130.99">15024 973 5305 0 0,'0'0'2050'0'0,"0"0"-326"0"0,0 0-94 0 0,0 0 98 0 0,0 0 17 0 0,0 0-121 0 0,0 0-217 0 0,0 0-261 0 0,-31 8-225 0 0,-99 30-170 0 0,51 5 365 0 0,71-38-1033 0 0,0 0 0 0 0,1 0 0 0 0,0 1 0 0 0,0 0 0 0 0,1 0 0 0 0,-1 0 0 0 0,1 1 0 0 0,1 0 0 0 0,-1 1 0 0 0,1-1 0 0 0,0 1 0 0 0,1 0 0 0 0,0 0 0 0 0,0 0 0 0 0,1 1 0 0 0,0-1 0 0 0,1 1 0 0 0,-1 4-83 0 0,3-11 24 0 0,0 1 1 0 0,0-1-1 0 0,1 0 1 0 0,-1 0-1 0 0,1 0 1 0 0,0 0-1 0 0,-1 0 1 0 0,1 0-1 0 0,0 0 1 0 0,0 0-1 0 0,1 0 1 0 0,-1 0-1 0 0,0 0 1 0 0,1 0-1 0 0,-1-1 1 0 0,1 1-1 0 0,-1-1 1 0 0,1 1 0 0 0,0-1-1 0 0,-1 1 1 0 0,1-1-1 0 0,0 0 1 0 0,0 0-1 0 0,0 0 1 0 0,0 0-1 0 0,0 0 1 0 0,0-1-1 0 0,0 1 1 0 0,0 0-1 0 0,1-1 1 0 0,0 0-25 0 0,73 7 897 0 0,-74-7-871 0 0,8 1 68 0 0,0-2-1 0 0,-1 1 1 0 0,1-1-1 0 0,0-1 1 0 0,0 0 0 0 0,-1 0-1 0 0,1-1 1 0 0,-1 0 0 0 0,0-1-1 0 0,0 1 1 0 0,0-2 0 0 0,-1 0-1 0 0,1 0 1 0 0,-1 0 0 0 0,0-1-1 0 0,0 0 1 0 0,-1 0 0 0 0,0-1-1 0 0,0 0 1 0 0,-1-1 0 0 0,0 1-1 0 0,0-1 1 0 0,0 0-1 0 0,-1-1 1 0 0,0 1 0 0 0,-1-1-1 0 0,0 0 1 0 0,-1 0 0 0 0,1-1-1 0 0,-2 1 1 0 0,1-1 0 0 0,-1 1-1 0 0,-1-1 1 0 0,0 0 0 0 0,0 1-1 0 0,-1-5-93 0 0,-1 9-25 0 0,0 1-1 0 0,-1-1 1 0 0,0 1-1 0 0,0-1 1 0 0,0 1-1 0 0,0 0 1 0 0,-1 0-1 0 0,1 0 0 0 0,-1 0 1 0 0,0 0-1 0 0,0 0 1 0 0,-1 1-1 0 0,1 0 1 0 0,-1-1-1 0 0,1 1 1 0 0,-1 1-1 0 0,0-1 1 0 0,0 0-1 0 0,-1 1 1 0 0,1 0-1 0 0,0 0 0 0 0,-1 0 1 0 0,1 1-1 0 0,-1-1 1 0 0,0 1-1 0 0,1 0 1 0 0,-1 1-1 0 0,0-1 1 0 0,0 1-1 0 0,0 0 1 0 0,1 0-1 0 0,-1 0 1 0 0,0 1-1 0 0,0-1 1 0 0,1 1-1 0 0,-1 0 0 0 0,0 1 1 0 0,1-1-1 0 0,-1 1 1 0 0,1 0-1 0 0,-3 2 26 0 0,5-3-10 0 0,0-1 0 0 0,1 1 0 0 0,-1 1-1 0 0,1-1 1 0 0,0 0 0 0 0,-1 0-1 0 0,1 1 1 0 0,0-1 0 0 0,0 0 0 0 0,0 1-1 0 0,-1-1 1 0 0,2 1 0 0 0,-1 0-1 0 0,0-1 1 0 0,0 1 0 0 0,0 0 0 0 0,1-1-1 0 0,-1 1 1 0 0,1 0 0 0 0,-1 0 0 0 0,1 0-1 0 0,0-1 1 0 0,0 1 0 0 0,0 0-1 0 0,0 0 1 0 0,0 0 0 0 0,0 0 0 0 0,0-1-1 0 0,1 1 1 0 0,-1 0 0 0 0,1 0-1 0 0,-1 0 1 0 0,1-1 0 0 0,0 1 0 0 0,0 0-1 0 0,-1-1 1 0 0,1 1 0 0 0,0-1-1 0 0,1 1 1 0 0,-1-1 0 0 0,0 1 0 0 0,0-1-1 0 0,1 0 1 0 0,-1 1 0 0 0,0-1 0 0 0,1 0-1 0 0,-1 0 1 0 0,1 0 0 0 0,0 0-1 0 0,-1 0 1 0 0,1-1 0 0 0,0 1 0 0 0,-1 0-1 0 0,1-1 1 0 0,0 0 0 0 0,0 1-1 0 0,0-1 1 0 0,1 0 10 0 0,11 3 71 0 0,1-1 0 0 0,0-1 0 0 0,-1 0 0 0 0,1-1 0 0 0,0-1 0 0 0,0 0 0 0 0,-1-1-1 0 0,1 0 1 0 0,-1-2 0 0 0,1 1 0 0 0,-1-2 0 0 0,0 0 0 0 0,0-1 0 0 0,-1 0 0 0 0,0-1 0 0 0,0 0 0 0 0,0-1-1 0 0,-1 0 1 0 0,-1-1 0 0 0,1-1 0 0 0,-1 0 0 0 0,6-8-71 0 0,5-4 58 0 0,-2-2 1 0 0,0 0-1 0 0,-2-1 1 0 0,-1-1-1 0 0,-1-1 1 0 0,-1-1-1 0 0,-1 0 1 0 0,-2 0-1 0 0,0-1 1 0 0,1-13-59 0 0,-7 24 22 0 0,-1-1-1 0 0,-1 0 1 0 0,-1-1 0 0 0,-1 1 0 0 0,0 0 0 0 0,-1-1 0 0 0,-2 1-1 0 0,0-4-21 0 0,-13 42-209 0 0,1 163 157 0 0,9 0-1 0 0,7 0 1 0 0,8 0 0 0 0,27 130 52 0 0,-21-184-11 0 0,15 226-36 0 0,-31-346 55 0 0,0-1 0 0 0,-1 1 1 0 0,0 0-1 0 0,0-1 0 0 0,-1 1 0 0 0,0 0 0 0 0,-1-1 0 0 0,1 1 0 0 0,-1-1 0 0 0,-1 0 0 0 0,1 1 0 0 0,-1-1 0 0 0,-1 0 0 0 0,1-1 0 0 0,-1 1 1 0 0,0-1-1 0 0,-1 1 0 0 0,0-1 0 0 0,1 0 0 0 0,-2-1 0 0 0,1 1 0 0 0,-1-1 0 0 0,0 0 0 0 0,0-1 0 0 0,0 1 0 0 0,-1-1 0 0 0,1-1 1 0 0,-1 1-1 0 0,0-1 0 0 0,0 0 0 0 0,-1 0 0 0 0,1-1 0 0 0,0 0 0 0 0,-8 0-8 0 0,4-1 16 0 0,0-1 0 0 0,0-1 0 0 0,0 0-1 0 0,1 0 1 0 0,-1-1 0 0 0,0 0 0 0 0,1-1 0 0 0,-1 0 0 0 0,1-1 0 0 0,0 0 0 0 0,0-1-1 0 0,1 0 1 0 0,-1 0 0 0 0,1-1 0 0 0,0-1 0 0 0,0 1 0 0 0,1-1 0 0 0,0-1-1 0 0,-1-1-15 0 0,-3-6 12 0 0,2 0 0 0 0,0 0-1 0 0,0-1 1 0 0,1 0 0 0 0,1-1-1 0 0,1 0 1 0 0,1 0 0 0 0,0-1-1 0 0,1 1 1 0 0,1-1 0 0 0,0 0-1 0 0,1-1 1 0 0,2 1 0 0 0,0 0-1 0 0,0-1 1 0 0,2 1 0 0 0,0-1-1 0 0,1 1 1 0 0,1 0-1 0 0,1 0 1 0 0,1 0 0 0 0,0 0-1 0 0,2-1-11 0 0,1-3-133 0 0,2 0 0 0 0,0 0 0 0 0,2 0 0 0 0,0 2 0 0 0,1-1 0 0 0,2 2 0 0 0,0 0 0 0 0,0 0-1 0 0,2 2 1 0 0,0 0 0 0 0,17-12 133 0 0,13-8-2620 0 0,-15 15-5676 0 0,-15 10-4182 0 0</inkml:trace>
  <inkml:trace contextRef="#ctx0" brushRef="#br0" timeOffset="14914.149">16294 1238 7226 0 0,'0'0'2760'0'0,"0"0"-941"0"0,0 0-535 0 0,0 0-119 0 0,0 0-44 0 0,0 0-43 0 0,0 0 19 0 0,0 0-12 0 0,0 0 2 0 0,0 0 25 0 0,0 0-123 0 0,0 0-162 0 0,0 0-115 0 0,23-6-68 0 0,68-21-47 0 0,-82 25-478 0 0,-1-1 1 0 0,0-1 0 0 0,1 1 0 0 0,-1-1 0 0 0,0-1 0 0 0,-1 0 0 0 0,1 0 0 0 0,-1 0 0 0 0,0-1-1 0 0,0 0 1 0 0,-1 0 0 0 0,0-1 0 0 0,0 0 0 0 0,0 0 0 0 0,-1 0 0 0 0,0-1 0 0 0,-1 0-1 0 0,4-8-119 0 0,-5 12 36 0 0,32-86 611 0 0,-34 87-632 0 0,-1 1 0 0 0,1-1 1 0 0,-1 1-1 0 0,0-1 0 0 0,0 1 1 0 0,0-1-1 0 0,0 1 0 0 0,0-1 1 0 0,-1 1-1 0 0,1-1 0 0 0,-1 1 1 0 0,0 0-1 0 0,1-1 0 0 0,-1 1 1 0 0,0 0-1 0 0,-1-1 0 0 0,1 1 0 0 0,0 0 1 0 0,-1 0-1 0 0,1 0 0 0 0,-1 0 1 0 0,1 0-1 0 0,-1 0 0 0 0,0 0 1 0 0,0 1-1 0 0,0-1 0 0 0,0 1 1 0 0,0-1-1 0 0,0 1 0 0 0,0 0 0 0 0,0 0 1 0 0,-1 0-1 0 0,1 0 0 0 0,-1 0 1 0 0,1 0-1 0 0,-2 1-15 0 0,-8-2-1 0 0,1 0 0 0 0,-1 2-1 0 0,0-1 1 0 0,1 1 0 0 0,-1 1 0 0 0,0 0 0 0 0,1 1-1 0 0,-1 0 1 0 0,1 1 0 0 0,0 0 0 0 0,0 1 0 0 0,0 0 0 0 0,0 1-1 0 0,1 0 1 0 0,-1 0 0 0 0,1 1 0 0 0,1 1 0 0 0,-1-1-1 0 0,1 2 1 0 0,0-1 0 0 0,1 1 0 0 0,0 1 0 0 0,0-1-1 0 0,1 1 1 0 0,0 1 0 0 0,0-1 0 0 0,1 1 0 0 0,0 1-1 0 0,1-1 1 0 0,0 1 0 0 0,1 0 0 0 0,0 0 0 0 0,1 0 0 0 0,0 0-1 0 0,1 1 1 0 0,0-1 0 0 0,0 8 1 0 0,1-8 13 0 0,1 0 0 0 0,0 0-1 0 0,1-1 1 0 0,0 1 0 0 0,1 0 0 0 0,0-1 0 0 0,1 1-1 0 0,0-1 1 0 0,0 1 0 0 0,1-1 0 0 0,1 0 0 0 0,0-1 0 0 0,0 1-1 0 0,1-1 1 0 0,0 0 0 0 0,0 0 0 0 0,1-1 0 0 0,0 0-1 0 0,1 0 1 0 0,0-1 0 0 0,0 0 0 0 0,0 0 0 0 0,8 4-13 0 0,-5-3 51 0 0,1-1 1 0 0,0-1 0 0 0,1 0 0 0 0,-1 0 0 0 0,1-1-1 0 0,0-1 1 0 0,1 0 0 0 0,-1 0 0 0 0,1-2-1 0 0,-1 0 1 0 0,1 0 0 0 0,0-1 0 0 0,0-1-1 0 0,0 0 1 0 0,-1-1 0 0 0,2-1-52 0 0,0-2 36 0 0,0 0 1 0 0,0-2-1 0 0,-1 1 0 0 0,0-2 1 0 0,0 0-1 0 0,0-1 0 0 0,-1 0 1 0 0,0-1-1 0 0,-1 0 1 0 0,0-1-1 0 0,0 0-36 0 0,57-72-1057 0 0,-59 61-3110 0 0,-1 0-3859 0 0,-7 16-4500 0 0</inkml:trace>
  <inkml:trace contextRef="#ctx0" brushRef="#br0" timeOffset="15499.662">16799 1426 6577 0 0,'0'0'4435'0'0,"0"0"-1987"0"0,0 0-493 0 0,0 0 92 0 0,0 0-64 0 0,0 0-231 0 0,0 0-370 0 0,0 0-391 0 0,0 0-228 0 0,0 0-109 0 0,0 0-78 0 0,0 0-99 0 0,0 0-83 0 0,4-9-73 0 0,75-159 1626 0 0,21-4-1389 0 0,-57 101-458 0 0,-43 68-94 0 0,0 2 0 0 0,0 1-12 0 0,0 0-6 0 0,0 0-21 0 0,0 0-22 0 0,0 0 5 0 0,0 26-196 0 0,0-2 252 0 0,-1-16-8 0 0,0 0 0 0 0,1 0 0 0 0,0 0 0 0 0,0 0 0 0 0,1 1 0 0 0,0-1 1 0 0,0 0-1 0 0,1 0 0 0 0,0-1 0 0 0,0 1 0 0 0,1 0 0 0 0,0-1 0 0 0,1 1 0 0 0,-1-1 0 0 0,1 0 0 0 0,1 0 1 0 0,2 3 1 0 0,1-1 9 0 0,-5-4 28 0 0,-1 0 0 0 0,1 0 1 0 0,1-1-1 0 0,-1 1 0 0 0,1-1 0 0 0,0 0 0 0 0,0 1 0 0 0,0-2 0 0 0,1 1 0 0 0,-1 0 1 0 0,1-1-1 0 0,0 0 0 0 0,0 0 0 0 0,0-1 0 0 0,0 1 0 0 0,0-1 0 0 0,1 0 0 0 0,-1 0 1 0 0,1-1-1 0 0,-1 0 0 0 0,1 0 0 0 0,0 0 0 0 0,-1 0 0 0 0,1-1 0 0 0,0 0 0 0 0,0 0 1 0 0,-1-1-1 0 0,1 0 0 0 0,0 0 0 0 0,-1 0 0 0 0,1 0 0 0 0,2-2-37 0 0,10-12 115 0 0,-1 0 0 0 0,-1-2 0 0 0,0 0 1 0 0,-2 0-1 0 0,0-1 0 0 0,0-1 0 0 0,-2-1 0 0 0,-1 0 0 0 0,0 0 0 0 0,-1-1 0 0 0,-1 0 0 0 0,-1-1 1 0 0,-1 0-1 0 0,-1 0 0 0 0,-1 0 0 0 0,-1-5-115 0 0,0-58-18 0 0,-4 84-45 0 0,0 1 0 0 0,-1-1 0 0 0,1 1 0 0 0,0-1 0 0 0,-1 1 0 0 0,1 0 0 0 0,0-1 0 0 0,-1 1 0 0 0,1-1 0 0 0,-1 1-1 0 0,1 0 1 0 0,-1 0 0 0 0,1-1 0 0 0,0 1 0 0 0,-1 0 0 0 0,1 0 0 0 0,-1-1 0 0 0,1 1 0 0 0,-1 0 0 0 0,0 0-1 0 0,1 0 1 0 0,-1 0 0 0 0,1 0 0 0 0,-1 0 0 0 0,1 0 0 0 0,-1 0 0 0 0,1 0 0 0 0,-1 0 0 0 0,1 0 0 0 0,-1 0-1 0 0,1 0 1 0 0,-1 0 0 0 0,1 1 0 0 0,-1-1 0 0 0,1 0 0 0 0,-1 0 0 0 0,1 1 0 0 0,-1-1 0 0 0,1 0 0 0 0,-1 0-1 0 0,1 1 1 0 0,-1-1 0 0 0,1 1 0 0 0,0-1 0 0 0,-1 0 0 0 0,1 1 0 0 0,0-1 0 0 0,-1 1 0 0 0,1-1 0 0 0,0 1 0 0 0,0-1-1 0 0,0 1 1 0 0,-1-1 0 0 0,1 1 0 0 0,0-1 0 0 0,0 1 0 0 0,0-1 0 0 0,0 1 0 0 0,0-1 0 0 0,0 1 0 0 0,0-1-1 0 0,0 1 1 0 0,0-1 0 0 0,0 1 63 0 0,-9 31-5778 0 0,7-21-354 0 0,0-2-6396 0 0</inkml:trace>
  <inkml:trace contextRef="#ctx0" brushRef="#br0" timeOffset="16385.661">17633 1102 0 0 0,'0'0'1619'0'0,"0"0"-13"0"0,0 0 22 0 0,0 0-12 0 0,0 0-38 0 0,0 0-94 0 0,0 0-97 0 0,0 0-112 0 0,0 0-101 0 0,0 0-79 0 0,0 0-78 0 0,0 0-68 0 0,0 0-44 0 0,2 15-2 0 0,8 46 0 0 0,-9-59-804 0 0,0-1-1 0 0,0 0 1 0 0,-1 0 0 0 0,1 1 0 0 0,0-1 0 0 0,0 0 0 0 0,0 0-1 0 0,0 0 1 0 0,1 0 0 0 0,-1 0 0 0 0,0 0 0 0 0,0-1-1 0 0,1 1 1 0 0,-1 0 0 0 0,0-1 0 0 0,1 1 0 0 0,-1-1 0 0 0,0 1-1 0 0,1-1 1 0 0,-1 1 0 0 0,1-1 0 0 0,-1 0 0 0 0,1 0 0 0 0,-1 0-1 0 0,1 0 1 0 0,-1 0 0 0 0,1 0 0 0 0,-1 0 0 0 0,0-1-1 0 0,1 1 1 0 0,-1 0 0 0 0,1-1 0 0 0,-1 1 0 0 0,0-1 0 0 0,2 0-99 0 0,-1 0 180 0 0,13-4 199 0 0,-1-1 0 0 0,-1 0 0 0 0,1-1 0 0 0,-1-1 0 0 0,0 0-1 0 0,-1 0 1 0 0,0-2 0 0 0,0 1 0 0 0,-1-2 0 0 0,8-9-379 0 0,-10 12 109 0 0,-1-1 1 0 0,0 0-1 0 0,0-1 0 0 0,-1 0 0 0 0,0 0 1 0 0,0 0-1 0 0,-2-1 0 0 0,1 0 0 0 0,-1 0 1 0 0,-1 0-1 0 0,0-1 0 0 0,0 0 1 0 0,-1 0-1 0 0,-1 0 0 0 0,0 0 0 0 0,0-9-109 0 0,-3 19 2 0 0,-1-1 0 0 0,1 0 0 0 0,-1 1 0 0 0,0-1 0 0 0,0 1 1 0 0,0-1-1 0 0,0 1 0 0 0,0 0 0 0 0,0 0 0 0 0,0 0 0 0 0,-1 0 0 0 0,1 0 0 0 0,-1 0 0 0 0,0 1 0 0 0,1-1 0 0 0,-1 1 0 0 0,0 0 0 0 0,0 0 0 0 0,0 0 0 0 0,0 0 0 0 0,0 0 0 0 0,0 1 0 0 0,0-1 0 0 0,0 1 0 0 0,0 0 0 0 0,0 0 0 0 0,0 0 0 0 0,0 0 0 0 0,0 1 0 0 0,0-1 0 0 0,0 1 0 0 0,0 0 0 0 0,0 0 0 0 0,0 0 0 0 0,-2 1-2 0 0,-13 4-30 0 0,1 1-1 0 0,0 1 1 0 0,1 1 0 0 0,0 0-1 0 0,0 1 1 0 0,1 1-1 0 0,0 0 1 0 0,1 1 0 0 0,0 0-1 0 0,1 1 1 0 0,0 1-1 0 0,1 0 1 0 0,1 1 0 0 0,-7 12 30 0 0,-57 111-271 0 0,73-132 265 0 0,0 1 1 0 0,1-1-1 0 0,-1 0 0 0 0,1 1 1 0 0,0-1-1 0 0,1 1 0 0 0,-1-1 1 0 0,1 1-1 0 0,1-1 1 0 0,-1 1-1 0 0,1-1 0 0 0,0 1 1 0 0,0-1-1 0 0,1 1 0 0 0,0-1 1 0 0,0 0-1 0 0,1 0 0 0 0,0 0 1 0 0,0 0-1 0 0,0 0 1 0 0,0-1-1 0 0,3 4 6 0 0,2 0 16 0 0,1-1 0 0 0,-1 1-1 0 0,1-2 1 0 0,1 1 0 0 0,-1-1 0 0 0,1 0 0 0 0,0-1 0 0 0,1 0 0 0 0,0-1 0 0 0,0 0-1 0 0,0-1 1 0 0,0 0 0 0 0,1 0 0 0 0,-1-2 0 0 0,1 1 0 0 0,0-1 0 0 0,0-1-1 0 0,0 0 1 0 0,0-1 0 0 0,0 0 0 0 0,0-1 0 0 0,-1 0 0 0 0,1-1 0 0 0,0 0 0 0 0,0-1-1 0 0,-1-1 1 0 0,1 1 0 0 0,-1-2 0 0 0,1 0-16 0 0,19-10 89 0 0,0-2-1 0 0,-1-1 1 0 0,-1-1 0 0 0,-1-2-1 0 0,-1 0 1 0 0,0-2 0 0 0,-2-1-1 0 0,-1-1 1 0 0,0-1-1 0 0,-3-2 1 0 0,0 0 0 0 0,-1 0-1 0 0,-2-2 1 0 0,-1-1 0 0 0,-1 0-1 0 0,-2-1 1 0 0,6-21-89 0 0,4-83 15 0 0,-24 135-17 0 0,0 0 0 0 0,-1 0 0 0 0,1 0 0 0 0,0 0 0 0 0,-1 0 1 0 0,1 0-1 0 0,0 0 0 0 0,-1 0 0 0 0,0 1 0 0 0,1-1 0 0 0,-1 0 0 0 0,1 0 1 0 0,-1 1-1 0 0,0-1 0 0 0,0 0 0 0 0,1 1 0 0 0,-1-1 0 0 0,0 0 0 0 0,0 1 1 0 0,0-1-1 0 0,0 1 0 0 0,1 0 0 0 0,-1-1 0 0 0,0 1 0 0 0,0 0 1 0 0,0-1-1 0 0,0 1 0 0 0,0 0 0 0 0,0 0 0 0 0,0 0 0 0 0,0 0 0 0 0,0 0 1 0 0,0 0-1 0 0,0 0 0 0 0,0 0 0 0 0,0 0 0 0 0,0 1 0 0 0,0-1 0 0 0,0 0 1 0 0,0 0-1 0 0,0 1 0 0 0,0-1 0 0 0,1 1 0 0 0,-1-1 0 0 0,0 1 2 0 0,-45 17-103 0 0,44-17 100 0 0,-9 4-12 0 0,0 0 0 0 0,1 1 0 0 0,-1 0 0 0 0,2 0 0 0 0,-1 2-1 0 0,1-1 1 0 0,0 1 0 0 0,0 0 0 0 0,1 1 0 0 0,0 0 0 0 0,0 0 0 0 0,1 1-1 0 0,1-1 1 0 0,-1 3 15 0 0,6-10-2 0 0,0 0-1 0 0,0 0 0 0 0,0 0 1 0 0,0 0-1 0 0,0 1 1 0 0,1-1-1 0 0,-1 0 1 0 0,1 1-1 0 0,0-1 0 0 0,0 1 1 0 0,0-1-1 0 0,0 0 1 0 0,0 1-1 0 0,0-1 0 0 0,0 0 1 0 0,1 1-1 0 0,-1-1 1 0 0,1 0-1 0 0,0 1 0 0 0,0-1 1 0 0,0 0-1 0 0,0 0 1 0 0,0 0-1 0 0,0 0 0 0 0,0 0 1 0 0,1 0-1 0 0,-1 0 1 0 0,1 0-1 0 0,0 0 0 0 0,-1-1 1 0 0,1 1-1 0 0,0-1 1 0 0,0 1-1 0 0,0-1 1 0 0,0 0-1 0 0,0 0 0 0 0,0 0 1 0 0,0 0-1 0 0,1 0 1 0 0,-1 0-1 0 0,0 0 0 0 0,1-1 3 0 0,102 18 30 0 0,-104-18-31 0 0,6 1 4 0 0,93 15 46 0 0,-97-14-44 0 0,0-1 0 0 0,0 0-1 0 0,0 1 1 0 0,0-1 0 0 0,-1 1 0 0 0,1 0-1 0 0,0 0 1 0 0,-1 0 0 0 0,0 1-1 0 0,1-1 1 0 0,-1 0 0 0 0,0 1 0 0 0,0-1-1 0 0,0 1 1 0 0,0 0 0 0 0,-1 0-1 0 0,1 0 1 0 0,-1 0 0 0 0,0 0 0 0 0,0 0-1 0 0,0 0 1 0 0,0 0 0 0 0,0 0-1 0 0,-1 1 1 0 0,1-1 0 0 0,-1 0 0 0 0,0 0-1 0 0,0 3-4 0 0,-2 10 13 0 0,-1-1 0 0 0,0 1 0 0 0,-1-1 0 0 0,-1 1 1 0 0,0-1-1 0 0,-1-1 0 0 0,0 1 0 0 0,-2-1 0 0 0,0 0 0 0 0,0-1 0 0 0,-9 11-13 0 0,-27 50-64 0 0,36-37-755 0 0,28-40-4471 0 0,-14-1-265 0 0,1 0-6414 0 0</inkml:trace>
  <inkml:trace contextRef="#ctx0" brushRef="#br0" timeOffset="17751.562">18894 951 15547 0 0,'0'0'1962'0'0,"0"0"-500"0"0,0 0-227 0 0,0 0-74 0 0,0 0-105 0 0,0 0-103 0 0,0 0-157 0 0,0 0-153 0 0,0 0-135 0 0,0 0-115 0 0,0 0-113 0 0,-35 11-116 0 0,-106 37-24 0 0,73-9 5 0 0,59-29-114 0 0,-8 5-20 0 0,0 2-1 0 0,2 0 1 0 0,0 1-1 0 0,1 0 0 0 0,0 1 1 0 0,2 1-1 0 0,0 0 1 0 0,2 1-1 0 0,0 0 0 0 0,-3 12-10 0 0,9 37-24 0 0,6-67 46 0 0,1 0-1 0 0,0-1 0 0 0,0 1 0 0 0,0-1 1 0 0,0 0-1 0 0,0 0 0 0 0,1 0 0 0 0,-1 0 0 0 0,1-1 1 0 0,-1 1-1 0 0,1-1 0 0 0,0 0 0 0 0,-1 0 1 0 0,1 0-1 0 0,0-1 0 0 0,0 1 0 0 0,0-1 1 0 0,-1 0-1 0 0,1 0 0 0 0,0 0 0 0 0,0-1 1 0 0,0 1-1 0 0,-1-1 0 0 0,1 0 0 0 0,0 0 1 0 0,0 0-1 0 0,0-1-21 0 0,15-5 183 0 0,-1-1 0 0 0,0-1 0 0 0,-1-1 0 0 0,0 0 0 0 0,0-1 0 0 0,-1 0 0 0 0,0-2-1 0 0,1-2-182 0 0,37-27 232 0 0,-8 8-88 0 0,-28 19-68 0 0,1 1 0 0 0,0 1 1 0 0,1 0-1 0 0,0 2 0 0 0,1 0 1 0 0,0 1-1 0 0,1 1 1 0 0,2 1-77 0 0,-20 8 10 0 0,-1 1 1 0 0,1-1 0 0 0,-1 1 0 0 0,1 1-1 0 0,-1-1 1 0 0,1 0 0 0 0,-1 1 0 0 0,0 0-1 0 0,0-1 1 0 0,1 1 0 0 0,-2 0-1 0 0,1 1 1 0 0,0-1 0 0 0,0 1 0 0 0,-1-1-1 0 0,1 1 1 0 0,-1 0 0 0 0,0 0 0 0 0,1 0-1 0 0,-1 0 1 0 0,-1 0 0 0 0,1 0 0 0 0,0 0-1 0 0,-1 1 1 0 0,0-1 0 0 0,0 1-1 0 0,0-1 1 0 0,0 1 0 0 0,0 0 0 0 0,-1-1-1 0 0,0 1 1 0 0,1 0 0 0 0,-1-1 0 0 0,-1 1-1 0 0,1 0 1 0 0,-1 1-11 0 0,3 6 15 0 0,42 229 200 0 0,-28-186-197 0 0,-6-30-22 0 0,-1 2-1 0 0,-2-1 1 0 0,0 1 0 0 0,-1 1-1 0 0,-2-1 1 0 0,-1 1-1 0 0,-1-1 1 0 0,-1 1-1 0 0,-1 0 1 0 0,-2 0-1 0 0,0-1 1 0 0,-2 1-1 0 0,-1-1 1 0 0,-1 1 4 0 0,1-13 5 0 0,-1-1 0 0 0,0 0 1 0 0,-1 0-1 0 0,0 0 0 0 0,-1-1 1 0 0,0 0-1 0 0,-1-1 0 0 0,0 0 1 0 0,-1 0-1 0 0,0-1 0 0 0,-1 0 1 0 0,0-1-1 0 0,-1 0 0 0 0,0-1 1 0 0,0 0-1 0 0,-1-1 0 0 0,1-1 1 0 0,-2 1-1 0 0,-9 2-5 0 0,6-2-1 0 0,0-1 1 0 0,-1-1-1 0 0,1 0 0 0 0,-1-1 1 0 0,0-1-1 0 0,0-1 0 0 0,0-1 1 0 0,0 0-1 0 0,0-1 0 0 0,-9-2 1 0 0,22 0-4 0 0,-1-1 0 0 0,1 0 0 0 0,-1 0 0 0 0,1 0 0 0 0,0-1-1 0 0,1 0 1 0 0,-1 0 0 0 0,1 0 0 0 0,0-1 0 0 0,0 1 0 0 0,0-1-1 0 0,0 0 1 0 0,1 0 0 0 0,0 0 0 0 0,0-1 0 0 0,0 1 0 0 0,1-1-1 0 0,-1 0 1 0 0,1 0 0 0 0,1 1 0 0 0,-1-1 0 0 0,1 0 0 0 0,0 0-1 0 0,1-1 1 0 0,-1 1 0 0 0,1 0 0 0 0,0 0 0 0 0,1 0 0 0 0,0 0-1 0 0,-1 0 1 0 0,2 0 0 0 0,0-3 4 0 0,6-21 0 0 0,2 1-1 0 0,1-1 1 0 0,1 2-1 0 0,1 0 1 0 0,2 0-1 0 0,1 2 1 0 0,1 0-1 0 0,1 0 1 0 0,1 2-1 0 0,1 0 1 0 0,19-16 0 0 0,-1-4-14 0 0,328-377-170 0 0,-306 354 184 0 0,52-80 82 0 0,-112 146-80 0 0,0 0 0 0 0,0 0 0 0 0,0 0 0 0 0,0 0 0 0 0,0 0 1 0 0,-1 0-1 0 0,1 0 0 0 0,0 0 0 0 0,-1 0 0 0 0,1 0 0 0 0,-1 0 0 0 0,1 0 0 0 0,-1 0 1 0 0,1 1-1 0 0,-1-1 0 0 0,0 0 0 0 0,0 0 0 0 0,1 1 0 0 0,-1-1 0 0 0,0 0 1 0 0,0 1-1 0 0,0-1 0 0 0,1 1 0 0 0,-1-1 0 0 0,0 1 0 0 0,0-1 0 0 0,0 1 1 0 0,0-1-1 0 0,0 1 0 0 0,0 0 0 0 0,0 0 0 0 0,0 0 0 0 0,0-1 0 0 0,0 1 0 0 0,0 0 1 0 0,0 0-1 0 0,0 0 0 0 0,0 1 0 0 0,0-1 0 0 0,0 0 0 0 0,0 0 0 0 0,0 1 1 0 0,0-1-1 0 0,0 0 0 0 0,0 1 0 0 0,0-1 0 0 0,0 1 0 0 0,0-1 0 0 0,0 1 0 0 0,0-1 1 0 0,1 1-1 0 0,-1 0 0 0 0,0-1 0 0 0,0 1 0 0 0,1 0 0 0 0,-1 0 0 0 0,0 0 1 0 0,1-1-1 0 0,-1 1 0 0 0,1 1-2 0 0,-6 0-2 0 0,0 2 0 0 0,1-1 1 0 0,-1 1-1 0 0,1 0 0 0 0,0 0 1 0 0,0 0-1 0 0,1 1 0 0 0,-1-1 1 0 0,1 1-1 0 0,0 0 0 0 0,1 1 0 0 0,-1-1 1 0 0,1 1-1 0 0,0-1 0 0 0,0 1 1 0 0,0 0-1 0 0,1 0 0 0 0,0 0 1 0 0,0 0-1 0 0,1 1 0 0 0,0-1 1 0 0,0 1-1 0 0,0-1 0 0 0,1 0 1 0 0,0 1-1 0 0,0-1 0 0 0,1 1 0 0 0,-1-1 1 0 0,1 1-1 0 0,2 4 2 0 0,68 44 20 0 0,48 15 41 0 0,-116-68-55 0 0,1 0 0 0 0,-1-1 0 0 0,0 0 0 0 0,1 0 0 0 0,-1 0-1 0 0,1 0 1 0 0,-1 0 0 0 0,1 0 0 0 0,0-1 0 0 0,-1 0 0 0 0,1 0-1 0 0,0 0 1 0 0,-1 0 0 0 0,1-1 0 0 0,0 1 0 0 0,-1-1 0 0 0,1 0-1 0 0,-1 0 1 0 0,1 0 0 0 0,-1 0 0 0 0,1-1 0 0 0,-1 0 0 0 0,0 1-1 0 0,0-1 1 0 0,0 0 0 0 0,0 0 0 0 0,0-1 0 0 0,0 1 0 0 0,-1-1-1 0 0,1 1 1 0 0,-1-1 0 0 0,1-1-6 0 0,142-205 219 0 0,-92 117-6 0 0,-49 88 19 0 0,-5 18-224 0 0,53 112 52 0 0,-30-84-38 0 0,-2 0 0 0 0,-2 2 0 0 0,-1 0 0 0 0,-3 1-1 0 0,-1 0 1 0 0,-3 1 0 0 0,-1 0 0 0 0,-2 13-22 0 0,1 75 13 0 0,-6 0 1 0 0,-8 31-14 0 0,5-148-1 0 0,0 0 0 0 0,0-1 0 0 0,-2 1 0 0 0,0 0 0 0 0,-1-1 0 0 0,0 0 0 0 0,-1 0 0 0 0,-1 0 0 0 0,-1-1 0 0 0,0 1 0 0 0,-1-2 0 0 0,-1 1 0 0 0,0-1 1 0 0,-1 0-1 0 0,0-1 0 0 0,-1 0 0 0 0,-6 4 1 0 0,13-14 1 0 0,0-1 1 0 0,0 1-1 0 0,0-1 1 0 0,0 0 0 0 0,-1 0-1 0 0,1 0 1 0 0,-1-1-1 0 0,1 0 1 0 0,-1 0 0 0 0,1 0-1 0 0,-1 0 1 0 0,0-1-1 0 0,1 1 1 0 0,-1-1 0 0 0,0 0-1 0 0,0-1 1 0 0,1 1-1 0 0,-1-1 1 0 0,0 0 0 0 0,1 0-1 0 0,-1-1 1 0 0,1 1-1 0 0,0-1 1 0 0,-1 0 0 0 0,1 0-1 0 0,0 0 1 0 0,0-1-1 0 0,0 1 1 0 0,-2-3-2 0 0,-2-1 0 0 0,0 0-1 0 0,0-1 1 0 0,0 0-1 0 0,1 0 1 0 0,1-1 0 0 0,-1 1-1 0 0,1-1 1 0 0,0-1 0 0 0,1 1-1 0 0,0-1 1 0 0,0 0-1 0 0,1 0 1 0 0,-1-4 0 0 0,1-5-2 0 0,1 1-1 0 0,0-1 1 0 0,2 1 0 0 0,0-1-1 0 0,1 1 1 0 0,1-1 0 0 0,0 0-1 0 0,2 1 1 0 0,0-1 0 0 0,1 1-1 0 0,0 0 1 0 0,1 0 0 0 0,1 1 0 0 0,1-1-1 0 0,1 1 1 0 0,0 1 0 0 0,1-1-1 0 0,0 1 1 0 0,1 1 0 0 0,1 0-1 0 0,0 0 1 0 0,1 1 0 0 0,1 1-1 0 0,0 0 1 0 0,0 1 0 0 0,1 0-1 0 0,2 0 3 0 0,18-16-64 0 0,0 2-1 0 0,2 1 0 0 0,1 2 0 0 0,0 1 1 0 0,2 2-1 0 0,0 2 0 0 0,1 2 0 0 0,1 1 1 0 0,15-2 64 0 0,91-11-1078 0 0,-48 17-2569 0 0,-72 7-1901 0 0,-9-1-6948 0 0</inkml:trace>
  <inkml:trace contextRef="#ctx0" brushRef="#br0" timeOffset="19648.17">6816 1853 12931 0 0,'0'0'1557'0'0,"0"0"-890"0"0,0 0-527 0 0,0 0-60 0 0,0 0 178 0 0,0 0 195 0 0,0 0 93 0 0,0 0 51 0 0,0 0-24 0 0,0 0-55 0 0,24-6-74 0 0,151-32 574 0 0,-109 30-281 0 0,0 2 1 0 0,1 4-1 0 0,22 3-737 0 0,-30-1 329 0 0,922 0 1856 0 0,-655-19-1894 0 0,461-54 470 0 0,-409 32-389 0 0,-192 22-237 0 0,47-6 262 0 0,122 7-397 0 0,304 21 454 0 0,-299 0 339 0 0,130-24-793 0 0,234-4 456 0 0,-160 14-168 0 0,453 6-134 0 0,415 9 167 0 0,-696 7-101 0 0,1343-4 206 0 0,-975-5 70 0 0,-574-3-362 0 0,-265 7 99 0 0,-242-5-651 0 0,-15-1-10236 0 0,-5 0-2216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2:5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428 283 1568 0 0,'0'0'1217'0'0,"0"0"-145"0"0,0 0 83 0 0,0 0 318 0 0,0 0 361 0 0,0 0 164 0 0,0 0-110 0 0,0 0-301 0 0,0 0-364 0 0,0 0-279 0 0,0 0-211 0 0,1-14-139 0 0,3-43-43 0 0,-1 52 4368 0 0,2 16-3468 0 0,7 28-1559 0 0,-11-34 600 0 0,19 75-79 0 0,-4 1 1 0 0,-3 1 0 0 0,-4 0 0 0 0,-2 60-414 0 0,-2 182 261 0 0,-4-185-3732 0 0,6-146-5123 0 0,-5 3 2330 0 0,0 1-1914 0 0</inkml:trace>
  <inkml:trace contextRef="#ctx0" brushRef="#br0" timeOffset="390.045">201 272 8698 0 0,'0'0'1728'0'0,"0"0"-710"0"0,0 0-435 0 0,0 0 21 0 0,0 0 287 0 0,0 0 222 0 0,0 0 45 0 0,0 0-139 0 0,32-29-218 0 0,102-89-189 0 0,-129 113-560 0 0,1 0 0 0 0,0 1 0 0 0,-1-1 0 0 0,2 1-1 0 0,-1 0 1 0 0,0 1 0 0 0,1 0 0 0 0,-1 0 0 0 0,1 0 0 0 0,0 1 0 0 0,0 0-1 0 0,0 0 1 0 0,0 0 0 0 0,8 0-52 0 0,8-1 162 0 0,10-4 55 0 0,1 1 0 0 0,-1 2-1 0 0,1 1 1 0 0,0 2-1 0 0,0 1 1 0 0,0 1-1 0 0,0 2 1 0 0,14 4-217 0 0,-37-4 56 0 0,-1-1 0 0 0,1 2 1 0 0,0-1-1 0 0,-1 1 0 0 0,0 1 0 0 0,0 0 1 0 0,0 0-1 0 0,-1 1 0 0 0,0 1 1 0 0,0-1-1 0 0,0 1 0 0 0,-1 1 0 0 0,0-1 1 0 0,0 2-1 0 0,-1-1 0 0 0,0 1 1 0 0,0 0-1 0 0,-1 0 0 0 0,-1 1 0 0 0,1 0 1 0 0,-1 0-1 0 0,-1 0 0 0 0,0 0 0 0 0,-1 1 1 0 0,0 0-1 0 0,0-1 0 0 0,-1 1 1 0 0,0 0-1 0 0,-1 0 0 0 0,-1 1-56 0 0,-3 9 73 0 0,-2-1-1 0 0,-1 0 1 0 0,0-1 0 0 0,-2 1-1 0 0,0-1 1 0 0,-1 0 0 0 0,-1-1-1 0 0,0 0 1 0 0,-2-1 0 0 0,0 0-1 0 0,0-1 1 0 0,-2 0 0 0 0,0-1-1 0 0,-1-1 1 0 0,0 0-1 0 0,-1-1 1 0 0,-1 0 0 0 0,0-2-1 0 0,-6 3-72 0 0,-199 110 95 0 0,203-117-228 0 0,0 0 1 0 0,-1-2-1 0 0,1 0 0 0 0,-1-1 1 0 0,0-1-1 0 0,0-1 0 0 0,0-1 1 0 0,-14-1 132 0 0,35-19-6086 0 0,10 5-1791 0 0,-2 7-1108 0 0</inkml:trace>
  <inkml:trace contextRef="#ctx0" brushRef="#br0" timeOffset="772.072">1243 717 10378 0 0,'0'0'2013'0'0,"0"0"-588"0"0,0 0-238 0 0,0 0 23 0 0,0 0 67 0 0,0 0-60 0 0,0 0-208 0 0,0 0-205 0 0,0 0-206 0 0,0 0-187 0 0,0 0-158 0 0,0 0-97 0 0,-31 27-65 0 0,-97 82-43 0 0,124-107-47 0 0,1 0 1 0 0,0 0 0 0 0,0 0 0 0 0,0 0-1 0 0,1 0 1 0 0,-1 1 0 0 0,0-1 0 0 0,1 1-1 0 0,0 0 1 0 0,-1 0 0 0 0,1 0 0 0 0,0 0-1 0 0,0 0 1 0 0,1 0 0 0 0,-1 0-1 0 0,1 1 1 0 0,0-1 0 0 0,0 0 0 0 0,0 1-1 0 0,0 1-1 0 0,0 6-5 0 0,-1-6-8 0 0,1 1 1 0 0,0 0-1 0 0,0 0 0 0 0,1 0 1 0 0,-1 0-1 0 0,1 0 0 0 0,1 0 0 0 0,-1 0 1 0 0,1 0-1 0 0,0 0 0 0 0,1 0 1 0 0,-1 0-1 0 0,1-1 0 0 0,0 1 0 0 0,1 0 1 0 0,-1-1-1 0 0,1 0 0 0 0,0 1 1 0 0,0-1-1 0 0,1-1 0 0 0,0 1 1 0 0,-1 0-1 0 0,2-1 0 0 0,-1 0 0 0 0,0 0 1 0 0,1 0-1 0 0,0 0 0 0 0,0-1 1 0 0,0 0-1 0 0,0 0 0 0 0,0 0 0 0 0,1 0 1 0 0,-1-1-1 0 0,1 0 0 0 0,0 0 1 0 0,4 0 12 0 0,0 0 39 0 0,-1 0 0 0 0,0 0 0 0 0,0-1 0 0 0,1 0 0 0 0,-1-1 0 0 0,1 0 1 0 0,-1-1-1 0 0,0 0 0 0 0,1 0 0 0 0,-1-1 0 0 0,0 0 0 0 0,0-1 0 0 0,0 0 0 0 0,0 0 1 0 0,0-1-1 0 0,-1 0 0 0 0,0 0 0 0 0,1-1 0 0 0,-2 0 0 0 0,1-1 0 0 0,0 0 1 0 0,-1 0-1 0 0,0 0 0 0 0,-1-1 0 0 0,0 0 0 0 0,0 0 0 0 0,0-1 0 0 0,-1 0 0 0 0,0 0 1 0 0,0 0-1 0 0,-1 0 0 0 0,0-1 0 0 0,-1 0 0 0 0,0 0 0 0 0,2-7-39 0 0,-2 5 31 0 0,0-1-1 0 0,-1 0 0 0 0,-1 0 1 0 0,0 0-1 0 0,0 0 0 0 0,-1 0 1 0 0,-1 0-1 0 0,0-1 0 0 0,0 1 0 0 0,-2 1 1 0 0,1-1-1 0 0,-1 0 0 0 0,-1 0 1 0 0,0 1-1 0 0,-1 0 0 0 0,0 0 1 0 0,-1 0-1 0 0,0 1 0 0 0,-5-8-30 0 0,7 12-164 0 0,-1-1 0 0 0,1 1-1 0 0,-1 0 1 0 0,0 1 0 0 0,0-1-1 0 0,-1 1 1 0 0,1 0 0 0 0,-1 0 0 0 0,0 1-1 0 0,-1-1 1 0 0,1 1 0 0 0,-1 1-1 0 0,0-1 1 0 0,0 1 0 0 0,0 1-1 0 0,0-1 1 0 0,0 1 0 0 0,-1 0-1 0 0,-2 0 165 0 0,-8 2-3085 0 0,6 0-2708 0 0,4 0-5233 0 0</inkml:trace>
  <inkml:trace contextRef="#ctx0" brushRef="#br0" timeOffset="1151.635">1768 143 12995 0 0,'0'0'1691'0'0,"0"0"-451"0"0,0 0-256 0 0,0 0 89 0 0,0 0 133 0 0,0 0-11 0 0,0 0-240 0 0,0 0-339 0 0,0 0-205 0 0,0 0-52 0 0,0 0 32 0 0,0 0 34 0 0,0 0-8 0 0,3 12-74 0 0,29 216 849 0 0,-24 213-854 0 0,-18-268-327 0 0,1-106-138 0 0,4-86-5289 0 0,-1-5 981 0 0,2 12-1402 0 0,0 4-4190 0 0</inkml:trace>
  <inkml:trace contextRef="#ctx0" brushRef="#br0" timeOffset="1353.716">1429 743 10322 0 0,'0'0'1070'0'0,"0"0"-65"0"0,0 0 152 0 0,0 0 61 0 0,0 0-35 0 0,32 1-90 0 0,100 1-122 0 0,241-5 1198 0 0,-302 11-3851 0 0,-31-2-5216 0 0,-25-5-3502 0 0</inkml:trace>
  <inkml:trace contextRef="#ctx0" brushRef="#br0" timeOffset="1706.639">2206 891 5041 0 0,'0'0'1859'0'0,"0"0"-1137"0"0,0 0 100 0 0,0 0 628 0 0,0 0 289 0 0,0 0 62 0 0,0 0-174 0 0,0 0-303 0 0,0 0-300 0 0,0 0-252 0 0,32-15-184 0 0,99-44-124 0 0,-73 16 101 0 0,-53 34-449 0 0,1 0-10 0 0,-1 0 1 0 0,-1-1 0 0 0,1 1 0 0 0,-2-1 0 0 0,1-1-1 0 0,-1 1 1 0 0,-1 0 0 0 0,0-1 0 0 0,0 1-1 0 0,-1-1 1 0 0,0 1 0 0 0,-1-1 0 0 0,0 0 0 0 0,-1-4-107 0 0,-2 11 14 0 0,1 0 1 0 0,0-1 0 0 0,-1 1 0 0 0,0 0 0 0 0,0 0 0 0 0,0 1 0 0 0,0-1-1 0 0,-1 1 1 0 0,1-1 0 0 0,-1 1 0 0 0,0 0 0 0 0,0 1 0 0 0,0-1 0 0 0,0 1-1 0 0,-1-1 1 0 0,1 1 0 0 0,-1 1 0 0 0,1-1 0 0 0,-1 1 0 0 0,0-1-1 0 0,0 1 1 0 0,1 0 0 0 0,-1 1 0 0 0,0-1 0 0 0,0 1 0 0 0,0 0 0 0 0,0 1-1 0 0,0-1 1 0 0,-3 1-15 0 0,-5 1-19 0 0,1 1-1 0 0,-1-1 1 0 0,1 2-1 0 0,0 0 0 0 0,0 0 1 0 0,0 1-1 0 0,0 1 0 0 0,1 0 1 0 0,0 0-1 0 0,0 1 1 0 0,1 1-1 0 0,0-1 0 0 0,0 2 1 0 0,1-1-1 0 0,0 2 1 0 0,0-1-1 0 0,1 1 0 0 0,1 0 1 0 0,-1 1-1 0 0,2-1 1 0 0,-1 2-1 0 0,1-1 0 0 0,1 1 1 0 0,0-1-1 0 0,1 1 1 0 0,0 1-1 0 0,1-1 0 0 0,0 1 1 0 0,1-1-1 0 0,0 12 20 0 0,1-15-90 0 0,0-1-1 0 0,1 0 1 0 0,0 0-1 0 0,1 0 1 0 0,-1 0 0 0 0,2 0-1 0 0,-1 0 1 0 0,1-1-1 0 0,0 1 1 0 0,1 0-1 0 0,0-1 1 0 0,0 1 0 0 0,0-1-1 0 0,1 0 1 0 0,0 0-1 0 0,1 0 1 0 0,-1-1-1 0 0,1 1 1 0 0,1-1 0 0 0,-1 0-1 0 0,1-1 1 0 0,0 1-1 0 0,0-1 1 0 0,1 0-1 0 0,-1-1 1 0 0,4 2 90 0 0,97 36-3332 0 0,-34-28-6004 0 0,-49-10 3104 0 0</inkml:trace>
  <inkml:trace contextRef="#ctx0" brushRef="#br0" timeOffset="2123.98">2639 990 4225 0 0,'0'0'2873'0'0,"0"0"-1615"0"0,0 0-536 0 0,0 0 143 0 0,0 0 234 0 0,0 0 107 0 0,0 0-24 0 0,0 0-146 0 0,0 0-121 0 0,0 0 11 0 0,0 0-7 0 0,0 0-100 0 0,0 0-173 0 0,6-2-185 0 0,64-45 382 0 0,157-180 169 0 0,-197 202-1069 0 0,-36 57 65 0 0,0-22 6 0 0,1 1 0 0 0,0 0 0 0 0,1-1 0 0 0,0 2 0 0 0,1-1 0 0 0,0 0 0 0 0,1 1 0 0 0,1-1 0 0 0,-1 1 0 0 0,2-1 0 0 0,-1 1 0 0 0,2 0 1 0 0,0 8-15 0 0,1-16 29 0 0,-1-1 1 0 0,1 1 0 0 0,-1 0-1 0 0,1-1 1 0 0,0 1 0 0 0,0-1-1 0 0,1 1 1 0 0,-1-1 0 0 0,1 0-1 0 0,-1 0 1 0 0,1 0 0 0 0,0-1 0 0 0,0 1-1 0 0,1-1 1 0 0,-1 1 0 0 0,0-1-1 0 0,1 0 1 0 0,-1 0 0 0 0,1-1-1 0 0,0 1 1 0 0,0-1 0 0 0,-1 1-1 0 0,1-1 1 0 0,0 0 0 0 0,0-1 0 0 0,0 1-1 0 0,0-1 1 0 0,4 0-30 0 0,2 1 239 0 0,1-1 0 0 0,-1-1 1 0 0,0 1-1 0 0,0-2 0 0 0,0 1 1 0 0,0-1-1 0 0,0-1 0 0 0,0 0 0 0 0,0 0 1 0 0,-1-1-1 0 0,1-1-239 0 0,5-2 171 0 0,-1-1 0 0 0,1-1 1 0 0,-1-1-1 0 0,-1 0 0 0 0,1 0 0 0 0,-2-2 0 0 0,0 1 1 0 0,0-2-1 0 0,-1 0 0 0 0,-1 0 0 0 0,0 0 1 0 0,0-2-1 0 0,6-14-171 0 0,-2-24-1138 0 0,-13 30-7878 0 0,-1 19-3051 0 0</inkml:trace>
  <inkml:trace contextRef="#ctx0" brushRef="#br0" timeOffset="6897.909">3715 158 2873 0 0,'0'0'1327'0'0,"0"0"45"0"0,0 0 263 0 0,0 0 323 0 0,0 0 135 0 0,0 0-170 0 0,0 0-384 0 0,0 0-424 0 0,0 0-322 0 0,0 0-171 0 0,0 0-98 0 0,3-6-43 0 0,5-16-23 0 0,-5 22 5465 0 0,0 24-5046 0 0,-12 123 84 0 0,-39 181-656 0 0,15-70-169 0 0,40-185-219 0 0,-3-109-15 0 0,0-7-6348 0 0,6 16-4665 0 0,-8 23 1934 0 0</inkml:trace>
  <inkml:trace contextRef="#ctx0" brushRef="#br0" timeOffset="7274.367">3443 611 3049 0 0,'0'0'2727'0'0,"0"0"-391"0"0,0 0-100 0 0,0 0-33 0 0,0 0-172 0 0,0 0-209 0 0,0 0-313 0 0,0 0-345 0 0,0 0-311 0 0,0 0-228 0 0,0 0-186 0 0,0 0-119 0 0,0 0-69 0 0,-2-2-39 0 0,-3-7 252 0 0,25 8 559 0 0,-7 2-518 0 0,283-1 2904 0 0,-278-1-3403 0 0,0-1 0 0 0,0-1 0 0 0,-1 0 0 0 0,1-1 0 0 0,-1-1 0 0 0,0 0 0 0 0,0-2 0 0 0,-1 0 0 0 0,14-8-6 0 0,-17 3-115 0 0,-13 10-3692 0 0,-2 1-3988 0 0,0 1-3071 0 0</inkml:trace>
  <inkml:trace contextRef="#ctx0" brushRef="#br0" timeOffset="7553.352">4111 721 11594 0 0,'0'0'1367'0'0,"0"0"-52"0"0,0 0 219 0 0,0 0 229 0 0,0 0-27 0 0,0 0-253 0 0,0 0-349 0 0,0 0-350 0 0,0 0-236 0 0,0 0-128 0 0,0 0-89 0 0,0 0-76 0 0,2 32-72 0 0,5 99-50 0 0,-3-17-44 0 0,11-101-1629 0 0,-8-12-1989 0 0,-1-4-3584 0 0,-4 2-3774 0 0</inkml:trace>
  <inkml:trace contextRef="#ctx0" brushRef="#br0" timeOffset="7790.472">4128 441 11626 0 0,'0'0'4209'0'0,"0"0"-2280"0"0,0 0-545 0 0,0 0-200 0 0,0 0-111 0 0,0 0-241 0 0,0 0-312 0 0,0 0-344 0 0,0 0-336 0 0,0 0-120 0 0,0 0-48 0 0,0 0-168 0 0,0 0-305 0 0,0 0-1015 0 0,0 26-3265 0 0,5-19-7178 0 0</inkml:trace>
  <inkml:trace contextRef="#ctx0" brushRef="#br0" timeOffset="8436.036">4645 688 11282 0 0,'0'0'4172'0'0,"0"0"-2050"0"0,0 0-798 0 0,0 0-98 0 0,0 0-106 0 0,0 0-112 0 0,0 0-174 0 0,0 0-206 0 0,0 0-163 0 0,-32 22-134 0 0,-99 70-96 0 0,66-26-13 0 0,55-52-196 0 0,4-7-31 0 0,0 1 0 0 0,0-1 1 0 0,1 1-1 0 0,0 0 0 0 0,1 0 0 0 0,0 1 1 0 0,0-1-1 0 0,1 1 0 0 0,0 0 1 0 0,0 0-1 0 0,1 0 0 0 0,0 0 0 0 0,0 2 5 0 0,2-9-11 0 0,-1 0-1 0 0,1 1 0 0 0,0-1 0 0 0,0 0 1 0 0,0 0-1 0 0,0 1 0 0 0,0-1 0 0 0,0 0 1 0 0,0 1-1 0 0,1-1 0 0 0,-1 0 1 0 0,1 0-1 0 0,0 0 0 0 0,0 0 0 0 0,-1 0 1 0 0,1 1-1 0 0,1-1 0 0 0,-1-1 0 0 0,0 1 1 0 0,0 0-1 0 0,1 0 0 0 0,-1 0 1 0 0,1-1-1 0 0,-1 1 0 0 0,1-1 0 0 0,0 1 1 0 0,0-1-1 0 0,0 0 0 0 0,0 1 0 0 0,0-1 1 0 0,0 0-1 0 0,0 0 0 0 0,0 0 1 0 0,0-1-1 0 0,0 1 0 0 0,0-1 0 0 0,1 1 1 0 0,-1-1-1 0 0,2 1 12 0 0,11-3 25 0 0,0 0-1 0 0,0 0 1 0 0,0-2 0 0 0,-1 0-1 0 0,1 0 1 0 0,-1-1 0 0 0,0-1 0 0 0,-1-1-1 0 0,1 0 1 0 0,-1 0 0 0 0,0-1-1 0 0,-1-1 1 0 0,0 0 0 0 0,-1-1-1 0 0,10-9-24 0 0,-20 17 2 0 0,36-30 94 0 0,-2-2-1 0 0,-1-1 1 0 0,-2-2 0 0 0,-2-1 0 0 0,12-21-96 0 0,-37 56-50 0 0,-7 14 16 0 0,-8 41-49 0 0,7-46 51 0 0,1 0 0 0 0,0 0-1 0 0,0 0 1 0 0,1 1 0 0 0,0-1-1 0 0,0 1 1 0 0,0-1 0 0 0,1 1-1 0 0,0-1 1 0 0,0 1-1 0 0,0 0 1 0 0,1-1 0 0 0,0 1-1 0 0,0-1 1 0 0,1 0 0 0 0,0 1-1 0 0,0-1 1 0 0,1 0 0 0 0,-1 0-1 0 0,1 0 1 0 0,0 0 0 0 0,1-1-1 0 0,0 1 1 0 0,0 0 32 0 0,1-2-14 0 0,-1-1 0 0 0,0 1-1 0 0,1-1 1 0 0,0 0 0 0 0,-1 0 0 0 0,1-1 0 0 0,0 1 0 0 0,1-1-1 0 0,-1 0 1 0 0,0-1 0 0 0,1 1 0 0 0,-1-1 0 0 0,1 0-1 0 0,3 0 15 0 0,0 0 12 0 0,0-1 0 0 0,0 0 0 0 0,0-1-1 0 0,-1 0 1 0 0,1 0 0 0 0,0-1-1 0 0,0 0 1 0 0,-1 0 0 0 0,1-1-1 0 0,-1 0 1 0 0,0-1 0 0 0,0 0-1 0 0,7-4-11 0 0,9-9 138 0 0,-1 0 0 0 0,0-2 0 0 0,-2-1 0 0 0,0 0 0 0 0,-1-2 0 0 0,-1 0 0 0 0,-1-1 0 0 0,-1-1 0 0 0,-1 0 0 0 0,-1-1 0 0 0,-1-1 0 0 0,-2-1 0 0 0,7-17-138 0 0,-2-1 57 0 0,-2 0-1 0 0,-2-1 1 0 0,-2 0-1 0 0,-1-1 1 0 0,-3 0 0 0 0,-2-1-1 0 0,-2 1 1 0 0,-2-1-1 0 0,-3-8-56 0 0,3 50 1 0 0,-1 0 0 0 0,0 0 0 0 0,-1 0 0 0 0,1 0 0 0 0,-1 0 0 0 0,0 0 0 0 0,0 0 0 0 0,-1 1 0 0 0,0-1 0 0 0,0 0 0 0 0,0 1 0 0 0,-1 0 0 0 0,0-1 0 0 0,0 1 0 0 0,0 0 0 0 0,0 0 0 0 0,-1 1 0 0 0,0-1-1 0 0,0 1 1 0 0,0 0 0 0 0,-1 0 0 0 0,1 0 0 0 0,-1 0 0 0 0,0 1 0 0 0,0 0 0 0 0,0 0 0 0 0,-1 0 0 0 0,-3-1-1 0 0,4 4-7 0 0,-1 0 1 0 0,0 1-1 0 0,1 0 1 0 0,-1-1-1 0 0,1 2 1 0 0,-1-1-1 0 0,1 1 1 0 0,0 0-1 0 0,-1 0 1 0 0,1 0-1 0 0,0 1 0 0 0,0-1 1 0 0,1 1-1 0 0,-1 1 1 0 0,1-1-1 0 0,-1 1 1 0 0,1-1-1 0 0,0 1 1 0 0,0 1-1 0 0,1-1 1 0 0,-1 0-1 0 0,1 1 0 0 0,-2 2 7 0 0,-4 7-9 0 0,1 0 1 0 0,1 0-1 0 0,0 0 0 0 0,0 1 0 0 0,1 0 0 0 0,1 0 0 0 0,-3 15 9 0 0,5-8 4 0 0,0-1 0 0 0,1 1 0 0 0,2 0 0 0 0,0-1 0 0 0,1 1 0 0 0,1 0 0 0 0,1-1 0 0 0,1 1 0 0 0,1-1 0 0 0,1 0 0 0 0,0-1 0 0 0,2 1 0 0 0,9 17-4 0 0,10 23 262 0 0,2-2 0 0 0,2-1 1 0 0,4-2-1 0 0,1-1 0 0 0,3-1 0 0 0,27 26-262 0 0,8-21 103 0 0,-70-103-1899 0 0,-13 19-1927 0 0,3 11-5669 0 0,4 9-2975 0 0</inkml:trace>
  <inkml:trace contextRef="#ctx0" brushRef="#br0" timeOffset="10728.253">6328 891 3505 0 0,'0'0'851'0'0,"0"0"-370"0"0,0 0-9 0 0,0 0 346 0 0,0 0 369 0 0,0 0 161 0 0,0 0-24 0 0,0 0-161 0 0,0 0-164 0 0,0 0-98 0 0,0 0-59 0 0,0 0-50 0 0,0 0-38 0 0,12 0-13 0 0,99 0 2537 0 0,-97-2-2950 0 0,-1 0 1 0 0,1 0-1 0 0,-1-2 0 0 0,1 1 1 0 0,-1-2-1 0 0,0 0 0 0 0,-1 0 0 0 0,1-1 1 0 0,-1-1-1 0 0,0 0 0 0 0,-1 0 1 0 0,6-5-329 0 0,-10 6 108 0 0,1-1 1 0 0,-1 1-1 0 0,0-1 1 0 0,-1 0-1 0 0,0-1 1 0 0,0 1 0 0 0,-1-1-1 0 0,0 0 1 0 0,0-1-1 0 0,0 1 1 0 0,-1-1-1 0 0,-1 0 1 0 0,0 0-1 0 0,0 0 1 0 0,0-1 0 0 0,-1 1-1 0 0,-1-1 1 0 0,0 1-1 0 0,0-1 1 0 0,-1-8-109 0 0,-2 12 20 0 0,0 0 1 0 0,-1 0-1 0 0,0 1 1 0 0,0-1-1 0 0,-1 1 0 0 0,1 0 1 0 0,-1 0-1 0 0,0 0 1 0 0,0 1-1 0 0,-1-1 1 0 0,0 1-1 0 0,1 0 0 0 0,-1 0 1 0 0,-1 1-1 0 0,1 0 1 0 0,0-1-1 0 0,-1 2 1 0 0,0-1-1 0 0,0 1 0 0 0,1 0 1 0 0,-1 0-1 0 0,-1 0 1 0 0,1 1-1 0 0,0 0 1 0 0,0 0-21 0 0,-5-1-11 0 0,1 0 1 0 0,0 1 0 0 0,-1 0-1 0 0,1 1 1 0 0,-1 0 0 0 0,1 0-1 0 0,-1 1 1 0 0,1 1 0 0 0,-1 0-1 0 0,1 0 1 0 0,0 1 0 0 0,0 0-1 0 0,0 1 1 0 0,1 0 0 0 0,-1 0-1 0 0,1 1 1 0 0,0 1 0 0 0,0-1-1 0 0,0 1 1 0 0,1 1 10 0 0,-6 3 12 0 0,0 1 0 0 0,0 1 1 0 0,1 0-1 0 0,1 1 0 0 0,0 1 0 0 0,1-1 0 0 0,0 2 1 0 0,1 0-1 0 0,1 0 0 0 0,0 0 0 0 0,1 1 0 0 0,1 1 1 0 0,0-1-1 0 0,1 1 0 0 0,1 0 0 0 0,1 1 0 0 0,0-1 1 0 0,1 1-1 0 0,1 2-12 0 0,2-12 25 0 0,0 1-1 0 0,0-1 1 0 0,1 1 0 0 0,0-1-1 0 0,0 0 1 0 0,1 1 0 0 0,0-1-1 0 0,0 0 1 0 0,1 0 0 0 0,0 0-1 0 0,1 0 1 0 0,0-1 0 0 0,0 1-1 0 0,0-1 1 0 0,1 0 0 0 0,0 0-1 0 0,1-1 1 0 0,-1 1 0 0 0,1-1-1 0 0,1 0 1 0 0,-1-1 0 0 0,5 3-25 0 0,8 4 113 0 0,1-1 0 0 0,1-2 0 0 0,0 0 0 0 0,0-1 0 0 0,0 0 0 0 0,1-2 0 0 0,0-1 0 0 0,1-1 0 0 0,-1-1 0 0 0,1 0 0 0 0,-1-2 0 0 0,1-1 0 0 0,0 0 0 0 0,-1-2 0 0 0,1-1 0 0 0,-1 0 0 0 0,1-2-113 0 0,-16 4 29 0 0,0 0 0 0 0,0 0-1 0 0,0-1 1 0 0,0 1-1 0 0,0-2 1 0 0,-1 1-1 0 0,1-1 1 0 0,-1 0 0 0 0,1 0-1 0 0,-1-1 1 0 0,0 0-1 0 0,0 0 1 0 0,-1 0-1 0 0,1-1 1 0 0,-1 1-1 0 0,0-1 1 0 0,0-1 0 0 0,-1 1-1 0 0,1-1 1 0 0,-1 0-1 0 0,0 0 1 0 0,-1 0-1 0 0,0 0 1 0 0,0-1 0 0 0,0 1-1 0 0,-1-1 1 0 0,1 0-1 0 0,-2 0 1 0 0,1 0-1 0 0,-1 0 1 0 0,0 0-29 0 0,-10-23-1554 0 0,4 27-3479 0 0,-2 2-4478 0 0,4 1-2668 0 0</inkml:trace>
  <inkml:trace contextRef="#ctx0" brushRef="#br0" timeOffset="11509.954">7151 699 904 0 0,'0'0'3273'0'0,"0"0"-1219"0"0,0 0-298 0 0,0 0 83 0 0,0 0 63 0 0,0 0-106 0 0,0 0-254 0 0,0 0-283 0 0,0 0-228 0 0,0 0-146 0 0,0 0-78 0 0,0 0-61 0 0,0 0-20 0 0,3 7 2566 0 0,-40 57-1665 0 0,-111 292-1007 0 0,120-305-621 0 0,309-455 238 0 0,-189 290-213 0 0,-89 151-136 0 0,-14-2 111 0 0,2 0-1 0 0,2 1 1 0 0,2 0 0 0 0,1 1-1 0 0,1 15 2 0 0,2-45-6 0 0,1 0 0 0 0,1 0-1 0 0,-1 0 1 0 0,1-1 0 0 0,0 1-1 0 0,1 0 1 0 0,0-1 0 0 0,0 1-1 0 0,0-1 1 0 0,1 1 0 0 0,0-1-1 0 0,0 0 1 0 0,0 0 0 0 0,1-1-1 0 0,0 1 1 0 0,0-1 0 0 0,1 1-1 0 0,-1-1 1 0 0,1-1 0 0 0,5 5 6 0 0,-6-6 16 0 0,0-1 0 0 0,0 0 1 0 0,-1 0-1 0 0,1-1 1 0 0,0 1-1 0 0,0-1 0 0 0,1 0 1 0 0,-1 0-1 0 0,0 0 0 0 0,0 0 1 0 0,0-1-1 0 0,1 0 1 0 0,-1 0-1 0 0,0 0 0 0 0,0 0 1 0 0,1-1-1 0 0,-1 1 1 0 0,0-1-1 0 0,0 0 0 0 0,0 0 1 0 0,0-1-1 0 0,0 1 1 0 0,0-1-1 0 0,3-2-16 0 0,7-7 119 0 0,0-1 0 0 0,-1 0 0 0 0,-1-1 0 0 0,0 0-1 0 0,-1-1 1 0 0,-1 0 0 0 0,0-1 0 0 0,0 0 0 0 0,-2-1 0 0 0,0 0 0 0 0,-1 0 0 0 0,0-1 0 0 0,-2 0-1 0 0,0 0 1 0 0,0 0 0 0 0,-2 0 0 0 0,0-1 0 0 0,-1 0 0 0 0,-1 1 0 0 0,0-8-119 0 0,-8 14-1002 0 0,-4 27-3682 0 0,8-11 1587 0 0,-2 3-6131 0 0</inkml:trace>
  <inkml:trace contextRef="#ctx0" brushRef="#br0" timeOffset="12304.948">7819 891 10186 0 0,'0'0'1052'0'0,"0"0"-49"0"0,0 0 282 0 0,0 0 303 0 0,0 0 50 0 0,0 0-186 0 0,0 0-259 0 0,0 0-195 0 0,0 0-154 0 0,0 0-128 0 0,0 0-104 0 0,0 0-78 0 0,21 0-53 0 0,66-1-30 0 0,-11-18 1077 0 0,-71 17-1462 0 0,1 0 0 0 0,-1 0 0 0 0,0-1 0 0 0,0 0 0 0 0,0 0-1 0 0,0-1 1 0 0,0 0 0 0 0,0 1 0 0 0,-1-1 0 0 0,0-1 0 0 0,0 1-1 0 0,0-1 1 0 0,-1 1 0 0 0,1-1 0 0 0,-1 0 0 0 0,0-1 0 0 0,0 1 0 0 0,-1 0-1 0 0,0-1 1 0 0,0 1 0 0 0,0-1 0 0 0,0 0 0 0 0,-1 0 0 0 0,0 0-1 0 0,0 1 1 0 0,-1-1 0 0 0,0 0 0 0 0,0 0 0 0 0,0 0 0 0 0,-1-6-66 0 0,-2 9-14 0 0,0 0 0 0 0,0 0 1 0 0,0 0-1 0 0,0 0 1 0 0,0 1-1 0 0,-1-1 1 0 0,1 1-1 0 0,-1 0 0 0 0,0 0 1 0 0,1 0-1 0 0,-1 0 1 0 0,0 1-1 0 0,0-1 1 0 0,0 1-1 0 0,0 0 0 0 0,0 0 1 0 0,-1 1-1 0 0,1-1 1 0 0,0 1-1 0 0,0 0 1 0 0,0 0-1 0 0,-1 1 1 0 0,1-1-1 0 0,0 1 0 0 0,0 0 1 0 0,0 0-1 0 0,0 0 1 0 0,0 0-1 0 0,-1 1 14 0 0,-9 4-58 0 0,-1 1-1 0 0,2 0 1 0 0,-1 0-1 0 0,1 1 1 0 0,0 1 0 0 0,1 1-1 0 0,0-1 1 0 0,0 2-1 0 0,1 0 1 0 0,0 0-1 0 0,1 1 1 0 0,1 0 0 0 0,0 1-1 0 0,0 0 1 0 0,1 0-1 0 0,-1 5 59 0 0,3-7-42 0 0,1 1-1 0 0,0 0 0 0 0,1 0 1 0 0,1 0-1 0 0,0 0 0 0 0,0 1 1 0 0,1-1-1 0 0,1 1 0 0 0,0-1 1 0 0,0 1-1 0 0,2 11 43 0 0,2-16-1 0 0,0 0 0 0 0,0-1 0 0 0,1 1-1 0 0,0 0 1 0 0,0-1 0 0 0,1 0 0 0 0,0 0 0 0 0,0-1 0 0 0,0 1 0 0 0,1-1 0 0 0,0 0 0 0 0,1 0-1 0 0,-1-1 1 0 0,1 0 0 0 0,0 0 0 0 0,0-1 0 0 0,0 0 0 0 0,1 0 0 0 0,0 0 0 0 0,0-1 0 0 0,0 0-1 0 0,0-1 1 0 0,0 0 0 0 0,4 1 1 0 0,6 0 68 0 0,0 0-1 0 0,1-1 1 0 0,-1-1-1 0 0,0-1 0 0 0,1-1 1 0 0,-1 0-1 0 0,0-1 1 0 0,0-1-1 0 0,0-1 1 0 0,0 0-1 0 0,-1-2 1 0 0,1 0-1 0 0,-1 0 1 0 0,0-2-1 0 0,-1 0 1 0 0,0-1-1 0 0,11-8-67 0 0,-1-1 118 0 0,-1 0 0 0 0,-1-2 0 0 0,-1-1 0 0 0,-1 0 0 0 0,-1-2-1 0 0,0-1 1 0 0,-2 0 0 0 0,-1-1 0 0 0,-1-1 0 0 0,1-4-118 0 0,5-11 60 0 0,-1-1 0 0 0,-2-1 0 0 0,-2-1 0 0 0,-2 0 0 0 0,8-39-60 0 0,-24 82-1 0 0,0 0 0 0 0,1-1 0 0 0,-1 1 0 0 0,0 0 1 0 0,0-1-1 0 0,0 1 0 0 0,0-1 0 0 0,0 1 0 0 0,0-1 0 0 0,0 1 0 0 0,0 0 0 0 0,-1-1 0 0 0,1 1 0 0 0,0 0 0 0 0,-1-1 1 0 0,1 1-1 0 0,-1 0 0 0 0,0-1 0 0 0,1 1 0 0 0,-1 0 0 0 0,0 0 0 0 0,0 0 0 0 0,0 0 0 0 0,1 0 0 0 0,-1 0 1 0 0,0 0-1 0 0,-1 0 0 0 0,1 0 0 0 0,0 0 0 0 0,0 0 0 0 0,0 1 0 0 0,0-1 0 0 0,-1 0 0 0 0,1 1 0 0 0,0-1 1 0 0,-1 1-1 0 0,1 0 0 0 0,0-1 0 0 0,-1 1 0 0 0,1 0 0 0 0,-1 0 0 0 0,1 0 0 0 0,0 0 0 0 0,-1 0 0 0 0,1 0 0 0 0,-1 0 1 0 0,1 0-1 0 0,0 0 0 0 0,-1 1 0 0 0,1-1 0 0 0,0 1 0 0 0,-1-1 0 0 0,1 1 0 0 0,0-1 0 0 0,0 1 0 0 0,-1 0 1 0 0,-10 2-20 0 0,0 1-1 0 0,0 0 1 0 0,0 1-1 0 0,1 0 0 0 0,0 1 1 0 0,0 1-1 0 0,0-1 1 0 0,1 2-1 0 0,0-1 0 0 0,0 1 1 0 0,-3 4 20 0 0,2-3-14 0 0,10-8 12 0 0,-9 5-13 0 0,1 0-1 0 0,0 1 0 0 0,0 0 1 0 0,0 0-1 0 0,1 1 0 0 0,1 0 1 0 0,-1 1-1 0 0,1 0 0 0 0,0 0 1 0 0,1 0-1 0 0,0 1 0 0 0,1 0 1 0 0,0 0-1 0 0,0 0 0 0 0,1 0 1 0 0,1 1-1 0 0,-1 0 0 0 0,1 4 16 0 0,5-11-3 0 0,0 1 0 0 0,0-1 1 0 0,1 0-1 0 0,0 0 0 0 0,-1-1 0 0 0,2 1 0 0 0,-1 0 0 0 0,0-1 0 0 0,1 0 0 0 0,-1 0 0 0 0,1 0 0 0 0,0 0 0 0 0,0 0 1 0 0,0-1-1 0 0,0 0 0 0 0,0 0 0 0 0,1 0 0 0 0,-1 0 0 0 0,1-1 0 0 0,-1 0 0 0 0,1 0 0 0 0,0 0 0 0 0,0 0 1 0 0,-1-1-1 0 0,1 1 0 0 0,0-1 0 0 0,0-1 0 0 0,-1 1 0 0 0,1-1 0 0 0,4 0 3 0 0,2 1 2 0 0,48 2 42 0 0,-40-2-24 0 0,0 0 0 0 0,0 1 1 0 0,0 1-1 0 0,0 1 1 0 0,0 1-1 0 0,-1 0 0 0 0,1 1 1 0 0,13 7-21 0 0,-29-11 5 0 0,0 1 0 0 0,0 0 0 0 0,-1 0 0 0 0,1 0 0 0 0,-1 1 0 0 0,0-1 0 0 0,0 1 0 0 0,0-1 0 0 0,0 1 0 0 0,0-1 0 0 0,0 1 0 0 0,-1 0 0 0 0,1 0 0 0 0,-1 0 0 0 0,0 0 0 0 0,0 0 0 0 0,0 0 0 0 0,0 1 0 0 0,0-1 0 0 0,-1 0 0 0 0,0 0 0 0 0,1 0 0 0 0,-1 1 0 0 0,0-1 0 0 0,-1 0 0 0 0,1 1 0 0 0,0-1 0 0 0,-1 0 0 0 0,0 0 0 0 0,0 1-5 0 0,-38 91 164 0 0,-53 38-102 0 0,80-107-386 0 0,12-26 73 0 0,0 0-113 0 0,18 0-3017 0 0,27-27-6964 0 0,-38 22 6416 0 0,4-3-5738 0 0</inkml:trace>
  <inkml:trace contextRef="#ctx0" brushRef="#br0" timeOffset="12902.092">9111 725 13747 0 0,'0'0'2088'0'0,"0"0"-391"0"0,0 0-289 0 0,0 0-225 0 0,0 0-171 0 0,0 0-162 0 0,0 0-133 0 0,0 0-134 0 0,0 0-138 0 0,0 0-118 0 0,-34 16-113 0 0,-107 55-89 0 0,75-19-26 0 0,57-40-82 0 0,1-1-31 0 0,1-1 1 0 0,0 1-1 0 0,0 0 0 0 0,1 0 1 0 0,1 1-1 0 0,0 0 1 0 0,0 0-1 0 0,1 0 0 0 0,1 1 1 0 0,0-1-1 0 0,0 1 0 0 0,1 0 1 0 0,1 0-1 0 0,0 0 14 0 0,3-10 9 0 0,-1 0 0 0 0,1-1-1 0 0,0 1 1 0 0,-1 0 0 0 0,1-1 0 0 0,0 0-1 0 0,1 1 1 0 0,-1-1 0 0 0,0 0-1 0 0,1 0 1 0 0,-1 0 0 0 0,1 0 0 0 0,-1-1-1 0 0,1 1 1 0 0,0-1 0 0 0,0 1-1 0 0,0-1 1 0 0,0 0 0 0 0,0 0 0 0 0,0 0-1 0 0,0-1 1 0 0,0 1 0 0 0,0-1-1 0 0,0 0 1 0 0,0 1 0 0 0,0-1 0 0 0,1-1-1 0 0,-1 1 1 0 0,0 0 0 0 0,0-1 0 0 0,0 0-1 0 0,0 1 1 0 0,0-1 0 0 0,0-1-1 0 0,0 1 1 0 0,0 0 0 0 0,0-1 0 0 0,-1 1-1 0 0,2-2-8 0 0,31-15 231 0 0,-1-2 0 0 0,-1-2 0 0 0,0-1 0 0 0,-2-1 0 0 0,-1-2 0 0 0,8-10-231 0 0,59-47 496 0 0,-83 72-408 0 0,77-44 489 0 0,-87 56-563 0 0,-1 0 0 0 0,0 0-1 0 0,0 1 1 0 0,0-1-1 0 0,0 1 1 0 0,-1-1 0 0 0,1 1-1 0 0,0 0 1 0 0,-1 0-1 0 0,1 1 1 0 0,-1-1 0 0 0,0 0-1 0 0,1 1 1 0 0,-1-1-1 0 0,0 1 1 0 0,-1 0 0 0 0,1 0-1 0 0,0 0 1 0 0,-1 0-1 0 0,0 0 1 0 0,1 0 0 0 0,-1 0-1 0 0,-1 0 1 0 0,1 0-1 0 0,0 0 1 0 0,-1 1 0 0 0,1-1-1 0 0,-1 0 1 0 0,0 1-1 0 0,0 1-13 0 0,1 0 13 0 0,13 88 2 0 0,-4 1 1 0 0,-4 0-1 0 0,-5 70-15 0 0,-1-134 12 0 0,2-7-10 0 0,-1-1 0 0 0,-1 1 0 0 0,0 0 1 0 0,-2-1-1 0 0,-1 1 0 0 0,-1-1 0 0 0,-1 0 0 0 0,0 0 0 0 0,-2 0 0 0 0,-1-1 0 0 0,0 0 0 0 0,-2 0 0 0 0,0-1 1 0 0,-2 1-3 0 0,7-12 5 0 0,-2-1 0 0 0,1 1 0 0 0,-1-1 0 0 0,0 0 1 0 0,-1 0-1 0 0,0-1 0 0 0,0 0 0 0 0,-1-1 1 0 0,1 0-1 0 0,-1 0 0 0 0,-1 0 0 0 0,1-1 0 0 0,-1-1 1 0 0,0 0-1 0 0,0 0 0 0 0,0-1 0 0 0,-1 0 1 0 0,1-1-1 0 0,-1 0 0 0 0,1-1 0 0 0,-1 0 0 0 0,0 0 1 0 0,0-1-1 0 0,-3-1-5 0 0,9-2-3 0 0,1 1 0 0 0,0-1-1 0 0,0 0 1 0 0,0 0 0 0 0,0 0 0 0 0,1 0 0 0 0,0-1-1 0 0,-1 0 1 0 0,1 0 0 0 0,0 1 0 0 0,1-2 0 0 0,-1 1 0 0 0,1 0-1 0 0,0-1 1 0 0,0 1 0 0 0,0-1 0 0 0,0 1 0 0 0,1-1-1 0 0,0 0 1 0 0,0 0 0 0 0,0 1 0 0 0,0-1 0 0 0,1 0-1 0 0,0 0 1 0 0,0 0 0 0 0,0 0 0 0 0,1 0 0 0 0,0 0 0 0 0,0 0-1 0 0,1-3 4 0 0,-2 5 0 0 0,4-33-16 0 0,2 0 1 0 0,1 0 0 0 0,2 1-1 0 0,2 0 1 0 0,1 1-1 0 0,1 0 1 0 0,2 1 15 0 0,6-9-112 0 0,2 1 0 0 0,2 1-1 0 0,2 1 1 0 0,1 1 0 0 0,2 1 0 0 0,2 2 0 0 0,1 2-1 0 0,36-30 113 0 0,-21 17-792 0 0,-28 26-4440 0 0,-11 12 177 0 0,-6 4-6197 0 0</inkml:trace>
  <inkml:trace contextRef="#ctx0" brushRef="#br0" timeOffset="13491.331">9658 765 15411 0 0,'0'0'1677'0'0,"0"0"-308"0"0,0 0-227 0 0,0 0-149 0 0,0 0-159 0 0,0 0-157 0 0,0 0-132 0 0,0 0-124 0 0,0 0-105 0 0,0 0-111 0 0,0 0-82 0 0,0 0-39 0 0,0 0-39 0 0,-20 29-13 0 0,-59 87 10 0 0,53-59-29 0 0,26-48-12 0 0,-1-5-7 0 0,0 0-1 0 0,0 0 1 0 0,1 0-1 0 0,-1 0 0 0 0,1 0 1 0 0,0 0-1 0 0,0 0 0 0 0,0 0 1 0 0,1 0-1 0 0,-1 0 1 0 0,1-1-1 0 0,0 1 0 0 0,0 0 1 0 0,1 0-1 0 0,-1 0 0 0 0,1-1 1 0 0,0 1-1 0 0,0-1 1 0 0,0 1-1 0 0,0-1 0 0 0,0 0 1 0 0,1 1-1 0 0,0-1 0 0 0,-1-1 1 0 0,1 1-1 0 0,0 0 1 0 0,1-1-1 0 0,-1 1 0 0 0,0-1 1 0 0,1 0-1 0 0,-1 0 0 0 0,1 0 1 0 0,3 0 6 0 0,2 0 30 0 0,0-2 1 0 0,0 1-1 0 0,1-1 0 0 0,-1 0 1 0 0,0-1-1 0 0,0 0 1 0 0,1-1-1 0 0,-1 0 0 0 0,0 0 1 0 0,0-1-1 0 0,-1 0 1 0 0,1-1-1 0 0,-1 1 0 0 0,1-2 1 0 0,-1 1-1 0 0,6-6-30 0 0,116-100 998 0 0,-112 92-807 0 0,158-152 1208 0 0,-120 127-941 0 0,-54 68-364 0 0,-38 168 123 0 0,29-146-218 0 0,1 1-1 0 0,3 1 0 0 0,2-1 1 0 0,2 0-1 0 0,7 41 2 0 0,-1 92 23 0 0,-8-174-17 0 0,-1 0 0 0 0,0 0 1 0 0,0-1-1 0 0,0 1 0 0 0,-1-1 1 0 0,0 1-1 0 0,0-1 0 0 0,0 0 0 0 0,-1 0 1 0 0,0-1-1 0 0,0 1 0 0 0,-1-1 1 0 0,1 0-1 0 0,-1 0 0 0 0,0 0 0 0 0,-1 0 1 0 0,1-1-1 0 0,-1 0 0 0 0,0 0 1 0 0,0-1-1 0 0,0 0 0 0 0,0 0 0 0 0,-1 0 1 0 0,1 0-1 0 0,-1-1 0 0 0,1 0 0 0 0,-1-1 1 0 0,0 0-1 0 0,0 0 0 0 0,0 0 1 0 0,-3-1-7 0 0,6 1 6 0 0,1-1 1 0 0,-1 0-1 0 0,1 0 1 0 0,0 0 0 0 0,-1-1-1 0 0,1 1 1 0 0,0-1-1 0 0,-1 1 1 0 0,1-1-1 0 0,0 0 1 0 0,0-1 0 0 0,-1 1-1 0 0,1 0 1 0 0,0-1-1 0 0,0 0 1 0 0,1 0 0 0 0,-1 0-1 0 0,0 0 1 0 0,1 0-1 0 0,-1 0 1 0 0,1-1-1 0 0,0 1 1 0 0,-1-1 0 0 0,1 0-1 0 0,0 1 1 0 0,1-1-1 0 0,-1 0 1 0 0,0 0 0 0 0,1 0-1 0 0,0-1 1 0 0,0 1-1 0 0,-1-3-6 0 0,1-5 9 0 0,0 0 0 0 0,1-1 0 0 0,0 1 0 0 0,1-1 0 0 0,0 1 0 0 0,1 0-1 0 0,0 0 1 0 0,1-1 0 0 0,0 1 0 0 0,1 1 0 0 0,0-1 0 0 0,1 1 0 0 0,0-1 0 0 0,0 1-1 0 0,1 1 1 0 0,1-1 0 0 0,0 1 0 0 0,0 0 0 0 0,0 0 0 0 0,1 1 0 0 0,0 0 0 0 0,1 1-1 0 0,0 0 1 0 0,0 0 0 0 0,1 1 0 0 0,1-1-9 0 0,32-19-19 0 0,1 2-1 0 0,1 2 1 0 0,2 1 0 0 0,0 3 0 0 0,30-7 19 0 0,49-19-571 0 0,-53 15-828 0 0,-25 10-5728 0 0,-32 11-4852 0 0</inkml:trace>
  <inkml:trace contextRef="#ctx0" brushRef="#br0" timeOffset="16631.9">1 1531 4201 0 0,'0'0'185'0'0,"0"0"-265"0"0,0 0 100 0 0,0 0 503 0 0,0 0 467 0 0,0 0 277 0 0,0 0 105 0 0,0 0-4 0 0,0 0-29 0 0,33-2-49 0 0,106-5-63 0 0,202 2 5073 0 0,473-40-1907 0 0,-114 38-3038 0 0,101 4-283 0 0,-581-5-811 0 0,433 8 198 0 0,-181 7-344 0 0,10 4 39 0 0,-27-18 65 0 0,-91 3-152 0 0,37 15 59 0 0,-73-11 1 0 0,395-29 160 0 0,-243 18-205 0 0,174 7 13 0 0,-418-18-17 0 0,-54 4-48 0 0,-78 10-2 0 0,114-7-12 0 0,240 12 130 0 0,-338-5-64 0 0,136 1-44 0 0,-14 7 23 0 0,-168-7-46 0 0,237 3 189 0 0,-219 11-182 0 0,-78-3 10 0 0,-14-4-20 0 0,0 0 8 0 0,0 0-22 0 0,0 0 11 0 0,0 0 0 0 0,0 0-3 0 0,0 0-6 0 0,0 0 13 0 0,0 0-4 0 0,0 0 35 0 0,0 0-18 0 0,0 0-10 0 0,0 0-22 0 0,36 0 22 0 0,58 4 15 0 0,-62 10-16 0 0,42 9 7 0 0,-58-15-310 0 0,-31-5-3394 0 0,8-3 954 0 0,-2 0-4963 0 0,0 0-4757 0 0</inkml:trace>
  <inkml:trace contextRef="#ctx0" brushRef="#br0" timeOffset="18184.435">10768 1027 6913 0 0,'0'0'1637'0'0,"0"0"-38"0"0,0 0 20 0 0,0 0-80 0 0,0 0-274 0 0,0 0-390 0 0,0 0-345 0 0,0 0-222 0 0,0 0-132 0 0,0 0-49 0 0,0 0-15 0 0,-2 3-27 0 0,-5 19 271 0 0,7-21-195 0 0,36-5 1888 0 0,38-43-428 0 0,-108 39 893 0 0,-19 36-1676 0 0,107-20 776 0 0,2-26 599 0 0,-69 18-2143 0 0,6-1-59 0 0,1 1 0 0 0,0 0 0 0 0,-1 0 0 0 0,1 0 0 0 0,0 1 0 0 0,0 0 0 0 0,-1 0 0 0 0,1 1-1 0 0,0-1 1 0 0,0 1 0 0 0,0 1 0 0 0,1-1 0 0 0,-1 1 0 0 0,0 0-11 0 0,1 3 35 0 0,17-11-75 0 0,-2 1 48 0 0,-2 3-589 0 0,8-4 870 0 0,-13 3-3983 0 0,-2-1-3744 0 0,-1 3-4722 0 0</inkml:trace>
  <inkml:trace contextRef="#ctx0" brushRef="#br0" timeOffset="19061.266">10827 743 2353 0 0,'0'0'1865'0'0,"0"0"-78"0"0,0 0 159 0 0,0 0 50 0 0,0 0-218 0 0,0 0-274 0 0,0 0-263 0 0,0 0-213 0 0,0 0-118 0 0,0 0-93 0 0,0 0-129 0 0,0 0-82 0 0,0-4-72 0 0,0-13-44 0 0,-31 12 2853 0 0,81-24-1477 0 0,-49 29-1665 0 0,-1 0 53 0 0,0 0 20 0 0,0 0 12 0 0,0 0-27 0 0,0 0-30 0 0,-24 0 287 0 0,-3 11-377 0 0,57-8-679 0 0,-26-5-594 0 0,2 0-2076 0 0,-3 0-2276 0 0,-2 1-6469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23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98 2040 0 0,'0'0'807'0'0,"0"0"-196"0"0,0 0 163 0 0,0 0 490 0 0,0 0 588 0 0,0 0 342 0 0,0 0-5 0 0,0 0-281 0 0,0 0-436 0 0,0 0-318 0 0,0 0-175 0 0,0-10-98 0 0,1-30-47 0 0,-2 38-686 0 0,1 0 0 0 0,-1 0 0 0 0,0 0 0 0 0,0 0 1 0 0,0 0-1 0 0,0 0 0 0 0,0 0 0 0 0,0 0 0 0 0,-1 0 0 0 0,1 1 1 0 0,0-1-1 0 0,-1 1 0 0 0,0-1 0 0 0,1 1 0 0 0,-1-1 0 0 0,0 1 0 0 0,0 0 1 0 0,0 0-1 0 0,1 0 0 0 0,-1 0 0 0 0,0 0 0 0 0,-1 0 0 0 0,1 1 1 0 0,0-1-1 0 0,-2 0-148 0 0,2 0 158 0 0,-11-2 83 0 0,-1 1 0 0 0,1 0 0 0 0,-1 1 1 0 0,1 0-1 0 0,-1 1 0 0 0,1 1 0 0 0,-1 0 0 0 0,1 0 1 0 0,-1 2-1 0 0,1 0 0 0 0,0 0 0 0 0,0 1 0 0 0,0 1 1 0 0,-12 5-242 0 0,-11 6 121 0 0,1 0 1 0 0,0 3 0 0 0,1 0 0 0 0,1 3 0 0 0,1 0 0 0 0,1 2 0 0 0,2 2-1 0 0,-2 2-121 0 0,13-9 48 0 0,1 1-1 0 0,1 1 0 0 0,1 1 1 0 0,1 0-1 0 0,1 1 0 0 0,1 0 1 0 0,0 1-1 0 0,2 0 0 0 0,1 1 1 0 0,1 0-1 0 0,1 1 0 0 0,2-1 0 0 0,0 1 1 0 0,1 0-1 0 0,2 1 0 0 0,1-1 1 0 0,2 23-48 0 0,0-36 12 0 0,1 0 0 0 0,0 0 1 0 0,1 0-1 0 0,1-1 1 0 0,0 1-1 0 0,0-1 0 0 0,2 0 1 0 0,-1 0-1 0 0,1 0 1 0 0,1-1-1 0 0,0 0 0 0 0,1 0 1 0 0,0-1-1 0 0,1 0 0 0 0,0 0 1 0 0,0-1-1 0 0,1 0 1 0 0,0-1-1 0 0,9 6-12 0 0,-2-2 28 0 0,1-1 0 0 0,1-1 1 0 0,-1-1-1 0 0,2 0 0 0 0,-1-1 0 0 0,1-2 0 0 0,0 0 0 0 0,1-1 1 0 0,-1 0-1 0 0,1-2 0 0 0,0-1 0 0 0,1 0-28 0 0,13 0 35 0 0,-1 0 0 0 0,1-3 0 0 0,-1 0 1 0 0,0-3-1 0 0,0 0 0 0 0,0-3 0 0 0,0 0 0 0 0,-1-2 0 0 0,0-2-35 0 0,-24 9 29 0 0,0-1 1 0 0,0 1-1 0 0,0-1 0 0 0,0-1 0 0 0,-1 0 1 0 0,0 0-1 0 0,1-1 0 0 0,-2 0 0 0 0,1 0 1 0 0,0-1-1 0 0,-1 0 0 0 0,0 0 0 0 0,-1-1 1 0 0,1 0-1 0 0,-1 0 0 0 0,0 0 0 0 0,-1-1 1 0 0,0 0-1 0 0,0 0 0 0 0,-1 0 0 0 0,0 0 0 0 0,0-1 1 0 0,-1 0-1 0 0,0 0 0 0 0,-1 0 0 0 0,0 0 1 0 0,1-8-30 0 0,-3 12 10 0 0,0 0 0 0 0,0 0 0 0 0,0 0 0 0 0,-1 1 0 0 0,0-1 0 0 0,0 0 0 0 0,0 0 0 0 0,-1 1 0 0 0,0-1 0 0 0,0 0 0 0 0,0 1 0 0 0,0 0 0 0 0,-1-1 0 0 0,1 1 0 0 0,-1 0 0 0 0,0 0 0 0 0,0 1 0 0 0,-1-1 0 0 0,1 1 0 0 0,-1-1 0 0 0,0 1 0 0 0,0 0 0 0 0,0 0 0 0 0,0 1 0 0 0,-1-1-10 0 0,-13-7-25 0 0,-1 1 0 0 0,0 0 0 0 0,-1 2 0 0 0,0 0 0 0 0,0 1 0 0 0,-1 1 0 0 0,1 1-1 0 0,-1 1 1 0 0,0 1 0 0 0,0 1 0 0 0,0 1 0 0 0,-5 0 25 0 0,25 0-37 0 0,1 0-1 0 0,0 0-12 0 0,34 11-40 0 0,142-7 345 0 0,39-4 77 0 0,-214 0-307 0 0,-1 0-13 0 0,0 0-4 0 0,0 0-8 0 0,0 0-32 0 0,-18 2-3854 0 0,8 3-4448 0 0,5-1-3499 0 0</inkml:trace>
  <inkml:trace contextRef="#ctx0" brushRef="#br0" timeOffset="551.705">1211 602 11682 0 0,'0'0'3904'0'0,"0"0"-2173"0"0,0 0-867 0 0,0 0-52 0 0,0 0 131 0 0,0 0 57 0 0,0 0-107 0 0,0 0-229 0 0,0 0-252 0 0,0 0-140 0 0,0 0-75 0 0,0 0-39 0 0,0 0-16 0 0,-1 30-11 0 0,-2 94-3 0 0,17 11 302 0 0,-8-111-361 0 0,22 60 628 0 0,-20-107 2109 0 0,33-164-1994 0 0,-35 169-783 0 0,2-10-6 0 0,1 0-1 0 0,2 0 1 0 0,0 1 0 0 0,2 1 0 0 0,1 0-1 0 0,1 1 1 0 0,1 0 0 0 0,1 1 0 0 0,12-11-23 0 0,97-63 19 0 0,-124 98-21 0 0,-1 1 1 0 0,0-1-1 0 0,1 1 0 0 0,-1-1 1 0 0,0 1-1 0 0,1-1 1 0 0,-1 1-1 0 0,0 0 1 0 0,0 0-1 0 0,0 0 1 0 0,0 0-1 0 0,0 0 1 0 0,0 0-1 0 0,0 0 1 0 0,0 0-1 0 0,0 0 1 0 0,0 0-1 0 0,0 1 1 0 0,-1-1-1 0 0,1 0 1 0 0,0 0-1 0 0,-1 1 1 0 0,1-1-1 0 0,-1 0 1 0 0,0 1-1 0 0,1-1 1 0 0,-1 1-1 0 0,0-1 1 0 0,0 1-1 0 0,0-1 1 0 0,0 0-1 0 0,0 1 1 0 0,0 0 1 0 0,1 4-2 0 0,3 156 164 0 0,-4-97-191 0 0,0-64 9 0 0,0-1-4 0 0,0 0 15 0 0,0 0-42 0 0,0 0-41 0 0,0 0-59 0 0,26-13-7132 0 0,-19 8 46 0 0,-3 1-4689 0 0</inkml:trace>
  <inkml:trace contextRef="#ctx0" brushRef="#br0" timeOffset="4602.131">2135 639 0 0 0,'0'0'864'0'0,"0"0"92"0"0,0 0 13 0 0,0 0 19 0 0,0 0 40 0 0,0 0 35 0 0,0 0 50 0 0,0 0 29 0 0,0 0 4 0 0,8-10-21 0 0,25-30-9 0 0,-24 25 6623 0 0,-11 5-3976 0 0,-29 0-2961 0 0,24 10 275 0 0,-5 0-1003 0 0,0 0 1 0 0,0 1 0 0 0,0 0 0 0 0,1 1-1 0 0,-1 1 1 0 0,1 0 0 0 0,-1 0 0 0 0,1 1-1 0 0,0 1 1 0 0,0 0 0 0 0,1 0-1 0 0,-1 1 1 0 0,1 0 0 0 0,0 1 0 0 0,1 0-1 0 0,0 1 1 0 0,0 0 0 0 0,1 0 0 0 0,-1 1-1 0 0,2 0 1 0 0,-1 0 0 0 0,2 1-1 0 0,-1 0 1 0 0,1 0 0 0 0,1 1 0 0 0,-1-1-1 0 0,2 1 1 0 0,-2 6-75 0 0,3-7 14 0 0,0 1 0 0 0,1-1 1 0 0,1 1-1 0 0,0-1 0 0 0,0 1 0 0 0,1-1 0 0 0,0 1 1 0 0,1 0-1 0 0,0-1 0 0 0,1 1 0 0 0,1 2-14 0 0,0-9 28 0 0,0 1 0 0 0,0-1 0 0 0,1 1 0 0 0,0-1 0 0 0,0-1 0 0 0,0 1 0 0 0,0 0 0 0 0,0-1 0 0 0,1 0 0 0 0,0 0 0 0 0,-1 0 0 0 0,1-1 0 0 0,0 1 0 0 0,1-1 0 0 0,-1 0 0 0 0,0-1 0 0 0,0 1 0 0 0,1-1 0 0 0,-1 0 0 0 0,1-1 0 0 0,-1 1 0 0 0,1-1 0 0 0,-1 0 0 0 0,1-1 0 0 0,-1 1 0 0 0,1-1 0 0 0,-1 0 0 0 0,1 0 0 0 0,-1-1 0 0 0,0 1 0 0 0,1-1 0 0 0,-1 0 0 0 0,0-1 0 0 0,0 1 0 0 0,1-2-28 0 0,10-7 116 0 0,0-1 0 0 0,-1 0-1 0 0,0-1 1 0 0,-1 0-1 0 0,0-2 1 0 0,-1 1-1 0 0,-1-2 1 0 0,-1 1 0 0 0,0-2-1 0 0,-1 1 1 0 0,0-2-1 0 0,3-9-115 0 0,63-130 234 0 0,-75 285-8 0 0,28 11-204 0 0,6-86-516 0 0,-27-43 252 0 0,0 2-2281 0 0,-4-9-8276 0 0,-4-3-866 0 0</inkml:trace>
  <inkml:trace contextRef="#ctx0" brushRef="#br0" timeOffset="5113.598">2547 499 10114 0 0,'0'0'2571'0'0,"0"0"-397"0"0,0 0-345 0 0,0 0-232 0 0,0 0-211 0 0,0 0-302 0 0,0 0-328 0 0,0 0-256 0 0,0 0-116 0 0,0 0-11 0 0,0 0 52 0 0,0 0 58 0 0,0 0-3 0 0,1 8-52 0 0,57 231 918 0 0,-56-228-1346 0 0,1 1 0 0 0,0-1 0 0 0,1 1 1 0 0,0-1-1 0 0,1 0 0 0 0,0-1 1 0 0,1 1-1 0 0,0-1 0 0 0,1 0 0 0 0,0-1 1 0 0,0 1-1 0 0,1-1 0 0 0,0-1 1 0 0,2 1-1 0 0,-8-8 27 0 0,-1-1 0 0 0,1 0 0 0 0,-1 1 1 0 0,1-1-1 0 0,0 0 0 0 0,-1 0 1 0 0,1 0-1 0 0,-1-1 0 0 0,1 1 0 0 0,0 0 1 0 0,-1 0-1 0 0,1-1 0 0 0,-1 1 0 0 0,1-1 1 0 0,-1 0-1 0 0,1 1 0 0 0,-1-1 1 0 0,1 0-1 0 0,-1 0 0 0 0,0 0 0 0 0,1 0 1 0 0,-1 0-1 0 0,0 0 0 0 0,0 0 1 0 0,0 0-1 0 0,0 0 0 0 0,0-1 0 0 0,0 1 1 0 0,0 0-1 0 0,0-1 0 0 0,0 1 1 0 0,-1-1-1 0 0,1 1 0 0 0,-1-1 0 0 0,1 1 1 0 0,-1-1-1 0 0,1 1 0 0 0,-1-1 1 0 0,0 0-1 0 0,0 1 0 0 0,0-1 0 0 0,0 0 1 0 0,0 1-1 0 0,0-2-27 0 0,4-8 116 0 0,35-132 935 0 0,4-1-398 0 0,0 64-521 0 0,-43 80-149 0 0,5-1-877 0 0,12 2-1021 0 0,-13 0-2580 0 0,-2 2-3734 0 0,-2 0-3115 0 0</inkml:trace>
  <inkml:trace contextRef="#ctx0" brushRef="#br0" timeOffset="5429.518">3132 554 18748 0 0,'0'0'1239'0'0,"0"0"-359"0"0,0 0-73 0 0,0 0 97 0 0,0 0 59 0 0,0 0-101 0 0,0 0-264 0 0,0 0-243 0 0,0 0-122 0 0,0 0-56 0 0,0 0-44 0 0,0 0-25 0 0,0 0-33 0 0,-3 29-27 0 0,-9 89-19 0 0,9-15-45 0 0,10-81-425 0 0,-4-19-3960 0 0,0-2-4437 0 0,-1-1-2329 0 0</inkml:trace>
  <inkml:trace contextRef="#ctx0" brushRef="#br0" timeOffset="5681.895">3125 355 9698 0 0,'0'0'2681'0'0,"0"0"-1057"0"0,0 0-496 0 0,0 0-288 0 0,0 0-207 0 0,0 0-185 0 0,0 0-256 0 0,0 0-216 0 0,0 0-336 0 0,0 0-633 0 0,0 0-743 0 0,0 0-1649 0 0,0 0-7361 0 0</inkml:trace>
  <inkml:trace contextRef="#ctx0" brushRef="#br0" timeOffset="5977.589">3550 39 13235 0 0,'0'0'2716'0'0,"0"0"-1086"0"0,0 0-572 0 0,0 0-97 0 0,0 0 1 0 0,0 0-58 0 0,0 0-119 0 0,0 0-167 0 0,0 0-94 0 0,0 0-9 0 0,0 0-46 0 0,0 0-61 0 0,0 0-38 0 0,5 16-53 0 0,12 54-42 0 0,-9 94 641 0 0,-31 167-532 0 0,20-228-551 0 0,3-102 85 0 0,0-1-46 0 0,0 0-48 0 0,0 0-52 0 0,0 0-75 0 0,0 0-109 0 0,0 0-151 0 0,0 0-236 0 0,-4-18-11429 0 0,4 17 1075 0 0</inkml:trace>
  <inkml:trace contextRef="#ctx0" brushRef="#br0" timeOffset="6213.638">3278 484 15939 0 0,'0'0'1470'0'0,"0"0"-159"0"0,0 0 15 0 0,0 0 22 0 0,0 0-136 0 0,32-7-213 0 0,103-20-197 0 0,41 7 909 0 0,-154 18-1714 0 0,1 2 1 0 0,-1 0 0 0 0,1 2 0 0 0,-1 0 0 0 0,1 1-1 0 0,-1 2 1 0 0,0 0 0 0 0,11 5 2 0 0,47 37-5505 0 0,-67-36-1772 0 0,-2-3-4745 0 0</inkml:trace>
  <inkml:trace contextRef="#ctx0" brushRef="#br0" timeOffset="6797.198">4051 481 12115 0 0,'0'0'2128'0'0,"0"0"-716"0"0,0 0-341 0 0,0 0-39 0 0,0 0-31 0 0,0 0-94 0 0,0 0-193 0 0,0 0-226 0 0,0 0-182 0 0,0 0-95 0 0,0 0-38 0 0,0 0-30 0 0,0 0-5 0 0,-11 24 6 0 0,-32 77-21 0 0,33-46 133 0 0,13-53-164 0 0,-1 0 0 0 0,1 0 0 0 0,0 0 0 0 0,0 0 0 0 0,0 0 0 0 0,0-1 0 0 0,0 1 0 0 0,0-1 0 0 0,0 0 0 0 0,0 0 0 0 0,1 0 0 0 0,-1 0 0 0 0,0-1 0 0 0,1 1 0 0 0,-1-1 0 0 0,0 0 0 0 0,1 0 0 0 0,-1 0 0 0 0,1 0 0 0 0,-1-1 0 0 0,0 1 0 0 0,1-1 0 0 0,-1 0 0 0 0,0 0 0 0 0,0 0-1 0 0,0 0 1 0 0,0-1 0 0 0,0 1 0 0 0,0-1 0 0 0,2-1-92 0 0,29-22 559 0 0,0-2-1 0 0,-2-1 1 0 0,-1-1-1 0 0,19-25-558 0 0,6-4 518 0 0,-56 59-517 0 0,0 0 1 0 0,0-1 0 0 0,0 1 0 0 0,0-1-1 0 0,0 1 1 0 0,0-1 0 0 0,1 1 0 0 0,-1-1-1 0 0,0 1 1 0 0,0-1 0 0 0,0 1 0 0 0,1-1-1 0 0,-1 1 1 0 0,0-1 0 0 0,1 0-1 0 0,-1 1 1 0 0,0-1 0 0 0,1 1 0 0 0,-1-1-1 0 0,1 0 1 0 0,-1 1 0 0 0,1-1 0 0 0,-1 0-1 0 0,0 1 1 0 0,1-1 0 0 0,-1 0 0 0 0,1 0-1 0 0,-1 0 1 0 0,1 1 0 0 0,0-1 0 0 0,-1 0-1 0 0,1 0 1 0 0,-1 0 0 0 0,1 0 0 0 0,-1 0-1 0 0,1 0 1 0 0,-1 0 0 0 0,1 0-1 0 0,-1 0 1 0 0,1 0 0 0 0,-1 0 0 0 0,1-1-1 0 0,-1 1 1 0 0,1 0 0 0 0,-1 0 0 0 0,1 0-1 0 0,-1-1 1 0 0,1 1 0 0 0,-1 0 0 0 0,1-1-1 0 0,-1 1 1 0 0,1 0 0 0 0,-1-1 0 0 0,0 1-1 0 0,1 0 1 0 0,-1-1 0 0 0,0 1 0 0 0,1-1-1 0 0,-1 1 1 0 0,0-1 0 0 0,1 1 0 0 0,-1-1-1 0 0,0 1 1 0 0,0-1 0 0 0,0 1-1 0 0,0-1 1 0 0,1 1 0 0 0,-1-1-2 0 0,4 11 7 0 0,66 229 101 0 0,-9-78-128 0 0,-41-116 25 0 0,-2 1 1 0 0,-2 0 0 0 0,-2 1 0 0 0,-2 0-1 0 0,-2 1 1 0 0,-2 1 0 0 0,1 44-6 0 0,-7-84 11 0 0,-2 1 0 0 0,1 0 0 0 0,-1 0 0 0 0,-1-1 0 0 0,0 1 0 0 0,0 0 0 0 0,-1-1 0 0 0,0 1 0 0 0,-1-1 0 0 0,0 1 0 0 0,-1-1 0 0 0,1 0 0 0 0,-2 0 0 0 0,1-1 0 0 0,-1 1 0 0 0,-1-1 0 0 0,1 0 0 0 0,-1 0 0 0 0,-1-1 0 0 0,-2 3-11 0 0,-2 0 37 0 0,-1-1 1 0 0,0 0-1 0 0,0-1 0 0 0,-1 0 1 0 0,0-1-1 0 0,0-1 0 0 0,-1 0 1 0 0,0-1-1 0 0,0 0 0 0 0,0-1 1 0 0,-1 0-1 0 0,1-1 0 0 0,-1-1 1 0 0,0-1-1 0 0,1 0 1 0 0,-1 0-1 0 0,-7-2-37 0 0,18 0 14 0 0,1 0-1 0 0,-1 0 1 0 0,1 0-1 0 0,0-1 1 0 0,-1 1 0 0 0,1-1-1 0 0,0 0 1 0 0,0 1 0 0 0,0-1-1 0 0,0-1 1 0 0,0 1 0 0 0,1 0-1 0 0,-1-1 1 0 0,1 0 0 0 0,-1 1-1 0 0,1-1 1 0 0,0 0 0 0 0,0 0-1 0 0,0 0 1 0 0,1 0 0 0 0,-1-1-1 0 0,1 1 1 0 0,0 0 0 0 0,-1-1-1 0 0,2 1 1 0 0,-1-1 0 0 0,0 1-1 0 0,1-1 1 0 0,-1-1-14 0 0,7-105 65 0 0,4 86-132 0 0,0 0 0 0 0,2 1 0 0 0,0 1 0 0 0,1 0 0 0 0,2 1 0 0 0,0 0 0 0 0,1 1 0 0 0,1 1 0 0 0,7-5 67 0 0,59-51-8136 0 0,-76 68-3813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70 6689 0 0,'0'0'874'0'0,"0"0"1"0"0,0 0 169 0 0,0 0 318 0 0,0 0 171 0 0,0 0-120 0 0,0 0-310 0 0,0 0-379 0 0,0 0-263 0 0,0 0-130 0 0,0 0-24 0 0,-9 13 33 0 0,-30 36 25 0 0,30-32 1882 0 0,18-16-1204 0 0,14-12-59 0 0,-12 1-581 0 0,0 0 0 0 0,-1-1 0 0 0,0 0-1 0 0,-1-1 1 0 0,0 0 0 0 0,-1 0 0 0 0,0-1-1 0 0,-1 0 1 0 0,1-3-403 0 0,-9 17 35 0 0,1-1 0 0 0,-1 0 0 0 0,1 0 0 0 0,-1 1 1 0 0,1-1-1 0 0,-1 0 0 0 0,1 0 0 0 0,0 0 0 0 0,-1 0 0 0 0,1 0 0 0 0,-1 0 0 0 0,1 0 0 0 0,-1 0 0 0 0,1 0 0 0 0,-1 0 1 0 0,1 0-1 0 0,-1 0 0 0 0,1 0 0 0 0,-1 0 0 0 0,1 0 0 0 0,-1-1 0 0 0,1 1 0 0 0,-1 0 0 0 0,1 0 0 0 0,-1 0 0 0 0,1-1 1 0 0,-1 1-1 0 0,1 0 0 0 0,0-1 0 0 0,-1 1 0 0 0,1 0 0 0 0,0-1 0 0 0,-1 1 0 0 0,1-1 0 0 0,0 1 0 0 0,-1 0 1 0 0,1-1-1 0 0,0 1 0 0 0,0-1 0 0 0,0 1 0 0 0,-1-1 0 0 0,1 1 0 0 0,0-1 0 0 0,0 1 0 0 0,0-1 0 0 0,0 1 0 0 0,0-1 1 0 0,0 1-1 0 0,0-1 0 0 0,0 1 0 0 0,0-1 0 0 0,0 1 0 0 0,0-1 0 0 0,0 1 0 0 0,0-1 0 0 0,0 1 0 0 0,1-1 0 0 0,-1 1 1 0 0,0 0-1 0 0,0-1 0 0 0,1 1 0 0 0,-1-1 0 0 0,0 1 0 0 0,0-1 0 0 0,1 1 0 0 0,-1 0 0 0 0,0-1 0 0 0,1 1 0 0 0,0-1-35 0 0,-34 20 80 0 0,23 7-730 0 0,12-5-2824 0 0,-1-3-3826 0 0,-1-13-3968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10082 0 0,'0'0'1463'0'0,"0"0"-417"0"0,0 0-186 0 0,0 0 104 0 0,0 0 195 0 0,0 0 119 0 0,0 0-131 0 0,0 0-327 0 0,0 0-319 0 0,0 0-179 0 0,0 0-68 0 0,0 0 22 0 0,18 1 1611 0 0,-9 17-1498 0 0,-1 1 0 0 0,0 0 0 0 0,-1 0 0 0 0,-1 0 0 0 0,-1 1 0 0 0,-1 0 0 0 0,-1 0 0 0 0,0 1 0 0 0,-1 8-389 0 0,10 53 364 0 0,2-5-208 0 0,2 10 4 0 0,3-1 0 0 0,27 70-160 0 0,-8-51 83 0 0,-31-124 1480 0 0,35-145-1368 0 0,-12 71-159 0 0,83-274 56 0 0,-92 261-90 0 0,-21 105-15 0 0,0 1-4 0 0,0 0-10 0 0,0 0-21 0 0,0 0-27 0 0,0 0-39 0 0,0 0-48 0 0,-9 23-474 0 0,-7 50-1428 0 0,16-49-2138 0 0,5-2-5181 0 0,-3-17-2031 0 0</inkml:trace>
  <inkml:trace contextRef="#ctx0" brushRef="#br0" timeOffset="4450.999">501 685 472 0 0,'0'0'1518'0'0,"0"0"29"0"0,0 0 202 0 0,0 0 232 0 0,0 0 58 0 0,0 0-135 0 0,0 0-259 0 0,0 0-261 0 0,0 0-209 0 0,0 0-133 0 0,0 0-84 0 0,11-10 3693 0 0,-56 5-1825 0 0,41 6-2794 0 0,-1-1 1 0 0,0 1-1 0 0,1 0 1 0 0,-1 0-1 0 0,0 0 1 0 0,1 1 0 0 0,-1 0-1 0 0,1 0 1 0 0,0 0-1 0 0,0 0 1 0 0,0 1-1 0 0,0-1 1 0 0,0 1 0 0 0,0 0-1 0 0,1 1 1 0 0,-1-1-1 0 0,1 0 1 0 0,0 1-1 0 0,0 0 1 0 0,0 0-1 0 0,0 0 1 0 0,1 0 0 0 0,0 0-1 0 0,-2 3-32 0 0,3 66 247 0 0,2-70-220 0 0,0-1-1 0 0,0 0 1 0 0,0 1 0 0 0,0-1-1 0 0,1 0 1 0 0,-1 0 0 0 0,1 0 0 0 0,-1 0-1 0 0,1 0 1 0 0,0 0 0 0 0,-1 0-1 0 0,1-1 1 0 0,0 1 0 0 0,0-1-1 0 0,1 1 1 0 0,-1-1 0 0 0,0 0 0 0 0,0 0-1 0 0,1 0 1 0 0,-1 0 0 0 0,0 0-1 0 0,1 0 1 0 0,-1-1 0 0 0,1 1-1 0 0,-1-1 1 0 0,1 1 0 0 0,-1-1 0 0 0,1 0-1 0 0,-1 0 1 0 0,1-1 0 0 0,0 1-1 0 0,-1 0 1 0 0,1-1 0 0 0,-1 1 0 0 0,0-1-1 0 0,1 0 1 0 0,-1 0 0 0 0,1 0-1 0 0,-1 0 1 0 0,0 0 0 0 0,2-2-27 0 0,69-79 1124 0 0,-30-17-681 0 0,-44 108-362 0 0,0-1 0 0 0,1 0 1 0 0,-1 1-1 0 0,2-1 0 0 0,-1 1 0 0 0,1-1 1 0 0,0 1-1 0 0,1-1 0 0 0,0 0 0 0 0,0 0 0 0 0,1 0 1 0 0,0 0-1 0 0,2 2-81 0 0,44 134 53 0 0,-21 17-45 0 0,-27-153-1 0 0,-1 1-1 0 0,0-1 0 0 0,0 1 0 0 0,-1-1 0 0 0,0 1 0 0 0,-1-1 0 0 0,0 0 1 0 0,0 0-1 0 0,0 0 0 0 0,-1 0 0 0 0,-1 0 0 0 0,1 0 0 0 0,-1-1 1 0 0,0 1-1 0 0,-1-1 0 0 0,0 0 0 0 0,0-1 0 0 0,0 1 0 0 0,-1-1 0 0 0,0 0 1 0 0,0 0-1 0 0,-1-1 0 0 0,1 0 0 0 0,-1 0 0 0 0,0 0 0 0 0,-3 0-6 0 0,9-4 4 0 0,0-1-1 0 0,0 1 0 0 0,0 0 0 0 0,0-1 0 0 0,0 1 0 0 0,-1-1 1 0 0,1 1-1 0 0,0-1 0 0 0,0 0 0 0 0,0 1 0 0 0,0-1 1 0 0,0 0-1 0 0,-1 0 0 0 0,1 0 0 0 0,0 0 0 0 0,0 0 1 0 0,0 0-1 0 0,-1 0 0 0 0,1 0 0 0 0,0-1 0 0 0,0 1 0 0 0,0 0 1 0 0,0-1-1 0 0,-1 1 0 0 0,1-1 0 0 0,0 1 0 0 0,0-1 1 0 0,0 0-1 0 0,0 1 0 0 0,0-1 0 0 0,0 0 0 0 0,1 0 0 0 0,-1 1 1 0 0,0-1-1 0 0,0 0 0 0 0,0 0 0 0 0,1 0 0 0 0,-1 0 1 0 0,0 0-1 0 0,1 0 0 0 0,-1 0 0 0 0,1-1 0 0 0,0 1 1 0 0,-1 0-1 0 0,1 0 0 0 0,0 0 0 0 0,-1 0 0 0 0,1-1 0 0 0,0 1 1 0 0,0-1-4 0 0,-5-68 6 0 0,5 63 14 0 0,2-4-20 0 0,1 0-1 0 0,0 1 1 0 0,1-1 0 0 0,0 1 0 0 0,1 0 0 0 0,0 0-1 0 0,0 1 1 0 0,1-1 0 0 0,0 1 0 0 0,1 1 0 0 0,0-1 0 0 0,1 1-1 0 0,-1 0 1 0 0,2 1 0 0 0,-1-1 0 0 0,1 2 0 0 0,0-1-1 0 0,0 1 1 0 0,0 1 0 0 0,1 0 0 0 0,0 0 0 0 0,1 0 0 0 0,-5 3-2 0 0,3-4-6 0 0,0 2 0 0 0,1-1 0 0 0,-1 1 0 0 0,1 0-1 0 0,0 1 1 0 0,0 1 0 0 0,1-1 0 0 0,-1 1 0 0 0,1 1 0 0 0,0 0 8 0 0,-11 1 12 0 0,0 0-15 0 0,0 0-7 0 0,0 0-16 0 0,0 0-22 0 0,0 0-28 0 0,0 0-42 0 0,0 0-53 0 0,-3-3-2282 0 0,1-1-4645 0 0,2 4-5026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4897 0 0,'0'0'1232'0'0,"0"0"-102"0"0,0 0 118 0 0,0 0 256 0 0,0 0 177 0 0,0 0-35 0 0,0 0-229 0 0,0 0-318 0 0,0 0-308 0 0,0 0-227 0 0,0 0-115 0 0,-2-2-23 0 0,-4-4 3069 0 0,7 6-2985 0 0,-1 0-26 0 0,0 0-41 0 0,0 0-34 0 0,0 0-29 0 0,0 0-47 0 0,0 0-51 0 0,0 0-26 0 0,0 0-44 0 0,41 7 1634 0 0,285 24 165 0 0,-137-17-1679 0 0,-126-11 700 0 0,-63-3-1072 0 0,-11-8-1423 0 0,-4 2-2885 0 0,5 6-4641 0 0,7 0-2815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2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7306 0 0,'0'0'2439'0'0,"0"0"-483"0"0,0 0-234 0 0,0 0-48 0 0,0 0-45 0 0,0 0-167 0 0,0 0-278 0 0,0 0-309 0 0,0 0-230 0 0,0 0-136 0 0,0 0-43 0 0,0 0 0 0 0,0 0 33 0 0,-3 0 1354 0 0,59 11 853 0 0,151 4-797 0 0,-157-16-1743 0 0,132 13 160 0 0,-103 5-258 0 0,-48-28-923 0 0,-21-13-2827 0 0,-3 5-4285 0 0,-5 15-4052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35 549 2353 0 0,'0'0'2259'0'0,"0"0"-528"0"0,0 0-91 0 0,0 0 102 0 0,0 0 45 0 0,0 0-91 0 0,0 0-154 0 0,0 0-177 0 0,0 0-182 0 0,0 0-164 0 0,0 0-161 0 0,0 0-97 0 0,0 0-69 0 0,-5-4-37 0 0,2 3-493 0 0,1-1-1 0 0,0 0 0 0 0,0 0 1 0 0,0 0-1 0 0,0 0 0 0 0,0 0 1 0 0,1 0-1 0 0,-1 0 1 0 0,1-1-1 0 0,-1 1 0 0 0,1-1 1 0 0,0 1-1 0 0,0-1 0 0 0,0 1 1 0 0,0-1-1 0 0,0 0 0 0 0,1 0 1 0 0,-1 1-1 0 0,1-1 1 0 0,-1 0-1 0 0,1 0 0 0 0,0 1 1 0 0,1-3-162 0 0,-2-5 181 0 0,1 0 1 0 0,0 1 0 0 0,1-1-1 0 0,0 0 1 0 0,0 0 0 0 0,1 0-1 0 0,1 1 1 0 0,-1-1-1 0 0,2 1 1 0 0,1-4-182 0 0,12-19 128 0 0,1 2 0 0 0,1 0 0 0 0,1 1 0 0 0,2 1 0 0 0,1 1 0 0 0,1 1 0 0 0,2 1 0 0 0,9-6-128 0 0,22-9 188 0 0,-57 40-198 0 0,13 11-26 0 0,24 92 145 0 0,-2 154 43 0 0,-26-136-85 0 0,1-147 669 0 0,1-17-751 0 0,2 0 0 0 0,2 2 0 0 0,1 0 0 0 0,3 0 0 0 0,9-14 15 0 0,-24 49-5 0 0,8-18 4 0 0,1 0-1 0 0,1 1 1 0 0,1 0 0 0 0,1 1 0 0 0,1 1 0 0 0,1 1-1 0 0,1 0 1 0 0,1 1 0 0 0,0 1 0 0 0,9-4 1 0 0,-25 19 7 0 0,-3 2-12 0 0,0-1 0 0 0,0 1-1 0 0,0 0 1 0 0,0 0 0 0 0,1 0 0 0 0,-1 0 0 0 0,0 0 0 0 0,0 0-1 0 0,1 1 1 0 0,-1-1 0 0 0,0 0 0 0 0,1 1 0 0 0,-1-1 0 0 0,1 1-1 0 0,-1-1 1 0 0,1 1 0 0 0,-1-1 0 0 0,1 1 0 0 0,-1 0 0 0 0,1 0-1 0 0,-1 0 1 0 0,1 0 0 0 0,-1 0 0 0 0,1 0 0 0 0,-1 1 0 0 0,1-1-1 0 0,-1 0 1 0 0,1 1 0 0 0,-1-1 0 0 0,1 1 0 0 0,-1-1-1 0 0,0 1 1 0 0,1 0 0 0 0,-1 0 0 0 0,0-1 0 0 0,1 1 0 0 0,-1 0-1 0 0,1 1 6 0 0,2 11 10 0 0,0 0 0 0 0,0 1-1 0 0,-2-1 1 0 0,1 1 0 0 0,-2-1 0 0 0,0 1-1 0 0,0 0 1 0 0,-2 0 0 0 0,1-1-1 0 0,-2 1-9 0 0,1 28 21 0 0,-17 146 155 0 0,-4-89-155 0 0,18-89-1126 0 0,9-13-2935 0 0,9-7-3223 0 0,-9 6-4234 0 0</inkml:trace>
  <inkml:trace contextRef="#ctx0" brushRef="#br0" timeOffset="860.779">1458 114 12819 0 0,'0'0'1615'0'0,"0"0"-300"0"0,0 0-87 0 0,0 0 40 0 0,0 0-33 0 0,0 0-120 0 0,0 0-187 0 0,0 0-189 0 0,0 0-147 0 0,0 0-124 0 0,0 0-74 0 0,0 0-57 0 0,0 0-39 0 0,-25 5-9 0 0,-79 14-18 0 0,49 5 241 0 0,44-16-444 0 0,2-1 1 0 0,-1 1-1 0 0,1 1 1 0 0,0 0 0 0 0,1 0-1 0 0,0 1 1 0 0,1 0-1 0 0,0 0 1 0 0,0 1-1 0 0,1 0 1 0 0,1 0 0 0 0,-5 12-69 0 0,8-17 5 0 0,-27 114 82 0 0,29-119-78 0 0,-1 1 0 0 0,1 0-1 0 0,-1-1 1 0 0,1 1 0 0 0,0 0 0 0 0,0-1 0 0 0,-1 1 0 0 0,1 0 0 0 0,0 0 0 0 0,1-1 0 0 0,-1 1 0 0 0,0 0 0 0 0,0 0 0 0 0,1-1 0 0 0,-1 1 0 0 0,1 0 0 0 0,-1-1 0 0 0,1 1 0 0 0,0-1-1 0 0,0 1 1 0 0,0-1 0 0 0,0 1 0 0 0,0-1 0 0 0,0 1 0 0 0,0-1 0 0 0,0 0 0 0 0,0 0 0 0 0,1 1 0 0 0,-1-1 0 0 0,1 0 0 0 0,-1 0 0 0 0,1 0 0 0 0,-1-1 0 0 0,1 1 0 0 0,-1 0 0 0 0,1-1-1 0 0,0 1 1 0 0,-1 0 0 0 0,1-1 0 0 0,0 0 0 0 0,-1 1 0 0 0,1-1 0 0 0,0 0 0 0 0,1 0-9 0 0,5-2 93 0 0,0 0-1 0 0,0 0 1 0 0,0-1 0 0 0,0 0 0 0 0,-1-1-1 0 0,1 0 1 0 0,-1 0 0 0 0,0 0 0 0 0,0-1-1 0 0,-1 0 1 0 0,1 0 0 0 0,-1-1-1 0 0,0 0 1 0 0,0 0 0 0 0,-1 0 0 0 0,5-7-93 0 0,12-10 40 0 0,172-179 279 0 0,-162 183-355 0 0,-32 19 25 0 0,0 0 2 0 0,18 59 102 0 0,0 40-23 0 0,-5 2-1 0 0,-5 0 0 0 0,-3 0 1 0 0,-5 0-1 0 0,-12 84-69 0 0,9-163 35 0 0,-1 1 1 0 0,-1-1-1 0 0,-1 0 0 0 0,-1 0 1 0 0,-1 0-1 0 0,-1-1 0 0 0,0 0 1 0 0,-2-1-1 0 0,-1 0 0 0 0,0-1 0 0 0,-1 0 1 0 0,-1-1-1 0 0,-2 1-35 0 0,11-13 26 0 0,0-1 0 0 0,1-1 1 0 0,-1 1-1 0 0,-1-1 0 0 0,1 0 0 0 0,-1 0 1 0 0,0 0-1 0 0,0-1 0 0 0,0 0 1 0 0,0 0-1 0 0,0 0 0 0 0,-1-1 0 0 0,1 0 1 0 0,-1 0-1 0 0,1-1 0 0 0,-2 0-26 0 0,4-3 15 0 0,1 0 1 0 0,0 0-1 0 0,0-1 1 0 0,1 1-1 0 0,-1-1 1 0 0,0 0-1 0 0,1 0 1 0 0,0 0-1 0 0,0 0 0 0 0,0 0 1 0 0,0-1-1 0 0,0 1 1 0 0,0-1-1 0 0,1 1 1 0 0,0-1-1 0 0,0 1 1 0 0,0-1-1 0 0,0 0 0 0 0,0-1-15 0 0,-2-18 1 0 0,1 1-1 0 0,1 0 0 0 0,0 0 1 0 0,2-1-1 0 0,1 1 0 0 0,0 0 1 0 0,2 0-1 0 0,1 0 0 0 0,0 0 1 0 0,2 1-1 0 0,0 0 0 0 0,1 0 1 0 0,2 1-1 0 0,0 0 0 0 0,1 1 1 0 0,0 0-1 0 0,2 0 0 0 0,0 1 1 0 0,2 1-1 0 0,13-14 0 0 0,-19 20-19 0 0,0 0-1 0 0,0 1 0 0 0,1 0 1 0 0,0 0-1 0 0,1 1 1 0 0,0 0-1 0 0,1 1 1 0 0,-1 0-1 0 0,2 1 1 0 0,-1 0-1 0 0,1 1 0 0 0,0 1 1 0 0,0 0-1 0 0,0 0 1 0 0,1 2-1 0 0,-1-1 1 0 0,1 2-1 0 0,9-1 20 0 0,-23 3-12 0 0,-3-3-5722 0 0,3 2-2286 0 0,0-2-3974 0 0</inkml:trace>
  <inkml:trace contextRef="#ctx0" brushRef="#br0" timeOffset="1959.989">2023 92 0 0 0,'0'0'2841'0'0,"0"0"-950"0"0,0 0-51 0 0,0 0 171 0 0,0 0 94 0 0,0 0-108 0 0,0 0-276 0 0,0 0-268 0 0,0 0-204 0 0,0 0-176 0 0,0 0-115 0 0,0 0-131 0 0,0 0-97 0 0,0-8 4055 0 0,-21 86-3839 0 0,11-39-880 0 0,1 0 0 0 0,1 0 0 0 0,3 1 0 0 0,1 0-1 0 0,2 39-65 0 0,2-76 8 0 0,1-1 0 0 0,-1 1 0 0 0,1-1 0 0 0,0 1 0 0 0,0-1 0 0 0,0 1-1 0 0,0-1 1 0 0,0 0 0 0 0,0 1 0 0 0,1-1 0 0 0,-1 0 0 0 0,1 0-1 0 0,-1 0 1 0 0,1 0 0 0 0,0 0 0 0 0,0-1 0 0 0,0 1 0 0 0,0 0 0 0 0,0-1-1 0 0,0 0 1 0 0,0 1 0 0 0,1-1 0 0 0,-1 0 0 0 0,0 0 0 0 0,1 0 0 0 0,-1 0-1 0 0,1-1 1 0 0,-1 1 0 0 0,1-1 0 0 0,-1 1 0 0 0,1-1 0 0 0,-1 0 0 0 0,1 0-1 0 0,0 0 1 0 0,-1 0 0 0 0,1-1 0 0 0,-1 1 0 0 0,1-1 0 0 0,-1 1 0 0 0,1-1-1 0 0,-1 0 1 0 0,1 0 0 0 0,-1 0 0 0 0,0 0 0 0 0,0-1 0 0 0,1 1-1 0 0,-1 0 1 0 0,0-1 0 0 0,0 0 0 0 0,0 1 0 0 0,0-1 0 0 0,-1 0 0 0 0,1 0-1 0 0,0 0-7 0 0,28-21 108 0 0,-2-2-1 0 0,0 0 0 0 0,-1-2 0 0 0,-2-1 1 0 0,-1-1-1 0 0,-1-1 0 0 0,-1-1 0 0 0,-2 0 0 0 0,-1-2 1 0 0,7-19-108 0 0,46-80 502 0 0,-74 152-132 0 0,-6 32-421 0 0,2-19 56 0 0,1 1 0 0 0,1-1 0 0 0,2 1-1 0 0,2 0 1 0 0,2 20-5 0 0,-1 13 4 0 0,3 7 16 0 0,4 0-1 0 0,3 0 1 0 0,3-1-1 0 0,7 13-19 0 0,15 80 30 0 0,-29 30 110 0 0,-8-188-116 0 0,1 1 0 0 0,-1-1 0 0 0,-1 1 0 0 0,0-1 0 0 0,0 0 0 0 0,0 0 0 0 0,-1 0 0 0 0,0 0 0 0 0,-1 0-1 0 0,0 0 1 0 0,0-1 0 0 0,0 0 0 0 0,-1 0 0 0 0,0 0 0 0 0,-1-1 0 0 0,0 1 0 0 0,0-1 0 0 0,0 0 0 0 0,0-1 0 0 0,-1 0 0 0 0,0 0 0 0 0,0 0-1 0 0,0-1 1 0 0,-1 0 0 0 0,0 0 0 0 0,1-1 0 0 0,-1 0 0 0 0,-1 0 0 0 0,1-1 0 0 0,0 0 0 0 0,0-1 0 0 0,-6 1-24 0 0,11-1 8 0 0,0-1 1 0 0,0 0-1 0 0,0 0 1 0 0,0-1-1 0 0,0 1 1 0 0,0 0 0 0 0,0-1-1 0 0,0 0 1 0 0,1 0-1 0 0,-1 0 1 0 0,0 0-1 0 0,0 0 1 0 0,1 0-1 0 0,-1-1 1 0 0,1 1-1 0 0,-1-1 1 0 0,1 0-1 0 0,0 1 1 0 0,-1-1-1 0 0,1 0 1 0 0,0-1 0 0 0,0 1-1 0 0,0 0 1 0 0,1-1-1 0 0,-1 1 1 0 0,1-1-1 0 0,-1 1 1 0 0,1-1-1 0 0,0 0 1 0 0,0 0-9 0 0,-4-11 2 0 0,0 0 1 0 0,1-1-1 0 0,1 0 1 0 0,1 0 0 0 0,0 0-1 0 0,0 0 1 0 0,2 0-1 0 0,0 0 1 0 0,1 0-1 0 0,0-1 1 0 0,1 0-3 0 0,5-15 0 0 0,1 1-1 0 0,2-1 1 0 0,0 2 0 0 0,2-1 0 0 0,2 2-1 0 0,0-1 1 0 0,2 2 0 0 0,1 0 0 0 0,1 1-1 0 0,1 1 1 0 0,18-18 0 0 0,-22 28-32 0 0,1 0-1 0 0,0 1 1 0 0,1 1 0 0 0,0 0-1 0 0,1 1 1 0 0,1 1 0 0 0,0 1-1 0 0,4-1 33 0 0,28 6-1936 0 0,-36 6-5119 0 0,-14-1-4146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0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1,'-14'4,"-10"7,4 2,6-7,9-4,6-7,8-3,-3 0,-2 6,-2 4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26 6721 0 0,'0'0'1969'0'0,"0"0"-182"0"0,0 0-7 0 0,0 0-6 0 0,0 0-96 0 0,0 0-266 0 0,0 0-360 0 0,0 0-276 0 0,0 0-141 0 0,0 0-37 0 0,0 0 8 0 0,4-5 36 0 0,9-12 5 0 0,-9 13-36 0 0,-4 4-45 0 0,0 0-74 0 0,0 0-69 0 0,0 0-65 0 0,0 0-49 0 0,0 0-52 0 0,0 0-41 0 0,0 0-12 0 0,13 12 1176 0 0,4 2-946 0 0,-10-4-318 0 0,-1 1-1 0 0,0-1 0 0 0,-1 1 1 0 0,0 0-1 0 0,-1 0 1 0 0,0 0-1 0 0,0 1 0 0 0,-1 0 1 0 0,-1-1-1 0 0,0 1 1 0 0,-1 0-1 0 0,0 0 0 0 0,-1 0 1 0 0,0 0-1 0 0,-1 2-115 0 0,-1 0 40 0 0,-1 0 0 0 0,0 0 0 0 0,-1-1 1 0 0,0 1-1 0 0,-1-1 0 0 0,-1 0 0 0 0,0 0 0 0 0,0-1 0 0 0,-2 1 0 0 0,1-2 0 0 0,-2 1 0 0 0,1-1 0 0 0,-2 0 1 0 0,1-1-1 0 0,-9 7-40 0 0,-75 53 188 0 0,92-69-211 0 0,0-1 0 0 0,0 0 0 0 0,1 1 0 0 0,-1-1 0 0 0,0 0 0 0 0,0 0 0 0 0,0 0 0 0 0,0 0 0 0 0,1 0 0 0 0,-1 0 0 0 0,0 0 0 0 0,0 0 0 0 0,0 0 0 0 0,1 0 0 0 0,-1 0 0 0 0,0 0 0 0 0,0-1 0 0 0,0 1 0 0 0,1 0 0 0 0,-1-1 0 0 0,0 1 0 0 0,1 0 0 0 0,-1-1 0 0 0,0 1 0 0 0,1-1 0 0 0,-1 1 0 0 0,0-1 0 0 0,1 1 0 0 0,-1-1 0 0 0,1 0 0 0 0,-1 1 0 0 0,1-1 0 0 0,-1 0 0 0 0,1 1 0 0 0,-1-1 1 0 0,1 0-1 0 0,0 0 0 0 0,-1 1 0 0 0,1-1 0 0 0,0 0 0 0 0,0 0 0 0 0,0 0 0 0 0,0 1 0 0 0,0-1 0 0 0,0 0 0 0 0,0 0 0 0 0,0 0 0 0 0,0 1 0 0 0,0-1 0 0 0,0 0 0 0 0,0 0 0 0 0,0 0 0 0 0,0 1 0 0 0,1-1 0 0 0,-1 0 0 0 0,0 0 0 0 0,1 1 0 0 0,-1-1 0 0 0,1 0 23 0 0,9-28-3268 0 0,1 9-5155 0 0,-2 9-4033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7 8466 0 0,'0'0'1927'0'0,"0"0"-149"0"0,0 0 30 0 0,0 0 27 0 0,0 0-136 0 0,0 0-333 0 0,0 0-421 0 0,0 0-317 0 0,0 0-188 0 0,0 0-62 0 0,0 0-1 0 0,3-5 385 0 0,-2 4 1940 0 0,-3 38-2261 0 0,-2 1 0 0 0,-1-1 0 0 0,-2 0 0 0 0,-1 0 0 0 0,-2-1 0 0 0,-5 10-441 0 0,-65 200 77 0 0,46-183-372 0 0,40-89-1929 0 0,48-127-3457 0 0,-21 53-6573 0 0,-26 81 4874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1008 0 0,'0'0'2298'0'0,"0"0"1"0"0,0 0-30 0 0,0 0-77 0 0,0 0-79 0 0,0 0-178 0 0,0 0-244 0 0,0 0-283 0 0,0 0-310 0 0,0 0-272 0 0,0 0-191 0 0,0 0-69 0 0,0 0-17 0 0,4-8 551 0 0,10 53 965 0 0,65 239 321 0 0,-51-81-2245 0 0,-28-201-129 0 0,0 0 0 0 0,0 1 0 0 0,1-1-1 0 0,-1 0 1 0 0,1 1 0 0 0,-1-1 0 0 0,1 0 0 0 0,0 0 0 0 0,0 1-1 0 0,0-1 1 0 0,0 0 0 0 0,0 0 0 0 0,1 0 0 0 0,-1 0 0 0 0,1-1 0 0 0,-1 1-1 0 0,1 0 1 0 0,0 0 0 0 0,-1-1 0 0 0,1 1 0 0 0,0-1 0 0 0,0 0-1 0 0,0 0 1 0 0,0 1 0 0 0,0-1 0 0 0,0 0 0 0 0,1-1 0 0 0,-1 1 0 0 0,0 0-1 0 0,0-1 1 0 0,1 1 0 0 0,-1-1 0 0 0,0 0 0 0 0,2 1-12 0 0,26-52 772 0 0,58-200 518 0 0,-73 205-1217 0 0,-1 0 1 0 0,-3-1 0 0 0,-1 0 0 0 0,-3 0 0 0 0,-1-1-1 0 0,-3-8-73 0 0,-3 55-20 0 0,0 1-18 0 0,0 0-28 0 0,0 0-60 0 0,0 0-68 0 0,0 0-91 0 0,0 0-162 0 0,2 22-3845 0 0,1-11 499 0 0,0-4-3156 0 0,0 0-5127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4 332 10930 0 0,'0'0'1833'0'0,"0"0"-790"0"0,0 0-102 0 0,0 0 266 0 0,0 0 165 0 0,0 0-53 0 0,0 0-172 0 0,0 0-207 0 0,0 0-183 0 0,0 0-127 0 0,0 0-79 0 0,0 0-41 0 0,0 0-14 0 0,31-13-11 0 0,96-44-26 0 0,-64 16 322 0 0,-57 35-676 0 0,0-1-1 0 0,0 0 0 0 0,0 0 0 0 0,-1-1 1 0 0,0 0-1 0 0,-1 0 0 0 0,0 0 0 0 0,0 0 1 0 0,-1-1-1 0 0,0 1 0 0 0,0-1 0 0 0,-1 0 0 0 0,0 0 1 0 0,0 0-1 0 0,-1 0 0 0 0,0 0 0 0 0,-1 0 1 0 0,0-1-1 0 0,-1-1-104 0 0,0 8 4 0 0,0 0 0 0 0,-1 0 1 0 0,1 0-1 0 0,-1 0 0 0 0,0 0 0 0 0,0 0 1 0 0,0 1-1 0 0,0-1 0 0 0,0 1 1 0 0,0-1-1 0 0,-1 1 0 0 0,1 0 0 0 0,-1 0 1 0 0,0 0-1 0 0,0 0 0 0 0,1 0 0 0 0,-1 1 1 0 0,0-1-1 0 0,0 1 0 0 0,-1 0 0 0 0,1 0 1 0 0,0 0-1 0 0,0 0 0 0 0,-1 1 1 0 0,1-1-1 0 0,0 1 0 0 0,-1 0 0 0 0,1 0 1 0 0,0 0-1 0 0,-1 0 0 0 0,1 1 0 0 0,0-1 1 0 0,-1 1-1 0 0,1 0 0 0 0,0 0 0 0 0,0 0 1 0 0,0 0-1 0 0,0 0 0 0 0,0 1 1 0 0,-2 1-5 0 0,-9 8-11 0 0,-1 1 0 0 0,2 1-1 0 0,0 0 1 0 0,0 1 0 0 0,1 0 0 0 0,1 1 0 0 0,0 0 0 0 0,1 1 0 0 0,1 0 0 0 0,0 0 0 0 0,2 1 0 0 0,0 1 0 0 0,0-1 0 0 0,2 1 0 0 0,0 0 0 0 0,1 0 0 0 0,1 0 0 0 0,1 1 0 0 0,0 9 11 0 0,2-21 5 0 0,1-1 0 0 0,0 0 0 0 0,1 1-1 0 0,0-1 1 0 0,0 0 0 0 0,0 0 0 0 0,0 0 0 0 0,1 0-1 0 0,0 0 1 0 0,1-1 0 0 0,-1 1 0 0 0,1-1 0 0 0,0 0-1 0 0,0 0 1 0 0,1 0 0 0 0,-1-1 0 0 0,1 0 0 0 0,0 0-1 0 0,1 0 1 0 0,-1 0 0 0 0,0-1 0 0 0,1 1 0 0 0,0-2-1 0 0,0 1 1 0 0,0 0 0 0 0,0-1 0 0 0,0 0 0 0 0,0-1-1 0 0,1 0 1 0 0,-1 0 0 0 0,1 0 0 0 0,-1 0 0 0 0,1-1-1 0 0,-1 0 1 0 0,2-1-5 0 0,4 2 9 0 0,1 0 0 0 0,0-1 0 0 0,0 0-1 0 0,0-2 1 0 0,0 1 0 0 0,0-2 0 0 0,0 1 0 0 0,-1-2 0 0 0,0 0-1 0 0,1 0 1 0 0,-1-1 0 0 0,-1 0 0 0 0,10-7-9 0 0,86-77-495 0 0,-46 16-3890 0 0,-46 56 1020 0 0,0-2-5929 0 0,-6 8-793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306 108 8770 0 0,'0'0'4359'0'0,"0"0"-1450"0"0,0 0-668 0 0,0 0-304 0 0,0 0-300 0 0,0 0-302 0 0,0 0-318 0 0,0 0-249 0 0,0 0-193 0 0,0 0-145 0 0,0 0-78 0 0,0 0-39 0 0,0 0-45 0 0,-27 11-11 0 0,-84 37-30 0 0,50-4 39 0 0,52-33-220 0 0,-1 0-36 0 0,1 0 1 0 0,-1 1-1 0 0,2 0 0 0 0,-1 0 0 0 0,2 1 0 0 0,0 0 0 0 0,0 0 1 0 0,1 1-1 0 0,1 0 0 0 0,0 0 0 0 0,1 0 0 0 0,1 1 0 0 0,0-1 1 0 0,1 1-1 0 0,1 0 0 0 0,0 4-10 0 0,1-16-2 0 0,0 1-1 0 0,1-1 1 0 0,-1 0 0 0 0,1 0-1 0 0,0 0 1 0 0,0 0-1 0 0,0-1 1 0 0,0 1 0 0 0,1 0-1 0 0,-1 0 1 0 0,1-1 0 0 0,0 1-1 0 0,-1 0 1 0 0,1-1 0 0 0,0 0-1 0 0,1 1 1 0 0,-1-1-1 0 0,0 0 1 0 0,1 0 0 0 0,-1 0-1 0 0,1-1 1 0 0,-1 1 0 0 0,1-1-1 0 0,0 1 1 0 0,0-1 0 0 0,0 0-1 0 0,0 0 1 0 0,0 0-1 0 0,0 0 1 0 0,0-1 0 0 0,0 1-1 0 0,2-1 3 0 0,2 1 11 0 0,1 0 0 0 0,0-1 0 0 0,-1 0 0 0 0,1 0 0 0 0,-1-1 0 0 0,1 0 0 0 0,-1-1 0 0 0,1 1 0 0 0,-1-1 0 0 0,0-1 0 0 0,0 1 0 0 0,7-4-11 0 0,19-15 56 0 0,-1-2-1 0 0,-1-1 1 0 0,-2-1-1 0 0,0-1 1 0 0,5-9-56 0 0,43-38 59 0 0,56-45 0 0 0,-125 111-58 0 0,-8 7-5 0 0,0 1 1 0 0,0-1 0 0 0,0 0-1 0 0,0 0 1 0 0,1 1 0 0 0,-1-1-1 0 0,0 0 1 0 0,0 0 0 0 0,0 1-1 0 0,0-1 1 0 0,0 0 0 0 0,0 0-1 0 0,0 0 1 0 0,1 0 0 0 0,-1 1-1 0 0,0-1 1 0 0,0 0 0 0 0,0 0-1 0 0,1 0 1 0 0,-1 0 0 0 0,0 0-1 0 0,0 1 1 0 0,0-1 0 0 0,1 0-1 0 0,-1 0 1 0 0,0 0 0 0 0,0 0-1 0 0,1 0 1 0 0,-1 0 0 0 0,0 0-1 0 0,0 0 1 0 0,0 0 0 0 0,1 0-1 0 0,-1 0 1 0 0,0 0 0 0 0,0 0-1 0 0,1 0 1 0 0,-1 0 0 0 0,0 0-1 0 0,0 0 1 0 0,1 0 0 0 0,-1 0-1 0 0,0 0 1 0 0,0-1 0 0 0,0 1-1 0 0,1 0 1 0 0,-1 0 0 0 0,0 0-1 0 0,0 0 1 0 0,0 0 0 0 0,1-1-1 0 0,-1 1 1 0 0,0 0 0 0 0,0 0-1 0 0,0 0 4 0 0,-57 136-229 0 0,54-132 218 0 0,0 1 0 0 0,1 0 0 0 0,-1 0 0 0 0,1 0 0 0 0,0 0 0 0 0,1 0 0 0 0,-1 0 0 0 0,1 0 0 0 0,0 1 0 0 0,0-1 0 0 0,1 0 0 0 0,0 1 0 0 0,0-1 0 0 0,0 0 0 0 0,0 1 0 0 0,1-1 0 0 0,0 0 0 0 0,0 1 0 0 0,0-1 0 0 0,1 0 0 0 0,0 0 0 0 0,0 0 0 0 0,0 0 0 0 0,1 0 0 0 0,-1-1 0 0 0,1 1 0 0 0,0-1 0 0 0,0 1 0 0 0,1-1 0 0 0,-1 0 0 0 0,1 0 0 0 0,0-1 0 0 0,0 1 0 0 0,0-1 0 0 0,1 0 0 0 0,4 3 11 0 0,2-3 11 0 0,0 0 0 0 0,0 0 0 0 0,0-1 0 0 0,0-1 0 0 0,0 0 0 0 0,1 0 0 0 0,-1-1 0 0 0,0 0 1 0 0,1-1-1 0 0,-1-1 0 0 0,0 0 0 0 0,0 0 0 0 0,0-1 0 0 0,0 0 0 0 0,0-1 0 0 0,-1 0 0 0 0,1-1 0 0 0,-1 0 0 0 0,0-1 0 0 0,5-4-11 0 0,4-1 48 0 0,-1-1-1 0 0,0-1 0 0 0,0-1 0 0 0,-2 0 1 0 0,0-1-1 0 0,0-1 0 0 0,-1 0 1 0 0,-1-1-1 0 0,-1-1 0 0 0,-1 0 1 0 0,0-1-1 0 0,-1 0 0 0 0,-1 0 0 0 0,-1-1 1 0 0,4-15-48 0 0,12-115 186 0 0,-26 149-186 0 0,0 0-1 0 0,0 0 0 0 0,0 1 0 0 0,0-1 0 0 0,0 0 0 0 0,0 1 1 0 0,0-1-1 0 0,0 1 0 0 0,0-1 0 0 0,0 1 0 0 0,0-1 0 0 0,0 1 1 0 0,0 0-1 0 0,0-1 0 0 0,0 1 0 0 0,0 0 0 0 0,-1 0 0 0 0,1 0 1 0 0,0 0-1 0 0,0 0 0 0 0,0 0 0 0 0,0 0 0 0 0,0 1 0 0 0,-1-1 1 0 0,1 0-1 0 0,0 0 0 0 0,0 1 0 0 0,0-1 0 0 0,0 1 0 0 0,0-1 1 0 0,0 1-1 0 0,0 0 0 0 0,0-1 0 0 0,0 1 0 0 0,0 0 0 0 0,1-1 1 0 0,-1 1-1 0 0,0 0 0 0 0,0 0 0 0 0,0 0 1 0 0,-5 4-16 0 0,0-1-1 0 0,0 1 1 0 0,1 0-1 0 0,-1 1 1 0 0,1-1 0 0 0,0 1-1 0 0,1 0 1 0 0,-1 1-1 0 0,1-1 1 0 0,1 1 0 0 0,-1-1-1 0 0,1 1 1 0 0,0 0-1 0 0,1 1 1 0 0,-1-1 0 0 0,1 0-1 0 0,1 1 1 0 0,-1-1-1 0 0,1 1 1 0 0,1 1 16 0 0,1-2-2 0 0,0-1-1 0 0,0 0 1 0 0,1 0 0 0 0,0 1-1 0 0,1-1 1 0 0,-1-1 0 0 0,1 1-1 0 0,0 0 1 0 0,0-1 0 0 0,1 1-1 0 0,0-1 1 0 0,0 0 0 0 0,0 0-1 0 0,1 0 1 0 0,4 3 2 0 0,25 34 118 0 0,-27-31-47 0 0,-1 0 1 0 0,0 0 0 0 0,-1 1-1 0 0,0 0 1 0 0,-1 0-1 0 0,0 0 1 0 0,-1 1 0 0 0,0-1-1 0 0,-1 1 1 0 0,-1-1-1 0 0,0 1 1 0 0,0 0 0 0 0,-2 4-72 0 0,1 70 312 0 0,1-85-400 0 0,1 0 1 0 0,-1-1-1 0 0,0 1 0 0 0,1 0 1 0 0,-1-1-1 0 0,1 0 1 0 0,-1 1-1 0 0,1-1 1 0 0,-1 0-1 0 0,1 0 0 0 0,0 0 1 0 0,0 0-1 0 0,0 0 1 0 0,0 0-1 0 0,0 0 1 0 0,0-1-1 0 0,0 1 1 0 0,0-1-1 0 0,0 1 0 0 0,0-1 1 0 0,0 0-1 0 0,0 0 1 0 0,0 0-1 0 0,0 0 1 0 0,0 0-1 0 0,0 0 1 0 0,0-1-1 0 0,0 1 0 0 0,0-1 1 0 0,0 1-1 0 0,0-1 1 0 0,0 0 87 0 0,7-5-4868 0 0,-7 4-486 0 0,-1-1-6633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1033 6937 0 0,'0'0'1577'0'0,"0"0"-138"0"0,0 0 106 0 0,0 0 252 0 0,0 0 26 0 0,0 0-224 0 0,0 0-275 0 0,0 0-241 0 0,0 0-152 0 0,0 0-84 0 0,0 0-44 0 0,0 0-30 0 0,0 0-31 0 0,31 3-24 0 0,96 8-52 0 0,-56-23 299 0 0,-60 5-783 0 0,1 2-36 0 0,0-2 0 0 0,0 0 0 0 0,0 0 0 0 0,-1-1 0 0 0,0 0 0 0 0,0-1 0 0 0,-1 0 0 0 0,0-1 1 0 0,-1 0-1 0 0,0-1 0 0 0,-1 1 0 0 0,0-2 0 0 0,-1 1 0 0 0,0-1 0 0 0,4-10-146 0 0,-9 18 18 0 0,-1 1 0 0 0,0-1-1 0 0,0 0 1 0 0,0 0 0 0 0,-1 0 0 0 0,1 0-1 0 0,-1 1 1 0 0,0-1 0 0 0,0 0 0 0 0,0 0 0 0 0,0 0-1 0 0,-1 0 1 0 0,0 0 0 0 0,0 0 0 0 0,0 0-1 0 0,0 1 1 0 0,0-1 0 0 0,-1 0 0 0 0,0 1 0 0 0,1-1-1 0 0,-1 1 1 0 0,-1 0 0 0 0,1 0 0 0 0,0-1-1 0 0,-1 1 1 0 0,0 1 0 0 0,1-1 0 0 0,-1 0 0 0 0,0 1-1 0 0,-1-1 1 0 0,1 1 0 0 0,0 0 0 0 0,-1 0 0 0 0,1 0-1 0 0,-1 1 1 0 0,1-1 0 0 0,-1 1 0 0 0,0 0-1 0 0,-1 0-17 0 0,-5-2 1 0 0,-1 1-1 0 0,0 0 0 0 0,0 1 0 0 0,1 1 0 0 0,-1-1 0 0 0,0 2 0 0 0,0-1 0 0 0,0 1 1 0 0,0 1-1 0 0,1 0 0 0 0,-1 1 0 0 0,1 0 0 0 0,-1 0 0 0 0,1 1 0 0 0,0 1 0 0 0,0 0 1 0 0,1 0-1 0 0,-1 1 0 0 0,1 0 0 0 0,1 0 0 0 0,-1 1 0 0 0,-3 4 0 0 0,1-1 4 0 0,1 0 0 0 0,1 0 0 0 0,0 1 0 0 0,0 0 0 0 0,1 1-1 0 0,1 0 1 0 0,0 0 0 0 0,0 1 0 0 0,1 0 0 0 0,1 0 0 0 0,0 0 0 0 0,1 1 0 0 0,0-1 0 0 0,1 1-1 0 0,1 0 1 0 0,0 0 0 0 0,1 0 0 0 0,1 0 0 0 0,0 1 0 0 0,0-1 0 0 0,2 0 0 0 0,0 0-1 0 0,0 1-3 0 0,2-5 18 0 0,1 0-1 0 0,-1-1 0 0 0,2 1 1 0 0,-1-1-1 0 0,1 0 1 0 0,1 0-1 0 0,-1-1 0 0 0,2 0 1 0 0,-1 0-1 0 0,1 0 0 0 0,0-1 1 0 0,0 0-1 0 0,1-1 0 0 0,0 0 1 0 0,0 0-1 0 0,1-1 0 0 0,-1-1 1 0 0,1 1-1 0 0,3 0-17 0 0,5 1 48 0 0,0 0-1 0 0,0-1 1 0 0,1-1-1 0 0,-1 0 1 0 0,1-2 0 0 0,0 0-1 0 0,0-1 1 0 0,0-1-1 0 0,0 0 1 0 0,10-3-48 0 0,-5-3-97 0 0,0-2 0 0 0,-1 0 1 0 0,-1-2-1 0 0,0 0 0 0 0,0-1 0 0 0,-1-1 0 0 0,0-2 0 0 0,12-9 97 0 0,-27 19-137 0 0,52-34-2640 0 0,-19 15-6845 0 0,-27 18-2375 0 0</inkml:trace>
  <inkml:trace contextRef="#ctx0" brushRef="#br0" timeOffset="1188.022">1145 878 12283 0 0,'0'0'4390'0'0,"0"0"-2026"0"0,0 0-885 0 0,0 0-220 0 0,0 0-164 0 0,0 0-139 0 0,0 0-117 0 0,0 0-116 0 0,0 0-104 0 0,-35 8-94 0 0,-113 27-95 0 0,64 3 86 0 0,72-27-429 0 0,0-3-56 0 0,0 0 1 0 0,0 1 0 0 0,1 1 0 0 0,0-1 0 0 0,1 2 0 0 0,0-1 0 0 0,1 2-1 0 0,0-1 1 0 0,0 1 0 0 0,1 0 0 0 0,1 1 0 0 0,0 0 0 0 0,1 0 0 0 0,1 1-1 0 0,0-1 1 0 0,0 1 0 0 0,1 0 0 0 0,-1 12-32 0 0,5-23 1 0 0,0 0-1 0 0,1 0 1 0 0,-1 0-1 0 0,1 0 1 0 0,-1 0 0 0 0,1 0-1 0 0,0-1 1 0 0,0 1-1 0 0,1 0 1 0 0,-1-1 0 0 0,0 1-1 0 0,1 0 1 0 0,0-1-1 0 0,-1 0 1 0 0,1 1 0 0 0,0-1-1 0 0,0 0 1 0 0,0 0-1 0 0,1 0 1 0 0,-1 0 0 0 0,0 0-1 0 0,1-1 1 0 0,-1 1-1 0 0,1-1 1 0 0,0 1 0 0 0,-1-1-1 0 0,1 0 1 0 0,0 0 0 0 0,0 0-1 0 0,0-1 1 0 0,0 1-1 0 0,-1-1 1 0 0,1 1 0 0 0,0-1-1 0 0,0 0 1 0 0,2 0-1 0 0,112-17 138 0 0,-87 2-99 0 0,-1 0 1 0 0,0-2-1 0 0,-1-2 0 0 0,-1 0 0 0 0,0-2 0 0 0,-2-1 1 0 0,0-1-1 0 0,-2-1 0 0 0,6-9-39 0 0,16-12 35 0 0,27-20-30 0 0,-71 65-9 0 0,0 0 0 0 0,-1 0 0 0 0,1 0 0 0 0,0 1-1 0 0,0-1 1 0 0,-1 1 0 0 0,1-1 0 0 0,0 0-1 0 0,0 1 1 0 0,-1-1 0 0 0,1 1 0 0 0,-1-1 0 0 0,1 1-1 0 0,0 0 1 0 0,-1-1 0 0 0,1 1 0 0 0,-1 0 0 0 0,1-1-1 0 0,-1 1 1 0 0,0 0 0 0 0,1 0 0 0 0,-1-1-1 0 0,0 1 1 0 0,0 0 0 0 0,1 0 0 0 0,-1-1 0 0 0,0 1-1 0 0,0 0 1 0 0,0 0 0 0 0,0 0 0 0 0,0 0-1 0 0,0-1 1 0 0,0 1 0 0 0,0 0 0 0 0,0 0 0 0 0,0 0-1 0 0,-1-1 1 0 0,1 1 0 0 0,0 0 0 0 0,0 0 0 0 0,-1-1-1 0 0,1 1 1 0 0,-1 0 4 0 0,1 3-16 0 0,-24 139-121 0 0,23-138 133 0 0,0-1 0 0 0,1 1-1 0 0,-1 0 1 0 0,1-1 0 0 0,0 1 0 0 0,0 0 0 0 0,1 0 0 0 0,-1-1 0 0 0,1 1 0 0 0,0-1 0 0 0,0 1 0 0 0,0 0 0 0 0,1-1 0 0 0,0 0 0 0 0,0 1-1 0 0,0-1 1 0 0,0 0 0 0 0,1 0 0 0 0,-1 0 0 0 0,1 0 0 0 0,0-1 0 0 0,0 1 0 0 0,0-1 0 0 0,1 1 0 0 0,0-1 0 0 0,-1 0 0 0 0,1-1 0 0 0,0 1-1 0 0,0-1 1 0 0,0 1 0 0 0,1-1 0 0 0,-1-1 0 0 0,0 1 0 0 0,1 0 0 0 0,2 0 4 0 0,1-1 7 0 0,-1 1-1 0 0,1-1 1 0 0,-1 0 0 0 0,1 0-1 0 0,0-1 1 0 0,-1 0 0 0 0,1 0-1 0 0,0-1 1 0 0,-1 0 0 0 0,1-1-1 0 0,-1 1 1 0 0,1-1 0 0 0,-1-1-1 0 0,0 1 1 0 0,0-1 0 0 0,0-1-1 0 0,0 1 1 0 0,0-1 0 0 0,2-2-7 0 0,14-10 50 0 0,-1-2-1 0 0,0 0 1 0 0,-1-1 0 0 0,-1-1 0 0 0,-1-1 0 0 0,-1-1 0 0 0,-1 0 0 0 0,-1-2-1 0 0,0 0 1 0 0,-2 0 0 0 0,-1-1 0 0 0,-2-1 0 0 0,4-11-50 0 0,3-10 15 0 0,-12 35-10 0 0,0-1-1 0 0,-2 0 1 0 0,1-1-1 0 0,-2 1 1 0 0,1-1-1 0 0,-2 0 1 0 0,0 0-1 0 0,-1 0 1 0 0,0-7-5 0 0,-3 20-3 0 0,1-1-1 0 0,-1 1 1 0 0,0 0 0 0 0,1 0 0 0 0,-1-1 0 0 0,0 1-1 0 0,0 0 1 0 0,0 0 0 0 0,0 1 0 0 0,0-1-1 0 0,0 0 1 0 0,0 1 0 0 0,0-1 0 0 0,0 1-1 0 0,0 0 1 0 0,0-1 0 0 0,-1 1 0 0 0,1 0 0 0 0,0 0-1 0 0,0 1 1 0 0,0-1 0 0 0,0 0 0 0 0,0 1-1 0 0,-1-1 1 0 0,1 1 0 0 0,0 0 0 0 0,0 0-1 0 0,0-1 1 0 0,1 1 0 0 0,-1 1 0 0 0,0-1 0 0 0,0 0-1 0 0,0 0 1 0 0,1 1 0 0 0,-1-1 0 0 0,1 1-1 0 0,-1-1 1 0 0,0 2 3 0 0,-3 0-10 0 0,1 1 0 0 0,0-1-1 0 0,0 1 1 0 0,0 0 0 0 0,0 0 0 0 0,0 0-1 0 0,1 1 1 0 0,0-1 0 0 0,0 1 0 0 0,0 0-1 0 0,1 0 1 0 0,-1 0 0 0 0,1 0 0 0 0,0 0-1 0 0,1 1 1 0 0,-1-1 0 0 0,1 0 0 0 0,0 1-1 0 0,0-1 1 0 0,1 1 0 0 0,0-1-1 0 0,0 1 1 0 0,0-1 0 0 0,0 1 0 0 0,1-1-1 0 0,0 1 1 0 0,0-1 0 0 0,1 1 0 0 0,-1-1-1 0 0,1 0 1 0 0,0 0 0 0 0,1 0 0 0 0,-1 0-1 0 0,1 0 1 0 0,0 0 0 0 0,0-1 0 0 0,1 1-1 0 0,-1-1 1 0 0,1 0 10 0 0,83 51-35 0 0,-81-53 41 0 0,0 0 1 0 0,-1 0-1 0 0,0 1 0 0 0,1-1 0 0 0,-1 1 0 0 0,0 0 0 0 0,-1 1 0 0 0,1-1 0 0 0,0 1 0 0 0,-1 0 0 0 0,0 0 0 0 0,0 1 0 0 0,0-1 0 0 0,0 1 0 0 0,-1-1 0 0 0,0 1 0 0 0,0 0 0 0 0,0 1 0 0 0,-1-1 0 0 0,1 0 1 0 0,-1 1-1 0 0,0-1 0 0 0,-1 1 0 0 0,0 0 0 0 0,1 0 0 0 0,-2 0-6 0 0,1 11 57 0 0,-1-11-52 0 0,0 0 0 0 0,0 0-1 0 0,0 0 1 0 0,1 0 0 0 0,0 0 0 0 0,0 0-1 0 0,0 0 1 0 0,1 0 0 0 0,0-1 0 0 0,0 1-1 0 0,0 0 1 0 0,1-1 0 0 0,0 0 0 0 0,0 1-1 0 0,0-1 1 0 0,2 1-5 0 0,6 2 5 0 0,0 0 1 0 0,0-1-1 0 0,1-1 0 0 0,-1 1 0 0 0,2-2 1 0 0,-1 0-1 0 0,0 0 0 0 0,1-1 0 0 0,0-1 1 0 0,0 0-1 0 0,0-1 0 0 0,1 0 0 0 0,-1-1 1 0 0,0 0-1 0 0,1-1 0 0 0,12-2-5 0 0,-21 1 14 0 0,1-1 1 0 0,-1 1-1 0 0,0-1 0 0 0,1 0 0 0 0,-1-1 1 0 0,0 1-1 0 0,0-1 0 0 0,-1 0 0 0 0,1 0 0 0 0,-1 0 1 0 0,1-1-1 0 0,-1 0 0 0 0,0 0 0 0 0,0 0 1 0 0,-1 0-1 0 0,1 0 0 0 0,-1-1 0 0 0,3-4-14 0 0,9-10 72 0 0,7-9 72 0 0,-1-1 1 0 0,-2-2-1 0 0,-2 0 0 0 0,12-27-144 0 0,-28 57 2 0 0,57-128 104 0 0,-6-3 0 0 0,-6-2-1 0 0,5-39-105 0 0,-41 136 4 0 0,-1 0 0 0 0,-2-1 0 0 0,-1 0 0 0 0,-2 0 0 0 0,-2 0 0 0 0,-2-12-4 0 0,0 43 12 0 0,0-1 0 0 0,-1 1 0 0 0,0-1 0 0 0,0 1 0 0 0,-1 0-1 0 0,0 0 1 0 0,0-1 0 0 0,0 1 0 0 0,-1 1 0 0 0,-1-1-1 0 0,1 0 1 0 0,-1 1 0 0 0,0 0 0 0 0,0-1 0 0 0,-1 2 0 0 0,0-1-1 0 0,0 0 1 0 0,0 1 0 0 0,0 0 0 0 0,-1 0 0 0 0,0 1-1 0 0,-2-2-11 0 0,5 7 3 0 0,0-1-1 0 0,-1 0 0 0 0,1 1 0 0 0,0-1 0 0 0,0 1 1 0 0,0 0-1 0 0,0 0 0 0 0,0 0 0 0 0,0 1 0 0 0,0-1 1 0 0,0 1-1 0 0,1 0 0 0 0,-1-1 0 0 0,0 1 0 0 0,1 0 0 0 0,0 1 1 0 0,-1-1-1 0 0,1 0 0 0 0,0 1 0 0 0,0-1 0 0 0,0 1 1 0 0,0-1-1 0 0,1 1 0 0 0,-1 0 0 0 0,1 0 0 0 0,0 0 1 0 0,0 0-1 0 0,0 0 0 0 0,0 0 0 0 0,0 0 0 0 0,1 0 0 0 0,-1 1 1 0 0,1-1-1 0 0,0 0 0 0 0,0 0 0 0 0,0 0-2 0 0,-2 3 18 0 0,-11 51 19 0 0,2 1 1 0 0,3-1-1 0 0,3 1 1 0 0,2 1-1 0 0,3-1 1 0 0,2 4-38 0 0,38 205 184 0 0,-24-193-137 0 0,72 342 57 0 0,-70-327-148 0 0,-17-89-12 0 0,0 0 1 0 0,0-1-1 0 0,0 1 1 0 0,0-1-1 0 0,0 1 1 0 0,0-1-1 0 0,-1 1 1 0 0,1-1 0 0 0,0 0-1 0 0,0 0 1 0 0,-1 1-1 0 0,1-1 1 0 0,0 0-1 0 0,-1 0 1 0 0,1 0-1 0 0,0 0 1 0 0,-1 1-1 0 0,1-1 1 0 0,-1 0 0 0 0,0 0-1 0 0,1 0 1 0 0,-1 0-1 0 0,0 0 1 0 0,0 0-1 0 0,1 0 1 0 0,-1 0-1 0 0,0-1 1 0 0,0 1 0 0 0,0 0-1 0 0,0 0 1 0 0,0 0-1 0 0,0 0 1 0 0,-1 0-1 0 0,1 0 1 0 0,0 0-1 0 0,-1 0 1 0 0,1 0-1 0 0,-1 0 57 0 0,1-74-3820 0 0,0 50 62 0 0,0 1-3309 0 0,0 12-4767 0 0</inkml:trace>
  <inkml:trace contextRef="#ctx0" brushRef="#br0" timeOffset="1434.67">2064 657 17516 0 0,'0'0'1844'0'0,"0"0"-465"0"0,0 0-244 0 0,0 0-43 0 0,0 0 2 0 0,0 0-30 0 0,0 0-145 0 0,0 0-220 0 0,0 0-151 0 0,32-5-95 0 0,102-19-107 0 0,107-18 627 0 0,-7-5-973 0 0,-99 6-1684 0 0,-86 5-7418 0 0,-42 29-2733 0 0</inkml:trace>
  <inkml:trace contextRef="#ctx0" brushRef="#br0" timeOffset="5910.665">3113 46 792 0 0,'0'0'1399'0'0,"0"0"-233"0"0,0 0 82 0 0,0 0 210 0 0,0 0 202 0 0,0 0 104 0 0,0 0-14 0 0,0 0-98 0 0,0 0-82 0 0,0 0-130 0 0,0 0-134 0 0,-1-7-108 0 0,-3-23-130 0 0,-6 22 4131 0 0,-8 12-3115 0 0,5 89-720 0 0,-1 205-192 0 0,-3 79-793 0 0,1-235-334 0 0,-5 97 85 0 0,18-173-84 0 0,3-66-35 0 0,0 1-2 0 0,0 2-7 0 0,0-3-20 0 0,0 0 29 0 0,0 0 14 0 0,0 0-13 0 0,0 0-2 0 0,0 0 4 0 0,0 0 5 0 0,0 0 9 0 0,0 0-3 0 0,3-23 85 0 0,44-58-114 0 0,-47 80 4 0 0,40-59-2 0 0,3 1 0 0 0,2 3 0 0 0,47-46 2 0 0,-19 35-32 0 0,-72 66 33 0 0,-1 1-1 0 0,0-1 0 0 0,1 1 0 0 0,-1-1 0 0 0,1 1 0 0 0,-1-1 0 0 0,1 1 0 0 0,0 0 0 0 0,-1-1 0 0 0,1 1 0 0 0,-1-1 0 0 0,1 1 0 0 0,0 0 1 0 0,-1 0-1 0 0,1-1 0 0 0,0 1 0 0 0,-1 0 0 0 0,1 0 0 0 0,0 0 0 0 0,-1 0 0 0 0,1 0 0 0 0,0 0 0 0 0,-1 0 0 0 0,1 0 0 0 0,0 0 1 0 0,-1 0-1 0 0,1 0 0 0 0,0 0 0 0 0,-1 1 0 0 0,1-1 0 0 0,0 0 0 0 0,-1 0 0 0 0,1 1 0 0 0,0-1 0 0 0,-1 0 0 0 0,1 1 0 0 0,-1-1 1 0 0,1 1-1 0 0,-1-1 0 0 0,1 1 0 0 0,-1-1 0 0 0,1 1 0 0 0,-1-1 0 0 0,1 1 0 0 0,-1-1 0 0 0,0 1 0 0 0,1 0 0 0 0,-1-1 0 0 0,0 1 1 0 0,1 0-1 0 0,-1-1 0 0 0,0 1 0 0 0,0 0 0 0 0,13 41 46 0 0,-12-35-39 0 0,11 57 132 0 0,-4 0 0 0 0,-2 1 0 0 0,-4 0 0 0 0,-2 0 0 0 0,-2 0-139 0 0,0 44 145 0 0,2-109-146 0 0,0 0 1 0 0,1 0 0 0 0,-1 0-1 0 0,0-1 1 0 0,0 1-1 0 0,1 0 1 0 0,-1 0-1 0 0,0 0 1 0 0,0 0-1 0 0,1 0 1 0 0,-1-1-1 0 0,0 1 1 0 0,0 0-1 0 0,1 0 1 0 0,-1 0-1 0 0,0 0 1 0 0,0 0-1 0 0,1 0 1 0 0,-1 0-1 0 0,0 0 1 0 0,1 0-1 0 0,-1 0 1 0 0,0 0-1 0 0,0 0 1 0 0,1 0-1 0 0,-1 1 1 0 0,0-1-1 0 0,0 0 1 0 0,1 0-1 0 0,-1 0 1 0 0,0 0 0 0 0,0 0-1 0 0,1 1 1 0 0,-1-1-1 0 0,0 0 1 0 0,0 0-1 0 0,0 0 1 0 0,1 0-1 0 0,-1 1 1 0 0,0-1-1 0 0,0 0 1 0 0,0 0-1 0 0,0 1 1 0 0,0-1-1 0 0,1 0 1 0 0,-1 0-1 0 0,0 1 1 0 0,18-83-826 0 0,-7 47-3626 0 0,-3 10-3815 0 0,-6 17-4464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62 11827 0 0,'0'0'1318'0'0,"0"0"-412"0"0,0 0-142 0 0,0 0 216 0 0,0 0 161 0 0,0 0-93 0 0,0 0-255 0 0,0 0-322 0 0,0 0-248 0 0,0 0-94 0 0,0 0 3 0 0,0 0 10 0 0,0 0 22 0 0,10 0 1485 0 0,63-62-47 0 0,-97 73 996 0 0,-18 32-2082 0 0,42-42-468 0 0,0-1-17 0 0,0 0-22 0 0,23 4 346 0 0,-22-4-322 0 0,-1 0-4 0 0,1 0-37 0 0,-2 26-2719 0 0,1-18-122 0 0,0-3-7393 0 0,0-4-840 0 0</inkml:trace>
  <inkml:trace contextRef="#ctx0" brushRef="#br0" timeOffset="54499.34">30 66 616 0 0,'0'0'794'0'0,"0"0"34"0"0,0 0 165 0 0,0 0 236 0 0,0 0 100 0 0,0 0-94 0 0,0 0-195 0 0,0 0-225 0 0,0 0-171 0 0,0 0-126 0 0,0 0-53 0 0,-2-1 34 0 0,-23-2 5546 0 0,25 3-5667 0 0,-2 30 1313 0 0,3-29-1604 0 0,0 0-1 0 0,-1-1 1 0 0,1 1 0 0 0,0 0 0 0 0,0 0 0 0 0,1-1-1 0 0,-1 1 1 0 0,0 0 0 0 0,0-1 0 0 0,0 1 0 0 0,0-1-1 0 0,0 1 1 0 0,1-1 0 0 0,-1 0 0 0 0,0 0-1 0 0,0 1 1 0 0,1-1 0 0 0,-1 0 0 0 0,0 0 0 0 0,0 0-1 0 0,1 0 1 0 0,-1 0 0 0 0,0-1 0 0 0,0 1 0 0 0,1 0-1 0 0,-1-1 1 0 0,0 1 0 0 0,0 0 0 0 0,0-1 0 0 0,0 0-1 0 0,1 1 1 0 0,-1-1 0 0 0,0 0 0 0 0,0 1 0 0 0,0-1-1 0 0,0 0 1 0 0,-1 0 0 0 0,1 0 0 0 0,0 0 0 0 0,0 0-1 0 0,0 0 1 0 0,-1 0 0 0 0,1 0 0 0 0,0 0 0 0 0,-1 0-1 0 0,1 0 1 0 0,-1 0 0 0 0,1-1-87 0 0,15-20 1964 0 0,-17 21-1936 0 0,-1 1-1 0 0,1-1 1 0 0,-1 1-1 0 0,1 0 0 0 0,-1-1 1 0 0,0 1-1 0 0,1 0 1 0 0,-1 0-1 0 0,1 0 0 0 0,-1 1 1 0 0,1-1-1 0 0,-1 0 1 0 0,1 0-1 0 0,-1 1 1 0 0,1-1-1 0 0,-1 1 0 0 0,1 0 1 0 0,-1-1-1 0 0,1 1 1 0 0,0 0-1 0 0,-1 0 0 0 0,1-1 1 0 0,0 1-1 0 0,0 0 1 0 0,0 1-1 0 0,0-1 0 0 0,-1 0 1 0 0,2 0-1 0 0,-1 0 1 0 0,0 1-1 0 0,0-1 0 0 0,0 0 1 0 0,0 1-1 0 0,1-1 1 0 0,-1 0-1 0 0,1 1 1 0 0,-1-1-1 0 0,1 1 0 0 0,0-1 1 0 0,-1 1-1 0 0,1 0 1 0 0,0-1-1 0 0,0 1 0 0 0,0-1 1 0 0,0 1-1 0 0,0-1 1 0 0,1 1-28 0 0,-1 0 9 0 0,1-1 1 0 0,0 0-1 0 0,0 0 0 0 0,0-1 1 0 0,0 1-1 0 0,1 0 1 0 0,-1 0-1 0 0,0 0 0 0 0,0-1 1 0 0,0 1-1 0 0,1-1 1 0 0,-1 1-1 0 0,0-1 1 0 0,0 1-1 0 0,1-1 0 0 0,-1 0 1 0 0,1 1-1 0 0,-1-1 1 0 0,0 0-1 0 0,1 0 1 0 0,-1 0-1 0 0,0 0 0 0 0,1 0 1 0 0,-1-1-1 0 0,1 1 1 0 0,-1 0-1 0 0,0-1 1 0 0,0 1-1 0 0,1-1 0 0 0,-1 1 1 0 0,0-1-1 0 0,0 1 1 0 0,1-1-1 0 0,-1 0 1 0 0,0 0-1 0 0,0 0 0 0 0,0 0 1 0 0,0 1-1 0 0,0-1 1 0 0,0-1-1 0 0,0 1 1 0 0,0 0-1 0 0,-1 0 0 0 0,1 0 1 0 0,0 0-1 0 0,-1 0 1 0 0,1-1-1 0 0,0 0-9 0 0,10-25-2862 0 0,-11 18-1046 0 0,0 5-1934 0 0,0 3-6167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8178 0 0,'0'0'5669'0'0,"0"0"-2668"0"0,0 0-1033 0 0,0 0-204 0 0,0 0-177 0 0,0 0-192 0 0,0 0-256 0 0,0 0-303 0 0,0 0-229 0 0,0 0-165 0 0,0 0-88 0 0,0 0-54 0 0,0 0-25 0 0,6 0 336 0 0,179-19 1942 0 0,31 8-1781 0 0,-208 8-2433 0 0,-28 4-3794 0 0,10 3 3430 0 0,2 1-3935 0 0,3-1-5637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15323 0 0,'0'0'2113'0'0,"0"0"-470"0"0,0 0-204 0 0,0 0-60 0 0,0 0-84 0 0,0 0-183 0 0,0 0-283 0 0,0 0-233 0 0,0 0-121 0 0,0 0-29 0 0,0 0-8 0 0,0 0 47 0 0,4 2 25 0 0,14 3-115 0 0,0 0 0 0 0,1-2 0 0 0,-1 0-1 0 0,1-1 1 0 0,-1 0 0 0 0,1-2 0 0 0,0 0-1 0 0,-1-1 1 0 0,8-2-395 0 0,205-38 690 0 0,-190 34-1064 0 0,-65 3-2006 0 0,17 1-683 0 0,0 0-3366 0 0,4 2-5865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299 519 840 0 0,'0'0'2333'0'0,"0"0"-854"0"0,0 0-38 0 0,0 0 364 0 0,0 0 199 0 0,0 0-23 0 0,0 0-230 0 0,0 0-347 0 0,0 0-272 0 0,0 0-152 0 0,0 0-46 0 0,9 4 3655 0 0,-208 27-1788 0 0,91-7-1612 0 0,260-28-341 0 0,53-6-762 0 0,-205 10-53 0 0,0 0 46 0 0,-19 7 522 0 0,-137 25-145 0 0,156-32-518 0 0,0 0 0 0 0,0 0-1 0 0,0-1 1 0 0,0 1 0 0 0,0 0 0 0 0,0-1 0 0 0,0 1-1 0 0,0 0 1 0 0,0 0 0 0 0,0-1 0 0 0,0 1 0 0 0,0 0-1 0 0,0-1 1 0 0,0 1 0 0 0,-1 0 0 0 0,1 0 62 0 0,36-14-1835 0 0,-23 10 435 0 0,7-2-5076 0 0,-7 2-5575 0 0</inkml:trace>
  <inkml:trace contextRef="#ctx0" brushRef="#br0" timeOffset="1989.355">1124 59 5201 0 0,'0'0'1616'0'0,"0"0"42"0"0,0 0 181 0 0,0 0 92 0 0,0 0-69 0 0,0 0-192 0 0,0 0-273 0 0,0 0-220 0 0,0 0-137 0 0,0 0-88 0 0,0 0-73 0 0,0 0-50 0 0,0 0-52 0 0,-18-10-60 0 0,-55-29-67 0 0,18 29 886 0 0,43 13-1313 0 0,0 0 1 0 0,0 0 0 0 0,0 1-1 0 0,1 1 1 0 0,-1 0 0 0 0,1 0-1 0 0,1 1 1 0 0,-1 1 0 0 0,1-1-1 0 0,-4 5-223 0 0,10-9 46 0 0,-11 10 20 0 0,1 0 0 0 0,-1 1 0 0 0,2 1 1 0 0,0 0-1 0 0,0 0 0 0 0,2 1 0 0 0,0 1 1 0 0,0 0-1 0 0,2 1 0 0 0,0 0 0 0 0,0 0 1 0 0,2 1-1 0 0,0 0 0 0 0,2 0 1 0 0,0 0-1 0 0,0 1 0 0 0,2 0 0 0 0,0 0 1 0 0,1 17-67 0 0,-1-20 7 0 0,0-1 0 0 0,1 1 0 0 0,1-1 0 0 0,1 1 1 0 0,0 0-1 0 0,1-1 0 0 0,0 1 0 0 0,2 0 1 0 0,0-1-1 0 0,0 0 0 0 0,2 0 0 0 0,0 0 0 0 0,0 0 1 0 0,1-1-1 0 0,1 1 0 0 0,1-2 0 0 0,2 5-7 0 0,-1-8 10 0 0,0-1 1 0 0,0 0-1 0 0,1 0 0 0 0,0-1 0 0 0,1 0 0 0 0,0-1 0 0 0,0 0 0 0 0,0-1 1 0 0,1 0-1 0 0,0-1 0 0 0,0 0 0 0 0,1-1 0 0 0,-1 0 0 0 0,1-1 0 0 0,0 0 1 0 0,0-1-1 0 0,0-1 0 0 0,0 0 0 0 0,0 0 0 0 0,0-2 0 0 0,0 1 0 0 0,0-2 1 0 0,0 0-1 0 0,0 0 0 0 0,0-1 0 0 0,-1-1 0 0 0,1 0 0 0 0,1-2-10 0 0,2 0 27 0 0,0-2-1 0 0,0 0 0 0 0,0-1 1 0 0,-1 0-1 0 0,0-1 1 0 0,-1-1-1 0 0,11-10-26 0 0,-20 16 8 0 0,0 0-1 0 0,-1 0 1 0 0,0 0 0 0 0,1 0-1 0 0,-1-1 1 0 0,-1 0 0 0 0,1 1-1 0 0,-1-1 1 0 0,0 0 0 0 0,-1-1-1 0 0,1 1 1 0 0,-1-1 0 0 0,-1 1-1 0 0,1-1 1 0 0,-1 1 0 0 0,0-1-1 0 0,0 0 1 0 0,-1 0 0 0 0,0 1-1 0 0,0-1 1 0 0,-1 0 0 0 0,0-1-8 0 0,0 4 2 0 0,0 0 0 0 0,-1 0 1 0 0,1 0-1 0 0,-1 0 0 0 0,0 1 1 0 0,0-1-1 0 0,-1 1 0 0 0,1-1 1 0 0,0 1-1 0 0,-1 0 0 0 0,0 0 1 0 0,0 0-1 0 0,0 0 0 0 0,0 1 1 0 0,-1-1-1 0 0,1 1 0 0 0,-1-1 1 0 0,1 1-1 0 0,-1 1 0 0 0,0-1 1 0 0,1 0-1 0 0,-1 1 0 0 0,0 0 1 0 0,0 0-1 0 0,0 0 0 0 0,-2 0-2 0 0,-108-9-140 0 0,108 9 131 0 0,1 1 1 0 0,-1 0-1 0 0,0 0 1 0 0,1 0-1 0 0,-1 1 1 0 0,1-1 0 0 0,-1 1-1 0 0,1 1 1 0 0,-1-1-1 0 0,1 1 1 0 0,0 0-1 0 0,0 0 1 0 0,0 1-1 0 0,0-1 1 0 0,0 1 0 0 0,0 0-1 0 0,1 0 1 0 0,-1 1-1 0 0,1 0 1 0 0,0-1-1 0 0,0 2 9 0 0,30 6 74 0 0,-7-7-17 0 0,-1-2 0 0 0,1 0 0 0 0,0-1 0 0 0,0-1 1 0 0,-1 0-1 0 0,1-2 0 0 0,0 0 0 0 0,-1-1 0 0 0,7-3-57 0 0,18-1 163 0 0,123-25 489 0 0,-152 31-679 0 0,6-3-1869 0 0,-20 4 1352 0 0,0 0-101 0 0,-10 0-4120 0 0,6 0-2682 0 0,1 0-4461 0 0</inkml:trace>
  <inkml:trace contextRef="#ctx0" brushRef="#br0" timeOffset="3618.386">1497 317 5345 0 0,'0'0'2903'0'0,"0"0"-1222"0"0,0 0-402 0 0,0 0 102 0 0,0 0 94 0 0,0 0-65 0 0,0 0-231 0 0,0 0-288 0 0,0 0-174 0 0,0 0-54 0 0,0 0-8 0 0,0 0-14 0 0,0 0-39 0 0,8-1-42 0 0,-6 1-573 0 0,4-1 194 0 0,-1 0-1 0 0,1 1 0 0 0,0 0 1 0 0,-1 0-1 0 0,1 0 1 0 0,0 0-1 0 0,-1 1 0 0 0,1 0 1 0 0,-1 0-1 0 0,1 1 1 0 0,-1 0-1 0 0,1 0 0 0 0,-1 0 1 0 0,0 0-1 0 0,0 1 1 0 0,0 0-1 0 0,0 0-180 0 0,4 5 122 0 0,-1 1 1 0 0,0 0-1 0 0,0 0 0 0 0,-1 1 1 0 0,0 0-1 0 0,-1 0 0 0 0,0 1 0 0 0,0 0 1 0 0,-1 0-1 0 0,-1 0 0 0 0,0 0 1 0 0,-1 1-1 0 0,0 0 0 0 0,0-1 1 0 0,-1 1-1 0 0,-1 0 0 0 0,0 0 1 0 0,-1 3-123 0 0,0-9 30 0 0,1 8 34 0 0,0-1 0 0 0,-2 1 0 0 0,1 0 0 0 0,-2-1 0 0 0,0 1 0 0 0,0-1 0 0 0,-1 0 0 0 0,-1 1 0 0 0,0-1 0 0 0,-1-1 1 0 0,-5 10-65 0 0,10-22 21 0 0,0-1 1 0 0,0 1 0 0 0,-1-1 0 0 0,1 1 0 0 0,0 0-1 0 0,0-1 1 0 0,-1 1 0 0 0,1-1 0 0 0,0 1 0 0 0,0 0-1 0 0,-1-1 1 0 0,1 1 0 0 0,0 0 0 0 0,-1 0 0 0 0,1-1-1 0 0,-1 1 1 0 0,1 0 0 0 0,0 0 0 0 0,-1-1 0 0 0,1 1-1 0 0,-1 0 1 0 0,1 0 0 0 0,-1 0 0 0 0,1 0 0 0 0,-1 0-1 0 0,1 0 1 0 0,0 0 0 0 0,-1 0 0 0 0,1 0 0 0 0,-1 0-1 0 0,1 0 1 0 0,-1 0 0 0 0,1 0 0 0 0,-1 0 0 0 0,1 0-1 0 0,0 0 1 0 0,-1 1 0 0 0,1-1 0 0 0,-1 0 0 0 0,1 0-1 0 0,-1 0 1 0 0,1 1 0 0 0,0-1 0 0 0,-1 0 0 0 0,1 0-1 0 0,0 1 1 0 0,-1-1 0 0 0,1 0 0 0 0,0 1-22 0 0,1-18-1 0 0,1-1 1 0 0,1 1-1 0 0,0 0 1 0 0,2 1-1 0 0,0-1 1 0 0,0 1-1 0 0,2-1 0 0 0,0 2 1 0 0,1-1-1 0 0,0 1 1 0 0,1 0-1 0 0,1 1 1 0 0,0 0-1 0 0,1 1 1 0 0,7-7 0 0 0,57-54-46 0 0,-13 48-123 0 0,-52 56 141 0 0,-47 213 209 0 0,37-241-187 0 0,0-1 5 0 0,-1-1 0 0 0,1 1 1 0 0,0-1-1 0 0,-1 1 0 0 0,1 0 0 0 0,0-1 0 0 0,0 1 1 0 0,0 0-1 0 0,-1-1 0 0 0,1 1 0 0 0,0 0 0 0 0,0-1 1 0 0,0 1-1 0 0,0 0 0 0 0,0-1 0 0 0,0 1 0 0 0,0 0 1 0 0,0-1-1 0 0,0 1 0 0 0,1 0 0 0 0,-1-1 0 0 0,0 1 1 0 0,0-1-1 0 0,0 1 0 0 0,1 0 0 0 0,-1-1 0 0 0,0 1 1 0 0,1-1-1 0 0,-1 1 0 0 0,1-1 0 0 0,-1 1 0 0 0,1-1 1 0 0,-1 1-1 0 0,1-1 0 0 0,-1 1 0 0 0,1-1 0 0 0,-1 1 1 0 0,1-1-1 0 0,-1 0 0 0 0,1 0 0 0 0,0 1 1 0 0,-1-1-1 0 0,1 0 0 0 0,-1 0 0 0 0,1 1 0 0 0,0-1 1 0 0,-1 0-1 0 0,1 0 0 0 0,0 0 0 0 0,-1 0 0 0 0,1 0 1 0 0,0 0-1 0 0,-1 0 0 0 0,1 0 0 0 0,0 0 0 0 0,-1-1 1 0 0,1 1-1 0 0,0 0 0 0 0,0 0 1 0 0,111-116 23 0 0,-75 70-18 0 0,70-75-28 0 0,-106 121 23 0 0,-1-1-1 0 0,0 0 1 0 0,1 1-1 0 0,-1-1 1 0 0,0 0-1 0 0,1 1 1 0 0,-1-1-1 0 0,1 0 1 0 0,-1 1-1 0 0,1-1 1 0 0,0 1-1 0 0,-1-1 1 0 0,1 1-1 0 0,-1-1 1 0 0,1 1-1 0 0,0 0 1 0 0,-1-1-1 0 0,1 1 1 0 0,0 0-1 0 0,0-1 1 0 0,-1 1-1 0 0,1 0 1 0 0,0 0-1 0 0,0 0 1 0 0,-1-1-1 0 0,1 1 1 0 0,0 0-1 0 0,0 0 1 0 0,-1 0-1 0 0,1 1 1 0 0,0-1-1 0 0,0 0 1 0 0,0 0-1 0 0,-1 0 1 0 0,1 0-1 0 0,0 1 1 0 0,-1-1-1 0 0,1 0 1 0 0,0 1-1 0 0,-1-1 1 0 0,1 0-1 0 0,0 1 1 0 0,-1-1-1 0 0,1 1 1 0 0,0-1-1 0 0,-1 1 1 0 0,1 0-1 0 0,-1-1 1 0 0,1 1-1 0 0,-1-1 1 0 0,0 1-1 0 0,1 0 1 0 0,-1-1-1 0 0,0 1 1 0 0,1 0-1 0 0,-1 0 1 0 0,0-1-1 0 0,0 1 1 0 0,1 0-1 0 0,-1 0 1 0 0,0 0 0 0 0,2 57 107 0 0,-3-45-98 0 0,-15 183 160 0 0,1-150-677 0 0,10-38-1619 0 0,4-7-8682 0 0,1-1-636 0 0</inkml:trace>
  <inkml:trace contextRef="#ctx0" brushRef="#br0" timeOffset="4785.739">2657 41 10866 0 0,'0'0'2398'0'0,"0"0"-427"0"0,0 0-241 0 0,0 0-123 0 0,0 0-169 0 0,0 0-178 0 0,0 0-227 0 0,0 0-243 0 0,0 0-162 0 0,0 0-118 0 0,0 0-86 0 0,0 0-50 0 0,-13 22-46 0 0,-39 69-46 0 0,27-9 330 0 0,20-65-492 0 0,-7 28 18 0 0,-3 0 1 0 0,-1 0-1 0 0,-2-2 1 0 0,-1 0-1 0 0,-4 1-138 0 0,-2 1 21 0 0,-44 56 21 0 0,60-88-40 0 0,8-12 18 0 0,1-1 26 0 0,2-11-40 0 0,0 1 0 0 0,0 0 1 0 0,1 0-1 0 0,0 0 0 0 0,1 1 1 0 0,0-1-1 0 0,1 1 0 0 0,0 0 1 0 0,0 0-1 0 0,4-4-6 0 0,2-6 18 0 0,216-386 37 0 0,-192 342-10 0 0,-24 188 242 0 0,24 52-38 0 0,-18-88-143 0 0,-8-46-69 0 0,5-75 642 0 0,73-165-531 0 0,11-29-100 0 0,-79 166-49 0 0,-19 61-1 0 0,0-1 0 0 0,0 0 0 0 0,0 0 0 0 0,0 1 0 0 0,1-1 0 0 0,-1 0 0 0 0,0 1 0 0 0,0-1 1 0 0,0 0-1 0 0,0 0 0 0 0,0 1 0 0 0,0-1 0 0 0,0 0 0 0 0,1 0 0 0 0,-1 1 0 0 0,0-1 1 0 0,0 0-1 0 0,0 0 0 0 0,1 1 0 0 0,-1-1 0 0 0,0 0 0 0 0,0 0 0 0 0,0 0 0 0 0,1 0 1 0 0,-1 1-1 0 0,0-1 0 0 0,1 0 0 0 0,-1 0 0 0 0,0 0 0 0 0,0 0 0 0 0,1 0 0 0 0,-1 0 1 0 0,0 0-1 0 0,1 0 0 0 0,-1 0 0 0 0,0 0 0 0 0,0 0 0 0 0,1 0 0 0 0,-1 0 0 0 0,0 0 1 0 0,1 0-1 0 0,-1 0 0 0 0,0 0 0 0 0,0 0 0 0 0,1 0 0 0 0,-1 0 0 0 0,0 0 0 0 0,0-1 1 0 0,1 1-1 0 0,-1 0 0 0 0,0 0 0 0 0,0 0 0 0 0,1 0 0 0 0,-1-1 2 0 0,5 377 834 0 0,-5-73-764 0 0,-5-332-3929 0 0,3 22-1229 0 0,2 4-7053 0 0</inkml:trace>
  <inkml:trace contextRef="#ctx0" brushRef="#br0" timeOffset="5826.347">3285 438 0 0 0,'0'0'1512'0'0,"0"0"-66"0"0,0 0 136 0 0,0 0 221 0 0,0 0 110 0 0,0 0-79 0 0,0 0-177 0 0,0 0-187 0 0,0 0-157 0 0,0 0-138 0 0,0 0-84 0 0,0 0-83 0 0,0 0-59 0 0,-28-3 3671 0 0,16 3-3920 0 0,4-1-547 0 0,0 1 0 0 0,1 0-1 0 0,-1 0 1 0 0,0 1 0 0 0,0 0 0 0 0,0 0 0 0 0,1 1 0 0 0,-1 0 0 0 0,1 0 0 0 0,-1 1-1 0 0,1 0 1 0 0,0 0 0 0 0,-4 2-153 0 0,8-3 21 0 0,0 1 0 0 0,-1-1 0 0 0,1 0 0 0 0,0 1 0 0 0,0 0 0 0 0,0 0 0 0 0,1 0 0 0 0,-1 0 0 0 0,1 0 0 0 0,0 0 0 0 0,0 1 0 0 0,0-1 0 0 0,0 1 0 0 0,0-1 0 0 0,1 1 0 0 0,-1 0 0 0 0,1 0 0 0 0,0 0 0 0 0,0 0 0 0 0,1 0 0 0 0,-1 0 0 0 0,1 0 0 0 0,0 0 0 0 0,0 0 0 0 0,0 0 0 0 0,1 0-21 0 0,2 187 320 0 0,-6-161-62 0 0,44-27 463 0 0,114-21-353 0 0,-88 14-284 0 0,-67 4-63 0 0,0 0-8 0 0,-11-10-3021 0 0,3 6-2684 0 0,7 3 3634 0 0,-3-2-8926 0 0</inkml:trace>
  <inkml:trace contextRef="#ctx0" brushRef="#br0" timeOffset="6084.389">3134 604 8314 0 0,'0'0'2312'0'0,"0"0"-453"0"0,0 0-120 0 0,0 0 40 0 0,0 0-60 0 0,0 0-237 0 0,0 0-364 0 0,0 0-366 0 0,0 0-224 0 0,0 0-117 0 0,0 0-50 0 0,0 0-11 0 0,0 0-34 0 0,24 0 1161 0 0,68-11-1234 0 0,-55 3-1147 0 0,-12 5-6098 0 0,-19 3-4427 0 0</inkml:trace>
  <inkml:trace contextRef="#ctx0" brushRef="#br0" timeOffset="7643.607">568 1072 0 0 0,'0'0'616'0'0,"0"0"124"0"0,0 0 28 0 0,0 0 61 0 0,0 0 79 0 0,0 0 28 0 0,0 0-29 0 0,0 0-106 0 0,0 0-150 0 0,0 0-61 0 0,0 0-26 0 0,0 0 56 0 0,0 0 87 0 0,-6-1 72 0 0,5 1-1102 0 0,-18-3 1803 0 0,-15 6 6040 0 0,38 5-2474 0 0,49-4-3736 0 0,-52-4-1092 0 0,428-27 2624 0 0,17 13-1941 0 0,-98-8-561 0 0,-167 11-208 0 0,38-1 20 0 0,19-10-42 0 0,38 8 44 0 0,151-5 65 0 0,-107-18 45 0 0,-97 23-168 0 0,-188 11-81 0 0,-35 3-38 0 0,0 0-9 0 0,0 0-8 0 0,0 0-16 0 0,0 0-36 0 0,0 0-13 0 0,-22-8-5920 0 0,16 5 402 0 0,3 3-6584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0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1,'-5'14,"-1"10,5 0,7-3,8-10,6-8,-5-3,-5-3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5457 0 0,'0'0'2727'0'0,"0"0"-573"0"0,0 0-104 0 0,0 0 33 0 0,0 0-81 0 0,0 0-243 0 0,0 0-344 0 0,0 0-354 0 0,0 0-279 0 0,0 0-175 0 0,0 0-123 0 0,10 20 1404 0 0,8 41-1313 0 0,-2 1-1 0 0,-3 1 1 0 0,-2 0-1 0 0,-3 1 1 0 0,-2 27-575 0 0,-5-48 553 0 0,-1-42-501 0 0,0-1 23 0 0,0 0 37 0 0,0 0 17 0 0,0 0 34 0 0,0 0-15 0 0,-7-27 231 0 0,4 13-366 0 0,1-1 0 0 0,0 0 0 0 0,1 0 0 0 0,1-1-1 0 0,0 1 1 0 0,1 0 0 0 0,1 0 0 0 0,0 0 0 0 0,1 0 0 0 0,1 1 0 0 0,0-1 0 0 0,1 1 0 0 0,3-6-13 0 0,1-6 1 0 0,1 1 0 0 0,1 0-1 0 0,1 1 1 0 0,2 1 0 0 0,0 0 0 0 0,1 0 0 0 0,2 1 0 0 0,1 1-1 0 0,-17 19 1 0 0,0 0 0 0 0,0 0 1 0 0,1 1-1 0 0,-1-1 0 0 0,0 0 1 0 0,1 1-1 0 0,-1 0 0 0 0,1-1 1 0 0,0 1-1 0 0,-1 0 1 0 0,1 0-1 0 0,0 0 0 0 0,0 0 1 0 0,0 0-1 0 0,0 0 0 0 0,-1 0 1 0 0,1 1-1 0 0,0-1 1 0 0,1 1-1 0 0,-1-1 0 0 0,0 1 1 0 0,0 0-1 0 0,0 0 0 0 0,0 0 1 0 0,0 0-1 0 0,0 0 0 0 0,0 0 1 0 0,0 1-1 0 0,0-1 1 0 0,0 1-1 0 0,0-1 0 0 0,0 1 1 0 0,0 0-1 0 0,0 0 0 0 0,0 0 1 0 0,0 0-1 0 0,-1 0 1 0 0,1 0-1 0 0,0 0 0 0 0,1 2-1 0 0,57 123 366 0 0,-56-117-2148 0 0,10 7-10107 0 0,-12-16-187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 0 0 0,'0'0'1348'0'0,"0"0"225"0"0,0 0 263 0 0,0 0 175 0 0,0 0 71 0 0,0 0-78 0 0,0 0-147 0 0,0 0-142 0 0,0 0-187 0 0,0 0-194 0 0,0 0-167 0 0,0 0-134 0 0,0 0-114 0 0,3-1-85 0 0,-2 1-673 0 0,0 0 0 0 0,0 0 0 0 0,0 0 0 0 0,0 0 0 0 0,0 0 0 0 0,0 0 0 0 0,0 0 0 0 0,0 0 0 0 0,0 0 0 0 0,0 1 0 0 0,0-1 0 0 0,0 0 0 0 0,-1 1 0 0 0,1-1 0 0 0,0 1 0 0 0,0-1 0 0 0,0 1 0 0 0,0-1 0 0 0,-1 1 0 0 0,1 0 0 0 0,0-1 0 0 0,-1 1 0 0 0,1 0 1 0 0,0 0-1 0 0,-1-1 0 0 0,1 1 0 0 0,-1 0 0 0 0,1 0 0 0 0,-1 0 0 0 0,0 0 0 0 0,1 0 0 0 0,-1 0 0 0 0,0 0 0 0 0,1-1 0 0 0,-1 1 0 0 0,0 0 0 0 0,0 0 0 0 0,0 0 0 0 0,0 0 0 0 0,0 0 0 0 0,0 0 0 0 0,0 1-161 0 0,1 2-465 0 0,3 13 571 0 0,0 0-1 0 0,-1 0 0 0 0,-1 0 0 0 0,-1 0 1 0 0,0 0-1 0 0,-1 1 0 0 0,-1-1 1 0 0,-1 0-1 0 0,0 0 0 0 0,-1 0 0 0 0,-1 0 1 0 0,-1-1-1 0 0,0 1 0 0 0,-1-1 1 0 0,-1 0-1 0 0,0-1 0 0 0,-1 1 1 0 0,-1-2-1 0 0,0 1 0 0 0,-1-1 0 0 0,-1-1 1 0 0,-11 13-106 0 0,22-27-12 0 0,-1 1 1 0 0,1-1 0 0 0,0 1-1 0 0,0-1 1 0 0,0 1-1 0 0,0 0 1 0 0,-1-1 0 0 0,1 1-1 0 0,0-1 1 0 0,0 1-1 0 0,-1 0 1 0 0,1-1 0 0 0,0 1-1 0 0,0 0 1 0 0,-1-1-1 0 0,1 1 1 0 0,0 0 0 0 0,-1-1-1 0 0,1 1 1 0 0,-1 0-1 0 0,1 0 1 0 0,0 0 0 0 0,-1-1-1 0 0,1 1 1 0 0,-1 0-1 0 0,1 0 1 0 0,-1 0 0 0 0,1 0-1 0 0,-1 0 1 0 0,1 0-1 0 0,0 0 1 0 0,-1 0 0 0 0,1 0-1 0 0,-1 0 1 0 0,1 0 0 0 0,-1 0-1 0 0,1 0 1 0 0,-1 0-1 0 0,1 0 1 0 0,-1 0 0 0 0,1 0-1 0 0,0 1 1 0 0,-1-1-1 0 0,1 0 1 0 0,-1 0 0 0 0,1 1 11 0 0,17-45-2769 0 0,-8 31-754 0 0,-3 4-4616 0 0,-2 5-3985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9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99 494 6425 0 0,'0'0'1670'0'0,"0"0"-18"0"0,0 0 110 0 0,0 0 93 0 0,0 0-45 0 0,0 0-231 0 0,0 0-404 0 0,0 0-388 0 0,0 0-255 0 0,0 0-111 0 0,0 0 61 0 0,0 0 95 0 0,10-7 71 0 0,75-53 1350 0 0,130-161 1289 0 0,-198 200-3130 0 0,-1 0-1 0 0,-1-1 0 0 0,-1-1 0 0 0,0 0 1 0 0,-2-1-1 0 0,4-13-156 0 0,-12 2 879 0 0,-6 38-739 0 0,-34 124-20 0 0,21-37-43 0 0,3 0 1 0 0,5 1-1 0 0,3 0 1 0 0,6 47-78 0 0,-2 20 41 0 0,0-144-39 0 0,1 63 14 0 0,-4 1 1 0 0,-2-1 0 0 0,-5 0-1 0 0,-2 0 1 0 0,-16 46-17 0 0,15-88 8 0 0,-1-1 0 0 0,-1-1 0 0 0,-2 0 1 0 0,-2-2-1 0 0,0 0 0 0 0,-3 0 0 0 0,-13 14-8 0 0,29-38 1 0 0,0 0 1 0 0,0 0-1 0 0,-1 0 0 0 0,0-1 0 0 0,-1 0 0 0 0,1 0 1 0 0,-1-1-1 0 0,0 1 0 0 0,0-2 0 0 0,-1 1 0 0 0,1-2 1 0 0,-1 1-1 0 0,0-1 0 0 0,0 0 0 0 0,0-1 0 0 0,-1 0 1 0 0,1 0-1 0 0,0-1 0 0 0,-1 0 0 0 0,-4-1-1 0 0,9-3-11 0 0,1 0 1 0 0,0 0-1 0 0,0 0 0 0 0,1-1 0 0 0,-1 1 1 0 0,1-1-1 0 0,-1 0 0 0 0,1 0 0 0 0,1-1 1 0 0,-1 1-1 0 0,0-1 0 0 0,1 1 0 0 0,0-1 0 0 0,0 0 1 0 0,1 1-1 0 0,-1-1 0 0 0,1 0 0 0 0,0 0 1 0 0,0 0-1 0 0,1-1 0 0 0,-1 1 0 0 0,1 0 0 0 0,0 0 1 0 0,1 0-1 0 0,-1 0 11 0 0,-2-47 1 0 0,3 1 0 0 0,1 0-1 0 0,3 0 1 0 0,3-3-1 0 0,-5 37 1 0 0,1 0 0 0 0,0 1 0 0 0,1-1 1 0 0,1 1-1 0 0,1 0 0 0 0,0 0 0 0 0,1 1 0 0 0,1 0 0 0 0,0 1 0 0 0,1-1 0 0 0,0 2 0 0 0,1-1 0 0 0,1 2 1 0 0,0-1-2 0 0,10-2 10 0 0,1 1 1 0 0,0 0 0 0 0,0 2 0 0 0,1 1-1 0 0,1 1 1 0 0,0 1 0 0 0,0 1 0 0 0,1 1 0 0 0,7 0-11 0 0,-25 5-1 0 0,154-25-960 0 0,-156 31-2790 0 0,1 1-2414 0 0,-5-4 1554 0 0,0 0-6993 0 0</inkml:trace>
  <inkml:trace contextRef="#ctx0" brushRef="#br0" timeOffset="1005.814">1064 777 6889 0 0,'0'0'1914'0'0,"0"0"-247"0"0,0 0 114 0 0,0 0 186 0 0,0 0-42 0 0,0 0-244 0 0,0 0-333 0 0,0 0-280 0 0,0 0-171 0 0,0 0-91 0 0,0 0-80 0 0,0 0-87 0 0,0 0-65 0 0,-1-9-60 0 0,-7-28-65 0 0,6 36-419 0 0,1 0 0 0 0,0 1-1 0 0,0-1 1 0 0,0 0 0 0 0,-1 0 0 0 0,1 1-1 0 0,0-1 1 0 0,-1 1 0 0 0,1-1 0 0 0,0 1-1 0 0,-1-1 1 0 0,1 1 0 0 0,-1 0-1 0 0,1 0 1 0 0,0 0 0 0 0,-1 0 0 0 0,1 0-1 0 0,-1 0 1 0 0,1 0 0 0 0,-1 0-1 0 0,1 0 1 0 0,-1 1 0 0 0,1-1 0 0 0,0 1-1 0 0,-1-1 1 0 0,1 1 0 0 0,0-1-1 0 0,-1 1 1 0 0,1 0 0 0 0,0 0 0 0 0,0-1-1 0 0,0 1 1 0 0,0 0 0 0 0,0 0 0 0 0,-1 1-30 0 0,-14 9 60 0 0,0 1 1 0 0,2 1 0 0 0,-1 0 0 0 0,1 0 0 0 0,1 1 0 0 0,1 1-1 0 0,0 1 1 0 0,1-1 0 0 0,0 2 0 0 0,2-1 0 0 0,0 2 0 0 0,0-1 0 0 0,2 1-1 0 0,0 0 1 0 0,1 1 0 0 0,0 4-61 0 0,6-21 12 0 0,-1 0 0 0 0,0 0 0 0 0,1 0 0 0 0,0 0 0 0 0,0 0 0 0 0,0 1 0 0 0,0-1 0 0 0,0 0 0 0 0,0 0 0 0 0,0 0 0 0 0,0 0 0 0 0,1 0 0 0 0,0 1-1 0 0,-1-1 1 0 0,1 0 0 0 0,0 0 0 0 0,0 0 0 0 0,0-1 0 0 0,0 1 0 0 0,0 0 0 0 0,0 0 0 0 0,0 0 0 0 0,1-1 0 0 0,-1 1 0 0 0,1-1 0 0 0,-1 1 0 0 0,1-1 0 0 0,0 0 0 0 0,-1 1 0 0 0,1-1 0 0 0,0 0 0 0 0,0 0 0 0 0,0 0 0 0 0,0 0 0 0 0,0-1 0 0 0,0 1-1 0 0,0 0 1 0 0,0-1 0 0 0,0 0 0 0 0,1 1 0 0 0,-1-1 0 0 0,0 0 0 0 0,0 0 0 0 0,0 0 0 0 0,0 0 0 0 0,0-1 0 0 0,1 1 0 0 0,-1 0 0 0 0,0-1 0 0 0,0 0 0 0 0,0 1 0 0 0,0-1 0 0 0,0 0 0 0 0,0 0 0 0 0,-1 0 0 0 0,1 0 0 0 0,1-1-12 0 0,217-130 472 0 0,-139 77-503 0 0,-77 87-164 0 0,-4 93 113 0 0,1-123 83 0 0,0 0 0 0 0,-1 0 0 0 0,1 0 1 0 0,0 0-1 0 0,0-1 0 0 0,0 1 1 0 0,0 0-1 0 0,0 0 0 0 0,0-1 0 0 0,1 1 1 0 0,-1-1-1 0 0,1 1 0 0 0,-1-1 0 0 0,1 0 1 0 0,-1 1-1 0 0,1-1 0 0 0,0 0 1 0 0,-1 0-1 0 0,1 0 0 0 0,0 0 0 0 0,0 0 1 0 0,0-1-1 0 0,0 1 0 0 0,0-1 0 0 0,0 1 1 0 0,0-1-1 0 0,0 0 0 0 0,0 1 1 0 0,0-1-1 0 0,0 0 0 0 0,0 0 0 0 0,0-1 1 0 0,0 1-1 0 0,0 0 0 0 0,0-1 0 0 0,0 1 1 0 0,1-1-2 0 0,67-35 150 0 0,41-75 31 0 0,-99 96-155 0 0,-2 4-4 0 0,0-1 0 0 0,-1 0 0 0 0,0 0 0 0 0,-1-1-1 0 0,-1 0 1 0 0,0-1 0 0 0,0 0 0 0 0,-2 0 0 0 0,1 0-1 0 0,-2-1 1 0 0,0 1 0 0 0,-1-1 0 0 0,1-9-22 0 0,-5 22-3 0 0,-1 1 0 0 0,1 0 1 0 0,-1-1-1 0 0,1 1 0 0 0,-1 0 0 0 0,0 0 1 0 0,1 0-1 0 0,-1 0 0 0 0,0 1 1 0 0,0-1-1 0 0,0 0 0 0 0,1 1 0 0 0,-1-1 1 0 0,0 1-1 0 0,0 0 0 0 0,0 0 1 0 0,0-1-1 0 0,0 1 0 0 0,0 1 0 0 0,0-1 1 0 0,0 0-1 0 0,0 0 0 0 0,0 1 1 0 0,1-1-1 0 0,-1 1 0 0 0,0-1 0 0 0,-1 2 3 0 0,-57 40-80 0 0,59-41 78 0 0,0-1 0 0 0,0 1 0 0 0,1 0 0 0 0,-1-1 0 0 0,0 1 0 0 0,0 0 0 0 0,1 0 0 0 0,-1 0 0 0 0,0 0 0 0 0,1-1 0 0 0,-1 1 0 0 0,1 0 0 0 0,-1 0 0 0 0,1 0 0 0 0,0 0 0 0 0,-1 0 0 0 0,1 0 0 0 0,0 1 0 0 0,0-1 0 0 0,0 0 0 0 0,-1 0 0 0 0,1 0 0 0 0,0 0 0 0 0,0 0 0 0 0,1 0 0 0 0,-1 0 0 0 0,0 0 0 0 0,0 0 0 0 0,0 0 0 0 0,1 0 0 0 0,-1 0-1 0 0,1 0 1 0 0,-1 0 0 0 0,1 0 0 0 0,-1 0 0 0 0,1 0 0 0 0,-1 0 0 0 0,1 0 0 0 0,0 0 0 0 0,0-1 0 0 0,-1 1 0 0 0,1 0 0 0 0,0-1 0 0 0,0 1 0 0 0,0 0 0 0 0,0-1 0 0 0,0 1 0 0 0,-1-1 0 0 0,2 1 2 0 0,50 18-18 0 0,-39-16 18 0 0,-7-3 12 0 0,1 1 1 0 0,-1 0-1 0 0,0 0 0 0 0,0 1 1 0 0,0-1-1 0 0,0 2 0 0 0,0-1 0 0 0,-1 0 1 0 0,1 1-1 0 0,-1 0 0 0 0,0 1 0 0 0,1-1 1 0 0,-1 1-1 0 0,-1 0 0 0 0,1 0 1 0 0,-1 0-1 0 0,1 1 0 0 0,-1 0 0 0 0,2 2-12 0 0,-2 4 76 0 0,-1 0-1 0 0,0 1 0 0 0,0-1 0 0 0,-1 1 0 0 0,0-1 1 0 0,-1 1-1 0 0,-1 0 0 0 0,1 0 0 0 0,-2-1 1 0 0,0 1-1 0 0,0 0 0 0 0,-1 0-75 0 0,-2 43 310 0 0,6 33 175 0 0,-3-91-1428 0 0,0-4-1925 0 0,0 2-3392 0 0,1-1-5888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02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87 766 3785 0 0,'0'0'2675'0'0,"0"0"-460"0"0,0 0-102 0 0,0 0-98 0 0,0 0-146 0 0,0 0-318 0 0,0 0-401 0 0,0 0-395 0 0,0 0-280 0 0,0 0-189 0 0,0 0-68 0 0,0 0 26 0 0,0 0 69 0 0,2 2 103 0 0,7 3-186 0 0,0-1-1 0 0,0 0 1 0 0,0-1-1 0 0,1 0 1 0 0,-1-1-1 0 0,1 1 1 0 0,-1-2-1 0 0,1 0 1 0 0,0 0-1 0 0,0 0 0 0 0,0-1 1 0 0,0-1-1 0 0,-1 0 1 0 0,1 0-1 0 0,0-1 1 0 0,-1 0-1 0 0,1-1 1 0 0,-1 0-1 0 0,1 0 1 0 0,-1-1-1 0 0,0 0 1 0 0,-1-1-1 0 0,1 1 1 0 0,-1-2-1 0 0,0 1 1 0 0,0-1-1 0 0,-1-1 1 0 0,1 0-1 0 0,-1 0-229 0 0,-3 3 44 0 0,-1 0 0 0 0,1 0 0 0 0,0 0 0 0 0,-1-1 0 0 0,0 1 0 0 0,0-1 0 0 0,-1 0 0 0 0,1 0 0 0 0,-1 0 0 0 0,0 0 0 0 0,0 0 0 0 0,-1-1 0 0 0,0 1 0 0 0,0-1 0 0 0,0 1 0 0 0,0-1 0 0 0,-1 1 0 0 0,0-1 0 0 0,0 1 0 0 0,0-1 0 0 0,-1 1 0 0 0,0-2-44 0 0,-3 3-6 0 0,0 1 0 0 0,0 0 0 0 0,0 0 0 0 0,-1 0-1 0 0,1 1 1 0 0,-1-1 0 0 0,1 1 0 0 0,-1 0 0 0 0,0 1 0 0 0,0-1 0 0 0,1 1-1 0 0,-1 0 1 0 0,0 0 0 0 0,0 1 0 0 0,-1-1 0 0 0,1 1 0 0 0,0 0-1 0 0,0 0 1 0 0,0 1 0 0 0,0-1 0 0 0,0 1 0 0 0,0 1 0 0 0,0-1 0 0 0,0 1-1 0 0,1-1 1 0 0,-2 2 6 0 0,-12 3-11 0 0,0 1-1 0 0,0 1 1 0 0,1 1-1 0 0,0 0 1 0 0,1 1-1 0 0,0 1 1 0 0,0 1-1 0 0,1 0 1 0 0,1 1-1 0 0,0 0 1 0 0,0 1-1 0 0,2 1 1 0 0,0 0-1 0 0,0 1 1 0 0,2 0-1 0 0,-9 17 12 0 0,17-28 15 0 0,0-1 0 0 0,0 0 1 0 0,1 1-1 0 0,0 0 0 0 0,0-1 0 0 0,0 1 0 0 0,0-1 0 0 0,1 1 0 0 0,-1 0 1 0 0,1 0-1 0 0,0-1 0 0 0,1 1 0 0 0,-1 0 0 0 0,1 0 0 0 0,0-1 0 0 0,0 1 0 0 0,1-1 1 0 0,-1 1-1 0 0,1-1 0 0 0,0 1 0 0 0,0-1 0 0 0,1 0 0 0 0,-1 0 0 0 0,1 0 1 0 0,0 0-1 0 0,0-1 0 0 0,0 1 0 0 0,0-1 0 0 0,1 0 0 0 0,-1 0 0 0 0,1 0 0 0 0,0 0 1 0 0,2 1-16 0 0,6 4 117 0 0,0-1-1 0 0,1-1 1 0 0,-1 0 0 0 0,1-1 0 0 0,0 0 0 0 0,1-1 0 0 0,-1-1 0 0 0,1 0 0 0 0,-1 0 0 0 0,15-1-117 0 0,-2 0 144 0 0,1-2 1 0 0,-1-1 0 0 0,1-1 0 0 0,-1-2 0 0 0,1 0 0 0 0,-1-2 0 0 0,-1-1-1 0 0,20-7-144 0 0,77-59 194 0 0,-112 33-1475 0 0,-21 32-7544 0 0,6 8-2495 0 0</inkml:trace>
  <inkml:trace contextRef="#ctx0" brushRef="#br0" timeOffset="1387.178">980 579 10386 0 0,'0'0'2390'0'0,"0"0"-750"0"0,0 0-306 0 0,0 0 4 0 0,0 0-30 0 0,0 0-140 0 0,0 0-225 0 0,0 0-235 0 0,0 0-165 0 0,0 0-60 0 0,0 0-27 0 0,0 0-24 0 0,-21 9-25 0 0,-66 31-31 0 0,27 11 361 0 0,51-37-597 0 0,-2 0-96 0 0,0 0 1 0 0,2 1-1 0 0,0-1 0 0 0,0 2 0 0 0,2-1 0 0 0,0 1 1 0 0,0 1-1 0 0,2-1 0 0 0,0 1 0 0 0,1 0 0 0 0,0 0 1 0 0,2 0-1 0 0,0 0 0 0 0,1 1 0 0 0,0 3-44 0 0,1-19 12 0 0,1 1 0 0 0,-1 0 0 0 0,1 0 0 0 0,0-1 1 0 0,-1 1-1 0 0,1 0 0 0 0,1-1 0 0 0,-1 1 0 0 0,0-1 0 0 0,0 1 0 0 0,1-1 0 0 0,0 1 0 0 0,-1-1 0 0 0,1 0 0 0 0,0 0 1 0 0,0 0-1 0 0,0 0 0 0 0,0 0 0 0 0,0 0 0 0 0,1-1 0 0 0,-1 1 0 0 0,0-1 0 0 0,1 0 0 0 0,0 1 0 0 0,-1-1 0 0 0,1 0 0 0 0,-1 0 1 0 0,1-1-1 0 0,0 1 0 0 0,0-1 0 0 0,0 1 0 0 0,-1-1 0 0 0,3 0-12 0 0,2 1 80 0 0,-1-1 0 0 0,1 0 0 0 0,-1 0 0 0 0,1-1 0 0 0,-1 1 0 0 0,0-1 0 0 0,1-1 0 0 0,-1 1 0 0 0,0-1 0 0 0,0-1 0 0 0,0 1 0 0 0,0-1 0 0 0,0 0 0 0 0,1-1-80 0 0,19-16 172 0 0,-1-1-1 0 0,-1-1 1 0 0,0-2-1 0 0,-2 0 1 0 0,-1-2-1 0 0,-1 0 1 0 0,-1-1-1 0 0,-2-1 1 0 0,0 0-1 0 0,2-11-171 0 0,10-27 33 0 0,-29 65-33 0 0,0 1-33 0 0,-27 30-247 0 0,18-19 242 0 0,2-4 25 0 0,0 1 0 0 0,1 0 0 0 0,0 0 0 0 0,0 1 0 0 0,0 0-1 0 0,1 0 1 0 0,1 0 0 0 0,0 0 0 0 0,0 1 0 0 0,0-1 0 0 0,2 1-1 0 0,-1 0 1 0 0,1 0 0 0 0,0 1 0 0 0,1-1 0 0 0,0 0 0 0 0,1 7 13 0 0,2-13 1 0 0,0 1 0 0 0,0-1-1 0 0,0 1 1 0 0,1-1 0 0 0,0 0 0 0 0,0 0 0 0 0,0 0 0 0 0,0-1 0 0 0,0 1 0 0 0,1-1 0 0 0,-1 1 0 0 0,1-1 0 0 0,0 0 0 0 0,0-1 0 0 0,0 1 0 0 0,1-1 0 0 0,-1 0-1 0 0,0 0 1 0 0,1 0 0 0 0,3 1-1 0 0,4 0 13 0 0,-1-1 0 0 0,1 0-1 0 0,0 0 1 0 0,-1-1 0 0 0,1-1 0 0 0,0 0-1 0 0,0 0 1 0 0,0-1 0 0 0,-1-1-1 0 0,1 0 1 0 0,0-1 0 0 0,-1 0 0 0 0,0 0-1 0 0,0-1 1 0 0,0-1 0 0 0,0 0-1 0 0,5-4-12 0 0,-1 1 26 0 0,0 0 0 0 0,0-2 0 0 0,-1 0 0 0 0,0-1 0 0 0,-1 0 0 0 0,0-1 0 0 0,-1 0-1 0 0,0-1 1 0 0,-1 0 0 0 0,4-7-26 0 0,-3 5 10 0 0,-2-1-1 0 0,0 0 1 0 0,-1 0-1 0 0,-1 0 1 0 0,0-1-1 0 0,-2-1 1 0 0,0 1 0 0 0,0-1-1 0 0,-2 0 1 0 0,0 0-1 0 0,-1 0 1 0 0,-1-3-10 0 0,-2 20-2 0 0,0 0 1 0 0,0 0-1 0 0,0-1 0 0 0,-1 1 1 0 0,1 0-1 0 0,0 0 1 0 0,-1 0-1 0 0,1 0 0 0 0,-1-1 1 0 0,0 1-1 0 0,1 0 1 0 0,-1 0-1 0 0,0 0 0 0 0,1 0 1 0 0,-1 1-1 0 0,0-1 1 0 0,0 0-1 0 0,0 0 0 0 0,0 0 1 0 0,0 1-1 0 0,0-1 0 0 0,0 0 1 0 0,0 1-1 0 0,0-1 1 0 0,0 1-1 0 0,0-1 0 0 0,0 1 1 0 0,-1 0-1 0 0,1-1 1 0 0,0 1-1 0 0,0 0 0 0 0,0 0 1 0 0,-1 0-1 0 0,1 0 1 0 0,0 0-1 0 0,0 0 0 0 0,0 0 1 0 0,-1 0-1 0 0,1 0 1 0 0,0 1-1 0 0,0-1 0 0 0,0 0 1 0 0,-1 1 1 0 0,-53 20-79 0 0,45-14 59 0 0,0 0 0 0 0,1 1-1 0 0,0 0 1 0 0,0 0 0 0 0,1 1 0 0 0,0 0 0 0 0,1 1 0 0 0,0-1 0 0 0,0 1-1 0 0,0 3 21 0 0,6-12-3 0 0,1 0-1 0 0,0 0 0 0 0,-1 1 1 0 0,1-1-1 0 0,0 0 0 0 0,-1 1 0 0 0,1-1 1 0 0,0 0-1 0 0,0 1 0 0 0,0-1 0 0 0,0 0 1 0 0,1 1-1 0 0,-1-1 0 0 0,0 0 1 0 0,0 0-1 0 0,1 1 0 0 0,-1-1 0 0 0,1 0 1 0 0,-1 0-1 0 0,1 1 0 0 0,-1-1 1 0 0,1 0-1 0 0,0 0 0 0 0,0 0 0 0 0,0 0 1 0 0,-1 0-1 0 0,1 0 0 0 0,0 0 0 0 0,0 0 1 0 0,0 0-1 0 0,0-1 0 0 0,1 1 1 0 0,-1 0-1 0 0,0-1 0 0 0,0 1 0 0 0,0 0 1 0 0,1-1-1 0 0,-1 0 0 0 0,0 1 1 0 0,0-1-1 0 0,1 0 0 0 0,-1 1 0 0 0,0-1 1 0 0,2 0 3 0 0,66 5 57 0 0,-62-5-59 0 0,163 4 32 0 0,-168-3-30 0 0,1-1 0 0 0,0 1 0 0 0,-1 0 0 0 0,1 0 0 0 0,-1 1 0 0 0,0-1 0 0 0,1 1 0 0 0,-1-1 0 0 0,0 1 0 0 0,0 0 0 0 0,0-1 0 0 0,0 1 0 0 0,0 0 0 0 0,0 1 0 0 0,0-1 0 0 0,-1 0 0 0 0,1 0 0 0 0,-1 1 0 0 0,1-1 0 0 0,-1 1 0 0 0,0-1 1 0 0,0 1-1 0 0,0 0 0 0 0,-1-1 0 0 0,1 1 0 0 0,0 0 0 0 0,-1-1 0 0 0,0 1 0 0 0,0 0 0 0 0,0 0 0 0 0,0-1 0 0 0,0 1 0 0 0,0 0 0 0 0,-1 0 0 0 0,1-1 0 0 0,-2 3 0 0 0,-34 91-8 0 0,34-93 2 0 0,1 0 0 0 0,-1 0 0 0 0,1 1 0 0 0,-1-1 0 0 0,1 0-1 0 0,0 1 1 0 0,0 0 0 0 0,1-1 0 0 0,-1 1 0 0 0,1-1 0 0 0,0 1 0 0 0,0 0 0 0 0,0-1 0 0 0,0 1 0 0 0,0 0-1 0 0,1-1 1 0 0,0 1 0 0 0,0-1 0 0 0,0 1 0 0 0,0-1 0 0 0,0 1 0 0 0,1-1 0 0 0,0 0 0 0 0,-1 0 0 0 0,1 0 0 0 0,0 0-1 0 0,1 0 1 0 0,-1 0 0 0 0,0 0 0 0 0,1 0 0 0 0,0-1 0 0 0,-1 0 0 0 0,1 1 0 0 0,0-1 0 0 0,0 0 0 0 0,0 0-1 0 0,1-1 1 0 0,-1 1 0 0 0,0-1 0 0 0,1 1 0 0 0,-1-1 0 0 0,1 0 6 0 0,8-5 22 0 0,0 1 1 0 0,-1-2-1 0 0,1 1 1 0 0,-1-2-1 0 0,0 1 1 0 0,-1-2-1 0 0,1 1 0 0 0,-1-1 1 0 0,0-1-1 0 0,-1 0 1 0 0,0 0-1 0 0,0-1 0 0 0,-1 0 1 0 0,6-8-23 0 0,-13 15 5 0 0,22-26 49 0 0,-2-2 0 0 0,0 0 0 0 0,-3-2 0 0 0,0 0 1 0 0,-2-1-1 0 0,-1 0 0 0 0,-2-1 0 0 0,3-16-54 0 0,74-251 75 0 0,-84 280-70 0 0,-1-1 0 0 0,-1 0 0 0 0,0-1 0 0 0,-2 1 0 0 0,-1 0-1 0 0,0-1 1 0 0,-2 1 0 0 0,0-1 0 0 0,-2 1 0 0 0,-1-2-5 0 0,-28-13 192 0 0,9 73-193 0 0,15-10 55 0 0,1 1 0 0 0,1-1 0 0 0,1 1 0 0 0,1 0 0 0 0,1 0 1 0 0,2 0-1 0 0,1 1 0 0 0,2 18-54 0 0,-1 6 122 0 0,2 1 15 0 0,2-1 0 0 0,3 0 0 0 0,13 50-137 0 0,12 73 123 0 0,-16 43-31 0 0,-17-216-94 0 0,0 0 0 0 0,0-1 0 0 0,0 1 0 0 0,0 0 0 0 0,0-1 0 0 0,0 1 0 0 0,0 0 0 0 0,0 0 0 0 0,-1-1 0 0 0,1 1 0 0 0,0 0 0 0 0,-1-1 0 0 0,0 1 0 0 0,1 0 0 0 0,-1-1 0 0 0,0 1 0 0 0,0-1 0 0 0,0 1 0 0 0,0-1 0 0 0,0 0 0 0 0,0 1 0 0 0,0-1 0 0 0,-1 0 0 0 0,1 0 0 0 0,0 0 0 0 0,-1 0 0 0 0,1 0 0 0 0,-1 0 0 0 0,1 0 0 0 0,-1 0 0 0 0,0-1 0 0 0,1 1 0 0 0,-1 0 0 0 0,1-1 0 0 0,-1 0 0 0 0,-1 1 2 0 0,0-3-121 0 0,1 0-1 0 0,-1 1 1 0 0,1-2-1 0 0,-1 1 0 0 0,1 0 1 0 0,-1 0-1 0 0,1-1 1 0 0,0 1-1 0 0,0-1 0 0 0,1 0 1 0 0,-1 1-1 0 0,0-1 1 0 0,1 0-1 0 0,0 0 0 0 0,-1 0 1 0 0,1 0-1 0 0,0 0 1 0 0,1-1-1 0 0,-1 1 0 0 0,1 0 1 0 0,-1 0-1 0 0,1 0 0 0 0,0-1 1 0 0,0 1-1 0 0,0-1 122 0 0,-1-4-459 0 0,-9-66-4096 0 0,5 27-6092 0 0,5 34-626 0 0</inkml:trace>
  <inkml:trace contextRef="#ctx0" brushRef="#br0" timeOffset="1635.091">1683 487 13147 0 0,'0'0'1824'0'0,"0"0"-393"0"0,0 0-120 0 0,0 0 39 0 0,0 0-30 0 0,0 0-124 0 0,0 0-181 0 0,0 0-165 0 0,0 0-145 0 0,0 0-102 0 0,0 0-86 0 0,32-2-79 0 0,102-3-37 0 0,121-22 782 0 0,-121-6-3635 0 0,-114 20-736 0 0,-13 5-974 0 0,-2 4-570 0 0,2-4-7009 0 0</inkml:trace>
  <inkml:trace contextRef="#ctx0" brushRef="#br0" timeOffset="2061.308">2506 48 15923 0 0,'0'0'1470'0'0,"0"0"-291"0"0,0 0-23 0 0,0 0 86 0 0,0 0-21 0 0,0 0-167 0 0,0 0-243 0 0,-11 33-156 0 0,-32 104-119 0 0,13 17 789 0 0,23-88-863 0 0,4 1 0 0 0,2-1 0 0 0,5 41-462 0 0,-3-94 35 0 0,1-1 0 0 0,-1 1 0 0 0,2-1 0 0 0,0 1 0 0 0,0-1 0 0 0,1 0 0 0 0,1 0 1 0 0,0-1-1 0 0,0 1 0 0 0,3 1-35 0 0,-6-11 23 0 0,0 0 1 0 0,1 0-1 0 0,-1 0 0 0 0,1 0 1 0 0,0 0-1 0 0,-1-1 1 0 0,1 0-1 0 0,0 1 1 0 0,0-1-1 0 0,0 0 0 0 0,0 0 1 0 0,0 0-1 0 0,0-1 1 0 0,0 1-1 0 0,1-1 1 0 0,-1 0-1 0 0,0 0 0 0 0,0 0 1 0 0,0 0-1 0 0,0 0 1 0 0,0-1-1 0 0,1 1 1 0 0,-1-1-1 0 0,0 0 0 0 0,0 0 1 0 0,0 0-1 0 0,-1 0 1 0 0,1-1-1 0 0,0 1 1 0 0,1-2-24 0 0,114-74 413 0 0,-111 72-410 0 0,0 0 0 0 0,0 1 0 0 0,1 0 1 0 0,-1 1-1 0 0,1-1 0 0 0,0 1 0 0 0,0 1 0 0 0,0-1 0 0 0,0 1 0 0 0,0 1 1 0 0,2 0-4 0 0,-9 2 5 0 0,1 0 0 0 0,-1 1 0 0 0,0-1 0 0 0,1 1 0 0 0,-1-1 1 0 0,0 1-1 0 0,0 0 0 0 0,0 0 0 0 0,0-1 0 0 0,0 1 0 0 0,0 0 1 0 0,0 0-1 0 0,-1 0 0 0 0,1 0 0 0 0,-1 0 0 0 0,1 0 0 0 0,-1 0 1 0 0,0 0-1 0 0,0 0 0 0 0,0 0 0 0 0,0 0 0 0 0,0 0 0 0 0,-1 1-5 0 0,1 19 37 0 0,0-1 1 0 0,2 0-1 0 0,0 1 0 0 0,1-1 0 0 0,1 0 0 0 0,5 12-37 0 0,21 11-112 0 0,-15-49-3164 0 0,-12-7-6308 0 0,-2 8-2892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53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48 335 1384 0 0,'0'0'594'0'0,"0"0"-173"0"0,0 0 83 0 0,0 0 375 0 0,0 0 424 0 0,0 0 272 0 0,0 0 88 0 0,0 0-141 0 0,0 0-205 0 0,0 0-150 0 0,0 0-105 0 0,0 0-66 0 0,8 3-12 0 0,0 0-546 0 0,1 0 0 0 0,-1-1 0 0 0,1 0 0 0 0,0 0 0 0 0,-1-1 0 0 0,1-1 0 0 0,0 1 0 0 0,0-1-1 0 0,0-1 1 0 0,0 0 0 0 0,-1 0 0 0 0,1 0 0 0 0,0-1 0 0 0,3-2-438 0 0,6-5 423 0 0,-1-1-1 0 0,0-1 1 0 0,0-1 0 0 0,-1 0 0 0 0,-1-1-1 0 0,0-1 1 0 0,-1 0 0 0 0,2-4-423 0 0,-2 5 126 0 0,-1-1 1 0 0,-1-1-1 0 0,0 0 1 0 0,-1-1-1 0 0,-1 0 1 0 0,0-1-1 0 0,-1 0 1 0 0,-1 0-1 0 0,-1-1 1 0 0,0 0-1 0 0,-2-1 1 0 0,2-6-127 0 0,-7 25 13 0 0,-1 1 1 0 0,1-1 0 0 0,0 1-1 0 0,-1-1 1 0 0,1 0 0 0 0,0 1-1 0 0,-1-1 1 0 0,1 0 0 0 0,-1 1-1 0 0,1-1 1 0 0,-1 0 0 0 0,1 1-1 0 0,-1-1 1 0 0,1 0 0 0 0,-1 0-1 0 0,1 0 1 0 0,-1 0 0 0 0,1 0-1 0 0,-1 1 1 0 0,0-1 0 0 0,1 0-1 0 0,-1 0 1 0 0,1 0 0 0 0,-1 0 0 0 0,1-1-1 0 0,-1 1 1 0 0,1 0 0 0 0,-1 0-1 0 0,1 0 1 0 0,-1 0 0 0 0,1 0-1 0 0,-1-1 1 0 0,1 1 0 0 0,-1 0-1 0 0,1 0 1 0 0,-1-1 0 0 0,1 1-1 0 0,-1 0 1 0 0,1-1 0 0 0,0 1-1 0 0,-1-1 1 0 0,1 1 0 0 0,0 0-1 0 0,-1-1 1 0 0,1 1 0 0 0,0-1-1 0 0,-1 1 1 0 0,1-1 0 0 0,0 1-1 0 0,0-1 1 0 0,0 1 0 0 0,-1-1-1 0 0,1 1 1 0 0,0-1 0 0 0,0 1-1 0 0,0-1 1 0 0,0 0 0 0 0,0 1-1 0 0,0-1-13 0 0,-23 62 78 0 0,3 2 0 0 0,2 0-1 0 0,3 1 1 0 0,3 0-1 0 0,3 1 1 0 0,2 0-1 0 0,4 1 1 0 0,2-1-1 0 0,6 39-77 0 0,-6 32 43 0 0,1-115-34 0 0,2 40 15 0 0,-3-1 1 0 0,-2 1-1 0 0,-3-1 1 0 0,-2 0-1 0 0,-3 0 1 0 0,-3-1 0 0 0,-2-1-1 0 0,-16 36-24 0 0,25-78 10 0 0,0 0 1 0 0,-1 0-1 0 0,-1-1 0 0 0,0 0 1 0 0,-1 0-1 0 0,-1-1 0 0 0,0 0 0 0 0,-1-1 1 0 0,0-1-1 0 0,-1 0 0 0 0,-13 10-10 0 0,-16-4 108 0 0,25-65-178 0 0,-23-127 44 0 0,30 100-135 0 0,63 60 2 0 0,-13-8-478 0 0,-37 20 287 0 0,43-35 131 0 0,-37 21-3928 0 0,-5-2-5615 0 0,-4 17-1130 0 0</inkml:trace>
  <inkml:trace contextRef="#ctx0" brushRef="#br0" timeOffset="1358.552">58 961 1872 0 0,'0'0'1687'0'0,"0"0"-84"0"0,0 0 84 0 0,0 0 187 0 0,0 0 45 0 0,0 0-153 0 0,0 0-206 0 0,0 0-209 0 0,0 0-198 0 0,0 0-125 0 0,0 0-68 0 0,0 0-81 0 0,0 0-62 0 0,19 0-53 0 0,63-4-61 0 0,10-25 1098 0 0,126-56 104 0 0,-190 74-1963 0 0,-27 11-64 0 0,-1 0-70 0 0,0 0-158 0 0,0 0-340 0 0,0 0-609 0 0,-4 4-7227 0 0,0 0-2973 0 0</inkml:trace>
  <inkml:trace contextRef="#ctx0" brushRef="#br0" timeOffset="2245.714">680 847 5665 0 0,'0'0'1902'0'0,"0"0"-124"0"0,0 0-118 0 0,0 0-112 0 0,0 0-93 0 0,0 0-180 0 0,0 0-197 0 0,0 0-202 0 0,0 0-172 0 0,0 0-101 0 0,0 0-75 0 0,0 0-70 0 0,0 0-61 0 0,-3 24-40 0 0,-10 72-43 0 0,14 49 1055 0 0,-1-127-1685 0 0,0 5 2690 0 0,2-42-758 0 0,3-5-1545 0 0,1-1-1 0 0,1 1 0 0 0,1 0 0 0 0,1 1 1 0 0,1 0-1 0 0,1 0 0 0 0,1 1 0 0 0,1 1 1 0 0,9-12-71 0 0,75-99 210 0 0,-95 129-207 0 0,0 0 0 0 0,0 0 1 0 0,1 0-1 0 0,-1 0 0 0 0,1 0 0 0 0,0 1 0 0 0,0-1 0 0 0,0 1 0 0 0,0 0 0 0 0,0 0 0 0 0,1 0 0 0 0,-1 0 0 0 0,0 0 1 0 0,1 1-1 0 0,0-1 0 0 0,-1 1 0 0 0,1 0 0 0 0,0 0 0 0 0,3 0-3 0 0,-2 38 47 0 0,-4 26-887 0 0,18-55-2895 0 0,-1-8-2085 0 0,-10-1-393 0 0,-2 1-3769 0 0</inkml:trace>
  <inkml:trace contextRef="#ctx0" brushRef="#br0" timeOffset="2557.703">1184 751 7970 0 0,'0'0'1811'0'0,"0"0"-102"0"0,0 0 33 0 0,0 0-17 0 0,0 0-133 0 0,0 0-225 0 0,0 0-260 0 0,0 0-190 0 0,0 0-138 0 0,0 0-100 0 0,0 0-124 0 0,-25 34-121 0 0,-75 105-108 0 0,66-75-9 0 0,34-55-253 0 0,-1-7-41 0 0,1 1-1 0 0,-1 0 0 0 0,1-1 1 0 0,0 1-1 0 0,0 0 0 0 0,-1-1 0 0 0,2 1 1 0 0,-1-1-1 0 0,0 1 0 0 0,1 0 1 0 0,-1-1-1 0 0,1 1 0 0 0,0-1 1 0 0,0 1-1 0 0,0-1 0 0 0,0 1 1 0 0,0-1-1 0 0,0 0 0 0 0,1 0 0 0 0,-1 1 1 0 0,1-1-1 0 0,-1 0 0 0 0,1 0 1 0 0,0-1-1 0 0,0 1 0 0 0,0 0 1 0 0,0 0-1 0 0,0-1 0 0 0,0 0 1 0 0,1 1-1 0 0,-1-1 0 0 0,0 0 0 0 0,1 0 1 0 0,-1 0-1 0 0,1 0 0 0 0,-1 0 1 0 0,1-1-1 0 0,0 1 0 0 0,-1-1 1 0 0,1 0-1 0 0,-1 0 0 0 0,1 0 1 0 0,0 0-1 0 0,-1 0 0 0 0,1 0 1 0 0,0-1-1 0 0,-1 1 0 0 0,1-1-22 0 0,11-1 137 0 0,-1-1 0 0 0,0 0 0 0 0,0-1 0 0 0,0 0 0 0 0,0-1 0 0 0,-1 0 0 0 0,0-1 0 0 0,0 0 0 0 0,0-1 0 0 0,-1-1 0 0 0,0 0 0 0 0,0 0 0 0 0,-1-1 0 0 0,0-1 0 0 0,0 1 0 0 0,-1-1 0 0 0,-1-1 0 0 0,0 0 0 0 0,0 0 0 0 0,-1-1 0 0 0,0 0 0 0 0,-1 0-137 0 0,-2 5 26 0 0,-1-1-1 0 0,0 1 1 0 0,-1-1-1 0 0,1 1 1 0 0,-1-1 0 0 0,-1 0-1 0 0,1 0 1 0 0,-2 0-1 0 0,1 0 1 0 0,-1 0-1 0 0,0 0 1 0 0,0 0 0 0 0,-1 0-1 0 0,0 1 1 0 0,-1-1-1 0 0,0 0 1 0 0,-1-4-26 0 0,1 10-63 0 0,1-1 0 0 0,-1 1 0 0 0,0 0 0 0 0,0 0 0 0 0,0 0 0 0 0,0 0 0 0 0,0 0 0 0 0,-1 0 0 0 0,1 0 0 0 0,0 1 0 0 0,-1-1 0 0 0,0 1 0 0 0,1 0 0 0 0,-1 0 0 0 0,0 0 0 0 0,1 0 0 0 0,-1 0 0 0 0,0 1 0 0 0,0-1 0 0 0,0 1 0 0 0,1-1 0 0 0,-1 1 0 0 0,0 0 0 0 0,0 0 0 0 0,0 1 0 0 0,0-1 0 0 0,0 1 0 0 0,1-1 0 0 0,-1 1 0 0 0,0 0 0 0 0,-2 1 63 0 0,-25 10-3914 0 0,6 4-4146 0 0,16-11-3451 0 0</inkml:trace>
  <inkml:trace contextRef="#ctx0" brushRef="#br0" timeOffset="8564.67">1525 748 0 0 0,'0'0'1066'0'0,"0"0"210"0"0,0 0 269 0 0,0 0 256 0 0,0 0 117 0 0,0 0-101 0 0,0 0-231 0 0,0 0-240 0 0,0 0-197 0 0,0 0-150 0 0,0 0-92 0 0,5-5-98 0 0,16-12-98 0 0,-16 13-104 0 0,-5 4-101 0 0,0 0-69 0 0,1 42 3436 0 0,-11 104-2241 0 0,-8-58-1436 0 0,-10-3-26 0 0,46-164 1978 0 0,-4 50-2104 0 0,0 0 0 0 0,2 0 1 0 0,2 2-1 0 0,0 0 0 0 0,1 1 0 0 0,2 1 0 0 0,10-10-44 0 0,-23 28-5 0 0,80-55 57 0 0,-87 62-48 0 0,0 0 1 0 0,1 0-1 0 0,-1 0 0 0 0,1 0 1 0 0,-1 0-1 0 0,0 0 0 0 0,1 0 0 0 0,-1 0 1 0 0,0 1-1 0 0,1-1 0 0 0,-1 1 1 0 0,0-1-1 0 0,1 1 0 0 0,-1-1 0 0 0,0 1 1 0 0,0 0-1 0 0,1 0 0 0 0,-1-1 1 0 0,0 1-1 0 0,0 0 0 0 0,0 0 0 0 0,0 0 1 0 0,0 0-1 0 0,0 1 0 0 0,-1-1 1 0 0,1 0-1 0 0,0 0 0 0 0,-1 0 1 0 0,1 1-1 0 0,0-1 0 0 0,-1 0 0 0 0,1 1 1 0 0,-1-1-1 0 0,0 0 0 0 0,0 1 1 0 0,1-1-1 0 0,-1 0 0 0 0,0 1 0 0 0,0-1 1 0 0,0 1-1 0 0,0-1 0 0 0,-1 0 1 0 0,1 1-1 0 0,0-1 0 0 0,0 1 0 0 0,-1-1 1 0 0,1 0-1 0 0,-1 1 0 0 0,1-1 1 0 0,-1 0-1 0 0,0 1-4 0 0,0 12 77 0 0,-29 121 201 0 0,-1 27-200 0 0,31-162-90 0 0,0 0 7 0 0,0 0 18 0 0,0 0 10 0 0,0 0 8 0 0,3-15 225 0 0,6-8-238 0 0,2 0 1 0 0,1 1 0 0 0,0 0-1 0 0,2 1 1 0 0,0 0 0 0 0,9-8-19 0 0,-18 23-2 0 0,7-12-9 0 0,1 0-1 0 0,2 0 0 0 0,-1 2 0 0 0,2-1 0 0 0,0 2 0 0 0,1 0 0 0 0,0 1 0 0 0,1 1 0 0 0,1 1 1 0 0,12-6 11 0 0,-29 20-2 0 0,-1 0-1 0 0,1 0 1 0 0,-1 0 0 0 0,0 1 0 0 0,1-1 0 0 0,-1 1 0 0 0,0-1 0 0 0,0 1 0 0 0,-1-1 0 0 0,1 1 0 0 0,0-1 0 0 0,-1 1-1 0 0,0 0 1 0 0,0-1 0 0 0,1 1 0 0 0,-1 0 0 0 0,-1-1 0 0 0,1 1 0 0 0,0 0 0 0 0,-1-1 0 0 0,1 1 0 0 0,-1-1 0 0 0,-1 3 2 0 0,-24 84 101 0 0,-4 46-48 0 0,30-134-55 0 0,-1 1-1 0 0,1 0 0 0 0,0 0 1 0 0,0-1-1 0 0,-1 1 1 0 0,1 0-1 0 0,0 0 0 0 0,1 0 1 0 0,-1 0-1 0 0,0-1 0 0 0,0 1 1 0 0,1 0-1 0 0,-1 0 0 0 0,1-1 1 0 0,0 1-1 0 0,-1 0 1 0 0,1-1-1 0 0,0 1 0 0 0,0-1 1 0 0,0 1-1 0 0,0-1 0 0 0,0 1 1 0 0,1-1-1 0 0,-1 0 1 0 0,0 1-1 0 0,0-1 0 0 0,1 0 1 0 0,-1 0-1 0 0,1 0 0 0 0,-1 0 1 0 0,1 0-1 0 0,0 0 1 0 0,-1-1-1 0 0,1 1 0 0 0,0 0 3 0 0,13-37-4434 0 0,-14 31-1315 0 0,-1 2-6254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3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845 1970 6249 0 0,'0'0'1639'0'0,"0"0"-178"0"0,0 0-50 0 0,0 0 200 0 0,0 0 172 0 0,0 0-12 0 0,0 0-222 0 0,0 0-352 0 0,0 0-317 0 0,0 0-220 0 0,0 0-112 0 0,3-5-48 0 0,8-12-42 0 0,-8 13-21 0 0,-3 4-46 0 0,0 0-40 0 0,0 0-62 0 0,0 0-33 0 0,29 36 2435 0 0,-7 0-2485 0 0,-1 2-1 0 0,-2 0 0 0 0,-2 0 1 0 0,-1 2-1 0 0,-2 0 1 0 0,-2 1-1 0 0,-1 0 0 0 0,-3 1 1 0 0,-1 2-206 0 0,29 300 494 0 0,-27-295-534 0 0,14-33 1190 0 0,-18-39-883 0 0,43-124-78 0 0,105-298 38 0 0,-103 324-171 0 0,-48 107 12 0 0,-2 13-58 0 0,0 1 12 0 0,0 0-19 0 0,0 0 3 0 0,0 0-15 0 0,0 0 2 0 0,0 0 7 0 0,0 0-13 0 0,0 0 13 0 0,0 0-6 0 0,0 0 5 0 0,0-1 21 0 0,-2-71-66 0 0,0 5 59 0 0,2 67-29 0 0,-1 0-2 0 0,12 51-8993 0 0,-8-44 3114 0 0,-3-2-5760 0 0</inkml:trace>
  <inkml:trace contextRef="#ctx0" brushRef="#br0" timeOffset="929.914">1545 2504 4489 0 0,'0'0'1876'0'0,"0"0"42"0"0,0 0 121 0 0,0 0 63 0 0,0 0-146 0 0,0 0-299 0 0,0 0-318 0 0,0 0-256 0 0,0 0-165 0 0,0 0-112 0 0,0 0-82 0 0,0 0-60 0 0,0 0-58 0 0,-1-7-67 0 0,-2-20-63 0 0,2 26-448 0 0,1 1 0 0 0,-1-1 0 0 0,1 1 0 0 0,-1-1 0 0 0,0 1 0 0 0,0-1 0 0 0,1 1 0 0 0,-1-1 0 0 0,0 1 0 0 0,1-1 0 0 0,-1 1 1 0 0,0 0-1 0 0,0 0 0 0 0,0-1 0 0 0,0 1 0 0 0,1 0 0 0 0,-1 0 0 0 0,0 0 0 0 0,0 0 0 0 0,0 0 0 0 0,0 0 0 0 0,1 0 0 0 0,-1 0 0 0 0,0 0 0 0 0,0 1 1 0 0,0-1-1 0 0,1 0 0 0 0,-1 0 0 0 0,0 1 0 0 0,0-1 0 0 0,1 1 0 0 0,-1-1 0 0 0,0 0 0 0 0,0 1 0 0 0,1-1 0 0 0,-1 1 0 0 0,1 0 0 0 0,-1-1 0 0 0,0 1 1 0 0,1 0-29 0 0,-12 7 26 0 0,0 1 0 0 0,0 1 0 0 0,1 0 1 0 0,0 1-1 0 0,1 0 0 0 0,1 0 1 0 0,-1 1-1 0 0,2 1 0 0 0,0-1 1 0 0,0 1-1 0 0,-5 14-26 0 0,12-26 9 0 0,0 0 0 0 0,1 1 1 0 0,-1-1-1 0 0,0 1 0 0 0,1-1 1 0 0,-1 1-1 0 0,1-1 0 0 0,-1 1 0 0 0,1 0 1 0 0,-1-1-1 0 0,1 1 0 0 0,0-1 1 0 0,0 1-1 0 0,0 0 0 0 0,0-1 0 0 0,0 1 1 0 0,1-1-1 0 0,-1 1 0 0 0,0 0 1 0 0,1-1-1 0 0,-1 1 0 0 0,1-1 0 0 0,-1 1 1 0 0,1-1-1 0 0,0 1 0 0 0,0-1 0 0 0,-1 0 1 0 0,1 1-1 0 0,0-1 0 0 0,0 0 1 0 0,0 0-1 0 0,1 1 0 0 0,-1-1 0 0 0,0 0 1 0 0,0 0-1 0 0,1 0 0 0 0,-1-1 1 0 0,0 1-1 0 0,1 0 0 0 0,-1 0 0 0 0,1-1 1 0 0,-1 1-1 0 0,1-1 0 0 0,-1 1 0 0 0,1-1 1 0 0,0 0-1 0 0,-1 1 0 0 0,2-1-9 0 0,11-3 119 0 0,-1 0-1 0 0,0-1 1 0 0,-1-1-1 0 0,1 1 1 0 0,-1-2-1 0 0,0 0 1 0 0,0-1-1 0 0,0 0 1 0 0,-1 0-1 0 0,0-1 1 0 0,-1-1-1 0 0,0 0 1 0 0,0 0-1 0 0,-1-1 1 0 0,0 0-1 0 0,-1-1 1 0 0,4-5-119 0 0,28-26 278 0 0,24-41 89 0 0,-62 79-337 0 0,0 3 339 0 0,0 15-136 0 0,90 237 499 0 0,-79-210-717 0 0,-1 0 1 0 0,-2 1-1 0 0,-1 1 0 0 0,-3-1 1 0 0,-1 1-1 0 0,-3 0 0 0 0,-1 0 1 0 0,-3 15-16 0 0,2-49 9 0 0,0 0 0 0 0,-1 1 0 0 0,0-1 0 0 0,0 0 0 0 0,-1 1 0 0 0,0-1 1 0 0,-1 0-1 0 0,0-1 0 0 0,0 1 0 0 0,-1 0 0 0 0,0-1 0 0 0,-1 0 0 0 0,0 0 1 0 0,0 0-1 0 0,-1 0 0 0 0,0-1 0 0 0,0 0 0 0 0,0 0 0 0 0,-1-1 0 0 0,0 0 1 0 0,-4 2-10 0 0,5-4 4 0 0,0 0 0 0 0,0 0 0 0 0,-1-1 0 0 0,0 0 0 0 0,0-1 0 0 0,0 0 0 0 0,0 0 0 0 0,0 0 0 0 0,0-1 0 0 0,0 0 0 0 0,-1 0 0 0 0,1-1 0 0 0,0 0 0 0 0,0 0 0 0 0,-1 0-4 0 0,4-3 4 0 0,1 1 0 0 0,0 0 0 0 0,0-1 1 0 0,0 0-1 0 0,0 0 0 0 0,0 0 0 0 0,1 0 1 0 0,-1 0-1 0 0,1-1 0 0 0,0 1 0 0 0,0-1 1 0 0,0 1-1 0 0,0-1 0 0 0,1 0 0 0 0,-1 1 1 0 0,1-1-1 0 0,0 0 0 0 0,0 0 1 0 0,1 0-1 0 0,-1 0 0 0 0,1 0 0 0 0,0 0 1 0 0,0 0-1 0 0,0 0 0 0 0,0 0 0 0 0,1-1-4 0 0,-1-22-27 0 0,1 0-1 0 0,1-1 0 0 0,2 1 1 0 0,1 1-1 0 0,0-1 0 0 0,2 1 0 0 0,1 0 1 0 0,2 0-1 0 0,0 1 0 0 0,2 0 1 0 0,0 1-1 0 0,2 0 0 0 0,5-6 28 0 0,28-26-2266 0 0,-35 46-1844 0 0,0 2-3305 0 0,-8 4-4695 0 0</inkml:trace>
  <inkml:trace contextRef="#ctx0" brushRef="#br0" timeOffset="33340.036">558 118 6057 0 0,'0'0'1109'0'0,"0"0"-165"0"0,0 0 41 0 0,0 0 210 0 0,0 0 255 0 0,0 0 145 0 0,0 0-8 0 0,0 0-116 0 0,0 0-220 0 0,0 0-196 0 0,0 0-152 0 0,-8-15-109 0 0,-22-44-53 0 0,-9 31 1325 0 0,31 27-1733 0 0,-1-3-151 0 0,-1 2 0 0 0,0-1 0 0 0,0 1 0 0 0,0 0 1 0 0,0 1-1 0 0,0 1 0 0 0,0-1 0 0 0,0 1 0 0 0,0 1 0 0 0,0 0 1 0 0,0 1-1 0 0,0-1 0 0 0,0 2 0 0 0,1 0 0 0 0,-1 0 0 0 0,1 0 1 0 0,-1 1-1 0 0,1 1 0 0 0,0 0 0 0 0,-8 5-182 0 0,-104 93 815 0 0,112-93-765 0 0,0 0 0 0 0,1 1-1 0 0,0 0 1 0 0,1 0-1 0 0,0 1 1 0 0,0 0-1 0 0,1 0 1 0 0,1 1 0 0 0,0-1-1 0 0,1 1 1 0 0,0 0-1 0 0,1 0 1 0 0,1 1-1 0 0,0-1 1 0 0,1 1-1 0 0,0 6-49 0 0,18 201 570 0 0,10-108-233 0 0,5 0 1 0 0,31 69-338 0 0,-44-140 85 0 0,-3 1-1 0 0,-1 0 1 0 0,-2 2 0 0 0,-3-1 0 0 0,-1 1-1 0 0,-2 1 1 0 0,-2 0 0 0 0,-2-1 0 0 0,-3 46-85 0 0,-5-63 40 0 0,-2-1 1 0 0,0 0 0 0 0,-2 0 0 0 0,0-1 0 0 0,-2 0 0 0 0,-1 0 0 0 0,-2-1 0 0 0,0-1-1 0 0,-1 0 1 0 0,-1-1 0 0 0,-2-1 0 0 0,0-1 0 0 0,-1 0 0 0 0,-10 6-41 0 0,29-26 1 0 0,-3 3 23 0 0,-1 0 1 0 0,0-1-1 0 0,0 1 1 0 0,-1 0 0 0 0,1-1-1 0 0,-1 0 1 0 0,0 0-1 0 0,1-1 1 0 0,-1 1 0 0 0,0-1-1 0 0,-1 0 1 0 0,1 0 0 0 0,0-1-1 0 0,-1 1 1 0 0,1-1-1 0 0,-5 0-24 0 0,11-24 46 0 0,3 18-45 0 0,1 0 1 0 0,0 1-1 0 0,0-1 1 0 0,0 1-1 0 0,0 0 1 0 0,1 0 0 0 0,0 1-1 0 0,0 0 1 0 0,0 0-1 0 0,0 0 1 0 0,0 0-1 0 0,0 1 1 0 0,1 0-2 0 0,-1 0 0 0 0,0 1 0 0 0,1 0 0 0 0,-1 0 0 0 0,0 0 0 0 0,0 1 0 0 0,1 0 0 0 0,-1 0 0 0 0,0 0 1 0 0,0 1-1 0 0,1 0 0 0 0,-1 0 0 0 0,0 1 0 0 0,0-1 0 0 0,0 1 0 0 0,0 1 0 0 0,5 2 0 0 0,34 13 16 0 0,18 17 13 0 0,-57-24-20 0 0,-1 1 0 0 0,0 0 0 0 0,-1 0 0 0 0,0 1 0 0 0,-1-1 0 0 0,0 1 0 0 0,-1-1 0 0 0,0 1 0 0 0,-1 0 0 0 0,-1 0 0 0 0,0 0 0 0 0,-1 0-1 0 0,0 0 1 0 0,-1 0 0 0 0,0-1 0 0 0,-2 5-9 0 0,-24 130 36 0 0,-7 73-13 0 0,34 78-24 0 0,7-268 8 0 0,0 0 1 0 0,3-1 0 0 0,0 1-1 0 0,2-2 1 0 0,1 1 0 0 0,1-2-1 0 0,1 1 1 0 0,9 10-8 0 0,-13-17 32 0 0,1 0 0 0 0,1 0 0 0 0,1-1 0 0 0,1-1-1 0 0,1 0 1 0 0,0-1 0 0 0,1-1 0 0 0,1 0 0 0 0,1-1 0 0 0,0-1 0 0 0,1-1 0 0 0,0-1 0 0 0,1 0 0 0 0,1-1 0 0 0,0-2 0 0 0,7 3-32 0 0,-9-10 7 0 0,0-1 1 0 0,1-2-1 0 0,-1 1 1 0 0,0-2 0 0 0,0-1-1 0 0,0 0 1 0 0,0-1-1 0 0,0-2 1 0 0,0 1 0 0 0,-1-2-1 0 0,0-1 1 0 0,0 0-1 0 0,0-1 1 0 0,-1-1-1 0 0,0 0 1 0 0,11-10-8 0 0,-2 1 0 0 0,-32 16-2774 0 0,-15 0-8343 0 0,16 2-2286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1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1053 5209 0 0,'0'0'1320'0'0,"0"0"-94"0"0,0 0 160 0 0,0 0 295 0 0,0 0 172 0 0,0 0-24 0 0,0 0-263 0 0,0 0-352 0 0,0 0-334 0 0,0 0-292 0 0,0 0-251 0 0,-8 0-150 0 0,-25 3-18 0 0,33-2-141 0 0,-1-1 0 0 0,1 1 0 0 0,0-1-1 0 0,0 1 1 0 0,-1-1 0 0 0,1 1-1 0 0,0 0 1 0 0,0-1 0 0 0,0 1-1 0 0,0-1 1 0 0,-1 1 0 0 0,1-1 0 0 0,0 1-1 0 0,0 0 1 0 0,0-1 0 0 0,0 1-1 0 0,0-1 1 0 0,1 1 0 0 0,-1 0-1 0 0,0-1 1 0 0,0 1 0 0 0,0-1 0 0 0,0 1-1 0 0,1-1 1 0 0,-1 1 0 0 0,0-1-1 0 0,1 1 1 0 0,-1-1 0 0 0,0 1-1 0 0,1-1 1 0 0,-1 1 0 0 0,0-1 0 0 0,1 0-1 0 0,-1 1 1 0 0,1-1 0 0 0,-1 1-1 0 0,1-1 1 0 0,-1 0 0 0 0,1 0-1 0 0,-1 1 1 0 0,1-1 0 0 0,-1 0 0 0 0,1 0-1 0 0,-1 0 1 0 0,1 1 0 0 0,0-1-1 0 0,-1 0 1 0 0,1 0 0 0 0,0 0-28 0 0,0 1 112 0 0,10 6 166 0 0,0 1 0 0 0,1-1 0 0 0,0-1 0 0 0,1 0 0 0 0,-1-1 0 0 0,1 0 0 0 0,0-1 0 0 0,0 0 0 0 0,1-1 0 0 0,-1-1 0 0 0,1 0 0 0 0,-1 0 0 0 0,1-2-1 0 0,0 0 1 0 0,0 0 0 0 0,9-3-278 0 0,-9 3 145 0 0,12-2 76 0 0,0-1 1 0 0,-1-2-1 0 0,1-1 0 0 0,-1 0 1 0 0,-1-2-1 0 0,1-1 0 0 0,-1-1 1 0 0,-1-1-1 0 0,0-1 1 0 0,17-12-222 0 0,-9 3 169 0 0,-1-2 0 0 0,-2-1 1 0 0,0-1-1 0 0,-1-2 1 0 0,-2 0-1 0 0,-1-2 1 0 0,-1-1-1 0 0,-1 0 0 0 0,11-24-169 0 0,26-54 201 0 0,-4-3-1 0 0,8-33-200 0 0,-41 91 48 0 0,92-237 63 0 0,-85 245-195 0 0,-10 67-17 0 0,46 144 219 0 0,-48-106-90 0 0,-4 0-1 0 0,-2 1 0 0 0,-2 1 1 0 0,-4-1-1 0 0,-2 1 0 0 0,-4 43-27 0 0,1-86 2 0 0,0-1-1 0 0,-2 0 1 0 0,0 0-1 0 0,-1 0 0 0 0,-1 0 1 0 0,-1 0-1 0 0,0-1 0 0 0,-2 0 1 0 0,0 0-1 0 0,0-1 1 0 0,-2 1-1 0 0,0-2 0 0 0,0 1 1 0 0,-2-1-1 0 0,0-1 0 0 0,-1 0 1 0 0,0 0-1 0 0,-1-1 1 0 0,0-1-1 0 0,-1 0 0 0 0,0-1 1 0 0,-1-1-1 0 0,-1 0 0 0 0,0-1 1 0 0,0 0-1 0 0,0-1 1 0 0,-1-1-1 0 0,0-1 0 0 0,0-1 1 0 0,-1 0-1 0 0,0-1 0 0 0,0-1 1 0 0,-10 1-2 0 0,16-4-137 0 0,0 0 0 0 0,0-1 1 0 0,0 0-1 0 0,0-1 0 0 0,1 0 0 0 0,-1-1 1 0 0,0 0-1 0 0,1-1 0 0 0,0-1 0 0 0,0 1 1 0 0,0-2-1 0 0,1 1 0 0 0,0-1 1 0 0,0-1-1 0 0,0 0 0 0 0,1-1 0 0 0,0 1 1 0 0,0-2-1 0 0,-5-6 137 0 0,4-11-2320 0 0,10 17-1291 0 0,1 0-4102 0 0,1 4-3576 0 0</inkml:trace>
  <inkml:trace contextRef="#ctx0" brushRef="#br0" timeOffset="690.885">2166 824 9026 0 0,'0'0'1890'0'0,"0"0"-525"0"0,0 0-154 0 0,0 0 172 0 0,0 0 151 0 0,0 0 53 0 0,0 0-119 0 0,0 0-216 0 0,0 0-265 0 0,0 0-227 0 0,0 0-181 0 0,0 0-140 0 0,0 0-50 0 0,-8 3-36 0 0,-21 8-37 0 0,22 25 677 0 0,7 23-285 0 0,1-13-514 0 0,-1 0 0 0 0,-3 1-1 0 0,-1-1 1 0 0,-5 10-194 0 0,0-14 92 0 0,-1-1 0 0 0,-2 0 0 0 0,-2-1 0 0 0,-11 20-92 0 0,-8-22 766 0 0,27-61-292 0 0,4 10-465 0 0,1 0 0 0 0,0 0 0 0 0,0 0-1 0 0,1 0 1 0 0,1 0 0 0 0,1 0 0 0 0,-1 0-1 0 0,2 1 1 0 0,1-5-9 0 0,15-45-2 0 0,2 1 0 0 0,4 1-1 0 0,1 1 1 0 0,4 1 0 0 0,1 2 0 0 0,4 1 0 0 0,1 2-1 0 0,3 1 1 0 0,12-9 2 0 0,-44 52-6 0 0,1 0-1 0 0,0 0 1 0 0,0 1-1 0 0,1 0 1 0 0,0 1 0 0 0,0 0-1 0 0,1 1 1 0 0,0-1-1 0 0,0 2 1 0 0,1-1 0 0 0,-1 2-1 0 0,1-1 1 0 0,0 1-1 0 0,0 1 1 0 0,1 0-1 0 0,4 0 7 0 0,-13 3 3 0 0,-1 0 0 0 0,0 1-1 0 0,0-1 1 0 0,1 1-1 0 0,-1 0 1 0 0,0-1 0 0 0,0 1-1 0 0,0 0 1 0 0,0 0-1 0 0,0 1 1 0 0,0-1-1 0 0,0 0 1 0 0,0 1 0 0 0,0-1-1 0 0,-1 1 1 0 0,1-1-1 0 0,0 1 1 0 0,-1 0 0 0 0,0 0-1 0 0,1 0 1 0 0,-1-1-1 0 0,0 1 1 0 0,0 1-1 0 0,0-1 1 0 0,0 0 0 0 0,0 0-1 0 0,0 0 1 0 0,-1 0-1 0 0,1 1 1 0 0,-1-1 0 0 0,0 0-1 0 0,1 2-2 0 0,0 78 149 0 0,-4-61-109 0 0,-1-1 0 0 0,-1 0-1 0 0,-1 0 1 0 0,-1 0 0 0 0,0-1-1 0 0,-2 0 1 0 0,-4 7-40 0 0,-48 74 103 0 0,54-90-111 0 0,0 0 1 0 0,0-1 0 0 0,-1 1 0 0 0,-1-1 0 0 0,1-1 0 0 0,-1 1 0 0 0,-1-2 0 0 0,0 1 0 0 0,0-1 0 0 0,0-1 0 0 0,-1 0 0 0 0,0 0 0 0 0,0-1 0 0 0,0-1 0 0 0,-1 1-1 0 0,0-2 1 0 0,1 0 0 0 0,-1 0 0 0 0,-1-1 0 0 0,-8 0 7 0 0,18-1-73 0 0,-1 0 0 0 0,0 0 0 0 0,1-1-1 0 0,-1 0 1 0 0,0 1 0 0 0,1-1 0 0 0,-1 0 0 0 0,0-1-1 0 0,1 1 1 0 0,-1-1 0 0 0,0 1 0 0 0,1-1 0 0 0,-1 0-1 0 0,1-1 1 0 0,-1 1 0 0 0,1-1 0 0 0,0 1 0 0 0,0-1-1 0 0,-1 0 1 0 0,1 0 0 0 0,0 0 0 0 0,1-1 0 0 0,-1 1-1 0 0,0-1 1 0 0,1 1 0 0 0,-1-1 0 0 0,1 0 0 0 0,0 0-1 0 0,0 0 1 0 0,0 0 0 0 0,0 0 0 0 0,1-1 0 0 0,-1 1-1 0 0,1-1 1 0 0,0 1 0 0 0,-1-4 73 0 0,20-45-3628 0 0,10 26-3532 0 0,-21 20 4289 0 0,4-5-8405 0 0</inkml:trace>
  <inkml:trace contextRef="#ctx0" brushRef="#br0" timeOffset="1378.639">2525 979 8546 0 0,'0'0'1860'0'0,"0"0"-662"0"0,0 0-143 0 0,0 0 222 0 0,0 0 208 0 0,0 0 38 0 0,0 0-183 0 0,0 0-260 0 0,0 0-208 0 0,0 0-169 0 0,0 0-83 0 0,0 0-70 0 0,0 0-48 0 0,11 7-15 0 0,37 20-8 0 0,-45-26-374 0 0,1 1 1 0 0,0-1-1 0 0,0 0 0 0 0,0 0 1 0 0,0-1-1 0 0,0 1 0 0 0,0-1 0 0 0,0 0 1 0 0,0 0-1 0 0,0 0 0 0 0,0 0 1 0 0,0-1-1 0 0,0 0 0 0 0,-1 1 0 0 0,1-2 1 0 0,0 1-1 0 0,0 0 0 0 0,0-1 1 0 0,-1 1-1 0 0,1-1 0 0 0,-1 0 1 0 0,1-1-1 0 0,-1 1 0 0 0,0 0 0 0 0,0-1 1 0 0,1-1-106 0 0,7-3 151 0 0,13-12 76 0 0,0-1-1 0 0,-1-1 1 0 0,-2-1 0 0 0,0-2 0 0 0,-1 1 0 0 0,-1-2 0 0 0,-2-1 0 0 0,15-25-227 0 0,-24 35 32 0 0,1 1 0 0 0,-2-1 0 0 0,0 0 1 0 0,-1 0-1 0 0,0-1 0 0 0,-2 0 0 0 0,0 0 1 0 0,0 0-1 0 0,-2 0 0 0 0,0-1 0 0 0,-1-13-32 0 0,-1 29 4 0 0,0 0-1 0 0,0 0 1 0 0,0 0-1 0 0,-1 0 1 0 0,1 0-1 0 0,0 0 0 0 0,-1 0 1 0 0,0 0-1 0 0,1 0 1 0 0,-1 0-1 0 0,0 0 0 0 0,0 0 1 0 0,0 1-1 0 0,0-1 1 0 0,0 0-1 0 0,-1 1 0 0 0,1-1 1 0 0,0 1-1 0 0,-1-1 1 0 0,1 1-1 0 0,-1 0 1 0 0,1 0-1 0 0,-1-1 0 0 0,0 1 1 0 0,0 0-1 0 0,1 1 1 0 0,-1-1-1 0 0,0 0 0 0 0,0 0 1 0 0,0 1-1 0 0,0-1 1 0 0,0 1-1 0 0,0 0 0 0 0,0-1 1 0 0,0 1-1 0 0,0 0 1 0 0,0 0-1 0 0,0 0 1 0 0,0 1-4 0 0,-75 29-268 0 0,71-25 257 0 0,2-2 7 0 0,0 0 0 0 0,0 0 0 0 0,0 0 0 0 0,0 0 0 0 0,0 0 0 0 0,0 1 0 0 0,1 0 1 0 0,0 0-1 0 0,0 0 0 0 0,0 0 0 0 0,0 0 0 0 0,1 1 0 0 0,-1-1 0 0 0,1 1 0 0 0,0 0 0 0 0,1-1 0 0 0,-1 1 0 0 0,1 0 0 0 0,0 0 0 0 0,0 0 0 0 0,1 0 0 0 0,-1 0 0 0 0,1 4 4 0 0,3-6 0 0 0,0 0 0 0 0,0 0 0 0 0,0 0-1 0 0,0-1 1 0 0,1 1 0 0 0,-1-1 0 0 0,1 0-1 0 0,-1 0 1 0 0,1 0 0 0 0,0 0 0 0 0,0-1-1 0 0,0 0 1 0 0,0 1 0 0 0,0-1 0 0 0,0-1-1 0 0,0 1 1 0 0,0-1 0 0 0,1 1 0 0 0,-1-1-1 0 0,0-1 1 0 0,0 1 0 0 0,0 0 0 0 0,0-1-1 0 0,1 0 1 0 0,-1 0 0 0 0,14 0 25 0 0,-12 1-24 0 0,75 8 30 0 0,-79-8-28 0 0,0 0 0 0 0,0 1-1 0 0,1 0 1 0 0,-1-1 0 0 0,0 1 0 0 0,0 0 0 0 0,0 0-1 0 0,0 0 1 0 0,0 1 0 0 0,0-1 0 0 0,0 0 0 0 0,0 1-1 0 0,0-1 1 0 0,-1 1 0 0 0,1 0 0 0 0,-1-1 0 0 0,1 1-1 0 0,-1 0 1 0 0,0 0 0 0 0,1 0 0 0 0,-1 0 0 0 0,0 0-1 0 0,0 0 1 0 0,-1 0 0 0 0,1 1 0 0 0,0-1 0 0 0,-1 0-1 0 0,1 0 1 0 0,-1 1 0 0 0,0-1 0 0 0,1 1-3 0 0,-2 11 51 0 0,-1 0 0 0 0,0-1 1 0 0,-1 1-1 0 0,0-1 0 0 0,-1 0 1 0 0,0 0-1 0 0,-1 0 1 0 0,-1-1-1 0 0,0 1 0 0 0,-2 1-51 0 0,3-1 19 0 0,0-1 0 0 0,1 0 0 0 0,0 1 0 0 0,1 0 0 0 0,1 0 0 0 0,0 0 0 0 0,1 0 0 0 0,0 0 0 0 0,1 0 0 0 0,1 4-19 0 0,13-34-7700 0 0,-12 12 3713 0 0,2-2-7869 0 0</inkml:trace>
  <inkml:trace contextRef="#ctx0" brushRef="#br0" timeOffset="1577.293">3221 740 12219 0 0,'0'0'5950'0'0,"0"0"-4235"0"0,0 0-1161 0 0,0 0 63 0 0,0 0 141 0 0,0 0 70 0 0,0 0-105 0 0,0 0-229 0 0,0 0-235 0 0,0 0-153 0 0,0 0-90 0 0,0 0-55 0 0,-3 26-92 0 0,-5 77-180 0 0,10-78-289 0 0,6-25-1461 0 0,-2 0-7024 0 0,0 0-2607 0 0</inkml:trace>
  <inkml:trace contextRef="#ctx0" brushRef="#br0" timeOffset="1744.734">3222 246 18460 0 0,'0'0'2232'0'0,"0"0"-1119"0"0,0 0-345 0 0,0 0-104 0 0,0 0-104 0 0,0 0-128 0 0,0 0-272 0 0,0 0-184 0 0,0 0-112 0 0,0 0-104 0 0,0 0-56 0 0,0 0-144 0 0,0 0-272 0 0,0 0-760 0 0,13 85-2753 0 0,-5-74-8530 0 0</inkml:trace>
  <inkml:trace contextRef="#ctx0" brushRef="#br0" timeOffset="2160.464">3484 905 14387 0 0,'0'0'3645'0'0,"0"0"-2039"0"0,0 0-789 0 0,0 0-139 0 0,0 0-72 0 0,0 0 14 0 0,0 0-5 0 0,0 0-108 0 0,0 0-112 0 0,0 0-68 0 0,0 0-65 0 0,10-31-64 0 0,32-101-41 0 0,14 18 266 0 0,-38 90-325 0 0,-14 17-75 0 0,-2 4-23 0 0,-1 0-1 0 0,1 1 1 0 0,-1-1 0 0 0,1 0-1 0 0,0 1 1 0 0,0-1-1 0 0,0 1 1 0 0,1 0-1 0 0,-1-1 1 0 0,0 1 0 0 0,1 0-1 0 0,0 1 1 0 0,-1-1-1 0 0,1 0 1 0 0,0 1-1 0 0,0-1 1 0 0,0 1 0 0 0,0 0-1 0 0,1 0 1 0 0,22 57-103 0 0,-20 8 153 0 0,-6-56-41 0 0,-1 0 0 0 0,1 0 0 0 0,1 0 0 0 0,0-1 0 0 0,0 1 0 0 0,0 0 0 0 0,1-1 1 0 0,0 1-1 0 0,0-1 0 0 0,1 0 0 0 0,0 1 0 0 0,0-1 0 0 0,1 0 0 0 0,0-1 0 0 0,0 1 1 0 0,0-1-1 0 0,1 0 0 0 0,3 4-9 0 0,-5-9 69 0 0,0 1 1 0 0,0 0 0 0 0,0 0-1 0 0,0-1 1 0 0,0 1-1 0 0,0-1 1 0 0,0 0-1 0 0,0 0 1 0 0,0 0 0 0 0,1-1-1 0 0,-1 1 1 0 0,0-1-1 0 0,1 0 1 0 0,-1 0 0 0 0,1 0-1 0 0,-1 0 1 0 0,0 0-1 0 0,1-1 1 0 0,-1 1 0 0 0,0-1-1 0 0,0 0 1 0 0,1 0-1 0 0,-1 0 1 0 0,0-1-1 0 0,0 1 1 0 0,0-1 0 0 0,0 0-1 0 0,-1 1 1 0 0,1-1-1 0 0,0-1 1 0 0,-1 1 0 0 0,1 0-1 0 0,-1-1 1 0 0,0 1-1 0 0,1-2-69 0 0,66-101 1260 0 0,-31-2-1346 0 0,-38 107-224 0 0,12 10-11067 0 0,-9-5-667 0 0</inkml:trace>
  <inkml:trace contextRef="#ctx0" brushRef="#br0" timeOffset="3056.153">4318 633 15139 0 0,'0'0'2321'0'0,"0"0"-546"0"0,0 0-270 0 0,0 0-84 0 0,0 0-109 0 0,0 0-140 0 0,0 0-221 0 0,0 0-225 0 0,0 0-142 0 0,0 0-123 0 0,0 0-119 0 0,0 0-77 0 0,0 0-82 0 0,-20-6-63 0 0,-62-16-48 0 0,80 21-70 0 0,0 1 1 0 0,0 0 0 0 0,0-1-1 0 0,0 1 1 0 0,0 0-1 0 0,0 0 1 0 0,-1 0 0 0 0,1 1-1 0 0,0-1 1 0 0,0 0-1 0 0,0 1 1 0 0,0-1 0 0 0,0 1-1 0 0,0 0 1 0 0,0 0-1 0 0,0 0 1 0 0,0 0 0 0 0,0 0-1 0 0,1 0 1 0 0,-1 0-1 0 0,0 1 1 0 0,1-1 0 0 0,-1 1-1 0 0,1-1 1 0 0,-1 1-1 0 0,1 0-2 0 0,-6 4 5 0 0,-1 0-4 0 0,1 0 0 0 0,0 0 0 0 0,0 1 0 0 0,0 0 0 0 0,1 0 0 0 0,0 1 0 0 0,0 0-1 0 0,0 0 1 0 0,1 0 0 0 0,1 0 0 0 0,0 1 0 0 0,0 0 0 0 0,0 0 0 0 0,1 0 0 0 0,0 0 0 0 0,1 1 0 0 0,0-1 0 0 0,1 1 0 0 0,0-1 0 0 0,0 1 0 0 0,1 0 0 0 0,0 3-1 0 0,1-10-3 0 0,-1-1 0 0 0,1 0-1 0 0,0 1 1 0 0,0-1 0 0 0,0 0 0 0 0,0 0 0 0 0,0 0-1 0 0,1 0 1 0 0,-1 0 0 0 0,1 0 0 0 0,-1 0 0 0 0,1 0 0 0 0,0-1-1 0 0,-1 1 1 0 0,1-1 0 0 0,0 1 0 0 0,0-1 0 0 0,0 0-1 0 0,0 1 1 0 0,0-1 0 0 0,1 0 0 0 0,-1-1 0 0 0,0 1-1 0 0,0 0 1 0 0,1 0 0 0 0,-1-1 0 0 0,0 0 0 0 0,1 1-1 0 0,-1-1 1 0 0,2 0 3 0 0,76-4 32 0 0,-61-1-6 0 0,-1-1-1 0 0,1-2 0 0 0,-1 1 1 0 0,0-2-1 0 0,-1-1 1 0 0,0 0-1 0 0,0-1 1 0 0,-1-1-1 0 0,7-7-25 0 0,120-67 829 0 0,-140 84-810 0 0,0 1 0 0 0,0 0 0 0 0,0-1 0 0 0,0 1 0 0 0,0 1 1 0 0,0-1-1 0 0,0 0 0 0 0,0 1 0 0 0,0-1 0 0 0,1 1 0 0 0,-1 0 1 0 0,0 0-1 0 0,0 0 0 0 0,1 1 0 0 0,-1-1 0 0 0,0 1 0 0 0,0 0 1 0 0,0 0-1 0 0,0 0 0 0 0,0 0 0 0 0,0 0 0 0 0,0 0 0 0 0,0 1 0 0 0,0 0 1 0 0,-1 0-1 0 0,1-1 0 0 0,-1 1 0 0 0,1 1 0 0 0,-1-1 0 0 0,2 2-19 0 0,5 19 52 0 0,-1 0 0 0 0,-1 0 0 0 0,-1 1 0 0 0,-1 0 0 0 0,-1 0 0 0 0,-1 0-1 0 0,-1 0 1 0 0,-2 1 0 0 0,-1 16-52 0 0,2 5 14 0 0,2 483 54 0 0,-3-502-76 0 0,-2 0 0 0 0,0 0 0 0 0,-2-1 0 0 0,-1 1 0 0 0,-1-1 0 0 0,-1 0 0 0 0,-6 13 8 0 0,8-28 3 0 0,1 0 1 0 0,-1 0-1 0 0,-1 0 0 0 0,0-1 0 0 0,-1 0 1 0 0,0 0-1 0 0,0 0 0 0 0,-1-1 0 0 0,0-1 1 0 0,0 1-1 0 0,-1-1 0 0 0,-1 0 0 0 0,1-1 1 0 0,-1 0-1 0 0,0-1 0 0 0,-1 0 1 0 0,-9 4-4 0 0,16-9 3 0 0,0 0 0 0 0,0 0 1 0 0,-1 0-1 0 0,1 0 1 0 0,0-1-1 0 0,-1 1 0 0 0,1-1 1 0 0,0 0-1 0 0,-1 0 1 0 0,1-1-1 0 0,0 0 1 0 0,0 1-1 0 0,-1-1 0 0 0,1-1 1 0 0,0 1-1 0 0,0-1 1 0 0,0 1-1 0 0,0-1 1 0 0,0 0-1 0 0,1 0 0 0 0,-1-1 1 0 0,0 1-1 0 0,1-1 1 0 0,0 0-1 0 0,0 0 0 0 0,0 0 1 0 0,0 0-1 0 0,0-1 1 0 0,0 1-1 0 0,1-1 1 0 0,0 1-1 0 0,0-1 0 0 0,0 0 1 0 0,0 0-1 0 0,0 0 1 0 0,1 0-1 0 0,0 0 1 0 0,0-1-1 0 0,0 1 0 0 0,0 0 1 0 0,1 0-1 0 0,-1-1 1 0 0,1 1-1 0 0,0 0 1 0 0,0-1-1 0 0,1 1-3 0 0,-3-17 3 0 0,2 1 1 0 0,0 0-1 0 0,1 0 1 0 0,0 0-1 0 0,2 0 1 0 0,1 0 0 0 0,0 1-1 0 0,2-1 1 0 0,0 1-1 0 0,1 0 1 0 0,7-13-4 0 0,-1 4 6 0 0,1 0 1 0 0,2 2 0 0 0,0 0 0 0 0,2 0 0 0 0,1 2 0 0 0,1 0 0 0 0,0 1 0 0 0,2 2 0 0 0,1 0-1 0 0,1 1 1 0 0,0 1 0 0 0,15-8-7 0 0,-36 25 0 0 0,0 0 0 0 0,0 0 1 0 0,0 0-1 0 0,0 0 0 0 0,0 1 0 0 0,1-1 0 0 0,-1 1 0 0 0,0 0 0 0 0,1 0 0 0 0,-1 0 0 0 0,1 0 1 0 0,-1 1-1 0 0,1 0 0 0 0,0-1 0 0 0,-1 1 0 0 0,1 0 0 0 0,-1 1 0 0 0,1-1 0 0 0,-1 0 0 0 0,1 1 1 0 0,-1 0-1 0 0,1 0 0 0 0,-1 0 0 0 0,1 0 0 0 0,-1 1 0 0 0,0-1 0 0 0,0 1 0 0 0,0 0 0 0 0,0 0 0 0 0,0 0 1 0 0,0 0-1 0 0,0 1 0 0 0,-1-1 0 0 0,1 1 0 0 0,-1 0 0 0 0,0-1 0 0 0,1 3 0 0 0,9 64 175 0 0,-12-68-94 0 0,0-1 13 0 0,0 0 14 0 0,0 0 38 0 0,0 0-19 0 0,0 0 21 0 0,0 0 25 0 0,0 0-54 0 0,0 0-8 0 0,0 0-58 0 0,0 0-62 0 0,-9-12-3240 0 0,4 5-7396 0 0,4 3-2283 0 0</inkml:trace>
  <inkml:trace contextRef="#ctx0" brushRef="#br0" timeOffset="12016.364">398 1826 0 0 0,'0'0'271'0'0,"0"0"1006"0"0,0 0 198 0 0,0 0-48 0 0,0 0-6 0 0,0 0-12 0 0,0 0-23 0 0,0 0-85 0 0,0 0-110 0 0,0 0-109 0 0,0 0-73 0 0,0 0 6251 0 0,-3 0-7465 0 0,-193 18 3814 0 0,95 12-1813 0 0,98-25-1772 0 0,0 0 0 0 0,0 1 0 0 0,1-1 0 0 0,0 1 0 0 0,0 0 0 0 0,0-1 0 0 0,1 1 0 0 0,0 0 0 0 0,0 0 0 0 0,0 0 0 0 0,1 0 0 0 0,0 0-1 0 0,0 0 1 0 0,0 0 0 0 0,2 4-24 0 0,-3 16 78 0 0,-10 245 732 0 0,-4-106-360 0 0,-7-13 25 0 0,4 194 223 0 0,7-276-476 0 0,11-70-201 0 0,0 0 3 0 0,0 0-8 0 0,0 0-29 0 0,0 0 6 0 0,0 0 15 0 0,0 0-8 0 0,0 0 11 0 0,2 4 388 0 0,228-3 423 0 0,-67-2-337 0 0,-162 1-456 0 0,-1 0 0 0 0,0 0 5 0 0,0 0-10 0 0,0 0 10 0 0,0 0 2 0 0,0 0 3 0 0,0 0-24 0 0,0 0 1 0 0,0 0 30 0 0,0 0-6 0 0,0 0-41 0 0,0 0-14 0 0,0 0 26 0 0,0 0 9 0 0,0 0-15 0 0,0 0-14 0 0,0 0 28 0 0,0 0 3 0 0,0 0 25 0 0,0 0-48 0 0,0 0-14 0 0,0 0 3 0 0,0 0-7 0 0,0 0 11 0 0,0 0 16 0 0,0 0 2 0 0,0 0-33 0 0,0 0 38 0 0,0 0-7 0 0,0 0-10 0 0,0 0 34 0 0,0 0-10 0 0,0 0-13 0 0,0 0-26 0 0,0 0-1 0 0,0 0 28 0 0,0 0 4 0 0,0 0-8 0 0,0 0-14 0 0,0 0 1 0 0,0 0-28 0 0,0 0 26 0 0,0 0-14 0 0,0 0-7 0 0,0 0-53 0 0,0 0-62 0 0,-1-2-2129 0 0,0-6-8537 0 0,1 7-1814 0 0</inkml:trace>
  <inkml:trace contextRef="#ctx0" brushRef="#br0" timeOffset="19762.328">382 2496 6473 0 0,'0'0'1587'0'0,"0"0"-293"0"0,0 0 38 0 0,0 0 263 0 0,0 0 204 0 0,0 0-33 0 0,0 0-324 0 0,0 0-417 0 0,0 0-293 0 0,0 0-119 0 0,0 0-56 0 0,9 4 4407 0 0,-7-1-4896 0 0,1 0 1 0 0,-1 0-1 0 0,1 0 0 0 0,0-1 1 0 0,-1 1-1 0 0,1-1 1 0 0,0 0-1 0 0,1 1 0 0 0,-1-1 1 0 0,0-1-1 0 0,1 1 1 0 0,-1-1-1 0 0,1 1 0 0 0,-1-1 1 0 0,1 0-1 0 0,-1 0 1 0 0,3 0-69 0 0,6 0 144 0 0,0 0 0 0 0,0 0 1 0 0,0-1-1 0 0,1-1 0 0 0,-1 0 0 0 0,0-1 1 0 0,0 0-1 0 0,0-1 0 0 0,-1 0 1 0 0,12-5-145 0 0,99-71 829 0 0,-120 77-802 0 0,0 1 0 0 0,0-1 0 0 0,0 0-1 0 0,0 0 1 0 0,-1 0 0 0 0,1 0 0 0 0,0-1 0 0 0,-1 1 0 0 0,0 0 0 0 0,0-1-1 0 0,0 1 1 0 0,0-1 0 0 0,0 1 0 0 0,0-1 0 0 0,0 0 0 0 0,-1 1-1 0 0,0-1 1 0 0,1 0 0 0 0,-1 1 0 0 0,0-1 0 0 0,0 0 0 0 0,0 1 0 0 0,-1-1-1 0 0,1 0 1 0 0,-1 1 0 0 0,1-1 0 0 0,-1 0 0 0 0,0 1 0 0 0,0-1-1 0 0,0 1 1 0 0,0-1 0 0 0,-1 1 0 0 0,1 0 0 0 0,-1 0 0 0 0,1-1-1 0 0,-1 1 1 0 0,0 0 0 0 0,1 0 0 0 0,-3-1-27 0 0,-5-2 5 0 0,-1-1-1 0 0,0 1 1 0 0,0 1 0 0 0,0-1 0 0 0,0 2-1 0 0,-1 0 1 0 0,0 0 0 0 0,0 1 0 0 0,0 0-1 0 0,0 0 1 0 0,0 2 0 0 0,0-1 0 0 0,0 1-1 0 0,0 1 1 0 0,0 0 0 0 0,0 1 0 0 0,0 0-1 0 0,-3 1-4 0 0,-10 4 20 0 0,17-6-10 0 0,-1 1 1 0 0,1 0-1 0 0,0 0 0 0 0,0 1 0 0 0,0 0 0 0 0,0 0 0 0 0,0 1 1 0 0,0-1-1 0 0,1 2 0 0 0,0-1 0 0 0,0 1 0 0 0,0 0 0 0 0,0 1-10 0 0,-28 38 68 0 0,13 31 5 0 0,15 41 80 0 0,7-110-138 0 0,0 0 0 0 0,0 0 0 0 0,0 0 0 0 0,1-1 1 0 0,0 1-1 0 0,0-1 0 0 0,0 1 0 0 0,1-1 0 0 0,-1 0 0 0 0,1 1 1 0 0,1-2-1 0 0,-1 1 0 0 0,1 0 0 0 0,0-1 0 0 0,0 1 0 0 0,0-1 1 0 0,0 0-1 0 0,1 0 0 0 0,0-1 0 0 0,0 1 0 0 0,0-1 0 0 0,0 0 0 0 0,0-1 1 0 0,0 1-1 0 0,1-1 0 0 0,4 1-15 0 0,9 3 87 0 0,1-1 1 0 0,0 0-1 0 0,0-2 0 0 0,0 0 1 0 0,0-1-1 0 0,1-1 0 0 0,1-2-87 0 0,80-5 416 0 0,-91 3-561 0 0,-3 0 529 0 0,-7-3-2955 0 0,0-6-4663 0 0,1 6-5131 0 0</inkml:trace>
  <inkml:trace contextRef="#ctx0" brushRef="#br0" timeOffset="21456.414">1126 1863 8530 0 0,'0'0'2139'0'0,"0"0"-321"0"0,0 0-123 0 0,0 0 2 0 0,0 0-23 0 0,0 0-234 0 0,0 0-373 0 0,0 0-373 0 0,0 0-283 0 0,0 0-129 0 0,0 0-63 0 0,0 0 17 0 0,0 0 51 0 0,0 3 46 0 0,20 215 3884 0 0,-6-84-3443 0 0,-7 1-1 0 0,-6 64-773 0 0,-34-9 485 0 0,33-189-493 0 0,3-1 775 0 0,-3 0-843 0 0,0 0-49 0 0,-1-29-6308 0 0,1 24 679 0 0,0-2-6179 0 0</inkml:trace>
  <inkml:trace contextRef="#ctx0" brushRef="#br0" timeOffset="24757.481">1630 2404 0 0 0,'0'0'890'0'0,"0"0"953"0"0,0 0 305 0 0,0 0-44 0 0,0 0-190 0 0,0 0-300 0 0,0 0-274 0 0,0 0-160 0 0,0 0-126 0 0,0 0-50 0 0,0 0-44 0 0,-11-12 2324 0 0,2 12-3114 0 0,1 0 0 0 0,-1 1 0 0 0,1 0 0 0 0,0 0 0 0 0,-1 1 0 0 0,1 0-1 0 0,0 0 1 0 0,0 1 0 0 0,0 0 0 0 0,0 1 0 0 0,0-1 0 0 0,1 2 0 0 0,0-1 0 0 0,0 1 0 0 0,0 0 0 0 0,0 0 0 0 0,1 1 0 0 0,0 0 0 0 0,0 0 0 0 0,0 0 0 0 0,1 1 0 0 0,0 0 0 0 0,-3 6-170 0 0,1-4 33 0 0,1 0 0 0 0,1 0 0 0 0,-1 1 0 0 0,2 0 0 0 0,-1 0 0 0 0,1 1 0 0 0,1-1 0 0 0,0 1 0 0 0,1 0 0 0 0,0-1 0 0 0,0 1 0 0 0,1 0 0 0 0,0 0 0 0 0,1 0 0 0 0,1 0 0 0 0,0 0 0 0 0,0 0 0 0 0,2 7-33 0 0,-2-14 31 0 0,-1 0 0 0 0,1 0 0 0 0,0 0-1 0 0,1 0 1 0 0,-1 0 0 0 0,1 0 0 0 0,-1 0 0 0 0,1 0-1 0 0,0-1 1 0 0,1 1 0 0 0,-1-1 0 0 0,1 1-1 0 0,-1-1 1 0 0,1 0 0 0 0,0 0 0 0 0,0 0-1 0 0,0 0 1 0 0,1-1 0 0 0,-1 1 0 0 0,1-1-1 0 0,-1 0 1 0 0,1 0 0 0 0,0 0 0 0 0,0 0 0 0 0,0-1-1 0 0,0 0 1 0 0,0 0 0 0 0,0 0 0 0 0,3 1-31 0 0,-3-2 65 0 0,0 0 1 0 0,0-1 0 0 0,0 1 0 0 0,0-1 0 0 0,0 1-1 0 0,0-1 1 0 0,0 0 0 0 0,0-1 0 0 0,0 1 0 0 0,0-1-1 0 0,-1 0 1 0 0,1 1 0 0 0,0-2 0 0 0,-1 1-1 0 0,0 0 1 0 0,0-1 0 0 0,1 1 0 0 0,-1-1 0 0 0,-1 0-1 0 0,1 0 1 0 0,1-2-66 0 0,19-22 182 0 0,0-1-1 0 0,-2-1 1 0 0,-2-1 0 0 0,0-1-1 0 0,-1-3-181 0 0,-7 15 48 0 0,50-120 172 0 0,-58 122-109 0 0,-4 23-43 0 0,-19 162-4 0 0,21-162-63 0 0,1-1 0 0 0,1 0 0 0 0,-1 1 0 0 0,1-1 0 0 0,0 0 0 0 0,0-1 0 0 0,0 1 0 0 0,0 0 0 0 0,1-1 0 0 0,0 0 0 0 0,0 0 0 0 0,0 0 0 0 0,1 0 0 0 0,-1-1 0 0 0,1 0 0 0 0,0 1 0 0 0,0-2 0 0 0,0 1 0 0 0,0-1 0 0 0,0 1-1 0 0,2 0 10 0 0,-1 0 0 0 0,1 0-1 0 0,-1 0 1 0 0,1-1 0 0 0,0 0 0 0 0,0 0-1 0 0,0 0 1 0 0,0-1 0 0 0,0 0-1 0 0,0-1 1 0 0,0 1 0 0 0,0-2 0 0 0,0 1-1 0 0,0-1 1 0 0,1 0 0 0 0,-1 0 0 0 0,0-1-1 0 0,-1 1 1 0 0,1-2 0 0 0,0 1-1 0 0,-1-1 1 0 0,1 0 0 0 0,-1 0 0 0 0,4-4-10 0 0,10-10 78 0 0,-2 0 0 0 0,0-2 0 0 0,-1 0 1 0 0,-1-1-1 0 0,0-1 0 0 0,10-20-78 0 0,51-77 53 0 0,-75 116-53 0 0,1 0-1 0 0,-1 1 1 0 0,1-1-1 0 0,0 0 1 0 0,-1 1-1 0 0,1-1 1 0 0,0 1-1 0 0,0 0 0 0 0,0 0 1 0 0,0 0-1 0 0,0 0 1 0 0,0 1-1 0 0,0-1 1 0 0,0 1-1 0 0,0 0 1 0 0,0 0-1 0 0,0 0 0 0 0,0 0 1 0 0,0 0-1 0 0,0 1 1 0 0,0-1-1 0 0,0 1 1 0 0,0 0-1 0 0,0 0 1 0 0,0 0-1 0 0,0 0 0 0 0,0 1 1 0 0,0-1-1 0 0,-1 1 1 0 0,1-1-1 0 0,-1 1 1 0 0,1 0-1 0 0,-1 0 1 0 0,0 0-1 0 0,0 1 0 0 0,0-1 1 0 0,0 0-1 0 0,0 1 1 0 0,0-1-1 0 0,0 1 1 0 0,0 3 0 0 0,5 2 28 0 0,0 1 1 0 0,-1 1 0 0 0,-1-1 0 0 0,0 1-1 0 0,0 0 1 0 0,-1 0 0 0 0,0 1-1 0 0,0-1 1 0 0,-1 1 0 0 0,-1 0 0 0 0,0 0-1 0 0,0 0 1 0 0,-1 0 0 0 0,-1 0-1 0 0,0 0 1 0 0,0 0 0 0 0,-2 7-29 0 0,1-12 26 0 0,-1 1 1 0 0,0-1-1 0 0,-1 0 1 0 0,1 0 0 0 0,-1 0-1 0 0,0 0 1 0 0,-1 0-1 0 0,0-1 1 0 0,1 1-1 0 0,-2-1 1 0 0,1 0-1 0 0,0 0 1 0 0,-1-1-1 0 0,0 1 1 0 0,0-1 0 0 0,-6 4-27 0 0,-15 15 14 0 0,-33 10-149 0 0,76-44-48 0 0,-1 4 185 0 0,-1 0-1 0 0,1 1 1 0 0,1 1-1 0 0,-1 1 1 0 0,1 0-1 0 0,-1 1 1 0 0,1 1-1 0 0,13-1-1 0 0,-16 3 11 0 0,0-1 0 0 0,0-1 0 0 0,0 0 0 0 0,0-2 0 0 0,0 1 0 0 0,-1-1 0 0 0,1-1 0 0 0,8-5-11 0 0,5-3 96 0 0,-1-2 0 0 0,-1-1 0 0 0,-1-1-1 0 0,0-1 1 0 0,20-19-96 0 0,-27 19 94 0 0,-2 0 0 0 0,0-1 0 0 0,-1 0 0 0 0,-1-1 1 0 0,-1-1-1 0 0,-1 0 0 0 0,6-16-94 0 0,-2 4 37 0 0,-2 0 0 0 0,-2 0 1 0 0,-1-1-1 0 0,-1-1 0 0 0,-2 1 1 0 0,-1-3-38 0 0,-5-99 84 0 0,-20 99-19 0 0,3 60-130 0 0,-37 91 192 0 0,49-98-106 0 0,0 0 1 0 0,1 0-1 0 0,1 1 1 0 0,1-1-1 0 0,0 1 1 0 0,1 0-1 0 0,1-1 1 0 0,0 1-1 0 0,1-1 1 0 0,1 1-1 0 0,3 6-21 0 0,0 15 54 0 0,13 234-35 0 0,-25-232-15 0 0,6-39-15 0 0,0-75-5605 0 0,1 65 4573 0 0,3-21-3395 0 0,-3 11-3097 0 0,-1 7-3726 0 0</inkml:trace>
  <inkml:trace contextRef="#ctx0" brushRef="#br0" timeOffset="25083.409">2508 2235 10226 0 0,'0'0'2209'0'0,"0"0"-270"0"0,0 0-120 0 0,0 0-59 0 0,0 0-190 0 0,0 0-297 0 0,0 0-343 0 0,0 0-242 0 0,0 0-136 0 0,0 0-36 0 0,0 0 60 0 0,0 0 78 0 0,0 0 49 0 0,9 1-19 0 0,47 2 256 0 0,0-1 1 0 0,0-4 0 0 0,0-1-1 0 0,15-6-940 0 0,96-2 578 0 0,-115 8-568 0 0,-52 3-34 0 0,0 0-32 0 0,0 0-35 0 0,0 0-50 0 0,0 0-94 0 0,0 0-165 0 0,-4 0-2959 0 0,2 0-814 0 0,-1 0-7779 0 0</inkml:trace>
  <inkml:trace contextRef="#ctx0" brushRef="#br0" timeOffset="27338.19">3270 2481 11482 0 0,'0'0'2556'0'0,"0"0"-792"0"0,0 0-438 0 0,0 0-34 0 0,0 0 48 0 0,0 0-109 0 0,0 0-260 0 0,0 0-307 0 0,0 0-169 0 0,0 0-34 0 0,0 0 42 0 0,3 8 29 0 0,14 68 978 0 0,-8 28-14 0 0,-40-79-3505 0 0,25-26-2722 0 0,2-5-3899 0 0,3 3-2903 0 0</inkml:trace>
  <inkml:trace contextRef="#ctx0" brushRef="#br0" timeOffset="27582.918">3239 2113 12155 0 0,'0'0'1984'0'0,"0"0"-688"0"0,0 0-424 0 0,0 0-223 0 0,0 0-185 0 0,0 0-160 0 0,0 0-184 0 0,0 0-216 0 0,0 0-192 0 0,0 0-312 0 0,0 0-865 0 0,0 0-3512 0 0,0 0-5441 0 0</inkml:trace>
  <inkml:trace contextRef="#ctx0" brushRef="#br0" timeOffset="28040.541">3758 2415 408 0 0,'0'0'1518'0'0,"0"0"77"0"0,0 0 132 0 0,0 0 101 0 0,0 0-55 0 0,0 0-125 0 0,0 0-94 0 0,0 0-143 0 0,0 0-81 0 0,0 0-123 0 0,0 0-74 0 0,0 0-40 0 0,0 0-115 0 0,0-3-85 0 0,0 2-777 0 0,1 0 0 0 0,-1 0 0 0 0,0 0 0 0 0,-1 0 0 0 0,1 0 0 0 0,0-1 0 0 0,0 1 0 0 0,0 0 0 0 0,-1 0 0 0 0,1 0 0 0 0,0 0 0 0 0,-1 0-1 0 0,1 0 1 0 0,-1 0 0 0 0,1 1 0 0 0,-1-1 0 0 0,0 0 0 0 0,1 0 0 0 0,-1 0 0 0 0,0 0 0 0 0,0 1 0 0 0,1-1 0 0 0,-1 0 0 0 0,0 1 0 0 0,0-1 0 0 0,0 1 0 0 0,0-1-1 0 0,0 1 1 0 0,0-1 0 0 0,0 1 0 0 0,0-1 0 0 0,0 1 0 0 0,0 0 0 0 0,0 0 0 0 0,0 0 0 0 0,0-1 0 0 0,0 1 0 0 0,0 0 0 0 0,0 0 0 0 0,0 0 0 0 0,0 1 0 0 0,0-1 0 0 0,-1 0-1 0 0,1 0 1 0 0,0 1-116 0 0,-4-2 105 0 0,-1 1-1 0 0,0 0 0 0 0,1 0 1 0 0,-1 1-1 0 0,0 0 0 0 0,1 0 1 0 0,-1 0-1 0 0,1 1 0 0 0,-1 0 1 0 0,1 0-1 0 0,0 0 0 0 0,0 0 1 0 0,0 1-1 0 0,0 0 0 0 0,0 0 1 0 0,1 0-1 0 0,-1 1 0 0 0,1 0-104 0 0,-4 2 15 0 0,0 1 0 0 0,0 1 0 0 0,1-1-1 0 0,0 1 1 0 0,0 0 0 0 0,1 1 0 0 0,0 0 0 0 0,0 0-1 0 0,1 0 1 0 0,0 0 0 0 0,1 1 0 0 0,0 0 0 0 0,1 0-1 0 0,0 0 1 0 0,0 0 0 0 0,1 0 0 0 0,1 1 0 0 0,-1-1 0 0 0,2 4-15 0 0,0-9 7 0 0,0-1 1 0 0,0 1 0 0 0,0 0 0 0 0,1 0 0 0 0,0-1 0 0 0,0 1 0 0 0,0 0 0 0 0,1-1 0 0 0,0 1 0 0 0,0-1-1 0 0,0 1 1 0 0,0-1 0 0 0,0 0 0 0 0,1 0 0 0 0,0 0 0 0 0,0 0 0 0 0,0-1 0 0 0,0 1 0 0 0,1-1 0 0 0,-1 0-1 0 0,1 0 1 0 0,0 0 0 0 0,0 0 0 0 0,0-1 0 0 0,0 1 0 0 0,3 0-8 0 0,7 2 42 0 0,1 0 0 0 0,0-1 0 0 0,0 0 1 0 0,1-1-1 0 0,-1-1 0 0 0,1-1 0 0 0,-1 0 0 0 0,1-1 0 0 0,-1 0 1 0 0,1-2-1 0 0,-1 0 0 0 0,1 0 0 0 0,14-5-42 0 0,28-17 19 0 0,-51 15-3254 0 0,-4-3-3386 0 0,-3 9-5679 0 0</inkml:trace>
  <inkml:trace contextRef="#ctx0" brushRef="#br0" timeOffset="29822.918">4016 1944 512 0 0,'0'0'1499'0'0,"0"0"-92"0"0,0 0-68 0 0,0 0-57 0 0,0 0 113 0 0,0 0 89 0 0,0 0 0 0 0,0 0-29 0 0,0 0-117 0 0,0 0-91 0 0,0 0-36 0 0,0 0-79 0 0,-3-4-104 0 0,0 1-571 0 0,-4-8-160 0 0,5 0 2666 0 0,2 10-2491 0 0,0 1-68 0 0,0 0-52 0 0,7-8 407 0 0,2 3-650 0 0,0 0 0 0 0,1 1 0 0 0,-1 0 0 0 0,1 1 0 0 0,0-1 0 0 0,0 2 1 0 0,1 0-1 0 0,-1 0 0 0 0,0 0 0 0 0,1 2 0 0 0,-1-1 0 0 0,1 1 0 0 0,-1 1 0 0 0,1 0-109 0 0,-4-1 55 0 0,-4 2-22 0 0,-1-1 1 0 0,1 1-1 0 0,-1 0 1 0 0,1 0-1 0 0,-1 1 1 0 0,0-1-1 0 0,0 0 1 0 0,0 1-1 0 0,0-1 1 0 0,-1 1 0 0 0,1 0-1 0 0,-1 0 1 0 0,1-1-1 0 0,-1 1 1 0 0,0 0-1 0 0,0 0 1 0 0,0 0-1 0 0,-1 0 1 0 0,1 0-1 0 0,-1 1 1 0 0,0-1-1 0 0,1 2-33 0 0,2 7 74 0 0,2 16 118 0 0,-1-1 0 0 0,-1 1 1 0 0,-1 0-1 0 0,-2 1 1 0 0,-2 25-193 0 0,1 9 224 0 0,3 199 302 0 0,27-5-149 0 0,-40-172-139 0 0,-6 43 279 0 0,26-112-401 0 0,6 60 90 0 0,-25-75 1274 0 0,-109-23-1317 0 0,-28 15-129 0 0,132 0-316 0 0,15 6 28 0 0,13-14-3780 0 0,-5 9-644 0 0,1 1-7465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24 107 304 0 0,'0'0'1466'0'0,"0"0"-47"0"0,0 0 188 0 0,0 0 206 0 0,0 0 116 0 0,0 0-81 0 0,0 0-229 0 0,0 0-289 0 0,0 0-222 0 0,0 0-145 0 0,0 0-84 0 0,-1-5 545 0 0,1 4 3592 0 0,-13 34-4333 0 0,11-34 2080 0 0,18-80-2146 0 0,-10 31-307 0 0,-6 49-297 0 0,0 1 11 0 0,0 0 32 0 0,0 0-16 0 0,0 0-5 0 0,0 0-15 0 0,0 0-4 0 0,-2 16 377 0 0,-18 48 3 0 0,20-63-380 0 0,0 21-3126 0 0,-3-13-1870 0 0,1-7 1869 0 0,0 5-8730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 6977 0 0,'0'0'2196'0'0,"0"0"-328"0"0,0 0-134 0 0,0 0 17 0 0,0 0-86 0 0,0 0-247 0 0,0 0-327 0 0,0 0-285 0 0,0 0-210 0 0,0 0-126 0 0,0 0-27 0 0,0 0-28 0 0,0 0-31 0 0,-16 22 1039 0 0,53-66 2391 0 0,-18 10-3177 0 0,-38 46 212 0 0,-6 20 274 0 0,44-67-1018 0 0,-19 34-72 0 0,0 1-2 0 0,0 0-4 0 0,0 0-3 0 0,0 0-15 0 0,0 0 30 0 0,-11 15 43 0 0,7 0 66 0 0,21-38 66 0 0,-17 23-224 0 0,0 0 24 0 0,0 0 7 0 0,0 0-12 0 0,0 0-35 0 0,0 0-22 0 0,0 0-10 0 0,4 11-1926 0 0,5-11-325 0 0,-6 0-1363 0 0,1 0-4045 0 0,1 0-5291 0 0</inkml:trace>
  <inkml:trace contextRef="#ctx0" brushRef="#br0" timeOffset="8820.222">109 30 0 0 0,'0'0'631'0'0,"0"0"57"0"0,0 0-5 0 0,0 0-71 0 0,0 0-53 0 0,0 0 11 0 0,0 0 39 0 0,-3-1 57 0 0,-25-5 2969 0 0,28 6-2487 0 0,0 0 76 0 0,0 0 30 0 0,0 0-69 0 0,0 0-145 0 0,0 0-155 0 0,0 0-143 0 0,0 0-121 0 0,0 0-49 0 0,0 0-48 0 0,0 0-56 0 0,0 0-13 0 0,0 0-13 0 0,0 0-35 0 0,-8 15 1118 0 0,-3 3-989 0 0,28-33 1269 0 0,0-24 843 0 0,-17 38-2487 0 0,0 1 4 0 0,0 0-33 0 0,0 0 3 0 0,0 0 6 0 0,0 0-11 0 0,0 0-28 0 0,-20 0 96 0 0,16 2-196 0 0,-1 0-1 0 0,0 1 1 0 0,1 0 0 0 0,-1 0 0 0 0,1 0 0 0 0,0 0-1 0 0,0 1 1 0 0,0-1 0 0 0,0 1 0 0 0,1 0 0 0 0,0 0-1 0 0,-1 1 1 0 0,2-1 0 0 0,-1 1 0 0 0,0-1 0 0 0,1 1 0 0 0,-2 3-2 0 0,-2 22 294 0 0,7-30-203 0 0,4-8 946 0 0,13-17-182 0 0,-19 19-2825 0 0,1 1-7305 0 0,0 1-2613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 1272 0 0,'0'0'1850'0'0,"0"0"-376"0"0,0 0-54 0 0,0 0 175 0 0,0 0 271 0 0,0 0 209 0 0,0 0-48 0 0,0 0-260 0 0,0 0-335 0 0,0 0-332 0 0,0 0-258 0 0,-2-4-138 0 0,2 4-181 0 0,-1 0 0 0 0,1 1 1 0 0,0-1-1 0 0,0 0 0 0 0,-1 0 0 0 0,1 0 0 0 0,0 0-523 0 0,34 122 1843 0 0,70 213-441 0 0,-86-261-1230 0 0,-3 1-1 0 0,-3 1 1 0 0,-4 0 0 0 0,-2 3-172 0 0,1 11 162 0 0,-3-55-108 0 0,1 0-1 0 0,2-1 1 0 0,1 0-1 0 0,2 0 0 0 0,8 18-53 0 0,7-18 491 0 0,-25-34-436 0 0,0 0 17 0 0,0 0 17 0 0,8-31 930 0 0,229-729-415 0 0,-145 473-424 0 0,-71 180-5 0 0,-21 107-150 0 0,0 0-32 0 0,0 0 18 0 0,0 0-15 0 0,0 0-3 0 0,0 0 29 0 0,0 0-9 0 0,0 0-24 0 0,0 0-3 0 0,0 0-1 0 0,0 0-16 0 0,0 0 10 0 0,0 0-11 0 0,0 0-32 0 0,0 0 12 0 0,0 0-13 0 0,0 0 2 0 0,0 0-2 0 0,0 0-66 0 0,0 0-58 0 0,0 0-43 0 0,0 0-36 0 0,13 17-4185 0 0,-7-5-4565 0 0,-5-8-2402 0 0</inkml:trace>
  <inkml:trace contextRef="#ctx0" brushRef="#br0" timeOffset="5091.85">577 1058 4241 0 0,'0'0'1516'0'0,"0"0"-209"0"0,0 0 105 0 0,0 0 215 0 0,0 0 69 0 0,0 0-156 0 0,0 0-308 0 0,0 0-285 0 0,0 0-75 0 0,0 0-2 0 0,0 0-37 0 0,4 1-69 0 0,125 28 5615 0 0,-74-48-5009 0 0,-54 18-1319 0 0,1 0 1 0 0,0-1 0 0 0,0 1 0 0 0,-1-1 0 0 0,1 1-1 0 0,0-1 1 0 0,-1 0 0 0 0,0 1 0 0 0,1-1-1 0 0,-1 0 1 0 0,0 0 0 0 0,0 0 0 0 0,0 0-1 0 0,0 0 1 0 0,0 0 0 0 0,-1-1 0 0 0,1 1-1 0 0,-1 0 1 0 0,1 0 0 0 0,-1 0 0 0 0,0-1-1 0 0,0 1 1 0 0,0 0 0 0 0,0-1 0 0 0,0 1 0 0 0,0 0-1 0 0,-1-1-51 0 0,-4-1 18 0 0,1 0-1 0 0,-1 0 0 0 0,-1 0 1 0 0,1 1-1 0 0,0 0 0 0 0,-1 0 1 0 0,0 0-1 0 0,0 0 0 0 0,0 1 1 0 0,0 0-1 0 0,0 1 0 0 0,0-1 1 0 0,0 1-1 0 0,-1 0 0 0 0,1 1 1 0 0,0-1-1 0 0,-6 2-17 0 0,7-2 8 0 0,1 1 0 0 0,-1 0-1 0 0,0 0 1 0 0,1 0 0 0 0,-1 1-1 0 0,1 0 1 0 0,-1 0 0 0 0,1 0 0 0 0,-1 0-1 0 0,1 1 1 0 0,0-1 0 0 0,0 1 0 0 0,-1 0-1 0 0,1 1 1 0 0,-2 1-8 0 0,-68 80 464 0 0,70-75-432 0 0,1 0-1 0 0,0 0 1 0 0,1 0 0 0 0,-1 0-1 0 0,2 1 1 0 0,0-1 0 0 0,0 1-1 0 0,0-1 1 0 0,1 1 0 0 0,1 0-1 0 0,0 2-31 0 0,1-5 44 0 0,0 0 0 0 0,0-1 0 0 0,1 1 0 0 0,0-1 0 0 0,0 1-1 0 0,1-1 1 0 0,0-1 0 0 0,0 1 0 0 0,0 0 0 0 0,1-1 0 0 0,-1 0 0 0 0,2 0 0 0 0,-1 0-1 0 0,0-1 1 0 0,1 1 0 0 0,0-1 0 0 0,0-1 0 0 0,0 1 0 0 0,0-1 0 0 0,0 0-1 0 0,1-1 1 0 0,-1 1 0 0 0,1-1 0 0 0,0 0 0 0 0,0-1 0 0 0,0 0 0 0 0,0 0-1 0 0,6 0-42 0 0,-11-1 19 0 0,8 2 78 0 0,0-1 0 0 0,1 0 0 0 0,-1 0 0 0 0,0-1 0 0 0,0 0 0 0 0,1-1 0 0 0,-1-1 0 0 0,0 1 0 0 0,0-1 0 0 0,1-1-98 0 0,63-27 456 0 0,-74 30-470 0 0,0 0 0 0 0,0 0 0 0 0,-1 0 0 0 0,1 0 0 0 0,0-1 0 0 0,0 1 0 0 0,0 0 0 0 0,0 0 0 0 0,-1 0 0 0 0,1 0 0 0 0,0-1 0 0 0,0 1 0 0 0,0 0 0 0 0,0 0 0 0 0,0 0 0 0 0,0-1 0 0 0,0 1 0 0 0,0 0 0 0 0,-1 0 0 0 0,1 0 0 0 0,0-1 0 0 0,0 1 0 0 0,0 0 0 0 0,0 0 0 0 0,0 0 0 0 0,0-1 0 0 0,0 1 14 0 0,-15 1-782 0 0,-3 1-1383 0 0,7 1-4826 0 0,6 0-5546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06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0 283,'17'128,"-6"37,-10 114,-2-151,-15-7,15-120,1 1,-1-1,1 0,-1 0,1 0,0 0,-1 0,1 0,0 1,0-1,0 0,0 0,0 0,0 0,0 1,0-1,1 0,-1 0,0 0,1 0,-1 0,1 0,-1 1,1-1,-1 0,1-1,0 1,-1 0,1 0,0 0,0 0,0 0,0-1,0 1,0 0,0-1,0 1,0-1,0 1,0-1,0 1,0-1,0 0,1 0,-1 1,0-1,0 0,0 0,0 0,1 0,-1-1,0 1,0 0,0 0,0-1,14-8</inkml:trace>
  <inkml:trace contextRef="#ctx0" brushRef="#br0" timeOffset="703.42">338 368,'31'-26,"0"2,2 1,0 2,2 1,14-5,-33 15,1 2,0 0,1 1,0 0,0 2,1 0,-1 1,1 1,0 0,17 1,-34 2,0 0,1 0,-1 0,0 1,1-1,-1 1,0-1,0 1,0 0,1 0,-1 0,0 0,0 0,0 0,0 1,-1-1,1 1,0-1,0 1,-1 0,1-1,-1 1,0 0,1 0,-1 0,0 0,0 0,0 1,-1-1,1 0,0 0,-1 1,1-1,-1 0,0 0,0 1,0-1,0 0,0 1,-1 1,-30 91,-167 165,196-259,0 1,1-1,-1 1,0-1,1 1,-1 0,1 0,0-1,0 1,-1 0,1 0,0 0,1 0,-1 1,0-1,1 0,-1 0,1 0,0 1,-1-1,1 0,0 0,0 1,1-1,-1 0,0 0,1 1,-1-1,1 0,0 0,0 0,0 0,0 0,0 0,0 0,1 0,-1 0,0-1,1 1,0-1,-1 1,1-1,0 1,0-1,0 0,146 12,-120-10,-19-4,0 1,0 0,-1 1,1 0,0 0,0 1,-1 0,1 1,-1 0,1 0,-1 1,0 0,-1 0,1 1,-1 0,1 0,-1 0,-1 1,1 0,-1 1,1 1,-7-1,1 0,-1 1,0-1,-1 0,0 0,0 1,-1-1,1 0,-1 0,-1 0,0-1,0 1,0 0,0-1,-1 0,0 0,-1 0,1 0,-1-1,0 0,-1 0,1 0,-1-1,0 1,0-1,0-1,-6 3,-150 94,150-99,16-5</inkml:trace>
  <inkml:trace contextRef="#ctx0" brushRef="#br0" timeOffset="962.396">1298 734,'0'39,"0"12</inkml:trace>
  <inkml:trace contextRef="#ctx0" brushRef="#br0" timeOffset="1320.515">1722 114,'5'320,"-5"-314,1 1,1-1,-1 0,1 0,0-1,0 1,1 0,0-1,0 1,0-1,0 0,1 0,0 0,0-1,0 1,1-1,0 0,-1 0,1 0,1-1,-1 0,0 0,1 0,0-1,-1 0,1 0,0 0,0 0,0-1,0 0,1-1,-1 1,0-1,0-1,0 1,2-1,4 0,-1 0,1 0,-1-2,0 1,1-2,-1 1,-1-1,1-1,0 0,-1-1,0 0,0 0,-1-1,0 0,0-1,6-7,-3-5</inkml:trace>
  <inkml:trace contextRef="#ctx0" brushRef="#br0" timeOffset="1668.97">2201 1,'-77'390,"75"-358,1 1,1-1,2 1,2-1,2 9,6 80,-12 201,0-310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0,'0'0'1383'0'0,"0"0"523"0"0,0 0 55 0 0,0 0-81 0 0,0 0-47 0 0,0 0-4 0 0,0 0-21 0 0,0 0-76 0 0,0 0-167 0 0,0 0-202 0 0,0 0-195 0 0,4 7 5631 0 0,-1-2-6200 0 0,13 2-334 0 0,-1-1 0 0 0,1-1 0 0 0,0 0 0 0 0,0-1 0 0 0,1-1 1 0 0,-1 0-1 0 0,1-1 0 0 0,-1-1 0 0 0,1-1 0 0 0,0 0 0 0 0,-1-1 1 0 0,9-2-266 0 0,292-30 957 0 0,-268 40-881 0 0,-40-2-251 0 0,-15-5-4070 0 0,-4 0-6242 0 0,8 0-1550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1096 0 0,'0'0'2058'0'0,"0"0"-484"0"0,0 0-151 0 0,0 0 10 0 0,0 0 38 0 0,0 0 130 0 0,0 0-76 0 0,0 0-211 0 0,0 0-241 0 0,0 0-168 0 0,0 0-115 0 0,0 0-73 0 0,17 3 11050 0 0,-12-2-9907 0 0,5 3-1520 0 0,58-3-269 0 0,-26 0-7 0 0,-1-1 0 0 0,1-2 0 0 0,-1-1 1 0 0,17-5-65 0 0,74-7 156 0 0,-131 15-143 0 0,-1 0-6 0 0,0 0-14 0 0,0 0 14 0 0,0 0-14 0 0,0 0-5 0 0,0 0 33 0 0,0 0 2 0 0,0 0-15 0 0,0 0-9 0 0,0 0 13 0 0,0 0-3 0 0,0 0-26 0 0,0 0-1 0 0,0 0 26 0 0,0 0 4 0 0,0 0 4 0 0,0 0-18 0 0,0 0-4 0 0,0 0 6 0 0,0 0-12 0 0,0 0 16 0 0,0 0-6 0 0,0 0 23 0 0,0 0-8 0 0,0 0-22 0 0,0 0 2 0 0,0 0 7 0 0,0 0-10 0 0,0 0 16 0 0,0 0-24 0 0,29-1 55 0 0,-1-6-424 0 0,-28-8-5156 0 0,0 11-1376 0 0,0 1-4815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 6377 0 0,'0'0'3436'0'0,"0"0"-1113"0"0,0 0-435 0 0,0 0-151 0 0,0 0-92 0 0,0 0-139 0 0,0 0-234 0 0,0 0-221 0 0,0 0-192 0 0,0 0-139 0 0,0 0-92 0 0,0 0-68 0 0,0 0-51 0 0,-5-3-16 0 0,-14-7-46 0 0,14 8-56 0 0,-1 73 1962 0 0,17 58-1247 0 0,1-67-978 0 0,-3 1 0 0 0,-3 0-1 0 0,-3 1 1 0 0,-2-1 0 0 0,-3 1 0 0 0,-5 15-128 0 0,-8 150 66 0 0,-1-100-47 0 0,6-74 25 0 0,9-51-65 0 0,1-4 22 0 0,0 0-13 0 0,0 0-1 0 0,0 0 33 0 0,0 0-7 0 0,0 0-17 0 0,0 0 15 0 0,0 0-17 0 0,0 0 10 0 0,0 0-1 0 0,0 0-27 0 0,0-17-302 0 0,16-128-3573 0 0,-2 99 1255 0 0,-3 9-4278 0 0,-6 21-4767 0 0</inkml:trace>
  <inkml:trace contextRef="#ctx0" brushRef="#br0" timeOffset="1170.185">316 298 8994 0 0,'0'0'4158'0'0,"0"0"-1935"0"0,0 0-753 0 0,0 0-124 0 0,0 0-10 0 0,0 0-57 0 0,0 0-198 0 0,0 0-226 0 0,0 0-211 0 0,0 0-114 0 0,0 0-31 0 0,0 0-30 0 0,0 0-16 0 0,0 0-30 0 0,-8 19 1835 0 0,-19 15-2023 0 0,-1-2-1 0 0,-2 0 1 0 0,-2-2 0 0 0,0-2 0 0 0,-17 11-235 0 0,45-37 8 0 0,1 0 0 0 0,-1 0 0 0 0,1 1 0 0 0,0 0 0 0 0,0-1 1 0 0,0 1-1 0 0,0 0 0 0 0,0 1 0 0 0,1-1 0 0 0,-1 0 1 0 0,1 1-1 0 0,0-1 0 0 0,0 1 0 0 0,0 0 0 0 0,1 0 0 0 0,-1 0 1 0 0,1 0-1 0 0,0 0 0 0 0,0 0 0 0 0,0 0 0 0 0,1 0 0 0 0,-1 0 1 0 0,1 3-9 0 0,44 34 158 0 0,57 37 134 0 0,-7-1 447 0 0,-90-73-693 0 0,0 2 1 0 0,0-1-1 0 0,-1 0 0 0 0,1 1 1 0 0,-1-1-1 0 0,0 1 0 0 0,0 0 0 0 0,-1 0 1 0 0,0 0-1 0 0,0 0 0 0 0,-1 1 1 0 0,1-1-1 0 0,-1 0 0 0 0,0 1 0 0 0,-1-1 1 0 0,0 1-1 0 0,0 2-46 0 0,4 32 332 0 0,-4-40-325 0 0,0-1-3 0 0,3 25 37 0 0,3-17 319 0 0,-6-8-385 0 0,0 0-12 0 0,0 0 18 0 0,0 0-5 0 0,0 0 9 0 0,0 0-13 0 0,0 0-31 0 0,0 0-10 0 0,0 0 10 0 0,0 0 17 0 0,0 0-42 0 0,-6-22-7052 0 0,3 18 1613 0 0,3 0-6616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11 2841 0 0,'0'0'1803'0'0,"0"0"-282"0"0,0 0 78 0 0,0 0 246 0 0,0 0 227 0 0,0 0-13 0 0,0 0-272 0 0,0 0-314 0 0,0 0-301 0 0,0 0-243 0 0,0 0-184 0 0,-3-9 208 0 0,3 8 3160 0 0,8 22-3738 0 0,-1 2 0 0 0,0-1-1 0 0,-2 0 1 0 0,-1 1 0 0 0,0 0 0 0 0,-2 0 0 0 0,0 4-375 0 0,2 17 207 0 0,17 172 355 0 0,-13-83-52 0 0,-9-100-452 0 0,10-44-773 0 0,-8 3-271 0 0,-1-11-982 0 0,-1 14-2401 0 0,0 1-3531 0 0,-1 3-3971 0 0</inkml:trace>
  <inkml:trace contextRef="#ctx0" brushRef="#br0" timeOffset="387.53">0 733 7570 0 0,'0'0'2077'0'0,"0"0"-234"0"0,0 0-38 0 0,0 0 61 0 0,0 0-94 0 0,0 0-209 0 0,0 0-219 0 0,0 0-202 0 0,0 0-151 0 0,0 0-134 0 0,33-1-99 0 0,101-4-94 0 0,89-8 2252 0 0,-1-12-1889 0 0,-222 26-1096 0 0,0-1 0 0 0,0 1-1 0 0,0-1 1 0 0,-1 1 0 0 0,1 0-1 0 0,0-1 1 0 0,0 1 0 0 0,0-1-1 0 0,0 1 1 0 0,0 0 0 0 0,0-1 0 0 0,0 1-1 0 0,1-1 1 0 0,-1 1 0 0 0,0-1-1 0 0,0 1 1 0 0,0-1 0 0 0,1 1-1 0 0,-1-1 1 0 0,0 1 0 0 0,0-1-1 0 0,1 1 1 0 0,-1-1 0 0 0,0 1-1 0 0,1-1 1 0 0,-1 1 0 0 0,1-1-1 0 0,-1 0 1 0 0,1 1 0 0 0,-1-1-1 0 0,1 0 1 0 0,-1 1 0 0 0,1-1-1 0 0,-1 0 1 0 0,1 0 0 0 0,-1 1 0 0 0,1-1-1 0 0,-1 0 1 0 0,1 0 0 0 0,-1 0-1 0 0,1 0 1 0 0,0 0 0 0 0,-1 0-1 0 0,1 0 1 0 0,-1 0 0 0 0,1 0-1 0 0,-1 0 1 0 0,1 0 69 0 0,-15 12-3751 0 0,4-6-4114 0 0,7-2-3827 0 0</inkml:trace>
  <inkml:trace contextRef="#ctx0" brushRef="#br0" timeOffset="1168.879">171 987 11715 0 0,'0'0'2236'0'0,"0"0"-444"0"0,0 0-303 0 0,0 0-184 0 0,0 0-166 0 0,0 0-187 0 0,0 0-179 0 0,0 0-124 0 0,0 0-63 0 0,0 0-16 0 0,0 0 9 0 0,0 0 7 0 0,0 0-44 0 0,9-9-31 0 0,40-43 345 0 0,81-12 967 0 0,-56 56-1602 0 0,-60 8-188 0 0,8 41 83 0 0,-23-25-75 0 0,-1-1 0 0 0,-1 1 0 0 0,0-1 0 0 0,-1 0 1 0 0,-1 0-1 0 0,0-1 0 0 0,-1 1 0 0 0,-1-1 0 0 0,0 0 0 0 0,-1-1 0 0 0,0 0 1 0 0,-1 0-1 0 0,-1-1 0 0 0,-5 6-41 0 0,-162 205-12 0 0,140-164 45 0 0,37-58-33 0 0,24 2 4 0 0,106-21 196 0 0,28 28 355 0 0,-84-5 309 0 0,-44-27-17 0 0,-30 21-838 0 0,0 1 10 0 0,0 0-18 0 0,0 0-1 0 0,0 0-22 0 0,-2-3-1644 0 0,-1-1-6384 0 0,3 4-4187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7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444 418 2769 0 0,'0'0'2790'0'0,"0"0"-778"0"0,0 0-169 0 0,0 0 96 0 0,0 0 36 0 0,0 0-220 0 0,0 0-364 0 0,0 0-373 0 0,0 0-273 0 0,0 0-107 0 0,0 0-14 0 0,0 0 27 0 0,0 0 5 0 0,11 11 1584 0 0,-11-11-1781 0 0,0 25 2584 0 0,0-17-2909 0 0,0-1 0 0 0,0 0-1 0 0,-1 0 1 0 0,0 0 0 0 0,-1 0-1 0 0,1 0 1 0 0,-1 0 0 0 0,0 0-1 0 0,-1 0 1 0 0,0-1 0 0 0,0 1-1 0 0,0-1 1 0 0,-1 0 0 0 0,0 1-1 0 0,0-2 1 0 0,-1 1 0 0 0,-3 4-134 0 0,-69 74 337 0 0,-127 118 106 0 0,147-137-323 0 0,49-42-44 0 0,8-23-65 0 0,0 0-23 0 0,0 0 16 0 0,0 0 6 0 0,0 0-14 0 0,0 0-6 0 0,0 0-5 0 0,0 0 24 0 0,0 0 3 0 0,0 0-12 0 0,0 0 8 0 0,0 0-12 0 0,0 0 2 0 0,0 0 12 0 0,0 0-20 0 0,0 0 14 0 0,0 0 4 0 0,0 0-24 0 0,0 0-3 0 0,0 0-8 0 0,0 0-19 0 0,-7-26-2714 0 0,5 3-1349 0 0,2 13-1542 0 0,0 3-5848 0 0</inkml:trace>
  <inkml:trace contextRef="#ctx0" brushRef="#br0" timeOffset="524.569">37 356 8954 0 0,'0'0'2055'0'0,"0"0"-359"0"0,0 0-207 0 0,0 0-2 0 0,0 0 17 0 0,0 0-76 0 0,0 0-207 0 0,0 0-249 0 0,0 0-228 0 0,0 0-173 0 0,0 0-82 0 0,0 0-23 0 0,-6 5-12 0 0,-19 15-10 0 0,24-19-366 0 0,1 0 0 0 0,-1 1 0 0 0,0-1-1 0 0,1 1 1 0 0,-1-1 0 0 0,1 1 0 0 0,-1-1-1 0 0,1 1 1 0 0,0-1 0 0 0,-1 1 0 0 0,1-1-1 0 0,0 1 1 0 0,0-1 0 0 0,0 1 0 0 0,0-1-1 0 0,0 1 1 0 0,1-1 0 0 0,-1 1 0 0 0,0-1-1 0 0,1 1 1 0 0,-1-1 0 0 0,1 1 0 0 0,-1-1-1 0 0,1 1 1 0 0,0-1 0 0 0,0 0 0 0 0,0 1-1 0 0,0-1 1 0 0,0 0 0 0 0,0 0 0 0 0,0 0-1 0 0,1 1-77 0 0,-2-1 18 0 0,92 66 2515 0 0,20 35-1676 0 0,-43-5-510 0 0,-47-59-299 0 0,-10-15-24 0 0,1-1 0 0 0,1 0 0 0 0,1-1 0 0 0,0-1 0 0 0,2 0 0 0 0,10 9-24 0 0,12 21 86 0 0,-39-49-82 0 0,0-1-16 0 0,0 0-4 0 0,-16-22-2600 0 0,5 1-8319 0 0,11 20-1032 0 0</inkml:trace>
  <inkml:trace contextRef="#ctx0" brushRef="#br0" timeOffset="1144.327">622 65 6113 0 0,'0'0'3304'0'0,"0"0"-745"0"0,0 0-460 0 0,0 0-181 0 0,0 0-142 0 0,0 0-229 0 0,0 0-241 0 0,0 0-225 0 0,0 0-181 0 0,0 0-143 0 0,0 0-97 0 0,0 0-91 0 0,0 0-55 0 0,-4-6-44 0 0,-16-19-48 0 0,15 19-65 0 0,5 6-71 0 0,126-19 1555 0 0,-121 17-1822 0 0,-1 1 0 0 0,1-1 0 0 0,-1 1-1 0 0,1 0 1 0 0,0 0 0 0 0,-1 1 0 0 0,1-1-1 0 0,0 1 1 0 0,0 0 0 0 0,-1 1 0 0 0,1-1-1 0 0,0 1 1 0 0,-1 0 0 0 0,1 0 0 0 0,0 0-1 0 0,-1 0 1 0 0,1 1 0 0 0,-1 0 0 0 0,0 0-1 0 0,0 0 1 0 0,1 1 0 0 0,-1-1-1 0 0,-1 1 1 0 0,1 0 0 0 0,0 0 0 0 0,-1 0-1 0 0,0 1 1 0 0,1-1 0 0 0,-1 1 0 0 0,0 0-1 0 0,-1 0 1 0 0,1 0 0 0 0,-1 0 0 0 0,0 0-1 0 0,0 0 1 0 0,0 1 0 0 0,-1-1 0 0 0,1 1-19 0 0,-3 7 51 0 0,-1 0 0 0 0,0 0 0 0 0,0 0 0 0 0,-1 0 0 0 0,-1 0 0 0 0,0-1 1 0 0,-1 1-1 0 0,0-1 0 0 0,-1-1 0 0 0,0 1 0 0 0,0-1 0 0 0,-1 0 1 0 0,-1 0-1 0 0,1-1 0 0 0,-4 3-51 0 0,-54 92 226 0 0,63-102-211 0 0,1 0 0 0 0,0 0 0 0 0,0 0 0 0 0,0 0 0 0 0,0 0 0 0 0,0 1-1 0 0,0-1 1 0 0,1 0 0 0 0,-1 0 0 0 0,1 0 0 0 0,-1 1 0 0 0,1-1 0 0 0,0 0 0 0 0,0 1 0 0 0,0-1 0 0 0,0 0-1 0 0,0 1 1 0 0,1-1 0 0 0,-1 0 0 0 0,0 0 0 0 0,1 1 0 0 0,0-1 0 0 0,0 0 0 0 0,0 0 0 0 0,0 0 0 0 0,0 0-1 0 0,0 0 1 0 0,0 0 0 0 0,1 0 0 0 0,-1 0 0 0 0,1-1 0 0 0,-1 1 0 0 0,1 0 0 0 0,0-1 0 0 0,-1 1 0 0 0,1-1-1 0 0,0 0 1 0 0,0 1 0 0 0,0-1 0 0 0,0 0 0 0 0,0 0 0 0 0,0 0 0 0 0,1-1 0 0 0,-1 1 0 0 0,0 0 0 0 0,1-1-15 0 0,16 1 117 0 0,0-1 0 0 0,0 0 1 0 0,0-2-1 0 0,0 0 1 0 0,0-1-1 0 0,-1-1 1 0 0,1-1-1 0 0,-1-1 1 0 0,0 0-1 0 0,2-2-117 0 0,13-4 155 0 0,9-3-2070 0 0,-67 27-3797 0 0,17-6-1265 0 0,-1-2-5890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3985 0 0,'0'0'2907'0'0,"0"0"-777"0"0,0 0-264 0 0,0 0 11 0 0,0 0 20 0 0,0 0-165 0 0,0 0-318 0 0,0 0-363 0 0,0 0-359 0 0,0 0-227 0 0,0 0-99 0 0,9 8 602 0 0,-12 19-371 0 0,-2-1-1 0 0,0 1 1 0 0,-2-1-1 0 0,-1 0 1 0 0,0-1 0 0 0,-2 1-1 0 0,-2-2 1 0 0,-11 22-597 0 0,-67 86 1262 0 0,62-142-3318 0 0,22 3-6284 0 0,5 6-3272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46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19 365 2240 0 0,'0'0'1649'0'0,"0"0"177"0"0,0 0 237 0 0,0 0 50 0 0,0 0-173 0 0,0 0-329 0 0,0 0-341 0 0,0 0-295 0 0,0 0-220 0 0,0 0-149 0 0,0 0-81 0 0,27 0 3727 0 0,-14-1-3912 0 0,1 0 1 0 0,0-1-1 0 0,-1 0 1 0 0,1-1 0 0 0,-1-1-1 0 0,0 0 1 0 0,0-1-1 0 0,0 0 1 0 0,0-1 0 0 0,-1-1-1 0 0,0 0 1 0 0,0 0-1 0 0,1-3-340 0 0,6-2 41 0 0,0-2-1 0 0,-1 0 1 0 0,0-1-1 0 0,-1-1 1 0 0,-1-1-1 0 0,-1 0 1 0 0,0-1-1 0 0,-1 0 1 0 0,-1-1-1 0 0,-1-1 1 0 0,-1 0 0 0 0,-1-1-1 0 0,7-17-40 0 0,-13-3 305 0 0,-24 60-323 0 0,6 23 25 0 0,3 0-1 0 0,1 1 1 0 0,2 1 0 0 0,2-1 0 0 0,2 1 0 0 0,2 0 0 0 0,2 1-1 0 0,2 5-6 0 0,22 382 128 0 0,-24-408-120 0 0,0-1-1 0 0,-2 0 1 0 0,-1 0-1 0 0,0 0 0 0 0,-2 0 1 0 0,0 0-1 0 0,-2-1 1 0 0,0 0-1 0 0,-2 0 0 0 0,0-1 1 0 0,-1 0-1 0 0,-2 0 0 0 0,0-1 1 0 0,-1-1-1 0 0,-12 14-7 0 0,18-23-2 0 0,0 1 0 0 0,0-2 0 0 0,-2 1 0 0 0,1-1 0 0 0,-1 0 0 0 0,0-1 0 0 0,0 0 0 0 0,-1-1 0 0 0,-1 0 0 0 0,1 0 1 0 0,-1-1-1 0 0,0 0 0 0 0,0-1 0 0 0,-1 0 0 0 0,1-1 0 0 0,-1-1 0 0 0,0 0 0 0 0,0 0 0 0 0,0-1 0 0 0,-1 0 0 0 0,-7-1 2 0 0,16-4-1 0 0,0 0 1 0 0,1 0-1 0 0,0-1 1 0 0,0 1 0 0 0,0-1-1 0 0,0 0 1 0 0,1 0-1 0 0,-1 0 1 0 0,1 0-1 0 0,0 0 1 0 0,0 0-1 0 0,0-1 1 0 0,1 1-1 0 0,0-1 1 0 0,0 1-1 0 0,0-1 1 0 0,0 1 0 0 0,1-1-1 0 0,-1 0 1 0 0,1 1-1 0 0,0-1 1 0 0,1 0-1 0 0,-1 1 1 0 0,1-1-1 0 0,0 0 1 0 0,1-3 0 0 0,3-15 23 0 0,1 1 1 0 0,1 0 0 0 0,1 0-1 0 0,0 1 1 0 0,2 0-1 0 0,0 1 1 0 0,2 0-1 0 0,0 0 1 0 0,1 1-1 0 0,1 1 1 0 0,1 0 0 0 0,3-2-24 0 0,251-258 168 0 0,-165 185-203 0 0,-103 92-16 0 0,0 0 0 0 0,0 0 0 0 0,0 1 0 0 0,0-1 0 0 0,0 0 0 0 0,0 1 0 0 0,0-1 0 0 0,1 1 0 0 0,-1-1 1 0 0,0 1-1 0 0,0 0 0 0 0,0-1 0 0 0,1 1 0 0 0,-1 0 0 0 0,0 0 0 0 0,0 0 0 0 0,1 0 0 0 0,-1 0 0 0 0,0 0 0 0 0,1 0 0 0 0,-1 0 0 0 0,0 1 0 0 0,0-1 0 0 0,0 0 0 0 0,1 1 0 0 0,-1-1 0 0 0,0 1 1 0 0,0 0-1 0 0,0-1 0 0 0,0 1 0 0 0,0 0 0 0 0,1 0 51 0 0,16 26-3906 0 0,-14-18-1064 0 0,0-4-6029 0 0</inkml:trace>
  <inkml:trace contextRef="#ctx0" brushRef="#br0" timeOffset="350.272">640 869 4609 0 0,'0'0'4582'0'0,"0"0"-2360"0"0,0 0-871 0 0,0 0-33 0 0,0 0 22 0 0,0 0-60 0 0,0 0-105 0 0,0 0-192 0 0,0 0-140 0 0,0 0-47 0 0,0 0 7 0 0,0 0 76 0 0,0 0 61 0 0,0 9 49 0 0,3 28-20 0 0,1-46 2042 0 0,13-35-2215 0 0,-3 3-649 0 0,2 2 0 0 0,1 0 0 0 0,2 1 0 0 0,2 0 0 0 0,2 2 0 0 0,13-16-147 0 0,-33 47-158 0 0,0 1 0 0 0,0-1-1 0 0,0 1 1 0 0,1 0 0 0 0,-1 0 0 0 0,1 0 0 0 0,0 0 0 0 0,0 1 0 0 0,1 0 0 0 0,-1 0 0 0 0,1 0 0 0 0,0 0 0 0 0,-1 1 0 0 0,3-1 158 0 0,9 2-4931 0 0,3 7-4051 0 0,-17-6-2940 0 0</inkml:trace>
  <inkml:trace contextRef="#ctx0" brushRef="#br0" timeOffset="654.401">1052 615 10386 0 0,'0'0'2542'0'0,"0"0"-412"0"0,0 0-208 0 0,0 0-225 0 0,0 0-274 0 0,0 0-301 0 0,0 0-345 0 0,0 0-258 0 0,0 0-113 0 0,0 0-62 0 0,0 0-44 0 0,0 0-4 0 0,0 0-39 0 0,-18 23-85 0 0,-56 71-30 0 0,24-18 42 0 0,48-74-175 0 0,1 0 0 0 0,0 1 0 0 0,-1-1-1 0 0,1 1 1 0 0,0-1 0 0 0,1 1 0 0 0,-1-1 0 0 0,0 1 0 0 0,1 0 0 0 0,-1-1 0 0 0,1 1 0 0 0,0 0 0 0 0,0 0 0 0 0,0-1 0 0 0,0 1 0 0 0,1 0 0 0 0,-1-1 0 0 0,1 1 0 0 0,-1 0 0 0 0,1-1 0 0 0,0 1 0 0 0,0-1 0 0 0,0 1 0 0 0,0-1 0 0 0,1 1 0 0 0,-1-1 0 0 0,1 0 0 0 0,-1 0 0 0 0,1 0 0 0 0,0 1 0 0 0,0-2 0 0 0,0 1 0 0 0,0 0 0 0 0,0 0 0 0 0,0-1 0 0 0,0 1 0 0 0,1-1 0 0 0,-1 1 0 0 0,0-1 0 0 0,1 0 0 0 0,0 0 0 0 0,-1 0-1 0 0,1-1 1 0 0,-1 1 0 0 0,1-1 0 0 0,0 1 0 0 0,-1-1 0 0 0,1 0-9 0 0,10 1 159 0 0,0-1-1 0 0,-1 0 1 0 0,1-1-1 0 0,-1-1 1 0 0,1 0-1 0 0,-1 0 0 0 0,1-1 1 0 0,-1-1-1 0 0,0 0 1 0 0,-1-1-1 0 0,1 0 1 0 0,-1-1-1 0 0,0 0 0 0 0,0-1 1 0 0,0 0-1 0 0,-1 0 1 0 0,-1-1-1 0 0,1-1 1 0 0,-1 0-1 0 0,3-4-158 0 0,-7 8 57 0 0,0 0-1 0 0,0-1 1 0 0,0 0-1 0 0,-1 0 1 0 0,0 0 0 0 0,0-1-1 0 0,0 1 1 0 0,-1-1-1 0 0,0 0 1 0 0,-1 0-1 0 0,1 0 1 0 0,-1 0 0 0 0,-1 0-1 0 0,1-1 1 0 0,-1 1-1 0 0,0-1 1 0 0,-1 1 0 0 0,0-1-1 0 0,0 1 1 0 0,-1-1-1 0 0,0 1-56 0 0,0 3-37 0 0,0 1 0 0 0,0 0 0 0 0,-1 0 0 0 0,1 0 0 0 0,-1 0-1 0 0,0 0 1 0 0,0 0 0 0 0,0 0 0 0 0,0 0 0 0 0,-1 1 0 0 0,1-1 0 0 0,-1 1 0 0 0,1 0-1 0 0,-1 0 1 0 0,0 0 0 0 0,0 0 0 0 0,0 0 0 0 0,0 0 0 0 0,0 1 0 0 0,0 0 0 0 0,-1-1-1 0 0,1 1 1 0 0,0 1 0 0 0,-1-1 0 0 0,1 0 0 0 0,-1 1 0 0 0,1-1 0 0 0,-1 1-1 0 0,1 0 1 0 0,-1 0 0 0 0,1 1 0 0 0,0-1 0 0 0,-1 1 0 0 0,1-1 0 0 0,-1 1 0 0 0,1 0-1 0 0,0 1 1 0 0,0-1 0 0 0,-1 1 37 0 0,-47 23-9035 0 0,44-17-3047 0 0</inkml:trace>
  <inkml:trace contextRef="#ctx0" brushRef="#br0" timeOffset="1120.859">1396 884 14995 0 0,'0'0'3158'0'0,"0"0"-1241"0"0,0 0-617 0 0,0 0-143 0 0,0 0-110 0 0,0 0-93 0 0,0 0-85 0 0,0 0-94 0 0,0 0-104 0 0,0 0-113 0 0,0 0-116 0 0,0 0-82 0 0,0 0-90 0 0,6-20-38 0 0,20-65-8 0 0,21 10 207 0 0,-26 52-321 0 0,65-42 196 0 0,-85 64-307 0 0,0 0 1 0 0,0 0 0 0 0,0 0 0 0 0,0 0 0 0 0,0 0-1 0 0,1 1 1 0 0,-1-1 0 0 0,0 0 0 0 0,1 1 0 0 0,-1-1-1 0 0,0 1 1 0 0,1-1 0 0 0,-1 1 0 0 0,1-1-1 0 0,-1 1 1 0 0,1 0 0 0 0,-1 0 0 0 0,1 0 0 0 0,-1 0-1 0 0,1 0 1 0 0,-1 0 0 0 0,1 0 0 0 0,-1 0-1 0 0,0 1 1 0 0,1-1 0 0 0,-1 1 0 0 0,1-1 0 0 0,-1 1-1 0 0,0-1 1 0 0,1 1 0 0 0,-1 0 0 0 0,0 0 0 0 0,0-1-1 0 0,1 1 1 0 0,-1 0 0 0 0,0 0 0 0 0,0 0-1 0 0,0 1 1 0 0,0-1 0 0 0,0 0 0 0 0,0 0 0 0 0,-1 0-1 0 0,1 1 1 0 0,-1 93-6 0 0,2-93 10 0 0,0 0-1 0 0,0-1 1 0 0,1 1 0 0 0,-1-1 0 0 0,0 1 0 0 0,0-1 0 0 0,1 0 0 0 0,-1 0 0 0 0,1 0 0 0 0,-1 0-1 0 0,1 0 1 0 0,0 0 0 0 0,-1-1 0 0 0,1 0 0 0 0,-1 1 0 0 0,1-1 0 0 0,0 0 0 0 0,0 0 0 0 0,-1 0 0 0 0,1-1-1 0 0,0 1 1 0 0,-1-1 0 0 0,1 1 0 0 0,2-2-4 0 0,86-37 198 0 0,-35 9-11 0 0,-37 22-129 0 0,52-9 121 0 0,-70 19-169 0 0,1 0 0 0 0,0 0 0 0 0,-1 0 0 0 0,0 0 0 0 0,1 0 0 0 0,-1 1 0 0 0,0-1 0 0 0,0 0 0 0 0,0 1 0 0 0,0-1 0 0 0,-1 1 0 0 0,1-1 0 0 0,-1 1 0 0 0,1-1 0 0 0,-1 1 0 0 0,0 0 0 0 0,0-1 0 0 0,0 1 0 0 0,0-1 0 0 0,-1 2-10 0 0,-6 135-206 0 0,29-121-1725 0 0,-9-17-7560 0 0,-8-1-3235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512 703 0 0 0,'0'0'1927'0'0,"0"0"-789"0"0,0 0-70 0 0,0 0 340 0 0,0 0 299 0 0,0 0 126 0 0,0 0-104 0 0,0 0-290 0 0,0 0-285 0 0,0 0-187 0 0,0 0-78 0 0,2-3-45 0 0,8-12-22 0 0,-7 11-13 0 0,-3 4-55 0 0,0 0-45 0 0,0 0-78 0 0,-4 140 4507 0 0,0 0-4716 0 0,4-129-368 0 0,-1-3-32 0 0,-1-1 0 0 0,2 0 0 0 0,-1 1 0 0 0,1-1 0 0 0,0 1 0 0 0,1-1 0 0 0,-1 0 0 0 0,1 1 0 0 0,1-1 0 0 0,0 0 0 0 0,0 0 0 0 0,0 0-1 0 0,1 0 1 0 0,0 0 0 0 0,0 0 0 0 0,0-1 0 0 0,1 1 0 0 0,0-1 0 0 0,1 0 0 0 0,-1 0 0 0 0,1-1 0 0 0,0 1 0 0 0,1-1 0 0 0,-1 0 0 0 0,7 4-22 0 0,-9-7 51 0 0,0 0 0 0 0,0-1 0 0 0,0 1 0 0 0,0 0 0 0 0,0-1 0 0 0,0 0 0 0 0,0 0 0 0 0,1 0 0 0 0,-1 0-1 0 0,0 0 1 0 0,1-1 0 0 0,-1 1 0 0 0,1-1 0 0 0,-1 0 0 0 0,1 0 0 0 0,-1 0 0 0 0,1-1 0 0 0,-1 1 0 0 0,0-1 0 0 0,1 0 0 0 0,-1 0 0 0 0,0 0 0 0 0,1 0 0 0 0,-1-1 0 0 0,0 1 0 0 0,0-1 0 0 0,0 0 0 0 0,0 0 0 0 0,-1 0 0 0 0,1 0 0 0 0,0 0 0 0 0,-1-1 0 0 0,2 0-51 0 0,79-86 549 0 0,-81 86-540 0 0,12-16 21 0 0,0-1 1 0 0,-2 0-1 0 0,0-1 0 0 0,-2 0 1 0 0,0-1-1 0 0,-1-1 0 0 0,-1-1-30 0 0,2-8 101 0 0,-7 54-276 0 0,-5-12 173 0 0,1 0 0 0 0,0 0 1 0 0,0 0-1 0 0,1-1 0 0 0,0 1 0 0 0,1 0 1 0 0,0 0-1 0 0,0 0 0 0 0,1-1 1 0 0,1 1-1 0 0,-1 0 0 0 0,1-1 0 0 0,1 0 1 0 0,0 0-1 0 0,0 0 0 0 0,1 0 1 0 0,0-1-1 0 0,1 0 0 0 0,0 0 0 0 0,0 0 1 0 0,7 6 1 0 0,-10-11 6 0 0,1 1 1 0 0,0-1-1 0 0,0 0 0 0 0,0-1 1 0 0,0 1-1 0 0,1-1 1 0 0,-1 0-1 0 0,1 0 0 0 0,-1 0 1 0 0,1-1-1 0 0,0 1 1 0 0,0-1-1 0 0,-1 0 0 0 0,1-1 1 0 0,0 1-1 0 0,0-1 1 0 0,0 0-1 0 0,0 0 1 0 0,0 0-1 0 0,0-1 0 0 0,0 0 1 0 0,0 0-1 0 0,-1 0 1 0 0,1 0-1 0 0,0-1 0 0 0,1-1-6 0 0,14-11 123 0 0,-2-1-1 0 0,1 0 1 0 0,-2-2-1 0 0,0 0 0 0 0,-1 0 1 0 0,-1-2-1 0 0,-1 0 1 0 0,-1-1-1 0 0,0 0 0 0 0,-1-1 1 0 0,-2 0-1 0 0,0-1 0 0 0,1-6-122 0 0,10-89 220 0 0,-21 116-200 0 0,0 1-74 0 0,0 0-52 0 0,-11 19-7180 0 0,7-12-251 0 0,1 0-5009 0 0</inkml:trace>
  <inkml:trace contextRef="#ctx0" brushRef="#br0" timeOffset="813.964">1594 0 13227 0 0,'0'0'2054'0'0,"0"0"-342"0"0,0 0-246 0 0,0 0-57 0 0,0 0-67 0 0,0 0-191 0 0,0 0-258 0 0,0 0-270 0 0,0 0-221 0 0,0 0-110 0 0,0 0-55 0 0,0 0 12 0 0,0 0 61 0 0,-1 4 52 0 0,-3 13-18 0 0,1 0-1 0 0,0 0 0 0 0,2 0 0 0 0,0 0 0 0 0,1 1 0 0 0,1-1 0 0 0,1 8-343 0 0,-1 3 175 0 0,8 259 447 0 0,-9 246-405 0 0,2-459-174 0 0,35-111 623 0 0,-18 14-605 0 0,22-28 4 0 0,3 1 1 0 0,1 3 0 0 0,2 2-1 0 0,27-19-65 0 0,-65 72-89 0 0,-9 0 103 0 0,-4 131 213 0 0,5 38 17 0 0,16-133-170 0 0,-15-60-2105 0 0,-6-1-7067 0 0,2 14-3066 0 0</inkml:trace>
  <inkml:trace contextRef="#ctx0" brushRef="#br0" timeOffset="1954.049">2169 961 7154 0 0,'0'0'3198'0'0,"0"0"-1431"0"0,0 0-338 0 0,0 0 234 0 0,0 0-29 0 0,0 0-166 0 0,0 0-173 0 0,0 0-188 0 0,0 0-123 0 0,0 0-105 0 0,0 0-101 0 0,0 0-66 0 0,0 0-61 0 0,28-1-79 0 0,88-2-75 0 0,-70-5 115 0 0,-41 2-473 0 0,3 0-36 0 0,1 0 1 0 0,-1-1-1 0 0,-1 0 0 0 0,1-1 1 0 0,-1 1-1 0 0,0-1 0 0 0,-1-1 1 0 0,0 1-1 0 0,-1-1 0 0 0,1 0 1 0 0,-2-1-1 0 0,1 1 0 0 0,-1-1 1 0 0,-1 0-1 0 0,1 0 0 0 0,-2 0 0 0 0,0 0 1 0 0,0-1-1 0 0,0 1 0 0 0,-2-1 1 0 0,1-6-104 0 0,-3 13 2 0 0,0 1-1 0 0,0 0 1 0 0,-1 0 0 0 0,1 0-1 0 0,-1 1 1 0 0,1-1 0 0 0,-1 0-1 0 0,0 1 1 0 0,0 0 0 0 0,0 0 0 0 0,0 0-1 0 0,-1 0 1 0 0,1 0 0 0 0,0 0-1 0 0,-1 1 1 0 0,1 0 0 0 0,-1 0-1 0 0,0 0 1 0 0,1 0 0 0 0,-1 0 0 0 0,0 1-1 0 0,0 0 1 0 0,1-1 0 0 0,-1 1-1 0 0,0 1 1 0 0,0-1 0 0 0,1 0 0 0 0,-1 1-1 0 0,0 0 1 0 0,1 0 0 0 0,-1 0-1 0 0,1 0 1 0 0,-1 1 0 0 0,1 0-1 0 0,-1-1 1 0 0,-1 3-2 0 0,-13 6-15 0 0,1 1-1 0 0,0 1 0 0 0,0 1 1 0 0,2 0-1 0 0,-1 1 1 0 0,2 1-1 0 0,0 0 1 0 0,1 1-1 0 0,0 1 1 0 0,2 0-1 0 0,0 0 0 0 0,0 1 1 0 0,2 1-1 0 0,0 0 1 0 0,-3 12 15 0 0,10-26-2 0 0,1-1 1 0 0,-1 0 0 0 0,1 0-1 0 0,0 1 1 0 0,0-1 0 0 0,1 1-1 0 0,-1-1 1 0 0,1 1-1 0 0,0-1 1 0 0,0 1 0 0 0,1-1-1 0 0,-1 1 1 0 0,1-1 0 0 0,0 0-1 0 0,0 1 1 0 0,0-1-1 0 0,1 0 1 0 0,-1 1 0 0 0,1-1-1 0 0,0 0 1 0 0,1 0 0 0 0,-1-1-1 0 0,1 1 1 0 0,-1 0-1 0 0,1-1 1 0 0,0 0 0 0 0,0 1-1 0 0,1-1 1 0 0,-1 0 0 0 0,1-1-1 0 0,-1 1 1 0 0,1-1 0 0 0,0 1-1 0 0,0-1 1 0 0,0 0-1 0 0,3 1 2 0 0,15 2 73 0 0,-1-1 0 0 0,1-1-1 0 0,-1-1 1 0 0,1 0-1 0 0,0-2 1 0 0,0 0 0 0 0,-1-2-1 0 0,1 0 1 0 0,0-2 0 0 0,-1 0-1 0 0,0-1 1 0 0,0-2-1 0 0,0 0 1 0 0,-1-1 0 0 0,0-1-1 0 0,0 0 1 0 0,-1-2-1 0 0,14-10-72 0 0,-17 12 55 0 0,0-1 0 0 0,0-1 0 0 0,-1 0 0 0 0,-1-1-1 0 0,1-1 1 0 0,-2 0 0 0 0,0-1 0 0 0,-1 0 0 0 0,0-1-1 0 0,-1-1 1 0 0,9-15-55 0 0,-11 17 20 0 0,-1-1-1 0 0,0 0 1 0 0,-1 0-1 0 0,0-1 1 0 0,-2 0 0 0 0,1 0-1 0 0,-2 0 1 0 0,0-1-1 0 0,-1 1 1 0 0,-1-1-1 0 0,-1 0 1 0 0,0-11-20 0 0,-2 26-10 0 0,-1 0 1 0 0,1 0-1 0 0,-1 0 1 0 0,1 0-1 0 0,-1 1 1 0 0,0-1-1 0 0,0 0 1 0 0,0 1-1 0 0,0-1 1 0 0,0 1-1 0 0,0 0 1 0 0,-1 0-1 0 0,1 0 0 0 0,0 0 1 0 0,-1 0-1 0 0,1 0 1 0 0,0 1-1 0 0,-1-1 1 0 0,1 1-1 0 0,-1-1 1 0 0,1 1-1 0 0,-1 0 1 0 0,1 0-1 0 0,-1 0 1 0 0,1 1-1 0 0,-1-1 1 0 0,1 0-1 0 0,0 1 0 0 0,-1 0 1 0 0,1-1-1 0 0,-1 1 1 0 0,1 0-1 0 0,0 0 1 0 0,0 1-1 0 0,0-1 1 0 0,-1 0-1 0 0,1 1 1 0 0,0-1-1 0 0,1 1 1 0 0,-1-1-1 0 0,-1 3 10 0 0,0-2-7 0 0,-2 0-7 0 0,0 1 1 0 0,0-1-1 0 0,1 1 1 0 0,-1 1-1 0 0,1-1 0 0 0,0 0 1 0 0,0 1-1 0 0,0 0 0 0 0,0 0 1 0 0,1 0-1 0 0,0 1 0 0 0,0-1 1 0 0,0 1-1 0 0,0 0 1 0 0,0 0-1 0 0,1 0 0 0 0,0 0 1 0 0,0 0-1 0 0,1 0 0 0 0,-1 0 1 0 0,0 6 13 0 0,46 12 2 0 0,101-1 62 0 0,-142-18-62 0 0,0-1 0 0 0,0 1 0 0 0,0-1 0 0 0,0 1 0 0 0,-1 0 0 0 0,1 0 0 0 0,-1 0 0 0 0,0 1 0 0 0,0-1 0 0 0,-1 0 0 0 0,1 1 0 0 0,-1-1 0 0 0,0 1 0 0 0,0 0 0 0 0,-1-1 0 0 0,1 1 0 0 0,-1 0 0 0 0,0-1 0 0 0,0 1 0 0 0,-1 0 0 0 0,1-1 0 0 0,-2 4-2 0 0,2 4 36 0 0,-2 17-9 0 0,1-26-30 0 0,0 0 1 0 0,0 0-1 0 0,1-1 1 0 0,-1 1-1 0 0,1 0 1 0 0,0 0-1 0 0,0 0 0 0 0,0 0 1 0 0,0 0-1 0 0,0-1 1 0 0,1 1-1 0 0,-1 0 1 0 0,1 0-1 0 0,0 0 0 0 0,0-1 1 0 0,0 1-1 0 0,0 0 1 0 0,0-1-1 0 0,0 1 1 0 0,1-1-1 0 0,0 1 0 0 0,-1-1 1 0 0,1 0-1 0 0,0 0 1 0 0,0 0-1 0 0,0 0 1 0 0,0 0-1 0 0,0 0 0 0 0,3 1 3 0 0,26 13-18 0 0,-9-13 19 0 0,-1 0-1 0 0,1-1 1 0 0,0-1 0 0 0,-1 0 0 0 0,1-2-1 0 0,0-1 1 0 0,13-3-1 0 0,-18 0 25 0 0,-1 0 1 0 0,0-1-1 0 0,0-1 0 0 0,0 0 0 0 0,-1-2 0 0 0,0 1 1 0 0,0-2-1 0 0,-1 0 0 0 0,0-1 0 0 0,-1 0 1 0 0,-1-1-1 0 0,1 0 0 0 0,-2-1 0 0 0,0-1 0 0 0,0 1 1 0 0,-1-2-1 0 0,-1 0 0 0 0,-1 0 0 0 0,0 0 1 0 0,-1-1-1 0 0,0 0 0 0 0,-1 0 0 0 0,0-5-25 0 0,-5 18 1 0 0,0 0 0 0 0,0 0 0 0 0,0 1-1 0 0,0-1 1 0 0,0 0 0 0 0,-1 0 0 0 0,1 0 0 0 0,-1 0-1 0 0,0 0 1 0 0,0 0 0 0 0,0 0 0 0 0,0 0 0 0 0,0 0-1 0 0,-1 0 1 0 0,0 0 0 0 0,1 0 0 0 0,-1 0 0 0 0,0 0-1 0 0,0 1 1 0 0,-1-1 0 0 0,1 0 0 0 0,0 1 0 0 0,-1-1-1 0 0,0 1 1 0 0,0-1 0 0 0,1 1 0 0 0,-1 0 0 0 0,-1-1-1 0 0,1 1 1 0 0,0 0 0 0 0,0 1 0 0 0,-1-1 0 0 0,1 0-1 0 0,-1 1 1 0 0,0-1-1 0 0,-3 1-8 0 0,0 1 0 0 0,1-1 0 0 0,-1 1 0 0 0,0 1 0 0 0,0-1 0 0 0,0 1 0 0 0,0 0 0 0 0,1 0 0 0 0,-1 1 0 0 0,0-1 0 0 0,1 1 0 0 0,-1 1 0 0 0,1-1 0 0 0,0 1 0 0 0,0 0 0 0 0,0 0 0 0 0,0 0 0 0 0,0 1 0 0 0,1 0 0 0 0,-1 0-1 0 0,1 0 1 0 0,0 0 0 0 0,0 0 0 0 0,0 2 8 0 0,-6 6-4 0 0,1 1 0 0 0,0 0 0 0 0,1 0 0 0 0,0 1 0 0 0,1 0 0 0 0,1 0 0 0 0,0 1 0 0 0,-2 10 4 0 0,5-18-3 0 0,1 1 0 0 0,0-1 1 0 0,0 1-1 0 0,0 0 0 0 0,1 0 1 0 0,0 0-1 0 0,1 0 0 0 0,0 0 0 0 0,0 0 1 0 0,1 0-1 0 0,0 0 0 0 0,0 0 1 0 0,1 0-1 0 0,-1 0 0 0 0,2-1 0 0 0,-1 1 1 0 0,1-1-1 0 0,1 1 0 0 0,-1-1 1 0 0,1 0-1 0 0,0 0 0 0 0,1-1 0 0 0,0 1 1 0 0,0-1-1 0 0,0 0 0 0 0,1 0 1 0 0,0-1-1 0 0,0 0 0 0 0,3 2 3 0 0,9 5 23 0 0,1 0 0 0 0,0-2-1 0 0,0 0 1 0 0,1-2 0 0 0,1 0 0 0 0,-1-1 0 0 0,1-1-1 0 0,0-1 1 0 0,1-1 0 0 0,-1-1 0 0 0,1 0-1 0 0,-1-2 1 0 0,7-1-23 0 0,-23 1-78 0 0,0-1 0 0 0,0 1 0 0 0,0-1 0 0 0,-1-1 0 0 0,1 1 0 0 0,0-1 0 0 0,0 0 0 0 0,0 0 0 0 0,-1 0 0 0 0,1 0 0 0 0,0-1 0 0 0,-1 0 0 0 0,1 0 0 0 0,-1 0 0 0 0,0-1 0 0 0,0 0 0 0 0,0 1 0 0 0,2-3 78 0 0,0 0-762 0 0,2-1-4543 0 0,-5 2-7143 0 0</inkml:trace>
  <inkml:trace contextRef="#ctx0" brushRef="#br0" timeOffset="5414.343">5412 950 16612 0 0,'0'0'2176'0'0,"0"0"-534"0"0,0 0-331 0 0,0 0-34 0 0,0 0-55 0 0,0 0-147 0 0,0 0-266 0 0,0 0-250 0 0,0 0-207 0 0,0 0-143 0 0,0 0-24 0 0,0 0 31 0 0,0 0 29 0 0,0 8-6 0 0,9 180 457 0 0,-7-171-1212 0 0,-2-9-9389 0 0,0-8-1818 0 0</inkml:trace>
  <inkml:trace contextRef="#ctx0" brushRef="#br0" timeOffset="5664.347">5331 486 12947 0 0,'0'0'5217'0'0,"0"0"-3897"0"0,0 0-712 0 0,0 0-280 0 0,0 0-184 0 0,0 0-152 0 0,0 0 8 0 0,0 0-40 0 0,0 0-8 0 0,0 0-8 0 0,0 0-96 0 0,0 0-224 0 0,0 0-320 0 0,0 0-904 0 0,100 114-3297 0 0,-93-103-7010 0 0</inkml:trace>
  <inkml:trace contextRef="#ctx0" brushRef="#br0" timeOffset="6015.851">6073 740 17940 0 0,'0'0'1824'0'0,"0"0"-585"0"0,0 0-289 0 0,0 0 3 0 0,0 0-17 0 0,0 0-109 0 0,0 0-172 0 0,0 0-156 0 0,0 0-127 0 0,0 0-80 0 0,0 0-79 0 0,0 0-55 0 0,-12 3-34 0 0,-40 8-31 0 0,-46 41 334 0 0,96-51-428 0 0,-1 0 0 0 0,1 0-1 0 0,-1 1 1 0 0,1-1 0 0 0,0 0 0 0 0,-1 1 0 0 0,1 0 0 0 0,0-1 0 0 0,0 1 0 0 0,0 0-1 0 0,0 0 1 0 0,0 0 0 0 0,1 0 0 0 0,-1 1 0 0 0,0-1 0 0 0,1 0 0 0 0,0 1-1 0 0,0-1 1 0 0,-1 1 0 0 0,2-1 0 0 0,-1 1 0 0 0,0-1 0 0 0,0 1 0 0 0,1 0 0 0 0,-1-1-1 0 0,1 1 1 0 0,0 0 0 0 0,0 0 0 0 0,0-1 0 0 0,0 1 0 0 0,0 0 0 0 0,1 0-1 0 0,-1-1 1 0 0,1 1 0 0 0,0 0 0 0 0,0-1 0 0 0,0 1 0 0 0,0-1 0 0 0,0 1 0 0 0,1-1 1 0 0,80 46 26 0 0,20 18 30 0 0,-98-63-25 0 0,-1 0 0 0 0,1 0-1 0 0,-1 0 1 0 0,0 0 0 0 0,0 1-1 0 0,0-1 1 0 0,0 1 0 0 0,-1 0 0 0 0,0 0-1 0 0,1 0 1 0 0,-1 0 0 0 0,-1 0-1 0 0,1 1 1 0 0,-1-1 0 0 0,1 0 0 0 0,-1 1-1 0 0,-1-1 1 0 0,1 1 0 0 0,-1-1-1 0 0,1 1 1 0 0,-1 0 0 0 0,0-1 0 0 0,-1 1-1 0 0,1-1 1 0 0,-1 1 0 0 0,0-1-1 0 0,0 1 1 0 0,-1-1 0 0 0,1 0-1 0 0,-1 1 1 0 0,0-1 0 0 0,0 0 0 0 0,0 0-1 0 0,-1 0 1 0 0,1 0 0 0 0,-1-1-1 0 0,0 1 1 0 0,0-1 0 0 0,-2 3-31 0 0,-5 0 93 0 0,0-1 1 0 0,0 1-1 0 0,-1-1 0 0 0,1-1 1 0 0,-1 0-1 0 0,0-1 0 0 0,0 0 1 0 0,0 0-1 0 0,-1-1 0 0 0,1-1 1 0 0,0 0-1 0 0,-1 0 0 0 0,-7-1-93 0 0,16 0-26 0 0,-1 0-1 0 0,0 0 1 0 0,0 0 0 0 0,1 0-1 0 0,-1-1 1 0 0,0 1-1 0 0,0-1 1 0 0,1 0-1 0 0,-1 0 1 0 0,1 0-1 0 0,-1-1 1 0 0,1 1-1 0 0,-1-1 1 0 0,1 0-1 0 0,0 0 1 0 0,0 0 0 0 0,0 0-1 0 0,0 0 1 0 0,0-1-1 0 0,-1-1 27 0 0,-4-31-6577 0 0,11 27-632 0 0,1 4-5201 0 0</inkml:trace>
  <inkml:trace contextRef="#ctx0" brushRef="#br0" timeOffset="4715.762">4600 814 928 0 0,'0'0'2029'0'0,"0"0"67"0"0,0 0 223 0 0,0 0 90 0 0,0 0-61 0 0,0 0-255 0 0,0 0-306 0 0,0 0-266 0 0,0 0-240 0 0,0 0-201 0 0,0 0-153 0 0,6-6-115 0 0,18-19-80 0 0,-19 19-38 0 0,-5 6-66 0 0,0 0-52 0 0,0 0-31 0 0,-28 26 1840 0 0,2-5-2217 0 0,1 1 0 0 0,0 1 0 0 0,2 1 0 0 0,1 1 1 0 0,-12 18-169 0 0,-7 7 136 0 0,-123 131 142 0 0,178-212-5096 0 0,6-16-1971 0 0,-7 19-4445 0 0,-9 17 5630 0 0</inkml:trace>
  <inkml:trace contextRef="#ctx0" brushRef="#br0" timeOffset="5034.371">4324 666 5457 0 0,'0'0'2423'0'0,"0"0"-200"0"0,0 0-75 0 0,0 0-92 0 0,0 0-172 0 0,0 0-333 0 0,0 0-408 0 0,0 0-400 0 0,0 0-267 0 0,0 0-58 0 0,0 0 39 0 0,0 0 110 0 0,0 0 68 0 0,-1 9-23 0 0,1-1-403 0 0,0 0 1 0 0,0 0-1 0 0,0 1 0 0 0,1-1 1 0 0,0 0-1 0 0,1 0 1 0 0,0 0-1 0 0,0 0 0 0 0,1-1 1 0 0,0 1-1 0 0,0-1 0 0 0,2 4-209 0 0,105 133 2557 0 0,-93-127-2488 0 0,0 0 1 0 0,-2 2-1 0 0,0 0 0 0 0,-2 0 1 0 0,0 2-1 0 0,-1-1 0 0 0,-1 1 1 0 0,-1 1-1 0 0,5 15-69 0 0,14 18-369 0 0,2-51-3226 0 0,-13-11-4546 0 0,-13 4-3511 0 0</inkml:trace>
  <inkml:trace contextRef="#ctx0" brushRef="#br0" timeOffset="9281.554">654 1951 5121 0 0,'0'0'2238'0'0,"0"0"-224"0"0,0 0-126 0 0,0 0 2 0 0,0 0-87 0 0,0 0-125 0 0,0 0-219 0 0,0 0-299 0 0,0 0-223 0 0,0 0-179 0 0,0 0-126 0 0,-14-7-105 0 0,-41-22-78 0 0,52 27-379 0 0,-1 1-1 0 0,1-1 1 0 0,0 1-1 0 0,-1 0 1 0 0,1 1 0 0 0,-1-1-1 0 0,0 0 1 0 0,1 1-1 0 0,-1 0 1 0 0,1 0-1 0 0,-1 0 1 0 0,0 0-1 0 0,1 1 1 0 0,-1-1 0 0 0,1 1-1 0 0,-1 0 1 0 0,1 0-1 0 0,-1 0 1 0 0,1 1-1 0 0,0-1 1 0 0,-1 1 0 0 0,1 0-1 0 0,0 0 1 0 0,0 0-1 0 0,0 0 1 0 0,1 0-1 0 0,-3 2-69 0 0,-9 6 155 0 0,-7 5-69 0 0,2 0 0 0 0,0 1 0 0 0,1 1 1 0 0,0 0-1 0 0,2 2 0 0 0,0 0 0 0 0,1 0 1 0 0,1 2-1 0 0,1 0 0 0 0,0 0 0 0 0,2 1 0 0 0,-8 21-86 0 0,16-38 8 0 0,1 0-1 0 0,-1 0 1 0 0,1 0-1 0 0,0 0 1 0 0,0 0-1 0 0,1 0 1 0 0,0 1-1 0 0,0-1 1 0 0,0 0-1 0 0,0 1 0 0 0,1-1 1 0 0,0 1-1 0 0,0-1 1 0 0,0 1-1 0 0,1-1 1 0 0,0 0-1 0 0,0 1 1 0 0,0-1-1 0 0,1 0 1 0 0,0 0-1 0 0,0 1 0 0 0,0-1 1 0 0,0-1-1 0 0,1 1 1 0 0,0 0-1 0 0,0-1 1 0 0,0 1-1 0 0,1-1 1 0 0,-1 0-1 0 0,1 0 1 0 0,0 0-1 0 0,0-1 0 0 0,0 1 1 0 0,1-1-1 0 0,-1 0 1 0 0,1 0-1 0 0,0-1 1 0 0,0 1-1 0 0,3 0-7 0 0,4-2 72 0 0,0-1-1 0 0,1 0 1 0 0,-1-1 0 0 0,1 0-1 0 0,-1-1 1 0 0,0 0 0 0 0,0-1-1 0 0,0 0 1 0 0,0-1-1 0 0,0 0 1 0 0,-1-1 0 0 0,1-1-1 0 0,-2 0 1 0 0,1 0-1 0 0,0-1 1 0 0,-1 0 0 0 0,-1-1-1 0 0,1 0 1 0 0,-1 0 0 0 0,3-5-72 0 0,20-18 89 0 0,-1-1 1 0 0,-2-1 0 0 0,-1-2 0 0 0,-2-1 0 0 0,-1-1 0 0 0,-2-1-1 0 0,-2-1 1 0 0,-1-1 0 0 0,-2-1 0 0 0,-2 0 0 0 0,1-10-90 0 0,-9 22-2 0 0,-2 0 0 0 0,0 0 1 0 0,-2-1-1 0 0,-2 0 0 0 0,0 1 1 0 0,-2-1-1 0 0,-1 0 0 0 0,-2 0 2 0 0,3 20-7 0 0,-1 0 1 0 0,-1-1-1 0 0,1 1 0 0 0,-2 0 0 0 0,0 0 0 0 0,0 0 0 0 0,0 0 0 0 0,-2 1 0 0 0,1-1 0 0 0,-1 1 0 0 0,0 0 0 0 0,-1 0 0 0 0,0 1 0 0 0,0-1 0 0 0,-1 1 0 0 0,0 1 0 0 0,-1 0 1 0 0,1 0-1 0 0,-1 0 0 0 0,-1 1 0 0 0,1 0 0 0 0,-1 0 0 0 0,0 1 0 0 0,-1 0 0 0 0,1 1 0 0 0,-1 0 0 0 0,0 1 0 0 0,0-1 0 0 0,0 2 0 0 0,-6-1 7 0 0,5 5-6 0 0,1 2-1 0 0,0 0 0 0 0,0 0 1 0 0,0 1-1 0 0,1 0 0 0 0,0 0 1 0 0,-1 1-1 0 0,2 0 0 0 0,-1 1 1 0 0,1 0-1 0 0,0 1 0 0 0,1-1 1 0 0,-1 1-1 0 0,2 1 0 0 0,-1-1 1 0 0,1 1-1 0 0,0 0 0 0 0,1 1 1 0 0,0 0-1 0 0,1-1 0 0 0,0 1 1 0 0,-1 3 6 0 0,-4 6 25 0 0,1 0 1 0 0,1 1 0 0 0,0-1 0 0 0,1 1 0 0 0,2 1 0 0 0,0-1-1 0 0,1 1 1 0 0,1-1 0 0 0,1 1 0 0 0,0 0 0 0 0,2 0 0 0 0,1-1-1 0 0,0 1 1 0 0,1-1 0 0 0,2 1 0 0 0,0-1 0 0 0,1 0-1 0 0,1-1 1 0 0,0 1 0 0 0,2-1 0 0 0,0-1 0 0 0,9 13-26 0 0,147 157 302 0 0,-36-49-163 0 0,-102-82 848 0 0,-22-45-3794 0 0,-3-10-5556 0 0,-2-6-3050 0 0</inkml:trace>
  <inkml:trace contextRef="#ctx0" brushRef="#br0" timeOffset="9504.585">1163 2029 15315 0 0,'0'0'1217'0'0,"0"0"-415"0"0,0 0-39 0 0,0 0 229 0 0,0 0 107 0 0,0 0-30 0 0,0 0-221 0 0,0 0-249 0 0,0 0-186 0 0,0 0-140 0 0,0 0-94 0 0,0 0-70 0 0,6 32-51 0 0,20 141-80 0 0,-10-132-831 0 0,-3-33-8728 0 0,-11-8-1803 0 0</inkml:trace>
  <inkml:trace contextRef="#ctx0" brushRef="#br0" timeOffset="9773.528">1162 1638 11346 0 0,'0'0'7914'0'0,"0"0"-6794"0"0,0 0-688 0 0,0 0-288 0 0,0 0-128 0 0,0 0 0 0 0,0 0 24 0 0,0 0-72 0 0,0 0-104 0 0,0 0-200 0 0,0 0-640 0 0,0 0-1952 0 0,0 0-9331 0 0</inkml:trace>
  <inkml:trace contextRef="#ctx0" brushRef="#br0" timeOffset="10125.382">1699 1918 14195 0 0,'0'0'2423'0'0,"0"0"-670"0"0,0 0-246 0 0,0 0 26 0 0,0 0-90 0 0,0 0-233 0 0,0 0-345 0 0,0 0-330 0 0,0 0-183 0 0,0 0-58 0 0,0 0-45 0 0,0 0-34 0 0,-15 8-23 0 0,-101 51 189 0 0,84-43-296 0 0,-80 60 133 0 0,111-76-221 0 0,1 1 0 0 0,-1 0 0 0 0,0-1 0 0 0,1 1 0 0 0,-1 0 0 0 0,1 0 0 0 0,-1-1 0 0 0,1 1 0 0 0,0 0 1 0 0,-1 0-1 0 0,1 0 0 0 0,0 0 0 0 0,0 0 0 0 0,-1 0 0 0 0,1-1 0 0 0,0 1 0 0 0,0 0 0 0 0,0 0 0 0 0,0 0 0 0 0,0 0 0 0 0,0 0 0 0 0,0 0 0 0 0,1 0 0 0 0,-1 0 0 0 0,0 0 1 0 0,0 0-1 0 0,1-1 0 0 0,-1 1 0 0 0,0 0 0 0 0,1 0 0 0 0,-1 0 0 0 0,1-1 0 0 0,-1 1 0 0 0,1 0 0 0 0,0 0 0 0 0,-1-1 0 0 0,1 1 0 0 0,0 0 0 0 0,-1-1 0 0 0,1 1 0 0 0,0-1 1 0 0,0 1-1 0 0,0-1 0 0 0,-1 1 0 0 0,1-1 0 0 0,0 0 0 0 0,0 1 0 0 0,0-1 0 0 0,0 0 0 0 0,0 0 0 0 0,0 0 0 0 0,-1 0 0 0 0,1 0 0 0 0,0 0 0 0 0,0 0 0 0 0,0 0 0 0 0,0 0 3 0 0,56 8 97 0 0,48 3-84 0 0,-102-10-8 0 0,0 0 0 0 0,0 0 0 0 0,0 0 0 0 0,0 0 0 0 0,0 1 0 0 0,0-1 0 0 0,0 1 0 0 0,-1 0 0 0 0,1 0 0 0 0,-1 0 0 0 0,1 0 0 0 0,-1 0 0 0 0,0 0-1 0 0,0 1 1 0 0,0-1 0 0 0,0 1 0 0 0,0 0 0 0 0,0 0 0 0 0,-1-1 0 0 0,1 1 0 0 0,-1 0 0 0 0,0 0 0 0 0,0 0 0 0 0,0 0 0 0 0,0 1 0 0 0,-1-1 0 0 0,1 0 0 0 0,-1 0 0 0 0,0 0 0 0 0,0 3-5 0 0,-1 1 47 0 0,-1-1 1 0 0,0 1-1 0 0,-1 0 1 0 0,0-1 0 0 0,0 1-1 0 0,0-1 1 0 0,-1 0 0 0 0,0 0-1 0 0,0 0 1 0 0,0-1 0 0 0,-1 1-1 0 0,0-1 1 0 0,0 0 0 0 0,0-1-1 0 0,-1 1 1 0 0,0-1 0 0 0,1 0-1 0 0,-1 0 1 0 0,-1-1-1 0 0,1 0 1 0 0,-1 0 0 0 0,-4 1-48 0 0,6-1-2 0 0,-6 2-223 0 0,1-1 0 0 0,-1 0-1 0 0,-1-1 1 0 0,1 0 0 0 0,0-1-1 0 0,-1-1 1 0 0,0 1-1 0 0,1-2 1 0 0,-1 0 0 0 0,-4 0 225 0 0,4-2-2731 0 0,4-1-5351 0 0,3 0-3894 0 0</inkml:trace>
  <inkml:trace contextRef="#ctx0" brushRef="#br0" timeOffset="10817.847">1204 1686 240 0 0,'0'0'1786'0'0,"0"0"-279"0"0,0 0-194 0 0,0 0-108 0 0,0 0-54 0 0,0 0-45 0 0,0 0-35 0 0,0 0-30 0 0,0 0-8 0 0,0 0-18 0 0,0 0-8 0 0,0 0-30 0 0,-9 3 8 0 0,-37 9 1063 0 0,46-12-1037 0 0,0 0-96 0 0,0 0-118 0 0,0 0-147 0 0,0 0-113 0 0,0 0-73 0 0,0 0-82 0 0,0 0-44 0 0,11-7 1260 0 0,23-31-550 0 0,-105 72 955 0 0,62-31-2006 0 0,-1 1 201 0 0,19-7-200 0 0,37-15 161 0 0,-22 8-1902 0 0,-1 1-5871 0 0,-20 9-4472 0 0</inkml:trace>
  <inkml:trace contextRef="#ctx0" brushRef="#br0" timeOffset="11916.272">1837 2099 7530 0 0,'0'0'3110'0'0,"0"0"-770"0"0,0 0-542 0 0,0 0-234 0 0,0 0-244 0 0,0 0-243 0 0,0 0-300 0 0,0 0-333 0 0,0 0-181 0 0,0 0-32 0 0,0 0 83 0 0,0 0 116 0 0,0 0 77 0 0,5 14-42 0 0,30 108 677 0 0,-24 269 849 0 0,-38-241-1582 0 0,27-151-375 0 0,-1 0-1 0 0,1 1 1 0 0,-1 0 0 0 0,1-1-1 0 0,0 1 1 0 0,-1-1 0 0 0,1 1-1 0 0,-1-1 1 0 0,1 1-1 0 0,-1 0 1 0 0,1-1 0 0 0,-1 1-1 0 0,1 0 1 0 0,-1 0 0 0 0,0-1-1 0 0,1 1 1 0 0,-1 0 0 0 0,1 0-1 0 0,-1 0 1 0 0,0 0-1 0 0,1 0 1 0 0,-1 0 0 0 0,1 0-1 0 0,-1 0 1 0 0,0 0 0 0 0,1 0-1 0 0,-1 0 1 0 0,1 0 0 0 0,-1 0-1 0 0,0 0 1 0 0,1 1-1 0 0,-1-1 1 0 0,1 0 0 0 0,-1 0-1 0 0,1 1 1 0 0,-1-1 0 0 0,1 0-1 0 0,-1 1 1 0 0,1-1 0 0 0,-1 1-1 0 0,1-1 1 0 0,-1 0-1 0 0,1 1 1 0 0,0-1 0 0 0,-1 1-1 0 0,1-1 1 0 0,0 1 0 0 0,-1-1-1 0 0,1 1 1 0 0,0 0-1 0 0,0-1 1 0 0,-1 1 0 0 0,1-1-1 0 0,0 1 1 0 0,0 0 0 0 0,0-1-1 0 0,0 1 1 0 0,0-1 0 0 0,0 1-34 0 0,-4-14 55 0 0,0 0 1 0 0,1-1 0 0 0,1 0 0 0 0,0 0-1 0 0,1 1 1 0 0,0-1 0 0 0,1 0 0 0 0,1 0 0 0 0,0 0-1 0 0,1 0 1 0 0,1-1-56 0 0,54-176 170 0 0,-47 166-168 0 0,6-12 16 0 0,0 2-1 0 0,2 0 1 0 0,2 1 0 0 0,1 2-1 0 0,2 0 1 0 0,1 1 0 0 0,1 1-1 0 0,2 1 1 0 0,6-3-18 0 0,-25 24-1 0 0,0 0 1 0 0,1 1 0 0 0,0 0-1 0 0,1 0 1 0 0,-1 1 0 0 0,1 1-1 0 0,0 0 1 0 0,1 0 0 0 0,-1 1-1 0 0,1 0 1 0 0,0 1 0 0 0,0 0-1 0 0,0 0 1 0 0,0 2-1 0 0,7-1 1 0 0,-15 2 3 0 0,-1 0-1 0 0,0 1 0 0 0,0-1 0 0 0,0 1 0 0 0,0 0 0 0 0,0 0 0 0 0,-1 0 0 0 0,1 0 0 0 0,0 0 1 0 0,0 0-1 0 0,0 0 0 0 0,-1 0 0 0 0,1 1 0 0 0,-1-1 0 0 0,1 1 0 0 0,-1-1 0 0 0,1 1 0 0 0,-1 0 0 0 0,0-1 1 0 0,0 1-1 0 0,0 0 0 0 0,0 0 0 0 0,0 0 0 0 0,0 0 0 0 0,-1 0 0 0 0,1 0 0 0 0,0 0 0 0 0,-1 0 1 0 0,0 0-1 0 0,1 0 0 0 0,-1 1-2 0 0,6 71 97 0 0,-6-70-86 0 0,-2 13 9 0 0,-1 1 0 0 0,0-1 0 0 0,-1 0 1 0 0,0-1-1 0 0,-2 1 0 0 0,0-1 0 0 0,-1 0 1 0 0,0 0-1 0 0,-2-1 0 0 0,1 0 0 0 0,-2-1 0 0 0,0 0 1 0 0,-1 0-1 0 0,0-1 0 0 0,-1 0 0 0 0,0-1 0 0 0,-1 0 1 0 0,-1-1-1 0 0,-2 1-20 0 0,7-6-26 0 0,0-1 0 0 0,0 1 0 0 0,0-2 0 0 0,-1 1 1 0 0,0-1-1 0 0,1-1 0 0 0,-2 0 0 0 0,1 0 0 0 0,0-1 0 0 0,-1 0 0 0 0,1-1 0 0 0,-1 0 1 0 0,1 0-1 0 0,-1-2 0 0 0,-4 0 26 0 0,14 1-121 0 0,0 0 1 0 0,0 0 0 0 0,0 0-1 0 0,0 0 1 0 0,0-1-1 0 0,0 1 1 0 0,0-1-1 0 0,0 1 1 0 0,0-1 0 0 0,0 1-1 0 0,0-1 1 0 0,0 1-1 0 0,0-1 1 0 0,0 0 0 0 0,0 1-1 0 0,1-1 1 0 0,-1 0-1 0 0,0 0 1 0 0,0 0-1 0 0,1 0 1 0 0,-1 1 0 0 0,1-1-1 0 0,-1 0 1 0 0,1 0-1 0 0,-1 0 1 0 0,1 0 0 0 0,0 0-1 0 0,-1 0 1 0 0,1 0-1 0 0,0-1 1 0 0,0 1-1 0 0,0 0 1 0 0,0 0 0 0 0,0 0-1 0 0,0-1 121 0 0,4-25-8781 0 0,0 19-2627 0 0</inkml:trace>
  <inkml:trace contextRef="#ctx0" brushRef="#br0" timeOffset="12282.785">2476 1657 16195 0 0,'0'0'1245'0'0,"0"0"-421"0"0,0 0-152 0 0,0 0 106 0 0,0 0 86 0 0,0 0 35 0 0,0 0-5 0 0,0 0-39 0 0,0 0-44 0 0,0 0-107 0 0,0 0-69 0 0,0 0-80 0 0,0 0-90 0 0,13 16-39 0 0,38 55-76 0 0,-48-68-313 0 0,-2 0-1 0 0,1 0 0 0 0,0 1 1 0 0,0-1-1 0 0,-1 0 0 0 0,0 1 1 0 0,0-1-1 0 0,0 1 0 0 0,0 0 0 0 0,-1-1 1 0 0,1 1-1 0 0,-1 0 0 0 0,0-1 1 0 0,0 1-1 0 0,0 0 0 0 0,0-1 1 0 0,-1 4-37 0 0,-1 10 196 0 0,-29 240 706 0 0,1-85-852 0 0,20-83-350 0 0,10-89 207 0 0,21 0-1200 0 0,23-17-4339 0 0,-29 5 677 0 0,-8 6 890 0 0,1 1-7207 0 0</inkml:trace>
  <inkml:trace contextRef="#ctx0" brushRef="#br0" timeOffset="12736.862">2968 1999 10586 0 0,'0'0'2673'0'0,"0"0"-579"0"0,0 0-306 0 0,0 0-201 0 0,0 0-251 0 0,0 0-254 0 0,0 0-198 0 0,0 0-109 0 0,0 0-94 0 0,0 0-91 0 0,0 0-86 0 0,0 0-29 0 0,-25 19-39 0 0,-77 61-57 0 0,17-1 425 0 0,75-69-764 0 0,1 0 0 0 0,0 1 0 0 0,0 0 0 0 0,1 1 0 0 0,1-1 0 0 0,0 2 0 0 0,0-1 0 0 0,2 1 1 0 0,-1 0-1 0 0,2 0 0 0 0,-1 1 0 0 0,2-1 0 0 0,0 1 0 0 0,1 0 0 0 0,0 0 0 0 0,1 1-40 0 0,1-14 4 0 0,0 1 0 0 0,0 0-1 0 0,0-1 1 0 0,1 1 0 0 0,-1 0-1 0 0,1-1 1 0 0,-1 1 0 0 0,1 0-1 0 0,0-1 1 0 0,-1 1 0 0 0,1-1-1 0 0,0 1 1 0 0,0-1 0 0 0,0 0 0 0 0,0 1-1 0 0,1-1 1 0 0,-1 0 0 0 0,0 0-1 0 0,0 1 1 0 0,1-1 0 0 0,-1 0-1 0 0,1-1 1 0 0,-1 1 0 0 0,1 0-1 0 0,-1 0 1 0 0,1 0 0 0 0,-1-1-1 0 0,1 1 1 0 0,0-1 0 0 0,-1 0 0 0 0,1 1-1 0 0,0-1 1 0 0,0 0 0 0 0,-1 0-1 0 0,1 0 1 0 0,0 0 0 0 0,-1 0-1 0 0,1 0 1 0 0,0-1 0 0 0,0 1-1 0 0,-1 0 1 0 0,2-1-4 0 0,70-29 395 0 0,-39 5-323 0 0,-2-2 1 0 0,-1-1 0 0 0,-1-2 0 0 0,25-31-73 0 0,-54 60 3 0 0,111-138 147 0 0,-102 156-205 0 0,-9 27-10 0 0,-1-40 63 0 0,-3 39-3 0 0,2-36 2 0 0,-1 0 1 0 0,1-1-1 0 0,0 1 1 0 0,0 0-1 0 0,1 0 1 0 0,0 0-1 0 0,0 0 1 0 0,0-1-1 0 0,1 1 1 0 0,0 0 0 0 0,1 0-1 0 0,0-1 1 0 0,0 1-1 0 0,0-1 1 0 0,0 1-1 0 0,1-1 1 0 0,0 0-1 0 0,1 0 1 0 0,-1 0-1 0 0,1 0 1 0 0,0-1-1 0 0,1 0 1 0 0,1 2 2 0 0,1-3-48 0 0,-5-2-7 0 0,0 0 0 0 0,1 0 0 0 0,-1 0 0 0 0,1 0 0 0 0,-1-1-1 0 0,1 1 1 0 0,-1-1 0 0 0,1 0 0 0 0,0 0 0 0 0,0 0 0 0 0,0 0-1 0 0,0 0 1 0 0,0-1 0 0 0,0 0 0 0 0,0 1 0 0 0,0-1 0 0 0,0 0-1 0 0,0 0 1 0 0,0 0 0 0 0,-1-1 0 0 0,1 1 0 0 0,0-1 0 0 0,0 0-1 0 0,0 1 1 0 0,0-1 0 0 0,0-1 55 0 0,0 1-224 0 0,15-11-2485 0 0,-8 4-2814 0 0,-5 1-6271 0 0</inkml:trace>
  <inkml:trace contextRef="#ctx0" brushRef="#br0" timeOffset="13107.835">3512 2113 12915 0 0,'0'0'4143'0'0,"0"0"-1772"0"0,0 0-723 0 0,0 0-162 0 0,0 0-149 0 0,0 0-190 0 0,0 0-188 0 0,0 0-193 0 0,0 0-181 0 0,0 0-124 0 0,0 0-112 0 0,0 0-87 0 0,0 0-53 0 0,-9 0-24 0 0,3 0-157 0 0,0 0-1 0 0,-1 1 1 0 0,1 0-1 0 0,0 0 0 0 0,0 0 1 0 0,0 1-1 0 0,0-1 0 0 0,0 1 1 0 0,0 1-1 0 0,0-1 0 0 0,0 1 1 0 0,-4 3-28 0 0,3-1 3 0 0,1 0 1 0 0,-1 0-1 0 0,1 1 1 0 0,0 0-1 0 0,0 0 1 0 0,1 0-1 0 0,0 1 1 0 0,0 0-1 0 0,1 0 1 0 0,-1 0-1 0 0,2 1 1 0 0,-1-1 0 0 0,1 1-1 0 0,0 0 1 0 0,0 0-1 0 0,1 0 1 0 0,0 0-1 0 0,1 0 1 0 0,0 0-1 0 0,0 1 1 0 0,1-1-1 0 0,0 1 1 0 0,0-1-1 0 0,1 0 1 0 0,0 0 0 0 0,1 6-4 0 0,2-9 2 0 0,0-1-1 0 0,0 1 1 0 0,0-1 0 0 0,0 0 0 0 0,1 0 0 0 0,0-1 0 0 0,0 1 0 0 0,0-1 0 0 0,0 0 0 0 0,0 0 0 0 0,0-1 0 0 0,1 1 0 0 0,-1-1 0 0 0,1-1 0 0 0,0 1 0 0 0,0-1 0 0 0,-1 0 0 0 0,1 0 0 0 0,0 0 0 0 0,0-1 0 0 0,0 0 0 0 0,0 0 0 0 0,0-1-1 0 0,0 0 1 0 0,0 0 0 0 0,0 0 0 0 0,-1-1 0 0 0,5-1-2 0 0,90-52-521 0 0,-65 24-7638 0 0,-31 29-3833 0 0</inkml:trace>
  <inkml:trace contextRef="#ctx0" brushRef="#br0" timeOffset="13485.801">3673 2312 11362 0 0,'0'0'2017'0'0,"0"0"-301"0"0,0 0-19 0 0,0 0-89 0 0,0 0-145 0 0,0 0-100 0 0,0 0-112 0 0,0 0-143 0 0,0 0-157 0 0,31-9-140 0 0,98-30-150 0 0,-51 4 408 0 0,-63 22-838 0 0,-14 12-222 0 0,4-2 58 0 0,1-1 1 0 0,0 0 0 0 0,-1 0-1 0 0,1-1 1 0 0,-1 1 0 0 0,-1-1 0 0 0,1 0-1 0 0,0-1 1 0 0,-1 1 0 0 0,0-1 0 0 0,-1 1-1 0 0,1-1 1 0 0,-1-1 0 0 0,0 1 0 0 0,-1 0-1 0 0,1-1 1 0 0,-1 1 0 0 0,-1-1-1 0 0,2-5-67 0 0,-3 10 5 0 0,1 0 0 0 0,-1-1 0 0 0,0 1 0 0 0,0 0-1 0 0,0-1 1 0 0,0 1 0 0 0,0-1 0 0 0,0 1 0 0 0,-1 0-1 0 0,1-1 1 0 0,-1 1 0 0 0,0 0 0 0 0,1 0-1 0 0,-1 0 1 0 0,0-1 0 0 0,0 1 0 0 0,-1 0 0 0 0,1 0-1 0 0,0 0 1 0 0,-1 0 0 0 0,1 1 0 0 0,-1-1 0 0 0,0 0-1 0 0,1 1 1 0 0,-1-1 0 0 0,0 1 0 0 0,0-1 0 0 0,0 1-1 0 0,0 0 1 0 0,0 0 0 0 0,0 0 0 0 0,-1 0-1 0 0,1 0 1 0 0,0 0 0 0 0,0 1 0 0 0,-1-1 0 0 0,1 1-1 0 0,0-1 1 0 0,-1 1 0 0 0,1 0 0 0 0,0 0 0 0 0,-1 0-1 0 0,1 0 1 0 0,-2 1-5 0 0,-2-1-6 0 0,0 0 0 0 0,1 0 0 0 0,-1 0 0 0 0,0 1 0 0 0,0 0 0 0 0,1 0 0 0 0,-1 0 0 0 0,1 1 0 0 0,-1 0 0 0 0,1 0 0 0 0,-1 1 0 0 0,1-1 0 0 0,0 1 0 0 0,0 0 0 0 0,1 0 0 0 0,-1 1 0 0 0,0-1 0 0 0,-1 3 6 0 0,-5 3-1 0 0,0 0 0 0 0,1 1 0 0 0,-1 1-1 0 0,2-1 1 0 0,0 2 0 0 0,0-1 0 0 0,1 1 0 0 0,0 0-1 0 0,1 1 1 0 0,1 0 0 0 0,0 0 0 0 0,0 1 0 0 0,1-1 0 0 0,1 1-1 0 0,1 0 1 0 0,0 0 0 0 0,0 1 0 0 0,1 2 1 0 0,2-12 0 0 0,-1 0 1 0 0,1 0-1 0 0,0 0 0 0 0,0 0 1 0 0,0 0-1 0 0,1 0 0 0 0,-1 0 1 0 0,1 0-1 0 0,1 0 0 0 0,-1-1 1 0 0,1 1-1 0 0,-1 0 1 0 0,2 0-1 0 0,-1-1 0 0 0,0 1 1 0 0,1-1-1 0 0,0 0 0 0 0,0 0 1 0 0,0 0-1 0 0,0 0 0 0 0,1-1 1 0 0,1 3-1 0 0,10 3 3 0 0,0 0 0 0 0,1-1 0 0 0,-1 0 0 0 0,1-2 0 0 0,1 0 0 0 0,-1 0 1 0 0,1-2-1 0 0,0 0 0 0 0,0-1 0 0 0,0-1 0 0 0,1 0 0 0 0,-1-1 0 0 0,0-1 0 0 0,1-1 0 0 0,1 0-3 0 0,44-11-987 0 0,-43 4-2097 0 0,-2-1-4087 0 0,-9 4-5429 0 0</inkml:trace>
  <inkml:trace contextRef="#ctx0" brushRef="#br0" timeOffset="14551.009">4102 2518 2665 0 0,'0'0'1567'0'0,"0"0"-610"0"0,0 0 53 0 0,0 0 363 0 0,0 0 270 0 0,0 0 11 0 0,0 0-144 0 0,0 0-131 0 0,0 0-59 0 0,0 0-67 0 0,0 0-60 0 0,0 0-94 0 0,0 0-108 0 0,3 1-55 0 0,-2-1-746 0 0,0 0 0 0 0,0 1 0 0 0,0-1 1 0 0,1 0-1 0 0,-1 0 0 0 0,0-1 0 0 0,0 1 1 0 0,0 0-1 0 0,0 0 0 0 0,1 0 0 0 0,-1-1 1 0 0,0 1-1 0 0,0-1 0 0 0,0 1 0 0 0,0-1 1 0 0,0 1-1 0 0,0-1 0 0 0,0 0 0 0 0,0 1 0 0 0,0-1 1 0 0,0 0-1 0 0,0 0 0 0 0,0 1 0 0 0,-1-1 1 0 0,1 0-1 0 0,0 0 0 0 0,-1 0 0 0 0,1 0 1 0 0,0 0-1 0 0,-1 0 0 0 0,1-1 0 0 0,-1 1 1 0 0,0 0-1 0 0,1 0 0 0 0,-1-1-190 0 0,0 1-46 0 0,41-72 1360 0 0,-25 40-1057 0 0,3 1 1 0 0,0 0-1 0 0,2 2 0 0 0,21-24-257 0 0,84-59 188 0 0,-125 112-191 0 0,1 0 0 0 0,-1 0 1 0 0,0 0-1 0 0,1 0 0 0 0,-1 1 0 0 0,1-1 0 0 0,-1 1 0 0 0,1-1 1 0 0,-1 1-1 0 0,1-1 0 0 0,-1 1 0 0 0,1 0 0 0 0,-1 0 0 0 0,1 0 1 0 0,0 0-1 0 0,-1 0 0 0 0,1 0 0 0 0,-1 0 0 0 0,1 0 0 0 0,-1 1 1 0 0,1-1-1 0 0,-1 0 0 0 0,1 1 0 0 0,-1 0 0 0 0,1-1 0 0 0,-1 1 1 0 0,1 0-1 0 0,-1 0 0 0 0,0-1 0 0 0,0 1 0 0 0,1 0 0 0 0,-1 0 1 0 0,0 1-1 0 0,0-1 0 0 0,0 0 0 0 0,0 0 0 0 0,0 0 0 0 0,0 1 1 0 0,0-1-1 0 0,-1 1 0 0 0,1-1 0 0 0,0 0 0 0 0,-1 1 0 0 0,1-1 1 0 0,-1 1-1 0 0,0-1 0 0 0,1 1 0 0 0,-1 0 0 0 0,0 0 3 0 0,10 82-30 0 0,-10 52-20 0 0,0-137 50 0 0,0 1-1 0 0,0-1 1 0 0,0 0-1 0 0,0 1 1 0 0,1-1-1 0 0,-1 1 0 0 0,0-1 1 0 0,0 0-1 0 0,0 1 1 0 0,1-1-1 0 0,-1 1 1 0 0,0-1-1 0 0,0 1 1 0 0,1-1-1 0 0,-1 1 1 0 0,0-1-1 0 0,1 1 1 0 0,-1-1-1 0 0,1 1 0 0 0,-1-1 1 0 0,1 1-1 0 0,-1 0 1 0 0,1-1-1 0 0,-1 1 1 0 0,1 0-1 0 0,-1-1 1 0 0,1 1-1 0 0,-1 0 1 0 0,1 0-1 0 0,0 0 0 0 0,-1-1 1 0 0,1 1-1 0 0,-1 0 1 0 0,1 0-1 0 0,0 0 1 0 0,-1 0-1 0 0,1 0 1 0 0,-1 0-1 0 0,1 0 1 0 0,0 0-1 0 0,-1 0 0 0 0,1 1 1 0 0,-1-1-1 0 0,1 0 1 0 0,0 0-1 0 0,-1 0 1 0 0,1 1-1 0 0,-1-1 1 0 0,1 0-1 0 0,-1 1 1 0 0,1-1-1 0 0,-1 0 1 0 0,1 1-1 0 0,-1-1 0 0 0,1 1 1 0 0,-1-1-1 0 0,0 1 1 0 0,1-1-1 0 0,-1 1 1 0 0,0-1-1 0 0,1 1 1 0 0,-1-1-1 0 0,0 1 1 0 0,0-1-1 0 0,1 1 0 0 0,-1-1 1 0 0,0 1 0 0 0,8-9 23 0 0,254-237 121 0 0,-218 218-240 0 0,-44 27 59 0 0,4 155 27 0 0,-3-140-65 0 0,0 1-1 0 0,1-1 1 0 0,1 0-1 0 0,0 0 1 0 0,2 0-1 0 0,-1-1 1 0 0,2 1-1 0 0,2 4 76 0 0,-8-18-315 0 0,3 0-1213 0 0,0 1-1004 0 0,0-1-2708 0 0,-1-1-6625 0 0</inkml:trace>
  <inkml:trace contextRef="#ctx0" brushRef="#br0" timeOffset="14902.349">5074 2393 10578 0 0,'0'0'2953'0'0,"0"0"-494"0"0,0 0-340 0 0,0 0-262 0 0,0 0-205 0 0,31-15-217 0 0,98-46-275 0 0,-23-7 852 0 0,-81 47-1566 0 0,24-39 797 0 0,-48 59-1225 0 0,0-1 0 0 0,0 1 0 0 0,-1 0 0 0 0,1-1 0 0 0,-1 1 0 0 0,1 0 0 0 0,-1-1 0 0 0,1 1 1 0 0,-1-1-1 0 0,0 1 0 0 0,0-1 0 0 0,0 1 0 0 0,0-1 0 0 0,0 1 0 0 0,0-1 0 0 0,0 1 0 0 0,0-1 0 0 0,0 1 0 0 0,-1 0 1 0 0,1-1-1 0 0,-1 1 0 0 0,1-1 0 0 0,-1 1 0 0 0,0 0 0 0 0,1-1 0 0 0,-1 1 0 0 0,0 0 0 0 0,0 0 0 0 0,0 0 1 0 0,0-1-1 0 0,0 1 0 0 0,0 0 0 0 0,0 0 0 0 0,0 0 0 0 0,0 1 0 0 0,-1-1 0 0 0,1 0 0 0 0,0 0 0 0 0,-1 1 0 0 0,1-1 1 0 0,0 1-1 0 0,-1-1 0 0 0,1 1 0 0 0,-1-1 0 0 0,1 1 0 0 0,-1 0 0 0 0,1 0 0 0 0,-2 0-18 0 0,-11 0-9 0 0,-1 0-1 0 0,1 1 1 0 0,0 1 0 0 0,-1 0-1 0 0,1 1 1 0 0,0 1 0 0 0,0 0-1 0 0,1 1 1 0 0,0 1 0 0 0,-1 0-1 0 0,2 0 1 0 0,-1 1 0 0 0,1 1-1 0 0,0 0 1 0 0,0 1 0 0 0,1 0-1 0 0,1 1 1 0 0,-1 0 0 0 0,1 0-1 0 0,1 1 1 0 0,0 1 0 0 0,1 0-1 0 0,-4 7 10 0 0,5-9-22 0 0,0 0-1 0 0,1 0 1 0 0,0 0-1 0 0,1 1 1 0 0,0 0-1 0 0,1 0 0 0 0,0 0 1 0 0,1 1-1 0 0,0 0 1 0 0,1-1-1 0 0,0 1 1 0 0,1 0-1 0 0,1 0 0 0 0,-1 6 23 0 0,2-14-22 0 0,0-1-1 0 0,0 1 1 0 0,1-1-1 0 0,-1 1 1 0 0,1-1 0 0 0,-1 0-1 0 0,1 1 1 0 0,0-1-1 0 0,0 0 1 0 0,0 0-1 0 0,1 0 1 0 0,-1-1-1 0 0,1 1 1 0 0,0 0-1 0 0,0-1 1 0 0,-1 0-1 0 0,1 0 1 0 0,1 0-1 0 0,-1 0 1 0 0,0 0-1 0 0,0-1 1 0 0,1 1-1 0 0,-1-1 1 0 0,1 0 0 0 0,-1 0-1 0 0,1 0 1 0 0,0 0-1 0 0,2-1 23 0 0,109 1-3049 0 0,-68-15-206 0 0,-19 4-3471 0 0,-12 6-4697 0 0</inkml:trace>
  <inkml:trace contextRef="#ctx0" brushRef="#br0" timeOffset="15357.631">5512 2441 11506 0 0,'0'0'2862'0'0,"0"0"-501"0"0,0 0-342 0 0,0 0-317 0 0,0 0-298 0 0,0 0-242 0 0,0 0-210 0 0,0 0-139 0 0,0 0-110 0 0,0 0-135 0 0,0 0-114 0 0,0 0-108 0 0,0 0-56 0 0,32-25-22 0 0,102-78-48 0 0,-81 55 157 0 0,-13-4 113 0 0,-40 52-484 0 0,0 0-24 0 0,0 0-21 0 0,-5 18-388 0 0,-6 77 74 0 0,13-91 353 0 0,0 0-1 0 0,1-1 1 0 0,-1 0 0 0 0,0 1 0 0 0,1-1-1 0 0,0 0 1 0 0,0 0 0 0 0,0 0 0 0 0,0-1-1 0 0,0 1 1 0 0,1-1 0 0 0,-1 0 0 0 0,1 0 0 0 0,0 0-1 0 0,-1 0 1 0 0,1 0 0 0 0,0-1 0 0 0,0 0-1 0 0,0 0 1 0 0,0 0 0 0 0,0 0 0 0 0,1-1 0 0 0,6 3 32 0 0,0-1 0 0 0,1-1 1 0 0,-1 0-1 0 0,1 0 1 0 0,-1-1-1 0 0,1-1 1 0 0,0 0-1 0 0,-1-1 1 0 0,0 0-1 0 0,1 0 1 0 0,-1-1-1 0 0,0-1 0 0 0,0 0 1 0 0,-1 0-1 0 0,3-3-32 0 0,-6 4-13 0 0,0-1 1 0 0,0 1-1 0 0,-1-2 0 0 0,0 1 0 0 0,0-1 0 0 0,0 0 0 0 0,0 0 0 0 0,-1 0 0 0 0,0-1 1 0 0,0 0-1 0 0,0 0 0 0 0,-1-1 0 0 0,0 1 0 0 0,0-1 0 0 0,0 0 0 0 0,-1 0 0 0 0,0 0 1 0 0,-1 0-1 0 0,1 0 0 0 0,-1-1 0 0 0,-1 1 0 0 0,1-1 0 0 0,-2 0 0 0 0,1 1 0 0 0,-1-1 1 0 0,0 0 12 0 0,1-22-2630 0 0,0 10-5396 0 0,1 12-4026 0 0</inkml:trace>
  <inkml:trace contextRef="#ctx0" brushRef="#br0" timeOffset="15638.61">6406 1635 15411 0 0,'0'0'3628'0'0,"0"0"-1880"0"0,0 0-813 0 0,0 0 0 0 0,0 0 76 0 0,0 0 30 0 0,0 0-63 0 0,0 0-181 0 0,0 0-126 0 0,0 0-97 0 0,0 0-44 0 0,1 30-36 0 0,3 99-103 0 0,-3 359 914 0 0,18-392-1569 0 0,-13-88-1722 0 0,-11-23-159 0 0,-32-40-2526 0 0,21 33 622 0 0,1 0-4007 0 0,8 11-1222 0 0</inkml:trace>
  <inkml:trace contextRef="#ctx0" brushRef="#br0" timeOffset="15888.213">6011 1985 6089 0 0,'0'0'5033'0'0,"0"0"-2289"0"0,0 0-900 0 0,0 0-156 0 0,0 0 43 0 0,0 0 80 0 0,0 0-97 0 0,0 0-288 0 0,0 0-315 0 0,0 0-272 0 0,37 2-193 0 0,118 8-115 0 0,-84-7 15 0 0,-1-3 0 0 0,1-4 0 0 0,16-4-546 0 0,-13 1 51 0 0,-41 4-628 0 0,67-4 966 0 0,-68 10-3302 0 0,-1 4-3347 0 0,-21-3-6209 0 0</inkml:trace>
  <inkml:trace contextRef="#ctx0" brushRef="#br0" timeOffset="23474.722">151 3328 2457 0 0,'0'0'2163'0'0,"0"0"-748"0"0,0 0-116 0 0,0 0 165 0 0,0 0 67 0 0,0 0-109 0 0,0 0-249 0 0,0 0-146 0 0,0 0-28 0 0,0 0 40 0 0,0 0-3 0 0,9 2-77 0 0,0 1-556 0 0,1-2 0 0 0,0 1-1 0 0,0-1 1 0 0,0-1 0 0 0,0 1 0 0 0,0-2 0 0 0,0 1 0 0 0,0-2 0 0 0,0 1 0 0 0,0-1-1 0 0,5-2-402 0 0,12-8 653 0 0,0 0 0 0 0,-1-2-1 0 0,0-1 1 0 0,-1-1-1 0 0,0-1 1 0 0,10-11-653 0 0,16-39 758 0 0,-50 65-741 0 0,0 1 0 0 0,0-1 0 0 0,0 0 0 0 0,0-1 0 0 0,0 1 0 0 0,0 0 0 0 0,-1 0 0 0 0,1 0 0 0 0,-1 0 0 0 0,0-1 0 0 0,1 1 0 0 0,-1 0 0 0 0,0 0 0 0 0,0-1 0 0 0,-1 1 0 0 0,1 0 0 0 0,0 0 0 0 0,-1-1 0 0 0,1 1 0 0 0,-1 0 0 0 0,0 0 0 0 0,1 0 0 0 0,-1 0 0 0 0,0 0 0 0 0,-1 0 0 0 0,1 0 0 0 0,0 0 0 0 0,0 0 0 0 0,-1 1 1 0 0,1-1-1 0 0,-1 0 0 0 0,0 1 0 0 0,1-1 0 0 0,-1 1 0 0 0,-1-1-17 0 0,-8-4-16 0 0,0 0 0 0 0,-1 0 0 0 0,1 2 0 0 0,-1-1 0 0 0,0 1 0 0 0,-1 1 0 0 0,1 0 0 0 0,-1 1 0 0 0,1 1 0 0 0,-1 0 0 0 0,0 0 0 0 0,1 1 1 0 0,-12 1 15 0 0,7 1-14 0 0,0 1 0 0 0,0 1 1 0 0,1 0-1 0 0,-1 1 0 0 0,1 0 1 0 0,0 2-1 0 0,0 0 0 0 0,1 1 1 0 0,0 0-1 0 0,0 1 0 0 0,1 1 1 0 0,0 0-1 0 0,0 1 0 0 0,1 0 0 0 0,-4 6 15 0 0,9-9 10 0 0,0 1 0 0 0,1-1 0 0 0,0 1 1 0 0,0 1-1 0 0,1-1 0 0 0,1 1 1 0 0,-1 0-1 0 0,1 0 0 0 0,1 1 1 0 0,0 0-1 0 0,1-1 0 0 0,0 1 1 0 0,0 1-1 0 0,1-1 0 0 0,1 0 1 0 0,0 0-1 0 0,0 1 0 0 0,1-1 0 0 0,1 0 1 0 0,-1 1-1 0 0,2-1 0 0 0,0 0 1 0 0,0 0-1 0 0,1 0 0 0 0,1 0 1 0 0,-1 0-1 0 0,2-1 0 0 0,0 1 1 0 0,4 6-12 0 0,0-7 66 0 0,0 0 1 0 0,2 0-1 0 0,-1-1 1 0 0,1 0 0 0 0,0-1-1 0 0,1 0 1 0 0,0-1-1 0 0,0 0 1 0 0,0-1 0 0 0,1 0-1 0 0,0-1 1 0 0,0-1 0 0 0,1 0-1 0 0,-1-1 1 0 0,1 0-1 0 0,0-1 1 0 0,0 0 0 0 0,0-1-1 0 0,10-1-66 0 0,-10 0 49 0 0,-1 0 0 0 0,1-2 0 0 0,-1 1-1 0 0,1-1 1 0 0,-1-1 0 0 0,0 0 0 0 0,0-1 0 0 0,0-1 0 0 0,-1 0-1 0 0,1-1 1 0 0,-1 0 0 0 0,0 0 0 0 0,6-6-49 0 0,13-25-372 0 0,-26 18-6902 0 0,-5 16-4307 0 0</inkml:trace>
  <inkml:trace contextRef="#ctx0" brushRef="#br0" timeOffset="24989.148">1101 3152 7450 0 0,'0'0'2511'0'0,"0"0"-379"0"0,0 0-169 0 0,0 0-37 0 0,0 0-171 0 0,0 0-196 0 0,0 0-287 0 0,0 0-285 0 0,0 0-173 0 0,0 0-121 0 0,0 0-89 0 0,0 0-65 0 0,0 0-55 0 0,-17-4-62 0 0,-54-11-46 0 0,-7 12 941 0 0,-11 54-714 0 0,69-37-571 0 0,1 0-1 0 0,1 2 1 0 0,0 0-1 0 0,1 1 1 0 0,1 0 0 0 0,-3 6-32 0 0,14-19 0 0 0,1 1 1 0 0,0-1-1 0 0,1 1 1 0 0,-1-1-1 0 0,1 1 1 0 0,0 0-1 0 0,0 0 1 0 0,1 1-1 0 0,-1-1 1 0 0,1 0-1 0 0,0 1 1 0 0,1 0-1 0 0,-1-1 1 0 0,1 1-1 0 0,0 0 1 0 0,1 0 0 0 0,-1-1-1 0 0,1 1 1 0 0,0 0-1 0 0,1 0 1 0 0,-1 0-1 0 0,1 0 1 0 0,0-1-1 0 0,1 1 1 0 0,-1 0-1 0 0,1-1 1 0 0,0 1-1 0 0,1-1 1 0 0,-1 0-1 0 0,1 0 1 0 0,0 0-1 0 0,0 0 1 0 0,2 1-1 0 0,0-1 22 0 0,1 1 1 0 0,0-1-1 0 0,1-1 1 0 0,-1 1-1 0 0,1-1 1 0 0,0-1-1 0 0,0 1 1 0 0,0-1-1 0 0,1 0 0 0 0,-1-1 1 0 0,1 1-1 0 0,-1-2 1 0 0,1 1-1 0 0,0-1 1 0 0,0 0-1 0 0,0-1 1 0 0,0 1-1 0 0,0-2 0 0 0,-1 1 1 0 0,1-1-1 0 0,0 0 1 0 0,0-1-1 0 0,-1 0 1 0 0,1 0-1 0 0,5-3-22 0 0,11-3 122 0 0,1-2-1 0 0,-2-1 0 0 0,1-1 1 0 0,-2-1-1 0 0,1-1 0 0 0,-2-1 1 0 0,5-5-122 0 0,-1 0 94 0 0,0-1 0 0 0,-2-1 0 0 0,-1-1 0 0 0,-1-1 0 0 0,-1-1 0 0 0,-1-1 1 0 0,-1-1-1 0 0,-1 0 0 0 0,10-25-94 0 0,-13 15 205 0 0,-14 36-118 0 0,0 1-38 0 0,0 0-16 0 0,0 0-9 0 0,0 0-28 0 0,0 0 11 0 0,0 0-2 0 0,0 0-45 0 0,-6 23 377 0 0,-96 227 116 0 0,19-15-441 0 0,59-168-14 0 0,3 2 1 0 0,3 0-1 0 0,3 0 0 0 0,3 6 2 0 0,6 14-4 0 0,6-89 0 0 0,0 0 7 0 0,0 0-6 0 0,0 0 14 0 0,0 0 21 0 0,0 0-11 0 0,0 0-21 0 0,0 0-1 0 0,0 0-16 0 0,0 0 26 0 0,0 0 6 0 0,0 0-25 0 0,0 0 14 0 0,0 0-12 0 0,0-3 3 0 0,0 3-10 0 0,0 0-10 0 0,0 0-7 0 0,30-19 20 0 0,213-105 24 0 0,-215 108-67 0 0,-27 16 67 0 0,-1 0 11 0 0,0 0-22 0 0,0 0 2 0 0,0 0-4 0 0,0 0 14 0 0,-7-18 240 0 0,-1 11-244 0 0,1 1 1 0 0,-1 0-1 0 0,0 0 0 0 0,-1 1 0 0 0,0 0 0 0 0,1 1 0 0 0,-2 0 0 0 0,1 0 0 0 0,0 0 0 0 0,-1 2 0 0 0,-8-3-9 0 0,-326-62-28 0 0,278 44 99 0 0,114-10-151 0 0,-39 30 80 0 0,197-59 104 0 0,-35 32-77 0 0,-158 30-811 0 0,0-11-2739 0 0,-5 0-959 0 0,-4 7-651 0 0,-1 0-6767 0 0</inkml:trace>
  <inkml:trace contextRef="#ctx0" brushRef="#br0" timeOffset="25542.808">1522 3295 11891 0 0,'0'0'2291'0'0,"0"0"-342"0"0,0 0-211 0 0,0 0-88 0 0,0 0-171 0 0,0 0-264 0 0,0 0-280 0 0,0 0-235 0 0,0 0-135 0 0,0 0-59 0 0,0 0-32 0 0,0 0 7 0 0,-5-6 1952 0 0,5 258-1486 0 0,0-249-938 0 0,-1 0-1 0 0,1 0 1 0 0,0 1-1 0 0,0-1 1 0 0,1 0-1 0 0,-1 0 1 0 0,0 0-1 0 0,1 0 1 0 0,0 0-1 0 0,0 0 1 0 0,0 0-1 0 0,0-1 1 0 0,0 1-1 0 0,1 0 1 0 0,-1 0-1 0 0,1-1 1 0 0,-1 1-1 0 0,1-1 1 0 0,0 1 0 0 0,0-1-1 0 0,0 0 1 0 0,1 0-1 0 0,-1 0 1 0 0,0 0-1 0 0,1 0 1 0 0,-1 0-1 0 0,1-1 1 0 0,0 1-1 0 0,-1-1 1 0 0,1 0-1 0 0,0 0 1 0 0,0 0-1 0 0,0 0 1 0 0,0 0-1 0 0,0-1 1 0 0,0 1-1 0 0,0-1 1 0 0,0 0-1 0 0,0 0 1 0 0,0 0-1 0 0,0 0 1 0 0,0-1-1 0 0,0 1 1 0 0,0-1-1 0 0,0 1 1 0 0,0-1-1 0 0,2-1-8 0 0,17-10 156 0 0,-1-2 0 0 0,-1 0-1 0 0,0-1 1 0 0,0-1-1 0 0,-2-1 1 0 0,0 0 0 0 0,-1-2-1 0 0,-1 0 1 0 0,0 0 0 0 0,3-9-156 0 0,6-10 144 0 0,-1-1 0 0 0,-2-1 1 0 0,-1 0-1 0 0,3-16-144 0 0,-7 23 80 0 0,-17 32-97 0 0,0 1 19 0 0,0 0-51 0 0,0 0-11 0 0,-13 11-737 0 0,-32 60-2216 0 0,28-39-5701 0 0,13-24-3408 0 0</inkml:trace>
  <inkml:trace contextRef="#ctx0" brushRef="#br0" timeOffset="25828.913">2216 3299 15739 0 0,'0'0'1833'0'0,"0"0"-578"0"0,0 0-100 0 0,0 0 218 0 0,0 0 125 0 0,0 0-94 0 0,0 0-273 0 0,0 0-277 0 0,0 0-193 0 0,0 0-159 0 0,0 0-82 0 0,0 0-78 0 0,0 0-78 0 0,4 25-46 0 0,7 79-38 0 0,-19-14 159 0 0,1-66-287 0 0,-26 52-316 0 0,11-54-3440 0 0,16-21 614 0 0,3-1-2383 0 0,-1 0-6487 0 0</inkml:trace>
  <inkml:trace contextRef="#ctx0" brushRef="#br0" timeOffset="26074.768">2185 3012 12307 0 0,'0'0'2248'0'0,"0"0"-736"0"0,0 0-383 0 0,0 0-281 0 0,0 0-240 0 0,0 0-256 0 0,0 0-328 0 0,0 0-352 0 0,0 0-184 0 0,0 0-208 0 0,0 0-296 0 0,0 0-881 0 0,0 0-7049 0 0</inkml:trace>
  <inkml:trace contextRef="#ctx0" brushRef="#br0" timeOffset="26401.643">2561 2795 14395 0 0,'0'0'3682'0'0,"0"0"-1308"0"0,0 0-599 0 0,0 0-207 0 0,0 0-209 0 0,0 0-265 0 0,0 0-306 0 0,0 0-245 0 0,0 0-139 0 0,0 0-87 0 0,0 0-27 0 0,0 0-20 0 0,0 0-41 0 0,1 1-4 0 0,7 97 1107 0 0,3 501-893 0 0,-11-589-435 0 0,1 2-8 0 0,-1 0 0 0 0,0 0 1 0 0,-1 1-1 0 0,-1-1 0 0 0,0 0 1 0 0,0-1-1 0 0,-1 1 0 0 0,0 0 1 0 0,-3 4 3 0 0,0-34-3169 0 0,6-5-4895 0 0,0 16-3788 0 0</inkml:trace>
  <inkml:trace contextRef="#ctx0" brushRef="#br0" timeOffset="28682.912">2955 3380 3961 0 0,'0'0'3189'0'0,"0"0"-1037"0"0,0 0-454 0 0,0 0 67 0 0,0 0 50 0 0,0 0-116 0 0,0 0-238 0 0,0 0-388 0 0,0 0-362 0 0,0 0-232 0 0,0 0-83 0 0,7-3 213 0 0,-5 3 2144 0 0,1 127-306 0 0,-1-16-3431 0 0,-6-125-3286 0 0,-1 6-3150 0 0,3 5-3601 0 0</inkml:trace>
  <inkml:trace contextRef="#ctx0" brushRef="#br0" timeOffset="28990.415">2969 2986 6841 0 0,'0'0'2292'0'0,"0"0"-79"0"0,0 0-143 0 0,0 0-225 0 0,0 0-332 0 0,0 0-280 0 0,0 0-241 0 0,0 0-229 0 0,0 0-102 0 0,0 0-80 0 0,0 0-83 0 0,0 0-51 0 0,-9 7-39 0 0,-28 22-11 0 0,12 20 1129 0 0,23-35-1238 0 0,36-60 1340 0 0,2-22-3079 0 0,-38 68-4473 0 0,-3 0-286 0 0,1 0-5593 0 0</inkml:trace>
  <inkml:trace contextRef="#ctx0" brushRef="#br0" timeOffset="29743.608">3408 2806 11707 0 0,'0'0'4687'0'0,"0"0"-2417"0"0,0 0-883 0 0,0 0-33 0 0,0 0 65 0 0,0 0-47 0 0,0 0-224 0 0,0 0-298 0 0,0 0-248 0 0,0 0-128 0 0,0 0-87 0 0,0 0-47 0 0,0 0-51 0 0,4-6-45 0 0,16-16-33 0 0,-15 58 524 0 0,23 188-334 0 0,-14-18-292 0 0,-8 114-109 0 0,-10-310 466 0 0,22-37-475 0 0,0 0 0 0 0,2 1 0 0 0,0 0 0 0 0,2 2 0 0 0,1 0 0 0 0,1 2 0 0 0,0 1 0 0 0,2 1 0 0 0,0 1 0 0 0,2 1 0 0 0,0 1 0 0 0,1 1-1 0 0,7-1 10 0 0,75-17-90 0 0,-108 37 91 0 0,0-1 1 0 0,0 1 0 0 0,-1 0-1 0 0,1 0 1 0 0,-1 0 0 0 0,1 0-1 0 0,-1 1 1 0 0,0-1 0 0 0,0 1-1 0 0,0-1 1 0 0,-1 1 0 0 0,1-1-1 0 0,-1 1 1 0 0,0 0 0 0 0,0 0-1 0 0,0 0 1 0 0,-1 0 0 0 0,1 0-1 0 0,-1-1 1 0 0,0 1-1 0 0,0 2-1 0 0,0 7 3 0 0,0 0-1 0 0,-1 0 1 0 0,0 0-1 0 0,0 0 0 0 0,-2 0 1 0 0,0 0-1 0 0,0 0 0 0 0,-1-1 1 0 0,-1 1-1 0 0,0-1 1 0 0,0 0-1 0 0,-2-1 0 0 0,1 1 1 0 0,-1-1-1 0 0,-1 0 0 0 0,0-1 1 0 0,-1 0-1 0 0,-3 4-2 0 0,-4 3 6 0 0,-1-1-1 0 0,0 0 1 0 0,-1-1-1 0 0,0-1 0 0 0,-2-1 1 0 0,1-1-1 0 0,-1 0 1 0 0,-1-1-1 0 0,0-2 1 0 0,-17 6-6 0 0,33-14-25 0 0,0 1 0 0 0,0-1 0 0 0,-1-1 0 0 0,1 1 0 0 0,0-1 0 0 0,0 0 0 0 0,-1 0 0 0 0,1 0-1 0 0,0-1 1 0 0,0 0 0 0 0,-1 0 0 0 0,1 0 0 0 0,0 0 0 0 0,0-1 0 0 0,0 0 0 0 0,0 0 0 0 0,1-1 0 0 0,-1 1 0 0 0,1-1 0 0 0,-1 0 0 0 0,1 0 0 0 0,0 0 0 0 0,0-1 0 0 0,0 0 0 0 0,1 0 0 0 0,-1 0 0 0 0,1 0 0 0 0,0 0 0 0 0,0 0 0 0 0,0-1 0 0 0,1 0 0 0 0,-1 1 0 0 0,1-1 0 0 0,0 0 0 0 0,1 0 0 0 0,-1 0-1 0 0,1 0 1 0 0,0-1 0 0 0,0 1 0 0 0,1 0 0 0 0,-1 0 0 0 0,1-1 0 0 0,0 1 0 0 0,1-1 25 0 0,18-65-2350 0 0,11 32-5765 0 0,-21 27-3861 0 0</inkml:trace>
  <inkml:trace contextRef="#ctx0" brushRef="#br0" timeOffset="30477.53">3995 3634 5553 0 0,'0'0'1877'0'0,"0"0"-146"0"0,0 0-50 0 0,0 0-74 0 0,0 0-213 0 0,0 0-243 0 0,0 0-246 0 0,0 0-195 0 0,0 0-9 0 0,0 0 78 0 0,0 0 140 0 0,0 0 79 0 0,0 0 6 0 0,4-1-72 0 0,72-39 2881 0 0,-56 23-3474 0 0,-1-1 0 0 0,0-1 0 0 0,-1-1 0 0 0,-2 0 1 0 0,0-1-1 0 0,-1-1 0 0 0,0-1 0 0 0,-2 0 0 0 0,-1 0 0 0 0,1-7-339 0 0,-10 25 18 0 0,1-1 0 0 0,-1 1 0 0 0,-1-1 0 0 0,1 0 0 0 0,-1 0 0 0 0,0 0 0 0 0,-1 0 0 0 0,1-1 0 0 0,-1 1 0 0 0,0 0 0 0 0,-1-1 0 0 0,1 1 0 0 0,-1-1 0 0 0,-1 1 0 0 0,1 0 0 0 0,-1-1 0 0 0,0 1 0 0 0,-1 0 0 0 0,1 0 0 0 0,-1-1 0 0 0,0 1 0 0 0,-1 1 0 0 0,0-1 0 0 0,1 0 0 0 0,-2 0 0 0 0,1 1 0 0 0,-1-1-18 0 0,2 6-10 0 0,0-1 0 0 0,0 0 0 0 0,1 1 0 0 0,-1-1 0 0 0,0 1 0 0 0,0-1 0 0 0,0 1 0 0 0,0 0 0 0 0,0 0 0 0 0,0 0 0 0 0,0 0 1 0 0,0 0-1 0 0,0 1 0 0 0,0-1 0 0 0,0 0 0 0 0,0 1 0 0 0,0-1 0 0 0,0 1 0 0 0,1 0 0 0 0,-1 0 0 0 0,0 0 0 0 0,0 0 0 0 0,1 0 0 0 0,-1 0 1 0 0,1 0-1 0 0,-1 0 0 0 0,1 1 0 0 0,-1-1 0 0 0,1 1 0 0 0,0-1 0 0 0,-1 1 0 0 0,1 0 10 0 0,0-1-4 0 0,0 0-1 0 0,0 0 1 0 0,0 0 0 0 0,0 0-1 0 0,1 0 1 0 0,-1 0-1 0 0,0 0 1 0 0,1 0 0 0 0,-1 0-1 0 0,1 0 1 0 0,-1 0 0 0 0,1 0-1 0 0,-1 1 1 0 0,1-1-1 0 0,0 0 1 0 0,0 0 0 0 0,-1 1-1 0 0,1-1 1 0 0,0 0 0 0 0,0 0-1 0 0,0 0 1 0 0,0 1-1 0 0,1-1 1 0 0,-1 0 0 0 0,0 0-1 0 0,0 1 1 0 0,1-1-1 0 0,-1 0 1 0 0,1 0 0 0 0,-1 0-1 0 0,1 0 1 0 0,0 0 0 0 0,-1 0-1 0 0,1 0 1 0 0,0 0-1 0 0,0 0 1 0 0,-1 0 0 0 0,1 0-1 0 0,0 0 1 0 0,0 0 0 0 0,0-1-1 0 0,0 1 1 0 0,0 0-1 0 0,0-1 1 0 0,0 1 0 0 0,0-1-1 0 0,1 1 1 0 0,-1-1 0 0 0,0 1 4 0 0,47 10 37 0 0,-40-10-36 0 0,-1 0-1 0 0,1 0 1 0 0,-1 1-1 0 0,1 0 1 0 0,-1 0-1 0 0,0 1 1 0 0,0 0-1 0 0,0 0 1 0 0,-1 0-1 0 0,1 1 1 0 0,-1 0 0 0 0,4 4-1 0 0,-7-3 11 0 0,0 1 1 0 0,-1-1-1 0 0,0 1 1 0 0,0 0-1 0 0,-1 0 1 0 0,1 0 0 0 0,-1 0-1 0 0,0 0 1 0 0,-1 1-1 0 0,1-1 1 0 0,-1 0 0 0 0,-1 0-1 0 0,1 0 1 0 0,-1 0-1 0 0,0 0 1 0 0,0 1-1 0 0,-1-1 1 0 0,0-1 0 0 0,-2 6-12 0 0,-4 16 55 0 0,4-16-47 0 0,0-1 1 0 0,1 1 0 0 0,0 0-1 0 0,1 0 1 0 0,1 0 0 0 0,-1 0 0 0 0,2 0-1 0 0,-1 0 1 0 0,1 1 0 0 0,1-1-1 0 0,0 0 1 0 0,1 0 0 0 0,2 8-9 0 0,42 61 21 0 0,-57-82-3954 0 0,5-2-978 0 0,5 4 1743 0 0,-3-1-8860 0 0</inkml:trace>
  <inkml:trace contextRef="#ctx0" brushRef="#br0" timeOffset="30724.412">4628 3358 14803 0 0,'0'0'2319'0'0,"0"0"-696"0"0,0 0-220 0 0,0 0 58 0 0,0 0-88 0 0,0 0-202 0 0,0 0-325 0 0,0 0-316 0 0,0 0-219 0 0,0 0-135 0 0,0 0-85 0 0,-1 30-64 0 0,-2 127-131 0 0,3-157 61 0 0,2 7-241 0 0,0-6-8554 0 0,-2-1-3034 0 0</inkml:trace>
  <inkml:trace contextRef="#ctx0" brushRef="#br0" timeOffset="30971.241">4619 3023 19036 0 0,'0'0'1600'0'0,"0"0"-623"0"0,0 0-161 0 0,0 0-72 0 0,0 0-216 0 0,0 0-224 0 0,0 0-256 0 0,0 0-288 0 0,0 0-80 0 0,0 0-104 0 0,0 0-168 0 0,0 0-664 0 0,0 0-3001 0 0,0 0-8498 0 0</inkml:trace>
  <inkml:trace contextRef="#ctx0" brushRef="#br0" timeOffset="31222.043">4878 3281 17140 0 0,'0'0'1816'0'0,"0"0"-540"0"0,0 0-257 0 0,0 0-121 0 0,0 0-138 0 0,0 0-149 0 0,0 0-163 0 0,0 0-132 0 0,0 0-93 0 0,0 0-38 0 0,0 0-46 0 0,0 0-45 0 0,-9 22-43 0 0,-31 72-30 0 0,29-30 22 0 0,13-54-38 0 0,-1-5 5 0 0,1-1-1 0 0,-1 0 0 0 0,1 0 0 0 0,0 0 1 0 0,0 0-1 0 0,1 0 0 0 0,-1 0 0 0 0,1 0 1 0 0,0-1-1 0 0,-1 1 0 0 0,2-1 0 0 0,-1 0 1 0 0,0 0-1 0 0,1 0 0 0 0,-1 0 0 0 0,1-1 0 0 0,0 1 1 0 0,0-1-1 0 0,0 0 0 0 0,0 0 0 0 0,0-1 1 0 0,1 1-1 0 0,-1-1 0 0 0,0 0 0 0 0,1 0 1 0 0,-1 0-1 0 0,1-1 0 0 0,-1 1 0 0 0,1-1-9 0 0,7 0 197 0 0,0 0-1 0 0,0-1 0 0 0,-1 0 0 0 0,1 0 0 0 0,0-1 0 0 0,0-1 0 0 0,-1 0 0 0 0,0-1 0 0 0,1 0 0 0 0,-1-1 0 0 0,-1 0 1 0 0,1 0-1 0 0,-1-1 0 0 0,0-1 0 0 0,0 0 0 0 0,-1 0 0 0 0,1-1 0 0 0,-2 0 0 0 0,1 0 0 0 0,-1-1 0 0 0,-1-1 1 0 0,0 1-1 0 0,0-1 0 0 0,0 0 0 0 0,0-4-196 0 0,1 1 89 0 0,-2-1-1 0 0,1 0 1 0 0,-2-1 0 0 0,0 1 0 0 0,-1-1-1 0 0,0 0 1 0 0,-1 0 0 0 0,-1 0 0 0 0,0-1-1 0 0,-2 1 1 0 0,0-11-89 0 0,0 25-53 0 0,0 1 0 0 0,0-1 0 0 0,-1 1 0 0 0,1 0 0 0 0,0-1 0 0 0,-1 1-1 0 0,1-1 1 0 0,-1 1 0 0 0,1 0 0 0 0,-1-1 0 0 0,1 1 0 0 0,0 0 0 0 0,-1-1 0 0 0,1 1 0 0 0,-1 0 0 0 0,1 0 0 0 0,-1-1 0 0 0,0 1 0 0 0,1 0 0 0 0,-1 0-1 0 0,1 0 1 0 0,-1 0 0 0 0,1 0 0 0 0,-1 0 0 0 0,1 0 0 0 0,-1 0 0 0 0,0 0 0 0 0,1 0 0 0 0,-1 0 0 0 0,1 0 0 0 0,-1 0 0 0 0,1 0 0 0 0,-1 1-1 0 0,1-1 1 0 0,-1 0 0 0 0,1 0 0 0 0,-1 1 0 0 0,1-1 0 0 0,-1 0 0 0 0,1 1 0 0 0,-1-1 0 0 0,1 0 0 0 0,0 1 0 0 0,-1-1 0 0 0,1 1 0 0 0,-1-1-1 0 0,1 1 1 0 0,0-1 0 0 0,0 1 0 0 0,-1-1 0 0 0,1 1 0 0 0,0-1 0 0 0,0 1 0 0 0,0-1 0 0 0,-1 1 0 0 0,1-1 0 0 0,0 1 0 0 0,0-1 0 0 0,0 1 0 0 0,0 0-1 0 0,0-1 1 0 0,0 1 0 0 0,0-1 0 0 0,0 1 53 0 0,-5 9-1267 0 0,-2 4-3968 0 0,1-6-6976 0 0</inkml:trace>
  <inkml:trace contextRef="#ctx0" brushRef="#br0" timeOffset="35161.119">5480 3362 4841 0 0,'0'0'2573'0'0,"0"0"-710"0"0,0 0-242 0 0,0 0 56 0 0,0 0 48 0 0,0 0-100 0 0,0 0-304 0 0,0 0-378 0 0,0 0-277 0 0,0 0-137 0 0,0 0-35 0 0,8 3 3649 0 0,-15 273-2173 0 0,4-252-1839 0 0,3-17 914 0 0,3-25-254 0 0,73-239 270 0 0,-59 210-987 0 0,46-81 203 0 0,-61 124-276 0 0,0 1-1 0 0,0 0 0 0 0,0 1 1 0 0,0-1-1 0 0,0 0 1 0 0,1 1-1 0 0,0-1 0 0 0,-1 1 1 0 0,1-1-1 0 0,0 1 0 0 0,0 0 1 0 0,0 1-1 0 0,0-1 0 0 0,0 0 1 0 0,1 1-1 0 0,-1 0 1 0 0,0-1-1 0 0,1 1 0 0 0,-1 1 1 0 0,1-1-1 0 0,-1 0 0 0 0,1 1 1 0 0,0 0-1 0 0,-1 0 1 0 0,1 0-1 0 0,-1 0 0 0 0,1 0 1 0 0,-1 1-1 0 0,1 0 0 0 0,-1 0 1 0 0,1 0-1 0 0,-1 0 1 0 0,1 0-1 0 0,-1 1 0 0 0,0-1 1 0 0,1 1-1 0 0,5 13 26 0 0,0-1 1 0 0,-1 2 0 0 0,0-1 0 0 0,-1 1 0 0 0,-1 0-1 0 0,-1 1 1 0 0,0 0 0 0 0,-1-1 0 0 0,0 1 0 0 0,-2 1-1 0 0,0-1 1 0 0,-1 0 0 0 0,-1 1 0 0 0,0-1 0 0 0,-2 0 0 0 0,1 0-1 0 0,-2 1 1 0 0,-1-1 0 0 0,0-1 0 0 0,-6 17-27 0 0,-5 37 41 0 0,8-48-30 0 0,9-27 79 0 0,64-118-27 0 0,18-13 2 0 0,12 22-154 0 0,-93 112 88 0 0,-1-1 0 0 0,1 1 0 0 0,0 0 0 0 0,-1 0 0 0 0,1 0 0 0 0,0 0 1 0 0,1 1-1 0 0,-1-1 0 0 0,0 1 0 0 0,0-1 0 0 0,1 1 0 0 0,-1 1 0 0 0,0-1 0 0 0,1 0 0 0 0,-1 1 0 0 0,1-1 0 0 0,-1 1 0 0 0,1 0 0 0 0,-1 0 0 0 0,1 1 0 0 0,-1-1 0 0 0,1 1 0 0 0,-1-1 1 0 0,1 1-1 0 0,-1 0 0 0 0,0 1 0 0 0,0-1 0 0 0,1 0 0 0 0,-1 1 0 0 0,0 0 0 0 0,0 0 0 0 0,0 0 0 0 0,-1 0 0 0 0,1 0 0 0 0,0 0 0 0 0,-1 1 0 0 0,1 0 0 0 0,-1-1 0 0 0,0 1 1 0 0,0 0-1 0 0,0 0 0 0 0,0 0 0 0 0,-1 0 0 0 0,2 2 1 0 0,2 10 15 0 0,0-1 0 0 0,0 1 1 0 0,-2 0-1 0 0,0 1 0 0 0,0-1 0 0 0,-1 0 1 0 0,-1 1-1 0 0,-1-1 0 0 0,0 1 1 0 0,-1-1-1 0 0,-3 13-15 0 0,-10 115 100 0 0,14-110-135 0 0,17-61-4412 0 0,-11 20-2347 0 0,-1 4-5489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21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1 369 776 0 0,'0'0'440'0'0,"0"0"-280"0"0,0 0-146 0 0,0 0 50 0 0,0 0 121 0 0,0 0 131 0 0,0 0 104 0 0,0 0 56 0 0,0 0 55 0 0,0 0 41 0 0,0 0 52 0 0,10-4 51 0 0,79-22 1828 0 0,150-15 2483 0 0,-62 8-4140 0 0,285-46 201 0 0,-320 59-650 0 0,0 7 0 0 0,20 6-397 0 0,7-1 141 0 0,203-22 739 0 0,-155 14-402 0 0,503-9-106 0 0,11 10-195 0 0,63 12 268 0 0,5-8 234 0 0,363 0 81 0 0,-603 25-658 0 0,216 19 159 0 0,-170-29-126 0 0,-21 0 16 0 0,1006-4 615 0 0,-951 29-492 0 0,-78 1-143 0 0,233 11 235 0 0,-166-23 96 0 0,86-29 20 0 0,-452-4-374 0 0,236-14 210 0 0,466 28 923 0 0,-490 1-595 0 0,405-37 354 0 0,-218 1-430 0 0,-461 25-433 0 0,290-4 148 0 0,1292-3 824 0 0,-809 32-659 0 0,919-6-188 0 0,-1539-8-194 0 0,-167-4-32 0 0,511 4 115 0 0,-589-18-30 0 0,-62 10-61 0 0,50-3-60 0 0,-78 7-532 0 0,-10 2-3555 0 0,0 1-5704 0 0,-3 1-2812 0 0</inkml:trace>
  <inkml:trace contextRef="#ctx0" brushRef="#br0" timeOffset="7191.359">7745 553 5625 0 0,'0'0'2030'0'0,"0"0"-174"0"0,0 0-34 0 0,0 0 88 0 0,0 0 48 0 0,0 0-178 0 0,0 0-305 0 0,0 0-311 0 0,0 0-273 0 0,0 0-184 0 0,0 0-119 0 0,0-13-84 0 0,0-42-37 0 0,0 54-406 0 0,0 0 0 0 0,0-1 1 0 0,0 1-1 0 0,-1 0 0 0 0,1 0 0 0 0,0 0 0 0 0,-1 0 1 0 0,1 0-1 0 0,0 0 0 0 0,-1 0 0 0 0,0 0 1 0 0,1 0-1 0 0,-1 0 0 0 0,1 0 0 0 0,-1 0 1 0 0,0 0-1 0 0,0 0 0 0 0,0 0 0 0 0,0 1 0 0 0,1-1 1 0 0,-1 0-1 0 0,0 0 0 0 0,0 1 0 0 0,0-1 1 0 0,0 1-1 0 0,0-1 0 0 0,-1 1 0 0 0,1-1 1 0 0,0 1-1 0 0,0 0 0 0 0,0 0 0 0 0,0-1 0 0 0,0 1 1 0 0,-1 0-1 0 0,1 0 0 0 0,0 0 0 0 0,0 0-61 0 0,-3 0 161 0 0,-10-1 18 0 0,0 2 0 0 0,-1-1 0 0 0,1 2 0 0 0,0 0 0 0 0,0 0 0 0 0,0 1 0 0 0,0 1 0 0 0,0 1 0 0 0,1 0 0 0 0,-1 0 0 0 0,1 1 0 0 0,1 1 0 0 0,-5 3-179 0 0,-5 1 160 0 0,-11 6 2 0 0,0 2 0 0 0,2 2 0 0 0,0 0 0 0 0,2 2 0 0 0,0 1 0 0 0,1 2-1 0 0,-9 12-161 0 0,21-19 83 0 0,0 1-1 0 0,1 1 1 0 0,1 0-1 0 0,1 1 1 0 0,0 0-1 0 0,2 1 1 0 0,-2 8-83 0 0,4 0 93 0 0,2 0 0 0 0,2 0 0 0 0,1 1 0 0 0,1 0 0 0 0,1-1 0 0 0,2 1 0 0 0,2 0 0 0 0,1 7-93 0 0,0-27 45 0 0,0 0 1 0 0,1 0-1 0 0,0 0 0 0 0,1 0 1 0 0,0-1-1 0 0,1 0 1 0 0,0 0-1 0 0,1 0 0 0 0,0-1 1 0 0,0 0-1 0 0,1-1 0 0 0,1 1 1 0 0,-1-1-1 0 0,2-1 0 0 0,-1 0 1 0 0,1 0-1 0 0,0-1 0 0 0,1 0 1 0 0,0-1-1 0 0,0 0 0 0 0,0-1 1 0 0,1 0-1 0 0,-1-1 0 0 0,1 0 1 0 0,0-1-1 0 0,8 2-45 0 0,6-2 84 0 0,0 0 0 0 0,0-2 0 0 0,1 0 0 0 0,-1-2 0 0 0,0-1 0 0 0,0-1 0 0 0,0-1 0 0 0,0-2 0 0 0,11-4-84 0 0,125-45 324 0 0,-157 51-2516 0 0,-10 0-6591 0 0,5 4-3508 0 0</inkml:trace>
  <inkml:trace contextRef="#ctx0" brushRef="#br0" timeOffset="7612.231">8209 1120 13275 0 0,'0'0'2194'0'0,"0"0"-441"0"0,0 0-256 0 0,0 0-194 0 0,0 0-136 0 0,0 0-221 0 0,0 0-236 0 0,0 0-130 0 0,0 0-108 0 0,0 0-76 0 0,0 0-49 0 0,0 0-35 0 0,0 0-31 0 0,-16 11-30 0 0,-51 36-50 0 0,64-45-181 0 0,0 0 0 0 0,0 1 0 0 0,0-1 0 0 0,0 1 0 0 0,1-1 0 0 0,-1 1 0 0 0,1 0 0 0 0,-1 0 0 0 0,1 1 0 0 0,0-1 0 0 0,0 0 0 0 0,1 1 0 0 0,-1-1 0 0 0,1 1 0 0 0,-1-1 0 0 0,1 1 0 0 0,0 0 0 0 0,1-1 0 0 0,-1 1 0 0 0,0 1-20 0 0,0 2 22 0 0,-1-2-2 0 0,0 1 0 0 0,1-1 0 0 0,0 0 1 0 0,-1 1-1 0 0,2 0 0 0 0,-1-1 0 0 0,0 1 0 0 0,1-1 0 0 0,0 1 0 0 0,1 0 1 0 0,-1-1-1 0 0,1 1 0 0 0,0-1 0 0 0,1 1 0 0 0,-1-1 0 0 0,1 1 0 0 0,0-1 1 0 0,0 0-1 0 0,1 0 0 0 0,-1 0 0 0 0,1 0 0 0 0,0-1 0 0 0,1 1 0 0 0,-1-1 1 0 0,1 1-1 0 0,0-1 0 0 0,0 0 0 0 0,0-1 0 0 0,0 1 0 0 0,1-1 1 0 0,0 0-1 0 0,-1 0 0 0 0,1 0 0 0 0,0 0 0 0 0,0-1 0 0 0,1 0 0 0 0,2 1-20 0 0,2-2 104 0 0,1-1 0 0 0,-1 0 0 0 0,0-1 0 0 0,1 0 0 0 0,-1 0-1 0 0,0-1 1 0 0,1 0 0 0 0,-1-1 0 0 0,-1 0 0 0 0,1-1 0 0 0,0 0-1 0 0,-1 0 1 0 0,0-1 0 0 0,0 0 0 0 0,0-1 0 0 0,0 0 0 0 0,-1 0 0 0 0,0-1-1 0 0,-1 0 1 0 0,1-1 0 0 0,-1 1 0 0 0,-1-1 0 0 0,1-1 0 0 0,-1 1-1 0 0,-1-1 1 0 0,0 0 0 0 0,0 0 0 0 0,-1-1 0 0 0,3-6-104 0 0,-5 10 19 0 0,1-1 1 0 0,-1 1-1 0 0,0-1 1 0 0,0 0-1 0 0,-1 1 0 0 0,0-1 1 0 0,-1 0-1 0 0,1 0 1 0 0,-1 0-1 0 0,0 0 1 0 0,-1 0-1 0 0,0 0 1 0 0,0 0-1 0 0,0 0 1 0 0,-1 1-1 0 0,0-1 1 0 0,0 0-1 0 0,-1 1 0 0 0,0 0 1 0 0,0 0-1 0 0,0-1 1 0 0,-1 2-1 0 0,0-1 1 0 0,0 0-1 0 0,0 1 1 0 0,-1 0-1 0 0,-4-5-19 0 0,5 7-113 0 0,1 0 1 0 0,0-1-1 0 0,-1 1 0 0 0,0 1 0 0 0,0-1 1 0 0,0 1-1 0 0,0-1 0 0 0,0 1 0 0 0,0 0 0 0 0,-1 0 1 0 0,1 1-1 0 0,-1 0 0 0 0,1-1 0 0 0,-1 1 1 0 0,1 1-1 0 0,-1-1 0 0 0,0 1 0 0 0,1 0 1 0 0,-1 0-1 0 0,0 0 0 0 0,0 1 0 0 0,1-1 0 0 0,-1 1 1 0 0,1 0-1 0 0,-1 0 0 0 0,1 1 0 0 0,-1 0 1 0 0,1-1-1 0 0,0 1 0 0 0,0 1 0 0 0,0-1 1 0 0,0 1-1 0 0,0-1 0 0 0,0 2 113 0 0,-25 27-3306 0 0,11-8-5111 0 0,9-12-3702 0 0</inkml:trace>
  <inkml:trace contextRef="#ctx0" brushRef="#br0" timeOffset="8183.28">8458 1466 4681 0 0,'0'0'4172'0'0,"0"0"-1653"0"0,0 0-395 0 0,0 0 50 0 0,0 0-27 0 0,0 0-150 0 0,0 0-364 0 0,0 0-355 0 0,0 0-251 0 0,0 0-180 0 0,0 0-123 0 0,0 0-52 0 0,0 0-92 0 0,18-19-81 0 0,59-61-51 0 0,-9-16 683 0 0,6-81-162 0 0,-69 157-883 0 0,0 6-172 0 0,-4 32-67 0 0,-2-7 155 0 0,1 0 1 0 0,0 0-1 0 0,0 0 1 0 0,1 0 0 0 0,1 0-1 0 0,0 0 1 0 0,0-1-1 0 0,1 1 1 0 0,0-1-1 0 0,1 1 1 0 0,0-1-1 0 0,1 0 1 0 0,0 0-1 0 0,0-1 1 0 0,1 1-1 0 0,1-1 1 0 0,3 3-3 0 0,-2-4 36 0 0,0-1 0 0 0,1 0 0 0 0,0 0 0 0 0,0-1 0 0 0,0 0 1 0 0,1-1-1 0 0,0 0 0 0 0,0-1 0 0 0,1 0 0 0 0,-1 0 0 0 0,1-1 1 0 0,0 0-1 0 0,0-1 0 0 0,0 0 0 0 0,0-1 0 0 0,0-1 0 0 0,0 1 0 0 0,7-2-36 0 0,-14-1 65 0 0,0 0 0 0 0,0 0-1 0 0,0 0 1 0 0,0-1 0 0 0,0 1 0 0 0,0-1-1 0 0,0 0 1 0 0,-1 0 0 0 0,1 0-1 0 0,-1-1 1 0 0,0 1 0 0 0,0-1-1 0 0,-1 0 1 0 0,1 0 0 0 0,-1 0-1 0 0,1 0 1 0 0,-1 0 0 0 0,0-1-1 0 0,-1 1 1 0 0,1-2-65 0 0,0 3 37 0 0,11-29 58 0 0,-2 0 0 0 0,-1-1 0 0 0,-1 0-1 0 0,-2-1 1 0 0,1-24-95 0 0,-4 38 4 0 0,-2-12-1084 0 0,-2 41-3851 0 0,0 2 392 0 0,0-3-7520 0 0</inkml:trace>
  <inkml:trace contextRef="#ctx0" brushRef="#br0" timeOffset="8678.713">9551 1002 9362 0 0,'0'0'2200'0'0,"0"0"-347"0"0,0 0-179 0 0,0 0 3 0 0,0 0-100 0 0,0 0-182 0 0,0 0-241 0 0,0 0-221 0 0,0 0-132 0 0,0 0-74 0 0,0 0-74 0 0,0 0-86 0 0,-2-9-96 0 0,-10-28-98 0 0,12 36-351 0 0,-1 1 0 0 0,0-1 0 0 0,0 0 0 0 0,0 0 0 0 0,0 1 0 0 0,0-1 0 0 0,0 1 0 0 0,0-1 0 0 0,0 1 0 0 0,0-1 0 0 0,0 1 0 0 0,0-1 0 0 0,-1 1 0 0 0,1 0 0 0 0,0 0 0 0 0,0 0 0 0 0,0 0 0 0 0,0 0 0 0 0,0 0 0 0 0,-1 0 0 0 0,1 0 0 0 0,0 0 0 0 0,0 0 0 0 0,0 0 0 0 0,0 1 0 0 0,0-1 0 0 0,-1 1 0 0 0,1-1 0 0 0,0 1 0 0 0,0-1 0 0 0,0 1 0 0 0,0-1 0 0 0,0 1 0 0 0,0 1-22 0 0,-2-1 62 0 0,-124 71 913 0 0,123-70-970 0 0,1 0 1 0 0,0 1-1 0 0,-1-1 0 0 0,1 1 1 0 0,1-1-1 0 0,-1 1 1 0 0,0 0-1 0 0,1 0 0 0 0,-1 1 1 0 0,1-1-1 0 0,0 0 0 0 0,0 1 1 0 0,0-1-1 0 0,0 1 1 0 0,1 0-1 0 0,0-1 0 0 0,-1 1 1 0 0,2 0-1 0 0,-1 0 1 0 0,0 0-1 0 0,1 0 0 0 0,-1 0 1 0 0,1 0-1 0 0,0 2-5 0 0,2-3 4 0 0,0-1-1 0 0,0 1 1 0 0,0-1-1 0 0,0 1 1 0 0,0-1 0 0 0,1 0-1 0 0,-1 0 1 0 0,1 0-1 0 0,0 0 1 0 0,-1 0-1 0 0,1 0 1 0 0,0-1-1 0 0,0 1 1 0 0,0-1 0 0 0,0 0-1 0 0,0 0 1 0 0,0 0-1 0 0,1 0 1 0 0,-1-1-1 0 0,3 1-3 0 0,9 4 75 0 0,-10-4-45 0 0,1 0 0 0 0,0 1 0 0 0,-1 0 0 0 0,1 0 0 0 0,-1 0 0 0 0,1 1 0 0 0,-1 0 0 0 0,0 0 0 0 0,0 0 0 0 0,0 0 0 0 0,-1 1 0 0 0,1 0 0 0 0,-1 0 0 0 0,0 0 0 0 0,0 0 0 0 0,0 1 0 0 0,-1 0 0 0 0,1 0 0 0 0,-1 0 0 0 0,0 0 0 0 0,-1 0 0 0 0,1 0 0 0 0,-1 1 0 0 0,0-1 0 0 0,0 1 0 0 0,-1 0 0 0 0,0 0 0 0 0,0-1 0 0 0,0 2-30 0 0,-2-4 57 0 0,1 0-1 0 0,-1 0 1 0 0,0 0-1 0 0,0 0 0 0 0,0 0 1 0 0,-1 0-1 0 0,1 0 0 0 0,-1-1 1 0 0,1 1-1 0 0,-1 0 1 0 0,0-1-1 0 0,0 1 0 0 0,0-1 1 0 0,-1 0-1 0 0,1 0 0 0 0,0 0 1 0 0,-1 0-1 0 0,1 0 1 0 0,-1 0-1 0 0,0-1 0 0 0,0 1 1 0 0,0-1-1 0 0,1 0 1 0 0,-1 0-1 0 0,0 0 0 0 0,-1 0 1 0 0,1 0-1 0 0,-1-1-56 0 0,-92 18 162 0 0,-32-9-384 0 0,74-8-3121 0 0,53-1 1603 0 0,1 0-853 0 0,0 0-3036 0 0,0 0-6147 0 0</inkml:trace>
  <inkml:trace contextRef="#ctx0" brushRef="#br0" timeOffset="9476.313">9621 1297 10354 0 0,'0'0'1104'0'0,"0"0"-115"0"0,0 0 182 0 0,0 0 265 0 0,0 0 159 0 0,0 0-116 0 0,0 0-240 0 0,0 0-232 0 0,0 0-200 0 0,0 0-75 0 0,0 0-27 0 0,0 0-25 0 0,0 0-60 0 0,15 6-82 0 0,46 18-70 0 0,-55-22-360 0 0,-1 0 1 0 0,0-1-1 0 0,1 0 1 0 0,-1 0-1 0 0,1 0 1 0 0,-1-1-1 0 0,1 0 1 0 0,0 0-1 0 0,-1 0 0 0 0,1-1 1 0 0,-1 1-1 0 0,1-1 1 0 0,-1-1-1 0 0,1 1 1 0 0,-1-1-1 0 0,0 0 1 0 0,0 0-1 0 0,0-1 0 0 0,0 1 1 0 0,4-4-109 0 0,3 0 135 0 0,3-1 2 0 0,0-1 0 0 0,0-1 0 0 0,-1 0 0 0 0,0-1-1 0 0,0-1 1 0 0,-1 0 0 0 0,0-1 0 0 0,-1 0 0 0 0,1-3-137 0 0,-8 8 35 0 0,-1 1 0 0 0,0 0 0 0 0,0-1 0 0 0,0 0 0 0 0,-1 0 0 0 0,0 0 1 0 0,-1 0-1 0 0,1-1 0 0 0,-1 1 0 0 0,-1-1 0 0 0,0 1 0 0 0,0-1 0 0 0,0 0 1 0 0,-1-1-36 0 0,-2 4-3 0 0,0 0 1 0 0,0 1 0 0 0,0-1 0 0 0,-1 1 0 0 0,0 0 0 0 0,0 0 0 0 0,0 0 0 0 0,0 0 0 0 0,-1 0 0 0 0,1 1-1 0 0,-1-1 1 0 0,0 1 0 0 0,0 0 0 0 0,0 0 0 0 0,-1 1 0 0 0,1-1 0 0 0,-1 1 0 0 0,1 0 0 0 0,-1 0 0 0 0,0 0-1 0 0,0 1 1 0 0,1 0 0 0 0,-1 0 0 0 0,0 0 0 0 0,0 0 0 0 0,0 1 0 0 0,-1 0 0 0 0,1 0 0 0 0,0 0 0 0 0,0 1 0 0 0,0 0-1 0 0,0 0 1 0 0,0 0 0 0 0,1 0 0 0 0,-6 3 2 0 0,-3 0-20 0 0,0 2 0 0 0,0 0 0 0 0,0 0-1 0 0,1 1 1 0 0,0 1 0 0 0,0 0 0 0 0,1 1-1 0 0,0 0 1 0 0,0 1 0 0 0,1 0 0 0 0,1 0 0 0 0,-1 1-1 0 0,2 0 1 0 0,0 1 0 0 0,0 0 0 0 0,1 0 0 0 0,0 1-1 0 0,1 0 1 0 0,0 0 20 0 0,5-9-1 0 0,0 0-1 0 0,0 0 1 0 0,0 0 0 0 0,1 1-1 0 0,-1-1 1 0 0,1 0 0 0 0,0 0-1 0 0,0 0 1 0 0,0 0 0 0 0,1 0-1 0 0,-1 0 1 0 0,1 1 0 0 0,0-1-1 0 0,0 0 1 0 0,1 0 0 0 0,-1-1-1 0 0,1 1 1 0 0,0 0 0 0 0,0 0-1 0 0,0-1 1 0 0,0 1-1 0 0,1-1 1 0 0,-1 0 0 0 0,1 0-1 0 0,0 0 1 0 0,0 0 0 0 0,0 0-1 0 0,0-1 1 0 0,1 1 0 0 0,-1-1-1 0 0,1 0 1 0 0,1 1 1 0 0,7 4 11 0 0,1-1 1 0 0,-1-1-1 0 0,1 0 0 0 0,0-1 1 0 0,0 0-1 0 0,0-1 0 0 0,0 0 0 0 0,1-1 1 0 0,6 0-12 0 0,-1 0 53 0 0,1-1 1 0 0,-1-1 0 0 0,1 0-1 0 0,-1-2 1 0 0,0 0-1 0 0,1-1 1 0 0,-1-1-1 0 0,-1 0 1 0 0,1-2 0 0 0,0 0-1 0 0,-1-1 1 0 0,-1-1-1 0 0,1-1 1 0 0,-1 0-1 0 0,-1-2 1 0 0,1 1 0 0 0,6-8-54 0 0,2-5 99 0 0,-2-1 1 0 0,0-1 0 0 0,-2-1 0 0 0,0 0-1 0 0,10-21-99 0 0,-10 18 18 0 0,-15 22-5 0 0,0 0 0 0 0,0 0 0 0 0,-1-1 0 0 0,0 1 0 0 0,-1-1 0 0 0,0 0-1 0 0,0 0 1 0 0,-1-1 0 0 0,0 1 0 0 0,0-1 0 0 0,-1 0 0 0 0,0 1 0 0 0,1-10-13 0 0,-5 15-4 0 0,0 1 0 0 0,0-1 1 0 0,0 1-1 0 0,0 0 0 0 0,0 0 0 0 0,0 0 1 0 0,-1 0-1 0 0,1 0 0 0 0,-1 0 0 0 0,0 0 1 0 0,1 1-1 0 0,-1-1 0 0 0,0 1 1 0 0,0 0-1 0 0,0 0 0 0 0,0 0 0 0 0,0 0 1 0 0,0 1-1 0 0,0-1 0 0 0,0 1 0 0 0,0-1 1 0 0,0 1-1 0 0,0 0 0 0 0,-1 1 0 0 0,1-1 1 0 0,0 0-1 0 0,0 1 0 0 0,0 0 0 0 0,0-1 1 0 0,-2 2 3 0 0,-111 42-68 0 0,109-41 58 0 0,6-2 9 0 0,0-1 0 0 0,-1 0 0 0 0,1 1 0 0 0,0-1-1 0 0,0 0 1 0 0,0 1 0 0 0,-1 0 0 0 0,1-1-1 0 0,0 1 1 0 0,0 0 0 0 0,0-1 0 0 0,0 1 0 0 0,0 0-1 0 0,0 0 1 0 0,0 0 0 0 0,1 0 0 0 0,-1 0 0 0 0,0 0-1 0 0,0 0 1 0 0,1 0 0 0 0,-1 0 0 0 0,0 0 0 0 0,1 0-1 0 0,-1 0 1 0 0,1 1 0 0 0,0-1 0 0 0,-1 0-1 0 0,1 0 1 0 0,0 1 0 0 0,0-1 0 0 0,0 0 0 0 0,0 0-1 0 0,0 1 1 0 0,0-1 0 0 0,0 0 0 0 0,0 1 0 0 0,0-1-1 0 0,1 0 1 0 0,-1 0 0 0 0,0 0 0 0 0,1 1-1 0 0,-1-1 1 0 0,1 0 0 0 0,-1 0 0 0 0,1 0 0 0 0,0 0-1 0 0,0 0 1 0 0,-1 0 0 0 0,1 0 0 0 0,0 0 0 0 0,0 0-1 0 0,0 0 1 0 0,0 0 0 0 0,0 0 0 0 0,0-1-1 0 0,0 1 1 0 0,0 0 0 0 0,0-1 0 0 0,1 1 0 0 0,-1-1-1 0 0,0 0 1 0 0,0 1 0 0 0,0-1 0 0 0,1 0 0 0 0,-1 1-1 0 0,1-1 2 0 0,61 20 18 0 0,-51-18 0 0 0,-1 2-1 0 0,1-1 1 0 0,-1 1 0 0 0,0 1-1 0 0,0 0 1 0 0,0 0-1 0 0,-1 1 1 0 0,0 1-1 0 0,0-1 1 0 0,3 5-18 0 0,-7-3 10 0 0,0 0 0 0 0,-1 0 1 0 0,0 1-1 0 0,0 0 0 0 0,-1 0 0 0 0,0 0 1 0 0,-1 1-1 0 0,0-1 0 0 0,0 1 1 0 0,-1 0-1 0 0,-1 0 0 0 0,1 0 0 0 0,-2 0 1 0 0,1 0-1 0 0,-1 0 0 0 0,-1 0 0 0 0,0-1 1 0 0,0 1-1 0 0,-1 0 0 0 0,0 0 1 0 0,-1 0-1 0 0,-3 7-10 0 0,0 15-193 0 0,-5 12-2528 0 0,4-26-8710 0 0,5-17-1145 0 0</inkml:trace>
  <inkml:trace contextRef="#ctx0" brushRef="#br0" timeOffset="10273.34">10475 976 0 0 0,'0'0'1082'0'0,"0"0"387"0"0,0 0 232 0 0,0 0 131 0 0,0 0 112 0 0,0 0-41 0 0,0 0-81 0 0,0 0-79 0 0,0 0-145 0 0,0 0-160 0 0,0 0-118 0 0,0 0-127 0 0,0 0-96 0 0,11-12-96 0 0,32-40-119 0 0,-32 39-129 0 0,-14 79 1762 0 0,9 74-1356 0 0,68 30-335 0 0,-24-75-578 0 0,-50-95-207 0 0,1 1 0 0 0,-1-1 0 0 0,1 0 0 0 0,-1 1 0 0 0,1-1 0 0 0,-1 0-1 0 0,1 0 1 0 0,0 1 0 0 0,-1-1 0 0 0,1 0 0 0 0,0 0 0 0 0,-1 0 0 0 0,1 0 0 0 0,0 0 0 0 0,-1 0 0 0 0,1 0 0 0 0,-1 0 0 0 0,1 0 0 0 0,0 0 0 0 0,-1 0 0 0 0,1 0 0 0 0,0 0 0 0 0,-1 0 0 0 0,1-1-1 0 0,0 1 1 0 0,-1 0 0 0 0,1-1 0 0 0,-1 1 0 0 0,1 0 0 0 0,-1-1 0 0 0,1 1 0 0 0,-1 0 0 0 0,1-1 0 0 0,-1 1 0 0 0,1-1 0 0 0,-1 1 0 0 0,1-1 0 0 0,-1 1 0 0 0,0-1 0 0 0,1 0 0 0 0,-1 1 0 0 0,0-1-1 0 0,0 1 1 0 0,1-1 0 0 0,-1 0 0 0 0,0 1 0 0 0,0-1 0 0 0,0 0 0 0 0,0 1 0 0 0,0-1 0 0 0,0 1 0 0 0,0-1 0 0 0,0 0 0 0 0,0 1 0 0 0,0-1 0 0 0,0 0 0 0 0,0 1 0 0 0,0-1 0 0 0,0 0 0 0 0,-1 0-40 0 0,5-10-117 0 0,83-214 576 0 0,-19 79-366 0 0,-66 146-237 0 0,0 0 0 0 0,0 1-1 0 0,0-1 1 0 0,0 1 0 0 0,0-1-1 0 0,-1 1 1 0 0,1 0-1 0 0,0 0 1 0 0,0 0 0 0 0,-1 0-1 0 0,1 0 1 0 0,0 0-1 0 0,-1 0 1 0 0,1 0 0 0 0,-1 1-1 0 0,1-1 1 0 0,-1 1-1 0 0,0-1 1 0 0,0 1 0 0 0,0-1-1 0 0,0 1 1 0 0,0 0-1 0 0,0-1 1 0 0,0 1 0 0 0,0 0-1 0 0,-1 0 1 0 0,1 0-1 0 0,0 1 146 0 0,8 10-2747 0 0,-1-4-2770 0 0,-1-2-6477 0 0</inkml:trace>
  <inkml:trace contextRef="#ctx0" brushRef="#br0" timeOffset="11119.471">11381 969 13323 0 0,'0'0'2792'0'0,"0"0"-976"0"0,0 0-447 0 0,0 0-121 0 0,0 0-77 0 0,0 0-149 0 0,0 0-161 0 0,0 0-192 0 0,0 0-177 0 0,0 0-119 0 0,0 0-76 0 0,0 0-29 0 0,-33 8-13 0 0,-104 28-40 0 0,63 4 63 0 0,62-28-216 0 0,2-4-42 0 0,0 0 0 0 0,1 1 0 0 0,0 1 0 0 0,0-1 0 0 0,1 1 0 0 0,0 1-1 0 0,1-1 1 0 0,1 2 0 0 0,-1-1 0 0 0,2 0 0 0 0,-1 1 0 0 0,2 0 0 0 0,-1 0 0 0 0,2 1 0 0 0,0-1 0 0 0,-2 14-20 0 0,5-24 7 0 0,0 0 0 0 0,1 1 0 0 0,-1-1 1 0 0,1 0-1 0 0,-1 0 0 0 0,1 0 0 0 0,0 1 1 0 0,0-1-1 0 0,0 0 0 0 0,0 0 0 0 0,0 0 1 0 0,1 0-1 0 0,-1 0 0 0 0,0-1 0 0 0,1 1 1 0 0,-1 0-1 0 0,1-1 0 0 0,0 1 0 0 0,0-1 1 0 0,0 1-1 0 0,-1-1 0 0 0,1 0 0 0 0,0 0 1 0 0,1 0-1 0 0,-1 0 0 0 0,0 0 0 0 0,0 0 1 0 0,0 0-1 0 0,0-1 0 0 0,1 1 0 0 0,-1-1 0 0 0,0 0 1 0 0,1 0-1 0 0,-1 0 0 0 0,0 0-7 0 0,85-8 351 0 0,-57-2-275 0 0,0-1 0 0 0,-1-1 0 0 0,0-2 0 0 0,-1-1 0 0 0,0-1 0 0 0,-2-1 0 0 0,0-2 0 0 0,-1 0 0 0 0,14-16-76 0 0,81-79 103 0 0,-127 166-293 0 0,4-44 189 0 0,0 0 1 0 0,1 0-1 0 0,0 0 0 0 0,0 1 0 0 0,1-1 0 0 0,0 1 0 0 0,0-1 0 0 0,1 1 0 0 0,0-1 0 0 0,1 1 0 0 0,0-1 0 0 0,0 0 0 0 0,0 1 1 0 0,1-1-1 0 0,1 0 0 0 0,0 0 0 0 0,0 0 0 0 0,0 0 0 0 0,1 0 0 0 0,0-1 0 0 0,0 1 0 0 0,3 2 1 0 0,-1-4 6 0 0,0 0 0 0 0,0-1-1 0 0,1 1 1 0 0,0-2 0 0 0,0 1-1 0 0,0-1 1 0 0,0 0 0 0 0,0 0 0 0 0,1-1-1 0 0,0 0 1 0 0,0 0 0 0 0,0-1-1 0 0,0 0 1 0 0,0 0 0 0 0,0-1-1 0 0,0 0 1 0 0,1 0 0 0 0,-1-1-1 0 0,0 0 1 0 0,1-1 0 0 0,-1 0 0 0 0,0 0-1 0 0,0-1 1 0 0,0 0 0 0 0,0 0-1 0 0,8-4-5 0 0,9-10 108 0 0,0-1 0 0 0,-1-2 0 0 0,-1 0-1 0 0,-1-1 1 0 0,-1-2 0 0 0,0 0-1 0 0,-2-1 1 0 0,12-19-108 0 0,-18 25 41 0 0,15-17-10 0 0,-1-2-1 0 0,-2-1 1 0 0,-1-1-1 0 0,-2-1 1 0 0,-2-1 0 0 0,-2 0-1 0 0,-1-2 1 0 0,-2 0-1 0 0,-2-1 1 0 0,-2 0-1 0 0,5-44-30 0 0,-12 61-3 0 0,-1 0 0 0 0,-2-1 0 0 0,0 1 0 0 0,-2 0-1 0 0,-1-1 1 0 0,-1 1 0 0 0,-1 0 0 0 0,-5-17 3 0 0,8 39-4 0 0,0 1 0 0 0,0-1 0 0 0,-1 0 0 0 0,1 1 0 0 0,-1-1 0 0 0,0 0 0 0 0,0 1 0 0 0,0 0 0 0 0,0 0 0 0 0,-1-1 0 0 0,1 1 0 0 0,-1 0 0 0 0,0 1 0 0 0,1-1 0 0 0,-1 0 0 0 0,-1 1 0 0 0,1 0 0 0 0,0 0 0 0 0,-1 0 0 0 0,1 0 0 0 0,-1 0 0 0 0,1 1 0 0 0,-1-1 0 0 0,0 1 0 0 0,0 0 0 0 0,1 0 0 0 0,-1 1 0 0 0,0-1 0 0 0,0 1 0 0 0,0 0 0 0 0,0 0 0 0 0,0 0 0 0 0,0 0 0 0 0,0 1 0 0 0,0-1 0 0 0,0 1 0 0 0,1 0 0 0 0,-1 1 0 0 0,0-1 0 0 0,0 0 0 0 0,-3 3 4 0 0,-1 2-1 0 0,-1 0 0 0 0,1 1 1 0 0,0 0-1 0 0,0 0 0 0 0,1 1 0 0 0,0 0 1 0 0,0 0-1 0 0,1 0 0 0 0,0 1 0 0 0,1 0 1 0 0,0 0-1 0 0,0 1 0 0 0,1 0 1 0 0,0-1-1 0 0,0 1 0 0 0,2 1 0 0 0,-1-1 1 0 0,0 3 0 0 0,-10 194 157 0 0,18-152-47 0 0,3-1 1 0 0,2 0-1 0 0,2 0 1 0 0,15 38-111 0 0,-19-62 67 0 0,47 129 152 0 0,12 53-50 0 0,-53-156-94 0 0,-14-53-62 0 0,0-2 7 0 0,0-1-22 0 0,0 0 12 0 0,0 0 6 0 0,0 0 12 0 0,0 0 37 0 0,0 0-39 0 0,0 0-20 0 0,2-8-423 0 0,-2-12-199 0 0,0 18 459 0 0,-5-99-4018 0 0,-1 34-6641 0 0,4 51-469 0 0</inkml:trace>
  <inkml:trace contextRef="#ctx0" brushRef="#br0" timeOffset="11429.539">11742 778 11570 0 0,'0'0'2182'0'0,"0"0"-500"0"0,0 0-286 0 0,0 0-71 0 0,0 0-67 0 0,0 0-137 0 0,0 0-221 0 0,0 0-201 0 0,0 0 6 0 0,0 0 86 0 0,0 0 56 0 0,0 0-2 0 0,0 0-162 0 0,18 0-151 0 0,114 0 691 0 0,160 18 630 0 0,-178-3-2065 0 0,-86-4-1885 0 0,-19-5-1849 0 0,-2-2-4298 0 0,-7-4 7759 0 0,2 1-11566 0 0</inkml:trace>
  <inkml:trace contextRef="#ctx0" brushRef="#br0" timeOffset="11696.053">12653 1013 16596 0 0,'0'0'1523'0'0,"0"0"-279"0"0,0 0 55 0 0,0 0 68 0 0,0 0-11 0 0,0 0-118 0 0,0 0-237 0 0,0 0-329 0 0,0 0-265 0 0,0 0-152 0 0,0 0-95 0 0,0 0-55 0 0,0 0-35 0 0,2 33-17 0 0,5 98-22 0 0,-9-85-70 0 0,-7-32-792 0 0,-1-14-8098 0 0,7-3-2688 0 0</inkml:trace>
  <inkml:trace contextRef="#ctx0" brushRef="#br0" timeOffset="11947.435">12607 711 11570 0 0,'0'0'3073'0'0,"0"0"-1665"0"0,0 0-479 0 0,0 0-225 0 0,0 0-104 0 0,0 0-184 0 0,0 0-288 0 0,0 0-496 0 0,0 0-240 0 0,0 0-240 0 0,0 0-345 0 0,0 0-295 0 0,0 0-1481 0 0,0 0-8041 0 0</inkml:trace>
  <inkml:trace contextRef="#ctx0" brushRef="#br0" timeOffset="12201.166">12962 837 16604 0 0,'0'0'2914'0'0,"0"0"-1436"0"0,0 0-581 0 0,0 0 7 0 0,0 0 44 0 0,0 0-44 0 0,0 0-193 0 0,0 0-245 0 0,0 0-170 0 0,0 0-82 0 0,0 0-43 0 0,0 0-56 0 0,0 0-45 0 0,-8 20-15 0 0,-47 129 41 0 0,52-144-90 0 0,1 1 0 0 0,0 0 0 0 0,0-1-1 0 0,0 1 1 0 0,1 0 0 0 0,0 0 0 0 0,0 0 0 0 0,1 0 0 0 0,-1 0-1 0 0,1 0 1 0 0,1 0 0 0 0,-1 0 0 0 0,1 0 0 0 0,0 0-1 0 0,0 0 1 0 0,1 0 0 0 0,0 0 0 0 0,0 0 0 0 0,0-1 0 0 0,0 1-1 0 0,1-1 1 0 0,0 0 0 0 0,0 1 0 0 0,1-1 0 0 0,0-1 0 0 0,-1 1-1 0 0,1 0 1 0 0,1-1 0 0 0,-1 0 0 0 0,1 0 0 0 0,0 0 0 0 0,0-1-1 0 0,0 0 1 0 0,0 0 0 0 0,0 0 0 0 0,1 0 0 0 0,-1-1-1 0 0,5 1-5 0 0,0 0 82 0 0,1-2 0 0 0,-1 0-1 0 0,1 0 1 0 0,-1-1-1 0 0,1 0 1 0 0,-1 0-1 0 0,1-1 1 0 0,-1-1-1 0 0,1 0 1 0 0,-1 0 0 0 0,0-1-1 0 0,0-1 1 0 0,0 0-1 0 0,0 0 1 0 0,-1 0-1 0 0,1-1 1 0 0,-1-1-1 0 0,0 0 1 0 0,-1 0 0 0 0,0 0-1 0 0,0-1 1 0 0,0-1-1 0 0,0 1 1 0 0,-1-1-1 0 0,-1 0 1 0 0,5-7-82 0 0,-8 9 24 0 0,1-1 0 0 0,-1 1 1 0 0,-1-1-1 0 0,1 0 0 0 0,-1 0 0 0 0,0 0 1 0 0,-1 0-1 0 0,1 0 0 0 0,-1 0 0 0 0,-1-1 1 0 0,1 1-1 0 0,-2 0 0 0 0,1-1 0 0 0,-1 1 1 0 0,0 0-1 0 0,0 0 0 0 0,0 0 0 0 0,-1 0 1 0 0,-1 0-1 0 0,1 0 0 0 0,-1 0 1 0 0,0 1-1 0 0,0-1 0 0 0,-1 1 0 0 0,0 0 1 0 0,0 0-1 0 0,-1 0 0 0 0,1 0 0 0 0,-1 1 1 0 0,0 0-1 0 0,-1 0 0 0 0,0 0-24 0 0,0 0-116 0 0,1 1 0 0 0,-1 0 1 0 0,0 0-1 0 0,-1 1 0 0 0,1 0 0 0 0,-1 0 0 0 0,1 0 0 0 0,-1 1 1 0 0,0 0-1 0 0,0 0 0 0 0,0 1 0 0 0,0-1 0 0 0,0 2 0 0 0,0-1 0 0 0,0 1 1 0 0,0 0-1 0 0,0 0 0 0 0,0 1 0 0 0,0 0 0 0 0,0 1 0 0 0,0-1 1 0 0,0 1-1 0 0,0 0 0 0 0,0 1 0 0 0,1 0 0 0 0,0 0 0 0 0,-1 0 1 0 0,1 1-1 0 0,-3 2 116 0 0,-10 8-1370 0 0,-3 3-1655 0 0,8-4-2660 0 0,2-1-6332 0 0</inkml:trace>
  <inkml:trace contextRef="#ctx0" brushRef="#br0" timeOffset="12717.136">13347 1146 10898 0 0,'0'0'1567'0'0,"0"0"-325"0"0,0 0 213 0 0,0 0 296 0 0,0 0 71 0 0,0 0-213 0 0,0 0-400 0 0,0 0-335 0 0,0 0-129 0 0,0 0-16 0 0,0 0 17 0 0,0 0-76 0 0,0 0-125 0 0,9-8-115 0 0,100-98 951 0 0,55-59-560 0 0,-104 116-748 0 0,-55 52-349 0 0,-6 2 287 0 0,-30 72-14 0 0,29-69 2 0 0,0 0 1 0 0,1 0-1 0 0,0 0 0 0 0,0 0 0 0 0,0 0 0 0 0,1 0 0 0 0,0 0 0 0 0,1 0 0 0 0,0 0 0 0 0,0 0 1 0 0,1 0-1 0 0,0 0 0 0 0,0 0 0 0 0,1-1 0 0 0,0 1 0 0 0,0-1 0 0 0,1 0 0 0 0,0 0 0 0 0,0 0 1 0 0,1 0-1 0 0,-1 0 0 0 0,2-1 0 0 0,-1 0 0 0 0,1 0 0 0 0,0-1 0 0 0,0 1 0 0 0,6 3 1 0 0,-1-3 97 0 0,0-1-1 0 0,1 0 0 0 0,-1 0 0 0 0,1-2 1 0 0,0 1-1 0 0,1-1 0 0 0,-1-1 0 0 0,0 0 1 0 0,1-1-1 0 0,-1 0 0 0 0,1-1 0 0 0,12-1-96 0 0,-12-2 106 0 0,1 0 0 0 0,0 0-1 0 0,-1-2 1 0 0,1 1-1 0 0,-1-2 1 0 0,-1 0 0 0 0,1 0-1 0 0,-1-1 1 0 0,0-1 0 0 0,0 0-1 0 0,-1-1 1 0 0,0 0 0 0 0,-1 0-1 0 0,0-1 1 0 0,0-1-1 0 0,-1 0 1 0 0,-1 0 0 0 0,0 0-1 0 0,0-1 1 0 0,-1-1 0 0 0,0 1-1 0 0,-1-1 1 0 0,-1 0-1 0 0,0-1-104 0 0,-4 12-33 0 0,1-1 1 0 0,-1 0 0 0 0,0 0-1 0 0,-1 1 1 0 0,1-1 0 0 0,0 0 0 0 0,-1 0-1 0 0,1 0 1 0 0,-1 0 0 0 0,0 0 0 0 0,0 0-1 0 0,0 0 1 0 0,0 0 0 0 0,-1 0 0 0 0,1 0-1 0 0,-1 0 1 0 0,0 1 0 0 0,0-1-1 0 0,0 0 1 0 0,0 0 0 0 0,0 1 0 0 0,0-1-1 0 0,-1 0 1 0 0,0 1 0 0 0,1 0 0 0 0,-1-1-1 0 0,0 1 1 0 0,0 0 0 0 0,0 0 0 0 0,0 0-1 0 0,-1 0 1 0 0,1 0 0 0 0,0 0-1 0 0,-1 1 1 0 0,1-1 0 0 0,-1 1 0 0 0,0 0-1 0 0,0 0 1 0 0,1 0 0 0 0,-1 0 0 0 0,0 0-1 0 0,0 0 1 0 0,0 1 0 0 0,0 0 0 0 0,-2-1 31 0 0,-24 1-1799 0 0,11 0-3181 0 0,10 0-7438 0 0</inkml:trace>
  <inkml:trace contextRef="#ctx0" brushRef="#br0" timeOffset="14130.99">15024 973 5305 0 0,'0'0'2050'0'0,"0"0"-326"0"0,0 0-94 0 0,0 0 98 0 0,0 0 17 0 0,0 0-121 0 0,0 0-217 0 0,0 0-261 0 0,-31 8-225 0 0,-99 30-170 0 0,51 5 365 0 0,71-38-1033 0 0,0 0 0 0 0,1 0 0 0 0,0 1 0 0 0,0 0 0 0 0,1 0 0 0 0,-1 0 0 0 0,1 1 0 0 0,1 0 0 0 0,-1 1 0 0 0,1-1 0 0 0,0 1 0 0 0,1 0 0 0 0,0 0 0 0 0,0 0 0 0 0,1 1 0 0 0,0-1 0 0 0,1 1 0 0 0,-1 4-83 0 0,3-11 24 0 0,0 1 1 0 0,0-1-1 0 0,1 0 1 0 0,-1 0-1 0 0,1 0 1 0 0,0 0-1 0 0,-1 0 1 0 0,1 0-1 0 0,0 0 1 0 0,0 0-1 0 0,1 0 1 0 0,-1 0-1 0 0,0 0 1 0 0,1 0-1 0 0,-1-1 1 0 0,1 1-1 0 0,-1-1 1 0 0,1 1 0 0 0,0-1-1 0 0,-1 1 1 0 0,1-1-1 0 0,0 0 1 0 0,0 0-1 0 0,0 0 1 0 0,0 0-1 0 0,0 0 1 0 0,0-1-1 0 0,0 1 1 0 0,0 0-1 0 0,1-1 1 0 0,0 0-25 0 0,73 7 897 0 0,-74-7-871 0 0,8 1 68 0 0,0-2-1 0 0,-1 1 1 0 0,1-1-1 0 0,0-1 1 0 0,0 0 0 0 0,-1 0-1 0 0,1-1 1 0 0,-1 0 0 0 0,0-1-1 0 0,0 1 1 0 0,0-2 0 0 0,-1 0-1 0 0,1 0 1 0 0,-1 0 0 0 0,0-1-1 0 0,0 0 1 0 0,-1 0 0 0 0,0-1-1 0 0,0 0 1 0 0,-1-1 0 0 0,0 1-1 0 0,0-1 1 0 0,0 0-1 0 0,-1-1 1 0 0,0 1 0 0 0,-1-1-1 0 0,0 0 1 0 0,-1 0 0 0 0,1-1-1 0 0,-2 1 1 0 0,1-1 0 0 0,-1 1-1 0 0,-1-1 1 0 0,0 0 0 0 0,0 1-1 0 0,-1-5-93 0 0,-1 9-25 0 0,0 1-1 0 0,-1-1 1 0 0,0 1-1 0 0,0-1 1 0 0,0 1-1 0 0,0 0 1 0 0,-1 0-1 0 0,1 0 0 0 0,-1 0 1 0 0,0 0-1 0 0,0 0 1 0 0,-1 1-1 0 0,1 0 1 0 0,-1-1-1 0 0,1 1 1 0 0,-1 1-1 0 0,0-1 1 0 0,0 0-1 0 0,-1 1 1 0 0,1 0-1 0 0,0 0 0 0 0,-1 0 1 0 0,1 1-1 0 0,-1-1 1 0 0,0 1-1 0 0,1 0 1 0 0,-1 1-1 0 0,0-1 1 0 0,0 1-1 0 0,0 0 1 0 0,1 0-1 0 0,-1 0 1 0 0,0 1-1 0 0,0-1 1 0 0,1 1-1 0 0,-1 0 0 0 0,0 1 1 0 0,1-1-1 0 0,-1 1 1 0 0,1 0-1 0 0,-3 2 26 0 0,5-3-10 0 0,0-1 0 0 0,1 1 0 0 0,-1 1-1 0 0,1-1 1 0 0,0 0 0 0 0,-1 0-1 0 0,1 1 1 0 0,0-1 0 0 0,0 0 0 0 0,0 1-1 0 0,-1-1 1 0 0,2 1 0 0 0,-1 0-1 0 0,0-1 1 0 0,0 1 0 0 0,0 0 0 0 0,1-1-1 0 0,-1 1 1 0 0,1 0 0 0 0,-1 0 0 0 0,1 0-1 0 0,0-1 1 0 0,0 1 0 0 0,0 0-1 0 0,0 0 1 0 0,0 0 0 0 0,0 0 0 0 0,0-1-1 0 0,1 1 1 0 0,-1 0 0 0 0,1 0-1 0 0,-1 0 1 0 0,1-1 0 0 0,0 1 0 0 0,0 0-1 0 0,-1-1 1 0 0,1 1 0 0 0,0-1-1 0 0,1 1 1 0 0,-1-1 0 0 0,0 1 0 0 0,0-1-1 0 0,1 0 1 0 0,-1 1 0 0 0,0-1 0 0 0,1 0-1 0 0,-1 0 1 0 0,1 0 0 0 0,0 0-1 0 0,-1 0 1 0 0,1-1 0 0 0,0 1 0 0 0,-1 0-1 0 0,1-1 1 0 0,0 0 0 0 0,0 1-1 0 0,0-1 1 0 0,1 0 10 0 0,11 3 71 0 0,1-1 0 0 0,0-1 0 0 0,-1 0 0 0 0,1-1 0 0 0,0-1 0 0 0,0 0 0 0 0,-1-1-1 0 0,1 0 1 0 0,-1-2 0 0 0,1 1 0 0 0,-1-2 0 0 0,0 0 0 0 0,0-1 0 0 0,-1 0 0 0 0,0-1 0 0 0,0 0 0 0 0,0-1-1 0 0,-1 0 1 0 0,-1-1 0 0 0,1-1 0 0 0,-1 0 0 0 0,6-8-71 0 0,5-4 58 0 0,-2-2 1 0 0,0 0-1 0 0,-2-1 1 0 0,-1-1-1 0 0,-1-1 1 0 0,-1-1-1 0 0,-1 0 1 0 0,-2 0-1 0 0,0-1 1 0 0,1-13-59 0 0,-7 24 22 0 0,-1-1-1 0 0,-1 0 1 0 0,-1-1 0 0 0,-1 1 0 0 0,0 0 0 0 0,-1-1 0 0 0,-2 1-1 0 0,0-4-21 0 0,-13 42-209 0 0,1 163 157 0 0,9 0-1 0 0,7 0 1 0 0,8 0 0 0 0,27 130 52 0 0,-21-184-11 0 0,15 226-36 0 0,-31-346 55 0 0,0-1 0 0 0,-1 1 1 0 0,0 0-1 0 0,0-1 0 0 0,-1 1 0 0 0,0 0 0 0 0,-1-1 0 0 0,1 1 0 0 0,-1-1 0 0 0,-1 0 0 0 0,1 1 0 0 0,-1-1 0 0 0,-1 0 0 0 0,1-1 0 0 0,-1 1 1 0 0,0-1-1 0 0,-1 1 0 0 0,0-1 0 0 0,1 0 0 0 0,-2-1 0 0 0,1 1 0 0 0,-1-1 0 0 0,0 0 0 0 0,0-1 0 0 0,0 1 0 0 0,-1-1 0 0 0,1-1 1 0 0,-1 1-1 0 0,0-1 0 0 0,0 0 0 0 0,-1 0 0 0 0,1-1 0 0 0,0 0 0 0 0,-8 0-8 0 0,4-1 16 0 0,0-1 0 0 0,0-1 0 0 0,0 0-1 0 0,1 0 1 0 0,-1-1 0 0 0,0 0 0 0 0,1-1 0 0 0,-1 0 0 0 0,1-1 0 0 0,0 0 0 0 0,0-1-1 0 0,1 0 1 0 0,-1 0 0 0 0,1-1 0 0 0,0-1 0 0 0,0 1 0 0 0,1-1 0 0 0,0-1-1 0 0,-1-1-15 0 0,-3-6 12 0 0,2 0 0 0 0,0 0-1 0 0,0-1 1 0 0,1 0 0 0 0,1-1-1 0 0,1 0 1 0 0,1 0 0 0 0,0-1-1 0 0,1 1 1 0 0,1-1 0 0 0,0 0-1 0 0,1-1 1 0 0,2 1 0 0 0,0 0-1 0 0,0-1 1 0 0,2 1 0 0 0,0-1-1 0 0,1 1 1 0 0,1 0-1 0 0,1 0 1 0 0,1 0 0 0 0,0 0-1 0 0,2-1-11 0 0,1-3-133 0 0,2 0 0 0 0,0 0 0 0 0,2 0 0 0 0,0 2 0 0 0,1-1 0 0 0,2 2 0 0 0,0 0 0 0 0,0 0-1 0 0,2 2 1 0 0,0 0 0 0 0,17-12 133 0 0,13-8-2620 0 0,-15 15-5676 0 0,-15 10-4182 0 0</inkml:trace>
  <inkml:trace contextRef="#ctx0" brushRef="#br0" timeOffset="14914.149">16294 1238 7226 0 0,'0'0'2760'0'0,"0"0"-941"0"0,0 0-535 0 0,0 0-119 0 0,0 0-44 0 0,0 0-43 0 0,0 0 19 0 0,0 0-12 0 0,0 0 2 0 0,0 0 25 0 0,0 0-123 0 0,0 0-162 0 0,0 0-115 0 0,23-6-68 0 0,68-21-47 0 0,-82 25-478 0 0,-1-1 1 0 0,0-1 0 0 0,1 1 0 0 0,-1-1 0 0 0,0-1 0 0 0,-1 0 0 0 0,1 0 0 0 0,-1 0 0 0 0,0-1-1 0 0,0 0 1 0 0,-1 0 0 0 0,0-1 0 0 0,0 0 0 0 0,0 0 0 0 0,-1 0 0 0 0,0-1 0 0 0,-1 0-1 0 0,4-8-119 0 0,-5 12 36 0 0,32-86 611 0 0,-34 87-632 0 0,-1 1 0 0 0,1-1 1 0 0,-1 1-1 0 0,0-1 0 0 0,0 1 1 0 0,0-1-1 0 0,0 1 0 0 0,0-1 1 0 0,-1 1-1 0 0,1-1 0 0 0,-1 1 1 0 0,0 0-1 0 0,1-1 0 0 0,-1 1 1 0 0,0 0-1 0 0,-1-1 0 0 0,1 1 0 0 0,0 0 1 0 0,-1 0-1 0 0,1 0 0 0 0,-1 0 1 0 0,1 0-1 0 0,-1 0 0 0 0,0 0 1 0 0,0 1-1 0 0,0-1 0 0 0,0 1 1 0 0,0-1-1 0 0,0 1 0 0 0,0 0 0 0 0,0 0 1 0 0,-1 0-1 0 0,1 0 0 0 0,-1 0 1 0 0,1 0-1 0 0,-2 1-15 0 0,-8-2-1 0 0,1 0 0 0 0,-1 2-1 0 0,0-1 1 0 0,1 1 0 0 0,-1 1 0 0 0,0 0 0 0 0,1 1-1 0 0,-1 0 1 0 0,1 1 0 0 0,0 0 0 0 0,0 1 0 0 0,0 0 0 0 0,0 1-1 0 0,1 0 1 0 0,-1 0 0 0 0,1 1 0 0 0,1 1 0 0 0,-1-1-1 0 0,1 2 1 0 0,0-1 0 0 0,1 1 0 0 0,0 1 0 0 0,0-1-1 0 0,1 1 1 0 0,0 1 0 0 0,0-1 0 0 0,1 1 0 0 0,0 1-1 0 0,1-1 1 0 0,0 1 0 0 0,1 0 0 0 0,0 0 0 0 0,1 0 0 0 0,0 0-1 0 0,1 1 1 0 0,0-1 0 0 0,0 8 1 0 0,1-8 13 0 0,1 0 0 0 0,0 0-1 0 0,1-1 1 0 0,0 1 0 0 0,1 0 0 0 0,0-1 0 0 0,1 1-1 0 0,0-1 1 0 0,0 1 0 0 0,1-1 0 0 0,1 0 0 0 0,0-1 0 0 0,0 1-1 0 0,1-1 1 0 0,0 0 0 0 0,0 0 0 0 0,1-1 0 0 0,0 0-1 0 0,1 0 1 0 0,0-1 0 0 0,0 0 0 0 0,0 0 0 0 0,8 4-13 0 0,-5-3 51 0 0,1-1 1 0 0,0-1 0 0 0,1 0 0 0 0,-1 0 0 0 0,1-1-1 0 0,0-1 1 0 0,1 0 0 0 0,-1 0 0 0 0,1-2-1 0 0,-1 0 1 0 0,1 0 0 0 0,0-1 0 0 0,0-1-1 0 0,0 0 1 0 0,-1-1 0 0 0,2-1-52 0 0,0-2 36 0 0,0 0 1 0 0,0-2-1 0 0,-1 1 0 0 0,0-2 1 0 0,0 0-1 0 0,0-1 0 0 0,-1 0 1 0 0,0-1-1 0 0,-1 0 1 0 0,0-1-1 0 0,0 0-36 0 0,57-72-1057 0 0,-59 61-3110 0 0,-1 0-3859 0 0,-7 16-4500 0 0</inkml:trace>
  <inkml:trace contextRef="#ctx0" brushRef="#br0" timeOffset="15499.662">16799 1426 6577 0 0,'0'0'4435'0'0,"0"0"-1987"0"0,0 0-493 0 0,0 0 92 0 0,0 0-64 0 0,0 0-231 0 0,0 0-370 0 0,0 0-391 0 0,0 0-228 0 0,0 0-109 0 0,0 0-78 0 0,0 0-99 0 0,0 0-83 0 0,4-9-73 0 0,75-159 1626 0 0,21-4-1389 0 0,-57 101-458 0 0,-43 68-94 0 0,0 2 0 0 0,0 1-12 0 0,0 0-6 0 0,0 0-21 0 0,0 0-22 0 0,0 0 5 0 0,0 26-196 0 0,0-2 252 0 0,-1-16-8 0 0,0 0 0 0 0,1 0 0 0 0,0 0 0 0 0,0 0 0 0 0,1 1 0 0 0,0-1 1 0 0,0 0-1 0 0,1 0 0 0 0,0-1 0 0 0,0 1 0 0 0,1 0 0 0 0,0-1 0 0 0,1 1 0 0 0,-1-1 0 0 0,1 0 0 0 0,1 0 1 0 0,2 3 1 0 0,1-1 9 0 0,-5-4 28 0 0,-1 0 0 0 0,1 0 1 0 0,1-1-1 0 0,-1 1 0 0 0,1-1 0 0 0,0 0 0 0 0,0 1 0 0 0,0-2 0 0 0,1 1 0 0 0,-1 0 1 0 0,1-1-1 0 0,0 0 0 0 0,0 0 0 0 0,0-1 0 0 0,0 1 0 0 0,0-1 0 0 0,1 0 0 0 0,-1 0 1 0 0,1-1-1 0 0,-1 0 0 0 0,1 0 0 0 0,0 0 0 0 0,-1 0 0 0 0,1-1 0 0 0,0 0 0 0 0,0 0 1 0 0,-1-1-1 0 0,1 0 0 0 0,0 0 0 0 0,-1 0 0 0 0,1 0 0 0 0,2-2-37 0 0,10-12 115 0 0,-1 0 0 0 0,-1-2 0 0 0,0 0 1 0 0,-2 0-1 0 0,0-1 0 0 0,0-1 0 0 0,-2-1 0 0 0,-1 0 0 0 0,0 0 0 0 0,-1-1 0 0 0,-1 0 0 0 0,-1-1 1 0 0,-1 0-1 0 0,-1 0 0 0 0,-1 0 0 0 0,-1-5-115 0 0,0-58-18 0 0,-4 84-45 0 0,0 1 0 0 0,-1-1 0 0 0,1 1 0 0 0,0-1 0 0 0,-1 1 0 0 0,1 0 0 0 0,0-1 0 0 0,-1 1 0 0 0,1-1 0 0 0,-1 1-1 0 0,1 0 1 0 0,-1 0 0 0 0,1-1 0 0 0,0 1 0 0 0,-1 0 0 0 0,1 0 0 0 0,-1-1 0 0 0,1 1 0 0 0,-1 0 0 0 0,0 0-1 0 0,1 0 1 0 0,-1 0 0 0 0,1 0 0 0 0,-1 0 0 0 0,1 0 0 0 0,-1 0 0 0 0,1 0 0 0 0,-1 0 0 0 0,1 0 0 0 0,-1 0-1 0 0,1 0 1 0 0,-1 0 0 0 0,1 1 0 0 0,-1-1 0 0 0,1 0 0 0 0,-1 0 0 0 0,1 1 0 0 0,-1-1 0 0 0,1 0 0 0 0,-1 0-1 0 0,1 1 1 0 0,-1-1 0 0 0,1 1 0 0 0,0-1 0 0 0,-1 0 0 0 0,1 1 0 0 0,0-1 0 0 0,-1 1 0 0 0,1-1 0 0 0,0 1 0 0 0,0-1-1 0 0,0 1 1 0 0,-1-1 0 0 0,1 1 0 0 0,0-1 0 0 0,0 1 0 0 0,0-1 0 0 0,0 1 0 0 0,0-1 0 0 0,0 1 0 0 0,0-1-1 0 0,0 1 1 0 0,0-1 0 0 0,0 1 63 0 0,-9 31-5778 0 0,7-21-354 0 0,0-2-6396 0 0</inkml:trace>
  <inkml:trace contextRef="#ctx0" brushRef="#br0" timeOffset="16385.661">17633 1102 0 0 0,'0'0'1619'0'0,"0"0"-13"0"0,0 0 22 0 0,0 0-12 0 0,0 0-38 0 0,0 0-94 0 0,0 0-97 0 0,0 0-112 0 0,0 0-101 0 0,0 0-79 0 0,0 0-78 0 0,0 0-68 0 0,0 0-44 0 0,2 15-2 0 0,8 46 0 0 0,-9-59-804 0 0,0-1-1 0 0,0 0 1 0 0,-1 0 0 0 0,1 1 0 0 0,0-1 0 0 0,0 0 0 0 0,0 0-1 0 0,0 0 1 0 0,1 0 0 0 0,-1 0 0 0 0,0 0 0 0 0,0-1-1 0 0,1 1 1 0 0,-1 0 0 0 0,0-1 0 0 0,1 1 0 0 0,-1-1 0 0 0,0 1-1 0 0,1-1 1 0 0,-1 1 0 0 0,1-1 0 0 0,-1 0 0 0 0,1 0 0 0 0,-1 0-1 0 0,1 0 1 0 0,-1 0 0 0 0,1 0 0 0 0,-1 0 0 0 0,0-1-1 0 0,1 1 1 0 0,-1 0 0 0 0,1-1 0 0 0,-1 1 0 0 0,0-1 0 0 0,2 0-99 0 0,-1 0 180 0 0,13-4 199 0 0,-1-1 0 0 0,-1 0 0 0 0,1-1 0 0 0,-1-1 0 0 0,0 0-1 0 0,-1 0 1 0 0,0-2 0 0 0,0 1 0 0 0,-1-2 0 0 0,8-9-379 0 0,-10 12 109 0 0,-1-1 1 0 0,0 0-1 0 0,0-1 0 0 0,-1 0 0 0 0,0 0 1 0 0,0 0-1 0 0,-2-1 0 0 0,1 0 0 0 0,-1 0 1 0 0,-1 0-1 0 0,0-1 0 0 0,0 0 1 0 0,-1 0-1 0 0,-1 0 0 0 0,0 0 0 0 0,0-9-109 0 0,-3 19 2 0 0,-1-1 0 0 0,1 0 0 0 0,-1 1 0 0 0,0-1 0 0 0,0 1 1 0 0,0-1-1 0 0,0 1 0 0 0,0 0 0 0 0,0 0 0 0 0,0 0 0 0 0,-1 0 0 0 0,1 0 0 0 0,-1 0 0 0 0,0 1 0 0 0,1-1 0 0 0,-1 1 0 0 0,0 0 0 0 0,0 0 0 0 0,0 0 0 0 0,0 0 0 0 0,0 0 0 0 0,0 1 0 0 0,0-1 0 0 0,0 1 0 0 0,0 0 0 0 0,0 0 0 0 0,0 0 0 0 0,0 0 0 0 0,0 1 0 0 0,0-1 0 0 0,0 1 0 0 0,0 0 0 0 0,0 0 0 0 0,0 0 0 0 0,-2 1-2 0 0,-13 4-30 0 0,1 1-1 0 0,0 1 1 0 0,1 1 0 0 0,0 0-1 0 0,0 1 1 0 0,1 1-1 0 0,0 0 1 0 0,1 1 0 0 0,0 0-1 0 0,1 1 1 0 0,0 1-1 0 0,1 0 1 0 0,1 1 0 0 0,-7 12 30 0 0,-57 111-271 0 0,73-132 265 0 0,0 1 1 0 0,1-1-1 0 0,-1 0 0 0 0,1 1 1 0 0,0-1-1 0 0,1 1 0 0 0,-1-1 1 0 0,1 1-1 0 0,1-1 1 0 0,-1 1-1 0 0,1-1 0 0 0,0 1 1 0 0,0-1-1 0 0,1 1 0 0 0,0-1 1 0 0,0 0-1 0 0,1 0 0 0 0,0 0 1 0 0,0 0-1 0 0,0 0 1 0 0,0-1-1 0 0,3 4 6 0 0,2 0 16 0 0,1-1 0 0 0,-1 1-1 0 0,1-2 1 0 0,1 1 0 0 0,-1-1 0 0 0,1 0 0 0 0,0-1 0 0 0,1 0 0 0 0,0-1 0 0 0,0 0-1 0 0,0-1 1 0 0,0 0 0 0 0,1 0 0 0 0,-1-2 0 0 0,1 1 0 0 0,0-1 0 0 0,0-1-1 0 0,0 0 1 0 0,0-1 0 0 0,0 0 0 0 0,0-1 0 0 0,-1 0 0 0 0,1-1 0 0 0,0 0 0 0 0,0-1-1 0 0,-1-1 1 0 0,1 1 0 0 0,-1-2 0 0 0,1 0-16 0 0,19-10 89 0 0,0-2-1 0 0,-1-1 1 0 0,-1-1 0 0 0,-1-2-1 0 0,-1 0 1 0 0,0-2 0 0 0,-2-1-1 0 0,-1-1 1 0 0,0-1-1 0 0,-3-2 1 0 0,0 0 0 0 0,-1 0-1 0 0,-2-2 1 0 0,-1-1 0 0 0,-1 0-1 0 0,-2-1 1 0 0,6-21-89 0 0,4-83 15 0 0,-24 135-17 0 0,0 0 0 0 0,-1 0 0 0 0,1 0 0 0 0,0 0 0 0 0,-1 0 1 0 0,1 0-1 0 0,0 0 0 0 0,-1 0 0 0 0,0 1 0 0 0,1-1 0 0 0,-1 0 0 0 0,1 0 1 0 0,-1 1-1 0 0,0-1 0 0 0,0 0 0 0 0,1 1 0 0 0,-1-1 0 0 0,0 0 0 0 0,0 1 1 0 0,0-1-1 0 0,0 1 0 0 0,1 0 0 0 0,-1-1 0 0 0,0 1 0 0 0,0 0 1 0 0,0-1-1 0 0,0 1 0 0 0,0 0 0 0 0,0 0 0 0 0,0 0 0 0 0,0 0 0 0 0,0 0 1 0 0,0 0-1 0 0,0 0 0 0 0,0 0 0 0 0,0 0 0 0 0,0 1 0 0 0,0-1 0 0 0,0 0 1 0 0,0 0-1 0 0,0 1 0 0 0,0-1 0 0 0,1 1 0 0 0,-1-1 0 0 0,0 1 2 0 0,-45 17-103 0 0,44-17 100 0 0,-9 4-12 0 0,0 0 0 0 0,1 1 0 0 0,-1 0 0 0 0,2 0 0 0 0,-1 2-1 0 0,1-1 1 0 0,0 1 0 0 0,0 0 0 0 0,1 1 0 0 0,0 0 0 0 0,0 0 0 0 0,1 1-1 0 0,1-1 1 0 0,-1 3 15 0 0,6-10-2 0 0,0 0-1 0 0,0 0 0 0 0,0 0 1 0 0,0 0-1 0 0,0 1 1 0 0,1-1-1 0 0,-1 0 1 0 0,1 1-1 0 0,0-1 0 0 0,0 1 1 0 0,0-1-1 0 0,0 0 1 0 0,0 1-1 0 0,0-1 0 0 0,0 0 1 0 0,1 1-1 0 0,-1-1 1 0 0,1 0-1 0 0,0 1 0 0 0,0-1 1 0 0,0 0-1 0 0,0 0 1 0 0,0 0-1 0 0,0 0 0 0 0,0 0 1 0 0,1 0-1 0 0,-1 0 1 0 0,1 0-1 0 0,0 0 0 0 0,-1-1 1 0 0,1 1-1 0 0,0-1 1 0 0,0 1-1 0 0,0-1 1 0 0,0 0-1 0 0,0 0 0 0 0,0 0 1 0 0,0 0-1 0 0,1 0 1 0 0,-1 0-1 0 0,0 0 0 0 0,1-1 3 0 0,102 18 30 0 0,-104-18-31 0 0,6 1 4 0 0,93 15 46 0 0,-97-14-44 0 0,0-1 0 0 0,0 0-1 0 0,0 1 1 0 0,0-1 0 0 0,-1 1 0 0 0,1 0-1 0 0,0 0 1 0 0,-1 0 0 0 0,0 1-1 0 0,1-1 1 0 0,-1 0 0 0 0,0 1 0 0 0,0-1-1 0 0,0 1 1 0 0,0 0 0 0 0,-1 0-1 0 0,1 0 1 0 0,-1 0 0 0 0,0 0 0 0 0,0 0-1 0 0,0 0 1 0 0,0 0 0 0 0,0 0-1 0 0,-1 1 1 0 0,1-1 0 0 0,-1 0 0 0 0,0 0-1 0 0,0 3-4 0 0,-2 10 13 0 0,-1-1 0 0 0,0 1 0 0 0,-1-1 0 0 0,-1 1 1 0 0,0-1-1 0 0,-1-1 0 0 0,0 1 0 0 0,-2-1 0 0 0,0 0 0 0 0,0-1 0 0 0,-9 11-13 0 0,-27 50-64 0 0,36-37-755 0 0,28-40-4471 0 0,-14-1-265 0 0,1 0-6414 0 0</inkml:trace>
  <inkml:trace contextRef="#ctx0" brushRef="#br0" timeOffset="17751.562">18894 951 15547 0 0,'0'0'1962'0'0,"0"0"-500"0"0,0 0-227 0 0,0 0-74 0 0,0 0-105 0 0,0 0-103 0 0,0 0-157 0 0,0 0-153 0 0,0 0-135 0 0,0 0-115 0 0,0 0-113 0 0,-35 11-116 0 0,-106 37-24 0 0,73-9 5 0 0,59-29-114 0 0,-8 5-20 0 0,0 2-1 0 0,2 0 1 0 0,0 1-1 0 0,1 0 0 0 0,0 1 1 0 0,2 1-1 0 0,0 0 1 0 0,2 1-1 0 0,0 0 0 0 0,-3 12-10 0 0,9 37-24 0 0,6-67 46 0 0,1 0-1 0 0,0-1 0 0 0,0 1 0 0 0,0-1 1 0 0,0 0-1 0 0,0 0 0 0 0,1 0 0 0 0,-1 0 0 0 0,1-1 1 0 0,-1 1-1 0 0,1-1 0 0 0,0 0 0 0 0,-1 0 1 0 0,1 0-1 0 0,0-1 0 0 0,0 1 0 0 0,0-1 1 0 0,-1 0-1 0 0,1 0 0 0 0,0 0 0 0 0,0-1 1 0 0,0 1-1 0 0,-1-1 0 0 0,1 0 0 0 0,0 0 1 0 0,0 0-1 0 0,0-1-21 0 0,15-5 183 0 0,-1-1 0 0 0,0-1 0 0 0,-1-1 0 0 0,0 0 0 0 0,0-1 0 0 0,-1 0 0 0 0,0-2-1 0 0,1-2-182 0 0,37-27 232 0 0,-8 8-88 0 0,-28 19-68 0 0,1 1 0 0 0,0 1 1 0 0,1 0-1 0 0,0 2 0 0 0,1 0 1 0 0,0 1-1 0 0,1 1 1 0 0,2 1-77 0 0,-20 8 10 0 0,-1 1 1 0 0,1-1 0 0 0,-1 1 0 0 0,1 1-1 0 0,-1-1 1 0 0,1 0 0 0 0,-1 1 0 0 0,0 0-1 0 0,0-1 1 0 0,1 1 0 0 0,-2 0-1 0 0,1 1 1 0 0,0-1 0 0 0,0 1 0 0 0,-1-1-1 0 0,1 1 1 0 0,-1 0 0 0 0,0 0 0 0 0,1 0-1 0 0,-1 0 1 0 0,-1 0 0 0 0,1 0 0 0 0,0 0-1 0 0,-1 1 1 0 0,0-1 0 0 0,0 1-1 0 0,0-1 1 0 0,0 1 0 0 0,0 0 0 0 0,-1-1-1 0 0,0 1 1 0 0,1 0 0 0 0,-1-1 0 0 0,-1 1-1 0 0,1 0 1 0 0,-1 1-11 0 0,3 6 15 0 0,42 229 200 0 0,-28-186-197 0 0,-6-30-22 0 0,-1 2-1 0 0,-2-1 1 0 0,0 1 0 0 0,-1 1-1 0 0,-2-1 1 0 0,-1 1-1 0 0,-1-1 1 0 0,-1 1-1 0 0,-1 0 1 0 0,-2 0-1 0 0,0-1 1 0 0,-2 1-1 0 0,-1-1 1 0 0,-1 1 4 0 0,1-13 5 0 0,-1-1 0 0 0,0 0 1 0 0,-1 0-1 0 0,0 0 0 0 0,-1-1 1 0 0,0 0-1 0 0,-1-1 0 0 0,0 0 1 0 0,-1 0-1 0 0,0-1 0 0 0,-1 0 1 0 0,0-1-1 0 0,-1 0 0 0 0,0-1 1 0 0,0 0-1 0 0,-1-1 0 0 0,1-1 1 0 0,-2 1-1 0 0,-9 2-5 0 0,6-2-1 0 0,0-1 1 0 0,-1-1-1 0 0,1 0 0 0 0,-1-1 1 0 0,0-1-1 0 0,0-1 0 0 0,0-1 1 0 0,0 0-1 0 0,0-1 0 0 0,-9-2 1 0 0,22 0-4 0 0,-1-1 0 0 0,1 0 0 0 0,-1 0 0 0 0,1 0 0 0 0,0-1-1 0 0,1 0 1 0 0,-1 0 0 0 0,1 0 0 0 0,0-1 0 0 0,0 1 0 0 0,0-1-1 0 0,0 0 1 0 0,1 0 0 0 0,0 0 0 0 0,0-1 0 0 0,0 1 0 0 0,1-1-1 0 0,-1 0 1 0 0,1 0 0 0 0,1 1 0 0 0,-1-1 0 0 0,1 0 0 0 0,0 0-1 0 0,1-1 1 0 0,-1 1 0 0 0,1 0 0 0 0,0 0 0 0 0,1 0 0 0 0,0 0-1 0 0,-1 0 1 0 0,2 0 0 0 0,0-3 4 0 0,6-21 0 0 0,2 1-1 0 0,1-1 1 0 0,1 2-1 0 0,1 0 1 0 0,2 0-1 0 0,1 2 1 0 0,1 0-1 0 0,1 0 1 0 0,1 2-1 0 0,1 0 1 0 0,19-16 0 0 0,-1-4-14 0 0,328-377-170 0 0,-306 354 184 0 0,52-80 82 0 0,-112 146-80 0 0,0 0 0 0 0,0 0 0 0 0,0 0 0 0 0,0 0 0 0 0,0 0 1 0 0,-1 0-1 0 0,1 0 0 0 0,0 0 0 0 0,-1 0 0 0 0,1 0 0 0 0,-1 0 0 0 0,1 0 0 0 0,-1 0 1 0 0,1 1-1 0 0,-1-1 0 0 0,0 0 0 0 0,0 0 0 0 0,1 1 0 0 0,-1-1 0 0 0,0 0 1 0 0,0 1-1 0 0,0-1 0 0 0,1 1 0 0 0,-1-1 0 0 0,0 1 0 0 0,0-1 0 0 0,0 1 1 0 0,0-1-1 0 0,0 1 0 0 0,0 0 0 0 0,0 0 0 0 0,0 0 0 0 0,0-1 0 0 0,0 1 0 0 0,0 0 1 0 0,0 0-1 0 0,0 0 0 0 0,0 1 0 0 0,0-1 0 0 0,0 0 0 0 0,0 0 0 0 0,0 1 1 0 0,0-1-1 0 0,0 0 0 0 0,0 1 0 0 0,0-1 0 0 0,0 1 0 0 0,0-1 0 0 0,0 1 0 0 0,0-1 1 0 0,1 1-1 0 0,-1 0 0 0 0,0-1 0 0 0,0 1 0 0 0,1 0 0 0 0,-1 0 0 0 0,0 0 1 0 0,1-1-1 0 0,-1 1 0 0 0,1 1-2 0 0,-6 0-2 0 0,0 2 0 0 0,1-1 1 0 0,-1 1-1 0 0,1 0 0 0 0,0 0 1 0 0,0 0-1 0 0,1 1 0 0 0,-1-1 1 0 0,1 1-1 0 0,0 0 0 0 0,1 1 0 0 0,-1-1 1 0 0,1 1-1 0 0,0-1 0 0 0,0 1 1 0 0,0 0-1 0 0,1 0 0 0 0,0 0 1 0 0,0 0-1 0 0,1 1 0 0 0,0-1 1 0 0,0 1-1 0 0,0-1 0 0 0,1 0 1 0 0,0 1-1 0 0,0-1 0 0 0,1 1 0 0 0,-1-1 1 0 0,1 1-1 0 0,2 4 2 0 0,68 44 20 0 0,48 15 41 0 0,-116-68-55 0 0,1 0 0 0 0,-1-1 0 0 0,0 0 0 0 0,1 0 0 0 0,-1 0-1 0 0,1 0 1 0 0,-1 0 0 0 0,1 0 0 0 0,0-1 0 0 0,-1 0 0 0 0,1 0-1 0 0,0 0 1 0 0,-1 0 0 0 0,1-1 0 0 0,0 1 0 0 0,-1-1 0 0 0,1 0-1 0 0,-1 0 1 0 0,1 0 0 0 0,-1 0 0 0 0,1-1 0 0 0,-1 0 0 0 0,0 1-1 0 0,0-1 1 0 0,0 0 0 0 0,0 0 0 0 0,0-1 0 0 0,0 1 0 0 0,-1-1-1 0 0,1 1 1 0 0,-1-1 0 0 0,1-1-6 0 0,142-205 219 0 0,-92 117-6 0 0,-49 88 19 0 0,-5 18-224 0 0,53 112 52 0 0,-30-84-38 0 0,-2 0 0 0 0,-2 2 0 0 0,-1 0 0 0 0,-3 1-1 0 0,-1 0 1 0 0,-3 1 0 0 0,-1 0 0 0 0,-2 13-22 0 0,1 75 13 0 0,-6 0 1 0 0,-8 31-14 0 0,5-148-1 0 0,0 0 0 0 0,0-1 0 0 0,-2 1 0 0 0,0 0 0 0 0,-1-1 0 0 0,0 0 0 0 0,-1 0 0 0 0,-1 0 0 0 0,-1-1 0 0 0,0 1 0 0 0,-1-2 0 0 0,-1 1 0 0 0,0-1 1 0 0,-1 0-1 0 0,0-1 0 0 0,-1 0 0 0 0,-6 4 1 0 0,13-14 1 0 0,0-1 1 0 0,0 1-1 0 0,0-1 1 0 0,0 0 0 0 0,-1 0-1 0 0,1 0 1 0 0,-1-1-1 0 0,1 0 1 0 0,-1 0 0 0 0,1 0-1 0 0,-1 0 1 0 0,0-1-1 0 0,1 1 1 0 0,-1-1 0 0 0,0 0-1 0 0,0-1 1 0 0,1 1-1 0 0,-1-1 1 0 0,0 0 0 0 0,1 0-1 0 0,-1-1 1 0 0,1 1-1 0 0,0-1 1 0 0,-1 0 0 0 0,1 0-1 0 0,0 0 1 0 0,0-1-1 0 0,0 1 1 0 0,-2-3-2 0 0,-2-1 0 0 0,0 0-1 0 0,0-1 1 0 0,0 0-1 0 0,1 0 1 0 0,1-1 0 0 0,-1 1-1 0 0,1-1 1 0 0,0-1 0 0 0,1 1-1 0 0,0-1 1 0 0,0 0-1 0 0,1 0 1 0 0,-1-4 0 0 0,1-5-2 0 0,1 1-1 0 0,0-1 1 0 0,2 1 0 0 0,0-1-1 0 0,1 1 1 0 0,1-1 0 0 0,0 0-1 0 0,2 1 1 0 0,0-1 0 0 0,1 1-1 0 0,0 0 1 0 0,1 0 0 0 0,1 1 0 0 0,1-1-1 0 0,1 1 1 0 0,0 1 0 0 0,1-1-1 0 0,0 1 1 0 0,1 1 0 0 0,1 0-1 0 0,0 0 1 0 0,1 1 0 0 0,1 1-1 0 0,0 0 1 0 0,0 1 0 0 0,1 0-1 0 0,2 0 3 0 0,18-16-64 0 0,0 2-1 0 0,2 1 0 0 0,1 2 0 0 0,0 1 1 0 0,2 2-1 0 0,0 2 0 0 0,1 2 0 0 0,1 1 1 0 0,15-2 64 0 0,91-11-1078 0 0,-48 17-2569 0 0,-72 7-1901 0 0,-9-1-6948 0 0</inkml:trace>
  <inkml:trace contextRef="#ctx0" brushRef="#br0" timeOffset="19648.17">6816 1853 12931 0 0,'0'0'1557'0'0,"0"0"-890"0"0,0 0-527 0 0,0 0-60 0 0,0 0 178 0 0,0 0 195 0 0,0 0 93 0 0,0 0 51 0 0,0 0-24 0 0,0 0-55 0 0,24-6-74 0 0,151-32 574 0 0,-109 30-281 0 0,0 2 1 0 0,1 4-1 0 0,22 3-737 0 0,-30-1 329 0 0,922 0 1856 0 0,-655-19-1894 0 0,461-54 470 0 0,-409 32-389 0 0,-192 22-237 0 0,47-6 262 0 0,122 7-397 0 0,304 21 454 0 0,-299 0 339 0 0,130-24-793 0 0,234-4 456 0 0,-160 14-168 0 0,453 6-134 0 0,415 9 167 0 0,-696 7-101 0 0,1343-4 206 0 0,-975-5 70 0 0,-574-3-362 0 0,-265 7 99 0 0,-242-5-651 0 0,-15-1-10236 0 0,-5 0-2216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4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68 5497 0 0,'0'0'2369'0'0,"0"0"-950"0"0,0 0-418 0 0,0 0 83 0 0,0 0 291 0 0,0 0 236 0 0,0 0-46 0 0,0 0-352 0 0,0 0-433 0 0,0 0-306 0 0,0 0-30 0 0,4-1 140 0 0,196-6 4536 0 0,-177 9-4878 0 0,0-2 0 0 0,0-1 1 0 0,-1-1-1 0 0,1-1 0 0 0,0-1 0 0 0,-1-1 0 0 0,1-1 1 0 0,16-7-243 0 0,22-14 692 0 0,-64 77 447 0 0,-61 192-420 0 0,17 31-342 0 0,47-272-376 0 0,-19 138 208 0 0,-5-1 0 0 0,-7-2 0 0 0,-38 107-209 0 0,54-207 28 0 0,-13 65 41 0 0,28-101-66 0 0,0 0-12 0 0,0 0 23 0 0,0 0-22 0 0,0 0-2 0 0,0 0 16 0 0,20-103-334 0 0,-21-28-2154 0 0,-5 88-2006 0 0,-2 2-5297 0 0,4 28-2310 0 0</inkml:trace>
  <inkml:trace contextRef="#ctx0" brushRef="#br0" timeOffset="416.541">1 749 9290 0 0,'0'0'2083'0'0,"0"0"-463"0"0,0 0-191 0 0,0 0 52 0 0,0 0 17 0 0,0 0-112 0 0,0 0-219 0 0,0 0-198 0 0,0 0-102 0 0,0 0-16 0 0,0 0-18 0 0,0 0-20 0 0,31-10-40 0 0,99-30-54 0 0,143-13 1509 0 0,-16 2-1194 0 0,-255 60-121 0 0,-17 20-843 0 0,13-23 10 0 0,-68 188 307 0 0,52-139-301 0 0,17-54-72 0 0,1-1 0 0 0,0 3-3 0 0,0-2-2 0 0,0-1-19 0 0,0 0-5 0 0,0 0 0 0 0,0 0-22 0 0,0 0-26 0 0,4-20-3850 0 0,0 15 2516 0 0,-2 2-1141 0 0,1 0-4385 0 0,-1-3-5814 0 0</inkml:trace>
  <inkml:trace contextRef="#ctx0" brushRef="#br0" timeOffset="1373.477">993 756 4569 0 0,'0'0'2717'0'0,"0"0"-660"0"0,0 0-16 0 0,0 0 174 0 0,0 0-21 0 0,0 0-271 0 0,0 0-491 0 0,0 0-389 0 0,0 0-242 0 0,0 0-164 0 0,0 0-111 0 0,0 0-99 0 0,0 0-83 0 0,-12 3-50 0 0,2-1-223 0 0,6-1-50 0 0,0-1 1 0 0,0 1-1 0 0,0 0 0 0 0,0 0 1 0 0,1 0-1 0 0,-1 1 0 0 0,0-1 0 0 0,1 1 1 0 0,-1 0-1 0 0,1 0 0 0 0,-1 0 1 0 0,1 0-1 0 0,0 1 0 0 0,0-1 0 0 0,0 1 1 0 0,0 0-1 0 0,0 0 0 0 0,0 1-21 0 0,1-2 25 0 0,-6 8 40 0 0,0 0-1 0 0,1 1 0 0 0,0 0 0 0 0,0 0 0 0 0,1 0 0 0 0,1 1 0 0 0,0 0 0 0 0,0 0 0 0 0,1 0 0 0 0,1 1 0 0 0,0-1 0 0 0,1 1 0 0 0,0 0-64 0 0,1-9 10 0 0,0 1 1 0 0,1 0-1 0 0,-1-1 0 0 0,1 1 1 0 0,0-1-1 0 0,0 1 0 0 0,1 0 1 0 0,0-1-1 0 0,-1 1 1 0 0,1-1-1 0 0,1 1 0 0 0,-1-1 1 0 0,1 0-1 0 0,-1 1 0 0 0,1-1 1 0 0,0 0-1 0 0,1 0 1 0 0,-1 0-1 0 0,1-1 0 0 0,0 1 1 0 0,0 0-1 0 0,0-1 0 0 0,0 0 1 0 0,0 0-1 0 0,1 0 0 0 0,0 0 1 0 0,-1 0-1 0 0,1-1 1 0 0,0 1-1 0 0,0-1 0 0 0,3 1-10 0 0,0-1 68 0 0,1-1 0 0 0,-1 1 0 0 0,1-1 0 0 0,-1-1 0 0 0,1 1 0 0 0,0-1 0 0 0,-1 0 0 0 0,1-1 0 0 0,-1 0 0 0 0,1 0 0 0 0,-1-1 0 0 0,1 0 0 0 0,-1 0 0 0 0,0 0 0 0 0,0-1 0 0 0,0-1 0 0 0,0 1 0 0 0,-1-1 0 0 0,1 0 1 0 0,-1 0-1 0 0,0-1 0 0 0,0 0 0 0 0,3-3-68 0 0,4-4 98 0 0,-1 0 0 0 0,0-1 0 0 0,-1 0 0 0 0,0-1 0 0 0,-1-1 0 0 0,-1 1 0 0 0,0-1 0 0 0,-1-1 0 0 0,-1 1 0 0 0,0-2-98 0 0,-4 8 31 0 0,0 0-1 0 0,-1 0 1 0 0,0 0 0 0 0,-1 0-1 0 0,0 0 1 0 0,0-1 0 0 0,-1 1 0 0 0,0-1-1 0 0,0 1 1 0 0,-1 0 0 0 0,-1-1-1 0 0,-1-6-30 0 0,2 12-8 0 0,0 0 0 0 0,0 1 0 0 0,-1-1 0 0 0,1 0 0 0 0,-1 1 0 0 0,0-1 0 0 0,0 1 0 0 0,0 0-1 0 0,-1-1 1 0 0,1 1 0 0 0,-1 0 0 0 0,1 0 0 0 0,-1 1 0 0 0,0-1 0 0 0,0 0 0 0 0,0 1 0 0 0,-1 0 0 0 0,1 0-1 0 0,0 0 1 0 0,-1 0 0 0 0,0 0 0 0 0,1 1 0 0 0,-1 0 0 0 0,0 0 0 0 0,0 0 0 0 0,0 0 0 0 0,1 0 0 0 0,-1 1-1 0 0,0-1 1 0 0,0 1 0 0 0,-1 0 8 0 0,5 0-3 0 0,-8-1-54 0 0,1 0 1 0 0,-1 0-1 0 0,1 1 0 0 0,-1 0 1 0 0,1 0-1 0 0,-1 0 0 0 0,1 1 1 0 0,0 0-1 0 0,-1 1 1 0 0,1 0-1 0 0,0 0 0 0 0,0 0 1 0 0,0 1-1 0 0,0 0 0 0 0,0 1 1 0 0,1-1-1 0 0,-1 1 1 0 0,1 0-1 0 0,0 1 0 0 0,0 0 1 0 0,1 0-1 0 0,-1 0 0 0 0,1 0 1 0 0,0 1-1 0 0,-1 2 57 0 0,6-6-7 0 0,-1-1 0 0 0,1 1 0 0 0,0 0 0 0 0,0 0 0 0 0,-1 0 0 0 0,1 0 0 0 0,1 0 0 0 0,-1 0 0 0 0,0 0 0 0 0,0 0 0 0 0,1 0 0 0 0,-1 0 0 0 0,1 0 0 0 0,-1-1 0 0 0,1 1-1 0 0,0 0 1 0 0,0 0 0 0 0,0-1 0 0 0,0 1 0 0 0,0 0 0 0 0,0-1 0 0 0,1 1 0 0 0,-1-1 0 0 0,0 0 0 0 0,1 1 0 0 0,-1-1 0 0 0,1 0 0 0 0,-1 0 0 0 0,1 0 0 0 0,0 0 0 0 0,-1 0 0 0 0,1 0 0 0 0,0 0 0 0 0,1 0 7 0 0,66 20 74 0 0,115-13 281 0 0,-158-11-281 0 0,0-1 0 0 0,1-1 0 0 0,-1-2 0 0 0,-1 0 0 0 0,1-2 0 0 0,-2 0 0 0 0,1-2 0 0 0,-1-1 0 0 0,13-8-74 0 0,-31 16 27 0 0,-1 1 0 0 0,1-1-1 0 0,-1 0 1 0 0,0 0 0 0 0,0 0-1 0 0,0-1 1 0 0,-1 0 0 0 0,0 0-1 0 0,1 0 1 0 0,-2 0 0 0 0,1-1 0 0 0,-1 0-1 0 0,0 0 1 0 0,0 1 0 0 0,0-2-1 0 0,-1 1 1 0 0,0 0 0 0 0,0 0-1 0 0,0-1 1 0 0,-1 1 0 0 0,0-1-1 0 0,-1 1 1 0 0,1-1 0 0 0,-1 0-1 0 0,0 1 1 0 0,-1-4-27 0 0,0 8-11 0 0,1 0 0 0 0,-1 1 0 0 0,0-1-1 0 0,0 0 1 0 0,1 0 0 0 0,-1 1 0 0 0,0-1 0 0 0,-1 1 0 0 0,1-1 0 0 0,0 1 0 0 0,0-1 0 0 0,-1 1 0 0 0,1 0-1 0 0,0-1 1 0 0,-1 1 0 0 0,0 0 0 0 0,1 0 0 0 0,-1 0 0 0 0,0 0 0 0 0,1 1 0 0 0,-1-1 0 0 0,0 0-1 0 0,0 1 1 0 0,1-1 0 0 0,-1 1 0 0 0,0-1 0 0 0,0 1 0 0 0,0 0 0 0 0,0 0 0 0 0,0 0 0 0 0,0 0 0 0 0,0 0-1 0 0,1 0 1 0 0,-1 1 0 0 0,0-1 0 0 0,0 1 0 0 0,0-1 0 0 0,0 1 0 0 0,1 0 0 0 0,-1-1 0 0 0,0 1-1 0 0,1 0 1 0 0,-1 0 0 0 0,0 0 0 0 0,1 1 0 0 0,-1-1 0 0 0,1 0 0 0 0,0 0 0 0 0,-1 1 0 0 0,1-1 0 0 0,0 1-1 0 0,0-1 1 0 0,0 1 0 0 0,0 0 0 0 0,0 0 11 0 0,2 1-3 0 0,1 0-1 0 0,-1 0 1 0 0,1 0-1 0 0,0 0 1 0 0,0 0-1 0 0,0 0 1 0 0,0 0-1 0 0,0-1 1 0 0,1 1-1 0 0,-1-1 1 0 0,1 0 0 0 0,0 0-1 0 0,0 0 1 0 0,0 0-1 0 0,0 0 1 0 0,0-1-1 0 0,0 1 1 0 0,0-1-1 0 0,0 0 1 0 0,1 0-1 0 0,-1 0 1 0 0,0 0-1 0 0,1 0 1 0 0,-1-1 0 0 0,1 0 3 0 0,12 6-1 0 0,22 7 5 0 0,-31-12 12 0 0,0 0 0 0 0,-1 0-1 0 0,0 0 1 0 0,1 1-1 0 0,-1 0 1 0 0,0 1 0 0 0,0-1-1 0 0,0 1 1 0 0,0 0 0 0 0,0 1-1 0 0,-1 0 1 0 0,0-1-1 0 0,0 2 1 0 0,0-1 0 0 0,0 0-1 0 0,0 1 1 0 0,-1 0-1 0 0,0 0 1 0 0,0 1 0 0 0,0-1-1 0 0,-1 1 1 0 0,0 0-1 0 0,0-1 1 0 0,0 2 0 0 0,-1-1-1 0 0,1 0 1 0 0,-1 1-16 0 0,-2 7 103 0 0,0-1-1 0 0,-1 1 1 0 0,-1 0 0 0 0,0-1 0 0 0,0 1 0 0 0,-2-1-1 0 0,1 0 1 0 0,-2 0 0 0 0,0 0 0 0 0,0 0-1 0 0,-1-1 1 0 0,-1 0-103 0 0,-31 89 494 0 0,37-99-493 0 0,0 0 1 0 0,0-1-1 0 0,1 1 1 0 0,-1 0-1 0 0,0 0 0 0 0,1 0 1 0 0,0 0-1 0 0,-1 0 1 0 0,1 0-1 0 0,0 0 0 0 0,0 0 1 0 0,0 0-1 0 0,0 0 1 0 0,0 1-1 0 0,0-1 1 0 0,1 0-1 0 0,-1 0 0 0 0,1 0 1 0 0,0-1-1 0 0,-1 1 1 0 0,1 0-1 0 0,0 0 1 0 0,0 0-1 0 0,0 0 0 0 0,0-1 1 0 0,0 1-1 0 0,1 0 1 0 0,-1-1-1 0 0,1 1 0 0 0,-1-1 1 0 0,1 0-1 0 0,-1 1 1 0 0,1-1-1 0 0,-1 0 1 0 0,1 0-1 0 0,0 0 0 0 0,0 0 1 0 0,0 0-1 0 0,0 0 1 0 0,0-1-1 0 0,0 1 0 0 0,0-1 1 0 0,0 1-1 0 0,0-1 1 0 0,0 0-1 0 0,0 0 1 0 0,1 0-2 0 0,58-11-2406 0 0,-53 8-3873 0 0,-7 3-5738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1,'0'5,"0"15,-5 10,-1 10,0 1,-4 0,0-2,-3-4,1-3,-3-1,2-2,-2-1,1 0,-1-6,1 0,4-5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5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38 2264 0 0,'0'0'1342'0'0,"0"0"-20"0"0,0 0 250 0 0,0 0 294 0 0,0 0 193 0 0,0 0-24 0 0,0 0-275 0 0,0 0-310 0 0,0 0-234 0 0,0 0-171 0 0,0 0-109 0 0,0 0-68 0 0,-3-6-71 0 0,-9-16-58 0 0,-26 13 1812 0 0,26 11-2408 0 0,0 0 0 0 0,1 1 0 0 0,-1 0 0 0 0,1 0 0 0 0,0 2 0 0 0,0-1 0 0 0,1 1-1 0 0,-1 1 1 0 0,1 0 0 0 0,0 1 0 0 0,1 0 0 0 0,-1 0 0 0 0,1 1 0 0 0,-3 4-143 0 0,-9 4 133 0 0,10-7-102 0 0,0 0 0 0 0,1 1 0 0 0,0 0 0 0 0,1 0 0 0 0,0 1 0 0 0,0 0 0 0 0,1 1 0 0 0,1 0 0 0 0,0 0-1 0 0,0 0 1 0 0,2 1 0 0 0,-1 0 0 0 0,2 0 0 0 0,0 1 0 0 0,0-1 0 0 0,1 1 0 0 0,1 0 0 0 0,0 0 0 0 0,1 0 0 0 0,0 0 0 0 0,2 3-31 0 0,0-12 38 0 0,0 0 0 0 0,0 0 0 0 0,1-1 0 0 0,0 1 0 0 0,0-1-1 0 0,0 0 1 0 0,0 0 0 0 0,1 1 0 0 0,0-2 0 0 0,0 1 0 0 0,0 0 0 0 0,0 0 0 0 0,1-1 0 0 0,-1 0 0 0 0,1 0 0 0 0,0 0 0 0 0,0 0 0 0 0,0 0 0 0 0,0-1 0 0 0,0 0 0 0 0,1 1 0 0 0,-1-2 0 0 0,1 1 0 0 0,-1 0 0 0 0,1-1 0 0 0,0 0 0 0 0,-1 0 0 0 0,1-1 0 0 0,0 1 0 0 0,0-1 0 0 0,0 0 0 0 0,0 0-1 0 0,-1-1 1 0 0,1 1 0 0 0,0-1 0 0 0,0 0 0 0 0,-1 0 0 0 0,1-1 0 0 0,0 1 0 0 0,-1-1 0 0 0,0 0 0 0 0,1-1 0 0 0,-1 1 0 0 0,0-1 0 0 0,2-1-38 0 0,19-17 133 0 0,0-1 0 0 0,-2-1 0 0 0,0-2 0 0 0,-2 0 0 0 0,-1-1 1 0 0,8-14-134 0 0,11-13 41 0 0,-22 31-21 0 0,72-74 139 0 0,-86 97-157 0 0,-1-1 1 0 0,1 1 0 0 0,0 0-1 0 0,-1 0 1 0 0,1 1-1 0 0,-1-1 1 0 0,1 0-1 0 0,-1 1 1 0 0,0 0-1 0 0,1-1 1 0 0,-1 1-1 0 0,0 0 1 0 0,0 0-1 0 0,0 0 1 0 0,0 1 0 0 0,-1-1-1 0 0,1 0 1 0 0,-1 1-1 0 0,1-1 1 0 0,-1 1-1 0 0,0-1 1 0 0,0 1-1 0 0,0 0 1 0 0,0-1-1 0 0,0 1 1 0 0,-1 0-1 0 0,1 0 1 0 0,-1 0 0 0 0,0-1-1 0 0,0 1 1 0 0,0 0-3 0 0,46 229 286 0 0,-47-230-368 0 0,1 1 0 0 0,0-1-1 0 0,0 0 1 0 0,0 1 0 0 0,0-1-1 0 0,0 0 1 0 0,0 1 0 0 0,1-1-1 0 0,-1 0 1 0 0,1 0 0 0 0,-1 0-1 0 0,1 1 1 0 0,0-1 0 0 0,0 0-1 0 0,0 0 1 0 0,0 0 0 0 0,0 0-1 0 0,1 0 1 0 0,-1 0 0 0 0,1-1-1 0 0,-1 1 1 0 0,1 0-1 0 0,0-1 1 0 0,-1 1 0 0 0,1-1-1 0 0,0 0 1 0 0,0 1 0 0 0,0-1-1 0 0,0 0 1 0 0,0 0 0 0 0,0 0-1 0 0,1 0 1 0 0,-1-1 0 0 0,0 1-1 0 0,2 0 83 0 0,17-1-3435 0 0,-9 0-3228 0 0,-5 0-5398 0 0</inkml:trace>
  <inkml:trace contextRef="#ctx0" brushRef="#br0" timeOffset="531.661">716 402 7778 0 0,'0'0'2205'0'0,"0"0"-105"0"0,0 0 99 0 0,0 0 20 0 0,0 0-220 0 0,0 0-417 0 0,0 0-495 0 0,0 0-354 0 0,0 0-152 0 0,0 0-24 0 0,0 0 12 0 0,0 0 22 0 0,0 0 12 0 0,3-3-17 0 0,122-197 2354 0 0,-34 61-2666 0 0,-84 126-255 0 0,-7 20-139 0 0,-1-4 107 0 0,-23 166-18 0 0,23-162 33 0 0,1 1-1 0 0,0 0 1 0 0,0 0-1 0 0,1 0 1 0 0,-1 0-1 0 0,2 0 1 0 0,-1 0-1 0 0,1-1 1 0 0,1 1-1 0 0,-1 0 1 0 0,1-1-1 0 0,1 0 1 0 0,-1 0-1 0 0,1 0 1 0 0,0 0-1 0 0,1 0-1 0 0,-2-5 16 0 0,0 0-1 0 0,1 0 0 0 0,-1-1 1 0 0,1 1-1 0 0,0-1 1 0 0,-1 1-1 0 0,1-1 1 0 0,0 0-1 0 0,0-1 1 0 0,-1 1-1 0 0,1-1 1 0 0,0 1-1 0 0,0-1 1 0 0,0 0-1 0 0,0-1 0 0 0,0 1 1 0 0,-1-1-1 0 0,1 1 1 0 0,0-1-1 0 0,0-1 1 0 0,-1 1-1 0 0,1 0 1 0 0,0-1-1 0 0,-1 0 1 0 0,1 1-1 0 0,-1-1 1 0 0,0-1-1 0 0,0 1 0 0 0,0 0 1 0 0,0-1-1 0 0,0 0 1 0 0,1-1-16 0 0,28-24 260 0 0,-1-1-1 0 0,-2-2 1 0 0,-1-1 0 0 0,15-24-260 0 0,-36 47 35 0 0,0-1 0 0 0,0 1 0 0 0,-2-1 0 0 0,1 0 0 0 0,-1-1 0 0 0,0 1 0 0 0,-1-1 0 0 0,-1 0 0 0 0,0 0 0 0 0,0-1 0 0 0,-1 1 0 0 0,1-8-35 0 0,-41 23-3409 0 0,32 13-680 0 0,4-9-3464 0 0,0-4-4759 0 0</inkml:trace>
  <inkml:trace contextRef="#ctx0" brushRef="#br0" timeOffset="1213.256">1462 30 16019 0 0,'0'0'2054'0'0,"0"0"-299"0"0,0 0-212 0 0,0 0-130 0 0,0 0-179 0 0,0 0-244 0 0,0 0-275 0 0,0 0-275 0 0,0 0-171 0 0,0 0-91 0 0,0 0-57 0 0,0 0 6 0 0,-8 15-15 0 0,-26 48-27 0 0,19 25 67 0 0,13-80-143 0 0,0 0 0 0 0,0 0-1 0 0,2 1 1 0 0,-1-1 0 0 0,1 0 0 0 0,0 1-1 0 0,0-1 1 0 0,1 0 0 0 0,0 0-1 0 0,1 1 1 0 0,0-1 0 0 0,0 0 0 0 0,1 0-1 0 0,0-1 1 0 0,0 1 0 0 0,0 0 0 0 0,1-1-1 0 0,1 0 1 0 0,-1 0 0 0 0,1 0-1 0 0,0-1 1 0 0,2 2-9 0 0,-5-6 18 0 0,1-1-1 0 0,-1 1 0 0 0,1-1 0 0 0,-1 1 1 0 0,1-1-1 0 0,0 0 0 0 0,0 0 1 0 0,-1 0-1 0 0,1 0 0 0 0,0-1 1 0 0,0 1-1 0 0,0-1 0 0 0,0 0 1 0 0,0 0-1 0 0,0 0 0 0 0,0 0 0 0 0,0 0 1 0 0,0-1-1 0 0,0 1 0 0 0,0-1 1 0 0,-1 0-1 0 0,1 1 0 0 0,0-1 1 0 0,0-1-1 0 0,-1 1 0 0 0,1 0 1 0 0,0-1-1 0 0,-1 1 0 0 0,0-1 0 0 0,1 0 1 0 0,-1 0-1 0 0,1-1-17 0 0,66-72 549 0 0,18-79 63 0 0,-24 37-358 0 0,-60 119-254 0 0,0 1 0 0 0,0-1 0 0 0,0 1 0 0 0,0-1 1 0 0,0 1-1 0 0,-1 0 0 0 0,1 0 0 0 0,-1 0 0 0 0,0 0 1 0 0,0 1-1 0 0,0-1 0 0 0,0 1 0 0 0,-1-1 0 0 0,1 1 1 0 0,-1-1-1 0 0,0 1 0 0 0,0 0 0 0 0,0 0 0 0 0,-1 0 1 0 0,1 2-1 0 0,37 229 62 0 0,-23-156-71 0 0,-5 1 0 0 0,-2 1-1 0 0,-5 0 1 0 0,-2 0 0 0 0,-6 13 9 0 0,3-75-2 0 0,-1-1 0 0 0,0 0 0 0 0,-2 0 0 0 0,0 0 0 0 0,-1 0 0 0 0,-1-1 0 0 0,-1 0 1 0 0,-7 12 1 0 0,11-22-1 0 0,0-1 0 0 0,0 0 1 0 0,0 0-1 0 0,-1 0 1 0 0,0-1-1 0 0,0 1 1 0 0,0-1-1 0 0,-1-1 1 0 0,0 1-1 0 0,0-1 0 0 0,0 0 1 0 0,0 0-1 0 0,0 0 1 0 0,-1-1-1 0 0,0 0 1 0 0,0-1-1 0 0,0 1 0 0 0,0-1 1 0 0,0-1-1 0 0,0 1 1 0 0,0-1-1 0 0,-1 0 1 0 0,-2-1 0 0 0,7 1 0 0 0,-1-1 1 0 0,1 1 0 0 0,-1-1 0 0 0,1 0-1 0 0,0 0 1 0 0,-1 0 0 0 0,1-1 0 0 0,-1 1-1 0 0,1-1 1 0 0,-1 0 0 0 0,1 0 0 0 0,0 0-1 0 0,0 0 1 0 0,0-1 0 0 0,-1 1 0 0 0,1-1-1 0 0,1 0 1 0 0,-1 0 0 0 0,0 0 0 0 0,0 0-1 0 0,1 0 1 0 0,-1-1 0 0 0,1 1-1 0 0,-1-1 1 0 0,1 1 0 0 0,0-1 0 0 0,0 0-1 0 0,1 0 1 0 0,-1 0 0 0 0,0 0 0 0 0,1 0-1 0 0,0-1 1 0 0,0 1 0 0 0,-1-2-1 0 0,1-11-2 0 0,0 0 0 0 0,0 1 0 0 0,2-1 0 0 0,0 1 0 0 0,0-1 0 0 0,2 1 0 0 0,0-1 0 0 0,0 1 0 0 0,2 0 0 0 0,0 0 0 0 0,0 1 0 0 0,2 0 0 0 0,0 0 0 0 0,0 0-1 0 0,1 1 1 0 0,1 0 0 0 0,0 0 0 0 0,1 1 0 0 0,0 0 0 0 0,1 1 0 0 0,10-9 2 0 0,0 2-121 0 0,0 1 0 0 0,1 1 0 0 0,1 1 0 0 0,0 1 0 0 0,1 0 0 0 0,1 2 0 0 0,0 1 0 0 0,0 1 0 0 0,1 2 0 0 0,1 0 0 0 0,4 0 121 0 0,-19 4-2323 0 0,-9 2-734 0 0,0 0-3388 0 0,0-1-5964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7:55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303 526 0 0 0,'0'0'769'0'0,"0"0"684"0"0,0 0 305 0 0,0 0 1 0 0,0 0-92 0 0,0 0-144 0 0,0 0-86 0 0,0 0 18 0 0,-6-26 7388 0 0,-44 12-5288 0 0,38 16-3366 0 0,0 0 0 0 0,0 1-1 0 0,1 0 1 0 0,-1 1 0 0 0,1 0-1 0 0,0 1 1 0 0,0 0 0 0 0,0 1 0 0 0,-6 4-189 0 0,9-5 69 0 0,-1 0 1 0 0,0 0 0 0 0,1 1 0 0 0,0 0 0 0 0,1 1 0 0 0,-1 0 0 0 0,1 0 0 0 0,1 1 0 0 0,-1-1 0 0 0,1 1-1 0 0,0 1 1 0 0,1-1 0 0 0,0 1 0 0 0,1 0 0 0 0,-1 0 0 0 0,2 1 0 0 0,-1-1 0 0 0,1 1 0 0 0,1 0 0 0 0,0-1 0 0 0,0 1-1 0 0,1 0 1 0 0,0 0 0 0 0,1 3-70 0 0,0-5 23 0 0,0 0 0 0 0,0-1 0 0 0,1 1 0 0 0,1 0 0 0 0,-1-1 0 0 0,1 1-1 0 0,0-1 1 0 0,1 1 0 0 0,0-1 0 0 0,0 0 0 0 0,0 0 0 0 0,1-1 0 0 0,0 1 0 0 0,0 0 0 0 0,1-1 0 0 0,0 0-1 0 0,0 0 1 0 0,3 2-23 0 0,-3-5 88 0 0,0 1 0 0 0,1-1-1 0 0,-1 0 1 0 0,0 0 0 0 0,1 0 0 0 0,0-1-1 0 0,-1 0 1 0 0,1 0 0 0 0,0 0 0 0 0,0-1-1 0 0,0 0 1 0 0,1 0 0 0 0,-1-1-1 0 0,0 1 1 0 0,2-2-88 0 0,36 1-4870 0 0,-18 0-3872 0 0,-26 0-2936 0 0</inkml:trace>
  <inkml:trace contextRef="#ctx0" brushRef="#br0" timeOffset="353">741 559 9218 0 0,'0'0'2284'0'0,"0"0"-184"0"0,0 0-103 0 0,0 0-158 0 0,0 0-361 0 0,0 0-380 0 0,0 0-309 0 0,0 0-158 0 0,0 0-54 0 0,0 0-87 0 0,0 0-91 0 0,0 0-65 0 0,-30 30-59 0 0,-91 93-48 0 0,72-56 50 0 0,45-55-214 0 0,1-7-46 0 0,1 0 0 0 0,0-1 0 0 0,1 1 0 0 0,-1 0 0 0 0,1 0 1 0 0,0 0-1 0 0,0 0 0 0 0,0 0 0 0 0,1 0 0 0 0,0 1 0 0 0,0-1 0 0 0,0 0 1 0 0,1 0-1 0 0,-1 0 0 0 0,1 0 0 0 0,0 0 0 0 0,1 0 0 0 0,-1 0 0 0 0,1 0 1 0 0,0 0-1 0 0,0-1 0 0 0,1 1 0 0 0,0-1 0 0 0,-1 0 0 0 0,1 1 0 0 0,0-1 0 0 0,1 0 1 0 0,-1-1-1 0 0,1 1 0 0 0,0-1 0 0 0,0 1 0 0 0,0-1 0 0 0,0 0 0 0 0,1-1 1 0 0,-1 1-1 0 0,1-1 0 0 0,-1 0 0 0 0,1 0 0 0 0,0 0 0 0 0,0 0-17 0 0,5 0 82 0 0,0 0 0 0 0,-1 0-1 0 0,1-1 1 0 0,0 0 0 0 0,0 0 0 0 0,0-1-1 0 0,0-1 1 0 0,0 0 0 0 0,-1 0-1 0 0,1-1 1 0 0,0 0 0 0 0,-1 0 0 0 0,1-1-1 0 0,-1-1 1 0 0,0 0 0 0 0,0 0 0 0 0,0 0-1 0 0,-1-1 1 0 0,1-1 0 0 0,-1 1-1 0 0,0-1 1 0 0,-1-1 0 0 0,0 1 0 0 0,0-1-1 0 0,0-1 1 0 0,-1 1 0 0 0,0-1-1 0 0,0 0 1 0 0,-1 0 0 0 0,0-1 0 0 0,0 0-1 0 0,-1 0 1 0 0,0 0 0 0 0,-1 0-1 0 0,0-1 1 0 0,0 1 0 0 0,-1-1 0 0 0,0 1-1 0 0,-1-1 1 0 0,0-3-82 0 0,0 4-7 0 0,-1 1 0 0 0,1 0 0 0 0,-2-1 0 0 0,1 1 0 0 0,-1 0-1 0 0,0-1 1 0 0,-1 1 0 0 0,0 0 0 0 0,0 0 0 0 0,-1 0 0 0 0,0 0 0 0 0,0 1 0 0 0,-1-1 0 0 0,0 1 0 0 0,0 0-1 0 0,-1 0 1 0 0,0 0 0 0 0,0 1 0 0 0,0-1 0 0 0,-1 1 0 0 0,0 0 0 0 0,0 1 0 0 0,-1 0 0 0 0,1 0 0 0 0,-1 0-1 0 0,-1 1 1 0 0,1 0 0 0 0,-6-3 7 0 0,8 6-133 0 0,1-1 0 0 0,-1 1 0 0 0,1 0 0 0 0,-1 1 0 0 0,1-1 0 0 0,-1 1 0 0 0,0-1 1 0 0,1 2-1 0 0,-1-1 0 0 0,1 0 0 0 0,-1 1 0 0 0,0 0 0 0 0,1 0 0 0 0,0 0 0 0 0,-1 1 0 0 0,1-1 0 0 0,0 1 0 0 0,-1 0 0 0 0,1 0 0 0 0,-1 1 133 0 0,-42 40-9281 0 0,40-34-2057 0 0</inkml:trace>
  <inkml:trace contextRef="#ctx0" brushRef="#br0" timeOffset="891.763">982 880 5785 0 0,'0'0'3868'0'0,"0"0"-1077"0"0,0 0-397 0 0,0 0-139 0 0,0 0-291 0 0,0 0-351 0 0,0 0-369 0 0,0 0-334 0 0,0 0-236 0 0,0 0-156 0 0,0 0-89 0 0,0 0-42 0 0,0 0 0 0 0,3-11-10 0 0,28-74 614 0 0,113-132 240 0 0,-108 187-1474 0 0,-36 52-88 0 0,-2 15 373 0 0,11 73-35 0 0,-2-90-40 0 0,-6-14 41 0 0,0 0 0 0 0,1 0 0 0 0,0-1 0 0 0,0 1-1 0 0,0 0 1 0 0,1-1 0 0 0,-1 1 0 0 0,1-1 0 0 0,1 0 0 0 0,-1 0-1 0 0,1 0 1 0 0,0 0 0 0 0,0-1 0 0 0,0 1 0 0 0,1-1-1 0 0,0 0 1 0 0,-1-1 0 0 0,1 1 0 0 0,1-1 0 0 0,-1 0 0 0 0,3 1-8 0 0,-2-4 74 0 0,0-1 0 0 0,0 0 1 0 0,0 0-1 0 0,0-1 0 0 0,0 0 1 0 0,-1 0-1 0 0,1 0 0 0 0,-1 0 1 0 0,1-1-1 0 0,-1 0 0 0 0,0 0 1 0 0,0-1-1 0 0,0 1 0 0 0,0-1 1 0 0,-1 0-1 0 0,1 0 0 0 0,-1-1 1 0 0,0 0-1 0 0,-1 1 0 0 0,1-1 1 0 0,-1 0-1 0 0,0 0 0 0 0,0-1 1 0 0,0 1-1 0 0,-1-1 0 0 0,0 0 1 0 0,0 1-1 0 0,0-1 0 0 0,-1 0 1 0 0,0 0-75 0 0,12-21 115 0 0,4-50-123 0 0,-15 44-3320 0 0,-2 33 666 0 0,0 0-3552 0 0,0 0-6119 0 0</inkml:trace>
  <inkml:trace contextRef="#ctx0" brushRef="#br0" timeOffset="1326.722">1915 445 9842 0 0,'0'0'4282'0'0,"0"0"-2033"0"0,0 0-730 0 0,0 0-138 0 0,0 0-115 0 0,0 0-158 0 0,0 0-217 0 0,0 0-228 0 0,0 0-134 0 0,0 0-72 0 0,0 0-64 0 0,0 0-54 0 0,0 0-46 0 0,-33 9-50 0 0,-105 30-42 0 0,78-14 92 0 0,51-14-218 0 0,8-10-74 0 0,-1 1-1 0 0,0-1 1 0 0,0 0-1 0 0,1 1 1 0 0,-1-1-1 0 0,1 1 1 0 0,-1-1-1 0 0,1 1 1 0 0,0 0-1 0 0,0 0 1 0 0,0-1-1 0 0,0 1 1 0 0,0 0 0 0 0,0 0-1 0 0,0 0 1 0 0,1 0-1 0 0,-1 0 1 0 0,0 0-1 0 0,1 1 1 0 0,0-1-1 0 0,0 0 1 0 0,-1 0-1 0 0,1 0 1 0 0,0 0-1 0 0,1 0 1 0 0,-1 0-1 0 0,0 1 1 0 0,1-1-1 0 0,-1 0 1 0 0,1 0-1 0 0,0 0 1 0 0,-1 0-1 0 0,1 0 1 0 0,0 0-1 0 0,0-1 1 0 0,0 1-1 0 0,1 0 1 0 0,-1 0-1 0 0,0-1 1 0 0,1 1 0 0 0,1 1-1 0 0,67 26 49 0 0,-56-25-40 0 0,-1 1 1 0 0,-1 0-1 0 0,1 1 0 0 0,-1 0 0 0 0,0 1 0 0 0,0 0 0 0 0,-1 1 0 0 0,8 6-9 0 0,-17-10 41 0 0,0-1 0 0 0,0 0 0 0 0,-1 1 0 0 0,1 0 0 0 0,-1-1-1 0 0,1 1 1 0 0,-1 0 0 0 0,0 0 0 0 0,-1-1 0 0 0,1 1 0 0 0,-1 0 0 0 0,1 0-1 0 0,-1 0 1 0 0,-1 0 0 0 0,1 0 0 0 0,0 0 0 0 0,-1 0 0 0 0,0-1-1 0 0,0 1 1 0 0,0 0 0 0 0,0 0 0 0 0,-1-1 0 0 0,1 1 0 0 0,-1-1 0 0 0,0 1-1 0 0,0-1 1 0 0,0 0 0 0 0,0 0 0 0 0,-1 1 0 0 0,0-2 0 0 0,1 1 0 0 0,-1 0-1 0 0,0-1 1 0 0,0 1 0 0 0,0-1 0 0 0,-1 0 0 0 0,1 0 0 0 0,0 0 0 0 0,-1 0-1 0 0,0-1 1 0 0,-1 2-41 0 0,-17 9 28 0 0,0 0-1 0 0,-1-1 0 0 0,0-2 0 0 0,0 0 1 0 0,-1-1-1 0 0,0-2 0 0 0,-17 3-27 0 0,-7-5-2823 0 0,47-4 1400 0 0,-2 1 2708 0 0,2-1-5884 0 0,0 0-6156 0 0,1 0 1036 0 0</inkml:trace>
  <inkml:trace contextRef="#ctx0" brushRef="#br0" timeOffset="2110.989">1982 791 1688 0 0,'0'0'2629'0'0,"0"0"-177"0"0,0 0-66 0 0,0 0-148 0 0,0 0-300 0 0,0 0-284 0 0,0 0-225 0 0,0 0-203 0 0,0 0-135 0 0,0 0-99 0 0,0 0-68 0 0,0 0-73 0 0,0 0-71 0 0,32 11-93 0 0,102 29-119 0 0,-132-39-543 0 0,0 1 0 0 0,-1-1 0 0 0,1-1 1 0 0,0 1-1 0 0,-1 0 0 0 0,1 0 0 0 0,0 0 0 0 0,0-1 0 0 0,0 1 1 0 0,0-1-1 0 0,0 0 0 0 0,0 0 0 0 0,-1 1 0 0 0,1-1 0 0 0,0 0 0 0 0,0 0 1 0 0,0-1-1 0 0,0 1 0 0 0,0 0 0 0 0,0-1 0 0 0,0 1 0 0 0,0-1 1 0 0,-1 0-1 0 0,1 1 0 0 0,0-1 0 0 0,0 0 0 0 0,-1 0 0 0 0,1 0 0 0 0,-1 0 1 0 0,2-1-26 0 0,2-3 157 0 0,2-1-57 0 0,0 0 0 0 0,0 0-1 0 0,0 0 1 0 0,-1 0 0 0 0,0-1 0 0 0,-1 0 0 0 0,1-1-1 0 0,-1 1 1 0 0,0-1 0 0 0,-1 0 0 0 0,0 0-1 0 0,0 0 1 0 0,-1-1 0 0 0,0 1 0 0 0,-1-1-1 0 0,0 0 1 0 0,0 0 0 0 0,-1 0 0 0 0,0 0-1 0 0,0-8-99 0 0,0 15 2 0 0,-1-1-1 0 0,0 0 0 0 0,0 1 1 0 0,0-1-1 0 0,0 1 0 0 0,-1-1 1 0 0,1 0-1 0 0,-1 1 0 0 0,1-1 1 0 0,-1 1-1 0 0,0-1 0 0 0,0 1 1 0 0,0 0-1 0 0,0-1 0 0 0,0 1 1 0 0,-1 0-1 0 0,1 0 0 0 0,-1 0 1 0 0,1 0-1 0 0,-1 0 0 0 0,0 0 1 0 0,0 0-1 0 0,0 0 0 0 0,0 1 1 0 0,0-1-1 0 0,0 1 0 0 0,0-1 1 0 0,-1 1-1 0 0,1 0 0 0 0,-1 0 1 0 0,1 0-1 0 0,0 0 0 0 0,-1 1 1 0 0,1-1-1 0 0,-1 1 0 0 0,0-1 1 0 0,0 1-2 0 0,-2-1-30 0 0,0 0 0 0 0,1 1 1 0 0,-1 0-1 0 0,0 0 0 0 0,0 0 1 0 0,1 0-1 0 0,-1 1 0 0 0,0 0 1 0 0,0 0-1 0 0,1 0 0 0 0,-1 1 1 0 0,1-1-1 0 0,-1 1 0 0 0,1 0 1 0 0,0 0-1 0 0,0 1 0 0 0,0-1 1 0 0,0 1-1 0 0,0 0 0 0 0,0 1 30 0 0,-9 4-92 0 0,1 2 1 0 0,1-1-1 0 0,0 2 0 0 0,0-1 0 0 0,1 2 0 0 0,0-1 0 0 0,1 1 1 0 0,0 1-1 0 0,1 0 0 0 0,0 0 0 0 0,1 0 0 0 0,1 1 1 0 0,0 0-1 0 0,1 0 0 0 0,1 1 0 0 0,0-1 0 0 0,0 1 0 0 0,2 0 1 0 0,0 0-1 0 0,0 9 92 0 0,4-20 3 0 0,0 1-1 0 0,1 0 1 0 0,-1-1 0 0 0,1 1-1 0 0,0-1 1 0 0,0 0 0 0 0,1 0 0 0 0,-1 0-1 0 0,1 0 1 0 0,0-1 0 0 0,0 0 0 0 0,0 1-1 0 0,0-1 1 0 0,1-1 0 0 0,-1 1 0 0 0,1-1-1 0 0,0 1 1 0 0,0-1 0 0 0,-1-1-1 0 0,1 1 1 0 0,0-1 0 0 0,1 0 0 0 0,-1 0-1 0 0,0 0 1 0 0,0-1 0 0 0,0 1 0 0 0,1-1-1 0 0,-1-1 1 0 0,0 1 0 0 0,0-1 0 0 0,0 0-1 0 0,0 0 1 0 0,2-1-3 0 0,5 2 57 0 0,8-2 78 0 0,1-2 1 0 0,-1 0 0 0 0,0-2 0 0 0,0 0 0 0 0,-1-1 0 0 0,0 0 0 0 0,0-2 0 0 0,-1 0 0 0 0,0-2 0 0 0,0 0 0 0 0,-1 0 0 0 0,-1-2 0 0 0,0 0 0 0 0,0-1 0 0 0,-2 0 0 0 0,11-14-136 0 0,-3-1 91 0 0,-1-1 1 0 0,-1-1-1 0 0,-2 0 1 0 0,-2-2 0 0 0,0 0-1 0 0,-1-4-91 0 0,-14 35 0 0 0,1 0 1 0 0,-1 0-1 0 0,1 0 1 0 0,-1 0-1 0 0,0 0 1 0 0,0-1-1 0 0,1 1 0 0 0,-2-1 1 0 0,1 1-1 0 0,0 0 1 0 0,-1-1-1 0 0,1 0 0 0 0,-1 1 1 0 0,1-1-1 0 0,-1 1 1 0 0,0-1-1 0 0,0 1 0 0 0,-1-1 1 0 0,1 0-1 0 0,0 1 1 0 0,-1-1-1 0 0,1 1 0 0 0,-1-1 1 0 0,0 1-1 0 0,0 0 1 0 0,0-1-1 0 0,0 1 1 0 0,-1 0-1 0 0,1-1 0 0 0,0 1 1 0 0,-1 0-1 0 0,0 0 1 0 0,1 0-1 0 0,-1 1 0 0 0,0-1 1 0 0,-1-1-1 0 0,-4 3-16 0 0,0-1 1 0 0,0 1 0 0 0,0 0-1 0 0,0 0 1 0 0,0 0-1 0 0,0 1 1 0 0,1 1-1 0 0,-1-1 1 0 0,0 1 0 0 0,0 0-1 0 0,1 0 1 0 0,-1 1-1 0 0,1 0 1 0 0,0 0-1 0 0,0 1 1 0 0,0 0 0 0 0,0 0-1 0 0,0 0 1 0 0,1 0-1 0 0,0 1 1 0 0,0 0 0 0 0,0 0-1 0 0,1 0 1 0 0,-1 1-1 0 0,-1 4 16 0 0,5-9-2 0 0,0 1 0 0 0,0-1 0 0 0,0 0 0 0 0,0 1 0 0 0,0-1 0 0 0,1 1 0 0 0,-1-1 0 0 0,1 1 0 0 0,-1 0 0 0 0,1-1 0 0 0,0 1 0 0 0,-1-1 0 0 0,1 1 0 0 0,0 0 0 0 0,0-1 0 0 0,0 1 0 0 0,0-1 0 0 0,1 1 0 0 0,-1 0 0 0 0,0-1 0 0 0,1 1 0 0 0,-1-1 0 0 0,1 1 0 0 0,-1-1 0 0 0,1 1 0 0 0,0-1 0 0 0,0 1 0 0 0,-1-1 0 0 0,1 1 0 0 0,0-1 0 0 0,0 0 0 0 0,0 0 0 0 0,1 0 0 0 0,-1 1 0 0 0,0-1 0 0 0,0 0 0 0 0,1 0 0 0 0,-1-1 0 0 0,0 1 0 0 0,1 0 0 0 0,-1 0 0 0 0,1-1 0 0 0,-1 1 0 0 0,1-1 0 0 0,-1 1 0 0 0,2-1 2 0 0,77 21 32 0 0,-77-21-33 0 0,43 5 40 0 0,-35-5-11 0 0,-1 0 1 0 0,1 1-1 0 0,-1 0 1 0 0,1 1-1 0 0,-1 0 1 0 0,0 1-1 0 0,1 0 1 0 0,-1 0-1 0 0,0 1 1 0 0,-1 0-1 0 0,1 1 1 0 0,-1 0-1 0 0,0 1 1 0 0,0-1-1 0 0,-1 2 1 0 0,5 3-29 0 0,-11-6 38 0 0,0-1 0 0 0,0 1 1 0 0,-1 1-1 0 0,1-1 1 0 0,-1 0-1 0 0,0 0 0 0 0,0 0 1 0 0,0 1-1 0 0,-1-1 0 0 0,1 0 1 0 0,-1 1-1 0 0,0-1 0 0 0,0 1 1 0 0,-1-1-1 0 0,1 0 0 0 0,-1 1 1 0 0,0-1-1 0 0,0 0 0 0 0,0 0 1 0 0,-1 1-1 0 0,0-1 0 0 0,0 0 1 0 0,0-1-1 0 0,-2 4-38 0 0,-7 22 47 0 0,10 38-1214 0 0,13-47-1836 0 0,1-11-7720 0 0,-9-9-609 0 0</inkml:trace>
  <inkml:trace contextRef="#ctx0" brushRef="#br0" timeOffset="2457.031">2930 530 13051 0 0,'0'0'3978'0'0,"0"0"-2099"0"0,0 0-739 0 0,0 0-75 0 0,0 0-21 0 0,0 0-36 0 0,0 0-172 0 0,0 0-233 0 0,0 0-155 0 0,0 0-69 0 0,0 0-42 0 0,0 0-33 0 0,0 0-32 0 0,0 28-34 0 0,0 86-48 0 0,0-105-156 0 0,0 1 0 0 0,1-1 0 0 0,0 0 0 0 0,0 0 0 0 0,1 0-1 0 0,0 0 1 0 0,1-1 0 0 0,-1 1 0 0 0,2 0 0 0 0,-1-1-1 0 0,1 0 1 0 0,3 4-34 0 0,7 14 42 0 0,72 133 69 0 0,-86-159-99 0 0,0-1 0 0 0,0 1 0 0 0,0 0 0 0 0,0-1 0 0 0,1 1 0 0 0,-1 0 0 0 0,0-1-1 0 0,0 1 1 0 0,0 0 0 0 0,0-1 0 0 0,1 1 0 0 0,-1 0 0 0 0,0 0 0 0 0,0-1 0 0 0,1 1 0 0 0,-1 0 0 0 0,0 0 0 0 0,0 0 0 0 0,1-1-1 0 0,-1 1 1 0 0,0 0 0 0 0,0 0 0 0 0,1 0 0 0 0,-1 0 0 0 0,0 0 0 0 0,1-1 0 0 0,-1 1 0 0 0,0 0 0 0 0,1 0 0 0 0,-1 0-1 0 0,0 0 1 0 0,1 0 0 0 0,-1 0 0 0 0,0 0 0 0 0,1 0 0 0 0,-1 0 0 0 0,0 0 0 0 0,1 0 0 0 0,-1 1 0 0 0,0-1 0 0 0,1 0 0 0 0,-1 0-1 0 0,0 0 1 0 0,1 0 0 0 0,-1 0 0 0 0,0 1 0 0 0,0-1 0 0 0,1 0 0 0 0,-1 0 0 0 0,0 1 0 0 0,0-1 0 0 0,1 0 0 0 0,-1 0 0 0 0,0 1-1 0 0,0-1 1 0 0,0 0 0 0 0,1 0 0 0 0,-1 1-12 0 0,4-36 212 0 0,-4 33-192 0 0,65-231 932 0 0,-31 116-1435 0 0,-23 96-810 0 0,-5 17-1883 0 0,0 2-3797 0 0,-3 2-5187 0 0</inkml:trace>
  <inkml:trace contextRef="#ctx0" brushRef="#br0" timeOffset="3296.5">3679 607 16876 0 0,'0'0'1887'0'0,"0"0"-590"0"0,0 0-170 0 0,0 0 16 0 0,0 0-23 0 0,0 0-121 0 0,0 0-244 0 0,0 0-274 0 0,0 0-198 0 0,-32 9-124 0 0,-98 31-51 0 0,68-4 0 0 0,52-26-91 0 0,4-5-24 0 0,-1 0 0 0 0,1 1 0 0 0,1-1 0 0 0,-1 1 0 0 0,1 0 0 0 0,0 0 0 0 0,0 1-1 0 0,0-1 1 0 0,1 1 0 0 0,0 0 0 0 0,1 1 0 0 0,0-1 0 0 0,0 0 0 0 0,0 1 0 0 0,1 0-1 0 0,0 0 1 0 0,1 0 0 0 0,-1 0 0 0 0,2 0 0 0 0,-1 0 0 0 0,1 0 7 0 0,2-5 0 0 0,0 0 0 0 0,1 0-1 0 0,-1-1 1 0 0,1 1 0 0 0,0-1 0 0 0,0 0 0 0 0,0 1 0 0 0,0-1 0 0 0,0-1-1 0 0,0 1 1 0 0,1 0 0 0 0,-1-1 0 0 0,1 1 0 0 0,-1-1 0 0 0,1 0-1 0 0,-1 0 1 0 0,1-1 0 0 0,0 1 0 0 0,-1-1 0 0 0,1 0 0 0 0,0 0 0 0 0,-1 0-1 0 0,1 0 1 0 0,0 0 0 0 0,-1-1 0 0 0,1 0 0 0 0,-2 1 4 0 0,21-3 22 0 0,-1-1 0 0 0,0-1 0 0 0,-1 0 0 0 0,1-2-1 0 0,-1-1 1 0 0,0 0 0 0 0,-1-2 0 0 0,0 0 0 0 0,-1-1 0 0 0,0-2 0 0 0,0 1 0 0 0,-1-2 0 0 0,-1-1 0 0 0,3-3-26 0 0,-16 14 2 0 0,-4 4-20 0 0,-6 121-46 0 0,8-116 60 0 0,1 0 1 0 0,0-1 0 0 0,1 1-1 0 0,-1-1 1 0 0,1 1-1 0 0,0-1 1 0 0,0 0 0 0 0,0 0-1 0 0,1-1 1 0 0,-1 1-1 0 0,1-1 1 0 0,0 0 0 0 0,0 0-1 0 0,0-1 1 0 0,0 1 0 0 0,0-1-1 0 0,1 0 1 0 0,-1-1-1 0 0,1 1 1 0 0,-1-1 0 0 0,1 0-1 0 0,0-1 1 0 0,-1 1 0 0 0,1-1-1 0 0,0 0 1 0 0,-1 0-1 0 0,1-1 1 0 0,0 0 0 0 0,-1 0-1 0 0,6-2 4 0 0,5-2 85 0 0,0-1 0 0 0,-1-1 0 0 0,0-1 0 0 0,0 0-1 0 0,-1-1 1 0 0,0-1 0 0 0,0 0 0 0 0,-1-1 0 0 0,0 0-1 0 0,1-2-84 0 0,13-10 121 0 0,-1-1 0 0 0,-1-1 0 0 0,-2-2 0 0 0,0 0-1 0 0,-1-1 1 0 0,-2-1 0 0 0,-1-1 0 0 0,-2-1 0 0 0,-1 0-1 0 0,-1-1 1 0 0,-1-1 0 0 0,-2 0 0 0 0,-2-1 0 0 0,5-26-121 0 0,-9 21-34 0 0,-2-1 1 0 0,-2 1-1 0 0,-2-1 1 0 0,-1 0 0 0 0,-4-15 33 0 0,5 50-1 0 0,0 1 1 0 0,0-1-1 0 0,-1 1 1 0 0,1-1-1 0 0,-1 1 1 0 0,0-1-1 0 0,-1 1 1 0 0,1 0 0 0 0,-1-1-1 0 0,0 1 1 0 0,0 0-1 0 0,0 0 1 0 0,-1 0-1 0 0,1 0 1 0 0,-1 1-1 0 0,0-1 1 0 0,0 1-1 0 0,0 0 1 0 0,-1 0-1 0 0,1 0 1 0 0,-1 0-1 0 0,1 0 1 0 0,-1 1-1 0 0,0-1 1 0 0,0 1-1 0 0,0 0 1 0 0,0 0-1 0 0,-1 1 1 0 0,1-1-1 0 0,0 1 1 0 0,-1 0-1 0 0,1 0 1 0 0,-1 1 0 0 0,0-1-1 0 0,1 1 1 0 0,-1 0-1 0 0,1 0 1 0 0,-1 1-1 0 0,-2 0 1 0 0,-1 3-3 0 0,0 0 1 0 0,0 1-1 0 0,0 0 0 0 0,1 1 0 0 0,-1 0 1 0 0,2 0-1 0 0,-1 0 0 0 0,0 1 1 0 0,1 0-1 0 0,1 1 0 0 0,-1-1 0 0 0,1 1 1 0 0,0 0-1 0 0,1 0 0 0 0,0 0 0 0 0,0 1 1 0 0,1 0-1 0 0,0-1 0 0 0,1 1 1 0 0,-1 0-1 0 0,2 0 0 0 0,-1 3 3 0 0,-2 15 34 0 0,2 1 0 0 0,1 0 0 0 0,1 0 0 0 0,1 0-1 0 0,4 24-33 0 0,6 0 55 0 0,3-1 0 0 0,2-1 0 0 0,2-1 0 0 0,14 28-55 0 0,-22-55 10 0 0,29 62 25 0 0,-25-59-14 0 0,-2 1 0 0 0,0 0 1 0 0,-2 1-1 0 0,-1 0 0 0 0,3 19-21 0 0,-9 10-13 0 0,-3-56 48 0 0,0 0-21 0 0,0 0-6 0 0,0 0 6 0 0,0 0 12 0 0,0 0-23 0 0,0 0 0 0 0,0 0-15 0 0,0 0-31 0 0,-17-26-2580 0 0,16-21-2759 0 0,2 24-3563 0 0,-1 12-2334 0 0</inkml:trace>
  <inkml:trace contextRef="#ctx0" brushRef="#br0" timeOffset="3534.961">3926 464 15699 0 0,'0'0'1258'0'0,"0"0"-341"0"0,0 0 120 0 0,0 0 291 0 0,0 0 118 0 0,0 0-97 0 0,0 0-269 0 0,0 0-286 0 0,0 0-201 0 0,0 0-114 0 0,32 3-87 0 0,102 12-32 0 0,40-4 537 0 0,-14 8-1915 0 0,-135-16-945 0 0,-13-3-3157 0 0,-5 0-6678 0 0</inkml:trace>
  <inkml:trace contextRef="#ctx0" brushRef="#br0" timeOffset="3757.585">4690 718 20676 0 0,'0'0'1199'0'0,"0"0"-248"0"0,0 0-5 0 0,0 0 23 0 0,0 0-86 0 0,0 0-183 0 0,0 0-260 0 0,0 0-204 0 0,0 0-130 0 0,0 0-77 0 0,0 0-41 0 0,0 0-27 0 0,0 0-57 0 0,8 27-101 0 0,23 84-164 0 0,-23-84-361 0 0,-8-27-818 0 0,0 0-3082 0 0,0-3-7234 0 0</inkml:trace>
  <inkml:trace contextRef="#ctx0" brushRef="#br0" timeOffset="3923.985">4684 309 20652 0 0,'0'0'1969'0'0,"0"0"-577"0"0,0 0-240 0 0,0 0-239 0 0,0 0-273 0 0,0 0-248 0 0,0 0-224 0 0,0 0-200 0 0,0 0-120 0 0,0 0-32 0 0,0 0-40 0 0,0 0-104 0 0,0 0-216 0 0,0 0-617 0 0,-18 44-1231 0 0,18-29-3914 0 0,0-4-7056 0 0</inkml:trace>
  <inkml:trace contextRef="#ctx0" brushRef="#br0" timeOffset="4255.818">4993 523 18492 0 0,'0'0'2130'0'0,"0"0"-1051"0"0,0 0-239 0 0,0 0 128 0 0,0 0 142 0 0,0 0-57 0 0,0 0-225 0 0,0 0-233 0 0,0 0-255 0 0,0 0-69 0 0,0 0-28 0 0,0 0-39 0 0,0 0-14 0 0,14 27-59 0 0,40 84-35 0 0,-31-43 4 0 0,4 31 3 0 0,-14-66-71 0 0,0-44 520 0 0,72-122 786 0 0,-68 103-1292 0 0,0 0-1 0 0,2 2 1 0 0,1 0-1 0 0,2 1 1 0 0,3-2-46 0 0,33-29-338 0 0,-81 72-9988 0 0,17-7-1779 0 0</inkml:trace>
  <inkml:trace contextRef="#ctx0" brushRef="#br0" timeOffset="4645.01">5610 721 7706 0 0,'0'0'2962'0'0,"0"0"-236"0"0,0 0-186 0 0,0 0-310 0 0,0 0-320 0 0,0 0-378 0 0,0 0-360 0 0,0 0-260 0 0,0 0-166 0 0,0 0-109 0 0,0 0-74 0 0,0 0-63 0 0,29-7-73 0 0,87-25-64 0 0,-111 31-319 0 0,0 0-1 0 0,0 0 1 0 0,-1 0 0 0 0,1-1 0 0 0,-1 0 0 0 0,1 0-1 0 0,-1 0 1 0 0,1-1 0 0 0,-1 1 0 0 0,0-1 0 0 0,0 0 0 0 0,-1 0-1 0 0,1-1 1 0 0,-1 1 0 0 0,1-1 0 0 0,-1 1 0 0 0,0-1-1 0 0,0-1-43 0 0,4-5 56 0 0,-3 6-42 0 0,0 0 0 0 0,-1-1 0 0 0,0 1 0 0 0,0 0 0 0 0,0-1 0 0 0,-1 0 0 0 0,1 0 0 0 0,-1 0 0 0 0,0 0 0 0 0,0 0 0 0 0,-1 0 0 0 0,0 0 0 0 0,0-1-1 0 0,0 1 1 0 0,0 0 0 0 0,-1-1 0 0 0,0 1 0 0 0,0 0 0 0 0,-1-3-14 0 0,-1 5-7 0 0,0 1 0 0 0,0-1-1 0 0,0 1 1 0 0,-1-1 0 0 0,1 1 0 0 0,-1 0-1 0 0,1 0 1 0 0,-1 0 0 0 0,0 0 0 0 0,0 1-1 0 0,0-1 1 0 0,0 1 0 0 0,0 0-1 0 0,0-1 1 0 0,0 1 0 0 0,0 1 0 0 0,-1-1-1 0 0,1 0 1 0 0,0 1 0 0 0,0 0-1 0 0,-1 0 1 0 0,1 0 0 0 0,0 0 0 0 0,-1 0-1 0 0,1 1 1 0 0,0-1 0 0 0,0 1 0 0 0,-3 1 6 0 0,-11-2-45 0 0,9 0 33 0 0,0 1 0 0 0,0 0 1 0 0,0 0-1 0 0,0 1 0 0 0,1 0 1 0 0,-1 0-1 0 0,1 1 0 0 0,-1 0 1 0 0,1 0-1 0 0,0 1 0 0 0,0 0 1 0 0,1 0-1 0 0,-1 1 1 0 0,1-1-1 0 0,0 1 0 0 0,0 1 1 0 0,0-1-1 0 0,1 1 0 0 0,0 0 1 0 0,0 0-1 0 0,0 1 0 0 0,1-1 1 0 0,0 1-1 0 0,0 0 0 0 0,1 0 1 0 0,0 1-1 0 0,0-1 0 0 0,1 1 1 0 0,0-1-1 0 0,0 1 0 0 0,1 0 1 0 0,0 0-1 0 0,0 5 13 0 0,1-2 13 0 0,1 0 0 0 0,0 0 0 0 0,0 0-1 0 0,2-1 1 0 0,-1 1 0 0 0,1 0 0 0 0,1-1 0 0 0,0 0 0 0 0,0 0-1 0 0,1 0 1 0 0,0 0 0 0 0,1-1 0 0 0,4 6-13 0 0,0-1 27 0 0,1 0 0 0 0,0-1 0 0 0,1 0 0 0 0,1-1 0 0 0,0 0-1 0 0,0-1 1 0 0,1 0 0 0 0,0-1 0 0 0,1-1 0 0 0,0 0 0 0 0,1-1 0 0 0,0-1 0 0 0,0 0 0 0 0,11 2-27 0 0,30 4-3494 0 0,1-8-3765 0 0,-46-5-5298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11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50 206 0 0 0,'0'0'272'0'0,"0"0"294"0"0,0 0 102 0 0,0 0 66 0 0,3 2 9341 0 0,3 1-4874 0 0,36 15-2789 0 0,-26-15-2113 0 0,1-1 0 0 0,-1 0-1 0 0,1-1 1 0 0,-1 0-1 0 0,1-1 1 0 0,0-1 0 0 0,-1-1-1 0 0,1-1 1 0 0,-1 0 0 0 0,0-1-1 0 0,0 0 1 0 0,0-1 0 0 0,0-1-1 0 0,-1-1 1 0 0,0 0 0 0 0,10-8-299 0 0,-20 12 64 0 0,0 0 1 0 0,0 0-1 0 0,0 0 1 0 0,-1-1 0 0 0,0 0-1 0 0,1 0 1 0 0,-2 0 0 0 0,1 0-1 0 0,0-1 1 0 0,-1 0-1 0 0,0 1 1 0 0,0-1 0 0 0,0 0-1 0 0,0-1 1 0 0,-1 1 0 0 0,0 0-1 0 0,0-1 1 0 0,-1 1-1 0 0,1-1 1 0 0,-1 0 0 0 0,0 1-1 0 0,-1-1 1 0 0,0 0 0 0 0,0-4-65 0 0,1 8 17 0 0,-1 0 1 0 0,1 0-1 0 0,-1 0 1 0 0,0 0 0 0 0,0 0-1 0 0,0 0 1 0 0,0 0-1 0 0,0 0 1 0 0,0 0 0 0 0,-1 0-1 0 0,1 0 1 0 0,-1 0 0 0 0,1 0-1 0 0,-1 0 1 0 0,0 1-1 0 0,0-1 1 0 0,0 0 0 0 0,0 0-1 0 0,0 1 1 0 0,0-1-1 0 0,0 1 1 0 0,0-1 0 0 0,-1 1-1 0 0,1-1 1 0 0,-1 1-1 0 0,1 0 1 0 0,-1-1 0 0 0,1 1-1 0 0,-1 0 1 0 0,0 0-1 0 0,0 0 1 0 0,1 1 0 0 0,-1-1-1 0 0,0 0 1 0 0,0 1 0 0 0,0-1-1 0 0,0 1 1 0 0,0-1-1 0 0,0 1 1 0 0,0 0 0 0 0,0 0-1 0 0,0 0 1 0 0,0 0-1 0 0,-1 0-17 0 0,-2 6 3 0 0,0-1-1 0 0,0 1 0 0 0,0-1 0 0 0,1 1 0 0 0,0 1 0 0 0,0-1 0 0 0,1 0 0 0 0,0 1 0 0 0,0 0 0 0 0,0 0 0 0 0,-1 5-2 0 0,-8 38 19 0 0,2 0 0 0 0,2 0 1 0 0,3 1-1 0 0,1 0 0 0 0,3 0 0 0 0,4 35-19 0 0,-2-3 5 0 0,6 316 96 0 0,-9-370-68 0 0,-2 0-1 0 0,0 0 0 0 0,-2 0 1 0 0,-1 0-1 0 0,-1-1 0 0 0,-1-1 0 0 0,-2 1 1 0 0,-1-1-1 0 0,-1-1 0 0 0,-12 18-32 0 0,21-37 5 0 0,0 0 0 0 0,-1 0 0 0 0,0 0 0 0 0,0 0 0 0 0,-1-1 0 0 0,0 0 0 0 0,0 0 0 0 0,0 0 0 0 0,-1-1 0 0 0,0 0 0 0 0,0-1 0 0 0,0 1 0 0 0,-1-1 0 0 0,1 0 0 0 0,-1-1 0 0 0,0 0 0 0 0,0 0 0 0 0,0-1 0 0 0,-6 1-5 0 0,8-5 5 0 0,0-1 0 0 0,1-1 0 0 0,0 1 1 0 0,0-1-1 0 0,0 1 0 0 0,0-1 0 0 0,0-1 0 0 0,1 1 0 0 0,0-1 1 0 0,-1 0-1 0 0,2 0 0 0 0,-1 0 0 0 0,1 0 0 0 0,0 0 1 0 0,0-1-1 0 0,0 0 0 0 0,1 0 0 0 0,0 1 0 0 0,0-1 0 0 0,0-1 1 0 0,1 1-1 0 0,0 0 0 0 0,0 0 0 0 0,0 0 0 0 0,1-6-5 0 0,-3-12 0 0 0,2-1 0 0 0,0 1 0 0 0,2-1 0 0 0,0 0 0 0 0,2 1 0 0 0,1-1 0 0 0,1 1 0 0 0,1 0 0 0 0,1 1 0 0 0,0-1 0 0 0,2 1 0 0 0,1 1 0 0 0,1 0 0 0 0,1 0 0 0 0,1 1 0 0 0,1 0 0 0 0,0 1 0 0 0,2 1 0 0 0,0 1 0 0 0,16-14 0 0 0,-19 23 7 0 0,1 1 0 0 0,0 1 0 0 0,1 1-1 0 0,0 0 1 0 0,0 1 0 0 0,0 0 0 0 0,0 1-1 0 0,1 1 1 0 0,0 0 0 0 0,13 0-7 0 0,22-5 42 0 0,37-3 27 0 0,-87 11-86 0 0,-1 0-21 0 0,0 0 10 0 0,-12 14-3068 0 0,11-6-6681 0 0,1-5-1516 0 0</inkml:trace>
  <inkml:trace contextRef="#ctx0" brushRef="#br0" timeOffset="329.224">767 586 8090 0 0,'0'0'2411'0'0,"0"0"-215"0"0,0 0-85 0 0,0 0-155 0 0,0 0-275 0 0,0 0-320 0 0,0 0-315 0 0,0 0-237 0 0,0 0-149 0 0,0 0-85 0 0,0 0-79 0 0,-33 33-82 0 0,-98 103-84 0 0,94-84-79 0 0,35-49-234 0 0,0 1 0 0 0,0 1 0 0 0,1-1 0 0 0,0 0 1 0 0,0 0-1 0 0,0 0 0 0 0,1 1 0 0 0,-1-1 0 0 0,1 0 1 0 0,0 1-1 0 0,0-1 0 0 0,0 0 0 0 0,1 1 0 0 0,0-1 1 0 0,-1 0-1 0 0,2 1 0 0 0,-1-1 0 0 0,0 0 1 0 0,1 0-1 0 0,0 0 0 0 0,0 0 0 0 0,0 0 0 0 0,0-1 1 0 0,1 1-1 0 0,-1-1 0 0 0,1 1 0 0 0,0-1 0 0 0,0 0 1 0 0,0 0-1 0 0,0 0 0 0 0,1 0 0 0 0,-1-1 0 0 0,1 0 1 0 0,0 1-1 0 0,0-1 0 0 0,0 0 0 0 0,0-1 1 0 0,0 1-1 0 0,0-1 0 0 0,0 0 0 0 0,0 0 0 0 0,1 0-17 0 0,6 1 52 0 0,1-1-1 0 0,0 0 1 0 0,-1-1-1 0 0,1 0 1 0 0,0-1-1 0 0,-1 0 0 0 0,1-1 1 0 0,-1-1-1 0 0,1 1 1 0 0,-1-2-1 0 0,0 0 1 0 0,0 0-1 0 0,0-1 0 0 0,-1 0 1 0 0,0-1-1 0 0,8-4-51 0 0,-12 7 77 0 0,0 0 1 0 0,-1-1-1 0 0,1 1 0 0 0,0-1 1 0 0,-1 0-1 0 0,0-1 0 0 0,0 1 1 0 0,0-1-1 0 0,0 0 0 0 0,-1 0 0 0 0,0 0 1 0 0,0-1-1 0 0,0 1 0 0 0,-1-1 1 0 0,0 0-1 0 0,0 0 0 0 0,0-1 0 0 0,-1 1 1 0 0,0 0-1 0 0,0-1 0 0 0,-1 1 1 0 0,1-6-78 0 0,-1 5 13 0 0,0 1 0 0 0,-1 0 0 0 0,0-1 0 0 0,0 1 0 0 0,0-1 0 0 0,-1 1 0 0 0,0-1 0 0 0,0 1-1 0 0,-1 0 1 0 0,1 0 0 0 0,-2 0 0 0 0,1 0 0 0 0,-1 0 0 0 0,1 0 0 0 0,-2 0 0 0 0,1 1 0 0 0,0-1 0 0 0,-1 1 0 0 0,0 0 0 0 0,-1 0 0 0 0,1 1 0 0 0,-1-1 0 0 0,0 1 0 0 0,0 0 0 0 0,0 0 0 0 0,0 1 0 0 0,-1-1 0 0 0,1 1 0 0 0,-1 0 0 0 0,0 1 0 0 0,0-1-13 0 0,2 2-126 0 0,1 0 0 0 0,0 0 0 0 0,-1 0 0 0 0,1 0-1 0 0,-1 1 1 0 0,0 0 0 0 0,1-1 0 0 0,-1 1 0 0 0,1 0 0 0 0,-1 1-1 0 0,1-1 1 0 0,-1 1 0 0 0,0-1 0 0 0,1 1 0 0 0,0 0 0 0 0,-1 0-1 0 0,1 1 1 0 0,0-1 0 0 0,-1 1 0 0 0,1-1 0 0 0,0 1 0 0 0,0 0-1 0 0,0 0 1 0 0,0 1 0 0 0,1-1 0 0 0,-1 1 0 0 0,1-1 0 0 0,-1 1-1 0 0,1 0 1 0 0,0 0 0 0 0,0 0 0 0 0,0 0 0 0 0,0 1 126 0 0,-7 9-2238 0 0,3-4-3630 0 0,3-1-5745 0 0</inkml:trace>
  <inkml:trace contextRef="#ctx0" brushRef="#br0" timeOffset="746.214">1109 865 8586 0 0,'0'0'1943'0'0,"0"0"-141"0"0,0 0 57 0 0,0 0 10 0 0,0 0-139 0 0,0 0-259 0 0,0 0-272 0 0,0 0-201 0 0,0 0-125 0 0,0 0-77 0 0,0 0-77 0 0,0 0-55 0 0,0 0-45 0 0,-9 12-31 0 0,-35 46 542 0 0,44-94 442 0 0,2 15-1433 0 0,1 1 0 0 0,2-1 0 0 0,0 1 0 0 0,1 0 0 0 0,1 1 0 0 0,1 0 0 0 0,0 0-1 0 0,2 0 1 0 0,0 1 0 0 0,7-9-139 0 0,-10 15 18 0 0,4-7 8 0 0,0 2-1 0 0,1-1 1 0 0,0 2-1 0 0,1-1 1 0 0,2 2-1 0 0,-1 0 1 0 0,8-5-26 0 0,15-6-22 0 0,-33 45-118 0 0,7 79-14 0 0,-4-85-497 0 0,-5-11-4026 0 0,0-2-4692 0 0,-2 0-3237 0 0</inkml:trace>
  <inkml:trace contextRef="#ctx0" brushRef="#br0" timeOffset="2629.767">1711 530 0 0 0,'0'0'1143'0'0,"0"0"588"0"0,0 0 71 0 0,0 0-127 0 0,0 0-142 0 0,0 0-90 0 0,0 0-65 0 0,0 0-58 0 0,0 0-65 0 0,0 0-101 0 0,0 0-105 0 0,7 3 1157 0 0,-6-2 6223 0 0,-47-8-7385 0 0,37 6-933 0 0,0 1 0 0 0,0 0 0 0 0,0 1 0 0 0,0 0 0 0 0,1 1 0 0 0,-1-1 0 0 0,0 2-1 0 0,0-1 1 0 0,1 1 0 0 0,-6 3-111 0 0,8-3 49 0 0,1-1-1 0 0,-1 1 0 0 0,1 1 0 0 0,-1-1 0 0 0,1 1 0 0 0,0 0 1 0 0,1 0-1 0 0,-1 0 0 0 0,1 1 0 0 0,0 0 0 0 0,0 0 0 0 0,0 0 1 0 0,0 0-1 0 0,1 0 0 0 0,0 1 0 0 0,-2 4-48 0 0,-3 4 49 0 0,1 0 0 0 0,1 0 0 0 0,0 1 0 0 0,1 0 0 0 0,1 0 0 0 0,0 0 0 0 0,1 0 0 0 0,0 0 0 0 0,1 1 0 0 0,1 2-49 0 0,0-14 14 0 0,1-1 1 0 0,0 0 0 0 0,0 1-1 0 0,0-1 1 0 0,0 1 0 0 0,0-1-1 0 0,1 0 1 0 0,-1 1 0 0 0,1-1-1 0 0,0 0 1 0 0,0 1 0 0 0,0-1-1 0 0,1 0 1 0 0,-1 0 0 0 0,1 0-1 0 0,-1 0 1 0 0,1 0 0 0 0,0 0-1 0 0,0-1 1 0 0,0 1 0 0 0,1 0-1 0 0,-1-1 1 0 0,1 0 0 0 0,-1 0-1 0 0,1 0 1 0 0,0 0 0 0 0,0 0-1 0 0,0 0 1 0 0,0-1 0 0 0,0 1-1 0 0,3 0-14 0 0,12 5 120 0 0,0 0-1 0 0,1-1 0 0 0,0-1 0 0 0,0-1 1 0 0,1-1-1 0 0,-1-1 0 0 0,14 0-119 0 0,2 2 331 0 0,-35-4-307 0 0,0 0-20 0 0,0 0 4 0 0,0-4-2439 0 0,1-1 774 0 0,3-3-8134 0 0,0 7-2893 0 0</inkml:trace>
  <inkml:trace contextRef="#ctx0" brushRef="#br0" timeOffset="5532.8">1910 711 272 0 0,'0'0'1764'0'0,"0"0"-87"0"0,0 0-46 0 0,0 0-14 0 0,0 0-160 0 0,0 0-234 0 0,0 0-247 0 0,0 0-237 0 0,0 0-183 0 0,0 0-112 0 0,0 0-45 0 0,0 0-5 0 0,20 19 4648 0 0,85-1-223 0 0,-84-18-4506 0 0,0-1 1 0 0,1-1-1 0 0,-1-1 0 0 0,0-1 0 0 0,0-1 1 0 0,-1 0-1 0 0,1-2 0 0 0,15-7-313 0 0,-34 13 41 0 0,0 0 0 0 0,0-1 0 0 0,0 1 1 0 0,0-1-1 0 0,0 0 0 0 0,0 1 0 0 0,-1-1 0 0 0,1 0 0 0 0,-1 0 0 0 0,1 0 0 0 0,-1 0 0 0 0,0 0 0 0 0,0 0 1 0 0,0 0-1 0 0,0-1 0 0 0,0 1 0 0 0,0 0 0 0 0,0-1 0 0 0,-1 1 0 0 0,1-1 0 0 0,-1 1 0 0 0,0 0 1 0 0,0-1-1 0 0,0 1 0 0 0,0-1 0 0 0,0 1 0 0 0,0-1 0 0 0,-1 1 0 0 0,1-1 0 0 0,-1 1 0 0 0,0 0 0 0 0,0-1 1 0 0,1 1-1 0 0,-1 0 0 0 0,-1 0 0 0 0,1 0 0 0 0,0 0 0 0 0,-1 0 0 0 0,1 0 0 0 0,-1 0 0 0 0,1 0 0 0 0,-1 0 1 0 0,0 1-1 0 0,0-1 0 0 0,-1-1-41 0 0,-9 0-6 0 0,1 0 1 0 0,-1 0-1 0 0,1 1 0 0 0,-1 1 1 0 0,0 0-1 0 0,0 0 0 0 0,0 1 1 0 0,0 1-1 0 0,0 0 0 0 0,0 1 1 0 0,1 0-1 0 0,-1 0 0 0 0,-8 4 7 0 0,-1 1 17 0 0,16-7-4 0 0,0 1-1 0 0,0 0 0 0 0,1 1 0 0 0,-1-1 0 0 0,1 1 0 0 0,-1 0 1 0 0,1 0-1 0 0,0 1 0 0 0,-1-1 0 0 0,1 1 0 0 0,0 0 1 0 0,1 0-1 0 0,-1 0 0 0 0,1 0 0 0 0,-1 1 0 0 0,1-1 0 0 0,0 1 1 0 0,-2 3-14 0 0,-49 99 384 0 0,52-98-366 0 0,0-1 1 0 0,1 1-1 0 0,0-1 1 0 0,0 1-1 0 0,0-1 0 0 0,1 1 1 0 0,0 0-1 0 0,0-1 1 0 0,1 1-1 0 0,0-1 1 0 0,1 1-1 0 0,0-1 1 0 0,0 2-19 0 0,0-3 39 0 0,-1-1 0 0 0,1 1 0 0 0,1-1-1 0 0,-1 0 1 0 0,1 1 0 0 0,0-1 0 0 0,0 0 0 0 0,0-1 0 0 0,1 1 0 0 0,-1-1 0 0 0,1 1 0 0 0,0-1 0 0 0,1 0 0 0 0,-1 0 0 0 0,1-1 0 0 0,0 0 0 0 0,0 1 0 0 0,0-2 0 0 0,0 1 0 0 0,0 0-1 0 0,0-1 1 0 0,1 0 0 0 0,-1 0 0 0 0,1-1 0 0 0,1 1-39 0 0,26 3 231 0 0,0 0-1 0 0,0-2 0 0 0,1-2 1 0 0,-1-1-1 0 0,10-2-230 0 0,32 1 306 0 0,-77-8-2120 0 0,2 1-3589 0 0,0 6 1811 0 0,0-1-8825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1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48 0 0 0,'0'0'1636'0'0,"0"0"9"0"0,0 0 114 0 0,0 0 114 0 0,0 0 7 0 0,0 0-115 0 0,0 0-238 0 0,0 0-260 0 0,0 0-209 0 0,0 0-143 0 0,0 0-58 0 0,8-1 4715 0 0,-33-25-2751 0 0,2 13-2099 0 0,-36 6 144 0 0,13 32-407 0 0,43-23-444 0 0,0 1 0 0 0,-1 0 0 0 0,1 1 0 0 0,0-1 0 0 0,1 0 0 0 0,-1 1 0 0 0,1-1 0 0 0,-1 1 0 0 0,1 0 0 0 0,0 0 0 0 0,1 0 0 0 0,-1 0 0 0 0,1 0 0 0 0,-1 0 0 0 0,1 1 0 0 0,0-1 0 0 0,1 0 0 0 0,-1 1 0 0 0,1-1 0 0 0,0 1 0 0 0,0-1 0 0 0,0 0 0 0 0,1 1 0 0 0,0 2-15 0 0,-1-3 21 0 0,1 0 1 0 0,-1-1-1 0 0,1 1 0 0 0,0 0 1 0 0,0 0-1 0 0,1 0 1 0 0,-1-1-1 0 0,1 1 0 0 0,0 0 1 0 0,-1-1-1 0 0,2 0 1 0 0,-1 1-1 0 0,0-1 0 0 0,1 0 1 0 0,-1 0-1 0 0,1 0 1 0 0,0-1-1 0 0,0 1 0 0 0,0-1 1 0 0,0 1-1 0 0,3 0-21 0 0,-1 2 52 0 0,61 78 367 0 0,-51-23-8 0 0,-24 2-58 0 0,-58-47 503 0 0,10-16-597 0 0,-22-56 177 0 0,71 53-653 0 0,1-1-769 0 0,6 0-3491 0 0,2-2-3745 0 0,1 1-4036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3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10 472 0 0 0,'0'0'607'0'0,"0"0"510"0"0,0 0 149 0 0,0 0 60 0 0,0 0 170 0 0,0 0 139 0 0,0 0-3 0 0,0 0-111 0 0,0 0-188 0 0,0 0-167 0 0,0 0-107 0 0,-7 0 567 0 0,5 0 4156 0 0,46-37-2245 0 0,-34 26-3390 0 0,0-1 1 0 0,0 0-1 0 0,-1 0 1 0 0,0 0-1 0 0,-2-2 1 0 0,1 1-1 0 0,-1-1 1 0 0,-1 0-1 0 0,-1 0 1 0 0,3-9-148 0 0,-13 78 940 0 0,-2 388-539 0 0,-22-205-330 0 0,16-190 430 0 0,-2-71 108 0 0,10-7-603 0 0,2 0 0 0 0,1-1 0 0 0,1 1 0 0 0,2-1 0 0 0,1 1 1 0 0,2-1-1 0 0,1 1 0 0 0,1 0 0 0 0,1 1 0 0 0,2-1 1 0 0,7-16-7 0 0,-10 27 6 0 0,2-15-9 0 0,2 0 1 0 0,1 1-1 0 0,2 0 0 0 0,1 0 0 0 0,2 1 1 0 0,1 1-1 0 0,1 1 0 0 0,2 1 0 0 0,1 0 1 0 0,1 2-1 0 0,1 0 0 0 0,2 1 0 0 0,0 2 1 0 0,29-21 2 0 0,-51 43 0 0 0,0 0 0 0 0,0 0 0 0 0,1 0 0 0 0,-1 0 0 0 0,0 1 1 0 0,1-1-1 0 0,-1 1 0 0 0,1 0 0 0 0,-1 0 0 0 0,1 0 1 0 0,0 1-1 0 0,-1 0 0 0 0,1-1 0 0 0,0 1 0 0 0,-1 0 1 0 0,1 0-1 0 0,0 1 0 0 0,-1-1 0 0 0,1 1 0 0 0,0 0 0 0 0,-1 0 1 0 0,1 0-1 0 0,-1 1 0 0 0,1-1 0 0 0,-1 1 0 0 0,0-1 1 0 0,0 1-1 0 0,0 0 0 0 0,0 1 0 0 0,0-1 0 0 0,0 0 0 0 0,0 1 1 0 0,-1 0-1 0 0,1-1 0 0 0,-1 1 0 0 0,1 1 0 0 0,3 7 5 0 0,1 0 0 0 0,-2 0-1 0 0,1 1 1 0 0,-1-1 0 0 0,-1 1 0 0 0,0 1-1 0 0,-1-1 1 0 0,0 0 0 0 0,-1 1-1 0 0,-1-1 1 0 0,0 1 0 0 0,0 0-1 0 0,-1 0 1 0 0,-1-1 0 0 0,0 1 0 0 0,-1 0-1 0 0,0-1 1 0 0,-1 1 0 0 0,0-1-1 0 0,-1 0 1 0 0,-1 0 0 0 0,0 0 0 0 0,0-1-1 0 0,-1 0 1 0 0,-1 0 0 0 0,0 0-1 0 0,0-1 1 0 0,-1 0 0 0 0,0 0 0 0 0,-4 3-5 0 0,-2 2 19 0 0,0-2 1 0 0,0 0-1 0 0,-1 0 1 0 0,-1-2-1 0 0,0 0 1 0 0,-1-1-1 0 0,0 0 1 0 0,-12 4-20 0 0,22-11-5 0 0,-1-1 1 0 0,0 1-1 0 0,0-2 1 0 0,0 1 0 0 0,0-1-1 0 0,0-1 1 0 0,0 1-1 0 0,0-1 1 0 0,0 0 0 0 0,0-1-1 0 0,0 0 1 0 0,0-1-1 0 0,0 1 1 0 0,0-1 0 0 0,0-1-1 0 0,1 0 1 0 0,-1 0-1 0 0,1 0 1 0 0,0-1 0 0 0,0 0 4 0 0,4 3-93 0 0,1 0 1 0 0,0-1 0 0 0,0 1 0 0 0,0-1-1 0 0,0 1 1 0 0,0-1 0 0 0,0 0 0 0 0,0 0 0 0 0,1 0-1 0 0,-1 0 1 0 0,0 0 0 0 0,1 0 0 0 0,0 0-1 0 0,-1 0 1 0 0,1-1 0 0 0,0 1 0 0 0,0-1-1 0 0,1 1 1 0 0,-1 0 0 0 0,0-1 0 0 0,1 0 0 0 0,-1 1-1 0 0,1-1 1 0 0,0 1 0 0 0,0-1 0 0 0,0 1-1 0 0,0-1 1 0 0,0 0 0 0 0,1 1 0 0 0,-1-1-1 0 0,1 1 1 0 0,0-1 0 0 0,0 1 0 0 0,0 0 0 0 0,0-1-1 0 0,0 1 1 0 0,0 0 0 0 0,0-1 0 0 0,1 1-1 0 0,-1 0 1 0 0,1 0 0 0 0,0 0 0 0 0,0 0-1 0 0,1-1 93 0 0,27-20-3983 0 0,-9 9-3845 0 0,-8 7-3998 0 0</inkml:trace>
  <inkml:trace contextRef="#ctx0" brushRef="#br0" timeOffset="4719.178">757 277 2649 0 0,'0'0'2537'0'0,"0"0"-1111"0"0,0 0-480 0 0,0 0 105 0 0,0 0 275 0 0,0 0 167 0 0,0 0-44 0 0,0 0-228 0 0,0 0-237 0 0,0 0-143 0 0,0 0 10 0 0,2 3 145 0 0,10 44 3734 0 0,-10 38-2591 0 0,-3-51-1741 0 0,-25 140 162 0 0,-21-51-347 0 0,46-122-183 0 0,1-1-16 0 0,0 0-1 0 0,0 0 30 0 0,0 0 51 0 0,0 0 80 0 0,52-136 1603 0 0,125-235-774 0 0,-144 323-815 0 0,-14 52-94 0 0,-14 1-74 0 0,0 0 0 0 0,-1 0 0 0 0,1 0 0 0 0,-1 0 1 0 0,-1 1-1 0 0,1 0 0 0 0,-1 0 0 0 0,0 0 0 0 0,0 0 1 0 0,-1 0-1 0 0,0 0 0 0 0,0 1 0 0 0,0 0 0 0 0,0 3-20 0 0,14 129 408 0 0,-16-138-409 0 0,0-1-3 0 0,0 0-35 0 0,0 0-11 0 0,0 0-21 0 0,0 0-46 0 0,0 0-61 0 0,0 0-126 0 0,-5-11-4504 0 0,3 7-1542 0 0,0 0-5945 0 0</inkml:trace>
  <inkml:trace contextRef="#ctx0" brushRef="#br0" timeOffset="5488.87">1147 567 8578 0 0,'0'0'1564'0'0,"0"0"-384"0"0,0 0-13 0 0,0 0 107 0 0,0 0-18 0 0,0 0-230 0 0,0 0-345 0 0,0 0-151 0 0,0 0 10 0 0,0 0 87 0 0,0 0 81 0 0,0 0-33 0 0,0 0-75 0 0,9 2-46 0 0,95 7 2543 0 0,-90-10-2890 0 0,0-1 1 0 0,0-1-1 0 0,0 0 0 0 0,-1-1 0 0 0,1-1 1 0 0,-1 0-1 0 0,0-1 0 0 0,0 0 0 0 0,-1-1 1 0 0,0 0-1 0 0,0-1 0 0 0,-1 0 0 0 0,0-1 1 0 0,0 0-1 0 0,-1-1 0 0 0,0 0 0 0 0,-1-1 1 0 0,0 0-1 0 0,0-1 0 0 0,2-5-207 0 0,-10 16 16 0 0,1-1-1 0 0,-1 0 1 0 0,0 0-1 0 0,1 1 1 0 0,-1-1-1 0 0,0 0 1 0 0,0 0 0 0 0,-1 0-1 0 0,1-1 1 0 0,0 1-1 0 0,-1 0 1 0 0,1 0-1 0 0,-1 0 1 0 0,1 0 0 0 0,-1-1-1 0 0,0 1 1 0 0,0 0-1 0 0,0 0 1 0 0,-1 0-1 0 0,1-1 1 0 0,0 1 0 0 0,-1 0-1 0 0,1 0 1 0 0,-1 0-1 0 0,0 0 1 0 0,0 0-1 0 0,0 0 1 0 0,0 0-1 0 0,0 0 1 0 0,0 0 0 0 0,0 0-1 0 0,-1 0 1 0 0,1 1-1 0 0,-1-1 1 0 0,1 0-1 0 0,-1 1 1 0 0,0-1 0 0 0,1 1-1 0 0,-1 0 1 0 0,0 0-1 0 0,0 0 1 0 0,0 0-1 0 0,0 0 1 0 0,0 0 0 0 0,0 0-1 0 0,0 0 1 0 0,0 1-1 0 0,-1-1 1 0 0,1 1-1 0 0,0 0 1 0 0,0 0 0 0 0,-2-1-16 0 0,-4 1-9 0 0,0-1 0 0 0,-1 1 0 0 0,1 1 0 0 0,-1-1 0 0 0,1 2 0 0 0,0-1 0 0 0,0 1 1 0 0,-1 0-1 0 0,1 1 0 0 0,0-1 0 0 0,1 2 0 0 0,-1-1 0 0 0,1 1 0 0 0,-1 0 1 0 0,1 1-1 0 0,0 0 0 0 0,0 0 9 0 0,-117 94-76 0 0,116-92 63 0 0,0 1 0 0 0,1 0 0 0 0,0 0 0 0 0,0 1 1 0 0,1 0-1 0 0,0 0 0 0 0,0 0 0 0 0,1 1 0 0 0,0 0 0 0 0,1 0 0 0 0,0 3 13 0 0,3-10 4 0 0,0 0 0 0 0,1 0 0 0 0,-1 0 0 0 0,1 0 0 0 0,0 0 0 0 0,0 0-1 0 0,0 0 1 0 0,1 0 0 0 0,-1 0 0 0 0,1 0 0 0 0,0 0 0 0 0,-1 0 0 0 0,1 0-1 0 0,1-1 1 0 0,-1 1 0 0 0,0 0 0 0 0,1 0 0 0 0,-1-1 0 0 0,1 1 0 0 0,0-1-1 0 0,0 0 1 0 0,0 1 0 0 0,0-1 0 0 0,0 0 0 0 0,0 0 0 0 0,1 0 0 0 0,-1 0 0 0 0,1-1-1 0 0,-1 1 1 0 0,1-1 0 0 0,0 1 0 0 0,1-1-4 0 0,100 25 192 0 0,-84-23-166 0 0,173 1 865 0 0,-141-15-731 0 0,-52 11-142 0 0,1-6-800 0 0,-1-3-1380 0 0,-3 1-6169 0 0,2 5-3751 0 0</inkml:trace>
  <inkml:trace contextRef="#ctx0" brushRef="#br0" timeOffset="6192.196">1985 343 11346 0 0,'0'0'2408'0'0,"0"0"-493"0"0,0 0-276 0 0,0 0-98 0 0,0 0-158 0 0,0 0-233 0 0,0 0-190 0 0,0 0-146 0 0,0 0-152 0 0,0 0-127 0 0,0 0-20 0 0,0 0-39 0 0,0 0-28 0 0,-3-5-8 0 0,-18-19 531 0 0,-40 28 252 0 0,-36 50-783 0 0,76-21-336 0 0,20-30-104 0 0,0 0 0 0 0,0 0 0 0 0,1 1 0 0 0,-1-1 0 0 0,1 0 0 0 0,0 1 0 0 0,-1-1 0 0 0,1 1 0 0 0,1-1 0 0 0,-1 0 0 0 0,0 1 0 0 0,1-1 0 0 0,0 0 0 0 0,0 0 0 0 0,0 1 0 0 0,0-1-1 0 0,0 0 1 0 0,1 0 0 0 0,-1 0 0 0 0,1 0 0 0 0,0 0 0 0 0,0-1 0 0 0,0 1 0 0 0,0 0 0 0 0,1-1 0 0 0,-1 0 0 0 0,1 1 0 0 0,-1-1 0 0 0,1 0 0 0 0,0 0 0 0 0,0-1 0 0 0,0 1 0 0 0,0 0 0 0 0,109 38 161 0 0,-109-39-142 0 0,0 1 1 0 0,0-1-1 0 0,-1 1 0 0 0,1 0 0 0 0,0 0 0 0 0,-1 0 1 0 0,1 0-1 0 0,-1 1 0 0 0,0-1 0 0 0,0 1 0 0 0,0-1 1 0 0,0 1-1 0 0,0 0 0 0 0,-1 0 0 0 0,1 0 0 0 0,-1 0 1 0 0,1 0-1 0 0,-1 0 0 0 0,0 0 0 0 0,-1 0 0 0 0,1 1-19 0 0,-1 47 485 0 0,-3-44-452 0 0,0 0 0 0 0,-1 1 0 0 0,0-1-1 0 0,0-1 1 0 0,-1 1 0 0 0,0-1 0 0 0,0 0-1 0 0,0 0 1 0 0,-1 0 0 0 0,0-1 0 0 0,0 1 0 0 0,0-2-1 0 0,-1 1 1 0 0,0-1 0 0 0,0 0 0 0 0,-2 1-33 0 0,-1 1 12 0 0,-1-2 0 0 0,0 1 0 0 0,0-1 0 0 0,-1-1 0 0 0,1 0 0 0 0,-1 0 0 0 0,1-1 0 0 0,-1-1 0 0 0,0 0 1 0 0,0 0-1 0 0,1-2 0 0 0,-1 1 0 0 0,-8-2-12 0 0,13 0-128 0 0,0 1 1 0 0,0-1-1 0 0,1 0 0 0 0,-1 0 1 0 0,1-1-1 0 0,0 0 0 0 0,0 0 1 0 0,0-1-1 0 0,0 1 0 0 0,0-1 1 0 0,1-1-1 0 0,0 1 0 0 0,0-1 0 0 0,0 0 1 0 0,-2-2 127 0 0,5 4-974 0 0,-2-3-457 0 0,3 0-7184 0 0,1 3-3261 0 0</inkml:trace>
  <inkml:trace contextRef="#ctx0" brushRef="#br0" timeOffset="6732.261">2162 608 11178 0 0,'0'0'1349'0'0,"0"0"-328"0"0,0 0 142 0 0,0 0 327 0 0,0 0 105 0 0,0 0-86 0 0,0 0-195 0 0,0 0-231 0 0,0 0-178 0 0,0 0-99 0 0,0 0-93 0 0,0 0-79 0 0,0 0-51 0 0,33-10-82 0 0,103-31-89 0 0,-129 40-336 0 0,-1-1-1 0 0,1 0 0 0 0,-1 0 0 0 0,0 0 1 0 0,1-1-1 0 0,-1 0 0 0 0,0 0 1 0 0,0-1-1 0 0,-1 1 0 0 0,1-1 1 0 0,-1-1-1 0 0,0 1 0 0 0,0-1 0 0 0,0 0-75 0 0,14-14 340 0 0,-17 18-317 0 0,0 0 0 0 0,0-1 0 0 0,0 1 0 0 0,0 0 1 0 0,0-1-1 0 0,0 0 0 0 0,0 1 0 0 0,0-1 0 0 0,-1 0 0 0 0,1 0 0 0 0,-1 0 1 0 0,1 0-1 0 0,-1 0 0 0 0,0 0 0 0 0,0 0 0 0 0,0-1 0 0 0,0 1 0 0 0,0 0 0 0 0,-1-1 1 0 0,1 1-1 0 0,0 0 0 0 0,-1-1 0 0 0,0 1 0 0 0,0-1 0 0 0,0 1 0 0 0,0-1 1 0 0,0 1-1 0 0,0 0 0 0 0,0-1 0 0 0,-1 1 0 0 0,0-1 0 0 0,1 1 0 0 0,-1 0 1 0 0,0-1-1 0 0,0 1 0 0 0,0 0 0 0 0,0 0 0 0 0,0 0 0 0 0,-1 0 0 0 0,1 0 0 0 0,-1 0 1 0 0,1 0-1 0 0,-3-2-23 0 0,-3 1-10 0 0,-1 0 1 0 0,1 0-1 0 0,-1 0 1 0 0,0 1-1 0 0,0 0 0 0 0,0 1 1 0 0,0 0-1 0 0,0 0 1 0 0,0 0-1 0 0,0 1 1 0 0,0 1-1 0 0,0-1 1 0 0,0 1-1 0 0,0 0 0 0 0,0 1 1 0 0,0 0-1 0 0,1 0 1 0 0,-1 1-1 0 0,0 0 1 0 0,1 0-1 0 0,0 1 1 0 0,0 0-1 0 0,0 0 0 0 0,0 1 1 0 0,1 0-1 0 0,-1 0 1 0 0,1 0-1 0 0,1 1 1 0 0,-1 0-1 0 0,0 1 10 0 0,-16 16-49 0 0,12-16 43 0 0,1 1 1 0 0,1 0-1 0 0,0 0 1 0 0,0 1-1 0 0,0 1 1 0 0,1-1-1 0 0,1 1 1 0 0,-1 0-1 0 0,2 0 1 0 0,-1 1-1 0 0,1 0 1 0 0,1 0-1 0 0,0 0 1 0 0,1 0-1 0 0,0 1 1 0 0,-1 7 5 0 0,4-16-2 0 0,0 1 1 0 0,0-1-1 0 0,0 0 1 0 0,0 0-1 0 0,0 1 1 0 0,1-1-1 0 0,-1 0 1 0 0,1 0-1 0 0,0 0 1 0 0,0 1-1 0 0,0-1 1 0 0,1 0-1 0 0,-1 0 1 0 0,1-1-1 0 0,-1 1 1 0 0,1 0-1 0 0,0 0 1 0 0,0-1 0 0 0,0 1-1 0 0,1-1 1 0 0,-1 0-1 0 0,1 0 1 0 0,-1 1-1 0 0,1-2 1 0 0,-1 1-1 0 0,1 0 1 0 0,3 1 1 0 0,8 5 11 0 0,0 0 1 0 0,0-1 0 0 0,1-1 0 0 0,-1 0-1 0 0,1-1 1 0 0,1-1 0 0 0,-1 0-1 0 0,1-1 1 0 0,0-1 0 0 0,-1 0 0 0 0,1-1-1 0 0,0-1 1 0 0,0-1 0 0 0,3 0-12 0 0,-7-2-48 0 0,-1-1 0 0 0,1 0 0 0 0,-1 0 1 0 0,-1-1-1 0 0,1-1 0 0 0,-1 0 0 0 0,1 0 0 0 0,-2-1 0 0 0,1 0 1 0 0,-1-1-1 0 0,5-4 48 0 0,24-36-8478 0 0,-32 40-3485 0 0</inkml:trace>
  <inkml:trace contextRef="#ctx0" brushRef="#br0" timeOffset="12410.429">2878 328 168 0 0,'0'0'1616'0'0,"0"0"-207"0"0,0 0 186 0 0,0 0 314 0 0,0 0 181 0 0,0 0-43 0 0,0 0-253 0 0,0 0-311 0 0,0 0-257 0 0,0 0-162 0 0,0 0-77 0 0,-6 10 6779 0 0,-21 39-7411 0 0,-56 162 53 0 0,52-117-383 0 0,1-13-3 0 0,30-80-24 0 0,0-1 14 0 0,0 0 2 0 0,0 0 0 0 0,14-34 390 0 0,100-201 113 0 0,-82 140-338 0 0,-32 94-139 0 0,0 1-24 0 0,0 0-11 0 0,0 0-17 0 0,0 0-23 0 0,0 0 19 0 0,0 0-1 0 0,0 0-14 0 0,1 9 38 0 0,19 53 324 0 0,40 120-155 0 0,-60-178-166 0 0,0 0-1 0 0,0 0 1 0 0,1 0 0 0 0,0 0-1 0 0,-1 0 1 0 0,1 0 0 0 0,0 0 0 0 0,1 0-1 0 0,-1-1 1 0 0,1 1 0 0 0,0-1-1 0 0,0 1 1 0 0,0-1 0 0 0,0 1 0 0 0,0-1-1 0 0,1 0 1 0 0,0 0 0 0 0,-1 0-1 0 0,1-1 1 0 0,0 1 0 0 0,0-1 0 0 0,1 1-1 0 0,-1-1 1 0 0,0 0 0 0 0,1 0-1 0 0,-1 0 1 0 0,1-1 0 0 0,0 0 0 0 0,0 1-1 0 0,-1-1 1 0 0,1 0 0 0 0,0-1-1 0 0,0 1 1 0 0,0-1 0 0 0,0 1 0 0 0,0-1-1 0 0,0 0 1 0 0,0-1 0 0 0,0 1-1 0 0,0-1 1 0 0,0 0 0 0 0,0 0 0 0 0,-1 0-1 0 0,1 0 1 0 0,0-1 0 0 0,2 0-10 0 0,16-14 146 0 0,0 0 0 0 0,-1-2-1 0 0,-1 0 1 0 0,-1-1 0 0 0,0-1 0 0 0,-2-1 0 0 0,0-1 0 0 0,-2 0 0 0 0,0-1 0 0 0,-1 0 0 0 0,-2-1 0 0 0,0-1 0 0 0,-2 0 0 0 0,6-21-146 0 0,-11-31-84 0 0,-5 77-114 0 0,0 0-155 0 0,0 0-234 0 0,15 5-5994 0 0,-12-3 2621 0 0,5 2-8268 0 0</inkml:trace>
  <inkml:trace contextRef="#ctx0" brushRef="#br0" timeOffset="12923.178">3723 0 13211 0 0,'0'0'2314'0'0,"0"0"-443"0"0,0 0-266 0 0,0 0-198 0 0,0 0-176 0 0,0 0-176 0 0,0 0-184 0 0,0 0-172 0 0,0 0-96 0 0,0 0-69 0 0,0 0-63 0 0,0 0-45 0 0,0 0-64 0 0,-2 12 563 0 0,21 62 782 0 0,-3 50-1130 0 0,-15-86-532 0 0,-1 0 1 0 0,-2 1-1 0 0,-1-1 0 0 0,-2 0 1 0 0,-2-1-1 0 0,-7 25-45 0 0,-37 94-91 0 0,46-154-1998 0 0,1-16 1207 0 0,-7-47-3247 0 0,11 18-2867 0 0,0 23 64 0 0,0 8-2090 0 0</inkml:trace>
  <inkml:trace contextRef="#ctx0" brushRef="#br0" timeOffset="13161.289">3456 295 5657 0 0,'0'0'2435'0'0,"0"0"29"0"0,0 0 59 0 0,0 0-79 0 0,0 0-274 0 0,0 0-408 0 0,0 0-434 0 0,0 0-329 0 0,0 0-236 0 0,0 0-160 0 0,0 0-71 0 0,0 0-12 0 0,7 0 767 0 0,160-14 1847 0 0,135-13-3286 0 0,-293 30-1001 0 0,-8-2-3275 0 0,-1-1-4457 0 0,0 0-4150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8:47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0 0 0,'0'0'971'0'0,"0"0"1064"0"0,0 0 520 0 0,0 0 150 0 0,0 0-54 0 0,0 0-249 0 0,0 0-334 0 0,0 0-298 0 0,0 0-271 0 0,0 0-229 0 0,0 0-214 0 0,3 0-153 0 0,-2 0-835 0 0,-1 0 0 0 0,1 0-1 0 0,0 0 1 0 0,0 0 0 0 0,0 0 0 0 0,-1 1 0 0 0,1-1 0 0 0,0 0 0 0 0,0 0 0 0 0,-1 1 0 0 0,1-1 0 0 0,0 1 0 0 0,-1-1-1 0 0,1 1 1 0 0,0-1 0 0 0,-1 1 0 0 0,1-1 0 0 0,-1 1 0 0 0,1-1 0 0 0,-1 1 0 0 0,1 0 0 0 0,-1-1 0 0 0,1 1 0 0 0,-1 0-1 0 0,0-1 1 0 0,1 1 0 0 0,-1 0 0 0 0,0 0 0 0 0,0 0 0 0 0,0-1 0 0 0,1 1 0 0 0,-1 0 0 0 0,0 0 0 0 0,0-1 0 0 0,0 1 0 0 0,0 0-1 0 0,0 0 1 0 0,0 0 0 0 0,-1-1 0 0 0,1 1 0 0 0,0 0 0 0 0,0 0 0 0 0,0 0 0 0 0,-1-1 0 0 0,1 1 0 0 0,0 0 0 0 0,-1-1-1 0 0,1 1 1 0 0,-1 0 0 0 0,1-1 0 0 0,-1 1 0 0 0,0 0-68 0 0,-11 43 258 0 0,-2 0 1 0 0,-2-2-1 0 0,-2 1 0 0 0,-2-2 0 0 0,-1-1 1 0 0,-16 22-259 0 0,-61 56-44 0 0,119-160-4857 0 0,-11 25 748 0 0,-4 5-5713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2:5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428 283 1568 0 0,'0'0'1217'0'0,"0"0"-145"0"0,0 0 83 0 0,0 0 318 0 0,0 0 361 0 0,0 0 164 0 0,0 0-110 0 0,0 0-301 0 0,0 0-364 0 0,0 0-279 0 0,0 0-211 0 0,1-14-139 0 0,3-43-43 0 0,-1 52 4368 0 0,2 16-3468 0 0,7 28-1559 0 0,-11-34 600 0 0,19 75-79 0 0,-4 1 1 0 0,-3 1 0 0 0,-4 0 0 0 0,-2 60-414 0 0,-2 182 261 0 0,-4-185-3732 0 0,6-146-5123 0 0,-5 3 2330 0 0,0 1-1914 0 0</inkml:trace>
  <inkml:trace contextRef="#ctx0" brushRef="#br0" timeOffset="390.045">201 272 8698 0 0,'0'0'1728'0'0,"0"0"-710"0"0,0 0-435 0 0,0 0 21 0 0,0 0 287 0 0,0 0 222 0 0,0 0 45 0 0,0 0-139 0 0,32-29-218 0 0,102-89-189 0 0,-129 113-560 0 0,1 0 0 0 0,0 1 0 0 0,-1-1 0 0 0,2 1-1 0 0,-1 0 1 0 0,0 1 0 0 0,1 0 0 0 0,-1 0 0 0 0,1 0 0 0 0,0 1 0 0 0,0 0-1 0 0,0 0 1 0 0,0 0 0 0 0,8 0-52 0 0,8-1 162 0 0,10-4 55 0 0,1 1 0 0 0,-1 2-1 0 0,1 1 1 0 0,0 2-1 0 0,0 1 1 0 0,0 1-1 0 0,0 2 1 0 0,14 4-217 0 0,-37-4 56 0 0,-1-1 0 0 0,1 2 1 0 0,0-1-1 0 0,-1 1 0 0 0,0 1 0 0 0,0 0 1 0 0,0 0-1 0 0,-1 1 0 0 0,0 1 1 0 0,0-1-1 0 0,0 1 0 0 0,-1 1 0 0 0,0-1 1 0 0,0 2-1 0 0,-1-1 0 0 0,0 1 1 0 0,0 0-1 0 0,-1 0 0 0 0,-1 1 0 0 0,1 0 1 0 0,-1 0-1 0 0,-1 0 0 0 0,0 0 0 0 0,-1 1 1 0 0,0 0-1 0 0,0-1 0 0 0,-1 1 1 0 0,0 0-1 0 0,-1 0 0 0 0,-1 1-56 0 0,-3 9 73 0 0,-2-1-1 0 0,-1 0 1 0 0,0-1 0 0 0,-2 1-1 0 0,0-1 1 0 0,-1 0 0 0 0,-1-1-1 0 0,0 0 1 0 0,-2-1 0 0 0,0 0-1 0 0,0-1 1 0 0,-2 0 0 0 0,0-1-1 0 0,-1-1 1 0 0,0 0-1 0 0,-1-1 1 0 0,-1 0 0 0 0,0-2-1 0 0,-6 3-72 0 0,-199 110 95 0 0,203-117-228 0 0,0 0 1 0 0,-1-2-1 0 0,1 0 0 0 0,-1-1 1 0 0,0-1-1 0 0,0-1 0 0 0,0-1 1 0 0,-14-1 132 0 0,35-19-6086 0 0,10 5-1791 0 0,-2 7-1108 0 0</inkml:trace>
  <inkml:trace contextRef="#ctx0" brushRef="#br0" timeOffset="772.072">1243 717 10378 0 0,'0'0'2013'0'0,"0"0"-588"0"0,0 0-238 0 0,0 0 23 0 0,0 0 67 0 0,0 0-60 0 0,0 0-208 0 0,0 0-205 0 0,0 0-206 0 0,0 0-187 0 0,0 0-158 0 0,0 0-97 0 0,-31 27-65 0 0,-97 82-43 0 0,124-107-47 0 0,1 0 1 0 0,0 0 0 0 0,0 0 0 0 0,0 0-1 0 0,1 0 1 0 0,-1 1 0 0 0,0-1 0 0 0,1 1-1 0 0,0 0 1 0 0,-1 0 0 0 0,1 0 0 0 0,0 0-1 0 0,0 0 1 0 0,1 0 0 0 0,-1 0-1 0 0,1 1 1 0 0,0-1 0 0 0,0 0 0 0 0,0 1-1 0 0,0 1-1 0 0,0 6-5 0 0,-1-6-8 0 0,1 1 1 0 0,0 0-1 0 0,0 0 0 0 0,1 0 1 0 0,-1 0-1 0 0,1 0 0 0 0,1 0 0 0 0,-1 0 1 0 0,1 0-1 0 0,0 0 0 0 0,1 0 1 0 0,-1 0-1 0 0,1-1 0 0 0,0 1 0 0 0,1 0 1 0 0,-1-1-1 0 0,1 0 0 0 0,0 1 1 0 0,0-1-1 0 0,1-1 0 0 0,0 1 1 0 0,-1 0-1 0 0,2-1 0 0 0,-1 0 0 0 0,0 0 1 0 0,1 0-1 0 0,0 0 0 0 0,0-1 1 0 0,0 0-1 0 0,0 0 0 0 0,0 0 0 0 0,1 0 1 0 0,-1-1-1 0 0,1 0 0 0 0,0 0 1 0 0,4 0 12 0 0,0 0 39 0 0,-1 0 0 0 0,0 0 0 0 0,0-1 0 0 0,1 0 0 0 0,-1-1 0 0 0,1 0 1 0 0,-1-1-1 0 0,0 0 0 0 0,1 0 0 0 0,-1-1 0 0 0,0 0 0 0 0,0-1 0 0 0,0 0 0 0 0,0 0 1 0 0,0-1-1 0 0,-1 0 0 0 0,0 0 0 0 0,1-1 0 0 0,-2 0 0 0 0,1-1 0 0 0,0 0 1 0 0,-1 0-1 0 0,0 0 0 0 0,-1-1 0 0 0,0 0 0 0 0,0 0 0 0 0,0-1 0 0 0,-1 0 0 0 0,0 0 1 0 0,0 0-1 0 0,-1 0 0 0 0,0-1 0 0 0,-1 0 0 0 0,0 0 0 0 0,2-7-39 0 0,-2 5 31 0 0,0-1-1 0 0,-1 0 0 0 0,-1 0 1 0 0,0 0-1 0 0,0 0 0 0 0,-1 0 1 0 0,-1 0-1 0 0,0-1 0 0 0,0 1 0 0 0,-2 1 1 0 0,1-1-1 0 0,-1 0 0 0 0,-1 0 1 0 0,0 1-1 0 0,-1 0 0 0 0,0 0 1 0 0,-1 0-1 0 0,0 1 0 0 0,-5-8-30 0 0,7 12-164 0 0,-1-1 0 0 0,1 1-1 0 0,-1 0 1 0 0,0 1 0 0 0,0-1-1 0 0,-1 1 1 0 0,1 0 0 0 0,-1 0 0 0 0,0 1-1 0 0,-1-1 1 0 0,1 1 0 0 0,-1 1-1 0 0,0-1 1 0 0,0 1 0 0 0,0 1-1 0 0,0-1 1 0 0,0 1 0 0 0,-1 0-1 0 0,-2 0 165 0 0,-8 2-3085 0 0,6 0-2708 0 0,4 0-5233 0 0</inkml:trace>
  <inkml:trace contextRef="#ctx0" brushRef="#br0" timeOffset="1151.635">1768 143 12995 0 0,'0'0'1691'0'0,"0"0"-451"0"0,0 0-256 0 0,0 0 89 0 0,0 0 133 0 0,0 0-11 0 0,0 0-240 0 0,0 0-339 0 0,0 0-205 0 0,0 0-52 0 0,0 0 32 0 0,0 0 34 0 0,0 0-8 0 0,3 12-74 0 0,29 216 849 0 0,-24 213-854 0 0,-18-268-327 0 0,1-106-138 0 0,4-86-5289 0 0,-1-5 981 0 0,2 12-1402 0 0,0 4-4190 0 0</inkml:trace>
  <inkml:trace contextRef="#ctx0" brushRef="#br0" timeOffset="1353.716">1429 743 10322 0 0,'0'0'1070'0'0,"0"0"-65"0"0,0 0 152 0 0,0 0 61 0 0,0 0-35 0 0,32 1-90 0 0,100 1-122 0 0,241-5 1198 0 0,-302 11-3851 0 0,-31-2-5216 0 0,-25-5-3502 0 0</inkml:trace>
  <inkml:trace contextRef="#ctx0" brushRef="#br0" timeOffset="1706.639">2206 891 5041 0 0,'0'0'1859'0'0,"0"0"-1137"0"0,0 0 100 0 0,0 0 628 0 0,0 0 289 0 0,0 0 62 0 0,0 0-174 0 0,0 0-303 0 0,0 0-300 0 0,0 0-252 0 0,32-15-184 0 0,99-44-124 0 0,-73 16 101 0 0,-53 34-449 0 0,1 0-10 0 0,-1 0 1 0 0,-1-1 0 0 0,1 1 0 0 0,-2-1 0 0 0,1-1-1 0 0,-1 1 1 0 0,-1 0 0 0 0,0-1 0 0 0,0 1-1 0 0,-1-1 1 0 0,0 1 0 0 0,-1-1 0 0 0,0 0 0 0 0,-1-4-107 0 0,-2 11 14 0 0,1 0 1 0 0,0-1 0 0 0,-1 1 0 0 0,0 0 0 0 0,0 0 0 0 0,0 1 0 0 0,0-1-1 0 0,-1 1 1 0 0,1-1 0 0 0,-1 1 0 0 0,0 0 0 0 0,0 1 0 0 0,0-1 0 0 0,0 1-1 0 0,-1-1 1 0 0,1 1 0 0 0,-1 1 0 0 0,1-1 0 0 0,-1 1 0 0 0,0-1-1 0 0,0 1 1 0 0,1 0 0 0 0,-1 1 0 0 0,0-1 0 0 0,0 1 0 0 0,0 0 0 0 0,0 1-1 0 0,0-1 1 0 0,-3 1-15 0 0,-5 1-19 0 0,1 1-1 0 0,-1-1 1 0 0,1 2-1 0 0,0 0 0 0 0,0 0 1 0 0,0 1-1 0 0,0 1 0 0 0,1 0 1 0 0,0 0-1 0 0,0 1 1 0 0,1 1-1 0 0,0-1 0 0 0,0 2 1 0 0,1-1-1 0 0,0 2 1 0 0,0-1-1 0 0,1 1 0 0 0,1 0 1 0 0,-1 1-1 0 0,2-1 1 0 0,-1 2-1 0 0,1-1 0 0 0,1 1 1 0 0,0-1-1 0 0,1 1 1 0 0,0 1-1 0 0,1-1 0 0 0,0 1 1 0 0,1-1-1 0 0,0 12 20 0 0,1-15-90 0 0,0-1-1 0 0,1 0 1 0 0,0 0-1 0 0,1 0 1 0 0,-1 0 0 0 0,2 0-1 0 0,-1 0 1 0 0,1-1-1 0 0,0 1 1 0 0,1 0-1 0 0,0-1 1 0 0,0 1 0 0 0,0-1-1 0 0,1 0 1 0 0,0 0-1 0 0,1 0 1 0 0,-1-1-1 0 0,1 1 1 0 0,1-1 0 0 0,-1 0-1 0 0,1-1 1 0 0,0 1-1 0 0,0-1 1 0 0,1 0-1 0 0,-1-1 1 0 0,4 2 90 0 0,97 36-3332 0 0,-34-28-6004 0 0,-49-10 3104 0 0</inkml:trace>
  <inkml:trace contextRef="#ctx0" brushRef="#br0" timeOffset="2123.98">2639 990 4225 0 0,'0'0'2873'0'0,"0"0"-1615"0"0,0 0-536 0 0,0 0 143 0 0,0 0 234 0 0,0 0 107 0 0,0 0-24 0 0,0 0-146 0 0,0 0-121 0 0,0 0 11 0 0,0 0-7 0 0,0 0-100 0 0,0 0-173 0 0,6-2-185 0 0,64-45 382 0 0,157-180 169 0 0,-197 202-1069 0 0,-36 57 65 0 0,0-22 6 0 0,1 1 0 0 0,0 0 0 0 0,1-1 0 0 0,0 2 0 0 0,1-1 0 0 0,0 0 0 0 0,1 1 0 0 0,1-1 0 0 0,-1 1 0 0 0,2-1 0 0 0,-1 1 0 0 0,2 0 1 0 0,0 8-15 0 0,1-16 29 0 0,-1-1 1 0 0,1 1 0 0 0,-1 0-1 0 0,1-1 1 0 0,0 1 0 0 0,0-1-1 0 0,1 1 1 0 0,-1-1 0 0 0,1 0-1 0 0,-1 0 1 0 0,1 0 0 0 0,0-1 0 0 0,0 1-1 0 0,1-1 1 0 0,-1 1 0 0 0,0-1-1 0 0,1 0 1 0 0,-1 0 0 0 0,1-1-1 0 0,0 1 1 0 0,0-1 0 0 0,-1 1-1 0 0,1-1 1 0 0,0 0 0 0 0,0-1 0 0 0,0 1-1 0 0,0-1 1 0 0,4 0-30 0 0,2 1 239 0 0,1-1 0 0 0,-1-1 1 0 0,0 1-1 0 0,0-2 0 0 0,0 1 1 0 0,0-1-1 0 0,0-1 0 0 0,0 0 0 0 0,0 0 1 0 0,-1-1-1 0 0,1-1-239 0 0,5-2 171 0 0,-1-1 0 0 0,1-1 1 0 0,-1-1-1 0 0,-1 0 0 0 0,1 0 0 0 0,-2-2 0 0 0,0 1 1 0 0,0-2-1 0 0,-1 0 0 0 0,-1 0 0 0 0,0 0 1 0 0,0-2-1 0 0,6-14-171 0 0,-2-24-1138 0 0,-13 30-7878 0 0,-1 19-3051 0 0</inkml:trace>
  <inkml:trace contextRef="#ctx0" brushRef="#br0" timeOffset="6897.909">3715 158 2873 0 0,'0'0'1327'0'0,"0"0"45"0"0,0 0 263 0 0,0 0 323 0 0,0 0 135 0 0,0 0-170 0 0,0 0-384 0 0,0 0-424 0 0,0 0-322 0 0,0 0-171 0 0,0 0-98 0 0,3-6-43 0 0,5-16-23 0 0,-5 22 5465 0 0,0 24-5046 0 0,-12 123 84 0 0,-39 181-656 0 0,15-70-169 0 0,40-185-219 0 0,-3-109-15 0 0,0-7-6348 0 0,6 16-4665 0 0,-8 23 1934 0 0</inkml:trace>
  <inkml:trace contextRef="#ctx0" brushRef="#br0" timeOffset="7274.367">3443 611 3049 0 0,'0'0'2727'0'0,"0"0"-391"0"0,0 0-100 0 0,0 0-33 0 0,0 0-172 0 0,0 0-209 0 0,0 0-313 0 0,0 0-345 0 0,0 0-311 0 0,0 0-228 0 0,0 0-186 0 0,0 0-119 0 0,0 0-69 0 0,-2-2-39 0 0,-3-7 252 0 0,25 8 559 0 0,-7 2-518 0 0,283-1 2904 0 0,-278-1-3403 0 0,0-1 0 0 0,0-1 0 0 0,-1 0 0 0 0,1-1 0 0 0,-1-1 0 0 0,0 0 0 0 0,0-2 0 0 0,-1 0 0 0 0,14-8-6 0 0,-17 3-115 0 0,-13 10-3692 0 0,-2 1-3988 0 0,0 1-3071 0 0</inkml:trace>
  <inkml:trace contextRef="#ctx0" brushRef="#br0" timeOffset="7553.352">4111 721 11594 0 0,'0'0'1367'0'0,"0"0"-52"0"0,0 0 219 0 0,0 0 229 0 0,0 0-27 0 0,0 0-253 0 0,0 0-349 0 0,0 0-350 0 0,0 0-236 0 0,0 0-128 0 0,0 0-89 0 0,0 0-76 0 0,2 32-72 0 0,5 99-50 0 0,-3-17-44 0 0,11-101-1629 0 0,-8-12-1989 0 0,-1-4-3584 0 0,-4 2-3774 0 0</inkml:trace>
  <inkml:trace contextRef="#ctx0" brushRef="#br0" timeOffset="7790.472">4128 441 11626 0 0,'0'0'4209'0'0,"0"0"-2280"0"0,0 0-545 0 0,0 0-200 0 0,0 0-111 0 0,0 0-241 0 0,0 0-312 0 0,0 0-344 0 0,0 0-336 0 0,0 0-120 0 0,0 0-48 0 0,0 0-168 0 0,0 0-305 0 0,0 0-1015 0 0,0 26-3265 0 0,5-19-7178 0 0</inkml:trace>
  <inkml:trace contextRef="#ctx0" brushRef="#br0" timeOffset="8436.036">4645 688 11282 0 0,'0'0'4172'0'0,"0"0"-2050"0"0,0 0-798 0 0,0 0-98 0 0,0 0-106 0 0,0 0-112 0 0,0 0-174 0 0,0 0-206 0 0,0 0-163 0 0,-32 22-134 0 0,-99 70-96 0 0,66-26-13 0 0,55-52-196 0 0,4-7-31 0 0,0 1 0 0 0,0-1 1 0 0,1 1-1 0 0,0 0 0 0 0,1 0 0 0 0,0 1 1 0 0,0-1-1 0 0,1 1 0 0 0,0 0 1 0 0,0 0-1 0 0,1 0 0 0 0,0 0 0 0 0,0 2 5 0 0,2-9-11 0 0,-1 0-1 0 0,1 1 0 0 0,0-1 0 0 0,0 0 1 0 0,0 0-1 0 0,0 1 0 0 0,0-1 0 0 0,0 0 1 0 0,0 1-1 0 0,1-1 0 0 0,-1 0 1 0 0,1 0-1 0 0,0 0 0 0 0,0 0 0 0 0,-1 0 1 0 0,1 1-1 0 0,1-1 0 0 0,-1-1 0 0 0,0 1 1 0 0,0 0-1 0 0,1 0 0 0 0,-1 0 1 0 0,1-1-1 0 0,-1 1 0 0 0,1-1 0 0 0,0 1 1 0 0,0-1-1 0 0,0 0 0 0 0,0 1 0 0 0,0-1 1 0 0,0 0-1 0 0,0 0 0 0 0,0 0 1 0 0,0-1-1 0 0,0 1 0 0 0,0-1 0 0 0,1 1 1 0 0,-1-1-1 0 0,2 1 12 0 0,11-3 25 0 0,0 0-1 0 0,0 0 1 0 0,0-2 0 0 0,-1 0-1 0 0,1 0 1 0 0,-1-1 0 0 0,0-1 0 0 0,-1-1-1 0 0,1 0 1 0 0,-1 0 0 0 0,0-1-1 0 0,-1-1 1 0 0,0 0 0 0 0,-1-1-1 0 0,10-9-24 0 0,-20 17 2 0 0,36-30 94 0 0,-2-2-1 0 0,-1-1 1 0 0,-2-2 0 0 0,-2-1 0 0 0,12-21-96 0 0,-37 56-50 0 0,-7 14 16 0 0,-8 41-49 0 0,7-46 51 0 0,1 0 0 0 0,0 0-1 0 0,0 0 1 0 0,1 1 0 0 0,0-1-1 0 0,0 1 1 0 0,0-1 0 0 0,1 1-1 0 0,0-1 1 0 0,0 1-1 0 0,0 0 1 0 0,1-1 0 0 0,0 1-1 0 0,0-1 1 0 0,1 0 0 0 0,0 1-1 0 0,0-1 1 0 0,1 0 0 0 0,-1 0-1 0 0,1 0 1 0 0,0 0 0 0 0,1-1-1 0 0,0 1 1 0 0,0 0 32 0 0,1-2-14 0 0,-1-1 0 0 0,0 1-1 0 0,1-1 1 0 0,0 0 0 0 0,-1 0 0 0 0,1-1 0 0 0,0 1 0 0 0,1-1-1 0 0,-1 0 1 0 0,0-1 0 0 0,1 1 0 0 0,-1-1 0 0 0,1 0-1 0 0,3 0 15 0 0,0 0 12 0 0,0-1 0 0 0,0 0 0 0 0,0-1-1 0 0,-1 0 1 0 0,1 0 0 0 0,0-1-1 0 0,0 0 1 0 0,-1 0 0 0 0,1-1-1 0 0,-1 0 1 0 0,0-1 0 0 0,0 0-1 0 0,7-4-11 0 0,9-9 138 0 0,-1 0 0 0 0,0-2 0 0 0,-2-1 0 0 0,0 0 0 0 0,-1-2 0 0 0,-1 0 0 0 0,-1-1 0 0 0,-1-1 0 0 0,-1 0 0 0 0,-1-1 0 0 0,-1-1 0 0 0,-2-1 0 0 0,7-17-138 0 0,-2-1 57 0 0,-2 0-1 0 0,-2-1 1 0 0,-2 0-1 0 0,-1-1 1 0 0,-3 0 0 0 0,-2-1-1 0 0,-2 1 1 0 0,-2-1-1 0 0,-3-8-56 0 0,3 50 1 0 0,-1 0 0 0 0,0 0 0 0 0,-1 0 0 0 0,1 0 0 0 0,-1 0 0 0 0,0 0 0 0 0,0 0 0 0 0,-1 1 0 0 0,0-1 0 0 0,0 0 0 0 0,0 1 0 0 0,-1 0 0 0 0,0-1 0 0 0,0 1 0 0 0,0 0 0 0 0,0 0 0 0 0,-1 1 0 0 0,0-1-1 0 0,0 1 1 0 0,0 0 0 0 0,-1 0 0 0 0,1 0 0 0 0,-1 0 0 0 0,0 1 0 0 0,0 0 0 0 0,0 0 0 0 0,-1 0 0 0 0,-3-1-1 0 0,4 4-7 0 0,-1 0 1 0 0,0 1-1 0 0,1 0 1 0 0,-1-1-1 0 0,1 2 1 0 0,-1-1-1 0 0,1 1 1 0 0,0 0-1 0 0,-1 0 1 0 0,1 0-1 0 0,0 1 0 0 0,0-1 1 0 0,1 1-1 0 0,-1 1 1 0 0,1-1-1 0 0,-1 1 1 0 0,1-1-1 0 0,0 1 1 0 0,0 1-1 0 0,1-1 1 0 0,-1 0-1 0 0,1 1 0 0 0,-2 2 7 0 0,-4 7-9 0 0,1 0 1 0 0,1 0-1 0 0,0 0 0 0 0,0 1 0 0 0,1 0 0 0 0,1 0 0 0 0,-3 15 9 0 0,5-8 4 0 0,0-1 0 0 0,1 1 0 0 0,2 0 0 0 0,0-1 0 0 0,1 1 0 0 0,1 0 0 0 0,1-1 0 0 0,1 1 0 0 0,1-1 0 0 0,1 0 0 0 0,0-1 0 0 0,2 1 0 0 0,9 17-4 0 0,10 23 262 0 0,2-2 0 0 0,2-1 1 0 0,4-2-1 0 0,1-1 0 0 0,3-1 0 0 0,27 26-262 0 0,8-21 103 0 0,-70-103-1899 0 0,-13 19-1927 0 0,3 11-5669 0 0,4 9-2975 0 0</inkml:trace>
  <inkml:trace contextRef="#ctx0" brushRef="#br0" timeOffset="10728.253">6328 891 3505 0 0,'0'0'851'0'0,"0"0"-370"0"0,0 0-9 0 0,0 0 346 0 0,0 0 369 0 0,0 0 161 0 0,0 0-24 0 0,0 0-161 0 0,0 0-164 0 0,0 0-98 0 0,0 0-59 0 0,0 0-50 0 0,0 0-38 0 0,12 0-13 0 0,99 0 2537 0 0,-97-2-2950 0 0,-1 0 1 0 0,1 0-1 0 0,-1-2 0 0 0,1 1 1 0 0,-1-2-1 0 0,0 0 0 0 0,-1 0 0 0 0,1-1 1 0 0,-1-1-1 0 0,0 0 0 0 0,-1 0 1 0 0,6-5-329 0 0,-10 6 108 0 0,1-1 1 0 0,-1 1-1 0 0,0-1 1 0 0,-1 0-1 0 0,0-1 1 0 0,0 1 0 0 0,-1-1-1 0 0,0 0 1 0 0,0-1-1 0 0,0 1 1 0 0,-1-1-1 0 0,-1 0 1 0 0,0 0-1 0 0,0 0 1 0 0,0-1 0 0 0,-1 1-1 0 0,-1-1 1 0 0,0 1-1 0 0,0-1 1 0 0,-1-8-109 0 0,-2 12 20 0 0,0 0 1 0 0,-1 0-1 0 0,0 1 1 0 0,0-1-1 0 0,-1 1 0 0 0,1 0 1 0 0,-1 0-1 0 0,0 0 1 0 0,0 1-1 0 0,-1-1 1 0 0,0 1-1 0 0,1 0 0 0 0,-1 0 1 0 0,-1 1-1 0 0,1 0 1 0 0,0-1-1 0 0,-1 2 1 0 0,0-1-1 0 0,0 1 0 0 0,1 0 1 0 0,-1 0-1 0 0,-1 0 1 0 0,1 1-1 0 0,0 0 1 0 0,0 0-21 0 0,-5-1-11 0 0,1 0 1 0 0,0 1 0 0 0,-1 0-1 0 0,1 1 1 0 0,-1 0 0 0 0,1 0-1 0 0,-1 1 1 0 0,1 1 0 0 0,-1 0-1 0 0,1 0 1 0 0,0 1 0 0 0,0 0-1 0 0,0 1 1 0 0,1 0 0 0 0,-1 0-1 0 0,1 1 1 0 0,0 1 0 0 0,0-1-1 0 0,0 1 1 0 0,1 1 10 0 0,-6 3 12 0 0,0 1 0 0 0,0 1 1 0 0,1 0-1 0 0,1 1 0 0 0,0 1 0 0 0,1-1 0 0 0,0 2 1 0 0,1 0-1 0 0,1 0 0 0 0,0 0 0 0 0,1 1 0 0 0,1 1 1 0 0,0-1-1 0 0,1 1 0 0 0,1 0 0 0 0,1 1 0 0 0,0-1 1 0 0,1 1-1 0 0,1 2-12 0 0,2-12 25 0 0,0 1-1 0 0,0-1 1 0 0,1 1 0 0 0,0-1-1 0 0,0 0 1 0 0,1 1 0 0 0,0-1-1 0 0,0 0 1 0 0,1 0 0 0 0,0 0-1 0 0,1 0 1 0 0,0-1 0 0 0,0 1-1 0 0,0-1 1 0 0,1 0 0 0 0,0 0-1 0 0,1-1 1 0 0,-1 1 0 0 0,1-1-1 0 0,1 0 1 0 0,-1-1 0 0 0,5 3-25 0 0,8 4 113 0 0,1-1 0 0 0,1-2 0 0 0,0 0 0 0 0,0-1 0 0 0,0 0 0 0 0,1-2 0 0 0,0-1 0 0 0,1-1 0 0 0,-1-1 0 0 0,1 0 0 0 0,-1-2 0 0 0,1-1 0 0 0,0 0 0 0 0,-1-2 0 0 0,1-1 0 0 0,-1 0 0 0 0,1-2-113 0 0,-16 4 29 0 0,0 0 0 0 0,0 0-1 0 0,0-1 1 0 0,0 1-1 0 0,0-2 1 0 0,-1 1-1 0 0,1-1 1 0 0,-1 0 0 0 0,1 0-1 0 0,-1-1 1 0 0,0 0-1 0 0,0 0 1 0 0,-1 0-1 0 0,1-1 1 0 0,-1 1-1 0 0,0-1 1 0 0,0-1 0 0 0,-1 1-1 0 0,1-1 1 0 0,-1 0-1 0 0,0 0 1 0 0,-1 0-1 0 0,0 0 1 0 0,0-1 0 0 0,0 1-1 0 0,-1-1 1 0 0,1 0-1 0 0,-2 0 1 0 0,1 0-1 0 0,-1 0 1 0 0,0 0-29 0 0,-10-23-1554 0 0,4 27-3479 0 0,-2 2-4478 0 0,4 1-2668 0 0</inkml:trace>
  <inkml:trace contextRef="#ctx0" brushRef="#br0" timeOffset="11509.954">7151 699 904 0 0,'0'0'3273'0'0,"0"0"-1219"0"0,0 0-298 0 0,0 0 83 0 0,0 0 63 0 0,0 0-106 0 0,0 0-254 0 0,0 0-283 0 0,0 0-228 0 0,0 0-146 0 0,0 0-78 0 0,0 0-61 0 0,0 0-20 0 0,3 7 2566 0 0,-40 57-1665 0 0,-111 292-1007 0 0,120-305-621 0 0,309-455 238 0 0,-189 290-213 0 0,-89 151-136 0 0,-14-2 111 0 0,2 0-1 0 0,2 1 1 0 0,2 0 0 0 0,1 1-1 0 0,1 15 2 0 0,2-45-6 0 0,1 0 0 0 0,1 0-1 0 0,-1 0 1 0 0,1-1 0 0 0,0 1-1 0 0,1 0 1 0 0,0-1 0 0 0,0 1-1 0 0,0-1 1 0 0,1 1 0 0 0,0-1-1 0 0,0 0 1 0 0,0 0 0 0 0,1-1-1 0 0,0 1 1 0 0,0-1 0 0 0,1 1-1 0 0,-1-1 1 0 0,1-1 0 0 0,5 5 6 0 0,-6-6 16 0 0,0-1 0 0 0,0 0 1 0 0,-1 0-1 0 0,1-1 1 0 0,0 1-1 0 0,0-1 0 0 0,1 0 1 0 0,-1 0-1 0 0,0 0 0 0 0,0 0 1 0 0,0-1-1 0 0,1 0 1 0 0,-1 0-1 0 0,0 0 0 0 0,0 0 1 0 0,1-1-1 0 0,-1 1 1 0 0,0-1-1 0 0,0 0 0 0 0,0 0 1 0 0,0-1-1 0 0,0 1 1 0 0,0-1-1 0 0,3-2-16 0 0,7-7 119 0 0,0-1 0 0 0,-1 0 0 0 0,-1-1 0 0 0,0 0-1 0 0,-1-1 1 0 0,-1 0 0 0 0,0-1 0 0 0,0 0 0 0 0,-2-1 0 0 0,0 0 0 0 0,-1 0 0 0 0,0-1 0 0 0,-2 0-1 0 0,0 0 1 0 0,0 0 0 0 0,-2 0 0 0 0,0-1 0 0 0,-1 0 0 0 0,-1 1 0 0 0,0-8-119 0 0,-8 14-1002 0 0,-4 27-3682 0 0,8-11 1587 0 0,-2 3-6131 0 0</inkml:trace>
  <inkml:trace contextRef="#ctx0" brushRef="#br0" timeOffset="12304.948">7819 891 10186 0 0,'0'0'1052'0'0,"0"0"-49"0"0,0 0 282 0 0,0 0 303 0 0,0 0 50 0 0,0 0-186 0 0,0 0-259 0 0,0 0-195 0 0,0 0-154 0 0,0 0-128 0 0,0 0-104 0 0,0 0-78 0 0,21 0-53 0 0,66-1-30 0 0,-11-18 1077 0 0,-71 17-1462 0 0,1 0 0 0 0,-1 0 0 0 0,0-1 0 0 0,0 0 0 0 0,0 0-1 0 0,0-1 1 0 0,0 0 0 0 0,0 1 0 0 0,-1-1 0 0 0,0-1 0 0 0,0 1-1 0 0,0-1 1 0 0,-1 1 0 0 0,1-1 0 0 0,-1 0 0 0 0,0-1 0 0 0,0 1 0 0 0,-1 0-1 0 0,0-1 1 0 0,0 1 0 0 0,0-1 0 0 0,0 0 0 0 0,-1 0 0 0 0,0 0-1 0 0,0 1 1 0 0,-1-1 0 0 0,0 0 0 0 0,0 0 0 0 0,0 0 0 0 0,-1-6-66 0 0,-2 9-14 0 0,0 0 0 0 0,0 0 1 0 0,0 0-1 0 0,0 0 1 0 0,0 1-1 0 0,-1-1 1 0 0,1 1-1 0 0,-1 0 0 0 0,0 0 1 0 0,1 0-1 0 0,-1 0 1 0 0,0 1-1 0 0,0-1 1 0 0,0 1-1 0 0,0 0 0 0 0,0 0 1 0 0,-1 1-1 0 0,1-1 1 0 0,0 1-1 0 0,0 0 1 0 0,0 0-1 0 0,-1 1 1 0 0,1-1-1 0 0,0 1 0 0 0,0 0 1 0 0,0 0-1 0 0,0 0 1 0 0,0 0-1 0 0,-1 1 14 0 0,-9 4-58 0 0,-1 1-1 0 0,2 0 1 0 0,-1 0-1 0 0,1 1 1 0 0,0 1 0 0 0,1 1-1 0 0,0-1 1 0 0,0 2-1 0 0,1 0 1 0 0,0 0-1 0 0,1 1 1 0 0,1 0 0 0 0,0 1-1 0 0,0 0 1 0 0,1 0-1 0 0,-1 5 59 0 0,3-7-42 0 0,1 1-1 0 0,0 0 0 0 0,1 0 1 0 0,1 0-1 0 0,0 0 0 0 0,0 1 1 0 0,1-1-1 0 0,1 1 0 0 0,0-1 1 0 0,0 1-1 0 0,2 11 43 0 0,2-16-1 0 0,0 0 0 0 0,0-1 0 0 0,1 1-1 0 0,0 0 1 0 0,0-1 0 0 0,1 0 0 0 0,0 0 0 0 0,0-1 0 0 0,0 1 0 0 0,1-1 0 0 0,0 0 0 0 0,1 0-1 0 0,-1-1 1 0 0,1 0 0 0 0,0 0 0 0 0,0-1 0 0 0,0 0 0 0 0,1 0 0 0 0,0 0 0 0 0,0-1 0 0 0,0 0-1 0 0,0-1 1 0 0,0 0 0 0 0,4 1 1 0 0,6 0 68 0 0,0 0-1 0 0,1-1 1 0 0,-1-1-1 0 0,0-1 0 0 0,1-1 1 0 0,-1 0-1 0 0,0-1 1 0 0,0-1-1 0 0,0-1 1 0 0,0 0-1 0 0,-1-2 1 0 0,1 0-1 0 0,-1 0 1 0 0,0-2-1 0 0,-1 0 1 0 0,0-1-1 0 0,11-8-67 0 0,-1-1 118 0 0,-1 0 0 0 0,-1-2 0 0 0,-1-1 0 0 0,-1 0 0 0 0,-1-2-1 0 0,0-1 1 0 0,-2 0 0 0 0,-1-1 0 0 0,-1-1 0 0 0,1-4-118 0 0,5-11 60 0 0,-1-1 0 0 0,-2-1 0 0 0,-2-1 0 0 0,-2 0 0 0 0,8-39-60 0 0,-24 82-1 0 0,0 0 0 0 0,1-1 0 0 0,-1 1 0 0 0,0 0 1 0 0,0-1-1 0 0,0 1 0 0 0,0-1 0 0 0,0 1 0 0 0,0-1 0 0 0,0 1 0 0 0,0 0 0 0 0,-1-1 0 0 0,1 1 0 0 0,0 0 0 0 0,-1-1 1 0 0,1 1-1 0 0,-1 0 0 0 0,0-1 0 0 0,1 1 0 0 0,-1 0 0 0 0,0 0 0 0 0,0 0 0 0 0,0 0 0 0 0,1 0 0 0 0,-1 0 1 0 0,0 0-1 0 0,-1 0 0 0 0,1 0 0 0 0,0 0 0 0 0,0 0 0 0 0,0 1 0 0 0,0-1 0 0 0,-1 0 0 0 0,1 1 0 0 0,0-1 1 0 0,-1 1-1 0 0,1 0 0 0 0,0-1 0 0 0,-1 1 0 0 0,1 0 0 0 0,-1 0 0 0 0,1 0 0 0 0,0 0 0 0 0,-1 0 0 0 0,1 0 0 0 0,-1 0 1 0 0,1 0-1 0 0,0 0 0 0 0,-1 1 0 0 0,1-1 0 0 0,0 1 0 0 0,-1-1 0 0 0,1 1 0 0 0,0-1 0 0 0,0 1 0 0 0,-1 0 1 0 0,-10 2-20 0 0,0 1-1 0 0,0 0 1 0 0,0 1-1 0 0,1 0 0 0 0,0 1 1 0 0,0 1-1 0 0,0-1 1 0 0,1 2-1 0 0,0-1 0 0 0,0 1 1 0 0,-3 4 20 0 0,2-3-14 0 0,10-8 12 0 0,-9 5-13 0 0,1 0-1 0 0,0 1 0 0 0,0 0 1 0 0,0 0-1 0 0,1 1 0 0 0,1 0 1 0 0,-1 1-1 0 0,1 0 0 0 0,0 0 1 0 0,1 0-1 0 0,0 1 0 0 0,1 0 1 0 0,0 0-1 0 0,0 0 0 0 0,1 0 1 0 0,1 1-1 0 0,-1 0 0 0 0,1 4 16 0 0,5-11-3 0 0,0 1 0 0 0,0-1 1 0 0,1 0-1 0 0,0 0 0 0 0,-1-1 0 0 0,2 1 0 0 0,-1 0 0 0 0,0-1 0 0 0,1 0 0 0 0,-1 0 0 0 0,1 0 0 0 0,0 0 0 0 0,0 0 1 0 0,0-1-1 0 0,0 0 0 0 0,0 0 0 0 0,1 0 0 0 0,-1 0 0 0 0,1-1 0 0 0,-1 0 0 0 0,1 0 0 0 0,0 0 0 0 0,0 0 1 0 0,-1-1-1 0 0,1 1 0 0 0,0-1 0 0 0,0-1 0 0 0,-1 1 0 0 0,1-1 0 0 0,4 0 3 0 0,2 1 2 0 0,48 2 42 0 0,-40-2-24 0 0,0 0 0 0 0,0 1 1 0 0,0 1-1 0 0,0 1 1 0 0,0 1-1 0 0,-1 0 0 0 0,1 1 1 0 0,13 7-21 0 0,-29-11 5 0 0,0 1 0 0 0,0 0 0 0 0,-1 0 0 0 0,1 0 0 0 0,-1 1 0 0 0,0-1 0 0 0,0 1 0 0 0,0-1 0 0 0,0 1 0 0 0,0-1 0 0 0,0 1 0 0 0,-1 0 0 0 0,1 0 0 0 0,-1 0 0 0 0,0 0 0 0 0,0 0 0 0 0,0 0 0 0 0,0 1 0 0 0,0-1 0 0 0,-1 0 0 0 0,0 0 0 0 0,1 0 0 0 0,-1 1 0 0 0,0-1 0 0 0,-1 0 0 0 0,1 1 0 0 0,0-1 0 0 0,-1 0 0 0 0,0 0 0 0 0,0 1-5 0 0,-38 91 164 0 0,-53 38-102 0 0,80-107-386 0 0,12-26 73 0 0,0 0-113 0 0,18 0-3017 0 0,27-27-6964 0 0,-38 22 6416 0 0,4-3-5738 0 0</inkml:trace>
  <inkml:trace contextRef="#ctx0" brushRef="#br0" timeOffset="12902.092">9111 725 13747 0 0,'0'0'2088'0'0,"0"0"-391"0"0,0 0-289 0 0,0 0-225 0 0,0 0-171 0 0,0 0-162 0 0,0 0-133 0 0,0 0-134 0 0,0 0-138 0 0,0 0-118 0 0,-34 16-113 0 0,-107 55-89 0 0,75-19-26 0 0,57-40-82 0 0,1-1-31 0 0,1-1 1 0 0,0 1-1 0 0,0 0 0 0 0,1 0 1 0 0,1 1-1 0 0,0 0 1 0 0,0 0-1 0 0,1 0 0 0 0,1 1 1 0 0,0-1-1 0 0,0 1 0 0 0,1 0 1 0 0,1 0-1 0 0,0 0 14 0 0,3-10 9 0 0,-1 0 0 0 0,1-1-1 0 0,0 1 1 0 0,-1 0 0 0 0,1-1 0 0 0,0 0-1 0 0,1 1 1 0 0,-1-1 0 0 0,0 0-1 0 0,1 0 1 0 0,-1 0 0 0 0,1 0 0 0 0,-1-1-1 0 0,1 1 1 0 0,0-1 0 0 0,0 1-1 0 0,0-1 1 0 0,0 0 0 0 0,0 0 0 0 0,0 0-1 0 0,0-1 1 0 0,0 1 0 0 0,0-1-1 0 0,0 0 1 0 0,0 1 0 0 0,0-1 0 0 0,1-1-1 0 0,-1 1 1 0 0,0 0 0 0 0,0-1 0 0 0,0 0-1 0 0,0 1 1 0 0,0-1 0 0 0,0-1-1 0 0,0 1 1 0 0,0 0 0 0 0,0-1 0 0 0,-1 1-1 0 0,2-2-8 0 0,31-15 231 0 0,-1-2 0 0 0,-1-2 0 0 0,0-1 0 0 0,-2-1 0 0 0,-1-2 0 0 0,8-10-231 0 0,59-47 496 0 0,-83 72-408 0 0,77-44 489 0 0,-87 56-563 0 0,-1 0 0 0 0,0 0-1 0 0,0 1 1 0 0,0-1-1 0 0,0 1 1 0 0,-1-1 0 0 0,1 1-1 0 0,0 0 1 0 0,-1 0-1 0 0,1 1 1 0 0,-1-1 0 0 0,0 0-1 0 0,1 1 1 0 0,-1-1-1 0 0,0 1 1 0 0,-1 0 0 0 0,1 0-1 0 0,0 0 1 0 0,-1 0-1 0 0,0 0 1 0 0,1 0 0 0 0,-1 0-1 0 0,-1 0 1 0 0,1 0-1 0 0,0 0 1 0 0,-1 1 0 0 0,1-1-1 0 0,-1 0 1 0 0,0 1-1 0 0,0 1-13 0 0,1 0 13 0 0,13 88 2 0 0,-4 1 1 0 0,-4 0-1 0 0,-5 70-15 0 0,-1-134 12 0 0,2-7-10 0 0,-1-1 0 0 0,-1 1 0 0 0,0 0 1 0 0,-2-1-1 0 0,-1 1 0 0 0,-1-1 0 0 0,-1 0 0 0 0,0 0 0 0 0,-2 0 0 0 0,-1-1 0 0 0,0 0 0 0 0,-2 0 0 0 0,0-1 1 0 0,-2 1-3 0 0,7-12 5 0 0,-2-1 0 0 0,1 1 0 0 0,-1-1 0 0 0,0 0 1 0 0,-1 0-1 0 0,0-1 0 0 0,0 0 0 0 0,-1-1 1 0 0,1 0-1 0 0,-1 0 0 0 0,-1 0 0 0 0,1-1 0 0 0,-1-1 1 0 0,0 0-1 0 0,0 0 0 0 0,0-1 0 0 0,-1 0 1 0 0,1-1-1 0 0,-1 0 0 0 0,1-1 0 0 0,-1 0 0 0 0,0 0 1 0 0,0-1-1 0 0,-3-1-5 0 0,9-2-3 0 0,1 1 0 0 0,0-1-1 0 0,0 0 1 0 0,0 0 0 0 0,0 0 0 0 0,1 0 0 0 0,0-1-1 0 0,-1 0 1 0 0,1 0 0 0 0,0 1 0 0 0,1-2 0 0 0,-1 1 0 0 0,1 0-1 0 0,0-1 1 0 0,0 1 0 0 0,0-1 0 0 0,0 1 0 0 0,1-1-1 0 0,0 0 1 0 0,0 0 0 0 0,0 1 0 0 0,0-1 0 0 0,1 0-1 0 0,0 0 1 0 0,0 0 0 0 0,0 0 0 0 0,1 0 0 0 0,0 0 0 0 0,0 0-1 0 0,1-3 4 0 0,-2 5 0 0 0,4-33-16 0 0,2 0 1 0 0,1 0 0 0 0,2 1-1 0 0,2 0 1 0 0,1 1-1 0 0,1 0 1 0 0,2 1 15 0 0,6-9-112 0 0,2 1 0 0 0,2 1-1 0 0,2 1 1 0 0,1 1 0 0 0,2 1 0 0 0,2 2 0 0 0,1 2-1 0 0,36-30 113 0 0,-21 17-792 0 0,-28 26-4440 0 0,-11 12 177 0 0,-6 4-6197 0 0</inkml:trace>
  <inkml:trace contextRef="#ctx0" brushRef="#br0" timeOffset="13491.331">9658 765 15411 0 0,'0'0'1677'0'0,"0"0"-308"0"0,0 0-227 0 0,0 0-149 0 0,0 0-159 0 0,0 0-157 0 0,0 0-132 0 0,0 0-124 0 0,0 0-105 0 0,0 0-111 0 0,0 0-82 0 0,0 0-39 0 0,0 0-39 0 0,-20 29-13 0 0,-59 87 10 0 0,53-59-29 0 0,26-48-12 0 0,-1-5-7 0 0,0 0-1 0 0,0 0 1 0 0,1 0-1 0 0,-1 0 0 0 0,1 0 1 0 0,0 0-1 0 0,0 0 0 0 0,0 0 1 0 0,1 0-1 0 0,-1 0 1 0 0,1-1-1 0 0,0 1 0 0 0,0 0 1 0 0,1 0-1 0 0,-1 0 0 0 0,1-1 1 0 0,0 1-1 0 0,0-1 1 0 0,0 1-1 0 0,0-1 0 0 0,0 0 1 0 0,1 1-1 0 0,0-1 0 0 0,-1-1 1 0 0,1 1-1 0 0,0 0 1 0 0,1-1-1 0 0,-1 1 0 0 0,0-1 1 0 0,1 0-1 0 0,-1 0 0 0 0,1 0 1 0 0,3 0 6 0 0,2 0 30 0 0,0-2 1 0 0,0 1-1 0 0,1-1 0 0 0,-1 0 1 0 0,0-1-1 0 0,0 0 1 0 0,1-1-1 0 0,-1 0 0 0 0,0 0 1 0 0,0-1-1 0 0,-1 0 1 0 0,1-1-1 0 0,-1 1 0 0 0,1-2 1 0 0,-1 1-1 0 0,6-6-30 0 0,116-100 998 0 0,-112 92-807 0 0,158-152 1208 0 0,-120 127-941 0 0,-54 68-364 0 0,-38 168 123 0 0,29-146-218 0 0,1 1-1 0 0,3 1 0 0 0,2-1 1 0 0,2 0-1 0 0,7 41 2 0 0,-1 92 23 0 0,-8-174-17 0 0,-1 0 0 0 0,0 0 1 0 0,0-1-1 0 0,0 1 0 0 0,-1-1 1 0 0,0 1-1 0 0,0-1 0 0 0,0 0 0 0 0,-1 0 1 0 0,0-1-1 0 0,0 1 0 0 0,-1-1 1 0 0,1 0-1 0 0,-1 0 0 0 0,0 0 0 0 0,-1 0 1 0 0,1-1-1 0 0,-1 0 0 0 0,0 0 1 0 0,0-1-1 0 0,0 0 0 0 0,0 0 0 0 0,-1 0 1 0 0,1 0-1 0 0,-1-1 0 0 0,1 0 0 0 0,-1-1 1 0 0,0 0-1 0 0,0 0 0 0 0,0 0 1 0 0,-3-1-7 0 0,6 1 6 0 0,1-1 1 0 0,-1 0-1 0 0,1 0 1 0 0,0 0 0 0 0,-1-1-1 0 0,1 1 1 0 0,0-1-1 0 0,-1 1 1 0 0,1-1-1 0 0,0 0 1 0 0,0-1 0 0 0,-1 1-1 0 0,1 0 1 0 0,0-1-1 0 0,0 0 1 0 0,1 0 0 0 0,-1 0-1 0 0,0 0 1 0 0,1 0-1 0 0,-1 0 1 0 0,1-1-1 0 0,0 1 1 0 0,-1-1 0 0 0,1 0-1 0 0,0 1 1 0 0,1-1-1 0 0,-1 0 1 0 0,0 0 0 0 0,1 0-1 0 0,0-1 1 0 0,0 1-1 0 0,-1-3-6 0 0,1-5 9 0 0,0 0 0 0 0,1-1 0 0 0,0 1 0 0 0,1-1 0 0 0,0 1 0 0 0,1 0-1 0 0,0 0 1 0 0,1-1 0 0 0,0 1 0 0 0,1 1 0 0 0,0-1 0 0 0,1 1 0 0 0,0-1 0 0 0,0 1-1 0 0,1 1 1 0 0,1-1 0 0 0,0 1 0 0 0,0 0 0 0 0,0 0 0 0 0,1 1 0 0 0,0 0 0 0 0,1 1-1 0 0,0 0 1 0 0,0 0 0 0 0,1 1 0 0 0,1-1-9 0 0,32-19-19 0 0,1 2-1 0 0,1 2 1 0 0,2 1 0 0 0,0 3 0 0 0,30-7 19 0 0,49-19-571 0 0,-53 15-828 0 0,-25 10-5728 0 0,-32 11-4852 0 0</inkml:trace>
  <inkml:trace contextRef="#ctx0" brushRef="#br0" timeOffset="16631.9">1 1531 4201 0 0,'0'0'185'0'0,"0"0"-265"0"0,0 0 100 0 0,0 0 503 0 0,0 0 467 0 0,0 0 277 0 0,0 0 105 0 0,0 0-4 0 0,0 0-29 0 0,33-2-49 0 0,106-5-63 0 0,202 2 5073 0 0,473-40-1907 0 0,-114 38-3038 0 0,101 4-283 0 0,-581-5-811 0 0,433 8 198 0 0,-181 7-344 0 0,10 4 39 0 0,-27-18 65 0 0,-91 3-152 0 0,37 15 59 0 0,-73-11 1 0 0,395-29 160 0 0,-243 18-205 0 0,174 7 13 0 0,-418-18-17 0 0,-54 4-48 0 0,-78 10-2 0 0,114-7-12 0 0,240 12 130 0 0,-338-5-64 0 0,136 1-44 0 0,-14 7 23 0 0,-168-7-46 0 0,237 3 189 0 0,-219 11-182 0 0,-78-3 10 0 0,-14-4-20 0 0,0 0 8 0 0,0 0-22 0 0,0 0 11 0 0,0 0 0 0 0,0 0-3 0 0,0 0-6 0 0,0 0 13 0 0,0 0-4 0 0,0 0 35 0 0,0 0-18 0 0,0 0-10 0 0,0 0-22 0 0,36 0 22 0 0,58 4 15 0 0,-62 10-16 0 0,42 9 7 0 0,-58-15-310 0 0,-31-5-3394 0 0,8-3 954 0 0,-2 0-4963 0 0,0 0-4757 0 0</inkml:trace>
  <inkml:trace contextRef="#ctx0" brushRef="#br0" timeOffset="18184.435">10768 1027 6913 0 0,'0'0'1637'0'0,"0"0"-38"0"0,0 0 20 0 0,0 0-80 0 0,0 0-274 0 0,0 0-390 0 0,0 0-345 0 0,0 0-222 0 0,0 0-132 0 0,0 0-49 0 0,0 0-15 0 0,-2 3-27 0 0,-5 19 271 0 0,7-21-195 0 0,36-5 1888 0 0,38-43-428 0 0,-108 39 893 0 0,-19 36-1676 0 0,107-20 776 0 0,2-26 599 0 0,-69 18-2143 0 0,6-1-59 0 0,1 1 0 0 0,0 0 0 0 0,-1 0 0 0 0,1 0 0 0 0,0 1 0 0 0,0 0 0 0 0,-1 0 0 0 0,1 1-1 0 0,0-1 1 0 0,0 1 0 0 0,0 1 0 0 0,1-1 0 0 0,-1 1 0 0 0,0 0-11 0 0,1 3 35 0 0,17-11-75 0 0,-2 1 48 0 0,-2 3-589 0 0,8-4 870 0 0,-13 3-3983 0 0,-2-1-3744 0 0,-1 3-4722 0 0</inkml:trace>
  <inkml:trace contextRef="#ctx0" brushRef="#br0" timeOffset="19061.266">10827 743 2353 0 0,'0'0'1865'0'0,"0"0"-78"0"0,0 0 159 0 0,0 0 50 0 0,0 0-218 0 0,0 0-274 0 0,0 0-263 0 0,0 0-213 0 0,0 0-118 0 0,0 0-93 0 0,0 0-129 0 0,0 0-82 0 0,0-4-72 0 0,0-13-44 0 0,-31 12 2853 0 0,81-24-1477 0 0,-49 29-1665 0 0,-1 0 53 0 0,0 0 20 0 0,0 0 12 0 0,0 0-27 0 0,0 0-30 0 0,-24 0 287 0 0,-3 11-377 0 0,57-8-679 0 0,-26-5-594 0 0,2 0-2076 0 0,-3 0-2276 0 0,-2 1-6469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23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98 2040 0 0,'0'0'807'0'0,"0"0"-196"0"0,0 0 163 0 0,0 0 490 0 0,0 0 588 0 0,0 0 342 0 0,0 0-5 0 0,0 0-281 0 0,0 0-436 0 0,0 0-318 0 0,0 0-175 0 0,0-10-98 0 0,1-30-47 0 0,-2 38-686 0 0,1 0 0 0 0,-1 0 0 0 0,0 0 0 0 0,0 0 1 0 0,0 0-1 0 0,0 0 0 0 0,0 0 0 0 0,0 0 0 0 0,-1 0 0 0 0,1 1 1 0 0,0-1-1 0 0,-1 1 0 0 0,0-1 0 0 0,1 1 0 0 0,-1-1 0 0 0,0 1 0 0 0,0 0 1 0 0,0 0-1 0 0,1 0 0 0 0,-1 0 0 0 0,0 0 0 0 0,-1 0 0 0 0,1 1 1 0 0,0-1-1 0 0,-2 0-148 0 0,2 0 158 0 0,-11-2 83 0 0,-1 1 0 0 0,1 0 0 0 0,-1 1 1 0 0,1 0-1 0 0,-1 1 0 0 0,1 1 0 0 0,-1 0 0 0 0,1 0 1 0 0,-1 2-1 0 0,1 0 0 0 0,0 0 0 0 0,0 1 0 0 0,0 1 1 0 0,-12 5-242 0 0,-11 6 121 0 0,1 0 1 0 0,0 3 0 0 0,1 0 0 0 0,1 3 0 0 0,1 0 0 0 0,1 2 0 0 0,2 2-1 0 0,-2 2-121 0 0,13-9 48 0 0,1 1-1 0 0,1 1 0 0 0,1 1 1 0 0,1 0-1 0 0,1 1 0 0 0,1 0 1 0 0,0 1-1 0 0,2 0 0 0 0,1 1 1 0 0,1 0-1 0 0,1 1 0 0 0,2-1 0 0 0,0 1 1 0 0,1 0-1 0 0,2 1 0 0 0,1-1 1 0 0,2 23-48 0 0,0-36 12 0 0,1 0 0 0 0,0 0 1 0 0,1 0-1 0 0,1-1 1 0 0,0 1-1 0 0,0-1 0 0 0,2 0 1 0 0,-1 0-1 0 0,1 0 1 0 0,1-1-1 0 0,0 0 0 0 0,1 0 1 0 0,0-1-1 0 0,1 0 0 0 0,0 0 1 0 0,0-1-1 0 0,1 0 1 0 0,0-1-1 0 0,9 6-12 0 0,-2-2 28 0 0,1-1 0 0 0,1-1 1 0 0,-1-1-1 0 0,2 0 0 0 0,-1-1 0 0 0,1-2 0 0 0,0 0 0 0 0,1-1 1 0 0,-1 0-1 0 0,1-2 0 0 0,0-1 0 0 0,1 0-28 0 0,13 0 35 0 0,-1 0 0 0 0,1-3 0 0 0,-1 0 1 0 0,0-3-1 0 0,0 0 0 0 0,0-3 0 0 0,0 0 0 0 0,-1-2 0 0 0,0-2-35 0 0,-24 9 29 0 0,0-1 1 0 0,0 1-1 0 0,0-1 0 0 0,0-1 0 0 0,-1 0 1 0 0,0 0-1 0 0,1-1 0 0 0,-2 0 0 0 0,1 0 1 0 0,0-1-1 0 0,-1 0 0 0 0,0 0 0 0 0,-1-1 1 0 0,1 0-1 0 0,-1 0 0 0 0,0 0 0 0 0,-1-1 1 0 0,0 0-1 0 0,0 0 0 0 0,-1 0 0 0 0,0 0 0 0 0,0-1 1 0 0,-1 0-1 0 0,0 0 0 0 0,-1 0 0 0 0,0 0 1 0 0,1-8-30 0 0,-3 12 10 0 0,0 0 0 0 0,0 0 0 0 0,0 0 0 0 0,-1 1 0 0 0,0-1 0 0 0,0 0 0 0 0,0 0 0 0 0,-1 1 0 0 0,0-1 0 0 0,0 0 0 0 0,0 1 0 0 0,0 0 0 0 0,-1-1 0 0 0,1 1 0 0 0,-1 0 0 0 0,0 0 0 0 0,0 1 0 0 0,-1-1 0 0 0,1 1 0 0 0,-1-1 0 0 0,0 1 0 0 0,0 0 0 0 0,0 0 0 0 0,0 1 0 0 0,-1-1-10 0 0,-13-7-25 0 0,-1 1 0 0 0,0 0 0 0 0,-1 2 0 0 0,0 0 0 0 0,0 1 0 0 0,-1 1 0 0 0,1 1-1 0 0,-1 1 1 0 0,0 1 0 0 0,0 1 0 0 0,0 1 0 0 0,-5 0 25 0 0,25 0-37 0 0,1 0-1 0 0,0 0-12 0 0,34 11-40 0 0,142-7 345 0 0,39-4 77 0 0,-214 0-307 0 0,-1 0-13 0 0,0 0-4 0 0,0 0-8 0 0,0 0-32 0 0,-18 2-3854 0 0,8 3-4448 0 0,5-1-3499 0 0</inkml:trace>
  <inkml:trace contextRef="#ctx0" brushRef="#br0" timeOffset="551.705">1211 602 11682 0 0,'0'0'3904'0'0,"0"0"-2173"0"0,0 0-867 0 0,0 0-52 0 0,0 0 131 0 0,0 0 57 0 0,0 0-107 0 0,0 0-229 0 0,0 0-252 0 0,0 0-140 0 0,0 0-75 0 0,0 0-39 0 0,0 0-16 0 0,-1 30-11 0 0,-2 94-3 0 0,17 11 302 0 0,-8-111-361 0 0,22 60 628 0 0,-20-107 2109 0 0,33-164-1994 0 0,-35 169-783 0 0,2-10-6 0 0,1 0-1 0 0,2 0 1 0 0,0 1 0 0 0,2 1 0 0 0,1 0-1 0 0,1 1 1 0 0,1 0 0 0 0,1 1 0 0 0,12-11-23 0 0,97-63 19 0 0,-124 98-21 0 0,-1 1 1 0 0,0-1-1 0 0,1 1 0 0 0,-1-1 1 0 0,0 1-1 0 0,1-1 1 0 0,-1 1-1 0 0,0 0 1 0 0,0 0-1 0 0,0 0 1 0 0,0 0-1 0 0,0 0 1 0 0,0 0-1 0 0,0 0 1 0 0,0 0-1 0 0,0 0 1 0 0,0 0-1 0 0,0 1 1 0 0,-1-1-1 0 0,1 0 1 0 0,0 0-1 0 0,-1 1 1 0 0,1-1-1 0 0,-1 0 1 0 0,0 1-1 0 0,1-1 1 0 0,-1 1-1 0 0,0-1 1 0 0,0 1-1 0 0,0-1 1 0 0,0 0-1 0 0,0 1 1 0 0,0 0 1 0 0,1 4-2 0 0,3 156 164 0 0,-4-97-191 0 0,0-64 9 0 0,0-1-4 0 0,0 0 15 0 0,0 0-42 0 0,0 0-41 0 0,0 0-59 0 0,26-13-7132 0 0,-19 8 46 0 0,-3 1-4689 0 0</inkml:trace>
  <inkml:trace contextRef="#ctx0" brushRef="#br0" timeOffset="4602.131">2135 639 0 0 0,'0'0'864'0'0,"0"0"92"0"0,0 0 13 0 0,0 0 19 0 0,0 0 40 0 0,0 0 35 0 0,0 0 50 0 0,0 0 29 0 0,0 0 4 0 0,8-10-21 0 0,25-30-9 0 0,-24 25 6623 0 0,-11 5-3976 0 0,-29 0-2961 0 0,24 10 275 0 0,-5 0-1003 0 0,0 0 1 0 0,0 1 0 0 0,0 0 0 0 0,1 1-1 0 0,-1 1 1 0 0,1 0 0 0 0,-1 0 0 0 0,1 1-1 0 0,0 1 1 0 0,0 0 0 0 0,1 0-1 0 0,-1 1 1 0 0,1 0 0 0 0,0 1 0 0 0,1 0-1 0 0,0 1 1 0 0,0 0 0 0 0,1 0 0 0 0,-1 1-1 0 0,2 0 1 0 0,-1 0 0 0 0,2 1-1 0 0,-1 0 1 0 0,1 0 0 0 0,1 1 0 0 0,-1-1-1 0 0,2 1 1 0 0,-2 6-75 0 0,3-7 14 0 0,0 1 0 0 0,1-1 1 0 0,1 1-1 0 0,0-1 0 0 0,0 1 0 0 0,1-1 0 0 0,0 1 1 0 0,1 0-1 0 0,0-1 0 0 0,1 1 0 0 0,1 2-14 0 0,0-9 28 0 0,0 1 0 0 0,0-1 0 0 0,1 1 0 0 0,0-1 0 0 0,0-1 0 0 0,0 1 0 0 0,0 0 0 0 0,0-1 0 0 0,1 0 0 0 0,0 0 0 0 0,-1 0 0 0 0,1-1 0 0 0,0 1 0 0 0,1-1 0 0 0,-1 0 0 0 0,0-1 0 0 0,0 1 0 0 0,1-1 0 0 0,-1 0 0 0 0,1-1 0 0 0,-1 1 0 0 0,1-1 0 0 0,-1 0 0 0 0,1-1 0 0 0,-1 1 0 0 0,1-1 0 0 0,-1 0 0 0 0,1 0 0 0 0,-1-1 0 0 0,0 1 0 0 0,1-1 0 0 0,-1 0 0 0 0,0-1 0 0 0,0 1 0 0 0,1-2-28 0 0,10-7 116 0 0,0-1 0 0 0,-1 0-1 0 0,0-1 1 0 0,-1 0-1 0 0,0-2 1 0 0,-1 1-1 0 0,-1-2 1 0 0,-1 1 0 0 0,0-2-1 0 0,-1 1 1 0 0,0-2-1 0 0,3-9-115 0 0,63-130 234 0 0,-75 285-8 0 0,28 11-204 0 0,6-86-516 0 0,-27-43 252 0 0,0 2-2281 0 0,-4-9-8276 0 0,-4-3-866 0 0</inkml:trace>
  <inkml:trace contextRef="#ctx0" brushRef="#br0" timeOffset="5113.598">2547 499 10114 0 0,'0'0'2571'0'0,"0"0"-397"0"0,0 0-345 0 0,0 0-232 0 0,0 0-211 0 0,0 0-302 0 0,0 0-328 0 0,0 0-256 0 0,0 0-116 0 0,0 0-11 0 0,0 0 52 0 0,0 0 58 0 0,0 0-3 0 0,1 8-52 0 0,57 231 918 0 0,-56-228-1346 0 0,1 1 0 0 0,0-1 0 0 0,1 1 1 0 0,0-1-1 0 0,1 0 0 0 0,0-1 1 0 0,1 1-1 0 0,0-1 0 0 0,1 0 0 0 0,0-1 1 0 0,0 1-1 0 0,1-1 0 0 0,0-1 1 0 0,2 1-1 0 0,-8-8 27 0 0,-1-1 0 0 0,1 0 0 0 0,-1 1 1 0 0,1-1-1 0 0,0 0 0 0 0,-1 0 1 0 0,1 0-1 0 0,-1-1 0 0 0,1 1 0 0 0,0 0 1 0 0,-1 0-1 0 0,1-1 0 0 0,-1 1 0 0 0,1-1 1 0 0,-1 0-1 0 0,1 1 0 0 0,-1-1 1 0 0,1 0-1 0 0,-1 0 0 0 0,0 0 0 0 0,1 0 1 0 0,-1 0-1 0 0,0 0 0 0 0,0 0 1 0 0,0 0-1 0 0,0 0 0 0 0,0-1 0 0 0,0 1 1 0 0,0 0-1 0 0,0-1 0 0 0,0 1 1 0 0,-1-1-1 0 0,1 1 0 0 0,-1-1 0 0 0,1 1 1 0 0,-1-1-1 0 0,1 1 0 0 0,-1-1 1 0 0,0 0-1 0 0,0 1 0 0 0,0-1 0 0 0,0 0 1 0 0,0 1-1 0 0,0-2-27 0 0,4-8 116 0 0,35-132 935 0 0,4-1-398 0 0,0 64-521 0 0,-43 80-149 0 0,5-1-877 0 0,12 2-1021 0 0,-13 0-2580 0 0,-2 2-3734 0 0,-2 0-3115 0 0</inkml:trace>
  <inkml:trace contextRef="#ctx0" brushRef="#br0" timeOffset="5429.518">3132 554 18748 0 0,'0'0'1239'0'0,"0"0"-359"0"0,0 0-73 0 0,0 0 97 0 0,0 0 59 0 0,0 0-101 0 0,0 0-264 0 0,0 0-243 0 0,0 0-122 0 0,0 0-56 0 0,0 0-44 0 0,0 0-25 0 0,0 0-33 0 0,-3 29-27 0 0,-9 89-19 0 0,9-15-45 0 0,10-81-425 0 0,-4-19-3960 0 0,0-2-4437 0 0,-1-1-2329 0 0</inkml:trace>
  <inkml:trace contextRef="#ctx0" brushRef="#br0" timeOffset="5681.895">3125 355 9698 0 0,'0'0'2681'0'0,"0"0"-1057"0"0,0 0-496 0 0,0 0-288 0 0,0 0-207 0 0,0 0-185 0 0,0 0-256 0 0,0 0-216 0 0,0 0-336 0 0,0 0-633 0 0,0 0-743 0 0,0 0-1649 0 0,0 0-7361 0 0</inkml:trace>
  <inkml:trace contextRef="#ctx0" brushRef="#br0" timeOffset="5977.589">3550 39 13235 0 0,'0'0'2716'0'0,"0"0"-1086"0"0,0 0-572 0 0,0 0-97 0 0,0 0 1 0 0,0 0-58 0 0,0 0-119 0 0,0 0-167 0 0,0 0-94 0 0,0 0-9 0 0,0 0-46 0 0,0 0-61 0 0,0 0-38 0 0,5 16-53 0 0,12 54-42 0 0,-9 94 641 0 0,-31 167-532 0 0,20-228-551 0 0,3-102 85 0 0,0-1-46 0 0,0 0-48 0 0,0 0-52 0 0,0 0-75 0 0,0 0-109 0 0,0 0-151 0 0,0 0-236 0 0,-4-18-11429 0 0,4 17 1075 0 0</inkml:trace>
  <inkml:trace contextRef="#ctx0" brushRef="#br0" timeOffset="6213.638">3278 484 15939 0 0,'0'0'1470'0'0,"0"0"-159"0"0,0 0 15 0 0,0 0 22 0 0,0 0-136 0 0,32-7-213 0 0,103-20-197 0 0,41 7 909 0 0,-154 18-1714 0 0,1 2 1 0 0,-1 0 0 0 0,1 2 0 0 0,-1 0 0 0 0,1 1-1 0 0,-1 2 1 0 0,0 0 0 0 0,11 5 2 0 0,47 37-5505 0 0,-67-36-1772 0 0,-2-3-4745 0 0</inkml:trace>
  <inkml:trace contextRef="#ctx0" brushRef="#br0" timeOffset="6797.198">4051 481 12115 0 0,'0'0'2128'0'0,"0"0"-716"0"0,0 0-341 0 0,0 0-39 0 0,0 0-31 0 0,0 0-94 0 0,0 0-193 0 0,0 0-226 0 0,0 0-182 0 0,0 0-95 0 0,0 0-38 0 0,0 0-30 0 0,0 0-5 0 0,-11 24 6 0 0,-32 77-21 0 0,33-46 133 0 0,13-53-164 0 0,-1 0 0 0 0,1 0 0 0 0,0 0 0 0 0,0 0 0 0 0,0 0 0 0 0,0-1 0 0 0,0 1 0 0 0,0-1 0 0 0,0 0 0 0 0,0 0 0 0 0,1 0 0 0 0,-1 0 0 0 0,0-1 0 0 0,1 1 0 0 0,-1-1 0 0 0,0 0 0 0 0,1 0 0 0 0,-1 0 0 0 0,1 0 0 0 0,-1-1 0 0 0,0 1 0 0 0,1-1 0 0 0,-1 0 0 0 0,0 0 0 0 0,0 0-1 0 0,0 0 1 0 0,0-1 0 0 0,0 1 0 0 0,0-1 0 0 0,2-1-92 0 0,29-22 559 0 0,0-2-1 0 0,-2-1 1 0 0,-1-1-1 0 0,19-25-558 0 0,6-4 518 0 0,-56 59-517 0 0,0 0 1 0 0,0-1 0 0 0,0 1 0 0 0,0-1-1 0 0,0 1 1 0 0,0-1 0 0 0,1 1 0 0 0,-1-1-1 0 0,0 1 1 0 0,0-1 0 0 0,0 1 0 0 0,1-1-1 0 0,-1 1 1 0 0,0-1 0 0 0,1 0-1 0 0,-1 1 1 0 0,0-1 0 0 0,1 1 0 0 0,-1-1-1 0 0,1 0 1 0 0,-1 1 0 0 0,1-1 0 0 0,-1 0-1 0 0,0 1 1 0 0,1-1 0 0 0,-1 0 0 0 0,1 0-1 0 0,-1 0 1 0 0,1 1 0 0 0,0-1 0 0 0,-1 0-1 0 0,1 0 1 0 0,-1 0 0 0 0,1 0 0 0 0,-1 0-1 0 0,1 0 1 0 0,-1 0 0 0 0,1 0-1 0 0,-1 0 1 0 0,1 0 0 0 0,-1 0 0 0 0,1-1-1 0 0,-1 1 1 0 0,1 0 0 0 0,-1 0 0 0 0,1 0-1 0 0,-1-1 1 0 0,1 1 0 0 0,-1 0 0 0 0,1-1-1 0 0,-1 1 1 0 0,1 0 0 0 0,-1-1 0 0 0,0 1-1 0 0,1 0 1 0 0,-1-1 0 0 0,0 1 0 0 0,1-1-1 0 0,-1 1 1 0 0,0-1 0 0 0,1 1 0 0 0,-1-1-1 0 0,0 1 1 0 0,0-1 0 0 0,0 1-1 0 0,0-1 1 0 0,1 1 0 0 0,-1-1-2 0 0,4 11 7 0 0,66 229 101 0 0,-9-78-128 0 0,-41-116 25 0 0,-2 1 1 0 0,-2 0 0 0 0,-2 1 0 0 0,-2 0-1 0 0,-2 1 1 0 0,-2 1 0 0 0,1 44-6 0 0,-7-84 11 0 0,-2 1 0 0 0,1 0 0 0 0,-1 0 0 0 0,-1-1 0 0 0,0 1 0 0 0,0 0 0 0 0,-1-1 0 0 0,0 1 0 0 0,-1-1 0 0 0,0 1 0 0 0,-1-1 0 0 0,1 0 0 0 0,-2 0 0 0 0,1-1 0 0 0,-1 1 0 0 0,-1-1 0 0 0,1 0 0 0 0,-1 0 0 0 0,-1-1 0 0 0,-2 3-11 0 0,-2 0 37 0 0,-1-1 1 0 0,0 0-1 0 0,0-1 0 0 0,-1 0 1 0 0,0-1-1 0 0,0-1 0 0 0,-1 0 1 0 0,0-1-1 0 0,0 0 0 0 0,0-1 1 0 0,-1 0-1 0 0,1-1 0 0 0,-1-1 1 0 0,0-1-1 0 0,1 0 1 0 0,-1 0-1 0 0,-7-2-37 0 0,18 0 14 0 0,1 0-1 0 0,-1 0 1 0 0,1 0-1 0 0,0-1 1 0 0,-1 1 0 0 0,1-1-1 0 0,0 0 1 0 0,0 1 0 0 0,0-1-1 0 0,0-1 1 0 0,0 1 0 0 0,1 0-1 0 0,-1-1 1 0 0,1 0 0 0 0,-1 1-1 0 0,1-1 1 0 0,0 0 0 0 0,0 0-1 0 0,0 0 1 0 0,1 0 0 0 0,-1-1-1 0 0,1 1 1 0 0,0 0 0 0 0,-1-1-1 0 0,2 1 1 0 0,-1-1 0 0 0,0 1-1 0 0,1-1 1 0 0,-1-1-14 0 0,7-105 65 0 0,4 86-132 0 0,0 0 0 0 0,2 1 0 0 0,0 1 0 0 0,1 0 0 0 0,2 1 0 0 0,0 0 0 0 0,1 1 0 0 0,1 1 0 0 0,7-5 67 0 0,59-51-8136 0 0,-76 68-3813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70 6689 0 0,'0'0'874'0'0,"0"0"1"0"0,0 0 169 0 0,0 0 318 0 0,0 0 171 0 0,0 0-120 0 0,0 0-310 0 0,0 0-379 0 0,0 0-263 0 0,0 0-130 0 0,0 0-24 0 0,-9 13 33 0 0,-30 36 25 0 0,30-32 1882 0 0,18-16-1204 0 0,14-12-59 0 0,-12 1-581 0 0,0 0 0 0 0,-1-1 0 0 0,0 0-1 0 0,-1-1 1 0 0,0 0 0 0 0,-1 0 0 0 0,0-1-1 0 0,-1 0 1 0 0,1-3-403 0 0,-9 17 35 0 0,1-1 0 0 0,-1 0 0 0 0,1 0 0 0 0,-1 1 1 0 0,1-1-1 0 0,-1 0 0 0 0,1 0 0 0 0,0 0 0 0 0,-1 0 0 0 0,1 0 0 0 0,-1 0 0 0 0,1 0 0 0 0,-1 0 0 0 0,1 0 0 0 0,-1 0 1 0 0,1 0-1 0 0,-1 0 0 0 0,1 0 0 0 0,-1 0 0 0 0,1 0 0 0 0,-1-1 0 0 0,1 1 0 0 0,-1 0 0 0 0,1 0 0 0 0,-1 0 0 0 0,1-1 1 0 0,-1 1-1 0 0,1 0 0 0 0,0-1 0 0 0,-1 1 0 0 0,1 0 0 0 0,0-1 0 0 0,-1 1 0 0 0,1-1 0 0 0,0 1 0 0 0,-1 0 1 0 0,1-1-1 0 0,0 1 0 0 0,0-1 0 0 0,0 1 0 0 0,-1-1 0 0 0,1 1 0 0 0,0-1 0 0 0,0 1 0 0 0,0-1 0 0 0,0 1 0 0 0,0-1 1 0 0,0 1-1 0 0,0-1 0 0 0,0 1 0 0 0,0-1 0 0 0,0 1 0 0 0,0-1 0 0 0,0 1 0 0 0,0-1 0 0 0,0 1 0 0 0,1-1 0 0 0,-1 1 1 0 0,0 0-1 0 0,0-1 0 0 0,1 1 0 0 0,-1-1 0 0 0,0 1 0 0 0,0-1 0 0 0,1 1 0 0 0,-1 0 0 0 0,0-1 0 0 0,1 1 0 0 0,0-1-35 0 0,-34 20 80 0 0,23 7-730 0 0,12-5-2824 0 0,-1-3-3826 0 0,-1-13-3968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10082 0 0,'0'0'1463'0'0,"0"0"-417"0"0,0 0-186 0 0,0 0 104 0 0,0 0 195 0 0,0 0 119 0 0,0 0-131 0 0,0 0-327 0 0,0 0-319 0 0,0 0-179 0 0,0 0-68 0 0,0 0 22 0 0,18 1 1611 0 0,-9 17-1498 0 0,-1 1 0 0 0,0 0 0 0 0,-1 0 0 0 0,-1 0 0 0 0,-1 1 0 0 0,-1 0 0 0 0,-1 0 0 0 0,0 1 0 0 0,-1 8-389 0 0,10 53 364 0 0,2-5-208 0 0,2 10 4 0 0,3-1 0 0 0,27 70-160 0 0,-8-51 83 0 0,-31-124 1480 0 0,35-145-1368 0 0,-12 71-159 0 0,83-274 56 0 0,-92 261-90 0 0,-21 105-15 0 0,0 1-4 0 0,0 0-10 0 0,0 0-21 0 0,0 0-27 0 0,0 0-39 0 0,0 0-48 0 0,-9 23-474 0 0,-7 50-1428 0 0,16-49-2138 0 0,5-2-5181 0 0,-3-17-2031 0 0</inkml:trace>
  <inkml:trace contextRef="#ctx0" brushRef="#br0" timeOffset="4450.999">501 685 472 0 0,'0'0'1518'0'0,"0"0"29"0"0,0 0 202 0 0,0 0 232 0 0,0 0 58 0 0,0 0-135 0 0,0 0-259 0 0,0 0-261 0 0,0 0-209 0 0,0 0-133 0 0,0 0-84 0 0,11-10 3693 0 0,-56 5-1825 0 0,41 6-2794 0 0,-1-1 1 0 0,0 1-1 0 0,1 0 1 0 0,-1 0-1 0 0,0 0 1 0 0,1 1 0 0 0,-1 0-1 0 0,1 0 1 0 0,0 0-1 0 0,0 0 1 0 0,0 1-1 0 0,0-1 1 0 0,0 1 0 0 0,0 0-1 0 0,1 1 1 0 0,-1-1-1 0 0,1 0 1 0 0,0 1-1 0 0,0 0 1 0 0,0 0-1 0 0,0 0 1 0 0,1 0 0 0 0,0 0-1 0 0,-2 3-32 0 0,3 66 247 0 0,2-70-220 0 0,0-1-1 0 0,0 0 1 0 0,0 1 0 0 0,0-1-1 0 0,1 0 1 0 0,-1 0 0 0 0,1 0 0 0 0,-1 0-1 0 0,1 0 1 0 0,0 0 0 0 0,-1 0-1 0 0,1-1 1 0 0,0 1 0 0 0,0-1-1 0 0,1 1 1 0 0,-1-1 0 0 0,0 0 0 0 0,0 0-1 0 0,1 0 1 0 0,-1 0 0 0 0,0 0-1 0 0,1 0 1 0 0,-1-1 0 0 0,1 1-1 0 0,-1-1 1 0 0,1 1 0 0 0,-1-1 0 0 0,1 0-1 0 0,-1 0 1 0 0,1-1 0 0 0,0 1-1 0 0,-1 0 1 0 0,1-1 0 0 0,-1 1 0 0 0,0-1-1 0 0,1 0 1 0 0,-1 0 0 0 0,1 0-1 0 0,-1 0 1 0 0,0 0 0 0 0,2-2-27 0 0,69-79 1124 0 0,-30-17-681 0 0,-44 108-362 0 0,0-1 0 0 0,1 0 1 0 0,-1 1-1 0 0,2-1 0 0 0,-1 1 0 0 0,1-1 1 0 0,0 1-1 0 0,1-1 0 0 0,0 0 0 0 0,0 0 0 0 0,1 0 1 0 0,0 0-1 0 0,2 2-81 0 0,44 134 53 0 0,-21 17-45 0 0,-27-153-1 0 0,-1 1-1 0 0,0-1 0 0 0,0 1 0 0 0,-1-1 0 0 0,0 1 0 0 0,-1-1 0 0 0,0 0 1 0 0,0 0-1 0 0,0 0 0 0 0,-1 0 0 0 0,-1 0 0 0 0,1 0 0 0 0,-1-1 1 0 0,0 1-1 0 0,-1-1 0 0 0,0 0 0 0 0,0-1 0 0 0,0 1 0 0 0,-1-1 0 0 0,0 0 1 0 0,0 0-1 0 0,-1-1 0 0 0,1 0 0 0 0,-1 0 0 0 0,0 0 0 0 0,-3 0-6 0 0,9-4 4 0 0,0-1-1 0 0,0 1 0 0 0,0 0 0 0 0,0-1 0 0 0,0 1 0 0 0,-1-1 1 0 0,1 1-1 0 0,0-1 0 0 0,0 0 0 0 0,0 1 0 0 0,0-1 1 0 0,0 0-1 0 0,-1 0 0 0 0,1 0 0 0 0,0 0 0 0 0,0 0 1 0 0,0 0-1 0 0,-1 0 0 0 0,1 0 0 0 0,0-1 0 0 0,0 1 0 0 0,0 0 1 0 0,0-1-1 0 0,-1 1 0 0 0,1-1 0 0 0,0 1 0 0 0,0-1 1 0 0,0 0-1 0 0,0 1 0 0 0,0-1 0 0 0,0 0 0 0 0,1 0 0 0 0,-1 1 1 0 0,0-1-1 0 0,0 0 0 0 0,0 0 0 0 0,1 0 0 0 0,-1 0 1 0 0,0 0-1 0 0,1 0 0 0 0,-1 0 0 0 0,1-1 0 0 0,0 1 1 0 0,-1 0-1 0 0,1 0 0 0 0,0 0 0 0 0,-1 0 0 0 0,1-1 0 0 0,0 1 1 0 0,0-1-4 0 0,-5-68 6 0 0,5 63 14 0 0,2-4-20 0 0,1 0-1 0 0,0 1 1 0 0,1-1 0 0 0,0 1 0 0 0,1 0 0 0 0,0 0-1 0 0,0 1 1 0 0,1-1 0 0 0,0 1 0 0 0,1 1 0 0 0,0-1 0 0 0,1 1-1 0 0,-1 0 1 0 0,2 1 0 0 0,-1-1 0 0 0,1 2 0 0 0,0-1-1 0 0,0 1 1 0 0,0 1 0 0 0,1 0 0 0 0,0 0 0 0 0,1 0 0 0 0,-5 3-2 0 0,3-4-6 0 0,0 2 0 0 0,1-1 0 0 0,-1 1 0 0 0,1 0-1 0 0,0 1 1 0 0,0 1 0 0 0,1-1 0 0 0,-1 1 0 0 0,1 1 0 0 0,0 0 8 0 0,-11 1 12 0 0,0 0-15 0 0,0 0-7 0 0,0 0-16 0 0,0 0-22 0 0,0 0-28 0 0,0 0-42 0 0,0 0-53 0 0,-3-3-2282 0 0,1-1-4645 0 0,2 4-5026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0,'-40'598,"5"-263,33-319,0-11,0 1,1 0,-1-1,2 1,-1 0,0 0,1 0,0-1,1 1,-1 0,1 0,0 0,1-1,-1 1,1-1,0 1,1-1,1 3,8-2,-1-6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4897 0 0,'0'0'1232'0'0,"0"0"-102"0"0,0 0 118 0 0,0 0 256 0 0,0 0 177 0 0,0 0-35 0 0,0 0-229 0 0,0 0-318 0 0,0 0-308 0 0,0 0-227 0 0,0 0-115 0 0,-2-2-23 0 0,-4-4 3069 0 0,7 6-2985 0 0,-1 0-26 0 0,0 0-41 0 0,0 0-34 0 0,0 0-29 0 0,0 0-47 0 0,0 0-51 0 0,0 0-26 0 0,0 0-44 0 0,41 7 1634 0 0,285 24 165 0 0,-137-17-1679 0 0,-126-11 700 0 0,-63-3-1072 0 0,-11-8-1423 0 0,-4 2-2885 0 0,5 6-4641 0 0,7 0-2815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2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7306 0 0,'0'0'2439'0'0,"0"0"-483"0"0,0 0-234 0 0,0 0-48 0 0,0 0-45 0 0,0 0-167 0 0,0 0-278 0 0,0 0-309 0 0,0 0-230 0 0,0 0-136 0 0,0 0-43 0 0,0 0 0 0 0,0 0 33 0 0,-3 0 1354 0 0,59 11 853 0 0,151 4-797 0 0,-157-16-1743 0 0,132 13 160 0 0,-103 5-258 0 0,-48-28-923 0 0,-21-13-2827 0 0,-3 5-4285 0 0,-5 15-4052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4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35 549 2353 0 0,'0'0'2259'0'0,"0"0"-528"0"0,0 0-91 0 0,0 0 102 0 0,0 0 45 0 0,0 0-91 0 0,0 0-154 0 0,0 0-177 0 0,0 0-182 0 0,0 0-164 0 0,0 0-161 0 0,0 0-97 0 0,0 0-69 0 0,-5-4-37 0 0,2 3-493 0 0,1-1-1 0 0,0 0 0 0 0,0 0 1 0 0,0 0-1 0 0,0 0 0 0 0,0 0 1 0 0,1 0-1 0 0,-1 0 1 0 0,1-1-1 0 0,-1 1 0 0 0,1-1 1 0 0,0 1-1 0 0,0-1 0 0 0,0 1 1 0 0,0-1-1 0 0,0 0 0 0 0,1 0 1 0 0,-1 1-1 0 0,1-1 1 0 0,-1 0-1 0 0,1 0 0 0 0,0 1 1 0 0,1-3-162 0 0,-2-5 181 0 0,1 0 1 0 0,0 1 0 0 0,1-1-1 0 0,0 0 1 0 0,0 0 0 0 0,1 0-1 0 0,1 1 1 0 0,-1-1-1 0 0,2 1 1 0 0,1-4-182 0 0,12-19 128 0 0,1 2 0 0 0,1 0 0 0 0,1 1 0 0 0,2 1 0 0 0,1 1 0 0 0,1 1 0 0 0,2 1 0 0 0,9-6-128 0 0,22-9 188 0 0,-57 40-198 0 0,13 11-26 0 0,24 92 145 0 0,-2 154 43 0 0,-26-136-85 0 0,1-147 669 0 0,1-17-751 0 0,2 0 0 0 0,2 2 0 0 0,1 0 0 0 0,3 0 0 0 0,9-14 15 0 0,-24 49-5 0 0,8-18 4 0 0,1 0-1 0 0,1 1 1 0 0,1 0 0 0 0,1 1 0 0 0,1 1 0 0 0,1 1-1 0 0,1 0 1 0 0,1 1 0 0 0,0 1 0 0 0,9-4 1 0 0,-25 19 7 0 0,-3 2-12 0 0,0-1 0 0 0,0 1-1 0 0,0 0 1 0 0,0 0 0 0 0,1 0 0 0 0,-1 0 0 0 0,0 0 0 0 0,0 0-1 0 0,1 1 1 0 0,-1-1 0 0 0,0 0 0 0 0,1 1 0 0 0,-1-1 0 0 0,1 1-1 0 0,-1-1 1 0 0,1 1 0 0 0,-1-1 0 0 0,1 1 0 0 0,-1 0 0 0 0,1 0-1 0 0,-1 0 1 0 0,1 0 0 0 0,-1 0 0 0 0,1 0 0 0 0,-1 1 0 0 0,1-1-1 0 0,-1 0 1 0 0,1 1 0 0 0,-1-1 0 0 0,1 1 0 0 0,-1-1-1 0 0,0 1 1 0 0,1 0 0 0 0,-1 0 0 0 0,0-1 0 0 0,1 1 0 0 0,-1 0-1 0 0,1 1 6 0 0,2 11 10 0 0,0 0 0 0 0,0 1-1 0 0,-2-1 1 0 0,1 1 0 0 0,-2-1 0 0 0,0 1-1 0 0,0 0 1 0 0,-2 0 0 0 0,1-1-1 0 0,-2 1-9 0 0,1 28 21 0 0,-17 146 155 0 0,-4-89-155 0 0,18-89-1126 0 0,9-13-2935 0 0,9-7-3223 0 0,-9 6-4234 0 0</inkml:trace>
  <inkml:trace contextRef="#ctx0" brushRef="#br0" timeOffset="860.779">1458 114 12819 0 0,'0'0'1615'0'0,"0"0"-300"0"0,0 0-87 0 0,0 0 40 0 0,0 0-33 0 0,0 0-120 0 0,0 0-187 0 0,0 0-189 0 0,0 0-147 0 0,0 0-124 0 0,0 0-74 0 0,0 0-57 0 0,0 0-39 0 0,-25 5-9 0 0,-79 14-18 0 0,49 5 241 0 0,44-16-444 0 0,2-1 1 0 0,-1 1-1 0 0,1 1 1 0 0,0 0 0 0 0,1 0-1 0 0,0 1 1 0 0,1 0-1 0 0,0 0 1 0 0,0 1-1 0 0,1 0 1 0 0,1 0 0 0 0,-5 12-69 0 0,8-17 5 0 0,-27 114 82 0 0,29-119-78 0 0,-1 1 0 0 0,1 0-1 0 0,-1-1 1 0 0,1 1 0 0 0,0 0 0 0 0,0-1 0 0 0,-1 1 0 0 0,1 0 0 0 0,0 0 0 0 0,1-1 0 0 0,-1 1 0 0 0,0 0 0 0 0,0 0 0 0 0,1-1 0 0 0,-1 1 0 0 0,1 0 0 0 0,-1-1 0 0 0,1 1 0 0 0,0-1-1 0 0,0 1 1 0 0,0-1 0 0 0,0 1 0 0 0,0-1 0 0 0,0 1 0 0 0,0-1 0 0 0,0 0 0 0 0,0 0 0 0 0,1 1 0 0 0,-1-1 0 0 0,1 0 0 0 0,-1 0 0 0 0,1 0 0 0 0,-1-1 0 0 0,1 1 0 0 0,-1 0 0 0 0,1-1-1 0 0,0 1 1 0 0,-1 0 0 0 0,1-1 0 0 0,0 0 0 0 0,-1 1 0 0 0,1-1 0 0 0,0 0 0 0 0,1 0-9 0 0,5-2 93 0 0,0 0-1 0 0,0 0 1 0 0,0-1 0 0 0,0 0 0 0 0,-1-1-1 0 0,1 0 1 0 0,-1 0 0 0 0,0 0 0 0 0,0-1-1 0 0,-1 0 1 0 0,1 0 0 0 0,-1-1-1 0 0,0 0 1 0 0,0 0 0 0 0,-1 0 0 0 0,5-7-93 0 0,12-10 40 0 0,172-179 279 0 0,-162 183-355 0 0,-32 19 25 0 0,0 0 2 0 0,18 59 102 0 0,0 40-23 0 0,-5 2-1 0 0,-5 0 0 0 0,-3 0 1 0 0,-5 0-1 0 0,-12 84-69 0 0,9-163 35 0 0,-1 1 1 0 0,-1-1-1 0 0,-1 0 0 0 0,-1 0 1 0 0,-1 0-1 0 0,-1-1 0 0 0,0 0 1 0 0,-2-1-1 0 0,-1 0 0 0 0,0-1 0 0 0,-1 0 1 0 0,-1-1-1 0 0,-2 1-35 0 0,11-13 26 0 0,0-1 0 0 0,1-1 1 0 0,-1 1-1 0 0,-1-1 0 0 0,1 0 0 0 0,-1 0 1 0 0,0 0-1 0 0,0-1 0 0 0,0 0 1 0 0,0 0-1 0 0,0 0 0 0 0,-1-1 0 0 0,1 0 1 0 0,-1 0-1 0 0,1-1 0 0 0,-2 0-26 0 0,4-3 15 0 0,1 0 1 0 0,0 0-1 0 0,0-1 1 0 0,1 1-1 0 0,-1-1 1 0 0,0 0-1 0 0,1 0 1 0 0,0 0-1 0 0,0 0 0 0 0,0 0 1 0 0,0-1-1 0 0,0 1 1 0 0,0-1-1 0 0,1 1 1 0 0,0-1-1 0 0,0 1 1 0 0,0-1-1 0 0,0 0 0 0 0,0-1-15 0 0,-2-18 1 0 0,1 1-1 0 0,1 0 0 0 0,0 0 1 0 0,2-1-1 0 0,1 1 0 0 0,0 0 1 0 0,2 0-1 0 0,1 0 0 0 0,0 0 1 0 0,2 1-1 0 0,0 0 0 0 0,1 0 1 0 0,2 1-1 0 0,0 0 0 0 0,1 1 1 0 0,0 0-1 0 0,2 0 0 0 0,0 1 1 0 0,2 1-1 0 0,13-14 0 0 0,-19 20-19 0 0,0 0-1 0 0,0 1 0 0 0,1 0 1 0 0,0 0-1 0 0,1 1 1 0 0,0 0-1 0 0,1 1 1 0 0,-1 0-1 0 0,2 1 1 0 0,-1 0-1 0 0,1 1 0 0 0,0 1 1 0 0,0 0-1 0 0,0 0 1 0 0,1 2-1 0 0,-1-1 1 0 0,1 2-1 0 0,9-1 20 0 0,-23 3-12 0 0,-3-3-5722 0 0,3 2-2286 0 0,0-2-3974 0 0</inkml:trace>
  <inkml:trace contextRef="#ctx0" brushRef="#br0" timeOffset="1959.989">2023 92 0 0 0,'0'0'2841'0'0,"0"0"-950"0"0,0 0-51 0 0,0 0 171 0 0,0 0 94 0 0,0 0-108 0 0,0 0-276 0 0,0 0-268 0 0,0 0-204 0 0,0 0-176 0 0,0 0-115 0 0,0 0-131 0 0,0 0-97 0 0,0-8 4055 0 0,-21 86-3839 0 0,11-39-880 0 0,1 0 0 0 0,1 0 0 0 0,3 1 0 0 0,1 0-1 0 0,2 39-65 0 0,2-76 8 0 0,1-1 0 0 0,-1 1 0 0 0,1-1 0 0 0,0 1 0 0 0,0-1 0 0 0,0 1-1 0 0,0-1 1 0 0,0 0 0 0 0,0 1 0 0 0,1-1 0 0 0,-1 0 0 0 0,1 0-1 0 0,-1 0 1 0 0,1 0 0 0 0,0 0 0 0 0,0-1 0 0 0,0 1 0 0 0,0 0 0 0 0,0-1-1 0 0,0 0 1 0 0,0 1 0 0 0,1-1 0 0 0,-1 0 0 0 0,0 0 0 0 0,1 0 0 0 0,-1 0-1 0 0,1-1 1 0 0,-1 1 0 0 0,1-1 0 0 0,-1 1 0 0 0,1-1 0 0 0,-1 0 0 0 0,1 0-1 0 0,0 0 1 0 0,-1 0 0 0 0,1-1 0 0 0,-1 1 0 0 0,1-1 0 0 0,-1 1 0 0 0,1-1-1 0 0,-1 0 1 0 0,1 0 0 0 0,-1 0 0 0 0,0 0 0 0 0,0-1 0 0 0,1 1-1 0 0,-1 0 1 0 0,0-1 0 0 0,0 0 0 0 0,0 1 0 0 0,0-1 0 0 0,-1 0 0 0 0,1 0-1 0 0,0 0-7 0 0,28-21 108 0 0,-2-2-1 0 0,0 0 0 0 0,-1-2 0 0 0,-2-1 1 0 0,-1-1-1 0 0,-1-1 0 0 0,-1-1 0 0 0,-2 0 0 0 0,-1-2 1 0 0,7-19-108 0 0,46-80 502 0 0,-74 152-132 0 0,-6 32-421 0 0,2-19 56 0 0,1 1 0 0 0,1-1 0 0 0,2 1-1 0 0,2 0 1 0 0,2 20-5 0 0,-1 13 4 0 0,3 7 16 0 0,4 0-1 0 0,3 0 1 0 0,3-1-1 0 0,7 13-19 0 0,15 80 30 0 0,-29 30 110 0 0,-8-188-116 0 0,1 1 0 0 0,-1-1 0 0 0,-1 1 0 0 0,0-1 0 0 0,0 0 0 0 0,0 0 0 0 0,-1 0 0 0 0,0 0 0 0 0,-1 0-1 0 0,0 0 1 0 0,0-1 0 0 0,0 0 0 0 0,-1 0 0 0 0,0 0 0 0 0,-1-1 0 0 0,0 1 0 0 0,0-1 0 0 0,0 0 0 0 0,0-1 0 0 0,-1 0 0 0 0,0 0 0 0 0,0 0-1 0 0,0-1 1 0 0,-1 0 0 0 0,0 0 0 0 0,1-1 0 0 0,-1 0 0 0 0,-1 0 0 0 0,1-1 0 0 0,0 0 0 0 0,0-1 0 0 0,-6 1-24 0 0,11-1 8 0 0,0-1 1 0 0,0 0-1 0 0,0 0 1 0 0,0-1-1 0 0,0 1 1 0 0,0 0 0 0 0,0-1-1 0 0,0 0 1 0 0,1 0-1 0 0,-1 0 1 0 0,0 0-1 0 0,0 0 1 0 0,1 0-1 0 0,-1-1 1 0 0,1 1-1 0 0,-1-1 1 0 0,1 0-1 0 0,0 1 1 0 0,-1-1-1 0 0,1 0 1 0 0,0-1 0 0 0,0 1-1 0 0,0 0 1 0 0,1-1-1 0 0,-1 1 1 0 0,1-1-1 0 0,-1 1 1 0 0,1-1-1 0 0,0 0 1 0 0,0 0-9 0 0,-4-11 2 0 0,0 0 1 0 0,1-1-1 0 0,1 0 1 0 0,1 0 0 0 0,0 0-1 0 0,0 0 1 0 0,2 0-1 0 0,0 0 1 0 0,1 0-1 0 0,0-1 1 0 0,1 0-3 0 0,5-15 0 0 0,1 1-1 0 0,2-1 1 0 0,0 2 0 0 0,2-1 0 0 0,2 2-1 0 0,0-1 1 0 0,2 2 0 0 0,1 0 0 0 0,1 1-1 0 0,1 1 1 0 0,18-18 0 0 0,-22 28-32 0 0,1 0-1 0 0,0 1 1 0 0,1 1 0 0 0,0 0-1 0 0,1 1 1 0 0,1 1 0 0 0,0 1-1 0 0,4-1 33 0 0,28 6-1936 0 0,-36 6-5119 0 0,-14-1-4146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0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26 6721 0 0,'0'0'1969'0'0,"0"0"-182"0"0,0 0-7 0 0,0 0-6 0 0,0 0-96 0 0,0 0-266 0 0,0 0-360 0 0,0 0-276 0 0,0 0-141 0 0,0 0-37 0 0,0 0 8 0 0,4-5 36 0 0,9-12 5 0 0,-9 13-36 0 0,-4 4-45 0 0,0 0-74 0 0,0 0-69 0 0,0 0-65 0 0,0 0-49 0 0,0 0-52 0 0,0 0-41 0 0,0 0-12 0 0,13 12 1176 0 0,4 2-946 0 0,-10-4-318 0 0,-1 1-1 0 0,0-1 0 0 0,-1 1 1 0 0,0 0-1 0 0,-1 0 1 0 0,0 0-1 0 0,0 1 0 0 0,-1 0 1 0 0,-1-1-1 0 0,0 1 1 0 0,-1 0-1 0 0,0 0 0 0 0,-1 0 1 0 0,0 0-1 0 0,-1 2-115 0 0,-1 0 40 0 0,-1 0 0 0 0,0 0 0 0 0,-1-1 1 0 0,0 1-1 0 0,-1-1 0 0 0,-1 0 0 0 0,0 0 0 0 0,0-1 0 0 0,-2 1 0 0 0,1-2 0 0 0,-2 1 0 0 0,1-1 0 0 0,-2 0 1 0 0,1-1-1 0 0,-9 7-40 0 0,-75 53 188 0 0,92-69-211 0 0,0-1 0 0 0,0 0 0 0 0,1 1 0 0 0,-1-1 0 0 0,0 0 0 0 0,0 0 0 0 0,0 0 0 0 0,0 0 0 0 0,1 0 0 0 0,-1 0 0 0 0,0 0 0 0 0,0 0 0 0 0,0 0 0 0 0,1 0 0 0 0,-1 0 0 0 0,0 0 0 0 0,0-1 0 0 0,0 1 0 0 0,1 0 0 0 0,-1-1 0 0 0,0 1 0 0 0,1 0 0 0 0,-1-1 0 0 0,0 1 0 0 0,1-1 0 0 0,-1 1 0 0 0,0-1 0 0 0,1 1 0 0 0,-1-1 0 0 0,1 0 0 0 0,-1 1 0 0 0,1-1 0 0 0,-1 0 0 0 0,1 1 0 0 0,-1-1 1 0 0,1 0-1 0 0,0 0 0 0 0,-1 1 0 0 0,1-1 0 0 0,0 0 0 0 0,0 0 0 0 0,0 0 0 0 0,0 1 0 0 0,0-1 0 0 0,0 0 0 0 0,0 0 0 0 0,0 0 0 0 0,0 1 0 0 0,0-1 0 0 0,0 0 0 0 0,0 0 0 0 0,0 0 0 0 0,0 1 0 0 0,1-1 0 0 0,-1 0 0 0 0,0 0 0 0 0,1 1 0 0 0,-1-1 0 0 0,1 0 23 0 0,9-28-3268 0 0,1 9-5155 0 0,-2 9-4033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7 8466 0 0,'0'0'1927'0'0,"0"0"-149"0"0,0 0 30 0 0,0 0 27 0 0,0 0-136 0 0,0 0-333 0 0,0 0-421 0 0,0 0-317 0 0,0 0-188 0 0,0 0-62 0 0,0 0-1 0 0,3-5 385 0 0,-2 4 1940 0 0,-3 38-2261 0 0,-2 1 0 0 0,-1-1 0 0 0,-2 0 0 0 0,-1 0 0 0 0,-2-1 0 0 0,-5 10-441 0 0,-65 200 77 0 0,46-183-372 0 0,40-89-1929 0 0,48-127-3457 0 0,-21 53-6573 0 0,-26 81 4874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1008 0 0,'0'0'2298'0'0,"0"0"1"0"0,0 0-30 0 0,0 0-77 0 0,0 0-79 0 0,0 0-178 0 0,0 0-244 0 0,0 0-283 0 0,0 0-310 0 0,0 0-272 0 0,0 0-191 0 0,0 0-69 0 0,0 0-17 0 0,4-8 551 0 0,10 53 965 0 0,65 239 321 0 0,-51-81-2245 0 0,-28-201-129 0 0,0 0 0 0 0,0 1 0 0 0,1-1-1 0 0,-1 0 1 0 0,1 1 0 0 0,-1-1 0 0 0,1 0 0 0 0,0 0 0 0 0,0 1-1 0 0,0-1 1 0 0,0 0 0 0 0,0 0 0 0 0,1 0 0 0 0,-1 0 0 0 0,1-1 0 0 0,-1 1-1 0 0,1 0 1 0 0,0 0 0 0 0,-1-1 0 0 0,1 1 0 0 0,0-1 0 0 0,0 0-1 0 0,0 0 1 0 0,0 1 0 0 0,0-1 0 0 0,0 0 0 0 0,1-1 0 0 0,-1 1 0 0 0,0 0-1 0 0,0-1 1 0 0,1 1 0 0 0,-1-1 0 0 0,0 0 0 0 0,2 1-12 0 0,26-52 772 0 0,58-200 518 0 0,-73 205-1217 0 0,-1 0 1 0 0,-3-1 0 0 0,-1 0 0 0 0,-3 0 0 0 0,-1-1-1 0 0,-3-8-73 0 0,-3 55-20 0 0,0 1-18 0 0,0 0-28 0 0,0 0-60 0 0,0 0-68 0 0,0 0-91 0 0,0 0-162 0 0,2 22-3845 0 0,1-11 499 0 0,0-4-3156 0 0,0 0-5127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6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4 332 10930 0 0,'0'0'1833'0'0,"0"0"-790"0"0,0 0-102 0 0,0 0 266 0 0,0 0 165 0 0,0 0-53 0 0,0 0-172 0 0,0 0-207 0 0,0 0-183 0 0,0 0-127 0 0,0 0-79 0 0,0 0-41 0 0,0 0-14 0 0,31-13-11 0 0,96-44-26 0 0,-64 16 322 0 0,-57 35-676 0 0,0-1-1 0 0,0 0 0 0 0,0 0 0 0 0,-1-1 1 0 0,0 0-1 0 0,-1 0 0 0 0,0 0 0 0 0,0 0 1 0 0,-1-1-1 0 0,0 1 0 0 0,0-1 0 0 0,-1 0 0 0 0,0 0 1 0 0,0 0-1 0 0,-1 0 0 0 0,0 0 0 0 0,-1 0 1 0 0,0-1-1 0 0,-1-1-104 0 0,0 8 4 0 0,0 0 0 0 0,-1 0 1 0 0,1 0-1 0 0,-1 0 0 0 0,0 0 0 0 0,0 0 1 0 0,0 1-1 0 0,0-1 0 0 0,0 1 1 0 0,0-1-1 0 0,-1 1 0 0 0,1 0 0 0 0,-1 0 1 0 0,0 0-1 0 0,0 0 0 0 0,1 0 0 0 0,-1 1 1 0 0,0-1-1 0 0,0 1 0 0 0,-1 0 0 0 0,1 0 1 0 0,0 0-1 0 0,0 0 0 0 0,-1 1 1 0 0,1-1-1 0 0,0 1 0 0 0,-1 0 0 0 0,1 0 1 0 0,0 0-1 0 0,-1 0 0 0 0,1 1 0 0 0,0-1 1 0 0,-1 1-1 0 0,1 0 0 0 0,0 0 0 0 0,0 0 1 0 0,0 0-1 0 0,0 0 0 0 0,0 1 1 0 0,-2 1-5 0 0,-9 8-11 0 0,-1 1 0 0 0,2 1-1 0 0,0 0 1 0 0,0 1 0 0 0,1 0 0 0 0,1 1 0 0 0,0 0 0 0 0,1 1 0 0 0,1 0 0 0 0,0 0 0 0 0,2 1 0 0 0,0 1 0 0 0,0-1 0 0 0,2 1 0 0 0,0 0 0 0 0,1 0 0 0 0,1 0 0 0 0,1 1 0 0 0,0 9 11 0 0,2-21 5 0 0,1-1 0 0 0,0 0 0 0 0,1 1-1 0 0,0-1 1 0 0,0 0 0 0 0,0 0 0 0 0,0 0 0 0 0,1 0-1 0 0,0 0 1 0 0,1-1 0 0 0,-1 1 0 0 0,1-1 0 0 0,0 0-1 0 0,0 0 1 0 0,1 0 0 0 0,-1-1 0 0 0,1 0 0 0 0,0 0-1 0 0,1 0 1 0 0,-1 0 0 0 0,0-1 0 0 0,1 1 0 0 0,0-2-1 0 0,0 1 1 0 0,0 0 0 0 0,0-1 0 0 0,0 0 0 0 0,0-1-1 0 0,1 0 1 0 0,-1 0 0 0 0,1 0 0 0 0,-1 0 0 0 0,1-1-1 0 0,-1 0 1 0 0,2-1-5 0 0,4 2 9 0 0,1 0 0 0 0,0-1 0 0 0,0 0-1 0 0,0-2 1 0 0,0 1 0 0 0,0-2 0 0 0,0 1 0 0 0,-1-2 0 0 0,0 0-1 0 0,1 0 1 0 0,-1-1 0 0 0,-1 0 0 0 0,10-7-9 0 0,86-77-495 0 0,-46 16-3890 0 0,-46 56 1020 0 0,0-2-5929 0 0,-6 8-793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306 108 8770 0 0,'0'0'4359'0'0,"0"0"-1450"0"0,0 0-668 0 0,0 0-304 0 0,0 0-300 0 0,0 0-302 0 0,0 0-318 0 0,0 0-249 0 0,0 0-193 0 0,0 0-145 0 0,0 0-78 0 0,0 0-39 0 0,0 0-45 0 0,-27 11-11 0 0,-84 37-30 0 0,50-4 39 0 0,52-33-220 0 0,-1 0-36 0 0,1 0 1 0 0,-1 1-1 0 0,2 0 0 0 0,-1 0 0 0 0,2 1 0 0 0,0 0 0 0 0,0 0 1 0 0,1 1-1 0 0,1 0 0 0 0,0 0 0 0 0,1 0 0 0 0,1 1 0 0 0,0-1 1 0 0,1 1-1 0 0,1 0 0 0 0,0 4-10 0 0,1-16-2 0 0,0 1-1 0 0,1-1 1 0 0,-1 0 0 0 0,1 0-1 0 0,0 0 1 0 0,0 0-1 0 0,0-1 1 0 0,0 1 0 0 0,1 0-1 0 0,-1 0 1 0 0,1-1 0 0 0,0 1-1 0 0,-1 0 1 0 0,1-1 0 0 0,0 0-1 0 0,1 1 1 0 0,-1-1-1 0 0,0 0 1 0 0,1 0 0 0 0,-1 0-1 0 0,1-1 1 0 0,-1 1 0 0 0,1-1-1 0 0,0 1 1 0 0,0-1 0 0 0,0 0-1 0 0,0 0 1 0 0,0 0-1 0 0,0 0 1 0 0,0-1 0 0 0,0 1-1 0 0,2-1 3 0 0,2 1 11 0 0,1 0 0 0 0,0-1 0 0 0,-1 0 0 0 0,1 0 0 0 0,-1-1 0 0 0,1 0 0 0 0,-1-1 0 0 0,1 1 0 0 0,-1-1 0 0 0,0-1 0 0 0,0 1 0 0 0,7-4-11 0 0,19-15 56 0 0,-1-2-1 0 0,-1-1 1 0 0,-2-1-1 0 0,0-1 1 0 0,5-9-56 0 0,43-38 59 0 0,56-45 0 0 0,-125 111-58 0 0,-8 7-5 0 0,0 1 1 0 0,0-1 0 0 0,0 0-1 0 0,0 0 1 0 0,1 1 0 0 0,-1-1-1 0 0,0 0 1 0 0,0 0 0 0 0,0 1-1 0 0,0-1 1 0 0,0 0 0 0 0,0 0-1 0 0,0 0 1 0 0,1 0 0 0 0,-1 1-1 0 0,0-1 1 0 0,0 0 0 0 0,0 0-1 0 0,1 0 1 0 0,-1 0 0 0 0,0 0-1 0 0,0 1 1 0 0,0-1 0 0 0,1 0-1 0 0,-1 0 1 0 0,0 0 0 0 0,0 0-1 0 0,1 0 1 0 0,-1 0 0 0 0,0 0-1 0 0,0 0 1 0 0,0 0 0 0 0,1 0-1 0 0,-1 0 1 0 0,0 0 0 0 0,0 0-1 0 0,1 0 1 0 0,-1 0 0 0 0,0 0-1 0 0,0 0 1 0 0,1 0 0 0 0,-1 0-1 0 0,0 0 1 0 0,0-1 0 0 0,0 1-1 0 0,1 0 1 0 0,-1 0 0 0 0,0 0-1 0 0,0 0 1 0 0,0 0 0 0 0,1-1-1 0 0,-1 1 1 0 0,0 0 0 0 0,0 0-1 0 0,0 0 4 0 0,-57 136-229 0 0,54-132 218 0 0,0 1 0 0 0,1 0 0 0 0,-1 0 0 0 0,1 0 0 0 0,0 0 0 0 0,1 0 0 0 0,-1 0 0 0 0,1 0 0 0 0,0 1 0 0 0,0-1 0 0 0,1 0 0 0 0,0 1 0 0 0,0-1 0 0 0,0 0 0 0 0,0 1 0 0 0,1-1 0 0 0,0 0 0 0 0,0 1 0 0 0,0-1 0 0 0,1 0 0 0 0,0 0 0 0 0,0 0 0 0 0,0 0 0 0 0,1 0 0 0 0,-1-1 0 0 0,1 1 0 0 0,0-1 0 0 0,0 1 0 0 0,1-1 0 0 0,-1 0 0 0 0,1 0 0 0 0,0-1 0 0 0,0 1 0 0 0,0-1 0 0 0,1 0 0 0 0,4 3 11 0 0,2-3 11 0 0,0 0 0 0 0,0 0 0 0 0,0-1 0 0 0,0-1 0 0 0,0 0 0 0 0,1 0 0 0 0,-1-1 0 0 0,0 0 1 0 0,1-1-1 0 0,-1-1 0 0 0,0 0 0 0 0,0 0 0 0 0,0-1 0 0 0,0 0 0 0 0,0-1 0 0 0,-1 0 0 0 0,1-1 0 0 0,-1 0 0 0 0,0-1 0 0 0,5-4-11 0 0,4-1 48 0 0,-1-1-1 0 0,0-1 0 0 0,0-1 0 0 0,-2 0 1 0 0,0-1-1 0 0,0-1 0 0 0,-1 0 1 0 0,-1-1-1 0 0,-1-1 0 0 0,-1 0 1 0 0,0-1-1 0 0,-1 0 0 0 0,-1 0 0 0 0,-1-1 1 0 0,4-15-48 0 0,12-115 186 0 0,-26 149-186 0 0,0 0-1 0 0,0 0 0 0 0,0 1 0 0 0,0-1 0 0 0,0 0 0 0 0,0 1 1 0 0,0-1-1 0 0,0 1 0 0 0,0-1 0 0 0,0 1 0 0 0,0-1 0 0 0,0 1 1 0 0,0 0-1 0 0,0-1 0 0 0,0 1 0 0 0,0 0 0 0 0,-1 0 0 0 0,1 0 1 0 0,0 0-1 0 0,0 0 0 0 0,0 0 0 0 0,0 0 0 0 0,0 1 0 0 0,-1-1 1 0 0,1 0-1 0 0,0 0 0 0 0,0 1 0 0 0,0-1 0 0 0,0 1 0 0 0,0-1 1 0 0,0 1-1 0 0,0 0 0 0 0,0-1 0 0 0,0 1 0 0 0,0 0 0 0 0,1-1 1 0 0,-1 1-1 0 0,0 0 0 0 0,0 0 0 0 0,0 0 1 0 0,-5 4-16 0 0,0-1-1 0 0,0 1 1 0 0,1 0-1 0 0,-1 1 1 0 0,1-1 0 0 0,0 1-1 0 0,1 0 1 0 0,-1 1-1 0 0,1-1 1 0 0,1 1 0 0 0,-1-1-1 0 0,1 1 1 0 0,0 0-1 0 0,1 1 1 0 0,-1-1 0 0 0,1 0-1 0 0,1 1 1 0 0,-1-1-1 0 0,1 1 1 0 0,1 1 16 0 0,1-2-2 0 0,0-1-1 0 0,0 0 1 0 0,1 0 0 0 0,0 1-1 0 0,1-1 1 0 0,-1-1 0 0 0,1 1-1 0 0,0 0 1 0 0,0-1 0 0 0,1 1-1 0 0,0-1 1 0 0,0 0 0 0 0,0 0-1 0 0,1 0 1 0 0,4 3 2 0 0,25 34 118 0 0,-27-31-47 0 0,-1 0 1 0 0,0 0 0 0 0,-1 1-1 0 0,0 0 1 0 0,-1 0-1 0 0,0 0 1 0 0,-1 1 0 0 0,0-1-1 0 0,-1 1 1 0 0,-1-1-1 0 0,0 1 1 0 0,0 0 0 0 0,-2 4-72 0 0,1 70 312 0 0,1-85-400 0 0,1 0 1 0 0,-1-1-1 0 0,0 1 0 0 0,1 0 1 0 0,-1-1-1 0 0,1 0 1 0 0,-1 1-1 0 0,1-1 1 0 0,-1 0-1 0 0,1 0 0 0 0,0 0 1 0 0,0 0-1 0 0,0 0 1 0 0,0 0-1 0 0,0 0 1 0 0,0-1-1 0 0,0 1 1 0 0,0-1-1 0 0,0 1 0 0 0,0-1 1 0 0,0 0-1 0 0,0 0 1 0 0,0 0-1 0 0,0 0 1 0 0,0 0-1 0 0,0 0 1 0 0,0-1-1 0 0,0 1 0 0 0,0-1 1 0 0,0 1-1 0 0,0-1 1 0 0,0 0 87 0 0,7-5-4868 0 0,-7 4-486 0 0,-1-1-6633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1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1033 6937 0 0,'0'0'1577'0'0,"0"0"-138"0"0,0 0 106 0 0,0 0 252 0 0,0 0 26 0 0,0 0-224 0 0,0 0-275 0 0,0 0-241 0 0,0 0-152 0 0,0 0-84 0 0,0 0-44 0 0,0 0-30 0 0,0 0-31 0 0,31 3-24 0 0,96 8-52 0 0,-56-23 299 0 0,-60 5-783 0 0,1 2-36 0 0,0-2 0 0 0,0 0 0 0 0,0 0 0 0 0,-1-1 0 0 0,0 0 0 0 0,0-1 0 0 0,-1 0 0 0 0,0-1 1 0 0,-1 0-1 0 0,0-1 0 0 0,-1 1 0 0 0,0-2 0 0 0,-1 1 0 0 0,0-1 0 0 0,4-10-146 0 0,-9 18 18 0 0,-1 1 0 0 0,0-1-1 0 0,0 0 1 0 0,0 0 0 0 0,-1 0 0 0 0,1 0-1 0 0,-1 1 1 0 0,0-1 0 0 0,0 0 0 0 0,0 0 0 0 0,0 0-1 0 0,-1 0 1 0 0,0 0 0 0 0,0 0 0 0 0,0 0-1 0 0,0 1 1 0 0,0-1 0 0 0,-1 0 0 0 0,0 1 0 0 0,1-1-1 0 0,-1 1 1 0 0,-1 0 0 0 0,1 0 0 0 0,0-1-1 0 0,-1 1 1 0 0,0 1 0 0 0,1-1 0 0 0,-1 0 0 0 0,0 1-1 0 0,-1-1 1 0 0,1 1 0 0 0,0 0 0 0 0,-1 0 0 0 0,1 0-1 0 0,-1 1 1 0 0,1-1 0 0 0,-1 1 0 0 0,0 0-1 0 0,-1 0-17 0 0,-5-2 1 0 0,-1 1-1 0 0,0 0 0 0 0,0 1 0 0 0,1 1 0 0 0,-1-1 0 0 0,0 2 0 0 0,0-1 0 0 0,0 1 1 0 0,0 1-1 0 0,1 0 0 0 0,-1 1 0 0 0,1 0 0 0 0,-1 0 0 0 0,1 1 0 0 0,0 1 0 0 0,0 0 1 0 0,1 0-1 0 0,-1 1 0 0 0,1 0 0 0 0,1 0 0 0 0,-1 1 0 0 0,-3 4 0 0 0,1-1 4 0 0,1 0 0 0 0,1 0 0 0 0,0 1 0 0 0,0 0 0 0 0,1 1-1 0 0,1 0 1 0 0,0 0 0 0 0,0 1 0 0 0,1 0 0 0 0,1 0 0 0 0,0 0 0 0 0,1 1 0 0 0,0-1 0 0 0,1 1-1 0 0,1 0 1 0 0,0 0 0 0 0,1 0 0 0 0,1 0 0 0 0,0 1 0 0 0,0-1 0 0 0,2 0 0 0 0,0 0-1 0 0,0 1-3 0 0,2-5 18 0 0,1 0-1 0 0,-1-1 0 0 0,2 1 1 0 0,-1-1-1 0 0,1 0 1 0 0,1 0-1 0 0,-1-1 0 0 0,2 0 1 0 0,-1 0-1 0 0,1 0 0 0 0,0-1 1 0 0,0 0-1 0 0,1-1 0 0 0,0 0 1 0 0,0 0-1 0 0,1-1 0 0 0,-1-1 1 0 0,1 1-1 0 0,3 0-17 0 0,5 1 48 0 0,0 0-1 0 0,0-1 1 0 0,1-1-1 0 0,-1 0 1 0 0,1-2 0 0 0,0 0-1 0 0,0-1 1 0 0,0-1-1 0 0,0 0 1 0 0,10-3-48 0 0,-5-3-97 0 0,0-2 0 0 0,-1 0 1 0 0,-1-2-1 0 0,0 0 0 0 0,0-1 0 0 0,-1-1 0 0 0,0-2 0 0 0,12-9 97 0 0,-27 19-137 0 0,52-34-2640 0 0,-19 15-6845 0 0,-27 18-2375 0 0</inkml:trace>
  <inkml:trace contextRef="#ctx0" brushRef="#br0" timeOffset="1188.022">1145 878 12283 0 0,'0'0'4390'0'0,"0"0"-2026"0"0,0 0-885 0 0,0 0-220 0 0,0 0-164 0 0,0 0-139 0 0,0 0-117 0 0,0 0-116 0 0,0 0-104 0 0,-35 8-94 0 0,-113 27-95 0 0,64 3 86 0 0,72-27-429 0 0,0-3-56 0 0,0 0 1 0 0,0 1 0 0 0,1 1 0 0 0,0-1 0 0 0,1 2 0 0 0,0-1 0 0 0,1 2-1 0 0,0-1 1 0 0,0 1 0 0 0,1 0 0 0 0,1 1 0 0 0,0 0 0 0 0,1 0 0 0 0,1 1-1 0 0,0-1 1 0 0,0 1 0 0 0,1 0 0 0 0,-1 12-32 0 0,5-23 1 0 0,0 0-1 0 0,1 0 1 0 0,-1 0-1 0 0,1 0 1 0 0,-1 0 0 0 0,1 0-1 0 0,0-1 1 0 0,0 1-1 0 0,1 0 1 0 0,-1-1 0 0 0,0 1-1 0 0,1 0 1 0 0,0-1-1 0 0,-1 0 1 0 0,1 1 0 0 0,0-1-1 0 0,0 0 1 0 0,0 0-1 0 0,1 0 1 0 0,-1 0 0 0 0,0 0-1 0 0,1-1 1 0 0,-1 1-1 0 0,1-1 1 0 0,0 1 0 0 0,-1-1-1 0 0,1 0 1 0 0,0 0 0 0 0,0 0-1 0 0,0-1 1 0 0,0 1-1 0 0,-1-1 1 0 0,1 1 0 0 0,0-1-1 0 0,0 0 1 0 0,2 0-1 0 0,112-17 138 0 0,-87 2-99 0 0,-1 0 1 0 0,0-2-1 0 0,-1-2 0 0 0,-1 0 0 0 0,0-2 0 0 0,-2-1 1 0 0,0-1-1 0 0,-2-1 0 0 0,6-9-39 0 0,16-12 35 0 0,27-20-30 0 0,-71 65-9 0 0,0 0 0 0 0,-1 0 0 0 0,1 0 0 0 0,0 1-1 0 0,0-1 1 0 0,-1 1 0 0 0,1-1 0 0 0,0 0-1 0 0,0 1 1 0 0,-1-1 0 0 0,1 1 0 0 0,-1-1 0 0 0,1 1-1 0 0,0 0 1 0 0,-1-1 0 0 0,1 1 0 0 0,-1 0 0 0 0,1-1-1 0 0,-1 1 1 0 0,0 0 0 0 0,1 0 0 0 0,-1-1-1 0 0,0 1 1 0 0,0 0 0 0 0,1 0 0 0 0,-1-1 0 0 0,0 1-1 0 0,0 0 1 0 0,0 0 0 0 0,0 0 0 0 0,0 0-1 0 0,0-1 1 0 0,0 1 0 0 0,0 0 0 0 0,0 0 0 0 0,0 0-1 0 0,-1-1 1 0 0,1 1 0 0 0,0 0 0 0 0,0 0 0 0 0,-1-1-1 0 0,1 1 1 0 0,-1 0 4 0 0,1 3-16 0 0,-24 139-121 0 0,23-138 133 0 0,0-1 0 0 0,1 1-1 0 0,-1 0 1 0 0,1-1 0 0 0,0 1 0 0 0,0 0 0 0 0,1 0 0 0 0,-1-1 0 0 0,1 1 0 0 0,0-1 0 0 0,0 1 0 0 0,0 0 0 0 0,1-1 0 0 0,0 0 0 0 0,0 1-1 0 0,0-1 1 0 0,0 0 0 0 0,1 0 0 0 0,-1 0 0 0 0,1 0 0 0 0,0-1 0 0 0,0 1 0 0 0,0-1 0 0 0,1 1 0 0 0,0-1 0 0 0,-1 0 0 0 0,1-1 0 0 0,0 1-1 0 0,0-1 1 0 0,0 1 0 0 0,1-1 0 0 0,-1-1 0 0 0,0 1 0 0 0,1 0 0 0 0,2 0 4 0 0,1-1 7 0 0,-1 1-1 0 0,1-1 1 0 0,-1 0 0 0 0,1 0-1 0 0,0-1 1 0 0,-1 0 0 0 0,1 0-1 0 0,0-1 1 0 0,-1 0 0 0 0,1-1-1 0 0,-1 1 1 0 0,1-1 0 0 0,-1-1-1 0 0,0 1 1 0 0,0-1 0 0 0,0-1-1 0 0,0 1 1 0 0,0-1 0 0 0,2-2-7 0 0,14-10 50 0 0,-1-2-1 0 0,0 0 1 0 0,-1-1 0 0 0,-1-1 0 0 0,-1-1 0 0 0,-1-1 0 0 0,-1 0 0 0 0,-1-2-1 0 0,0 0 1 0 0,-2 0 0 0 0,-1-1 0 0 0,-2-1 0 0 0,4-11-50 0 0,3-10 15 0 0,-12 35-10 0 0,0-1-1 0 0,-2 0 1 0 0,1-1-1 0 0,-2 1 1 0 0,1-1-1 0 0,-2 0 1 0 0,0 0-1 0 0,-1 0 1 0 0,0-7-5 0 0,-3 20-3 0 0,1-1-1 0 0,-1 1 1 0 0,0 0 0 0 0,1 0 0 0 0,-1-1 0 0 0,0 1-1 0 0,0 0 1 0 0,0 0 0 0 0,0 1 0 0 0,0-1-1 0 0,0 0 1 0 0,0 1 0 0 0,0-1 0 0 0,0 1-1 0 0,0 0 1 0 0,0-1 0 0 0,-1 1 0 0 0,1 0 0 0 0,0 0-1 0 0,0 1 1 0 0,0-1 0 0 0,0 0 0 0 0,0 1-1 0 0,-1-1 1 0 0,1 1 0 0 0,0 0 0 0 0,0 0-1 0 0,0-1 1 0 0,1 1 0 0 0,-1 1 0 0 0,0-1 0 0 0,0 0-1 0 0,0 0 1 0 0,1 1 0 0 0,-1-1 0 0 0,1 1-1 0 0,-1-1 1 0 0,0 2 3 0 0,-3 0-10 0 0,1 1 0 0 0,0-1-1 0 0,0 1 1 0 0,0 0 0 0 0,0 0 0 0 0,0 0-1 0 0,1 1 1 0 0,0-1 0 0 0,0 1 0 0 0,0 0-1 0 0,1 0 1 0 0,-1 0 0 0 0,1 0 0 0 0,0 0-1 0 0,1 1 1 0 0,-1-1 0 0 0,1 0 0 0 0,0 1-1 0 0,0-1 1 0 0,1 1 0 0 0,0-1-1 0 0,0 1 1 0 0,0-1 0 0 0,0 1 0 0 0,1-1-1 0 0,0 1 1 0 0,0-1 0 0 0,1 1 0 0 0,-1-1-1 0 0,1 0 1 0 0,0 0 0 0 0,1 0 0 0 0,-1 0-1 0 0,1 0 1 0 0,0 0 0 0 0,0-1 0 0 0,1 1-1 0 0,-1-1 1 0 0,1 0 10 0 0,83 51-35 0 0,-81-53 41 0 0,0 0 1 0 0,-1 0-1 0 0,0 1 0 0 0,1-1 0 0 0,-1 1 0 0 0,0 0 0 0 0,-1 1 0 0 0,1-1 0 0 0,0 1 0 0 0,-1 0 0 0 0,0 0 0 0 0,0 1 0 0 0,0-1 0 0 0,0 1 0 0 0,-1-1 0 0 0,0 1 0 0 0,0 0 0 0 0,0 1 0 0 0,-1-1 0 0 0,1 0 1 0 0,-1 1-1 0 0,0-1 0 0 0,-1 1 0 0 0,0 0 0 0 0,1 0 0 0 0,-2 0-6 0 0,1 11 57 0 0,-1-11-52 0 0,0 0 0 0 0,0 0-1 0 0,0 0 1 0 0,1 0 0 0 0,0 0 0 0 0,0 0-1 0 0,0 0 1 0 0,1 0 0 0 0,0-1 0 0 0,0 1-1 0 0,0 0 1 0 0,1-1 0 0 0,0 0 0 0 0,0 1-1 0 0,0-1 1 0 0,2 1-5 0 0,6 2 5 0 0,0 0 1 0 0,0-1-1 0 0,1-1 0 0 0,-1 1 0 0 0,2-2 1 0 0,-1 0-1 0 0,0 0 0 0 0,1-1 0 0 0,0-1 1 0 0,0 0-1 0 0,0-1 0 0 0,1 0 0 0 0,-1-1 1 0 0,0 0-1 0 0,1-1 0 0 0,12-2-5 0 0,-21 1 14 0 0,1-1 1 0 0,-1 1-1 0 0,0-1 0 0 0,1 0 0 0 0,-1-1 1 0 0,0 1-1 0 0,0-1 0 0 0,-1 0 0 0 0,1 0 0 0 0,-1 0 1 0 0,1-1-1 0 0,-1 0 0 0 0,0 0 0 0 0,0 0 1 0 0,-1 0-1 0 0,1 0 0 0 0,-1-1 0 0 0,3-4-14 0 0,9-10 72 0 0,7-9 72 0 0,-1-1 1 0 0,-2-2-1 0 0,-2 0 0 0 0,12-27-144 0 0,-28 57 2 0 0,57-128 104 0 0,-6-3 0 0 0,-6-2-1 0 0,5-39-105 0 0,-41 136 4 0 0,-1 0 0 0 0,-2-1 0 0 0,-1 0 0 0 0,-2 0 0 0 0,-2 0 0 0 0,-2-12-4 0 0,0 43 12 0 0,0-1 0 0 0,-1 1 0 0 0,0-1 0 0 0,0 1 0 0 0,-1 0-1 0 0,0 0 1 0 0,0-1 0 0 0,0 1 0 0 0,-1 1 0 0 0,-1-1-1 0 0,1 0 1 0 0,-1 1 0 0 0,0 0 0 0 0,0-1 0 0 0,-1 2 0 0 0,0-1-1 0 0,0 0 1 0 0,0 1 0 0 0,0 0 0 0 0,-1 0 0 0 0,0 1-1 0 0,-2-2-11 0 0,5 7 3 0 0,0-1-1 0 0,-1 0 0 0 0,1 1 0 0 0,0-1 0 0 0,0 1 1 0 0,0 0-1 0 0,0 0 0 0 0,0 0 0 0 0,0 1 0 0 0,0-1 1 0 0,0 1-1 0 0,1 0 0 0 0,-1-1 0 0 0,0 1 0 0 0,1 0 0 0 0,0 1 1 0 0,-1-1-1 0 0,1 0 0 0 0,0 1 0 0 0,0-1 0 0 0,0 1 1 0 0,0-1-1 0 0,1 1 0 0 0,-1 0 0 0 0,1 0 0 0 0,0 0 1 0 0,0 0-1 0 0,0 0 0 0 0,0 0 0 0 0,0 0 0 0 0,1 0 0 0 0,-1 1 1 0 0,1-1-1 0 0,0 0 0 0 0,0 0 0 0 0,0 0-2 0 0,-2 3 18 0 0,-11 51 19 0 0,2 1 1 0 0,3-1-1 0 0,3 1 1 0 0,2 1-1 0 0,3-1 1 0 0,2 4-38 0 0,38 205 184 0 0,-24-193-137 0 0,72 342 57 0 0,-70-327-148 0 0,-17-89-12 0 0,0 0 1 0 0,0-1-1 0 0,0 1 1 0 0,0-1-1 0 0,0 1 1 0 0,0-1-1 0 0,-1 1 1 0 0,1-1 0 0 0,0 0-1 0 0,0 0 1 0 0,-1 1-1 0 0,1-1 1 0 0,0 0-1 0 0,-1 0 1 0 0,1 0-1 0 0,0 0 1 0 0,-1 1-1 0 0,1-1 1 0 0,-1 0 0 0 0,0 0-1 0 0,1 0 1 0 0,-1 0-1 0 0,0 0 1 0 0,0 0-1 0 0,1 0 1 0 0,-1 0-1 0 0,0-1 1 0 0,0 1 0 0 0,0 0-1 0 0,0 0 1 0 0,0 0-1 0 0,0 0 1 0 0,-1 0-1 0 0,1 0 1 0 0,0 0-1 0 0,-1 0 1 0 0,1 0-1 0 0,-1 0 57 0 0,1-74-3820 0 0,0 50 62 0 0,0 1-3309 0 0,0 12-4767 0 0</inkml:trace>
  <inkml:trace contextRef="#ctx0" brushRef="#br0" timeOffset="1434.67">2064 657 17516 0 0,'0'0'1844'0'0,"0"0"-465"0"0,0 0-244 0 0,0 0-43 0 0,0 0 2 0 0,0 0-30 0 0,0 0-145 0 0,0 0-220 0 0,0 0-151 0 0,32-5-95 0 0,102-19-107 0 0,107-18 627 0 0,-7-5-973 0 0,-99 6-1684 0 0,-86 5-7418 0 0,-42 29-2733 0 0</inkml:trace>
  <inkml:trace contextRef="#ctx0" brushRef="#br0" timeOffset="5910.665">3113 46 792 0 0,'0'0'1399'0'0,"0"0"-233"0"0,0 0 82 0 0,0 0 210 0 0,0 0 202 0 0,0 0 104 0 0,0 0-14 0 0,0 0-98 0 0,0 0-82 0 0,0 0-130 0 0,0 0-134 0 0,-1-7-108 0 0,-3-23-130 0 0,-6 22 4131 0 0,-8 12-3115 0 0,5 89-720 0 0,-1 205-192 0 0,-3 79-793 0 0,1-235-334 0 0,-5 97 85 0 0,18-173-84 0 0,3-66-35 0 0,0 1-2 0 0,0 2-7 0 0,0-3-20 0 0,0 0 29 0 0,0 0 14 0 0,0 0-13 0 0,0 0-2 0 0,0 0 4 0 0,0 0 5 0 0,0 0 9 0 0,0 0-3 0 0,3-23 85 0 0,44-58-114 0 0,-47 80 4 0 0,40-59-2 0 0,3 1 0 0 0,2 3 0 0 0,47-46 2 0 0,-19 35-32 0 0,-72 66 33 0 0,-1 1-1 0 0,0-1 0 0 0,1 1 0 0 0,-1-1 0 0 0,1 1 0 0 0,-1-1 0 0 0,1 1 0 0 0,0 0 0 0 0,-1-1 0 0 0,1 1 0 0 0,-1-1 0 0 0,1 1 0 0 0,0 0 1 0 0,-1 0-1 0 0,1-1 0 0 0,0 1 0 0 0,-1 0 0 0 0,1 0 0 0 0,0 0 0 0 0,-1 0 0 0 0,1 0 0 0 0,0 0 0 0 0,-1 0 0 0 0,1 0 0 0 0,0 0 1 0 0,-1 0-1 0 0,1 0 0 0 0,0 0 0 0 0,-1 1 0 0 0,1-1 0 0 0,0 0 0 0 0,-1 0 0 0 0,1 1 0 0 0,0-1 0 0 0,-1 0 0 0 0,1 1 0 0 0,-1-1 1 0 0,1 1-1 0 0,-1-1 0 0 0,1 1 0 0 0,-1-1 0 0 0,1 1 0 0 0,-1-1 0 0 0,1 1 0 0 0,-1-1 0 0 0,0 1 0 0 0,1 0 0 0 0,-1-1 0 0 0,0 1 1 0 0,1 0-1 0 0,-1-1 0 0 0,0 1 0 0 0,0 0 0 0 0,13 41 46 0 0,-12-35-39 0 0,11 57 132 0 0,-4 0 0 0 0,-2 1 0 0 0,-4 0 0 0 0,-2 0 0 0 0,-2 0-139 0 0,0 44 145 0 0,2-109-146 0 0,0 0 1 0 0,1 0 0 0 0,-1 0-1 0 0,0-1 1 0 0,0 1-1 0 0,1 0 1 0 0,-1 0-1 0 0,0 0 1 0 0,0 0-1 0 0,1 0 1 0 0,-1-1-1 0 0,0 1 1 0 0,0 0-1 0 0,1 0 1 0 0,-1 0-1 0 0,0 0 1 0 0,0 0-1 0 0,1 0 1 0 0,-1 0-1 0 0,0 0 1 0 0,1 0-1 0 0,-1 0 1 0 0,0 0-1 0 0,0 0 1 0 0,1 0-1 0 0,-1 1 1 0 0,0-1-1 0 0,0 0 1 0 0,1 0-1 0 0,-1 0 1 0 0,0 0 0 0 0,0 0-1 0 0,1 1 1 0 0,-1-1-1 0 0,0 0 1 0 0,0 0-1 0 0,0 0 1 0 0,1 0-1 0 0,-1 1 1 0 0,0-1-1 0 0,0 0 1 0 0,0 0-1 0 0,0 1 1 0 0,0-1-1 0 0,1 0 1 0 0,-1 0-1 0 0,0 1 1 0 0,18-83-826 0 0,-7 47-3626 0 0,-3 10-3815 0 0,-6 17-4464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3:32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62 11827 0 0,'0'0'1318'0'0,"0"0"-412"0"0,0 0-142 0 0,0 0 216 0 0,0 0 161 0 0,0 0-93 0 0,0 0-255 0 0,0 0-322 0 0,0 0-248 0 0,0 0-94 0 0,0 0 3 0 0,0 0 10 0 0,0 0 22 0 0,10 0 1485 0 0,63-62-47 0 0,-97 73 996 0 0,-18 32-2082 0 0,42-42-468 0 0,0-1-17 0 0,0 0-22 0 0,23 4 346 0 0,-22-4-322 0 0,-1 0-4 0 0,1 0-37 0 0,-2 26-2719 0 0,1-18-122 0 0,0-3-7393 0 0,0-4-840 0 0</inkml:trace>
  <inkml:trace contextRef="#ctx0" brushRef="#br0" timeOffset="54499.34">30 66 616 0 0,'0'0'794'0'0,"0"0"34"0"0,0 0 165 0 0,0 0 236 0 0,0 0 100 0 0,0 0-94 0 0,0 0-195 0 0,0 0-225 0 0,0 0-171 0 0,0 0-126 0 0,0 0-53 0 0,-2-1 34 0 0,-23-2 5546 0 0,25 3-5667 0 0,-2 30 1313 0 0,3-29-1604 0 0,0 0-1 0 0,-1-1 1 0 0,1 1 0 0 0,0 0 0 0 0,0 0 0 0 0,1-1-1 0 0,-1 1 1 0 0,0 0 0 0 0,0-1 0 0 0,0 1 0 0 0,0-1-1 0 0,0 1 1 0 0,1-1 0 0 0,-1 0 0 0 0,0 0-1 0 0,0 1 1 0 0,1-1 0 0 0,-1 0 0 0 0,0 0 0 0 0,0 0-1 0 0,1 0 1 0 0,-1 0 0 0 0,0-1 0 0 0,0 1 0 0 0,1 0-1 0 0,-1-1 1 0 0,0 1 0 0 0,0 0 0 0 0,0-1 0 0 0,0 0-1 0 0,1 1 1 0 0,-1-1 0 0 0,0 0 0 0 0,0 1 0 0 0,0-1-1 0 0,0 0 1 0 0,-1 0 0 0 0,1 0 0 0 0,0 0 0 0 0,0 0-1 0 0,0 0 1 0 0,-1 0 0 0 0,1 0 0 0 0,0 0 0 0 0,-1 0-1 0 0,1 0 1 0 0,-1 0 0 0 0,1-1-87 0 0,15-20 1964 0 0,-17 21-1936 0 0,-1 1-1 0 0,1-1 1 0 0,-1 1-1 0 0,1 0 0 0 0,-1-1 1 0 0,0 1-1 0 0,1 0 1 0 0,-1 0-1 0 0,1 0 0 0 0,-1 1 1 0 0,1-1-1 0 0,-1 0 1 0 0,1 0-1 0 0,-1 1 1 0 0,1-1-1 0 0,-1 1 0 0 0,1 0 1 0 0,-1-1-1 0 0,1 1 1 0 0,0 0-1 0 0,-1 0 0 0 0,1-1 1 0 0,0 1-1 0 0,0 0 1 0 0,0 1-1 0 0,0-1 0 0 0,-1 0 1 0 0,2 0-1 0 0,-1 0 1 0 0,0 1-1 0 0,0-1 0 0 0,0 0 1 0 0,0 1-1 0 0,1-1 1 0 0,-1 0-1 0 0,1 1 1 0 0,-1-1-1 0 0,1 1 0 0 0,0-1 1 0 0,-1 1-1 0 0,1 0 1 0 0,0-1-1 0 0,0 1 0 0 0,0-1 1 0 0,0 1-1 0 0,0-1 1 0 0,1 1-28 0 0,-1 0 9 0 0,1-1 1 0 0,0 0-1 0 0,0 0 0 0 0,0-1 1 0 0,0 1-1 0 0,1 0 1 0 0,-1 0-1 0 0,0 0 0 0 0,0-1 1 0 0,0 1-1 0 0,1-1 1 0 0,-1 1-1 0 0,0-1 1 0 0,0 1-1 0 0,1-1 0 0 0,-1 0 1 0 0,1 1-1 0 0,-1-1 1 0 0,0 0-1 0 0,1 0 1 0 0,-1 0-1 0 0,0 0 0 0 0,1 0 1 0 0,-1-1-1 0 0,1 1 1 0 0,-1 0-1 0 0,0-1 1 0 0,0 1-1 0 0,1-1 0 0 0,-1 1 1 0 0,0-1-1 0 0,0 1 1 0 0,1-1-1 0 0,-1 0 1 0 0,0 0-1 0 0,0 0 0 0 0,0 0 1 0 0,0 1-1 0 0,0-1 1 0 0,0-1-1 0 0,0 1 1 0 0,0 0-1 0 0,-1 0 0 0 0,1 0 1 0 0,0 0-1 0 0,-1 0 1 0 0,1-1-1 0 0,0 0-9 0 0,10-25-2862 0 0,-11 18-1046 0 0,0 5-1934 0 0,0 3-6167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1,'9'24,"4"8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8178 0 0,'0'0'5669'0'0,"0"0"-2668"0"0,0 0-1033 0 0,0 0-204 0 0,0 0-177 0 0,0 0-192 0 0,0 0-256 0 0,0 0-303 0 0,0 0-229 0 0,0 0-165 0 0,0 0-88 0 0,0 0-54 0 0,0 0-25 0 0,6 0 336 0 0,179-19 1942 0 0,31 8-1781 0 0,-208 8-2433 0 0,-28 4-3794 0 0,10 3 3430 0 0,2 1-3935 0 0,3-1-5637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5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15323 0 0,'0'0'2113'0'0,"0"0"-470"0"0,0 0-204 0 0,0 0-60 0 0,0 0-84 0 0,0 0-183 0 0,0 0-283 0 0,0 0-233 0 0,0 0-121 0 0,0 0-29 0 0,0 0-8 0 0,0 0 47 0 0,4 2 25 0 0,14 3-115 0 0,0 0 0 0 0,1-2 0 0 0,-1 0-1 0 0,1-1 1 0 0,-1 0 0 0 0,1-2 0 0 0,0 0-1 0 0,-1-1 1 0 0,8-2-395 0 0,205-38 690 0 0,-190 34-1064 0 0,-65 3-2006 0 0,17 1-683 0 0,0 0-3366 0 0,4 2-5865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7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299 519 840 0 0,'0'0'2333'0'0,"0"0"-854"0"0,0 0-38 0 0,0 0 364 0 0,0 0 199 0 0,0 0-23 0 0,0 0-230 0 0,0 0-347 0 0,0 0-272 0 0,0 0-152 0 0,0 0-46 0 0,9 4 3655 0 0,-208 27-1788 0 0,91-7-1612 0 0,260-28-341 0 0,53-6-762 0 0,-205 10-53 0 0,0 0 46 0 0,-19 7 522 0 0,-137 25-145 0 0,156-32-518 0 0,0 0 0 0 0,0 0-1 0 0,0-1 1 0 0,0 1 0 0 0,0 0 0 0 0,0-1 0 0 0,0 1-1 0 0,0 0 1 0 0,0 0 0 0 0,0-1 0 0 0,0 1 0 0 0,0 0-1 0 0,0-1 1 0 0,0 1 0 0 0,-1 0 0 0 0,1 0 62 0 0,36-14-1835 0 0,-23 10 435 0 0,7-2-5076 0 0,-7 2-5575 0 0</inkml:trace>
  <inkml:trace contextRef="#ctx0" brushRef="#br0" timeOffset="1989.355">1124 59 5201 0 0,'0'0'1616'0'0,"0"0"42"0"0,0 0 181 0 0,0 0 92 0 0,0 0-69 0 0,0 0-192 0 0,0 0-273 0 0,0 0-220 0 0,0 0-137 0 0,0 0-88 0 0,0 0-73 0 0,0 0-50 0 0,0 0-52 0 0,-18-10-60 0 0,-55-29-67 0 0,18 29 886 0 0,43 13-1313 0 0,0 0 1 0 0,0 0 0 0 0,0 1-1 0 0,1 1 1 0 0,-1 0 0 0 0,1 0-1 0 0,1 1 1 0 0,-1 1 0 0 0,1-1-1 0 0,-4 5-223 0 0,10-9 46 0 0,-11 10 20 0 0,1 0 0 0 0,-1 1 0 0 0,2 1 1 0 0,0 0-1 0 0,0 0 0 0 0,2 1 0 0 0,0 1 1 0 0,0 0-1 0 0,2 1 0 0 0,0 0 0 0 0,0 0 1 0 0,2 1-1 0 0,0 0 0 0 0,2 0 1 0 0,0 0-1 0 0,0 1 0 0 0,2 0 0 0 0,0 0 1 0 0,1 17-67 0 0,-1-20 7 0 0,0-1 0 0 0,1 1 0 0 0,1-1 0 0 0,1 1 1 0 0,0 0-1 0 0,1-1 0 0 0,0 1 0 0 0,2 0 1 0 0,0-1-1 0 0,0 0 0 0 0,2 0 0 0 0,0 0 0 0 0,0 0 1 0 0,1-1-1 0 0,1 1 0 0 0,1-2 0 0 0,2 5-7 0 0,-1-8 10 0 0,0-1 1 0 0,0 0-1 0 0,1 0 0 0 0,0-1 0 0 0,1 0 0 0 0,0-1 0 0 0,0 0 0 0 0,0-1 1 0 0,1 0-1 0 0,0-1 0 0 0,0 0 0 0 0,1-1 0 0 0,-1 0 0 0 0,1-1 0 0 0,0 0 1 0 0,0-1-1 0 0,0-1 0 0 0,0 0 0 0 0,0 0 0 0 0,0-2 0 0 0,0 1 0 0 0,0-2 1 0 0,0 0-1 0 0,0 0 0 0 0,0-1 0 0 0,-1-1 0 0 0,1 0 0 0 0,1-2-10 0 0,2 0 27 0 0,0-2-1 0 0,0 0 0 0 0,0-1 1 0 0,-1 0-1 0 0,0-1 1 0 0,-1-1-1 0 0,11-10-26 0 0,-20 16 8 0 0,0 0-1 0 0,-1 0 1 0 0,0 0 0 0 0,1 0-1 0 0,-1-1 1 0 0,-1 0 0 0 0,1 1-1 0 0,-1-1 1 0 0,0 0 0 0 0,-1-1-1 0 0,1 1 1 0 0,-1-1 0 0 0,-1 1-1 0 0,1-1 1 0 0,-1 1 0 0 0,0-1-1 0 0,0 0 1 0 0,-1 0 0 0 0,0 1-1 0 0,0-1 1 0 0,-1 0 0 0 0,0-1-8 0 0,0 4 2 0 0,0 0 0 0 0,-1 0 1 0 0,1 0-1 0 0,-1 0 0 0 0,0 1 1 0 0,0-1-1 0 0,-1 1 0 0 0,1-1 1 0 0,0 1-1 0 0,-1 0 0 0 0,0 0 1 0 0,0 0-1 0 0,0 0 0 0 0,0 1 1 0 0,-1-1-1 0 0,1 1 0 0 0,-1-1 1 0 0,1 1-1 0 0,-1 1 0 0 0,0-1 1 0 0,1 0-1 0 0,-1 1 0 0 0,0 0 1 0 0,0 0-1 0 0,0 0 0 0 0,-2 0-2 0 0,-108-9-140 0 0,108 9 131 0 0,1 1 1 0 0,-1 0-1 0 0,0 0 1 0 0,1 0-1 0 0,-1 1 1 0 0,1-1 0 0 0,-1 1-1 0 0,1 1 1 0 0,-1-1-1 0 0,1 1 1 0 0,0 0-1 0 0,0 0 1 0 0,0 1-1 0 0,0-1 1 0 0,0 1 0 0 0,0 0-1 0 0,1 0 1 0 0,-1 1-1 0 0,1 0 1 0 0,0-1-1 0 0,0 2 9 0 0,30 6 74 0 0,-7-7-17 0 0,-1-2 0 0 0,1 0 0 0 0,0-1 0 0 0,0-1 1 0 0,-1 0-1 0 0,1-2 0 0 0,0 0 0 0 0,-1-1 0 0 0,7-3-57 0 0,18-1 163 0 0,123-25 489 0 0,-152 31-679 0 0,6-3-1869 0 0,-20 4 1352 0 0,0 0-101 0 0,-10 0-4120 0 0,6 0-2682 0 0,1 0-4461 0 0</inkml:trace>
  <inkml:trace contextRef="#ctx0" brushRef="#br0" timeOffset="3618.386">1497 317 5345 0 0,'0'0'2903'0'0,"0"0"-1222"0"0,0 0-402 0 0,0 0 102 0 0,0 0 94 0 0,0 0-65 0 0,0 0-231 0 0,0 0-288 0 0,0 0-174 0 0,0 0-54 0 0,0 0-8 0 0,0 0-14 0 0,0 0-39 0 0,8-1-42 0 0,-6 1-573 0 0,4-1 194 0 0,-1 0-1 0 0,1 1 0 0 0,0 0 1 0 0,-1 0-1 0 0,1 0 1 0 0,0 0-1 0 0,-1 1 0 0 0,1 0 1 0 0,-1 0-1 0 0,1 1 1 0 0,-1 0-1 0 0,1 0 0 0 0,-1 0 1 0 0,0 0-1 0 0,0 1 1 0 0,0 0-1 0 0,0 0-180 0 0,4 5 122 0 0,-1 1 1 0 0,0 0-1 0 0,0 0 0 0 0,-1 1 1 0 0,0 0-1 0 0,-1 0 0 0 0,0 1 0 0 0,0 0 1 0 0,-1 0-1 0 0,-1 0 0 0 0,0 0 1 0 0,-1 1-1 0 0,0 0 0 0 0,0-1 1 0 0,-1 1-1 0 0,-1 0 0 0 0,0 0 1 0 0,-1 3-123 0 0,0-9 30 0 0,1 8 34 0 0,0-1 0 0 0,-2 1 0 0 0,1 0 0 0 0,-2-1 0 0 0,0 1 0 0 0,0-1 0 0 0,-1 0 0 0 0,-1 1 0 0 0,0-1 0 0 0,-1-1 1 0 0,-5 10-65 0 0,10-22 21 0 0,0-1 1 0 0,0 1 0 0 0,-1-1 0 0 0,1 1 0 0 0,0 0-1 0 0,0-1 1 0 0,-1 1 0 0 0,1-1 0 0 0,0 1 0 0 0,0 0-1 0 0,-1-1 1 0 0,1 1 0 0 0,0 0 0 0 0,-1 0 0 0 0,1-1-1 0 0,-1 1 1 0 0,1 0 0 0 0,0 0 0 0 0,-1-1 0 0 0,1 1-1 0 0,-1 0 1 0 0,1 0 0 0 0,-1 0 0 0 0,1 0 0 0 0,-1 0-1 0 0,1 0 1 0 0,0 0 0 0 0,-1 0 0 0 0,1 0 0 0 0,-1 0-1 0 0,1 0 1 0 0,-1 0 0 0 0,1 0 0 0 0,-1 0 0 0 0,1 0-1 0 0,0 0 1 0 0,-1 1 0 0 0,1-1 0 0 0,-1 0 0 0 0,1 0-1 0 0,-1 0 1 0 0,1 1 0 0 0,0-1 0 0 0,-1 0 0 0 0,1 0-1 0 0,0 1 1 0 0,-1-1 0 0 0,1 0 0 0 0,0 1-22 0 0,1-18-1 0 0,1-1 1 0 0,1 1-1 0 0,0 0 1 0 0,2 1-1 0 0,0-1 1 0 0,0 1-1 0 0,2-1 0 0 0,0 2 1 0 0,1-1-1 0 0,0 1 1 0 0,1 0-1 0 0,1 1 1 0 0,0 0-1 0 0,1 1 1 0 0,7-7 0 0 0,57-54-46 0 0,-13 48-123 0 0,-52 56 141 0 0,-47 213 209 0 0,37-241-187 0 0,0-1 5 0 0,-1-1 0 0 0,1 1 1 0 0,0-1-1 0 0,-1 1 0 0 0,1 0 0 0 0,0-1 0 0 0,0 1 1 0 0,0 0-1 0 0,-1-1 0 0 0,1 1 0 0 0,0 0 0 0 0,0-1 1 0 0,0 1-1 0 0,0 0 0 0 0,0-1 0 0 0,0 1 0 0 0,0 0 1 0 0,0-1-1 0 0,0 1 0 0 0,1 0 0 0 0,-1-1 0 0 0,0 1 1 0 0,0-1-1 0 0,0 1 0 0 0,1 0 0 0 0,-1-1 0 0 0,0 1 1 0 0,1-1-1 0 0,-1 1 0 0 0,1-1 0 0 0,-1 1 0 0 0,1-1 1 0 0,-1 1-1 0 0,1-1 0 0 0,-1 1 0 0 0,1-1 0 0 0,-1 1 1 0 0,1-1-1 0 0,-1 0 0 0 0,1 0 0 0 0,0 1 1 0 0,-1-1-1 0 0,1 0 0 0 0,-1 0 0 0 0,1 1 0 0 0,0-1 1 0 0,-1 0-1 0 0,1 0 0 0 0,0 0 0 0 0,-1 0 0 0 0,1 0 1 0 0,0 0-1 0 0,-1 0 0 0 0,1 0 0 0 0,0 0 0 0 0,-1-1 1 0 0,1 1-1 0 0,0 0 0 0 0,0 0 1 0 0,111-116 23 0 0,-75 70-18 0 0,70-75-28 0 0,-106 121 23 0 0,-1-1-1 0 0,0 0 1 0 0,1 1-1 0 0,-1-1 1 0 0,0 0-1 0 0,1 1 1 0 0,-1-1-1 0 0,1 0 1 0 0,-1 1-1 0 0,1-1 1 0 0,0 1-1 0 0,-1-1 1 0 0,1 1-1 0 0,-1-1 1 0 0,1 1-1 0 0,0 0 1 0 0,-1-1-1 0 0,1 1 1 0 0,0 0-1 0 0,0-1 1 0 0,-1 1-1 0 0,1 0 1 0 0,0 0-1 0 0,0 0 1 0 0,-1-1-1 0 0,1 1 1 0 0,0 0-1 0 0,0 0 1 0 0,-1 0-1 0 0,1 1 1 0 0,0-1-1 0 0,0 0 1 0 0,0 0-1 0 0,-1 0 1 0 0,1 0-1 0 0,0 1 1 0 0,-1-1-1 0 0,1 0 1 0 0,0 1-1 0 0,-1-1 1 0 0,1 0-1 0 0,0 1 1 0 0,-1-1-1 0 0,1 1 1 0 0,0-1-1 0 0,-1 1 1 0 0,1 0-1 0 0,-1-1 1 0 0,1 1-1 0 0,-1-1 1 0 0,0 1-1 0 0,1 0 1 0 0,-1-1-1 0 0,0 1 1 0 0,1 0-1 0 0,-1 0 1 0 0,0-1-1 0 0,0 1 1 0 0,1 0-1 0 0,-1 0 1 0 0,0 0 0 0 0,2 57 107 0 0,-3-45-98 0 0,-15 183 160 0 0,1-150-677 0 0,10-38-1619 0 0,4-7-8682 0 0,1-1-636 0 0</inkml:trace>
  <inkml:trace contextRef="#ctx0" brushRef="#br0" timeOffset="4785.739">2657 41 10866 0 0,'0'0'2398'0'0,"0"0"-427"0"0,0 0-241 0 0,0 0-123 0 0,0 0-169 0 0,0 0-178 0 0,0 0-227 0 0,0 0-243 0 0,0 0-162 0 0,0 0-118 0 0,0 0-86 0 0,0 0-50 0 0,-13 22-46 0 0,-39 69-46 0 0,27-9 330 0 0,20-65-492 0 0,-7 28 18 0 0,-3 0 1 0 0,-1 0-1 0 0,-2-2 1 0 0,-1 0-1 0 0,-4 1-138 0 0,-2 1 21 0 0,-44 56 21 0 0,60-88-40 0 0,8-12 18 0 0,1-1 26 0 0,2-11-40 0 0,0 1 0 0 0,0 0 1 0 0,1 0-1 0 0,0 0 0 0 0,1 1 1 0 0,0-1-1 0 0,1 1 0 0 0,0 0 1 0 0,0 0-1 0 0,4-4-6 0 0,2-6 18 0 0,216-386 37 0 0,-192 342-10 0 0,-24 188 242 0 0,24 52-38 0 0,-18-88-143 0 0,-8-46-69 0 0,5-75 642 0 0,73-165-531 0 0,11-29-100 0 0,-79 166-49 0 0,-19 61-1 0 0,0-1 0 0 0,0 0 0 0 0,0 0 0 0 0,0 1 0 0 0,1-1 0 0 0,-1 0 0 0 0,0 1 0 0 0,0-1 1 0 0,0 0-1 0 0,0 0 0 0 0,0 1 0 0 0,0-1 0 0 0,0 0 0 0 0,1 0 0 0 0,-1 1 0 0 0,0-1 1 0 0,0 0-1 0 0,0 0 0 0 0,1 1 0 0 0,-1-1 0 0 0,0 0 0 0 0,0 0 0 0 0,0 0 0 0 0,1 0 1 0 0,-1 1-1 0 0,0-1 0 0 0,1 0 0 0 0,-1 0 0 0 0,0 0 0 0 0,0 0 0 0 0,1 0 0 0 0,-1 0 1 0 0,0 0-1 0 0,1 0 0 0 0,-1 0 0 0 0,0 0 0 0 0,0 0 0 0 0,1 0 0 0 0,-1 0 0 0 0,0 0 1 0 0,1 0-1 0 0,-1 0 0 0 0,0 0 0 0 0,0 0 0 0 0,1 0 0 0 0,-1 0 0 0 0,0 0 0 0 0,0-1 1 0 0,1 1-1 0 0,-1 0 0 0 0,0 0 0 0 0,0 0 0 0 0,1 0 0 0 0,-1-1 2 0 0,5 377 834 0 0,-5-73-764 0 0,-5-332-3929 0 0,3 22-1229 0 0,2 4-7053 0 0</inkml:trace>
  <inkml:trace contextRef="#ctx0" brushRef="#br0" timeOffset="5826.347">3285 438 0 0 0,'0'0'1512'0'0,"0"0"-66"0"0,0 0 136 0 0,0 0 221 0 0,0 0 110 0 0,0 0-79 0 0,0 0-177 0 0,0 0-187 0 0,0 0-157 0 0,0 0-138 0 0,0 0-84 0 0,0 0-83 0 0,0 0-59 0 0,-28-3 3671 0 0,16 3-3920 0 0,4-1-547 0 0,0 1 0 0 0,1 0-1 0 0,-1 0 1 0 0,0 1 0 0 0,0 0 0 0 0,0 0 0 0 0,1 1 0 0 0,-1 0 0 0 0,1 0 0 0 0,-1 1-1 0 0,1 0 1 0 0,0 0 0 0 0,-4 2-153 0 0,8-3 21 0 0,0 1 0 0 0,-1-1 0 0 0,1 0 0 0 0,0 1 0 0 0,0 0 0 0 0,0 0 0 0 0,1 0 0 0 0,-1 0 0 0 0,1 0 0 0 0,0 0 0 0 0,0 1 0 0 0,0-1 0 0 0,0 1 0 0 0,0-1 0 0 0,1 1 0 0 0,-1 0 0 0 0,1 0 0 0 0,0 0 0 0 0,0 0 0 0 0,1 0 0 0 0,-1 0 0 0 0,1 0 0 0 0,0 0 0 0 0,0 0 0 0 0,0 0 0 0 0,1 0-21 0 0,2 187 320 0 0,-6-161-62 0 0,44-27 463 0 0,114-21-353 0 0,-88 14-284 0 0,-67 4-63 0 0,0 0-8 0 0,-11-10-3021 0 0,3 6-2684 0 0,7 3 3634 0 0,-3-2-8926 0 0</inkml:trace>
  <inkml:trace contextRef="#ctx0" brushRef="#br0" timeOffset="6084.389">3134 604 8314 0 0,'0'0'2312'0'0,"0"0"-453"0"0,0 0-120 0 0,0 0 40 0 0,0 0-60 0 0,0 0-237 0 0,0 0-364 0 0,0 0-366 0 0,0 0-224 0 0,0 0-117 0 0,0 0-50 0 0,0 0-11 0 0,0 0-34 0 0,24 0 1161 0 0,68-11-1234 0 0,-55 3-1147 0 0,-12 5-6098 0 0,-19 3-4427 0 0</inkml:trace>
  <inkml:trace contextRef="#ctx0" brushRef="#br0" timeOffset="7643.607">568 1072 0 0 0,'0'0'616'0'0,"0"0"124"0"0,0 0 28 0 0,0 0 61 0 0,0 0 79 0 0,0 0 28 0 0,0 0-29 0 0,0 0-106 0 0,0 0-150 0 0,0 0-61 0 0,0 0-26 0 0,0 0 56 0 0,0 0 87 0 0,-6-1 72 0 0,5 1-1102 0 0,-18-3 1803 0 0,-15 6 6040 0 0,38 5-2474 0 0,49-4-3736 0 0,-52-4-1092 0 0,428-27 2624 0 0,17 13-1941 0 0,-98-8-561 0 0,-167 11-208 0 0,38-1 20 0 0,19-10-42 0 0,38 8 44 0 0,151-5 65 0 0,-107-18 45 0 0,-97 23-168 0 0,-188 11-81 0 0,-35 3-38 0 0,0 0-9 0 0,0 0-8 0 0,0 0-16 0 0,0 0-36 0 0,0 0-13 0 0,-22-8-5920 0 0,16 5 402 0 0,3 3-6584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5457 0 0,'0'0'2727'0'0,"0"0"-573"0"0,0 0-104 0 0,0 0 33 0 0,0 0-81 0 0,0 0-243 0 0,0 0-344 0 0,0 0-354 0 0,0 0-279 0 0,0 0-175 0 0,0 0-123 0 0,10 20 1404 0 0,8 41-1313 0 0,-2 1-1 0 0,-3 1 1 0 0,-2 0-1 0 0,-3 1 1 0 0,-2 27-575 0 0,-5-48 553 0 0,-1-42-501 0 0,0-1 23 0 0,0 0 37 0 0,0 0 17 0 0,0 0 34 0 0,0 0-15 0 0,-7-27 231 0 0,4 13-366 0 0,1-1 0 0 0,0 0 0 0 0,1 0 0 0 0,1-1-1 0 0,0 1 1 0 0,1 0 0 0 0,1 0 0 0 0,0 0 0 0 0,1 0 0 0 0,1 1 0 0 0,0-1 0 0 0,1 1 0 0 0,3-6-13 0 0,1-6 1 0 0,1 1 0 0 0,1 0-1 0 0,1 1 1 0 0,2 1 0 0 0,0 0 0 0 0,1 0 0 0 0,2 1 0 0 0,1 1-1 0 0,-17 19 1 0 0,0 0 0 0 0,0 0 1 0 0,1 1-1 0 0,-1-1 0 0 0,0 0 1 0 0,1 1-1 0 0,-1 0 0 0 0,1-1 1 0 0,0 1-1 0 0,-1 0 1 0 0,1 0-1 0 0,0 0 0 0 0,0 0 1 0 0,0 0-1 0 0,0 0 0 0 0,-1 0 1 0 0,1 1-1 0 0,0-1 1 0 0,1 1-1 0 0,-1-1 0 0 0,0 1 1 0 0,0 0-1 0 0,0 0 0 0 0,0 0 1 0 0,0 0-1 0 0,0 0 0 0 0,0 0 1 0 0,0 1-1 0 0,0-1 1 0 0,0 1-1 0 0,0-1 0 0 0,0 1 1 0 0,0 0-1 0 0,0 0 0 0 0,0 0 1 0 0,0 0-1 0 0,-1 0 1 0 0,1 0-1 0 0,0 0 0 0 0,1 2-1 0 0,57 123 366 0 0,-56-117-2148 0 0,10 7-10107 0 0,-12-16-187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 0 0 0,'0'0'1348'0'0,"0"0"225"0"0,0 0 263 0 0,0 0 175 0 0,0 0 71 0 0,0 0-78 0 0,0 0-147 0 0,0 0-142 0 0,0 0-187 0 0,0 0-194 0 0,0 0-167 0 0,0 0-134 0 0,0 0-114 0 0,3-1-85 0 0,-2 1-673 0 0,0 0 0 0 0,0 0 0 0 0,0 0 0 0 0,0 0 0 0 0,0 0 0 0 0,0 0 0 0 0,0 0 0 0 0,0 0 0 0 0,0 0 0 0 0,0 1 0 0 0,0-1 0 0 0,0 0 0 0 0,-1 1 0 0 0,1-1 0 0 0,0 1 0 0 0,0-1 0 0 0,0 1 0 0 0,0-1 0 0 0,-1 1 0 0 0,1 0 0 0 0,0-1 0 0 0,-1 1 0 0 0,1 0 1 0 0,0 0-1 0 0,-1-1 0 0 0,1 1 0 0 0,-1 0 0 0 0,1 0 0 0 0,-1 0 0 0 0,0 0 0 0 0,1 0 0 0 0,-1 0 0 0 0,0 0 0 0 0,1-1 0 0 0,-1 1 0 0 0,0 0 0 0 0,0 0 0 0 0,0 0 0 0 0,0 0 0 0 0,0 0 0 0 0,0 0 0 0 0,0 1-161 0 0,1 2-465 0 0,3 13 571 0 0,0 0-1 0 0,-1 0 0 0 0,-1 0 0 0 0,-1 0 1 0 0,0 0-1 0 0,-1 1 0 0 0,-1-1 1 0 0,-1 0-1 0 0,0 0 0 0 0,-1 0 0 0 0,-1 0 1 0 0,-1-1-1 0 0,0 1 0 0 0,-1-1 1 0 0,-1 0-1 0 0,0-1 0 0 0,-1 1 1 0 0,-1-2-1 0 0,0 1 0 0 0,-1-1 0 0 0,-1-1 1 0 0,-11 13-106 0 0,22-27-12 0 0,-1 1 1 0 0,1-1 0 0 0,0 1-1 0 0,0-1 1 0 0,0 1-1 0 0,0 0 1 0 0,-1-1 0 0 0,1 1-1 0 0,0-1 1 0 0,0 1-1 0 0,-1 0 1 0 0,1-1 0 0 0,0 1-1 0 0,0 0 1 0 0,-1-1-1 0 0,1 1 1 0 0,0 0 0 0 0,-1-1-1 0 0,1 1 1 0 0,-1 0-1 0 0,1 0 1 0 0,0 0 0 0 0,-1-1-1 0 0,1 1 1 0 0,-1 0-1 0 0,1 0 1 0 0,-1 0 0 0 0,1 0-1 0 0,-1 0 1 0 0,1 0-1 0 0,0 0 1 0 0,-1 0 0 0 0,1 0-1 0 0,-1 0 1 0 0,1 0 0 0 0,-1 0-1 0 0,1 0 1 0 0,-1 0-1 0 0,1 0 1 0 0,-1 0 0 0 0,1 0-1 0 0,0 1 1 0 0,-1-1-1 0 0,1 0 1 0 0,-1 0 0 0 0,1 1 11 0 0,17-45-2769 0 0,-8 31-754 0 0,-3 4-4616 0 0,-2 5-3985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49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99 494 6425 0 0,'0'0'1670'0'0,"0"0"-18"0"0,0 0 110 0 0,0 0 93 0 0,0 0-45 0 0,0 0-231 0 0,0 0-404 0 0,0 0-388 0 0,0 0-255 0 0,0 0-111 0 0,0 0 61 0 0,0 0 95 0 0,10-7 71 0 0,75-53 1350 0 0,130-161 1289 0 0,-198 200-3130 0 0,-1 0-1 0 0,-1-1 0 0 0,-1-1 0 0 0,0 0 1 0 0,-2-1-1 0 0,4-13-156 0 0,-12 2 879 0 0,-6 38-739 0 0,-34 124-20 0 0,21-37-43 0 0,3 0 1 0 0,5 1-1 0 0,3 0 1 0 0,6 47-78 0 0,-2 20 41 0 0,0-144-39 0 0,1 63 14 0 0,-4 1 1 0 0,-2-1 0 0 0,-5 0-1 0 0,-2 0 1 0 0,-16 46-17 0 0,15-88 8 0 0,-1-1 0 0 0,-1-1 0 0 0,-2 0 1 0 0,-2-2-1 0 0,0 0 0 0 0,-3 0 0 0 0,-13 14-8 0 0,29-38 1 0 0,0 0 1 0 0,0 0-1 0 0,-1 0 0 0 0,0-1 0 0 0,-1 0 0 0 0,1 0 1 0 0,-1-1-1 0 0,0 1 0 0 0,0-2 0 0 0,-1 1 0 0 0,1-2 1 0 0,-1 1-1 0 0,0-1 0 0 0,0 0 0 0 0,0-1 0 0 0,-1 0 1 0 0,1 0-1 0 0,0-1 0 0 0,-1 0 0 0 0,-4-1-1 0 0,9-3-11 0 0,1 0 1 0 0,0 0-1 0 0,0 0 0 0 0,1-1 0 0 0,-1 1 1 0 0,1-1-1 0 0,-1 0 0 0 0,1 0 0 0 0,1-1 1 0 0,-1 1-1 0 0,0-1 0 0 0,1 1 0 0 0,0-1 0 0 0,0 0 1 0 0,1 1-1 0 0,-1-1 0 0 0,1 0 0 0 0,0 0 1 0 0,0 0-1 0 0,1-1 0 0 0,-1 1 0 0 0,1 0 0 0 0,0 0 1 0 0,1 0-1 0 0,-1 0 11 0 0,-2-47 1 0 0,3 1 0 0 0,1 0-1 0 0,3 0 1 0 0,3-3-1 0 0,-5 37 1 0 0,1 0 0 0 0,0 1 0 0 0,1-1 1 0 0,1 1-1 0 0,1 0 0 0 0,0 0 0 0 0,1 1 0 0 0,1 0 0 0 0,0 1 0 0 0,1-1 0 0 0,0 2 0 0 0,1-1 0 0 0,1 2 1 0 0,0-1-2 0 0,10-2 10 0 0,1 1 1 0 0,0 0 0 0 0,0 2 0 0 0,1 1-1 0 0,1 1 1 0 0,0 1 0 0 0,0 1 0 0 0,1 1 0 0 0,7 0-11 0 0,-25 5-1 0 0,154-25-960 0 0,-156 31-2790 0 0,1 1-2414 0 0,-5-4 1554 0 0,0 0-6993 0 0</inkml:trace>
  <inkml:trace contextRef="#ctx0" brushRef="#br0" timeOffset="1005.814">1064 777 6889 0 0,'0'0'1914'0'0,"0"0"-247"0"0,0 0 114 0 0,0 0 186 0 0,0 0-42 0 0,0 0-244 0 0,0 0-333 0 0,0 0-280 0 0,0 0-171 0 0,0 0-91 0 0,0 0-80 0 0,0 0-87 0 0,0 0-65 0 0,-1-9-60 0 0,-7-28-65 0 0,6 36-419 0 0,1 0 0 0 0,0 1-1 0 0,0-1 1 0 0,0 0 0 0 0,-1 0 0 0 0,1 1-1 0 0,0-1 1 0 0,-1 1 0 0 0,1-1 0 0 0,0 1-1 0 0,-1-1 1 0 0,1 1 0 0 0,-1 0-1 0 0,1 0 1 0 0,0 0 0 0 0,-1 0 0 0 0,1 0-1 0 0,-1 0 1 0 0,1 0 0 0 0,-1 0-1 0 0,1 0 1 0 0,-1 1 0 0 0,1-1 0 0 0,0 1-1 0 0,-1-1 1 0 0,1 1 0 0 0,0-1-1 0 0,-1 1 1 0 0,1 0 0 0 0,0 0 0 0 0,0-1-1 0 0,0 1 1 0 0,0 0 0 0 0,0 0 0 0 0,-1 1-30 0 0,-14 9 60 0 0,0 1 1 0 0,2 1 0 0 0,-1 0 0 0 0,1 0 0 0 0,1 1 0 0 0,1 1-1 0 0,0 1 1 0 0,1-1 0 0 0,0 2 0 0 0,2-1 0 0 0,0 2 0 0 0,0-1 0 0 0,2 1-1 0 0,0 0 1 0 0,1 1 0 0 0,0 4-61 0 0,6-21 12 0 0,-1 0 0 0 0,0 0 0 0 0,1 0 0 0 0,0 0 0 0 0,0 0 0 0 0,0 1 0 0 0,0-1 0 0 0,0 0 0 0 0,0 0 0 0 0,0 0 0 0 0,0 0 0 0 0,1 0 0 0 0,0 1-1 0 0,-1-1 1 0 0,1 0 0 0 0,0 0 0 0 0,0 0 0 0 0,0-1 0 0 0,0 1 0 0 0,0 0 0 0 0,0 0 0 0 0,0 0 0 0 0,1-1 0 0 0,-1 1 0 0 0,1-1 0 0 0,-1 1 0 0 0,1-1 0 0 0,0 0 0 0 0,-1 1 0 0 0,1-1 0 0 0,0 0 0 0 0,0 0 0 0 0,0 0 0 0 0,0 0 0 0 0,0-1 0 0 0,0 1-1 0 0,0 0 1 0 0,0-1 0 0 0,0 0 0 0 0,1 1 0 0 0,-1-1 0 0 0,0 0 0 0 0,0 0 0 0 0,0 0 0 0 0,0 0 0 0 0,0-1 0 0 0,1 1 0 0 0,-1 0 0 0 0,0-1 0 0 0,0 0 0 0 0,0 1 0 0 0,0-1 0 0 0,0 0 0 0 0,0 0 0 0 0,-1 0 0 0 0,1 0 0 0 0,1-1-12 0 0,217-130 472 0 0,-139 77-503 0 0,-77 87-164 0 0,-4 93 113 0 0,1-123 83 0 0,0 0 0 0 0,-1 0 0 0 0,1 0 1 0 0,0 0-1 0 0,0-1 0 0 0,0 1 1 0 0,0 0-1 0 0,0 0 0 0 0,0-1 0 0 0,1 1 1 0 0,-1-1-1 0 0,1 1 0 0 0,-1-1 0 0 0,1 0 1 0 0,-1 1-1 0 0,1-1 0 0 0,0 0 1 0 0,-1 0-1 0 0,1 0 0 0 0,0 0 0 0 0,0 0 1 0 0,0-1-1 0 0,0 1 0 0 0,0-1 0 0 0,0 1 1 0 0,0-1-1 0 0,0 0 0 0 0,0 1 1 0 0,0-1-1 0 0,0 0 0 0 0,0 0 0 0 0,0-1 1 0 0,0 1-1 0 0,0 0 0 0 0,0-1 0 0 0,0 1 1 0 0,1-1-2 0 0,67-35 150 0 0,41-75 31 0 0,-99 96-155 0 0,-2 4-4 0 0,0-1 0 0 0,-1 0 0 0 0,0 0 0 0 0,-1-1-1 0 0,-1 0 1 0 0,0-1 0 0 0,0 0 0 0 0,-2 0 0 0 0,1 0-1 0 0,-2-1 1 0 0,0 1 0 0 0,-1-1 0 0 0,1-9-22 0 0,-5 22-3 0 0,-1 1 0 0 0,1 0 1 0 0,-1-1-1 0 0,1 1 0 0 0,-1 0 0 0 0,0 0 1 0 0,1 0-1 0 0,-1 0 0 0 0,0 1 1 0 0,0-1-1 0 0,0 0 0 0 0,1 1 0 0 0,-1-1 1 0 0,0 1-1 0 0,0 0 0 0 0,0 0 1 0 0,0-1-1 0 0,0 1 0 0 0,0 1 0 0 0,0-1 1 0 0,0 0-1 0 0,0 0 0 0 0,0 1 1 0 0,1-1-1 0 0,-1 1 0 0 0,0-1 0 0 0,-1 2 3 0 0,-57 40-80 0 0,59-41 78 0 0,0-1 0 0 0,0 1 0 0 0,1 0 0 0 0,-1-1 0 0 0,0 1 0 0 0,0 0 0 0 0,1 0 0 0 0,-1 0 0 0 0,0 0 0 0 0,1-1 0 0 0,-1 1 0 0 0,1 0 0 0 0,-1 0 0 0 0,1 0 0 0 0,0 0 0 0 0,-1 0 0 0 0,1 0 0 0 0,0 1 0 0 0,0-1 0 0 0,0 0 0 0 0,-1 0 0 0 0,1 0 0 0 0,0 0 0 0 0,0 0 0 0 0,1 0 0 0 0,-1 0 0 0 0,0 0 0 0 0,0 0 0 0 0,0 0 0 0 0,1 0 0 0 0,-1 0-1 0 0,1 0 1 0 0,-1 0 0 0 0,1 0 0 0 0,-1 0 0 0 0,1 0 0 0 0,-1 0 0 0 0,1 0 0 0 0,0 0 0 0 0,0-1 0 0 0,-1 1 0 0 0,1 0 0 0 0,0-1 0 0 0,0 1 0 0 0,0 0 0 0 0,0-1 0 0 0,0 1 0 0 0,-1-1 0 0 0,2 1 2 0 0,50 18-18 0 0,-39-16 18 0 0,-7-3 12 0 0,1 1 1 0 0,-1 0-1 0 0,0 0 0 0 0,0 1 1 0 0,0-1-1 0 0,0 2 0 0 0,0-1 0 0 0,-1 0 1 0 0,1 1-1 0 0,-1 0 0 0 0,0 1 0 0 0,1-1 1 0 0,-1 1-1 0 0,-1 0 0 0 0,1 0 1 0 0,-1 0-1 0 0,1 1 0 0 0,-1 0 0 0 0,2 2-12 0 0,-2 4 76 0 0,-1 0-1 0 0,0 1 0 0 0,0-1 0 0 0,-1 1 0 0 0,0-1 1 0 0,-1 1-1 0 0,-1 0 0 0 0,1 0 0 0 0,-2-1 1 0 0,0 1-1 0 0,0 0 0 0 0,-1 0-75 0 0,-2 43 310 0 0,6 33 175 0 0,-3-91-1428 0 0,0-4-1925 0 0,0 2-3392 0 0,1-1-5888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02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87 766 3785 0 0,'0'0'2675'0'0,"0"0"-460"0"0,0 0-102 0 0,0 0-98 0 0,0 0-146 0 0,0 0-318 0 0,0 0-401 0 0,0 0-395 0 0,0 0-280 0 0,0 0-189 0 0,0 0-68 0 0,0 0 26 0 0,0 0 69 0 0,2 2 103 0 0,7 3-186 0 0,0-1-1 0 0,0 0 1 0 0,0-1-1 0 0,1 0 1 0 0,-1-1-1 0 0,1 1 1 0 0,-1-2-1 0 0,1 0 1 0 0,0 0-1 0 0,0 0 0 0 0,0-1 1 0 0,0-1-1 0 0,-1 0 1 0 0,1 0-1 0 0,0-1 1 0 0,-1 0-1 0 0,1-1 1 0 0,-1 0-1 0 0,1 0 1 0 0,-1-1-1 0 0,0 0 1 0 0,-1-1-1 0 0,1 1 1 0 0,-1-2-1 0 0,0 1 1 0 0,0-1-1 0 0,-1-1 1 0 0,1 0-1 0 0,-1 0-229 0 0,-3 3 44 0 0,-1 0 0 0 0,1 0 0 0 0,0 0 0 0 0,-1-1 0 0 0,0 1 0 0 0,0-1 0 0 0,-1 0 0 0 0,1 0 0 0 0,-1 0 0 0 0,0 0 0 0 0,0 0 0 0 0,-1-1 0 0 0,0 1 0 0 0,0-1 0 0 0,0 1 0 0 0,0-1 0 0 0,-1 1 0 0 0,0-1 0 0 0,0 1 0 0 0,0-1 0 0 0,-1 1 0 0 0,0-2-44 0 0,-3 3-6 0 0,0 1 0 0 0,0 0 0 0 0,0 0 0 0 0,-1 0-1 0 0,1 1 1 0 0,-1-1 0 0 0,1 1 0 0 0,-1 0 0 0 0,0 1 0 0 0,0-1 0 0 0,1 1-1 0 0,-1 0 1 0 0,0 0 0 0 0,0 1 0 0 0,-1-1 0 0 0,1 1 0 0 0,0 0-1 0 0,0 0 1 0 0,0 1 0 0 0,0-1 0 0 0,0 1 0 0 0,0 1 0 0 0,0-1 0 0 0,0 1-1 0 0,1-1 1 0 0,-2 2 6 0 0,-12 3-11 0 0,0 1-1 0 0,0 1 1 0 0,1 1-1 0 0,0 0 1 0 0,1 1-1 0 0,0 1 1 0 0,0 1-1 0 0,1 0 1 0 0,1 1-1 0 0,0 0 1 0 0,0 1-1 0 0,2 1 1 0 0,0 0-1 0 0,0 1 1 0 0,2 0-1 0 0,-9 17 12 0 0,17-28 15 0 0,0-1 0 0 0,0 0 1 0 0,1 1-1 0 0,0 0 0 0 0,0-1 0 0 0,0 1 0 0 0,0-1 0 0 0,1 1 0 0 0,-1 0 1 0 0,1 0-1 0 0,0-1 0 0 0,1 1 0 0 0,-1 0 0 0 0,1 0 0 0 0,0-1 0 0 0,0 1 0 0 0,1-1 1 0 0,-1 1-1 0 0,1-1 0 0 0,0 1 0 0 0,0-1 0 0 0,1 0 0 0 0,-1 0 0 0 0,1 0 1 0 0,0 0-1 0 0,0-1 0 0 0,0 1 0 0 0,0-1 0 0 0,1 0 0 0 0,-1 0 0 0 0,1 0 0 0 0,0 0 1 0 0,2 1-16 0 0,6 4 117 0 0,0-1-1 0 0,1-1 1 0 0,-1 0 0 0 0,1-1 0 0 0,0 0 0 0 0,1-1 0 0 0,-1-1 0 0 0,1 0 0 0 0,-1 0 0 0 0,15-1-117 0 0,-2 0 144 0 0,1-2 1 0 0,-1-1 0 0 0,1-1 0 0 0,-1-2 0 0 0,1 0 0 0 0,-1-2 0 0 0,-1-1-1 0 0,20-7-144 0 0,77-59 194 0 0,-112 33-1475 0 0,-21 32-7544 0 0,6 8-2495 0 0</inkml:trace>
  <inkml:trace contextRef="#ctx0" brushRef="#br0" timeOffset="1387.178">980 579 10386 0 0,'0'0'2390'0'0,"0"0"-750"0"0,0 0-306 0 0,0 0 4 0 0,0 0-30 0 0,0 0-140 0 0,0 0-225 0 0,0 0-235 0 0,0 0-165 0 0,0 0-60 0 0,0 0-27 0 0,0 0-24 0 0,-21 9-25 0 0,-66 31-31 0 0,27 11 361 0 0,51-37-597 0 0,-2 0-96 0 0,0 0 1 0 0,2 1-1 0 0,0-1 0 0 0,0 2 0 0 0,2-1 0 0 0,0 1 1 0 0,0 1-1 0 0,2-1 0 0 0,0 1 0 0 0,1 0 0 0 0,0 0 1 0 0,2 0-1 0 0,0 0 0 0 0,1 1 0 0 0,0 3-44 0 0,1-19 12 0 0,1 1 0 0 0,-1 0 0 0 0,1 0 0 0 0,0-1 1 0 0,-1 1-1 0 0,1 0 0 0 0,1-1 0 0 0,-1 1 0 0 0,0-1 0 0 0,0 1 0 0 0,1-1 0 0 0,0 1 0 0 0,-1-1 0 0 0,1 0 0 0 0,0 0 1 0 0,0 0-1 0 0,0 0 0 0 0,0 0 0 0 0,0 0 0 0 0,1-1 0 0 0,-1 1 0 0 0,0-1 0 0 0,1 0 0 0 0,0 1 0 0 0,-1-1 0 0 0,1 0 0 0 0,-1 0 1 0 0,1-1-1 0 0,0 1 0 0 0,0-1 0 0 0,0 1 0 0 0,-1-1 0 0 0,3 0-12 0 0,2 1 80 0 0,-1-1 0 0 0,1 0 0 0 0,-1 0 0 0 0,1-1 0 0 0,-1 1 0 0 0,0-1 0 0 0,1-1 0 0 0,-1 1 0 0 0,0-1 0 0 0,0-1 0 0 0,0 1 0 0 0,0-1 0 0 0,0 0 0 0 0,1-1-80 0 0,19-16 172 0 0,-1-1-1 0 0,-1-1 1 0 0,0-2-1 0 0,-2 0 1 0 0,-1-2-1 0 0,-1 0 1 0 0,-1-1-1 0 0,-2-1 1 0 0,0 0-1 0 0,2-11-171 0 0,10-27 33 0 0,-29 65-33 0 0,0 1-33 0 0,-27 30-247 0 0,18-19 242 0 0,2-4 25 0 0,0 1 0 0 0,1 0 0 0 0,0 0 0 0 0,0 1 0 0 0,0 0-1 0 0,1 0 1 0 0,1 0 0 0 0,0 0 0 0 0,0 1 0 0 0,0-1 0 0 0,2 1-1 0 0,-1 0 1 0 0,1 0 0 0 0,0 1 0 0 0,1-1 0 0 0,0 0 0 0 0,1 7 13 0 0,2-13 1 0 0,0 1 0 0 0,0-1-1 0 0,0 1 1 0 0,1-1 0 0 0,0 0 0 0 0,0 0 0 0 0,0 0 0 0 0,0-1 0 0 0,0 1 0 0 0,1-1 0 0 0,-1 1 0 0 0,1-1 0 0 0,0 0 0 0 0,0-1 0 0 0,0 1 0 0 0,1-1 0 0 0,-1 0-1 0 0,0 0 1 0 0,1 0 0 0 0,3 1-1 0 0,4 0 13 0 0,-1-1 0 0 0,1 0-1 0 0,0 0 1 0 0,-1-1 0 0 0,1-1 0 0 0,0 0-1 0 0,0 0 1 0 0,0-1 0 0 0,-1-1-1 0 0,1 0 1 0 0,0-1 0 0 0,-1 0 0 0 0,0 0-1 0 0,0-1 1 0 0,0-1 0 0 0,0 0-1 0 0,5-4-12 0 0,-1 1 26 0 0,0 0 0 0 0,0-2 0 0 0,-1 0 0 0 0,0-1 0 0 0,-1 0 0 0 0,0-1 0 0 0,-1 0-1 0 0,0-1 1 0 0,-1 0 0 0 0,4-7-26 0 0,-3 5 10 0 0,-2-1-1 0 0,0 0 1 0 0,-1 0-1 0 0,-1 0 1 0 0,0-1-1 0 0,-2-1 1 0 0,0 1 0 0 0,0-1-1 0 0,-2 0 1 0 0,0 0-1 0 0,-1 0 1 0 0,-1-3-10 0 0,-2 20-2 0 0,0 0 1 0 0,0 0-1 0 0,0-1 0 0 0,-1 1 1 0 0,1 0-1 0 0,0 0 1 0 0,-1 0-1 0 0,1 0 0 0 0,-1-1 1 0 0,0 1-1 0 0,1 0 1 0 0,-1 0-1 0 0,0 0 0 0 0,1 0 1 0 0,-1 1-1 0 0,0-1 1 0 0,0 0-1 0 0,0 0 0 0 0,0 0 1 0 0,0 1-1 0 0,0-1 0 0 0,0 0 1 0 0,0 1-1 0 0,0-1 1 0 0,0 1-1 0 0,0-1 0 0 0,0 1 1 0 0,-1 0-1 0 0,1-1 1 0 0,0 1-1 0 0,0 0 0 0 0,0 0 1 0 0,-1 0-1 0 0,1 0 1 0 0,0 0-1 0 0,0 0 0 0 0,0 0 1 0 0,-1 0-1 0 0,1 0 1 0 0,0 1-1 0 0,0-1 0 0 0,0 0 1 0 0,-1 1 1 0 0,-53 20-79 0 0,45-14 59 0 0,0 0 0 0 0,1 1-1 0 0,0 0 1 0 0,0 0 0 0 0,1 1 0 0 0,0 0 0 0 0,1 1 0 0 0,0-1 0 0 0,0 1-1 0 0,0 3 21 0 0,6-12-3 0 0,1 0-1 0 0,0 0 0 0 0,-1 1 1 0 0,1-1-1 0 0,0 0 0 0 0,-1 1 0 0 0,1-1 1 0 0,0 0-1 0 0,0 1 0 0 0,0-1 0 0 0,0 0 1 0 0,1 1-1 0 0,-1-1 0 0 0,0 0 1 0 0,0 0-1 0 0,1 1 0 0 0,-1-1 0 0 0,1 0 1 0 0,-1 0-1 0 0,1 1 0 0 0,-1-1 1 0 0,1 0-1 0 0,0 0 0 0 0,0 0 0 0 0,0 0 1 0 0,-1 0-1 0 0,1 0 0 0 0,0 0 0 0 0,0 0 1 0 0,0 0-1 0 0,0-1 0 0 0,1 1 1 0 0,-1 0-1 0 0,0-1 0 0 0,0 1 0 0 0,0 0 1 0 0,1-1-1 0 0,-1 0 0 0 0,0 1 1 0 0,0-1-1 0 0,1 0 0 0 0,-1 1 0 0 0,0-1 1 0 0,2 0 3 0 0,66 5 57 0 0,-62-5-59 0 0,163 4 32 0 0,-168-3-30 0 0,1-1 0 0 0,0 1 0 0 0,-1 0 0 0 0,1 0 0 0 0,-1 1 0 0 0,0-1 0 0 0,1 1 0 0 0,-1-1 0 0 0,0 1 0 0 0,0 0 0 0 0,0-1 0 0 0,0 1 0 0 0,0 0 0 0 0,0 1 0 0 0,0-1 0 0 0,-1 0 0 0 0,1 0 0 0 0,-1 1 0 0 0,1-1 0 0 0,-1 1 0 0 0,0-1 1 0 0,0 1-1 0 0,0 0 0 0 0,-1-1 0 0 0,1 1 0 0 0,0 0 0 0 0,-1-1 0 0 0,0 1 0 0 0,0 0 0 0 0,0 0 0 0 0,0-1 0 0 0,0 1 0 0 0,0 0 0 0 0,-1 0 0 0 0,1-1 0 0 0,-2 3 0 0 0,-34 91-8 0 0,34-93 2 0 0,1 0 0 0 0,-1 0 0 0 0,1 1 0 0 0,-1-1 0 0 0,1 0-1 0 0,0 1 1 0 0,0 0 0 0 0,1-1 0 0 0,-1 1 0 0 0,1-1 0 0 0,0 1 0 0 0,0 0 0 0 0,0-1 0 0 0,0 1 0 0 0,0 0-1 0 0,1-1 1 0 0,0 1 0 0 0,0-1 0 0 0,0 1 0 0 0,0-1 0 0 0,0 1 0 0 0,1-1 0 0 0,0 0 0 0 0,-1 0 0 0 0,1 0 0 0 0,0 0-1 0 0,1 0 1 0 0,-1 0 0 0 0,0 0 0 0 0,1 0 0 0 0,0-1 0 0 0,-1 0 0 0 0,1 1 0 0 0,0-1 0 0 0,0 0 0 0 0,0 0-1 0 0,1-1 1 0 0,-1 1 0 0 0,0-1 0 0 0,1 1 0 0 0,-1-1 0 0 0,1 0 6 0 0,8-5 22 0 0,0 1 1 0 0,-1-2-1 0 0,1 1 1 0 0,-1-2-1 0 0,0 1 1 0 0,-1-2-1 0 0,1 1 0 0 0,-1-1 1 0 0,0-1-1 0 0,-1 0 1 0 0,0 0-1 0 0,0-1 0 0 0,-1 0 1 0 0,6-8-23 0 0,-13 15 5 0 0,22-26 49 0 0,-2-2 0 0 0,0 0 0 0 0,-3-2 0 0 0,0 0 1 0 0,-2-1-1 0 0,-1 0 0 0 0,-2-1 0 0 0,3-16-54 0 0,74-251 75 0 0,-84 280-70 0 0,-1-1 0 0 0,-1 0 0 0 0,0-1 0 0 0,-2 1 0 0 0,-1 0-1 0 0,0-1 1 0 0,-2 1 0 0 0,0-1 0 0 0,-2 1 0 0 0,-1-2-5 0 0,-28-13 192 0 0,9 73-193 0 0,15-10 55 0 0,1 1 0 0 0,1-1 0 0 0,1 1 0 0 0,1 0 0 0 0,1 0 1 0 0,2 0-1 0 0,1 1 0 0 0,2 18-54 0 0,-1 6 122 0 0,2 1 15 0 0,2-1 0 0 0,3 0 0 0 0,13 50-137 0 0,12 73 123 0 0,-16 43-31 0 0,-17-216-94 0 0,0 0 0 0 0,0-1 0 0 0,0 1 0 0 0,0 0 0 0 0,0-1 0 0 0,0 1 0 0 0,0 0 0 0 0,0 0 0 0 0,-1-1 0 0 0,1 1 0 0 0,0 0 0 0 0,-1-1 0 0 0,0 1 0 0 0,1 0 0 0 0,-1-1 0 0 0,0 1 0 0 0,0-1 0 0 0,0 1 0 0 0,0-1 0 0 0,0 0 0 0 0,0 1 0 0 0,0-1 0 0 0,-1 0 0 0 0,1 0 0 0 0,0 0 0 0 0,-1 0 0 0 0,1 0 0 0 0,-1 0 0 0 0,1 0 0 0 0,-1 0 0 0 0,0-1 0 0 0,1 1 0 0 0,-1 0 0 0 0,1-1 0 0 0,-1 0 0 0 0,-1 1 2 0 0,0-3-121 0 0,1 0-1 0 0,-1 1 1 0 0,1-2-1 0 0,-1 1 0 0 0,1 0 1 0 0,-1 0-1 0 0,1-1 1 0 0,0 1-1 0 0,0-1 0 0 0,1 0 1 0 0,-1 1-1 0 0,0-1 1 0 0,1 0-1 0 0,0 0 0 0 0,-1 0 1 0 0,1 0-1 0 0,0 0 1 0 0,1-1-1 0 0,-1 1 0 0 0,1 0 1 0 0,-1 0-1 0 0,1 0 0 0 0,0-1 1 0 0,0 1-1 0 0,0-1 122 0 0,-1-4-459 0 0,-9-66-4096 0 0,5 27-6092 0 0,5 34-626 0 0</inkml:trace>
  <inkml:trace contextRef="#ctx0" brushRef="#br0" timeOffset="1635.091">1683 487 13147 0 0,'0'0'1824'0'0,"0"0"-393"0"0,0 0-120 0 0,0 0 39 0 0,0 0-30 0 0,0 0-124 0 0,0 0-181 0 0,0 0-165 0 0,0 0-145 0 0,0 0-102 0 0,0 0-86 0 0,32-2-79 0 0,102-3-37 0 0,121-22 782 0 0,-121-6-3635 0 0,-114 20-736 0 0,-13 5-974 0 0,-2 4-570 0 0,2-4-7009 0 0</inkml:trace>
  <inkml:trace contextRef="#ctx0" brushRef="#br0" timeOffset="2061.308">2506 48 15923 0 0,'0'0'1470'0'0,"0"0"-291"0"0,0 0-23 0 0,0 0 86 0 0,0 0-21 0 0,0 0-167 0 0,0 0-243 0 0,-11 33-156 0 0,-32 104-119 0 0,13 17 789 0 0,23-88-863 0 0,4 1 0 0 0,2-1 0 0 0,5 41-462 0 0,-3-94 35 0 0,1-1 0 0 0,-1 1 0 0 0,2-1 0 0 0,0 1 0 0 0,0-1 0 0 0,1 0 0 0 0,1 0 1 0 0,0-1-1 0 0,0 1 0 0 0,3 1-35 0 0,-6-11 23 0 0,0 0 1 0 0,1 0-1 0 0,-1 0 0 0 0,1 0 1 0 0,0 0-1 0 0,-1-1 1 0 0,1 0-1 0 0,0 1 1 0 0,0-1-1 0 0,0 0 0 0 0,0 0 1 0 0,0 0-1 0 0,0-1 1 0 0,0 1-1 0 0,1-1 1 0 0,-1 0-1 0 0,0 0 0 0 0,0 0 1 0 0,0 0-1 0 0,0 0 1 0 0,0-1-1 0 0,1 1 1 0 0,-1-1-1 0 0,0 0 0 0 0,0 0 1 0 0,0 0-1 0 0,-1 0 1 0 0,1-1-1 0 0,0 1 1 0 0,1-2-24 0 0,114-74 413 0 0,-111 72-410 0 0,0 0 0 0 0,0 1 0 0 0,1 0 1 0 0,-1 1-1 0 0,1-1 0 0 0,0 1 0 0 0,0 1 0 0 0,0-1 0 0 0,0 1 0 0 0,0 1 1 0 0,2 0-4 0 0,-9 2 5 0 0,1 0 0 0 0,-1 1 0 0 0,0-1 0 0 0,1 1 0 0 0,-1-1 1 0 0,0 1-1 0 0,0 0 0 0 0,0 0 0 0 0,0-1 0 0 0,0 1 0 0 0,0 0 1 0 0,0 0-1 0 0,-1 0 0 0 0,1 0 0 0 0,-1 0 0 0 0,1 0 0 0 0,-1 0 1 0 0,0 0-1 0 0,0 0 0 0 0,0 0 0 0 0,0 0 0 0 0,0 0 0 0 0,-1 1-5 0 0,1 19 37 0 0,0-1 1 0 0,2 0-1 0 0,0 1 0 0 0,1-1 0 0 0,1 0 0 0 0,5 12-37 0 0,21 11-112 0 0,-15-49-3164 0 0,-12-7-6308 0 0,-2 8-2892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53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48 335 1384 0 0,'0'0'594'0'0,"0"0"-173"0"0,0 0 83 0 0,0 0 375 0 0,0 0 424 0 0,0 0 272 0 0,0 0 88 0 0,0 0-141 0 0,0 0-205 0 0,0 0-150 0 0,0 0-105 0 0,0 0-66 0 0,8 3-12 0 0,0 0-546 0 0,1 0 0 0 0,-1-1 0 0 0,1 0 0 0 0,0 0 0 0 0,-1-1 0 0 0,1-1 0 0 0,0 1 0 0 0,0-1-1 0 0,0-1 1 0 0,0 0 0 0 0,-1 0 0 0 0,1 0 0 0 0,0-1 0 0 0,3-2-438 0 0,6-5 423 0 0,-1-1-1 0 0,0-1 1 0 0,0-1 0 0 0,-1 0 0 0 0,-1-1-1 0 0,0-1 1 0 0,-1 0 0 0 0,2-4-423 0 0,-2 5 126 0 0,-1-1 1 0 0,-1-1-1 0 0,0 0 1 0 0,-1-1-1 0 0,-1 0 1 0 0,0-1-1 0 0,-1 0 1 0 0,-1 0-1 0 0,-1-1 1 0 0,0 0-1 0 0,-2-1 1 0 0,2-6-127 0 0,-7 25 13 0 0,-1 1 1 0 0,1-1 0 0 0,0 1-1 0 0,-1-1 1 0 0,1 0 0 0 0,0 1-1 0 0,-1-1 1 0 0,1 0 0 0 0,-1 1-1 0 0,1-1 1 0 0,-1 0 0 0 0,1 1-1 0 0,-1-1 1 0 0,1 0 0 0 0,-1 0-1 0 0,1 0 1 0 0,-1 0 0 0 0,1 0-1 0 0,-1 1 1 0 0,0-1 0 0 0,1 0-1 0 0,-1 0 1 0 0,1 0 0 0 0,-1 0 0 0 0,1-1-1 0 0,-1 1 1 0 0,1 0 0 0 0,-1 0-1 0 0,1 0 1 0 0,-1 0 0 0 0,1 0-1 0 0,-1-1 1 0 0,1 1 0 0 0,-1 0-1 0 0,1 0 1 0 0,-1-1 0 0 0,1 1-1 0 0,-1 0 1 0 0,1-1 0 0 0,0 1-1 0 0,-1-1 1 0 0,1 1 0 0 0,0 0-1 0 0,-1-1 1 0 0,1 1 0 0 0,0-1-1 0 0,-1 1 1 0 0,1-1 0 0 0,0 1-1 0 0,0-1 1 0 0,0 1 0 0 0,-1-1-1 0 0,1 1 1 0 0,0-1 0 0 0,0 1-1 0 0,0-1 1 0 0,0 0 0 0 0,0 1-1 0 0,0-1-13 0 0,-23 62 78 0 0,3 2 0 0 0,2 0-1 0 0,3 1 1 0 0,3 0-1 0 0,3 1 1 0 0,2 0-1 0 0,4 1 1 0 0,2-1-1 0 0,6 39-77 0 0,-6 32 43 0 0,1-115-34 0 0,2 40 15 0 0,-3-1 1 0 0,-2 1-1 0 0,-3-1 1 0 0,-2 0-1 0 0,-3 0 1 0 0,-3-1 0 0 0,-2-1-1 0 0,-16 36-24 0 0,25-78 10 0 0,0 0 1 0 0,-1 0-1 0 0,-1-1 0 0 0,0 0 1 0 0,-1 0-1 0 0,-1-1 0 0 0,0 0 0 0 0,-1-1 1 0 0,0-1-1 0 0,-1 0 0 0 0,-13 10-10 0 0,-16-4 108 0 0,25-65-178 0 0,-23-127 44 0 0,30 100-135 0 0,63 60 2 0 0,-13-8-478 0 0,-37 20 287 0 0,43-35 131 0 0,-37 21-3928 0 0,-5-2-5615 0 0,-4 17-1130 0 0</inkml:trace>
  <inkml:trace contextRef="#ctx0" brushRef="#br0" timeOffset="1358.552">58 961 1872 0 0,'0'0'1687'0'0,"0"0"-84"0"0,0 0 84 0 0,0 0 187 0 0,0 0 45 0 0,0 0-153 0 0,0 0-206 0 0,0 0-209 0 0,0 0-198 0 0,0 0-125 0 0,0 0-68 0 0,0 0-81 0 0,0 0-62 0 0,19 0-53 0 0,63-4-61 0 0,10-25 1098 0 0,126-56 104 0 0,-190 74-1963 0 0,-27 11-64 0 0,-1 0-70 0 0,0 0-158 0 0,0 0-340 0 0,0 0-609 0 0,-4 4-7227 0 0,0 0-2973 0 0</inkml:trace>
  <inkml:trace contextRef="#ctx0" brushRef="#br0" timeOffset="2245.714">680 847 5665 0 0,'0'0'1902'0'0,"0"0"-124"0"0,0 0-118 0 0,0 0-112 0 0,0 0-93 0 0,0 0-180 0 0,0 0-197 0 0,0 0-202 0 0,0 0-172 0 0,0 0-101 0 0,0 0-75 0 0,0 0-70 0 0,0 0-61 0 0,-3 24-40 0 0,-10 72-43 0 0,14 49 1055 0 0,-1-127-1685 0 0,0 5 2690 0 0,2-42-758 0 0,3-5-1545 0 0,1-1-1 0 0,1 1 0 0 0,1 0 0 0 0,1 1 1 0 0,1 0-1 0 0,1 0 0 0 0,1 1 0 0 0,1 1 1 0 0,9-12-71 0 0,75-99 210 0 0,-95 129-207 0 0,0 0 0 0 0,0 0 1 0 0,1 0-1 0 0,-1 0 0 0 0,1 0 0 0 0,0 1 0 0 0,0-1 0 0 0,0 1 0 0 0,0 0 0 0 0,0 0 0 0 0,1 0 0 0 0,-1 0 0 0 0,0 0 1 0 0,1 1-1 0 0,0-1 0 0 0,-1 1 0 0 0,1 0 0 0 0,0 0 0 0 0,3 0-3 0 0,-2 38 47 0 0,-4 26-887 0 0,18-55-2895 0 0,-1-8-2085 0 0,-10-1-393 0 0,-2 1-3769 0 0</inkml:trace>
  <inkml:trace contextRef="#ctx0" brushRef="#br0" timeOffset="2557.703">1184 751 7970 0 0,'0'0'1811'0'0,"0"0"-102"0"0,0 0 33 0 0,0 0-17 0 0,0 0-133 0 0,0 0-225 0 0,0 0-260 0 0,0 0-190 0 0,0 0-138 0 0,0 0-100 0 0,0 0-124 0 0,-25 34-121 0 0,-75 105-108 0 0,66-75-9 0 0,34-55-253 0 0,-1-7-41 0 0,1 1-1 0 0,-1 0 0 0 0,1-1 1 0 0,0 1-1 0 0,0 0 0 0 0,-1-1 0 0 0,2 1 1 0 0,-1-1-1 0 0,0 1 0 0 0,1 0 1 0 0,-1-1-1 0 0,1 1 0 0 0,0-1 1 0 0,0 1-1 0 0,0-1 0 0 0,0 1 1 0 0,0-1-1 0 0,0 0 0 0 0,1 0 0 0 0,-1 1 1 0 0,1-1-1 0 0,-1 0 0 0 0,1 0 1 0 0,0-1-1 0 0,0 1 0 0 0,0 0 1 0 0,0 0-1 0 0,0-1 0 0 0,0 0 1 0 0,1 1-1 0 0,-1-1 0 0 0,0 0 0 0 0,1 0 1 0 0,-1 0-1 0 0,1 0 0 0 0,-1 0 1 0 0,1-1-1 0 0,0 1 0 0 0,-1-1 1 0 0,1 0-1 0 0,-1 0 0 0 0,1 0 1 0 0,0 0-1 0 0,-1 0 0 0 0,1 0 1 0 0,0-1-1 0 0,-1 1 0 0 0,1-1-22 0 0,11-1 137 0 0,-1-1 0 0 0,0 0 0 0 0,0-1 0 0 0,0 0 0 0 0,0-1 0 0 0,-1 0 0 0 0,0-1 0 0 0,0 0 0 0 0,0-1 0 0 0,-1-1 0 0 0,0 0 0 0 0,0 0 0 0 0,-1-1 0 0 0,0-1 0 0 0,0 1 0 0 0,-1-1 0 0 0,-1-1 0 0 0,0 0 0 0 0,0 0 0 0 0,-1-1 0 0 0,0 0 0 0 0,-1 0-137 0 0,-2 5 26 0 0,-1-1-1 0 0,0 1 1 0 0,-1-1-1 0 0,1 1 1 0 0,-1-1 0 0 0,-1 0-1 0 0,1 0 1 0 0,-2 0-1 0 0,1 0 1 0 0,-1 0-1 0 0,0 0 1 0 0,0 0 0 0 0,-1 0-1 0 0,0 1 1 0 0,-1-1-1 0 0,0 0 1 0 0,-1-4-26 0 0,1 10-63 0 0,1-1 0 0 0,-1 1 0 0 0,0 0 0 0 0,0 0 0 0 0,0 0 0 0 0,0 0 0 0 0,0 0 0 0 0,-1 0 0 0 0,1 0 0 0 0,0 1 0 0 0,-1-1 0 0 0,0 1 0 0 0,1 0 0 0 0,-1 0 0 0 0,0 0 0 0 0,1 0 0 0 0,-1 0 0 0 0,0 1 0 0 0,0-1 0 0 0,0 1 0 0 0,1-1 0 0 0,-1 1 0 0 0,0 0 0 0 0,0 0 0 0 0,0 1 0 0 0,0-1 0 0 0,0 1 0 0 0,1-1 0 0 0,-1 1 0 0 0,0 0 0 0 0,-2 1 63 0 0,-25 10-3914 0 0,6 4-4146 0 0,16-11-3451 0 0</inkml:trace>
  <inkml:trace contextRef="#ctx0" brushRef="#br0" timeOffset="8564.67">1525 748 0 0 0,'0'0'1066'0'0,"0"0"210"0"0,0 0 269 0 0,0 0 256 0 0,0 0 117 0 0,0 0-101 0 0,0 0-231 0 0,0 0-240 0 0,0 0-197 0 0,0 0-150 0 0,0 0-92 0 0,5-5-98 0 0,16-12-98 0 0,-16 13-104 0 0,-5 4-101 0 0,0 0-69 0 0,1 42 3436 0 0,-11 104-2241 0 0,-8-58-1436 0 0,-10-3-26 0 0,46-164 1978 0 0,-4 50-2104 0 0,0 0 0 0 0,2 0 1 0 0,2 2-1 0 0,0 0 0 0 0,1 1 0 0 0,2 1 0 0 0,10-10-44 0 0,-23 28-5 0 0,80-55 57 0 0,-87 62-48 0 0,0 0 1 0 0,1 0-1 0 0,-1 0 0 0 0,1 0 1 0 0,-1 0-1 0 0,0 0 0 0 0,1 0 0 0 0,-1 0 1 0 0,0 1-1 0 0,1-1 0 0 0,-1 1 1 0 0,0-1-1 0 0,1 1 0 0 0,-1-1 0 0 0,0 1 1 0 0,0 0-1 0 0,1 0 0 0 0,-1-1 1 0 0,0 1-1 0 0,0 0 0 0 0,0 0 0 0 0,0 0 1 0 0,0 0-1 0 0,0 1 0 0 0,-1-1 1 0 0,1 0-1 0 0,0 0 0 0 0,-1 0 1 0 0,1 1-1 0 0,0-1 0 0 0,-1 0 0 0 0,1 1 1 0 0,-1-1-1 0 0,0 0 0 0 0,0 1 1 0 0,1-1-1 0 0,-1 0 0 0 0,0 1 0 0 0,0-1 1 0 0,0 1-1 0 0,0-1 0 0 0,-1 0 1 0 0,1 1-1 0 0,0-1 0 0 0,0 1 0 0 0,-1-1 1 0 0,1 0-1 0 0,-1 1 0 0 0,1-1 1 0 0,-1 0-1 0 0,0 1-4 0 0,0 12 77 0 0,-29 121 201 0 0,-1 27-200 0 0,31-162-90 0 0,0 0 7 0 0,0 0 18 0 0,0 0 10 0 0,0 0 8 0 0,3-15 225 0 0,6-8-238 0 0,2 0 1 0 0,1 1 0 0 0,0 0-1 0 0,2 1 1 0 0,0 0 0 0 0,9-8-19 0 0,-18 23-2 0 0,7-12-9 0 0,1 0-1 0 0,2 0 0 0 0,-1 2 0 0 0,2-1 0 0 0,0 2 0 0 0,1 0 0 0 0,0 1 0 0 0,1 1 0 0 0,1 1 1 0 0,12-6 11 0 0,-29 20-2 0 0,-1 0-1 0 0,1 0 1 0 0,-1 0 0 0 0,0 1 0 0 0,1-1 0 0 0,-1 1 0 0 0,0-1 0 0 0,0 1 0 0 0,-1-1 0 0 0,1 1 0 0 0,0-1 0 0 0,-1 1-1 0 0,0 0 1 0 0,0-1 0 0 0,1 1 0 0 0,-1 0 0 0 0,-1-1 0 0 0,1 1 0 0 0,0 0 0 0 0,-1-1 0 0 0,1 1 0 0 0,-1-1 0 0 0,-1 3 2 0 0,-24 84 101 0 0,-4 46-48 0 0,30-134-55 0 0,-1 1-1 0 0,1 0 0 0 0,0 0 1 0 0,0-1-1 0 0,-1 1 1 0 0,1 0-1 0 0,0 0 0 0 0,1 0 1 0 0,-1 0-1 0 0,0-1 0 0 0,0 1 1 0 0,1 0-1 0 0,-1 0 0 0 0,1-1 1 0 0,0 1-1 0 0,-1 0 1 0 0,1-1-1 0 0,0 1 0 0 0,0-1 1 0 0,0 1-1 0 0,0-1 0 0 0,0 1 1 0 0,1-1-1 0 0,-1 0 1 0 0,0 1-1 0 0,0-1 0 0 0,1 0 1 0 0,-1 0-1 0 0,1 0 0 0 0,-1 0 1 0 0,1 0-1 0 0,0 0 1 0 0,-1-1-1 0 0,1 1 0 0 0,0 0 3 0 0,13-37-4434 0 0,-14 31-1315 0 0,-1 2-6254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4:33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845 1970 6249 0 0,'0'0'1639'0'0,"0"0"-178"0"0,0 0-50 0 0,0 0 200 0 0,0 0 172 0 0,0 0-12 0 0,0 0-222 0 0,0 0-352 0 0,0 0-317 0 0,0 0-220 0 0,0 0-112 0 0,3-5-48 0 0,8-12-42 0 0,-8 13-21 0 0,-3 4-46 0 0,0 0-40 0 0,0 0-62 0 0,0 0-33 0 0,29 36 2435 0 0,-7 0-2485 0 0,-1 2-1 0 0,-2 0 0 0 0,-2 0 1 0 0,-1 2-1 0 0,-2 0 1 0 0,-2 1-1 0 0,-1 0 0 0 0,-3 1 1 0 0,-1 2-206 0 0,29 300 494 0 0,-27-295-534 0 0,14-33 1190 0 0,-18-39-883 0 0,43-124-78 0 0,105-298 38 0 0,-103 324-171 0 0,-48 107 12 0 0,-2 13-58 0 0,0 1 12 0 0,0 0-19 0 0,0 0 3 0 0,0 0-15 0 0,0 0 2 0 0,0 0 7 0 0,0 0-13 0 0,0 0 13 0 0,0 0-6 0 0,0 0 5 0 0,0-1 21 0 0,-2-71-66 0 0,0 5 59 0 0,2 67-29 0 0,-1 0-2 0 0,12 51-8993 0 0,-8-44 3114 0 0,-3-2-5760 0 0</inkml:trace>
  <inkml:trace contextRef="#ctx0" brushRef="#br0" timeOffset="929.914">1545 2504 4489 0 0,'0'0'1876'0'0,"0"0"42"0"0,0 0 121 0 0,0 0 63 0 0,0 0-146 0 0,0 0-299 0 0,0 0-318 0 0,0 0-256 0 0,0 0-165 0 0,0 0-112 0 0,0 0-82 0 0,0 0-60 0 0,0 0-58 0 0,-1-7-67 0 0,-2-20-63 0 0,2 26-448 0 0,1 1 0 0 0,-1-1 0 0 0,1 1 0 0 0,-1-1 0 0 0,0 1 0 0 0,0-1 0 0 0,1 1 0 0 0,-1-1 0 0 0,0 1 0 0 0,1-1 0 0 0,-1 1 1 0 0,0 0-1 0 0,0 0 0 0 0,0-1 0 0 0,0 1 0 0 0,1 0 0 0 0,-1 0 0 0 0,0 0 0 0 0,0 0 0 0 0,0 0 0 0 0,0 0 0 0 0,1 0 0 0 0,-1 0 0 0 0,0 0 0 0 0,0 1 1 0 0,0-1-1 0 0,1 0 0 0 0,-1 0 0 0 0,0 1 0 0 0,0-1 0 0 0,1 1 0 0 0,-1-1 0 0 0,0 0 0 0 0,0 1 0 0 0,1-1 0 0 0,-1 1 0 0 0,1 0 0 0 0,-1-1 0 0 0,0 1 1 0 0,1 0-29 0 0,-12 7 26 0 0,0 1 0 0 0,0 1 0 0 0,1 0 1 0 0,0 1-1 0 0,1 0 0 0 0,1 0 1 0 0,-1 1-1 0 0,2 1 0 0 0,0-1 1 0 0,0 1-1 0 0,-5 14-26 0 0,12-26 9 0 0,0 0 0 0 0,1 1 1 0 0,-1-1-1 0 0,0 1 0 0 0,1-1 1 0 0,-1 1-1 0 0,1-1 0 0 0,-1 1 0 0 0,1 0 1 0 0,-1-1-1 0 0,1 1 0 0 0,0-1 1 0 0,0 1-1 0 0,0 0 0 0 0,0-1 0 0 0,0 1 1 0 0,1-1-1 0 0,-1 1 0 0 0,0 0 1 0 0,1-1-1 0 0,-1 1 0 0 0,1-1 0 0 0,-1 1 1 0 0,1-1-1 0 0,0 1 0 0 0,0-1 0 0 0,-1 0 1 0 0,1 1-1 0 0,0-1 0 0 0,0 0 1 0 0,0 0-1 0 0,1 1 0 0 0,-1-1 0 0 0,0 0 1 0 0,0 0-1 0 0,1 0 0 0 0,-1-1 1 0 0,0 1-1 0 0,1 0 0 0 0,-1 0 0 0 0,1-1 1 0 0,-1 1-1 0 0,1-1 0 0 0,-1 1 0 0 0,1-1 1 0 0,0 0-1 0 0,-1 1 0 0 0,2-1-9 0 0,11-3 119 0 0,-1 0-1 0 0,0-1 1 0 0,-1-1-1 0 0,1 1 1 0 0,-1-2-1 0 0,0 0 1 0 0,0-1-1 0 0,0 0 1 0 0,-1 0-1 0 0,0-1 1 0 0,-1-1-1 0 0,0 0 1 0 0,0 0-1 0 0,-1-1 1 0 0,0 0-1 0 0,-1-1 1 0 0,4-5-119 0 0,28-26 278 0 0,24-41 89 0 0,-62 79-337 0 0,0 3 339 0 0,0 15-136 0 0,90 237 499 0 0,-79-210-717 0 0,-1 0 1 0 0,-2 1-1 0 0,-1 1 0 0 0,-3-1 1 0 0,-1 1-1 0 0,-3 0 0 0 0,-1 0 1 0 0,-3 15-16 0 0,2-49 9 0 0,0 0 0 0 0,-1 1 0 0 0,0-1 0 0 0,0 0 0 0 0,-1 1 0 0 0,0-1 1 0 0,-1 0-1 0 0,0-1 0 0 0,0 1 0 0 0,-1 0 0 0 0,0-1 0 0 0,-1 0 0 0 0,0 0 1 0 0,0 0-1 0 0,-1 0 0 0 0,0-1 0 0 0,0 0 0 0 0,0 0 0 0 0,-1-1 0 0 0,0 0 1 0 0,-4 2-10 0 0,5-4 4 0 0,0 0 0 0 0,0 0 0 0 0,-1-1 0 0 0,0 0 0 0 0,0-1 0 0 0,0 0 0 0 0,0 0 0 0 0,0 0 0 0 0,0-1 0 0 0,0 0 0 0 0,-1 0 0 0 0,1-1 0 0 0,0 0 0 0 0,0 0 0 0 0,-1 0-4 0 0,4-3 4 0 0,1 1 0 0 0,0 0 0 0 0,0-1 1 0 0,0 0-1 0 0,0 0 0 0 0,0 0 0 0 0,1 0 1 0 0,-1 0-1 0 0,1-1 0 0 0,0 1 0 0 0,0-1 1 0 0,0 1-1 0 0,0-1 0 0 0,1 0 0 0 0,-1 1 1 0 0,1-1-1 0 0,0 0 0 0 0,0 0 1 0 0,1 0-1 0 0,-1 0 0 0 0,1 0 0 0 0,0 0 1 0 0,0 0-1 0 0,0 0 0 0 0,0 0 0 0 0,1-1-4 0 0,-1-22-27 0 0,1 0-1 0 0,1-1 0 0 0,2 1 1 0 0,1 1-1 0 0,0-1 0 0 0,2 1 0 0 0,1 0 1 0 0,2 0-1 0 0,0 1 0 0 0,2 0 1 0 0,0 1-1 0 0,2 0 0 0 0,5-6 28 0 0,28-26-2266 0 0,-35 46-1844 0 0,0 2-3305 0 0,-8 4-4695 0 0</inkml:trace>
  <inkml:trace contextRef="#ctx0" brushRef="#br0" timeOffset="33340.036">558 118 6057 0 0,'0'0'1109'0'0,"0"0"-165"0"0,0 0 41 0 0,0 0 210 0 0,0 0 255 0 0,0 0 145 0 0,0 0-8 0 0,0 0-116 0 0,0 0-220 0 0,0 0-196 0 0,0 0-152 0 0,-8-15-109 0 0,-22-44-53 0 0,-9 31 1325 0 0,31 27-1733 0 0,-1-3-151 0 0,-1 2 0 0 0,0-1 0 0 0,0 1 0 0 0,0 0 1 0 0,0 1-1 0 0,0 1 0 0 0,0-1 0 0 0,0 1 0 0 0,0 1 0 0 0,0 0 1 0 0,0 1-1 0 0,0-1 0 0 0,0 2 0 0 0,1 0 0 0 0,-1 0 0 0 0,1 0 1 0 0,-1 1-1 0 0,1 1 0 0 0,0 0 0 0 0,-8 5-182 0 0,-104 93 815 0 0,112-93-765 0 0,0 0 0 0 0,1 1-1 0 0,0 0 1 0 0,1 0-1 0 0,0 1 1 0 0,0 0-1 0 0,1 0 1 0 0,1 1 0 0 0,0-1-1 0 0,1 1 1 0 0,0 0-1 0 0,1 0 1 0 0,1 1-1 0 0,0-1 1 0 0,1 1-1 0 0,0 6-49 0 0,18 201 570 0 0,10-108-233 0 0,5 0 1 0 0,31 69-338 0 0,-44-140 85 0 0,-3 1-1 0 0,-1 0 1 0 0,-2 2 0 0 0,-3-1 0 0 0,-1 1-1 0 0,-2 1 1 0 0,-2 0 0 0 0,-2-1 0 0 0,-3 46-85 0 0,-5-63 40 0 0,-2-1 1 0 0,0 0 0 0 0,-2 0 0 0 0,0-1 0 0 0,-2 0 0 0 0,-1 0 0 0 0,-2-1 0 0 0,0-1-1 0 0,-1 0 1 0 0,-1-1 0 0 0,-2-1 0 0 0,0-1 0 0 0,-1 0 0 0 0,-10 6-41 0 0,29-26 1 0 0,-3 3 23 0 0,-1 0 1 0 0,0-1-1 0 0,0 1 1 0 0,-1 0 0 0 0,1-1-1 0 0,-1 0 1 0 0,0 0-1 0 0,1-1 1 0 0,-1 1 0 0 0,0-1-1 0 0,-1 0 1 0 0,1 0 0 0 0,0-1-1 0 0,-1 1 1 0 0,1-1-1 0 0,-5 0-24 0 0,11-24 46 0 0,3 18-45 0 0,1 0 1 0 0,0 1-1 0 0,0-1 1 0 0,0 1-1 0 0,0 0 1 0 0,1 0 0 0 0,0 1-1 0 0,0 0 1 0 0,0 0-1 0 0,0 0 1 0 0,0 0-1 0 0,0 1 1 0 0,1 0-2 0 0,-1 0 0 0 0,0 1 0 0 0,1 0 0 0 0,-1 0 0 0 0,0 0 0 0 0,0 1 0 0 0,1 0 0 0 0,-1 0 0 0 0,0 0 1 0 0,0 1-1 0 0,1 0 0 0 0,-1 0 0 0 0,0 1 0 0 0,0-1 0 0 0,0 1 0 0 0,0 1 0 0 0,5 2 0 0 0,34 13 16 0 0,18 17 13 0 0,-57-24-20 0 0,-1 1 0 0 0,0 0 0 0 0,-1 0 0 0 0,0 1 0 0 0,-1-1 0 0 0,0 1 0 0 0,-1-1 0 0 0,0 1 0 0 0,-1 0 0 0 0,-1 0 0 0 0,0 0 0 0 0,-1 0-1 0 0,0 0 1 0 0,-1 0 0 0 0,0-1 0 0 0,-2 5-9 0 0,-24 130 36 0 0,-7 73-13 0 0,34 78-24 0 0,7-268 8 0 0,0 0 1 0 0,3-1 0 0 0,0 1-1 0 0,2-2 1 0 0,1 1 0 0 0,1-2-1 0 0,1 1 1 0 0,9 10-8 0 0,-13-17 32 0 0,1 0 0 0 0,1 0 0 0 0,1-1 0 0 0,1-1-1 0 0,1 0 1 0 0,0-1 0 0 0,1-1 0 0 0,1 0 0 0 0,1-1 0 0 0,0-1 0 0 0,1-1 0 0 0,0-1 0 0 0,1 0 0 0 0,1-1 0 0 0,0-2 0 0 0,7 3-32 0 0,-9-10 7 0 0,0-1 1 0 0,1-2-1 0 0,-1 1 1 0 0,0-2 0 0 0,0-1-1 0 0,0 0 1 0 0,0-1-1 0 0,0-2 1 0 0,0 1 0 0 0,-1-2-1 0 0,0-1 1 0 0,0 0-1 0 0,0-1 1 0 0,-1-1-1 0 0,0 0 1 0 0,11-10-8 0 0,-2 1 0 0 0,-32 16-2774 0 0,-15 0-8343 0 0,16 2-2286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1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1053 5209 0 0,'0'0'1320'0'0,"0"0"-94"0"0,0 0 160 0 0,0 0 295 0 0,0 0 172 0 0,0 0-24 0 0,0 0-263 0 0,0 0-352 0 0,0 0-334 0 0,0 0-292 0 0,0 0-251 0 0,-8 0-150 0 0,-25 3-18 0 0,33-2-141 0 0,-1-1 0 0 0,1 1 0 0 0,0-1-1 0 0,0 1 1 0 0,-1-1 0 0 0,1 1-1 0 0,0 0 1 0 0,0-1 0 0 0,0 1-1 0 0,0-1 1 0 0,-1 1 0 0 0,1-1 0 0 0,0 1-1 0 0,0 0 1 0 0,0-1 0 0 0,0 1-1 0 0,0-1 1 0 0,1 1 0 0 0,-1 0-1 0 0,0-1 1 0 0,0 1 0 0 0,0-1 0 0 0,0 1-1 0 0,1-1 1 0 0,-1 1 0 0 0,0-1-1 0 0,1 1 1 0 0,-1-1 0 0 0,0 1-1 0 0,1-1 1 0 0,-1 1 0 0 0,0-1 0 0 0,1 0-1 0 0,-1 1 1 0 0,1-1 0 0 0,-1 1-1 0 0,1-1 1 0 0,-1 0 0 0 0,1 0-1 0 0,-1 1 1 0 0,1-1 0 0 0,-1 0 0 0 0,1 0-1 0 0,-1 0 1 0 0,1 1 0 0 0,0-1-1 0 0,-1 0 1 0 0,1 0 0 0 0,0 0-28 0 0,0 1 112 0 0,10 6 166 0 0,0 1 0 0 0,1-1 0 0 0,0-1 0 0 0,1 0 0 0 0,-1-1 0 0 0,1 0 0 0 0,0-1 0 0 0,0 0 0 0 0,1-1 0 0 0,-1-1 0 0 0,1 0 0 0 0,-1 0 0 0 0,1-2-1 0 0,0 0 1 0 0,0 0 0 0 0,9-3-278 0 0,-9 3 145 0 0,12-2 76 0 0,0-1 1 0 0,-1-2-1 0 0,1-1 0 0 0,-1 0 1 0 0,-1-2-1 0 0,1-1 0 0 0,-1-1 1 0 0,-1-1-1 0 0,0-1 1 0 0,17-12-222 0 0,-9 3 169 0 0,-1-2 0 0 0,-2-1 1 0 0,0-1-1 0 0,-1-2 1 0 0,-2 0-1 0 0,-1-2 1 0 0,-1-1-1 0 0,-1 0 0 0 0,11-24-169 0 0,26-54 201 0 0,-4-3-1 0 0,8-33-200 0 0,-41 91 48 0 0,92-237 63 0 0,-85 245-195 0 0,-10 67-17 0 0,46 144 219 0 0,-48-106-90 0 0,-4 0-1 0 0,-2 1 0 0 0,-2 1 1 0 0,-4-1-1 0 0,-2 1 0 0 0,-4 43-27 0 0,1-86 2 0 0,0-1-1 0 0,-2 0 1 0 0,0 0-1 0 0,-1 0 0 0 0,-1 0 1 0 0,-1 0-1 0 0,0-1 0 0 0,-2 0 1 0 0,0 0-1 0 0,0-1 1 0 0,-2 1-1 0 0,0-2 0 0 0,0 1 1 0 0,-2-1-1 0 0,0-1 0 0 0,-1 0 1 0 0,0 0-1 0 0,-1-1 1 0 0,0-1-1 0 0,-1 0 0 0 0,0-1 1 0 0,-1-1-1 0 0,-1 0 0 0 0,0-1 1 0 0,0 0-1 0 0,0-1 1 0 0,-1-1-1 0 0,0-1 0 0 0,0-1 1 0 0,-1 0-1 0 0,0-1 0 0 0,0-1 1 0 0,-10 1-2 0 0,16-4-137 0 0,0 0 0 0 0,0-1 1 0 0,0 0-1 0 0,0-1 0 0 0,1 0 0 0 0,-1-1 1 0 0,0 0-1 0 0,1-1 0 0 0,0-1 0 0 0,0 1 1 0 0,0-2-1 0 0,1 1 0 0 0,0-1 1 0 0,0-1-1 0 0,0 0 0 0 0,1-1 0 0 0,0 1 1 0 0,0-2-1 0 0,-5-6 137 0 0,4-11-2320 0 0,10 17-1291 0 0,1 0-4102 0 0,1 4-3576 0 0</inkml:trace>
  <inkml:trace contextRef="#ctx0" brushRef="#br0" timeOffset="690.885">2166 824 9026 0 0,'0'0'1890'0'0,"0"0"-525"0"0,0 0-154 0 0,0 0 172 0 0,0 0 151 0 0,0 0 53 0 0,0 0-119 0 0,0 0-216 0 0,0 0-265 0 0,0 0-227 0 0,0 0-181 0 0,0 0-140 0 0,0 0-50 0 0,-8 3-36 0 0,-21 8-37 0 0,22 25 677 0 0,7 23-285 0 0,1-13-514 0 0,-1 0 0 0 0,-3 1-1 0 0,-1-1 1 0 0,-5 10-194 0 0,0-14 92 0 0,-1-1 0 0 0,-2 0 0 0 0,-2-1 0 0 0,-11 20-92 0 0,-8-22 766 0 0,27-61-292 0 0,4 10-465 0 0,1 0 0 0 0,0 0 0 0 0,0 0-1 0 0,1 0 1 0 0,1 0 0 0 0,1 0 0 0 0,-1 0-1 0 0,2 1 1 0 0,1-5-9 0 0,15-45-2 0 0,2 1 0 0 0,4 1-1 0 0,1 1 1 0 0,4 1 0 0 0,1 2 0 0 0,4 1 0 0 0,1 2-1 0 0,3 1 1 0 0,12-9 2 0 0,-44 52-6 0 0,1 0-1 0 0,0 0 1 0 0,0 1-1 0 0,1 0 1 0 0,0 1 0 0 0,0 0-1 0 0,1 1 1 0 0,0-1-1 0 0,0 2 1 0 0,1-1 0 0 0,-1 2-1 0 0,1-1 1 0 0,0 1-1 0 0,0 1 1 0 0,1 0-1 0 0,4 0 7 0 0,-13 3 3 0 0,-1 0 0 0 0,0 1-1 0 0,0-1 1 0 0,1 1-1 0 0,-1 0 1 0 0,0-1 0 0 0,0 1-1 0 0,0 0 1 0 0,0 0-1 0 0,0 1 1 0 0,0-1-1 0 0,0 0 1 0 0,0 1 0 0 0,0-1-1 0 0,-1 1 1 0 0,1-1-1 0 0,0 1 1 0 0,-1 0 0 0 0,0 0-1 0 0,1 0 1 0 0,-1-1-1 0 0,0 1 1 0 0,0 1-1 0 0,0-1 1 0 0,0 0 0 0 0,0 0-1 0 0,0 0 1 0 0,-1 0-1 0 0,1 1 1 0 0,-1-1 0 0 0,0 0-1 0 0,1 2-2 0 0,0 78 149 0 0,-4-61-109 0 0,-1-1 0 0 0,-1 0-1 0 0,-1 0 1 0 0,-1 0 0 0 0,0-1-1 0 0,-2 0 1 0 0,-4 7-40 0 0,-48 74 103 0 0,54-90-111 0 0,0 0 1 0 0,0-1 0 0 0,-1 1 0 0 0,-1-1 0 0 0,1-1 0 0 0,-1 1 0 0 0,-1-2 0 0 0,0 1 0 0 0,0-1 0 0 0,0-1 0 0 0,-1 0 0 0 0,0 0 0 0 0,0-1 0 0 0,0-1 0 0 0,-1 1-1 0 0,0-2 1 0 0,1 0 0 0 0,-1 0 0 0 0,-1-1 0 0 0,-8 0 7 0 0,18-1-73 0 0,-1 0 0 0 0,0 0 0 0 0,1-1-1 0 0,-1 0 1 0 0,0 1 0 0 0,1-1 0 0 0,-1 0 0 0 0,0-1-1 0 0,1 1 1 0 0,-1-1 0 0 0,0 1 0 0 0,1-1 0 0 0,-1 0-1 0 0,1-1 1 0 0,-1 1 0 0 0,1-1 0 0 0,0 1 0 0 0,0-1-1 0 0,-1 0 1 0 0,1 0 0 0 0,0 0 0 0 0,1-1 0 0 0,-1 1-1 0 0,0-1 1 0 0,1 1 0 0 0,-1-1 0 0 0,1 0 0 0 0,0 0-1 0 0,0 0 1 0 0,0 0 0 0 0,0 0 0 0 0,1-1 0 0 0,-1 1-1 0 0,1-1 1 0 0,0 1 0 0 0,-1-4 73 0 0,20-45-3628 0 0,10 26-3532 0 0,-21 20 4289 0 0,4-5-8405 0 0</inkml:trace>
  <inkml:trace contextRef="#ctx0" brushRef="#br0" timeOffset="1378.639">2525 979 8546 0 0,'0'0'1860'0'0,"0"0"-662"0"0,0 0-143 0 0,0 0 222 0 0,0 0 208 0 0,0 0 38 0 0,0 0-183 0 0,0 0-260 0 0,0 0-208 0 0,0 0-169 0 0,0 0-83 0 0,0 0-70 0 0,0 0-48 0 0,11 7-15 0 0,37 20-8 0 0,-45-26-374 0 0,1 1 1 0 0,0-1-1 0 0,0 0 0 0 0,0 0 1 0 0,0-1-1 0 0,0 1 0 0 0,0-1 0 0 0,0 0 1 0 0,0 0-1 0 0,0 0 0 0 0,0 0 1 0 0,0-1-1 0 0,0 0 0 0 0,-1 1 0 0 0,1-2 1 0 0,0 1-1 0 0,0 0 0 0 0,0-1 1 0 0,-1 1-1 0 0,1-1 0 0 0,-1 0 1 0 0,1-1-1 0 0,-1 1 0 0 0,0 0 0 0 0,0-1 1 0 0,1-1-106 0 0,7-3 151 0 0,13-12 76 0 0,0-1-1 0 0,-1-1 1 0 0,-2-1 0 0 0,0-2 0 0 0,-1 1 0 0 0,-1-2 0 0 0,-2-1 0 0 0,15-25-227 0 0,-24 35 32 0 0,1 1 0 0 0,-2-1 0 0 0,0 0 1 0 0,-1 0-1 0 0,0-1 0 0 0,-2 0 0 0 0,0 0 1 0 0,0 0-1 0 0,-2 0 0 0 0,0-1 0 0 0,-1-13-32 0 0,-1 29 4 0 0,0 0-1 0 0,0 0 1 0 0,0 0-1 0 0,-1 0 1 0 0,1 0-1 0 0,0 0 0 0 0,-1 0 1 0 0,0 0-1 0 0,1 0 1 0 0,-1 0-1 0 0,0 0 0 0 0,0 0 1 0 0,0 1-1 0 0,0-1 1 0 0,0 0-1 0 0,-1 1 0 0 0,1-1 1 0 0,0 1-1 0 0,-1-1 1 0 0,1 1-1 0 0,-1 0 1 0 0,1 0-1 0 0,-1-1 0 0 0,0 1 1 0 0,0 0-1 0 0,1 1 1 0 0,-1-1-1 0 0,0 0 0 0 0,0 0 1 0 0,0 1-1 0 0,0-1 1 0 0,0 1-1 0 0,0 0 0 0 0,0-1 1 0 0,0 1-1 0 0,0 0 1 0 0,0 0-1 0 0,0 0 1 0 0,0 1-4 0 0,-75 29-268 0 0,71-25 257 0 0,2-2 7 0 0,0 0 0 0 0,0 0 0 0 0,0 0 0 0 0,0 0 0 0 0,0 0 0 0 0,0 1 0 0 0,1 0 1 0 0,0 0-1 0 0,0 0 0 0 0,0 0 0 0 0,0 0 0 0 0,1 1 0 0 0,-1-1 0 0 0,1 1 0 0 0,0 0 0 0 0,1-1 0 0 0,-1 1 0 0 0,1 0 0 0 0,0 0 0 0 0,0 0 0 0 0,1 0 0 0 0,-1 0 0 0 0,1 4 4 0 0,3-6 0 0 0,0 0 0 0 0,0 0 0 0 0,0 0-1 0 0,0-1 1 0 0,1 1 0 0 0,-1-1 0 0 0,1 0-1 0 0,-1 0 1 0 0,1 0 0 0 0,0 0 0 0 0,0-1-1 0 0,0 0 1 0 0,0 1 0 0 0,0-1 0 0 0,0-1-1 0 0,0 1 1 0 0,0-1 0 0 0,1 1 0 0 0,-1-1-1 0 0,0-1 1 0 0,0 1 0 0 0,0 0 0 0 0,0-1-1 0 0,1 0 1 0 0,-1 0 0 0 0,14 0 25 0 0,-12 1-24 0 0,75 8 30 0 0,-79-8-28 0 0,0 0 0 0 0,0 1-1 0 0,1 0 1 0 0,-1-1 0 0 0,0 1 0 0 0,0 0 0 0 0,0 0-1 0 0,0 0 1 0 0,0 1 0 0 0,0-1 0 0 0,0 0 0 0 0,0 1-1 0 0,0-1 1 0 0,-1 1 0 0 0,1 0 0 0 0,-1-1 0 0 0,1 1-1 0 0,-1 0 1 0 0,0 0 0 0 0,1 0 0 0 0,-1 0 0 0 0,0 0-1 0 0,0 0 1 0 0,-1 0 0 0 0,1 1 0 0 0,0-1 0 0 0,-1 0-1 0 0,1 0 1 0 0,-1 1 0 0 0,0-1 0 0 0,1 1-3 0 0,-2 11 51 0 0,-1 0 0 0 0,0-1 1 0 0,-1 1-1 0 0,0-1 0 0 0,-1 0 1 0 0,0 0-1 0 0,-1 0 1 0 0,-1-1-1 0 0,0 1 0 0 0,-2 1-51 0 0,3-1 19 0 0,0-1 0 0 0,1 0 0 0 0,0 1 0 0 0,1 0 0 0 0,1 0 0 0 0,0 0 0 0 0,1 0 0 0 0,0 0 0 0 0,1 0 0 0 0,1 4-19 0 0,13-34-7700 0 0,-12 12 3713 0 0,2-2-7869 0 0</inkml:trace>
  <inkml:trace contextRef="#ctx0" brushRef="#br0" timeOffset="1577.293">3221 740 12219 0 0,'0'0'5950'0'0,"0"0"-4235"0"0,0 0-1161 0 0,0 0 63 0 0,0 0 141 0 0,0 0 70 0 0,0 0-105 0 0,0 0-229 0 0,0 0-235 0 0,0 0-153 0 0,0 0-90 0 0,0 0-55 0 0,-3 26-92 0 0,-5 77-180 0 0,10-78-289 0 0,6-25-1461 0 0,-2 0-7024 0 0,0 0-2607 0 0</inkml:trace>
  <inkml:trace contextRef="#ctx0" brushRef="#br0" timeOffset="1744.734">3222 246 18460 0 0,'0'0'2232'0'0,"0"0"-1119"0"0,0 0-345 0 0,0 0-104 0 0,0 0-104 0 0,0 0-128 0 0,0 0-272 0 0,0 0-184 0 0,0 0-112 0 0,0 0-104 0 0,0 0-56 0 0,0 0-144 0 0,0 0-272 0 0,0 0-760 0 0,13 85-2753 0 0,-5-74-8530 0 0</inkml:trace>
  <inkml:trace contextRef="#ctx0" brushRef="#br0" timeOffset="2160.464">3484 905 14387 0 0,'0'0'3645'0'0,"0"0"-2039"0"0,0 0-789 0 0,0 0-139 0 0,0 0-72 0 0,0 0 14 0 0,0 0-5 0 0,0 0-108 0 0,0 0-112 0 0,0 0-68 0 0,0 0-65 0 0,10-31-64 0 0,32-101-41 0 0,14 18 266 0 0,-38 90-325 0 0,-14 17-75 0 0,-2 4-23 0 0,-1 0-1 0 0,1 1 1 0 0,-1-1 0 0 0,1 0-1 0 0,0 1 1 0 0,0-1-1 0 0,0 1 1 0 0,1 0-1 0 0,-1-1 1 0 0,0 1 0 0 0,1 0-1 0 0,0 1 1 0 0,-1-1-1 0 0,1 0 1 0 0,0 1-1 0 0,0-1 1 0 0,0 1 0 0 0,0 0-1 0 0,1 0 1 0 0,22 57-103 0 0,-20 8 153 0 0,-6-56-41 0 0,-1 0 0 0 0,1 0 0 0 0,1 0 0 0 0,0-1 0 0 0,0 1 0 0 0,0 0 0 0 0,1-1 1 0 0,0 1-1 0 0,0-1 0 0 0,1 0 0 0 0,0 1 0 0 0,0-1 0 0 0,1 0 0 0 0,0-1 0 0 0,0 1 1 0 0,0-1-1 0 0,1 0 0 0 0,3 4-9 0 0,-5-9 69 0 0,0 1 1 0 0,0 0 0 0 0,0 0-1 0 0,0-1 1 0 0,0 1-1 0 0,0-1 1 0 0,0 0-1 0 0,0 0 1 0 0,0 0 0 0 0,1-1-1 0 0,-1 1 1 0 0,0-1-1 0 0,1 0 1 0 0,-1 0 0 0 0,1 0-1 0 0,-1 0 1 0 0,0 0-1 0 0,1-1 1 0 0,-1 1 0 0 0,0-1-1 0 0,0 0 1 0 0,1 0-1 0 0,-1 0 1 0 0,0-1-1 0 0,0 1 1 0 0,0-1 0 0 0,0 0-1 0 0,-1 1 1 0 0,1-1-1 0 0,0-1 1 0 0,-1 1 0 0 0,1 0-1 0 0,-1-1 1 0 0,0 1-1 0 0,1-2-69 0 0,66-101 1260 0 0,-31-2-1346 0 0,-38 107-224 0 0,12 10-11067 0 0,-9-5-667 0 0</inkml:trace>
  <inkml:trace contextRef="#ctx0" brushRef="#br0" timeOffset="3056.153">4318 633 15139 0 0,'0'0'2321'0'0,"0"0"-546"0"0,0 0-270 0 0,0 0-84 0 0,0 0-109 0 0,0 0-140 0 0,0 0-221 0 0,0 0-225 0 0,0 0-142 0 0,0 0-123 0 0,0 0-119 0 0,0 0-77 0 0,0 0-82 0 0,-20-6-63 0 0,-62-16-48 0 0,80 21-70 0 0,0 1 1 0 0,0 0 0 0 0,0-1-1 0 0,0 1 1 0 0,0 0-1 0 0,0 0 1 0 0,-1 0 0 0 0,1 1-1 0 0,0-1 1 0 0,0 0-1 0 0,0 1 1 0 0,0-1 0 0 0,0 1-1 0 0,0 0 1 0 0,0 0-1 0 0,0 0 1 0 0,0 0 0 0 0,0 0-1 0 0,1 0 1 0 0,-1 0-1 0 0,0 1 1 0 0,1-1 0 0 0,-1 1-1 0 0,1-1 1 0 0,-1 1-1 0 0,1 0-2 0 0,-6 4 5 0 0,-1 0-4 0 0,1 0 0 0 0,0 0 0 0 0,0 1 0 0 0,0 0 0 0 0,1 0 0 0 0,0 1 0 0 0,0 0-1 0 0,0 0 1 0 0,1 0 0 0 0,1 0 0 0 0,0 1 0 0 0,0 0 0 0 0,0 0 0 0 0,1 0 0 0 0,0 0 0 0 0,1 1 0 0 0,0-1 0 0 0,1 1 0 0 0,0-1 0 0 0,0 1 0 0 0,1 0 0 0 0,0 3-1 0 0,1-10-3 0 0,-1-1 0 0 0,1 0-1 0 0,0 1 1 0 0,0-1 0 0 0,0 0 0 0 0,0 0 0 0 0,0 0-1 0 0,1 0 1 0 0,-1 0 0 0 0,1 0 0 0 0,-1 0 0 0 0,1 0 0 0 0,0-1-1 0 0,-1 1 1 0 0,1-1 0 0 0,0 1 0 0 0,0-1 0 0 0,0 0-1 0 0,0 1 1 0 0,0-1 0 0 0,1 0 0 0 0,-1-1 0 0 0,0 1-1 0 0,0 0 1 0 0,1 0 0 0 0,-1-1 0 0 0,0 0 0 0 0,1 1-1 0 0,-1-1 1 0 0,2 0 3 0 0,76-4 32 0 0,-61-1-6 0 0,-1-1-1 0 0,1-2 0 0 0,-1 1 1 0 0,0-2-1 0 0,-1-1 1 0 0,0 0-1 0 0,0-1 1 0 0,-1-1-1 0 0,7-7-25 0 0,120-67 829 0 0,-140 84-810 0 0,0 1 0 0 0,0 0 0 0 0,0-1 0 0 0,0 1 0 0 0,0 1 1 0 0,0-1-1 0 0,0 0 0 0 0,0 1 0 0 0,0-1 0 0 0,1 1 0 0 0,-1 0 1 0 0,0 0-1 0 0,0 0 0 0 0,1 1 0 0 0,-1-1 0 0 0,0 1 0 0 0,0 0 1 0 0,0 0-1 0 0,0 0 0 0 0,0 0 0 0 0,0 0 0 0 0,0 0 0 0 0,0 1 0 0 0,0 0 1 0 0,-1 0-1 0 0,1-1 0 0 0,-1 1 0 0 0,1 1 0 0 0,-1-1 0 0 0,2 2-19 0 0,5 19 52 0 0,-1 0 0 0 0,-1 0 0 0 0,-1 1 0 0 0,-1 0 0 0 0,-1 0 0 0 0,-1 0-1 0 0,-1 0 1 0 0,-2 1 0 0 0,-1 16-52 0 0,2 5 14 0 0,2 483 54 0 0,-3-502-76 0 0,-2 0 0 0 0,0 0 0 0 0,-2-1 0 0 0,-1 1 0 0 0,-1-1 0 0 0,-1 0 0 0 0,-6 13 8 0 0,8-28 3 0 0,1 0 1 0 0,-1 0-1 0 0,-1 0 0 0 0,0-1 0 0 0,-1 0 1 0 0,0 0-1 0 0,0 0 0 0 0,-1-1 0 0 0,0-1 1 0 0,0 1-1 0 0,-1-1 0 0 0,-1 0 0 0 0,1-1 1 0 0,-1 0-1 0 0,0-1 0 0 0,-1 0 1 0 0,-9 4-4 0 0,16-9 3 0 0,0 0 0 0 0,0 0 1 0 0,-1 0-1 0 0,1 0 1 0 0,0-1-1 0 0,-1 1 0 0 0,1-1 1 0 0,0 0-1 0 0,-1 0 1 0 0,1-1-1 0 0,0 0 1 0 0,0 1-1 0 0,-1-1 0 0 0,1-1 1 0 0,0 1-1 0 0,0-1 1 0 0,0 1-1 0 0,0-1 1 0 0,0 0-1 0 0,1 0 0 0 0,-1-1 1 0 0,0 1-1 0 0,1-1 1 0 0,0 0-1 0 0,0 0 0 0 0,0 0 1 0 0,0 0-1 0 0,0-1 1 0 0,0 1-1 0 0,1-1 1 0 0,0 1-1 0 0,0-1 0 0 0,0 0 1 0 0,0 0-1 0 0,0 0 1 0 0,1 0-1 0 0,0 0 1 0 0,0-1-1 0 0,0 1 0 0 0,0 0 1 0 0,1 0-1 0 0,-1-1 1 0 0,1 1-1 0 0,0 0 1 0 0,0-1-1 0 0,1 1-3 0 0,-3-17 3 0 0,2 1 1 0 0,0 0-1 0 0,1 0 1 0 0,0 0-1 0 0,2 0 1 0 0,1 0 0 0 0,0 1-1 0 0,2-1 1 0 0,0 1-1 0 0,1 0 1 0 0,7-13-4 0 0,-1 4 6 0 0,1 0 1 0 0,2 2 0 0 0,0 0 0 0 0,2 0 0 0 0,1 2 0 0 0,1 0 0 0 0,0 1 0 0 0,2 2 0 0 0,1 0-1 0 0,1 1 1 0 0,0 1 0 0 0,15-8-7 0 0,-36 25 0 0 0,0 0 0 0 0,0 0 1 0 0,0 0-1 0 0,0 0 0 0 0,0 1 0 0 0,1-1 0 0 0,-1 1 0 0 0,0 0 0 0 0,1 0 0 0 0,-1 0 0 0 0,1 0 1 0 0,-1 1-1 0 0,1 0 0 0 0,0-1 0 0 0,-1 1 0 0 0,1 0 0 0 0,-1 1 0 0 0,1-1 0 0 0,-1 0 0 0 0,1 1 1 0 0,-1 0-1 0 0,1 0 0 0 0,-1 0 0 0 0,1 0 0 0 0,-1 1 0 0 0,0-1 0 0 0,0 1 0 0 0,0 0 0 0 0,0 0 0 0 0,0 0 1 0 0,0 0-1 0 0,0 1 0 0 0,-1-1 0 0 0,1 1 0 0 0,-1 0 0 0 0,0-1 0 0 0,1 3 0 0 0,9 64 175 0 0,-12-68-94 0 0,0-1 13 0 0,0 0 14 0 0,0 0 38 0 0,0 0-19 0 0,0 0 21 0 0,0 0 25 0 0,0 0-54 0 0,0 0-8 0 0,0 0-58 0 0,0 0-62 0 0,-9-12-3240 0 0,4 5-7396 0 0,4 3-2283 0 0</inkml:trace>
  <inkml:trace contextRef="#ctx0" brushRef="#br0" timeOffset="12016.364">398 1826 0 0 0,'0'0'271'0'0,"0"0"1006"0"0,0 0 198 0 0,0 0-48 0 0,0 0-6 0 0,0 0-12 0 0,0 0-23 0 0,0 0-85 0 0,0 0-110 0 0,0 0-109 0 0,0 0-73 0 0,0 0 6251 0 0,-3 0-7465 0 0,-193 18 3814 0 0,95 12-1813 0 0,98-25-1772 0 0,0 0 0 0 0,0 1 0 0 0,1-1 0 0 0,0 1 0 0 0,0 0 0 0 0,0-1 0 0 0,1 1 0 0 0,0 0 0 0 0,0 0 0 0 0,0 0 0 0 0,1 0 0 0 0,0 0-1 0 0,0 0 1 0 0,0 0 0 0 0,2 4-24 0 0,-3 16 78 0 0,-10 245 732 0 0,-4-106-360 0 0,-7-13 25 0 0,4 194 223 0 0,7-276-476 0 0,11-70-201 0 0,0 0 3 0 0,0 0-8 0 0,0 0-29 0 0,0 0 6 0 0,0 0 15 0 0,0 0-8 0 0,0 0 11 0 0,2 4 388 0 0,228-3 423 0 0,-67-2-337 0 0,-162 1-456 0 0,-1 0 0 0 0,0 0 5 0 0,0 0-10 0 0,0 0 10 0 0,0 0 2 0 0,0 0 3 0 0,0 0-24 0 0,0 0 1 0 0,0 0 30 0 0,0 0-6 0 0,0 0-41 0 0,0 0-14 0 0,0 0 26 0 0,0 0 9 0 0,0 0-15 0 0,0 0-14 0 0,0 0 28 0 0,0 0 3 0 0,0 0 25 0 0,0 0-48 0 0,0 0-14 0 0,0 0 3 0 0,0 0-7 0 0,0 0 11 0 0,0 0 16 0 0,0 0 2 0 0,0 0-33 0 0,0 0 38 0 0,0 0-7 0 0,0 0-10 0 0,0 0 34 0 0,0 0-10 0 0,0 0-13 0 0,0 0-26 0 0,0 0-1 0 0,0 0 28 0 0,0 0 4 0 0,0 0-8 0 0,0 0-14 0 0,0 0 1 0 0,0 0-28 0 0,0 0 26 0 0,0 0-14 0 0,0 0-7 0 0,0 0-53 0 0,0 0-62 0 0,-1-2-2129 0 0,0-6-8537 0 0,1 7-1814 0 0</inkml:trace>
  <inkml:trace contextRef="#ctx0" brushRef="#br0" timeOffset="19762.328">382 2496 6473 0 0,'0'0'1587'0'0,"0"0"-293"0"0,0 0 38 0 0,0 0 263 0 0,0 0 204 0 0,0 0-33 0 0,0 0-324 0 0,0 0-417 0 0,0 0-293 0 0,0 0-119 0 0,0 0-56 0 0,9 4 4407 0 0,-7-1-4896 0 0,1 0 1 0 0,-1 0-1 0 0,1 0 0 0 0,0-1 1 0 0,-1 1-1 0 0,1-1 1 0 0,0 0-1 0 0,1 1 0 0 0,-1-1 1 0 0,0-1-1 0 0,1 1 1 0 0,-1-1-1 0 0,1 1 0 0 0,-1-1 1 0 0,1 0-1 0 0,-1 0 1 0 0,3 0-69 0 0,6 0 144 0 0,0 0 0 0 0,0 0 1 0 0,0-1-1 0 0,1-1 0 0 0,-1 0 0 0 0,0-1 1 0 0,0 0-1 0 0,0-1 0 0 0,-1 0 1 0 0,12-5-145 0 0,99-71 829 0 0,-120 77-802 0 0,0 1 0 0 0,0-1 0 0 0,0 0-1 0 0,0 0 1 0 0,-1 0 0 0 0,1 0 0 0 0,0-1 0 0 0,-1 1 0 0 0,0 0 0 0 0,0-1-1 0 0,0 1 1 0 0,0-1 0 0 0,0 1 0 0 0,0-1 0 0 0,0 0 0 0 0,-1 1-1 0 0,0-1 1 0 0,1 0 0 0 0,-1 1 0 0 0,0-1 0 0 0,0 0 0 0 0,0 1 0 0 0,-1-1-1 0 0,1 0 1 0 0,-1 1 0 0 0,1-1 0 0 0,-1 0 0 0 0,0 1 0 0 0,0-1-1 0 0,0 1 1 0 0,0-1 0 0 0,-1 1 0 0 0,1 0 0 0 0,-1 0 0 0 0,1-1-1 0 0,-1 1 1 0 0,0 0 0 0 0,1 0 0 0 0,-3-1-27 0 0,-5-2 5 0 0,-1-1-1 0 0,0 1 1 0 0,0 1 0 0 0,0-1 0 0 0,0 2-1 0 0,-1 0 1 0 0,0 0 0 0 0,0 1 0 0 0,0 0-1 0 0,0 0 1 0 0,0 2 0 0 0,0-1 0 0 0,0 1-1 0 0,0 1 1 0 0,0 0 0 0 0,0 1 0 0 0,0 0-1 0 0,-3 1-4 0 0,-10 4 20 0 0,17-6-10 0 0,-1 1 1 0 0,1 0-1 0 0,0 0 0 0 0,0 1 0 0 0,0 0 0 0 0,0 0 0 0 0,0 1 1 0 0,0-1-1 0 0,1 2 0 0 0,0-1 0 0 0,0 1 0 0 0,0 0 0 0 0,0 1-10 0 0,-28 38 68 0 0,13 31 5 0 0,15 41 80 0 0,7-110-138 0 0,0 0 0 0 0,0 0 0 0 0,0 0 0 0 0,1-1 1 0 0,0 1-1 0 0,0-1 0 0 0,0 1 0 0 0,1-1 0 0 0,-1 0 0 0 0,1 1 1 0 0,1-2-1 0 0,-1 1 0 0 0,1 0 0 0 0,0-1 0 0 0,0 1 0 0 0,0-1 1 0 0,0 0-1 0 0,1 0 0 0 0,0-1 0 0 0,0 1 0 0 0,0-1 0 0 0,0 0 0 0 0,0-1 1 0 0,0 1-1 0 0,1-1 0 0 0,4 1-15 0 0,9 3 87 0 0,1-1 1 0 0,0 0-1 0 0,0-2 0 0 0,0 0 1 0 0,0-1-1 0 0,1-1 0 0 0,1-2-87 0 0,80-5 416 0 0,-91 3-561 0 0,-3 0 529 0 0,-7-3-2955 0 0,0-6-4663 0 0,1 6-5131 0 0</inkml:trace>
  <inkml:trace contextRef="#ctx0" brushRef="#br0" timeOffset="21456.414">1126 1863 8530 0 0,'0'0'2139'0'0,"0"0"-321"0"0,0 0-123 0 0,0 0 2 0 0,0 0-23 0 0,0 0-234 0 0,0 0-373 0 0,0 0-373 0 0,0 0-283 0 0,0 0-129 0 0,0 0-63 0 0,0 0 17 0 0,0 0 51 0 0,0 3 46 0 0,20 215 3884 0 0,-6-84-3443 0 0,-7 1-1 0 0,-6 64-773 0 0,-34-9 485 0 0,33-189-493 0 0,3-1 775 0 0,-3 0-843 0 0,0 0-49 0 0,-1-29-6308 0 0,1 24 679 0 0,0-2-6179 0 0</inkml:trace>
  <inkml:trace contextRef="#ctx0" brushRef="#br0" timeOffset="24757.481">1630 2404 0 0 0,'0'0'890'0'0,"0"0"953"0"0,0 0 305 0 0,0 0-44 0 0,0 0-190 0 0,0 0-300 0 0,0 0-274 0 0,0 0-160 0 0,0 0-126 0 0,0 0-50 0 0,0 0-44 0 0,-11-12 2324 0 0,2 12-3114 0 0,1 0 0 0 0,-1 1 0 0 0,1 0 0 0 0,0 0 0 0 0,-1 1 0 0 0,1 0-1 0 0,0 0 1 0 0,0 1 0 0 0,0 0 0 0 0,0 1 0 0 0,0-1 0 0 0,1 2 0 0 0,0-1 0 0 0,0 1 0 0 0,0 0 0 0 0,0 0 0 0 0,1 1 0 0 0,0 0 0 0 0,0 0 0 0 0,0 0 0 0 0,1 1 0 0 0,0 0 0 0 0,-3 6-170 0 0,1-4 33 0 0,1 0 0 0 0,1 0 0 0 0,-1 1 0 0 0,2 0 0 0 0,-1 0 0 0 0,1 1 0 0 0,1-1 0 0 0,0 1 0 0 0,1 0 0 0 0,0-1 0 0 0,0 1 0 0 0,1 0 0 0 0,0 0 0 0 0,1 0 0 0 0,1 0 0 0 0,0 0 0 0 0,0 0 0 0 0,2 7-33 0 0,-2-14 31 0 0,-1 0 0 0 0,1 0 0 0 0,0 0-1 0 0,1 0 1 0 0,-1 0 0 0 0,1 0 0 0 0,-1 0 0 0 0,1 0-1 0 0,0-1 1 0 0,1 1 0 0 0,-1-1 0 0 0,1 1-1 0 0,-1-1 1 0 0,1 0 0 0 0,0 0 0 0 0,0 0-1 0 0,0 0 1 0 0,1-1 0 0 0,-1 1 0 0 0,1-1-1 0 0,-1 0 1 0 0,1 0 0 0 0,0 0 0 0 0,0 0 0 0 0,0-1-1 0 0,0 0 1 0 0,0 0 0 0 0,0 0 0 0 0,3 1-31 0 0,-3-2 65 0 0,0 0 1 0 0,0-1 0 0 0,0 1 0 0 0,0-1 0 0 0,0 1-1 0 0,0-1 1 0 0,0 0 0 0 0,0-1 0 0 0,0 1 0 0 0,0-1-1 0 0,-1 0 1 0 0,1 1 0 0 0,0-2 0 0 0,-1 1-1 0 0,0 0 1 0 0,0-1 0 0 0,1 1 0 0 0,-1-1 0 0 0,-1 0-1 0 0,1 0 1 0 0,1-2-66 0 0,19-22 182 0 0,0-1-1 0 0,-2-1 1 0 0,-2-1 0 0 0,0-1-1 0 0,-1-3-181 0 0,-7 15 48 0 0,50-120 172 0 0,-58 122-109 0 0,-4 23-43 0 0,-19 162-4 0 0,21-162-63 0 0,1-1 0 0 0,1 0 0 0 0,-1 1 0 0 0,1-1 0 0 0,0 0 0 0 0,0-1 0 0 0,0 1 0 0 0,0 0 0 0 0,1-1 0 0 0,0 0 0 0 0,0 0 0 0 0,0 0 0 0 0,1 0 0 0 0,-1-1 0 0 0,1 0 0 0 0,0 1 0 0 0,0-2 0 0 0,0 1 0 0 0,0-1 0 0 0,0 1-1 0 0,2 0 10 0 0,-1 0 0 0 0,1 0-1 0 0,-1 0 1 0 0,1-1 0 0 0,0 0 0 0 0,0 0-1 0 0,0 0 1 0 0,0-1 0 0 0,0 0-1 0 0,0-1 1 0 0,0 1 0 0 0,0-2 0 0 0,0 1-1 0 0,0-1 1 0 0,1 0 0 0 0,-1 0 0 0 0,0-1-1 0 0,-1 1 1 0 0,1-2 0 0 0,0 1-1 0 0,-1-1 1 0 0,1 0 0 0 0,-1 0 0 0 0,4-4-10 0 0,10-10 78 0 0,-2 0 0 0 0,0-2 0 0 0,-1 0 1 0 0,-1-1-1 0 0,0-1 0 0 0,10-20-78 0 0,51-77 53 0 0,-75 116-53 0 0,1 0-1 0 0,-1 1 1 0 0,1-1-1 0 0,0 0 1 0 0,-1 1-1 0 0,1-1 1 0 0,0 1-1 0 0,0 0 0 0 0,0 0 1 0 0,0 0-1 0 0,0 0 1 0 0,0 1-1 0 0,0-1 1 0 0,0 1-1 0 0,0 0 1 0 0,0 0-1 0 0,0 0 0 0 0,0 0 1 0 0,0 0-1 0 0,0 1 1 0 0,0-1-1 0 0,0 1 1 0 0,0 0-1 0 0,0 0 1 0 0,0 0-1 0 0,0 0 0 0 0,0 1 1 0 0,0-1-1 0 0,-1 1 1 0 0,1-1-1 0 0,-1 1 1 0 0,1 0-1 0 0,-1 0 1 0 0,0 0-1 0 0,0 1 0 0 0,0-1 1 0 0,0 0-1 0 0,0 1 1 0 0,0-1-1 0 0,0 1 1 0 0,0 3 0 0 0,5 2 28 0 0,0 1 1 0 0,-1 1 0 0 0,-1-1 0 0 0,0 1-1 0 0,0 0 1 0 0,-1 0 0 0 0,0 1-1 0 0,0-1 1 0 0,-1 1 0 0 0,-1 0 0 0 0,0 0-1 0 0,0 0 1 0 0,-1 0 0 0 0,-1 0-1 0 0,0 0 1 0 0,0 0 0 0 0,-2 7-29 0 0,1-12 26 0 0,-1 1 1 0 0,0-1-1 0 0,-1 0 1 0 0,1 0 0 0 0,-1 0-1 0 0,0 0 1 0 0,-1 0-1 0 0,0-1 1 0 0,1 1-1 0 0,-2-1 1 0 0,1 0-1 0 0,0 0 1 0 0,-1-1-1 0 0,0 1 1 0 0,0-1 0 0 0,-6 4-27 0 0,-15 15 14 0 0,-33 10-149 0 0,76-44-48 0 0,-1 4 185 0 0,-1 0-1 0 0,1 1 1 0 0,1 1-1 0 0,-1 1 1 0 0,1 0-1 0 0,-1 1 1 0 0,1 1-1 0 0,13-1-1 0 0,-16 3 11 0 0,0-1 0 0 0,0-1 0 0 0,0 0 0 0 0,0-2 0 0 0,0 1 0 0 0,-1-1 0 0 0,1-1 0 0 0,8-5-11 0 0,5-3 96 0 0,-1-2 0 0 0,-1-1 0 0 0,-1-1-1 0 0,0-1 1 0 0,20-19-96 0 0,-27 19 94 0 0,-2 0 0 0 0,0-1 0 0 0,-1 0 0 0 0,-1-1 1 0 0,-1-1-1 0 0,-1 0 0 0 0,6-16-94 0 0,-2 4 37 0 0,-2 0 0 0 0,-2 0 1 0 0,-1-1-1 0 0,-1-1 0 0 0,-2 1 1 0 0,-1-3-38 0 0,-5-99 84 0 0,-20 99-19 0 0,3 60-130 0 0,-37 91 192 0 0,49-98-106 0 0,0 0 1 0 0,1 0-1 0 0,1 1 1 0 0,1-1-1 0 0,0 1 1 0 0,1 0-1 0 0,1-1 1 0 0,0 1-1 0 0,1-1 1 0 0,1 1-1 0 0,3 6-21 0 0,0 15 54 0 0,13 234-35 0 0,-25-232-15 0 0,6-39-15 0 0,0-75-5605 0 0,1 65 4573 0 0,3-21-3395 0 0,-3 11-3097 0 0,-1 7-3726 0 0</inkml:trace>
  <inkml:trace contextRef="#ctx0" brushRef="#br0" timeOffset="25083.409">2508 2235 10226 0 0,'0'0'2209'0'0,"0"0"-270"0"0,0 0-120 0 0,0 0-59 0 0,0 0-190 0 0,0 0-297 0 0,0 0-343 0 0,0 0-242 0 0,0 0-136 0 0,0 0-36 0 0,0 0 60 0 0,0 0 78 0 0,0 0 49 0 0,9 1-19 0 0,47 2 256 0 0,0-1 1 0 0,0-4 0 0 0,0-1-1 0 0,15-6-940 0 0,96-2 578 0 0,-115 8-568 0 0,-52 3-34 0 0,0 0-32 0 0,0 0-35 0 0,0 0-50 0 0,0 0-94 0 0,0 0-165 0 0,-4 0-2959 0 0,2 0-814 0 0,-1 0-7779 0 0</inkml:trace>
  <inkml:trace contextRef="#ctx0" brushRef="#br0" timeOffset="27338.19">3270 2481 11482 0 0,'0'0'2556'0'0,"0"0"-792"0"0,0 0-438 0 0,0 0-34 0 0,0 0 48 0 0,0 0-109 0 0,0 0-260 0 0,0 0-307 0 0,0 0-169 0 0,0 0-34 0 0,0 0 42 0 0,3 8 29 0 0,14 68 978 0 0,-8 28-14 0 0,-40-79-3505 0 0,25-26-2722 0 0,2-5-3899 0 0,3 3-2903 0 0</inkml:trace>
  <inkml:trace contextRef="#ctx0" brushRef="#br0" timeOffset="27582.918">3239 2113 12155 0 0,'0'0'1984'0'0,"0"0"-688"0"0,0 0-424 0 0,0 0-223 0 0,0 0-185 0 0,0 0-160 0 0,0 0-184 0 0,0 0-216 0 0,0 0-192 0 0,0 0-312 0 0,0 0-865 0 0,0 0-3512 0 0,0 0-5441 0 0</inkml:trace>
  <inkml:trace contextRef="#ctx0" brushRef="#br0" timeOffset="28040.541">3758 2415 408 0 0,'0'0'1518'0'0,"0"0"77"0"0,0 0 132 0 0,0 0 101 0 0,0 0-55 0 0,0 0-125 0 0,0 0-94 0 0,0 0-143 0 0,0 0-81 0 0,0 0-123 0 0,0 0-74 0 0,0 0-40 0 0,0 0-115 0 0,0-3-85 0 0,0 2-777 0 0,1 0 0 0 0,-1 0 0 0 0,0 0 0 0 0,-1 0 0 0 0,1 0 0 0 0,0-1 0 0 0,0 1 0 0 0,0 0 0 0 0,-1 0 0 0 0,1 0 0 0 0,0 0 0 0 0,-1 0-1 0 0,1 0 1 0 0,-1 0 0 0 0,1 1 0 0 0,-1-1 0 0 0,0 0 0 0 0,1 0 0 0 0,-1 0 0 0 0,0 0 0 0 0,0 1 0 0 0,1-1 0 0 0,-1 0 0 0 0,0 1 0 0 0,0-1 0 0 0,0 1 0 0 0,0-1-1 0 0,0 1 1 0 0,0-1 0 0 0,0 1 0 0 0,0-1 0 0 0,0 1 0 0 0,0 0 0 0 0,0 0 0 0 0,0 0 0 0 0,0-1 0 0 0,0 1 0 0 0,0 0 0 0 0,0 0 0 0 0,0 0 0 0 0,0 1 0 0 0,0-1 0 0 0,-1 0-1 0 0,1 0 1 0 0,0 1-116 0 0,-4-2 105 0 0,-1 1-1 0 0,0 0 0 0 0,1 0 1 0 0,-1 1-1 0 0,0 0 0 0 0,1 0 1 0 0,-1 0-1 0 0,1 1 0 0 0,-1 0 1 0 0,1 0-1 0 0,0 0 0 0 0,0 0 1 0 0,0 1-1 0 0,0 0 0 0 0,0 0 1 0 0,1 0-1 0 0,-1 1 0 0 0,1 0-104 0 0,-4 2 15 0 0,0 1 0 0 0,0 1 0 0 0,1-1-1 0 0,0 1 1 0 0,0 0 0 0 0,1 1 0 0 0,0 0 0 0 0,0 0-1 0 0,1 0 1 0 0,0 0 0 0 0,1 1 0 0 0,0 0 0 0 0,1 0-1 0 0,0 0 1 0 0,0 0 0 0 0,1 0 0 0 0,1 1 0 0 0,-1-1 0 0 0,2 4-15 0 0,0-9 7 0 0,0-1 1 0 0,0 1 0 0 0,0 0 0 0 0,1 0 0 0 0,0-1 0 0 0,0 1 0 0 0,0 0 0 0 0,1-1 0 0 0,0 1 0 0 0,0-1-1 0 0,0 1 1 0 0,0-1 0 0 0,0 0 0 0 0,1 0 0 0 0,0 0 0 0 0,0 0 0 0 0,0-1 0 0 0,0 1 0 0 0,1-1 0 0 0,-1 0-1 0 0,1 0 1 0 0,0 0 0 0 0,0 0 0 0 0,0-1 0 0 0,0 1 0 0 0,3 0-8 0 0,7 2 42 0 0,1 0 0 0 0,0-1 0 0 0,0 0 1 0 0,1-1-1 0 0,-1-1 0 0 0,1-1 0 0 0,-1 0 0 0 0,1-1 0 0 0,-1 0 1 0 0,1-2-1 0 0,-1 0 0 0 0,1 0 0 0 0,14-5-42 0 0,28-17 19 0 0,-51 15-3254 0 0,-4-3-3386 0 0,-3 9-5679 0 0</inkml:trace>
  <inkml:trace contextRef="#ctx0" brushRef="#br0" timeOffset="29822.918">4016 1944 512 0 0,'0'0'1499'0'0,"0"0"-92"0"0,0 0-68 0 0,0 0-57 0 0,0 0 113 0 0,0 0 89 0 0,0 0 0 0 0,0 0-29 0 0,0 0-117 0 0,0 0-91 0 0,0 0-36 0 0,0 0-79 0 0,-3-4-104 0 0,0 1-571 0 0,-4-8-160 0 0,5 0 2666 0 0,2 10-2491 0 0,0 1-68 0 0,0 0-52 0 0,7-8 407 0 0,2 3-650 0 0,0 0 0 0 0,1 1 0 0 0,-1 0 0 0 0,1 1 0 0 0,0-1 0 0 0,0 2 1 0 0,1 0-1 0 0,-1 0 0 0 0,0 0 0 0 0,1 2 0 0 0,-1-1 0 0 0,1 1 0 0 0,-1 1 0 0 0,1 0-109 0 0,-4-1 55 0 0,-4 2-22 0 0,-1-1 1 0 0,1 1-1 0 0,-1 0 1 0 0,1 0-1 0 0,-1 1 1 0 0,0-1-1 0 0,0 0 1 0 0,0 1-1 0 0,0-1 1 0 0,-1 1 0 0 0,1 0-1 0 0,-1 0 1 0 0,1-1-1 0 0,-1 1 1 0 0,0 0-1 0 0,0 0 1 0 0,0 0-1 0 0,-1 0 1 0 0,1 0-1 0 0,-1 1 1 0 0,0-1-1 0 0,1 2-33 0 0,2 7 74 0 0,2 16 118 0 0,-1-1 0 0 0,-1 1 1 0 0,-1 0-1 0 0,-2 1 1 0 0,-2 25-193 0 0,1 9 224 0 0,3 199 302 0 0,27-5-149 0 0,-40-172-139 0 0,-6 43 279 0 0,26-112-401 0 0,6 60 90 0 0,-25-75 1274 0 0,-109-23-1317 0 0,-28 15-129 0 0,132 0-316 0 0,15 6 28 0 0,13-14-3780 0 0,-5 9-644 0 0,1 1-7465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1T13:16:15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0,'-6'256,"8"-178,2 350,-32-201,27-203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24 107 304 0 0,'0'0'1466'0'0,"0"0"-47"0"0,0 0 188 0 0,0 0 206 0 0,0 0 116 0 0,0 0-81 0 0,0 0-229 0 0,0 0-289 0 0,0 0-222 0 0,0 0-145 0 0,0 0-84 0 0,-1-5 545 0 0,1 4 3592 0 0,-13 34-4333 0 0,11-34 2080 0 0,18-80-2146 0 0,-10 31-307 0 0,-6 49-297 0 0,0 1 11 0 0,0 0 32 0 0,0 0-16 0 0,0 0-5 0 0,0 0-15 0 0,0 0-4 0 0,-2 16 377 0 0,-18 48 3 0 0,20-63-380 0 0,0 21-3126 0 0,-3-13-1870 0 0,1-7 1869 0 0,0 5-8730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5:4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 6977 0 0,'0'0'2196'0'0,"0"0"-328"0"0,0 0-134 0 0,0 0 17 0 0,0 0-86 0 0,0 0-247 0 0,0 0-327 0 0,0 0-285 0 0,0 0-210 0 0,0 0-126 0 0,0 0-27 0 0,0 0-28 0 0,0 0-31 0 0,-16 22 1039 0 0,53-66 2391 0 0,-18 10-3177 0 0,-38 46 212 0 0,-6 20 274 0 0,44-67-1018 0 0,-19 34-72 0 0,0 1-2 0 0,0 0-4 0 0,0 0-3 0 0,0 0-15 0 0,0 0 30 0 0,-11 15 43 0 0,7 0 66 0 0,21-38 66 0 0,-17 23-224 0 0,0 0 24 0 0,0 0 7 0 0,0 0-12 0 0,0 0-35 0 0,0 0-22 0 0,0 0-10 0 0,4 11-1926 0 0,5-11-325 0 0,-6 0-1363 0 0,1 0-4045 0 0,1 0-5291 0 0</inkml:trace>
  <inkml:trace contextRef="#ctx0" brushRef="#br0" timeOffset="8820.222">109 30 0 0 0,'0'0'631'0'0,"0"0"57"0"0,0 0-5 0 0,0 0-71 0 0,0 0-53 0 0,0 0 11 0 0,0 0 39 0 0,-3-1 57 0 0,-25-5 2969 0 0,28 6-2487 0 0,0 0 76 0 0,0 0 30 0 0,0 0-69 0 0,0 0-145 0 0,0 0-155 0 0,0 0-143 0 0,0 0-121 0 0,0 0-49 0 0,0 0-48 0 0,0 0-56 0 0,0 0-13 0 0,0 0-13 0 0,0 0-35 0 0,-8 15 1118 0 0,-3 3-989 0 0,28-33 1269 0 0,0-24 843 0 0,-17 38-2487 0 0,0 1 4 0 0,0 0-33 0 0,0 0 3 0 0,0 0 6 0 0,0 0-11 0 0,0 0-28 0 0,-20 0 96 0 0,16 2-196 0 0,-1 0-1 0 0,0 1 1 0 0,1 0 0 0 0,-1 0 0 0 0,1 0 0 0 0,0 0-1 0 0,0 1 1 0 0,0-1 0 0 0,0 1 0 0 0,1 0 0 0 0,0 0-1 0 0,-1 1 1 0 0,2-1 0 0 0,-1 1 0 0 0,0-1 0 0 0,1 1 0 0 0,-2 3-2 0 0,-2 22 294 0 0,7-30-203 0 0,4-8 946 0 0,13-17-182 0 0,-19 19-2825 0 0,1 1-7305 0 0,0 1-2613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 1272 0 0,'0'0'1850'0'0,"0"0"-376"0"0,0 0-54 0 0,0 0 175 0 0,0 0 271 0 0,0 0 209 0 0,0 0-48 0 0,0 0-260 0 0,0 0-335 0 0,0 0-332 0 0,0 0-258 0 0,-2-4-138 0 0,2 4-181 0 0,-1 0 0 0 0,1 1 1 0 0,0-1-1 0 0,0 0 0 0 0,-1 0 0 0 0,1 0 0 0 0,0 0-523 0 0,34 122 1843 0 0,70 213-441 0 0,-86-261-1230 0 0,-3 1-1 0 0,-3 1 1 0 0,-4 0 0 0 0,-2 3-172 0 0,1 11 162 0 0,-3-55-108 0 0,1 0-1 0 0,2-1 1 0 0,1 0-1 0 0,2 0 0 0 0,8 18-53 0 0,7-18 491 0 0,-25-34-436 0 0,0 0 17 0 0,0 0 17 0 0,8-31 930 0 0,229-729-415 0 0,-145 473-424 0 0,-71 180-5 0 0,-21 107-150 0 0,0 0-32 0 0,0 0 18 0 0,0 0-15 0 0,0 0-3 0 0,0 0 29 0 0,0 0-9 0 0,0 0-24 0 0,0 0-3 0 0,0 0-1 0 0,0 0-16 0 0,0 0 10 0 0,0 0-11 0 0,0 0-32 0 0,0 0 12 0 0,0 0-13 0 0,0 0 2 0 0,0 0-2 0 0,0 0-66 0 0,0 0-58 0 0,0 0-43 0 0,0 0-36 0 0,13 17-4185 0 0,-7-5-4565 0 0,-5-8-2402 0 0</inkml:trace>
  <inkml:trace contextRef="#ctx0" brushRef="#br0" timeOffset="5091.85">577 1058 4241 0 0,'0'0'1516'0'0,"0"0"-209"0"0,0 0 105 0 0,0 0 215 0 0,0 0 69 0 0,0 0-156 0 0,0 0-308 0 0,0 0-285 0 0,0 0-75 0 0,0 0-2 0 0,0 0-37 0 0,4 1-69 0 0,125 28 5615 0 0,-74-48-5009 0 0,-54 18-1319 0 0,1 0 1 0 0,0-1 0 0 0,0 1 0 0 0,-1-1 0 0 0,1 1-1 0 0,0-1 1 0 0,-1 0 0 0 0,0 1 0 0 0,1-1-1 0 0,-1 0 1 0 0,0 0 0 0 0,0 0 0 0 0,0 0-1 0 0,0 0 1 0 0,0 0 0 0 0,-1-1 0 0 0,1 1-1 0 0,-1 0 1 0 0,1 0 0 0 0,-1 0 0 0 0,0-1-1 0 0,0 1 1 0 0,0 0 0 0 0,0-1 0 0 0,0 1 0 0 0,0 0-1 0 0,-1-1-51 0 0,-4-1 18 0 0,1 0-1 0 0,-1 0 0 0 0,-1 0 1 0 0,1 1-1 0 0,0 0 0 0 0,-1 0 1 0 0,0 0-1 0 0,0 0 0 0 0,0 1 1 0 0,0 0-1 0 0,0 1 0 0 0,0-1 1 0 0,0 1-1 0 0,-1 0 0 0 0,1 1 1 0 0,0-1-1 0 0,-6 2-17 0 0,7-2 8 0 0,1 1 0 0 0,-1 0-1 0 0,0 0 1 0 0,1 0 0 0 0,-1 1-1 0 0,1 0 1 0 0,-1 0 0 0 0,1 0 0 0 0,-1 0-1 0 0,1 1 1 0 0,0-1 0 0 0,0 1 0 0 0,-1 0-1 0 0,1 1 1 0 0,-2 1-8 0 0,-68 80 464 0 0,70-75-432 0 0,1 0-1 0 0,0 0 1 0 0,1 0 0 0 0,-1 0-1 0 0,2 1 1 0 0,0-1 0 0 0,0 1-1 0 0,0-1 1 0 0,1 1 0 0 0,1 0-1 0 0,0 2-31 0 0,1-5 44 0 0,0 0 0 0 0,0-1 0 0 0,1 1 0 0 0,0-1 0 0 0,0 1-1 0 0,1-1 1 0 0,0-1 0 0 0,0 1 0 0 0,0 0 0 0 0,1-1 0 0 0,-1 0 0 0 0,2 0 0 0 0,-1 0-1 0 0,0-1 1 0 0,1 1 0 0 0,0-1 0 0 0,0-1 0 0 0,0 1 0 0 0,0-1 0 0 0,0 0-1 0 0,1-1 1 0 0,-1 1 0 0 0,1-1 0 0 0,0 0 0 0 0,0-1 0 0 0,0 0 0 0 0,0 0-1 0 0,6 0-42 0 0,-11-1 19 0 0,8 2 78 0 0,0-1 0 0 0,1 0 0 0 0,-1 0 0 0 0,0-1 0 0 0,0 0 0 0 0,1-1 0 0 0,-1-1 0 0 0,0 1 0 0 0,0-1 0 0 0,1-1-98 0 0,63-27 456 0 0,-74 30-470 0 0,0 0 0 0 0,0 0 0 0 0,-1 0 0 0 0,1 0 0 0 0,0-1 0 0 0,0 1 0 0 0,0 0 0 0 0,0 0 0 0 0,-1 0 0 0 0,1 0 0 0 0,0-1 0 0 0,0 1 0 0 0,0 0 0 0 0,0 0 0 0 0,0 0 0 0 0,0-1 0 0 0,0 1 0 0 0,0 0 0 0 0,-1 0 0 0 0,1 0 0 0 0,0-1 0 0 0,0 1 0 0 0,0 0 0 0 0,0 0 0 0 0,0 0 0 0 0,0-1 0 0 0,0 1 14 0 0,-15 1-782 0 0,-3 1-1383 0 0,7 1-4826 0 0,6 0-5546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0,'0'0'1383'0'0,"0"0"523"0"0,0 0 55 0 0,0 0-81 0 0,0 0-47 0 0,0 0-4 0 0,0 0-21 0 0,0 0-76 0 0,0 0-167 0 0,0 0-202 0 0,0 0-195 0 0,4 7 5631 0 0,-1-2-6200 0 0,13 2-334 0 0,-1-1 0 0 0,1-1 0 0 0,0 0 0 0 0,0-1 0 0 0,1-1 1 0 0,-1 0-1 0 0,1-1 0 0 0,-1-1 0 0 0,1-1 0 0 0,0 0 0 0 0,-1-1 1 0 0,9-2-266 0 0,292-30 957 0 0,-268 40-881 0 0,-40-2-251 0 0,-15-5-4070 0 0,-4 0-6242 0 0,8 0-1550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1096 0 0,'0'0'2058'0'0,"0"0"-484"0"0,0 0-151 0 0,0 0 10 0 0,0 0 38 0 0,0 0 130 0 0,0 0-76 0 0,0 0-211 0 0,0 0-241 0 0,0 0-168 0 0,0 0-115 0 0,0 0-73 0 0,17 3 11050 0 0,-12-2-9907 0 0,5 3-1520 0 0,58-3-269 0 0,-26 0-7 0 0,-1-1 0 0 0,1-2 0 0 0,-1-1 1 0 0,17-5-65 0 0,74-7 156 0 0,-131 15-143 0 0,-1 0-6 0 0,0 0-14 0 0,0 0 14 0 0,0 0-14 0 0,0 0-5 0 0,0 0 33 0 0,0 0 2 0 0,0 0-15 0 0,0 0-9 0 0,0 0 13 0 0,0 0-3 0 0,0 0-26 0 0,0 0-1 0 0,0 0 26 0 0,0 0 4 0 0,0 0 4 0 0,0 0-18 0 0,0 0-4 0 0,0 0 6 0 0,0 0-12 0 0,0 0 16 0 0,0 0-6 0 0,0 0 23 0 0,0 0-8 0 0,0 0-22 0 0,0 0 2 0 0,0 0 7 0 0,0 0-10 0 0,0 0 16 0 0,0 0-24 0 0,29-1 55 0 0,-1-6-424 0 0,-28-8-5156 0 0,0 11-1376 0 0,0 1-4815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 6377 0 0,'0'0'3436'0'0,"0"0"-1113"0"0,0 0-435 0 0,0 0-151 0 0,0 0-92 0 0,0 0-139 0 0,0 0-234 0 0,0 0-221 0 0,0 0-192 0 0,0 0-139 0 0,0 0-92 0 0,0 0-68 0 0,0 0-51 0 0,-5-3-16 0 0,-14-7-46 0 0,14 8-56 0 0,-1 73 1962 0 0,17 58-1247 0 0,1-67-978 0 0,-3 1 0 0 0,-3 0-1 0 0,-3 1 1 0 0,-2-1 0 0 0,-3 1 0 0 0,-5 15-128 0 0,-8 150 66 0 0,-1-100-47 0 0,6-74 25 0 0,9-51-65 0 0,1-4 22 0 0,0 0-13 0 0,0 0-1 0 0,0 0 33 0 0,0 0-7 0 0,0 0-17 0 0,0 0 15 0 0,0 0-17 0 0,0 0 10 0 0,0 0-1 0 0,0 0-27 0 0,0-17-302 0 0,16-128-3573 0 0,-2 99 1255 0 0,-3 9-4278 0 0,-6 21-4767 0 0</inkml:trace>
  <inkml:trace contextRef="#ctx0" brushRef="#br0" timeOffset="1170.185">316 298 8994 0 0,'0'0'4158'0'0,"0"0"-1935"0"0,0 0-753 0 0,0 0-124 0 0,0 0-10 0 0,0 0-57 0 0,0 0-198 0 0,0 0-226 0 0,0 0-211 0 0,0 0-114 0 0,0 0-31 0 0,0 0-30 0 0,0 0-16 0 0,0 0-30 0 0,-8 19 1835 0 0,-19 15-2023 0 0,-1-2-1 0 0,-2 0 1 0 0,-2-2 0 0 0,0-2 0 0 0,-17 11-235 0 0,45-37 8 0 0,1 0 0 0 0,-1 0 0 0 0,1 1 0 0 0,0 0 0 0 0,0-1 1 0 0,0 1-1 0 0,0 0 0 0 0,0 1 0 0 0,1-1 0 0 0,-1 0 1 0 0,1 1-1 0 0,0-1 0 0 0,0 1 0 0 0,0 0 0 0 0,1 0 0 0 0,-1 0 1 0 0,1 0-1 0 0,0 0 0 0 0,0 0 0 0 0,0 0 0 0 0,1 0 0 0 0,-1 0 1 0 0,1 3-9 0 0,44 34 158 0 0,57 37 134 0 0,-7-1 447 0 0,-90-73-693 0 0,0 2 1 0 0,0-1-1 0 0,-1 0 0 0 0,1 1 1 0 0,-1-1-1 0 0,0 1 0 0 0,0 0 0 0 0,-1 0 1 0 0,0 0-1 0 0,0 0 0 0 0,-1 1 1 0 0,1-1-1 0 0,-1 0 0 0 0,0 1 0 0 0,-1-1 1 0 0,0 1-1 0 0,0 2-46 0 0,4 32 332 0 0,-4-40-325 0 0,0-1-3 0 0,3 25 37 0 0,3-17 319 0 0,-6-8-385 0 0,0 0-12 0 0,0 0 18 0 0,0 0-5 0 0,0 0 9 0 0,0 0-13 0 0,0 0-31 0 0,0 0-10 0 0,0 0 10 0 0,0 0 17 0 0,0 0-42 0 0,-6-22-7052 0 0,3 18 1613 0 0,3 0-6616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11 2841 0 0,'0'0'1803'0'0,"0"0"-282"0"0,0 0 78 0 0,0 0 246 0 0,0 0 227 0 0,0 0-13 0 0,0 0-272 0 0,0 0-314 0 0,0 0-301 0 0,0 0-243 0 0,0 0-184 0 0,-3-9 208 0 0,3 8 3160 0 0,8 22-3738 0 0,-1 2 0 0 0,0-1-1 0 0,-2 0 1 0 0,-1 1 0 0 0,0 0 0 0 0,-2 0 0 0 0,0 4-375 0 0,2 17 207 0 0,17 172 355 0 0,-13-83-52 0 0,-9-100-452 0 0,10-44-773 0 0,-8 3-271 0 0,-1-11-982 0 0,-1 14-2401 0 0,0 1-3531 0 0,-1 3-3971 0 0</inkml:trace>
  <inkml:trace contextRef="#ctx0" brushRef="#br0" timeOffset="387.53">0 733 7570 0 0,'0'0'2077'0'0,"0"0"-234"0"0,0 0-38 0 0,0 0 61 0 0,0 0-94 0 0,0 0-209 0 0,0 0-219 0 0,0 0-202 0 0,0 0-151 0 0,0 0-134 0 0,33-1-99 0 0,101-4-94 0 0,89-8 2252 0 0,-1-12-1889 0 0,-222 26-1096 0 0,0-1 0 0 0,0 1-1 0 0,0-1 1 0 0,-1 1 0 0 0,1 0-1 0 0,0-1 1 0 0,0 1 0 0 0,0-1-1 0 0,0 1 1 0 0,0 0 0 0 0,0-1 0 0 0,0 1-1 0 0,1-1 1 0 0,-1 1 0 0 0,0-1-1 0 0,0 1 1 0 0,0-1 0 0 0,1 1-1 0 0,-1-1 1 0 0,0 1 0 0 0,0-1-1 0 0,1 1 1 0 0,-1-1 0 0 0,0 1-1 0 0,1-1 1 0 0,-1 1 0 0 0,1-1-1 0 0,-1 0 1 0 0,1 1 0 0 0,-1-1-1 0 0,1 0 1 0 0,-1 1 0 0 0,1-1-1 0 0,-1 0 1 0 0,1 0 0 0 0,-1 1 0 0 0,1-1-1 0 0,-1 0 1 0 0,1 0 0 0 0,-1 0-1 0 0,1 0 1 0 0,0 0 0 0 0,-1 0-1 0 0,1 0 1 0 0,-1 0 0 0 0,1 0-1 0 0,-1 0 1 0 0,1 0 69 0 0,-15 12-3751 0 0,4-6-4114 0 0,7-2-3827 0 0</inkml:trace>
  <inkml:trace contextRef="#ctx0" brushRef="#br0" timeOffset="1168.879">171 987 11715 0 0,'0'0'2236'0'0,"0"0"-444"0"0,0 0-303 0 0,0 0-184 0 0,0 0-166 0 0,0 0-187 0 0,0 0-179 0 0,0 0-124 0 0,0 0-63 0 0,0 0-16 0 0,0 0 9 0 0,0 0 7 0 0,0 0-44 0 0,9-9-31 0 0,40-43 345 0 0,81-12 967 0 0,-56 56-1602 0 0,-60 8-188 0 0,8 41 83 0 0,-23-25-75 0 0,-1-1 0 0 0,-1 1 0 0 0,0-1 0 0 0,-1 0 1 0 0,-1 0-1 0 0,0-1 0 0 0,-1 1 0 0 0,-1-1 0 0 0,0 0 0 0 0,-1-1 0 0 0,0 0 1 0 0,-1 0-1 0 0,-1-1 0 0 0,-5 6-41 0 0,-162 205-12 0 0,140-164 45 0 0,37-58-33 0 0,24 2 4 0 0,106-21 196 0 0,28 28 355 0 0,-84-5 309 0 0,-44-27-17 0 0,-30 21-838 0 0,0 1 10 0 0,0 0-18 0 0,0 0-1 0 0,0 0-22 0 0,-2-3-1644 0 0,-1-1-6384 0 0,3 4-4187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17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444 418 2769 0 0,'0'0'2790'0'0,"0"0"-778"0"0,0 0-169 0 0,0 0 96 0 0,0 0 36 0 0,0 0-220 0 0,0 0-364 0 0,0 0-373 0 0,0 0-273 0 0,0 0-107 0 0,0 0-14 0 0,0 0 27 0 0,0 0 5 0 0,11 11 1584 0 0,-11-11-1781 0 0,0 25 2584 0 0,0-17-2909 0 0,0-1 0 0 0,0 0-1 0 0,-1 0 1 0 0,0 0 0 0 0,-1 0-1 0 0,1 0 1 0 0,-1 0 0 0 0,0 0-1 0 0,-1 0 1 0 0,0-1 0 0 0,0 1-1 0 0,0-1 1 0 0,-1 0 0 0 0,0 1-1 0 0,0-2 1 0 0,-1 1 0 0 0,-3 4-134 0 0,-69 74 337 0 0,-127 118 106 0 0,147-137-323 0 0,49-42-44 0 0,8-23-65 0 0,0 0-23 0 0,0 0 16 0 0,0 0 6 0 0,0 0-14 0 0,0 0-6 0 0,0 0-5 0 0,0 0 24 0 0,0 0 3 0 0,0 0-12 0 0,0 0 8 0 0,0 0-12 0 0,0 0 2 0 0,0 0 12 0 0,0 0-20 0 0,0 0 14 0 0,0 0 4 0 0,0 0-24 0 0,0 0-3 0 0,0 0-8 0 0,0 0-19 0 0,-7-26-2714 0 0,5 3-1349 0 0,2 13-1542 0 0,0 3-5848 0 0</inkml:trace>
  <inkml:trace contextRef="#ctx0" brushRef="#br0" timeOffset="524.569">37 356 8954 0 0,'0'0'2055'0'0,"0"0"-359"0"0,0 0-207 0 0,0 0-2 0 0,0 0 17 0 0,0 0-76 0 0,0 0-207 0 0,0 0-249 0 0,0 0-228 0 0,0 0-173 0 0,0 0-82 0 0,0 0-23 0 0,-6 5-12 0 0,-19 15-10 0 0,24-19-366 0 0,1 0 0 0 0,-1 1 0 0 0,0-1-1 0 0,1 1 1 0 0,-1-1 0 0 0,1 1 0 0 0,-1-1-1 0 0,1 1 1 0 0,0-1 0 0 0,-1 1 0 0 0,1-1-1 0 0,0 1 1 0 0,0-1 0 0 0,0 1 0 0 0,0-1-1 0 0,0 1 1 0 0,1-1 0 0 0,-1 1 0 0 0,0-1-1 0 0,1 1 1 0 0,-1-1 0 0 0,1 1 0 0 0,-1-1-1 0 0,1 1 1 0 0,0-1 0 0 0,0 0 0 0 0,0 1-1 0 0,0-1 1 0 0,0 0 0 0 0,0 0 0 0 0,0 0-1 0 0,1 1-77 0 0,-2-1 18 0 0,92 66 2515 0 0,20 35-1676 0 0,-43-5-510 0 0,-47-59-299 0 0,-10-15-24 0 0,1-1 0 0 0,1 0 0 0 0,1-1 0 0 0,0-1 0 0 0,2 0 0 0 0,10 9-24 0 0,12 21 86 0 0,-39-49-82 0 0,0-1-16 0 0,0 0-4 0 0,-16-22-2600 0 0,5 1-8319 0 0,11 20-1032 0 0</inkml:trace>
  <inkml:trace contextRef="#ctx0" brushRef="#br0" timeOffset="1144.327">622 65 6113 0 0,'0'0'3304'0'0,"0"0"-745"0"0,0 0-460 0 0,0 0-181 0 0,0 0-142 0 0,0 0-229 0 0,0 0-241 0 0,0 0-225 0 0,0 0-181 0 0,0 0-143 0 0,0 0-97 0 0,0 0-91 0 0,0 0-55 0 0,-4-6-44 0 0,-16-19-48 0 0,15 19-65 0 0,5 6-71 0 0,126-19 1555 0 0,-121 17-1822 0 0,-1 1 0 0 0,1-1 0 0 0,-1 1-1 0 0,1 0 1 0 0,0 0 0 0 0,-1 1 0 0 0,1-1-1 0 0,0 1 1 0 0,0 0 0 0 0,-1 1 0 0 0,1-1-1 0 0,0 1 1 0 0,-1 0 0 0 0,1 0 0 0 0,0 0-1 0 0,-1 0 1 0 0,1 1 0 0 0,-1 0 0 0 0,0 0-1 0 0,0 0 1 0 0,1 1 0 0 0,-1-1-1 0 0,-1 1 1 0 0,1 0 0 0 0,0 0 0 0 0,-1 0-1 0 0,0 1 1 0 0,1-1 0 0 0,-1 1 0 0 0,0 0-1 0 0,-1 0 1 0 0,1 0 0 0 0,-1 0 0 0 0,0 0-1 0 0,0 0 1 0 0,0 1 0 0 0,-1-1 0 0 0,1 1-19 0 0,-3 7 51 0 0,-1 0 0 0 0,0 0 0 0 0,0 0 0 0 0,-1 0 0 0 0,-1 0 0 0 0,0-1 1 0 0,-1 1-1 0 0,0-1 0 0 0,-1-1 0 0 0,0 1 0 0 0,0-1 0 0 0,-1 0 1 0 0,-1 0-1 0 0,1-1 0 0 0,-4 3-51 0 0,-54 92 226 0 0,63-102-211 0 0,1 0 0 0 0,0 0 0 0 0,0 0 0 0 0,0 0 0 0 0,0 0 0 0 0,0 1-1 0 0,0-1 1 0 0,1 0 0 0 0,-1 0 0 0 0,1 0 0 0 0,-1 1 0 0 0,1-1 0 0 0,0 0 0 0 0,0 1 0 0 0,0-1 0 0 0,0 0-1 0 0,0 1 1 0 0,1-1 0 0 0,-1 0 0 0 0,0 0 0 0 0,1 1 0 0 0,0-1 0 0 0,0 0 0 0 0,0 0 0 0 0,0 0 0 0 0,0 0-1 0 0,0 0 1 0 0,0 0 0 0 0,1 0 0 0 0,-1 0 0 0 0,1-1 0 0 0,-1 1 0 0 0,1 0 0 0 0,0-1 0 0 0,-1 1 0 0 0,1-1-1 0 0,0 0 1 0 0,0 1 0 0 0,0-1 0 0 0,0 0 0 0 0,0 0 0 0 0,0 0 0 0 0,1-1 0 0 0,-1 1 0 0 0,0 0 0 0 0,1-1-15 0 0,16 1 117 0 0,0-1 0 0 0,0 0 1 0 0,0-2-1 0 0,0 0 1 0 0,0-1-1 0 0,-1-1 1 0 0,1-1-1 0 0,-1-1 1 0 0,0 0-1 0 0,2-2-117 0 0,13-4 155 0 0,9-3-2070 0 0,-67 27-3797 0 0,17-6-1265 0 0,-1-2-5890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2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3985 0 0,'0'0'2907'0'0,"0"0"-777"0"0,0 0-264 0 0,0 0 11 0 0,0 0 20 0 0,0 0-165 0 0,0 0-318 0 0,0 0-363 0 0,0 0-359 0 0,0 0-227 0 0,0 0-99 0 0,9 8 602 0 0,-12 19-371 0 0,-2-1-1 0 0,0 1 1 0 0,-2-1-1 0 0,-1 0 1 0 0,0-1 0 0 0,-2 1-1 0 0,-2-2 1 0 0,-11 22-597 0 0,-67 86 1262 0 0,62-142-3318 0 0,22 3-6284 0 0,5 6-3272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16:46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19 365 2240 0 0,'0'0'1649'0'0,"0"0"177"0"0,0 0 237 0 0,0 0 50 0 0,0 0-173 0 0,0 0-329 0 0,0 0-341 0 0,0 0-295 0 0,0 0-220 0 0,0 0-149 0 0,0 0-81 0 0,27 0 3727 0 0,-14-1-3912 0 0,1 0 1 0 0,0-1-1 0 0,-1 0 1 0 0,1-1 0 0 0,-1-1-1 0 0,0 0 1 0 0,0-1-1 0 0,0 0 1 0 0,0-1 0 0 0,-1-1-1 0 0,0 0 1 0 0,0 0-1 0 0,1-3-340 0 0,6-2 41 0 0,0-2-1 0 0,-1 0 1 0 0,0-1-1 0 0,-1-1 1 0 0,-1-1-1 0 0,-1 0 1 0 0,0-1-1 0 0,-1 0 1 0 0,-1-1-1 0 0,-1-1 1 0 0,-1 0 0 0 0,-1-1-1 0 0,7-17-40 0 0,-13-3 305 0 0,-24 60-323 0 0,6 23 25 0 0,3 0-1 0 0,1 1 1 0 0,2 1 0 0 0,2-1 0 0 0,2 1 0 0 0,2 0 0 0 0,2 1-1 0 0,2 5-6 0 0,22 382 128 0 0,-24-408-120 0 0,0-1-1 0 0,-2 0 1 0 0,-1 0-1 0 0,0 0 0 0 0,-2 0 1 0 0,0 0-1 0 0,-2-1 1 0 0,0 0-1 0 0,-2 0 0 0 0,0-1 1 0 0,-1 0-1 0 0,-2 0 0 0 0,0-1 1 0 0,-1-1-1 0 0,-12 14-7 0 0,18-23-2 0 0,0 1 0 0 0,0-2 0 0 0,-2 1 0 0 0,1-1 0 0 0,-1 0 0 0 0,0-1 0 0 0,0 0 0 0 0,-1-1 0 0 0,-1 0 0 0 0,1 0 1 0 0,-1-1-1 0 0,0 0 0 0 0,0-1 0 0 0,-1 0 0 0 0,1-1 0 0 0,-1-1 0 0 0,0 0 0 0 0,0 0 0 0 0,0-1 0 0 0,-1 0 0 0 0,-7-1 2 0 0,16-4-1 0 0,0 0 1 0 0,1 0-1 0 0,0-1 1 0 0,0 1 0 0 0,0-1-1 0 0,0 0 1 0 0,1 0-1 0 0,-1 0 1 0 0,1 0-1 0 0,0 0 1 0 0,0 0-1 0 0,0-1 1 0 0,1 1-1 0 0,0-1 1 0 0,0 1-1 0 0,0-1 1 0 0,0 1 0 0 0,1-1-1 0 0,-1 0 1 0 0,1 1-1 0 0,0-1 1 0 0,1 0-1 0 0,-1 1 1 0 0,1-1-1 0 0,0 0 1 0 0,1-3 0 0 0,3-15 23 0 0,1 1 1 0 0,1 0 0 0 0,1 0-1 0 0,0 1 1 0 0,2 0-1 0 0,0 1 1 0 0,2 0-1 0 0,0 0 1 0 0,1 1-1 0 0,1 1 1 0 0,1 0 0 0 0,3-2-24 0 0,251-258 168 0 0,-165 185-203 0 0,-103 92-16 0 0,0 0 0 0 0,0 0 0 0 0,0 1 0 0 0,0-1 0 0 0,0 0 0 0 0,0 1 0 0 0,0-1 0 0 0,1 1 0 0 0,-1-1 1 0 0,0 1-1 0 0,0 0 0 0 0,0-1 0 0 0,1 1 0 0 0,-1 0 0 0 0,0 0 0 0 0,0 0 0 0 0,1 0 0 0 0,-1 0 0 0 0,0 0 0 0 0,1 0 0 0 0,-1 0 0 0 0,0 1 0 0 0,0-1 0 0 0,0 0 0 0 0,1 1 0 0 0,-1-1 0 0 0,0 1 1 0 0,0 0-1 0 0,0-1 0 0 0,0 1 0 0 0,0 0 0 0 0,1 0 51 0 0,16 26-3906 0 0,-14-18-1064 0 0,0-4-6029 0 0</inkml:trace>
  <inkml:trace contextRef="#ctx0" brushRef="#br0" timeOffset="350.272">640 869 4609 0 0,'0'0'4582'0'0,"0"0"-2360"0"0,0 0-871 0 0,0 0-33 0 0,0 0 22 0 0,0 0-60 0 0,0 0-105 0 0,0 0-192 0 0,0 0-140 0 0,0 0-47 0 0,0 0 7 0 0,0 0 76 0 0,0 0 61 0 0,0 9 49 0 0,3 28-20 0 0,1-46 2042 0 0,13-35-2215 0 0,-3 3-649 0 0,2 2 0 0 0,1 0 0 0 0,2 1 0 0 0,2 0 0 0 0,2 2 0 0 0,13-16-147 0 0,-33 47-158 0 0,0 1 0 0 0,0-1-1 0 0,0 1 1 0 0,1 0 0 0 0,-1 0 0 0 0,1 0 0 0 0,0 0 0 0 0,0 1 0 0 0,1 0 0 0 0,-1 0 0 0 0,1 0 0 0 0,0 0 0 0 0,-1 1 0 0 0,3-1 158 0 0,9 2-4931 0 0,3 7-4051 0 0,-17-6-2940 0 0</inkml:trace>
  <inkml:trace contextRef="#ctx0" brushRef="#br0" timeOffset="654.401">1052 615 10386 0 0,'0'0'2542'0'0,"0"0"-412"0"0,0 0-208 0 0,0 0-225 0 0,0 0-274 0 0,0 0-301 0 0,0 0-345 0 0,0 0-258 0 0,0 0-113 0 0,0 0-62 0 0,0 0-44 0 0,0 0-4 0 0,0 0-39 0 0,-18 23-85 0 0,-56 71-30 0 0,24-18 42 0 0,48-74-175 0 0,1 0 0 0 0,0 1 0 0 0,-1-1-1 0 0,1 1 1 0 0,0-1 0 0 0,1 1 0 0 0,-1-1 0 0 0,0 1 0 0 0,1 0 0 0 0,-1-1 0 0 0,1 1 0 0 0,0 0 0 0 0,0 0 0 0 0,0-1 0 0 0,0 1 0 0 0,1 0 0 0 0,-1-1 0 0 0,1 1 0 0 0,-1 0 0 0 0,1-1 0 0 0,0 1 0 0 0,0-1 0 0 0,0 1 0 0 0,0-1 0 0 0,1 1 0 0 0,-1-1 0 0 0,1 0 0 0 0,-1 0 0 0 0,1 0 0 0 0,0 1 0 0 0,0-2 0 0 0,0 1 0 0 0,0 0 0 0 0,0 0 0 0 0,0-1 0 0 0,0 1 0 0 0,1-1 0 0 0,-1 1 0 0 0,0-1 0 0 0,1 0 0 0 0,0 0 0 0 0,-1 0-1 0 0,1-1 1 0 0,-1 1 0 0 0,1-1 0 0 0,0 1 0 0 0,-1-1 0 0 0,1 0-9 0 0,10 1 159 0 0,0-1-1 0 0,-1 0 1 0 0,1-1-1 0 0,-1-1 1 0 0,1 0-1 0 0,-1 0 0 0 0,1-1 1 0 0,-1-1-1 0 0,0 0 1 0 0,-1-1-1 0 0,1 0 1 0 0,-1-1-1 0 0,0 0 0 0 0,0-1 1 0 0,0 0-1 0 0,-1 0 1 0 0,-1-1-1 0 0,1-1 1 0 0,-1 0-1 0 0,3-4-158 0 0,-7 8 57 0 0,0 0-1 0 0,0-1 1 0 0,0 0-1 0 0,-1 0 1 0 0,0 0 0 0 0,0-1-1 0 0,0 1 1 0 0,-1-1-1 0 0,0 0 1 0 0,-1 0-1 0 0,1 0 1 0 0,-1 0 0 0 0,-1 0-1 0 0,1-1 1 0 0,-1 1-1 0 0,0-1 1 0 0,-1 1 0 0 0,0-1-1 0 0,0 1 1 0 0,-1-1-1 0 0,0 1-56 0 0,0 3-37 0 0,0 1 0 0 0,0 0 0 0 0,-1 0 0 0 0,1 0 0 0 0,-1 0-1 0 0,0 0 1 0 0,0 0 0 0 0,0 0 0 0 0,0 0 0 0 0,-1 1 0 0 0,1-1 0 0 0,-1 1 0 0 0,1 0-1 0 0,-1 0 1 0 0,0 0 0 0 0,0 0 0 0 0,0 0 0 0 0,0 0 0 0 0,0 1 0 0 0,0 0 0 0 0,-1-1-1 0 0,1 1 1 0 0,0 1 0 0 0,-1-1 0 0 0,1 0 0 0 0,-1 1 0 0 0,1-1 0 0 0,-1 1-1 0 0,1 0 1 0 0,-1 0 0 0 0,1 1 0 0 0,0-1 0 0 0,-1 1 0 0 0,1-1 0 0 0,-1 1 0 0 0,1 0-1 0 0,0 1 1 0 0,0-1 0 0 0,-1 1 37 0 0,-47 23-9035 0 0,44-17-3047 0 0</inkml:trace>
  <inkml:trace contextRef="#ctx0" brushRef="#br0" timeOffset="1120.859">1396 884 14995 0 0,'0'0'3158'0'0,"0"0"-1241"0"0,0 0-617 0 0,0 0-143 0 0,0 0-110 0 0,0 0-93 0 0,0 0-85 0 0,0 0-94 0 0,0 0-104 0 0,0 0-113 0 0,0 0-116 0 0,0 0-82 0 0,0 0-90 0 0,6-20-38 0 0,20-65-8 0 0,21 10 207 0 0,-26 52-321 0 0,65-42 196 0 0,-85 64-307 0 0,0 0 1 0 0,0 0 0 0 0,0 0 0 0 0,0 0 0 0 0,0 0-1 0 0,1 1 1 0 0,-1-1 0 0 0,0 0 0 0 0,1 1 0 0 0,-1-1-1 0 0,0 1 1 0 0,1-1 0 0 0,-1 1 0 0 0,1-1-1 0 0,-1 1 1 0 0,1 0 0 0 0,-1 0 0 0 0,1 0 0 0 0,-1 0-1 0 0,1 0 1 0 0,-1 0 0 0 0,1 0 0 0 0,-1 0-1 0 0,0 1 1 0 0,1-1 0 0 0,-1 1 0 0 0,1-1 0 0 0,-1 1-1 0 0,0-1 1 0 0,1 1 0 0 0,-1 0 0 0 0,0 0 0 0 0,0-1-1 0 0,1 1 1 0 0,-1 0 0 0 0,0 0 0 0 0,0 0-1 0 0,0 1 1 0 0,0-1 0 0 0,0 0 0 0 0,0 0 0 0 0,-1 0-1 0 0,1 1 1 0 0,-1 93-6 0 0,2-93 10 0 0,0 0-1 0 0,0-1 1 0 0,1 1 0 0 0,-1-1 0 0 0,0 1 0 0 0,0-1 0 0 0,1 0 0 0 0,-1 0 0 0 0,1 0 0 0 0,-1 0-1 0 0,1 0 1 0 0,0 0 0 0 0,-1-1 0 0 0,1 0 0 0 0,-1 1 0 0 0,1-1 0 0 0,0 0 0 0 0,0 0 0 0 0,-1 0 0 0 0,1-1-1 0 0,0 1 1 0 0,-1-1 0 0 0,1 1 0 0 0,2-2-4 0 0,86-37 198 0 0,-35 9-11 0 0,-37 22-129 0 0,52-9 121 0 0,-70 19-169 0 0,1 0 0 0 0,0 0 0 0 0,-1 0 0 0 0,0 0 0 0 0,1 0 0 0 0,-1 1 0 0 0,0-1 0 0 0,0 0 0 0 0,0 1 0 0 0,0-1 0 0 0,-1 1 0 0 0,1-1 0 0 0,-1 1 0 0 0,1-1 0 0 0,-1 1 0 0 0,0 0 0 0 0,0-1 0 0 0,0 1 0 0 0,0-1 0 0 0,-1 2-10 0 0,-6 135-206 0 0,29-121-1725 0 0,-9-17-7560 0 0,-8-1-3235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13" Type="http://schemas.openxmlformats.org/officeDocument/2006/relationships/image" Target="../media/image7.png"/><Relationship Id="rId18" Type="http://schemas.openxmlformats.org/officeDocument/2006/relationships/customXml" Target="../ink/ink8.xml"/><Relationship Id="rId7" Type="http://schemas.openxmlformats.org/officeDocument/2006/relationships/image" Target="../media/image5.png"/><Relationship Id="rId12" Type="http://schemas.openxmlformats.org/officeDocument/2006/relationships/customXml" Target="../ink/ink5.xml"/><Relationship Id="rId17" Type="http://schemas.openxmlformats.org/officeDocument/2006/relationships/image" Target="../media/image9.png"/><Relationship Id="rId2" Type="http://schemas.openxmlformats.org/officeDocument/2006/relationships/customXml" Target="../ink/ink1.xml"/><Relationship Id="rId16" Type="http://schemas.openxmlformats.org/officeDocument/2006/relationships/customXml" Target="../ink/ink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10" Type="http://schemas.openxmlformats.org/officeDocument/2006/relationships/customXml" Target="../ink/ink4.xml"/><Relationship Id="rId19" Type="http://schemas.openxmlformats.org/officeDocument/2006/relationships/image" Target="../media/image10.png"/><Relationship Id="rId9" Type="http://schemas.openxmlformats.org/officeDocument/2006/relationships/image" Target="../media/image3.png"/><Relationship Id="rId14" Type="http://schemas.openxmlformats.org/officeDocument/2006/relationships/customXml" Target="../ink/ink6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customXml" Target="../ink/ink193.xml"/><Relationship Id="rId42" Type="http://schemas.openxmlformats.org/officeDocument/2006/relationships/image" Target="NULL"/><Relationship Id="rId47" Type="http://schemas.openxmlformats.org/officeDocument/2006/relationships/customXml" Target="../ink/ink206.xml"/><Relationship Id="rId63" Type="http://schemas.openxmlformats.org/officeDocument/2006/relationships/customXml" Target="../ink/ink214.xml"/><Relationship Id="rId68" Type="http://schemas.openxmlformats.org/officeDocument/2006/relationships/image" Target="NULL"/><Relationship Id="rId84" Type="http://schemas.openxmlformats.org/officeDocument/2006/relationships/image" Target="NULL"/><Relationship Id="rId89" Type="http://schemas.openxmlformats.org/officeDocument/2006/relationships/customXml" Target="../ink/ink227.xml"/><Relationship Id="rId16" Type="http://schemas.openxmlformats.org/officeDocument/2006/relationships/customXml" Target="../ink/ink190.xml"/><Relationship Id="rId11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201.xml"/><Relationship Id="rId53" Type="http://schemas.openxmlformats.org/officeDocument/2006/relationships/customXml" Target="../ink/ink209.xml"/><Relationship Id="rId58" Type="http://schemas.openxmlformats.org/officeDocument/2006/relationships/image" Target="NULL"/><Relationship Id="rId74" Type="http://schemas.openxmlformats.org/officeDocument/2006/relationships/image" Target="NULL"/><Relationship Id="rId79" Type="http://schemas.openxmlformats.org/officeDocument/2006/relationships/customXml" Target="../ink/ink222.xml"/><Relationship Id="rId5" Type="http://schemas.openxmlformats.org/officeDocument/2006/relationships/image" Target="NULL"/><Relationship Id="rId90" Type="http://schemas.openxmlformats.org/officeDocument/2006/relationships/image" Target="NULL"/><Relationship Id="rId22" Type="http://schemas.openxmlformats.org/officeDocument/2006/relationships/image" Target="NULL"/><Relationship Id="rId27" Type="http://schemas.openxmlformats.org/officeDocument/2006/relationships/customXml" Target="../ink/ink196.xml"/><Relationship Id="rId43" Type="http://schemas.openxmlformats.org/officeDocument/2006/relationships/customXml" Target="../ink/ink204.xml"/><Relationship Id="rId48" Type="http://schemas.openxmlformats.org/officeDocument/2006/relationships/image" Target="NULL"/><Relationship Id="rId64" Type="http://schemas.openxmlformats.org/officeDocument/2006/relationships/image" Target="NULL"/><Relationship Id="rId69" Type="http://schemas.openxmlformats.org/officeDocument/2006/relationships/customXml" Target="../ink/ink217.xml"/><Relationship Id="rId8" Type="http://schemas.openxmlformats.org/officeDocument/2006/relationships/customXml" Target="../ink/ink186.xml"/><Relationship Id="rId51" Type="http://schemas.openxmlformats.org/officeDocument/2006/relationships/customXml" Target="../ink/ink208.xml"/><Relationship Id="rId72" Type="http://schemas.openxmlformats.org/officeDocument/2006/relationships/image" Target="NULL"/><Relationship Id="rId80" Type="http://schemas.openxmlformats.org/officeDocument/2006/relationships/image" Target="NULL"/><Relationship Id="rId85" Type="http://schemas.openxmlformats.org/officeDocument/2006/relationships/customXml" Target="../ink/ink225.xml"/><Relationship Id="rId93" Type="http://schemas.openxmlformats.org/officeDocument/2006/relationships/customXml" Target="../ink/ink229.xml"/><Relationship Id="rId3" Type="http://schemas.openxmlformats.org/officeDocument/2006/relationships/image" Target="NULL"/><Relationship Id="rId12" Type="http://schemas.openxmlformats.org/officeDocument/2006/relationships/customXml" Target="../ink/ink188.xml"/><Relationship Id="rId17" Type="http://schemas.openxmlformats.org/officeDocument/2006/relationships/image" Target="NULL"/><Relationship Id="rId25" Type="http://schemas.openxmlformats.org/officeDocument/2006/relationships/customXml" Target="../ink/ink195.xml"/><Relationship Id="rId33" Type="http://schemas.openxmlformats.org/officeDocument/2006/relationships/customXml" Target="../ink/ink199.xml"/><Relationship Id="rId38" Type="http://schemas.openxmlformats.org/officeDocument/2006/relationships/image" Target="NULL"/><Relationship Id="rId46" Type="http://schemas.openxmlformats.org/officeDocument/2006/relationships/image" Target="NULL"/><Relationship Id="rId59" Type="http://schemas.openxmlformats.org/officeDocument/2006/relationships/customXml" Target="../ink/ink212.xml"/><Relationship Id="rId67" Type="http://schemas.openxmlformats.org/officeDocument/2006/relationships/customXml" Target="../ink/ink216.xml"/><Relationship Id="rId20" Type="http://schemas.openxmlformats.org/officeDocument/2006/relationships/customXml" Target="../ink/ink192.xml"/><Relationship Id="rId41" Type="http://schemas.openxmlformats.org/officeDocument/2006/relationships/customXml" Target="../ink/ink203.xml"/><Relationship Id="rId54" Type="http://schemas.openxmlformats.org/officeDocument/2006/relationships/image" Target="NULL"/><Relationship Id="rId62" Type="http://schemas.openxmlformats.org/officeDocument/2006/relationships/image" Target="NULL"/><Relationship Id="rId70" Type="http://schemas.openxmlformats.org/officeDocument/2006/relationships/image" Target="NULL"/><Relationship Id="rId75" Type="http://schemas.openxmlformats.org/officeDocument/2006/relationships/customXml" Target="../ink/ink220.xml"/><Relationship Id="rId83" Type="http://schemas.openxmlformats.org/officeDocument/2006/relationships/customXml" Target="../ink/ink224.xml"/><Relationship Id="rId88" Type="http://schemas.openxmlformats.org/officeDocument/2006/relationships/image" Target="NULL"/><Relationship Id="rId91" Type="http://schemas.openxmlformats.org/officeDocument/2006/relationships/customXml" Target="../ink/ink2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5.xml"/><Relationship Id="rId15" Type="http://schemas.openxmlformats.org/officeDocument/2006/relationships/image" Target="NULL"/><Relationship Id="rId23" Type="http://schemas.openxmlformats.org/officeDocument/2006/relationships/customXml" Target="../ink/ink194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customXml" Target="../ink/ink207.xml"/><Relationship Id="rId57" Type="http://schemas.openxmlformats.org/officeDocument/2006/relationships/customXml" Target="../ink/ink211.xml"/><Relationship Id="rId10" Type="http://schemas.openxmlformats.org/officeDocument/2006/relationships/customXml" Target="../ink/ink187.xml"/><Relationship Id="rId31" Type="http://schemas.openxmlformats.org/officeDocument/2006/relationships/customXml" Target="../ink/ink198.xml"/><Relationship Id="rId44" Type="http://schemas.openxmlformats.org/officeDocument/2006/relationships/image" Target="NULL"/><Relationship Id="rId52" Type="http://schemas.openxmlformats.org/officeDocument/2006/relationships/image" Target="NULL"/><Relationship Id="rId60" Type="http://schemas.openxmlformats.org/officeDocument/2006/relationships/image" Target="NULL"/><Relationship Id="rId65" Type="http://schemas.openxmlformats.org/officeDocument/2006/relationships/customXml" Target="../ink/ink215.xml"/><Relationship Id="rId73" Type="http://schemas.openxmlformats.org/officeDocument/2006/relationships/customXml" Target="../ink/ink219.xml"/><Relationship Id="rId78" Type="http://schemas.openxmlformats.org/officeDocument/2006/relationships/image" Target="NULL"/><Relationship Id="rId81" Type="http://schemas.openxmlformats.org/officeDocument/2006/relationships/customXml" Target="../ink/ink223.xml"/><Relationship Id="rId86" Type="http://schemas.openxmlformats.org/officeDocument/2006/relationships/image" Target="NULL"/><Relationship Id="rId94" Type="http://schemas.openxmlformats.org/officeDocument/2006/relationships/image" Target="NULL"/><Relationship Id="rId4" Type="http://schemas.openxmlformats.org/officeDocument/2006/relationships/customXml" Target="../ink/ink18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91.xml"/><Relationship Id="rId39" Type="http://schemas.openxmlformats.org/officeDocument/2006/relationships/customXml" Target="../ink/ink202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210.xml"/><Relationship Id="rId76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218.xml"/><Relationship Id="rId92" Type="http://schemas.openxmlformats.org/officeDocument/2006/relationships/image" Target="NULL"/><Relationship Id="rId2" Type="http://schemas.openxmlformats.org/officeDocument/2006/relationships/customXml" Target="../ink/ink183.xml"/><Relationship Id="rId29" Type="http://schemas.openxmlformats.org/officeDocument/2006/relationships/customXml" Target="../ink/ink197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205.xml"/><Relationship Id="rId66" Type="http://schemas.openxmlformats.org/officeDocument/2006/relationships/image" Target="NULL"/><Relationship Id="rId87" Type="http://schemas.openxmlformats.org/officeDocument/2006/relationships/customXml" Target="../ink/ink226.xml"/><Relationship Id="rId61" Type="http://schemas.openxmlformats.org/officeDocument/2006/relationships/customXml" Target="../ink/ink213.xml"/><Relationship Id="rId82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89.xml"/><Relationship Id="rId30" Type="http://schemas.openxmlformats.org/officeDocument/2006/relationships/image" Target="NULL"/><Relationship Id="rId35" Type="http://schemas.openxmlformats.org/officeDocument/2006/relationships/customXml" Target="../ink/ink200.xml"/><Relationship Id="rId56" Type="http://schemas.openxmlformats.org/officeDocument/2006/relationships/image" Target="NULL"/><Relationship Id="rId77" Type="http://schemas.openxmlformats.org/officeDocument/2006/relationships/customXml" Target="../ink/ink221.xml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59.png"/><Relationship Id="rId18" Type="http://schemas.openxmlformats.org/officeDocument/2006/relationships/customXml" Target="../ink/ink5124.xml"/><Relationship Id="rId26" Type="http://schemas.openxmlformats.org/officeDocument/2006/relationships/customXml" Target="../ink/ink5128.xml"/><Relationship Id="rId39" Type="http://schemas.openxmlformats.org/officeDocument/2006/relationships/image" Target="../media/image1072.png"/><Relationship Id="rId21" Type="http://schemas.openxmlformats.org/officeDocument/2006/relationships/image" Target="../media/image1063.png"/><Relationship Id="rId34" Type="http://schemas.openxmlformats.org/officeDocument/2006/relationships/customXml" Target="../ink/ink5132.xml"/><Relationship Id="rId42" Type="http://schemas.openxmlformats.org/officeDocument/2006/relationships/customXml" Target="../ink/ink5136.xml"/><Relationship Id="rId47" Type="http://schemas.openxmlformats.org/officeDocument/2006/relationships/image" Target="../media/image1076.png"/><Relationship Id="rId50" Type="http://schemas.openxmlformats.org/officeDocument/2006/relationships/customXml" Target="../ink/ink5140.xml"/><Relationship Id="rId7" Type="http://schemas.openxmlformats.org/officeDocument/2006/relationships/image" Target="../media/image1056.png"/><Relationship Id="rId2" Type="http://schemas.openxmlformats.org/officeDocument/2006/relationships/customXml" Target="../ink/ink5116.xml"/><Relationship Id="rId16" Type="http://schemas.openxmlformats.org/officeDocument/2006/relationships/customXml" Target="../ink/ink5123.xml"/><Relationship Id="rId29" Type="http://schemas.openxmlformats.org/officeDocument/2006/relationships/image" Target="../media/image1067.png"/><Relationship Id="rId11" Type="http://schemas.openxmlformats.org/officeDocument/2006/relationships/image" Target="../media/image1058.png"/><Relationship Id="rId24" Type="http://schemas.openxmlformats.org/officeDocument/2006/relationships/customXml" Target="../ink/ink5127.xml"/><Relationship Id="rId32" Type="http://schemas.openxmlformats.org/officeDocument/2006/relationships/customXml" Target="../ink/ink5131.xml"/><Relationship Id="rId37" Type="http://schemas.openxmlformats.org/officeDocument/2006/relationships/image" Target="../media/image1071.png"/><Relationship Id="rId40" Type="http://schemas.openxmlformats.org/officeDocument/2006/relationships/customXml" Target="../ink/ink5135.xml"/><Relationship Id="rId45" Type="http://schemas.openxmlformats.org/officeDocument/2006/relationships/image" Target="../media/image1075.png"/><Relationship Id="rId5" Type="http://schemas.openxmlformats.org/officeDocument/2006/relationships/image" Target="../media/image1055.png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5129.xml"/><Relationship Id="rId36" Type="http://schemas.openxmlformats.org/officeDocument/2006/relationships/customXml" Target="../ink/ink5133.xml"/><Relationship Id="rId49" Type="http://schemas.openxmlformats.org/officeDocument/2006/relationships/image" Target="../media/image1077.png"/><Relationship Id="rId10" Type="http://schemas.openxmlformats.org/officeDocument/2006/relationships/customXml" Target="../ink/ink5120.xml"/><Relationship Id="rId19" Type="http://schemas.openxmlformats.org/officeDocument/2006/relationships/image" Target="../media/image1062.png"/><Relationship Id="rId31" Type="http://schemas.openxmlformats.org/officeDocument/2006/relationships/image" Target="../media/image1068.png"/><Relationship Id="rId44" Type="http://schemas.openxmlformats.org/officeDocument/2006/relationships/customXml" Target="../ink/ink5137.xml"/><Relationship Id="rId4" Type="http://schemas.openxmlformats.org/officeDocument/2006/relationships/customXml" Target="../ink/ink5117.xml"/><Relationship Id="rId9" Type="http://schemas.openxmlformats.org/officeDocument/2006/relationships/image" Target="../media/image1057.png"/><Relationship Id="rId14" Type="http://schemas.openxmlformats.org/officeDocument/2006/relationships/customXml" Target="../ink/ink5122.xml"/><Relationship Id="rId22" Type="http://schemas.openxmlformats.org/officeDocument/2006/relationships/customXml" Target="../ink/ink5126.xml"/><Relationship Id="rId27" Type="http://schemas.openxmlformats.org/officeDocument/2006/relationships/image" Target="../media/image1066.png"/><Relationship Id="rId30" Type="http://schemas.openxmlformats.org/officeDocument/2006/relationships/customXml" Target="../ink/ink5130.xml"/><Relationship Id="rId35" Type="http://schemas.openxmlformats.org/officeDocument/2006/relationships/image" Target="../media/image1070.png"/><Relationship Id="rId43" Type="http://schemas.openxmlformats.org/officeDocument/2006/relationships/image" Target="../media/image1074.png"/><Relationship Id="rId48" Type="http://schemas.openxmlformats.org/officeDocument/2006/relationships/customXml" Target="../ink/ink5139.xml"/><Relationship Id="rId8" Type="http://schemas.openxmlformats.org/officeDocument/2006/relationships/customXml" Target="../ink/ink5119.xml"/><Relationship Id="rId51" Type="http://schemas.openxmlformats.org/officeDocument/2006/relationships/image" Target="../media/image1078.png"/><Relationship Id="rId3" Type="http://schemas.openxmlformats.org/officeDocument/2006/relationships/image" Target="../media/image1054.png"/><Relationship Id="rId12" Type="http://schemas.openxmlformats.org/officeDocument/2006/relationships/customXml" Target="../ink/ink5121.xml"/><Relationship Id="rId17" Type="http://schemas.openxmlformats.org/officeDocument/2006/relationships/image" Target="../media/image1061.png"/><Relationship Id="rId25" Type="http://schemas.openxmlformats.org/officeDocument/2006/relationships/image" Target="../media/image1065.png"/><Relationship Id="rId33" Type="http://schemas.openxmlformats.org/officeDocument/2006/relationships/image" Target="../media/image1069.png"/><Relationship Id="rId38" Type="http://schemas.openxmlformats.org/officeDocument/2006/relationships/customXml" Target="../ink/ink5134.xml"/><Relationship Id="rId46" Type="http://schemas.openxmlformats.org/officeDocument/2006/relationships/customXml" Target="../ink/ink5138.xml"/><Relationship Id="rId20" Type="http://schemas.openxmlformats.org/officeDocument/2006/relationships/customXml" Target="../ink/ink5125.xml"/><Relationship Id="rId41" Type="http://schemas.openxmlformats.org/officeDocument/2006/relationships/image" Target="../media/image10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18.xml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53.xml"/><Relationship Id="rId21" Type="http://schemas.openxmlformats.org/officeDocument/2006/relationships/image" Target="../media/image1063.png"/><Relationship Id="rId34" Type="http://schemas.openxmlformats.org/officeDocument/2006/relationships/customXml" Target="../ink/ink5157.xml"/><Relationship Id="rId42" Type="http://schemas.openxmlformats.org/officeDocument/2006/relationships/customXml" Target="../ink/ink5161.xml"/><Relationship Id="rId47" Type="http://schemas.openxmlformats.org/officeDocument/2006/relationships/image" Target="../media/image1076.png"/><Relationship Id="rId50" Type="http://schemas.openxmlformats.org/officeDocument/2006/relationships/customXml" Target="../ink/ink5165.xml"/><Relationship Id="rId55" Type="http://schemas.openxmlformats.org/officeDocument/2006/relationships/image" Target="../media/image1080.png"/><Relationship Id="rId63" Type="http://schemas.openxmlformats.org/officeDocument/2006/relationships/image" Target="../media/image1084.png"/><Relationship Id="rId7" Type="http://schemas.openxmlformats.org/officeDocument/2006/relationships/image" Target="../media/image1056.png"/><Relationship Id="rId2" Type="http://schemas.openxmlformats.org/officeDocument/2006/relationships/customXml" Target="../ink/ink5141.xml"/><Relationship Id="rId16" Type="http://schemas.openxmlformats.org/officeDocument/2006/relationships/customXml" Target="../ink/ink5148.xml"/><Relationship Id="rId29" Type="http://schemas.openxmlformats.org/officeDocument/2006/relationships/image" Target="../media/image1067.png"/><Relationship Id="rId11" Type="http://schemas.openxmlformats.org/officeDocument/2006/relationships/image" Target="../media/image1058.png"/><Relationship Id="rId24" Type="http://schemas.openxmlformats.org/officeDocument/2006/relationships/customXml" Target="../ink/ink5152.xml"/><Relationship Id="rId32" Type="http://schemas.openxmlformats.org/officeDocument/2006/relationships/customXml" Target="../ink/ink5156.xml"/><Relationship Id="rId37" Type="http://schemas.openxmlformats.org/officeDocument/2006/relationships/image" Target="../media/image1071.png"/><Relationship Id="rId40" Type="http://schemas.openxmlformats.org/officeDocument/2006/relationships/customXml" Target="../ink/ink5160.xml"/><Relationship Id="rId45" Type="http://schemas.openxmlformats.org/officeDocument/2006/relationships/image" Target="../media/image1075.png"/><Relationship Id="rId53" Type="http://schemas.openxmlformats.org/officeDocument/2006/relationships/image" Target="../media/image1079.png"/><Relationship Id="rId58" Type="http://schemas.openxmlformats.org/officeDocument/2006/relationships/customXml" Target="../ink/ink5169.xml"/><Relationship Id="rId5" Type="http://schemas.openxmlformats.org/officeDocument/2006/relationships/image" Target="../media/image1055.png"/><Relationship Id="rId61" Type="http://schemas.openxmlformats.org/officeDocument/2006/relationships/image" Target="../media/image1083.png"/><Relationship Id="rId19" Type="http://schemas.openxmlformats.org/officeDocument/2006/relationships/image" Target="../media/image1062.png"/><Relationship Id="rId14" Type="http://schemas.openxmlformats.org/officeDocument/2006/relationships/customXml" Target="../ink/ink5147.xml"/><Relationship Id="rId22" Type="http://schemas.openxmlformats.org/officeDocument/2006/relationships/customXml" Target="../ink/ink5151.xml"/><Relationship Id="rId27" Type="http://schemas.openxmlformats.org/officeDocument/2006/relationships/image" Target="../media/image1066.png"/><Relationship Id="rId30" Type="http://schemas.openxmlformats.org/officeDocument/2006/relationships/customXml" Target="../ink/ink5155.xml"/><Relationship Id="rId35" Type="http://schemas.openxmlformats.org/officeDocument/2006/relationships/image" Target="../media/image1070.png"/><Relationship Id="rId43" Type="http://schemas.openxmlformats.org/officeDocument/2006/relationships/image" Target="../media/image1074.png"/><Relationship Id="rId48" Type="http://schemas.openxmlformats.org/officeDocument/2006/relationships/customXml" Target="../ink/ink5164.xml"/><Relationship Id="rId56" Type="http://schemas.openxmlformats.org/officeDocument/2006/relationships/customXml" Target="../ink/ink5168.xml"/><Relationship Id="rId64" Type="http://schemas.openxmlformats.org/officeDocument/2006/relationships/customXml" Target="../ink/ink5172.xml"/><Relationship Id="rId8" Type="http://schemas.openxmlformats.org/officeDocument/2006/relationships/customXml" Target="../ink/ink5144.xml"/><Relationship Id="rId51" Type="http://schemas.openxmlformats.org/officeDocument/2006/relationships/image" Target="../media/image1078.png"/><Relationship Id="rId3" Type="http://schemas.openxmlformats.org/officeDocument/2006/relationships/image" Target="../media/image1054.png"/><Relationship Id="rId12" Type="http://schemas.openxmlformats.org/officeDocument/2006/relationships/customXml" Target="../ink/ink5146.xml"/><Relationship Id="rId17" Type="http://schemas.openxmlformats.org/officeDocument/2006/relationships/image" Target="../media/image1061.png"/><Relationship Id="rId25" Type="http://schemas.openxmlformats.org/officeDocument/2006/relationships/image" Target="../media/image1065.png"/><Relationship Id="rId33" Type="http://schemas.openxmlformats.org/officeDocument/2006/relationships/image" Target="../media/image1069.png"/><Relationship Id="rId38" Type="http://schemas.openxmlformats.org/officeDocument/2006/relationships/customXml" Target="../ink/ink5159.xml"/><Relationship Id="rId46" Type="http://schemas.openxmlformats.org/officeDocument/2006/relationships/customXml" Target="../ink/ink5163.xml"/><Relationship Id="rId59" Type="http://schemas.openxmlformats.org/officeDocument/2006/relationships/image" Target="../media/image1082.png"/><Relationship Id="rId20" Type="http://schemas.openxmlformats.org/officeDocument/2006/relationships/customXml" Target="../ink/ink5150.xml"/><Relationship Id="rId41" Type="http://schemas.openxmlformats.org/officeDocument/2006/relationships/image" Target="../media/image1073.png"/><Relationship Id="rId54" Type="http://schemas.openxmlformats.org/officeDocument/2006/relationships/customXml" Target="../ink/ink5167.xml"/><Relationship Id="rId62" Type="http://schemas.openxmlformats.org/officeDocument/2006/relationships/customXml" Target="../ink/ink51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43.xml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5154.xml"/><Relationship Id="rId36" Type="http://schemas.openxmlformats.org/officeDocument/2006/relationships/customXml" Target="../ink/ink5158.xml"/><Relationship Id="rId49" Type="http://schemas.openxmlformats.org/officeDocument/2006/relationships/image" Target="../media/image1077.png"/><Relationship Id="rId57" Type="http://schemas.openxmlformats.org/officeDocument/2006/relationships/image" Target="../media/image1081.png"/><Relationship Id="rId10" Type="http://schemas.openxmlformats.org/officeDocument/2006/relationships/customXml" Target="../ink/ink5145.xml"/><Relationship Id="rId31" Type="http://schemas.openxmlformats.org/officeDocument/2006/relationships/image" Target="../media/image1068.png"/><Relationship Id="rId44" Type="http://schemas.openxmlformats.org/officeDocument/2006/relationships/customXml" Target="../ink/ink5162.xml"/><Relationship Id="rId52" Type="http://schemas.openxmlformats.org/officeDocument/2006/relationships/customXml" Target="../ink/ink5166.xml"/><Relationship Id="rId60" Type="http://schemas.openxmlformats.org/officeDocument/2006/relationships/customXml" Target="../ink/ink5170.xml"/><Relationship Id="rId65" Type="http://schemas.openxmlformats.org/officeDocument/2006/relationships/image" Target="../media/image1085.png"/><Relationship Id="rId4" Type="http://schemas.openxmlformats.org/officeDocument/2006/relationships/customXml" Target="../ink/ink5142.xml"/><Relationship Id="rId9" Type="http://schemas.openxmlformats.org/officeDocument/2006/relationships/image" Target="../media/image1057.png"/><Relationship Id="rId13" Type="http://schemas.openxmlformats.org/officeDocument/2006/relationships/image" Target="../media/image1059.png"/><Relationship Id="rId18" Type="http://schemas.openxmlformats.org/officeDocument/2006/relationships/customXml" Target="../ink/ink5149.xml"/><Relationship Id="rId39" Type="http://schemas.openxmlformats.org/officeDocument/2006/relationships/image" Target="../media/image1072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85.xml"/><Relationship Id="rId21" Type="http://schemas.openxmlformats.org/officeDocument/2006/relationships/image" Target="../media/image1063.png"/><Relationship Id="rId42" Type="http://schemas.openxmlformats.org/officeDocument/2006/relationships/customXml" Target="../ink/ink5193.xml"/><Relationship Id="rId47" Type="http://schemas.openxmlformats.org/officeDocument/2006/relationships/image" Target="../media/image1076.png"/><Relationship Id="rId63" Type="http://schemas.openxmlformats.org/officeDocument/2006/relationships/image" Target="../media/image1084.png"/><Relationship Id="rId68" Type="http://schemas.openxmlformats.org/officeDocument/2006/relationships/customXml" Target="../ink/ink5206.xml"/><Relationship Id="rId16" Type="http://schemas.openxmlformats.org/officeDocument/2006/relationships/customXml" Target="../ink/ink5180.xml"/><Relationship Id="rId11" Type="http://schemas.openxmlformats.org/officeDocument/2006/relationships/image" Target="../media/image1058.png"/><Relationship Id="rId24" Type="http://schemas.openxmlformats.org/officeDocument/2006/relationships/customXml" Target="../ink/ink5184.xml"/><Relationship Id="rId32" Type="http://schemas.openxmlformats.org/officeDocument/2006/relationships/customXml" Target="../ink/ink5188.xml"/><Relationship Id="rId37" Type="http://schemas.openxmlformats.org/officeDocument/2006/relationships/image" Target="../media/image1071.png"/><Relationship Id="rId40" Type="http://schemas.openxmlformats.org/officeDocument/2006/relationships/customXml" Target="../ink/ink5192.xml"/><Relationship Id="rId45" Type="http://schemas.openxmlformats.org/officeDocument/2006/relationships/image" Target="../media/image1075.png"/><Relationship Id="rId53" Type="http://schemas.openxmlformats.org/officeDocument/2006/relationships/image" Target="../media/image1079.png"/><Relationship Id="rId58" Type="http://schemas.openxmlformats.org/officeDocument/2006/relationships/customXml" Target="../ink/ink5201.xml"/><Relationship Id="rId66" Type="http://schemas.openxmlformats.org/officeDocument/2006/relationships/customXml" Target="../ink/ink5205.xml"/><Relationship Id="rId74" Type="http://schemas.openxmlformats.org/officeDocument/2006/relationships/customXml" Target="../ink/ink5209.xml"/><Relationship Id="rId79" Type="http://schemas.openxmlformats.org/officeDocument/2006/relationships/image" Target="../media/image1092.png"/><Relationship Id="rId5" Type="http://schemas.openxmlformats.org/officeDocument/2006/relationships/image" Target="../media/image1055.png"/><Relationship Id="rId61" Type="http://schemas.openxmlformats.org/officeDocument/2006/relationships/image" Target="../media/image1083.png"/><Relationship Id="rId19" Type="http://schemas.openxmlformats.org/officeDocument/2006/relationships/image" Target="../media/image1062.png"/><Relationship Id="rId14" Type="http://schemas.openxmlformats.org/officeDocument/2006/relationships/customXml" Target="../ink/ink5179.xml"/><Relationship Id="rId22" Type="http://schemas.openxmlformats.org/officeDocument/2006/relationships/customXml" Target="../ink/ink5183.xml"/><Relationship Id="rId27" Type="http://schemas.openxmlformats.org/officeDocument/2006/relationships/image" Target="../media/image1066.png"/><Relationship Id="rId30" Type="http://schemas.openxmlformats.org/officeDocument/2006/relationships/customXml" Target="../ink/ink5187.xml"/><Relationship Id="rId35" Type="http://schemas.openxmlformats.org/officeDocument/2006/relationships/image" Target="../media/image1070.png"/><Relationship Id="rId43" Type="http://schemas.openxmlformats.org/officeDocument/2006/relationships/image" Target="../media/image1074.png"/><Relationship Id="rId48" Type="http://schemas.openxmlformats.org/officeDocument/2006/relationships/customXml" Target="../ink/ink5196.xml"/><Relationship Id="rId56" Type="http://schemas.openxmlformats.org/officeDocument/2006/relationships/customXml" Target="../ink/ink5200.xml"/><Relationship Id="rId64" Type="http://schemas.openxmlformats.org/officeDocument/2006/relationships/customXml" Target="../ink/ink5204.xml"/><Relationship Id="rId69" Type="http://schemas.openxmlformats.org/officeDocument/2006/relationships/image" Target="../media/image1087.png"/><Relationship Id="rId77" Type="http://schemas.openxmlformats.org/officeDocument/2006/relationships/image" Target="../media/image1091.png"/><Relationship Id="rId8" Type="http://schemas.openxmlformats.org/officeDocument/2006/relationships/customXml" Target="../ink/ink5176.xml"/><Relationship Id="rId51" Type="http://schemas.openxmlformats.org/officeDocument/2006/relationships/image" Target="../media/image1078.png"/><Relationship Id="rId72" Type="http://schemas.openxmlformats.org/officeDocument/2006/relationships/customXml" Target="../ink/ink5208.xml"/><Relationship Id="rId3" Type="http://schemas.openxmlformats.org/officeDocument/2006/relationships/image" Target="../media/image1054.png"/><Relationship Id="rId12" Type="http://schemas.openxmlformats.org/officeDocument/2006/relationships/customXml" Target="../ink/ink5178.xml"/><Relationship Id="rId17" Type="http://schemas.openxmlformats.org/officeDocument/2006/relationships/image" Target="../media/image1061.png"/><Relationship Id="rId25" Type="http://schemas.openxmlformats.org/officeDocument/2006/relationships/image" Target="../media/image1065.png"/><Relationship Id="rId33" Type="http://schemas.openxmlformats.org/officeDocument/2006/relationships/image" Target="../media/image1069.png"/><Relationship Id="rId38" Type="http://schemas.openxmlformats.org/officeDocument/2006/relationships/customXml" Target="../ink/ink5191.xml"/><Relationship Id="rId46" Type="http://schemas.openxmlformats.org/officeDocument/2006/relationships/customXml" Target="../ink/ink5195.xml"/><Relationship Id="rId59" Type="http://schemas.openxmlformats.org/officeDocument/2006/relationships/image" Target="../media/image1082.png"/><Relationship Id="rId67" Type="http://schemas.openxmlformats.org/officeDocument/2006/relationships/image" Target="../media/image1086.png"/><Relationship Id="rId20" Type="http://schemas.openxmlformats.org/officeDocument/2006/relationships/customXml" Target="../ink/ink5182.xml"/><Relationship Id="rId41" Type="http://schemas.openxmlformats.org/officeDocument/2006/relationships/image" Target="../media/image1073.png"/><Relationship Id="rId54" Type="http://schemas.openxmlformats.org/officeDocument/2006/relationships/customXml" Target="../ink/ink5199.xml"/><Relationship Id="rId62" Type="http://schemas.openxmlformats.org/officeDocument/2006/relationships/customXml" Target="../ink/ink5203.xml"/><Relationship Id="rId70" Type="http://schemas.openxmlformats.org/officeDocument/2006/relationships/customXml" Target="../ink/ink5207.xml"/><Relationship Id="rId75" Type="http://schemas.openxmlformats.org/officeDocument/2006/relationships/image" Target="../media/image10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75.xml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5186.xml"/><Relationship Id="rId36" Type="http://schemas.openxmlformats.org/officeDocument/2006/relationships/customXml" Target="../ink/ink5190.xml"/><Relationship Id="rId49" Type="http://schemas.openxmlformats.org/officeDocument/2006/relationships/image" Target="../media/image1077.png"/><Relationship Id="rId57" Type="http://schemas.openxmlformats.org/officeDocument/2006/relationships/image" Target="../media/image1081.png"/><Relationship Id="rId10" Type="http://schemas.openxmlformats.org/officeDocument/2006/relationships/customXml" Target="../ink/ink5177.xml"/><Relationship Id="rId31" Type="http://schemas.openxmlformats.org/officeDocument/2006/relationships/image" Target="../media/image1068.png"/><Relationship Id="rId44" Type="http://schemas.openxmlformats.org/officeDocument/2006/relationships/customXml" Target="../ink/ink5194.xml"/><Relationship Id="rId52" Type="http://schemas.openxmlformats.org/officeDocument/2006/relationships/customXml" Target="../ink/ink5198.xml"/><Relationship Id="rId60" Type="http://schemas.openxmlformats.org/officeDocument/2006/relationships/customXml" Target="../ink/ink5202.xml"/><Relationship Id="rId65" Type="http://schemas.openxmlformats.org/officeDocument/2006/relationships/image" Target="../media/image1085.png"/><Relationship Id="rId73" Type="http://schemas.openxmlformats.org/officeDocument/2006/relationships/image" Target="../media/image1089.png"/><Relationship Id="rId78" Type="http://schemas.openxmlformats.org/officeDocument/2006/relationships/customXml" Target="../ink/ink5211.xml"/><Relationship Id="rId4" Type="http://schemas.openxmlformats.org/officeDocument/2006/relationships/customXml" Target="../ink/ink5174.xml"/><Relationship Id="rId9" Type="http://schemas.openxmlformats.org/officeDocument/2006/relationships/image" Target="../media/image1057.png"/><Relationship Id="rId13" Type="http://schemas.openxmlformats.org/officeDocument/2006/relationships/image" Target="../media/image1059.png"/><Relationship Id="rId18" Type="http://schemas.openxmlformats.org/officeDocument/2006/relationships/customXml" Target="../ink/ink5181.xml"/><Relationship Id="rId39" Type="http://schemas.openxmlformats.org/officeDocument/2006/relationships/image" Target="../media/image1072.png"/><Relationship Id="rId34" Type="http://schemas.openxmlformats.org/officeDocument/2006/relationships/customXml" Target="../ink/ink5189.xml"/><Relationship Id="rId50" Type="http://schemas.openxmlformats.org/officeDocument/2006/relationships/customXml" Target="../ink/ink5197.xml"/><Relationship Id="rId55" Type="http://schemas.openxmlformats.org/officeDocument/2006/relationships/image" Target="../media/image1080.png"/><Relationship Id="rId76" Type="http://schemas.openxmlformats.org/officeDocument/2006/relationships/customXml" Target="../ink/ink5210.xml"/><Relationship Id="rId7" Type="http://schemas.openxmlformats.org/officeDocument/2006/relationships/image" Target="../media/image1056.png"/><Relationship Id="rId71" Type="http://schemas.openxmlformats.org/officeDocument/2006/relationships/image" Target="../media/image1088.png"/><Relationship Id="rId2" Type="http://schemas.openxmlformats.org/officeDocument/2006/relationships/customXml" Target="../ink/ink5173.xml"/><Relationship Id="rId29" Type="http://schemas.openxmlformats.org/officeDocument/2006/relationships/image" Target="../media/image1067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24.xml"/><Relationship Id="rId21" Type="http://schemas.openxmlformats.org/officeDocument/2006/relationships/image" Target="../media/image1063.png"/><Relationship Id="rId42" Type="http://schemas.openxmlformats.org/officeDocument/2006/relationships/customXml" Target="../ink/ink5232.xml"/><Relationship Id="rId47" Type="http://schemas.openxmlformats.org/officeDocument/2006/relationships/image" Target="../media/image1076.png"/><Relationship Id="rId63" Type="http://schemas.openxmlformats.org/officeDocument/2006/relationships/image" Target="../media/image1084.png"/><Relationship Id="rId68" Type="http://schemas.openxmlformats.org/officeDocument/2006/relationships/customXml" Target="../ink/ink5245.xml"/><Relationship Id="rId84" Type="http://schemas.openxmlformats.org/officeDocument/2006/relationships/customXml" Target="../ink/ink5253.xml"/><Relationship Id="rId89" Type="http://schemas.openxmlformats.org/officeDocument/2006/relationships/image" Target="../media/image1097.png"/><Relationship Id="rId16" Type="http://schemas.openxmlformats.org/officeDocument/2006/relationships/customXml" Target="../ink/ink5219.xml"/><Relationship Id="rId11" Type="http://schemas.openxmlformats.org/officeDocument/2006/relationships/image" Target="../media/image1058.png"/><Relationship Id="rId32" Type="http://schemas.openxmlformats.org/officeDocument/2006/relationships/customXml" Target="../ink/ink5227.xml"/><Relationship Id="rId37" Type="http://schemas.openxmlformats.org/officeDocument/2006/relationships/image" Target="../media/image1071.png"/><Relationship Id="rId53" Type="http://schemas.openxmlformats.org/officeDocument/2006/relationships/image" Target="../media/image1079.png"/><Relationship Id="rId58" Type="http://schemas.openxmlformats.org/officeDocument/2006/relationships/customXml" Target="../ink/ink5240.xml"/><Relationship Id="rId74" Type="http://schemas.openxmlformats.org/officeDocument/2006/relationships/customXml" Target="../ink/ink5248.xml"/><Relationship Id="rId79" Type="http://schemas.openxmlformats.org/officeDocument/2006/relationships/image" Target="../media/image1092.png"/><Relationship Id="rId5" Type="http://schemas.openxmlformats.org/officeDocument/2006/relationships/image" Target="../media/image1055.png"/><Relationship Id="rId90" Type="http://schemas.openxmlformats.org/officeDocument/2006/relationships/customXml" Target="../ink/ink5256.xml"/><Relationship Id="rId22" Type="http://schemas.openxmlformats.org/officeDocument/2006/relationships/customXml" Target="../ink/ink5222.xml"/><Relationship Id="rId27" Type="http://schemas.openxmlformats.org/officeDocument/2006/relationships/image" Target="../media/image1066.png"/><Relationship Id="rId43" Type="http://schemas.openxmlformats.org/officeDocument/2006/relationships/image" Target="../media/image1074.png"/><Relationship Id="rId48" Type="http://schemas.openxmlformats.org/officeDocument/2006/relationships/customXml" Target="../ink/ink5235.xml"/><Relationship Id="rId64" Type="http://schemas.openxmlformats.org/officeDocument/2006/relationships/customXml" Target="../ink/ink5243.xml"/><Relationship Id="rId69" Type="http://schemas.openxmlformats.org/officeDocument/2006/relationships/image" Target="../media/image1087.png"/><Relationship Id="rId8" Type="http://schemas.openxmlformats.org/officeDocument/2006/relationships/customXml" Target="../ink/ink5215.xml"/><Relationship Id="rId51" Type="http://schemas.openxmlformats.org/officeDocument/2006/relationships/image" Target="../media/image1078.png"/><Relationship Id="rId72" Type="http://schemas.openxmlformats.org/officeDocument/2006/relationships/customXml" Target="../ink/ink5247.xml"/><Relationship Id="rId80" Type="http://schemas.openxmlformats.org/officeDocument/2006/relationships/customXml" Target="../ink/ink5251.xml"/><Relationship Id="rId85" Type="http://schemas.openxmlformats.org/officeDocument/2006/relationships/image" Target="../media/image1095.png"/><Relationship Id="rId93" Type="http://schemas.openxmlformats.org/officeDocument/2006/relationships/image" Target="../media/image1099.png"/><Relationship Id="rId3" Type="http://schemas.openxmlformats.org/officeDocument/2006/relationships/image" Target="../media/image1054.png"/><Relationship Id="rId12" Type="http://schemas.openxmlformats.org/officeDocument/2006/relationships/customXml" Target="../ink/ink5217.xml"/><Relationship Id="rId17" Type="http://schemas.openxmlformats.org/officeDocument/2006/relationships/image" Target="../media/image1061.png"/><Relationship Id="rId25" Type="http://schemas.openxmlformats.org/officeDocument/2006/relationships/image" Target="../media/image1065.png"/><Relationship Id="rId33" Type="http://schemas.openxmlformats.org/officeDocument/2006/relationships/image" Target="../media/image1069.png"/><Relationship Id="rId38" Type="http://schemas.openxmlformats.org/officeDocument/2006/relationships/customXml" Target="../ink/ink5230.xml"/><Relationship Id="rId46" Type="http://schemas.openxmlformats.org/officeDocument/2006/relationships/customXml" Target="../ink/ink5234.xml"/><Relationship Id="rId59" Type="http://schemas.openxmlformats.org/officeDocument/2006/relationships/image" Target="../media/image1082.png"/><Relationship Id="rId67" Type="http://schemas.openxmlformats.org/officeDocument/2006/relationships/image" Target="../media/image1086.png"/><Relationship Id="rId20" Type="http://schemas.openxmlformats.org/officeDocument/2006/relationships/customXml" Target="../ink/ink5221.xml"/><Relationship Id="rId41" Type="http://schemas.openxmlformats.org/officeDocument/2006/relationships/image" Target="../media/image1073.png"/><Relationship Id="rId54" Type="http://schemas.openxmlformats.org/officeDocument/2006/relationships/customXml" Target="../ink/ink5238.xml"/><Relationship Id="rId62" Type="http://schemas.openxmlformats.org/officeDocument/2006/relationships/customXml" Target="../ink/ink5242.xml"/><Relationship Id="rId70" Type="http://schemas.openxmlformats.org/officeDocument/2006/relationships/customXml" Target="../ink/ink5246.xml"/><Relationship Id="rId75" Type="http://schemas.openxmlformats.org/officeDocument/2006/relationships/image" Target="../media/image1090.png"/><Relationship Id="rId83" Type="http://schemas.openxmlformats.org/officeDocument/2006/relationships/image" Target="../media/image1094.png"/><Relationship Id="rId88" Type="http://schemas.openxmlformats.org/officeDocument/2006/relationships/customXml" Target="../ink/ink5255.xml"/><Relationship Id="rId91" Type="http://schemas.openxmlformats.org/officeDocument/2006/relationships/image" Target="../media/image109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14.xml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5225.xml"/><Relationship Id="rId36" Type="http://schemas.openxmlformats.org/officeDocument/2006/relationships/customXml" Target="../ink/ink5229.xml"/><Relationship Id="rId49" Type="http://schemas.openxmlformats.org/officeDocument/2006/relationships/image" Target="../media/image1077.png"/><Relationship Id="rId57" Type="http://schemas.openxmlformats.org/officeDocument/2006/relationships/image" Target="../media/image1081.png"/><Relationship Id="rId10" Type="http://schemas.openxmlformats.org/officeDocument/2006/relationships/customXml" Target="../ink/ink5216.xml"/><Relationship Id="rId31" Type="http://schemas.openxmlformats.org/officeDocument/2006/relationships/image" Target="../media/image1068.png"/><Relationship Id="rId44" Type="http://schemas.openxmlformats.org/officeDocument/2006/relationships/customXml" Target="../ink/ink5233.xml"/><Relationship Id="rId52" Type="http://schemas.openxmlformats.org/officeDocument/2006/relationships/customXml" Target="../ink/ink5237.xml"/><Relationship Id="rId60" Type="http://schemas.openxmlformats.org/officeDocument/2006/relationships/customXml" Target="../ink/ink5241.xml"/><Relationship Id="rId65" Type="http://schemas.openxmlformats.org/officeDocument/2006/relationships/image" Target="../media/image1085.png"/><Relationship Id="rId73" Type="http://schemas.openxmlformats.org/officeDocument/2006/relationships/image" Target="../media/image1089.png"/><Relationship Id="rId78" Type="http://schemas.openxmlformats.org/officeDocument/2006/relationships/customXml" Target="../ink/ink5250.xml"/><Relationship Id="rId81" Type="http://schemas.openxmlformats.org/officeDocument/2006/relationships/image" Target="../media/image1093.png"/><Relationship Id="rId86" Type="http://schemas.openxmlformats.org/officeDocument/2006/relationships/customXml" Target="../ink/ink5254.xml"/><Relationship Id="rId4" Type="http://schemas.openxmlformats.org/officeDocument/2006/relationships/customXml" Target="../ink/ink5213.xml"/><Relationship Id="rId9" Type="http://schemas.openxmlformats.org/officeDocument/2006/relationships/image" Target="../media/image1057.png"/><Relationship Id="rId13" Type="http://schemas.openxmlformats.org/officeDocument/2006/relationships/image" Target="../media/image1059.png"/><Relationship Id="rId18" Type="http://schemas.openxmlformats.org/officeDocument/2006/relationships/customXml" Target="../ink/ink5220.xml"/><Relationship Id="rId39" Type="http://schemas.openxmlformats.org/officeDocument/2006/relationships/image" Target="../media/image1072.png"/><Relationship Id="rId34" Type="http://schemas.openxmlformats.org/officeDocument/2006/relationships/customXml" Target="../ink/ink5228.xml"/><Relationship Id="rId50" Type="http://schemas.openxmlformats.org/officeDocument/2006/relationships/customXml" Target="../ink/ink5236.xml"/><Relationship Id="rId55" Type="http://schemas.openxmlformats.org/officeDocument/2006/relationships/image" Target="../media/image1080.png"/><Relationship Id="rId76" Type="http://schemas.openxmlformats.org/officeDocument/2006/relationships/customXml" Target="../ink/ink5249.xml"/><Relationship Id="rId7" Type="http://schemas.openxmlformats.org/officeDocument/2006/relationships/image" Target="../media/image1056.png"/><Relationship Id="rId71" Type="http://schemas.openxmlformats.org/officeDocument/2006/relationships/image" Target="../media/image1088.png"/><Relationship Id="rId92" Type="http://schemas.openxmlformats.org/officeDocument/2006/relationships/customXml" Target="../ink/ink5257.xml"/><Relationship Id="rId2" Type="http://schemas.openxmlformats.org/officeDocument/2006/relationships/customXml" Target="../ink/ink5212.xml"/><Relationship Id="rId29" Type="http://schemas.openxmlformats.org/officeDocument/2006/relationships/image" Target="../media/image1067.png"/><Relationship Id="rId24" Type="http://schemas.openxmlformats.org/officeDocument/2006/relationships/customXml" Target="../ink/ink5223.xml"/><Relationship Id="rId40" Type="http://schemas.openxmlformats.org/officeDocument/2006/relationships/customXml" Target="../ink/ink5231.xml"/><Relationship Id="rId45" Type="http://schemas.openxmlformats.org/officeDocument/2006/relationships/image" Target="../media/image1075.png"/><Relationship Id="rId66" Type="http://schemas.openxmlformats.org/officeDocument/2006/relationships/customXml" Target="../ink/ink5244.xml"/><Relationship Id="rId87" Type="http://schemas.openxmlformats.org/officeDocument/2006/relationships/image" Target="../media/image1096.png"/><Relationship Id="rId61" Type="http://schemas.openxmlformats.org/officeDocument/2006/relationships/image" Target="../media/image1083.png"/><Relationship Id="rId82" Type="http://schemas.openxmlformats.org/officeDocument/2006/relationships/customXml" Target="../ink/ink5252.xml"/><Relationship Id="rId19" Type="http://schemas.openxmlformats.org/officeDocument/2006/relationships/image" Target="../media/image1062.png"/><Relationship Id="rId14" Type="http://schemas.openxmlformats.org/officeDocument/2006/relationships/customXml" Target="../ink/ink5218.xml"/><Relationship Id="rId30" Type="http://schemas.openxmlformats.org/officeDocument/2006/relationships/customXml" Target="../ink/ink5226.xml"/><Relationship Id="rId35" Type="http://schemas.openxmlformats.org/officeDocument/2006/relationships/image" Target="../media/image1070.png"/><Relationship Id="rId56" Type="http://schemas.openxmlformats.org/officeDocument/2006/relationships/customXml" Target="../ink/ink5239.xml"/><Relationship Id="rId77" Type="http://schemas.openxmlformats.org/officeDocument/2006/relationships/image" Target="../media/image1091.png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70.xml"/><Relationship Id="rId21" Type="http://schemas.openxmlformats.org/officeDocument/2006/relationships/image" Target="../media/image1063.png"/><Relationship Id="rId42" Type="http://schemas.openxmlformats.org/officeDocument/2006/relationships/customXml" Target="../ink/ink5278.xml"/><Relationship Id="rId47" Type="http://schemas.openxmlformats.org/officeDocument/2006/relationships/image" Target="../media/image1076.png"/><Relationship Id="rId63" Type="http://schemas.openxmlformats.org/officeDocument/2006/relationships/image" Target="../media/image1084.png"/><Relationship Id="rId68" Type="http://schemas.openxmlformats.org/officeDocument/2006/relationships/customXml" Target="../ink/ink5291.xml"/><Relationship Id="rId84" Type="http://schemas.openxmlformats.org/officeDocument/2006/relationships/customXml" Target="../ink/ink5299.xml"/><Relationship Id="rId89" Type="http://schemas.openxmlformats.org/officeDocument/2006/relationships/image" Target="../media/image1097.png"/><Relationship Id="rId16" Type="http://schemas.openxmlformats.org/officeDocument/2006/relationships/customXml" Target="../ink/ink5265.xml"/><Relationship Id="rId107" Type="http://schemas.openxmlformats.org/officeDocument/2006/relationships/image" Target="../media/image1106.png"/><Relationship Id="rId11" Type="http://schemas.openxmlformats.org/officeDocument/2006/relationships/image" Target="../media/image1058.png"/><Relationship Id="rId32" Type="http://schemas.openxmlformats.org/officeDocument/2006/relationships/customXml" Target="../ink/ink5273.xml"/><Relationship Id="rId37" Type="http://schemas.openxmlformats.org/officeDocument/2006/relationships/image" Target="../media/image1071.png"/><Relationship Id="rId53" Type="http://schemas.openxmlformats.org/officeDocument/2006/relationships/image" Target="../media/image1079.png"/><Relationship Id="rId58" Type="http://schemas.openxmlformats.org/officeDocument/2006/relationships/customXml" Target="../ink/ink5286.xml"/><Relationship Id="rId74" Type="http://schemas.openxmlformats.org/officeDocument/2006/relationships/customXml" Target="../ink/ink5294.xml"/><Relationship Id="rId79" Type="http://schemas.openxmlformats.org/officeDocument/2006/relationships/image" Target="../media/image1092.png"/><Relationship Id="rId102" Type="http://schemas.openxmlformats.org/officeDocument/2006/relationships/customXml" Target="../ink/ink5308.xml"/><Relationship Id="rId5" Type="http://schemas.openxmlformats.org/officeDocument/2006/relationships/image" Target="../media/image1055.png"/><Relationship Id="rId90" Type="http://schemas.openxmlformats.org/officeDocument/2006/relationships/customXml" Target="../ink/ink5302.xml"/><Relationship Id="rId95" Type="http://schemas.openxmlformats.org/officeDocument/2006/relationships/image" Target="../media/image1100.png"/><Relationship Id="rId22" Type="http://schemas.openxmlformats.org/officeDocument/2006/relationships/customXml" Target="../ink/ink5268.xml"/><Relationship Id="rId27" Type="http://schemas.openxmlformats.org/officeDocument/2006/relationships/image" Target="../media/image1066.png"/><Relationship Id="rId43" Type="http://schemas.openxmlformats.org/officeDocument/2006/relationships/image" Target="../media/image1074.png"/><Relationship Id="rId48" Type="http://schemas.openxmlformats.org/officeDocument/2006/relationships/customXml" Target="../ink/ink5281.xml"/><Relationship Id="rId64" Type="http://schemas.openxmlformats.org/officeDocument/2006/relationships/customXml" Target="../ink/ink5289.xml"/><Relationship Id="rId69" Type="http://schemas.openxmlformats.org/officeDocument/2006/relationships/image" Target="../media/image1087.png"/><Relationship Id="rId80" Type="http://schemas.openxmlformats.org/officeDocument/2006/relationships/customXml" Target="../ink/ink5297.xml"/><Relationship Id="rId85" Type="http://schemas.openxmlformats.org/officeDocument/2006/relationships/image" Target="../media/image1095.png"/><Relationship Id="rId12" Type="http://schemas.openxmlformats.org/officeDocument/2006/relationships/customXml" Target="../ink/ink5263.xml"/><Relationship Id="rId17" Type="http://schemas.openxmlformats.org/officeDocument/2006/relationships/image" Target="../media/image1061.png"/><Relationship Id="rId33" Type="http://schemas.openxmlformats.org/officeDocument/2006/relationships/image" Target="../media/image1069.png"/><Relationship Id="rId38" Type="http://schemas.openxmlformats.org/officeDocument/2006/relationships/customXml" Target="../ink/ink5276.xml"/><Relationship Id="rId59" Type="http://schemas.openxmlformats.org/officeDocument/2006/relationships/image" Target="../media/image1082.png"/><Relationship Id="rId103" Type="http://schemas.openxmlformats.org/officeDocument/2006/relationships/image" Target="../media/image1104.png"/><Relationship Id="rId108" Type="http://schemas.openxmlformats.org/officeDocument/2006/relationships/customXml" Target="../ink/ink5311.xml"/><Relationship Id="rId54" Type="http://schemas.openxmlformats.org/officeDocument/2006/relationships/customXml" Target="../ink/ink5284.xml"/><Relationship Id="rId70" Type="http://schemas.openxmlformats.org/officeDocument/2006/relationships/customXml" Target="../ink/ink5292.xml"/><Relationship Id="rId75" Type="http://schemas.openxmlformats.org/officeDocument/2006/relationships/image" Target="../media/image1090.png"/><Relationship Id="rId91" Type="http://schemas.openxmlformats.org/officeDocument/2006/relationships/image" Target="../media/image1098.png"/><Relationship Id="rId96" Type="http://schemas.openxmlformats.org/officeDocument/2006/relationships/customXml" Target="../ink/ink53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60.xml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5271.xml"/><Relationship Id="rId36" Type="http://schemas.openxmlformats.org/officeDocument/2006/relationships/customXml" Target="../ink/ink5275.xml"/><Relationship Id="rId49" Type="http://schemas.openxmlformats.org/officeDocument/2006/relationships/image" Target="../media/image1077.png"/><Relationship Id="rId57" Type="http://schemas.openxmlformats.org/officeDocument/2006/relationships/image" Target="../media/image1081.png"/><Relationship Id="rId106" Type="http://schemas.openxmlformats.org/officeDocument/2006/relationships/customXml" Target="../ink/ink5310.xml"/><Relationship Id="rId10" Type="http://schemas.openxmlformats.org/officeDocument/2006/relationships/customXml" Target="../ink/ink5262.xml"/><Relationship Id="rId31" Type="http://schemas.openxmlformats.org/officeDocument/2006/relationships/image" Target="../media/image1068.png"/><Relationship Id="rId44" Type="http://schemas.openxmlformats.org/officeDocument/2006/relationships/customXml" Target="../ink/ink5279.xml"/><Relationship Id="rId52" Type="http://schemas.openxmlformats.org/officeDocument/2006/relationships/customXml" Target="../ink/ink5283.xml"/><Relationship Id="rId60" Type="http://schemas.openxmlformats.org/officeDocument/2006/relationships/customXml" Target="../ink/ink5287.xml"/><Relationship Id="rId65" Type="http://schemas.openxmlformats.org/officeDocument/2006/relationships/image" Target="../media/image1085.png"/><Relationship Id="rId73" Type="http://schemas.openxmlformats.org/officeDocument/2006/relationships/image" Target="../media/image1089.png"/><Relationship Id="rId78" Type="http://schemas.openxmlformats.org/officeDocument/2006/relationships/customXml" Target="../ink/ink5296.xml"/><Relationship Id="rId81" Type="http://schemas.openxmlformats.org/officeDocument/2006/relationships/image" Target="../media/image1093.png"/><Relationship Id="rId86" Type="http://schemas.openxmlformats.org/officeDocument/2006/relationships/customXml" Target="../ink/ink5300.xml"/><Relationship Id="rId94" Type="http://schemas.openxmlformats.org/officeDocument/2006/relationships/customXml" Target="../ink/ink5304.xml"/><Relationship Id="rId99" Type="http://schemas.openxmlformats.org/officeDocument/2006/relationships/image" Target="../media/image1102.png"/><Relationship Id="rId101" Type="http://schemas.openxmlformats.org/officeDocument/2006/relationships/image" Target="../media/image1103.png"/><Relationship Id="rId4" Type="http://schemas.openxmlformats.org/officeDocument/2006/relationships/customXml" Target="../ink/ink5259.xml"/><Relationship Id="rId9" Type="http://schemas.openxmlformats.org/officeDocument/2006/relationships/image" Target="../media/image1057.png"/><Relationship Id="rId13" Type="http://schemas.openxmlformats.org/officeDocument/2006/relationships/image" Target="../media/image1059.png"/><Relationship Id="rId18" Type="http://schemas.openxmlformats.org/officeDocument/2006/relationships/customXml" Target="../ink/ink5266.xml"/><Relationship Id="rId39" Type="http://schemas.openxmlformats.org/officeDocument/2006/relationships/image" Target="../media/image1072.png"/><Relationship Id="rId109" Type="http://schemas.openxmlformats.org/officeDocument/2006/relationships/image" Target="../media/image1107.png"/><Relationship Id="rId34" Type="http://schemas.openxmlformats.org/officeDocument/2006/relationships/customXml" Target="../ink/ink5274.xml"/><Relationship Id="rId50" Type="http://schemas.openxmlformats.org/officeDocument/2006/relationships/customXml" Target="../ink/ink5282.xml"/><Relationship Id="rId55" Type="http://schemas.openxmlformats.org/officeDocument/2006/relationships/image" Target="../media/image1080.png"/><Relationship Id="rId76" Type="http://schemas.openxmlformats.org/officeDocument/2006/relationships/customXml" Target="../ink/ink5295.xml"/><Relationship Id="rId97" Type="http://schemas.openxmlformats.org/officeDocument/2006/relationships/image" Target="../media/image1101.png"/><Relationship Id="rId104" Type="http://schemas.openxmlformats.org/officeDocument/2006/relationships/customXml" Target="../ink/ink5309.xml"/><Relationship Id="rId7" Type="http://schemas.openxmlformats.org/officeDocument/2006/relationships/image" Target="../media/image1056.png"/><Relationship Id="rId71" Type="http://schemas.openxmlformats.org/officeDocument/2006/relationships/image" Target="../media/image1088.png"/><Relationship Id="rId92" Type="http://schemas.openxmlformats.org/officeDocument/2006/relationships/customXml" Target="../ink/ink5303.xml"/><Relationship Id="rId2" Type="http://schemas.openxmlformats.org/officeDocument/2006/relationships/customXml" Target="../ink/ink5258.xml"/><Relationship Id="rId29" Type="http://schemas.openxmlformats.org/officeDocument/2006/relationships/image" Target="../media/image1067.png"/><Relationship Id="rId24" Type="http://schemas.openxmlformats.org/officeDocument/2006/relationships/customXml" Target="../ink/ink5269.xml"/><Relationship Id="rId40" Type="http://schemas.openxmlformats.org/officeDocument/2006/relationships/customXml" Target="../ink/ink5277.xml"/><Relationship Id="rId45" Type="http://schemas.openxmlformats.org/officeDocument/2006/relationships/image" Target="../media/image1075.png"/><Relationship Id="rId66" Type="http://schemas.openxmlformats.org/officeDocument/2006/relationships/customXml" Target="../ink/ink5290.xml"/><Relationship Id="rId87" Type="http://schemas.openxmlformats.org/officeDocument/2006/relationships/image" Target="../media/image1096.png"/><Relationship Id="rId110" Type="http://schemas.openxmlformats.org/officeDocument/2006/relationships/customXml" Target="../ink/ink5312.xml"/><Relationship Id="rId61" Type="http://schemas.openxmlformats.org/officeDocument/2006/relationships/image" Target="../media/image1083.png"/><Relationship Id="rId82" Type="http://schemas.openxmlformats.org/officeDocument/2006/relationships/customXml" Target="../ink/ink5298.xml"/><Relationship Id="rId19" Type="http://schemas.openxmlformats.org/officeDocument/2006/relationships/image" Target="../media/image1062.png"/><Relationship Id="rId14" Type="http://schemas.openxmlformats.org/officeDocument/2006/relationships/customXml" Target="../ink/ink5264.xml"/><Relationship Id="rId30" Type="http://schemas.openxmlformats.org/officeDocument/2006/relationships/customXml" Target="../ink/ink5272.xml"/><Relationship Id="rId35" Type="http://schemas.openxmlformats.org/officeDocument/2006/relationships/image" Target="../media/image1070.png"/><Relationship Id="rId56" Type="http://schemas.openxmlformats.org/officeDocument/2006/relationships/customXml" Target="../ink/ink5285.xml"/><Relationship Id="rId77" Type="http://schemas.openxmlformats.org/officeDocument/2006/relationships/image" Target="../media/image1091.png"/><Relationship Id="rId100" Type="http://schemas.openxmlformats.org/officeDocument/2006/relationships/customXml" Target="../ink/ink5307.xml"/><Relationship Id="rId105" Type="http://schemas.openxmlformats.org/officeDocument/2006/relationships/image" Target="../media/image1105.png"/><Relationship Id="rId8" Type="http://schemas.openxmlformats.org/officeDocument/2006/relationships/customXml" Target="../ink/ink5261.xml"/><Relationship Id="rId51" Type="http://schemas.openxmlformats.org/officeDocument/2006/relationships/image" Target="../media/image1078.png"/><Relationship Id="rId72" Type="http://schemas.openxmlformats.org/officeDocument/2006/relationships/customXml" Target="../ink/ink5293.xml"/><Relationship Id="rId93" Type="http://schemas.openxmlformats.org/officeDocument/2006/relationships/image" Target="../media/image1099.png"/><Relationship Id="rId98" Type="http://schemas.openxmlformats.org/officeDocument/2006/relationships/customXml" Target="../ink/ink5306.xml"/><Relationship Id="rId3" Type="http://schemas.openxmlformats.org/officeDocument/2006/relationships/image" Target="../media/image1054.png"/><Relationship Id="rId25" Type="http://schemas.openxmlformats.org/officeDocument/2006/relationships/image" Target="../media/image1065.png"/><Relationship Id="rId46" Type="http://schemas.openxmlformats.org/officeDocument/2006/relationships/customXml" Target="../ink/ink5280.xml"/><Relationship Id="rId67" Type="http://schemas.openxmlformats.org/officeDocument/2006/relationships/image" Target="../media/image1086.png"/><Relationship Id="rId20" Type="http://schemas.openxmlformats.org/officeDocument/2006/relationships/customXml" Target="../ink/ink5267.xml"/><Relationship Id="rId41" Type="http://schemas.openxmlformats.org/officeDocument/2006/relationships/image" Target="../media/image1073.png"/><Relationship Id="rId62" Type="http://schemas.openxmlformats.org/officeDocument/2006/relationships/customXml" Target="../ink/ink5288.xml"/><Relationship Id="rId83" Type="http://schemas.openxmlformats.org/officeDocument/2006/relationships/image" Target="../media/image1094.png"/><Relationship Id="rId88" Type="http://schemas.openxmlformats.org/officeDocument/2006/relationships/customXml" Target="../ink/ink5301.xml"/><Relationship Id="rId111" Type="http://schemas.openxmlformats.org/officeDocument/2006/relationships/image" Target="../media/image1108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316.xml"/><Relationship Id="rId13" Type="http://schemas.openxmlformats.org/officeDocument/2006/relationships/image" Target="../media/image1114.png"/><Relationship Id="rId18" Type="http://schemas.openxmlformats.org/officeDocument/2006/relationships/customXml" Target="../ink/ink5321.xml"/><Relationship Id="rId3" Type="http://schemas.openxmlformats.org/officeDocument/2006/relationships/image" Target="../media/image1109.png"/><Relationship Id="rId21" Type="http://schemas.openxmlformats.org/officeDocument/2006/relationships/image" Target="../media/image1118.png"/><Relationship Id="rId7" Type="http://schemas.openxmlformats.org/officeDocument/2006/relationships/image" Target="../media/image1111.png"/><Relationship Id="rId12" Type="http://schemas.openxmlformats.org/officeDocument/2006/relationships/customXml" Target="../ink/ink5318.xml"/><Relationship Id="rId17" Type="http://schemas.openxmlformats.org/officeDocument/2006/relationships/image" Target="../media/image1116.png"/><Relationship Id="rId25" Type="http://schemas.openxmlformats.org/officeDocument/2006/relationships/image" Target="../media/image1120.png"/><Relationship Id="rId2" Type="http://schemas.openxmlformats.org/officeDocument/2006/relationships/customXml" Target="../ink/ink5313.xml"/><Relationship Id="rId16" Type="http://schemas.openxmlformats.org/officeDocument/2006/relationships/customXml" Target="../ink/ink5320.xml"/><Relationship Id="rId20" Type="http://schemas.openxmlformats.org/officeDocument/2006/relationships/customXml" Target="../ink/ink53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15.xml"/><Relationship Id="rId11" Type="http://schemas.openxmlformats.org/officeDocument/2006/relationships/image" Target="../media/image1113.png"/><Relationship Id="rId24" Type="http://schemas.openxmlformats.org/officeDocument/2006/relationships/customXml" Target="../ink/ink5324.xml"/><Relationship Id="rId5" Type="http://schemas.openxmlformats.org/officeDocument/2006/relationships/image" Target="../media/image1110.png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10" Type="http://schemas.openxmlformats.org/officeDocument/2006/relationships/customXml" Target="../ink/ink5317.xml"/><Relationship Id="rId19" Type="http://schemas.openxmlformats.org/officeDocument/2006/relationships/image" Target="../media/image1117.png"/><Relationship Id="rId4" Type="http://schemas.openxmlformats.org/officeDocument/2006/relationships/customXml" Target="../ink/ink5314.xml"/><Relationship Id="rId9" Type="http://schemas.openxmlformats.org/officeDocument/2006/relationships/image" Target="../media/image1112.png"/><Relationship Id="rId14" Type="http://schemas.openxmlformats.org/officeDocument/2006/relationships/customXml" Target="../ink/ink5319.xml"/><Relationship Id="rId22" Type="http://schemas.openxmlformats.org/officeDocument/2006/relationships/customXml" Target="../ink/ink5323.xml"/></Relationships>
</file>

<file path=ppt/slides/_rels/slide1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37.xml"/><Relationship Id="rId21" Type="http://schemas.openxmlformats.org/officeDocument/2006/relationships/image" Target="../media/image1118.png"/><Relationship Id="rId34" Type="http://schemas.openxmlformats.org/officeDocument/2006/relationships/customXml" Target="../ink/ink5341.xml"/><Relationship Id="rId42" Type="http://schemas.openxmlformats.org/officeDocument/2006/relationships/customXml" Target="../ink/ink5345.xml"/><Relationship Id="rId47" Type="http://schemas.openxmlformats.org/officeDocument/2006/relationships/image" Target="../media/image1131.png"/><Relationship Id="rId50" Type="http://schemas.openxmlformats.org/officeDocument/2006/relationships/customXml" Target="../ink/ink5349.xml"/><Relationship Id="rId55" Type="http://schemas.openxmlformats.org/officeDocument/2006/relationships/image" Target="../media/image1135.png"/><Relationship Id="rId63" Type="http://schemas.openxmlformats.org/officeDocument/2006/relationships/image" Target="../media/image1139.png"/><Relationship Id="rId7" Type="http://schemas.openxmlformats.org/officeDocument/2006/relationships/image" Target="../media/image1111.png"/><Relationship Id="rId2" Type="http://schemas.openxmlformats.org/officeDocument/2006/relationships/customXml" Target="../ink/ink5325.xml"/><Relationship Id="rId16" Type="http://schemas.openxmlformats.org/officeDocument/2006/relationships/customXml" Target="../ink/ink5332.xml"/><Relationship Id="rId29" Type="http://schemas.openxmlformats.org/officeDocument/2006/relationships/image" Target="../media/image1122.png"/><Relationship Id="rId11" Type="http://schemas.openxmlformats.org/officeDocument/2006/relationships/image" Target="../media/image1113.png"/><Relationship Id="rId24" Type="http://schemas.openxmlformats.org/officeDocument/2006/relationships/customXml" Target="../ink/ink5336.xml"/><Relationship Id="rId32" Type="http://schemas.openxmlformats.org/officeDocument/2006/relationships/customXml" Target="../ink/ink5340.xml"/><Relationship Id="rId37" Type="http://schemas.openxmlformats.org/officeDocument/2006/relationships/image" Target="../media/image1126.png"/><Relationship Id="rId40" Type="http://schemas.openxmlformats.org/officeDocument/2006/relationships/customXml" Target="../ink/ink5344.xml"/><Relationship Id="rId45" Type="http://schemas.openxmlformats.org/officeDocument/2006/relationships/image" Target="../media/image1130.png"/><Relationship Id="rId53" Type="http://schemas.openxmlformats.org/officeDocument/2006/relationships/image" Target="../media/image1134.png"/><Relationship Id="rId58" Type="http://schemas.openxmlformats.org/officeDocument/2006/relationships/customXml" Target="../ink/ink5353.xml"/><Relationship Id="rId66" Type="http://schemas.openxmlformats.org/officeDocument/2006/relationships/customXml" Target="../ink/ink5357.xml"/><Relationship Id="rId5" Type="http://schemas.openxmlformats.org/officeDocument/2006/relationships/image" Target="../media/image1110.png"/><Relationship Id="rId61" Type="http://schemas.openxmlformats.org/officeDocument/2006/relationships/image" Target="../media/image1138.png"/><Relationship Id="rId19" Type="http://schemas.openxmlformats.org/officeDocument/2006/relationships/image" Target="../media/image1117.png"/><Relationship Id="rId14" Type="http://schemas.openxmlformats.org/officeDocument/2006/relationships/customXml" Target="../ink/ink5331.xml"/><Relationship Id="rId22" Type="http://schemas.openxmlformats.org/officeDocument/2006/relationships/customXml" Target="../ink/ink5335.xml"/><Relationship Id="rId27" Type="http://schemas.openxmlformats.org/officeDocument/2006/relationships/image" Target="../media/image1121.png"/><Relationship Id="rId30" Type="http://schemas.openxmlformats.org/officeDocument/2006/relationships/customXml" Target="../ink/ink5339.xml"/><Relationship Id="rId35" Type="http://schemas.openxmlformats.org/officeDocument/2006/relationships/image" Target="../media/image1125.png"/><Relationship Id="rId43" Type="http://schemas.openxmlformats.org/officeDocument/2006/relationships/image" Target="../media/image1129.png"/><Relationship Id="rId48" Type="http://schemas.openxmlformats.org/officeDocument/2006/relationships/customXml" Target="../ink/ink5348.xml"/><Relationship Id="rId56" Type="http://schemas.openxmlformats.org/officeDocument/2006/relationships/customXml" Target="../ink/ink5352.xml"/><Relationship Id="rId64" Type="http://schemas.openxmlformats.org/officeDocument/2006/relationships/customXml" Target="../ink/ink5356.xml"/><Relationship Id="rId8" Type="http://schemas.openxmlformats.org/officeDocument/2006/relationships/customXml" Target="../ink/ink5328.xml"/><Relationship Id="rId51" Type="http://schemas.openxmlformats.org/officeDocument/2006/relationships/image" Target="../media/image1133.png"/><Relationship Id="rId3" Type="http://schemas.openxmlformats.org/officeDocument/2006/relationships/image" Target="../media/image1109.png"/><Relationship Id="rId12" Type="http://schemas.openxmlformats.org/officeDocument/2006/relationships/customXml" Target="../ink/ink5330.xml"/><Relationship Id="rId17" Type="http://schemas.openxmlformats.org/officeDocument/2006/relationships/image" Target="../media/image1116.png"/><Relationship Id="rId25" Type="http://schemas.openxmlformats.org/officeDocument/2006/relationships/image" Target="../media/image1120.png"/><Relationship Id="rId33" Type="http://schemas.openxmlformats.org/officeDocument/2006/relationships/image" Target="../media/image1124.png"/><Relationship Id="rId38" Type="http://schemas.openxmlformats.org/officeDocument/2006/relationships/customXml" Target="../ink/ink5343.xml"/><Relationship Id="rId46" Type="http://schemas.openxmlformats.org/officeDocument/2006/relationships/customXml" Target="../ink/ink5347.xml"/><Relationship Id="rId59" Type="http://schemas.openxmlformats.org/officeDocument/2006/relationships/image" Target="../media/image1137.png"/><Relationship Id="rId67" Type="http://schemas.openxmlformats.org/officeDocument/2006/relationships/image" Target="../media/image1141.png"/><Relationship Id="rId20" Type="http://schemas.openxmlformats.org/officeDocument/2006/relationships/customXml" Target="../ink/ink5334.xml"/><Relationship Id="rId41" Type="http://schemas.openxmlformats.org/officeDocument/2006/relationships/image" Target="../media/image1128.png"/><Relationship Id="rId54" Type="http://schemas.openxmlformats.org/officeDocument/2006/relationships/customXml" Target="../ink/ink5351.xml"/><Relationship Id="rId62" Type="http://schemas.openxmlformats.org/officeDocument/2006/relationships/customXml" Target="../ink/ink53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27.xml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28" Type="http://schemas.openxmlformats.org/officeDocument/2006/relationships/customXml" Target="../ink/ink5338.xml"/><Relationship Id="rId36" Type="http://schemas.openxmlformats.org/officeDocument/2006/relationships/customXml" Target="../ink/ink5342.xml"/><Relationship Id="rId49" Type="http://schemas.openxmlformats.org/officeDocument/2006/relationships/image" Target="../media/image1132.png"/><Relationship Id="rId57" Type="http://schemas.openxmlformats.org/officeDocument/2006/relationships/image" Target="../media/image1136.png"/><Relationship Id="rId10" Type="http://schemas.openxmlformats.org/officeDocument/2006/relationships/customXml" Target="../ink/ink5329.xml"/><Relationship Id="rId31" Type="http://schemas.openxmlformats.org/officeDocument/2006/relationships/image" Target="../media/image1123.png"/><Relationship Id="rId44" Type="http://schemas.openxmlformats.org/officeDocument/2006/relationships/customXml" Target="../ink/ink5346.xml"/><Relationship Id="rId52" Type="http://schemas.openxmlformats.org/officeDocument/2006/relationships/customXml" Target="../ink/ink5350.xml"/><Relationship Id="rId60" Type="http://schemas.openxmlformats.org/officeDocument/2006/relationships/customXml" Target="../ink/ink5354.xml"/><Relationship Id="rId65" Type="http://schemas.openxmlformats.org/officeDocument/2006/relationships/image" Target="../media/image1140.png"/><Relationship Id="rId4" Type="http://schemas.openxmlformats.org/officeDocument/2006/relationships/customXml" Target="../ink/ink5326.xml"/><Relationship Id="rId9" Type="http://schemas.openxmlformats.org/officeDocument/2006/relationships/image" Target="../media/image1112.png"/><Relationship Id="rId13" Type="http://schemas.openxmlformats.org/officeDocument/2006/relationships/image" Target="../media/image1114.png"/><Relationship Id="rId18" Type="http://schemas.openxmlformats.org/officeDocument/2006/relationships/customXml" Target="../ink/ink5333.xml"/><Relationship Id="rId39" Type="http://schemas.openxmlformats.org/officeDocument/2006/relationships/image" Target="../media/image1127.png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70.xml"/><Relationship Id="rId21" Type="http://schemas.openxmlformats.org/officeDocument/2006/relationships/image" Target="../media/image1118.png"/><Relationship Id="rId42" Type="http://schemas.openxmlformats.org/officeDocument/2006/relationships/customXml" Target="../ink/ink5378.xml"/><Relationship Id="rId47" Type="http://schemas.openxmlformats.org/officeDocument/2006/relationships/image" Target="../media/image1130.png"/><Relationship Id="rId63" Type="http://schemas.openxmlformats.org/officeDocument/2006/relationships/image" Target="../media/image1136.png"/><Relationship Id="rId68" Type="http://schemas.openxmlformats.org/officeDocument/2006/relationships/customXml" Target="../ink/ink5391.xml"/><Relationship Id="rId84" Type="http://schemas.openxmlformats.org/officeDocument/2006/relationships/customXml" Target="../ink/ink5399.xml"/><Relationship Id="rId89" Type="http://schemas.openxmlformats.org/officeDocument/2006/relationships/image" Target="../media/image1154.png"/><Relationship Id="rId16" Type="http://schemas.openxmlformats.org/officeDocument/2006/relationships/customXml" Target="../ink/ink5365.xml"/><Relationship Id="rId11" Type="http://schemas.openxmlformats.org/officeDocument/2006/relationships/image" Target="../media/image1113.png"/><Relationship Id="rId32" Type="http://schemas.openxmlformats.org/officeDocument/2006/relationships/customXml" Target="../ink/ink5373.xml"/><Relationship Id="rId37" Type="http://schemas.openxmlformats.org/officeDocument/2006/relationships/image" Target="../media/image1126.png"/><Relationship Id="rId53" Type="http://schemas.openxmlformats.org/officeDocument/2006/relationships/image" Target="../media/image1132.png"/><Relationship Id="rId58" Type="http://schemas.openxmlformats.org/officeDocument/2006/relationships/customXml" Target="../ink/ink5386.xml"/><Relationship Id="rId74" Type="http://schemas.openxmlformats.org/officeDocument/2006/relationships/customXml" Target="../ink/ink5394.xml"/><Relationship Id="rId79" Type="http://schemas.openxmlformats.org/officeDocument/2006/relationships/image" Target="../media/image1149.png"/><Relationship Id="rId102" Type="http://schemas.openxmlformats.org/officeDocument/2006/relationships/customXml" Target="../ink/ink5408.xml"/><Relationship Id="rId5" Type="http://schemas.openxmlformats.org/officeDocument/2006/relationships/image" Target="../media/image1110.png"/><Relationship Id="rId90" Type="http://schemas.openxmlformats.org/officeDocument/2006/relationships/customXml" Target="../ink/ink5402.xml"/><Relationship Id="rId95" Type="http://schemas.openxmlformats.org/officeDocument/2006/relationships/image" Target="../media/image1157.png"/><Relationship Id="rId22" Type="http://schemas.openxmlformats.org/officeDocument/2006/relationships/customXml" Target="../ink/ink5368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5381.xml"/><Relationship Id="rId64" Type="http://schemas.openxmlformats.org/officeDocument/2006/relationships/customXml" Target="../ink/ink5389.xml"/><Relationship Id="rId69" Type="http://schemas.openxmlformats.org/officeDocument/2006/relationships/image" Target="../media/image1139.png"/><Relationship Id="rId80" Type="http://schemas.openxmlformats.org/officeDocument/2006/relationships/customXml" Target="../ink/ink5397.xml"/><Relationship Id="rId85" Type="http://schemas.openxmlformats.org/officeDocument/2006/relationships/image" Target="../media/image1152.png"/><Relationship Id="rId12" Type="http://schemas.openxmlformats.org/officeDocument/2006/relationships/customXml" Target="../ink/ink5363.xml"/><Relationship Id="rId17" Type="http://schemas.openxmlformats.org/officeDocument/2006/relationships/image" Target="../media/image1116.png"/><Relationship Id="rId25" Type="http://schemas.openxmlformats.org/officeDocument/2006/relationships/image" Target="../media/image1120.png"/><Relationship Id="rId33" Type="http://schemas.openxmlformats.org/officeDocument/2006/relationships/image" Target="../media/image1124.png"/><Relationship Id="rId38" Type="http://schemas.openxmlformats.org/officeDocument/2006/relationships/customXml" Target="../ink/ink5376.xml"/><Relationship Id="rId46" Type="http://schemas.openxmlformats.org/officeDocument/2006/relationships/customXml" Target="../ink/ink5380.xml"/><Relationship Id="rId59" Type="http://schemas.openxmlformats.org/officeDocument/2006/relationships/image" Target="../media/image1134.png"/><Relationship Id="rId67" Type="http://schemas.openxmlformats.org/officeDocument/2006/relationships/image" Target="../media/image1138.png"/><Relationship Id="rId103" Type="http://schemas.openxmlformats.org/officeDocument/2006/relationships/image" Target="../media/image1160.png"/><Relationship Id="rId20" Type="http://schemas.openxmlformats.org/officeDocument/2006/relationships/customXml" Target="../ink/ink5367.xml"/><Relationship Id="rId41" Type="http://schemas.openxmlformats.org/officeDocument/2006/relationships/image" Target="../media/image1128.png"/><Relationship Id="rId54" Type="http://schemas.openxmlformats.org/officeDocument/2006/relationships/customXml" Target="../ink/ink5384.xml"/><Relationship Id="rId62" Type="http://schemas.openxmlformats.org/officeDocument/2006/relationships/customXml" Target="../ink/ink5388.xml"/><Relationship Id="rId70" Type="http://schemas.openxmlformats.org/officeDocument/2006/relationships/customXml" Target="../ink/ink5392.xml"/><Relationship Id="rId75" Type="http://schemas.openxmlformats.org/officeDocument/2006/relationships/image" Target="../media/image1147.png"/><Relationship Id="rId83" Type="http://schemas.openxmlformats.org/officeDocument/2006/relationships/image" Target="../media/image1151.png"/><Relationship Id="rId88" Type="http://schemas.openxmlformats.org/officeDocument/2006/relationships/customXml" Target="../ink/ink5401.xml"/><Relationship Id="rId91" Type="http://schemas.openxmlformats.org/officeDocument/2006/relationships/image" Target="../media/image1155.png"/><Relationship Id="rId96" Type="http://schemas.openxmlformats.org/officeDocument/2006/relationships/customXml" Target="../ink/ink54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60.xml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28" Type="http://schemas.openxmlformats.org/officeDocument/2006/relationships/customXml" Target="../ink/ink5371.xml"/><Relationship Id="rId36" Type="http://schemas.openxmlformats.org/officeDocument/2006/relationships/customXml" Target="../ink/ink5375.xml"/><Relationship Id="rId49" Type="http://schemas.openxmlformats.org/officeDocument/2006/relationships/image" Target="../media/image1143.png"/><Relationship Id="rId57" Type="http://schemas.openxmlformats.org/officeDocument/2006/relationships/image" Target="../media/image1144.png"/><Relationship Id="rId10" Type="http://schemas.openxmlformats.org/officeDocument/2006/relationships/customXml" Target="../ink/ink5362.xml"/><Relationship Id="rId31" Type="http://schemas.openxmlformats.org/officeDocument/2006/relationships/image" Target="../media/image1123.png"/><Relationship Id="rId44" Type="http://schemas.openxmlformats.org/officeDocument/2006/relationships/customXml" Target="../ink/ink5379.xml"/><Relationship Id="rId52" Type="http://schemas.openxmlformats.org/officeDocument/2006/relationships/customXml" Target="../ink/ink5383.xml"/><Relationship Id="rId60" Type="http://schemas.openxmlformats.org/officeDocument/2006/relationships/customXml" Target="../ink/ink5387.xml"/><Relationship Id="rId65" Type="http://schemas.openxmlformats.org/officeDocument/2006/relationships/image" Target="../media/image1137.png"/><Relationship Id="rId73" Type="http://schemas.openxmlformats.org/officeDocument/2006/relationships/image" Target="../media/image1146.png"/><Relationship Id="rId78" Type="http://schemas.openxmlformats.org/officeDocument/2006/relationships/customXml" Target="../ink/ink5396.xml"/><Relationship Id="rId81" Type="http://schemas.openxmlformats.org/officeDocument/2006/relationships/image" Target="../media/image1150.png"/><Relationship Id="rId86" Type="http://schemas.openxmlformats.org/officeDocument/2006/relationships/customXml" Target="../ink/ink5400.xml"/><Relationship Id="rId94" Type="http://schemas.openxmlformats.org/officeDocument/2006/relationships/customXml" Target="../ink/ink5404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4" Type="http://schemas.openxmlformats.org/officeDocument/2006/relationships/customXml" Target="../ink/ink5359.xml"/><Relationship Id="rId9" Type="http://schemas.openxmlformats.org/officeDocument/2006/relationships/image" Target="../media/image1112.png"/><Relationship Id="rId13" Type="http://schemas.openxmlformats.org/officeDocument/2006/relationships/image" Target="../media/image1114.png"/><Relationship Id="rId18" Type="http://schemas.openxmlformats.org/officeDocument/2006/relationships/customXml" Target="../ink/ink5366.xml"/><Relationship Id="rId39" Type="http://schemas.openxmlformats.org/officeDocument/2006/relationships/image" Target="../media/image1127.png"/><Relationship Id="rId34" Type="http://schemas.openxmlformats.org/officeDocument/2006/relationships/customXml" Target="../ink/ink5374.xml"/><Relationship Id="rId50" Type="http://schemas.openxmlformats.org/officeDocument/2006/relationships/customXml" Target="../ink/ink5382.xml"/><Relationship Id="rId55" Type="http://schemas.openxmlformats.org/officeDocument/2006/relationships/image" Target="../media/image1133.png"/><Relationship Id="rId76" Type="http://schemas.openxmlformats.org/officeDocument/2006/relationships/customXml" Target="../ink/ink5395.xml"/><Relationship Id="rId97" Type="http://schemas.openxmlformats.org/officeDocument/2006/relationships/image" Target="../media/image1140.png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5403.xml"/><Relationship Id="rId2" Type="http://schemas.openxmlformats.org/officeDocument/2006/relationships/customXml" Target="../ink/ink5358.xml"/><Relationship Id="rId29" Type="http://schemas.openxmlformats.org/officeDocument/2006/relationships/image" Target="../media/image1122.png"/><Relationship Id="rId24" Type="http://schemas.openxmlformats.org/officeDocument/2006/relationships/customXml" Target="../ink/ink5369.xml"/><Relationship Id="rId40" Type="http://schemas.openxmlformats.org/officeDocument/2006/relationships/customXml" Target="../ink/ink5377.xml"/><Relationship Id="rId45" Type="http://schemas.openxmlformats.org/officeDocument/2006/relationships/image" Target="../media/image1129.png"/><Relationship Id="rId66" Type="http://schemas.openxmlformats.org/officeDocument/2006/relationships/customXml" Target="../ink/ink5390.xml"/><Relationship Id="rId87" Type="http://schemas.openxmlformats.org/officeDocument/2006/relationships/image" Target="../media/image1153.png"/><Relationship Id="rId61" Type="http://schemas.openxmlformats.org/officeDocument/2006/relationships/image" Target="../media/image1135.png"/><Relationship Id="rId82" Type="http://schemas.openxmlformats.org/officeDocument/2006/relationships/customXml" Target="../ink/ink5398.xml"/><Relationship Id="rId19" Type="http://schemas.openxmlformats.org/officeDocument/2006/relationships/image" Target="../media/image1117.png"/><Relationship Id="rId14" Type="http://schemas.openxmlformats.org/officeDocument/2006/relationships/customXml" Target="../ink/ink5364.xml"/><Relationship Id="rId30" Type="http://schemas.openxmlformats.org/officeDocument/2006/relationships/customXml" Target="../ink/ink5372.xml"/><Relationship Id="rId35" Type="http://schemas.openxmlformats.org/officeDocument/2006/relationships/image" Target="../media/image1125.png"/><Relationship Id="rId56" Type="http://schemas.openxmlformats.org/officeDocument/2006/relationships/customXml" Target="../ink/ink5385.xml"/><Relationship Id="rId77" Type="http://schemas.openxmlformats.org/officeDocument/2006/relationships/image" Target="../media/image1148.png"/><Relationship Id="rId100" Type="http://schemas.openxmlformats.org/officeDocument/2006/relationships/customXml" Target="../ink/ink5407.xml"/><Relationship Id="rId8" Type="http://schemas.openxmlformats.org/officeDocument/2006/relationships/customXml" Target="../ink/ink5361.xml"/><Relationship Id="rId51" Type="http://schemas.openxmlformats.org/officeDocument/2006/relationships/image" Target="../media/image1131.png"/><Relationship Id="rId72" Type="http://schemas.openxmlformats.org/officeDocument/2006/relationships/customXml" Target="../ink/ink5393.xml"/><Relationship Id="rId93" Type="http://schemas.openxmlformats.org/officeDocument/2006/relationships/image" Target="../media/image1156.png"/><Relationship Id="rId98" Type="http://schemas.openxmlformats.org/officeDocument/2006/relationships/customXml" Target="../ink/ink5406.xml"/><Relationship Id="rId3" Type="http://schemas.openxmlformats.org/officeDocument/2006/relationships/image" Target="../media/image1109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21.xml"/><Relationship Id="rId21" Type="http://schemas.openxmlformats.org/officeDocument/2006/relationships/image" Target="../media/image1118.png"/><Relationship Id="rId42" Type="http://schemas.openxmlformats.org/officeDocument/2006/relationships/customXml" Target="../ink/ink5429.xml"/><Relationship Id="rId47" Type="http://schemas.openxmlformats.org/officeDocument/2006/relationships/image" Target="../media/image1130.png"/><Relationship Id="rId63" Type="http://schemas.openxmlformats.org/officeDocument/2006/relationships/image" Target="../media/image1136.png"/><Relationship Id="rId68" Type="http://schemas.openxmlformats.org/officeDocument/2006/relationships/customXml" Target="../ink/ink5442.xml"/><Relationship Id="rId84" Type="http://schemas.openxmlformats.org/officeDocument/2006/relationships/customXml" Target="../ink/ink5450.xml"/><Relationship Id="rId89" Type="http://schemas.openxmlformats.org/officeDocument/2006/relationships/image" Target="../media/image1154.png"/><Relationship Id="rId16" Type="http://schemas.openxmlformats.org/officeDocument/2006/relationships/customXml" Target="../ink/ink5416.xml"/><Relationship Id="rId11" Type="http://schemas.openxmlformats.org/officeDocument/2006/relationships/image" Target="../media/image1113.png"/><Relationship Id="rId32" Type="http://schemas.openxmlformats.org/officeDocument/2006/relationships/customXml" Target="../ink/ink5424.xml"/><Relationship Id="rId37" Type="http://schemas.openxmlformats.org/officeDocument/2006/relationships/image" Target="../media/image1126.png"/><Relationship Id="rId53" Type="http://schemas.openxmlformats.org/officeDocument/2006/relationships/image" Target="../media/image1132.png"/><Relationship Id="rId58" Type="http://schemas.openxmlformats.org/officeDocument/2006/relationships/customXml" Target="../ink/ink5437.xml"/><Relationship Id="rId74" Type="http://schemas.openxmlformats.org/officeDocument/2006/relationships/customXml" Target="../ink/ink5445.xml"/><Relationship Id="rId79" Type="http://schemas.openxmlformats.org/officeDocument/2006/relationships/image" Target="../media/image1149.png"/><Relationship Id="rId102" Type="http://schemas.openxmlformats.org/officeDocument/2006/relationships/customXml" Target="../ink/ink5459.xml"/><Relationship Id="rId5" Type="http://schemas.openxmlformats.org/officeDocument/2006/relationships/image" Target="../media/image1110.png"/><Relationship Id="rId90" Type="http://schemas.openxmlformats.org/officeDocument/2006/relationships/customXml" Target="../ink/ink5453.xml"/><Relationship Id="rId95" Type="http://schemas.openxmlformats.org/officeDocument/2006/relationships/image" Target="../media/image1157.png"/><Relationship Id="rId22" Type="http://schemas.openxmlformats.org/officeDocument/2006/relationships/customXml" Target="../ink/ink5419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5432.xml"/><Relationship Id="rId64" Type="http://schemas.openxmlformats.org/officeDocument/2006/relationships/customXml" Target="../ink/ink5440.xml"/><Relationship Id="rId69" Type="http://schemas.openxmlformats.org/officeDocument/2006/relationships/image" Target="../media/image1139.png"/><Relationship Id="rId80" Type="http://schemas.openxmlformats.org/officeDocument/2006/relationships/customXml" Target="../ink/ink5448.xml"/><Relationship Id="rId85" Type="http://schemas.openxmlformats.org/officeDocument/2006/relationships/image" Target="../media/image1152.png"/><Relationship Id="rId12" Type="http://schemas.openxmlformats.org/officeDocument/2006/relationships/customXml" Target="../ink/ink5414.xml"/><Relationship Id="rId17" Type="http://schemas.openxmlformats.org/officeDocument/2006/relationships/image" Target="../media/image1116.png"/><Relationship Id="rId25" Type="http://schemas.openxmlformats.org/officeDocument/2006/relationships/image" Target="../media/image1120.png"/><Relationship Id="rId33" Type="http://schemas.openxmlformats.org/officeDocument/2006/relationships/image" Target="../media/image1124.png"/><Relationship Id="rId38" Type="http://schemas.openxmlformats.org/officeDocument/2006/relationships/customXml" Target="../ink/ink5427.xml"/><Relationship Id="rId46" Type="http://schemas.openxmlformats.org/officeDocument/2006/relationships/customXml" Target="../ink/ink5431.xml"/><Relationship Id="rId59" Type="http://schemas.openxmlformats.org/officeDocument/2006/relationships/image" Target="../media/image1134.png"/><Relationship Id="rId67" Type="http://schemas.openxmlformats.org/officeDocument/2006/relationships/image" Target="../media/image1138.png"/><Relationship Id="rId103" Type="http://schemas.openxmlformats.org/officeDocument/2006/relationships/image" Target="../media/image1160.png"/><Relationship Id="rId20" Type="http://schemas.openxmlformats.org/officeDocument/2006/relationships/customXml" Target="../ink/ink5418.xml"/><Relationship Id="rId41" Type="http://schemas.openxmlformats.org/officeDocument/2006/relationships/image" Target="../media/image1128.png"/><Relationship Id="rId54" Type="http://schemas.openxmlformats.org/officeDocument/2006/relationships/customXml" Target="../ink/ink5435.xml"/><Relationship Id="rId62" Type="http://schemas.openxmlformats.org/officeDocument/2006/relationships/customXml" Target="../ink/ink5439.xml"/><Relationship Id="rId70" Type="http://schemas.openxmlformats.org/officeDocument/2006/relationships/customXml" Target="../ink/ink5443.xml"/><Relationship Id="rId75" Type="http://schemas.openxmlformats.org/officeDocument/2006/relationships/image" Target="../media/image1147.png"/><Relationship Id="rId83" Type="http://schemas.openxmlformats.org/officeDocument/2006/relationships/image" Target="../media/image1151.png"/><Relationship Id="rId88" Type="http://schemas.openxmlformats.org/officeDocument/2006/relationships/customXml" Target="../ink/ink5452.xml"/><Relationship Id="rId91" Type="http://schemas.openxmlformats.org/officeDocument/2006/relationships/image" Target="../media/image1155.png"/><Relationship Id="rId96" Type="http://schemas.openxmlformats.org/officeDocument/2006/relationships/customXml" Target="../ink/ink54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11.xml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28" Type="http://schemas.openxmlformats.org/officeDocument/2006/relationships/customXml" Target="../ink/ink5422.xml"/><Relationship Id="rId36" Type="http://schemas.openxmlformats.org/officeDocument/2006/relationships/customXml" Target="../ink/ink5426.xml"/><Relationship Id="rId49" Type="http://schemas.openxmlformats.org/officeDocument/2006/relationships/image" Target="../media/image1143.png"/><Relationship Id="rId57" Type="http://schemas.openxmlformats.org/officeDocument/2006/relationships/image" Target="../media/image1161.png"/><Relationship Id="rId10" Type="http://schemas.openxmlformats.org/officeDocument/2006/relationships/customXml" Target="../ink/ink5413.xml"/><Relationship Id="rId31" Type="http://schemas.openxmlformats.org/officeDocument/2006/relationships/image" Target="../media/image1123.png"/><Relationship Id="rId44" Type="http://schemas.openxmlformats.org/officeDocument/2006/relationships/customXml" Target="../ink/ink5430.xml"/><Relationship Id="rId52" Type="http://schemas.openxmlformats.org/officeDocument/2006/relationships/customXml" Target="../ink/ink5434.xml"/><Relationship Id="rId60" Type="http://schemas.openxmlformats.org/officeDocument/2006/relationships/customXml" Target="../ink/ink5438.xml"/><Relationship Id="rId65" Type="http://schemas.openxmlformats.org/officeDocument/2006/relationships/image" Target="../media/image1137.png"/><Relationship Id="rId73" Type="http://schemas.openxmlformats.org/officeDocument/2006/relationships/image" Target="../media/image1146.png"/><Relationship Id="rId78" Type="http://schemas.openxmlformats.org/officeDocument/2006/relationships/customXml" Target="../ink/ink5447.xml"/><Relationship Id="rId81" Type="http://schemas.openxmlformats.org/officeDocument/2006/relationships/image" Target="../media/image1150.png"/><Relationship Id="rId86" Type="http://schemas.openxmlformats.org/officeDocument/2006/relationships/customXml" Target="../ink/ink5451.xml"/><Relationship Id="rId94" Type="http://schemas.openxmlformats.org/officeDocument/2006/relationships/customXml" Target="../ink/ink5455.xml"/><Relationship Id="rId99" Type="http://schemas.openxmlformats.org/officeDocument/2006/relationships/image" Target="../media/image1140.png"/><Relationship Id="rId101" Type="http://schemas.openxmlformats.org/officeDocument/2006/relationships/image" Target="../media/image1163.png"/><Relationship Id="rId4" Type="http://schemas.openxmlformats.org/officeDocument/2006/relationships/customXml" Target="../ink/ink5410.xml"/><Relationship Id="rId9" Type="http://schemas.openxmlformats.org/officeDocument/2006/relationships/image" Target="../media/image1112.png"/><Relationship Id="rId13" Type="http://schemas.openxmlformats.org/officeDocument/2006/relationships/image" Target="../media/image1114.png"/><Relationship Id="rId18" Type="http://schemas.openxmlformats.org/officeDocument/2006/relationships/customXml" Target="../ink/ink5417.xml"/><Relationship Id="rId39" Type="http://schemas.openxmlformats.org/officeDocument/2006/relationships/image" Target="../media/image1127.png"/><Relationship Id="rId34" Type="http://schemas.openxmlformats.org/officeDocument/2006/relationships/customXml" Target="../ink/ink5425.xml"/><Relationship Id="rId50" Type="http://schemas.openxmlformats.org/officeDocument/2006/relationships/customXml" Target="../ink/ink5433.xml"/><Relationship Id="rId55" Type="http://schemas.openxmlformats.org/officeDocument/2006/relationships/image" Target="../media/image1133.png"/><Relationship Id="rId76" Type="http://schemas.openxmlformats.org/officeDocument/2006/relationships/customXml" Target="../ink/ink5446.xml"/><Relationship Id="rId97" Type="http://schemas.openxmlformats.org/officeDocument/2006/relationships/image" Target="../media/image1162.png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5454.xml"/><Relationship Id="rId2" Type="http://schemas.openxmlformats.org/officeDocument/2006/relationships/customXml" Target="../ink/ink5409.xml"/><Relationship Id="rId29" Type="http://schemas.openxmlformats.org/officeDocument/2006/relationships/image" Target="../media/image1122.png"/><Relationship Id="rId24" Type="http://schemas.openxmlformats.org/officeDocument/2006/relationships/customXml" Target="../ink/ink5420.xml"/><Relationship Id="rId40" Type="http://schemas.openxmlformats.org/officeDocument/2006/relationships/customXml" Target="../ink/ink5428.xml"/><Relationship Id="rId45" Type="http://schemas.openxmlformats.org/officeDocument/2006/relationships/image" Target="../media/image1129.png"/><Relationship Id="rId66" Type="http://schemas.openxmlformats.org/officeDocument/2006/relationships/customXml" Target="../ink/ink5441.xml"/><Relationship Id="rId87" Type="http://schemas.openxmlformats.org/officeDocument/2006/relationships/image" Target="../media/image1153.png"/><Relationship Id="rId61" Type="http://schemas.openxmlformats.org/officeDocument/2006/relationships/image" Target="../media/image1135.png"/><Relationship Id="rId82" Type="http://schemas.openxmlformats.org/officeDocument/2006/relationships/customXml" Target="../ink/ink5449.xml"/><Relationship Id="rId19" Type="http://schemas.openxmlformats.org/officeDocument/2006/relationships/image" Target="../media/image1117.png"/><Relationship Id="rId14" Type="http://schemas.openxmlformats.org/officeDocument/2006/relationships/customXml" Target="../ink/ink5415.xml"/><Relationship Id="rId30" Type="http://schemas.openxmlformats.org/officeDocument/2006/relationships/customXml" Target="../ink/ink5423.xml"/><Relationship Id="rId35" Type="http://schemas.openxmlformats.org/officeDocument/2006/relationships/image" Target="../media/image1125.png"/><Relationship Id="rId56" Type="http://schemas.openxmlformats.org/officeDocument/2006/relationships/customXml" Target="../ink/ink5436.xml"/><Relationship Id="rId77" Type="http://schemas.openxmlformats.org/officeDocument/2006/relationships/image" Target="../media/image1148.png"/><Relationship Id="rId100" Type="http://schemas.openxmlformats.org/officeDocument/2006/relationships/customXml" Target="../ink/ink5458.xml"/><Relationship Id="rId8" Type="http://schemas.openxmlformats.org/officeDocument/2006/relationships/customXml" Target="../ink/ink5412.xml"/><Relationship Id="rId51" Type="http://schemas.openxmlformats.org/officeDocument/2006/relationships/image" Target="../media/image1131.png"/><Relationship Id="rId72" Type="http://schemas.openxmlformats.org/officeDocument/2006/relationships/customXml" Target="../ink/ink5444.xml"/><Relationship Id="rId93" Type="http://schemas.openxmlformats.org/officeDocument/2006/relationships/image" Target="../media/image1156.png"/><Relationship Id="rId98" Type="http://schemas.openxmlformats.org/officeDocument/2006/relationships/customXml" Target="../ink/ink5457.xml"/><Relationship Id="rId3" Type="http://schemas.openxmlformats.org/officeDocument/2006/relationships/image" Target="../media/image1109.png"/></Relationships>
</file>

<file path=ppt/slides/_rels/slide10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72.xml"/><Relationship Id="rId21" Type="http://schemas.openxmlformats.org/officeDocument/2006/relationships/image" Target="../media/image1118.png"/><Relationship Id="rId42" Type="http://schemas.openxmlformats.org/officeDocument/2006/relationships/customXml" Target="../ink/ink5480.xml"/><Relationship Id="rId47" Type="http://schemas.openxmlformats.org/officeDocument/2006/relationships/image" Target="../media/image1130.png"/><Relationship Id="rId63" Type="http://schemas.openxmlformats.org/officeDocument/2006/relationships/image" Target="../media/image1136.png"/><Relationship Id="rId68" Type="http://schemas.openxmlformats.org/officeDocument/2006/relationships/customXml" Target="../ink/ink5493.xml"/><Relationship Id="rId84" Type="http://schemas.openxmlformats.org/officeDocument/2006/relationships/customXml" Target="../ink/ink5501.xml"/><Relationship Id="rId89" Type="http://schemas.openxmlformats.org/officeDocument/2006/relationships/image" Target="../media/image1154.png"/><Relationship Id="rId112" Type="http://schemas.openxmlformats.org/officeDocument/2006/relationships/customXml" Target="../ink/ink5515.xml"/><Relationship Id="rId16" Type="http://schemas.openxmlformats.org/officeDocument/2006/relationships/customXml" Target="../ink/ink5467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5475.xml"/><Relationship Id="rId37" Type="http://schemas.openxmlformats.org/officeDocument/2006/relationships/image" Target="../media/image1126.png"/><Relationship Id="rId53" Type="http://schemas.openxmlformats.org/officeDocument/2006/relationships/image" Target="../media/image1132.png"/><Relationship Id="rId58" Type="http://schemas.openxmlformats.org/officeDocument/2006/relationships/customXml" Target="../ink/ink5488.xml"/><Relationship Id="rId74" Type="http://schemas.openxmlformats.org/officeDocument/2006/relationships/customXml" Target="../ink/ink5496.xml"/><Relationship Id="rId79" Type="http://schemas.openxmlformats.org/officeDocument/2006/relationships/image" Target="../media/image1149.png"/><Relationship Id="rId102" Type="http://schemas.openxmlformats.org/officeDocument/2006/relationships/customXml" Target="../ink/ink5510.xml"/><Relationship Id="rId5" Type="http://schemas.openxmlformats.org/officeDocument/2006/relationships/image" Target="../media/image1110.png"/><Relationship Id="rId90" Type="http://schemas.openxmlformats.org/officeDocument/2006/relationships/customXml" Target="../ink/ink5504.xml"/><Relationship Id="rId95" Type="http://schemas.openxmlformats.org/officeDocument/2006/relationships/image" Target="../media/image1157.png"/><Relationship Id="rId22" Type="http://schemas.openxmlformats.org/officeDocument/2006/relationships/customXml" Target="../ink/ink5470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5483.xml"/><Relationship Id="rId64" Type="http://schemas.openxmlformats.org/officeDocument/2006/relationships/customXml" Target="../ink/ink5491.xml"/><Relationship Id="rId69" Type="http://schemas.openxmlformats.org/officeDocument/2006/relationships/image" Target="../media/image1139.png"/><Relationship Id="rId113" Type="http://schemas.openxmlformats.org/officeDocument/2006/relationships/image" Target="../media/image1169.png"/><Relationship Id="rId80" Type="http://schemas.openxmlformats.org/officeDocument/2006/relationships/customXml" Target="../ink/ink5499.xml"/><Relationship Id="rId85" Type="http://schemas.openxmlformats.org/officeDocument/2006/relationships/image" Target="../media/image1152.png"/><Relationship Id="rId12" Type="http://schemas.openxmlformats.org/officeDocument/2006/relationships/customXml" Target="../ink/ink5465.xml"/><Relationship Id="rId17" Type="http://schemas.openxmlformats.org/officeDocument/2006/relationships/image" Target="../media/image1116.png"/><Relationship Id="rId33" Type="http://schemas.openxmlformats.org/officeDocument/2006/relationships/image" Target="../media/image1124.png"/><Relationship Id="rId38" Type="http://schemas.openxmlformats.org/officeDocument/2006/relationships/customXml" Target="../ink/ink5478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08" Type="http://schemas.openxmlformats.org/officeDocument/2006/relationships/customXml" Target="../ink/ink5513.xml"/><Relationship Id="rId54" Type="http://schemas.openxmlformats.org/officeDocument/2006/relationships/customXml" Target="../ink/ink5486.xml"/><Relationship Id="rId70" Type="http://schemas.openxmlformats.org/officeDocument/2006/relationships/customXml" Target="../ink/ink5494.xml"/><Relationship Id="rId75" Type="http://schemas.openxmlformats.org/officeDocument/2006/relationships/image" Target="../media/image1147.png"/><Relationship Id="rId91" Type="http://schemas.openxmlformats.org/officeDocument/2006/relationships/image" Target="../media/image1155.png"/><Relationship Id="rId96" Type="http://schemas.openxmlformats.org/officeDocument/2006/relationships/customXml" Target="../ink/ink55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62.xml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28" Type="http://schemas.openxmlformats.org/officeDocument/2006/relationships/customXml" Target="../ink/ink5473.xml"/><Relationship Id="rId36" Type="http://schemas.openxmlformats.org/officeDocument/2006/relationships/customXml" Target="../ink/ink5477.xml"/><Relationship Id="rId49" Type="http://schemas.openxmlformats.org/officeDocument/2006/relationships/image" Target="../media/image1143.png"/><Relationship Id="rId57" Type="http://schemas.openxmlformats.org/officeDocument/2006/relationships/image" Target="../media/image1161.png"/><Relationship Id="rId106" Type="http://schemas.openxmlformats.org/officeDocument/2006/relationships/customXml" Target="../ink/ink5512.xml"/><Relationship Id="rId114" Type="http://schemas.openxmlformats.org/officeDocument/2006/relationships/customXml" Target="../ink/ink5516.xml"/><Relationship Id="rId10" Type="http://schemas.openxmlformats.org/officeDocument/2006/relationships/customXml" Target="../ink/ink5464.xml"/><Relationship Id="rId31" Type="http://schemas.openxmlformats.org/officeDocument/2006/relationships/image" Target="../media/image1123.png"/><Relationship Id="rId44" Type="http://schemas.openxmlformats.org/officeDocument/2006/relationships/customXml" Target="../ink/ink5481.xml"/><Relationship Id="rId52" Type="http://schemas.openxmlformats.org/officeDocument/2006/relationships/customXml" Target="../ink/ink5485.xml"/><Relationship Id="rId60" Type="http://schemas.openxmlformats.org/officeDocument/2006/relationships/customXml" Target="../ink/ink5489.xml"/><Relationship Id="rId65" Type="http://schemas.openxmlformats.org/officeDocument/2006/relationships/image" Target="../media/image1137.png"/><Relationship Id="rId73" Type="http://schemas.openxmlformats.org/officeDocument/2006/relationships/image" Target="../media/image1146.png"/><Relationship Id="rId78" Type="http://schemas.openxmlformats.org/officeDocument/2006/relationships/customXml" Target="../ink/ink5498.xml"/><Relationship Id="rId81" Type="http://schemas.openxmlformats.org/officeDocument/2006/relationships/image" Target="../media/image1150.png"/><Relationship Id="rId86" Type="http://schemas.openxmlformats.org/officeDocument/2006/relationships/customXml" Target="../ink/ink5502.xml"/><Relationship Id="rId94" Type="http://schemas.openxmlformats.org/officeDocument/2006/relationships/customXml" Target="../ink/ink5506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4" Type="http://schemas.openxmlformats.org/officeDocument/2006/relationships/customXml" Target="../ink/ink5461.xml"/><Relationship Id="rId9" Type="http://schemas.openxmlformats.org/officeDocument/2006/relationships/image" Target="../media/image1112.png"/><Relationship Id="rId13" Type="http://schemas.openxmlformats.org/officeDocument/2006/relationships/image" Target="../media/image1114.png"/><Relationship Id="rId18" Type="http://schemas.openxmlformats.org/officeDocument/2006/relationships/customXml" Target="../ink/ink5468.xml"/><Relationship Id="rId39" Type="http://schemas.openxmlformats.org/officeDocument/2006/relationships/image" Target="../media/image1127.png"/><Relationship Id="rId109" Type="http://schemas.openxmlformats.org/officeDocument/2006/relationships/image" Target="../media/image1168.png"/><Relationship Id="rId34" Type="http://schemas.openxmlformats.org/officeDocument/2006/relationships/customXml" Target="../ink/ink5476.xml"/><Relationship Id="rId50" Type="http://schemas.openxmlformats.org/officeDocument/2006/relationships/customXml" Target="../ink/ink5484.xml"/><Relationship Id="rId55" Type="http://schemas.openxmlformats.org/officeDocument/2006/relationships/image" Target="../media/image1133.png"/><Relationship Id="rId76" Type="http://schemas.openxmlformats.org/officeDocument/2006/relationships/customXml" Target="../ink/ink5497.xml"/><Relationship Id="rId97" Type="http://schemas.openxmlformats.org/officeDocument/2006/relationships/image" Target="../media/image1162.png"/><Relationship Id="rId104" Type="http://schemas.openxmlformats.org/officeDocument/2006/relationships/customXml" Target="../ink/ink5511.xml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5505.xml"/><Relationship Id="rId2" Type="http://schemas.openxmlformats.org/officeDocument/2006/relationships/customXml" Target="../ink/ink5460.xml"/><Relationship Id="rId29" Type="http://schemas.openxmlformats.org/officeDocument/2006/relationships/image" Target="../media/image1122.png"/><Relationship Id="rId24" Type="http://schemas.openxmlformats.org/officeDocument/2006/relationships/customXml" Target="../ink/ink5471.xml"/><Relationship Id="rId40" Type="http://schemas.openxmlformats.org/officeDocument/2006/relationships/customXml" Target="../ink/ink5479.xml"/><Relationship Id="rId45" Type="http://schemas.openxmlformats.org/officeDocument/2006/relationships/image" Target="../media/image1129.png"/><Relationship Id="rId66" Type="http://schemas.openxmlformats.org/officeDocument/2006/relationships/customXml" Target="../ink/ink5492.xml"/><Relationship Id="rId87" Type="http://schemas.openxmlformats.org/officeDocument/2006/relationships/image" Target="../media/image1153.png"/><Relationship Id="rId110" Type="http://schemas.openxmlformats.org/officeDocument/2006/relationships/customXml" Target="../ink/ink5514.xml"/><Relationship Id="rId115" Type="http://schemas.openxmlformats.org/officeDocument/2006/relationships/image" Target="../media/image1160.png"/><Relationship Id="rId61" Type="http://schemas.openxmlformats.org/officeDocument/2006/relationships/image" Target="../media/image1135.png"/><Relationship Id="rId82" Type="http://schemas.openxmlformats.org/officeDocument/2006/relationships/customXml" Target="../ink/ink5500.xml"/><Relationship Id="rId19" Type="http://schemas.openxmlformats.org/officeDocument/2006/relationships/image" Target="../media/image1117.png"/><Relationship Id="rId14" Type="http://schemas.openxmlformats.org/officeDocument/2006/relationships/customXml" Target="../ink/ink5466.xml"/><Relationship Id="rId30" Type="http://schemas.openxmlformats.org/officeDocument/2006/relationships/customXml" Target="../ink/ink5474.xml"/><Relationship Id="rId35" Type="http://schemas.openxmlformats.org/officeDocument/2006/relationships/image" Target="../media/image1125.png"/><Relationship Id="rId56" Type="http://schemas.openxmlformats.org/officeDocument/2006/relationships/customXml" Target="../ink/ink5487.xml"/><Relationship Id="rId77" Type="http://schemas.openxmlformats.org/officeDocument/2006/relationships/image" Target="../media/image1148.png"/><Relationship Id="rId100" Type="http://schemas.openxmlformats.org/officeDocument/2006/relationships/customXml" Target="../ink/ink5509.xml"/><Relationship Id="rId105" Type="http://schemas.openxmlformats.org/officeDocument/2006/relationships/image" Target="../media/image824.png"/><Relationship Id="rId8" Type="http://schemas.openxmlformats.org/officeDocument/2006/relationships/customXml" Target="../ink/ink5463.xml"/><Relationship Id="rId51" Type="http://schemas.openxmlformats.org/officeDocument/2006/relationships/image" Target="../media/image1131.png"/><Relationship Id="rId72" Type="http://schemas.openxmlformats.org/officeDocument/2006/relationships/customXml" Target="../ink/ink5495.xml"/><Relationship Id="rId93" Type="http://schemas.openxmlformats.org/officeDocument/2006/relationships/image" Target="../media/image1156.png"/><Relationship Id="rId98" Type="http://schemas.openxmlformats.org/officeDocument/2006/relationships/customXml" Target="../ink/ink5508.xml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5482.xml"/><Relationship Id="rId67" Type="http://schemas.openxmlformats.org/officeDocument/2006/relationships/image" Target="../media/image1138.png"/><Relationship Id="rId20" Type="http://schemas.openxmlformats.org/officeDocument/2006/relationships/customXml" Target="../ink/ink5469.xml"/><Relationship Id="rId41" Type="http://schemas.openxmlformats.org/officeDocument/2006/relationships/image" Target="../media/image1128.png"/><Relationship Id="rId62" Type="http://schemas.openxmlformats.org/officeDocument/2006/relationships/customXml" Target="../ink/ink5490.xml"/><Relationship Id="rId83" Type="http://schemas.openxmlformats.org/officeDocument/2006/relationships/image" Target="../media/image1151.png"/><Relationship Id="rId88" Type="http://schemas.openxmlformats.org/officeDocument/2006/relationships/customXml" Target="../ink/ink5503.xml"/><Relationship Id="rId111" Type="http://schemas.openxmlformats.org/officeDocument/2006/relationships/image" Target="../media/image1140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customXml" Target="../ink/ink240.xml"/><Relationship Id="rId42" Type="http://schemas.openxmlformats.org/officeDocument/2006/relationships/image" Target="NULL"/><Relationship Id="rId47" Type="http://schemas.openxmlformats.org/officeDocument/2006/relationships/customXml" Target="../ink/ink253.xml"/><Relationship Id="rId63" Type="http://schemas.openxmlformats.org/officeDocument/2006/relationships/customXml" Target="../ink/ink261.xml"/><Relationship Id="rId68" Type="http://schemas.openxmlformats.org/officeDocument/2006/relationships/image" Target="NULL"/><Relationship Id="rId84" Type="http://schemas.openxmlformats.org/officeDocument/2006/relationships/image" Target="NULL"/><Relationship Id="rId89" Type="http://schemas.openxmlformats.org/officeDocument/2006/relationships/customXml" Target="../ink/ink274.xml"/><Relationship Id="rId112" Type="http://schemas.openxmlformats.org/officeDocument/2006/relationships/image" Target="NULL"/><Relationship Id="rId16" Type="http://schemas.openxmlformats.org/officeDocument/2006/relationships/customXml" Target="../ink/ink237.xml"/><Relationship Id="rId107" Type="http://schemas.openxmlformats.org/officeDocument/2006/relationships/customXml" Target="../ink/ink283.xml"/><Relationship Id="rId11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248.xml"/><Relationship Id="rId53" Type="http://schemas.openxmlformats.org/officeDocument/2006/relationships/customXml" Target="../ink/ink256.xml"/><Relationship Id="rId58" Type="http://schemas.openxmlformats.org/officeDocument/2006/relationships/image" Target="NULL"/><Relationship Id="rId74" Type="http://schemas.openxmlformats.org/officeDocument/2006/relationships/image" Target="NULL"/><Relationship Id="rId79" Type="http://schemas.openxmlformats.org/officeDocument/2006/relationships/customXml" Target="../ink/ink269.xml"/><Relationship Id="rId102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customXml" Target="../ink/ink277.xml"/><Relationship Id="rId22" Type="http://schemas.openxmlformats.org/officeDocument/2006/relationships/image" Target="NULL"/><Relationship Id="rId27" Type="http://schemas.openxmlformats.org/officeDocument/2006/relationships/customXml" Target="../ink/ink243.xml"/><Relationship Id="rId43" Type="http://schemas.openxmlformats.org/officeDocument/2006/relationships/customXml" Target="../ink/ink251.xml"/><Relationship Id="rId48" Type="http://schemas.openxmlformats.org/officeDocument/2006/relationships/image" Target="NULL"/><Relationship Id="rId64" Type="http://schemas.openxmlformats.org/officeDocument/2006/relationships/image" Target="NULL"/><Relationship Id="rId69" Type="http://schemas.openxmlformats.org/officeDocument/2006/relationships/customXml" Target="../ink/ink264.xml"/><Relationship Id="rId113" Type="http://schemas.openxmlformats.org/officeDocument/2006/relationships/customXml" Target="../ink/ink286.xml"/><Relationship Id="rId80" Type="http://schemas.openxmlformats.org/officeDocument/2006/relationships/image" Target="NULL"/><Relationship Id="rId85" Type="http://schemas.openxmlformats.org/officeDocument/2006/relationships/customXml" Target="../ink/ink272.xml"/><Relationship Id="rId12" Type="http://schemas.openxmlformats.org/officeDocument/2006/relationships/customXml" Target="../ink/ink235.xml"/><Relationship Id="rId17" Type="http://schemas.openxmlformats.org/officeDocument/2006/relationships/image" Target="NULL"/><Relationship Id="rId33" Type="http://schemas.openxmlformats.org/officeDocument/2006/relationships/customXml" Target="../ink/ink246.xml"/><Relationship Id="rId38" Type="http://schemas.openxmlformats.org/officeDocument/2006/relationships/image" Target="NULL"/><Relationship Id="rId59" Type="http://schemas.openxmlformats.org/officeDocument/2006/relationships/customXml" Target="../ink/ink259.xml"/><Relationship Id="rId103" Type="http://schemas.openxmlformats.org/officeDocument/2006/relationships/customXml" Target="../ink/ink281.xml"/><Relationship Id="rId108" Type="http://schemas.openxmlformats.org/officeDocument/2006/relationships/image" Target="NULL"/><Relationship Id="rId54" Type="http://schemas.openxmlformats.org/officeDocument/2006/relationships/image" Target="NULL"/><Relationship Id="rId70" Type="http://schemas.openxmlformats.org/officeDocument/2006/relationships/image" Target="NULL"/><Relationship Id="rId75" Type="http://schemas.openxmlformats.org/officeDocument/2006/relationships/customXml" Target="../ink/ink267.xml"/><Relationship Id="rId91" Type="http://schemas.openxmlformats.org/officeDocument/2006/relationships/customXml" Target="../ink/ink275.xml"/><Relationship Id="rId9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.xml"/><Relationship Id="rId15" Type="http://schemas.openxmlformats.org/officeDocument/2006/relationships/image" Target="NULL"/><Relationship Id="rId23" Type="http://schemas.openxmlformats.org/officeDocument/2006/relationships/customXml" Target="../ink/ink241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customXml" Target="../ink/ink254.xml"/><Relationship Id="rId57" Type="http://schemas.openxmlformats.org/officeDocument/2006/relationships/customXml" Target="../ink/ink258.xml"/><Relationship Id="rId106" Type="http://schemas.openxmlformats.org/officeDocument/2006/relationships/image" Target="NULL"/><Relationship Id="rId114" Type="http://schemas.openxmlformats.org/officeDocument/2006/relationships/image" Target="NULL"/><Relationship Id="rId10" Type="http://schemas.openxmlformats.org/officeDocument/2006/relationships/customXml" Target="../ink/ink234.xml"/><Relationship Id="rId31" Type="http://schemas.openxmlformats.org/officeDocument/2006/relationships/customXml" Target="../ink/ink245.xml"/><Relationship Id="rId44" Type="http://schemas.openxmlformats.org/officeDocument/2006/relationships/image" Target="NULL"/><Relationship Id="rId52" Type="http://schemas.openxmlformats.org/officeDocument/2006/relationships/image" Target="NULL"/><Relationship Id="rId60" Type="http://schemas.openxmlformats.org/officeDocument/2006/relationships/image" Target="NULL"/><Relationship Id="rId65" Type="http://schemas.openxmlformats.org/officeDocument/2006/relationships/customXml" Target="../ink/ink262.xml"/><Relationship Id="rId73" Type="http://schemas.openxmlformats.org/officeDocument/2006/relationships/customXml" Target="../ink/ink266.xml"/><Relationship Id="rId78" Type="http://schemas.openxmlformats.org/officeDocument/2006/relationships/image" Target="NULL"/><Relationship Id="rId81" Type="http://schemas.openxmlformats.org/officeDocument/2006/relationships/customXml" Target="../ink/ink270.xml"/><Relationship Id="rId86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279.xml"/><Relationship Id="rId101" Type="http://schemas.openxmlformats.org/officeDocument/2006/relationships/customXml" Target="../ink/ink280.xml"/><Relationship Id="rId4" Type="http://schemas.openxmlformats.org/officeDocument/2006/relationships/customXml" Target="../ink/ink23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238.xml"/><Relationship Id="rId39" Type="http://schemas.openxmlformats.org/officeDocument/2006/relationships/customXml" Target="../ink/ink249.xml"/><Relationship Id="rId109" Type="http://schemas.openxmlformats.org/officeDocument/2006/relationships/customXml" Target="../ink/ink284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257.xml"/><Relationship Id="rId76" Type="http://schemas.openxmlformats.org/officeDocument/2006/relationships/image" Target="NULL"/><Relationship Id="rId97" Type="http://schemas.openxmlformats.org/officeDocument/2006/relationships/customXml" Target="../ink/ink278.xml"/><Relationship Id="rId104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265.xml"/><Relationship Id="rId92" Type="http://schemas.openxmlformats.org/officeDocument/2006/relationships/image" Target="NULL"/><Relationship Id="rId2" Type="http://schemas.openxmlformats.org/officeDocument/2006/relationships/customXml" Target="../ink/ink230.xml"/><Relationship Id="rId29" Type="http://schemas.openxmlformats.org/officeDocument/2006/relationships/customXml" Target="../ink/ink244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252.xml"/><Relationship Id="rId66" Type="http://schemas.openxmlformats.org/officeDocument/2006/relationships/image" Target="NULL"/><Relationship Id="rId87" Type="http://schemas.openxmlformats.org/officeDocument/2006/relationships/customXml" Target="../ink/ink273.xml"/><Relationship Id="rId110" Type="http://schemas.openxmlformats.org/officeDocument/2006/relationships/image" Target="NULL"/><Relationship Id="rId61" Type="http://schemas.openxmlformats.org/officeDocument/2006/relationships/customXml" Target="../ink/ink260.xml"/><Relationship Id="rId82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236.xml"/><Relationship Id="rId30" Type="http://schemas.openxmlformats.org/officeDocument/2006/relationships/image" Target="NULL"/><Relationship Id="rId35" Type="http://schemas.openxmlformats.org/officeDocument/2006/relationships/customXml" Target="../ink/ink247.xml"/><Relationship Id="rId56" Type="http://schemas.openxmlformats.org/officeDocument/2006/relationships/image" Target="NULL"/><Relationship Id="rId77" Type="http://schemas.openxmlformats.org/officeDocument/2006/relationships/customXml" Target="../ink/ink268.xml"/><Relationship Id="rId100" Type="http://schemas.openxmlformats.org/officeDocument/2006/relationships/image" Target="NULL"/><Relationship Id="rId105" Type="http://schemas.openxmlformats.org/officeDocument/2006/relationships/customXml" Target="../ink/ink282.xml"/><Relationship Id="rId8" Type="http://schemas.openxmlformats.org/officeDocument/2006/relationships/customXml" Target="../ink/ink233.xml"/><Relationship Id="rId51" Type="http://schemas.openxmlformats.org/officeDocument/2006/relationships/customXml" Target="../ink/ink255.xml"/><Relationship Id="rId72" Type="http://schemas.openxmlformats.org/officeDocument/2006/relationships/image" Target="NULL"/><Relationship Id="rId93" Type="http://schemas.openxmlformats.org/officeDocument/2006/relationships/customXml" Target="../ink/ink276.xml"/><Relationship Id="rId98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customXml" Target="../ink/ink242.xml"/><Relationship Id="rId46" Type="http://schemas.openxmlformats.org/officeDocument/2006/relationships/image" Target="NULL"/><Relationship Id="rId67" Type="http://schemas.openxmlformats.org/officeDocument/2006/relationships/customXml" Target="../ink/ink263.xml"/><Relationship Id="rId20" Type="http://schemas.openxmlformats.org/officeDocument/2006/relationships/customXml" Target="../ink/ink239.xml"/><Relationship Id="rId41" Type="http://schemas.openxmlformats.org/officeDocument/2006/relationships/customXml" Target="../ink/ink250.xml"/><Relationship Id="rId62" Type="http://schemas.openxmlformats.org/officeDocument/2006/relationships/image" Target="NULL"/><Relationship Id="rId83" Type="http://schemas.openxmlformats.org/officeDocument/2006/relationships/customXml" Target="../ink/ink271.xml"/><Relationship Id="rId88" Type="http://schemas.openxmlformats.org/officeDocument/2006/relationships/image" Target="NULL"/><Relationship Id="rId111" Type="http://schemas.openxmlformats.org/officeDocument/2006/relationships/customXml" Target="../ink/ink285.xml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5537.xml"/><Relationship Id="rId63" Type="http://schemas.openxmlformats.org/officeDocument/2006/relationships/image" Target="../media/image1136.png"/><Relationship Id="rId84" Type="http://schemas.openxmlformats.org/officeDocument/2006/relationships/customXml" Target="../ink/ink5558.xml"/><Relationship Id="rId16" Type="http://schemas.openxmlformats.org/officeDocument/2006/relationships/customXml" Target="../ink/ink5524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5532.xml"/><Relationship Id="rId37" Type="http://schemas.openxmlformats.org/officeDocument/2006/relationships/image" Target="../media/image1126.png"/><Relationship Id="rId53" Type="http://schemas.openxmlformats.org/officeDocument/2006/relationships/image" Target="../media/image1132.png"/><Relationship Id="rId58" Type="http://schemas.openxmlformats.org/officeDocument/2006/relationships/customXml" Target="../ink/ink5545.xml"/><Relationship Id="rId74" Type="http://schemas.openxmlformats.org/officeDocument/2006/relationships/customXml" Target="../ink/ink5553.xml"/><Relationship Id="rId79" Type="http://schemas.openxmlformats.org/officeDocument/2006/relationships/image" Target="../media/image1149.png"/><Relationship Id="rId102" Type="http://schemas.openxmlformats.org/officeDocument/2006/relationships/customXml" Target="../ink/ink5567.xml"/><Relationship Id="rId123" Type="http://schemas.openxmlformats.org/officeDocument/2006/relationships/image" Target="../media/image1176.png"/><Relationship Id="rId128" Type="http://schemas.openxmlformats.org/officeDocument/2006/relationships/customXml" Target="../ink/ink5580.xml"/><Relationship Id="rId5" Type="http://schemas.openxmlformats.org/officeDocument/2006/relationships/image" Target="../media/image1110.png"/><Relationship Id="rId90" Type="http://schemas.openxmlformats.org/officeDocument/2006/relationships/customXml" Target="../ink/ink5561.xml"/><Relationship Id="rId95" Type="http://schemas.openxmlformats.org/officeDocument/2006/relationships/image" Target="../media/image1157.png"/><Relationship Id="rId22" Type="http://schemas.openxmlformats.org/officeDocument/2006/relationships/customXml" Target="../ink/ink5527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5540.xml"/><Relationship Id="rId64" Type="http://schemas.openxmlformats.org/officeDocument/2006/relationships/customXml" Target="../ink/ink5548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18" Type="http://schemas.openxmlformats.org/officeDocument/2006/relationships/customXml" Target="../ink/ink5575.xml"/><Relationship Id="rId80" Type="http://schemas.openxmlformats.org/officeDocument/2006/relationships/customXml" Target="../ink/ink5556.xml"/><Relationship Id="rId85" Type="http://schemas.openxmlformats.org/officeDocument/2006/relationships/image" Target="../media/image1152.png"/><Relationship Id="rId12" Type="http://schemas.openxmlformats.org/officeDocument/2006/relationships/customXml" Target="../ink/ink5522.xml"/><Relationship Id="rId17" Type="http://schemas.openxmlformats.org/officeDocument/2006/relationships/image" Target="../media/image1116.png"/><Relationship Id="rId33" Type="http://schemas.openxmlformats.org/officeDocument/2006/relationships/image" Target="../media/image1124.png"/><Relationship Id="rId38" Type="http://schemas.openxmlformats.org/officeDocument/2006/relationships/customXml" Target="../ink/ink5535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08" Type="http://schemas.openxmlformats.org/officeDocument/2006/relationships/customXml" Target="../ink/ink5570.xml"/><Relationship Id="rId124" Type="http://schemas.openxmlformats.org/officeDocument/2006/relationships/customXml" Target="../ink/ink5578.xml"/><Relationship Id="rId129" Type="http://schemas.openxmlformats.org/officeDocument/2006/relationships/image" Target="../media/image1140.png"/><Relationship Id="rId54" Type="http://schemas.openxmlformats.org/officeDocument/2006/relationships/customXml" Target="../ink/ink5543.xml"/><Relationship Id="rId70" Type="http://schemas.openxmlformats.org/officeDocument/2006/relationships/customXml" Target="../ink/ink5551.xml"/><Relationship Id="rId75" Type="http://schemas.openxmlformats.org/officeDocument/2006/relationships/image" Target="../media/image1147.png"/><Relationship Id="rId91" Type="http://schemas.openxmlformats.org/officeDocument/2006/relationships/image" Target="../media/image1155.png"/><Relationship Id="rId96" Type="http://schemas.openxmlformats.org/officeDocument/2006/relationships/customXml" Target="../ink/ink55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19.xml"/><Relationship Id="rId23" Type="http://schemas.openxmlformats.org/officeDocument/2006/relationships/image" Target="../media/image1119.png"/><Relationship Id="rId28" Type="http://schemas.openxmlformats.org/officeDocument/2006/relationships/customXml" Target="../ink/ink5530.xml"/><Relationship Id="rId49" Type="http://schemas.openxmlformats.org/officeDocument/2006/relationships/image" Target="../media/image1143.png"/><Relationship Id="rId114" Type="http://schemas.openxmlformats.org/officeDocument/2006/relationships/customXml" Target="../ink/ink5573.xml"/><Relationship Id="rId119" Type="http://schemas.openxmlformats.org/officeDocument/2006/relationships/image" Target="../media/image1174.png"/><Relationship Id="rId44" Type="http://schemas.openxmlformats.org/officeDocument/2006/relationships/customXml" Target="../ink/ink5538.xml"/><Relationship Id="rId60" Type="http://schemas.openxmlformats.org/officeDocument/2006/relationships/customXml" Target="../ink/ink5546.xml"/><Relationship Id="rId65" Type="http://schemas.openxmlformats.org/officeDocument/2006/relationships/image" Target="../media/image1137.png"/><Relationship Id="rId81" Type="http://schemas.openxmlformats.org/officeDocument/2006/relationships/image" Target="../media/image1150.png"/><Relationship Id="rId86" Type="http://schemas.openxmlformats.org/officeDocument/2006/relationships/customXml" Target="../ink/ink5559.xml"/><Relationship Id="rId130" Type="http://schemas.openxmlformats.org/officeDocument/2006/relationships/customXml" Target="../ink/ink5581.xml"/><Relationship Id="rId13" Type="http://schemas.openxmlformats.org/officeDocument/2006/relationships/image" Target="../media/image1114.png"/><Relationship Id="rId18" Type="http://schemas.openxmlformats.org/officeDocument/2006/relationships/customXml" Target="../ink/ink5525.xml"/><Relationship Id="rId39" Type="http://schemas.openxmlformats.org/officeDocument/2006/relationships/image" Target="../media/image1127.png"/><Relationship Id="rId109" Type="http://schemas.openxmlformats.org/officeDocument/2006/relationships/image" Target="../media/image1168.png"/><Relationship Id="rId34" Type="http://schemas.openxmlformats.org/officeDocument/2006/relationships/customXml" Target="../ink/ink5533.xml"/><Relationship Id="rId50" Type="http://schemas.openxmlformats.org/officeDocument/2006/relationships/customXml" Target="../ink/ink5541.xml"/><Relationship Id="rId55" Type="http://schemas.openxmlformats.org/officeDocument/2006/relationships/image" Target="../media/image1133.png"/><Relationship Id="rId76" Type="http://schemas.openxmlformats.org/officeDocument/2006/relationships/customXml" Target="../ink/ink5554.xml"/><Relationship Id="rId97" Type="http://schemas.openxmlformats.org/officeDocument/2006/relationships/image" Target="../media/image1162.png"/><Relationship Id="rId104" Type="http://schemas.openxmlformats.org/officeDocument/2006/relationships/customXml" Target="../ink/ink5568.xml"/><Relationship Id="rId120" Type="http://schemas.openxmlformats.org/officeDocument/2006/relationships/customXml" Target="../ink/ink5576.xml"/><Relationship Id="rId125" Type="http://schemas.openxmlformats.org/officeDocument/2006/relationships/image" Target="../media/image1177.png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5562.xml"/><Relationship Id="rId2" Type="http://schemas.openxmlformats.org/officeDocument/2006/relationships/customXml" Target="../ink/ink5517.xml"/><Relationship Id="rId29" Type="http://schemas.openxmlformats.org/officeDocument/2006/relationships/image" Target="../media/image1122.png"/><Relationship Id="rId24" Type="http://schemas.openxmlformats.org/officeDocument/2006/relationships/customXml" Target="../ink/ink5528.xml"/><Relationship Id="rId40" Type="http://schemas.openxmlformats.org/officeDocument/2006/relationships/customXml" Target="../ink/ink5536.xml"/><Relationship Id="rId45" Type="http://schemas.openxmlformats.org/officeDocument/2006/relationships/image" Target="../media/image1129.png"/><Relationship Id="rId66" Type="http://schemas.openxmlformats.org/officeDocument/2006/relationships/customXml" Target="../ink/ink5549.xml"/><Relationship Id="rId87" Type="http://schemas.openxmlformats.org/officeDocument/2006/relationships/image" Target="../media/image1153.png"/><Relationship Id="rId110" Type="http://schemas.openxmlformats.org/officeDocument/2006/relationships/customXml" Target="../ink/ink5571.xml"/><Relationship Id="rId115" Type="http://schemas.openxmlformats.org/officeDocument/2006/relationships/image" Target="../media/image1172.png"/><Relationship Id="rId131" Type="http://schemas.openxmlformats.org/officeDocument/2006/relationships/image" Target="../media/image1179.png"/><Relationship Id="rId61" Type="http://schemas.openxmlformats.org/officeDocument/2006/relationships/image" Target="../media/image1135.png"/><Relationship Id="rId82" Type="http://schemas.openxmlformats.org/officeDocument/2006/relationships/customXml" Target="../ink/ink5557.xml"/><Relationship Id="rId19" Type="http://schemas.openxmlformats.org/officeDocument/2006/relationships/image" Target="../media/image1117.png"/><Relationship Id="rId14" Type="http://schemas.openxmlformats.org/officeDocument/2006/relationships/customXml" Target="../ink/ink5523.xml"/><Relationship Id="rId30" Type="http://schemas.openxmlformats.org/officeDocument/2006/relationships/customXml" Target="../ink/ink5531.xml"/><Relationship Id="rId35" Type="http://schemas.openxmlformats.org/officeDocument/2006/relationships/image" Target="../media/image1125.png"/><Relationship Id="rId56" Type="http://schemas.openxmlformats.org/officeDocument/2006/relationships/customXml" Target="../ink/ink5544.xml"/><Relationship Id="rId77" Type="http://schemas.openxmlformats.org/officeDocument/2006/relationships/image" Target="../media/image1148.png"/><Relationship Id="rId100" Type="http://schemas.openxmlformats.org/officeDocument/2006/relationships/customXml" Target="../ink/ink5566.xml"/><Relationship Id="rId105" Type="http://schemas.openxmlformats.org/officeDocument/2006/relationships/image" Target="../media/image824.png"/><Relationship Id="rId126" Type="http://schemas.openxmlformats.org/officeDocument/2006/relationships/customXml" Target="../ink/ink5579.xml"/><Relationship Id="rId8" Type="http://schemas.openxmlformats.org/officeDocument/2006/relationships/customXml" Target="../ink/ink5520.xml"/><Relationship Id="rId51" Type="http://schemas.openxmlformats.org/officeDocument/2006/relationships/image" Target="../media/image1131.png"/><Relationship Id="rId72" Type="http://schemas.openxmlformats.org/officeDocument/2006/relationships/customXml" Target="../ink/ink5552.xml"/><Relationship Id="rId93" Type="http://schemas.openxmlformats.org/officeDocument/2006/relationships/image" Target="../media/image1156.png"/><Relationship Id="rId98" Type="http://schemas.openxmlformats.org/officeDocument/2006/relationships/customXml" Target="../ink/ink5565.xml"/><Relationship Id="rId121" Type="http://schemas.openxmlformats.org/officeDocument/2006/relationships/image" Target="../media/image1175.png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5539.xml"/><Relationship Id="rId67" Type="http://schemas.openxmlformats.org/officeDocument/2006/relationships/image" Target="../media/image1138.png"/><Relationship Id="rId116" Type="http://schemas.openxmlformats.org/officeDocument/2006/relationships/customXml" Target="../ink/ink5574.xml"/><Relationship Id="rId20" Type="http://schemas.openxmlformats.org/officeDocument/2006/relationships/customXml" Target="../ink/ink5526.xml"/><Relationship Id="rId41" Type="http://schemas.openxmlformats.org/officeDocument/2006/relationships/image" Target="../media/image1128.png"/><Relationship Id="rId62" Type="http://schemas.openxmlformats.org/officeDocument/2006/relationships/customXml" Target="../ink/ink5547.xml"/><Relationship Id="rId83" Type="http://schemas.openxmlformats.org/officeDocument/2006/relationships/image" Target="../media/image1151.png"/><Relationship Id="rId88" Type="http://schemas.openxmlformats.org/officeDocument/2006/relationships/customXml" Target="../ink/ink5560.xml"/><Relationship Id="rId111" Type="http://schemas.openxmlformats.org/officeDocument/2006/relationships/image" Target="../media/image1170.png"/><Relationship Id="rId132" Type="http://schemas.openxmlformats.org/officeDocument/2006/relationships/customXml" Target="../ink/ink5582.xml"/><Relationship Id="rId15" Type="http://schemas.openxmlformats.org/officeDocument/2006/relationships/image" Target="../media/image1115.png"/><Relationship Id="rId36" Type="http://schemas.openxmlformats.org/officeDocument/2006/relationships/customXml" Target="../ink/ink5534.xml"/><Relationship Id="rId57" Type="http://schemas.openxmlformats.org/officeDocument/2006/relationships/image" Target="../media/image1161.png"/><Relationship Id="rId106" Type="http://schemas.openxmlformats.org/officeDocument/2006/relationships/customXml" Target="../ink/ink5569.xml"/><Relationship Id="rId127" Type="http://schemas.openxmlformats.org/officeDocument/2006/relationships/image" Target="../media/image1178.png"/><Relationship Id="rId10" Type="http://schemas.openxmlformats.org/officeDocument/2006/relationships/customXml" Target="../ink/ink5521.xml"/><Relationship Id="rId31" Type="http://schemas.openxmlformats.org/officeDocument/2006/relationships/image" Target="../media/image1123.png"/><Relationship Id="rId52" Type="http://schemas.openxmlformats.org/officeDocument/2006/relationships/customXml" Target="../ink/ink5542.xml"/><Relationship Id="rId73" Type="http://schemas.openxmlformats.org/officeDocument/2006/relationships/image" Target="../media/image1146.png"/><Relationship Id="rId78" Type="http://schemas.openxmlformats.org/officeDocument/2006/relationships/customXml" Target="../ink/ink5555.xml"/><Relationship Id="rId94" Type="http://schemas.openxmlformats.org/officeDocument/2006/relationships/customXml" Target="../ink/ink5563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5577.xml"/><Relationship Id="rId4" Type="http://schemas.openxmlformats.org/officeDocument/2006/relationships/customXml" Target="../ink/ink5518.xml"/><Relationship Id="rId9" Type="http://schemas.openxmlformats.org/officeDocument/2006/relationships/image" Target="../media/image1112.png"/><Relationship Id="rId26" Type="http://schemas.openxmlformats.org/officeDocument/2006/relationships/customXml" Target="../ink/ink5529.xml"/><Relationship Id="rId47" Type="http://schemas.openxmlformats.org/officeDocument/2006/relationships/image" Target="../media/image1130.png"/><Relationship Id="rId68" Type="http://schemas.openxmlformats.org/officeDocument/2006/relationships/customXml" Target="../ink/ink5550.xml"/><Relationship Id="rId89" Type="http://schemas.openxmlformats.org/officeDocument/2006/relationships/image" Target="../media/image1154.png"/><Relationship Id="rId112" Type="http://schemas.openxmlformats.org/officeDocument/2006/relationships/customXml" Target="../ink/ink5572.xml"/><Relationship Id="rId133" Type="http://schemas.openxmlformats.org/officeDocument/2006/relationships/image" Target="../media/image1160.png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5603.xml"/><Relationship Id="rId63" Type="http://schemas.openxmlformats.org/officeDocument/2006/relationships/image" Target="../media/image1136.png"/><Relationship Id="rId84" Type="http://schemas.openxmlformats.org/officeDocument/2006/relationships/customXml" Target="../ink/ink5624.xml"/><Relationship Id="rId138" Type="http://schemas.openxmlformats.org/officeDocument/2006/relationships/customXml" Target="../ink/ink5651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5598.xml"/><Relationship Id="rId53" Type="http://schemas.openxmlformats.org/officeDocument/2006/relationships/image" Target="../media/image1132.png"/><Relationship Id="rId74" Type="http://schemas.openxmlformats.org/officeDocument/2006/relationships/customXml" Target="../ink/ink5619.xml"/><Relationship Id="rId128" Type="http://schemas.openxmlformats.org/officeDocument/2006/relationships/customXml" Target="../ink/ink5646.xml"/><Relationship Id="rId5" Type="http://schemas.openxmlformats.org/officeDocument/2006/relationships/image" Target="../media/image1110.png"/><Relationship Id="rId90" Type="http://schemas.openxmlformats.org/officeDocument/2006/relationships/customXml" Target="../ink/ink5627.xml"/><Relationship Id="rId95" Type="http://schemas.openxmlformats.org/officeDocument/2006/relationships/image" Target="../media/image1157.png"/><Relationship Id="rId22" Type="http://schemas.openxmlformats.org/officeDocument/2006/relationships/customXml" Target="../ink/ink5593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5606.xml"/><Relationship Id="rId64" Type="http://schemas.openxmlformats.org/officeDocument/2006/relationships/customXml" Target="../ink/ink5614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18" Type="http://schemas.openxmlformats.org/officeDocument/2006/relationships/customXml" Target="../ink/ink5641.xml"/><Relationship Id="rId134" Type="http://schemas.openxmlformats.org/officeDocument/2006/relationships/customXml" Target="../ink/ink5649.xml"/><Relationship Id="rId139" Type="http://schemas.openxmlformats.org/officeDocument/2006/relationships/image" Target="../media/image1185.png"/><Relationship Id="rId80" Type="http://schemas.openxmlformats.org/officeDocument/2006/relationships/customXml" Target="../ink/ink5622.xml"/><Relationship Id="rId85" Type="http://schemas.openxmlformats.org/officeDocument/2006/relationships/image" Target="../media/image1152.png"/><Relationship Id="rId12" Type="http://schemas.openxmlformats.org/officeDocument/2006/relationships/customXml" Target="../ink/ink5588.xml"/><Relationship Id="rId17" Type="http://schemas.openxmlformats.org/officeDocument/2006/relationships/image" Target="../media/image1116.png"/><Relationship Id="rId33" Type="http://schemas.openxmlformats.org/officeDocument/2006/relationships/image" Target="../media/image1124.png"/><Relationship Id="rId38" Type="http://schemas.openxmlformats.org/officeDocument/2006/relationships/customXml" Target="../ink/ink5601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08" Type="http://schemas.openxmlformats.org/officeDocument/2006/relationships/customXml" Target="../ink/ink5636.xml"/><Relationship Id="rId124" Type="http://schemas.openxmlformats.org/officeDocument/2006/relationships/customXml" Target="../ink/ink5644.xml"/><Relationship Id="rId129" Type="http://schemas.openxmlformats.org/officeDocument/2006/relationships/image" Target="../media/image1180.png"/><Relationship Id="rId54" Type="http://schemas.openxmlformats.org/officeDocument/2006/relationships/customXml" Target="../ink/ink5609.xml"/><Relationship Id="rId70" Type="http://schemas.openxmlformats.org/officeDocument/2006/relationships/customXml" Target="../ink/ink5617.xml"/><Relationship Id="rId75" Type="http://schemas.openxmlformats.org/officeDocument/2006/relationships/image" Target="../media/image1147.png"/><Relationship Id="rId91" Type="http://schemas.openxmlformats.org/officeDocument/2006/relationships/image" Target="../media/image1155.png"/><Relationship Id="rId96" Type="http://schemas.openxmlformats.org/officeDocument/2006/relationships/customXml" Target="../ink/ink5630.xml"/><Relationship Id="rId140" Type="http://schemas.openxmlformats.org/officeDocument/2006/relationships/customXml" Target="../ink/ink5652.xml"/><Relationship Id="rId145" Type="http://schemas.openxmlformats.org/officeDocument/2006/relationships/image" Target="../media/image11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85.xml"/><Relationship Id="rId23" Type="http://schemas.openxmlformats.org/officeDocument/2006/relationships/image" Target="../media/image1119.png"/><Relationship Id="rId28" Type="http://schemas.openxmlformats.org/officeDocument/2006/relationships/customXml" Target="../ink/ink5596.xml"/><Relationship Id="rId49" Type="http://schemas.openxmlformats.org/officeDocument/2006/relationships/image" Target="../media/image1143.png"/><Relationship Id="rId114" Type="http://schemas.openxmlformats.org/officeDocument/2006/relationships/customXml" Target="../ink/ink5639.xml"/><Relationship Id="rId119" Type="http://schemas.openxmlformats.org/officeDocument/2006/relationships/image" Target="../media/image1174.png"/><Relationship Id="rId44" Type="http://schemas.openxmlformats.org/officeDocument/2006/relationships/customXml" Target="../ink/ink5604.xml"/><Relationship Id="rId60" Type="http://schemas.openxmlformats.org/officeDocument/2006/relationships/customXml" Target="../ink/ink5612.xml"/><Relationship Id="rId65" Type="http://schemas.openxmlformats.org/officeDocument/2006/relationships/image" Target="../media/image1137.png"/><Relationship Id="rId81" Type="http://schemas.openxmlformats.org/officeDocument/2006/relationships/image" Target="../media/image1150.png"/><Relationship Id="rId86" Type="http://schemas.openxmlformats.org/officeDocument/2006/relationships/customXml" Target="../ink/ink5625.xml"/><Relationship Id="rId130" Type="http://schemas.openxmlformats.org/officeDocument/2006/relationships/customXml" Target="../ink/ink5647.xml"/><Relationship Id="rId135" Type="http://schemas.openxmlformats.org/officeDocument/2006/relationships/image" Target="../media/image1183.png"/><Relationship Id="rId13" Type="http://schemas.openxmlformats.org/officeDocument/2006/relationships/image" Target="../media/image1114.png"/><Relationship Id="rId18" Type="http://schemas.openxmlformats.org/officeDocument/2006/relationships/customXml" Target="../ink/ink5591.xml"/><Relationship Id="rId39" Type="http://schemas.openxmlformats.org/officeDocument/2006/relationships/image" Target="../media/image1127.png"/><Relationship Id="rId109" Type="http://schemas.openxmlformats.org/officeDocument/2006/relationships/image" Target="../media/image1168.png"/><Relationship Id="rId34" Type="http://schemas.openxmlformats.org/officeDocument/2006/relationships/customXml" Target="../ink/ink5599.xml"/><Relationship Id="rId50" Type="http://schemas.openxmlformats.org/officeDocument/2006/relationships/customXml" Target="../ink/ink5607.xml"/><Relationship Id="rId55" Type="http://schemas.openxmlformats.org/officeDocument/2006/relationships/image" Target="../media/image1133.png"/><Relationship Id="rId76" Type="http://schemas.openxmlformats.org/officeDocument/2006/relationships/customXml" Target="../ink/ink5620.xml"/><Relationship Id="rId97" Type="http://schemas.openxmlformats.org/officeDocument/2006/relationships/image" Target="../media/image1162.png"/><Relationship Id="rId104" Type="http://schemas.openxmlformats.org/officeDocument/2006/relationships/customXml" Target="../ink/ink5634.xml"/><Relationship Id="rId120" Type="http://schemas.openxmlformats.org/officeDocument/2006/relationships/customXml" Target="../ink/ink5642.xml"/><Relationship Id="rId125" Type="http://schemas.openxmlformats.org/officeDocument/2006/relationships/image" Target="../media/image1177.png"/><Relationship Id="rId141" Type="http://schemas.openxmlformats.org/officeDocument/2006/relationships/image" Target="../media/image1186.png"/><Relationship Id="rId146" Type="http://schemas.openxmlformats.org/officeDocument/2006/relationships/customXml" Target="../ink/ink5655.xml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5628.xml"/><Relationship Id="rId2" Type="http://schemas.openxmlformats.org/officeDocument/2006/relationships/customXml" Target="../ink/ink5583.xml"/><Relationship Id="rId29" Type="http://schemas.openxmlformats.org/officeDocument/2006/relationships/image" Target="../media/image1122.png"/><Relationship Id="rId24" Type="http://schemas.openxmlformats.org/officeDocument/2006/relationships/customXml" Target="../ink/ink5594.xml"/><Relationship Id="rId40" Type="http://schemas.openxmlformats.org/officeDocument/2006/relationships/customXml" Target="../ink/ink5602.xml"/><Relationship Id="rId45" Type="http://schemas.openxmlformats.org/officeDocument/2006/relationships/image" Target="../media/image1129.png"/><Relationship Id="rId66" Type="http://schemas.openxmlformats.org/officeDocument/2006/relationships/customXml" Target="../ink/ink5615.xml"/><Relationship Id="rId87" Type="http://schemas.openxmlformats.org/officeDocument/2006/relationships/image" Target="../media/image1153.png"/><Relationship Id="rId110" Type="http://schemas.openxmlformats.org/officeDocument/2006/relationships/customXml" Target="../ink/ink5637.xml"/><Relationship Id="rId115" Type="http://schemas.openxmlformats.org/officeDocument/2006/relationships/image" Target="../media/image1172.png"/><Relationship Id="rId131" Type="http://schemas.openxmlformats.org/officeDocument/2006/relationships/image" Target="../media/image1181.png"/><Relationship Id="rId136" Type="http://schemas.openxmlformats.org/officeDocument/2006/relationships/customXml" Target="../ink/ink5650.xml"/><Relationship Id="rId61" Type="http://schemas.openxmlformats.org/officeDocument/2006/relationships/image" Target="../media/image1135.png"/><Relationship Id="rId82" Type="http://schemas.openxmlformats.org/officeDocument/2006/relationships/customXml" Target="../ink/ink5623.xml"/><Relationship Id="rId19" Type="http://schemas.openxmlformats.org/officeDocument/2006/relationships/image" Target="../media/image1117.png"/><Relationship Id="rId14" Type="http://schemas.openxmlformats.org/officeDocument/2006/relationships/customXml" Target="../ink/ink5589.xml"/><Relationship Id="rId30" Type="http://schemas.openxmlformats.org/officeDocument/2006/relationships/customXml" Target="../ink/ink5597.xml"/><Relationship Id="rId35" Type="http://schemas.openxmlformats.org/officeDocument/2006/relationships/image" Target="../media/image1125.png"/><Relationship Id="rId56" Type="http://schemas.openxmlformats.org/officeDocument/2006/relationships/customXml" Target="../ink/ink5610.xml"/><Relationship Id="rId77" Type="http://schemas.openxmlformats.org/officeDocument/2006/relationships/image" Target="../media/image1148.png"/><Relationship Id="rId100" Type="http://schemas.openxmlformats.org/officeDocument/2006/relationships/customXml" Target="../ink/ink5632.xml"/><Relationship Id="rId105" Type="http://schemas.openxmlformats.org/officeDocument/2006/relationships/image" Target="../media/image824.png"/><Relationship Id="rId126" Type="http://schemas.openxmlformats.org/officeDocument/2006/relationships/customXml" Target="../ink/ink5645.xml"/><Relationship Id="rId147" Type="http://schemas.openxmlformats.org/officeDocument/2006/relationships/image" Target="../media/image1160.png"/><Relationship Id="rId8" Type="http://schemas.openxmlformats.org/officeDocument/2006/relationships/customXml" Target="../ink/ink5586.xml"/><Relationship Id="rId51" Type="http://schemas.openxmlformats.org/officeDocument/2006/relationships/image" Target="../media/image1131.png"/><Relationship Id="rId72" Type="http://schemas.openxmlformats.org/officeDocument/2006/relationships/customXml" Target="../ink/ink5618.xml"/><Relationship Id="rId93" Type="http://schemas.openxmlformats.org/officeDocument/2006/relationships/image" Target="../media/image1156.png"/><Relationship Id="rId98" Type="http://schemas.openxmlformats.org/officeDocument/2006/relationships/customXml" Target="../ink/ink5631.xml"/><Relationship Id="rId121" Type="http://schemas.openxmlformats.org/officeDocument/2006/relationships/image" Target="../media/image1175.png"/><Relationship Id="rId142" Type="http://schemas.openxmlformats.org/officeDocument/2006/relationships/customXml" Target="../ink/ink5653.xml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5605.xml"/><Relationship Id="rId67" Type="http://schemas.openxmlformats.org/officeDocument/2006/relationships/image" Target="../media/image1138.png"/><Relationship Id="rId116" Type="http://schemas.openxmlformats.org/officeDocument/2006/relationships/customXml" Target="../ink/ink5640.xml"/><Relationship Id="rId137" Type="http://schemas.openxmlformats.org/officeDocument/2006/relationships/image" Target="../media/image1184.png"/><Relationship Id="rId20" Type="http://schemas.openxmlformats.org/officeDocument/2006/relationships/customXml" Target="../ink/ink5592.xml"/><Relationship Id="rId41" Type="http://schemas.openxmlformats.org/officeDocument/2006/relationships/image" Target="../media/image1128.png"/><Relationship Id="rId62" Type="http://schemas.openxmlformats.org/officeDocument/2006/relationships/customXml" Target="../ink/ink5613.xml"/><Relationship Id="rId83" Type="http://schemas.openxmlformats.org/officeDocument/2006/relationships/image" Target="../media/image1151.png"/><Relationship Id="rId88" Type="http://schemas.openxmlformats.org/officeDocument/2006/relationships/customXml" Target="../ink/ink5626.xml"/><Relationship Id="rId111" Type="http://schemas.openxmlformats.org/officeDocument/2006/relationships/image" Target="../media/image1170.png"/><Relationship Id="rId132" Type="http://schemas.openxmlformats.org/officeDocument/2006/relationships/customXml" Target="../ink/ink5648.xml"/><Relationship Id="rId15" Type="http://schemas.openxmlformats.org/officeDocument/2006/relationships/image" Target="../media/image1115.png"/><Relationship Id="rId36" Type="http://schemas.openxmlformats.org/officeDocument/2006/relationships/customXml" Target="../ink/ink5600.xml"/><Relationship Id="rId57" Type="http://schemas.openxmlformats.org/officeDocument/2006/relationships/image" Target="../media/image1161.png"/><Relationship Id="rId106" Type="http://schemas.openxmlformats.org/officeDocument/2006/relationships/customXml" Target="../ink/ink5635.xml"/><Relationship Id="rId127" Type="http://schemas.openxmlformats.org/officeDocument/2006/relationships/image" Target="../media/image1178.png"/><Relationship Id="rId10" Type="http://schemas.openxmlformats.org/officeDocument/2006/relationships/customXml" Target="../ink/ink5587.xml"/><Relationship Id="rId31" Type="http://schemas.openxmlformats.org/officeDocument/2006/relationships/image" Target="../media/image1123.png"/><Relationship Id="rId52" Type="http://schemas.openxmlformats.org/officeDocument/2006/relationships/customXml" Target="../ink/ink5608.xml"/><Relationship Id="rId73" Type="http://schemas.openxmlformats.org/officeDocument/2006/relationships/image" Target="../media/image1146.png"/><Relationship Id="rId78" Type="http://schemas.openxmlformats.org/officeDocument/2006/relationships/customXml" Target="../ink/ink5621.xml"/><Relationship Id="rId94" Type="http://schemas.openxmlformats.org/officeDocument/2006/relationships/customXml" Target="../ink/ink5629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5643.xml"/><Relationship Id="rId143" Type="http://schemas.openxmlformats.org/officeDocument/2006/relationships/image" Target="../media/image1140.png"/><Relationship Id="rId4" Type="http://schemas.openxmlformats.org/officeDocument/2006/relationships/customXml" Target="../ink/ink5584.xml"/><Relationship Id="rId9" Type="http://schemas.openxmlformats.org/officeDocument/2006/relationships/image" Target="../media/image1112.png"/><Relationship Id="rId26" Type="http://schemas.openxmlformats.org/officeDocument/2006/relationships/customXml" Target="../ink/ink5595.xml"/><Relationship Id="rId47" Type="http://schemas.openxmlformats.org/officeDocument/2006/relationships/image" Target="../media/image1130.png"/><Relationship Id="rId68" Type="http://schemas.openxmlformats.org/officeDocument/2006/relationships/customXml" Target="../ink/ink5616.xml"/><Relationship Id="rId89" Type="http://schemas.openxmlformats.org/officeDocument/2006/relationships/image" Target="../media/image1154.png"/><Relationship Id="rId112" Type="http://schemas.openxmlformats.org/officeDocument/2006/relationships/customXml" Target="../ink/ink5638.xml"/><Relationship Id="rId133" Type="http://schemas.openxmlformats.org/officeDocument/2006/relationships/image" Target="../media/image1182.png"/><Relationship Id="rId16" Type="http://schemas.openxmlformats.org/officeDocument/2006/relationships/customXml" Target="../ink/ink5590.xml"/><Relationship Id="rId37" Type="http://schemas.openxmlformats.org/officeDocument/2006/relationships/image" Target="../media/image1126.png"/><Relationship Id="rId58" Type="http://schemas.openxmlformats.org/officeDocument/2006/relationships/customXml" Target="../ink/ink5611.xml"/><Relationship Id="rId79" Type="http://schemas.openxmlformats.org/officeDocument/2006/relationships/image" Target="../media/image1149.png"/><Relationship Id="rId102" Type="http://schemas.openxmlformats.org/officeDocument/2006/relationships/customXml" Target="../ink/ink5633.xml"/><Relationship Id="rId123" Type="http://schemas.openxmlformats.org/officeDocument/2006/relationships/image" Target="../media/image1176.png"/><Relationship Id="rId144" Type="http://schemas.openxmlformats.org/officeDocument/2006/relationships/customXml" Target="../ink/ink5654.xml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5676.xml"/><Relationship Id="rId63" Type="http://schemas.openxmlformats.org/officeDocument/2006/relationships/image" Target="../media/image1136.png"/><Relationship Id="rId84" Type="http://schemas.openxmlformats.org/officeDocument/2006/relationships/customXml" Target="../ink/ink5697.xml"/><Relationship Id="rId138" Type="http://schemas.openxmlformats.org/officeDocument/2006/relationships/customXml" Target="../ink/ink5724.xml"/><Relationship Id="rId159" Type="http://schemas.openxmlformats.org/officeDocument/2006/relationships/image" Target="../media/image1194.png"/><Relationship Id="rId170" Type="http://schemas.openxmlformats.org/officeDocument/2006/relationships/customXml" Target="../ink/ink5740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5671.xml"/><Relationship Id="rId53" Type="http://schemas.openxmlformats.org/officeDocument/2006/relationships/image" Target="../media/image1132.png"/><Relationship Id="rId74" Type="http://schemas.openxmlformats.org/officeDocument/2006/relationships/customXml" Target="../ink/ink5692.xml"/><Relationship Id="rId128" Type="http://schemas.openxmlformats.org/officeDocument/2006/relationships/customXml" Target="../ink/ink5719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5735.xml"/><Relationship Id="rId22" Type="http://schemas.openxmlformats.org/officeDocument/2006/relationships/customXml" Target="../ink/ink5666.xml"/><Relationship Id="rId43" Type="http://schemas.openxmlformats.org/officeDocument/2006/relationships/image" Target="../media/image1142.png"/><Relationship Id="rId64" Type="http://schemas.openxmlformats.org/officeDocument/2006/relationships/customXml" Target="../ink/ink5687.xml"/><Relationship Id="rId118" Type="http://schemas.openxmlformats.org/officeDocument/2006/relationships/customXml" Target="../ink/ink5714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5730.xml"/><Relationship Id="rId171" Type="http://schemas.openxmlformats.org/officeDocument/2006/relationships/image" Target="../media/image1200.png"/><Relationship Id="rId12" Type="http://schemas.openxmlformats.org/officeDocument/2006/relationships/customXml" Target="../ink/ink5661.xml"/><Relationship Id="rId33" Type="http://schemas.openxmlformats.org/officeDocument/2006/relationships/image" Target="../media/image1124.png"/><Relationship Id="rId108" Type="http://schemas.openxmlformats.org/officeDocument/2006/relationships/customXml" Target="../ink/ink5709.xml"/><Relationship Id="rId129" Type="http://schemas.openxmlformats.org/officeDocument/2006/relationships/image" Target="../media/image1180.png"/><Relationship Id="rId54" Type="http://schemas.openxmlformats.org/officeDocument/2006/relationships/customXml" Target="../ink/ink5682.xml"/><Relationship Id="rId75" Type="http://schemas.openxmlformats.org/officeDocument/2006/relationships/image" Target="../media/image1147.png"/><Relationship Id="rId96" Type="http://schemas.openxmlformats.org/officeDocument/2006/relationships/customXml" Target="../ink/ink5703.xml"/><Relationship Id="rId140" Type="http://schemas.openxmlformats.org/officeDocument/2006/relationships/customXml" Target="../ink/ink5725.xml"/><Relationship Id="rId161" Type="http://schemas.openxmlformats.org/officeDocument/2006/relationships/image" Target="../media/image1195.png"/><Relationship Id="rId6" Type="http://schemas.openxmlformats.org/officeDocument/2006/relationships/customXml" Target="../ink/ink5658.xml"/><Relationship Id="rId23" Type="http://schemas.openxmlformats.org/officeDocument/2006/relationships/image" Target="../media/image1119.png"/><Relationship Id="rId28" Type="http://schemas.openxmlformats.org/officeDocument/2006/relationships/customXml" Target="../ink/ink5669.xml"/><Relationship Id="rId49" Type="http://schemas.openxmlformats.org/officeDocument/2006/relationships/image" Target="../media/image1143.png"/><Relationship Id="rId114" Type="http://schemas.openxmlformats.org/officeDocument/2006/relationships/customXml" Target="../ink/ink5712.xml"/><Relationship Id="rId119" Type="http://schemas.openxmlformats.org/officeDocument/2006/relationships/image" Target="../media/image1174.png"/><Relationship Id="rId44" Type="http://schemas.openxmlformats.org/officeDocument/2006/relationships/customXml" Target="../ink/ink5677.xml"/><Relationship Id="rId60" Type="http://schemas.openxmlformats.org/officeDocument/2006/relationships/customXml" Target="../ink/ink5685.xml"/><Relationship Id="rId65" Type="http://schemas.openxmlformats.org/officeDocument/2006/relationships/image" Target="../media/image1137.png"/><Relationship Id="rId81" Type="http://schemas.openxmlformats.org/officeDocument/2006/relationships/image" Target="../media/image1150.png"/><Relationship Id="rId86" Type="http://schemas.openxmlformats.org/officeDocument/2006/relationships/customXml" Target="../ink/ink5698.xml"/><Relationship Id="rId130" Type="http://schemas.openxmlformats.org/officeDocument/2006/relationships/customXml" Target="../ink/ink5720.xml"/><Relationship Id="rId135" Type="http://schemas.openxmlformats.org/officeDocument/2006/relationships/image" Target="../media/image1183.png"/><Relationship Id="rId151" Type="http://schemas.openxmlformats.org/officeDocument/2006/relationships/image" Target="../media/image1190.png"/><Relationship Id="rId156" Type="http://schemas.openxmlformats.org/officeDocument/2006/relationships/customXml" Target="../ink/ink5733.xml"/><Relationship Id="rId177" Type="http://schemas.openxmlformats.org/officeDocument/2006/relationships/image" Target="../media/image1202.png"/><Relationship Id="rId172" Type="http://schemas.openxmlformats.org/officeDocument/2006/relationships/customXml" Target="../ink/ink5741.xml"/><Relationship Id="rId13" Type="http://schemas.openxmlformats.org/officeDocument/2006/relationships/image" Target="../media/image1114.png"/><Relationship Id="rId18" Type="http://schemas.openxmlformats.org/officeDocument/2006/relationships/customXml" Target="../ink/ink5664.xml"/><Relationship Id="rId39" Type="http://schemas.openxmlformats.org/officeDocument/2006/relationships/image" Target="../media/image1127.png"/><Relationship Id="rId109" Type="http://schemas.openxmlformats.org/officeDocument/2006/relationships/image" Target="../media/image1168.png"/><Relationship Id="rId34" Type="http://schemas.openxmlformats.org/officeDocument/2006/relationships/customXml" Target="../ink/ink5672.xml"/><Relationship Id="rId50" Type="http://schemas.openxmlformats.org/officeDocument/2006/relationships/customXml" Target="../ink/ink5680.xml"/><Relationship Id="rId55" Type="http://schemas.openxmlformats.org/officeDocument/2006/relationships/image" Target="../media/image1133.png"/><Relationship Id="rId76" Type="http://schemas.openxmlformats.org/officeDocument/2006/relationships/customXml" Target="../ink/ink5693.xml"/><Relationship Id="rId97" Type="http://schemas.openxmlformats.org/officeDocument/2006/relationships/image" Target="../media/image1162.png"/><Relationship Id="rId104" Type="http://schemas.openxmlformats.org/officeDocument/2006/relationships/customXml" Target="../ink/ink5707.xml"/><Relationship Id="rId120" Type="http://schemas.openxmlformats.org/officeDocument/2006/relationships/customXml" Target="../ink/ink5715.xml"/><Relationship Id="rId125" Type="http://schemas.openxmlformats.org/officeDocument/2006/relationships/image" Target="../media/image1177.png"/><Relationship Id="rId141" Type="http://schemas.openxmlformats.org/officeDocument/2006/relationships/image" Target="../media/image1186.png"/><Relationship Id="rId146" Type="http://schemas.openxmlformats.org/officeDocument/2006/relationships/customXml" Target="../ink/ink5728.xml"/><Relationship Id="rId167" Type="http://schemas.openxmlformats.org/officeDocument/2006/relationships/image" Target="../media/image1198.png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5701.xml"/><Relationship Id="rId162" Type="http://schemas.openxmlformats.org/officeDocument/2006/relationships/customXml" Target="../ink/ink5736.xml"/><Relationship Id="rId2" Type="http://schemas.openxmlformats.org/officeDocument/2006/relationships/customXml" Target="../ink/ink5656.xml"/><Relationship Id="rId29" Type="http://schemas.openxmlformats.org/officeDocument/2006/relationships/image" Target="../media/image1122.png"/><Relationship Id="rId24" Type="http://schemas.openxmlformats.org/officeDocument/2006/relationships/customXml" Target="../ink/ink5667.xml"/><Relationship Id="rId40" Type="http://schemas.openxmlformats.org/officeDocument/2006/relationships/customXml" Target="../ink/ink5675.xml"/><Relationship Id="rId45" Type="http://schemas.openxmlformats.org/officeDocument/2006/relationships/image" Target="../media/image1129.png"/><Relationship Id="rId66" Type="http://schemas.openxmlformats.org/officeDocument/2006/relationships/customXml" Target="../ink/ink5688.xml"/><Relationship Id="rId87" Type="http://schemas.openxmlformats.org/officeDocument/2006/relationships/image" Target="../media/image1153.png"/><Relationship Id="rId110" Type="http://schemas.openxmlformats.org/officeDocument/2006/relationships/customXml" Target="../ink/ink5710.xml"/><Relationship Id="rId115" Type="http://schemas.openxmlformats.org/officeDocument/2006/relationships/image" Target="../media/image1172.png"/><Relationship Id="rId131" Type="http://schemas.openxmlformats.org/officeDocument/2006/relationships/image" Target="../media/image1181.png"/><Relationship Id="rId136" Type="http://schemas.openxmlformats.org/officeDocument/2006/relationships/customXml" Target="../ink/ink5723.xml"/><Relationship Id="rId157" Type="http://schemas.openxmlformats.org/officeDocument/2006/relationships/image" Target="../media/image1193.png"/><Relationship Id="rId61" Type="http://schemas.openxmlformats.org/officeDocument/2006/relationships/image" Target="../media/image1135.png"/><Relationship Id="rId82" Type="http://schemas.openxmlformats.org/officeDocument/2006/relationships/customXml" Target="../ink/ink5696.xml"/><Relationship Id="rId152" Type="http://schemas.openxmlformats.org/officeDocument/2006/relationships/customXml" Target="../ink/ink5731.xml"/><Relationship Id="rId173" Type="http://schemas.openxmlformats.org/officeDocument/2006/relationships/image" Target="../media/image1201.png"/><Relationship Id="rId19" Type="http://schemas.openxmlformats.org/officeDocument/2006/relationships/image" Target="../media/image1117.png"/><Relationship Id="rId14" Type="http://schemas.openxmlformats.org/officeDocument/2006/relationships/customXml" Target="../ink/ink5662.xml"/><Relationship Id="rId30" Type="http://schemas.openxmlformats.org/officeDocument/2006/relationships/customXml" Target="../ink/ink5670.xml"/><Relationship Id="rId35" Type="http://schemas.openxmlformats.org/officeDocument/2006/relationships/image" Target="../media/image1125.png"/><Relationship Id="rId56" Type="http://schemas.openxmlformats.org/officeDocument/2006/relationships/customXml" Target="../ink/ink5683.xml"/><Relationship Id="rId77" Type="http://schemas.openxmlformats.org/officeDocument/2006/relationships/image" Target="../media/image1148.png"/><Relationship Id="rId100" Type="http://schemas.openxmlformats.org/officeDocument/2006/relationships/customXml" Target="../ink/ink5705.xml"/><Relationship Id="rId105" Type="http://schemas.openxmlformats.org/officeDocument/2006/relationships/image" Target="../media/image824.png"/><Relationship Id="rId126" Type="http://schemas.openxmlformats.org/officeDocument/2006/relationships/customXml" Target="../ink/ink5718.xml"/><Relationship Id="rId147" Type="http://schemas.openxmlformats.org/officeDocument/2006/relationships/image" Target="../media/image1188.png"/><Relationship Id="rId168" Type="http://schemas.openxmlformats.org/officeDocument/2006/relationships/customXml" Target="../ink/ink5739.xml"/><Relationship Id="rId8" Type="http://schemas.openxmlformats.org/officeDocument/2006/relationships/customXml" Target="../ink/ink5659.xml"/><Relationship Id="rId51" Type="http://schemas.openxmlformats.org/officeDocument/2006/relationships/image" Target="../media/image1131.png"/><Relationship Id="rId72" Type="http://schemas.openxmlformats.org/officeDocument/2006/relationships/customXml" Target="../ink/ink5691.xml"/><Relationship Id="rId93" Type="http://schemas.openxmlformats.org/officeDocument/2006/relationships/image" Target="../media/image1156.png"/><Relationship Id="rId98" Type="http://schemas.openxmlformats.org/officeDocument/2006/relationships/customXml" Target="../ink/ink5704.xml"/><Relationship Id="rId121" Type="http://schemas.openxmlformats.org/officeDocument/2006/relationships/image" Target="../media/image1175.png"/><Relationship Id="rId142" Type="http://schemas.openxmlformats.org/officeDocument/2006/relationships/customXml" Target="../ink/ink5726.xml"/><Relationship Id="rId163" Type="http://schemas.openxmlformats.org/officeDocument/2006/relationships/image" Target="../media/image1196.png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5678.xml"/><Relationship Id="rId67" Type="http://schemas.openxmlformats.org/officeDocument/2006/relationships/image" Target="../media/image1138.png"/><Relationship Id="rId116" Type="http://schemas.openxmlformats.org/officeDocument/2006/relationships/customXml" Target="../ink/ink5713.xml"/><Relationship Id="rId137" Type="http://schemas.openxmlformats.org/officeDocument/2006/relationships/image" Target="../media/image1184.png"/><Relationship Id="rId158" Type="http://schemas.openxmlformats.org/officeDocument/2006/relationships/customXml" Target="../ink/ink5734.xml"/><Relationship Id="rId20" Type="http://schemas.openxmlformats.org/officeDocument/2006/relationships/customXml" Target="../ink/ink5665.xml"/><Relationship Id="rId41" Type="http://schemas.openxmlformats.org/officeDocument/2006/relationships/image" Target="../media/image1128.png"/><Relationship Id="rId62" Type="http://schemas.openxmlformats.org/officeDocument/2006/relationships/customXml" Target="../ink/ink5686.xml"/><Relationship Id="rId83" Type="http://schemas.openxmlformats.org/officeDocument/2006/relationships/image" Target="../media/image1151.png"/><Relationship Id="rId88" Type="http://schemas.openxmlformats.org/officeDocument/2006/relationships/customXml" Target="../ink/ink5699.xml"/><Relationship Id="rId111" Type="http://schemas.openxmlformats.org/officeDocument/2006/relationships/image" Target="../media/image1170.png"/><Relationship Id="rId132" Type="http://schemas.openxmlformats.org/officeDocument/2006/relationships/customXml" Target="../ink/ink5721.xml"/><Relationship Id="rId153" Type="http://schemas.openxmlformats.org/officeDocument/2006/relationships/image" Target="../media/image1191.png"/><Relationship Id="rId174" Type="http://schemas.openxmlformats.org/officeDocument/2006/relationships/customXml" Target="../ink/ink5742.xml"/><Relationship Id="rId15" Type="http://schemas.openxmlformats.org/officeDocument/2006/relationships/image" Target="../media/image1115.png"/><Relationship Id="rId36" Type="http://schemas.openxmlformats.org/officeDocument/2006/relationships/customXml" Target="../ink/ink5673.xml"/><Relationship Id="rId57" Type="http://schemas.openxmlformats.org/officeDocument/2006/relationships/image" Target="../media/image1161.png"/><Relationship Id="rId106" Type="http://schemas.openxmlformats.org/officeDocument/2006/relationships/customXml" Target="../ink/ink5708.xml"/><Relationship Id="rId127" Type="http://schemas.openxmlformats.org/officeDocument/2006/relationships/image" Target="../media/image1178.png"/><Relationship Id="rId10" Type="http://schemas.openxmlformats.org/officeDocument/2006/relationships/customXml" Target="../ink/ink5660.xml"/><Relationship Id="rId31" Type="http://schemas.openxmlformats.org/officeDocument/2006/relationships/image" Target="../media/image1123.png"/><Relationship Id="rId52" Type="http://schemas.openxmlformats.org/officeDocument/2006/relationships/customXml" Target="../ink/ink5681.xml"/><Relationship Id="rId73" Type="http://schemas.openxmlformats.org/officeDocument/2006/relationships/image" Target="../media/image1146.png"/><Relationship Id="rId78" Type="http://schemas.openxmlformats.org/officeDocument/2006/relationships/customXml" Target="../ink/ink5694.xml"/><Relationship Id="rId94" Type="http://schemas.openxmlformats.org/officeDocument/2006/relationships/customXml" Target="../ink/ink5702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5716.xml"/><Relationship Id="rId143" Type="http://schemas.openxmlformats.org/officeDocument/2006/relationships/image" Target="../media/image1140.png"/><Relationship Id="rId148" Type="http://schemas.openxmlformats.org/officeDocument/2006/relationships/customXml" Target="../ink/ink5729.xml"/><Relationship Id="rId164" Type="http://schemas.openxmlformats.org/officeDocument/2006/relationships/customXml" Target="../ink/ink5737.xml"/><Relationship Id="rId169" Type="http://schemas.openxmlformats.org/officeDocument/2006/relationships/image" Target="../media/image1199.png"/><Relationship Id="rId4" Type="http://schemas.openxmlformats.org/officeDocument/2006/relationships/customXml" Target="../ink/ink5657.xml"/><Relationship Id="rId9" Type="http://schemas.openxmlformats.org/officeDocument/2006/relationships/image" Target="../media/image1112.png"/><Relationship Id="rId26" Type="http://schemas.openxmlformats.org/officeDocument/2006/relationships/customXml" Target="../ink/ink5668.xml"/><Relationship Id="rId47" Type="http://schemas.openxmlformats.org/officeDocument/2006/relationships/image" Target="../media/image1130.png"/><Relationship Id="rId68" Type="http://schemas.openxmlformats.org/officeDocument/2006/relationships/customXml" Target="../ink/ink5689.xml"/><Relationship Id="rId89" Type="http://schemas.openxmlformats.org/officeDocument/2006/relationships/image" Target="../media/image1154.png"/><Relationship Id="rId112" Type="http://schemas.openxmlformats.org/officeDocument/2006/relationships/customXml" Target="../ink/ink5711.xml"/><Relationship Id="rId133" Type="http://schemas.openxmlformats.org/officeDocument/2006/relationships/image" Target="../media/image1182.png"/><Relationship Id="rId154" Type="http://schemas.openxmlformats.org/officeDocument/2006/relationships/customXml" Target="../ink/ink5732.xml"/><Relationship Id="rId175" Type="http://schemas.openxmlformats.org/officeDocument/2006/relationships/image" Target="../media/image1160.png"/><Relationship Id="rId16" Type="http://schemas.openxmlformats.org/officeDocument/2006/relationships/customXml" Target="../ink/ink5663.xml"/><Relationship Id="rId37" Type="http://schemas.openxmlformats.org/officeDocument/2006/relationships/image" Target="../media/image1126.png"/><Relationship Id="rId58" Type="http://schemas.openxmlformats.org/officeDocument/2006/relationships/customXml" Target="../ink/ink5684.xml"/><Relationship Id="rId79" Type="http://schemas.openxmlformats.org/officeDocument/2006/relationships/image" Target="../media/image1149.png"/><Relationship Id="rId102" Type="http://schemas.openxmlformats.org/officeDocument/2006/relationships/customXml" Target="../ink/ink5706.xml"/><Relationship Id="rId123" Type="http://schemas.openxmlformats.org/officeDocument/2006/relationships/image" Target="../media/image1176.png"/><Relationship Id="rId144" Type="http://schemas.openxmlformats.org/officeDocument/2006/relationships/customXml" Target="../ink/ink5727.xml"/><Relationship Id="rId90" Type="http://schemas.openxmlformats.org/officeDocument/2006/relationships/customXml" Target="../ink/ink5700.xml"/><Relationship Id="rId165" Type="http://schemas.openxmlformats.org/officeDocument/2006/relationships/image" Target="../media/image1197.png"/><Relationship Id="rId27" Type="http://schemas.openxmlformats.org/officeDocument/2006/relationships/image" Target="../media/image1121.png"/><Relationship Id="rId48" Type="http://schemas.openxmlformats.org/officeDocument/2006/relationships/customXml" Target="../ink/ink5679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5722.xml"/><Relationship Id="rId80" Type="http://schemas.openxmlformats.org/officeDocument/2006/relationships/customXml" Target="../ink/ink5695.xml"/><Relationship Id="rId155" Type="http://schemas.openxmlformats.org/officeDocument/2006/relationships/image" Target="../media/image1192.png"/><Relationship Id="rId176" Type="http://schemas.openxmlformats.org/officeDocument/2006/relationships/customXml" Target="../ink/ink5743.xml"/><Relationship Id="rId17" Type="http://schemas.openxmlformats.org/officeDocument/2006/relationships/image" Target="../media/image1116.png"/><Relationship Id="rId38" Type="http://schemas.openxmlformats.org/officeDocument/2006/relationships/customXml" Target="../ink/ink5674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5717.xml"/><Relationship Id="rId70" Type="http://schemas.openxmlformats.org/officeDocument/2006/relationships/customXml" Target="../ink/ink5690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5738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5764.xml"/><Relationship Id="rId63" Type="http://schemas.openxmlformats.org/officeDocument/2006/relationships/image" Target="../media/image1136.png"/><Relationship Id="rId84" Type="http://schemas.openxmlformats.org/officeDocument/2006/relationships/customXml" Target="../ink/ink5785.xml"/><Relationship Id="rId138" Type="http://schemas.openxmlformats.org/officeDocument/2006/relationships/customXml" Target="../ink/ink5812.xml"/><Relationship Id="rId159" Type="http://schemas.openxmlformats.org/officeDocument/2006/relationships/image" Target="../media/image1194.png"/><Relationship Id="rId170" Type="http://schemas.openxmlformats.org/officeDocument/2006/relationships/customXml" Target="../ink/ink5828.xml"/><Relationship Id="rId191" Type="http://schemas.openxmlformats.org/officeDocument/2006/relationships/image" Target="../media/image1211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5759.xml"/><Relationship Id="rId53" Type="http://schemas.openxmlformats.org/officeDocument/2006/relationships/image" Target="../media/image1132.png"/><Relationship Id="rId74" Type="http://schemas.openxmlformats.org/officeDocument/2006/relationships/customXml" Target="../ink/ink5780.xml"/><Relationship Id="rId128" Type="http://schemas.openxmlformats.org/officeDocument/2006/relationships/customXml" Target="../ink/ink5807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5823.xml"/><Relationship Id="rId181" Type="http://schemas.openxmlformats.org/officeDocument/2006/relationships/image" Target="../media/image1206.png"/><Relationship Id="rId22" Type="http://schemas.openxmlformats.org/officeDocument/2006/relationships/customXml" Target="../ink/ink5754.xml"/><Relationship Id="rId43" Type="http://schemas.openxmlformats.org/officeDocument/2006/relationships/image" Target="../media/image1142.png"/><Relationship Id="rId64" Type="http://schemas.openxmlformats.org/officeDocument/2006/relationships/customXml" Target="../ink/ink5775.xml"/><Relationship Id="rId118" Type="http://schemas.openxmlformats.org/officeDocument/2006/relationships/customXml" Target="../ink/ink5802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5818.xml"/><Relationship Id="rId171" Type="http://schemas.openxmlformats.org/officeDocument/2006/relationships/image" Target="../media/image1200.png"/><Relationship Id="rId192" Type="http://schemas.openxmlformats.org/officeDocument/2006/relationships/customXml" Target="../ink/ink5839.xml"/><Relationship Id="rId12" Type="http://schemas.openxmlformats.org/officeDocument/2006/relationships/customXml" Target="../ink/ink5749.xml"/><Relationship Id="rId33" Type="http://schemas.openxmlformats.org/officeDocument/2006/relationships/image" Target="../media/image1124.png"/><Relationship Id="rId108" Type="http://schemas.openxmlformats.org/officeDocument/2006/relationships/customXml" Target="../ink/ink5797.xml"/><Relationship Id="rId129" Type="http://schemas.openxmlformats.org/officeDocument/2006/relationships/image" Target="../media/image1180.png"/><Relationship Id="rId54" Type="http://schemas.openxmlformats.org/officeDocument/2006/relationships/customXml" Target="../ink/ink5770.xml"/><Relationship Id="rId75" Type="http://schemas.openxmlformats.org/officeDocument/2006/relationships/image" Target="../media/image1147.png"/><Relationship Id="rId96" Type="http://schemas.openxmlformats.org/officeDocument/2006/relationships/customXml" Target="../ink/ink5791.xml"/><Relationship Id="rId140" Type="http://schemas.openxmlformats.org/officeDocument/2006/relationships/customXml" Target="../ink/ink5813.xml"/><Relationship Id="rId161" Type="http://schemas.openxmlformats.org/officeDocument/2006/relationships/image" Target="../media/image1195.png"/><Relationship Id="rId182" Type="http://schemas.openxmlformats.org/officeDocument/2006/relationships/customXml" Target="../ink/ink5834.xml"/><Relationship Id="rId6" Type="http://schemas.openxmlformats.org/officeDocument/2006/relationships/customXml" Target="../ink/ink5746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5765.xml"/><Relationship Id="rId65" Type="http://schemas.openxmlformats.org/officeDocument/2006/relationships/image" Target="../media/image1137.png"/><Relationship Id="rId86" Type="http://schemas.openxmlformats.org/officeDocument/2006/relationships/customXml" Target="../ink/ink5786.xml"/><Relationship Id="rId130" Type="http://schemas.openxmlformats.org/officeDocument/2006/relationships/customXml" Target="../ink/ink5808.xml"/><Relationship Id="rId151" Type="http://schemas.openxmlformats.org/officeDocument/2006/relationships/image" Target="../media/image1190.png"/><Relationship Id="rId172" Type="http://schemas.openxmlformats.org/officeDocument/2006/relationships/customXml" Target="../ink/ink5829.xml"/><Relationship Id="rId193" Type="http://schemas.openxmlformats.org/officeDocument/2006/relationships/image" Target="../media/image1160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5760.xml"/><Relationship Id="rId50" Type="http://schemas.openxmlformats.org/officeDocument/2006/relationships/customXml" Target="../ink/ink5768.xml"/><Relationship Id="rId55" Type="http://schemas.openxmlformats.org/officeDocument/2006/relationships/image" Target="../media/image1133.png"/><Relationship Id="rId76" Type="http://schemas.openxmlformats.org/officeDocument/2006/relationships/customXml" Target="../ink/ink5781.xml"/><Relationship Id="rId97" Type="http://schemas.openxmlformats.org/officeDocument/2006/relationships/image" Target="../media/image1162.png"/><Relationship Id="rId104" Type="http://schemas.openxmlformats.org/officeDocument/2006/relationships/customXml" Target="../ink/ink5795.xml"/><Relationship Id="rId120" Type="http://schemas.openxmlformats.org/officeDocument/2006/relationships/customXml" Target="../ink/ink5803.xml"/><Relationship Id="rId125" Type="http://schemas.openxmlformats.org/officeDocument/2006/relationships/image" Target="../media/image1177.png"/><Relationship Id="rId141" Type="http://schemas.openxmlformats.org/officeDocument/2006/relationships/image" Target="../media/image1186.png"/><Relationship Id="rId146" Type="http://schemas.openxmlformats.org/officeDocument/2006/relationships/customXml" Target="../ink/ink5816.xml"/><Relationship Id="rId167" Type="http://schemas.openxmlformats.org/officeDocument/2006/relationships/image" Target="../media/image1198.png"/><Relationship Id="rId188" Type="http://schemas.openxmlformats.org/officeDocument/2006/relationships/customXml" Target="../ink/ink5837.xml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5789.xml"/><Relationship Id="rId162" Type="http://schemas.openxmlformats.org/officeDocument/2006/relationships/customXml" Target="../ink/ink5824.xml"/><Relationship Id="rId183" Type="http://schemas.openxmlformats.org/officeDocument/2006/relationships/image" Target="../media/image1207.png"/><Relationship Id="rId2" Type="http://schemas.openxmlformats.org/officeDocument/2006/relationships/customXml" Target="../ink/ink5744.xml"/><Relationship Id="rId29" Type="http://schemas.openxmlformats.org/officeDocument/2006/relationships/image" Target="../media/image1122.png"/><Relationship Id="rId24" Type="http://schemas.openxmlformats.org/officeDocument/2006/relationships/customXml" Target="../ink/ink5755.xml"/><Relationship Id="rId40" Type="http://schemas.openxmlformats.org/officeDocument/2006/relationships/customXml" Target="../ink/ink5763.xml"/><Relationship Id="rId45" Type="http://schemas.openxmlformats.org/officeDocument/2006/relationships/image" Target="../media/image1129.png"/><Relationship Id="rId66" Type="http://schemas.openxmlformats.org/officeDocument/2006/relationships/customXml" Target="../ink/ink5776.xml"/><Relationship Id="rId87" Type="http://schemas.openxmlformats.org/officeDocument/2006/relationships/image" Target="../media/image1153.png"/><Relationship Id="rId110" Type="http://schemas.openxmlformats.org/officeDocument/2006/relationships/customXml" Target="../ink/ink5798.xml"/><Relationship Id="rId115" Type="http://schemas.openxmlformats.org/officeDocument/2006/relationships/image" Target="../media/image1172.png"/><Relationship Id="rId131" Type="http://schemas.openxmlformats.org/officeDocument/2006/relationships/image" Target="../media/image1181.png"/><Relationship Id="rId136" Type="http://schemas.openxmlformats.org/officeDocument/2006/relationships/customXml" Target="../ink/ink5811.xml"/><Relationship Id="rId157" Type="http://schemas.openxmlformats.org/officeDocument/2006/relationships/image" Target="../media/image1193.png"/><Relationship Id="rId178" Type="http://schemas.openxmlformats.org/officeDocument/2006/relationships/customXml" Target="../ink/ink5832.xml"/><Relationship Id="rId61" Type="http://schemas.openxmlformats.org/officeDocument/2006/relationships/image" Target="../media/image1135.png"/><Relationship Id="rId82" Type="http://schemas.openxmlformats.org/officeDocument/2006/relationships/customXml" Target="../ink/ink5784.xml"/><Relationship Id="rId152" Type="http://schemas.openxmlformats.org/officeDocument/2006/relationships/customXml" Target="../ink/ink5819.xml"/><Relationship Id="rId173" Type="http://schemas.openxmlformats.org/officeDocument/2006/relationships/image" Target="../media/image1201.png"/><Relationship Id="rId194" Type="http://schemas.openxmlformats.org/officeDocument/2006/relationships/customXml" Target="../ink/ink5840.xml"/><Relationship Id="rId19" Type="http://schemas.openxmlformats.org/officeDocument/2006/relationships/image" Target="../media/image1117.png"/><Relationship Id="rId14" Type="http://schemas.openxmlformats.org/officeDocument/2006/relationships/customXml" Target="../ink/ink5750.xml"/><Relationship Id="rId30" Type="http://schemas.openxmlformats.org/officeDocument/2006/relationships/customXml" Target="../ink/ink5758.xml"/><Relationship Id="rId35" Type="http://schemas.openxmlformats.org/officeDocument/2006/relationships/image" Target="../media/image1125.png"/><Relationship Id="rId56" Type="http://schemas.openxmlformats.org/officeDocument/2006/relationships/customXml" Target="../ink/ink5771.xml"/><Relationship Id="rId77" Type="http://schemas.openxmlformats.org/officeDocument/2006/relationships/image" Target="../media/image1148.png"/><Relationship Id="rId100" Type="http://schemas.openxmlformats.org/officeDocument/2006/relationships/customXml" Target="../ink/ink5793.xml"/><Relationship Id="rId105" Type="http://schemas.openxmlformats.org/officeDocument/2006/relationships/image" Target="../media/image824.png"/><Relationship Id="rId126" Type="http://schemas.openxmlformats.org/officeDocument/2006/relationships/customXml" Target="../ink/ink5806.xml"/><Relationship Id="rId147" Type="http://schemas.openxmlformats.org/officeDocument/2006/relationships/image" Target="../media/image1188.png"/><Relationship Id="rId168" Type="http://schemas.openxmlformats.org/officeDocument/2006/relationships/customXml" Target="../ink/ink5827.xml"/><Relationship Id="rId8" Type="http://schemas.openxmlformats.org/officeDocument/2006/relationships/customXml" Target="../ink/ink5747.xml"/><Relationship Id="rId51" Type="http://schemas.openxmlformats.org/officeDocument/2006/relationships/image" Target="../media/image1131.png"/><Relationship Id="rId72" Type="http://schemas.openxmlformats.org/officeDocument/2006/relationships/customXml" Target="../ink/ink5779.xml"/><Relationship Id="rId93" Type="http://schemas.openxmlformats.org/officeDocument/2006/relationships/image" Target="../media/image1156.png"/><Relationship Id="rId98" Type="http://schemas.openxmlformats.org/officeDocument/2006/relationships/customXml" Target="../ink/ink5792.xml"/><Relationship Id="rId121" Type="http://schemas.openxmlformats.org/officeDocument/2006/relationships/image" Target="../media/image1175.png"/><Relationship Id="rId142" Type="http://schemas.openxmlformats.org/officeDocument/2006/relationships/customXml" Target="../ink/ink5814.xml"/><Relationship Id="rId163" Type="http://schemas.openxmlformats.org/officeDocument/2006/relationships/image" Target="../media/image1196.png"/><Relationship Id="rId184" Type="http://schemas.openxmlformats.org/officeDocument/2006/relationships/customXml" Target="../ink/ink5835.xml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5766.xml"/><Relationship Id="rId67" Type="http://schemas.openxmlformats.org/officeDocument/2006/relationships/image" Target="../media/image1138.png"/><Relationship Id="rId116" Type="http://schemas.openxmlformats.org/officeDocument/2006/relationships/customXml" Target="../ink/ink5801.xml"/><Relationship Id="rId137" Type="http://schemas.openxmlformats.org/officeDocument/2006/relationships/image" Target="../media/image1184.png"/><Relationship Id="rId158" Type="http://schemas.openxmlformats.org/officeDocument/2006/relationships/customXml" Target="../ink/ink5822.xml"/><Relationship Id="rId20" Type="http://schemas.openxmlformats.org/officeDocument/2006/relationships/customXml" Target="../ink/ink5753.xml"/><Relationship Id="rId41" Type="http://schemas.openxmlformats.org/officeDocument/2006/relationships/image" Target="../media/image1128.png"/><Relationship Id="rId62" Type="http://schemas.openxmlformats.org/officeDocument/2006/relationships/customXml" Target="../ink/ink5774.xml"/><Relationship Id="rId83" Type="http://schemas.openxmlformats.org/officeDocument/2006/relationships/image" Target="../media/image1151.png"/><Relationship Id="rId88" Type="http://schemas.openxmlformats.org/officeDocument/2006/relationships/customXml" Target="../ink/ink5787.xml"/><Relationship Id="rId111" Type="http://schemas.openxmlformats.org/officeDocument/2006/relationships/image" Target="../media/image1170.png"/><Relationship Id="rId132" Type="http://schemas.openxmlformats.org/officeDocument/2006/relationships/customXml" Target="../ink/ink5809.xml"/><Relationship Id="rId153" Type="http://schemas.openxmlformats.org/officeDocument/2006/relationships/image" Target="../media/image1191.png"/><Relationship Id="rId174" Type="http://schemas.openxmlformats.org/officeDocument/2006/relationships/customXml" Target="../ink/ink5830.xml"/><Relationship Id="rId179" Type="http://schemas.openxmlformats.org/officeDocument/2006/relationships/image" Target="../media/image1205.png"/><Relationship Id="rId195" Type="http://schemas.openxmlformats.org/officeDocument/2006/relationships/image" Target="../media/image1202.png"/><Relationship Id="rId190" Type="http://schemas.openxmlformats.org/officeDocument/2006/relationships/customXml" Target="../ink/ink5838.xml"/><Relationship Id="rId15" Type="http://schemas.openxmlformats.org/officeDocument/2006/relationships/image" Target="../media/image1115.png"/><Relationship Id="rId36" Type="http://schemas.openxmlformats.org/officeDocument/2006/relationships/customXml" Target="../ink/ink5761.xml"/><Relationship Id="rId57" Type="http://schemas.openxmlformats.org/officeDocument/2006/relationships/image" Target="../media/image1161.png"/><Relationship Id="rId106" Type="http://schemas.openxmlformats.org/officeDocument/2006/relationships/customXml" Target="../ink/ink5796.xml"/><Relationship Id="rId127" Type="http://schemas.openxmlformats.org/officeDocument/2006/relationships/image" Target="../media/image1178.png"/><Relationship Id="rId10" Type="http://schemas.openxmlformats.org/officeDocument/2006/relationships/customXml" Target="../ink/ink5748.xml"/><Relationship Id="rId31" Type="http://schemas.openxmlformats.org/officeDocument/2006/relationships/image" Target="../media/image1123.png"/><Relationship Id="rId52" Type="http://schemas.openxmlformats.org/officeDocument/2006/relationships/customXml" Target="../ink/ink5769.xml"/><Relationship Id="rId73" Type="http://schemas.openxmlformats.org/officeDocument/2006/relationships/image" Target="../media/image1146.png"/><Relationship Id="rId78" Type="http://schemas.openxmlformats.org/officeDocument/2006/relationships/customXml" Target="../ink/ink5782.xml"/><Relationship Id="rId94" Type="http://schemas.openxmlformats.org/officeDocument/2006/relationships/customXml" Target="../ink/ink5790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5804.xml"/><Relationship Id="rId143" Type="http://schemas.openxmlformats.org/officeDocument/2006/relationships/image" Target="../media/image1140.png"/><Relationship Id="rId148" Type="http://schemas.openxmlformats.org/officeDocument/2006/relationships/customXml" Target="../ink/ink5817.xml"/><Relationship Id="rId164" Type="http://schemas.openxmlformats.org/officeDocument/2006/relationships/customXml" Target="../ink/ink5825.xml"/><Relationship Id="rId169" Type="http://schemas.openxmlformats.org/officeDocument/2006/relationships/image" Target="../media/image1199.png"/><Relationship Id="rId185" Type="http://schemas.openxmlformats.org/officeDocument/2006/relationships/image" Target="../media/image1208.png"/><Relationship Id="rId4" Type="http://schemas.openxmlformats.org/officeDocument/2006/relationships/customXml" Target="../ink/ink5745.xml"/><Relationship Id="rId9" Type="http://schemas.openxmlformats.org/officeDocument/2006/relationships/image" Target="../media/image1112.png"/><Relationship Id="rId180" Type="http://schemas.openxmlformats.org/officeDocument/2006/relationships/customXml" Target="../ink/ink5833.xml"/><Relationship Id="rId26" Type="http://schemas.openxmlformats.org/officeDocument/2006/relationships/customXml" Target="../ink/ink5756.xml"/><Relationship Id="rId47" Type="http://schemas.openxmlformats.org/officeDocument/2006/relationships/image" Target="../media/image1130.png"/><Relationship Id="rId68" Type="http://schemas.openxmlformats.org/officeDocument/2006/relationships/customXml" Target="../ink/ink5777.xml"/><Relationship Id="rId89" Type="http://schemas.openxmlformats.org/officeDocument/2006/relationships/image" Target="../media/image1154.png"/><Relationship Id="rId112" Type="http://schemas.openxmlformats.org/officeDocument/2006/relationships/customXml" Target="../ink/ink5799.xml"/><Relationship Id="rId133" Type="http://schemas.openxmlformats.org/officeDocument/2006/relationships/image" Target="../media/image1182.png"/><Relationship Id="rId154" Type="http://schemas.openxmlformats.org/officeDocument/2006/relationships/customXml" Target="../ink/ink5820.xml"/><Relationship Id="rId175" Type="http://schemas.openxmlformats.org/officeDocument/2006/relationships/image" Target="../media/image1203.png"/><Relationship Id="rId16" Type="http://schemas.openxmlformats.org/officeDocument/2006/relationships/customXml" Target="../ink/ink5751.xml"/><Relationship Id="rId37" Type="http://schemas.openxmlformats.org/officeDocument/2006/relationships/image" Target="../media/image1126.png"/><Relationship Id="rId58" Type="http://schemas.openxmlformats.org/officeDocument/2006/relationships/customXml" Target="../ink/ink5772.xml"/><Relationship Id="rId79" Type="http://schemas.openxmlformats.org/officeDocument/2006/relationships/image" Target="../media/image1149.png"/><Relationship Id="rId102" Type="http://schemas.openxmlformats.org/officeDocument/2006/relationships/customXml" Target="../ink/ink5794.xml"/><Relationship Id="rId123" Type="http://schemas.openxmlformats.org/officeDocument/2006/relationships/image" Target="../media/image1176.png"/><Relationship Id="rId144" Type="http://schemas.openxmlformats.org/officeDocument/2006/relationships/customXml" Target="../ink/ink5815.xml"/><Relationship Id="rId90" Type="http://schemas.openxmlformats.org/officeDocument/2006/relationships/customXml" Target="../ink/ink5788.xml"/><Relationship Id="rId165" Type="http://schemas.openxmlformats.org/officeDocument/2006/relationships/image" Target="../media/image1197.png"/><Relationship Id="rId186" Type="http://schemas.openxmlformats.org/officeDocument/2006/relationships/customXml" Target="../ink/ink5836.xml"/><Relationship Id="rId27" Type="http://schemas.openxmlformats.org/officeDocument/2006/relationships/image" Target="../media/image1121.png"/><Relationship Id="rId48" Type="http://schemas.openxmlformats.org/officeDocument/2006/relationships/customXml" Target="../ink/ink5767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5810.xml"/><Relationship Id="rId80" Type="http://schemas.openxmlformats.org/officeDocument/2006/relationships/customXml" Target="../ink/ink5783.xml"/><Relationship Id="rId155" Type="http://schemas.openxmlformats.org/officeDocument/2006/relationships/image" Target="../media/image1192.png"/><Relationship Id="rId176" Type="http://schemas.openxmlformats.org/officeDocument/2006/relationships/customXml" Target="../ink/ink5831.xml"/><Relationship Id="rId17" Type="http://schemas.openxmlformats.org/officeDocument/2006/relationships/image" Target="../media/image1116.png"/><Relationship Id="rId38" Type="http://schemas.openxmlformats.org/officeDocument/2006/relationships/customXml" Target="../ink/ink5762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5805.xml"/><Relationship Id="rId70" Type="http://schemas.openxmlformats.org/officeDocument/2006/relationships/customXml" Target="../ink/ink5778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5826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757.xml"/><Relationship Id="rId49" Type="http://schemas.openxmlformats.org/officeDocument/2006/relationships/image" Target="../media/image1143.png"/><Relationship Id="rId114" Type="http://schemas.openxmlformats.org/officeDocument/2006/relationships/customXml" Target="../ink/ink5800.xml"/><Relationship Id="rId60" Type="http://schemas.openxmlformats.org/officeDocument/2006/relationships/customXml" Target="../ink/ink5773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5821.xml"/><Relationship Id="rId177" Type="http://schemas.openxmlformats.org/officeDocument/2006/relationships/image" Target="../media/image1204.png"/><Relationship Id="rId18" Type="http://schemas.openxmlformats.org/officeDocument/2006/relationships/customXml" Target="../ink/ink5752.xml"/><Relationship Id="rId39" Type="http://schemas.openxmlformats.org/officeDocument/2006/relationships/image" Target="../media/image1127.png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5861.xml"/><Relationship Id="rId63" Type="http://schemas.openxmlformats.org/officeDocument/2006/relationships/image" Target="../media/image1136.png"/><Relationship Id="rId84" Type="http://schemas.openxmlformats.org/officeDocument/2006/relationships/customXml" Target="../ink/ink5882.xml"/><Relationship Id="rId138" Type="http://schemas.openxmlformats.org/officeDocument/2006/relationships/customXml" Target="../ink/ink5909.xml"/><Relationship Id="rId159" Type="http://schemas.openxmlformats.org/officeDocument/2006/relationships/image" Target="../media/image1194.png"/><Relationship Id="rId170" Type="http://schemas.openxmlformats.org/officeDocument/2006/relationships/customXml" Target="../ink/ink5925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5856.xml"/><Relationship Id="rId53" Type="http://schemas.openxmlformats.org/officeDocument/2006/relationships/image" Target="../media/image1132.png"/><Relationship Id="rId74" Type="http://schemas.openxmlformats.org/officeDocument/2006/relationships/customXml" Target="../ink/ink5877.xml"/><Relationship Id="rId128" Type="http://schemas.openxmlformats.org/officeDocument/2006/relationships/customXml" Target="../ink/ink5904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5920.xml"/><Relationship Id="rId181" Type="http://schemas.openxmlformats.org/officeDocument/2006/relationships/image" Target="../media/image1206.png"/><Relationship Id="rId22" Type="http://schemas.openxmlformats.org/officeDocument/2006/relationships/customXml" Target="../ink/ink5851.xml"/><Relationship Id="rId43" Type="http://schemas.openxmlformats.org/officeDocument/2006/relationships/image" Target="../media/image1142.png"/><Relationship Id="rId64" Type="http://schemas.openxmlformats.org/officeDocument/2006/relationships/customXml" Target="../ink/ink5872.xml"/><Relationship Id="rId118" Type="http://schemas.openxmlformats.org/officeDocument/2006/relationships/customXml" Target="../ink/ink5899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5915.xml"/><Relationship Id="rId171" Type="http://schemas.openxmlformats.org/officeDocument/2006/relationships/image" Target="../media/image1200.png"/><Relationship Id="rId192" Type="http://schemas.openxmlformats.org/officeDocument/2006/relationships/customXml" Target="../ink/ink5936.xml"/><Relationship Id="rId206" Type="http://schemas.openxmlformats.org/officeDocument/2006/relationships/customXml" Target="../ink/ink5943.xml"/><Relationship Id="rId12" Type="http://schemas.openxmlformats.org/officeDocument/2006/relationships/customXml" Target="../ink/ink5846.xml"/><Relationship Id="rId33" Type="http://schemas.openxmlformats.org/officeDocument/2006/relationships/image" Target="../media/image1124.png"/><Relationship Id="rId108" Type="http://schemas.openxmlformats.org/officeDocument/2006/relationships/customXml" Target="../ink/ink5894.xml"/><Relationship Id="rId129" Type="http://schemas.openxmlformats.org/officeDocument/2006/relationships/image" Target="../media/image1180.png"/><Relationship Id="rId54" Type="http://schemas.openxmlformats.org/officeDocument/2006/relationships/customXml" Target="../ink/ink5867.xml"/><Relationship Id="rId75" Type="http://schemas.openxmlformats.org/officeDocument/2006/relationships/image" Target="../media/image1147.png"/><Relationship Id="rId96" Type="http://schemas.openxmlformats.org/officeDocument/2006/relationships/customXml" Target="../ink/ink5888.xml"/><Relationship Id="rId140" Type="http://schemas.openxmlformats.org/officeDocument/2006/relationships/customXml" Target="../ink/ink5910.xml"/><Relationship Id="rId161" Type="http://schemas.openxmlformats.org/officeDocument/2006/relationships/image" Target="../media/image1195.png"/><Relationship Id="rId182" Type="http://schemas.openxmlformats.org/officeDocument/2006/relationships/customXml" Target="../ink/ink5931.xml"/><Relationship Id="rId6" Type="http://schemas.openxmlformats.org/officeDocument/2006/relationships/customXml" Target="../ink/ink5843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5862.xml"/><Relationship Id="rId65" Type="http://schemas.openxmlformats.org/officeDocument/2006/relationships/image" Target="../media/image1137.png"/><Relationship Id="rId86" Type="http://schemas.openxmlformats.org/officeDocument/2006/relationships/customXml" Target="../ink/ink5883.xml"/><Relationship Id="rId130" Type="http://schemas.openxmlformats.org/officeDocument/2006/relationships/customXml" Target="../ink/ink5905.xml"/><Relationship Id="rId151" Type="http://schemas.openxmlformats.org/officeDocument/2006/relationships/image" Target="../media/image1190.png"/><Relationship Id="rId172" Type="http://schemas.openxmlformats.org/officeDocument/2006/relationships/customXml" Target="../ink/ink5926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5857.xml"/><Relationship Id="rId55" Type="http://schemas.openxmlformats.org/officeDocument/2006/relationships/image" Target="../media/image1133.png"/><Relationship Id="rId76" Type="http://schemas.openxmlformats.org/officeDocument/2006/relationships/customXml" Target="../ink/ink5878.xml"/><Relationship Id="rId97" Type="http://schemas.openxmlformats.org/officeDocument/2006/relationships/image" Target="../media/image1162.png"/><Relationship Id="rId120" Type="http://schemas.openxmlformats.org/officeDocument/2006/relationships/customXml" Target="../ink/ink5900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5921.xml"/><Relationship Id="rId183" Type="http://schemas.openxmlformats.org/officeDocument/2006/relationships/image" Target="../media/image1207.png"/><Relationship Id="rId24" Type="http://schemas.openxmlformats.org/officeDocument/2006/relationships/customXml" Target="../ink/ink5852.xml"/><Relationship Id="rId45" Type="http://schemas.openxmlformats.org/officeDocument/2006/relationships/image" Target="../media/image1129.png"/><Relationship Id="rId66" Type="http://schemas.openxmlformats.org/officeDocument/2006/relationships/customXml" Target="../ink/ink5873.xml"/><Relationship Id="rId87" Type="http://schemas.openxmlformats.org/officeDocument/2006/relationships/image" Target="../media/image1153.png"/><Relationship Id="rId110" Type="http://schemas.openxmlformats.org/officeDocument/2006/relationships/customXml" Target="../ink/ink5895.xml"/><Relationship Id="rId131" Type="http://schemas.openxmlformats.org/officeDocument/2006/relationships/image" Target="../media/image1181.png"/><Relationship Id="rId152" Type="http://schemas.openxmlformats.org/officeDocument/2006/relationships/customXml" Target="../ink/ink5916.xml"/><Relationship Id="rId173" Type="http://schemas.openxmlformats.org/officeDocument/2006/relationships/image" Target="../media/image1201.png"/><Relationship Id="rId194" Type="http://schemas.openxmlformats.org/officeDocument/2006/relationships/customXml" Target="../ink/ink5937.xml"/><Relationship Id="rId208" Type="http://schemas.openxmlformats.org/officeDocument/2006/relationships/customXml" Target="../ink/ink5944.xml"/><Relationship Id="rId19" Type="http://schemas.openxmlformats.org/officeDocument/2006/relationships/image" Target="../media/image1117.png"/><Relationship Id="rId14" Type="http://schemas.openxmlformats.org/officeDocument/2006/relationships/customXml" Target="../ink/ink5847.xml"/><Relationship Id="rId30" Type="http://schemas.openxmlformats.org/officeDocument/2006/relationships/customXml" Target="../ink/ink5855.xml"/><Relationship Id="rId35" Type="http://schemas.openxmlformats.org/officeDocument/2006/relationships/image" Target="../media/image1125.png"/><Relationship Id="rId56" Type="http://schemas.openxmlformats.org/officeDocument/2006/relationships/customXml" Target="../ink/ink5868.xml"/><Relationship Id="rId77" Type="http://schemas.openxmlformats.org/officeDocument/2006/relationships/image" Target="../media/image1148.png"/><Relationship Id="rId100" Type="http://schemas.openxmlformats.org/officeDocument/2006/relationships/customXml" Target="../ink/ink5890.xml"/><Relationship Id="rId105" Type="http://schemas.openxmlformats.org/officeDocument/2006/relationships/image" Target="../media/image824.png"/><Relationship Id="rId126" Type="http://schemas.openxmlformats.org/officeDocument/2006/relationships/customXml" Target="../ink/ink5903.xml"/><Relationship Id="rId147" Type="http://schemas.openxmlformats.org/officeDocument/2006/relationships/image" Target="../media/image1188.png"/><Relationship Id="rId168" Type="http://schemas.openxmlformats.org/officeDocument/2006/relationships/customXml" Target="../ink/ink5924.xml"/><Relationship Id="rId8" Type="http://schemas.openxmlformats.org/officeDocument/2006/relationships/customXml" Target="../ink/ink5844.xml"/><Relationship Id="rId51" Type="http://schemas.openxmlformats.org/officeDocument/2006/relationships/image" Target="../media/image1131.png"/><Relationship Id="rId72" Type="http://schemas.openxmlformats.org/officeDocument/2006/relationships/customXml" Target="../ink/ink5876.xml"/><Relationship Id="rId93" Type="http://schemas.openxmlformats.org/officeDocument/2006/relationships/image" Target="../media/image1156.png"/><Relationship Id="rId98" Type="http://schemas.openxmlformats.org/officeDocument/2006/relationships/customXml" Target="../ink/ink5889.xml"/><Relationship Id="rId121" Type="http://schemas.openxmlformats.org/officeDocument/2006/relationships/image" Target="../media/image1175.png"/><Relationship Id="rId142" Type="http://schemas.openxmlformats.org/officeDocument/2006/relationships/customXml" Target="../ink/ink5911.xml"/><Relationship Id="rId163" Type="http://schemas.openxmlformats.org/officeDocument/2006/relationships/image" Target="../media/image1196.png"/><Relationship Id="rId184" Type="http://schemas.openxmlformats.org/officeDocument/2006/relationships/customXml" Target="../ink/ink5932.xml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5947.xml"/><Relationship Id="rId25" Type="http://schemas.openxmlformats.org/officeDocument/2006/relationships/image" Target="../media/image1120.png"/><Relationship Id="rId46" Type="http://schemas.openxmlformats.org/officeDocument/2006/relationships/customXml" Target="../ink/ink5863.xml"/><Relationship Id="rId67" Type="http://schemas.openxmlformats.org/officeDocument/2006/relationships/image" Target="../media/image1138.png"/><Relationship Id="rId116" Type="http://schemas.openxmlformats.org/officeDocument/2006/relationships/customXml" Target="../ink/ink5898.xml"/><Relationship Id="rId137" Type="http://schemas.openxmlformats.org/officeDocument/2006/relationships/image" Target="../media/image1184.png"/><Relationship Id="rId158" Type="http://schemas.openxmlformats.org/officeDocument/2006/relationships/customXml" Target="../ink/ink5919.xml"/><Relationship Id="rId20" Type="http://schemas.openxmlformats.org/officeDocument/2006/relationships/customXml" Target="../ink/ink5850.xml"/><Relationship Id="rId41" Type="http://schemas.openxmlformats.org/officeDocument/2006/relationships/image" Target="../media/image1128.png"/><Relationship Id="rId62" Type="http://schemas.openxmlformats.org/officeDocument/2006/relationships/customXml" Target="../ink/ink5871.xml"/><Relationship Id="rId83" Type="http://schemas.openxmlformats.org/officeDocument/2006/relationships/image" Target="../media/image1151.png"/><Relationship Id="rId88" Type="http://schemas.openxmlformats.org/officeDocument/2006/relationships/customXml" Target="../ink/ink5884.xml"/><Relationship Id="rId111" Type="http://schemas.openxmlformats.org/officeDocument/2006/relationships/image" Target="../media/image1170.png"/><Relationship Id="rId132" Type="http://schemas.openxmlformats.org/officeDocument/2006/relationships/customXml" Target="../ink/ink5906.xml"/><Relationship Id="rId153" Type="http://schemas.openxmlformats.org/officeDocument/2006/relationships/image" Target="../media/image1191.png"/><Relationship Id="rId174" Type="http://schemas.openxmlformats.org/officeDocument/2006/relationships/customXml" Target="../ink/ink5927.xml"/><Relationship Id="rId179" Type="http://schemas.openxmlformats.org/officeDocument/2006/relationships/image" Target="../media/image1205.png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190" Type="http://schemas.openxmlformats.org/officeDocument/2006/relationships/customXml" Target="../ink/ink5935.xml"/><Relationship Id="rId204" Type="http://schemas.openxmlformats.org/officeDocument/2006/relationships/customXml" Target="../ink/ink5942.xml"/><Relationship Id="rId15" Type="http://schemas.openxmlformats.org/officeDocument/2006/relationships/image" Target="../media/image1115.png"/><Relationship Id="rId36" Type="http://schemas.openxmlformats.org/officeDocument/2006/relationships/customXml" Target="../ink/ink5858.xml"/><Relationship Id="rId57" Type="http://schemas.openxmlformats.org/officeDocument/2006/relationships/image" Target="../media/image1161.png"/><Relationship Id="rId106" Type="http://schemas.openxmlformats.org/officeDocument/2006/relationships/customXml" Target="../ink/ink5893.xml"/><Relationship Id="rId127" Type="http://schemas.openxmlformats.org/officeDocument/2006/relationships/image" Target="../media/image1178.png"/><Relationship Id="rId10" Type="http://schemas.openxmlformats.org/officeDocument/2006/relationships/customXml" Target="../ink/ink5845.xml"/><Relationship Id="rId31" Type="http://schemas.openxmlformats.org/officeDocument/2006/relationships/image" Target="../media/image1123.png"/><Relationship Id="rId52" Type="http://schemas.openxmlformats.org/officeDocument/2006/relationships/customXml" Target="../ink/ink5866.xml"/><Relationship Id="rId73" Type="http://schemas.openxmlformats.org/officeDocument/2006/relationships/image" Target="../media/image1146.png"/><Relationship Id="rId78" Type="http://schemas.openxmlformats.org/officeDocument/2006/relationships/customXml" Target="../ink/ink5879.xml"/><Relationship Id="rId94" Type="http://schemas.openxmlformats.org/officeDocument/2006/relationships/customXml" Target="../ink/ink5887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5901.xml"/><Relationship Id="rId143" Type="http://schemas.openxmlformats.org/officeDocument/2006/relationships/image" Target="../media/image1140.png"/><Relationship Id="rId148" Type="http://schemas.openxmlformats.org/officeDocument/2006/relationships/customXml" Target="../ink/ink5914.xml"/><Relationship Id="rId164" Type="http://schemas.openxmlformats.org/officeDocument/2006/relationships/customXml" Target="../ink/ink5922.xml"/><Relationship Id="rId169" Type="http://schemas.openxmlformats.org/officeDocument/2006/relationships/image" Target="../media/image1199.png"/><Relationship Id="rId185" Type="http://schemas.openxmlformats.org/officeDocument/2006/relationships/image" Target="../media/image1208.png"/><Relationship Id="rId4" Type="http://schemas.openxmlformats.org/officeDocument/2006/relationships/customXml" Target="../ink/ink5842.xml"/><Relationship Id="rId9" Type="http://schemas.openxmlformats.org/officeDocument/2006/relationships/image" Target="../media/image1112.png"/><Relationship Id="rId180" Type="http://schemas.openxmlformats.org/officeDocument/2006/relationships/customXml" Target="../ink/ink5930.xml"/><Relationship Id="rId210" Type="http://schemas.openxmlformats.org/officeDocument/2006/relationships/customXml" Target="../ink/ink5945.xml"/><Relationship Id="rId215" Type="http://schemas.openxmlformats.org/officeDocument/2006/relationships/image" Target="../media/image1202.png"/><Relationship Id="rId26" Type="http://schemas.openxmlformats.org/officeDocument/2006/relationships/customXml" Target="../ink/ink5853.xml"/><Relationship Id="rId47" Type="http://schemas.openxmlformats.org/officeDocument/2006/relationships/image" Target="../media/image1130.png"/><Relationship Id="rId68" Type="http://schemas.openxmlformats.org/officeDocument/2006/relationships/customXml" Target="../ink/ink5874.xml"/><Relationship Id="rId89" Type="http://schemas.openxmlformats.org/officeDocument/2006/relationships/image" Target="../media/image1154.png"/><Relationship Id="rId112" Type="http://schemas.openxmlformats.org/officeDocument/2006/relationships/customXml" Target="../ink/ink5896.xml"/><Relationship Id="rId133" Type="http://schemas.openxmlformats.org/officeDocument/2006/relationships/image" Target="../media/image1182.png"/><Relationship Id="rId154" Type="http://schemas.openxmlformats.org/officeDocument/2006/relationships/customXml" Target="../ink/ink5917.xml"/><Relationship Id="rId175" Type="http://schemas.openxmlformats.org/officeDocument/2006/relationships/image" Target="../media/image1203.png"/><Relationship Id="rId196" Type="http://schemas.openxmlformats.org/officeDocument/2006/relationships/customXml" Target="../ink/ink5938.xml"/><Relationship Id="rId200" Type="http://schemas.openxmlformats.org/officeDocument/2006/relationships/customXml" Target="../ink/ink5940.xml"/><Relationship Id="rId16" Type="http://schemas.openxmlformats.org/officeDocument/2006/relationships/customXml" Target="../ink/ink5848.xml"/><Relationship Id="rId37" Type="http://schemas.openxmlformats.org/officeDocument/2006/relationships/image" Target="../media/image1126.png"/><Relationship Id="rId58" Type="http://schemas.openxmlformats.org/officeDocument/2006/relationships/customXml" Target="../ink/ink5869.xml"/><Relationship Id="rId79" Type="http://schemas.openxmlformats.org/officeDocument/2006/relationships/image" Target="../media/image1149.png"/><Relationship Id="rId102" Type="http://schemas.openxmlformats.org/officeDocument/2006/relationships/customXml" Target="../ink/ink5891.xml"/><Relationship Id="rId123" Type="http://schemas.openxmlformats.org/officeDocument/2006/relationships/image" Target="../media/image1176.png"/><Relationship Id="rId144" Type="http://schemas.openxmlformats.org/officeDocument/2006/relationships/customXml" Target="../ink/ink5912.xml"/><Relationship Id="rId90" Type="http://schemas.openxmlformats.org/officeDocument/2006/relationships/customXml" Target="../ink/ink5885.xml"/><Relationship Id="rId165" Type="http://schemas.openxmlformats.org/officeDocument/2006/relationships/image" Target="../media/image1197.png"/><Relationship Id="rId186" Type="http://schemas.openxmlformats.org/officeDocument/2006/relationships/customXml" Target="../ink/ink5933.xml"/><Relationship Id="rId211" Type="http://schemas.openxmlformats.org/officeDocument/2006/relationships/image" Target="../media/image1221.png"/><Relationship Id="rId27" Type="http://schemas.openxmlformats.org/officeDocument/2006/relationships/image" Target="../media/image1121.png"/><Relationship Id="rId48" Type="http://schemas.openxmlformats.org/officeDocument/2006/relationships/customXml" Target="../ink/ink5864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5907.xml"/><Relationship Id="rId80" Type="http://schemas.openxmlformats.org/officeDocument/2006/relationships/customXml" Target="../ink/ink5880.xml"/><Relationship Id="rId155" Type="http://schemas.openxmlformats.org/officeDocument/2006/relationships/image" Target="../media/image1192.png"/><Relationship Id="rId176" Type="http://schemas.openxmlformats.org/officeDocument/2006/relationships/customXml" Target="../ink/ink5928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17" Type="http://schemas.openxmlformats.org/officeDocument/2006/relationships/image" Target="../media/image1116.png"/><Relationship Id="rId38" Type="http://schemas.openxmlformats.org/officeDocument/2006/relationships/customXml" Target="../ink/ink5859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5902.xml"/><Relationship Id="rId70" Type="http://schemas.openxmlformats.org/officeDocument/2006/relationships/customXml" Target="../ink/ink5875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5923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946.xml"/><Relationship Id="rId28" Type="http://schemas.openxmlformats.org/officeDocument/2006/relationships/customXml" Target="../ink/ink5854.xml"/><Relationship Id="rId49" Type="http://schemas.openxmlformats.org/officeDocument/2006/relationships/image" Target="../media/image1143.png"/><Relationship Id="rId114" Type="http://schemas.openxmlformats.org/officeDocument/2006/relationships/customXml" Target="../ink/ink5897.xml"/><Relationship Id="rId60" Type="http://schemas.openxmlformats.org/officeDocument/2006/relationships/customXml" Target="../ink/ink5870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5918.xml"/><Relationship Id="rId177" Type="http://schemas.openxmlformats.org/officeDocument/2006/relationships/image" Target="../media/image1204.png"/><Relationship Id="rId198" Type="http://schemas.openxmlformats.org/officeDocument/2006/relationships/customXml" Target="../ink/ink5939.xml"/><Relationship Id="rId202" Type="http://schemas.openxmlformats.org/officeDocument/2006/relationships/customXml" Target="../ink/ink5941.xml"/><Relationship Id="rId18" Type="http://schemas.openxmlformats.org/officeDocument/2006/relationships/customXml" Target="../ink/ink5849.xml"/><Relationship Id="rId39" Type="http://schemas.openxmlformats.org/officeDocument/2006/relationships/image" Target="../media/image1127.png"/><Relationship Id="rId50" Type="http://schemas.openxmlformats.org/officeDocument/2006/relationships/customXml" Target="../ink/ink5865.xml"/><Relationship Id="rId104" Type="http://schemas.openxmlformats.org/officeDocument/2006/relationships/customXml" Target="../ink/ink5892.xml"/><Relationship Id="rId125" Type="http://schemas.openxmlformats.org/officeDocument/2006/relationships/image" Target="../media/image1177.png"/><Relationship Id="rId146" Type="http://schemas.openxmlformats.org/officeDocument/2006/relationships/customXml" Target="../ink/ink5913.xml"/><Relationship Id="rId167" Type="http://schemas.openxmlformats.org/officeDocument/2006/relationships/image" Target="../media/image1198.png"/><Relationship Id="rId188" Type="http://schemas.openxmlformats.org/officeDocument/2006/relationships/customXml" Target="../ink/ink5934.xml"/><Relationship Id="rId71" Type="http://schemas.openxmlformats.org/officeDocument/2006/relationships/image" Target="../media/image1145.png"/><Relationship Id="rId92" Type="http://schemas.openxmlformats.org/officeDocument/2006/relationships/customXml" Target="../ink/ink5886.xml"/><Relationship Id="rId213" Type="http://schemas.openxmlformats.org/officeDocument/2006/relationships/image" Target="../media/image1160.png"/><Relationship Id="rId2" Type="http://schemas.openxmlformats.org/officeDocument/2006/relationships/customXml" Target="../ink/ink5841.xml"/><Relationship Id="rId29" Type="http://schemas.openxmlformats.org/officeDocument/2006/relationships/image" Target="../media/image1122.png"/><Relationship Id="rId40" Type="http://schemas.openxmlformats.org/officeDocument/2006/relationships/customXml" Target="../ink/ink5860.xml"/><Relationship Id="rId115" Type="http://schemas.openxmlformats.org/officeDocument/2006/relationships/image" Target="../media/image1172.png"/><Relationship Id="rId136" Type="http://schemas.openxmlformats.org/officeDocument/2006/relationships/customXml" Target="../ink/ink5908.xml"/><Relationship Id="rId157" Type="http://schemas.openxmlformats.org/officeDocument/2006/relationships/image" Target="../media/image1193.png"/><Relationship Id="rId178" Type="http://schemas.openxmlformats.org/officeDocument/2006/relationships/customXml" Target="../ink/ink5929.xml"/><Relationship Id="rId61" Type="http://schemas.openxmlformats.org/officeDocument/2006/relationships/image" Target="../media/image1135.png"/><Relationship Id="rId82" Type="http://schemas.openxmlformats.org/officeDocument/2006/relationships/customXml" Target="../ink/ink5881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5968.xml"/><Relationship Id="rId63" Type="http://schemas.openxmlformats.org/officeDocument/2006/relationships/image" Target="../media/image1136.png"/><Relationship Id="rId84" Type="http://schemas.openxmlformats.org/officeDocument/2006/relationships/customXml" Target="../ink/ink5989.xml"/><Relationship Id="rId138" Type="http://schemas.openxmlformats.org/officeDocument/2006/relationships/customXml" Target="../ink/ink6016.xml"/><Relationship Id="rId159" Type="http://schemas.openxmlformats.org/officeDocument/2006/relationships/image" Target="../media/image1194.png"/><Relationship Id="rId170" Type="http://schemas.openxmlformats.org/officeDocument/2006/relationships/customXml" Target="../ink/ink6032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226" Type="http://schemas.openxmlformats.org/officeDocument/2006/relationships/customXml" Target="../ink/ink6060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5963.xml"/><Relationship Id="rId53" Type="http://schemas.openxmlformats.org/officeDocument/2006/relationships/image" Target="../media/image1132.png"/><Relationship Id="rId74" Type="http://schemas.openxmlformats.org/officeDocument/2006/relationships/customXml" Target="../ink/ink5984.xml"/><Relationship Id="rId128" Type="http://schemas.openxmlformats.org/officeDocument/2006/relationships/customXml" Target="../ink/ink6011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6027.xml"/><Relationship Id="rId181" Type="http://schemas.openxmlformats.org/officeDocument/2006/relationships/image" Target="../media/image1206.png"/><Relationship Id="rId216" Type="http://schemas.openxmlformats.org/officeDocument/2006/relationships/customXml" Target="../ink/ink6055.xml"/><Relationship Id="rId237" Type="http://schemas.openxmlformats.org/officeDocument/2006/relationships/image" Target="../media/image1232.png"/><Relationship Id="rId22" Type="http://schemas.openxmlformats.org/officeDocument/2006/relationships/customXml" Target="../ink/ink5958.xml"/><Relationship Id="rId43" Type="http://schemas.openxmlformats.org/officeDocument/2006/relationships/image" Target="../media/image1142.png"/><Relationship Id="rId64" Type="http://schemas.openxmlformats.org/officeDocument/2006/relationships/customXml" Target="../ink/ink5979.xml"/><Relationship Id="rId118" Type="http://schemas.openxmlformats.org/officeDocument/2006/relationships/customXml" Target="../ink/ink6006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6022.xml"/><Relationship Id="rId171" Type="http://schemas.openxmlformats.org/officeDocument/2006/relationships/image" Target="../media/image1200.png"/><Relationship Id="rId192" Type="http://schemas.openxmlformats.org/officeDocument/2006/relationships/customXml" Target="../ink/ink6043.xml"/><Relationship Id="rId206" Type="http://schemas.openxmlformats.org/officeDocument/2006/relationships/customXml" Target="../ink/ink6050.xml"/><Relationship Id="rId227" Type="http://schemas.openxmlformats.org/officeDocument/2006/relationships/image" Target="../media/image1227.png"/><Relationship Id="rId12" Type="http://schemas.openxmlformats.org/officeDocument/2006/relationships/customXml" Target="../ink/ink5953.xml"/><Relationship Id="rId33" Type="http://schemas.openxmlformats.org/officeDocument/2006/relationships/image" Target="../media/image1124.png"/><Relationship Id="rId108" Type="http://schemas.openxmlformats.org/officeDocument/2006/relationships/customXml" Target="../ink/ink6001.xml"/><Relationship Id="rId129" Type="http://schemas.openxmlformats.org/officeDocument/2006/relationships/image" Target="../media/image1180.png"/><Relationship Id="rId54" Type="http://schemas.openxmlformats.org/officeDocument/2006/relationships/customXml" Target="../ink/ink5974.xml"/><Relationship Id="rId75" Type="http://schemas.openxmlformats.org/officeDocument/2006/relationships/image" Target="../media/image1147.png"/><Relationship Id="rId96" Type="http://schemas.openxmlformats.org/officeDocument/2006/relationships/customXml" Target="../ink/ink5995.xml"/><Relationship Id="rId140" Type="http://schemas.openxmlformats.org/officeDocument/2006/relationships/customXml" Target="../ink/ink6017.xml"/><Relationship Id="rId161" Type="http://schemas.openxmlformats.org/officeDocument/2006/relationships/image" Target="../media/image1195.png"/><Relationship Id="rId182" Type="http://schemas.openxmlformats.org/officeDocument/2006/relationships/customXml" Target="../ink/ink6038.xml"/><Relationship Id="rId217" Type="http://schemas.openxmlformats.org/officeDocument/2006/relationships/image" Target="../media/image1222.png"/><Relationship Id="rId6" Type="http://schemas.openxmlformats.org/officeDocument/2006/relationships/customXml" Target="../ink/ink5950.xml"/><Relationship Id="rId238" Type="http://schemas.openxmlformats.org/officeDocument/2006/relationships/customXml" Target="../ink/ink6066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5969.xml"/><Relationship Id="rId65" Type="http://schemas.openxmlformats.org/officeDocument/2006/relationships/image" Target="../media/image1137.png"/><Relationship Id="rId86" Type="http://schemas.openxmlformats.org/officeDocument/2006/relationships/customXml" Target="../ink/ink5990.xml"/><Relationship Id="rId130" Type="http://schemas.openxmlformats.org/officeDocument/2006/relationships/customXml" Target="../ink/ink6012.xml"/><Relationship Id="rId151" Type="http://schemas.openxmlformats.org/officeDocument/2006/relationships/image" Target="../media/image1190.png"/><Relationship Id="rId172" Type="http://schemas.openxmlformats.org/officeDocument/2006/relationships/customXml" Target="../ink/ink6033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228" Type="http://schemas.openxmlformats.org/officeDocument/2006/relationships/customXml" Target="../ink/ink6061.xml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5964.xml"/><Relationship Id="rId55" Type="http://schemas.openxmlformats.org/officeDocument/2006/relationships/image" Target="../media/image1133.png"/><Relationship Id="rId76" Type="http://schemas.openxmlformats.org/officeDocument/2006/relationships/customXml" Target="../ink/ink5985.xml"/><Relationship Id="rId97" Type="http://schemas.openxmlformats.org/officeDocument/2006/relationships/image" Target="../media/image1162.png"/><Relationship Id="rId120" Type="http://schemas.openxmlformats.org/officeDocument/2006/relationships/customXml" Target="../ink/ink6007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6028.xml"/><Relationship Id="rId183" Type="http://schemas.openxmlformats.org/officeDocument/2006/relationships/image" Target="../media/image1207.png"/><Relationship Id="rId218" Type="http://schemas.openxmlformats.org/officeDocument/2006/relationships/customXml" Target="../ink/ink6056.xml"/><Relationship Id="rId239" Type="http://schemas.openxmlformats.org/officeDocument/2006/relationships/image" Target="../media/image1233.png"/><Relationship Id="rId24" Type="http://schemas.openxmlformats.org/officeDocument/2006/relationships/customXml" Target="../ink/ink5959.xml"/><Relationship Id="rId45" Type="http://schemas.openxmlformats.org/officeDocument/2006/relationships/image" Target="../media/image1129.png"/><Relationship Id="rId66" Type="http://schemas.openxmlformats.org/officeDocument/2006/relationships/customXml" Target="../ink/ink5980.xml"/><Relationship Id="rId87" Type="http://schemas.openxmlformats.org/officeDocument/2006/relationships/image" Target="../media/image1153.png"/><Relationship Id="rId110" Type="http://schemas.openxmlformats.org/officeDocument/2006/relationships/customXml" Target="../ink/ink6002.xml"/><Relationship Id="rId131" Type="http://schemas.openxmlformats.org/officeDocument/2006/relationships/image" Target="../media/image1181.png"/><Relationship Id="rId152" Type="http://schemas.openxmlformats.org/officeDocument/2006/relationships/customXml" Target="../ink/ink6023.xml"/><Relationship Id="rId173" Type="http://schemas.openxmlformats.org/officeDocument/2006/relationships/image" Target="../media/image1201.png"/><Relationship Id="rId194" Type="http://schemas.openxmlformats.org/officeDocument/2006/relationships/customXml" Target="../ink/ink6044.xml"/><Relationship Id="rId208" Type="http://schemas.openxmlformats.org/officeDocument/2006/relationships/customXml" Target="../ink/ink6051.xml"/><Relationship Id="rId229" Type="http://schemas.openxmlformats.org/officeDocument/2006/relationships/image" Target="../media/image1228.png"/><Relationship Id="rId240" Type="http://schemas.openxmlformats.org/officeDocument/2006/relationships/customXml" Target="../ink/ink6067.xml"/><Relationship Id="rId14" Type="http://schemas.openxmlformats.org/officeDocument/2006/relationships/customXml" Target="../ink/ink5954.xml"/><Relationship Id="rId35" Type="http://schemas.openxmlformats.org/officeDocument/2006/relationships/image" Target="../media/image1125.png"/><Relationship Id="rId56" Type="http://schemas.openxmlformats.org/officeDocument/2006/relationships/customXml" Target="../ink/ink5975.xml"/><Relationship Id="rId77" Type="http://schemas.openxmlformats.org/officeDocument/2006/relationships/image" Target="../media/image1148.png"/><Relationship Id="rId100" Type="http://schemas.openxmlformats.org/officeDocument/2006/relationships/customXml" Target="../ink/ink5997.xml"/><Relationship Id="rId8" Type="http://schemas.openxmlformats.org/officeDocument/2006/relationships/customXml" Target="../ink/ink5951.xml"/><Relationship Id="rId98" Type="http://schemas.openxmlformats.org/officeDocument/2006/relationships/customXml" Target="../ink/ink5996.xml"/><Relationship Id="rId121" Type="http://schemas.openxmlformats.org/officeDocument/2006/relationships/image" Target="../media/image1175.png"/><Relationship Id="rId142" Type="http://schemas.openxmlformats.org/officeDocument/2006/relationships/customXml" Target="../ink/ink6018.xml"/><Relationship Id="rId163" Type="http://schemas.openxmlformats.org/officeDocument/2006/relationships/image" Target="../media/image1196.png"/><Relationship Id="rId184" Type="http://schemas.openxmlformats.org/officeDocument/2006/relationships/customXml" Target="../ink/ink6039.xml"/><Relationship Id="rId219" Type="http://schemas.openxmlformats.org/officeDocument/2006/relationships/image" Target="../media/image1223.png"/><Relationship Id="rId230" Type="http://schemas.openxmlformats.org/officeDocument/2006/relationships/customXml" Target="../ink/ink6062.xml"/><Relationship Id="rId25" Type="http://schemas.openxmlformats.org/officeDocument/2006/relationships/image" Target="../media/image1120.png"/><Relationship Id="rId46" Type="http://schemas.openxmlformats.org/officeDocument/2006/relationships/customXml" Target="../ink/ink5970.xml"/><Relationship Id="rId67" Type="http://schemas.openxmlformats.org/officeDocument/2006/relationships/image" Target="../media/image1138.png"/><Relationship Id="rId88" Type="http://schemas.openxmlformats.org/officeDocument/2006/relationships/customXml" Target="../ink/ink5991.xml"/><Relationship Id="rId111" Type="http://schemas.openxmlformats.org/officeDocument/2006/relationships/image" Target="../media/image1170.png"/><Relationship Id="rId132" Type="http://schemas.openxmlformats.org/officeDocument/2006/relationships/customXml" Target="../ink/ink6013.xml"/><Relationship Id="rId153" Type="http://schemas.openxmlformats.org/officeDocument/2006/relationships/image" Target="../media/image1191.png"/><Relationship Id="rId174" Type="http://schemas.openxmlformats.org/officeDocument/2006/relationships/customXml" Target="../ink/ink6034.xml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220" Type="http://schemas.openxmlformats.org/officeDocument/2006/relationships/customXml" Target="../ink/ink6057.xml"/><Relationship Id="rId241" Type="http://schemas.openxmlformats.org/officeDocument/2006/relationships/image" Target="../media/image1234.png"/><Relationship Id="rId15" Type="http://schemas.openxmlformats.org/officeDocument/2006/relationships/image" Target="../media/image1115.png"/><Relationship Id="rId36" Type="http://schemas.openxmlformats.org/officeDocument/2006/relationships/customXml" Target="../ink/ink5965.xml"/><Relationship Id="rId57" Type="http://schemas.openxmlformats.org/officeDocument/2006/relationships/image" Target="../media/image1161.png"/><Relationship Id="rId106" Type="http://schemas.openxmlformats.org/officeDocument/2006/relationships/customXml" Target="../ink/ink6000.xml"/><Relationship Id="rId127" Type="http://schemas.openxmlformats.org/officeDocument/2006/relationships/image" Target="../media/image1178.png"/><Relationship Id="rId10" Type="http://schemas.openxmlformats.org/officeDocument/2006/relationships/customXml" Target="../ink/ink5952.xml"/><Relationship Id="rId31" Type="http://schemas.openxmlformats.org/officeDocument/2006/relationships/image" Target="../media/image1123.png"/><Relationship Id="rId52" Type="http://schemas.openxmlformats.org/officeDocument/2006/relationships/customXml" Target="../ink/ink5973.xml"/><Relationship Id="rId73" Type="http://schemas.openxmlformats.org/officeDocument/2006/relationships/image" Target="../media/image1146.png"/><Relationship Id="rId78" Type="http://schemas.openxmlformats.org/officeDocument/2006/relationships/customXml" Target="../ink/ink5986.xml"/><Relationship Id="rId94" Type="http://schemas.openxmlformats.org/officeDocument/2006/relationships/customXml" Target="../ink/ink5994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6008.xml"/><Relationship Id="rId143" Type="http://schemas.openxmlformats.org/officeDocument/2006/relationships/image" Target="../media/image1140.png"/><Relationship Id="rId148" Type="http://schemas.openxmlformats.org/officeDocument/2006/relationships/customXml" Target="../ink/ink6021.xml"/><Relationship Id="rId164" Type="http://schemas.openxmlformats.org/officeDocument/2006/relationships/customXml" Target="../ink/ink6029.xml"/><Relationship Id="rId169" Type="http://schemas.openxmlformats.org/officeDocument/2006/relationships/image" Target="../media/image1199.png"/><Relationship Id="rId185" Type="http://schemas.openxmlformats.org/officeDocument/2006/relationships/image" Target="../media/image1208.png"/><Relationship Id="rId4" Type="http://schemas.openxmlformats.org/officeDocument/2006/relationships/customXml" Target="../ink/ink5949.xml"/><Relationship Id="rId9" Type="http://schemas.openxmlformats.org/officeDocument/2006/relationships/image" Target="../media/image1112.png"/><Relationship Id="rId180" Type="http://schemas.openxmlformats.org/officeDocument/2006/relationships/customXml" Target="../ink/ink6037.xml"/><Relationship Id="rId210" Type="http://schemas.openxmlformats.org/officeDocument/2006/relationships/customXml" Target="../ink/ink6052.xml"/><Relationship Id="rId215" Type="http://schemas.openxmlformats.org/officeDocument/2006/relationships/image" Target="../media/image1202.png"/><Relationship Id="rId236" Type="http://schemas.openxmlformats.org/officeDocument/2006/relationships/customXml" Target="../ink/ink6065.xml"/><Relationship Id="rId26" Type="http://schemas.openxmlformats.org/officeDocument/2006/relationships/customXml" Target="../ink/ink5960.xml"/><Relationship Id="rId231" Type="http://schemas.openxmlformats.org/officeDocument/2006/relationships/image" Target="../media/image1229.png"/><Relationship Id="rId47" Type="http://schemas.openxmlformats.org/officeDocument/2006/relationships/image" Target="../media/image1130.png"/><Relationship Id="rId68" Type="http://schemas.openxmlformats.org/officeDocument/2006/relationships/customXml" Target="../ink/ink5981.xml"/><Relationship Id="rId89" Type="http://schemas.openxmlformats.org/officeDocument/2006/relationships/image" Target="../media/image1154.png"/><Relationship Id="rId112" Type="http://schemas.openxmlformats.org/officeDocument/2006/relationships/customXml" Target="../ink/ink6003.xml"/><Relationship Id="rId133" Type="http://schemas.openxmlformats.org/officeDocument/2006/relationships/image" Target="../media/image1182.png"/><Relationship Id="rId154" Type="http://schemas.openxmlformats.org/officeDocument/2006/relationships/customXml" Target="../ink/ink6024.xml"/><Relationship Id="rId175" Type="http://schemas.openxmlformats.org/officeDocument/2006/relationships/image" Target="../media/image1203.png"/><Relationship Id="rId196" Type="http://schemas.openxmlformats.org/officeDocument/2006/relationships/customXml" Target="../ink/ink6045.xml"/><Relationship Id="rId200" Type="http://schemas.openxmlformats.org/officeDocument/2006/relationships/customXml" Target="../ink/ink6047.xml"/><Relationship Id="rId16" Type="http://schemas.openxmlformats.org/officeDocument/2006/relationships/customXml" Target="../ink/ink5955.xml"/><Relationship Id="rId221" Type="http://schemas.openxmlformats.org/officeDocument/2006/relationships/image" Target="../media/image1224.png"/><Relationship Id="rId37" Type="http://schemas.openxmlformats.org/officeDocument/2006/relationships/image" Target="../media/image1126.png"/><Relationship Id="rId58" Type="http://schemas.openxmlformats.org/officeDocument/2006/relationships/customXml" Target="../ink/ink5976.xml"/><Relationship Id="rId79" Type="http://schemas.openxmlformats.org/officeDocument/2006/relationships/image" Target="../media/image1149.png"/><Relationship Id="rId102" Type="http://schemas.openxmlformats.org/officeDocument/2006/relationships/customXml" Target="../ink/ink5998.xml"/><Relationship Id="rId123" Type="http://schemas.openxmlformats.org/officeDocument/2006/relationships/image" Target="../media/image1176.png"/><Relationship Id="rId144" Type="http://schemas.openxmlformats.org/officeDocument/2006/relationships/customXml" Target="../ink/ink6019.xml"/><Relationship Id="rId90" Type="http://schemas.openxmlformats.org/officeDocument/2006/relationships/customXml" Target="../ink/ink5992.xml"/><Relationship Id="rId165" Type="http://schemas.openxmlformats.org/officeDocument/2006/relationships/image" Target="../media/image1197.png"/><Relationship Id="rId186" Type="http://schemas.openxmlformats.org/officeDocument/2006/relationships/customXml" Target="../ink/ink6040.xml"/><Relationship Id="rId211" Type="http://schemas.openxmlformats.org/officeDocument/2006/relationships/image" Target="../media/image1221.png"/><Relationship Id="rId232" Type="http://schemas.openxmlformats.org/officeDocument/2006/relationships/customXml" Target="../ink/ink6063.xml"/><Relationship Id="rId27" Type="http://schemas.openxmlformats.org/officeDocument/2006/relationships/image" Target="../media/image1121.png"/><Relationship Id="rId48" Type="http://schemas.openxmlformats.org/officeDocument/2006/relationships/customXml" Target="../ink/ink5971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6014.xml"/><Relationship Id="rId80" Type="http://schemas.openxmlformats.org/officeDocument/2006/relationships/customXml" Target="../ink/ink5987.xml"/><Relationship Id="rId155" Type="http://schemas.openxmlformats.org/officeDocument/2006/relationships/image" Target="../media/image1192.png"/><Relationship Id="rId176" Type="http://schemas.openxmlformats.org/officeDocument/2006/relationships/customXml" Target="../ink/ink6035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222" Type="http://schemas.openxmlformats.org/officeDocument/2006/relationships/customXml" Target="../ink/ink6058.xml"/><Relationship Id="rId17" Type="http://schemas.openxmlformats.org/officeDocument/2006/relationships/image" Target="../media/image1116.png"/><Relationship Id="rId38" Type="http://schemas.openxmlformats.org/officeDocument/2006/relationships/customXml" Target="../ink/ink5966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6009.xml"/><Relationship Id="rId70" Type="http://schemas.openxmlformats.org/officeDocument/2006/relationships/customXml" Target="../ink/ink5982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6030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053.xml"/><Relationship Id="rId233" Type="http://schemas.openxmlformats.org/officeDocument/2006/relationships/image" Target="../media/image1230.png"/><Relationship Id="rId28" Type="http://schemas.openxmlformats.org/officeDocument/2006/relationships/customXml" Target="../ink/ink5961.xml"/><Relationship Id="rId49" Type="http://schemas.openxmlformats.org/officeDocument/2006/relationships/image" Target="../media/image1143.png"/><Relationship Id="rId114" Type="http://schemas.openxmlformats.org/officeDocument/2006/relationships/customXml" Target="../ink/ink6004.xml"/><Relationship Id="rId60" Type="http://schemas.openxmlformats.org/officeDocument/2006/relationships/customXml" Target="../ink/ink5977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6025.xml"/><Relationship Id="rId177" Type="http://schemas.openxmlformats.org/officeDocument/2006/relationships/image" Target="../media/image1204.png"/><Relationship Id="rId198" Type="http://schemas.openxmlformats.org/officeDocument/2006/relationships/customXml" Target="../ink/ink6046.xml"/><Relationship Id="rId202" Type="http://schemas.openxmlformats.org/officeDocument/2006/relationships/customXml" Target="../ink/ink6048.xml"/><Relationship Id="rId223" Type="http://schemas.openxmlformats.org/officeDocument/2006/relationships/image" Target="../media/image1225.png"/><Relationship Id="rId18" Type="http://schemas.openxmlformats.org/officeDocument/2006/relationships/customXml" Target="../ink/ink5956.xml"/><Relationship Id="rId39" Type="http://schemas.openxmlformats.org/officeDocument/2006/relationships/image" Target="../media/image1127.png"/><Relationship Id="rId50" Type="http://schemas.openxmlformats.org/officeDocument/2006/relationships/customXml" Target="../ink/ink5972.xml"/><Relationship Id="rId104" Type="http://schemas.openxmlformats.org/officeDocument/2006/relationships/customXml" Target="../ink/ink5999.xml"/><Relationship Id="rId125" Type="http://schemas.openxmlformats.org/officeDocument/2006/relationships/image" Target="../media/image1177.png"/><Relationship Id="rId146" Type="http://schemas.openxmlformats.org/officeDocument/2006/relationships/customXml" Target="../ink/ink6020.xml"/><Relationship Id="rId167" Type="http://schemas.openxmlformats.org/officeDocument/2006/relationships/image" Target="../media/image1198.png"/><Relationship Id="rId188" Type="http://schemas.openxmlformats.org/officeDocument/2006/relationships/customXml" Target="../ink/ink6041.xml"/><Relationship Id="rId71" Type="http://schemas.openxmlformats.org/officeDocument/2006/relationships/image" Target="../media/image1145.png"/><Relationship Id="rId92" Type="http://schemas.openxmlformats.org/officeDocument/2006/relationships/customXml" Target="../ink/ink5993.xml"/><Relationship Id="rId213" Type="http://schemas.openxmlformats.org/officeDocument/2006/relationships/image" Target="../media/image1160.png"/><Relationship Id="rId234" Type="http://schemas.openxmlformats.org/officeDocument/2006/relationships/customXml" Target="../ink/ink6064.xml"/><Relationship Id="rId2" Type="http://schemas.openxmlformats.org/officeDocument/2006/relationships/customXml" Target="../ink/ink5948.xml"/><Relationship Id="rId29" Type="http://schemas.openxmlformats.org/officeDocument/2006/relationships/image" Target="../media/image1122.png"/><Relationship Id="rId40" Type="http://schemas.openxmlformats.org/officeDocument/2006/relationships/customXml" Target="../ink/ink5967.xml"/><Relationship Id="rId115" Type="http://schemas.openxmlformats.org/officeDocument/2006/relationships/image" Target="../media/image1172.png"/><Relationship Id="rId136" Type="http://schemas.openxmlformats.org/officeDocument/2006/relationships/customXml" Target="../ink/ink6015.xml"/><Relationship Id="rId157" Type="http://schemas.openxmlformats.org/officeDocument/2006/relationships/image" Target="../media/image1193.png"/><Relationship Id="rId178" Type="http://schemas.openxmlformats.org/officeDocument/2006/relationships/customXml" Target="../ink/ink6036.xml"/><Relationship Id="rId61" Type="http://schemas.openxmlformats.org/officeDocument/2006/relationships/image" Target="../media/image1135.png"/><Relationship Id="rId82" Type="http://schemas.openxmlformats.org/officeDocument/2006/relationships/customXml" Target="../ink/ink5988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Relationship Id="rId19" Type="http://schemas.openxmlformats.org/officeDocument/2006/relationships/image" Target="../media/image1117.png"/><Relationship Id="rId224" Type="http://schemas.openxmlformats.org/officeDocument/2006/relationships/customXml" Target="../ink/ink6059.xml"/><Relationship Id="rId30" Type="http://schemas.openxmlformats.org/officeDocument/2006/relationships/customXml" Target="../ink/ink5962.xml"/><Relationship Id="rId105" Type="http://schemas.openxmlformats.org/officeDocument/2006/relationships/image" Target="../media/image824.png"/><Relationship Id="rId126" Type="http://schemas.openxmlformats.org/officeDocument/2006/relationships/customXml" Target="../ink/ink6010.xml"/><Relationship Id="rId147" Type="http://schemas.openxmlformats.org/officeDocument/2006/relationships/image" Target="../media/image1188.png"/><Relationship Id="rId168" Type="http://schemas.openxmlformats.org/officeDocument/2006/relationships/customXml" Target="../ink/ink6031.xml"/><Relationship Id="rId51" Type="http://schemas.openxmlformats.org/officeDocument/2006/relationships/image" Target="../media/image1131.png"/><Relationship Id="rId72" Type="http://schemas.openxmlformats.org/officeDocument/2006/relationships/customXml" Target="../ink/ink5983.xml"/><Relationship Id="rId93" Type="http://schemas.openxmlformats.org/officeDocument/2006/relationships/image" Target="../media/image1156.png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6054.xml"/><Relationship Id="rId235" Type="http://schemas.openxmlformats.org/officeDocument/2006/relationships/image" Target="../media/image1231.png"/><Relationship Id="rId116" Type="http://schemas.openxmlformats.org/officeDocument/2006/relationships/customXml" Target="../ink/ink6005.xml"/><Relationship Id="rId137" Type="http://schemas.openxmlformats.org/officeDocument/2006/relationships/image" Target="../media/image1184.png"/><Relationship Id="rId158" Type="http://schemas.openxmlformats.org/officeDocument/2006/relationships/customXml" Target="../ink/ink6026.xml"/><Relationship Id="rId20" Type="http://schemas.openxmlformats.org/officeDocument/2006/relationships/customXml" Target="../ink/ink5957.xml"/><Relationship Id="rId41" Type="http://schemas.openxmlformats.org/officeDocument/2006/relationships/image" Target="../media/image1128.png"/><Relationship Id="rId62" Type="http://schemas.openxmlformats.org/officeDocument/2006/relationships/customXml" Target="../ink/ink5978.xml"/><Relationship Id="rId83" Type="http://schemas.openxmlformats.org/officeDocument/2006/relationships/image" Target="../media/image1151.png"/><Relationship Id="rId179" Type="http://schemas.openxmlformats.org/officeDocument/2006/relationships/image" Target="../media/image1205.png"/><Relationship Id="rId190" Type="http://schemas.openxmlformats.org/officeDocument/2006/relationships/customXml" Target="../ink/ink6042.xml"/><Relationship Id="rId204" Type="http://schemas.openxmlformats.org/officeDocument/2006/relationships/customXml" Target="../ink/ink6049.xml"/><Relationship Id="rId225" Type="http://schemas.openxmlformats.org/officeDocument/2006/relationships/image" Target="../media/image1226.png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6088.xml"/><Relationship Id="rId63" Type="http://schemas.openxmlformats.org/officeDocument/2006/relationships/image" Target="../media/image1136.png"/><Relationship Id="rId84" Type="http://schemas.openxmlformats.org/officeDocument/2006/relationships/customXml" Target="../ink/ink6109.xml"/><Relationship Id="rId138" Type="http://schemas.openxmlformats.org/officeDocument/2006/relationships/customXml" Target="../ink/ink6136.xml"/><Relationship Id="rId159" Type="http://schemas.openxmlformats.org/officeDocument/2006/relationships/image" Target="../media/image1194.png"/><Relationship Id="rId170" Type="http://schemas.openxmlformats.org/officeDocument/2006/relationships/customXml" Target="../ink/ink6152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226" Type="http://schemas.openxmlformats.org/officeDocument/2006/relationships/customXml" Target="../ink/ink6180.xml"/><Relationship Id="rId247" Type="http://schemas.openxmlformats.org/officeDocument/2006/relationships/image" Target="../media/image1237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6083.xml"/><Relationship Id="rId53" Type="http://schemas.openxmlformats.org/officeDocument/2006/relationships/image" Target="../media/image1132.png"/><Relationship Id="rId74" Type="http://schemas.openxmlformats.org/officeDocument/2006/relationships/customXml" Target="../ink/ink6104.xml"/><Relationship Id="rId128" Type="http://schemas.openxmlformats.org/officeDocument/2006/relationships/customXml" Target="../ink/ink6131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6147.xml"/><Relationship Id="rId181" Type="http://schemas.openxmlformats.org/officeDocument/2006/relationships/image" Target="../media/image1206.png"/><Relationship Id="rId216" Type="http://schemas.openxmlformats.org/officeDocument/2006/relationships/customXml" Target="../ink/ink6175.xml"/><Relationship Id="rId237" Type="http://schemas.openxmlformats.org/officeDocument/2006/relationships/image" Target="../media/image1232.png"/><Relationship Id="rId22" Type="http://schemas.openxmlformats.org/officeDocument/2006/relationships/customXml" Target="../ink/ink6078.xml"/><Relationship Id="rId43" Type="http://schemas.openxmlformats.org/officeDocument/2006/relationships/image" Target="../media/image1142.png"/><Relationship Id="rId64" Type="http://schemas.openxmlformats.org/officeDocument/2006/relationships/customXml" Target="../ink/ink6099.xml"/><Relationship Id="rId118" Type="http://schemas.openxmlformats.org/officeDocument/2006/relationships/customXml" Target="../ink/ink6126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6142.xml"/><Relationship Id="rId171" Type="http://schemas.openxmlformats.org/officeDocument/2006/relationships/image" Target="../media/image1200.png"/><Relationship Id="rId192" Type="http://schemas.openxmlformats.org/officeDocument/2006/relationships/customXml" Target="../ink/ink6163.xml"/><Relationship Id="rId206" Type="http://schemas.openxmlformats.org/officeDocument/2006/relationships/customXml" Target="../ink/ink6170.xml"/><Relationship Id="rId227" Type="http://schemas.openxmlformats.org/officeDocument/2006/relationships/image" Target="../media/image1227.png"/><Relationship Id="rId248" Type="http://schemas.openxmlformats.org/officeDocument/2006/relationships/customXml" Target="../ink/ink6191.xml"/><Relationship Id="rId12" Type="http://schemas.openxmlformats.org/officeDocument/2006/relationships/customXml" Target="../ink/ink6073.xml"/><Relationship Id="rId33" Type="http://schemas.openxmlformats.org/officeDocument/2006/relationships/image" Target="../media/image1124.png"/><Relationship Id="rId108" Type="http://schemas.openxmlformats.org/officeDocument/2006/relationships/customXml" Target="../ink/ink6121.xml"/><Relationship Id="rId129" Type="http://schemas.openxmlformats.org/officeDocument/2006/relationships/image" Target="../media/image1180.png"/><Relationship Id="rId54" Type="http://schemas.openxmlformats.org/officeDocument/2006/relationships/customXml" Target="../ink/ink6094.xml"/><Relationship Id="rId75" Type="http://schemas.openxmlformats.org/officeDocument/2006/relationships/image" Target="../media/image1147.png"/><Relationship Id="rId96" Type="http://schemas.openxmlformats.org/officeDocument/2006/relationships/customXml" Target="../ink/ink6115.xml"/><Relationship Id="rId140" Type="http://schemas.openxmlformats.org/officeDocument/2006/relationships/customXml" Target="../ink/ink6137.xml"/><Relationship Id="rId161" Type="http://schemas.openxmlformats.org/officeDocument/2006/relationships/image" Target="../media/image1195.png"/><Relationship Id="rId182" Type="http://schemas.openxmlformats.org/officeDocument/2006/relationships/customXml" Target="../ink/ink6158.xml"/><Relationship Id="rId217" Type="http://schemas.openxmlformats.org/officeDocument/2006/relationships/image" Target="../media/image1222.png"/><Relationship Id="rId6" Type="http://schemas.openxmlformats.org/officeDocument/2006/relationships/customXml" Target="../ink/ink6070.xml"/><Relationship Id="rId238" Type="http://schemas.openxmlformats.org/officeDocument/2006/relationships/customXml" Target="../ink/ink6186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6089.xml"/><Relationship Id="rId65" Type="http://schemas.openxmlformats.org/officeDocument/2006/relationships/image" Target="../media/image1137.png"/><Relationship Id="rId86" Type="http://schemas.openxmlformats.org/officeDocument/2006/relationships/customXml" Target="../ink/ink6110.xml"/><Relationship Id="rId130" Type="http://schemas.openxmlformats.org/officeDocument/2006/relationships/customXml" Target="../ink/ink6132.xml"/><Relationship Id="rId151" Type="http://schemas.openxmlformats.org/officeDocument/2006/relationships/image" Target="../media/image1190.png"/><Relationship Id="rId172" Type="http://schemas.openxmlformats.org/officeDocument/2006/relationships/customXml" Target="../ink/ink6153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228" Type="http://schemas.openxmlformats.org/officeDocument/2006/relationships/customXml" Target="../ink/ink6181.xml"/><Relationship Id="rId249" Type="http://schemas.openxmlformats.org/officeDocument/2006/relationships/image" Target="../media/image1238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6084.xml"/><Relationship Id="rId55" Type="http://schemas.openxmlformats.org/officeDocument/2006/relationships/image" Target="../media/image1133.png"/><Relationship Id="rId76" Type="http://schemas.openxmlformats.org/officeDocument/2006/relationships/customXml" Target="../ink/ink6105.xml"/><Relationship Id="rId97" Type="http://schemas.openxmlformats.org/officeDocument/2006/relationships/image" Target="../media/image1162.png"/><Relationship Id="rId120" Type="http://schemas.openxmlformats.org/officeDocument/2006/relationships/customXml" Target="../ink/ink6127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6148.xml"/><Relationship Id="rId183" Type="http://schemas.openxmlformats.org/officeDocument/2006/relationships/image" Target="../media/image1207.png"/><Relationship Id="rId218" Type="http://schemas.openxmlformats.org/officeDocument/2006/relationships/customXml" Target="../ink/ink6176.xml"/><Relationship Id="rId239" Type="http://schemas.openxmlformats.org/officeDocument/2006/relationships/image" Target="../media/image1233.png"/><Relationship Id="rId24" Type="http://schemas.openxmlformats.org/officeDocument/2006/relationships/customXml" Target="../ink/ink6079.xml"/><Relationship Id="rId45" Type="http://schemas.openxmlformats.org/officeDocument/2006/relationships/image" Target="../media/image1129.png"/><Relationship Id="rId66" Type="http://schemas.openxmlformats.org/officeDocument/2006/relationships/customXml" Target="../ink/ink6100.xml"/><Relationship Id="rId87" Type="http://schemas.openxmlformats.org/officeDocument/2006/relationships/image" Target="../media/image1153.png"/><Relationship Id="rId110" Type="http://schemas.openxmlformats.org/officeDocument/2006/relationships/customXml" Target="../ink/ink6122.xml"/><Relationship Id="rId131" Type="http://schemas.openxmlformats.org/officeDocument/2006/relationships/image" Target="../media/image1181.png"/><Relationship Id="rId152" Type="http://schemas.openxmlformats.org/officeDocument/2006/relationships/customXml" Target="../ink/ink6143.xml"/><Relationship Id="rId173" Type="http://schemas.openxmlformats.org/officeDocument/2006/relationships/image" Target="../media/image1201.png"/><Relationship Id="rId194" Type="http://schemas.openxmlformats.org/officeDocument/2006/relationships/customXml" Target="../ink/ink6164.xml"/><Relationship Id="rId208" Type="http://schemas.openxmlformats.org/officeDocument/2006/relationships/customXml" Target="../ink/ink6171.xml"/><Relationship Id="rId229" Type="http://schemas.openxmlformats.org/officeDocument/2006/relationships/image" Target="../media/image1228.png"/><Relationship Id="rId240" Type="http://schemas.openxmlformats.org/officeDocument/2006/relationships/customXml" Target="../ink/ink6187.xml"/><Relationship Id="rId14" Type="http://schemas.openxmlformats.org/officeDocument/2006/relationships/customXml" Target="../ink/ink6074.xml"/><Relationship Id="rId35" Type="http://schemas.openxmlformats.org/officeDocument/2006/relationships/image" Target="../media/image1125.png"/><Relationship Id="rId56" Type="http://schemas.openxmlformats.org/officeDocument/2006/relationships/customXml" Target="../ink/ink6095.xml"/><Relationship Id="rId77" Type="http://schemas.openxmlformats.org/officeDocument/2006/relationships/image" Target="../media/image1148.png"/><Relationship Id="rId100" Type="http://schemas.openxmlformats.org/officeDocument/2006/relationships/customXml" Target="../ink/ink6117.xml"/><Relationship Id="rId8" Type="http://schemas.openxmlformats.org/officeDocument/2006/relationships/customXml" Target="../ink/ink6071.xml"/><Relationship Id="rId98" Type="http://schemas.openxmlformats.org/officeDocument/2006/relationships/customXml" Target="../ink/ink6116.xml"/><Relationship Id="rId121" Type="http://schemas.openxmlformats.org/officeDocument/2006/relationships/image" Target="../media/image1175.png"/><Relationship Id="rId142" Type="http://schemas.openxmlformats.org/officeDocument/2006/relationships/customXml" Target="../ink/ink6138.xml"/><Relationship Id="rId163" Type="http://schemas.openxmlformats.org/officeDocument/2006/relationships/image" Target="../media/image1196.png"/><Relationship Id="rId184" Type="http://schemas.openxmlformats.org/officeDocument/2006/relationships/customXml" Target="../ink/ink6159.xml"/><Relationship Id="rId219" Type="http://schemas.openxmlformats.org/officeDocument/2006/relationships/image" Target="../media/image1223.png"/><Relationship Id="rId230" Type="http://schemas.openxmlformats.org/officeDocument/2006/relationships/customXml" Target="../ink/ink6182.xml"/><Relationship Id="rId25" Type="http://schemas.openxmlformats.org/officeDocument/2006/relationships/image" Target="../media/image1120.png"/><Relationship Id="rId46" Type="http://schemas.openxmlformats.org/officeDocument/2006/relationships/customXml" Target="../ink/ink6090.xml"/><Relationship Id="rId67" Type="http://schemas.openxmlformats.org/officeDocument/2006/relationships/image" Target="../media/image1138.png"/><Relationship Id="rId88" Type="http://schemas.openxmlformats.org/officeDocument/2006/relationships/customXml" Target="../ink/ink6111.xml"/><Relationship Id="rId111" Type="http://schemas.openxmlformats.org/officeDocument/2006/relationships/image" Target="../media/image1170.png"/><Relationship Id="rId132" Type="http://schemas.openxmlformats.org/officeDocument/2006/relationships/customXml" Target="../ink/ink6133.xml"/><Relationship Id="rId153" Type="http://schemas.openxmlformats.org/officeDocument/2006/relationships/image" Target="../media/image1191.png"/><Relationship Id="rId174" Type="http://schemas.openxmlformats.org/officeDocument/2006/relationships/customXml" Target="../ink/ink6154.xml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220" Type="http://schemas.openxmlformats.org/officeDocument/2006/relationships/customXml" Target="../ink/ink6177.xml"/><Relationship Id="rId241" Type="http://schemas.openxmlformats.org/officeDocument/2006/relationships/image" Target="../media/image1235.png"/><Relationship Id="rId15" Type="http://schemas.openxmlformats.org/officeDocument/2006/relationships/image" Target="../media/image1115.png"/><Relationship Id="rId36" Type="http://schemas.openxmlformats.org/officeDocument/2006/relationships/customXml" Target="../ink/ink6085.xml"/><Relationship Id="rId57" Type="http://schemas.openxmlformats.org/officeDocument/2006/relationships/image" Target="../media/image1161.png"/><Relationship Id="rId78" Type="http://schemas.openxmlformats.org/officeDocument/2006/relationships/customXml" Target="../ink/ink6106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6128.xml"/><Relationship Id="rId143" Type="http://schemas.openxmlformats.org/officeDocument/2006/relationships/image" Target="../media/image1140.png"/><Relationship Id="rId164" Type="http://schemas.openxmlformats.org/officeDocument/2006/relationships/customXml" Target="../ink/ink6149.xml"/><Relationship Id="rId185" Type="http://schemas.openxmlformats.org/officeDocument/2006/relationships/image" Target="../media/image1208.png"/><Relationship Id="rId4" Type="http://schemas.openxmlformats.org/officeDocument/2006/relationships/customXml" Target="../ink/ink6069.xml"/><Relationship Id="rId9" Type="http://schemas.openxmlformats.org/officeDocument/2006/relationships/image" Target="../media/image1112.png"/><Relationship Id="rId180" Type="http://schemas.openxmlformats.org/officeDocument/2006/relationships/customXml" Target="../ink/ink6157.xml"/><Relationship Id="rId210" Type="http://schemas.openxmlformats.org/officeDocument/2006/relationships/customXml" Target="../ink/ink6172.xml"/><Relationship Id="rId215" Type="http://schemas.openxmlformats.org/officeDocument/2006/relationships/image" Target="../media/image1202.png"/><Relationship Id="rId236" Type="http://schemas.openxmlformats.org/officeDocument/2006/relationships/customXml" Target="../ink/ink6185.xml"/><Relationship Id="rId26" Type="http://schemas.openxmlformats.org/officeDocument/2006/relationships/customXml" Target="../ink/ink6080.xml"/><Relationship Id="rId231" Type="http://schemas.openxmlformats.org/officeDocument/2006/relationships/image" Target="../media/image1229.png"/><Relationship Id="rId47" Type="http://schemas.openxmlformats.org/officeDocument/2006/relationships/image" Target="../media/image1130.png"/><Relationship Id="rId68" Type="http://schemas.openxmlformats.org/officeDocument/2006/relationships/customXml" Target="../ink/ink6101.xml"/><Relationship Id="rId89" Type="http://schemas.openxmlformats.org/officeDocument/2006/relationships/image" Target="../media/image1154.png"/><Relationship Id="rId112" Type="http://schemas.openxmlformats.org/officeDocument/2006/relationships/customXml" Target="../ink/ink6123.xml"/><Relationship Id="rId133" Type="http://schemas.openxmlformats.org/officeDocument/2006/relationships/image" Target="../media/image1182.png"/><Relationship Id="rId154" Type="http://schemas.openxmlformats.org/officeDocument/2006/relationships/customXml" Target="../ink/ink6144.xml"/><Relationship Id="rId175" Type="http://schemas.openxmlformats.org/officeDocument/2006/relationships/image" Target="../media/image1203.png"/><Relationship Id="rId196" Type="http://schemas.openxmlformats.org/officeDocument/2006/relationships/customXml" Target="../ink/ink6165.xml"/><Relationship Id="rId200" Type="http://schemas.openxmlformats.org/officeDocument/2006/relationships/customXml" Target="../ink/ink6167.xml"/><Relationship Id="rId16" Type="http://schemas.openxmlformats.org/officeDocument/2006/relationships/customXml" Target="../ink/ink6075.xml"/><Relationship Id="rId221" Type="http://schemas.openxmlformats.org/officeDocument/2006/relationships/image" Target="../media/image1224.png"/><Relationship Id="rId242" Type="http://schemas.openxmlformats.org/officeDocument/2006/relationships/customXml" Target="../ink/ink6188.xml"/><Relationship Id="rId37" Type="http://schemas.openxmlformats.org/officeDocument/2006/relationships/image" Target="../media/image1126.png"/><Relationship Id="rId58" Type="http://schemas.openxmlformats.org/officeDocument/2006/relationships/customXml" Target="../ink/ink6096.xml"/><Relationship Id="rId79" Type="http://schemas.openxmlformats.org/officeDocument/2006/relationships/image" Target="../media/image1149.png"/><Relationship Id="rId102" Type="http://schemas.openxmlformats.org/officeDocument/2006/relationships/customXml" Target="../ink/ink6118.xml"/><Relationship Id="rId123" Type="http://schemas.openxmlformats.org/officeDocument/2006/relationships/image" Target="../media/image1176.png"/><Relationship Id="rId144" Type="http://schemas.openxmlformats.org/officeDocument/2006/relationships/customXml" Target="../ink/ink6139.xml"/><Relationship Id="rId90" Type="http://schemas.openxmlformats.org/officeDocument/2006/relationships/customXml" Target="../ink/ink6112.xml"/><Relationship Id="rId165" Type="http://schemas.openxmlformats.org/officeDocument/2006/relationships/image" Target="../media/image1197.png"/><Relationship Id="rId186" Type="http://schemas.openxmlformats.org/officeDocument/2006/relationships/customXml" Target="../ink/ink6160.xml"/><Relationship Id="rId211" Type="http://schemas.openxmlformats.org/officeDocument/2006/relationships/image" Target="../media/image1221.png"/><Relationship Id="rId232" Type="http://schemas.openxmlformats.org/officeDocument/2006/relationships/customXml" Target="../ink/ink6183.xml"/><Relationship Id="rId27" Type="http://schemas.openxmlformats.org/officeDocument/2006/relationships/image" Target="../media/image1121.png"/><Relationship Id="rId48" Type="http://schemas.openxmlformats.org/officeDocument/2006/relationships/customXml" Target="../ink/ink6091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6134.xml"/><Relationship Id="rId80" Type="http://schemas.openxmlformats.org/officeDocument/2006/relationships/customXml" Target="../ink/ink6107.xml"/><Relationship Id="rId155" Type="http://schemas.openxmlformats.org/officeDocument/2006/relationships/image" Target="../media/image1192.png"/><Relationship Id="rId176" Type="http://schemas.openxmlformats.org/officeDocument/2006/relationships/customXml" Target="../ink/ink6155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222" Type="http://schemas.openxmlformats.org/officeDocument/2006/relationships/customXml" Target="../ink/ink6178.xml"/><Relationship Id="rId243" Type="http://schemas.openxmlformats.org/officeDocument/2006/relationships/image" Target="../media/image1234.png"/><Relationship Id="rId17" Type="http://schemas.openxmlformats.org/officeDocument/2006/relationships/image" Target="../media/image1116.png"/><Relationship Id="rId38" Type="http://schemas.openxmlformats.org/officeDocument/2006/relationships/customXml" Target="../ink/ink6086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6129.xml"/><Relationship Id="rId70" Type="http://schemas.openxmlformats.org/officeDocument/2006/relationships/customXml" Target="../ink/ink6102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6150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173.xml"/><Relationship Id="rId233" Type="http://schemas.openxmlformats.org/officeDocument/2006/relationships/image" Target="../media/image1230.png"/><Relationship Id="rId28" Type="http://schemas.openxmlformats.org/officeDocument/2006/relationships/customXml" Target="../ink/ink6081.xml"/><Relationship Id="rId49" Type="http://schemas.openxmlformats.org/officeDocument/2006/relationships/image" Target="../media/image1143.png"/><Relationship Id="rId114" Type="http://schemas.openxmlformats.org/officeDocument/2006/relationships/customXml" Target="../ink/ink6124.xml"/><Relationship Id="rId60" Type="http://schemas.openxmlformats.org/officeDocument/2006/relationships/customXml" Target="../ink/ink6097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6145.xml"/><Relationship Id="rId177" Type="http://schemas.openxmlformats.org/officeDocument/2006/relationships/image" Target="../media/image1204.png"/><Relationship Id="rId198" Type="http://schemas.openxmlformats.org/officeDocument/2006/relationships/customXml" Target="../ink/ink6166.xml"/><Relationship Id="rId202" Type="http://schemas.openxmlformats.org/officeDocument/2006/relationships/customXml" Target="../ink/ink6168.xml"/><Relationship Id="rId223" Type="http://schemas.openxmlformats.org/officeDocument/2006/relationships/image" Target="../media/image1225.png"/><Relationship Id="rId244" Type="http://schemas.openxmlformats.org/officeDocument/2006/relationships/customXml" Target="../ink/ink6189.xml"/><Relationship Id="rId18" Type="http://schemas.openxmlformats.org/officeDocument/2006/relationships/customXml" Target="../ink/ink6076.xml"/><Relationship Id="rId39" Type="http://schemas.openxmlformats.org/officeDocument/2006/relationships/image" Target="../media/image1127.png"/><Relationship Id="rId50" Type="http://schemas.openxmlformats.org/officeDocument/2006/relationships/customXml" Target="../ink/ink6092.xml"/><Relationship Id="rId104" Type="http://schemas.openxmlformats.org/officeDocument/2006/relationships/customXml" Target="../ink/ink6119.xml"/><Relationship Id="rId125" Type="http://schemas.openxmlformats.org/officeDocument/2006/relationships/image" Target="../media/image1177.png"/><Relationship Id="rId146" Type="http://schemas.openxmlformats.org/officeDocument/2006/relationships/customXml" Target="../ink/ink6140.xml"/><Relationship Id="rId167" Type="http://schemas.openxmlformats.org/officeDocument/2006/relationships/image" Target="../media/image1198.png"/><Relationship Id="rId188" Type="http://schemas.openxmlformats.org/officeDocument/2006/relationships/customXml" Target="../ink/ink6161.xml"/><Relationship Id="rId71" Type="http://schemas.openxmlformats.org/officeDocument/2006/relationships/image" Target="../media/image1145.png"/><Relationship Id="rId92" Type="http://schemas.openxmlformats.org/officeDocument/2006/relationships/customXml" Target="../ink/ink6113.xml"/><Relationship Id="rId213" Type="http://schemas.openxmlformats.org/officeDocument/2006/relationships/image" Target="../media/image1160.png"/><Relationship Id="rId234" Type="http://schemas.openxmlformats.org/officeDocument/2006/relationships/customXml" Target="../ink/ink6184.xml"/><Relationship Id="rId2" Type="http://schemas.openxmlformats.org/officeDocument/2006/relationships/customXml" Target="../ink/ink6068.xml"/><Relationship Id="rId29" Type="http://schemas.openxmlformats.org/officeDocument/2006/relationships/image" Target="../media/image1122.png"/><Relationship Id="rId40" Type="http://schemas.openxmlformats.org/officeDocument/2006/relationships/customXml" Target="../ink/ink6087.xml"/><Relationship Id="rId115" Type="http://schemas.openxmlformats.org/officeDocument/2006/relationships/image" Target="../media/image1172.png"/><Relationship Id="rId136" Type="http://schemas.openxmlformats.org/officeDocument/2006/relationships/customXml" Target="../ink/ink6135.xml"/><Relationship Id="rId157" Type="http://schemas.openxmlformats.org/officeDocument/2006/relationships/image" Target="../media/image1193.png"/><Relationship Id="rId178" Type="http://schemas.openxmlformats.org/officeDocument/2006/relationships/customXml" Target="../ink/ink6156.xml"/><Relationship Id="rId61" Type="http://schemas.openxmlformats.org/officeDocument/2006/relationships/image" Target="../media/image1135.png"/><Relationship Id="rId82" Type="http://schemas.openxmlformats.org/officeDocument/2006/relationships/customXml" Target="../ink/ink6108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Relationship Id="rId19" Type="http://schemas.openxmlformats.org/officeDocument/2006/relationships/image" Target="../media/image1117.png"/><Relationship Id="rId224" Type="http://schemas.openxmlformats.org/officeDocument/2006/relationships/customXml" Target="../ink/ink6179.xml"/><Relationship Id="rId245" Type="http://schemas.openxmlformats.org/officeDocument/2006/relationships/image" Target="../media/image1236.png"/><Relationship Id="rId30" Type="http://schemas.openxmlformats.org/officeDocument/2006/relationships/customXml" Target="../ink/ink6082.xml"/><Relationship Id="rId105" Type="http://schemas.openxmlformats.org/officeDocument/2006/relationships/image" Target="../media/image824.png"/><Relationship Id="rId126" Type="http://schemas.openxmlformats.org/officeDocument/2006/relationships/customXml" Target="../ink/ink6130.xml"/><Relationship Id="rId147" Type="http://schemas.openxmlformats.org/officeDocument/2006/relationships/image" Target="../media/image1188.png"/><Relationship Id="rId168" Type="http://schemas.openxmlformats.org/officeDocument/2006/relationships/customXml" Target="../ink/ink6151.xml"/><Relationship Id="rId51" Type="http://schemas.openxmlformats.org/officeDocument/2006/relationships/image" Target="../media/image1131.png"/><Relationship Id="rId72" Type="http://schemas.openxmlformats.org/officeDocument/2006/relationships/customXml" Target="../ink/ink6103.xml"/><Relationship Id="rId93" Type="http://schemas.openxmlformats.org/officeDocument/2006/relationships/image" Target="../media/image1156.png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6174.xml"/><Relationship Id="rId235" Type="http://schemas.openxmlformats.org/officeDocument/2006/relationships/image" Target="../media/image1231.png"/><Relationship Id="rId116" Type="http://schemas.openxmlformats.org/officeDocument/2006/relationships/customXml" Target="../ink/ink6125.xml"/><Relationship Id="rId137" Type="http://schemas.openxmlformats.org/officeDocument/2006/relationships/image" Target="../media/image1184.png"/><Relationship Id="rId158" Type="http://schemas.openxmlformats.org/officeDocument/2006/relationships/customXml" Target="../ink/ink6146.xml"/><Relationship Id="rId20" Type="http://schemas.openxmlformats.org/officeDocument/2006/relationships/customXml" Target="../ink/ink6077.xml"/><Relationship Id="rId41" Type="http://schemas.openxmlformats.org/officeDocument/2006/relationships/image" Target="../media/image1128.png"/><Relationship Id="rId62" Type="http://schemas.openxmlformats.org/officeDocument/2006/relationships/customXml" Target="../ink/ink6098.xml"/><Relationship Id="rId83" Type="http://schemas.openxmlformats.org/officeDocument/2006/relationships/image" Target="../media/image1151.png"/><Relationship Id="rId179" Type="http://schemas.openxmlformats.org/officeDocument/2006/relationships/image" Target="../media/image1205.png"/><Relationship Id="rId190" Type="http://schemas.openxmlformats.org/officeDocument/2006/relationships/customXml" Target="../ink/ink6162.xml"/><Relationship Id="rId204" Type="http://schemas.openxmlformats.org/officeDocument/2006/relationships/customXml" Target="../ink/ink6169.xml"/><Relationship Id="rId225" Type="http://schemas.openxmlformats.org/officeDocument/2006/relationships/image" Target="../media/image1226.png"/><Relationship Id="rId246" Type="http://schemas.openxmlformats.org/officeDocument/2006/relationships/customXml" Target="../ink/ink6190.xml"/><Relationship Id="rId106" Type="http://schemas.openxmlformats.org/officeDocument/2006/relationships/customXml" Target="../ink/ink6120.xml"/><Relationship Id="rId127" Type="http://schemas.openxmlformats.org/officeDocument/2006/relationships/image" Target="../media/image1178.png"/><Relationship Id="rId10" Type="http://schemas.openxmlformats.org/officeDocument/2006/relationships/customXml" Target="../ink/ink6072.xml"/><Relationship Id="rId31" Type="http://schemas.openxmlformats.org/officeDocument/2006/relationships/image" Target="../media/image1123.png"/><Relationship Id="rId52" Type="http://schemas.openxmlformats.org/officeDocument/2006/relationships/customXml" Target="../ink/ink6093.xml"/><Relationship Id="rId73" Type="http://schemas.openxmlformats.org/officeDocument/2006/relationships/image" Target="../media/image1146.png"/><Relationship Id="rId94" Type="http://schemas.openxmlformats.org/officeDocument/2006/relationships/customXml" Target="../ink/ink6114.xml"/><Relationship Id="rId148" Type="http://schemas.openxmlformats.org/officeDocument/2006/relationships/customXml" Target="../ink/ink6141.xml"/><Relationship Id="rId169" Type="http://schemas.openxmlformats.org/officeDocument/2006/relationships/image" Target="../media/image1199.png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6212.xml"/><Relationship Id="rId63" Type="http://schemas.openxmlformats.org/officeDocument/2006/relationships/image" Target="../media/image1136.png"/><Relationship Id="rId84" Type="http://schemas.openxmlformats.org/officeDocument/2006/relationships/customXml" Target="../ink/ink6233.xml"/><Relationship Id="rId138" Type="http://schemas.openxmlformats.org/officeDocument/2006/relationships/customXml" Target="../ink/ink6260.xml"/><Relationship Id="rId159" Type="http://schemas.openxmlformats.org/officeDocument/2006/relationships/image" Target="../media/image1194.png"/><Relationship Id="rId170" Type="http://schemas.openxmlformats.org/officeDocument/2006/relationships/customXml" Target="../ink/ink6276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226" Type="http://schemas.openxmlformats.org/officeDocument/2006/relationships/customXml" Target="../ink/ink6304.xml"/><Relationship Id="rId247" Type="http://schemas.openxmlformats.org/officeDocument/2006/relationships/image" Target="../media/image1237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6207.xml"/><Relationship Id="rId53" Type="http://schemas.openxmlformats.org/officeDocument/2006/relationships/image" Target="../media/image1132.png"/><Relationship Id="rId74" Type="http://schemas.openxmlformats.org/officeDocument/2006/relationships/customXml" Target="../ink/ink6228.xml"/><Relationship Id="rId128" Type="http://schemas.openxmlformats.org/officeDocument/2006/relationships/customXml" Target="../ink/ink6255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6271.xml"/><Relationship Id="rId181" Type="http://schemas.openxmlformats.org/officeDocument/2006/relationships/image" Target="../media/image1206.png"/><Relationship Id="rId216" Type="http://schemas.openxmlformats.org/officeDocument/2006/relationships/customXml" Target="../ink/ink6299.xml"/><Relationship Id="rId237" Type="http://schemas.openxmlformats.org/officeDocument/2006/relationships/image" Target="../media/image1232.png"/><Relationship Id="rId22" Type="http://schemas.openxmlformats.org/officeDocument/2006/relationships/customXml" Target="../ink/ink6202.xml"/><Relationship Id="rId43" Type="http://schemas.openxmlformats.org/officeDocument/2006/relationships/image" Target="../media/image1142.png"/><Relationship Id="rId64" Type="http://schemas.openxmlformats.org/officeDocument/2006/relationships/customXml" Target="../ink/ink6223.xml"/><Relationship Id="rId118" Type="http://schemas.openxmlformats.org/officeDocument/2006/relationships/customXml" Target="../ink/ink6250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6266.xml"/><Relationship Id="rId171" Type="http://schemas.openxmlformats.org/officeDocument/2006/relationships/image" Target="../media/image1200.png"/><Relationship Id="rId192" Type="http://schemas.openxmlformats.org/officeDocument/2006/relationships/customXml" Target="../ink/ink6287.xml"/><Relationship Id="rId206" Type="http://schemas.openxmlformats.org/officeDocument/2006/relationships/customXml" Target="../ink/ink6294.xml"/><Relationship Id="rId227" Type="http://schemas.openxmlformats.org/officeDocument/2006/relationships/image" Target="../media/image1227.png"/><Relationship Id="rId248" Type="http://schemas.openxmlformats.org/officeDocument/2006/relationships/customXml" Target="../ink/ink6315.xml"/><Relationship Id="rId12" Type="http://schemas.openxmlformats.org/officeDocument/2006/relationships/customXml" Target="../ink/ink6197.xml"/><Relationship Id="rId33" Type="http://schemas.openxmlformats.org/officeDocument/2006/relationships/image" Target="../media/image1124.png"/><Relationship Id="rId108" Type="http://schemas.openxmlformats.org/officeDocument/2006/relationships/customXml" Target="../ink/ink6245.xml"/><Relationship Id="rId129" Type="http://schemas.openxmlformats.org/officeDocument/2006/relationships/image" Target="../media/image1180.png"/><Relationship Id="rId54" Type="http://schemas.openxmlformats.org/officeDocument/2006/relationships/customXml" Target="../ink/ink6218.xml"/><Relationship Id="rId75" Type="http://schemas.openxmlformats.org/officeDocument/2006/relationships/image" Target="../media/image1147.png"/><Relationship Id="rId96" Type="http://schemas.openxmlformats.org/officeDocument/2006/relationships/customXml" Target="../ink/ink6239.xml"/><Relationship Id="rId140" Type="http://schemas.openxmlformats.org/officeDocument/2006/relationships/customXml" Target="../ink/ink6261.xml"/><Relationship Id="rId161" Type="http://schemas.openxmlformats.org/officeDocument/2006/relationships/image" Target="../media/image1195.png"/><Relationship Id="rId182" Type="http://schemas.openxmlformats.org/officeDocument/2006/relationships/customXml" Target="../ink/ink6282.xml"/><Relationship Id="rId217" Type="http://schemas.openxmlformats.org/officeDocument/2006/relationships/image" Target="../media/image1222.png"/><Relationship Id="rId6" Type="http://schemas.openxmlformats.org/officeDocument/2006/relationships/customXml" Target="../ink/ink6194.xml"/><Relationship Id="rId238" Type="http://schemas.openxmlformats.org/officeDocument/2006/relationships/customXml" Target="../ink/ink6310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6213.xml"/><Relationship Id="rId65" Type="http://schemas.openxmlformats.org/officeDocument/2006/relationships/image" Target="../media/image1137.png"/><Relationship Id="rId86" Type="http://schemas.openxmlformats.org/officeDocument/2006/relationships/customXml" Target="../ink/ink6234.xml"/><Relationship Id="rId130" Type="http://schemas.openxmlformats.org/officeDocument/2006/relationships/customXml" Target="../ink/ink6256.xml"/><Relationship Id="rId151" Type="http://schemas.openxmlformats.org/officeDocument/2006/relationships/image" Target="../media/image1190.png"/><Relationship Id="rId172" Type="http://schemas.openxmlformats.org/officeDocument/2006/relationships/customXml" Target="../ink/ink6277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228" Type="http://schemas.openxmlformats.org/officeDocument/2006/relationships/customXml" Target="../ink/ink6305.xml"/><Relationship Id="rId249" Type="http://schemas.openxmlformats.org/officeDocument/2006/relationships/image" Target="../media/image1239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6208.xml"/><Relationship Id="rId55" Type="http://schemas.openxmlformats.org/officeDocument/2006/relationships/image" Target="../media/image1133.png"/><Relationship Id="rId76" Type="http://schemas.openxmlformats.org/officeDocument/2006/relationships/customXml" Target="../ink/ink6229.xml"/><Relationship Id="rId97" Type="http://schemas.openxmlformats.org/officeDocument/2006/relationships/image" Target="../media/image1162.png"/><Relationship Id="rId120" Type="http://schemas.openxmlformats.org/officeDocument/2006/relationships/customXml" Target="../ink/ink6251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6272.xml"/><Relationship Id="rId183" Type="http://schemas.openxmlformats.org/officeDocument/2006/relationships/image" Target="../media/image1207.png"/><Relationship Id="rId218" Type="http://schemas.openxmlformats.org/officeDocument/2006/relationships/customXml" Target="../ink/ink6300.xml"/><Relationship Id="rId239" Type="http://schemas.openxmlformats.org/officeDocument/2006/relationships/image" Target="../media/image1233.png"/><Relationship Id="rId250" Type="http://schemas.openxmlformats.org/officeDocument/2006/relationships/customXml" Target="../ink/ink6316.xml"/><Relationship Id="rId24" Type="http://schemas.openxmlformats.org/officeDocument/2006/relationships/customXml" Target="../ink/ink6203.xml"/><Relationship Id="rId45" Type="http://schemas.openxmlformats.org/officeDocument/2006/relationships/image" Target="../media/image1129.png"/><Relationship Id="rId66" Type="http://schemas.openxmlformats.org/officeDocument/2006/relationships/customXml" Target="../ink/ink6224.xml"/><Relationship Id="rId87" Type="http://schemas.openxmlformats.org/officeDocument/2006/relationships/image" Target="../media/image1153.png"/><Relationship Id="rId110" Type="http://schemas.openxmlformats.org/officeDocument/2006/relationships/customXml" Target="../ink/ink6246.xml"/><Relationship Id="rId131" Type="http://schemas.openxmlformats.org/officeDocument/2006/relationships/image" Target="../media/image1181.png"/><Relationship Id="rId152" Type="http://schemas.openxmlformats.org/officeDocument/2006/relationships/customXml" Target="../ink/ink6267.xml"/><Relationship Id="rId173" Type="http://schemas.openxmlformats.org/officeDocument/2006/relationships/image" Target="../media/image1201.png"/><Relationship Id="rId194" Type="http://schemas.openxmlformats.org/officeDocument/2006/relationships/customXml" Target="../ink/ink6288.xml"/><Relationship Id="rId208" Type="http://schemas.openxmlformats.org/officeDocument/2006/relationships/customXml" Target="../ink/ink6295.xml"/><Relationship Id="rId229" Type="http://schemas.openxmlformats.org/officeDocument/2006/relationships/image" Target="../media/image1228.png"/><Relationship Id="rId240" Type="http://schemas.openxmlformats.org/officeDocument/2006/relationships/customXml" Target="../ink/ink6311.xml"/><Relationship Id="rId14" Type="http://schemas.openxmlformats.org/officeDocument/2006/relationships/customXml" Target="../ink/ink6198.xml"/><Relationship Id="rId35" Type="http://schemas.openxmlformats.org/officeDocument/2006/relationships/image" Target="../media/image1125.png"/><Relationship Id="rId56" Type="http://schemas.openxmlformats.org/officeDocument/2006/relationships/customXml" Target="../ink/ink6219.xml"/><Relationship Id="rId77" Type="http://schemas.openxmlformats.org/officeDocument/2006/relationships/image" Target="../media/image1148.png"/><Relationship Id="rId100" Type="http://schemas.openxmlformats.org/officeDocument/2006/relationships/customXml" Target="../ink/ink6241.xml"/><Relationship Id="rId8" Type="http://schemas.openxmlformats.org/officeDocument/2006/relationships/customXml" Target="../ink/ink6195.xml"/><Relationship Id="rId98" Type="http://schemas.openxmlformats.org/officeDocument/2006/relationships/customXml" Target="../ink/ink6240.xml"/><Relationship Id="rId121" Type="http://schemas.openxmlformats.org/officeDocument/2006/relationships/image" Target="../media/image1175.png"/><Relationship Id="rId142" Type="http://schemas.openxmlformats.org/officeDocument/2006/relationships/customXml" Target="../ink/ink6262.xml"/><Relationship Id="rId163" Type="http://schemas.openxmlformats.org/officeDocument/2006/relationships/image" Target="../media/image1196.png"/><Relationship Id="rId184" Type="http://schemas.openxmlformats.org/officeDocument/2006/relationships/customXml" Target="../ink/ink6283.xml"/><Relationship Id="rId219" Type="http://schemas.openxmlformats.org/officeDocument/2006/relationships/image" Target="../media/image1223.png"/><Relationship Id="rId230" Type="http://schemas.openxmlformats.org/officeDocument/2006/relationships/customXml" Target="../ink/ink6306.xml"/><Relationship Id="rId251" Type="http://schemas.openxmlformats.org/officeDocument/2006/relationships/image" Target="../media/image1240.png"/><Relationship Id="rId25" Type="http://schemas.openxmlformats.org/officeDocument/2006/relationships/image" Target="../media/image1120.png"/><Relationship Id="rId46" Type="http://schemas.openxmlformats.org/officeDocument/2006/relationships/customXml" Target="../ink/ink6214.xml"/><Relationship Id="rId67" Type="http://schemas.openxmlformats.org/officeDocument/2006/relationships/image" Target="../media/image1138.png"/><Relationship Id="rId88" Type="http://schemas.openxmlformats.org/officeDocument/2006/relationships/customXml" Target="../ink/ink6235.xml"/><Relationship Id="rId111" Type="http://schemas.openxmlformats.org/officeDocument/2006/relationships/image" Target="../media/image1170.png"/><Relationship Id="rId132" Type="http://schemas.openxmlformats.org/officeDocument/2006/relationships/customXml" Target="../ink/ink6257.xml"/><Relationship Id="rId153" Type="http://schemas.openxmlformats.org/officeDocument/2006/relationships/image" Target="../media/image1191.png"/><Relationship Id="rId174" Type="http://schemas.openxmlformats.org/officeDocument/2006/relationships/customXml" Target="../ink/ink6278.xml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220" Type="http://schemas.openxmlformats.org/officeDocument/2006/relationships/customXml" Target="../ink/ink6301.xml"/><Relationship Id="rId241" Type="http://schemas.openxmlformats.org/officeDocument/2006/relationships/image" Target="../media/image1235.png"/><Relationship Id="rId15" Type="http://schemas.openxmlformats.org/officeDocument/2006/relationships/image" Target="../media/image1115.png"/><Relationship Id="rId36" Type="http://schemas.openxmlformats.org/officeDocument/2006/relationships/customXml" Target="../ink/ink6209.xml"/><Relationship Id="rId57" Type="http://schemas.openxmlformats.org/officeDocument/2006/relationships/image" Target="../media/image1161.png"/><Relationship Id="rId78" Type="http://schemas.openxmlformats.org/officeDocument/2006/relationships/customXml" Target="../ink/ink6230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6252.xml"/><Relationship Id="rId143" Type="http://schemas.openxmlformats.org/officeDocument/2006/relationships/image" Target="../media/image1140.png"/><Relationship Id="rId164" Type="http://schemas.openxmlformats.org/officeDocument/2006/relationships/customXml" Target="../ink/ink6273.xml"/><Relationship Id="rId185" Type="http://schemas.openxmlformats.org/officeDocument/2006/relationships/image" Target="../media/image1208.png"/><Relationship Id="rId9" Type="http://schemas.openxmlformats.org/officeDocument/2006/relationships/image" Target="../media/image1112.png"/><Relationship Id="rId210" Type="http://schemas.openxmlformats.org/officeDocument/2006/relationships/customXml" Target="../ink/ink6296.xml"/><Relationship Id="rId26" Type="http://schemas.openxmlformats.org/officeDocument/2006/relationships/customXml" Target="../ink/ink6204.xml"/><Relationship Id="rId231" Type="http://schemas.openxmlformats.org/officeDocument/2006/relationships/image" Target="../media/image1229.png"/><Relationship Id="rId252" Type="http://schemas.openxmlformats.org/officeDocument/2006/relationships/customXml" Target="../ink/ink6317.xml"/><Relationship Id="rId47" Type="http://schemas.openxmlformats.org/officeDocument/2006/relationships/image" Target="../media/image1130.png"/><Relationship Id="rId68" Type="http://schemas.openxmlformats.org/officeDocument/2006/relationships/customXml" Target="../ink/ink6225.xml"/><Relationship Id="rId89" Type="http://schemas.openxmlformats.org/officeDocument/2006/relationships/image" Target="../media/image1154.png"/><Relationship Id="rId112" Type="http://schemas.openxmlformats.org/officeDocument/2006/relationships/customXml" Target="../ink/ink6247.xml"/><Relationship Id="rId133" Type="http://schemas.openxmlformats.org/officeDocument/2006/relationships/image" Target="../media/image1182.png"/><Relationship Id="rId154" Type="http://schemas.openxmlformats.org/officeDocument/2006/relationships/customXml" Target="../ink/ink6268.xml"/><Relationship Id="rId175" Type="http://schemas.openxmlformats.org/officeDocument/2006/relationships/image" Target="../media/image1203.png"/><Relationship Id="rId196" Type="http://schemas.openxmlformats.org/officeDocument/2006/relationships/customXml" Target="../ink/ink6289.xml"/><Relationship Id="rId200" Type="http://schemas.openxmlformats.org/officeDocument/2006/relationships/customXml" Target="../ink/ink6291.xml"/><Relationship Id="rId16" Type="http://schemas.openxmlformats.org/officeDocument/2006/relationships/customXml" Target="../ink/ink6199.xml"/><Relationship Id="rId221" Type="http://schemas.openxmlformats.org/officeDocument/2006/relationships/image" Target="../media/image1224.png"/><Relationship Id="rId242" Type="http://schemas.openxmlformats.org/officeDocument/2006/relationships/customXml" Target="../ink/ink6312.xml"/><Relationship Id="rId37" Type="http://schemas.openxmlformats.org/officeDocument/2006/relationships/image" Target="../media/image1126.png"/><Relationship Id="rId58" Type="http://schemas.openxmlformats.org/officeDocument/2006/relationships/customXml" Target="../ink/ink6220.xml"/><Relationship Id="rId79" Type="http://schemas.openxmlformats.org/officeDocument/2006/relationships/image" Target="../media/image1149.png"/><Relationship Id="rId102" Type="http://schemas.openxmlformats.org/officeDocument/2006/relationships/customXml" Target="../ink/ink6242.xml"/><Relationship Id="rId123" Type="http://schemas.openxmlformats.org/officeDocument/2006/relationships/image" Target="../media/image1176.png"/><Relationship Id="rId144" Type="http://schemas.openxmlformats.org/officeDocument/2006/relationships/customXml" Target="../ink/ink6263.xml"/><Relationship Id="rId90" Type="http://schemas.openxmlformats.org/officeDocument/2006/relationships/customXml" Target="../ink/ink6236.xml"/><Relationship Id="rId165" Type="http://schemas.openxmlformats.org/officeDocument/2006/relationships/image" Target="../media/image1197.png"/><Relationship Id="rId186" Type="http://schemas.openxmlformats.org/officeDocument/2006/relationships/customXml" Target="../ink/ink6284.xml"/><Relationship Id="rId211" Type="http://schemas.openxmlformats.org/officeDocument/2006/relationships/image" Target="../media/image1221.png"/><Relationship Id="rId232" Type="http://schemas.openxmlformats.org/officeDocument/2006/relationships/customXml" Target="../ink/ink6307.xml"/><Relationship Id="rId253" Type="http://schemas.openxmlformats.org/officeDocument/2006/relationships/image" Target="../media/image1238.png"/><Relationship Id="rId27" Type="http://schemas.openxmlformats.org/officeDocument/2006/relationships/image" Target="../media/image1121.png"/><Relationship Id="rId48" Type="http://schemas.openxmlformats.org/officeDocument/2006/relationships/customXml" Target="../ink/ink6215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6258.xml"/><Relationship Id="rId80" Type="http://schemas.openxmlformats.org/officeDocument/2006/relationships/customXml" Target="../ink/ink6231.xml"/><Relationship Id="rId155" Type="http://schemas.openxmlformats.org/officeDocument/2006/relationships/image" Target="../media/image1192.png"/><Relationship Id="rId176" Type="http://schemas.openxmlformats.org/officeDocument/2006/relationships/customXml" Target="../ink/ink6279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222" Type="http://schemas.openxmlformats.org/officeDocument/2006/relationships/customXml" Target="../ink/ink6302.xml"/><Relationship Id="rId243" Type="http://schemas.openxmlformats.org/officeDocument/2006/relationships/image" Target="../media/image1234.png"/><Relationship Id="rId17" Type="http://schemas.openxmlformats.org/officeDocument/2006/relationships/image" Target="../media/image1116.png"/><Relationship Id="rId38" Type="http://schemas.openxmlformats.org/officeDocument/2006/relationships/customXml" Target="../ink/ink6210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6253.xml"/><Relationship Id="rId70" Type="http://schemas.openxmlformats.org/officeDocument/2006/relationships/customXml" Target="../ink/ink6226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6274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297.xml"/><Relationship Id="rId233" Type="http://schemas.openxmlformats.org/officeDocument/2006/relationships/image" Target="../media/image1230.png"/><Relationship Id="rId254" Type="http://schemas.openxmlformats.org/officeDocument/2006/relationships/customXml" Target="../ink/ink6318.xml"/><Relationship Id="rId28" Type="http://schemas.openxmlformats.org/officeDocument/2006/relationships/customXml" Target="../ink/ink6205.xml"/><Relationship Id="rId49" Type="http://schemas.openxmlformats.org/officeDocument/2006/relationships/image" Target="../media/image1143.png"/><Relationship Id="rId114" Type="http://schemas.openxmlformats.org/officeDocument/2006/relationships/customXml" Target="../ink/ink6248.xml"/><Relationship Id="rId60" Type="http://schemas.openxmlformats.org/officeDocument/2006/relationships/customXml" Target="../ink/ink6221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6269.xml"/><Relationship Id="rId177" Type="http://schemas.openxmlformats.org/officeDocument/2006/relationships/image" Target="../media/image1204.png"/><Relationship Id="rId198" Type="http://schemas.openxmlformats.org/officeDocument/2006/relationships/customXml" Target="../ink/ink6290.xml"/><Relationship Id="rId202" Type="http://schemas.openxmlformats.org/officeDocument/2006/relationships/customXml" Target="../ink/ink6292.xml"/><Relationship Id="rId223" Type="http://schemas.openxmlformats.org/officeDocument/2006/relationships/image" Target="../media/image1225.png"/><Relationship Id="rId244" Type="http://schemas.openxmlformats.org/officeDocument/2006/relationships/customXml" Target="../ink/ink6313.xml"/><Relationship Id="rId18" Type="http://schemas.openxmlformats.org/officeDocument/2006/relationships/customXml" Target="../ink/ink6200.xml"/><Relationship Id="rId39" Type="http://schemas.openxmlformats.org/officeDocument/2006/relationships/image" Target="../media/image1127.png"/><Relationship Id="rId50" Type="http://schemas.openxmlformats.org/officeDocument/2006/relationships/customXml" Target="../ink/ink6216.xml"/><Relationship Id="rId104" Type="http://schemas.openxmlformats.org/officeDocument/2006/relationships/customXml" Target="../ink/ink6243.xml"/><Relationship Id="rId125" Type="http://schemas.openxmlformats.org/officeDocument/2006/relationships/image" Target="../media/image1177.png"/><Relationship Id="rId146" Type="http://schemas.openxmlformats.org/officeDocument/2006/relationships/customXml" Target="../ink/ink6264.xml"/><Relationship Id="rId167" Type="http://schemas.openxmlformats.org/officeDocument/2006/relationships/image" Target="../media/image1198.png"/><Relationship Id="rId188" Type="http://schemas.openxmlformats.org/officeDocument/2006/relationships/customXml" Target="../ink/ink6285.xml"/><Relationship Id="rId71" Type="http://schemas.openxmlformats.org/officeDocument/2006/relationships/image" Target="../media/image1145.png"/><Relationship Id="rId92" Type="http://schemas.openxmlformats.org/officeDocument/2006/relationships/customXml" Target="../ink/ink6237.xml"/><Relationship Id="rId213" Type="http://schemas.openxmlformats.org/officeDocument/2006/relationships/image" Target="../media/image1160.png"/><Relationship Id="rId234" Type="http://schemas.openxmlformats.org/officeDocument/2006/relationships/customXml" Target="../ink/ink6308.xml"/><Relationship Id="rId2" Type="http://schemas.openxmlformats.org/officeDocument/2006/relationships/customXml" Target="../ink/ink6192.xml"/><Relationship Id="rId29" Type="http://schemas.openxmlformats.org/officeDocument/2006/relationships/image" Target="../media/image1122.png"/><Relationship Id="rId255" Type="http://schemas.openxmlformats.org/officeDocument/2006/relationships/image" Target="../media/image1241.png"/><Relationship Id="rId40" Type="http://schemas.openxmlformats.org/officeDocument/2006/relationships/customXml" Target="../ink/ink6211.xml"/><Relationship Id="rId115" Type="http://schemas.openxmlformats.org/officeDocument/2006/relationships/image" Target="../media/image1172.png"/><Relationship Id="rId136" Type="http://schemas.openxmlformats.org/officeDocument/2006/relationships/customXml" Target="../ink/ink6259.xml"/><Relationship Id="rId157" Type="http://schemas.openxmlformats.org/officeDocument/2006/relationships/image" Target="../media/image1193.png"/><Relationship Id="rId178" Type="http://schemas.openxmlformats.org/officeDocument/2006/relationships/customXml" Target="../ink/ink6280.xml"/><Relationship Id="rId61" Type="http://schemas.openxmlformats.org/officeDocument/2006/relationships/image" Target="../media/image1135.png"/><Relationship Id="rId82" Type="http://schemas.openxmlformats.org/officeDocument/2006/relationships/customXml" Target="../ink/ink6232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Relationship Id="rId19" Type="http://schemas.openxmlformats.org/officeDocument/2006/relationships/image" Target="../media/image1117.png"/><Relationship Id="rId224" Type="http://schemas.openxmlformats.org/officeDocument/2006/relationships/customXml" Target="../ink/ink6303.xml"/><Relationship Id="rId245" Type="http://schemas.openxmlformats.org/officeDocument/2006/relationships/image" Target="../media/image1236.png"/><Relationship Id="rId30" Type="http://schemas.openxmlformats.org/officeDocument/2006/relationships/customXml" Target="../ink/ink6206.xml"/><Relationship Id="rId105" Type="http://schemas.openxmlformats.org/officeDocument/2006/relationships/image" Target="../media/image824.png"/><Relationship Id="rId126" Type="http://schemas.openxmlformats.org/officeDocument/2006/relationships/customXml" Target="../ink/ink6254.xml"/><Relationship Id="rId147" Type="http://schemas.openxmlformats.org/officeDocument/2006/relationships/image" Target="../media/image1188.png"/><Relationship Id="rId168" Type="http://schemas.openxmlformats.org/officeDocument/2006/relationships/customXml" Target="../ink/ink6275.xml"/><Relationship Id="rId51" Type="http://schemas.openxmlformats.org/officeDocument/2006/relationships/image" Target="../media/image1131.png"/><Relationship Id="rId72" Type="http://schemas.openxmlformats.org/officeDocument/2006/relationships/customXml" Target="../ink/ink6227.xml"/><Relationship Id="rId93" Type="http://schemas.openxmlformats.org/officeDocument/2006/relationships/image" Target="../media/image1156.png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6298.xml"/><Relationship Id="rId235" Type="http://schemas.openxmlformats.org/officeDocument/2006/relationships/image" Target="../media/image1231.png"/><Relationship Id="rId116" Type="http://schemas.openxmlformats.org/officeDocument/2006/relationships/customXml" Target="../ink/ink6249.xml"/><Relationship Id="rId137" Type="http://schemas.openxmlformats.org/officeDocument/2006/relationships/image" Target="../media/image1184.png"/><Relationship Id="rId158" Type="http://schemas.openxmlformats.org/officeDocument/2006/relationships/customXml" Target="../ink/ink6270.xml"/><Relationship Id="rId20" Type="http://schemas.openxmlformats.org/officeDocument/2006/relationships/customXml" Target="../ink/ink6201.xml"/><Relationship Id="rId41" Type="http://schemas.openxmlformats.org/officeDocument/2006/relationships/image" Target="../media/image1128.png"/><Relationship Id="rId62" Type="http://schemas.openxmlformats.org/officeDocument/2006/relationships/customXml" Target="../ink/ink6222.xml"/><Relationship Id="rId83" Type="http://schemas.openxmlformats.org/officeDocument/2006/relationships/image" Target="../media/image1151.png"/><Relationship Id="rId179" Type="http://schemas.openxmlformats.org/officeDocument/2006/relationships/image" Target="../media/image1205.png"/><Relationship Id="rId190" Type="http://schemas.openxmlformats.org/officeDocument/2006/relationships/customXml" Target="../ink/ink6286.xml"/><Relationship Id="rId204" Type="http://schemas.openxmlformats.org/officeDocument/2006/relationships/customXml" Target="../ink/ink6293.xml"/><Relationship Id="rId225" Type="http://schemas.openxmlformats.org/officeDocument/2006/relationships/image" Target="../media/image1226.png"/><Relationship Id="rId246" Type="http://schemas.openxmlformats.org/officeDocument/2006/relationships/customXml" Target="../ink/ink6314.xml"/><Relationship Id="rId106" Type="http://schemas.openxmlformats.org/officeDocument/2006/relationships/customXml" Target="../ink/ink6244.xml"/><Relationship Id="rId127" Type="http://schemas.openxmlformats.org/officeDocument/2006/relationships/image" Target="../media/image1178.png"/><Relationship Id="rId10" Type="http://schemas.openxmlformats.org/officeDocument/2006/relationships/customXml" Target="../ink/ink6196.xml"/><Relationship Id="rId31" Type="http://schemas.openxmlformats.org/officeDocument/2006/relationships/image" Target="../media/image1123.png"/><Relationship Id="rId52" Type="http://schemas.openxmlformats.org/officeDocument/2006/relationships/customXml" Target="../ink/ink6217.xml"/><Relationship Id="rId73" Type="http://schemas.openxmlformats.org/officeDocument/2006/relationships/image" Target="../media/image1146.png"/><Relationship Id="rId94" Type="http://schemas.openxmlformats.org/officeDocument/2006/relationships/customXml" Target="../ink/ink6238.xml"/><Relationship Id="rId148" Type="http://schemas.openxmlformats.org/officeDocument/2006/relationships/customXml" Target="../ink/ink6265.xml"/><Relationship Id="rId169" Type="http://schemas.openxmlformats.org/officeDocument/2006/relationships/image" Target="../media/image1199.png"/><Relationship Id="rId4" Type="http://schemas.openxmlformats.org/officeDocument/2006/relationships/customXml" Target="../ink/ink6193.xml"/><Relationship Id="rId180" Type="http://schemas.openxmlformats.org/officeDocument/2006/relationships/customXml" Target="../ink/ink6281.xml"/><Relationship Id="rId215" Type="http://schemas.openxmlformats.org/officeDocument/2006/relationships/image" Target="../media/image1202.png"/><Relationship Id="rId236" Type="http://schemas.openxmlformats.org/officeDocument/2006/relationships/customXml" Target="../ink/ink6309.xml"/></Relationships>
</file>

<file path=ppt/slides/_rels/slide1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6339.xml"/><Relationship Id="rId63" Type="http://schemas.openxmlformats.org/officeDocument/2006/relationships/image" Target="../media/image1136.png"/><Relationship Id="rId84" Type="http://schemas.openxmlformats.org/officeDocument/2006/relationships/customXml" Target="../ink/ink6360.xml"/><Relationship Id="rId138" Type="http://schemas.openxmlformats.org/officeDocument/2006/relationships/customXml" Target="../ink/ink6387.xml"/><Relationship Id="rId159" Type="http://schemas.openxmlformats.org/officeDocument/2006/relationships/image" Target="../media/image1194.png"/><Relationship Id="rId170" Type="http://schemas.openxmlformats.org/officeDocument/2006/relationships/customXml" Target="../ink/ink6403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226" Type="http://schemas.openxmlformats.org/officeDocument/2006/relationships/customXml" Target="../ink/ink6431.xml"/><Relationship Id="rId247" Type="http://schemas.openxmlformats.org/officeDocument/2006/relationships/image" Target="../media/image1237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6334.xml"/><Relationship Id="rId53" Type="http://schemas.openxmlformats.org/officeDocument/2006/relationships/image" Target="../media/image1132.png"/><Relationship Id="rId74" Type="http://schemas.openxmlformats.org/officeDocument/2006/relationships/customXml" Target="../ink/ink6355.xml"/><Relationship Id="rId128" Type="http://schemas.openxmlformats.org/officeDocument/2006/relationships/customXml" Target="../ink/ink6382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6398.xml"/><Relationship Id="rId181" Type="http://schemas.openxmlformats.org/officeDocument/2006/relationships/image" Target="../media/image1206.png"/><Relationship Id="rId216" Type="http://schemas.openxmlformats.org/officeDocument/2006/relationships/customXml" Target="../ink/ink6426.xml"/><Relationship Id="rId237" Type="http://schemas.openxmlformats.org/officeDocument/2006/relationships/image" Target="../media/image1232.png"/><Relationship Id="rId22" Type="http://schemas.openxmlformats.org/officeDocument/2006/relationships/customXml" Target="../ink/ink6329.xml"/><Relationship Id="rId43" Type="http://schemas.openxmlformats.org/officeDocument/2006/relationships/image" Target="../media/image1142.png"/><Relationship Id="rId64" Type="http://schemas.openxmlformats.org/officeDocument/2006/relationships/customXml" Target="../ink/ink6350.xml"/><Relationship Id="rId118" Type="http://schemas.openxmlformats.org/officeDocument/2006/relationships/customXml" Target="../ink/ink6377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6393.xml"/><Relationship Id="rId171" Type="http://schemas.openxmlformats.org/officeDocument/2006/relationships/image" Target="../media/image1200.png"/><Relationship Id="rId192" Type="http://schemas.openxmlformats.org/officeDocument/2006/relationships/customXml" Target="../ink/ink6414.xml"/><Relationship Id="rId206" Type="http://schemas.openxmlformats.org/officeDocument/2006/relationships/customXml" Target="../ink/ink6421.xml"/><Relationship Id="rId227" Type="http://schemas.openxmlformats.org/officeDocument/2006/relationships/image" Target="../media/image1227.png"/><Relationship Id="rId248" Type="http://schemas.openxmlformats.org/officeDocument/2006/relationships/customXml" Target="../ink/ink6442.xml"/><Relationship Id="rId12" Type="http://schemas.openxmlformats.org/officeDocument/2006/relationships/customXml" Target="../ink/ink6324.xml"/><Relationship Id="rId33" Type="http://schemas.openxmlformats.org/officeDocument/2006/relationships/image" Target="../media/image1124.png"/><Relationship Id="rId108" Type="http://schemas.openxmlformats.org/officeDocument/2006/relationships/customXml" Target="../ink/ink6372.xml"/><Relationship Id="rId129" Type="http://schemas.openxmlformats.org/officeDocument/2006/relationships/image" Target="../media/image1180.png"/><Relationship Id="rId54" Type="http://schemas.openxmlformats.org/officeDocument/2006/relationships/customXml" Target="../ink/ink6345.xml"/><Relationship Id="rId75" Type="http://schemas.openxmlformats.org/officeDocument/2006/relationships/image" Target="../media/image1147.png"/><Relationship Id="rId96" Type="http://schemas.openxmlformats.org/officeDocument/2006/relationships/customXml" Target="../ink/ink6366.xml"/><Relationship Id="rId140" Type="http://schemas.openxmlformats.org/officeDocument/2006/relationships/customXml" Target="../ink/ink6388.xml"/><Relationship Id="rId161" Type="http://schemas.openxmlformats.org/officeDocument/2006/relationships/image" Target="../media/image1195.png"/><Relationship Id="rId182" Type="http://schemas.openxmlformats.org/officeDocument/2006/relationships/customXml" Target="../ink/ink6409.xml"/><Relationship Id="rId217" Type="http://schemas.openxmlformats.org/officeDocument/2006/relationships/image" Target="../media/image1222.png"/><Relationship Id="rId6" Type="http://schemas.openxmlformats.org/officeDocument/2006/relationships/customXml" Target="../ink/ink6321.xml"/><Relationship Id="rId238" Type="http://schemas.openxmlformats.org/officeDocument/2006/relationships/customXml" Target="../ink/ink6437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6340.xml"/><Relationship Id="rId65" Type="http://schemas.openxmlformats.org/officeDocument/2006/relationships/image" Target="../media/image1137.png"/><Relationship Id="rId86" Type="http://schemas.openxmlformats.org/officeDocument/2006/relationships/customXml" Target="../ink/ink6361.xml"/><Relationship Id="rId130" Type="http://schemas.openxmlformats.org/officeDocument/2006/relationships/customXml" Target="../ink/ink6383.xml"/><Relationship Id="rId151" Type="http://schemas.openxmlformats.org/officeDocument/2006/relationships/image" Target="../media/image1190.png"/><Relationship Id="rId172" Type="http://schemas.openxmlformats.org/officeDocument/2006/relationships/customXml" Target="../ink/ink6404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228" Type="http://schemas.openxmlformats.org/officeDocument/2006/relationships/customXml" Target="../ink/ink6432.xml"/><Relationship Id="rId249" Type="http://schemas.openxmlformats.org/officeDocument/2006/relationships/image" Target="../media/image1239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6335.xml"/><Relationship Id="rId55" Type="http://schemas.openxmlformats.org/officeDocument/2006/relationships/image" Target="../media/image1133.png"/><Relationship Id="rId76" Type="http://schemas.openxmlformats.org/officeDocument/2006/relationships/customXml" Target="../ink/ink6356.xml"/><Relationship Id="rId97" Type="http://schemas.openxmlformats.org/officeDocument/2006/relationships/image" Target="../media/image1162.png"/><Relationship Id="rId120" Type="http://schemas.openxmlformats.org/officeDocument/2006/relationships/customXml" Target="../ink/ink6378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6399.xml"/><Relationship Id="rId183" Type="http://schemas.openxmlformats.org/officeDocument/2006/relationships/image" Target="../media/image1207.png"/><Relationship Id="rId218" Type="http://schemas.openxmlformats.org/officeDocument/2006/relationships/customXml" Target="../ink/ink6427.xml"/><Relationship Id="rId239" Type="http://schemas.openxmlformats.org/officeDocument/2006/relationships/image" Target="../media/image1233.png"/><Relationship Id="rId250" Type="http://schemas.openxmlformats.org/officeDocument/2006/relationships/customXml" Target="../ink/ink6443.xml"/><Relationship Id="rId24" Type="http://schemas.openxmlformats.org/officeDocument/2006/relationships/customXml" Target="../ink/ink6330.xml"/><Relationship Id="rId45" Type="http://schemas.openxmlformats.org/officeDocument/2006/relationships/image" Target="../media/image1129.png"/><Relationship Id="rId66" Type="http://schemas.openxmlformats.org/officeDocument/2006/relationships/customXml" Target="../ink/ink6351.xml"/><Relationship Id="rId87" Type="http://schemas.openxmlformats.org/officeDocument/2006/relationships/image" Target="../media/image1153.png"/><Relationship Id="rId110" Type="http://schemas.openxmlformats.org/officeDocument/2006/relationships/customXml" Target="../ink/ink6373.xml"/><Relationship Id="rId131" Type="http://schemas.openxmlformats.org/officeDocument/2006/relationships/image" Target="../media/image1181.png"/><Relationship Id="rId152" Type="http://schemas.openxmlformats.org/officeDocument/2006/relationships/customXml" Target="../ink/ink6394.xml"/><Relationship Id="rId173" Type="http://schemas.openxmlformats.org/officeDocument/2006/relationships/image" Target="../media/image1201.png"/><Relationship Id="rId194" Type="http://schemas.openxmlformats.org/officeDocument/2006/relationships/customXml" Target="../ink/ink6415.xml"/><Relationship Id="rId208" Type="http://schemas.openxmlformats.org/officeDocument/2006/relationships/customXml" Target="../ink/ink6422.xml"/><Relationship Id="rId229" Type="http://schemas.openxmlformats.org/officeDocument/2006/relationships/image" Target="../media/image1228.png"/><Relationship Id="rId240" Type="http://schemas.openxmlformats.org/officeDocument/2006/relationships/customXml" Target="../ink/ink6438.xml"/><Relationship Id="rId14" Type="http://schemas.openxmlformats.org/officeDocument/2006/relationships/customXml" Target="../ink/ink6325.xml"/><Relationship Id="rId35" Type="http://schemas.openxmlformats.org/officeDocument/2006/relationships/image" Target="../media/image1125.png"/><Relationship Id="rId56" Type="http://schemas.openxmlformats.org/officeDocument/2006/relationships/customXml" Target="../ink/ink6346.xml"/><Relationship Id="rId77" Type="http://schemas.openxmlformats.org/officeDocument/2006/relationships/image" Target="../media/image1148.png"/><Relationship Id="rId100" Type="http://schemas.openxmlformats.org/officeDocument/2006/relationships/customXml" Target="../ink/ink6368.xml"/><Relationship Id="rId8" Type="http://schemas.openxmlformats.org/officeDocument/2006/relationships/customXml" Target="../ink/ink6322.xml"/><Relationship Id="rId98" Type="http://schemas.openxmlformats.org/officeDocument/2006/relationships/customXml" Target="../ink/ink6367.xml"/><Relationship Id="rId121" Type="http://schemas.openxmlformats.org/officeDocument/2006/relationships/image" Target="../media/image1175.png"/><Relationship Id="rId142" Type="http://schemas.openxmlformats.org/officeDocument/2006/relationships/customXml" Target="../ink/ink6389.xml"/><Relationship Id="rId163" Type="http://schemas.openxmlformats.org/officeDocument/2006/relationships/image" Target="../media/image1196.png"/><Relationship Id="rId184" Type="http://schemas.openxmlformats.org/officeDocument/2006/relationships/customXml" Target="../ink/ink6410.xml"/><Relationship Id="rId219" Type="http://schemas.openxmlformats.org/officeDocument/2006/relationships/image" Target="../media/image1223.png"/><Relationship Id="rId230" Type="http://schemas.openxmlformats.org/officeDocument/2006/relationships/customXml" Target="../ink/ink6433.xml"/><Relationship Id="rId251" Type="http://schemas.openxmlformats.org/officeDocument/2006/relationships/image" Target="../media/image1240.png"/><Relationship Id="rId25" Type="http://schemas.openxmlformats.org/officeDocument/2006/relationships/image" Target="../media/image1120.png"/><Relationship Id="rId46" Type="http://schemas.openxmlformats.org/officeDocument/2006/relationships/customXml" Target="../ink/ink6341.xml"/><Relationship Id="rId67" Type="http://schemas.openxmlformats.org/officeDocument/2006/relationships/image" Target="../media/image1138.png"/><Relationship Id="rId88" Type="http://schemas.openxmlformats.org/officeDocument/2006/relationships/customXml" Target="../ink/ink6362.xml"/><Relationship Id="rId111" Type="http://schemas.openxmlformats.org/officeDocument/2006/relationships/image" Target="../media/image1170.png"/><Relationship Id="rId132" Type="http://schemas.openxmlformats.org/officeDocument/2006/relationships/customXml" Target="../ink/ink6384.xml"/><Relationship Id="rId153" Type="http://schemas.openxmlformats.org/officeDocument/2006/relationships/image" Target="../media/image1191.png"/><Relationship Id="rId174" Type="http://schemas.openxmlformats.org/officeDocument/2006/relationships/customXml" Target="../ink/ink6405.xml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220" Type="http://schemas.openxmlformats.org/officeDocument/2006/relationships/customXml" Target="../ink/ink6428.xml"/><Relationship Id="rId241" Type="http://schemas.openxmlformats.org/officeDocument/2006/relationships/image" Target="../media/image1235.png"/><Relationship Id="rId15" Type="http://schemas.openxmlformats.org/officeDocument/2006/relationships/image" Target="../media/image1115.png"/><Relationship Id="rId36" Type="http://schemas.openxmlformats.org/officeDocument/2006/relationships/customXml" Target="../ink/ink6336.xml"/><Relationship Id="rId57" Type="http://schemas.openxmlformats.org/officeDocument/2006/relationships/image" Target="../media/image1161.png"/><Relationship Id="rId78" Type="http://schemas.openxmlformats.org/officeDocument/2006/relationships/customXml" Target="../ink/ink6357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6379.xml"/><Relationship Id="rId143" Type="http://schemas.openxmlformats.org/officeDocument/2006/relationships/image" Target="../media/image1140.png"/><Relationship Id="rId164" Type="http://schemas.openxmlformats.org/officeDocument/2006/relationships/customXml" Target="../ink/ink6400.xml"/><Relationship Id="rId185" Type="http://schemas.openxmlformats.org/officeDocument/2006/relationships/image" Target="../media/image1208.png"/><Relationship Id="rId9" Type="http://schemas.openxmlformats.org/officeDocument/2006/relationships/image" Target="../media/image1112.png"/><Relationship Id="rId210" Type="http://schemas.openxmlformats.org/officeDocument/2006/relationships/customXml" Target="../ink/ink6423.xml"/><Relationship Id="rId26" Type="http://schemas.openxmlformats.org/officeDocument/2006/relationships/customXml" Target="../ink/ink6331.xml"/><Relationship Id="rId231" Type="http://schemas.openxmlformats.org/officeDocument/2006/relationships/image" Target="../media/image1229.png"/><Relationship Id="rId252" Type="http://schemas.openxmlformats.org/officeDocument/2006/relationships/customXml" Target="../ink/ink6444.xml"/><Relationship Id="rId47" Type="http://schemas.openxmlformats.org/officeDocument/2006/relationships/image" Target="../media/image1130.png"/><Relationship Id="rId68" Type="http://schemas.openxmlformats.org/officeDocument/2006/relationships/customXml" Target="../ink/ink6352.xml"/><Relationship Id="rId89" Type="http://schemas.openxmlformats.org/officeDocument/2006/relationships/image" Target="../media/image1154.png"/><Relationship Id="rId112" Type="http://schemas.openxmlformats.org/officeDocument/2006/relationships/customXml" Target="../ink/ink6374.xml"/><Relationship Id="rId133" Type="http://schemas.openxmlformats.org/officeDocument/2006/relationships/image" Target="../media/image1182.png"/><Relationship Id="rId154" Type="http://schemas.openxmlformats.org/officeDocument/2006/relationships/customXml" Target="../ink/ink6395.xml"/><Relationship Id="rId175" Type="http://schemas.openxmlformats.org/officeDocument/2006/relationships/image" Target="../media/image1203.png"/><Relationship Id="rId196" Type="http://schemas.openxmlformats.org/officeDocument/2006/relationships/customXml" Target="../ink/ink6416.xml"/><Relationship Id="rId200" Type="http://schemas.openxmlformats.org/officeDocument/2006/relationships/customXml" Target="../ink/ink6418.xml"/><Relationship Id="rId16" Type="http://schemas.openxmlformats.org/officeDocument/2006/relationships/customXml" Target="../ink/ink6326.xml"/><Relationship Id="rId221" Type="http://schemas.openxmlformats.org/officeDocument/2006/relationships/image" Target="../media/image1224.png"/><Relationship Id="rId242" Type="http://schemas.openxmlformats.org/officeDocument/2006/relationships/customXml" Target="../ink/ink6439.xml"/><Relationship Id="rId37" Type="http://schemas.openxmlformats.org/officeDocument/2006/relationships/image" Target="../media/image1126.png"/><Relationship Id="rId58" Type="http://schemas.openxmlformats.org/officeDocument/2006/relationships/customXml" Target="../ink/ink6347.xml"/><Relationship Id="rId79" Type="http://schemas.openxmlformats.org/officeDocument/2006/relationships/image" Target="../media/image1149.png"/><Relationship Id="rId102" Type="http://schemas.openxmlformats.org/officeDocument/2006/relationships/customXml" Target="../ink/ink6369.xml"/><Relationship Id="rId123" Type="http://schemas.openxmlformats.org/officeDocument/2006/relationships/image" Target="../media/image1176.png"/><Relationship Id="rId144" Type="http://schemas.openxmlformats.org/officeDocument/2006/relationships/customXml" Target="../ink/ink6390.xml"/><Relationship Id="rId90" Type="http://schemas.openxmlformats.org/officeDocument/2006/relationships/customXml" Target="../ink/ink6363.xml"/><Relationship Id="rId165" Type="http://schemas.openxmlformats.org/officeDocument/2006/relationships/image" Target="../media/image1197.png"/><Relationship Id="rId186" Type="http://schemas.openxmlformats.org/officeDocument/2006/relationships/customXml" Target="../ink/ink6411.xml"/><Relationship Id="rId211" Type="http://schemas.openxmlformats.org/officeDocument/2006/relationships/image" Target="../media/image1221.png"/><Relationship Id="rId232" Type="http://schemas.openxmlformats.org/officeDocument/2006/relationships/customXml" Target="../ink/ink6434.xml"/><Relationship Id="rId253" Type="http://schemas.openxmlformats.org/officeDocument/2006/relationships/image" Target="../media/image1238.png"/><Relationship Id="rId27" Type="http://schemas.openxmlformats.org/officeDocument/2006/relationships/image" Target="../media/image1121.png"/><Relationship Id="rId48" Type="http://schemas.openxmlformats.org/officeDocument/2006/relationships/customXml" Target="../ink/ink6342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6385.xml"/><Relationship Id="rId80" Type="http://schemas.openxmlformats.org/officeDocument/2006/relationships/customXml" Target="../ink/ink6358.xml"/><Relationship Id="rId155" Type="http://schemas.openxmlformats.org/officeDocument/2006/relationships/image" Target="../media/image1192.png"/><Relationship Id="rId176" Type="http://schemas.openxmlformats.org/officeDocument/2006/relationships/customXml" Target="../ink/ink6406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222" Type="http://schemas.openxmlformats.org/officeDocument/2006/relationships/customXml" Target="../ink/ink6429.xml"/><Relationship Id="rId243" Type="http://schemas.openxmlformats.org/officeDocument/2006/relationships/image" Target="../media/image1234.png"/><Relationship Id="rId17" Type="http://schemas.openxmlformats.org/officeDocument/2006/relationships/image" Target="../media/image1116.png"/><Relationship Id="rId38" Type="http://schemas.openxmlformats.org/officeDocument/2006/relationships/customXml" Target="../ink/ink6337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6380.xml"/><Relationship Id="rId70" Type="http://schemas.openxmlformats.org/officeDocument/2006/relationships/customXml" Target="../ink/ink6353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6401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424.xml"/><Relationship Id="rId233" Type="http://schemas.openxmlformats.org/officeDocument/2006/relationships/image" Target="../media/image1230.png"/><Relationship Id="rId254" Type="http://schemas.openxmlformats.org/officeDocument/2006/relationships/customXml" Target="../ink/ink6445.xml"/><Relationship Id="rId28" Type="http://schemas.openxmlformats.org/officeDocument/2006/relationships/customXml" Target="../ink/ink6332.xml"/><Relationship Id="rId49" Type="http://schemas.openxmlformats.org/officeDocument/2006/relationships/image" Target="../media/image1143.png"/><Relationship Id="rId114" Type="http://schemas.openxmlformats.org/officeDocument/2006/relationships/customXml" Target="../ink/ink6375.xml"/><Relationship Id="rId60" Type="http://schemas.openxmlformats.org/officeDocument/2006/relationships/customXml" Target="../ink/ink6348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6396.xml"/><Relationship Id="rId177" Type="http://schemas.openxmlformats.org/officeDocument/2006/relationships/image" Target="../media/image1204.png"/><Relationship Id="rId198" Type="http://schemas.openxmlformats.org/officeDocument/2006/relationships/customXml" Target="../ink/ink6417.xml"/><Relationship Id="rId202" Type="http://schemas.openxmlformats.org/officeDocument/2006/relationships/customXml" Target="../ink/ink6419.xml"/><Relationship Id="rId223" Type="http://schemas.openxmlformats.org/officeDocument/2006/relationships/image" Target="../media/image1225.png"/><Relationship Id="rId244" Type="http://schemas.openxmlformats.org/officeDocument/2006/relationships/customXml" Target="../ink/ink6440.xml"/><Relationship Id="rId18" Type="http://schemas.openxmlformats.org/officeDocument/2006/relationships/customXml" Target="../ink/ink6327.xml"/><Relationship Id="rId39" Type="http://schemas.openxmlformats.org/officeDocument/2006/relationships/image" Target="../media/image1127.png"/><Relationship Id="rId50" Type="http://schemas.openxmlformats.org/officeDocument/2006/relationships/customXml" Target="../ink/ink6343.xml"/><Relationship Id="rId104" Type="http://schemas.openxmlformats.org/officeDocument/2006/relationships/customXml" Target="../ink/ink6370.xml"/><Relationship Id="rId125" Type="http://schemas.openxmlformats.org/officeDocument/2006/relationships/image" Target="../media/image1177.png"/><Relationship Id="rId146" Type="http://schemas.openxmlformats.org/officeDocument/2006/relationships/customXml" Target="../ink/ink6391.xml"/><Relationship Id="rId167" Type="http://schemas.openxmlformats.org/officeDocument/2006/relationships/image" Target="../media/image1198.png"/><Relationship Id="rId188" Type="http://schemas.openxmlformats.org/officeDocument/2006/relationships/customXml" Target="../ink/ink6412.xml"/><Relationship Id="rId71" Type="http://schemas.openxmlformats.org/officeDocument/2006/relationships/image" Target="../media/image1145.png"/><Relationship Id="rId92" Type="http://schemas.openxmlformats.org/officeDocument/2006/relationships/customXml" Target="../ink/ink6364.xml"/><Relationship Id="rId213" Type="http://schemas.openxmlformats.org/officeDocument/2006/relationships/image" Target="../media/image1160.png"/><Relationship Id="rId234" Type="http://schemas.openxmlformats.org/officeDocument/2006/relationships/customXml" Target="../ink/ink6435.xml"/><Relationship Id="rId2" Type="http://schemas.openxmlformats.org/officeDocument/2006/relationships/customXml" Target="../ink/ink6319.xml"/><Relationship Id="rId29" Type="http://schemas.openxmlformats.org/officeDocument/2006/relationships/image" Target="../media/image1122.png"/><Relationship Id="rId255" Type="http://schemas.openxmlformats.org/officeDocument/2006/relationships/image" Target="../media/image1241.png"/><Relationship Id="rId40" Type="http://schemas.openxmlformats.org/officeDocument/2006/relationships/customXml" Target="../ink/ink6338.xml"/><Relationship Id="rId115" Type="http://schemas.openxmlformats.org/officeDocument/2006/relationships/image" Target="../media/image1172.png"/><Relationship Id="rId136" Type="http://schemas.openxmlformats.org/officeDocument/2006/relationships/customXml" Target="../ink/ink6386.xml"/><Relationship Id="rId157" Type="http://schemas.openxmlformats.org/officeDocument/2006/relationships/image" Target="../media/image1193.png"/><Relationship Id="rId178" Type="http://schemas.openxmlformats.org/officeDocument/2006/relationships/customXml" Target="../ink/ink6407.xml"/><Relationship Id="rId61" Type="http://schemas.openxmlformats.org/officeDocument/2006/relationships/image" Target="../media/image1135.png"/><Relationship Id="rId82" Type="http://schemas.openxmlformats.org/officeDocument/2006/relationships/customXml" Target="../ink/ink6359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Relationship Id="rId19" Type="http://schemas.openxmlformats.org/officeDocument/2006/relationships/image" Target="../media/image1117.png"/><Relationship Id="rId224" Type="http://schemas.openxmlformats.org/officeDocument/2006/relationships/customXml" Target="../ink/ink6430.xml"/><Relationship Id="rId245" Type="http://schemas.openxmlformats.org/officeDocument/2006/relationships/image" Target="../media/image1236.png"/><Relationship Id="rId30" Type="http://schemas.openxmlformats.org/officeDocument/2006/relationships/customXml" Target="../ink/ink6333.xml"/><Relationship Id="rId105" Type="http://schemas.openxmlformats.org/officeDocument/2006/relationships/image" Target="../media/image824.png"/><Relationship Id="rId126" Type="http://schemas.openxmlformats.org/officeDocument/2006/relationships/customXml" Target="../ink/ink6381.xml"/><Relationship Id="rId147" Type="http://schemas.openxmlformats.org/officeDocument/2006/relationships/image" Target="../media/image1188.png"/><Relationship Id="rId168" Type="http://schemas.openxmlformats.org/officeDocument/2006/relationships/customXml" Target="../ink/ink6402.xml"/><Relationship Id="rId51" Type="http://schemas.openxmlformats.org/officeDocument/2006/relationships/image" Target="../media/image1131.png"/><Relationship Id="rId72" Type="http://schemas.openxmlformats.org/officeDocument/2006/relationships/customXml" Target="../ink/ink6354.xml"/><Relationship Id="rId93" Type="http://schemas.openxmlformats.org/officeDocument/2006/relationships/image" Target="../media/image1156.png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6425.xml"/><Relationship Id="rId235" Type="http://schemas.openxmlformats.org/officeDocument/2006/relationships/image" Target="../media/image1231.png"/><Relationship Id="rId256" Type="http://schemas.openxmlformats.org/officeDocument/2006/relationships/customXml" Target="../ink/ink6446.xml"/><Relationship Id="rId116" Type="http://schemas.openxmlformats.org/officeDocument/2006/relationships/customXml" Target="../ink/ink6376.xml"/><Relationship Id="rId137" Type="http://schemas.openxmlformats.org/officeDocument/2006/relationships/image" Target="../media/image1184.png"/><Relationship Id="rId158" Type="http://schemas.openxmlformats.org/officeDocument/2006/relationships/customXml" Target="../ink/ink6397.xml"/><Relationship Id="rId20" Type="http://schemas.openxmlformats.org/officeDocument/2006/relationships/customXml" Target="../ink/ink6328.xml"/><Relationship Id="rId41" Type="http://schemas.openxmlformats.org/officeDocument/2006/relationships/image" Target="../media/image1128.png"/><Relationship Id="rId62" Type="http://schemas.openxmlformats.org/officeDocument/2006/relationships/customXml" Target="../ink/ink6349.xml"/><Relationship Id="rId83" Type="http://schemas.openxmlformats.org/officeDocument/2006/relationships/image" Target="../media/image1151.png"/><Relationship Id="rId179" Type="http://schemas.openxmlformats.org/officeDocument/2006/relationships/image" Target="../media/image1205.png"/><Relationship Id="rId190" Type="http://schemas.openxmlformats.org/officeDocument/2006/relationships/customXml" Target="../ink/ink6413.xml"/><Relationship Id="rId204" Type="http://schemas.openxmlformats.org/officeDocument/2006/relationships/customXml" Target="../ink/ink6420.xml"/><Relationship Id="rId225" Type="http://schemas.openxmlformats.org/officeDocument/2006/relationships/image" Target="../media/image1226.png"/><Relationship Id="rId246" Type="http://schemas.openxmlformats.org/officeDocument/2006/relationships/customXml" Target="../ink/ink6441.xml"/><Relationship Id="rId106" Type="http://schemas.openxmlformats.org/officeDocument/2006/relationships/customXml" Target="../ink/ink6371.xml"/><Relationship Id="rId127" Type="http://schemas.openxmlformats.org/officeDocument/2006/relationships/image" Target="../media/image1178.png"/><Relationship Id="rId10" Type="http://schemas.openxmlformats.org/officeDocument/2006/relationships/customXml" Target="../ink/ink6323.xml"/><Relationship Id="rId31" Type="http://schemas.openxmlformats.org/officeDocument/2006/relationships/image" Target="../media/image1123.png"/><Relationship Id="rId52" Type="http://schemas.openxmlformats.org/officeDocument/2006/relationships/customXml" Target="../ink/ink6344.xml"/><Relationship Id="rId73" Type="http://schemas.openxmlformats.org/officeDocument/2006/relationships/image" Target="../media/image1146.png"/><Relationship Id="rId94" Type="http://schemas.openxmlformats.org/officeDocument/2006/relationships/customXml" Target="../ink/ink6365.xml"/><Relationship Id="rId148" Type="http://schemas.openxmlformats.org/officeDocument/2006/relationships/customXml" Target="../ink/ink6392.xml"/><Relationship Id="rId169" Type="http://schemas.openxmlformats.org/officeDocument/2006/relationships/image" Target="../media/image1199.png"/><Relationship Id="rId4" Type="http://schemas.openxmlformats.org/officeDocument/2006/relationships/customXml" Target="../ink/ink6320.xml"/><Relationship Id="rId180" Type="http://schemas.openxmlformats.org/officeDocument/2006/relationships/customXml" Target="../ink/ink6408.xml"/><Relationship Id="rId215" Type="http://schemas.openxmlformats.org/officeDocument/2006/relationships/image" Target="../media/image1202.png"/><Relationship Id="rId236" Type="http://schemas.openxmlformats.org/officeDocument/2006/relationships/customXml" Target="../ink/ink6436.xml"/><Relationship Id="rId257" Type="http://schemas.openxmlformats.org/officeDocument/2006/relationships/image" Target="../media/image1242.png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5.xml"/><Relationship Id="rId21" Type="http://schemas.openxmlformats.org/officeDocument/2006/relationships/customXml" Target="../ink/ink297.xml"/><Relationship Id="rId42" Type="http://schemas.openxmlformats.org/officeDocument/2006/relationships/image" Target="NULL"/><Relationship Id="rId63" Type="http://schemas.openxmlformats.org/officeDocument/2006/relationships/customXml" Target="../ink/ink318.xml"/><Relationship Id="rId84" Type="http://schemas.openxmlformats.org/officeDocument/2006/relationships/image" Target="NULL"/><Relationship Id="rId16" Type="http://schemas.openxmlformats.org/officeDocument/2006/relationships/customXml" Target="../ink/ink294.xml"/><Relationship Id="rId107" Type="http://schemas.openxmlformats.org/officeDocument/2006/relationships/customXml" Target="../ink/ink340.xml"/><Relationship Id="rId11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305.xml"/><Relationship Id="rId53" Type="http://schemas.openxmlformats.org/officeDocument/2006/relationships/customXml" Target="../ink/ink313.xml"/><Relationship Id="rId58" Type="http://schemas.openxmlformats.org/officeDocument/2006/relationships/image" Target="NULL"/><Relationship Id="rId74" Type="http://schemas.openxmlformats.org/officeDocument/2006/relationships/image" Target="NULL"/><Relationship Id="rId79" Type="http://schemas.openxmlformats.org/officeDocument/2006/relationships/customXml" Target="../ink/ink326.xml"/><Relationship Id="rId102" Type="http://schemas.openxmlformats.org/officeDocument/2006/relationships/image" Target="NULL"/><Relationship Id="rId123" Type="http://schemas.openxmlformats.org/officeDocument/2006/relationships/customXml" Target="../ink/ink348.xml"/><Relationship Id="rId128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customXml" Target="../ink/ink334.xml"/><Relationship Id="rId22" Type="http://schemas.openxmlformats.org/officeDocument/2006/relationships/image" Target="NULL"/><Relationship Id="rId27" Type="http://schemas.openxmlformats.org/officeDocument/2006/relationships/customXml" Target="../ink/ink300.xml"/><Relationship Id="rId43" Type="http://schemas.openxmlformats.org/officeDocument/2006/relationships/customXml" Target="../ink/ink308.xml"/><Relationship Id="rId48" Type="http://schemas.openxmlformats.org/officeDocument/2006/relationships/image" Target="NULL"/><Relationship Id="rId64" Type="http://schemas.openxmlformats.org/officeDocument/2006/relationships/image" Target="NULL"/><Relationship Id="rId69" Type="http://schemas.openxmlformats.org/officeDocument/2006/relationships/customXml" Target="../ink/ink321.xml"/><Relationship Id="rId113" Type="http://schemas.openxmlformats.org/officeDocument/2006/relationships/customXml" Target="../ink/ink343.xml"/><Relationship Id="rId118" Type="http://schemas.openxmlformats.org/officeDocument/2006/relationships/image" Target="NULL"/><Relationship Id="rId134" Type="http://schemas.openxmlformats.org/officeDocument/2006/relationships/image" Target="NULL"/><Relationship Id="rId80" Type="http://schemas.openxmlformats.org/officeDocument/2006/relationships/image" Target="NULL"/><Relationship Id="rId85" Type="http://schemas.openxmlformats.org/officeDocument/2006/relationships/customXml" Target="../ink/ink329.xml"/><Relationship Id="rId12" Type="http://schemas.openxmlformats.org/officeDocument/2006/relationships/customXml" Target="../ink/ink292.xml"/><Relationship Id="rId17" Type="http://schemas.openxmlformats.org/officeDocument/2006/relationships/image" Target="NULL"/><Relationship Id="rId33" Type="http://schemas.openxmlformats.org/officeDocument/2006/relationships/customXml" Target="../ink/ink303.xml"/><Relationship Id="rId38" Type="http://schemas.openxmlformats.org/officeDocument/2006/relationships/image" Target="NULL"/><Relationship Id="rId59" Type="http://schemas.openxmlformats.org/officeDocument/2006/relationships/customXml" Target="../ink/ink316.xml"/><Relationship Id="rId103" Type="http://schemas.openxmlformats.org/officeDocument/2006/relationships/customXml" Target="../ink/ink338.xm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351.xml"/><Relationship Id="rId54" Type="http://schemas.openxmlformats.org/officeDocument/2006/relationships/image" Target="NULL"/><Relationship Id="rId70" Type="http://schemas.openxmlformats.org/officeDocument/2006/relationships/image" Target="NULL"/><Relationship Id="rId75" Type="http://schemas.openxmlformats.org/officeDocument/2006/relationships/customXml" Target="../ink/ink324.xml"/><Relationship Id="rId91" Type="http://schemas.openxmlformats.org/officeDocument/2006/relationships/customXml" Target="../ink/ink332.xml"/><Relationship Id="rId96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9.xml"/><Relationship Id="rId23" Type="http://schemas.openxmlformats.org/officeDocument/2006/relationships/customXml" Target="../ink/ink298.xml"/><Relationship Id="rId28" Type="http://schemas.openxmlformats.org/officeDocument/2006/relationships/image" Target="NULL"/><Relationship Id="rId49" Type="http://schemas.openxmlformats.org/officeDocument/2006/relationships/customXml" Target="../ink/ink311.xml"/><Relationship Id="rId114" Type="http://schemas.openxmlformats.org/officeDocument/2006/relationships/image" Target="NULL"/><Relationship Id="rId119" Type="http://schemas.openxmlformats.org/officeDocument/2006/relationships/customXml" Target="../ink/ink346.xml"/><Relationship Id="rId44" Type="http://schemas.openxmlformats.org/officeDocument/2006/relationships/image" Target="NULL"/><Relationship Id="rId60" Type="http://schemas.openxmlformats.org/officeDocument/2006/relationships/image" Target="NULL"/><Relationship Id="rId65" Type="http://schemas.openxmlformats.org/officeDocument/2006/relationships/customXml" Target="../ink/ink319.xml"/><Relationship Id="rId81" Type="http://schemas.openxmlformats.org/officeDocument/2006/relationships/customXml" Target="../ink/ink327.xml"/><Relationship Id="rId86" Type="http://schemas.openxmlformats.org/officeDocument/2006/relationships/image" Target="NULL"/><Relationship Id="rId130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295.xml"/><Relationship Id="rId39" Type="http://schemas.openxmlformats.org/officeDocument/2006/relationships/customXml" Target="../ink/ink306.xml"/><Relationship Id="rId109" Type="http://schemas.openxmlformats.org/officeDocument/2006/relationships/customXml" Target="../ink/ink341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314.xml"/><Relationship Id="rId76" Type="http://schemas.openxmlformats.org/officeDocument/2006/relationships/image" Target="NULL"/><Relationship Id="rId97" Type="http://schemas.openxmlformats.org/officeDocument/2006/relationships/customXml" Target="../ink/ink335.xm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349.xml"/><Relationship Id="rId7" Type="http://schemas.openxmlformats.org/officeDocument/2006/relationships/image" Target="NULL"/><Relationship Id="rId71" Type="http://schemas.openxmlformats.org/officeDocument/2006/relationships/customXml" Target="../ink/ink322.xml"/><Relationship Id="rId92" Type="http://schemas.openxmlformats.org/officeDocument/2006/relationships/image" Target="NULL"/><Relationship Id="rId2" Type="http://schemas.openxmlformats.org/officeDocument/2006/relationships/customXml" Target="../ink/ink287.xml"/><Relationship Id="rId29" Type="http://schemas.openxmlformats.org/officeDocument/2006/relationships/customXml" Target="../ink/ink301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309.xml"/><Relationship Id="rId66" Type="http://schemas.openxmlformats.org/officeDocument/2006/relationships/image" Target="NULL"/><Relationship Id="rId87" Type="http://schemas.openxmlformats.org/officeDocument/2006/relationships/customXml" Target="../ink/ink330.xml"/><Relationship Id="rId110" Type="http://schemas.openxmlformats.org/officeDocument/2006/relationships/image" Target="NULL"/><Relationship Id="rId115" Type="http://schemas.openxmlformats.org/officeDocument/2006/relationships/customXml" Target="../ink/ink344.xml"/><Relationship Id="rId131" Type="http://schemas.openxmlformats.org/officeDocument/2006/relationships/customXml" Target="../ink/ink352.xml"/><Relationship Id="rId61" Type="http://schemas.openxmlformats.org/officeDocument/2006/relationships/customXml" Target="../ink/ink317.xml"/><Relationship Id="rId82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293.xml"/><Relationship Id="rId30" Type="http://schemas.openxmlformats.org/officeDocument/2006/relationships/image" Target="NULL"/><Relationship Id="rId35" Type="http://schemas.openxmlformats.org/officeDocument/2006/relationships/customXml" Target="../ink/ink304.xml"/><Relationship Id="rId56" Type="http://schemas.openxmlformats.org/officeDocument/2006/relationships/image" Target="NULL"/><Relationship Id="rId77" Type="http://schemas.openxmlformats.org/officeDocument/2006/relationships/customXml" Target="../ink/ink325.xml"/><Relationship Id="rId100" Type="http://schemas.openxmlformats.org/officeDocument/2006/relationships/image" Target="NULL"/><Relationship Id="rId105" Type="http://schemas.openxmlformats.org/officeDocument/2006/relationships/customXml" Target="../ink/ink339.xml"/><Relationship Id="rId126" Type="http://schemas.openxmlformats.org/officeDocument/2006/relationships/image" Target="NULL"/><Relationship Id="rId8" Type="http://schemas.openxmlformats.org/officeDocument/2006/relationships/customXml" Target="../ink/ink290.xml"/><Relationship Id="rId51" Type="http://schemas.openxmlformats.org/officeDocument/2006/relationships/customXml" Target="../ink/ink312.xml"/><Relationship Id="rId72" Type="http://schemas.openxmlformats.org/officeDocument/2006/relationships/image" Target="NULL"/><Relationship Id="rId93" Type="http://schemas.openxmlformats.org/officeDocument/2006/relationships/customXml" Target="../ink/ink333.xml"/><Relationship Id="rId98" Type="http://schemas.openxmlformats.org/officeDocument/2006/relationships/image" Target="NULL"/><Relationship Id="rId121" Type="http://schemas.openxmlformats.org/officeDocument/2006/relationships/customXml" Target="../ink/ink347.xml"/><Relationship Id="rId3" Type="http://schemas.openxmlformats.org/officeDocument/2006/relationships/image" Target="NULL"/><Relationship Id="rId25" Type="http://schemas.openxmlformats.org/officeDocument/2006/relationships/customXml" Target="../ink/ink299.xml"/><Relationship Id="rId46" Type="http://schemas.openxmlformats.org/officeDocument/2006/relationships/image" Target="NULL"/><Relationship Id="rId67" Type="http://schemas.openxmlformats.org/officeDocument/2006/relationships/customXml" Target="../ink/ink320.xml"/><Relationship Id="rId116" Type="http://schemas.openxmlformats.org/officeDocument/2006/relationships/image" Target="NULL"/><Relationship Id="rId20" Type="http://schemas.openxmlformats.org/officeDocument/2006/relationships/customXml" Target="../ink/ink296.xml"/><Relationship Id="rId41" Type="http://schemas.openxmlformats.org/officeDocument/2006/relationships/customXml" Target="../ink/ink307.xml"/><Relationship Id="rId62" Type="http://schemas.openxmlformats.org/officeDocument/2006/relationships/image" Target="NULL"/><Relationship Id="rId83" Type="http://schemas.openxmlformats.org/officeDocument/2006/relationships/customXml" Target="../ink/ink328.xml"/><Relationship Id="rId88" Type="http://schemas.openxmlformats.org/officeDocument/2006/relationships/image" Target="NULL"/><Relationship Id="rId111" Type="http://schemas.openxmlformats.org/officeDocument/2006/relationships/customXml" Target="../ink/ink342.xml"/><Relationship Id="rId132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image" Target="NULL"/><Relationship Id="rId57" Type="http://schemas.openxmlformats.org/officeDocument/2006/relationships/customXml" Target="../ink/ink315.xml"/><Relationship Id="rId106" Type="http://schemas.openxmlformats.org/officeDocument/2006/relationships/image" Target="NULL"/><Relationship Id="rId127" Type="http://schemas.openxmlformats.org/officeDocument/2006/relationships/customXml" Target="../ink/ink350.xml"/><Relationship Id="rId10" Type="http://schemas.openxmlformats.org/officeDocument/2006/relationships/customXml" Target="../ink/ink291.xml"/><Relationship Id="rId31" Type="http://schemas.openxmlformats.org/officeDocument/2006/relationships/customXml" Target="../ink/ink302.xml"/><Relationship Id="rId52" Type="http://schemas.openxmlformats.org/officeDocument/2006/relationships/image" Target="NULL"/><Relationship Id="rId73" Type="http://schemas.openxmlformats.org/officeDocument/2006/relationships/customXml" Target="../ink/ink323.xml"/><Relationship Id="rId78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336.xml"/><Relationship Id="rId101" Type="http://schemas.openxmlformats.org/officeDocument/2006/relationships/customXml" Target="../ink/ink337.xml"/><Relationship Id="rId122" Type="http://schemas.openxmlformats.org/officeDocument/2006/relationships/image" Target="NULL"/><Relationship Id="rId4" Type="http://schemas.openxmlformats.org/officeDocument/2006/relationships/customXml" Target="../ink/ink288.xml"/><Relationship Id="rId9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customXml" Target="../ink/ink310.xml"/><Relationship Id="rId68" Type="http://schemas.openxmlformats.org/officeDocument/2006/relationships/image" Target="NULL"/><Relationship Id="rId89" Type="http://schemas.openxmlformats.org/officeDocument/2006/relationships/customXml" Target="../ink/ink331.xml"/><Relationship Id="rId112" Type="http://schemas.openxmlformats.org/officeDocument/2006/relationships/image" Target="NULL"/><Relationship Id="rId133" Type="http://schemas.openxmlformats.org/officeDocument/2006/relationships/customXml" Target="../ink/ink35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7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359.xml"/><Relationship Id="rId2" Type="http://schemas.openxmlformats.org/officeDocument/2006/relationships/customXml" Target="../ink/ink3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358.xml"/><Relationship Id="rId4" Type="http://schemas.openxmlformats.org/officeDocument/2006/relationships/customXml" Target="../ink/ink355.xml"/><Relationship Id="rId9" Type="http://schemas.openxmlformats.org/officeDocument/2006/relationships/image" Target="NUL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68.xml"/><Relationship Id="rId26" Type="http://schemas.openxmlformats.org/officeDocument/2006/relationships/customXml" Target="../ink/ink372.xml"/><Relationship Id="rId3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76.xml"/><Relationship Id="rId7" Type="http://schemas.openxmlformats.org/officeDocument/2006/relationships/image" Target="NULL"/><Relationship Id="rId12" Type="http://schemas.openxmlformats.org/officeDocument/2006/relationships/customXml" Target="../ink/ink36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360.xml"/><Relationship Id="rId16" Type="http://schemas.openxmlformats.org/officeDocument/2006/relationships/customXml" Target="../ink/ink367.xml"/><Relationship Id="rId20" Type="http://schemas.openxmlformats.org/officeDocument/2006/relationships/customXml" Target="../ink/ink369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2.xml"/><Relationship Id="rId11" Type="http://schemas.openxmlformats.org/officeDocument/2006/relationships/image" Target="NULL"/><Relationship Id="rId24" Type="http://schemas.openxmlformats.org/officeDocument/2006/relationships/customXml" Target="../ink/ink371.xml"/><Relationship Id="rId32" Type="http://schemas.openxmlformats.org/officeDocument/2006/relationships/customXml" Target="../ink/ink375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73.xml"/><Relationship Id="rId10" Type="http://schemas.openxmlformats.org/officeDocument/2006/relationships/customXml" Target="../ink/ink364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361.xml"/><Relationship Id="rId9" Type="http://schemas.openxmlformats.org/officeDocument/2006/relationships/image" Target="NULL"/><Relationship Id="rId14" Type="http://schemas.openxmlformats.org/officeDocument/2006/relationships/customXml" Target="../ink/ink366.xml"/><Relationship Id="rId22" Type="http://schemas.openxmlformats.org/officeDocument/2006/relationships/customXml" Target="../ink/ink370.xml"/><Relationship Id="rId27" Type="http://schemas.openxmlformats.org/officeDocument/2006/relationships/image" Target="NULL"/><Relationship Id="rId30" Type="http://schemas.openxmlformats.org/officeDocument/2006/relationships/customXml" Target="../ink/ink374.xml"/><Relationship Id="rId35" Type="http://schemas.openxmlformats.org/officeDocument/2006/relationships/image" Target="NULL"/><Relationship Id="rId8" Type="http://schemas.openxmlformats.org/officeDocument/2006/relationships/customXml" Target="../ink/ink363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85.xml"/><Relationship Id="rId26" Type="http://schemas.openxmlformats.org/officeDocument/2006/relationships/customXml" Target="../ink/ink389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93.xml"/><Relationship Id="rId42" Type="http://schemas.openxmlformats.org/officeDocument/2006/relationships/customXml" Target="../ink/ink397.xml"/><Relationship Id="rId47" Type="http://schemas.openxmlformats.org/officeDocument/2006/relationships/image" Target="NULL"/><Relationship Id="rId50" Type="http://schemas.openxmlformats.org/officeDocument/2006/relationships/customXml" Target="../ink/ink401.xml"/><Relationship Id="rId7" Type="http://schemas.openxmlformats.org/officeDocument/2006/relationships/image" Target="NULL"/><Relationship Id="rId2" Type="http://schemas.openxmlformats.org/officeDocument/2006/relationships/customXml" Target="../ink/ink377.xml"/><Relationship Id="rId16" Type="http://schemas.openxmlformats.org/officeDocument/2006/relationships/customXml" Target="../ink/ink38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88.xml"/><Relationship Id="rId32" Type="http://schemas.openxmlformats.org/officeDocument/2006/relationships/customXml" Target="../ink/ink392.xml"/><Relationship Id="rId37" Type="http://schemas.openxmlformats.org/officeDocument/2006/relationships/image" Target="NULL"/><Relationship Id="rId40" Type="http://schemas.openxmlformats.org/officeDocument/2006/relationships/customXml" Target="../ink/ink396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381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398.xml"/><Relationship Id="rId52" Type="http://schemas.openxmlformats.org/officeDocument/2006/relationships/customXml" Target="../ink/ink402.xml"/><Relationship Id="rId4" Type="http://schemas.openxmlformats.org/officeDocument/2006/relationships/customXml" Target="../ink/ink378.xml"/><Relationship Id="rId9" Type="http://schemas.openxmlformats.org/officeDocument/2006/relationships/image" Target="NULL"/><Relationship Id="rId14" Type="http://schemas.openxmlformats.org/officeDocument/2006/relationships/customXml" Target="../ink/ink383.xml"/><Relationship Id="rId22" Type="http://schemas.openxmlformats.org/officeDocument/2006/relationships/customXml" Target="../ink/ink387.xml"/><Relationship Id="rId27" Type="http://schemas.openxmlformats.org/officeDocument/2006/relationships/image" Target="NULL"/><Relationship Id="rId30" Type="http://schemas.openxmlformats.org/officeDocument/2006/relationships/customXml" Target="../ink/ink39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00.xml"/><Relationship Id="rId8" Type="http://schemas.openxmlformats.org/officeDocument/2006/relationships/customXml" Target="../ink/ink38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8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95.xml"/><Relationship Id="rId46" Type="http://schemas.openxmlformats.org/officeDocument/2006/relationships/customXml" Target="../ink/ink399.xml"/><Relationship Id="rId20" Type="http://schemas.openxmlformats.org/officeDocument/2006/relationships/customXml" Target="../ink/ink386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90.xml"/><Relationship Id="rId36" Type="http://schemas.openxmlformats.org/officeDocument/2006/relationships/customXml" Target="../ink/ink394.xml"/><Relationship Id="rId49" Type="http://schemas.openxmlformats.org/officeDocument/2006/relationships/image" Target="NUL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411.xml"/><Relationship Id="rId26" Type="http://schemas.openxmlformats.org/officeDocument/2006/relationships/customXml" Target="../ink/ink41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419.xml"/><Relationship Id="rId42" Type="http://schemas.openxmlformats.org/officeDocument/2006/relationships/customXml" Target="../ink/ink423.xml"/><Relationship Id="rId47" Type="http://schemas.openxmlformats.org/officeDocument/2006/relationships/image" Target="NULL"/><Relationship Id="rId50" Type="http://schemas.openxmlformats.org/officeDocument/2006/relationships/customXml" Target="../ink/ink427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403.xml"/><Relationship Id="rId16" Type="http://schemas.openxmlformats.org/officeDocument/2006/relationships/customXml" Target="../ink/ink41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414.xml"/><Relationship Id="rId32" Type="http://schemas.openxmlformats.org/officeDocument/2006/relationships/customXml" Target="../ink/ink418.xml"/><Relationship Id="rId37" Type="http://schemas.openxmlformats.org/officeDocument/2006/relationships/image" Target="NULL"/><Relationship Id="rId40" Type="http://schemas.openxmlformats.org/officeDocument/2006/relationships/customXml" Target="../ink/ink422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31.xm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404.xml"/><Relationship Id="rId9" Type="http://schemas.openxmlformats.org/officeDocument/2006/relationships/image" Target="NULL"/><Relationship Id="rId14" Type="http://schemas.openxmlformats.org/officeDocument/2006/relationships/customXml" Target="../ink/ink409.xml"/><Relationship Id="rId22" Type="http://schemas.openxmlformats.org/officeDocument/2006/relationships/customXml" Target="../ink/ink413.xml"/><Relationship Id="rId27" Type="http://schemas.openxmlformats.org/officeDocument/2006/relationships/image" Target="NULL"/><Relationship Id="rId30" Type="http://schemas.openxmlformats.org/officeDocument/2006/relationships/customXml" Target="../ink/ink41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26.xml"/><Relationship Id="rId56" Type="http://schemas.openxmlformats.org/officeDocument/2006/relationships/customXml" Target="../ink/ink430.xml"/><Relationship Id="rId8" Type="http://schemas.openxmlformats.org/officeDocument/2006/relationships/customXml" Target="../ink/ink40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40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21.xml"/><Relationship Id="rId46" Type="http://schemas.openxmlformats.org/officeDocument/2006/relationships/customXml" Target="../ink/ink425.xml"/><Relationship Id="rId59" Type="http://schemas.openxmlformats.org/officeDocument/2006/relationships/image" Target="NULL"/><Relationship Id="rId20" Type="http://schemas.openxmlformats.org/officeDocument/2006/relationships/customXml" Target="../ink/ink412.xml"/><Relationship Id="rId41" Type="http://schemas.openxmlformats.org/officeDocument/2006/relationships/image" Target="NULL"/><Relationship Id="rId54" Type="http://schemas.openxmlformats.org/officeDocument/2006/relationships/customXml" Target="../ink/ink4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16.xml"/><Relationship Id="rId36" Type="http://schemas.openxmlformats.org/officeDocument/2006/relationships/customXml" Target="../ink/ink42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07.xml"/><Relationship Id="rId31" Type="http://schemas.openxmlformats.org/officeDocument/2006/relationships/image" Target="NULL"/><Relationship Id="rId44" Type="http://schemas.openxmlformats.org/officeDocument/2006/relationships/customXml" Target="../ink/ink424.xml"/><Relationship Id="rId52" Type="http://schemas.openxmlformats.org/officeDocument/2006/relationships/customXml" Target="../ink/ink428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4.xml"/><Relationship Id="rId21" Type="http://schemas.openxmlformats.org/officeDocument/2006/relationships/image" Target="NULL"/><Relationship Id="rId42" Type="http://schemas.openxmlformats.org/officeDocument/2006/relationships/customXml" Target="../ink/ink45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465.xml"/><Relationship Id="rId16" Type="http://schemas.openxmlformats.org/officeDocument/2006/relationships/customXml" Target="../ink/ink439.xml"/><Relationship Id="rId11" Type="http://schemas.openxmlformats.org/officeDocument/2006/relationships/image" Target="NULL"/><Relationship Id="rId24" Type="http://schemas.openxmlformats.org/officeDocument/2006/relationships/customXml" Target="../ink/ink443.xml"/><Relationship Id="rId32" Type="http://schemas.openxmlformats.org/officeDocument/2006/relationships/customXml" Target="../ink/ink447.xml"/><Relationship Id="rId37" Type="http://schemas.openxmlformats.org/officeDocument/2006/relationships/image" Target="NULL"/><Relationship Id="rId40" Type="http://schemas.openxmlformats.org/officeDocument/2006/relationships/customXml" Target="../ink/ink45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60.xml"/><Relationship Id="rId66" Type="http://schemas.openxmlformats.org/officeDocument/2006/relationships/customXml" Target="../ink/ink464.xml"/><Relationship Id="rId74" Type="http://schemas.openxmlformats.org/officeDocument/2006/relationships/customXml" Target="../ink/ink468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38.xml"/><Relationship Id="rId22" Type="http://schemas.openxmlformats.org/officeDocument/2006/relationships/customXml" Target="../ink/ink442.xml"/><Relationship Id="rId27" Type="http://schemas.openxmlformats.org/officeDocument/2006/relationships/image" Target="NULL"/><Relationship Id="rId30" Type="http://schemas.openxmlformats.org/officeDocument/2006/relationships/customXml" Target="../ink/ink44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55.xml"/><Relationship Id="rId56" Type="http://schemas.openxmlformats.org/officeDocument/2006/relationships/customXml" Target="../ink/ink459.xml"/><Relationship Id="rId64" Type="http://schemas.openxmlformats.org/officeDocument/2006/relationships/customXml" Target="../ink/ink463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435.xml"/><Relationship Id="rId51" Type="http://schemas.openxmlformats.org/officeDocument/2006/relationships/image" Target="NULL"/><Relationship Id="rId72" Type="http://schemas.openxmlformats.org/officeDocument/2006/relationships/customXml" Target="../ink/ink467.xml"/><Relationship Id="rId3" Type="http://schemas.openxmlformats.org/officeDocument/2006/relationships/image" Target="NULL"/><Relationship Id="rId12" Type="http://schemas.openxmlformats.org/officeDocument/2006/relationships/customXml" Target="../ink/ink43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50.xml"/><Relationship Id="rId46" Type="http://schemas.openxmlformats.org/officeDocument/2006/relationships/customXml" Target="../ink/ink45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441.xml"/><Relationship Id="rId41" Type="http://schemas.openxmlformats.org/officeDocument/2006/relationships/image" Target="NULL"/><Relationship Id="rId54" Type="http://schemas.openxmlformats.org/officeDocument/2006/relationships/customXml" Target="../ink/ink458.xml"/><Relationship Id="rId62" Type="http://schemas.openxmlformats.org/officeDocument/2006/relationships/customXml" Target="../ink/ink462.xml"/><Relationship Id="rId70" Type="http://schemas.openxmlformats.org/officeDocument/2006/relationships/customXml" Target="../ink/ink466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445.xml"/><Relationship Id="rId36" Type="http://schemas.openxmlformats.org/officeDocument/2006/relationships/customXml" Target="../ink/ink44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436.xml"/><Relationship Id="rId31" Type="http://schemas.openxmlformats.org/officeDocument/2006/relationships/image" Target="NULL"/><Relationship Id="rId44" Type="http://schemas.openxmlformats.org/officeDocument/2006/relationships/customXml" Target="../ink/ink453.xml"/><Relationship Id="rId52" Type="http://schemas.openxmlformats.org/officeDocument/2006/relationships/customXml" Target="../ink/ink457.xml"/><Relationship Id="rId60" Type="http://schemas.openxmlformats.org/officeDocument/2006/relationships/customXml" Target="../ink/ink461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43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40.xml"/><Relationship Id="rId39" Type="http://schemas.openxmlformats.org/officeDocument/2006/relationships/image" Target="NULL"/><Relationship Id="rId34" Type="http://schemas.openxmlformats.org/officeDocument/2006/relationships/customXml" Target="../ink/ink448.xml"/><Relationship Id="rId50" Type="http://schemas.openxmlformats.org/officeDocument/2006/relationships/customXml" Target="../ink/ink456.xml"/><Relationship Id="rId55" Type="http://schemas.openxmlformats.org/officeDocument/2006/relationships/image" Target="NULL"/><Relationship Id="rId76" Type="http://schemas.openxmlformats.org/officeDocument/2006/relationships/customXml" Target="../ink/ink469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432.xml"/><Relationship Id="rId29" Type="http://schemas.openxmlformats.org/officeDocument/2006/relationships/image" Target="NUL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2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9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03.xml"/><Relationship Id="rId84" Type="http://schemas.openxmlformats.org/officeDocument/2006/relationships/customXml" Target="../ink/ink511.xml"/><Relationship Id="rId89" Type="http://schemas.openxmlformats.org/officeDocument/2006/relationships/image" Target="NULL"/><Relationship Id="rId112" Type="http://schemas.openxmlformats.org/officeDocument/2006/relationships/customXml" Target="../ink/ink525.xml"/><Relationship Id="rId16" Type="http://schemas.openxmlformats.org/officeDocument/2006/relationships/customXml" Target="../ink/ink47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8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498.xml"/><Relationship Id="rId74" Type="http://schemas.openxmlformats.org/officeDocument/2006/relationships/customXml" Target="../ink/ink506.xml"/><Relationship Id="rId79" Type="http://schemas.openxmlformats.org/officeDocument/2006/relationships/image" Target="NULL"/><Relationship Id="rId102" Type="http://schemas.openxmlformats.org/officeDocument/2006/relationships/customXml" Target="../ink/ink520.xml"/><Relationship Id="rId5" Type="http://schemas.openxmlformats.org/officeDocument/2006/relationships/image" Target="NULL"/><Relationship Id="rId90" Type="http://schemas.openxmlformats.org/officeDocument/2006/relationships/customXml" Target="../ink/ink514.xml"/><Relationship Id="rId95" Type="http://schemas.openxmlformats.org/officeDocument/2006/relationships/image" Target="NULL"/><Relationship Id="rId22" Type="http://schemas.openxmlformats.org/officeDocument/2006/relationships/customXml" Target="../ink/ink48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93.xml"/><Relationship Id="rId64" Type="http://schemas.openxmlformats.org/officeDocument/2006/relationships/customXml" Target="../ink/ink501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528.xml"/><Relationship Id="rId80" Type="http://schemas.openxmlformats.org/officeDocument/2006/relationships/customXml" Target="../ink/ink509.xml"/><Relationship Id="rId85" Type="http://schemas.openxmlformats.org/officeDocument/2006/relationships/image" Target="NULL"/><Relationship Id="rId12" Type="http://schemas.openxmlformats.org/officeDocument/2006/relationships/customXml" Target="../ink/ink47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8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523.xml"/><Relationship Id="rId54" Type="http://schemas.openxmlformats.org/officeDocument/2006/relationships/customXml" Target="../ink/ink496.xml"/><Relationship Id="rId70" Type="http://schemas.openxmlformats.org/officeDocument/2006/relationships/customXml" Target="../ink/ink50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2.xml"/><Relationship Id="rId23" Type="http://schemas.openxmlformats.org/officeDocument/2006/relationships/image" Target="NULL"/><Relationship Id="rId28" Type="http://schemas.openxmlformats.org/officeDocument/2006/relationships/customXml" Target="../ink/ink483.xml"/><Relationship Id="rId49" Type="http://schemas.openxmlformats.org/officeDocument/2006/relationships/image" Target="NULL"/><Relationship Id="rId114" Type="http://schemas.openxmlformats.org/officeDocument/2006/relationships/customXml" Target="../ink/ink526.xml"/><Relationship Id="rId119" Type="http://schemas.openxmlformats.org/officeDocument/2006/relationships/image" Target="NULL"/><Relationship Id="rId10" Type="http://schemas.openxmlformats.org/officeDocument/2006/relationships/customXml" Target="../ink/ink474.xml"/><Relationship Id="rId31" Type="http://schemas.openxmlformats.org/officeDocument/2006/relationships/image" Target="NULL"/><Relationship Id="rId44" Type="http://schemas.openxmlformats.org/officeDocument/2006/relationships/customXml" Target="../ink/ink491.xml"/><Relationship Id="rId52" Type="http://schemas.openxmlformats.org/officeDocument/2006/relationships/customXml" Target="../ink/ink495.xml"/><Relationship Id="rId60" Type="http://schemas.openxmlformats.org/officeDocument/2006/relationships/customXml" Target="../ink/ink49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08.xml"/><Relationship Id="rId81" Type="http://schemas.openxmlformats.org/officeDocument/2006/relationships/image" Target="NULL"/><Relationship Id="rId86" Type="http://schemas.openxmlformats.org/officeDocument/2006/relationships/customXml" Target="../ink/ink512.xml"/><Relationship Id="rId94" Type="http://schemas.openxmlformats.org/officeDocument/2006/relationships/customXml" Target="../ink/ink516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47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7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86.xml"/><Relationship Id="rId50" Type="http://schemas.openxmlformats.org/officeDocument/2006/relationships/customXml" Target="../ink/ink494.xml"/><Relationship Id="rId55" Type="http://schemas.openxmlformats.org/officeDocument/2006/relationships/image" Target="NULL"/><Relationship Id="rId76" Type="http://schemas.openxmlformats.org/officeDocument/2006/relationships/customXml" Target="../ink/ink507.xml"/><Relationship Id="rId97" Type="http://schemas.openxmlformats.org/officeDocument/2006/relationships/image" Target="NULL"/><Relationship Id="rId104" Type="http://schemas.openxmlformats.org/officeDocument/2006/relationships/customXml" Target="../ink/ink52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15.xml"/><Relationship Id="rId2" Type="http://schemas.openxmlformats.org/officeDocument/2006/relationships/customXml" Target="../ink/ink470.xml"/><Relationship Id="rId29" Type="http://schemas.openxmlformats.org/officeDocument/2006/relationships/image" Target="NULL"/><Relationship Id="rId24" Type="http://schemas.openxmlformats.org/officeDocument/2006/relationships/customXml" Target="../ink/ink481.xml"/><Relationship Id="rId40" Type="http://schemas.openxmlformats.org/officeDocument/2006/relationships/customXml" Target="../ink/ink489.xml"/><Relationship Id="rId45" Type="http://schemas.openxmlformats.org/officeDocument/2006/relationships/image" Target="NULL"/><Relationship Id="rId66" Type="http://schemas.openxmlformats.org/officeDocument/2006/relationships/customXml" Target="../ink/ink502.xml"/><Relationship Id="rId87" Type="http://schemas.openxmlformats.org/officeDocument/2006/relationships/image" Target="NULL"/><Relationship Id="rId110" Type="http://schemas.openxmlformats.org/officeDocument/2006/relationships/customXml" Target="../ink/ink524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10.xml"/><Relationship Id="rId19" Type="http://schemas.openxmlformats.org/officeDocument/2006/relationships/image" Target="NULL"/><Relationship Id="rId14" Type="http://schemas.openxmlformats.org/officeDocument/2006/relationships/customXml" Target="../ink/ink476.xml"/><Relationship Id="rId30" Type="http://schemas.openxmlformats.org/officeDocument/2006/relationships/customXml" Target="../ink/ink484.xml"/><Relationship Id="rId35" Type="http://schemas.openxmlformats.org/officeDocument/2006/relationships/image" Target="NULL"/><Relationship Id="rId56" Type="http://schemas.openxmlformats.org/officeDocument/2006/relationships/customXml" Target="../ink/ink497.xml"/><Relationship Id="rId77" Type="http://schemas.openxmlformats.org/officeDocument/2006/relationships/image" Target="NULL"/><Relationship Id="rId100" Type="http://schemas.openxmlformats.org/officeDocument/2006/relationships/customXml" Target="../ink/ink519.xml"/><Relationship Id="rId105" Type="http://schemas.openxmlformats.org/officeDocument/2006/relationships/image" Target="NULL"/><Relationship Id="rId8" Type="http://schemas.openxmlformats.org/officeDocument/2006/relationships/customXml" Target="../ink/ink473.xml"/><Relationship Id="rId51" Type="http://schemas.openxmlformats.org/officeDocument/2006/relationships/image" Target="NULL"/><Relationship Id="rId72" Type="http://schemas.openxmlformats.org/officeDocument/2006/relationships/customXml" Target="../ink/ink505.xml"/><Relationship Id="rId93" Type="http://schemas.openxmlformats.org/officeDocument/2006/relationships/image" Target="NULL"/><Relationship Id="rId98" Type="http://schemas.openxmlformats.org/officeDocument/2006/relationships/customXml" Target="../ink/ink51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92.xml"/><Relationship Id="rId67" Type="http://schemas.openxmlformats.org/officeDocument/2006/relationships/image" Target="NULL"/><Relationship Id="rId116" Type="http://schemas.openxmlformats.org/officeDocument/2006/relationships/customXml" Target="../ink/ink527.xml"/><Relationship Id="rId20" Type="http://schemas.openxmlformats.org/officeDocument/2006/relationships/customXml" Target="../ink/ink479.xml"/><Relationship Id="rId41" Type="http://schemas.openxmlformats.org/officeDocument/2006/relationships/image" Target="NULL"/><Relationship Id="rId62" Type="http://schemas.openxmlformats.org/officeDocument/2006/relationships/customXml" Target="../ink/ink500.xml"/><Relationship Id="rId83" Type="http://schemas.openxmlformats.org/officeDocument/2006/relationships/image" Target="NULL"/><Relationship Id="rId88" Type="http://schemas.openxmlformats.org/officeDocument/2006/relationships/customXml" Target="../ink/ink513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87.xml"/><Relationship Id="rId57" Type="http://schemas.openxmlformats.org/officeDocument/2006/relationships/image" Target="NULL"/><Relationship Id="rId106" Type="http://schemas.openxmlformats.org/officeDocument/2006/relationships/customXml" Target="../ink/ink522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549.xml"/><Relationship Id="rId63" Type="http://schemas.openxmlformats.org/officeDocument/2006/relationships/image" Target="NULL"/><Relationship Id="rId84" Type="http://schemas.openxmlformats.org/officeDocument/2006/relationships/customXml" Target="../ink/ink570.xml"/><Relationship Id="rId138" Type="http://schemas.openxmlformats.org/officeDocument/2006/relationships/customXml" Target="../ink/ink597.xml"/><Relationship Id="rId159" Type="http://schemas.openxmlformats.org/officeDocument/2006/relationships/image" Target="NULL"/><Relationship Id="rId170" Type="http://schemas.openxmlformats.org/officeDocument/2006/relationships/customXml" Target="../ink/ink61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544.xml"/><Relationship Id="rId53" Type="http://schemas.openxmlformats.org/officeDocument/2006/relationships/image" Target="NULL"/><Relationship Id="rId74" Type="http://schemas.openxmlformats.org/officeDocument/2006/relationships/customXml" Target="../ink/ink565.xml"/><Relationship Id="rId128" Type="http://schemas.openxmlformats.org/officeDocument/2006/relationships/customXml" Target="../ink/ink592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608.xml"/><Relationship Id="rId22" Type="http://schemas.openxmlformats.org/officeDocument/2006/relationships/customXml" Target="../ink/ink539.xml"/><Relationship Id="rId43" Type="http://schemas.openxmlformats.org/officeDocument/2006/relationships/image" Target="NULL"/><Relationship Id="rId64" Type="http://schemas.openxmlformats.org/officeDocument/2006/relationships/customXml" Target="../ink/ink560.xml"/><Relationship Id="rId118" Type="http://schemas.openxmlformats.org/officeDocument/2006/relationships/customXml" Target="../ink/ink587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603.xml"/><Relationship Id="rId171" Type="http://schemas.openxmlformats.org/officeDocument/2006/relationships/image" Target="NULL"/><Relationship Id="rId12" Type="http://schemas.openxmlformats.org/officeDocument/2006/relationships/customXml" Target="../ink/ink534.xml"/><Relationship Id="rId33" Type="http://schemas.openxmlformats.org/officeDocument/2006/relationships/image" Target="NULL"/><Relationship Id="rId108" Type="http://schemas.openxmlformats.org/officeDocument/2006/relationships/customXml" Target="../ink/ink582.xml"/><Relationship Id="rId129" Type="http://schemas.openxmlformats.org/officeDocument/2006/relationships/image" Target="NULL"/><Relationship Id="rId54" Type="http://schemas.openxmlformats.org/officeDocument/2006/relationships/customXml" Target="../ink/ink555.xml"/><Relationship Id="rId75" Type="http://schemas.openxmlformats.org/officeDocument/2006/relationships/image" Target="NULL"/><Relationship Id="rId96" Type="http://schemas.openxmlformats.org/officeDocument/2006/relationships/customXml" Target="../ink/ink576.xml"/><Relationship Id="rId140" Type="http://schemas.openxmlformats.org/officeDocument/2006/relationships/customXml" Target="../ink/ink598.xml"/><Relationship Id="rId161" Type="http://schemas.openxmlformats.org/officeDocument/2006/relationships/image" Target="NULL"/><Relationship Id="rId6" Type="http://schemas.openxmlformats.org/officeDocument/2006/relationships/customXml" Target="../ink/ink531.xml"/><Relationship Id="rId23" Type="http://schemas.openxmlformats.org/officeDocument/2006/relationships/image" Target="NULL"/><Relationship Id="rId28" Type="http://schemas.openxmlformats.org/officeDocument/2006/relationships/customXml" Target="../ink/ink542.xml"/><Relationship Id="rId49" Type="http://schemas.openxmlformats.org/officeDocument/2006/relationships/image" Target="NULL"/><Relationship Id="rId114" Type="http://schemas.openxmlformats.org/officeDocument/2006/relationships/customXml" Target="../ink/ink585.xml"/><Relationship Id="rId119" Type="http://schemas.openxmlformats.org/officeDocument/2006/relationships/image" Target="NULL"/><Relationship Id="rId44" Type="http://schemas.openxmlformats.org/officeDocument/2006/relationships/customXml" Target="../ink/ink550.xml"/><Relationship Id="rId60" Type="http://schemas.openxmlformats.org/officeDocument/2006/relationships/customXml" Target="../ink/ink55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571.xml"/><Relationship Id="rId130" Type="http://schemas.openxmlformats.org/officeDocument/2006/relationships/customXml" Target="../ink/ink593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606.xml"/><Relationship Id="rId177" Type="http://schemas.openxmlformats.org/officeDocument/2006/relationships/image" Target="NULL"/><Relationship Id="rId172" Type="http://schemas.openxmlformats.org/officeDocument/2006/relationships/customXml" Target="../ink/ink614.xml"/><Relationship Id="rId13" Type="http://schemas.openxmlformats.org/officeDocument/2006/relationships/image" Target="NULL"/><Relationship Id="rId18" Type="http://schemas.openxmlformats.org/officeDocument/2006/relationships/customXml" Target="../ink/ink53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545.xml"/><Relationship Id="rId50" Type="http://schemas.openxmlformats.org/officeDocument/2006/relationships/customXml" Target="../ink/ink553.xml"/><Relationship Id="rId55" Type="http://schemas.openxmlformats.org/officeDocument/2006/relationships/image" Target="NULL"/><Relationship Id="rId76" Type="http://schemas.openxmlformats.org/officeDocument/2006/relationships/customXml" Target="../ink/ink566.xml"/><Relationship Id="rId97" Type="http://schemas.openxmlformats.org/officeDocument/2006/relationships/image" Target="NULL"/><Relationship Id="rId104" Type="http://schemas.openxmlformats.org/officeDocument/2006/relationships/customXml" Target="../ink/ink580.xml"/><Relationship Id="rId120" Type="http://schemas.openxmlformats.org/officeDocument/2006/relationships/customXml" Target="../ink/ink588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601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74.xml"/><Relationship Id="rId162" Type="http://schemas.openxmlformats.org/officeDocument/2006/relationships/customXml" Target="../ink/ink609.xml"/><Relationship Id="rId2" Type="http://schemas.openxmlformats.org/officeDocument/2006/relationships/customXml" Target="../ink/ink529.xml"/><Relationship Id="rId29" Type="http://schemas.openxmlformats.org/officeDocument/2006/relationships/image" Target="NULL"/><Relationship Id="rId24" Type="http://schemas.openxmlformats.org/officeDocument/2006/relationships/customXml" Target="../ink/ink540.xml"/><Relationship Id="rId40" Type="http://schemas.openxmlformats.org/officeDocument/2006/relationships/customXml" Target="../ink/ink548.xml"/><Relationship Id="rId45" Type="http://schemas.openxmlformats.org/officeDocument/2006/relationships/image" Target="NULL"/><Relationship Id="rId66" Type="http://schemas.openxmlformats.org/officeDocument/2006/relationships/customXml" Target="../ink/ink561.xml"/><Relationship Id="rId87" Type="http://schemas.openxmlformats.org/officeDocument/2006/relationships/image" Target="NULL"/><Relationship Id="rId110" Type="http://schemas.openxmlformats.org/officeDocument/2006/relationships/customXml" Target="../ink/ink58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596.xml"/><Relationship Id="rId157" Type="http://schemas.openxmlformats.org/officeDocument/2006/relationships/image" Target="NULL"/><Relationship Id="rId178" Type="http://schemas.openxmlformats.org/officeDocument/2006/relationships/customXml" Target="../ink/ink617.xml"/><Relationship Id="rId61" Type="http://schemas.openxmlformats.org/officeDocument/2006/relationships/image" Target="NULL"/><Relationship Id="rId82" Type="http://schemas.openxmlformats.org/officeDocument/2006/relationships/customXml" Target="../ink/ink569.xml"/><Relationship Id="rId152" Type="http://schemas.openxmlformats.org/officeDocument/2006/relationships/customXml" Target="../ink/ink604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35.xml"/><Relationship Id="rId30" Type="http://schemas.openxmlformats.org/officeDocument/2006/relationships/customXml" Target="../ink/ink543.xml"/><Relationship Id="rId35" Type="http://schemas.openxmlformats.org/officeDocument/2006/relationships/image" Target="NULL"/><Relationship Id="rId56" Type="http://schemas.openxmlformats.org/officeDocument/2006/relationships/customXml" Target="../ink/ink556.xml"/><Relationship Id="rId77" Type="http://schemas.openxmlformats.org/officeDocument/2006/relationships/image" Target="NULL"/><Relationship Id="rId100" Type="http://schemas.openxmlformats.org/officeDocument/2006/relationships/customXml" Target="../ink/ink578.xml"/><Relationship Id="rId105" Type="http://schemas.openxmlformats.org/officeDocument/2006/relationships/image" Target="NULL"/><Relationship Id="rId126" Type="http://schemas.openxmlformats.org/officeDocument/2006/relationships/customXml" Target="../ink/ink591.xml"/><Relationship Id="rId147" Type="http://schemas.openxmlformats.org/officeDocument/2006/relationships/image" Target="NULL"/><Relationship Id="rId168" Type="http://schemas.openxmlformats.org/officeDocument/2006/relationships/customXml" Target="../ink/ink612.xml"/><Relationship Id="rId8" Type="http://schemas.openxmlformats.org/officeDocument/2006/relationships/customXml" Target="../ink/ink532.xml"/><Relationship Id="rId51" Type="http://schemas.openxmlformats.org/officeDocument/2006/relationships/image" Target="NULL"/><Relationship Id="rId72" Type="http://schemas.openxmlformats.org/officeDocument/2006/relationships/customXml" Target="../ink/ink564.xml"/><Relationship Id="rId93" Type="http://schemas.openxmlformats.org/officeDocument/2006/relationships/image" Target="NULL"/><Relationship Id="rId98" Type="http://schemas.openxmlformats.org/officeDocument/2006/relationships/customXml" Target="../ink/ink577.xml"/><Relationship Id="rId121" Type="http://schemas.openxmlformats.org/officeDocument/2006/relationships/image" Target="NULL"/><Relationship Id="rId142" Type="http://schemas.openxmlformats.org/officeDocument/2006/relationships/customXml" Target="../ink/ink599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51.xml"/><Relationship Id="rId67" Type="http://schemas.openxmlformats.org/officeDocument/2006/relationships/image" Target="NULL"/><Relationship Id="rId116" Type="http://schemas.openxmlformats.org/officeDocument/2006/relationships/customXml" Target="../ink/ink586.xml"/><Relationship Id="rId137" Type="http://schemas.openxmlformats.org/officeDocument/2006/relationships/image" Target="NULL"/><Relationship Id="rId158" Type="http://schemas.openxmlformats.org/officeDocument/2006/relationships/customXml" Target="../ink/ink607.xml"/><Relationship Id="rId20" Type="http://schemas.openxmlformats.org/officeDocument/2006/relationships/customXml" Target="../ink/ink538.xml"/><Relationship Id="rId41" Type="http://schemas.openxmlformats.org/officeDocument/2006/relationships/image" Target="NULL"/><Relationship Id="rId62" Type="http://schemas.openxmlformats.org/officeDocument/2006/relationships/customXml" Target="../ink/ink559.xml"/><Relationship Id="rId83" Type="http://schemas.openxmlformats.org/officeDocument/2006/relationships/image" Target="NULL"/><Relationship Id="rId88" Type="http://schemas.openxmlformats.org/officeDocument/2006/relationships/customXml" Target="../ink/ink572.xml"/><Relationship Id="rId111" Type="http://schemas.openxmlformats.org/officeDocument/2006/relationships/image" Target="NULL"/><Relationship Id="rId132" Type="http://schemas.openxmlformats.org/officeDocument/2006/relationships/customXml" Target="../ink/ink594.xml"/><Relationship Id="rId153" Type="http://schemas.openxmlformats.org/officeDocument/2006/relationships/image" Target="NULL"/><Relationship Id="rId174" Type="http://schemas.openxmlformats.org/officeDocument/2006/relationships/customXml" Target="../ink/ink615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46.xml"/><Relationship Id="rId57" Type="http://schemas.openxmlformats.org/officeDocument/2006/relationships/image" Target="NULL"/><Relationship Id="rId106" Type="http://schemas.openxmlformats.org/officeDocument/2006/relationships/customXml" Target="../ink/ink581.xml"/><Relationship Id="rId127" Type="http://schemas.openxmlformats.org/officeDocument/2006/relationships/image" Target="NULL"/><Relationship Id="rId10" Type="http://schemas.openxmlformats.org/officeDocument/2006/relationships/customXml" Target="../ink/ink533.xml"/><Relationship Id="rId31" Type="http://schemas.openxmlformats.org/officeDocument/2006/relationships/image" Target="NULL"/><Relationship Id="rId52" Type="http://schemas.openxmlformats.org/officeDocument/2006/relationships/customXml" Target="../ink/ink554.xml"/><Relationship Id="rId73" Type="http://schemas.openxmlformats.org/officeDocument/2006/relationships/image" Target="NULL"/><Relationship Id="rId78" Type="http://schemas.openxmlformats.org/officeDocument/2006/relationships/customXml" Target="../ink/ink567.xml"/><Relationship Id="rId94" Type="http://schemas.openxmlformats.org/officeDocument/2006/relationships/customXml" Target="../ink/ink57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89.xml"/><Relationship Id="rId143" Type="http://schemas.openxmlformats.org/officeDocument/2006/relationships/image" Target="NULL"/><Relationship Id="rId148" Type="http://schemas.openxmlformats.org/officeDocument/2006/relationships/customXml" Target="../ink/ink602.xml"/><Relationship Id="rId164" Type="http://schemas.openxmlformats.org/officeDocument/2006/relationships/customXml" Target="../ink/ink610.xml"/><Relationship Id="rId169" Type="http://schemas.openxmlformats.org/officeDocument/2006/relationships/image" Target="NULL"/><Relationship Id="rId4" Type="http://schemas.openxmlformats.org/officeDocument/2006/relationships/customXml" Target="../ink/ink530.xml"/><Relationship Id="rId9" Type="http://schemas.openxmlformats.org/officeDocument/2006/relationships/image" Target="NULL"/><Relationship Id="rId26" Type="http://schemas.openxmlformats.org/officeDocument/2006/relationships/customXml" Target="../ink/ink541.xml"/><Relationship Id="rId47" Type="http://schemas.openxmlformats.org/officeDocument/2006/relationships/image" Target="NULL"/><Relationship Id="rId68" Type="http://schemas.openxmlformats.org/officeDocument/2006/relationships/customXml" Target="../ink/ink562.xml"/><Relationship Id="rId89" Type="http://schemas.openxmlformats.org/officeDocument/2006/relationships/image" Target="NULL"/><Relationship Id="rId112" Type="http://schemas.openxmlformats.org/officeDocument/2006/relationships/customXml" Target="../ink/ink584.xml"/><Relationship Id="rId133" Type="http://schemas.openxmlformats.org/officeDocument/2006/relationships/image" Target="NULL"/><Relationship Id="rId154" Type="http://schemas.openxmlformats.org/officeDocument/2006/relationships/customXml" Target="../ink/ink605.xml"/><Relationship Id="rId175" Type="http://schemas.openxmlformats.org/officeDocument/2006/relationships/image" Target="NULL"/><Relationship Id="rId16" Type="http://schemas.openxmlformats.org/officeDocument/2006/relationships/customXml" Target="../ink/ink536.xml"/><Relationship Id="rId37" Type="http://schemas.openxmlformats.org/officeDocument/2006/relationships/image" Target="NULL"/><Relationship Id="rId58" Type="http://schemas.openxmlformats.org/officeDocument/2006/relationships/customXml" Target="../ink/ink557.xml"/><Relationship Id="rId79" Type="http://schemas.openxmlformats.org/officeDocument/2006/relationships/image" Target="NULL"/><Relationship Id="rId102" Type="http://schemas.openxmlformats.org/officeDocument/2006/relationships/customXml" Target="../ink/ink579.xml"/><Relationship Id="rId123" Type="http://schemas.openxmlformats.org/officeDocument/2006/relationships/image" Target="NULL"/><Relationship Id="rId144" Type="http://schemas.openxmlformats.org/officeDocument/2006/relationships/customXml" Target="../ink/ink600.xml"/><Relationship Id="rId90" Type="http://schemas.openxmlformats.org/officeDocument/2006/relationships/customXml" Target="../ink/ink573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52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95.xml"/><Relationship Id="rId80" Type="http://schemas.openxmlformats.org/officeDocument/2006/relationships/customXml" Target="../ink/ink568.xml"/><Relationship Id="rId155" Type="http://schemas.openxmlformats.org/officeDocument/2006/relationships/image" Target="NULL"/><Relationship Id="rId176" Type="http://schemas.openxmlformats.org/officeDocument/2006/relationships/customXml" Target="../ink/ink616.xml"/><Relationship Id="rId17" Type="http://schemas.openxmlformats.org/officeDocument/2006/relationships/image" Target="NULL"/><Relationship Id="rId38" Type="http://schemas.openxmlformats.org/officeDocument/2006/relationships/customXml" Target="../ink/ink54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90.xml"/><Relationship Id="rId70" Type="http://schemas.openxmlformats.org/officeDocument/2006/relationships/customXml" Target="../ink/ink563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61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../media/image7.png"/><Relationship Id="rId18" Type="http://schemas.openxmlformats.org/officeDocument/2006/relationships/customXml" Target="../ink/ink16.xml"/><Relationship Id="rId21" Type="http://schemas.openxmlformats.org/officeDocument/2006/relationships/image" Target="../media/image10.png"/><Relationship Id="rId7" Type="http://schemas.openxmlformats.org/officeDocument/2006/relationships/image" Target="../media/image5.png"/><Relationship Id="rId12" Type="http://schemas.openxmlformats.org/officeDocument/2006/relationships/customXml" Target="../ink/ink13.xml"/><Relationship Id="rId17" Type="http://schemas.openxmlformats.org/officeDocument/2006/relationships/image" Target="../media/image9.png"/><Relationship Id="rId2" Type="http://schemas.openxmlformats.org/officeDocument/2006/relationships/customXml" Target="../ink/ink9.xml"/><Relationship Id="rId16" Type="http://schemas.openxmlformats.org/officeDocument/2006/relationships/customXml" Target="../ink/ink15.xml"/><Relationship Id="rId20" Type="http://schemas.openxmlformats.org/officeDocument/2006/relationships/customXml" Target="../ink/ink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10" Type="http://schemas.openxmlformats.org/officeDocument/2006/relationships/customXml" Target="../ink/ink12.xml"/><Relationship Id="rId19" Type="http://schemas.openxmlformats.org/officeDocument/2006/relationships/image" Target="../media/image11.png"/><Relationship Id="rId9" Type="http://schemas.openxmlformats.org/officeDocument/2006/relationships/image" Target="../media/image3.png"/><Relationship Id="rId14" Type="http://schemas.openxmlformats.org/officeDocument/2006/relationships/customXml" Target="../ink/ink14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38.xml"/><Relationship Id="rId63" Type="http://schemas.openxmlformats.org/officeDocument/2006/relationships/image" Target="NULL"/><Relationship Id="rId84" Type="http://schemas.openxmlformats.org/officeDocument/2006/relationships/customXml" Target="../ink/ink659.xml"/><Relationship Id="rId138" Type="http://schemas.openxmlformats.org/officeDocument/2006/relationships/customXml" Target="../ink/ink686.xml"/><Relationship Id="rId159" Type="http://schemas.openxmlformats.org/officeDocument/2006/relationships/image" Target="NULL"/><Relationship Id="rId170" Type="http://schemas.openxmlformats.org/officeDocument/2006/relationships/customXml" Target="../ink/ink702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33.xml"/><Relationship Id="rId53" Type="http://schemas.openxmlformats.org/officeDocument/2006/relationships/image" Target="NULL"/><Relationship Id="rId74" Type="http://schemas.openxmlformats.org/officeDocument/2006/relationships/customXml" Target="../ink/ink654.xml"/><Relationship Id="rId128" Type="http://schemas.openxmlformats.org/officeDocument/2006/relationships/customXml" Target="../ink/ink68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697.xml"/><Relationship Id="rId181" Type="http://schemas.openxmlformats.org/officeDocument/2006/relationships/image" Target="NULL"/><Relationship Id="rId22" Type="http://schemas.openxmlformats.org/officeDocument/2006/relationships/customXml" Target="../ink/ink628.xml"/><Relationship Id="rId43" Type="http://schemas.openxmlformats.org/officeDocument/2006/relationships/image" Target="NULL"/><Relationship Id="rId64" Type="http://schemas.openxmlformats.org/officeDocument/2006/relationships/customXml" Target="../ink/ink649.xml"/><Relationship Id="rId118" Type="http://schemas.openxmlformats.org/officeDocument/2006/relationships/customXml" Target="../ink/ink67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692.xml"/><Relationship Id="rId171" Type="http://schemas.openxmlformats.org/officeDocument/2006/relationships/image" Target="NULL"/><Relationship Id="rId192" Type="http://schemas.openxmlformats.org/officeDocument/2006/relationships/customXml" Target="../ink/ink713.xml"/><Relationship Id="rId206" Type="http://schemas.openxmlformats.org/officeDocument/2006/relationships/customXml" Target="../ink/ink720.xml"/><Relationship Id="rId12" Type="http://schemas.openxmlformats.org/officeDocument/2006/relationships/customXml" Target="../ink/ink623.xml"/><Relationship Id="rId33" Type="http://schemas.openxmlformats.org/officeDocument/2006/relationships/image" Target="NULL"/><Relationship Id="rId108" Type="http://schemas.openxmlformats.org/officeDocument/2006/relationships/customXml" Target="../ink/ink671.xml"/><Relationship Id="rId129" Type="http://schemas.openxmlformats.org/officeDocument/2006/relationships/image" Target="NULL"/><Relationship Id="rId54" Type="http://schemas.openxmlformats.org/officeDocument/2006/relationships/customXml" Target="../ink/ink644.xml"/><Relationship Id="rId75" Type="http://schemas.openxmlformats.org/officeDocument/2006/relationships/image" Target="NULL"/><Relationship Id="rId96" Type="http://schemas.openxmlformats.org/officeDocument/2006/relationships/customXml" Target="../ink/ink665.xml"/><Relationship Id="rId140" Type="http://schemas.openxmlformats.org/officeDocument/2006/relationships/customXml" Target="../ink/ink687.xml"/><Relationship Id="rId161" Type="http://schemas.openxmlformats.org/officeDocument/2006/relationships/image" Target="NULL"/><Relationship Id="rId182" Type="http://schemas.openxmlformats.org/officeDocument/2006/relationships/customXml" Target="../ink/ink708.xml"/><Relationship Id="rId6" Type="http://schemas.openxmlformats.org/officeDocument/2006/relationships/customXml" Target="../ink/ink620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639.xml"/><Relationship Id="rId65" Type="http://schemas.openxmlformats.org/officeDocument/2006/relationships/image" Target="NULL"/><Relationship Id="rId86" Type="http://schemas.openxmlformats.org/officeDocument/2006/relationships/customXml" Target="../ink/ink660.xml"/><Relationship Id="rId130" Type="http://schemas.openxmlformats.org/officeDocument/2006/relationships/customXml" Target="../ink/ink682.xml"/><Relationship Id="rId151" Type="http://schemas.openxmlformats.org/officeDocument/2006/relationships/image" Target="NULL"/><Relationship Id="rId172" Type="http://schemas.openxmlformats.org/officeDocument/2006/relationships/customXml" Target="../ink/ink703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34.xml"/><Relationship Id="rId55" Type="http://schemas.openxmlformats.org/officeDocument/2006/relationships/image" Target="NULL"/><Relationship Id="rId76" Type="http://schemas.openxmlformats.org/officeDocument/2006/relationships/customXml" Target="../ink/ink655.xml"/><Relationship Id="rId97" Type="http://schemas.openxmlformats.org/officeDocument/2006/relationships/image" Target="NULL"/><Relationship Id="rId120" Type="http://schemas.openxmlformats.org/officeDocument/2006/relationships/customXml" Target="../ink/ink677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698.xml"/><Relationship Id="rId183" Type="http://schemas.openxmlformats.org/officeDocument/2006/relationships/image" Target="NULL"/><Relationship Id="rId24" Type="http://schemas.openxmlformats.org/officeDocument/2006/relationships/customXml" Target="../ink/ink629.xml"/><Relationship Id="rId40" Type="http://schemas.openxmlformats.org/officeDocument/2006/relationships/customXml" Target="../ink/ink637.xml"/><Relationship Id="rId45" Type="http://schemas.openxmlformats.org/officeDocument/2006/relationships/image" Target="NULL"/><Relationship Id="rId66" Type="http://schemas.openxmlformats.org/officeDocument/2006/relationships/customXml" Target="../ink/ink650.xml"/><Relationship Id="rId87" Type="http://schemas.openxmlformats.org/officeDocument/2006/relationships/image" Target="NULL"/><Relationship Id="rId110" Type="http://schemas.openxmlformats.org/officeDocument/2006/relationships/customXml" Target="../ink/ink67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85.xml"/><Relationship Id="rId157" Type="http://schemas.openxmlformats.org/officeDocument/2006/relationships/image" Target="NULL"/><Relationship Id="rId178" Type="http://schemas.openxmlformats.org/officeDocument/2006/relationships/customXml" Target="../ink/ink706.xml"/><Relationship Id="rId61" Type="http://schemas.openxmlformats.org/officeDocument/2006/relationships/image" Target="NULL"/><Relationship Id="rId82" Type="http://schemas.openxmlformats.org/officeDocument/2006/relationships/customXml" Target="../ink/ink658.xml"/><Relationship Id="rId152" Type="http://schemas.openxmlformats.org/officeDocument/2006/relationships/customXml" Target="../ink/ink693.xml"/><Relationship Id="rId173" Type="http://schemas.openxmlformats.org/officeDocument/2006/relationships/image" Target="NULL"/><Relationship Id="rId194" Type="http://schemas.openxmlformats.org/officeDocument/2006/relationships/customXml" Target="../ink/ink714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24.xml"/><Relationship Id="rId30" Type="http://schemas.openxmlformats.org/officeDocument/2006/relationships/customXml" Target="../ink/ink632.xml"/><Relationship Id="rId35" Type="http://schemas.openxmlformats.org/officeDocument/2006/relationships/image" Target="NULL"/><Relationship Id="rId56" Type="http://schemas.openxmlformats.org/officeDocument/2006/relationships/customXml" Target="../ink/ink645.xml"/><Relationship Id="rId77" Type="http://schemas.openxmlformats.org/officeDocument/2006/relationships/image" Target="NULL"/><Relationship Id="rId100" Type="http://schemas.openxmlformats.org/officeDocument/2006/relationships/customXml" Target="../ink/ink667.xml"/><Relationship Id="rId105" Type="http://schemas.openxmlformats.org/officeDocument/2006/relationships/image" Target="NULL"/><Relationship Id="rId126" Type="http://schemas.openxmlformats.org/officeDocument/2006/relationships/customXml" Target="../ink/ink680.xml"/><Relationship Id="rId147" Type="http://schemas.openxmlformats.org/officeDocument/2006/relationships/image" Target="NULL"/><Relationship Id="rId168" Type="http://schemas.openxmlformats.org/officeDocument/2006/relationships/customXml" Target="../ink/ink701.xml"/><Relationship Id="rId8" Type="http://schemas.openxmlformats.org/officeDocument/2006/relationships/customXml" Target="../ink/ink621.xml"/><Relationship Id="rId51" Type="http://schemas.openxmlformats.org/officeDocument/2006/relationships/image" Target="NULL"/><Relationship Id="rId72" Type="http://schemas.openxmlformats.org/officeDocument/2006/relationships/customXml" Target="../ink/ink653.xml"/><Relationship Id="rId93" Type="http://schemas.openxmlformats.org/officeDocument/2006/relationships/image" Target="NULL"/><Relationship Id="rId98" Type="http://schemas.openxmlformats.org/officeDocument/2006/relationships/customXml" Target="../ink/ink666.xml"/><Relationship Id="rId121" Type="http://schemas.openxmlformats.org/officeDocument/2006/relationships/image" Target="NULL"/><Relationship Id="rId142" Type="http://schemas.openxmlformats.org/officeDocument/2006/relationships/customXml" Target="../ink/ink688.xml"/><Relationship Id="rId163" Type="http://schemas.openxmlformats.org/officeDocument/2006/relationships/image" Target="NULL"/><Relationship Id="rId184" Type="http://schemas.openxmlformats.org/officeDocument/2006/relationships/customXml" Target="../ink/ink709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40.xml"/><Relationship Id="rId67" Type="http://schemas.openxmlformats.org/officeDocument/2006/relationships/image" Target="NULL"/><Relationship Id="rId116" Type="http://schemas.openxmlformats.org/officeDocument/2006/relationships/customXml" Target="../ink/ink675.xml"/><Relationship Id="rId137" Type="http://schemas.openxmlformats.org/officeDocument/2006/relationships/image" Target="NULL"/><Relationship Id="rId158" Type="http://schemas.openxmlformats.org/officeDocument/2006/relationships/customXml" Target="../ink/ink696.xml"/><Relationship Id="rId20" Type="http://schemas.openxmlformats.org/officeDocument/2006/relationships/customXml" Target="../ink/ink627.xml"/><Relationship Id="rId41" Type="http://schemas.openxmlformats.org/officeDocument/2006/relationships/image" Target="NULL"/><Relationship Id="rId62" Type="http://schemas.openxmlformats.org/officeDocument/2006/relationships/customXml" Target="../ink/ink648.xml"/><Relationship Id="rId83" Type="http://schemas.openxmlformats.org/officeDocument/2006/relationships/image" Target="NULL"/><Relationship Id="rId88" Type="http://schemas.openxmlformats.org/officeDocument/2006/relationships/customXml" Target="../ink/ink661.xml"/><Relationship Id="rId111" Type="http://schemas.openxmlformats.org/officeDocument/2006/relationships/image" Target="NULL"/><Relationship Id="rId132" Type="http://schemas.openxmlformats.org/officeDocument/2006/relationships/customXml" Target="../ink/ink683.xml"/><Relationship Id="rId153" Type="http://schemas.openxmlformats.org/officeDocument/2006/relationships/image" Target="NULL"/><Relationship Id="rId174" Type="http://schemas.openxmlformats.org/officeDocument/2006/relationships/customXml" Target="../ink/ink704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712.xml"/><Relationship Id="rId204" Type="http://schemas.openxmlformats.org/officeDocument/2006/relationships/customXml" Target="../ink/ink719.xml"/><Relationship Id="rId15" Type="http://schemas.openxmlformats.org/officeDocument/2006/relationships/image" Target="NULL"/><Relationship Id="rId36" Type="http://schemas.openxmlformats.org/officeDocument/2006/relationships/customXml" Target="../ink/ink635.xml"/><Relationship Id="rId57" Type="http://schemas.openxmlformats.org/officeDocument/2006/relationships/image" Target="NULL"/><Relationship Id="rId106" Type="http://schemas.openxmlformats.org/officeDocument/2006/relationships/customXml" Target="../ink/ink670.xml"/><Relationship Id="rId127" Type="http://schemas.openxmlformats.org/officeDocument/2006/relationships/image" Target="NULL"/><Relationship Id="rId10" Type="http://schemas.openxmlformats.org/officeDocument/2006/relationships/customXml" Target="../ink/ink622.xml"/><Relationship Id="rId31" Type="http://schemas.openxmlformats.org/officeDocument/2006/relationships/image" Target="NULL"/><Relationship Id="rId52" Type="http://schemas.openxmlformats.org/officeDocument/2006/relationships/customXml" Target="../ink/ink643.xml"/><Relationship Id="rId73" Type="http://schemas.openxmlformats.org/officeDocument/2006/relationships/image" Target="NULL"/><Relationship Id="rId78" Type="http://schemas.openxmlformats.org/officeDocument/2006/relationships/customXml" Target="../ink/ink656.xml"/><Relationship Id="rId94" Type="http://schemas.openxmlformats.org/officeDocument/2006/relationships/customXml" Target="../ink/ink66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78.xml"/><Relationship Id="rId143" Type="http://schemas.openxmlformats.org/officeDocument/2006/relationships/image" Target="NULL"/><Relationship Id="rId148" Type="http://schemas.openxmlformats.org/officeDocument/2006/relationships/customXml" Target="../ink/ink691.xml"/><Relationship Id="rId164" Type="http://schemas.openxmlformats.org/officeDocument/2006/relationships/customXml" Target="../ink/ink699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619.xml"/><Relationship Id="rId9" Type="http://schemas.openxmlformats.org/officeDocument/2006/relationships/image" Target="NULL"/><Relationship Id="rId180" Type="http://schemas.openxmlformats.org/officeDocument/2006/relationships/customXml" Target="../ink/ink707.xml"/><Relationship Id="rId26" Type="http://schemas.openxmlformats.org/officeDocument/2006/relationships/customXml" Target="../ink/ink630.xml"/><Relationship Id="rId47" Type="http://schemas.openxmlformats.org/officeDocument/2006/relationships/image" Target="NULL"/><Relationship Id="rId68" Type="http://schemas.openxmlformats.org/officeDocument/2006/relationships/customXml" Target="../ink/ink651.xml"/><Relationship Id="rId89" Type="http://schemas.openxmlformats.org/officeDocument/2006/relationships/image" Target="NULL"/><Relationship Id="rId112" Type="http://schemas.openxmlformats.org/officeDocument/2006/relationships/customXml" Target="../ink/ink673.xml"/><Relationship Id="rId133" Type="http://schemas.openxmlformats.org/officeDocument/2006/relationships/image" Target="NULL"/><Relationship Id="rId154" Type="http://schemas.openxmlformats.org/officeDocument/2006/relationships/customXml" Target="../ink/ink694.xml"/><Relationship Id="rId175" Type="http://schemas.openxmlformats.org/officeDocument/2006/relationships/image" Target="NULL"/><Relationship Id="rId196" Type="http://schemas.openxmlformats.org/officeDocument/2006/relationships/customXml" Target="../ink/ink715.xml"/><Relationship Id="rId200" Type="http://schemas.openxmlformats.org/officeDocument/2006/relationships/customXml" Target="../ink/ink717.xml"/><Relationship Id="rId16" Type="http://schemas.openxmlformats.org/officeDocument/2006/relationships/customXml" Target="../ink/ink625.xml"/><Relationship Id="rId37" Type="http://schemas.openxmlformats.org/officeDocument/2006/relationships/image" Target="NULL"/><Relationship Id="rId58" Type="http://schemas.openxmlformats.org/officeDocument/2006/relationships/customXml" Target="../ink/ink646.xml"/><Relationship Id="rId79" Type="http://schemas.openxmlformats.org/officeDocument/2006/relationships/image" Target="NULL"/><Relationship Id="rId102" Type="http://schemas.openxmlformats.org/officeDocument/2006/relationships/customXml" Target="../ink/ink668.xml"/><Relationship Id="rId123" Type="http://schemas.openxmlformats.org/officeDocument/2006/relationships/image" Target="NULL"/><Relationship Id="rId144" Type="http://schemas.openxmlformats.org/officeDocument/2006/relationships/customXml" Target="../ink/ink689.xml"/><Relationship Id="rId90" Type="http://schemas.openxmlformats.org/officeDocument/2006/relationships/customXml" Target="../ink/ink662.xml"/><Relationship Id="rId165" Type="http://schemas.openxmlformats.org/officeDocument/2006/relationships/image" Target="NULL"/><Relationship Id="rId186" Type="http://schemas.openxmlformats.org/officeDocument/2006/relationships/customXml" Target="../ink/ink710.xml"/><Relationship Id="rId27" Type="http://schemas.openxmlformats.org/officeDocument/2006/relationships/image" Target="NULL"/><Relationship Id="rId48" Type="http://schemas.openxmlformats.org/officeDocument/2006/relationships/customXml" Target="../ink/ink64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684.xml"/><Relationship Id="rId80" Type="http://schemas.openxmlformats.org/officeDocument/2006/relationships/customXml" Target="../ink/ink657.xml"/><Relationship Id="rId155" Type="http://schemas.openxmlformats.org/officeDocument/2006/relationships/image" Target="NULL"/><Relationship Id="rId176" Type="http://schemas.openxmlformats.org/officeDocument/2006/relationships/customXml" Target="../ink/ink705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63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679.xml"/><Relationship Id="rId70" Type="http://schemas.openxmlformats.org/officeDocument/2006/relationships/customXml" Target="../ink/ink65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700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31.xml"/><Relationship Id="rId49" Type="http://schemas.openxmlformats.org/officeDocument/2006/relationships/image" Target="NULL"/><Relationship Id="rId114" Type="http://schemas.openxmlformats.org/officeDocument/2006/relationships/customXml" Target="../ink/ink674.xml"/><Relationship Id="rId60" Type="http://schemas.openxmlformats.org/officeDocument/2006/relationships/customXml" Target="../ink/ink647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695.xml"/><Relationship Id="rId177" Type="http://schemas.openxmlformats.org/officeDocument/2006/relationships/image" Target="NULL"/><Relationship Id="rId198" Type="http://schemas.openxmlformats.org/officeDocument/2006/relationships/customXml" Target="../ink/ink716.xml"/><Relationship Id="rId202" Type="http://schemas.openxmlformats.org/officeDocument/2006/relationships/customXml" Target="../ink/ink718.xml"/><Relationship Id="rId18" Type="http://schemas.openxmlformats.org/officeDocument/2006/relationships/customXml" Target="../ink/ink626.xml"/><Relationship Id="rId39" Type="http://schemas.openxmlformats.org/officeDocument/2006/relationships/image" Target="NULL"/><Relationship Id="rId50" Type="http://schemas.openxmlformats.org/officeDocument/2006/relationships/customXml" Target="../ink/ink642.xml"/><Relationship Id="rId104" Type="http://schemas.openxmlformats.org/officeDocument/2006/relationships/customXml" Target="../ink/ink669.xml"/><Relationship Id="rId125" Type="http://schemas.openxmlformats.org/officeDocument/2006/relationships/image" Target="NULL"/><Relationship Id="rId146" Type="http://schemas.openxmlformats.org/officeDocument/2006/relationships/customXml" Target="../ink/ink690.xml"/><Relationship Id="rId167" Type="http://schemas.openxmlformats.org/officeDocument/2006/relationships/image" Target="NULL"/><Relationship Id="rId188" Type="http://schemas.openxmlformats.org/officeDocument/2006/relationships/customXml" Target="../ink/ink711.xml"/><Relationship Id="rId71" Type="http://schemas.openxmlformats.org/officeDocument/2006/relationships/image" Target="NULL"/><Relationship Id="rId92" Type="http://schemas.openxmlformats.org/officeDocument/2006/relationships/customXml" Target="../ink/ink663.xml"/><Relationship Id="rId2" Type="http://schemas.openxmlformats.org/officeDocument/2006/relationships/customXml" Target="../ink/ink618.xml"/><Relationship Id="rId29" Type="http://schemas.openxmlformats.org/officeDocument/2006/relationships/image" Target="NUL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724.xml"/><Relationship Id="rId13" Type="http://schemas.openxmlformats.org/officeDocument/2006/relationships/image" Target="NULL"/><Relationship Id="rId18" Type="http://schemas.openxmlformats.org/officeDocument/2006/relationships/customXml" Target="../ink/ink729.xml"/><Relationship Id="rId26" Type="http://schemas.openxmlformats.org/officeDocument/2006/relationships/customXml" Target="../ink/ink733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726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721.xml"/><Relationship Id="rId16" Type="http://schemas.openxmlformats.org/officeDocument/2006/relationships/customXml" Target="../ink/ink728.xml"/><Relationship Id="rId20" Type="http://schemas.openxmlformats.org/officeDocument/2006/relationships/customXml" Target="../ink/ink730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3.xml"/><Relationship Id="rId11" Type="http://schemas.openxmlformats.org/officeDocument/2006/relationships/image" Target="NULL"/><Relationship Id="rId24" Type="http://schemas.openxmlformats.org/officeDocument/2006/relationships/customXml" Target="../ink/ink732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34.xml"/><Relationship Id="rId10" Type="http://schemas.openxmlformats.org/officeDocument/2006/relationships/customXml" Target="../ink/ink725.xml"/><Relationship Id="rId19" Type="http://schemas.openxmlformats.org/officeDocument/2006/relationships/image" Target="NULL"/><Relationship Id="rId4" Type="http://schemas.openxmlformats.org/officeDocument/2006/relationships/customXml" Target="../ink/ink722.xml"/><Relationship Id="rId9" Type="http://schemas.openxmlformats.org/officeDocument/2006/relationships/image" Target="NULL"/><Relationship Id="rId14" Type="http://schemas.openxmlformats.org/officeDocument/2006/relationships/customXml" Target="../ink/ink727.xml"/><Relationship Id="rId22" Type="http://schemas.openxmlformats.org/officeDocument/2006/relationships/customXml" Target="../ink/ink731.xml"/><Relationship Id="rId27" Type="http://schemas.openxmlformats.org/officeDocument/2006/relationships/image" Target="NUL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43.xml"/><Relationship Id="rId26" Type="http://schemas.openxmlformats.org/officeDocument/2006/relationships/customXml" Target="../ink/ink74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751.xml"/><Relationship Id="rId7" Type="http://schemas.openxmlformats.org/officeDocument/2006/relationships/image" Target="NULL"/><Relationship Id="rId12" Type="http://schemas.openxmlformats.org/officeDocument/2006/relationships/customXml" Target="../ink/ink74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53.xml"/><Relationship Id="rId2" Type="http://schemas.openxmlformats.org/officeDocument/2006/relationships/customXml" Target="../ink/ink735.xml"/><Relationship Id="rId16" Type="http://schemas.openxmlformats.org/officeDocument/2006/relationships/customXml" Target="../ink/ink742.xml"/><Relationship Id="rId20" Type="http://schemas.openxmlformats.org/officeDocument/2006/relationships/customXml" Target="../ink/ink744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7.xml"/><Relationship Id="rId11" Type="http://schemas.openxmlformats.org/officeDocument/2006/relationships/image" Target="NULL"/><Relationship Id="rId24" Type="http://schemas.openxmlformats.org/officeDocument/2006/relationships/customXml" Target="../ink/ink746.xml"/><Relationship Id="rId32" Type="http://schemas.openxmlformats.org/officeDocument/2006/relationships/customXml" Target="../ink/ink750.xml"/><Relationship Id="rId37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48.xml"/><Relationship Id="rId36" Type="http://schemas.openxmlformats.org/officeDocument/2006/relationships/customXml" Target="../ink/ink752.xml"/><Relationship Id="rId10" Type="http://schemas.openxmlformats.org/officeDocument/2006/relationships/customXml" Target="../ink/ink73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736.xml"/><Relationship Id="rId9" Type="http://schemas.openxmlformats.org/officeDocument/2006/relationships/image" Target="NULL"/><Relationship Id="rId14" Type="http://schemas.openxmlformats.org/officeDocument/2006/relationships/customXml" Target="../ink/ink741.xml"/><Relationship Id="rId22" Type="http://schemas.openxmlformats.org/officeDocument/2006/relationships/customXml" Target="../ink/ink745.xml"/><Relationship Id="rId27" Type="http://schemas.openxmlformats.org/officeDocument/2006/relationships/image" Target="NULL"/><Relationship Id="rId30" Type="http://schemas.openxmlformats.org/officeDocument/2006/relationships/customXml" Target="../ink/ink749.xml"/><Relationship Id="rId35" Type="http://schemas.openxmlformats.org/officeDocument/2006/relationships/image" Target="NULL"/><Relationship Id="rId8" Type="http://schemas.openxmlformats.org/officeDocument/2006/relationships/customXml" Target="../ink/ink738.xml"/><Relationship Id="rId3" Type="http://schemas.openxmlformats.org/officeDocument/2006/relationships/image" Target="NUL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62.xml"/><Relationship Id="rId26" Type="http://schemas.openxmlformats.org/officeDocument/2006/relationships/customXml" Target="../ink/ink766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770.xml"/><Relationship Id="rId42" Type="http://schemas.openxmlformats.org/officeDocument/2006/relationships/customXml" Target="../ink/ink774.xml"/><Relationship Id="rId47" Type="http://schemas.openxmlformats.org/officeDocument/2006/relationships/image" Target="NULL"/><Relationship Id="rId50" Type="http://schemas.openxmlformats.org/officeDocument/2006/relationships/customXml" Target="../ink/ink778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754.xml"/><Relationship Id="rId16" Type="http://schemas.openxmlformats.org/officeDocument/2006/relationships/customXml" Target="../ink/ink761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65.xml"/><Relationship Id="rId32" Type="http://schemas.openxmlformats.org/officeDocument/2006/relationships/customXml" Target="../ink/ink769.xml"/><Relationship Id="rId37" Type="http://schemas.openxmlformats.org/officeDocument/2006/relationships/image" Target="NULL"/><Relationship Id="rId40" Type="http://schemas.openxmlformats.org/officeDocument/2006/relationships/customXml" Target="../ink/ink773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82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60.xml"/><Relationship Id="rId22" Type="http://schemas.openxmlformats.org/officeDocument/2006/relationships/customXml" Target="../ink/ink764.xml"/><Relationship Id="rId27" Type="http://schemas.openxmlformats.org/officeDocument/2006/relationships/image" Target="NULL"/><Relationship Id="rId30" Type="http://schemas.openxmlformats.org/officeDocument/2006/relationships/customXml" Target="../ink/ink76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77.xml"/><Relationship Id="rId56" Type="http://schemas.openxmlformats.org/officeDocument/2006/relationships/customXml" Target="../ink/ink781.xml"/><Relationship Id="rId8" Type="http://schemas.openxmlformats.org/officeDocument/2006/relationships/customXml" Target="../ink/ink757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5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72.xml"/><Relationship Id="rId46" Type="http://schemas.openxmlformats.org/officeDocument/2006/relationships/customXml" Target="../ink/ink776.xml"/><Relationship Id="rId59" Type="http://schemas.openxmlformats.org/officeDocument/2006/relationships/image" Target="NULL"/><Relationship Id="rId20" Type="http://schemas.openxmlformats.org/officeDocument/2006/relationships/customXml" Target="../ink/ink763.xml"/><Relationship Id="rId41" Type="http://schemas.openxmlformats.org/officeDocument/2006/relationships/image" Target="NULL"/><Relationship Id="rId54" Type="http://schemas.openxmlformats.org/officeDocument/2006/relationships/customXml" Target="../ink/ink7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67.xml"/><Relationship Id="rId36" Type="http://schemas.openxmlformats.org/officeDocument/2006/relationships/customXml" Target="../ink/ink77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58.xml"/><Relationship Id="rId31" Type="http://schemas.openxmlformats.org/officeDocument/2006/relationships/image" Target="NULL"/><Relationship Id="rId44" Type="http://schemas.openxmlformats.org/officeDocument/2006/relationships/customXml" Target="../ink/ink775.xml"/><Relationship Id="rId52" Type="http://schemas.openxmlformats.org/officeDocument/2006/relationships/customXml" Target="../ink/ink779.xml"/><Relationship Id="rId60" Type="http://schemas.openxmlformats.org/officeDocument/2006/relationships/customXml" Target="../ink/ink783.xml"/><Relationship Id="rId4" Type="http://schemas.openxmlformats.org/officeDocument/2006/relationships/customXml" Target="../ink/ink755.xml"/><Relationship Id="rId9" Type="http://schemas.openxmlformats.org/officeDocument/2006/relationships/image" Target="NUL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792.xml"/><Relationship Id="rId26" Type="http://schemas.openxmlformats.org/officeDocument/2006/relationships/customXml" Target="../ink/ink796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00.xml"/><Relationship Id="rId42" Type="http://schemas.openxmlformats.org/officeDocument/2006/relationships/customXml" Target="../ink/ink804.xml"/><Relationship Id="rId47" Type="http://schemas.openxmlformats.org/officeDocument/2006/relationships/image" Target="NULL"/><Relationship Id="rId50" Type="http://schemas.openxmlformats.org/officeDocument/2006/relationships/customXml" Target="../ink/ink808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784.xml"/><Relationship Id="rId16" Type="http://schemas.openxmlformats.org/officeDocument/2006/relationships/customXml" Target="../ink/ink791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95.xml"/><Relationship Id="rId32" Type="http://schemas.openxmlformats.org/officeDocument/2006/relationships/customXml" Target="../ink/ink799.xml"/><Relationship Id="rId37" Type="http://schemas.openxmlformats.org/officeDocument/2006/relationships/image" Target="NULL"/><Relationship Id="rId40" Type="http://schemas.openxmlformats.org/officeDocument/2006/relationships/customXml" Target="../ink/ink803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12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90.xml"/><Relationship Id="rId22" Type="http://schemas.openxmlformats.org/officeDocument/2006/relationships/customXml" Target="../ink/ink794.xml"/><Relationship Id="rId27" Type="http://schemas.openxmlformats.org/officeDocument/2006/relationships/image" Target="NULL"/><Relationship Id="rId30" Type="http://schemas.openxmlformats.org/officeDocument/2006/relationships/customXml" Target="../ink/ink79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07.xml"/><Relationship Id="rId56" Type="http://schemas.openxmlformats.org/officeDocument/2006/relationships/customXml" Target="../ink/ink811.xml"/><Relationship Id="rId8" Type="http://schemas.openxmlformats.org/officeDocument/2006/relationships/customXml" Target="../ink/ink787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8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02.xml"/><Relationship Id="rId46" Type="http://schemas.openxmlformats.org/officeDocument/2006/relationships/customXml" Target="../ink/ink806.xml"/><Relationship Id="rId59" Type="http://schemas.openxmlformats.org/officeDocument/2006/relationships/image" Target="NULL"/><Relationship Id="rId20" Type="http://schemas.openxmlformats.org/officeDocument/2006/relationships/customXml" Target="../ink/ink793.xml"/><Relationship Id="rId41" Type="http://schemas.openxmlformats.org/officeDocument/2006/relationships/image" Target="NULL"/><Relationship Id="rId54" Type="http://schemas.openxmlformats.org/officeDocument/2006/relationships/customXml" Target="../ink/ink810.xml"/><Relationship Id="rId62" Type="http://schemas.openxmlformats.org/officeDocument/2006/relationships/customXml" Target="../ink/ink8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97.xml"/><Relationship Id="rId36" Type="http://schemas.openxmlformats.org/officeDocument/2006/relationships/customXml" Target="../ink/ink80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88.xml"/><Relationship Id="rId31" Type="http://schemas.openxmlformats.org/officeDocument/2006/relationships/image" Target="NULL"/><Relationship Id="rId44" Type="http://schemas.openxmlformats.org/officeDocument/2006/relationships/customXml" Target="../ink/ink805.xml"/><Relationship Id="rId52" Type="http://schemas.openxmlformats.org/officeDocument/2006/relationships/customXml" Target="../ink/ink809.xml"/><Relationship Id="rId60" Type="http://schemas.openxmlformats.org/officeDocument/2006/relationships/customXml" Target="../ink/ink813.xml"/><Relationship Id="rId4" Type="http://schemas.openxmlformats.org/officeDocument/2006/relationships/customXml" Target="../ink/ink785.xml"/><Relationship Id="rId9" Type="http://schemas.openxmlformats.org/officeDocument/2006/relationships/image" Target="NUL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818.xml"/><Relationship Id="rId13" Type="http://schemas.openxmlformats.org/officeDocument/2006/relationships/image" Target="NULL"/><Relationship Id="rId18" Type="http://schemas.openxmlformats.org/officeDocument/2006/relationships/customXml" Target="../ink/ink823.xml"/><Relationship Id="rId26" Type="http://schemas.openxmlformats.org/officeDocument/2006/relationships/customXml" Target="../ink/ink82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820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815.xml"/><Relationship Id="rId16" Type="http://schemas.openxmlformats.org/officeDocument/2006/relationships/customXml" Target="../ink/ink822.xml"/><Relationship Id="rId20" Type="http://schemas.openxmlformats.org/officeDocument/2006/relationships/customXml" Target="../ink/ink824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7.xml"/><Relationship Id="rId11" Type="http://schemas.openxmlformats.org/officeDocument/2006/relationships/image" Target="NULL"/><Relationship Id="rId24" Type="http://schemas.openxmlformats.org/officeDocument/2006/relationships/customXml" Target="../ink/ink826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28.xml"/><Relationship Id="rId10" Type="http://schemas.openxmlformats.org/officeDocument/2006/relationships/customXml" Target="../ink/ink819.xml"/><Relationship Id="rId19" Type="http://schemas.openxmlformats.org/officeDocument/2006/relationships/image" Target="NULL"/><Relationship Id="rId4" Type="http://schemas.openxmlformats.org/officeDocument/2006/relationships/customXml" Target="../ink/ink816.xml"/><Relationship Id="rId9" Type="http://schemas.openxmlformats.org/officeDocument/2006/relationships/image" Target="NULL"/><Relationship Id="rId14" Type="http://schemas.openxmlformats.org/officeDocument/2006/relationships/customXml" Target="../ink/ink821.xml"/><Relationship Id="rId22" Type="http://schemas.openxmlformats.org/officeDocument/2006/relationships/customXml" Target="../ink/ink825.xml"/><Relationship Id="rId27" Type="http://schemas.openxmlformats.org/officeDocument/2006/relationships/image" Target="NULL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37.xml"/><Relationship Id="rId26" Type="http://schemas.openxmlformats.org/officeDocument/2006/relationships/customXml" Target="../ink/ink84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45.xml"/><Relationship Id="rId42" Type="http://schemas.openxmlformats.org/officeDocument/2006/relationships/customXml" Target="../ink/ink849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829.xml"/><Relationship Id="rId16" Type="http://schemas.openxmlformats.org/officeDocument/2006/relationships/customXml" Target="../ink/ink836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1.xml"/><Relationship Id="rId11" Type="http://schemas.openxmlformats.org/officeDocument/2006/relationships/image" Target="NULL"/><Relationship Id="rId24" Type="http://schemas.openxmlformats.org/officeDocument/2006/relationships/customXml" Target="../ink/ink840.xml"/><Relationship Id="rId32" Type="http://schemas.openxmlformats.org/officeDocument/2006/relationships/customXml" Target="../ink/ink844.xml"/><Relationship Id="rId37" Type="http://schemas.openxmlformats.org/officeDocument/2006/relationships/image" Target="NULL"/><Relationship Id="rId40" Type="http://schemas.openxmlformats.org/officeDocument/2006/relationships/customXml" Target="../ink/ink848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42.xml"/><Relationship Id="rId36" Type="http://schemas.openxmlformats.org/officeDocument/2006/relationships/customXml" Target="../ink/ink846.xml"/><Relationship Id="rId10" Type="http://schemas.openxmlformats.org/officeDocument/2006/relationships/customXml" Target="../ink/ink833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850.xml"/><Relationship Id="rId4" Type="http://schemas.openxmlformats.org/officeDocument/2006/relationships/customXml" Target="../ink/ink830.xml"/><Relationship Id="rId9" Type="http://schemas.openxmlformats.org/officeDocument/2006/relationships/image" Target="NULL"/><Relationship Id="rId14" Type="http://schemas.openxmlformats.org/officeDocument/2006/relationships/customXml" Target="../ink/ink835.xml"/><Relationship Id="rId22" Type="http://schemas.openxmlformats.org/officeDocument/2006/relationships/customXml" Target="../ink/ink839.xml"/><Relationship Id="rId27" Type="http://schemas.openxmlformats.org/officeDocument/2006/relationships/image" Target="NULL"/><Relationship Id="rId30" Type="http://schemas.openxmlformats.org/officeDocument/2006/relationships/customXml" Target="../ink/ink843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832.xml"/><Relationship Id="rId3" Type="http://schemas.openxmlformats.org/officeDocument/2006/relationships/image" Target="NULL"/><Relationship Id="rId12" Type="http://schemas.openxmlformats.org/officeDocument/2006/relationships/customXml" Target="../ink/ink83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47.xml"/><Relationship Id="rId46" Type="http://schemas.openxmlformats.org/officeDocument/2006/relationships/customXml" Target="../ink/ink851.xml"/><Relationship Id="rId20" Type="http://schemas.openxmlformats.org/officeDocument/2006/relationships/customXml" Target="../ink/ink838.xml"/><Relationship Id="rId41" Type="http://schemas.openxmlformats.org/officeDocument/2006/relationships/image" Target="NULL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4.xml"/><Relationship Id="rId21" Type="http://schemas.openxmlformats.org/officeDocument/2006/relationships/image" Target="NULL"/><Relationship Id="rId42" Type="http://schemas.openxmlformats.org/officeDocument/2006/relationships/customXml" Target="../ink/ink87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85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852.xml"/><Relationship Id="rId16" Type="http://schemas.openxmlformats.org/officeDocument/2006/relationships/customXml" Target="../ink/ink859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63.xml"/><Relationship Id="rId32" Type="http://schemas.openxmlformats.org/officeDocument/2006/relationships/customXml" Target="../ink/ink867.xml"/><Relationship Id="rId37" Type="http://schemas.openxmlformats.org/officeDocument/2006/relationships/image" Target="NULL"/><Relationship Id="rId40" Type="http://schemas.openxmlformats.org/officeDocument/2006/relationships/customXml" Target="../ink/ink87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80.xml"/><Relationship Id="rId66" Type="http://schemas.openxmlformats.org/officeDocument/2006/relationships/customXml" Target="../ink/ink88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58.xml"/><Relationship Id="rId22" Type="http://schemas.openxmlformats.org/officeDocument/2006/relationships/customXml" Target="../ink/ink862.xml"/><Relationship Id="rId27" Type="http://schemas.openxmlformats.org/officeDocument/2006/relationships/image" Target="NULL"/><Relationship Id="rId30" Type="http://schemas.openxmlformats.org/officeDocument/2006/relationships/customXml" Target="../ink/ink86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75.xml"/><Relationship Id="rId56" Type="http://schemas.openxmlformats.org/officeDocument/2006/relationships/customXml" Target="../ink/ink879.xml"/><Relationship Id="rId64" Type="http://schemas.openxmlformats.org/officeDocument/2006/relationships/customXml" Target="../ink/ink883.xml"/><Relationship Id="rId69" Type="http://schemas.openxmlformats.org/officeDocument/2006/relationships/image" Target="NULL"/><Relationship Id="rId8" Type="http://schemas.openxmlformats.org/officeDocument/2006/relationships/customXml" Target="../ink/ink855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85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70.xml"/><Relationship Id="rId46" Type="http://schemas.openxmlformats.org/officeDocument/2006/relationships/customXml" Target="../ink/ink87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861.xml"/><Relationship Id="rId41" Type="http://schemas.openxmlformats.org/officeDocument/2006/relationships/image" Target="NULL"/><Relationship Id="rId54" Type="http://schemas.openxmlformats.org/officeDocument/2006/relationships/customXml" Target="../ink/ink878.xml"/><Relationship Id="rId62" Type="http://schemas.openxmlformats.org/officeDocument/2006/relationships/customXml" Target="../ink/ink882.xml"/><Relationship Id="rId70" Type="http://schemas.openxmlformats.org/officeDocument/2006/relationships/customXml" Target="../ink/ink8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65.xml"/><Relationship Id="rId36" Type="http://schemas.openxmlformats.org/officeDocument/2006/relationships/customXml" Target="../ink/ink86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56.xml"/><Relationship Id="rId31" Type="http://schemas.openxmlformats.org/officeDocument/2006/relationships/image" Target="NULL"/><Relationship Id="rId44" Type="http://schemas.openxmlformats.org/officeDocument/2006/relationships/customXml" Target="../ink/ink873.xml"/><Relationship Id="rId52" Type="http://schemas.openxmlformats.org/officeDocument/2006/relationships/customXml" Target="../ink/ink877.xml"/><Relationship Id="rId60" Type="http://schemas.openxmlformats.org/officeDocument/2006/relationships/customXml" Target="../ink/ink881.xml"/><Relationship Id="rId65" Type="http://schemas.openxmlformats.org/officeDocument/2006/relationships/image" Target="NULL"/><Relationship Id="rId4" Type="http://schemas.openxmlformats.org/officeDocument/2006/relationships/customXml" Target="../ink/ink85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60.xml"/><Relationship Id="rId39" Type="http://schemas.openxmlformats.org/officeDocument/2006/relationships/image" Target="NULL"/><Relationship Id="rId34" Type="http://schemas.openxmlformats.org/officeDocument/2006/relationships/customXml" Target="../ink/ink868.xml"/><Relationship Id="rId50" Type="http://schemas.openxmlformats.org/officeDocument/2006/relationships/customXml" Target="../ink/ink876.xml"/><Relationship Id="rId55" Type="http://schemas.openxmlformats.org/officeDocument/2006/relationships/image" Target="NULL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99.xml"/><Relationship Id="rId21" Type="http://schemas.openxmlformats.org/officeDocument/2006/relationships/image" Target="NULL"/><Relationship Id="rId42" Type="http://schemas.openxmlformats.org/officeDocument/2006/relationships/customXml" Target="../ink/ink90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20.xml"/><Relationship Id="rId2" Type="http://schemas.openxmlformats.org/officeDocument/2006/relationships/customXml" Target="../ink/ink887.xml"/><Relationship Id="rId16" Type="http://schemas.openxmlformats.org/officeDocument/2006/relationships/customXml" Target="../ink/ink89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98.xml"/><Relationship Id="rId32" Type="http://schemas.openxmlformats.org/officeDocument/2006/relationships/customXml" Target="../ink/ink902.xml"/><Relationship Id="rId37" Type="http://schemas.openxmlformats.org/officeDocument/2006/relationships/image" Target="NULL"/><Relationship Id="rId40" Type="http://schemas.openxmlformats.org/officeDocument/2006/relationships/customXml" Target="../ink/ink906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15.xml"/><Relationship Id="rId66" Type="http://schemas.openxmlformats.org/officeDocument/2006/relationships/customXml" Target="../ink/ink919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93.xml"/><Relationship Id="rId22" Type="http://schemas.openxmlformats.org/officeDocument/2006/relationships/customXml" Target="../ink/ink897.xml"/><Relationship Id="rId27" Type="http://schemas.openxmlformats.org/officeDocument/2006/relationships/image" Target="NULL"/><Relationship Id="rId30" Type="http://schemas.openxmlformats.org/officeDocument/2006/relationships/customXml" Target="../ink/ink90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10.xml"/><Relationship Id="rId56" Type="http://schemas.openxmlformats.org/officeDocument/2006/relationships/customXml" Target="../ink/ink914.xml"/><Relationship Id="rId64" Type="http://schemas.openxmlformats.org/officeDocument/2006/relationships/customXml" Target="../ink/ink918.xml"/><Relationship Id="rId69" Type="http://schemas.openxmlformats.org/officeDocument/2006/relationships/image" Target="NULL"/><Relationship Id="rId8" Type="http://schemas.openxmlformats.org/officeDocument/2006/relationships/customXml" Target="../ink/ink890.xml"/><Relationship Id="rId51" Type="http://schemas.openxmlformats.org/officeDocument/2006/relationships/image" Target="NULL"/><Relationship Id="rId72" Type="http://schemas.openxmlformats.org/officeDocument/2006/relationships/customXml" Target="../ink/ink922.xml"/><Relationship Id="rId3" Type="http://schemas.openxmlformats.org/officeDocument/2006/relationships/image" Target="NULL"/><Relationship Id="rId12" Type="http://schemas.openxmlformats.org/officeDocument/2006/relationships/customXml" Target="../ink/ink89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05.xml"/><Relationship Id="rId46" Type="http://schemas.openxmlformats.org/officeDocument/2006/relationships/customXml" Target="../ink/ink90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896.xml"/><Relationship Id="rId41" Type="http://schemas.openxmlformats.org/officeDocument/2006/relationships/image" Target="NULL"/><Relationship Id="rId54" Type="http://schemas.openxmlformats.org/officeDocument/2006/relationships/customXml" Target="../ink/ink913.xml"/><Relationship Id="rId62" Type="http://schemas.openxmlformats.org/officeDocument/2006/relationships/customXml" Target="../ink/ink917.xml"/><Relationship Id="rId70" Type="http://schemas.openxmlformats.org/officeDocument/2006/relationships/customXml" Target="../ink/ink9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00.xml"/><Relationship Id="rId36" Type="http://schemas.openxmlformats.org/officeDocument/2006/relationships/customXml" Target="../ink/ink90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91.xml"/><Relationship Id="rId31" Type="http://schemas.openxmlformats.org/officeDocument/2006/relationships/image" Target="NULL"/><Relationship Id="rId44" Type="http://schemas.openxmlformats.org/officeDocument/2006/relationships/customXml" Target="../ink/ink908.xml"/><Relationship Id="rId52" Type="http://schemas.openxmlformats.org/officeDocument/2006/relationships/customXml" Target="../ink/ink912.xml"/><Relationship Id="rId60" Type="http://schemas.openxmlformats.org/officeDocument/2006/relationships/customXml" Target="../ink/ink916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88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95.xml"/><Relationship Id="rId39" Type="http://schemas.openxmlformats.org/officeDocument/2006/relationships/image" Target="NULL"/><Relationship Id="rId34" Type="http://schemas.openxmlformats.org/officeDocument/2006/relationships/customXml" Target="../ink/ink903.xml"/><Relationship Id="rId50" Type="http://schemas.openxmlformats.org/officeDocument/2006/relationships/customXml" Target="../ink/ink911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5.xml"/><Relationship Id="rId21" Type="http://schemas.openxmlformats.org/officeDocument/2006/relationships/image" Target="NULL"/><Relationship Id="rId42" Type="http://schemas.openxmlformats.org/officeDocument/2006/relationships/customXml" Target="../ink/ink94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56.xml"/><Relationship Id="rId84" Type="http://schemas.openxmlformats.org/officeDocument/2006/relationships/customXml" Target="../ink/ink964.xml"/><Relationship Id="rId16" Type="http://schemas.openxmlformats.org/officeDocument/2006/relationships/customXml" Target="../ink/ink930.xml"/><Relationship Id="rId11" Type="http://schemas.openxmlformats.org/officeDocument/2006/relationships/image" Target="NULL"/><Relationship Id="rId32" Type="http://schemas.openxmlformats.org/officeDocument/2006/relationships/customXml" Target="../ink/ink93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51.xml"/><Relationship Id="rId74" Type="http://schemas.openxmlformats.org/officeDocument/2006/relationships/customXml" Target="../ink/ink959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29.xml"/><Relationship Id="rId22" Type="http://schemas.openxmlformats.org/officeDocument/2006/relationships/customXml" Target="../ink/ink933.xml"/><Relationship Id="rId27" Type="http://schemas.openxmlformats.org/officeDocument/2006/relationships/image" Target="NULL"/><Relationship Id="rId30" Type="http://schemas.openxmlformats.org/officeDocument/2006/relationships/customXml" Target="../ink/ink93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46.xml"/><Relationship Id="rId56" Type="http://schemas.openxmlformats.org/officeDocument/2006/relationships/customXml" Target="../ink/ink950.xml"/><Relationship Id="rId64" Type="http://schemas.openxmlformats.org/officeDocument/2006/relationships/customXml" Target="../ink/ink954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926.xml"/><Relationship Id="rId51" Type="http://schemas.openxmlformats.org/officeDocument/2006/relationships/image" Target="NULL"/><Relationship Id="rId72" Type="http://schemas.openxmlformats.org/officeDocument/2006/relationships/customXml" Target="../ink/ink958.xml"/><Relationship Id="rId80" Type="http://schemas.openxmlformats.org/officeDocument/2006/relationships/customXml" Target="../ink/ink962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2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41.xml"/><Relationship Id="rId46" Type="http://schemas.openxmlformats.org/officeDocument/2006/relationships/customXml" Target="../ink/ink94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32.xml"/><Relationship Id="rId41" Type="http://schemas.openxmlformats.org/officeDocument/2006/relationships/image" Target="NULL"/><Relationship Id="rId54" Type="http://schemas.openxmlformats.org/officeDocument/2006/relationships/customXml" Target="../ink/ink949.xml"/><Relationship Id="rId62" Type="http://schemas.openxmlformats.org/officeDocument/2006/relationships/customXml" Target="../ink/ink953.xml"/><Relationship Id="rId70" Type="http://schemas.openxmlformats.org/officeDocument/2006/relationships/customXml" Target="../ink/ink957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36.xml"/><Relationship Id="rId36" Type="http://schemas.openxmlformats.org/officeDocument/2006/relationships/customXml" Target="../ink/ink94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27.xml"/><Relationship Id="rId31" Type="http://schemas.openxmlformats.org/officeDocument/2006/relationships/image" Target="NULL"/><Relationship Id="rId44" Type="http://schemas.openxmlformats.org/officeDocument/2006/relationships/customXml" Target="../ink/ink944.xml"/><Relationship Id="rId52" Type="http://schemas.openxmlformats.org/officeDocument/2006/relationships/customXml" Target="../ink/ink948.xml"/><Relationship Id="rId60" Type="http://schemas.openxmlformats.org/officeDocument/2006/relationships/customXml" Target="../ink/ink95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961.xml"/><Relationship Id="rId81" Type="http://schemas.openxmlformats.org/officeDocument/2006/relationships/image" Target="NULL"/><Relationship Id="rId86" Type="http://schemas.openxmlformats.org/officeDocument/2006/relationships/customXml" Target="../ink/ink965.xml"/><Relationship Id="rId4" Type="http://schemas.openxmlformats.org/officeDocument/2006/relationships/customXml" Target="../ink/ink92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31.xml"/><Relationship Id="rId39" Type="http://schemas.openxmlformats.org/officeDocument/2006/relationships/image" Target="NULL"/><Relationship Id="rId34" Type="http://schemas.openxmlformats.org/officeDocument/2006/relationships/customXml" Target="../ink/ink939.xml"/><Relationship Id="rId50" Type="http://schemas.openxmlformats.org/officeDocument/2006/relationships/customXml" Target="../ink/ink947.xml"/><Relationship Id="rId55" Type="http://schemas.openxmlformats.org/officeDocument/2006/relationships/image" Target="NULL"/><Relationship Id="rId76" Type="http://schemas.openxmlformats.org/officeDocument/2006/relationships/customXml" Target="../ink/ink960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923.xml"/><Relationship Id="rId29" Type="http://schemas.openxmlformats.org/officeDocument/2006/relationships/image" Target="NULL"/><Relationship Id="rId24" Type="http://schemas.openxmlformats.org/officeDocument/2006/relationships/customXml" Target="../ink/ink934.xml"/><Relationship Id="rId40" Type="http://schemas.openxmlformats.org/officeDocument/2006/relationships/customXml" Target="../ink/ink942.xml"/><Relationship Id="rId45" Type="http://schemas.openxmlformats.org/officeDocument/2006/relationships/image" Target="NULL"/><Relationship Id="rId66" Type="http://schemas.openxmlformats.org/officeDocument/2006/relationships/customXml" Target="../ink/ink955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96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.xml"/><Relationship Id="rId13" Type="http://schemas.openxmlformats.org/officeDocument/2006/relationships/image" Target="../media/image7.png"/><Relationship Id="rId18" Type="http://schemas.openxmlformats.org/officeDocument/2006/relationships/customXml" Target="../ink/ink25.xml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22.xml"/><Relationship Id="rId17" Type="http://schemas.openxmlformats.org/officeDocument/2006/relationships/image" Target="../media/image9.png"/><Relationship Id="rId2" Type="http://schemas.openxmlformats.org/officeDocument/2006/relationships/customXml" Target="../ink/ink18.xml"/><Relationship Id="rId16" Type="http://schemas.openxmlformats.org/officeDocument/2006/relationships/customXml" Target="../ink/ink24.xml"/><Relationship Id="rId20" Type="http://schemas.openxmlformats.org/officeDocument/2006/relationships/customXml" Target="../ink/ink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0.png"/><Relationship Id="rId10" Type="http://schemas.openxmlformats.org/officeDocument/2006/relationships/customXml" Target="../ink/ink21.xml"/><Relationship Id="rId19" Type="http://schemas.openxmlformats.org/officeDocument/2006/relationships/image" Target="../media/image11.png"/><Relationship Id="rId9" Type="http://schemas.openxmlformats.org/officeDocument/2006/relationships/image" Target="../media/image3.png"/><Relationship Id="rId14" Type="http://schemas.openxmlformats.org/officeDocument/2006/relationships/customXml" Target="../ink/ink23.xml"/><Relationship Id="rId22" Type="http://schemas.openxmlformats.org/officeDocument/2006/relationships/customXml" Target="../ink/ink27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78.xml"/><Relationship Id="rId21" Type="http://schemas.openxmlformats.org/officeDocument/2006/relationships/image" Target="NULL"/><Relationship Id="rId42" Type="http://schemas.openxmlformats.org/officeDocument/2006/relationships/customXml" Target="../ink/ink98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99.xml"/><Relationship Id="rId84" Type="http://schemas.openxmlformats.org/officeDocument/2006/relationships/customXml" Target="../ink/ink1007.xml"/><Relationship Id="rId89" Type="http://schemas.openxmlformats.org/officeDocument/2006/relationships/image" Target="NULL"/><Relationship Id="rId112" Type="http://schemas.openxmlformats.org/officeDocument/2006/relationships/customXml" Target="../ink/ink1021.xml"/><Relationship Id="rId16" Type="http://schemas.openxmlformats.org/officeDocument/2006/relationships/customXml" Target="../ink/ink97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98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94.xml"/><Relationship Id="rId74" Type="http://schemas.openxmlformats.org/officeDocument/2006/relationships/customXml" Target="../ink/ink1002.xml"/><Relationship Id="rId79" Type="http://schemas.openxmlformats.org/officeDocument/2006/relationships/image" Target="NULL"/><Relationship Id="rId102" Type="http://schemas.openxmlformats.org/officeDocument/2006/relationships/customXml" Target="../ink/ink1016.xml"/><Relationship Id="rId5" Type="http://schemas.openxmlformats.org/officeDocument/2006/relationships/image" Target="NULL"/><Relationship Id="rId90" Type="http://schemas.openxmlformats.org/officeDocument/2006/relationships/customXml" Target="../ink/ink1010.xml"/><Relationship Id="rId95" Type="http://schemas.openxmlformats.org/officeDocument/2006/relationships/image" Target="NULL"/><Relationship Id="rId22" Type="http://schemas.openxmlformats.org/officeDocument/2006/relationships/customXml" Target="../ink/ink976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89.xml"/><Relationship Id="rId64" Type="http://schemas.openxmlformats.org/officeDocument/2006/relationships/customXml" Target="../ink/ink997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1005.xml"/><Relationship Id="rId85" Type="http://schemas.openxmlformats.org/officeDocument/2006/relationships/image" Target="NULL"/><Relationship Id="rId12" Type="http://schemas.openxmlformats.org/officeDocument/2006/relationships/customXml" Target="../ink/ink971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84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19.xml"/><Relationship Id="rId54" Type="http://schemas.openxmlformats.org/officeDocument/2006/relationships/customXml" Target="../ink/ink992.xml"/><Relationship Id="rId70" Type="http://schemas.openxmlformats.org/officeDocument/2006/relationships/customXml" Target="../ink/ink1000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79.xml"/><Relationship Id="rId36" Type="http://schemas.openxmlformats.org/officeDocument/2006/relationships/customXml" Target="../ink/ink983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1018.xml"/><Relationship Id="rId114" Type="http://schemas.openxmlformats.org/officeDocument/2006/relationships/customXml" Target="../ink/ink1022.xml"/><Relationship Id="rId10" Type="http://schemas.openxmlformats.org/officeDocument/2006/relationships/customXml" Target="../ink/ink970.xml"/><Relationship Id="rId31" Type="http://schemas.openxmlformats.org/officeDocument/2006/relationships/image" Target="NULL"/><Relationship Id="rId44" Type="http://schemas.openxmlformats.org/officeDocument/2006/relationships/customXml" Target="../ink/ink987.xml"/><Relationship Id="rId52" Type="http://schemas.openxmlformats.org/officeDocument/2006/relationships/customXml" Target="../ink/ink991.xml"/><Relationship Id="rId60" Type="http://schemas.openxmlformats.org/officeDocument/2006/relationships/customXml" Target="../ink/ink995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04.xml"/><Relationship Id="rId81" Type="http://schemas.openxmlformats.org/officeDocument/2006/relationships/image" Target="NULL"/><Relationship Id="rId86" Type="http://schemas.openxmlformats.org/officeDocument/2006/relationships/customXml" Target="../ink/ink1008.xml"/><Relationship Id="rId94" Type="http://schemas.openxmlformats.org/officeDocument/2006/relationships/customXml" Target="../ink/ink1012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96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74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982.xml"/><Relationship Id="rId50" Type="http://schemas.openxmlformats.org/officeDocument/2006/relationships/customXml" Target="../ink/ink990.xml"/><Relationship Id="rId55" Type="http://schemas.openxmlformats.org/officeDocument/2006/relationships/image" Target="NULL"/><Relationship Id="rId76" Type="http://schemas.openxmlformats.org/officeDocument/2006/relationships/customXml" Target="../ink/ink1003.xml"/><Relationship Id="rId97" Type="http://schemas.openxmlformats.org/officeDocument/2006/relationships/image" Target="NULL"/><Relationship Id="rId104" Type="http://schemas.openxmlformats.org/officeDocument/2006/relationships/customXml" Target="../ink/ink101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11.xml"/><Relationship Id="rId2" Type="http://schemas.openxmlformats.org/officeDocument/2006/relationships/customXml" Target="../ink/ink966.xml"/><Relationship Id="rId29" Type="http://schemas.openxmlformats.org/officeDocument/2006/relationships/image" Target="NULL"/><Relationship Id="rId24" Type="http://schemas.openxmlformats.org/officeDocument/2006/relationships/customXml" Target="../ink/ink977.xml"/><Relationship Id="rId40" Type="http://schemas.openxmlformats.org/officeDocument/2006/relationships/customXml" Target="../ink/ink985.xml"/><Relationship Id="rId45" Type="http://schemas.openxmlformats.org/officeDocument/2006/relationships/image" Target="NULL"/><Relationship Id="rId66" Type="http://schemas.openxmlformats.org/officeDocument/2006/relationships/customXml" Target="../ink/ink998.xml"/><Relationship Id="rId87" Type="http://schemas.openxmlformats.org/officeDocument/2006/relationships/image" Target="NULL"/><Relationship Id="rId110" Type="http://schemas.openxmlformats.org/officeDocument/2006/relationships/customXml" Target="../ink/ink1020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06.xml"/><Relationship Id="rId19" Type="http://schemas.openxmlformats.org/officeDocument/2006/relationships/image" Target="NULL"/><Relationship Id="rId14" Type="http://schemas.openxmlformats.org/officeDocument/2006/relationships/customXml" Target="../ink/ink972.xml"/><Relationship Id="rId30" Type="http://schemas.openxmlformats.org/officeDocument/2006/relationships/customXml" Target="../ink/ink980.xml"/><Relationship Id="rId35" Type="http://schemas.openxmlformats.org/officeDocument/2006/relationships/image" Target="NULL"/><Relationship Id="rId56" Type="http://schemas.openxmlformats.org/officeDocument/2006/relationships/customXml" Target="../ink/ink993.xml"/><Relationship Id="rId77" Type="http://schemas.openxmlformats.org/officeDocument/2006/relationships/image" Target="NULL"/><Relationship Id="rId100" Type="http://schemas.openxmlformats.org/officeDocument/2006/relationships/customXml" Target="../ink/ink1015.xml"/><Relationship Id="rId105" Type="http://schemas.openxmlformats.org/officeDocument/2006/relationships/image" Target="NULL"/><Relationship Id="rId8" Type="http://schemas.openxmlformats.org/officeDocument/2006/relationships/customXml" Target="../ink/ink969.xml"/><Relationship Id="rId51" Type="http://schemas.openxmlformats.org/officeDocument/2006/relationships/image" Target="NULL"/><Relationship Id="rId72" Type="http://schemas.openxmlformats.org/officeDocument/2006/relationships/customXml" Target="../ink/ink1001.xml"/><Relationship Id="rId93" Type="http://schemas.openxmlformats.org/officeDocument/2006/relationships/image" Target="NULL"/><Relationship Id="rId98" Type="http://schemas.openxmlformats.org/officeDocument/2006/relationships/customXml" Target="../ink/ink1014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988.xml"/><Relationship Id="rId67" Type="http://schemas.openxmlformats.org/officeDocument/2006/relationships/image" Target="NULL"/><Relationship Id="rId20" Type="http://schemas.openxmlformats.org/officeDocument/2006/relationships/customXml" Target="../ink/ink975.xml"/><Relationship Id="rId41" Type="http://schemas.openxmlformats.org/officeDocument/2006/relationships/image" Target="NULL"/><Relationship Id="rId62" Type="http://schemas.openxmlformats.org/officeDocument/2006/relationships/customXml" Target="../ink/ink996.xml"/><Relationship Id="rId83" Type="http://schemas.openxmlformats.org/officeDocument/2006/relationships/image" Target="NULL"/><Relationship Id="rId88" Type="http://schemas.openxmlformats.org/officeDocument/2006/relationships/customXml" Target="../ink/ink1009.xml"/><Relationship Id="rId111" Type="http://schemas.openxmlformats.org/officeDocument/2006/relationships/image" Target="NUL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043.xml"/><Relationship Id="rId63" Type="http://schemas.openxmlformats.org/officeDocument/2006/relationships/image" Target="NULL"/><Relationship Id="rId84" Type="http://schemas.openxmlformats.org/officeDocument/2006/relationships/customXml" Target="../ink/ink1064.xml"/><Relationship Id="rId138" Type="http://schemas.openxmlformats.org/officeDocument/2006/relationships/customXml" Target="../ink/ink1091.xml"/><Relationship Id="rId159" Type="http://schemas.openxmlformats.org/officeDocument/2006/relationships/image" Target="NULL"/><Relationship Id="rId170" Type="http://schemas.openxmlformats.org/officeDocument/2006/relationships/customXml" Target="../ink/ink1107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38.xml"/><Relationship Id="rId53" Type="http://schemas.openxmlformats.org/officeDocument/2006/relationships/image" Target="NULL"/><Relationship Id="rId74" Type="http://schemas.openxmlformats.org/officeDocument/2006/relationships/customXml" Target="../ink/ink1059.xml"/><Relationship Id="rId128" Type="http://schemas.openxmlformats.org/officeDocument/2006/relationships/customXml" Target="../ink/ink108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102.xml"/><Relationship Id="rId181" Type="http://schemas.openxmlformats.org/officeDocument/2006/relationships/customXml" Target="../ink/ink1113.xml"/><Relationship Id="rId22" Type="http://schemas.openxmlformats.org/officeDocument/2006/relationships/customXml" Target="../ink/ink1033.xml"/><Relationship Id="rId43" Type="http://schemas.openxmlformats.org/officeDocument/2006/relationships/image" Target="NULL"/><Relationship Id="rId64" Type="http://schemas.openxmlformats.org/officeDocument/2006/relationships/customXml" Target="../ink/ink1054.xml"/><Relationship Id="rId118" Type="http://schemas.openxmlformats.org/officeDocument/2006/relationships/customXml" Target="../ink/ink108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097.xml"/><Relationship Id="rId171" Type="http://schemas.openxmlformats.org/officeDocument/2006/relationships/image" Target="NULL"/><Relationship Id="rId12" Type="http://schemas.openxmlformats.org/officeDocument/2006/relationships/customXml" Target="../ink/ink1028.xml"/><Relationship Id="rId33" Type="http://schemas.openxmlformats.org/officeDocument/2006/relationships/image" Target="NULL"/><Relationship Id="rId108" Type="http://schemas.openxmlformats.org/officeDocument/2006/relationships/customXml" Target="../ink/ink1076.xml"/><Relationship Id="rId129" Type="http://schemas.openxmlformats.org/officeDocument/2006/relationships/image" Target="NULL"/><Relationship Id="rId54" Type="http://schemas.openxmlformats.org/officeDocument/2006/relationships/customXml" Target="../ink/ink1049.xml"/><Relationship Id="rId75" Type="http://schemas.openxmlformats.org/officeDocument/2006/relationships/image" Target="NULL"/><Relationship Id="rId96" Type="http://schemas.openxmlformats.org/officeDocument/2006/relationships/customXml" Target="../ink/ink1070.xml"/><Relationship Id="rId140" Type="http://schemas.openxmlformats.org/officeDocument/2006/relationships/customXml" Target="../ink/ink1092.xml"/><Relationship Id="rId161" Type="http://schemas.openxmlformats.org/officeDocument/2006/relationships/image" Target="NULL"/><Relationship Id="rId182" Type="http://schemas.openxmlformats.org/officeDocument/2006/relationships/image" Target="NULL"/><Relationship Id="rId6" Type="http://schemas.openxmlformats.org/officeDocument/2006/relationships/customXml" Target="../ink/ink1025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1044.xml"/><Relationship Id="rId60" Type="http://schemas.openxmlformats.org/officeDocument/2006/relationships/customXml" Target="../ink/ink105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065.xml"/><Relationship Id="rId130" Type="http://schemas.openxmlformats.org/officeDocument/2006/relationships/customXml" Target="../ink/ink1087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1100.xml"/><Relationship Id="rId177" Type="http://schemas.openxmlformats.org/officeDocument/2006/relationships/customXml" Target="../ink/ink1111.xml"/><Relationship Id="rId172" Type="http://schemas.openxmlformats.org/officeDocument/2006/relationships/customXml" Target="../ink/ink1108.xml"/><Relationship Id="rId13" Type="http://schemas.openxmlformats.org/officeDocument/2006/relationships/image" Target="NULL"/><Relationship Id="rId18" Type="http://schemas.openxmlformats.org/officeDocument/2006/relationships/customXml" Target="../ink/ink103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39.xml"/><Relationship Id="rId50" Type="http://schemas.openxmlformats.org/officeDocument/2006/relationships/customXml" Target="../ink/ink1047.xml"/><Relationship Id="rId55" Type="http://schemas.openxmlformats.org/officeDocument/2006/relationships/image" Target="NULL"/><Relationship Id="rId76" Type="http://schemas.openxmlformats.org/officeDocument/2006/relationships/customXml" Target="../ink/ink1060.xml"/><Relationship Id="rId97" Type="http://schemas.openxmlformats.org/officeDocument/2006/relationships/image" Target="NULL"/><Relationship Id="rId104" Type="http://schemas.openxmlformats.org/officeDocument/2006/relationships/customXml" Target="../ink/ink1074.xml"/><Relationship Id="rId120" Type="http://schemas.openxmlformats.org/officeDocument/2006/relationships/customXml" Target="../ink/ink1082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1095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68.xml"/><Relationship Id="rId162" Type="http://schemas.openxmlformats.org/officeDocument/2006/relationships/customXml" Target="../ink/ink1103.xml"/><Relationship Id="rId2" Type="http://schemas.openxmlformats.org/officeDocument/2006/relationships/customXml" Target="../ink/ink1023.xml"/><Relationship Id="rId29" Type="http://schemas.openxmlformats.org/officeDocument/2006/relationships/image" Target="NULL"/><Relationship Id="rId24" Type="http://schemas.openxmlformats.org/officeDocument/2006/relationships/customXml" Target="../ink/ink1034.xml"/><Relationship Id="rId40" Type="http://schemas.openxmlformats.org/officeDocument/2006/relationships/customXml" Target="../ink/ink1042.xml"/><Relationship Id="rId45" Type="http://schemas.openxmlformats.org/officeDocument/2006/relationships/image" Target="NULL"/><Relationship Id="rId66" Type="http://schemas.openxmlformats.org/officeDocument/2006/relationships/customXml" Target="../ink/ink1055.xml"/><Relationship Id="rId87" Type="http://schemas.openxmlformats.org/officeDocument/2006/relationships/image" Target="NULL"/><Relationship Id="rId110" Type="http://schemas.openxmlformats.org/officeDocument/2006/relationships/customXml" Target="../ink/ink107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090.xml"/><Relationship Id="rId157" Type="http://schemas.openxmlformats.org/officeDocument/2006/relationships/image" Target="NUL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63.xml"/><Relationship Id="rId152" Type="http://schemas.openxmlformats.org/officeDocument/2006/relationships/customXml" Target="../ink/ink1098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029.xml"/><Relationship Id="rId30" Type="http://schemas.openxmlformats.org/officeDocument/2006/relationships/customXml" Target="../ink/ink1037.xml"/><Relationship Id="rId35" Type="http://schemas.openxmlformats.org/officeDocument/2006/relationships/image" Target="NULL"/><Relationship Id="rId56" Type="http://schemas.openxmlformats.org/officeDocument/2006/relationships/customXml" Target="../ink/ink1050.xml"/><Relationship Id="rId77" Type="http://schemas.openxmlformats.org/officeDocument/2006/relationships/image" Target="NULL"/><Relationship Id="rId100" Type="http://schemas.openxmlformats.org/officeDocument/2006/relationships/customXml" Target="../ink/ink1072.xml"/><Relationship Id="rId105" Type="http://schemas.openxmlformats.org/officeDocument/2006/relationships/image" Target="NULL"/><Relationship Id="rId126" Type="http://schemas.openxmlformats.org/officeDocument/2006/relationships/customXml" Target="../ink/ink1085.xml"/><Relationship Id="rId147" Type="http://schemas.openxmlformats.org/officeDocument/2006/relationships/image" Target="NULL"/><Relationship Id="rId168" Type="http://schemas.openxmlformats.org/officeDocument/2006/relationships/customXml" Target="../ink/ink1106.xml"/><Relationship Id="rId8" Type="http://schemas.openxmlformats.org/officeDocument/2006/relationships/customXml" Target="../ink/ink1026.xml"/><Relationship Id="rId51" Type="http://schemas.openxmlformats.org/officeDocument/2006/relationships/image" Target="NULL"/><Relationship Id="rId72" Type="http://schemas.openxmlformats.org/officeDocument/2006/relationships/customXml" Target="../ink/ink1058.xml"/><Relationship Id="rId93" Type="http://schemas.openxmlformats.org/officeDocument/2006/relationships/image" Target="NULL"/><Relationship Id="rId98" Type="http://schemas.openxmlformats.org/officeDocument/2006/relationships/customXml" Target="../ink/ink1071.xml"/><Relationship Id="rId121" Type="http://schemas.openxmlformats.org/officeDocument/2006/relationships/image" Target="NULL"/><Relationship Id="rId142" Type="http://schemas.openxmlformats.org/officeDocument/2006/relationships/customXml" Target="../ink/ink1093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45.xml"/><Relationship Id="rId67" Type="http://schemas.openxmlformats.org/officeDocument/2006/relationships/image" Target="NULL"/><Relationship Id="rId116" Type="http://schemas.openxmlformats.org/officeDocument/2006/relationships/customXml" Target="../ink/ink1080.xml"/><Relationship Id="rId137" Type="http://schemas.openxmlformats.org/officeDocument/2006/relationships/image" Target="NULL"/><Relationship Id="rId158" Type="http://schemas.openxmlformats.org/officeDocument/2006/relationships/customXml" Target="../ink/ink1101.xml"/><Relationship Id="rId20" Type="http://schemas.openxmlformats.org/officeDocument/2006/relationships/customXml" Target="../ink/ink1032.xml"/><Relationship Id="rId41" Type="http://schemas.openxmlformats.org/officeDocument/2006/relationships/image" Target="NULL"/><Relationship Id="rId62" Type="http://schemas.openxmlformats.org/officeDocument/2006/relationships/customXml" Target="../ink/ink1053.xml"/><Relationship Id="rId83" Type="http://schemas.openxmlformats.org/officeDocument/2006/relationships/image" Target="NULL"/><Relationship Id="rId88" Type="http://schemas.openxmlformats.org/officeDocument/2006/relationships/customXml" Target="../ink/ink1066.xml"/><Relationship Id="rId111" Type="http://schemas.openxmlformats.org/officeDocument/2006/relationships/image" Target="NULL"/><Relationship Id="rId132" Type="http://schemas.openxmlformats.org/officeDocument/2006/relationships/customXml" Target="../ink/ink1088.xml"/><Relationship Id="rId153" Type="http://schemas.openxmlformats.org/officeDocument/2006/relationships/image" Target="NULL"/><Relationship Id="rId174" Type="http://schemas.openxmlformats.org/officeDocument/2006/relationships/customXml" Target="../ink/ink1109.xml"/><Relationship Id="rId179" Type="http://schemas.openxmlformats.org/officeDocument/2006/relationships/customXml" Target="../ink/ink1112.xml"/><Relationship Id="rId15" Type="http://schemas.openxmlformats.org/officeDocument/2006/relationships/image" Target="NULL"/><Relationship Id="rId36" Type="http://schemas.openxmlformats.org/officeDocument/2006/relationships/customXml" Target="../ink/ink1040.xml"/><Relationship Id="rId57" Type="http://schemas.openxmlformats.org/officeDocument/2006/relationships/image" Target="NULL"/><Relationship Id="rId106" Type="http://schemas.openxmlformats.org/officeDocument/2006/relationships/customXml" Target="../ink/ink1075.xml"/><Relationship Id="rId127" Type="http://schemas.openxmlformats.org/officeDocument/2006/relationships/image" Target="NULL"/><Relationship Id="rId10" Type="http://schemas.openxmlformats.org/officeDocument/2006/relationships/customXml" Target="../ink/ink1027.xml"/><Relationship Id="rId31" Type="http://schemas.openxmlformats.org/officeDocument/2006/relationships/image" Target="NULL"/><Relationship Id="rId52" Type="http://schemas.openxmlformats.org/officeDocument/2006/relationships/customXml" Target="../ink/ink1048.xml"/><Relationship Id="rId73" Type="http://schemas.openxmlformats.org/officeDocument/2006/relationships/image" Target="NULL"/><Relationship Id="rId78" Type="http://schemas.openxmlformats.org/officeDocument/2006/relationships/customXml" Target="../ink/ink1061.xml"/><Relationship Id="rId94" Type="http://schemas.openxmlformats.org/officeDocument/2006/relationships/customXml" Target="../ink/ink106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083.xml"/><Relationship Id="rId143" Type="http://schemas.openxmlformats.org/officeDocument/2006/relationships/image" Target="NULL"/><Relationship Id="rId148" Type="http://schemas.openxmlformats.org/officeDocument/2006/relationships/customXml" Target="../ink/ink1096.xml"/><Relationship Id="rId164" Type="http://schemas.openxmlformats.org/officeDocument/2006/relationships/customXml" Target="../ink/ink1104.xml"/><Relationship Id="rId169" Type="http://schemas.openxmlformats.org/officeDocument/2006/relationships/image" Target="NULL"/><Relationship Id="rId4" Type="http://schemas.openxmlformats.org/officeDocument/2006/relationships/customXml" Target="../ink/ink1024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customXml" Target="../ink/ink1035.xml"/><Relationship Id="rId47" Type="http://schemas.openxmlformats.org/officeDocument/2006/relationships/image" Target="NULL"/><Relationship Id="rId68" Type="http://schemas.openxmlformats.org/officeDocument/2006/relationships/customXml" Target="../ink/ink1056.xml"/><Relationship Id="rId89" Type="http://schemas.openxmlformats.org/officeDocument/2006/relationships/image" Target="NULL"/><Relationship Id="rId112" Type="http://schemas.openxmlformats.org/officeDocument/2006/relationships/customXml" Target="../ink/ink1078.xml"/><Relationship Id="rId133" Type="http://schemas.openxmlformats.org/officeDocument/2006/relationships/image" Target="NULL"/><Relationship Id="rId154" Type="http://schemas.openxmlformats.org/officeDocument/2006/relationships/customXml" Target="../ink/ink1099.xml"/><Relationship Id="rId175" Type="http://schemas.openxmlformats.org/officeDocument/2006/relationships/customXml" Target="../ink/ink1110.xml"/><Relationship Id="rId16" Type="http://schemas.openxmlformats.org/officeDocument/2006/relationships/customXml" Target="../ink/ink1030.xml"/><Relationship Id="rId37" Type="http://schemas.openxmlformats.org/officeDocument/2006/relationships/image" Target="NULL"/><Relationship Id="rId58" Type="http://schemas.openxmlformats.org/officeDocument/2006/relationships/customXml" Target="../ink/ink1051.xml"/><Relationship Id="rId79" Type="http://schemas.openxmlformats.org/officeDocument/2006/relationships/image" Target="NULL"/><Relationship Id="rId102" Type="http://schemas.openxmlformats.org/officeDocument/2006/relationships/customXml" Target="../ink/ink1073.xml"/><Relationship Id="rId123" Type="http://schemas.openxmlformats.org/officeDocument/2006/relationships/image" Target="NULL"/><Relationship Id="rId144" Type="http://schemas.openxmlformats.org/officeDocument/2006/relationships/customXml" Target="../ink/ink1094.xml"/><Relationship Id="rId90" Type="http://schemas.openxmlformats.org/officeDocument/2006/relationships/customXml" Target="../ink/ink1067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104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089.xml"/><Relationship Id="rId80" Type="http://schemas.openxmlformats.org/officeDocument/2006/relationships/customXml" Target="../ink/ink1062.xml"/><Relationship Id="rId155" Type="http://schemas.openxmlformats.org/officeDocument/2006/relationships/image" Target="NULL"/><Relationship Id="rId176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04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084.xml"/><Relationship Id="rId70" Type="http://schemas.openxmlformats.org/officeDocument/2006/relationships/customXml" Target="../ink/ink105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10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036.xml"/><Relationship Id="rId49" Type="http://schemas.openxmlformats.org/officeDocument/2006/relationships/image" Target="NULL"/><Relationship Id="rId114" Type="http://schemas.openxmlformats.org/officeDocument/2006/relationships/customXml" Target="../ink/ink107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114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18.xml"/><Relationship Id="rId13" Type="http://schemas.openxmlformats.org/officeDocument/2006/relationships/image" Target="NULL"/><Relationship Id="rId18" Type="http://schemas.openxmlformats.org/officeDocument/2006/relationships/customXml" Target="../ink/ink1123.xml"/><Relationship Id="rId26" Type="http://schemas.openxmlformats.org/officeDocument/2006/relationships/customXml" Target="../ink/ink112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1120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1115.xml"/><Relationship Id="rId16" Type="http://schemas.openxmlformats.org/officeDocument/2006/relationships/customXml" Target="../ink/ink1122.xml"/><Relationship Id="rId20" Type="http://schemas.openxmlformats.org/officeDocument/2006/relationships/customXml" Target="../ink/ink1124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17.xml"/><Relationship Id="rId11" Type="http://schemas.openxmlformats.org/officeDocument/2006/relationships/image" Target="NULL"/><Relationship Id="rId24" Type="http://schemas.openxmlformats.org/officeDocument/2006/relationships/customXml" Target="../ink/ink1126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128.xml"/><Relationship Id="rId10" Type="http://schemas.openxmlformats.org/officeDocument/2006/relationships/customXml" Target="../ink/ink1119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1116.xml"/><Relationship Id="rId9" Type="http://schemas.openxmlformats.org/officeDocument/2006/relationships/image" Target="NULL"/><Relationship Id="rId14" Type="http://schemas.openxmlformats.org/officeDocument/2006/relationships/customXml" Target="../ink/ink1121.xml"/><Relationship Id="rId22" Type="http://schemas.openxmlformats.org/officeDocument/2006/relationships/customXml" Target="../ink/ink1125.xml"/><Relationship Id="rId27" Type="http://schemas.openxmlformats.org/officeDocument/2006/relationships/image" Target="NULL"/><Relationship Id="rId30" Type="http://schemas.openxmlformats.org/officeDocument/2006/relationships/customXml" Target="../ink/ink1129.xml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42.xml"/><Relationship Id="rId21" Type="http://schemas.openxmlformats.org/officeDocument/2006/relationships/image" Target="NULL"/><Relationship Id="rId34" Type="http://schemas.openxmlformats.org/officeDocument/2006/relationships/customXml" Target="../ink/ink1146.xml"/><Relationship Id="rId42" Type="http://schemas.openxmlformats.org/officeDocument/2006/relationships/customXml" Target="../ink/ink1150.xml"/><Relationship Id="rId47" Type="http://schemas.openxmlformats.org/officeDocument/2006/relationships/image" Target="NULL"/><Relationship Id="rId50" Type="http://schemas.openxmlformats.org/officeDocument/2006/relationships/customXml" Target="../ink/ink1154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130.xml"/><Relationship Id="rId16" Type="http://schemas.openxmlformats.org/officeDocument/2006/relationships/customXml" Target="../ink/ink1137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141.xml"/><Relationship Id="rId32" Type="http://schemas.openxmlformats.org/officeDocument/2006/relationships/customXml" Target="../ink/ink1145.xml"/><Relationship Id="rId37" Type="http://schemas.openxmlformats.org/officeDocument/2006/relationships/image" Target="NULL"/><Relationship Id="rId40" Type="http://schemas.openxmlformats.org/officeDocument/2006/relationships/customXml" Target="../ink/ink1149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158.xml"/><Relationship Id="rId66" Type="http://schemas.openxmlformats.org/officeDocument/2006/relationships/customXml" Target="../ink/ink1162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136.xml"/><Relationship Id="rId22" Type="http://schemas.openxmlformats.org/officeDocument/2006/relationships/customXml" Target="../ink/ink1140.xml"/><Relationship Id="rId27" Type="http://schemas.openxmlformats.org/officeDocument/2006/relationships/image" Target="NULL"/><Relationship Id="rId30" Type="http://schemas.openxmlformats.org/officeDocument/2006/relationships/customXml" Target="../ink/ink114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153.xml"/><Relationship Id="rId56" Type="http://schemas.openxmlformats.org/officeDocument/2006/relationships/customXml" Target="../ink/ink1157.xml"/><Relationship Id="rId64" Type="http://schemas.openxmlformats.org/officeDocument/2006/relationships/customXml" Target="../ink/ink1161.xml"/><Relationship Id="rId8" Type="http://schemas.openxmlformats.org/officeDocument/2006/relationships/customXml" Target="../ink/ink1133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13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48.xml"/><Relationship Id="rId46" Type="http://schemas.openxmlformats.org/officeDocument/2006/relationships/customXml" Target="../ink/ink115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139.xml"/><Relationship Id="rId41" Type="http://schemas.openxmlformats.org/officeDocument/2006/relationships/image" Target="NULL"/><Relationship Id="rId54" Type="http://schemas.openxmlformats.org/officeDocument/2006/relationships/customXml" Target="../ink/ink1156.xml"/><Relationship Id="rId62" Type="http://schemas.openxmlformats.org/officeDocument/2006/relationships/customXml" Target="../ink/ink11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143.xml"/><Relationship Id="rId36" Type="http://schemas.openxmlformats.org/officeDocument/2006/relationships/customXml" Target="../ink/ink114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134.xml"/><Relationship Id="rId31" Type="http://schemas.openxmlformats.org/officeDocument/2006/relationships/image" Target="NULL"/><Relationship Id="rId44" Type="http://schemas.openxmlformats.org/officeDocument/2006/relationships/customXml" Target="../ink/ink1151.xml"/><Relationship Id="rId52" Type="http://schemas.openxmlformats.org/officeDocument/2006/relationships/customXml" Target="../ink/ink1155.xml"/><Relationship Id="rId60" Type="http://schemas.openxmlformats.org/officeDocument/2006/relationships/customXml" Target="../ink/ink1159.xml"/><Relationship Id="rId65" Type="http://schemas.openxmlformats.org/officeDocument/2006/relationships/image" Target="NULL"/><Relationship Id="rId4" Type="http://schemas.openxmlformats.org/officeDocument/2006/relationships/customXml" Target="../ink/ink113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138.xml"/><Relationship Id="rId39" Type="http://schemas.openxmlformats.org/officeDocument/2006/relationships/image" Target="NUL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75.xml"/><Relationship Id="rId21" Type="http://schemas.openxmlformats.org/officeDocument/2006/relationships/image" Target="NULL"/><Relationship Id="rId42" Type="http://schemas.openxmlformats.org/officeDocument/2006/relationships/customXml" Target="../ink/ink118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196.xml"/><Relationship Id="rId84" Type="http://schemas.openxmlformats.org/officeDocument/2006/relationships/customXml" Target="../ink/ink1204.xml"/><Relationship Id="rId89" Type="http://schemas.openxmlformats.org/officeDocument/2006/relationships/image" Target="NULL"/><Relationship Id="rId16" Type="http://schemas.openxmlformats.org/officeDocument/2006/relationships/customXml" Target="../ink/ink1170.xml"/><Relationship Id="rId11" Type="http://schemas.openxmlformats.org/officeDocument/2006/relationships/image" Target="NULL"/><Relationship Id="rId32" Type="http://schemas.openxmlformats.org/officeDocument/2006/relationships/customXml" Target="../ink/ink117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191.xml"/><Relationship Id="rId74" Type="http://schemas.openxmlformats.org/officeDocument/2006/relationships/customXml" Target="../ink/ink1199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1207.xml"/><Relationship Id="rId22" Type="http://schemas.openxmlformats.org/officeDocument/2006/relationships/customXml" Target="../ink/ink117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186.xml"/><Relationship Id="rId64" Type="http://schemas.openxmlformats.org/officeDocument/2006/relationships/customXml" Target="../ink/ink1194.xml"/><Relationship Id="rId69" Type="http://schemas.openxmlformats.org/officeDocument/2006/relationships/image" Target="NULL"/><Relationship Id="rId8" Type="http://schemas.openxmlformats.org/officeDocument/2006/relationships/customXml" Target="../ink/ink1166.xml"/><Relationship Id="rId51" Type="http://schemas.openxmlformats.org/officeDocument/2006/relationships/image" Target="NULL"/><Relationship Id="rId72" Type="http://schemas.openxmlformats.org/officeDocument/2006/relationships/customXml" Target="../ink/ink1198.xml"/><Relationship Id="rId80" Type="http://schemas.openxmlformats.org/officeDocument/2006/relationships/customXml" Target="../ink/ink1202.xml"/><Relationship Id="rId85" Type="http://schemas.openxmlformats.org/officeDocument/2006/relationships/image" Target="NULL"/><Relationship Id="rId93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16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81.xml"/><Relationship Id="rId46" Type="http://schemas.openxmlformats.org/officeDocument/2006/relationships/customXml" Target="../ink/ink118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172.xml"/><Relationship Id="rId41" Type="http://schemas.openxmlformats.org/officeDocument/2006/relationships/image" Target="NULL"/><Relationship Id="rId54" Type="http://schemas.openxmlformats.org/officeDocument/2006/relationships/customXml" Target="../ink/ink1189.xml"/><Relationship Id="rId62" Type="http://schemas.openxmlformats.org/officeDocument/2006/relationships/customXml" Target="../ink/ink1193.xml"/><Relationship Id="rId70" Type="http://schemas.openxmlformats.org/officeDocument/2006/relationships/customXml" Target="../ink/ink119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1206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6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176.xml"/><Relationship Id="rId36" Type="http://schemas.openxmlformats.org/officeDocument/2006/relationships/customXml" Target="../ink/ink118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167.xml"/><Relationship Id="rId31" Type="http://schemas.openxmlformats.org/officeDocument/2006/relationships/image" Target="NULL"/><Relationship Id="rId44" Type="http://schemas.openxmlformats.org/officeDocument/2006/relationships/customXml" Target="../ink/ink1184.xml"/><Relationship Id="rId52" Type="http://schemas.openxmlformats.org/officeDocument/2006/relationships/customXml" Target="../ink/ink1188.xml"/><Relationship Id="rId60" Type="http://schemas.openxmlformats.org/officeDocument/2006/relationships/customXml" Target="../ink/ink119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201.xml"/><Relationship Id="rId81" Type="http://schemas.openxmlformats.org/officeDocument/2006/relationships/image" Target="NULL"/><Relationship Id="rId86" Type="http://schemas.openxmlformats.org/officeDocument/2006/relationships/customXml" Target="../ink/ink1205.xml"/><Relationship Id="rId4" Type="http://schemas.openxmlformats.org/officeDocument/2006/relationships/customXml" Target="../ink/ink116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171.xml"/><Relationship Id="rId39" Type="http://schemas.openxmlformats.org/officeDocument/2006/relationships/image" Target="NULL"/><Relationship Id="rId34" Type="http://schemas.openxmlformats.org/officeDocument/2006/relationships/customXml" Target="../ink/ink1179.xml"/><Relationship Id="rId50" Type="http://schemas.openxmlformats.org/officeDocument/2006/relationships/customXml" Target="../ink/ink1187.xml"/><Relationship Id="rId55" Type="http://schemas.openxmlformats.org/officeDocument/2006/relationships/image" Target="NULL"/><Relationship Id="rId76" Type="http://schemas.openxmlformats.org/officeDocument/2006/relationships/customXml" Target="../ink/ink120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208.xml"/><Relationship Id="rId2" Type="http://schemas.openxmlformats.org/officeDocument/2006/relationships/customXml" Target="../ink/ink1163.xml"/><Relationship Id="rId29" Type="http://schemas.openxmlformats.org/officeDocument/2006/relationships/image" Target="NULL"/><Relationship Id="rId24" Type="http://schemas.openxmlformats.org/officeDocument/2006/relationships/customXml" Target="../ink/ink1174.xml"/><Relationship Id="rId40" Type="http://schemas.openxmlformats.org/officeDocument/2006/relationships/customXml" Target="../ink/ink1182.xml"/><Relationship Id="rId45" Type="http://schemas.openxmlformats.org/officeDocument/2006/relationships/image" Target="NULL"/><Relationship Id="rId66" Type="http://schemas.openxmlformats.org/officeDocument/2006/relationships/customXml" Target="../ink/ink1195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203.xml"/><Relationship Id="rId19" Type="http://schemas.openxmlformats.org/officeDocument/2006/relationships/image" Target="NULL"/><Relationship Id="rId14" Type="http://schemas.openxmlformats.org/officeDocument/2006/relationships/customXml" Target="../ink/ink1169.xml"/><Relationship Id="rId30" Type="http://schemas.openxmlformats.org/officeDocument/2006/relationships/customXml" Target="../ink/ink1177.xml"/><Relationship Id="rId35" Type="http://schemas.openxmlformats.org/officeDocument/2006/relationships/image" Target="NULL"/><Relationship Id="rId56" Type="http://schemas.openxmlformats.org/officeDocument/2006/relationships/customXml" Target="../ink/ink1190.xml"/><Relationship Id="rId77" Type="http://schemas.openxmlformats.org/officeDocument/2006/relationships/image" Target="NULL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21.xml"/><Relationship Id="rId21" Type="http://schemas.openxmlformats.org/officeDocument/2006/relationships/image" Target="NULL"/><Relationship Id="rId42" Type="http://schemas.openxmlformats.org/officeDocument/2006/relationships/customXml" Target="../ink/ink122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242.xml"/><Relationship Id="rId84" Type="http://schemas.openxmlformats.org/officeDocument/2006/relationships/customXml" Target="../ink/ink1250.xml"/><Relationship Id="rId89" Type="http://schemas.openxmlformats.org/officeDocument/2006/relationships/image" Target="NULL"/><Relationship Id="rId16" Type="http://schemas.openxmlformats.org/officeDocument/2006/relationships/customXml" Target="../ink/ink1216.xml"/><Relationship Id="rId11" Type="http://schemas.openxmlformats.org/officeDocument/2006/relationships/image" Target="NULL"/><Relationship Id="rId32" Type="http://schemas.openxmlformats.org/officeDocument/2006/relationships/customXml" Target="../ink/ink122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237.xml"/><Relationship Id="rId74" Type="http://schemas.openxmlformats.org/officeDocument/2006/relationships/customXml" Target="../ink/ink1245.xml"/><Relationship Id="rId79" Type="http://schemas.openxmlformats.org/officeDocument/2006/relationships/image" Target="NULL"/><Relationship Id="rId102" Type="http://schemas.openxmlformats.org/officeDocument/2006/relationships/customXml" Target="../ink/ink1259.xml"/><Relationship Id="rId5" Type="http://schemas.openxmlformats.org/officeDocument/2006/relationships/image" Target="NULL"/><Relationship Id="rId90" Type="http://schemas.openxmlformats.org/officeDocument/2006/relationships/customXml" Target="../ink/ink1253.xml"/><Relationship Id="rId95" Type="http://schemas.openxmlformats.org/officeDocument/2006/relationships/image" Target="NULL"/><Relationship Id="rId22" Type="http://schemas.openxmlformats.org/officeDocument/2006/relationships/customXml" Target="../ink/ink121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232.xml"/><Relationship Id="rId64" Type="http://schemas.openxmlformats.org/officeDocument/2006/relationships/customXml" Target="../ink/ink1240.xml"/><Relationship Id="rId69" Type="http://schemas.openxmlformats.org/officeDocument/2006/relationships/image" Target="NULL"/><Relationship Id="rId80" Type="http://schemas.openxmlformats.org/officeDocument/2006/relationships/customXml" Target="../ink/ink1248.xml"/><Relationship Id="rId85" Type="http://schemas.openxmlformats.org/officeDocument/2006/relationships/image" Target="NULL"/><Relationship Id="rId12" Type="http://schemas.openxmlformats.org/officeDocument/2006/relationships/customXml" Target="../ink/ink121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227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1218.xml"/><Relationship Id="rId41" Type="http://schemas.openxmlformats.org/officeDocument/2006/relationships/image" Target="NULL"/><Relationship Id="rId54" Type="http://schemas.openxmlformats.org/officeDocument/2006/relationships/customXml" Target="../ink/ink1235.xml"/><Relationship Id="rId62" Type="http://schemas.openxmlformats.org/officeDocument/2006/relationships/customXml" Target="../ink/ink1239.xml"/><Relationship Id="rId70" Type="http://schemas.openxmlformats.org/officeDocument/2006/relationships/customXml" Target="../ink/ink1243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1252.xml"/><Relationship Id="rId91" Type="http://schemas.openxmlformats.org/officeDocument/2006/relationships/image" Target="NULL"/><Relationship Id="rId96" Type="http://schemas.openxmlformats.org/officeDocument/2006/relationships/customXml" Target="../ink/ink12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1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222.xml"/><Relationship Id="rId36" Type="http://schemas.openxmlformats.org/officeDocument/2006/relationships/customXml" Target="../ink/ink122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213.xml"/><Relationship Id="rId31" Type="http://schemas.openxmlformats.org/officeDocument/2006/relationships/image" Target="NULL"/><Relationship Id="rId44" Type="http://schemas.openxmlformats.org/officeDocument/2006/relationships/customXml" Target="../ink/ink1230.xml"/><Relationship Id="rId52" Type="http://schemas.openxmlformats.org/officeDocument/2006/relationships/customXml" Target="../ink/ink1234.xml"/><Relationship Id="rId60" Type="http://schemas.openxmlformats.org/officeDocument/2006/relationships/customXml" Target="../ink/ink123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247.xml"/><Relationship Id="rId81" Type="http://schemas.openxmlformats.org/officeDocument/2006/relationships/image" Target="NULL"/><Relationship Id="rId86" Type="http://schemas.openxmlformats.org/officeDocument/2006/relationships/customXml" Target="../ink/ink1251.xml"/><Relationship Id="rId94" Type="http://schemas.openxmlformats.org/officeDocument/2006/relationships/customXml" Target="../ink/ink1255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121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217.xml"/><Relationship Id="rId39" Type="http://schemas.openxmlformats.org/officeDocument/2006/relationships/image" Target="NULL"/><Relationship Id="rId34" Type="http://schemas.openxmlformats.org/officeDocument/2006/relationships/customXml" Target="../ink/ink1225.xml"/><Relationship Id="rId50" Type="http://schemas.openxmlformats.org/officeDocument/2006/relationships/customXml" Target="../ink/ink1233.xml"/><Relationship Id="rId55" Type="http://schemas.openxmlformats.org/officeDocument/2006/relationships/image" Target="NULL"/><Relationship Id="rId76" Type="http://schemas.openxmlformats.org/officeDocument/2006/relationships/customXml" Target="../ink/ink1246.xml"/><Relationship Id="rId97" Type="http://schemas.openxmlformats.org/officeDocument/2006/relationships/image" Target="NULL"/><Relationship Id="rId104" Type="http://schemas.openxmlformats.org/officeDocument/2006/relationships/customXml" Target="../ink/ink126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254.xml"/><Relationship Id="rId2" Type="http://schemas.openxmlformats.org/officeDocument/2006/relationships/customXml" Target="../ink/ink1209.xml"/><Relationship Id="rId29" Type="http://schemas.openxmlformats.org/officeDocument/2006/relationships/image" Target="NULL"/><Relationship Id="rId24" Type="http://schemas.openxmlformats.org/officeDocument/2006/relationships/customXml" Target="../ink/ink1220.xml"/><Relationship Id="rId40" Type="http://schemas.openxmlformats.org/officeDocument/2006/relationships/customXml" Target="../ink/ink1228.xml"/><Relationship Id="rId45" Type="http://schemas.openxmlformats.org/officeDocument/2006/relationships/image" Target="NULL"/><Relationship Id="rId66" Type="http://schemas.openxmlformats.org/officeDocument/2006/relationships/customXml" Target="../ink/ink1241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249.xml"/><Relationship Id="rId19" Type="http://schemas.openxmlformats.org/officeDocument/2006/relationships/image" Target="NULL"/><Relationship Id="rId14" Type="http://schemas.openxmlformats.org/officeDocument/2006/relationships/customXml" Target="../ink/ink1215.xml"/><Relationship Id="rId30" Type="http://schemas.openxmlformats.org/officeDocument/2006/relationships/customXml" Target="../ink/ink1223.xml"/><Relationship Id="rId35" Type="http://schemas.openxmlformats.org/officeDocument/2006/relationships/image" Target="NULL"/><Relationship Id="rId56" Type="http://schemas.openxmlformats.org/officeDocument/2006/relationships/customXml" Target="../ink/ink1236.xml"/><Relationship Id="rId77" Type="http://schemas.openxmlformats.org/officeDocument/2006/relationships/image" Target="NULL"/><Relationship Id="rId100" Type="http://schemas.openxmlformats.org/officeDocument/2006/relationships/customXml" Target="../ink/ink1258.xml"/><Relationship Id="rId105" Type="http://schemas.openxmlformats.org/officeDocument/2006/relationships/image" Target="NULL"/><Relationship Id="rId8" Type="http://schemas.openxmlformats.org/officeDocument/2006/relationships/customXml" Target="../ink/ink1212.xml"/><Relationship Id="rId51" Type="http://schemas.openxmlformats.org/officeDocument/2006/relationships/image" Target="NULL"/><Relationship Id="rId72" Type="http://schemas.openxmlformats.org/officeDocument/2006/relationships/customXml" Target="../ink/ink1244.xml"/><Relationship Id="rId93" Type="http://schemas.openxmlformats.org/officeDocument/2006/relationships/image" Target="NULL"/><Relationship Id="rId98" Type="http://schemas.openxmlformats.org/officeDocument/2006/relationships/customXml" Target="../ink/ink1257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231.xml"/><Relationship Id="rId67" Type="http://schemas.openxmlformats.org/officeDocument/2006/relationships/image" Target="NUL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281.xml"/><Relationship Id="rId63" Type="http://schemas.openxmlformats.org/officeDocument/2006/relationships/image" Target="NULL"/><Relationship Id="rId84" Type="http://schemas.openxmlformats.org/officeDocument/2006/relationships/customXml" Target="../ink/ink1302.xml"/><Relationship Id="rId16" Type="http://schemas.openxmlformats.org/officeDocument/2006/relationships/customXml" Target="../ink/ink126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276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289.xml"/><Relationship Id="rId74" Type="http://schemas.openxmlformats.org/officeDocument/2006/relationships/customXml" Target="../ink/ink1297.xml"/><Relationship Id="rId79" Type="http://schemas.openxmlformats.org/officeDocument/2006/relationships/image" Target="NULL"/><Relationship Id="rId102" Type="http://schemas.openxmlformats.org/officeDocument/2006/relationships/customXml" Target="../ink/ink1311.xml"/><Relationship Id="rId123" Type="http://schemas.openxmlformats.org/officeDocument/2006/relationships/image" Target="NULL"/><Relationship Id="rId128" Type="http://schemas.openxmlformats.org/officeDocument/2006/relationships/customXml" Target="../ink/ink1324.xml"/><Relationship Id="rId5" Type="http://schemas.openxmlformats.org/officeDocument/2006/relationships/image" Target="NULL"/><Relationship Id="rId90" Type="http://schemas.openxmlformats.org/officeDocument/2006/relationships/customXml" Target="../ink/ink1305.xml"/><Relationship Id="rId95" Type="http://schemas.openxmlformats.org/officeDocument/2006/relationships/image" Target="NULL"/><Relationship Id="rId22" Type="http://schemas.openxmlformats.org/officeDocument/2006/relationships/customXml" Target="../ink/ink1271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284.xml"/><Relationship Id="rId64" Type="http://schemas.openxmlformats.org/officeDocument/2006/relationships/customXml" Target="../ink/ink1292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319.xml"/><Relationship Id="rId80" Type="http://schemas.openxmlformats.org/officeDocument/2006/relationships/customXml" Target="../ink/ink1300.xml"/><Relationship Id="rId85" Type="http://schemas.openxmlformats.org/officeDocument/2006/relationships/image" Target="NULL"/><Relationship Id="rId12" Type="http://schemas.openxmlformats.org/officeDocument/2006/relationships/customXml" Target="../ink/ink1266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279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314.xml"/><Relationship Id="rId124" Type="http://schemas.openxmlformats.org/officeDocument/2006/relationships/customXml" Target="../ink/ink1322.xml"/><Relationship Id="rId129" Type="http://schemas.openxmlformats.org/officeDocument/2006/relationships/image" Target="NULL"/><Relationship Id="rId54" Type="http://schemas.openxmlformats.org/officeDocument/2006/relationships/customXml" Target="../ink/ink1287.xml"/><Relationship Id="rId70" Type="http://schemas.openxmlformats.org/officeDocument/2006/relationships/customXml" Target="../ink/ink1295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3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63.xml"/><Relationship Id="rId23" Type="http://schemas.openxmlformats.org/officeDocument/2006/relationships/image" Target="NULL"/><Relationship Id="rId28" Type="http://schemas.openxmlformats.org/officeDocument/2006/relationships/customXml" Target="../ink/ink1274.xml"/><Relationship Id="rId49" Type="http://schemas.openxmlformats.org/officeDocument/2006/relationships/image" Target="NULL"/><Relationship Id="rId114" Type="http://schemas.openxmlformats.org/officeDocument/2006/relationships/customXml" Target="../ink/ink1317.xml"/><Relationship Id="rId119" Type="http://schemas.openxmlformats.org/officeDocument/2006/relationships/image" Target="NULL"/><Relationship Id="rId44" Type="http://schemas.openxmlformats.org/officeDocument/2006/relationships/customXml" Target="../ink/ink1282.xml"/><Relationship Id="rId60" Type="http://schemas.openxmlformats.org/officeDocument/2006/relationships/customXml" Target="../ink/ink1290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303.xml"/><Relationship Id="rId130" Type="http://schemas.openxmlformats.org/officeDocument/2006/relationships/customXml" Target="../ink/ink1325.xml"/><Relationship Id="rId13" Type="http://schemas.openxmlformats.org/officeDocument/2006/relationships/image" Target="NULL"/><Relationship Id="rId18" Type="http://schemas.openxmlformats.org/officeDocument/2006/relationships/customXml" Target="../ink/ink1269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277.xml"/><Relationship Id="rId50" Type="http://schemas.openxmlformats.org/officeDocument/2006/relationships/customXml" Target="../ink/ink1285.xml"/><Relationship Id="rId55" Type="http://schemas.openxmlformats.org/officeDocument/2006/relationships/image" Target="NULL"/><Relationship Id="rId76" Type="http://schemas.openxmlformats.org/officeDocument/2006/relationships/customXml" Target="../ink/ink1298.xml"/><Relationship Id="rId97" Type="http://schemas.openxmlformats.org/officeDocument/2006/relationships/image" Target="NULL"/><Relationship Id="rId104" Type="http://schemas.openxmlformats.org/officeDocument/2006/relationships/customXml" Target="../ink/ink1312.xml"/><Relationship Id="rId120" Type="http://schemas.openxmlformats.org/officeDocument/2006/relationships/customXml" Target="../ink/ink1320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306.xml"/><Relationship Id="rId2" Type="http://schemas.openxmlformats.org/officeDocument/2006/relationships/customXml" Target="../ink/ink1261.xml"/><Relationship Id="rId29" Type="http://schemas.openxmlformats.org/officeDocument/2006/relationships/image" Target="NULL"/><Relationship Id="rId24" Type="http://schemas.openxmlformats.org/officeDocument/2006/relationships/customXml" Target="../ink/ink1272.xml"/><Relationship Id="rId40" Type="http://schemas.openxmlformats.org/officeDocument/2006/relationships/customXml" Target="../ink/ink1280.xml"/><Relationship Id="rId45" Type="http://schemas.openxmlformats.org/officeDocument/2006/relationships/image" Target="NULL"/><Relationship Id="rId66" Type="http://schemas.openxmlformats.org/officeDocument/2006/relationships/customXml" Target="../ink/ink1293.xml"/><Relationship Id="rId87" Type="http://schemas.openxmlformats.org/officeDocument/2006/relationships/image" Target="NULL"/><Relationship Id="rId110" Type="http://schemas.openxmlformats.org/officeDocument/2006/relationships/customXml" Target="../ink/ink1315.xml"/><Relationship Id="rId115" Type="http://schemas.openxmlformats.org/officeDocument/2006/relationships/image" Target="NULL"/><Relationship Id="rId13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301.xml"/><Relationship Id="rId19" Type="http://schemas.openxmlformats.org/officeDocument/2006/relationships/image" Target="NULL"/><Relationship Id="rId14" Type="http://schemas.openxmlformats.org/officeDocument/2006/relationships/customXml" Target="../ink/ink1267.xml"/><Relationship Id="rId30" Type="http://schemas.openxmlformats.org/officeDocument/2006/relationships/customXml" Target="../ink/ink1275.xml"/><Relationship Id="rId35" Type="http://schemas.openxmlformats.org/officeDocument/2006/relationships/image" Target="NULL"/><Relationship Id="rId56" Type="http://schemas.openxmlformats.org/officeDocument/2006/relationships/customXml" Target="../ink/ink1288.xml"/><Relationship Id="rId77" Type="http://schemas.openxmlformats.org/officeDocument/2006/relationships/image" Target="NULL"/><Relationship Id="rId100" Type="http://schemas.openxmlformats.org/officeDocument/2006/relationships/customXml" Target="../ink/ink1310.xml"/><Relationship Id="rId105" Type="http://schemas.openxmlformats.org/officeDocument/2006/relationships/image" Target="NULL"/><Relationship Id="rId126" Type="http://schemas.openxmlformats.org/officeDocument/2006/relationships/customXml" Target="../ink/ink1323.xml"/><Relationship Id="rId8" Type="http://schemas.openxmlformats.org/officeDocument/2006/relationships/customXml" Target="../ink/ink1264.xml"/><Relationship Id="rId51" Type="http://schemas.openxmlformats.org/officeDocument/2006/relationships/image" Target="NULL"/><Relationship Id="rId72" Type="http://schemas.openxmlformats.org/officeDocument/2006/relationships/customXml" Target="../ink/ink1296.xml"/><Relationship Id="rId93" Type="http://schemas.openxmlformats.org/officeDocument/2006/relationships/image" Target="NULL"/><Relationship Id="rId98" Type="http://schemas.openxmlformats.org/officeDocument/2006/relationships/customXml" Target="../ink/ink1309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283.xml"/><Relationship Id="rId67" Type="http://schemas.openxmlformats.org/officeDocument/2006/relationships/image" Target="NULL"/><Relationship Id="rId116" Type="http://schemas.openxmlformats.org/officeDocument/2006/relationships/customXml" Target="../ink/ink1318.xml"/><Relationship Id="rId20" Type="http://schemas.openxmlformats.org/officeDocument/2006/relationships/customXml" Target="../ink/ink1270.xml"/><Relationship Id="rId41" Type="http://schemas.openxmlformats.org/officeDocument/2006/relationships/image" Target="NULL"/><Relationship Id="rId62" Type="http://schemas.openxmlformats.org/officeDocument/2006/relationships/customXml" Target="../ink/ink1291.xml"/><Relationship Id="rId83" Type="http://schemas.openxmlformats.org/officeDocument/2006/relationships/image" Target="NULL"/><Relationship Id="rId88" Type="http://schemas.openxmlformats.org/officeDocument/2006/relationships/customXml" Target="../ink/ink1304.xml"/><Relationship Id="rId111" Type="http://schemas.openxmlformats.org/officeDocument/2006/relationships/image" Target="NULL"/><Relationship Id="rId132" Type="http://schemas.openxmlformats.org/officeDocument/2006/relationships/customXml" Target="../ink/ink1326.xml"/><Relationship Id="rId15" Type="http://schemas.openxmlformats.org/officeDocument/2006/relationships/image" Target="NULL"/><Relationship Id="rId36" Type="http://schemas.openxmlformats.org/officeDocument/2006/relationships/customXml" Target="../ink/ink1278.xml"/><Relationship Id="rId57" Type="http://schemas.openxmlformats.org/officeDocument/2006/relationships/image" Target="NULL"/><Relationship Id="rId106" Type="http://schemas.openxmlformats.org/officeDocument/2006/relationships/customXml" Target="../ink/ink1313.xml"/><Relationship Id="rId127" Type="http://schemas.openxmlformats.org/officeDocument/2006/relationships/image" Target="NULL"/><Relationship Id="rId10" Type="http://schemas.openxmlformats.org/officeDocument/2006/relationships/customXml" Target="../ink/ink1265.xml"/><Relationship Id="rId31" Type="http://schemas.openxmlformats.org/officeDocument/2006/relationships/image" Target="NULL"/><Relationship Id="rId52" Type="http://schemas.openxmlformats.org/officeDocument/2006/relationships/customXml" Target="../ink/ink1286.xml"/><Relationship Id="rId73" Type="http://schemas.openxmlformats.org/officeDocument/2006/relationships/image" Target="NULL"/><Relationship Id="rId78" Type="http://schemas.openxmlformats.org/officeDocument/2006/relationships/customXml" Target="../ink/ink1299.xml"/><Relationship Id="rId94" Type="http://schemas.openxmlformats.org/officeDocument/2006/relationships/customXml" Target="../ink/ink1307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321.xml"/><Relationship Id="rId4" Type="http://schemas.openxmlformats.org/officeDocument/2006/relationships/customXml" Target="../ink/ink1262.xml"/><Relationship Id="rId9" Type="http://schemas.openxmlformats.org/officeDocument/2006/relationships/image" Target="NULL"/><Relationship Id="rId26" Type="http://schemas.openxmlformats.org/officeDocument/2006/relationships/customXml" Target="../ink/ink1273.xml"/><Relationship Id="rId47" Type="http://schemas.openxmlformats.org/officeDocument/2006/relationships/image" Target="NULL"/><Relationship Id="rId68" Type="http://schemas.openxmlformats.org/officeDocument/2006/relationships/customXml" Target="../ink/ink1294.xml"/><Relationship Id="rId89" Type="http://schemas.openxmlformats.org/officeDocument/2006/relationships/image" Target="NULL"/><Relationship Id="rId112" Type="http://schemas.openxmlformats.org/officeDocument/2006/relationships/customXml" Target="../ink/ink1316.xml"/><Relationship Id="rId133" Type="http://schemas.openxmlformats.org/officeDocument/2006/relationships/image" Target="NUL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347.xml"/><Relationship Id="rId63" Type="http://schemas.openxmlformats.org/officeDocument/2006/relationships/image" Target="NULL"/><Relationship Id="rId84" Type="http://schemas.openxmlformats.org/officeDocument/2006/relationships/customXml" Target="../ink/ink1368.xml"/><Relationship Id="rId138" Type="http://schemas.openxmlformats.org/officeDocument/2006/relationships/customXml" Target="../ink/ink139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34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355.xml"/><Relationship Id="rId74" Type="http://schemas.openxmlformats.org/officeDocument/2006/relationships/customXml" Target="../ink/ink1363.xml"/><Relationship Id="rId79" Type="http://schemas.openxmlformats.org/officeDocument/2006/relationships/image" Target="NULL"/><Relationship Id="rId102" Type="http://schemas.openxmlformats.org/officeDocument/2006/relationships/customXml" Target="../ink/ink1377.xml"/><Relationship Id="rId123" Type="http://schemas.openxmlformats.org/officeDocument/2006/relationships/image" Target="NULL"/><Relationship Id="rId128" Type="http://schemas.openxmlformats.org/officeDocument/2006/relationships/customXml" Target="../ink/ink1390.xml"/><Relationship Id="rId5" Type="http://schemas.openxmlformats.org/officeDocument/2006/relationships/image" Target="NULL"/><Relationship Id="rId90" Type="http://schemas.openxmlformats.org/officeDocument/2006/relationships/customXml" Target="../ink/ink1371.xml"/><Relationship Id="rId95" Type="http://schemas.openxmlformats.org/officeDocument/2006/relationships/image" Target="NULL"/><Relationship Id="rId22" Type="http://schemas.openxmlformats.org/officeDocument/2006/relationships/customXml" Target="../ink/ink133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350.xml"/><Relationship Id="rId64" Type="http://schemas.openxmlformats.org/officeDocument/2006/relationships/customXml" Target="../ink/ink135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385.xml"/><Relationship Id="rId134" Type="http://schemas.openxmlformats.org/officeDocument/2006/relationships/customXml" Target="../ink/ink1393.xml"/><Relationship Id="rId139" Type="http://schemas.openxmlformats.org/officeDocument/2006/relationships/image" Target="NULL"/><Relationship Id="rId80" Type="http://schemas.openxmlformats.org/officeDocument/2006/relationships/customXml" Target="../ink/ink1366.xml"/><Relationship Id="rId85" Type="http://schemas.openxmlformats.org/officeDocument/2006/relationships/image" Target="NULL"/><Relationship Id="rId12" Type="http://schemas.openxmlformats.org/officeDocument/2006/relationships/customXml" Target="../ink/ink133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34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380.xml"/><Relationship Id="rId124" Type="http://schemas.openxmlformats.org/officeDocument/2006/relationships/customXml" Target="../ink/ink1388.xml"/><Relationship Id="rId129" Type="http://schemas.openxmlformats.org/officeDocument/2006/relationships/image" Target="NULL"/><Relationship Id="rId54" Type="http://schemas.openxmlformats.org/officeDocument/2006/relationships/customXml" Target="../ink/ink1353.xml"/><Relationship Id="rId70" Type="http://schemas.openxmlformats.org/officeDocument/2006/relationships/customXml" Target="../ink/ink136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374.xml"/><Relationship Id="rId140" Type="http://schemas.openxmlformats.org/officeDocument/2006/relationships/customXml" Target="../ink/ink13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29.xml"/><Relationship Id="rId23" Type="http://schemas.openxmlformats.org/officeDocument/2006/relationships/image" Target="NULL"/><Relationship Id="rId28" Type="http://schemas.openxmlformats.org/officeDocument/2006/relationships/customXml" Target="../ink/ink1340.xml"/><Relationship Id="rId49" Type="http://schemas.openxmlformats.org/officeDocument/2006/relationships/image" Target="NULL"/><Relationship Id="rId114" Type="http://schemas.openxmlformats.org/officeDocument/2006/relationships/customXml" Target="../ink/ink1383.xml"/><Relationship Id="rId119" Type="http://schemas.openxmlformats.org/officeDocument/2006/relationships/image" Target="NULL"/><Relationship Id="rId44" Type="http://schemas.openxmlformats.org/officeDocument/2006/relationships/customXml" Target="../ink/ink1348.xml"/><Relationship Id="rId60" Type="http://schemas.openxmlformats.org/officeDocument/2006/relationships/customXml" Target="../ink/ink135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369.xml"/><Relationship Id="rId130" Type="http://schemas.openxmlformats.org/officeDocument/2006/relationships/customXml" Target="../ink/ink1391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33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343.xml"/><Relationship Id="rId50" Type="http://schemas.openxmlformats.org/officeDocument/2006/relationships/customXml" Target="../ink/ink1351.xml"/><Relationship Id="rId55" Type="http://schemas.openxmlformats.org/officeDocument/2006/relationships/image" Target="NULL"/><Relationship Id="rId76" Type="http://schemas.openxmlformats.org/officeDocument/2006/relationships/customXml" Target="../ink/ink1364.xml"/><Relationship Id="rId97" Type="http://schemas.openxmlformats.org/officeDocument/2006/relationships/image" Target="NULL"/><Relationship Id="rId104" Type="http://schemas.openxmlformats.org/officeDocument/2006/relationships/customXml" Target="../ink/ink1378.xml"/><Relationship Id="rId120" Type="http://schemas.openxmlformats.org/officeDocument/2006/relationships/customXml" Target="../ink/ink1386.xml"/><Relationship Id="rId125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372.xml"/><Relationship Id="rId2" Type="http://schemas.openxmlformats.org/officeDocument/2006/relationships/customXml" Target="../ink/ink1327.xml"/><Relationship Id="rId29" Type="http://schemas.openxmlformats.org/officeDocument/2006/relationships/image" Target="NULL"/><Relationship Id="rId24" Type="http://schemas.openxmlformats.org/officeDocument/2006/relationships/customXml" Target="../ink/ink1338.xml"/><Relationship Id="rId40" Type="http://schemas.openxmlformats.org/officeDocument/2006/relationships/customXml" Target="../ink/ink1346.xml"/><Relationship Id="rId45" Type="http://schemas.openxmlformats.org/officeDocument/2006/relationships/image" Target="NULL"/><Relationship Id="rId66" Type="http://schemas.openxmlformats.org/officeDocument/2006/relationships/customXml" Target="../ink/ink1359.xml"/><Relationship Id="rId87" Type="http://schemas.openxmlformats.org/officeDocument/2006/relationships/image" Target="NULL"/><Relationship Id="rId110" Type="http://schemas.openxmlformats.org/officeDocument/2006/relationships/customXml" Target="../ink/ink1381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394.xml"/><Relationship Id="rId61" Type="http://schemas.openxmlformats.org/officeDocument/2006/relationships/image" Target="NULL"/><Relationship Id="rId82" Type="http://schemas.openxmlformats.org/officeDocument/2006/relationships/customXml" Target="../ink/ink1367.xml"/><Relationship Id="rId19" Type="http://schemas.openxmlformats.org/officeDocument/2006/relationships/image" Target="NULL"/><Relationship Id="rId14" Type="http://schemas.openxmlformats.org/officeDocument/2006/relationships/customXml" Target="../ink/ink1333.xml"/><Relationship Id="rId30" Type="http://schemas.openxmlformats.org/officeDocument/2006/relationships/customXml" Target="../ink/ink1341.xml"/><Relationship Id="rId35" Type="http://schemas.openxmlformats.org/officeDocument/2006/relationships/image" Target="NULL"/><Relationship Id="rId56" Type="http://schemas.openxmlformats.org/officeDocument/2006/relationships/customXml" Target="../ink/ink1354.xml"/><Relationship Id="rId77" Type="http://schemas.openxmlformats.org/officeDocument/2006/relationships/image" Target="NULL"/><Relationship Id="rId100" Type="http://schemas.openxmlformats.org/officeDocument/2006/relationships/customXml" Target="../ink/ink1376.xml"/><Relationship Id="rId105" Type="http://schemas.openxmlformats.org/officeDocument/2006/relationships/image" Target="NULL"/><Relationship Id="rId126" Type="http://schemas.openxmlformats.org/officeDocument/2006/relationships/customXml" Target="../ink/ink1389.xml"/><Relationship Id="rId8" Type="http://schemas.openxmlformats.org/officeDocument/2006/relationships/customXml" Target="../ink/ink1330.xml"/><Relationship Id="rId51" Type="http://schemas.openxmlformats.org/officeDocument/2006/relationships/image" Target="NULL"/><Relationship Id="rId72" Type="http://schemas.openxmlformats.org/officeDocument/2006/relationships/customXml" Target="../ink/ink1362.xml"/><Relationship Id="rId93" Type="http://schemas.openxmlformats.org/officeDocument/2006/relationships/image" Target="NULL"/><Relationship Id="rId98" Type="http://schemas.openxmlformats.org/officeDocument/2006/relationships/customXml" Target="../ink/ink1375.xml"/><Relationship Id="rId121" Type="http://schemas.openxmlformats.org/officeDocument/2006/relationships/image" Target="NULL"/><Relationship Id="rId142" Type="http://schemas.openxmlformats.org/officeDocument/2006/relationships/customXml" Target="../ink/ink1397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349.xml"/><Relationship Id="rId67" Type="http://schemas.openxmlformats.org/officeDocument/2006/relationships/image" Target="NULL"/><Relationship Id="rId116" Type="http://schemas.openxmlformats.org/officeDocument/2006/relationships/customXml" Target="../ink/ink1384.xml"/><Relationship Id="rId137" Type="http://schemas.openxmlformats.org/officeDocument/2006/relationships/image" Target="NULL"/><Relationship Id="rId20" Type="http://schemas.openxmlformats.org/officeDocument/2006/relationships/customXml" Target="../ink/ink1336.xml"/><Relationship Id="rId41" Type="http://schemas.openxmlformats.org/officeDocument/2006/relationships/image" Target="NULL"/><Relationship Id="rId62" Type="http://schemas.openxmlformats.org/officeDocument/2006/relationships/customXml" Target="../ink/ink1357.xml"/><Relationship Id="rId83" Type="http://schemas.openxmlformats.org/officeDocument/2006/relationships/image" Target="NULL"/><Relationship Id="rId88" Type="http://schemas.openxmlformats.org/officeDocument/2006/relationships/customXml" Target="../ink/ink1370.xml"/><Relationship Id="rId111" Type="http://schemas.openxmlformats.org/officeDocument/2006/relationships/image" Target="NULL"/><Relationship Id="rId132" Type="http://schemas.openxmlformats.org/officeDocument/2006/relationships/customXml" Target="../ink/ink1392.xml"/><Relationship Id="rId15" Type="http://schemas.openxmlformats.org/officeDocument/2006/relationships/image" Target="NULL"/><Relationship Id="rId36" Type="http://schemas.openxmlformats.org/officeDocument/2006/relationships/customXml" Target="../ink/ink1344.xml"/><Relationship Id="rId57" Type="http://schemas.openxmlformats.org/officeDocument/2006/relationships/image" Target="NULL"/><Relationship Id="rId106" Type="http://schemas.openxmlformats.org/officeDocument/2006/relationships/customXml" Target="../ink/ink1379.xml"/><Relationship Id="rId127" Type="http://schemas.openxmlformats.org/officeDocument/2006/relationships/image" Target="NULL"/><Relationship Id="rId10" Type="http://schemas.openxmlformats.org/officeDocument/2006/relationships/customXml" Target="../ink/ink1331.xml"/><Relationship Id="rId31" Type="http://schemas.openxmlformats.org/officeDocument/2006/relationships/image" Target="NULL"/><Relationship Id="rId52" Type="http://schemas.openxmlformats.org/officeDocument/2006/relationships/customXml" Target="../ink/ink1352.xml"/><Relationship Id="rId73" Type="http://schemas.openxmlformats.org/officeDocument/2006/relationships/image" Target="NULL"/><Relationship Id="rId78" Type="http://schemas.openxmlformats.org/officeDocument/2006/relationships/customXml" Target="../ink/ink1365.xml"/><Relationship Id="rId94" Type="http://schemas.openxmlformats.org/officeDocument/2006/relationships/customXml" Target="../ink/ink137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387.xml"/><Relationship Id="rId143" Type="http://schemas.openxmlformats.org/officeDocument/2006/relationships/image" Target="NULL"/><Relationship Id="rId4" Type="http://schemas.openxmlformats.org/officeDocument/2006/relationships/customXml" Target="../ink/ink1328.xml"/><Relationship Id="rId9" Type="http://schemas.openxmlformats.org/officeDocument/2006/relationships/image" Target="NULL"/><Relationship Id="rId26" Type="http://schemas.openxmlformats.org/officeDocument/2006/relationships/customXml" Target="../ink/ink1339.xml"/><Relationship Id="rId47" Type="http://schemas.openxmlformats.org/officeDocument/2006/relationships/image" Target="NULL"/><Relationship Id="rId68" Type="http://schemas.openxmlformats.org/officeDocument/2006/relationships/customXml" Target="../ink/ink1360.xml"/><Relationship Id="rId89" Type="http://schemas.openxmlformats.org/officeDocument/2006/relationships/image" Target="NULL"/><Relationship Id="rId112" Type="http://schemas.openxmlformats.org/officeDocument/2006/relationships/customXml" Target="../ink/ink1382.xml"/><Relationship Id="rId133" Type="http://schemas.openxmlformats.org/officeDocument/2006/relationships/image" Target="NULL"/><Relationship Id="rId16" Type="http://schemas.openxmlformats.org/officeDocument/2006/relationships/customXml" Target="../ink/ink1334.xml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418.xml"/><Relationship Id="rId63" Type="http://schemas.openxmlformats.org/officeDocument/2006/relationships/image" Target="NULL"/><Relationship Id="rId84" Type="http://schemas.openxmlformats.org/officeDocument/2006/relationships/customXml" Target="../ink/ink1439.xml"/><Relationship Id="rId138" Type="http://schemas.openxmlformats.org/officeDocument/2006/relationships/customXml" Target="../ink/ink1466.xml"/><Relationship Id="rId159" Type="http://schemas.openxmlformats.org/officeDocument/2006/relationships/image" Target="NULL"/><Relationship Id="rId170" Type="http://schemas.openxmlformats.org/officeDocument/2006/relationships/customXml" Target="../ink/ink148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413.xml"/><Relationship Id="rId53" Type="http://schemas.openxmlformats.org/officeDocument/2006/relationships/image" Target="NULL"/><Relationship Id="rId74" Type="http://schemas.openxmlformats.org/officeDocument/2006/relationships/customXml" Target="../ink/ink1434.xml"/><Relationship Id="rId128" Type="http://schemas.openxmlformats.org/officeDocument/2006/relationships/customXml" Target="../ink/ink146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477.xml"/><Relationship Id="rId22" Type="http://schemas.openxmlformats.org/officeDocument/2006/relationships/customXml" Target="../ink/ink1408.xml"/><Relationship Id="rId43" Type="http://schemas.openxmlformats.org/officeDocument/2006/relationships/image" Target="NULL"/><Relationship Id="rId64" Type="http://schemas.openxmlformats.org/officeDocument/2006/relationships/customXml" Target="../ink/ink1429.xml"/><Relationship Id="rId118" Type="http://schemas.openxmlformats.org/officeDocument/2006/relationships/customXml" Target="../ink/ink145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472.xml"/><Relationship Id="rId171" Type="http://schemas.openxmlformats.org/officeDocument/2006/relationships/image" Target="NULL"/><Relationship Id="rId12" Type="http://schemas.openxmlformats.org/officeDocument/2006/relationships/customXml" Target="../ink/ink1403.xml"/><Relationship Id="rId33" Type="http://schemas.openxmlformats.org/officeDocument/2006/relationships/image" Target="NULL"/><Relationship Id="rId108" Type="http://schemas.openxmlformats.org/officeDocument/2006/relationships/customXml" Target="../ink/ink1451.xml"/><Relationship Id="rId129" Type="http://schemas.openxmlformats.org/officeDocument/2006/relationships/image" Target="NULL"/><Relationship Id="rId54" Type="http://schemas.openxmlformats.org/officeDocument/2006/relationships/customXml" Target="../ink/ink1424.xml"/><Relationship Id="rId75" Type="http://schemas.openxmlformats.org/officeDocument/2006/relationships/image" Target="NULL"/><Relationship Id="rId96" Type="http://schemas.openxmlformats.org/officeDocument/2006/relationships/customXml" Target="../ink/ink1445.xml"/><Relationship Id="rId140" Type="http://schemas.openxmlformats.org/officeDocument/2006/relationships/customXml" Target="../ink/ink1467.xml"/><Relationship Id="rId161" Type="http://schemas.openxmlformats.org/officeDocument/2006/relationships/image" Target="NULL"/><Relationship Id="rId6" Type="http://schemas.openxmlformats.org/officeDocument/2006/relationships/customXml" Target="../ink/ink1400.xml"/><Relationship Id="rId23" Type="http://schemas.openxmlformats.org/officeDocument/2006/relationships/image" Target="NULL"/><Relationship Id="rId28" Type="http://schemas.openxmlformats.org/officeDocument/2006/relationships/customXml" Target="../ink/ink1411.xml"/><Relationship Id="rId49" Type="http://schemas.openxmlformats.org/officeDocument/2006/relationships/image" Target="NULL"/><Relationship Id="rId114" Type="http://schemas.openxmlformats.org/officeDocument/2006/relationships/customXml" Target="../ink/ink1454.xml"/><Relationship Id="rId119" Type="http://schemas.openxmlformats.org/officeDocument/2006/relationships/image" Target="NULL"/><Relationship Id="rId44" Type="http://schemas.openxmlformats.org/officeDocument/2006/relationships/customXml" Target="../ink/ink1419.xml"/><Relationship Id="rId60" Type="http://schemas.openxmlformats.org/officeDocument/2006/relationships/customXml" Target="../ink/ink142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440.xml"/><Relationship Id="rId130" Type="http://schemas.openxmlformats.org/officeDocument/2006/relationships/customXml" Target="../ink/ink1462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1475.xml"/><Relationship Id="rId177" Type="http://schemas.openxmlformats.org/officeDocument/2006/relationships/image" Target="NULL"/><Relationship Id="rId172" Type="http://schemas.openxmlformats.org/officeDocument/2006/relationships/customXml" Target="../ink/ink1483.xml"/><Relationship Id="rId13" Type="http://schemas.openxmlformats.org/officeDocument/2006/relationships/image" Target="NULL"/><Relationship Id="rId18" Type="http://schemas.openxmlformats.org/officeDocument/2006/relationships/customXml" Target="../ink/ink140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414.xml"/><Relationship Id="rId50" Type="http://schemas.openxmlformats.org/officeDocument/2006/relationships/customXml" Target="../ink/ink1422.xml"/><Relationship Id="rId55" Type="http://schemas.openxmlformats.org/officeDocument/2006/relationships/image" Target="NULL"/><Relationship Id="rId76" Type="http://schemas.openxmlformats.org/officeDocument/2006/relationships/customXml" Target="../ink/ink1435.xml"/><Relationship Id="rId97" Type="http://schemas.openxmlformats.org/officeDocument/2006/relationships/image" Target="NULL"/><Relationship Id="rId104" Type="http://schemas.openxmlformats.org/officeDocument/2006/relationships/customXml" Target="../ink/ink1449.xml"/><Relationship Id="rId120" Type="http://schemas.openxmlformats.org/officeDocument/2006/relationships/customXml" Target="../ink/ink1457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1470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443.xml"/><Relationship Id="rId162" Type="http://schemas.openxmlformats.org/officeDocument/2006/relationships/customXml" Target="../ink/ink1478.xml"/><Relationship Id="rId2" Type="http://schemas.openxmlformats.org/officeDocument/2006/relationships/customXml" Target="../ink/ink1398.xml"/><Relationship Id="rId29" Type="http://schemas.openxmlformats.org/officeDocument/2006/relationships/image" Target="NULL"/><Relationship Id="rId24" Type="http://schemas.openxmlformats.org/officeDocument/2006/relationships/customXml" Target="../ink/ink1409.xml"/><Relationship Id="rId40" Type="http://schemas.openxmlformats.org/officeDocument/2006/relationships/customXml" Target="../ink/ink1417.xml"/><Relationship Id="rId45" Type="http://schemas.openxmlformats.org/officeDocument/2006/relationships/image" Target="NULL"/><Relationship Id="rId66" Type="http://schemas.openxmlformats.org/officeDocument/2006/relationships/customXml" Target="../ink/ink1430.xml"/><Relationship Id="rId87" Type="http://schemas.openxmlformats.org/officeDocument/2006/relationships/image" Target="NULL"/><Relationship Id="rId110" Type="http://schemas.openxmlformats.org/officeDocument/2006/relationships/customXml" Target="../ink/ink145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465.xml"/><Relationship Id="rId157" Type="http://schemas.openxmlformats.org/officeDocument/2006/relationships/image" Target="NULL"/><Relationship Id="rId178" Type="http://schemas.openxmlformats.org/officeDocument/2006/relationships/customXml" Target="../ink/ink1486.xml"/><Relationship Id="rId61" Type="http://schemas.openxmlformats.org/officeDocument/2006/relationships/image" Target="NULL"/><Relationship Id="rId82" Type="http://schemas.openxmlformats.org/officeDocument/2006/relationships/customXml" Target="../ink/ink1438.xml"/><Relationship Id="rId152" Type="http://schemas.openxmlformats.org/officeDocument/2006/relationships/customXml" Target="../ink/ink1473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404.xml"/><Relationship Id="rId30" Type="http://schemas.openxmlformats.org/officeDocument/2006/relationships/customXml" Target="../ink/ink1412.xml"/><Relationship Id="rId35" Type="http://schemas.openxmlformats.org/officeDocument/2006/relationships/image" Target="NULL"/><Relationship Id="rId56" Type="http://schemas.openxmlformats.org/officeDocument/2006/relationships/customXml" Target="../ink/ink1425.xml"/><Relationship Id="rId77" Type="http://schemas.openxmlformats.org/officeDocument/2006/relationships/image" Target="NULL"/><Relationship Id="rId100" Type="http://schemas.openxmlformats.org/officeDocument/2006/relationships/customXml" Target="../ink/ink1447.xml"/><Relationship Id="rId105" Type="http://schemas.openxmlformats.org/officeDocument/2006/relationships/image" Target="NULL"/><Relationship Id="rId126" Type="http://schemas.openxmlformats.org/officeDocument/2006/relationships/customXml" Target="../ink/ink1460.xml"/><Relationship Id="rId147" Type="http://schemas.openxmlformats.org/officeDocument/2006/relationships/image" Target="NULL"/><Relationship Id="rId168" Type="http://schemas.openxmlformats.org/officeDocument/2006/relationships/customXml" Target="../ink/ink1481.xml"/><Relationship Id="rId8" Type="http://schemas.openxmlformats.org/officeDocument/2006/relationships/customXml" Target="../ink/ink1401.xml"/><Relationship Id="rId51" Type="http://schemas.openxmlformats.org/officeDocument/2006/relationships/image" Target="NULL"/><Relationship Id="rId72" Type="http://schemas.openxmlformats.org/officeDocument/2006/relationships/customXml" Target="../ink/ink1433.xml"/><Relationship Id="rId93" Type="http://schemas.openxmlformats.org/officeDocument/2006/relationships/image" Target="NULL"/><Relationship Id="rId98" Type="http://schemas.openxmlformats.org/officeDocument/2006/relationships/customXml" Target="../ink/ink1446.xml"/><Relationship Id="rId121" Type="http://schemas.openxmlformats.org/officeDocument/2006/relationships/image" Target="NULL"/><Relationship Id="rId142" Type="http://schemas.openxmlformats.org/officeDocument/2006/relationships/customXml" Target="../ink/ink1468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420.xml"/><Relationship Id="rId67" Type="http://schemas.openxmlformats.org/officeDocument/2006/relationships/image" Target="NULL"/><Relationship Id="rId116" Type="http://schemas.openxmlformats.org/officeDocument/2006/relationships/customXml" Target="../ink/ink1455.xml"/><Relationship Id="rId137" Type="http://schemas.openxmlformats.org/officeDocument/2006/relationships/image" Target="NULL"/><Relationship Id="rId158" Type="http://schemas.openxmlformats.org/officeDocument/2006/relationships/customXml" Target="../ink/ink1476.xml"/><Relationship Id="rId20" Type="http://schemas.openxmlformats.org/officeDocument/2006/relationships/customXml" Target="../ink/ink1407.xml"/><Relationship Id="rId41" Type="http://schemas.openxmlformats.org/officeDocument/2006/relationships/image" Target="NULL"/><Relationship Id="rId62" Type="http://schemas.openxmlformats.org/officeDocument/2006/relationships/customXml" Target="../ink/ink1428.xml"/><Relationship Id="rId83" Type="http://schemas.openxmlformats.org/officeDocument/2006/relationships/image" Target="NULL"/><Relationship Id="rId88" Type="http://schemas.openxmlformats.org/officeDocument/2006/relationships/customXml" Target="../ink/ink1441.xml"/><Relationship Id="rId111" Type="http://schemas.openxmlformats.org/officeDocument/2006/relationships/image" Target="NULL"/><Relationship Id="rId132" Type="http://schemas.openxmlformats.org/officeDocument/2006/relationships/customXml" Target="../ink/ink1463.xml"/><Relationship Id="rId153" Type="http://schemas.openxmlformats.org/officeDocument/2006/relationships/image" Target="NULL"/><Relationship Id="rId174" Type="http://schemas.openxmlformats.org/officeDocument/2006/relationships/customXml" Target="../ink/ink1484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415.xml"/><Relationship Id="rId57" Type="http://schemas.openxmlformats.org/officeDocument/2006/relationships/image" Target="NULL"/><Relationship Id="rId106" Type="http://schemas.openxmlformats.org/officeDocument/2006/relationships/customXml" Target="../ink/ink1450.xml"/><Relationship Id="rId127" Type="http://schemas.openxmlformats.org/officeDocument/2006/relationships/image" Target="NULL"/><Relationship Id="rId10" Type="http://schemas.openxmlformats.org/officeDocument/2006/relationships/customXml" Target="../ink/ink1402.xml"/><Relationship Id="rId31" Type="http://schemas.openxmlformats.org/officeDocument/2006/relationships/image" Target="NULL"/><Relationship Id="rId52" Type="http://schemas.openxmlformats.org/officeDocument/2006/relationships/customXml" Target="../ink/ink1423.xml"/><Relationship Id="rId73" Type="http://schemas.openxmlformats.org/officeDocument/2006/relationships/image" Target="NULL"/><Relationship Id="rId78" Type="http://schemas.openxmlformats.org/officeDocument/2006/relationships/customXml" Target="../ink/ink1436.xml"/><Relationship Id="rId94" Type="http://schemas.openxmlformats.org/officeDocument/2006/relationships/customXml" Target="../ink/ink144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458.xml"/><Relationship Id="rId143" Type="http://schemas.openxmlformats.org/officeDocument/2006/relationships/image" Target="NULL"/><Relationship Id="rId148" Type="http://schemas.openxmlformats.org/officeDocument/2006/relationships/customXml" Target="../ink/ink1471.xml"/><Relationship Id="rId164" Type="http://schemas.openxmlformats.org/officeDocument/2006/relationships/customXml" Target="../ink/ink1479.xml"/><Relationship Id="rId169" Type="http://schemas.openxmlformats.org/officeDocument/2006/relationships/image" Target="NULL"/><Relationship Id="rId4" Type="http://schemas.openxmlformats.org/officeDocument/2006/relationships/customXml" Target="../ink/ink1399.xml"/><Relationship Id="rId9" Type="http://schemas.openxmlformats.org/officeDocument/2006/relationships/image" Target="NULL"/><Relationship Id="rId26" Type="http://schemas.openxmlformats.org/officeDocument/2006/relationships/customXml" Target="../ink/ink1410.xml"/><Relationship Id="rId47" Type="http://schemas.openxmlformats.org/officeDocument/2006/relationships/image" Target="NULL"/><Relationship Id="rId68" Type="http://schemas.openxmlformats.org/officeDocument/2006/relationships/customXml" Target="../ink/ink1431.xml"/><Relationship Id="rId89" Type="http://schemas.openxmlformats.org/officeDocument/2006/relationships/image" Target="NULL"/><Relationship Id="rId112" Type="http://schemas.openxmlformats.org/officeDocument/2006/relationships/customXml" Target="../ink/ink1453.xml"/><Relationship Id="rId133" Type="http://schemas.openxmlformats.org/officeDocument/2006/relationships/image" Target="NULL"/><Relationship Id="rId154" Type="http://schemas.openxmlformats.org/officeDocument/2006/relationships/customXml" Target="../ink/ink1474.xml"/><Relationship Id="rId175" Type="http://schemas.openxmlformats.org/officeDocument/2006/relationships/image" Target="NULL"/><Relationship Id="rId16" Type="http://schemas.openxmlformats.org/officeDocument/2006/relationships/customXml" Target="../ink/ink1405.xml"/><Relationship Id="rId37" Type="http://schemas.openxmlformats.org/officeDocument/2006/relationships/image" Target="NULL"/><Relationship Id="rId58" Type="http://schemas.openxmlformats.org/officeDocument/2006/relationships/customXml" Target="../ink/ink1426.xml"/><Relationship Id="rId79" Type="http://schemas.openxmlformats.org/officeDocument/2006/relationships/image" Target="NULL"/><Relationship Id="rId102" Type="http://schemas.openxmlformats.org/officeDocument/2006/relationships/customXml" Target="../ink/ink1448.xml"/><Relationship Id="rId123" Type="http://schemas.openxmlformats.org/officeDocument/2006/relationships/image" Target="NULL"/><Relationship Id="rId144" Type="http://schemas.openxmlformats.org/officeDocument/2006/relationships/customXml" Target="../ink/ink1469.xml"/><Relationship Id="rId90" Type="http://schemas.openxmlformats.org/officeDocument/2006/relationships/customXml" Target="../ink/ink1442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142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464.xml"/><Relationship Id="rId80" Type="http://schemas.openxmlformats.org/officeDocument/2006/relationships/customXml" Target="../ink/ink1437.xml"/><Relationship Id="rId155" Type="http://schemas.openxmlformats.org/officeDocument/2006/relationships/image" Target="NULL"/><Relationship Id="rId176" Type="http://schemas.openxmlformats.org/officeDocument/2006/relationships/customXml" Target="../ink/ink1485.xml"/><Relationship Id="rId17" Type="http://schemas.openxmlformats.org/officeDocument/2006/relationships/image" Target="NULL"/><Relationship Id="rId38" Type="http://schemas.openxmlformats.org/officeDocument/2006/relationships/customXml" Target="../ink/ink141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459.xml"/><Relationship Id="rId70" Type="http://schemas.openxmlformats.org/officeDocument/2006/relationships/customXml" Target="../ink/ink143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480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35.xml"/><Relationship Id="rId26" Type="http://schemas.openxmlformats.org/officeDocument/2006/relationships/customXml" Target="../ink/ink39.xml"/><Relationship Id="rId39" Type="http://schemas.openxmlformats.org/officeDocument/2006/relationships/image" Target="../media/image22.png"/><Relationship Id="rId21" Type="http://schemas.openxmlformats.org/officeDocument/2006/relationships/image" Target="../media/image13.png"/><Relationship Id="rId34" Type="http://schemas.openxmlformats.org/officeDocument/2006/relationships/customXml" Target="../ink/ink43.xml"/><Relationship Id="rId42" Type="http://schemas.openxmlformats.org/officeDocument/2006/relationships/customXml" Target="../ink/ink47.xml"/><Relationship Id="rId47" Type="http://schemas.openxmlformats.org/officeDocument/2006/relationships/image" Target="../media/image26.png"/><Relationship Id="rId50" Type="http://schemas.openxmlformats.org/officeDocument/2006/relationships/customXml" Target="../ink/ink51.xml"/><Relationship Id="rId7" Type="http://schemas.openxmlformats.org/officeDocument/2006/relationships/image" Target="../media/image5.png"/><Relationship Id="rId2" Type="http://schemas.openxmlformats.org/officeDocument/2006/relationships/customXml" Target="../ink/ink28.xml"/><Relationship Id="rId16" Type="http://schemas.openxmlformats.org/officeDocument/2006/relationships/customXml" Target="../ink/ink34.xml"/><Relationship Id="rId29" Type="http://schemas.openxmlformats.org/officeDocument/2006/relationships/image" Target="../media/image17.png"/><Relationship Id="rId11" Type="http://schemas.openxmlformats.org/officeDocument/2006/relationships/image" Target="../media/image6.png"/><Relationship Id="rId24" Type="http://schemas.openxmlformats.org/officeDocument/2006/relationships/customXml" Target="../ink/ink38.xml"/><Relationship Id="rId32" Type="http://schemas.openxmlformats.org/officeDocument/2006/relationships/customXml" Target="../ink/ink42.xml"/><Relationship Id="rId37" Type="http://schemas.openxmlformats.org/officeDocument/2006/relationships/image" Target="../media/image21.png"/><Relationship Id="rId40" Type="http://schemas.openxmlformats.org/officeDocument/2006/relationships/customXml" Target="../ink/ink46.xml"/><Relationship Id="rId45" Type="http://schemas.openxmlformats.org/officeDocument/2006/relationships/image" Target="../media/image25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4.png"/><Relationship Id="rId28" Type="http://schemas.openxmlformats.org/officeDocument/2006/relationships/customXml" Target="../ink/ink40.xml"/><Relationship Id="rId36" Type="http://schemas.openxmlformats.org/officeDocument/2006/relationships/customXml" Target="../ink/ink44.xml"/><Relationship Id="rId49" Type="http://schemas.openxmlformats.org/officeDocument/2006/relationships/image" Target="../media/image27.png"/><Relationship Id="rId10" Type="http://schemas.openxmlformats.org/officeDocument/2006/relationships/customXml" Target="../ink/ink31.xml"/><Relationship Id="rId19" Type="http://schemas.openxmlformats.org/officeDocument/2006/relationships/image" Target="../media/image10.png"/><Relationship Id="rId31" Type="http://schemas.openxmlformats.org/officeDocument/2006/relationships/image" Target="../media/image18.png"/><Relationship Id="rId44" Type="http://schemas.openxmlformats.org/officeDocument/2006/relationships/customXml" Target="../ink/ink48.xml"/><Relationship Id="rId9" Type="http://schemas.openxmlformats.org/officeDocument/2006/relationships/image" Target="../media/image3.png"/><Relationship Id="rId14" Type="http://schemas.openxmlformats.org/officeDocument/2006/relationships/customXml" Target="../ink/ink33.xml"/><Relationship Id="rId22" Type="http://schemas.openxmlformats.org/officeDocument/2006/relationships/customXml" Target="../ink/ink37.xml"/><Relationship Id="rId27" Type="http://schemas.openxmlformats.org/officeDocument/2006/relationships/image" Target="../media/image16.png"/><Relationship Id="rId30" Type="http://schemas.openxmlformats.org/officeDocument/2006/relationships/customXml" Target="../ink/ink41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50.xml"/><Relationship Id="rId8" Type="http://schemas.openxmlformats.org/officeDocument/2006/relationships/customXml" Target="../ink/ink30.xml"/><Relationship Id="rId51" Type="http://schemas.openxmlformats.org/officeDocument/2006/relationships/image" Target="../media/image28.png"/><Relationship Id="rId12" Type="http://schemas.openxmlformats.org/officeDocument/2006/relationships/customXml" Target="../ink/ink32.xml"/><Relationship Id="rId17" Type="http://schemas.openxmlformats.org/officeDocument/2006/relationships/image" Target="../media/image9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45.xml"/><Relationship Id="rId46" Type="http://schemas.openxmlformats.org/officeDocument/2006/relationships/customXml" Target="../ink/ink49.xml"/><Relationship Id="rId20" Type="http://schemas.openxmlformats.org/officeDocument/2006/relationships/customXml" Target="../ink/ink36.xml"/><Relationship Id="rId41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507.xml"/><Relationship Id="rId63" Type="http://schemas.openxmlformats.org/officeDocument/2006/relationships/image" Target="NULL"/><Relationship Id="rId84" Type="http://schemas.openxmlformats.org/officeDocument/2006/relationships/customXml" Target="../ink/ink1528.xml"/><Relationship Id="rId138" Type="http://schemas.openxmlformats.org/officeDocument/2006/relationships/customXml" Target="../ink/ink1555.xml"/><Relationship Id="rId159" Type="http://schemas.openxmlformats.org/officeDocument/2006/relationships/image" Target="NULL"/><Relationship Id="rId170" Type="http://schemas.openxmlformats.org/officeDocument/2006/relationships/customXml" Target="../ink/ink1571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502.xml"/><Relationship Id="rId53" Type="http://schemas.openxmlformats.org/officeDocument/2006/relationships/image" Target="NULL"/><Relationship Id="rId74" Type="http://schemas.openxmlformats.org/officeDocument/2006/relationships/customXml" Target="../ink/ink1523.xml"/><Relationship Id="rId128" Type="http://schemas.openxmlformats.org/officeDocument/2006/relationships/customXml" Target="../ink/ink1550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566.xml"/><Relationship Id="rId181" Type="http://schemas.openxmlformats.org/officeDocument/2006/relationships/image" Target="NULL"/><Relationship Id="rId22" Type="http://schemas.openxmlformats.org/officeDocument/2006/relationships/customXml" Target="../ink/ink1497.xml"/><Relationship Id="rId43" Type="http://schemas.openxmlformats.org/officeDocument/2006/relationships/image" Target="NULL"/><Relationship Id="rId64" Type="http://schemas.openxmlformats.org/officeDocument/2006/relationships/customXml" Target="../ink/ink1518.xml"/><Relationship Id="rId118" Type="http://schemas.openxmlformats.org/officeDocument/2006/relationships/customXml" Target="../ink/ink1545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561.xml"/><Relationship Id="rId171" Type="http://schemas.openxmlformats.org/officeDocument/2006/relationships/image" Target="NULL"/><Relationship Id="rId192" Type="http://schemas.openxmlformats.org/officeDocument/2006/relationships/customXml" Target="../ink/ink1582.xml"/><Relationship Id="rId12" Type="http://schemas.openxmlformats.org/officeDocument/2006/relationships/customXml" Target="../ink/ink1492.xml"/><Relationship Id="rId33" Type="http://schemas.openxmlformats.org/officeDocument/2006/relationships/image" Target="NULL"/><Relationship Id="rId108" Type="http://schemas.openxmlformats.org/officeDocument/2006/relationships/customXml" Target="../ink/ink1540.xml"/><Relationship Id="rId129" Type="http://schemas.openxmlformats.org/officeDocument/2006/relationships/image" Target="NULL"/><Relationship Id="rId54" Type="http://schemas.openxmlformats.org/officeDocument/2006/relationships/customXml" Target="../ink/ink1513.xml"/><Relationship Id="rId75" Type="http://schemas.openxmlformats.org/officeDocument/2006/relationships/image" Target="NULL"/><Relationship Id="rId96" Type="http://schemas.openxmlformats.org/officeDocument/2006/relationships/customXml" Target="../ink/ink1534.xml"/><Relationship Id="rId140" Type="http://schemas.openxmlformats.org/officeDocument/2006/relationships/customXml" Target="../ink/ink1556.xml"/><Relationship Id="rId161" Type="http://schemas.openxmlformats.org/officeDocument/2006/relationships/image" Target="NULL"/><Relationship Id="rId182" Type="http://schemas.openxmlformats.org/officeDocument/2006/relationships/customXml" Target="../ink/ink1577.xml"/><Relationship Id="rId6" Type="http://schemas.openxmlformats.org/officeDocument/2006/relationships/customXml" Target="../ink/ink1489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1508.xml"/><Relationship Id="rId65" Type="http://schemas.openxmlformats.org/officeDocument/2006/relationships/image" Target="NULL"/><Relationship Id="rId86" Type="http://schemas.openxmlformats.org/officeDocument/2006/relationships/customXml" Target="../ink/ink1529.xml"/><Relationship Id="rId130" Type="http://schemas.openxmlformats.org/officeDocument/2006/relationships/customXml" Target="../ink/ink1551.xml"/><Relationship Id="rId151" Type="http://schemas.openxmlformats.org/officeDocument/2006/relationships/image" Target="NULL"/><Relationship Id="rId172" Type="http://schemas.openxmlformats.org/officeDocument/2006/relationships/customXml" Target="../ink/ink1572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503.xml"/><Relationship Id="rId55" Type="http://schemas.openxmlformats.org/officeDocument/2006/relationships/image" Target="NULL"/><Relationship Id="rId76" Type="http://schemas.openxmlformats.org/officeDocument/2006/relationships/customXml" Target="../ink/ink1524.xml"/><Relationship Id="rId97" Type="http://schemas.openxmlformats.org/officeDocument/2006/relationships/image" Target="NULL"/><Relationship Id="rId120" Type="http://schemas.openxmlformats.org/officeDocument/2006/relationships/customXml" Target="../ink/ink1546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1567.xml"/><Relationship Id="rId183" Type="http://schemas.openxmlformats.org/officeDocument/2006/relationships/image" Target="NULL"/><Relationship Id="rId2" Type="http://schemas.openxmlformats.org/officeDocument/2006/relationships/customXml" Target="../ink/ink1487.xml"/><Relationship Id="rId29" Type="http://schemas.openxmlformats.org/officeDocument/2006/relationships/image" Target="NULL"/><Relationship Id="rId24" Type="http://schemas.openxmlformats.org/officeDocument/2006/relationships/customXml" Target="../ink/ink1498.xml"/><Relationship Id="rId40" Type="http://schemas.openxmlformats.org/officeDocument/2006/relationships/customXml" Target="../ink/ink1506.xml"/><Relationship Id="rId45" Type="http://schemas.openxmlformats.org/officeDocument/2006/relationships/image" Target="NULL"/><Relationship Id="rId66" Type="http://schemas.openxmlformats.org/officeDocument/2006/relationships/customXml" Target="../ink/ink1519.xml"/><Relationship Id="rId87" Type="http://schemas.openxmlformats.org/officeDocument/2006/relationships/image" Target="NULL"/><Relationship Id="rId110" Type="http://schemas.openxmlformats.org/officeDocument/2006/relationships/customXml" Target="../ink/ink1541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1554.xml"/><Relationship Id="rId157" Type="http://schemas.openxmlformats.org/officeDocument/2006/relationships/image" Target="NULL"/><Relationship Id="rId178" Type="http://schemas.openxmlformats.org/officeDocument/2006/relationships/customXml" Target="../ink/ink1575.xml"/><Relationship Id="rId61" Type="http://schemas.openxmlformats.org/officeDocument/2006/relationships/image" Target="NULL"/><Relationship Id="rId82" Type="http://schemas.openxmlformats.org/officeDocument/2006/relationships/customXml" Target="../ink/ink1527.xml"/><Relationship Id="rId152" Type="http://schemas.openxmlformats.org/officeDocument/2006/relationships/customXml" Target="../ink/ink1562.xml"/><Relationship Id="rId173" Type="http://schemas.openxmlformats.org/officeDocument/2006/relationships/image" Target="NULL"/><Relationship Id="rId194" Type="http://schemas.openxmlformats.org/officeDocument/2006/relationships/customXml" Target="../ink/ink1583.xml"/><Relationship Id="rId199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493.xml"/><Relationship Id="rId30" Type="http://schemas.openxmlformats.org/officeDocument/2006/relationships/customXml" Target="../ink/ink1501.xml"/><Relationship Id="rId35" Type="http://schemas.openxmlformats.org/officeDocument/2006/relationships/image" Target="NULL"/><Relationship Id="rId56" Type="http://schemas.openxmlformats.org/officeDocument/2006/relationships/customXml" Target="../ink/ink1514.xml"/><Relationship Id="rId77" Type="http://schemas.openxmlformats.org/officeDocument/2006/relationships/image" Target="NULL"/><Relationship Id="rId100" Type="http://schemas.openxmlformats.org/officeDocument/2006/relationships/customXml" Target="../ink/ink1536.xml"/><Relationship Id="rId105" Type="http://schemas.openxmlformats.org/officeDocument/2006/relationships/image" Target="NULL"/><Relationship Id="rId126" Type="http://schemas.openxmlformats.org/officeDocument/2006/relationships/customXml" Target="../ink/ink1549.xml"/><Relationship Id="rId147" Type="http://schemas.openxmlformats.org/officeDocument/2006/relationships/image" Target="NULL"/><Relationship Id="rId168" Type="http://schemas.openxmlformats.org/officeDocument/2006/relationships/customXml" Target="../ink/ink1570.xml"/><Relationship Id="rId8" Type="http://schemas.openxmlformats.org/officeDocument/2006/relationships/customXml" Target="../ink/ink1490.xml"/><Relationship Id="rId51" Type="http://schemas.openxmlformats.org/officeDocument/2006/relationships/image" Target="NULL"/><Relationship Id="rId72" Type="http://schemas.openxmlformats.org/officeDocument/2006/relationships/customXml" Target="../ink/ink1522.xml"/><Relationship Id="rId93" Type="http://schemas.openxmlformats.org/officeDocument/2006/relationships/image" Target="NULL"/><Relationship Id="rId98" Type="http://schemas.openxmlformats.org/officeDocument/2006/relationships/customXml" Target="../ink/ink1535.xml"/><Relationship Id="rId121" Type="http://schemas.openxmlformats.org/officeDocument/2006/relationships/image" Target="NULL"/><Relationship Id="rId142" Type="http://schemas.openxmlformats.org/officeDocument/2006/relationships/customXml" Target="../ink/ink1557.xml"/><Relationship Id="rId163" Type="http://schemas.openxmlformats.org/officeDocument/2006/relationships/image" Target="NULL"/><Relationship Id="rId184" Type="http://schemas.openxmlformats.org/officeDocument/2006/relationships/customXml" Target="../ink/ink1578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509.xml"/><Relationship Id="rId67" Type="http://schemas.openxmlformats.org/officeDocument/2006/relationships/image" Target="NULL"/><Relationship Id="rId116" Type="http://schemas.openxmlformats.org/officeDocument/2006/relationships/customXml" Target="../ink/ink1544.xml"/><Relationship Id="rId137" Type="http://schemas.openxmlformats.org/officeDocument/2006/relationships/image" Target="NULL"/><Relationship Id="rId158" Type="http://schemas.openxmlformats.org/officeDocument/2006/relationships/customXml" Target="../ink/ink1565.xml"/><Relationship Id="rId20" Type="http://schemas.openxmlformats.org/officeDocument/2006/relationships/customXml" Target="../ink/ink1496.xml"/><Relationship Id="rId41" Type="http://schemas.openxmlformats.org/officeDocument/2006/relationships/image" Target="NULL"/><Relationship Id="rId62" Type="http://schemas.openxmlformats.org/officeDocument/2006/relationships/customXml" Target="../ink/ink1517.xml"/><Relationship Id="rId83" Type="http://schemas.openxmlformats.org/officeDocument/2006/relationships/image" Target="NULL"/><Relationship Id="rId88" Type="http://schemas.openxmlformats.org/officeDocument/2006/relationships/customXml" Target="../ink/ink1530.xml"/><Relationship Id="rId111" Type="http://schemas.openxmlformats.org/officeDocument/2006/relationships/image" Target="NULL"/><Relationship Id="rId132" Type="http://schemas.openxmlformats.org/officeDocument/2006/relationships/customXml" Target="../ink/ink1552.xml"/><Relationship Id="rId153" Type="http://schemas.openxmlformats.org/officeDocument/2006/relationships/image" Target="NULL"/><Relationship Id="rId174" Type="http://schemas.openxmlformats.org/officeDocument/2006/relationships/customXml" Target="../ink/ink1573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1581.xml"/><Relationship Id="rId15" Type="http://schemas.openxmlformats.org/officeDocument/2006/relationships/image" Target="NULL"/><Relationship Id="rId36" Type="http://schemas.openxmlformats.org/officeDocument/2006/relationships/customXml" Target="../ink/ink1504.xml"/><Relationship Id="rId57" Type="http://schemas.openxmlformats.org/officeDocument/2006/relationships/image" Target="NULL"/><Relationship Id="rId106" Type="http://schemas.openxmlformats.org/officeDocument/2006/relationships/customXml" Target="../ink/ink1539.xml"/><Relationship Id="rId127" Type="http://schemas.openxmlformats.org/officeDocument/2006/relationships/image" Target="NULL"/><Relationship Id="rId10" Type="http://schemas.openxmlformats.org/officeDocument/2006/relationships/customXml" Target="../ink/ink1491.xml"/><Relationship Id="rId31" Type="http://schemas.openxmlformats.org/officeDocument/2006/relationships/image" Target="NULL"/><Relationship Id="rId52" Type="http://schemas.openxmlformats.org/officeDocument/2006/relationships/customXml" Target="../ink/ink1512.xml"/><Relationship Id="rId73" Type="http://schemas.openxmlformats.org/officeDocument/2006/relationships/image" Target="NULL"/><Relationship Id="rId78" Type="http://schemas.openxmlformats.org/officeDocument/2006/relationships/customXml" Target="../ink/ink1525.xml"/><Relationship Id="rId94" Type="http://schemas.openxmlformats.org/officeDocument/2006/relationships/customXml" Target="../ink/ink153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547.xml"/><Relationship Id="rId143" Type="http://schemas.openxmlformats.org/officeDocument/2006/relationships/image" Target="NULL"/><Relationship Id="rId148" Type="http://schemas.openxmlformats.org/officeDocument/2006/relationships/customXml" Target="../ink/ink1560.xml"/><Relationship Id="rId164" Type="http://schemas.openxmlformats.org/officeDocument/2006/relationships/customXml" Target="../ink/ink1568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1488.xml"/><Relationship Id="rId9" Type="http://schemas.openxmlformats.org/officeDocument/2006/relationships/image" Target="NULL"/><Relationship Id="rId180" Type="http://schemas.openxmlformats.org/officeDocument/2006/relationships/customXml" Target="../ink/ink1576.xml"/><Relationship Id="rId26" Type="http://schemas.openxmlformats.org/officeDocument/2006/relationships/customXml" Target="../ink/ink1499.xml"/><Relationship Id="rId47" Type="http://schemas.openxmlformats.org/officeDocument/2006/relationships/image" Target="NULL"/><Relationship Id="rId68" Type="http://schemas.openxmlformats.org/officeDocument/2006/relationships/customXml" Target="../ink/ink1520.xml"/><Relationship Id="rId89" Type="http://schemas.openxmlformats.org/officeDocument/2006/relationships/image" Target="NULL"/><Relationship Id="rId112" Type="http://schemas.openxmlformats.org/officeDocument/2006/relationships/customXml" Target="../ink/ink1542.xml"/><Relationship Id="rId133" Type="http://schemas.openxmlformats.org/officeDocument/2006/relationships/image" Target="NULL"/><Relationship Id="rId154" Type="http://schemas.openxmlformats.org/officeDocument/2006/relationships/customXml" Target="../ink/ink1563.xml"/><Relationship Id="rId175" Type="http://schemas.openxmlformats.org/officeDocument/2006/relationships/image" Target="NULL"/><Relationship Id="rId196" Type="http://schemas.openxmlformats.org/officeDocument/2006/relationships/customXml" Target="../ink/ink1584.xml"/><Relationship Id="rId200" Type="http://schemas.openxmlformats.org/officeDocument/2006/relationships/customXml" Target="../ink/ink1586.xml"/><Relationship Id="rId16" Type="http://schemas.openxmlformats.org/officeDocument/2006/relationships/customXml" Target="../ink/ink1494.xml"/><Relationship Id="rId37" Type="http://schemas.openxmlformats.org/officeDocument/2006/relationships/image" Target="NULL"/><Relationship Id="rId58" Type="http://schemas.openxmlformats.org/officeDocument/2006/relationships/customXml" Target="../ink/ink1515.xml"/><Relationship Id="rId79" Type="http://schemas.openxmlformats.org/officeDocument/2006/relationships/image" Target="NULL"/><Relationship Id="rId102" Type="http://schemas.openxmlformats.org/officeDocument/2006/relationships/customXml" Target="../ink/ink1537.xml"/><Relationship Id="rId123" Type="http://schemas.openxmlformats.org/officeDocument/2006/relationships/image" Target="NULL"/><Relationship Id="rId144" Type="http://schemas.openxmlformats.org/officeDocument/2006/relationships/customXml" Target="../ink/ink1558.xml"/><Relationship Id="rId90" Type="http://schemas.openxmlformats.org/officeDocument/2006/relationships/customXml" Target="../ink/ink1531.xml"/><Relationship Id="rId165" Type="http://schemas.openxmlformats.org/officeDocument/2006/relationships/image" Target="NULL"/><Relationship Id="rId186" Type="http://schemas.openxmlformats.org/officeDocument/2006/relationships/customXml" Target="../ink/ink1579.xml"/><Relationship Id="rId27" Type="http://schemas.openxmlformats.org/officeDocument/2006/relationships/image" Target="NULL"/><Relationship Id="rId48" Type="http://schemas.openxmlformats.org/officeDocument/2006/relationships/customXml" Target="../ink/ink1510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553.xml"/><Relationship Id="rId80" Type="http://schemas.openxmlformats.org/officeDocument/2006/relationships/customXml" Target="../ink/ink1526.xml"/><Relationship Id="rId155" Type="http://schemas.openxmlformats.org/officeDocument/2006/relationships/image" Target="NULL"/><Relationship Id="rId176" Type="http://schemas.openxmlformats.org/officeDocument/2006/relationships/customXml" Target="../ink/ink1574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50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548.xml"/><Relationship Id="rId70" Type="http://schemas.openxmlformats.org/officeDocument/2006/relationships/customXml" Target="../ink/ink1521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569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500.xml"/><Relationship Id="rId49" Type="http://schemas.openxmlformats.org/officeDocument/2006/relationships/image" Target="NULL"/><Relationship Id="rId114" Type="http://schemas.openxmlformats.org/officeDocument/2006/relationships/customXml" Target="../ink/ink1543.xml"/><Relationship Id="rId60" Type="http://schemas.openxmlformats.org/officeDocument/2006/relationships/customXml" Target="../ink/ink1516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564.xml"/><Relationship Id="rId177" Type="http://schemas.openxmlformats.org/officeDocument/2006/relationships/image" Target="NULL"/><Relationship Id="rId198" Type="http://schemas.openxmlformats.org/officeDocument/2006/relationships/customXml" Target="../ink/ink1585.xml"/><Relationship Id="rId18" Type="http://schemas.openxmlformats.org/officeDocument/2006/relationships/customXml" Target="../ink/ink1495.xml"/><Relationship Id="rId39" Type="http://schemas.openxmlformats.org/officeDocument/2006/relationships/image" Target="NULL"/><Relationship Id="rId50" Type="http://schemas.openxmlformats.org/officeDocument/2006/relationships/customXml" Target="../ink/ink1511.xml"/><Relationship Id="rId104" Type="http://schemas.openxmlformats.org/officeDocument/2006/relationships/customXml" Target="../ink/ink1538.xml"/><Relationship Id="rId125" Type="http://schemas.openxmlformats.org/officeDocument/2006/relationships/image" Target="NULL"/><Relationship Id="rId146" Type="http://schemas.openxmlformats.org/officeDocument/2006/relationships/customXml" Target="../ink/ink1559.xml"/><Relationship Id="rId167" Type="http://schemas.openxmlformats.org/officeDocument/2006/relationships/image" Target="NULL"/><Relationship Id="rId188" Type="http://schemas.openxmlformats.org/officeDocument/2006/relationships/customXml" Target="../ink/ink1580.xml"/><Relationship Id="rId71" Type="http://schemas.openxmlformats.org/officeDocument/2006/relationships/image" Target="NULL"/><Relationship Id="rId92" Type="http://schemas.openxmlformats.org/officeDocument/2006/relationships/customXml" Target="../ink/ink1532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607.xml"/><Relationship Id="rId63" Type="http://schemas.openxmlformats.org/officeDocument/2006/relationships/image" Target="NULL"/><Relationship Id="rId84" Type="http://schemas.openxmlformats.org/officeDocument/2006/relationships/customXml" Target="../ink/ink1628.xml"/><Relationship Id="rId138" Type="http://schemas.openxmlformats.org/officeDocument/2006/relationships/customXml" Target="../ink/ink1655.xml"/><Relationship Id="rId159" Type="http://schemas.openxmlformats.org/officeDocument/2006/relationships/image" Target="NULL"/><Relationship Id="rId170" Type="http://schemas.openxmlformats.org/officeDocument/2006/relationships/customXml" Target="../ink/ink1671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602.xml"/><Relationship Id="rId53" Type="http://schemas.openxmlformats.org/officeDocument/2006/relationships/image" Target="NULL"/><Relationship Id="rId74" Type="http://schemas.openxmlformats.org/officeDocument/2006/relationships/customXml" Target="../ink/ink1623.xml"/><Relationship Id="rId128" Type="http://schemas.openxmlformats.org/officeDocument/2006/relationships/customXml" Target="../ink/ink1650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666.xml"/><Relationship Id="rId181" Type="http://schemas.openxmlformats.org/officeDocument/2006/relationships/image" Target="NULL"/><Relationship Id="rId216" Type="http://schemas.openxmlformats.org/officeDocument/2006/relationships/customXml" Target="../ink/ink1694.xml"/><Relationship Id="rId22" Type="http://schemas.openxmlformats.org/officeDocument/2006/relationships/customXml" Target="../ink/ink1597.xml"/><Relationship Id="rId43" Type="http://schemas.openxmlformats.org/officeDocument/2006/relationships/image" Target="NULL"/><Relationship Id="rId64" Type="http://schemas.openxmlformats.org/officeDocument/2006/relationships/customXml" Target="../ink/ink1618.xml"/><Relationship Id="rId118" Type="http://schemas.openxmlformats.org/officeDocument/2006/relationships/customXml" Target="../ink/ink1645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1661.xml"/><Relationship Id="rId171" Type="http://schemas.openxmlformats.org/officeDocument/2006/relationships/image" Target="NULL"/><Relationship Id="rId192" Type="http://schemas.openxmlformats.org/officeDocument/2006/relationships/customXml" Target="../ink/ink1682.xml"/><Relationship Id="rId206" Type="http://schemas.openxmlformats.org/officeDocument/2006/relationships/customXml" Target="../ink/ink1689.xml"/><Relationship Id="rId12" Type="http://schemas.openxmlformats.org/officeDocument/2006/relationships/customXml" Target="../ink/ink1592.xml"/><Relationship Id="rId33" Type="http://schemas.openxmlformats.org/officeDocument/2006/relationships/image" Target="NULL"/><Relationship Id="rId108" Type="http://schemas.openxmlformats.org/officeDocument/2006/relationships/customXml" Target="../ink/ink1640.xml"/><Relationship Id="rId129" Type="http://schemas.openxmlformats.org/officeDocument/2006/relationships/image" Target="NULL"/><Relationship Id="rId54" Type="http://schemas.openxmlformats.org/officeDocument/2006/relationships/customXml" Target="../ink/ink1613.xml"/><Relationship Id="rId75" Type="http://schemas.openxmlformats.org/officeDocument/2006/relationships/image" Target="NULL"/><Relationship Id="rId96" Type="http://schemas.openxmlformats.org/officeDocument/2006/relationships/customXml" Target="../ink/ink1634.xml"/><Relationship Id="rId140" Type="http://schemas.openxmlformats.org/officeDocument/2006/relationships/customXml" Target="../ink/ink1656.xml"/><Relationship Id="rId161" Type="http://schemas.openxmlformats.org/officeDocument/2006/relationships/image" Target="NULL"/><Relationship Id="rId182" Type="http://schemas.openxmlformats.org/officeDocument/2006/relationships/customXml" Target="../ink/ink1677.xml"/><Relationship Id="rId217" Type="http://schemas.openxmlformats.org/officeDocument/2006/relationships/image" Target="NULL"/><Relationship Id="rId6" Type="http://schemas.openxmlformats.org/officeDocument/2006/relationships/customXml" Target="../ink/ink1589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1608.xml"/><Relationship Id="rId65" Type="http://schemas.openxmlformats.org/officeDocument/2006/relationships/image" Target="NULL"/><Relationship Id="rId86" Type="http://schemas.openxmlformats.org/officeDocument/2006/relationships/customXml" Target="../ink/ink1629.xml"/><Relationship Id="rId130" Type="http://schemas.openxmlformats.org/officeDocument/2006/relationships/customXml" Target="../ink/ink1651.xml"/><Relationship Id="rId151" Type="http://schemas.openxmlformats.org/officeDocument/2006/relationships/image" Target="NULL"/><Relationship Id="rId172" Type="http://schemas.openxmlformats.org/officeDocument/2006/relationships/customXml" Target="../ink/ink1672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603.xml"/><Relationship Id="rId55" Type="http://schemas.openxmlformats.org/officeDocument/2006/relationships/image" Target="NULL"/><Relationship Id="rId76" Type="http://schemas.openxmlformats.org/officeDocument/2006/relationships/customXml" Target="../ink/ink1624.xml"/><Relationship Id="rId97" Type="http://schemas.openxmlformats.org/officeDocument/2006/relationships/image" Target="NULL"/><Relationship Id="rId120" Type="http://schemas.openxmlformats.org/officeDocument/2006/relationships/customXml" Target="../ink/ink1646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1667.xml"/><Relationship Id="rId183" Type="http://schemas.openxmlformats.org/officeDocument/2006/relationships/image" Target="NULL"/><Relationship Id="rId218" Type="http://schemas.openxmlformats.org/officeDocument/2006/relationships/customXml" Target="../ink/ink1695.xml"/><Relationship Id="rId24" Type="http://schemas.openxmlformats.org/officeDocument/2006/relationships/customXml" Target="../ink/ink1598.xml"/><Relationship Id="rId45" Type="http://schemas.openxmlformats.org/officeDocument/2006/relationships/image" Target="NULL"/><Relationship Id="rId66" Type="http://schemas.openxmlformats.org/officeDocument/2006/relationships/customXml" Target="../ink/ink1619.xml"/><Relationship Id="rId87" Type="http://schemas.openxmlformats.org/officeDocument/2006/relationships/image" Target="NULL"/><Relationship Id="rId110" Type="http://schemas.openxmlformats.org/officeDocument/2006/relationships/customXml" Target="../ink/ink1641.xml"/><Relationship Id="rId131" Type="http://schemas.openxmlformats.org/officeDocument/2006/relationships/image" Target="NULL"/><Relationship Id="rId152" Type="http://schemas.openxmlformats.org/officeDocument/2006/relationships/customXml" Target="../ink/ink1662.xml"/><Relationship Id="rId173" Type="http://schemas.openxmlformats.org/officeDocument/2006/relationships/image" Target="NULL"/><Relationship Id="rId194" Type="http://schemas.openxmlformats.org/officeDocument/2006/relationships/customXml" Target="../ink/ink1683.xml"/><Relationship Id="rId208" Type="http://schemas.openxmlformats.org/officeDocument/2006/relationships/customXml" Target="../ink/ink1690.xml"/><Relationship Id="rId14" Type="http://schemas.openxmlformats.org/officeDocument/2006/relationships/customXml" Target="../ink/ink1593.xml"/><Relationship Id="rId30" Type="http://schemas.openxmlformats.org/officeDocument/2006/relationships/customXml" Target="../ink/ink1601.xml"/><Relationship Id="rId35" Type="http://schemas.openxmlformats.org/officeDocument/2006/relationships/image" Target="NULL"/><Relationship Id="rId56" Type="http://schemas.openxmlformats.org/officeDocument/2006/relationships/customXml" Target="../ink/ink1614.xml"/><Relationship Id="rId77" Type="http://schemas.openxmlformats.org/officeDocument/2006/relationships/image" Target="NULL"/><Relationship Id="rId100" Type="http://schemas.openxmlformats.org/officeDocument/2006/relationships/customXml" Target="../ink/ink1636.xml"/><Relationship Id="rId105" Type="http://schemas.openxmlformats.org/officeDocument/2006/relationships/image" Target="NULL"/><Relationship Id="rId126" Type="http://schemas.openxmlformats.org/officeDocument/2006/relationships/customXml" Target="../ink/ink1649.xml"/><Relationship Id="rId147" Type="http://schemas.openxmlformats.org/officeDocument/2006/relationships/image" Target="NULL"/><Relationship Id="rId168" Type="http://schemas.openxmlformats.org/officeDocument/2006/relationships/customXml" Target="../ink/ink1670.xml"/><Relationship Id="rId8" Type="http://schemas.openxmlformats.org/officeDocument/2006/relationships/customXml" Target="../ink/ink1590.xml"/><Relationship Id="rId51" Type="http://schemas.openxmlformats.org/officeDocument/2006/relationships/image" Target="NULL"/><Relationship Id="rId72" Type="http://schemas.openxmlformats.org/officeDocument/2006/relationships/customXml" Target="../ink/ink1622.xml"/><Relationship Id="rId93" Type="http://schemas.openxmlformats.org/officeDocument/2006/relationships/image" Target="NULL"/><Relationship Id="rId98" Type="http://schemas.openxmlformats.org/officeDocument/2006/relationships/customXml" Target="../ink/ink1635.xml"/><Relationship Id="rId121" Type="http://schemas.openxmlformats.org/officeDocument/2006/relationships/image" Target="NULL"/><Relationship Id="rId142" Type="http://schemas.openxmlformats.org/officeDocument/2006/relationships/customXml" Target="../ink/ink1657.xml"/><Relationship Id="rId163" Type="http://schemas.openxmlformats.org/officeDocument/2006/relationships/image" Target="NULL"/><Relationship Id="rId184" Type="http://schemas.openxmlformats.org/officeDocument/2006/relationships/customXml" Target="../ink/ink1678.xml"/><Relationship Id="rId189" Type="http://schemas.openxmlformats.org/officeDocument/2006/relationships/image" Target="NULL"/><Relationship Id="rId21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1693.xml"/><Relationship Id="rId25" Type="http://schemas.openxmlformats.org/officeDocument/2006/relationships/image" Target="NULL"/><Relationship Id="rId46" Type="http://schemas.openxmlformats.org/officeDocument/2006/relationships/customXml" Target="../ink/ink1609.xml"/><Relationship Id="rId67" Type="http://schemas.openxmlformats.org/officeDocument/2006/relationships/image" Target="NULL"/><Relationship Id="rId116" Type="http://schemas.openxmlformats.org/officeDocument/2006/relationships/customXml" Target="../ink/ink1644.xml"/><Relationship Id="rId137" Type="http://schemas.openxmlformats.org/officeDocument/2006/relationships/image" Target="NULL"/><Relationship Id="rId158" Type="http://schemas.openxmlformats.org/officeDocument/2006/relationships/customXml" Target="../ink/ink1665.xml"/><Relationship Id="rId20" Type="http://schemas.openxmlformats.org/officeDocument/2006/relationships/customXml" Target="../ink/ink1596.xml"/><Relationship Id="rId41" Type="http://schemas.openxmlformats.org/officeDocument/2006/relationships/image" Target="NULL"/><Relationship Id="rId62" Type="http://schemas.openxmlformats.org/officeDocument/2006/relationships/customXml" Target="../ink/ink1617.xml"/><Relationship Id="rId83" Type="http://schemas.openxmlformats.org/officeDocument/2006/relationships/image" Target="NULL"/><Relationship Id="rId88" Type="http://schemas.openxmlformats.org/officeDocument/2006/relationships/customXml" Target="../ink/ink1630.xml"/><Relationship Id="rId111" Type="http://schemas.openxmlformats.org/officeDocument/2006/relationships/image" Target="NULL"/><Relationship Id="rId132" Type="http://schemas.openxmlformats.org/officeDocument/2006/relationships/customXml" Target="../ink/ink1652.xml"/><Relationship Id="rId153" Type="http://schemas.openxmlformats.org/officeDocument/2006/relationships/image" Target="NULL"/><Relationship Id="rId174" Type="http://schemas.openxmlformats.org/officeDocument/2006/relationships/customXml" Target="../ink/ink1673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1681.xml"/><Relationship Id="rId204" Type="http://schemas.openxmlformats.org/officeDocument/2006/relationships/customXml" Target="../ink/ink1688.xml"/><Relationship Id="rId15" Type="http://schemas.openxmlformats.org/officeDocument/2006/relationships/image" Target="NULL"/><Relationship Id="rId36" Type="http://schemas.openxmlformats.org/officeDocument/2006/relationships/customXml" Target="../ink/ink1604.xml"/><Relationship Id="rId57" Type="http://schemas.openxmlformats.org/officeDocument/2006/relationships/image" Target="NULL"/><Relationship Id="rId106" Type="http://schemas.openxmlformats.org/officeDocument/2006/relationships/customXml" Target="../ink/ink1639.xml"/><Relationship Id="rId127" Type="http://schemas.openxmlformats.org/officeDocument/2006/relationships/image" Target="NULL"/><Relationship Id="rId10" Type="http://schemas.openxmlformats.org/officeDocument/2006/relationships/customXml" Target="../ink/ink1591.xml"/><Relationship Id="rId31" Type="http://schemas.openxmlformats.org/officeDocument/2006/relationships/image" Target="NULL"/><Relationship Id="rId52" Type="http://schemas.openxmlformats.org/officeDocument/2006/relationships/customXml" Target="../ink/ink1612.xml"/><Relationship Id="rId73" Type="http://schemas.openxmlformats.org/officeDocument/2006/relationships/image" Target="NULL"/><Relationship Id="rId78" Type="http://schemas.openxmlformats.org/officeDocument/2006/relationships/customXml" Target="../ink/ink1625.xml"/><Relationship Id="rId94" Type="http://schemas.openxmlformats.org/officeDocument/2006/relationships/customXml" Target="../ink/ink163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647.xml"/><Relationship Id="rId143" Type="http://schemas.openxmlformats.org/officeDocument/2006/relationships/image" Target="NULL"/><Relationship Id="rId148" Type="http://schemas.openxmlformats.org/officeDocument/2006/relationships/customXml" Target="../ink/ink1660.xml"/><Relationship Id="rId164" Type="http://schemas.openxmlformats.org/officeDocument/2006/relationships/customXml" Target="../ink/ink1668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1588.xml"/><Relationship Id="rId9" Type="http://schemas.openxmlformats.org/officeDocument/2006/relationships/image" Target="NULL"/><Relationship Id="rId180" Type="http://schemas.openxmlformats.org/officeDocument/2006/relationships/customXml" Target="../ink/ink1676.xml"/><Relationship Id="rId210" Type="http://schemas.openxmlformats.org/officeDocument/2006/relationships/customXml" Target="../ink/ink1691.xml"/><Relationship Id="rId215" Type="http://schemas.openxmlformats.org/officeDocument/2006/relationships/image" Target="NULL"/><Relationship Id="rId26" Type="http://schemas.openxmlformats.org/officeDocument/2006/relationships/customXml" Target="../ink/ink1599.xml"/><Relationship Id="rId47" Type="http://schemas.openxmlformats.org/officeDocument/2006/relationships/image" Target="NULL"/><Relationship Id="rId68" Type="http://schemas.openxmlformats.org/officeDocument/2006/relationships/customXml" Target="../ink/ink1620.xml"/><Relationship Id="rId89" Type="http://schemas.openxmlformats.org/officeDocument/2006/relationships/image" Target="NULL"/><Relationship Id="rId112" Type="http://schemas.openxmlformats.org/officeDocument/2006/relationships/customXml" Target="../ink/ink1642.xml"/><Relationship Id="rId133" Type="http://schemas.openxmlformats.org/officeDocument/2006/relationships/image" Target="NULL"/><Relationship Id="rId154" Type="http://schemas.openxmlformats.org/officeDocument/2006/relationships/customXml" Target="../ink/ink1663.xml"/><Relationship Id="rId175" Type="http://schemas.openxmlformats.org/officeDocument/2006/relationships/image" Target="NULL"/><Relationship Id="rId196" Type="http://schemas.openxmlformats.org/officeDocument/2006/relationships/customXml" Target="../ink/ink1684.xml"/><Relationship Id="rId200" Type="http://schemas.openxmlformats.org/officeDocument/2006/relationships/customXml" Target="../ink/ink1686.xml"/><Relationship Id="rId16" Type="http://schemas.openxmlformats.org/officeDocument/2006/relationships/customXml" Target="../ink/ink1594.xml"/><Relationship Id="rId37" Type="http://schemas.openxmlformats.org/officeDocument/2006/relationships/image" Target="NULL"/><Relationship Id="rId58" Type="http://schemas.openxmlformats.org/officeDocument/2006/relationships/customXml" Target="../ink/ink1615.xml"/><Relationship Id="rId79" Type="http://schemas.openxmlformats.org/officeDocument/2006/relationships/image" Target="NULL"/><Relationship Id="rId102" Type="http://schemas.openxmlformats.org/officeDocument/2006/relationships/customXml" Target="../ink/ink1637.xml"/><Relationship Id="rId123" Type="http://schemas.openxmlformats.org/officeDocument/2006/relationships/image" Target="NULL"/><Relationship Id="rId144" Type="http://schemas.openxmlformats.org/officeDocument/2006/relationships/customXml" Target="../ink/ink1658.xml"/><Relationship Id="rId90" Type="http://schemas.openxmlformats.org/officeDocument/2006/relationships/customXml" Target="../ink/ink1631.xml"/><Relationship Id="rId165" Type="http://schemas.openxmlformats.org/officeDocument/2006/relationships/image" Target="NULL"/><Relationship Id="rId186" Type="http://schemas.openxmlformats.org/officeDocument/2006/relationships/customXml" Target="../ink/ink1679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1610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653.xml"/><Relationship Id="rId80" Type="http://schemas.openxmlformats.org/officeDocument/2006/relationships/customXml" Target="../ink/ink1626.xml"/><Relationship Id="rId155" Type="http://schemas.openxmlformats.org/officeDocument/2006/relationships/image" Target="NULL"/><Relationship Id="rId176" Type="http://schemas.openxmlformats.org/officeDocument/2006/relationships/customXml" Target="../ink/ink1674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60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648.xml"/><Relationship Id="rId70" Type="http://schemas.openxmlformats.org/officeDocument/2006/relationships/customXml" Target="../ink/ink1621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669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692.xml"/><Relationship Id="rId28" Type="http://schemas.openxmlformats.org/officeDocument/2006/relationships/customXml" Target="../ink/ink1600.xml"/><Relationship Id="rId49" Type="http://schemas.openxmlformats.org/officeDocument/2006/relationships/image" Target="NULL"/><Relationship Id="rId114" Type="http://schemas.openxmlformats.org/officeDocument/2006/relationships/customXml" Target="../ink/ink1643.xml"/><Relationship Id="rId60" Type="http://schemas.openxmlformats.org/officeDocument/2006/relationships/customXml" Target="../ink/ink1616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664.xml"/><Relationship Id="rId177" Type="http://schemas.openxmlformats.org/officeDocument/2006/relationships/image" Target="NULL"/><Relationship Id="rId198" Type="http://schemas.openxmlformats.org/officeDocument/2006/relationships/customXml" Target="../ink/ink1685.xml"/><Relationship Id="rId202" Type="http://schemas.openxmlformats.org/officeDocument/2006/relationships/customXml" Target="../ink/ink1687.xml"/><Relationship Id="rId18" Type="http://schemas.openxmlformats.org/officeDocument/2006/relationships/customXml" Target="../ink/ink1595.xml"/><Relationship Id="rId39" Type="http://schemas.openxmlformats.org/officeDocument/2006/relationships/image" Target="NULL"/><Relationship Id="rId50" Type="http://schemas.openxmlformats.org/officeDocument/2006/relationships/customXml" Target="../ink/ink1611.xml"/><Relationship Id="rId104" Type="http://schemas.openxmlformats.org/officeDocument/2006/relationships/customXml" Target="../ink/ink1638.xml"/><Relationship Id="rId125" Type="http://schemas.openxmlformats.org/officeDocument/2006/relationships/image" Target="NULL"/><Relationship Id="rId146" Type="http://schemas.openxmlformats.org/officeDocument/2006/relationships/customXml" Target="../ink/ink1659.xml"/><Relationship Id="rId167" Type="http://schemas.openxmlformats.org/officeDocument/2006/relationships/image" Target="NULL"/><Relationship Id="rId188" Type="http://schemas.openxmlformats.org/officeDocument/2006/relationships/customXml" Target="../ink/ink1680.xml"/><Relationship Id="rId71" Type="http://schemas.openxmlformats.org/officeDocument/2006/relationships/image" Target="NULL"/><Relationship Id="rId92" Type="http://schemas.openxmlformats.org/officeDocument/2006/relationships/customXml" Target="../ink/ink1632.xml"/><Relationship Id="rId213" Type="http://schemas.openxmlformats.org/officeDocument/2006/relationships/image" Target="NULL"/><Relationship Id="rId2" Type="http://schemas.openxmlformats.org/officeDocument/2006/relationships/customXml" Target="../ink/ink1587.xml"/><Relationship Id="rId29" Type="http://schemas.openxmlformats.org/officeDocument/2006/relationships/image" Target="NULL"/><Relationship Id="rId40" Type="http://schemas.openxmlformats.org/officeDocument/2006/relationships/customXml" Target="../ink/ink1606.xml"/><Relationship Id="rId115" Type="http://schemas.openxmlformats.org/officeDocument/2006/relationships/image" Target="NULL"/><Relationship Id="rId136" Type="http://schemas.openxmlformats.org/officeDocument/2006/relationships/customXml" Target="../ink/ink1654.xml"/><Relationship Id="rId157" Type="http://schemas.openxmlformats.org/officeDocument/2006/relationships/image" Target="NULL"/><Relationship Id="rId178" Type="http://schemas.openxmlformats.org/officeDocument/2006/relationships/customXml" Target="../ink/ink1675.xml"/><Relationship Id="rId61" Type="http://schemas.openxmlformats.org/officeDocument/2006/relationships/image" Target="NULL"/><Relationship Id="rId82" Type="http://schemas.openxmlformats.org/officeDocument/2006/relationships/customXml" Target="../ink/ink1627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6.png"/><Relationship Id="rId2" Type="http://schemas.openxmlformats.org/officeDocument/2006/relationships/customXml" Target="../ink/ink1696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6.png"/><Relationship Id="rId7" Type="http://schemas.openxmlformats.org/officeDocument/2006/relationships/image" Target="../media/image468.png"/><Relationship Id="rId2" Type="http://schemas.openxmlformats.org/officeDocument/2006/relationships/customXml" Target="../ink/ink16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99.xml"/><Relationship Id="rId5" Type="http://schemas.openxmlformats.org/officeDocument/2006/relationships/image" Target="../media/image467.png"/><Relationship Id="rId4" Type="http://schemas.openxmlformats.org/officeDocument/2006/relationships/customXml" Target="../ink/ink1698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03.xml"/><Relationship Id="rId13" Type="http://schemas.openxmlformats.org/officeDocument/2006/relationships/image" Target="../media/image471.png"/><Relationship Id="rId18" Type="http://schemas.openxmlformats.org/officeDocument/2006/relationships/customXml" Target="../ink/ink1708.xml"/><Relationship Id="rId26" Type="http://schemas.openxmlformats.org/officeDocument/2006/relationships/customXml" Target="../ink/ink1712.xml"/><Relationship Id="rId3" Type="http://schemas.openxmlformats.org/officeDocument/2006/relationships/image" Target="../media/image466.png"/><Relationship Id="rId21" Type="http://schemas.openxmlformats.org/officeDocument/2006/relationships/image" Target="../media/image475.png"/><Relationship Id="rId7" Type="http://schemas.openxmlformats.org/officeDocument/2006/relationships/image" Target="../media/image468.png"/><Relationship Id="rId12" Type="http://schemas.openxmlformats.org/officeDocument/2006/relationships/customXml" Target="../ink/ink1705.xml"/><Relationship Id="rId17" Type="http://schemas.openxmlformats.org/officeDocument/2006/relationships/image" Target="../media/image473.png"/><Relationship Id="rId25" Type="http://schemas.openxmlformats.org/officeDocument/2006/relationships/image" Target="../media/image477.png"/><Relationship Id="rId2" Type="http://schemas.openxmlformats.org/officeDocument/2006/relationships/customXml" Target="../ink/ink1700.xml"/><Relationship Id="rId16" Type="http://schemas.openxmlformats.org/officeDocument/2006/relationships/customXml" Target="../ink/ink1707.xml"/><Relationship Id="rId20" Type="http://schemas.openxmlformats.org/officeDocument/2006/relationships/customXml" Target="../ink/ink1709.xml"/><Relationship Id="rId29" Type="http://schemas.openxmlformats.org/officeDocument/2006/relationships/image" Target="../media/image4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02.xml"/><Relationship Id="rId11" Type="http://schemas.openxmlformats.org/officeDocument/2006/relationships/image" Target="../media/image470.png"/><Relationship Id="rId24" Type="http://schemas.openxmlformats.org/officeDocument/2006/relationships/customXml" Target="../ink/ink1711.xml"/><Relationship Id="rId5" Type="http://schemas.openxmlformats.org/officeDocument/2006/relationships/image" Target="../media/image467.png"/><Relationship Id="rId15" Type="http://schemas.openxmlformats.org/officeDocument/2006/relationships/image" Target="../media/image472.png"/><Relationship Id="rId23" Type="http://schemas.openxmlformats.org/officeDocument/2006/relationships/image" Target="../media/image476.png"/><Relationship Id="rId28" Type="http://schemas.openxmlformats.org/officeDocument/2006/relationships/customXml" Target="../ink/ink1713.xml"/><Relationship Id="rId10" Type="http://schemas.openxmlformats.org/officeDocument/2006/relationships/customXml" Target="../ink/ink1704.xml"/><Relationship Id="rId19" Type="http://schemas.openxmlformats.org/officeDocument/2006/relationships/image" Target="../media/image474.png"/><Relationship Id="rId31" Type="http://schemas.openxmlformats.org/officeDocument/2006/relationships/image" Target="../media/image480.png"/><Relationship Id="rId4" Type="http://schemas.openxmlformats.org/officeDocument/2006/relationships/customXml" Target="../ink/ink1701.xml"/><Relationship Id="rId9" Type="http://schemas.openxmlformats.org/officeDocument/2006/relationships/image" Target="../media/image469.png"/><Relationship Id="rId14" Type="http://schemas.openxmlformats.org/officeDocument/2006/relationships/customXml" Target="../ink/ink1706.xml"/><Relationship Id="rId22" Type="http://schemas.openxmlformats.org/officeDocument/2006/relationships/customXml" Target="../ink/ink1710.xml"/><Relationship Id="rId27" Type="http://schemas.openxmlformats.org/officeDocument/2006/relationships/image" Target="../media/image478.png"/><Relationship Id="rId30" Type="http://schemas.openxmlformats.org/officeDocument/2006/relationships/customXml" Target="../ink/ink1714.xml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1.png"/><Relationship Id="rId18" Type="http://schemas.openxmlformats.org/officeDocument/2006/relationships/customXml" Target="../ink/ink1723.xml"/><Relationship Id="rId26" Type="http://schemas.openxmlformats.org/officeDocument/2006/relationships/customXml" Target="../ink/ink1727.xml"/><Relationship Id="rId39" Type="http://schemas.openxmlformats.org/officeDocument/2006/relationships/image" Target="../media/image484.png"/><Relationship Id="rId21" Type="http://schemas.openxmlformats.org/officeDocument/2006/relationships/image" Target="../media/image475.png"/><Relationship Id="rId34" Type="http://schemas.openxmlformats.org/officeDocument/2006/relationships/customXml" Target="../ink/ink1731.xml"/><Relationship Id="rId42" Type="http://schemas.openxmlformats.org/officeDocument/2006/relationships/customXml" Target="../ink/ink1735.xml"/><Relationship Id="rId47" Type="http://schemas.openxmlformats.org/officeDocument/2006/relationships/image" Target="../media/image488.png"/><Relationship Id="rId50" Type="http://schemas.openxmlformats.org/officeDocument/2006/relationships/customXml" Target="../ink/ink1739.xml"/><Relationship Id="rId7" Type="http://schemas.openxmlformats.org/officeDocument/2006/relationships/image" Target="../media/image468.png"/><Relationship Id="rId2" Type="http://schemas.openxmlformats.org/officeDocument/2006/relationships/customXml" Target="../ink/ink1715.xml"/><Relationship Id="rId16" Type="http://schemas.openxmlformats.org/officeDocument/2006/relationships/customXml" Target="../ink/ink1722.xml"/><Relationship Id="rId29" Type="http://schemas.openxmlformats.org/officeDocument/2006/relationships/image" Target="../media/image479.png"/><Relationship Id="rId11" Type="http://schemas.openxmlformats.org/officeDocument/2006/relationships/image" Target="../media/image470.png"/><Relationship Id="rId24" Type="http://schemas.openxmlformats.org/officeDocument/2006/relationships/customXml" Target="../ink/ink1726.xml"/><Relationship Id="rId32" Type="http://schemas.openxmlformats.org/officeDocument/2006/relationships/customXml" Target="../ink/ink1730.xml"/><Relationship Id="rId37" Type="http://schemas.openxmlformats.org/officeDocument/2006/relationships/image" Target="../media/image483.png"/><Relationship Id="rId40" Type="http://schemas.openxmlformats.org/officeDocument/2006/relationships/customXml" Target="../ink/ink1734.xml"/><Relationship Id="rId45" Type="http://schemas.openxmlformats.org/officeDocument/2006/relationships/image" Target="../media/image487.png"/><Relationship Id="rId5" Type="http://schemas.openxmlformats.org/officeDocument/2006/relationships/image" Target="../media/image467.png"/><Relationship Id="rId15" Type="http://schemas.openxmlformats.org/officeDocument/2006/relationships/image" Target="../media/image472.png"/><Relationship Id="rId23" Type="http://schemas.openxmlformats.org/officeDocument/2006/relationships/image" Target="../media/image476.png"/><Relationship Id="rId28" Type="http://schemas.openxmlformats.org/officeDocument/2006/relationships/customXml" Target="../ink/ink1728.xml"/><Relationship Id="rId36" Type="http://schemas.openxmlformats.org/officeDocument/2006/relationships/customXml" Target="../ink/ink1732.xml"/><Relationship Id="rId49" Type="http://schemas.openxmlformats.org/officeDocument/2006/relationships/image" Target="../media/image489.png"/><Relationship Id="rId10" Type="http://schemas.openxmlformats.org/officeDocument/2006/relationships/customXml" Target="../ink/ink1719.xml"/><Relationship Id="rId19" Type="http://schemas.openxmlformats.org/officeDocument/2006/relationships/image" Target="../media/image474.png"/><Relationship Id="rId31" Type="http://schemas.openxmlformats.org/officeDocument/2006/relationships/image" Target="../media/image480.png"/><Relationship Id="rId44" Type="http://schemas.openxmlformats.org/officeDocument/2006/relationships/customXml" Target="../ink/ink1736.xml"/><Relationship Id="rId4" Type="http://schemas.openxmlformats.org/officeDocument/2006/relationships/customXml" Target="../ink/ink1716.xml"/><Relationship Id="rId9" Type="http://schemas.openxmlformats.org/officeDocument/2006/relationships/image" Target="../media/image469.png"/><Relationship Id="rId14" Type="http://schemas.openxmlformats.org/officeDocument/2006/relationships/customXml" Target="../ink/ink1721.xml"/><Relationship Id="rId22" Type="http://schemas.openxmlformats.org/officeDocument/2006/relationships/customXml" Target="../ink/ink1725.xml"/><Relationship Id="rId27" Type="http://schemas.openxmlformats.org/officeDocument/2006/relationships/image" Target="../media/image478.png"/><Relationship Id="rId30" Type="http://schemas.openxmlformats.org/officeDocument/2006/relationships/customXml" Target="../ink/ink1729.xml"/><Relationship Id="rId35" Type="http://schemas.openxmlformats.org/officeDocument/2006/relationships/image" Target="../media/image482.png"/><Relationship Id="rId43" Type="http://schemas.openxmlformats.org/officeDocument/2006/relationships/image" Target="../media/image486.png"/><Relationship Id="rId48" Type="http://schemas.openxmlformats.org/officeDocument/2006/relationships/customXml" Target="../ink/ink1738.xml"/><Relationship Id="rId8" Type="http://schemas.openxmlformats.org/officeDocument/2006/relationships/customXml" Target="../ink/ink1718.xml"/><Relationship Id="rId51" Type="http://schemas.openxmlformats.org/officeDocument/2006/relationships/image" Target="../media/image490.png"/><Relationship Id="rId3" Type="http://schemas.openxmlformats.org/officeDocument/2006/relationships/image" Target="../media/image466.png"/><Relationship Id="rId12" Type="http://schemas.openxmlformats.org/officeDocument/2006/relationships/customXml" Target="../ink/ink1720.xml"/><Relationship Id="rId17" Type="http://schemas.openxmlformats.org/officeDocument/2006/relationships/image" Target="../media/image473.png"/><Relationship Id="rId25" Type="http://schemas.openxmlformats.org/officeDocument/2006/relationships/image" Target="../media/image477.png"/><Relationship Id="rId33" Type="http://schemas.openxmlformats.org/officeDocument/2006/relationships/image" Target="../media/image481.png"/><Relationship Id="rId38" Type="http://schemas.openxmlformats.org/officeDocument/2006/relationships/customXml" Target="../ink/ink1733.xml"/><Relationship Id="rId46" Type="http://schemas.openxmlformats.org/officeDocument/2006/relationships/customXml" Target="../ink/ink1737.xml"/><Relationship Id="rId20" Type="http://schemas.openxmlformats.org/officeDocument/2006/relationships/customXml" Target="../ink/ink1724.xml"/><Relationship Id="rId41" Type="http://schemas.openxmlformats.org/officeDocument/2006/relationships/image" Target="../media/image4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7.xml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1.png"/><Relationship Id="rId18" Type="http://schemas.openxmlformats.org/officeDocument/2006/relationships/customXml" Target="../ink/ink1748.xml"/><Relationship Id="rId26" Type="http://schemas.openxmlformats.org/officeDocument/2006/relationships/customXml" Target="../ink/ink1752.xml"/><Relationship Id="rId39" Type="http://schemas.openxmlformats.org/officeDocument/2006/relationships/image" Target="../media/image484.png"/><Relationship Id="rId21" Type="http://schemas.openxmlformats.org/officeDocument/2006/relationships/image" Target="../media/image475.png"/><Relationship Id="rId34" Type="http://schemas.openxmlformats.org/officeDocument/2006/relationships/customXml" Target="../ink/ink1756.xml"/><Relationship Id="rId42" Type="http://schemas.openxmlformats.org/officeDocument/2006/relationships/customXml" Target="../ink/ink1760.xml"/><Relationship Id="rId47" Type="http://schemas.openxmlformats.org/officeDocument/2006/relationships/image" Target="../media/image488.png"/><Relationship Id="rId50" Type="http://schemas.openxmlformats.org/officeDocument/2006/relationships/customXml" Target="../ink/ink1764.xml"/><Relationship Id="rId55" Type="http://schemas.openxmlformats.org/officeDocument/2006/relationships/image" Target="../media/image492.png"/><Relationship Id="rId7" Type="http://schemas.openxmlformats.org/officeDocument/2006/relationships/image" Target="../media/image468.png"/><Relationship Id="rId2" Type="http://schemas.openxmlformats.org/officeDocument/2006/relationships/customXml" Target="../ink/ink1740.xml"/><Relationship Id="rId16" Type="http://schemas.openxmlformats.org/officeDocument/2006/relationships/customXml" Target="../ink/ink1747.xml"/><Relationship Id="rId29" Type="http://schemas.openxmlformats.org/officeDocument/2006/relationships/image" Target="../media/image479.png"/><Relationship Id="rId11" Type="http://schemas.openxmlformats.org/officeDocument/2006/relationships/image" Target="../media/image470.png"/><Relationship Id="rId24" Type="http://schemas.openxmlformats.org/officeDocument/2006/relationships/customXml" Target="../ink/ink1751.xml"/><Relationship Id="rId32" Type="http://schemas.openxmlformats.org/officeDocument/2006/relationships/customXml" Target="../ink/ink1755.xml"/><Relationship Id="rId37" Type="http://schemas.openxmlformats.org/officeDocument/2006/relationships/image" Target="../media/image483.png"/><Relationship Id="rId40" Type="http://schemas.openxmlformats.org/officeDocument/2006/relationships/customXml" Target="../ink/ink1759.xml"/><Relationship Id="rId45" Type="http://schemas.openxmlformats.org/officeDocument/2006/relationships/image" Target="../media/image487.png"/><Relationship Id="rId53" Type="http://schemas.openxmlformats.org/officeDocument/2006/relationships/image" Target="../media/image491.png"/><Relationship Id="rId58" Type="http://schemas.openxmlformats.org/officeDocument/2006/relationships/customXml" Target="../ink/ink1768.xml"/><Relationship Id="rId5" Type="http://schemas.openxmlformats.org/officeDocument/2006/relationships/image" Target="../media/image467.png"/><Relationship Id="rId19" Type="http://schemas.openxmlformats.org/officeDocument/2006/relationships/image" Target="../media/image474.png"/><Relationship Id="rId4" Type="http://schemas.openxmlformats.org/officeDocument/2006/relationships/customXml" Target="../ink/ink1741.xml"/><Relationship Id="rId9" Type="http://schemas.openxmlformats.org/officeDocument/2006/relationships/image" Target="../media/image469.png"/><Relationship Id="rId14" Type="http://schemas.openxmlformats.org/officeDocument/2006/relationships/customXml" Target="../ink/ink1746.xml"/><Relationship Id="rId22" Type="http://schemas.openxmlformats.org/officeDocument/2006/relationships/customXml" Target="../ink/ink1750.xml"/><Relationship Id="rId27" Type="http://schemas.openxmlformats.org/officeDocument/2006/relationships/image" Target="../media/image478.png"/><Relationship Id="rId30" Type="http://schemas.openxmlformats.org/officeDocument/2006/relationships/customXml" Target="../ink/ink1754.xml"/><Relationship Id="rId35" Type="http://schemas.openxmlformats.org/officeDocument/2006/relationships/image" Target="../media/image482.png"/><Relationship Id="rId43" Type="http://schemas.openxmlformats.org/officeDocument/2006/relationships/image" Target="../media/image486.png"/><Relationship Id="rId48" Type="http://schemas.openxmlformats.org/officeDocument/2006/relationships/customXml" Target="../ink/ink1763.xml"/><Relationship Id="rId56" Type="http://schemas.openxmlformats.org/officeDocument/2006/relationships/customXml" Target="../ink/ink1767.xml"/><Relationship Id="rId8" Type="http://schemas.openxmlformats.org/officeDocument/2006/relationships/customXml" Target="../ink/ink1743.xml"/><Relationship Id="rId51" Type="http://schemas.openxmlformats.org/officeDocument/2006/relationships/image" Target="../media/image490.png"/><Relationship Id="rId3" Type="http://schemas.openxmlformats.org/officeDocument/2006/relationships/image" Target="../media/image466.png"/><Relationship Id="rId12" Type="http://schemas.openxmlformats.org/officeDocument/2006/relationships/customXml" Target="../ink/ink1745.xml"/><Relationship Id="rId17" Type="http://schemas.openxmlformats.org/officeDocument/2006/relationships/image" Target="../media/image473.png"/><Relationship Id="rId25" Type="http://schemas.openxmlformats.org/officeDocument/2006/relationships/image" Target="../media/image477.png"/><Relationship Id="rId33" Type="http://schemas.openxmlformats.org/officeDocument/2006/relationships/image" Target="../media/image481.png"/><Relationship Id="rId38" Type="http://schemas.openxmlformats.org/officeDocument/2006/relationships/customXml" Target="../ink/ink1758.xml"/><Relationship Id="rId46" Type="http://schemas.openxmlformats.org/officeDocument/2006/relationships/customXml" Target="../ink/ink1762.xml"/><Relationship Id="rId59" Type="http://schemas.openxmlformats.org/officeDocument/2006/relationships/image" Target="../media/image494.png"/><Relationship Id="rId20" Type="http://schemas.openxmlformats.org/officeDocument/2006/relationships/customXml" Target="../ink/ink1749.xml"/><Relationship Id="rId41" Type="http://schemas.openxmlformats.org/officeDocument/2006/relationships/image" Target="../media/image485.png"/><Relationship Id="rId54" Type="http://schemas.openxmlformats.org/officeDocument/2006/relationships/customXml" Target="../ink/ink17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2.xml"/><Relationship Id="rId15" Type="http://schemas.openxmlformats.org/officeDocument/2006/relationships/image" Target="../media/image472.png"/><Relationship Id="rId23" Type="http://schemas.openxmlformats.org/officeDocument/2006/relationships/image" Target="../media/image476.png"/><Relationship Id="rId28" Type="http://schemas.openxmlformats.org/officeDocument/2006/relationships/customXml" Target="../ink/ink1753.xml"/><Relationship Id="rId36" Type="http://schemas.openxmlformats.org/officeDocument/2006/relationships/customXml" Target="../ink/ink1757.xml"/><Relationship Id="rId49" Type="http://schemas.openxmlformats.org/officeDocument/2006/relationships/image" Target="../media/image489.png"/><Relationship Id="rId57" Type="http://schemas.openxmlformats.org/officeDocument/2006/relationships/image" Target="../media/image493.png"/><Relationship Id="rId10" Type="http://schemas.openxmlformats.org/officeDocument/2006/relationships/customXml" Target="../ink/ink1744.xml"/><Relationship Id="rId31" Type="http://schemas.openxmlformats.org/officeDocument/2006/relationships/image" Target="../media/image480.png"/><Relationship Id="rId44" Type="http://schemas.openxmlformats.org/officeDocument/2006/relationships/customXml" Target="../ink/ink1761.xml"/><Relationship Id="rId52" Type="http://schemas.openxmlformats.org/officeDocument/2006/relationships/customXml" Target="../ink/ink1765.xml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81.xml"/><Relationship Id="rId21" Type="http://schemas.openxmlformats.org/officeDocument/2006/relationships/image" Target="../media/image475.png"/><Relationship Id="rId42" Type="http://schemas.openxmlformats.org/officeDocument/2006/relationships/customXml" Target="../ink/ink1789.xml"/><Relationship Id="rId47" Type="http://schemas.openxmlformats.org/officeDocument/2006/relationships/image" Target="../media/image488.png"/><Relationship Id="rId63" Type="http://schemas.openxmlformats.org/officeDocument/2006/relationships/image" Target="../media/image496.png"/><Relationship Id="rId68" Type="http://schemas.openxmlformats.org/officeDocument/2006/relationships/customXml" Target="../ink/ink1802.xml"/><Relationship Id="rId84" Type="http://schemas.openxmlformats.org/officeDocument/2006/relationships/customXml" Target="../ink/ink1810.xml"/><Relationship Id="rId89" Type="http://schemas.openxmlformats.org/officeDocument/2006/relationships/image" Target="../media/image509.png"/><Relationship Id="rId16" Type="http://schemas.openxmlformats.org/officeDocument/2006/relationships/customXml" Target="../ink/ink1776.xml"/><Relationship Id="rId11" Type="http://schemas.openxmlformats.org/officeDocument/2006/relationships/image" Target="../media/image470.png"/><Relationship Id="rId32" Type="http://schemas.openxmlformats.org/officeDocument/2006/relationships/customXml" Target="../ink/ink1784.xml"/><Relationship Id="rId37" Type="http://schemas.openxmlformats.org/officeDocument/2006/relationships/image" Target="../media/image483.png"/><Relationship Id="rId53" Type="http://schemas.openxmlformats.org/officeDocument/2006/relationships/image" Target="../media/image491.png"/><Relationship Id="rId58" Type="http://schemas.openxmlformats.org/officeDocument/2006/relationships/customXml" Target="../ink/ink1797.xml"/><Relationship Id="rId74" Type="http://schemas.openxmlformats.org/officeDocument/2006/relationships/customXml" Target="../ink/ink1805.xml"/><Relationship Id="rId79" Type="http://schemas.openxmlformats.org/officeDocument/2006/relationships/image" Target="../media/image504.png"/><Relationship Id="rId5" Type="http://schemas.openxmlformats.org/officeDocument/2006/relationships/image" Target="../media/image467.png"/><Relationship Id="rId90" Type="http://schemas.openxmlformats.org/officeDocument/2006/relationships/customXml" Target="../ink/ink1813.xml"/><Relationship Id="rId22" Type="http://schemas.openxmlformats.org/officeDocument/2006/relationships/customXml" Target="../ink/ink1779.xml"/><Relationship Id="rId27" Type="http://schemas.openxmlformats.org/officeDocument/2006/relationships/image" Target="../media/image478.png"/><Relationship Id="rId43" Type="http://schemas.openxmlformats.org/officeDocument/2006/relationships/image" Target="../media/image486.png"/><Relationship Id="rId48" Type="http://schemas.openxmlformats.org/officeDocument/2006/relationships/customXml" Target="../ink/ink1792.xml"/><Relationship Id="rId64" Type="http://schemas.openxmlformats.org/officeDocument/2006/relationships/customXml" Target="../ink/ink1800.xml"/><Relationship Id="rId69" Type="http://schemas.openxmlformats.org/officeDocument/2006/relationships/image" Target="../media/image499.png"/><Relationship Id="rId8" Type="http://schemas.openxmlformats.org/officeDocument/2006/relationships/customXml" Target="../ink/ink1772.xml"/><Relationship Id="rId51" Type="http://schemas.openxmlformats.org/officeDocument/2006/relationships/image" Target="../media/image490.png"/><Relationship Id="rId72" Type="http://schemas.openxmlformats.org/officeDocument/2006/relationships/customXml" Target="../ink/ink1804.xml"/><Relationship Id="rId80" Type="http://schemas.openxmlformats.org/officeDocument/2006/relationships/customXml" Target="../ink/ink1808.xml"/><Relationship Id="rId85" Type="http://schemas.openxmlformats.org/officeDocument/2006/relationships/image" Target="../media/image507.png"/><Relationship Id="rId93" Type="http://schemas.openxmlformats.org/officeDocument/2006/relationships/image" Target="../media/image511.png"/><Relationship Id="rId3" Type="http://schemas.openxmlformats.org/officeDocument/2006/relationships/image" Target="../media/image466.png"/><Relationship Id="rId12" Type="http://schemas.openxmlformats.org/officeDocument/2006/relationships/customXml" Target="../ink/ink1774.xml"/><Relationship Id="rId17" Type="http://schemas.openxmlformats.org/officeDocument/2006/relationships/image" Target="../media/image473.png"/><Relationship Id="rId25" Type="http://schemas.openxmlformats.org/officeDocument/2006/relationships/image" Target="../media/image477.png"/><Relationship Id="rId33" Type="http://schemas.openxmlformats.org/officeDocument/2006/relationships/image" Target="../media/image481.png"/><Relationship Id="rId38" Type="http://schemas.openxmlformats.org/officeDocument/2006/relationships/customXml" Target="../ink/ink1787.xml"/><Relationship Id="rId46" Type="http://schemas.openxmlformats.org/officeDocument/2006/relationships/customXml" Target="../ink/ink1791.xml"/><Relationship Id="rId59" Type="http://schemas.openxmlformats.org/officeDocument/2006/relationships/image" Target="../media/image494.png"/><Relationship Id="rId67" Type="http://schemas.openxmlformats.org/officeDocument/2006/relationships/image" Target="../media/image498.png"/><Relationship Id="rId20" Type="http://schemas.openxmlformats.org/officeDocument/2006/relationships/customXml" Target="../ink/ink1778.xml"/><Relationship Id="rId41" Type="http://schemas.openxmlformats.org/officeDocument/2006/relationships/image" Target="../media/image485.png"/><Relationship Id="rId54" Type="http://schemas.openxmlformats.org/officeDocument/2006/relationships/customXml" Target="../ink/ink1795.xml"/><Relationship Id="rId62" Type="http://schemas.openxmlformats.org/officeDocument/2006/relationships/customXml" Target="../ink/ink1799.xml"/><Relationship Id="rId70" Type="http://schemas.openxmlformats.org/officeDocument/2006/relationships/customXml" Target="../ink/ink1803.xml"/><Relationship Id="rId75" Type="http://schemas.openxmlformats.org/officeDocument/2006/relationships/image" Target="../media/image502.png"/><Relationship Id="rId83" Type="http://schemas.openxmlformats.org/officeDocument/2006/relationships/image" Target="../media/image506.png"/><Relationship Id="rId88" Type="http://schemas.openxmlformats.org/officeDocument/2006/relationships/customXml" Target="../ink/ink1812.xml"/><Relationship Id="rId91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71.xml"/><Relationship Id="rId15" Type="http://schemas.openxmlformats.org/officeDocument/2006/relationships/image" Target="../media/image472.png"/><Relationship Id="rId23" Type="http://schemas.openxmlformats.org/officeDocument/2006/relationships/image" Target="../media/image476.png"/><Relationship Id="rId28" Type="http://schemas.openxmlformats.org/officeDocument/2006/relationships/customXml" Target="../ink/ink1782.xml"/><Relationship Id="rId36" Type="http://schemas.openxmlformats.org/officeDocument/2006/relationships/customXml" Target="../ink/ink1786.xml"/><Relationship Id="rId49" Type="http://schemas.openxmlformats.org/officeDocument/2006/relationships/image" Target="../media/image489.png"/><Relationship Id="rId57" Type="http://schemas.openxmlformats.org/officeDocument/2006/relationships/image" Target="../media/image493.png"/><Relationship Id="rId10" Type="http://schemas.openxmlformats.org/officeDocument/2006/relationships/customXml" Target="../ink/ink1773.xml"/><Relationship Id="rId31" Type="http://schemas.openxmlformats.org/officeDocument/2006/relationships/image" Target="../media/image480.png"/><Relationship Id="rId44" Type="http://schemas.openxmlformats.org/officeDocument/2006/relationships/customXml" Target="../ink/ink1790.xml"/><Relationship Id="rId52" Type="http://schemas.openxmlformats.org/officeDocument/2006/relationships/customXml" Target="../ink/ink1794.xml"/><Relationship Id="rId60" Type="http://schemas.openxmlformats.org/officeDocument/2006/relationships/customXml" Target="../ink/ink1798.xml"/><Relationship Id="rId65" Type="http://schemas.openxmlformats.org/officeDocument/2006/relationships/image" Target="../media/image497.png"/><Relationship Id="rId73" Type="http://schemas.openxmlformats.org/officeDocument/2006/relationships/image" Target="../media/image501.png"/><Relationship Id="rId78" Type="http://schemas.openxmlformats.org/officeDocument/2006/relationships/customXml" Target="../ink/ink1807.xml"/><Relationship Id="rId81" Type="http://schemas.openxmlformats.org/officeDocument/2006/relationships/image" Target="../media/image505.png"/><Relationship Id="rId86" Type="http://schemas.openxmlformats.org/officeDocument/2006/relationships/customXml" Target="../ink/ink1811.xml"/><Relationship Id="rId4" Type="http://schemas.openxmlformats.org/officeDocument/2006/relationships/customXml" Target="../ink/ink1770.xml"/><Relationship Id="rId9" Type="http://schemas.openxmlformats.org/officeDocument/2006/relationships/image" Target="../media/image469.png"/><Relationship Id="rId13" Type="http://schemas.openxmlformats.org/officeDocument/2006/relationships/image" Target="../media/image471.png"/><Relationship Id="rId18" Type="http://schemas.openxmlformats.org/officeDocument/2006/relationships/customXml" Target="../ink/ink1777.xml"/><Relationship Id="rId39" Type="http://schemas.openxmlformats.org/officeDocument/2006/relationships/image" Target="../media/image484.png"/><Relationship Id="rId34" Type="http://schemas.openxmlformats.org/officeDocument/2006/relationships/customXml" Target="../ink/ink1785.xml"/><Relationship Id="rId50" Type="http://schemas.openxmlformats.org/officeDocument/2006/relationships/customXml" Target="../ink/ink1793.xml"/><Relationship Id="rId55" Type="http://schemas.openxmlformats.org/officeDocument/2006/relationships/image" Target="../media/image492.png"/><Relationship Id="rId76" Type="http://schemas.openxmlformats.org/officeDocument/2006/relationships/customXml" Target="../ink/ink1806.xml"/><Relationship Id="rId7" Type="http://schemas.openxmlformats.org/officeDocument/2006/relationships/image" Target="../media/image468.png"/><Relationship Id="rId71" Type="http://schemas.openxmlformats.org/officeDocument/2006/relationships/image" Target="../media/image500.png"/><Relationship Id="rId92" Type="http://schemas.openxmlformats.org/officeDocument/2006/relationships/customXml" Target="../ink/ink1814.xml"/><Relationship Id="rId2" Type="http://schemas.openxmlformats.org/officeDocument/2006/relationships/customXml" Target="../ink/ink1769.xml"/><Relationship Id="rId29" Type="http://schemas.openxmlformats.org/officeDocument/2006/relationships/image" Target="../media/image479.png"/><Relationship Id="rId24" Type="http://schemas.openxmlformats.org/officeDocument/2006/relationships/customXml" Target="../ink/ink1780.xml"/><Relationship Id="rId40" Type="http://schemas.openxmlformats.org/officeDocument/2006/relationships/customXml" Target="../ink/ink1788.xml"/><Relationship Id="rId45" Type="http://schemas.openxmlformats.org/officeDocument/2006/relationships/image" Target="../media/image487.png"/><Relationship Id="rId66" Type="http://schemas.openxmlformats.org/officeDocument/2006/relationships/customXml" Target="../ink/ink1801.xml"/><Relationship Id="rId87" Type="http://schemas.openxmlformats.org/officeDocument/2006/relationships/image" Target="../media/image508.png"/><Relationship Id="rId61" Type="http://schemas.openxmlformats.org/officeDocument/2006/relationships/image" Target="../media/image495.png"/><Relationship Id="rId82" Type="http://schemas.openxmlformats.org/officeDocument/2006/relationships/customXml" Target="../ink/ink1809.xml"/><Relationship Id="rId19" Type="http://schemas.openxmlformats.org/officeDocument/2006/relationships/image" Target="../media/image474.png"/><Relationship Id="rId14" Type="http://schemas.openxmlformats.org/officeDocument/2006/relationships/customXml" Target="../ink/ink1775.xml"/><Relationship Id="rId30" Type="http://schemas.openxmlformats.org/officeDocument/2006/relationships/customXml" Target="../ink/ink1783.xml"/><Relationship Id="rId35" Type="http://schemas.openxmlformats.org/officeDocument/2006/relationships/image" Target="../media/image482.png"/><Relationship Id="rId56" Type="http://schemas.openxmlformats.org/officeDocument/2006/relationships/customXml" Target="../ink/ink1796.xml"/><Relationship Id="rId77" Type="http://schemas.openxmlformats.org/officeDocument/2006/relationships/image" Target="../media/image503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image" Target="../media/image475.png"/><Relationship Id="rId42" Type="http://schemas.openxmlformats.org/officeDocument/2006/relationships/customXml" Target="../ink/ink1835.xml"/><Relationship Id="rId63" Type="http://schemas.openxmlformats.org/officeDocument/2006/relationships/image" Target="../media/image496.png"/><Relationship Id="rId84" Type="http://schemas.openxmlformats.org/officeDocument/2006/relationships/customXml" Target="../ink/ink1856.xml"/><Relationship Id="rId138" Type="http://schemas.openxmlformats.org/officeDocument/2006/relationships/customXml" Target="../ink/ink1883.xml"/><Relationship Id="rId159" Type="http://schemas.openxmlformats.org/officeDocument/2006/relationships/image" Target="../media/image543.png"/><Relationship Id="rId107" Type="http://schemas.openxmlformats.org/officeDocument/2006/relationships/image" Target="../media/image517.png"/><Relationship Id="rId11" Type="http://schemas.openxmlformats.org/officeDocument/2006/relationships/image" Target="../media/image470.png"/><Relationship Id="rId32" Type="http://schemas.openxmlformats.org/officeDocument/2006/relationships/customXml" Target="../ink/ink1830.xml"/><Relationship Id="rId53" Type="http://schemas.openxmlformats.org/officeDocument/2006/relationships/image" Target="../media/image491.png"/><Relationship Id="rId74" Type="http://schemas.openxmlformats.org/officeDocument/2006/relationships/customXml" Target="../ink/ink1851.xml"/><Relationship Id="rId128" Type="http://schemas.openxmlformats.org/officeDocument/2006/relationships/customXml" Target="../ink/ink1878.xml"/><Relationship Id="rId149" Type="http://schemas.openxmlformats.org/officeDocument/2006/relationships/image" Target="../media/image538.png"/><Relationship Id="rId5" Type="http://schemas.openxmlformats.org/officeDocument/2006/relationships/image" Target="../media/image467.png"/><Relationship Id="rId95" Type="http://schemas.openxmlformats.org/officeDocument/2006/relationships/image" Target="../media/image512.png"/><Relationship Id="rId160" Type="http://schemas.openxmlformats.org/officeDocument/2006/relationships/customXml" Target="../ink/ink1894.xml"/><Relationship Id="rId22" Type="http://schemas.openxmlformats.org/officeDocument/2006/relationships/customXml" Target="../ink/ink1825.xml"/><Relationship Id="rId43" Type="http://schemas.openxmlformats.org/officeDocument/2006/relationships/image" Target="../media/image486.png"/><Relationship Id="rId64" Type="http://schemas.openxmlformats.org/officeDocument/2006/relationships/customXml" Target="../ink/ink1846.xml"/><Relationship Id="rId118" Type="http://schemas.openxmlformats.org/officeDocument/2006/relationships/customXml" Target="../ink/ink1873.xml"/><Relationship Id="rId139" Type="http://schemas.openxmlformats.org/officeDocument/2006/relationships/image" Target="../media/image533.png"/><Relationship Id="rId85" Type="http://schemas.openxmlformats.org/officeDocument/2006/relationships/image" Target="../media/image507.png"/><Relationship Id="rId150" Type="http://schemas.openxmlformats.org/officeDocument/2006/relationships/customXml" Target="../ink/ink1889.xml"/><Relationship Id="rId12" Type="http://schemas.openxmlformats.org/officeDocument/2006/relationships/customXml" Target="../ink/ink1820.xml"/><Relationship Id="rId17" Type="http://schemas.openxmlformats.org/officeDocument/2006/relationships/image" Target="../media/image473.png"/><Relationship Id="rId33" Type="http://schemas.openxmlformats.org/officeDocument/2006/relationships/image" Target="../media/image481.png"/><Relationship Id="rId38" Type="http://schemas.openxmlformats.org/officeDocument/2006/relationships/customXml" Target="../ink/ink1833.xml"/><Relationship Id="rId59" Type="http://schemas.openxmlformats.org/officeDocument/2006/relationships/image" Target="../media/image494.png"/><Relationship Id="rId103" Type="http://schemas.openxmlformats.org/officeDocument/2006/relationships/image" Target="../media/image44.png"/><Relationship Id="rId108" Type="http://schemas.openxmlformats.org/officeDocument/2006/relationships/customXml" Target="../ink/ink1868.xml"/><Relationship Id="rId124" Type="http://schemas.openxmlformats.org/officeDocument/2006/relationships/customXml" Target="../ink/ink1876.xml"/><Relationship Id="rId129" Type="http://schemas.openxmlformats.org/officeDocument/2006/relationships/image" Target="../media/image528.png"/><Relationship Id="rId54" Type="http://schemas.openxmlformats.org/officeDocument/2006/relationships/customXml" Target="../ink/ink1841.xml"/><Relationship Id="rId70" Type="http://schemas.openxmlformats.org/officeDocument/2006/relationships/customXml" Target="../ink/ink1849.xml"/><Relationship Id="rId75" Type="http://schemas.openxmlformats.org/officeDocument/2006/relationships/image" Target="../media/image502.png"/><Relationship Id="rId91" Type="http://schemas.openxmlformats.org/officeDocument/2006/relationships/image" Target="../media/image510.png"/><Relationship Id="rId96" Type="http://schemas.openxmlformats.org/officeDocument/2006/relationships/customXml" Target="../ink/ink1862.xml"/><Relationship Id="rId140" Type="http://schemas.openxmlformats.org/officeDocument/2006/relationships/customXml" Target="../ink/ink1884.xml"/><Relationship Id="rId145" Type="http://schemas.openxmlformats.org/officeDocument/2006/relationships/image" Target="../media/image536.png"/><Relationship Id="rId161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7.xml"/><Relationship Id="rId23" Type="http://schemas.openxmlformats.org/officeDocument/2006/relationships/image" Target="../media/image476.png"/><Relationship Id="rId28" Type="http://schemas.openxmlformats.org/officeDocument/2006/relationships/customXml" Target="../ink/ink1828.xml"/><Relationship Id="rId49" Type="http://schemas.openxmlformats.org/officeDocument/2006/relationships/image" Target="../media/image489.png"/><Relationship Id="rId114" Type="http://schemas.openxmlformats.org/officeDocument/2006/relationships/customXml" Target="../ink/ink1871.xml"/><Relationship Id="rId119" Type="http://schemas.openxmlformats.org/officeDocument/2006/relationships/image" Target="../media/image523.png"/><Relationship Id="rId44" Type="http://schemas.openxmlformats.org/officeDocument/2006/relationships/customXml" Target="../ink/ink1836.xml"/><Relationship Id="rId60" Type="http://schemas.openxmlformats.org/officeDocument/2006/relationships/customXml" Target="../ink/ink1844.xml"/><Relationship Id="rId65" Type="http://schemas.openxmlformats.org/officeDocument/2006/relationships/image" Target="../media/image497.png"/><Relationship Id="rId81" Type="http://schemas.openxmlformats.org/officeDocument/2006/relationships/image" Target="../media/image505.png"/><Relationship Id="rId86" Type="http://schemas.openxmlformats.org/officeDocument/2006/relationships/customXml" Target="../ink/ink1857.xml"/><Relationship Id="rId130" Type="http://schemas.openxmlformats.org/officeDocument/2006/relationships/customXml" Target="../ink/ink1879.xml"/><Relationship Id="rId135" Type="http://schemas.openxmlformats.org/officeDocument/2006/relationships/image" Target="../media/image531.png"/><Relationship Id="rId151" Type="http://schemas.openxmlformats.org/officeDocument/2006/relationships/image" Target="../media/image539.png"/><Relationship Id="rId156" Type="http://schemas.openxmlformats.org/officeDocument/2006/relationships/customXml" Target="../ink/ink1892.xml"/><Relationship Id="rId13" Type="http://schemas.openxmlformats.org/officeDocument/2006/relationships/image" Target="../media/image471.png"/><Relationship Id="rId18" Type="http://schemas.openxmlformats.org/officeDocument/2006/relationships/customXml" Target="../ink/ink1823.xml"/><Relationship Id="rId39" Type="http://schemas.openxmlformats.org/officeDocument/2006/relationships/image" Target="../media/image484.png"/><Relationship Id="rId109" Type="http://schemas.openxmlformats.org/officeDocument/2006/relationships/image" Target="../media/image518.png"/><Relationship Id="rId34" Type="http://schemas.openxmlformats.org/officeDocument/2006/relationships/customXml" Target="../ink/ink1831.xml"/><Relationship Id="rId50" Type="http://schemas.openxmlformats.org/officeDocument/2006/relationships/customXml" Target="../ink/ink1839.xml"/><Relationship Id="rId55" Type="http://schemas.openxmlformats.org/officeDocument/2006/relationships/image" Target="../media/image492.png"/><Relationship Id="rId76" Type="http://schemas.openxmlformats.org/officeDocument/2006/relationships/customXml" Target="../ink/ink1852.xml"/><Relationship Id="rId97" Type="http://schemas.openxmlformats.org/officeDocument/2006/relationships/image" Target="../media/image513.png"/><Relationship Id="rId104" Type="http://schemas.openxmlformats.org/officeDocument/2006/relationships/customXml" Target="../ink/ink1866.xml"/><Relationship Id="rId120" Type="http://schemas.openxmlformats.org/officeDocument/2006/relationships/customXml" Target="../ink/ink1874.xml"/><Relationship Id="rId125" Type="http://schemas.openxmlformats.org/officeDocument/2006/relationships/image" Target="../media/image526.png"/><Relationship Id="rId141" Type="http://schemas.openxmlformats.org/officeDocument/2006/relationships/image" Target="../media/image534.png"/><Relationship Id="rId146" Type="http://schemas.openxmlformats.org/officeDocument/2006/relationships/customXml" Target="../ink/ink1887.xml"/><Relationship Id="rId7" Type="http://schemas.openxmlformats.org/officeDocument/2006/relationships/image" Target="../media/image468.png"/><Relationship Id="rId71" Type="http://schemas.openxmlformats.org/officeDocument/2006/relationships/image" Target="../media/image500.png"/><Relationship Id="rId92" Type="http://schemas.openxmlformats.org/officeDocument/2006/relationships/customXml" Target="../ink/ink1860.xml"/><Relationship Id="rId162" Type="http://schemas.openxmlformats.org/officeDocument/2006/relationships/customXml" Target="../ink/ink1895.xml"/><Relationship Id="rId2" Type="http://schemas.openxmlformats.org/officeDocument/2006/relationships/customXml" Target="../ink/ink1815.xml"/><Relationship Id="rId29" Type="http://schemas.openxmlformats.org/officeDocument/2006/relationships/image" Target="../media/image479.png"/><Relationship Id="rId24" Type="http://schemas.openxmlformats.org/officeDocument/2006/relationships/customXml" Target="../ink/ink1826.xml"/><Relationship Id="rId40" Type="http://schemas.openxmlformats.org/officeDocument/2006/relationships/customXml" Target="../ink/ink1834.xml"/><Relationship Id="rId45" Type="http://schemas.openxmlformats.org/officeDocument/2006/relationships/image" Target="../media/image487.png"/><Relationship Id="rId66" Type="http://schemas.openxmlformats.org/officeDocument/2006/relationships/customXml" Target="../ink/ink1847.xml"/><Relationship Id="rId87" Type="http://schemas.openxmlformats.org/officeDocument/2006/relationships/image" Target="../media/image508.png"/><Relationship Id="rId110" Type="http://schemas.openxmlformats.org/officeDocument/2006/relationships/customXml" Target="../ink/ink1869.xml"/><Relationship Id="rId115" Type="http://schemas.openxmlformats.org/officeDocument/2006/relationships/image" Target="../media/image521.png"/><Relationship Id="rId131" Type="http://schemas.openxmlformats.org/officeDocument/2006/relationships/image" Target="../media/image529.png"/><Relationship Id="rId136" Type="http://schemas.openxmlformats.org/officeDocument/2006/relationships/customXml" Target="../ink/ink1882.xml"/><Relationship Id="rId157" Type="http://schemas.openxmlformats.org/officeDocument/2006/relationships/image" Target="../media/image542.png"/><Relationship Id="rId61" Type="http://schemas.openxmlformats.org/officeDocument/2006/relationships/image" Target="../media/image495.png"/><Relationship Id="rId82" Type="http://schemas.openxmlformats.org/officeDocument/2006/relationships/customXml" Target="../ink/ink1855.xml"/><Relationship Id="rId152" Type="http://schemas.openxmlformats.org/officeDocument/2006/relationships/customXml" Target="../ink/ink1890.xml"/><Relationship Id="rId19" Type="http://schemas.openxmlformats.org/officeDocument/2006/relationships/image" Target="../media/image474.png"/><Relationship Id="rId14" Type="http://schemas.openxmlformats.org/officeDocument/2006/relationships/customXml" Target="../ink/ink1821.xml"/><Relationship Id="rId30" Type="http://schemas.openxmlformats.org/officeDocument/2006/relationships/customXml" Target="../ink/ink1829.xml"/><Relationship Id="rId35" Type="http://schemas.openxmlformats.org/officeDocument/2006/relationships/image" Target="../media/image482.png"/><Relationship Id="rId56" Type="http://schemas.openxmlformats.org/officeDocument/2006/relationships/customXml" Target="../ink/ink1842.xml"/><Relationship Id="rId77" Type="http://schemas.openxmlformats.org/officeDocument/2006/relationships/image" Target="../media/image503.png"/><Relationship Id="rId100" Type="http://schemas.openxmlformats.org/officeDocument/2006/relationships/customXml" Target="../ink/ink1864.xml"/><Relationship Id="rId105" Type="http://schemas.openxmlformats.org/officeDocument/2006/relationships/image" Target="../media/image516.png"/><Relationship Id="rId126" Type="http://schemas.openxmlformats.org/officeDocument/2006/relationships/customXml" Target="../ink/ink1877.xml"/><Relationship Id="rId147" Type="http://schemas.openxmlformats.org/officeDocument/2006/relationships/image" Target="../media/image537.png"/><Relationship Id="rId8" Type="http://schemas.openxmlformats.org/officeDocument/2006/relationships/customXml" Target="../ink/ink1818.xml"/><Relationship Id="rId51" Type="http://schemas.openxmlformats.org/officeDocument/2006/relationships/image" Target="../media/image490.png"/><Relationship Id="rId72" Type="http://schemas.openxmlformats.org/officeDocument/2006/relationships/customXml" Target="../ink/ink1850.xml"/><Relationship Id="rId93" Type="http://schemas.openxmlformats.org/officeDocument/2006/relationships/image" Target="../media/image511.png"/><Relationship Id="rId98" Type="http://schemas.openxmlformats.org/officeDocument/2006/relationships/customXml" Target="../ink/ink1863.xml"/><Relationship Id="rId121" Type="http://schemas.openxmlformats.org/officeDocument/2006/relationships/image" Target="../media/image524.png"/><Relationship Id="rId142" Type="http://schemas.openxmlformats.org/officeDocument/2006/relationships/customXml" Target="../ink/ink1885.xml"/><Relationship Id="rId163" Type="http://schemas.openxmlformats.org/officeDocument/2006/relationships/image" Target="../media/image545.png"/><Relationship Id="rId3" Type="http://schemas.openxmlformats.org/officeDocument/2006/relationships/image" Target="../media/image466.png"/><Relationship Id="rId25" Type="http://schemas.openxmlformats.org/officeDocument/2006/relationships/image" Target="../media/image477.png"/><Relationship Id="rId46" Type="http://schemas.openxmlformats.org/officeDocument/2006/relationships/customXml" Target="../ink/ink1837.xml"/><Relationship Id="rId67" Type="http://schemas.openxmlformats.org/officeDocument/2006/relationships/image" Target="../media/image498.png"/><Relationship Id="rId116" Type="http://schemas.openxmlformats.org/officeDocument/2006/relationships/customXml" Target="../ink/ink1872.xml"/><Relationship Id="rId137" Type="http://schemas.openxmlformats.org/officeDocument/2006/relationships/image" Target="../media/image532.png"/><Relationship Id="rId158" Type="http://schemas.openxmlformats.org/officeDocument/2006/relationships/customXml" Target="../ink/ink1893.xml"/><Relationship Id="rId20" Type="http://schemas.openxmlformats.org/officeDocument/2006/relationships/customXml" Target="../ink/ink1824.xml"/><Relationship Id="rId41" Type="http://schemas.openxmlformats.org/officeDocument/2006/relationships/image" Target="../media/image485.png"/><Relationship Id="rId62" Type="http://schemas.openxmlformats.org/officeDocument/2006/relationships/customXml" Target="../ink/ink1845.xml"/><Relationship Id="rId83" Type="http://schemas.openxmlformats.org/officeDocument/2006/relationships/image" Target="../media/image506.png"/><Relationship Id="rId88" Type="http://schemas.openxmlformats.org/officeDocument/2006/relationships/customXml" Target="../ink/ink1858.xml"/><Relationship Id="rId111" Type="http://schemas.openxmlformats.org/officeDocument/2006/relationships/image" Target="../media/image519.png"/><Relationship Id="rId132" Type="http://schemas.openxmlformats.org/officeDocument/2006/relationships/customXml" Target="../ink/ink1880.xml"/><Relationship Id="rId153" Type="http://schemas.openxmlformats.org/officeDocument/2006/relationships/image" Target="../media/image540.png"/><Relationship Id="rId15" Type="http://schemas.openxmlformats.org/officeDocument/2006/relationships/image" Target="../media/image472.png"/><Relationship Id="rId36" Type="http://schemas.openxmlformats.org/officeDocument/2006/relationships/customXml" Target="../ink/ink1832.xml"/><Relationship Id="rId57" Type="http://schemas.openxmlformats.org/officeDocument/2006/relationships/image" Target="../media/image493.png"/><Relationship Id="rId106" Type="http://schemas.openxmlformats.org/officeDocument/2006/relationships/customXml" Target="../ink/ink1867.xml"/><Relationship Id="rId127" Type="http://schemas.openxmlformats.org/officeDocument/2006/relationships/image" Target="../media/image527.png"/><Relationship Id="rId10" Type="http://schemas.openxmlformats.org/officeDocument/2006/relationships/customXml" Target="../ink/ink1819.xml"/><Relationship Id="rId31" Type="http://schemas.openxmlformats.org/officeDocument/2006/relationships/image" Target="../media/image480.png"/><Relationship Id="rId52" Type="http://schemas.openxmlformats.org/officeDocument/2006/relationships/customXml" Target="../ink/ink1840.xml"/><Relationship Id="rId73" Type="http://schemas.openxmlformats.org/officeDocument/2006/relationships/image" Target="../media/image501.png"/><Relationship Id="rId78" Type="http://schemas.openxmlformats.org/officeDocument/2006/relationships/customXml" Target="../ink/ink1853.xml"/><Relationship Id="rId94" Type="http://schemas.openxmlformats.org/officeDocument/2006/relationships/customXml" Target="../ink/ink1861.xml"/><Relationship Id="rId99" Type="http://schemas.openxmlformats.org/officeDocument/2006/relationships/image" Target="../media/image514.png"/><Relationship Id="rId101" Type="http://schemas.openxmlformats.org/officeDocument/2006/relationships/image" Target="../media/image515.png"/><Relationship Id="rId122" Type="http://schemas.openxmlformats.org/officeDocument/2006/relationships/customXml" Target="../ink/ink1875.xml"/><Relationship Id="rId143" Type="http://schemas.openxmlformats.org/officeDocument/2006/relationships/image" Target="../media/image535.png"/><Relationship Id="rId148" Type="http://schemas.openxmlformats.org/officeDocument/2006/relationships/customXml" Target="../ink/ink1888.xml"/><Relationship Id="rId4" Type="http://schemas.openxmlformats.org/officeDocument/2006/relationships/customXml" Target="../ink/ink1816.xml"/><Relationship Id="rId9" Type="http://schemas.openxmlformats.org/officeDocument/2006/relationships/image" Target="../media/image469.png"/><Relationship Id="rId26" Type="http://schemas.openxmlformats.org/officeDocument/2006/relationships/customXml" Target="../ink/ink1827.xml"/><Relationship Id="rId47" Type="http://schemas.openxmlformats.org/officeDocument/2006/relationships/image" Target="../media/image488.png"/><Relationship Id="rId68" Type="http://schemas.openxmlformats.org/officeDocument/2006/relationships/customXml" Target="../ink/ink1848.xml"/><Relationship Id="rId89" Type="http://schemas.openxmlformats.org/officeDocument/2006/relationships/image" Target="../media/image509.png"/><Relationship Id="rId112" Type="http://schemas.openxmlformats.org/officeDocument/2006/relationships/customXml" Target="../ink/ink1870.xml"/><Relationship Id="rId133" Type="http://schemas.openxmlformats.org/officeDocument/2006/relationships/image" Target="../media/image530.png"/><Relationship Id="rId154" Type="http://schemas.openxmlformats.org/officeDocument/2006/relationships/customXml" Target="../ink/ink1891.xml"/><Relationship Id="rId16" Type="http://schemas.openxmlformats.org/officeDocument/2006/relationships/customXml" Target="../ink/ink1822.xml"/><Relationship Id="rId37" Type="http://schemas.openxmlformats.org/officeDocument/2006/relationships/image" Target="../media/image483.png"/><Relationship Id="rId58" Type="http://schemas.openxmlformats.org/officeDocument/2006/relationships/customXml" Target="../ink/ink1843.xml"/><Relationship Id="rId79" Type="http://schemas.openxmlformats.org/officeDocument/2006/relationships/image" Target="../media/image504.png"/><Relationship Id="rId102" Type="http://schemas.openxmlformats.org/officeDocument/2006/relationships/customXml" Target="../ink/ink1865.xml"/><Relationship Id="rId123" Type="http://schemas.openxmlformats.org/officeDocument/2006/relationships/image" Target="../media/image525.png"/><Relationship Id="rId144" Type="http://schemas.openxmlformats.org/officeDocument/2006/relationships/customXml" Target="../ink/ink1886.xml"/><Relationship Id="rId90" Type="http://schemas.openxmlformats.org/officeDocument/2006/relationships/customXml" Target="../ink/ink1859.xml"/><Relationship Id="rId27" Type="http://schemas.openxmlformats.org/officeDocument/2006/relationships/image" Target="../media/image478.png"/><Relationship Id="rId48" Type="http://schemas.openxmlformats.org/officeDocument/2006/relationships/customXml" Target="../ink/ink1838.xml"/><Relationship Id="rId69" Type="http://schemas.openxmlformats.org/officeDocument/2006/relationships/image" Target="../media/image499.png"/><Relationship Id="rId113" Type="http://schemas.openxmlformats.org/officeDocument/2006/relationships/image" Target="../media/image520.png"/><Relationship Id="rId134" Type="http://schemas.openxmlformats.org/officeDocument/2006/relationships/customXml" Target="../ink/ink1881.xml"/><Relationship Id="rId80" Type="http://schemas.openxmlformats.org/officeDocument/2006/relationships/customXml" Target="../ink/ink1854.xml"/><Relationship Id="rId155" Type="http://schemas.openxmlformats.org/officeDocument/2006/relationships/image" Target="../media/image541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7" Type="http://schemas.openxmlformats.org/officeDocument/2006/relationships/image" Target="../media/image548.png"/><Relationship Id="rId2" Type="http://schemas.openxmlformats.org/officeDocument/2006/relationships/customXml" Target="../ink/ink18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98.xml"/><Relationship Id="rId5" Type="http://schemas.openxmlformats.org/officeDocument/2006/relationships/image" Target="../media/image547.png"/><Relationship Id="rId4" Type="http://schemas.openxmlformats.org/officeDocument/2006/relationships/customXml" Target="../ink/ink1897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59.xml"/><Relationship Id="rId26" Type="http://schemas.openxmlformats.org/officeDocument/2006/relationships/customXml" Target="../ink/ink63.xml"/><Relationship Id="rId39" Type="http://schemas.openxmlformats.org/officeDocument/2006/relationships/image" Target="../media/image22.png"/><Relationship Id="rId21" Type="http://schemas.openxmlformats.org/officeDocument/2006/relationships/image" Target="../media/image13.png"/><Relationship Id="rId34" Type="http://schemas.openxmlformats.org/officeDocument/2006/relationships/customXml" Target="../ink/ink67.xml"/><Relationship Id="rId42" Type="http://schemas.openxmlformats.org/officeDocument/2006/relationships/customXml" Target="../ink/ink71.xml"/><Relationship Id="rId47" Type="http://schemas.openxmlformats.org/officeDocument/2006/relationships/image" Target="../media/image26.png"/><Relationship Id="rId50" Type="http://schemas.openxmlformats.org/officeDocument/2006/relationships/customXml" Target="../ink/ink75.xml"/><Relationship Id="rId7" Type="http://schemas.openxmlformats.org/officeDocument/2006/relationships/image" Target="../media/image5.png"/><Relationship Id="rId2" Type="http://schemas.openxmlformats.org/officeDocument/2006/relationships/customXml" Target="../ink/ink52.xml"/><Relationship Id="rId16" Type="http://schemas.openxmlformats.org/officeDocument/2006/relationships/customXml" Target="../ink/ink58.xml"/><Relationship Id="rId29" Type="http://schemas.openxmlformats.org/officeDocument/2006/relationships/image" Target="../media/image17.png"/><Relationship Id="rId11" Type="http://schemas.openxmlformats.org/officeDocument/2006/relationships/image" Target="../media/image6.png"/><Relationship Id="rId24" Type="http://schemas.openxmlformats.org/officeDocument/2006/relationships/customXml" Target="../ink/ink62.xml"/><Relationship Id="rId32" Type="http://schemas.openxmlformats.org/officeDocument/2006/relationships/customXml" Target="../ink/ink66.xml"/><Relationship Id="rId37" Type="http://schemas.openxmlformats.org/officeDocument/2006/relationships/image" Target="../media/image21.png"/><Relationship Id="rId40" Type="http://schemas.openxmlformats.org/officeDocument/2006/relationships/customXml" Target="../ink/ink70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4.png"/><Relationship Id="rId28" Type="http://schemas.openxmlformats.org/officeDocument/2006/relationships/customXml" Target="../ink/ink64.xml"/><Relationship Id="rId36" Type="http://schemas.openxmlformats.org/officeDocument/2006/relationships/customXml" Target="../ink/ink68.xml"/><Relationship Id="rId49" Type="http://schemas.openxmlformats.org/officeDocument/2006/relationships/image" Target="../media/image27.png"/><Relationship Id="rId10" Type="http://schemas.openxmlformats.org/officeDocument/2006/relationships/customXml" Target="../ink/ink55.xml"/><Relationship Id="rId19" Type="http://schemas.openxmlformats.org/officeDocument/2006/relationships/image" Target="../media/image10.png"/><Relationship Id="rId31" Type="http://schemas.openxmlformats.org/officeDocument/2006/relationships/image" Target="../media/image18.png"/><Relationship Id="rId44" Type="http://schemas.openxmlformats.org/officeDocument/2006/relationships/customXml" Target="../ink/ink72.xml"/><Relationship Id="rId52" Type="http://schemas.openxmlformats.org/officeDocument/2006/relationships/customXml" Target="../ink/ink76.xml"/><Relationship Id="rId9" Type="http://schemas.openxmlformats.org/officeDocument/2006/relationships/image" Target="../media/image3.png"/><Relationship Id="rId14" Type="http://schemas.openxmlformats.org/officeDocument/2006/relationships/customXml" Target="../ink/ink57.xml"/><Relationship Id="rId22" Type="http://schemas.openxmlformats.org/officeDocument/2006/relationships/customXml" Target="../ink/ink61.xml"/><Relationship Id="rId27" Type="http://schemas.openxmlformats.org/officeDocument/2006/relationships/image" Target="../media/image16.png"/><Relationship Id="rId30" Type="http://schemas.openxmlformats.org/officeDocument/2006/relationships/customXml" Target="../ink/ink65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74.xml"/><Relationship Id="rId8" Type="http://schemas.openxmlformats.org/officeDocument/2006/relationships/customXml" Target="../ink/ink54.xml"/><Relationship Id="rId51" Type="http://schemas.openxmlformats.org/officeDocument/2006/relationships/image" Target="../media/image28.png"/><Relationship Id="rId12" Type="http://schemas.openxmlformats.org/officeDocument/2006/relationships/customXml" Target="../ink/ink56.xml"/><Relationship Id="rId17" Type="http://schemas.openxmlformats.org/officeDocument/2006/relationships/image" Target="../media/image9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69.xml"/><Relationship Id="rId46" Type="http://schemas.openxmlformats.org/officeDocument/2006/relationships/customXml" Target="../ink/ink73.xml"/><Relationship Id="rId20" Type="http://schemas.openxmlformats.org/officeDocument/2006/relationships/customXml" Target="../ink/ink60.xml"/><Relationship Id="rId41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11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47" Type="http://schemas.openxmlformats.org/officeDocument/2006/relationships/customXml" Target="../ink/ink1922.xml"/><Relationship Id="rId63" Type="http://schemas.openxmlformats.org/officeDocument/2006/relationships/customXml" Target="../ink/ink1930.xml"/><Relationship Id="rId68" Type="http://schemas.openxmlformats.org/officeDocument/2006/relationships/image" Target="../media/image577.png"/><Relationship Id="rId7" Type="http://schemas.openxmlformats.org/officeDocument/2006/relationships/image" Target="../media/image548.png"/><Relationship Id="rId2" Type="http://schemas.openxmlformats.org/officeDocument/2006/relationships/customXml" Target="../ink/ink1899.xml"/><Relationship Id="rId16" Type="http://schemas.openxmlformats.org/officeDocument/2006/relationships/customXml" Target="../ink/ink1906.xml"/><Relationship Id="rId29" Type="http://schemas.openxmlformats.org/officeDocument/2006/relationships/image" Target="../media/image559.png"/><Relationship Id="rId11" Type="http://schemas.openxmlformats.org/officeDocument/2006/relationships/image" Target="../media/image550.png"/><Relationship Id="rId24" Type="http://schemas.openxmlformats.org/officeDocument/2006/relationships/customXml" Target="../ink/ink1910.xml"/><Relationship Id="rId32" Type="http://schemas.openxmlformats.org/officeDocument/2006/relationships/customXml" Target="../ink/ink1914.xml"/><Relationship Id="rId37" Type="http://schemas.openxmlformats.org/officeDocument/2006/relationships/image" Target="../media/image563.png"/><Relationship Id="rId40" Type="http://schemas.openxmlformats.org/officeDocument/2006/relationships/customXml" Target="../ink/ink1918.xml"/><Relationship Id="rId45" Type="http://schemas.openxmlformats.org/officeDocument/2006/relationships/customXml" Target="../ink/ink1921.xml"/><Relationship Id="rId53" Type="http://schemas.openxmlformats.org/officeDocument/2006/relationships/customXml" Target="../ink/ink1925.xml"/><Relationship Id="rId58" Type="http://schemas.openxmlformats.org/officeDocument/2006/relationships/image" Target="../media/image573.png"/><Relationship Id="rId66" Type="http://schemas.openxmlformats.org/officeDocument/2006/relationships/image" Target="../media/image576.png"/><Relationship Id="rId5" Type="http://schemas.openxmlformats.org/officeDocument/2006/relationships/image" Target="../media/image547.png"/><Relationship Id="rId61" Type="http://schemas.openxmlformats.org/officeDocument/2006/relationships/customXml" Target="../ink/ink1929.xml"/><Relationship Id="rId19" Type="http://schemas.openxmlformats.org/officeDocument/2006/relationships/image" Target="../media/image554.png"/><Relationship Id="rId14" Type="http://schemas.openxmlformats.org/officeDocument/2006/relationships/customXml" Target="../ink/ink1905.xml"/><Relationship Id="rId22" Type="http://schemas.openxmlformats.org/officeDocument/2006/relationships/customXml" Target="../ink/ink1909.xml"/><Relationship Id="rId27" Type="http://schemas.openxmlformats.org/officeDocument/2006/relationships/image" Target="../media/image558.png"/><Relationship Id="rId30" Type="http://schemas.openxmlformats.org/officeDocument/2006/relationships/customXml" Target="../ink/ink1913.xml"/><Relationship Id="rId35" Type="http://schemas.openxmlformats.org/officeDocument/2006/relationships/image" Target="../media/image562.png"/><Relationship Id="rId43" Type="http://schemas.openxmlformats.org/officeDocument/2006/relationships/customXml" Target="../ink/ink1920.xml"/><Relationship Id="rId48" Type="http://schemas.openxmlformats.org/officeDocument/2006/relationships/image" Target="../media/image568.png"/><Relationship Id="rId56" Type="http://schemas.openxmlformats.org/officeDocument/2006/relationships/image" Target="../media/image572.png"/><Relationship Id="rId64" Type="http://schemas.openxmlformats.org/officeDocument/2006/relationships/image" Target="../media/image260.png"/><Relationship Id="rId69" Type="http://schemas.openxmlformats.org/officeDocument/2006/relationships/customXml" Target="../ink/ink1933.xml"/><Relationship Id="rId8" Type="http://schemas.openxmlformats.org/officeDocument/2006/relationships/customXml" Target="../ink/ink1902.xml"/><Relationship Id="rId51" Type="http://schemas.openxmlformats.org/officeDocument/2006/relationships/customXml" Target="../ink/ink1924.xml"/><Relationship Id="rId3" Type="http://schemas.openxmlformats.org/officeDocument/2006/relationships/image" Target="../media/image546.png"/><Relationship Id="rId12" Type="http://schemas.openxmlformats.org/officeDocument/2006/relationships/customXml" Target="../ink/ink1904.xml"/><Relationship Id="rId17" Type="http://schemas.openxmlformats.org/officeDocument/2006/relationships/image" Target="../media/image553.png"/><Relationship Id="rId25" Type="http://schemas.openxmlformats.org/officeDocument/2006/relationships/image" Target="../media/image557.png"/><Relationship Id="rId33" Type="http://schemas.openxmlformats.org/officeDocument/2006/relationships/image" Target="../media/image561.png"/><Relationship Id="rId38" Type="http://schemas.openxmlformats.org/officeDocument/2006/relationships/customXml" Target="../ink/ink1917.xml"/><Relationship Id="rId46" Type="http://schemas.openxmlformats.org/officeDocument/2006/relationships/image" Target="../media/image567.png"/><Relationship Id="rId59" Type="http://schemas.openxmlformats.org/officeDocument/2006/relationships/customXml" Target="../ink/ink1928.xml"/><Relationship Id="rId67" Type="http://schemas.openxmlformats.org/officeDocument/2006/relationships/customXml" Target="../ink/ink1932.xml"/><Relationship Id="rId20" Type="http://schemas.openxmlformats.org/officeDocument/2006/relationships/customXml" Target="../ink/ink1908.xml"/><Relationship Id="rId41" Type="http://schemas.openxmlformats.org/officeDocument/2006/relationships/customXml" Target="../ink/ink1919.xml"/><Relationship Id="rId54" Type="http://schemas.openxmlformats.org/officeDocument/2006/relationships/image" Target="../media/image571.png"/><Relationship Id="rId62" Type="http://schemas.openxmlformats.org/officeDocument/2006/relationships/image" Target="../media/image575.png"/><Relationship Id="rId70" Type="http://schemas.openxmlformats.org/officeDocument/2006/relationships/image" Target="../media/image5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01.xml"/><Relationship Id="rId15" Type="http://schemas.openxmlformats.org/officeDocument/2006/relationships/image" Target="../media/image552.png"/><Relationship Id="rId23" Type="http://schemas.openxmlformats.org/officeDocument/2006/relationships/image" Target="../media/image556.png"/><Relationship Id="rId28" Type="http://schemas.openxmlformats.org/officeDocument/2006/relationships/customXml" Target="../ink/ink1912.xml"/><Relationship Id="rId36" Type="http://schemas.openxmlformats.org/officeDocument/2006/relationships/customXml" Target="../ink/ink1916.xml"/><Relationship Id="rId49" Type="http://schemas.openxmlformats.org/officeDocument/2006/relationships/customXml" Target="../ink/ink1923.xml"/><Relationship Id="rId57" Type="http://schemas.openxmlformats.org/officeDocument/2006/relationships/customXml" Target="../ink/ink1927.xml"/><Relationship Id="rId10" Type="http://schemas.openxmlformats.org/officeDocument/2006/relationships/customXml" Target="../ink/ink1903.xml"/><Relationship Id="rId31" Type="http://schemas.openxmlformats.org/officeDocument/2006/relationships/image" Target="../media/image560.png"/><Relationship Id="rId44" Type="http://schemas.openxmlformats.org/officeDocument/2006/relationships/image" Target="../media/image566.png"/><Relationship Id="rId52" Type="http://schemas.openxmlformats.org/officeDocument/2006/relationships/image" Target="../media/image570.png"/><Relationship Id="rId60" Type="http://schemas.openxmlformats.org/officeDocument/2006/relationships/image" Target="../media/image574.png"/><Relationship Id="rId65" Type="http://schemas.openxmlformats.org/officeDocument/2006/relationships/customXml" Target="../ink/ink1931.xml"/><Relationship Id="rId4" Type="http://schemas.openxmlformats.org/officeDocument/2006/relationships/customXml" Target="../ink/ink1900.xml"/><Relationship Id="rId9" Type="http://schemas.openxmlformats.org/officeDocument/2006/relationships/image" Target="../media/image549.png"/><Relationship Id="rId13" Type="http://schemas.openxmlformats.org/officeDocument/2006/relationships/image" Target="../media/image551.png"/><Relationship Id="rId18" Type="http://schemas.openxmlformats.org/officeDocument/2006/relationships/customXml" Target="../ink/ink1907.xml"/><Relationship Id="rId39" Type="http://schemas.openxmlformats.org/officeDocument/2006/relationships/image" Target="../media/image564.png"/><Relationship Id="rId34" Type="http://schemas.openxmlformats.org/officeDocument/2006/relationships/customXml" Target="../ink/ink1915.xml"/><Relationship Id="rId50" Type="http://schemas.openxmlformats.org/officeDocument/2006/relationships/image" Target="../media/image569.png"/><Relationship Id="rId55" Type="http://schemas.openxmlformats.org/officeDocument/2006/relationships/customXml" Target="../ink/ink1926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46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47" Type="http://schemas.openxmlformats.org/officeDocument/2006/relationships/customXml" Target="../ink/ink1957.xml"/><Relationship Id="rId63" Type="http://schemas.openxmlformats.org/officeDocument/2006/relationships/customXml" Target="../ink/ink1965.xml"/><Relationship Id="rId68" Type="http://schemas.openxmlformats.org/officeDocument/2006/relationships/image" Target="../media/image577.png"/><Relationship Id="rId84" Type="http://schemas.openxmlformats.org/officeDocument/2006/relationships/image" Target="../media/image585.png"/><Relationship Id="rId89" Type="http://schemas.openxmlformats.org/officeDocument/2006/relationships/customXml" Target="../ink/ink1978.xml"/><Relationship Id="rId16" Type="http://schemas.openxmlformats.org/officeDocument/2006/relationships/customXml" Target="../ink/ink1941.xml"/><Relationship Id="rId11" Type="http://schemas.openxmlformats.org/officeDocument/2006/relationships/image" Target="../media/image550.png"/><Relationship Id="rId32" Type="http://schemas.openxmlformats.org/officeDocument/2006/relationships/customXml" Target="../ink/ink1949.xml"/><Relationship Id="rId37" Type="http://schemas.openxmlformats.org/officeDocument/2006/relationships/image" Target="../media/image563.png"/><Relationship Id="rId53" Type="http://schemas.openxmlformats.org/officeDocument/2006/relationships/customXml" Target="../ink/ink1960.xml"/><Relationship Id="rId58" Type="http://schemas.openxmlformats.org/officeDocument/2006/relationships/image" Target="../media/image573.png"/><Relationship Id="rId74" Type="http://schemas.openxmlformats.org/officeDocument/2006/relationships/image" Target="../media/image580.png"/><Relationship Id="rId79" Type="http://schemas.openxmlformats.org/officeDocument/2006/relationships/customXml" Target="../ink/ink1973.xml"/><Relationship Id="rId5" Type="http://schemas.openxmlformats.org/officeDocument/2006/relationships/image" Target="../media/image547.png"/><Relationship Id="rId90" Type="http://schemas.openxmlformats.org/officeDocument/2006/relationships/image" Target="../media/image587.png"/><Relationship Id="rId14" Type="http://schemas.openxmlformats.org/officeDocument/2006/relationships/customXml" Target="../ink/ink1940.xml"/><Relationship Id="rId22" Type="http://schemas.openxmlformats.org/officeDocument/2006/relationships/customXml" Target="../ink/ink1944.xml"/><Relationship Id="rId27" Type="http://schemas.openxmlformats.org/officeDocument/2006/relationships/image" Target="../media/image558.png"/><Relationship Id="rId30" Type="http://schemas.openxmlformats.org/officeDocument/2006/relationships/customXml" Target="../ink/ink1948.xml"/><Relationship Id="rId35" Type="http://schemas.openxmlformats.org/officeDocument/2006/relationships/image" Target="../media/image562.png"/><Relationship Id="rId43" Type="http://schemas.openxmlformats.org/officeDocument/2006/relationships/customXml" Target="../ink/ink1955.xml"/><Relationship Id="rId48" Type="http://schemas.openxmlformats.org/officeDocument/2006/relationships/image" Target="../media/image568.png"/><Relationship Id="rId56" Type="http://schemas.openxmlformats.org/officeDocument/2006/relationships/image" Target="../media/image572.png"/><Relationship Id="rId64" Type="http://schemas.openxmlformats.org/officeDocument/2006/relationships/image" Target="../media/image260.png"/><Relationship Id="rId69" Type="http://schemas.openxmlformats.org/officeDocument/2006/relationships/customXml" Target="../ink/ink1968.xml"/><Relationship Id="rId77" Type="http://schemas.openxmlformats.org/officeDocument/2006/relationships/customXml" Target="../ink/ink1972.xml"/><Relationship Id="rId8" Type="http://schemas.openxmlformats.org/officeDocument/2006/relationships/customXml" Target="../ink/ink1937.xml"/><Relationship Id="rId51" Type="http://schemas.openxmlformats.org/officeDocument/2006/relationships/customXml" Target="../ink/ink1959.xml"/><Relationship Id="rId72" Type="http://schemas.openxmlformats.org/officeDocument/2006/relationships/image" Target="../media/image579.png"/><Relationship Id="rId80" Type="http://schemas.openxmlformats.org/officeDocument/2006/relationships/image" Target="../media/image583.png"/><Relationship Id="rId85" Type="http://schemas.openxmlformats.org/officeDocument/2006/relationships/customXml" Target="../ink/ink1976.xml"/><Relationship Id="rId3" Type="http://schemas.openxmlformats.org/officeDocument/2006/relationships/image" Target="../media/image546.png"/><Relationship Id="rId12" Type="http://schemas.openxmlformats.org/officeDocument/2006/relationships/customXml" Target="../ink/ink1939.xml"/><Relationship Id="rId17" Type="http://schemas.openxmlformats.org/officeDocument/2006/relationships/image" Target="../media/image553.png"/><Relationship Id="rId25" Type="http://schemas.openxmlformats.org/officeDocument/2006/relationships/image" Target="../media/image557.png"/><Relationship Id="rId33" Type="http://schemas.openxmlformats.org/officeDocument/2006/relationships/image" Target="../media/image561.png"/><Relationship Id="rId38" Type="http://schemas.openxmlformats.org/officeDocument/2006/relationships/customXml" Target="../ink/ink1952.xml"/><Relationship Id="rId46" Type="http://schemas.openxmlformats.org/officeDocument/2006/relationships/image" Target="../media/image567.png"/><Relationship Id="rId59" Type="http://schemas.openxmlformats.org/officeDocument/2006/relationships/customXml" Target="../ink/ink1963.xml"/><Relationship Id="rId67" Type="http://schemas.openxmlformats.org/officeDocument/2006/relationships/customXml" Target="../ink/ink1967.xml"/><Relationship Id="rId20" Type="http://schemas.openxmlformats.org/officeDocument/2006/relationships/customXml" Target="../ink/ink1943.xml"/><Relationship Id="rId41" Type="http://schemas.openxmlformats.org/officeDocument/2006/relationships/customXml" Target="../ink/ink1954.xml"/><Relationship Id="rId54" Type="http://schemas.openxmlformats.org/officeDocument/2006/relationships/image" Target="../media/image571.png"/><Relationship Id="rId62" Type="http://schemas.openxmlformats.org/officeDocument/2006/relationships/image" Target="../media/image575.png"/><Relationship Id="rId70" Type="http://schemas.openxmlformats.org/officeDocument/2006/relationships/image" Target="../media/image578.png"/><Relationship Id="rId75" Type="http://schemas.openxmlformats.org/officeDocument/2006/relationships/customXml" Target="../ink/ink1971.xml"/><Relationship Id="rId83" Type="http://schemas.openxmlformats.org/officeDocument/2006/relationships/customXml" Target="../ink/ink1975.xml"/><Relationship Id="rId88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6.xml"/><Relationship Id="rId15" Type="http://schemas.openxmlformats.org/officeDocument/2006/relationships/image" Target="../media/image552.png"/><Relationship Id="rId23" Type="http://schemas.openxmlformats.org/officeDocument/2006/relationships/image" Target="../media/image556.png"/><Relationship Id="rId28" Type="http://schemas.openxmlformats.org/officeDocument/2006/relationships/customXml" Target="../ink/ink1947.xml"/><Relationship Id="rId36" Type="http://schemas.openxmlformats.org/officeDocument/2006/relationships/customXml" Target="../ink/ink1951.xml"/><Relationship Id="rId49" Type="http://schemas.openxmlformats.org/officeDocument/2006/relationships/customXml" Target="../ink/ink1958.xml"/><Relationship Id="rId57" Type="http://schemas.openxmlformats.org/officeDocument/2006/relationships/customXml" Target="../ink/ink1962.xml"/><Relationship Id="rId10" Type="http://schemas.openxmlformats.org/officeDocument/2006/relationships/customXml" Target="../ink/ink1938.xml"/><Relationship Id="rId31" Type="http://schemas.openxmlformats.org/officeDocument/2006/relationships/image" Target="../media/image560.png"/><Relationship Id="rId44" Type="http://schemas.openxmlformats.org/officeDocument/2006/relationships/image" Target="../media/image566.png"/><Relationship Id="rId52" Type="http://schemas.openxmlformats.org/officeDocument/2006/relationships/image" Target="../media/image570.png"/><Relationship Id="rId60" Type="http://schemas.openxmlformats.org/officeDocument/2006/relationships/image" Target="../media/image574.png"/><Relationship Id="rId65" Type="http://schemas.openxmlformats.org/officeDocument/2006/relationships/customXml" Target="../ink/ink1966.xml"/><Relationship Id="rId73" Type="http://schemas.openxmlformats.org/officeDocument/2006/relationships/customXml" Target="../ink/ink1970.xml"/><Relationship Id="rId78" Type="http://schemas.openxmlformats.org/officeDocument/2006/relationships/image" Target="../media/image582.png"/><Relationship Id="rId81" Type="http://schemas.openxmlformats.org/officeDocument/2006/relationships/customXml" Target="../ink/ink1974.xml"/><Relationship Id="rId86" Type="http://schemas.openxmlformats.org/officeDocument/2006/relationships/image" Target="../media/image44.png"/><Relationship Id="rId4" Type="http://schemas.openxmlformats.org/officeDocument/2006/relationships/customXml" Target="../ink/ink1935.xml"/><Relationship Id="rId9" Type="http://schemas.openxmlformats.org/officeDocument/2006/relationships/image" Target="../media/image549.png"/><Relationship Id="rId13" Type="http://schemas.openxmlformats.org/officeDocument/2006/relationships/image" Target="../media/image551.png"/><Relationship Id="rId18" Type="http://schemas.openxmlformats.org/officeDocument/2006/relationships/customXml" Target="../ink/ink1942.xml"/><Relationship Id="rId39" Type="http://schemas.openxmlformats.org/officeDocument/2006/relationships/image" Target="../media/image564.png"/><Relationship Id="rId34" Type="http://schemas.openxmlformats.org/officeDocument/2006/relationships/customXml" Target="../ink/ink1950.xml"/><Relationship Id="rId50" Type="http://schemas.openxmlformats.org/officeDocument/2006/relationships/image" Target="../media/image569.png"/><Relationship Id="rId55" Type="http://schemas.openxmlformats.org/officeDocument/2006/relationships/customXml" Target="../ink/ink1961.xml"/><Relationship Id="rId76" Type="http://schemas.openxmlformats.org/officeDocument/2006/relationships/image" Target="../media/image581.png"/><Relationship Id="rId7" Type="http://schemas.openxmlformats.org/officeDocument/2006/relationships/image" Target="../media/image548.png"/><Relationship Id="rId71" Type="http://schemas.openxmlformats.org/officeDocument/2006/relationships/customXml" Target="../ink/ink1969.xml"/><Relationship Id="rId2" Type="http://schemas.openxmlformats.org/officeDocument/2006/relationships/customXml" Target="../ink/ink1934.xml"/><Relationship Id="rId29" Type="http://schemas.openxmlformats.org/officeDocument/2006/relationships/image" Target="../media/image559.png"/><Relationship Id="rId24" Type="http://schemas.openxmlformats.org/officeDocument/2006/relationships/customXml" Target="../ink/ink1945.xml"/><Relationship Id="rId40" Type="http://schemas.openxmlformats.org/officeDocument/2006/relationships/customXml" Target="../ink/ink1953.xml"/><Relationship Id="rId45" Type="http://schemas.openxmlformats.org/officeDocument/2006/relationships/customXml" Target="../ink/ink1956.xml"/><Relationship Id="rId66" Type="http://schemas.openxmlformats.org/officeDocument/2006/relationships/image" Target="../media/image576.png"/><Relationship Id="rId87" Type="http://schemas.openxmlformats.org/officeDocument/2006/relationships/customXml" Target="../ink/ink1977.xml"/><Relationship Id="rId61" Type="http://schemas.openxmlformats.org/officeDocument/2006/relationships/customXml" Target="../ink/ink1964.xml"/><Relationship Id="rId82" Type="http://schemas.openxmlformats.org/officeDocument/2006/relationships/image" Target="../media/image584.png"/><Relationship Id="rId19" Type="http://schemas.openxmlformats.org/officeDocument/2006/relationships/image" Target="../media/image554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91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47" Type="http://schemas.openxmlformats.org/officeDocument/2006/relationships/customXml" Target="../ink/ink2002.xml"/><Relationship Id="rId63" Type="http://schemas.openxmlformats.org/officeDocument/2006/relationships/customXml" Target="../ink/ink2010.xml"/><Relationship Id="rId68" Type="http://schemas.openxmlformats.org/officeDocument/2006/relationships/image" Target="../media/image577.png"/><Relationship Id="rId84" Type="http://schemas.openxmlformats.org/officeDocument/2006/relationships/image" Target="../media/image585.png"/><Relationship Id="rId89" Type="http://schemas.openxmlformats.org/officeDocument/2006/relationships/customXml" Target="../ink/ink2023.xml"/><Relationship Id="rId112" Type="http://schemas.openxmlformats.org/officeDocument/2006/relationships/image" Target="../media/image599.png"/><Relationship Id="rId16" Type="http://schemas.openxmlformats.org/officeDocument/2006/relationships/customXml" Target="../ink/ink1986.xml"/><Relationship Id="rId107" Type="http://schemas.openxmlformats.org/officeDocument/2006/relationships/customXml" Target="../ink/ink2032.xml"/><Relationship Id="rId11" Type="http://schemas.openxmlformats.org/officeDocument/2006/relationships/image" Target="../media/image550.png"/><Relationship Id="rId32" Type="http://schemas.openxmlformats.org/officeDocument/2006/relationships/customXml" Target="../ink/ink1994.xml"/><Relationship Id="rId37" Type="http://schemas.openxmlformats.org/officeDocument/2006/relationships/image" Target="../media/image563.png"/><Relationship Id="rId53" Type="http://schemas.openxmlformats.org/officeDocument/2006/relationships/customXml" Target="../ink/ink2005.xml"/><Relationship Id="rId58" Type="http://schemas.openxmlformats.org/officeDocument/2006/relationships/image" Target="../media/image573.png"/><Relationship Id="rId74" Type="http://schemas.openxmlformats.org/officeDocument/2006/relationships/image" Target="../media/image580.png"/><Relationship Id="rId79" Type="http://schemas.openxmlformats.org/officeDocument/2006/relationships/customXml" Target="../ink/ink2018.xml"/><Relationship Id="rId102" Type="http://schemas.openxmlformats.org/officeDocument/2006/relationships/image" Target="../media/image594.png"/><Relationship Id="rId5" Type="http://schemas.openxmlformats.org/officeDocument/2006/relationships/image" Target="../media/image547.png"/><Relationship Id="rId90" Type="http://schemas.openxmlformats.org/officeDocument/2006/relationships/image" Target="../media/image588.png"/><Relationship Id="rId95" Type="http://schemas.openxmlformats.org/officeDocument/2006/relationships/customXml" Target="../ink/ink2026.xml"/><Relationship Id="rId22" Type="http://schemas.openxmlformats.org/officeDocument/2006/relationships/customXml" Target="../ink/ink1989.xml"/><Relationship Id="rId27" Type="http://schemas.openxmlformats.org/officeDocument/2006/relationships/image" Target="../media/image558.png"/><Relationship Id="rId43" Type="http://schemas.openxmlformats.org/officeDocument/2006/relationships/customXml" Target="../ink/ink2000.xml"/><Relationship Id="rId48" Type="http://schemas.openxmlformats.org/officeDocument/2006/relationships/image" Target="../media/image568.png"/><Relationship Id="rId64" Type="http://schemas.openxmlformats.org/officeDocument/2006/relationships/image" Target="../media/image260.png"/><Relationship Id="rId69" Type="http://schemas.openxmlformats.org/officeDocument/2006/relationships/customXml" Target="../ink/ink2013.xml"/><Relationship Id="rId113" Type="http://schemas.openxmlformats.org/officeDocument/2006/relationships/customXml" Target="../ink/ink2035.xml"/><Relationship Id="rId80" Type="http://schemas.openxmlformats.org/officeDocument/2006/relationships/image" Target="../media/image583.png"/><Relationship Id="rId85" Type="http://schemas.openxmlformats.org/officeDocument/2006/relationships/customXml" Target="../ink/ink2021.xml"/><Relationship Id="rId12" Type="http://schemas.openxmlformats.org/officeDocument/2006/relationships/customXml" Target="../ink/ink1984.xml"/><Relationship Id="rId17" Type="http://schemas.openxmlformats.org/officeDocument/2006/relationships/image" Target="../media/image553.png"/><Relationship Id="rId33" Type="http://schemas.openxmlformats.org/officeDocument/2006/relationships/image" Target="../media/image561.png"/><Relationship Id="rId38" Type="http://schemas.openxmlformats.org/officeDocument/2006/relationships/customXml" Target="../ink/ink1997.xml"/><Relationship Id="rId59" Type="http://schemas.openxmlformats.org/officeDocument/2006/relationships/customXml" Target="../ink/ink2008.xml"/><Relationship Id="rId103" Type="http://schemas.openxmlformats.org/officeDocument/2006/relationships/customXml" Target="../ink/ink2030.xml"/><Relationship Id="rId108" Type="http://schemas.openxmlformats.org/officeDocument/2006/relationships/image" Target="../media/image597.png"/><Relationship Id="rId54" Type="http://schemas.openxmlformats.org/officeDocument/2006/relationships/image" Target="../media/image571.png"/><Relationship Id="rId70" Type="http://schemas.openxmlformats.org/officeDocument/2006/relationships/image" Target="../media/image578.png"/><Relationship Id="rId75" Type="http://schemas.openxmlformats.org/officeDocument/2006/relationships/customXml" Target="../ink/ink2016.xml"/><Relationship Id="rId91" Type="http://schemas.openxmlformats.org/officeDocument/2006/relationships/customXml" Target="../ink/ink2024.xml"/><Relationship Id="rId96" Type="http://schemas.openxmlformats.org/officeDocument/2006/relationships/image" Target="../media/image5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1.xml"/><Relationship Id="rId15" Type="http://schemas.openxmlformats.org/officeDocument/2006/relationships/image" Target="../media/image552.png"/><Relationship Id="rId23" Type="http://schemas.openxmlformats.org/officeDocument/2006/relationships/image" Target="../media/image556.png"/><Relationship Id="rId28" Type="http://schemas.openxmlformats.org/officeDocument/2006/relationships/customXml" Target="../ink/ink1992.xml"/><Relationship Id="rId36" Type="http://schemas.openxmlformats.org/officeDocument/2006/relationships/customXml" Target="../ink/ink1996.xml"/><Relationship Id="rId49" Type="http://schemas.openxmlformats.org/officeDocument/2006/relationships/customXml" Target="../ink/ink2003.xml"/><Relationship Id="rId57" Type="http://schemas.openxmlformats.org/officeDocument/2006/relationships/customXml" Target="../ink/ink2007.xml"/><Relationship Id="rId106" Type="http://schemas.openxmlformats.org/officeDocument/2006/relationships/image" Target="../media/image596.png"/><Relationship Id="rId114" Type="http://schemas.openxmlformats.org/officeDocument/2006/relationships/image" Target="../media/image600.png"/><Relationship Id="rId10" Type="http://schemas.openxmlformats.org/officeDocument/2006/relationships/customXml" Target="../ink/ink1983.xml"/><Relationship Id="rId31" Type="http://schemas.openxmlformats.org/officeDocument/2006/relationships/image" Target="../media/image560.png"/><Relationship Id="rId44" Type="http://schemas.openxmlformats.org/officeDocument/2006/relationships/image" Target="../media/image566.png"/><Relationship Id="rId52" Type="http://schemas.openxmlformats.org/officeDocument/2006/relationships/image" Target="../media/image570.png"/><Relationship Id="rId60" Type="http://schemas.openxmlformats.org/officeDocument/2006/relationships/image" Target="../media/image574.png"/><Relationship Id="rId65" Type="http://schemas.openxmlformats.org/officeDocument/2006/relationships/customXml" Target="../ink/ink2011.xml"/><Relationship Id="rId73" Type="http://schemas.openxmlformats.org/officeDocument/2006/relationships/customXml" Target="../ink/ink2015.xml"/><Relationship Id="rId78" Type="http://schemas.openxmlformats.org/officeDocument/2006/relationships/image" Target="../media/image582.png"/><Relationship Id="rId81" Type="http://schemas.openxmlformats.org/officeDocument/2006/relationships/customXml" Target="../ink/ink2019.xml"/><Relationship Id="rId86" Type="http://schemas.openxmlformats.org/officeDocument/2006/relationships/image" Target="../media/image44.png"/><Relationship Id="rId94" Type="http://schemas.openxmlformats.org/officeDocument/2006/relationships/image" Target="../media/image590.png"/><Relationship Id="rId99" Type="http://schemas.openxmlformats.org/officeDocument/2006/relationships/customXml" Target="../ink/ink2028.xml"/><Relationship Id="rId101" Type="http://schemas.openxmlformats.org/officeDocument/2006/relationships/customXml" Target="../ink/ink2029.xml"/><Relationship Id="rId4" Type="http://schemas.openxmlformats.org/officeDocument/2006/relationships/customXml" Target="../ink/ink1980.xml"/><Relationship Id="rId9" Type="http://schemas.openxmlformats.org/officeDocument/2006/relationships/image" Target="../media/image549.png"/><Relationship Id="rId13" Type="http://schemas.openxmlformats.org/officeDocument/2006/relationships/image" Target="../media/image551.png"/><Relationship Id="rId18" Type="http://schemas.openxmlformats.org/officeDocument/2006/relationships/customXml" Target="../ink/ink1987.xml"/><Relationship Id="rId39" Type="http://schemas.openxmlformats.org/officeDocument/2006/relationships/image" Target="../media/image564.png"/><Relationship Id="rId109" Type="http://schemas.openxmlformats.org/officeDocument/2006/relationships/customXml" Target="../ink/ink2033.xml"/><Relationship Id="rId34" Type="http://schemas.openxmlformats.org/officeDocument/2006/relationships/customXml" Target="../ink/ink1995.xml"/><Relationship Id="rId50" Type="http://schemas.openxmlformats.org/officeDocument/2006/relationships/image" Target="../media/image569.png"/><Relationship Id="rId55" Type="http://schemas.openxmlformats.org/officeDocument/2006/relationships/customXml" Target="../ink/ink2006.xml"/><Relationship Id="rId76" Type="http://schemas.openxmlformats.org/officeDocument/2006/relationships/image" Target="../media/image581.png"/><Relationship Id="rId97" Type="http://schemas.openxmlformats.org/officeDocument/2006/relationships/customXml" Target="../ink/ink2027.xml"/><Relationship Id="rId104" Type="http://schemas.openxmlformats.org/officeDocument/2006/relationships/image" Target="../media/image595.png"/><Relationship Id="rId7" Type="http://schemas.openxmlformats.org/officeDocument/2006/relationships/image" Target="../media/image548.png"/><Relationship Id="rId71" Type="http://schemas.openxmlformats.org/officeDocument/2006/relationships/customXml" Target="../ink/ink2014.xml"/><Relationship Id="rId92" Type="http://schemas.openxmlformats.org/officeDocument/2006/relationships/image" Target="../media/image589.png"/><Relationship Id="rId2" Type="http://schemas.openxmlformats.org/officeDocument/2006/relationships/customXml" Target="../ink/ink1979.xml"/><Relationship Id="rId29" Type="http://schemas.openxmlformats.org/officeDocument/2006/relationships/image" Target="../media/image559.png"/><Relationship Id="rId24" Type="http://schemas.openxmlformats.org/officeDocument/2006/relationships/customXml" Target="../ink/ink1990.xml"/><Relationship Id="rId40" Type="http://schemas.openxmlformats.org/officeDocument/2006/relationships/customXml" Target="../ink/ink1998.xml"/><Relationship Id="rId45" Type="http://schemas.openxmlformats.org/officeDocument/2006/relationships/customXml" Target="../ink/ink2001.xml"/><Relationship Id="rId66" Type="http://schemas.openxmlformats.org/officeDocument/2006/relationships/image" Target="../media/image576.png"/><Relationship Id="rId87" Type="http://schemas.openxmlformats.org/officeDocument/2006/relationships/customXml" Target="../ink/ink2022.xml"/><Relationship Id="rId110" Type="http://schemas.openxmlformats.org/officeDocument/2006/relationships/image" Target="../media/image598.png"/><Relationship Id="rId61" Type="http://schemas.openxmlformats.org/officeDocument/2006/relationships/customXml" Target="../ink/ink2009.xml"/><Relationship Id="rId82" Type="http://schemas.openxmlformats.org/officeDocument/2006/relationships/image" Target="../media/image584.png"/><Relationship Id="rId19" Type="http://schemas.openxmlformats.org/officeDocument/2006/relationships/image" Target="../media/image554.png"/><Relationship Id="rId14" Type="http://schemas.openxmlformats.org/officeDocument/2006/relationships/customXml" Target="../ink/ink1985.xml"/><Relationship Id="rId30" Type="http://schemas.openxmlformats.org/officeDocument/2006/relationships/customXml" Target="../ink/ink1993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2017.xml"/><Relationship Id="rId100" Type="http://schemas.openxmlformats.org/officeDocument/2006/relationships/image" Target="../media/image593.png"/><Relationship Id="rId105" Type="http://schemas.openxmlformats.org/officeDocument/2006/relationships/customXml" Target="../ink/ink2031.xml"/><Relationship Id="rId8" Type="http://schemas.openxmlformats.org/officeDocument/2006/relationships/customXml" Target="../ink/ink1982.xml"/><Relationship Id="rId51" Type="http://schemas.openxmlformats.org/officeDocument/2006/relationships/customXml" Target="../ink/ink2004.xml"/><Relationship Id="rId72" Type="http://schemas.openxmlformats.org/officeDocument/2006/relationships/image" Target="../media/image579.png"/><Relationship Id="rId93" Type="http://schemas.openxmlformats.org/officeDocument/2006/relationships/customXml" Target="../ink/ink2025.xml"/><Relationship Id="rId98" Type="http://schemas.openxmlformats.org/officeDocument/2006/relationships/image" Target="../media/image592.png"/><Relationship Id="rId3" Type="http://schemas.openxmlformats.org/officeDocument/2006/relationships/image" Target="../media/image546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2012.xml"/><Relationship Id="rId20" Type="http://schemas.openxmlformats.org/officeDocument/2006/relationships/customXml" Target="../ink/ink1988.xml"/><Relationship Id="rId41" Type="http://schemas.openxmlformats.org/officeDocument/2006/relationships/customXml" Target="../ink/ink1999.xml"/><Relationship Id="rId62" Type="http://schemas.openxmlformats.org/officeDocument/2006/relationships/image" Target="../media/image575.png"/><Relationship Id="rId83" Type="http://schemas.openxmlformats.org/officeDocument/2006/relationships/customXml" Target="../ink/ink2020.xml"/><Relationship Id="rId88" Type="http://schemas.openxmlformats.org/officeDocument/2006/relationships/image" Target="../media/image586.png"/><Relationship Id="rId111" Type="http://schemas.openxmlformats.org/officeDocument/2006/relationships/customXml" Target="../ink/ink2034.xml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94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63" Type="http://schemas.openxmlformats.org/officeDocument/2006/relationships/customXml" Target="../ink/ink2067.xml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07" Type="http://schemas.openxmlformats.org/officeDocument/2006/relationships/customXml" Target="../ink/ink2089.xml"/><Relationship Id="rId11" Type="http://schemas.openxmlformats.org/officeDocument/2006/relationships/image" Target="../media/image550.png"/><Relationship Id="rId32" Type="http://schemas.openxmlformats.org/officeDocument/2006/relationships/customXml" Target="../ink/ink2051.xml"/><Relationship Id="rId37" Type="http://schemas.openxmlformats.org/officeDocument/2006/relationships/image" Target="../media/image563.png"/><Relationship Id="rId53" Type="http://schemas.openxmlformats.org/officeDocument/2006/relationships/customXml" Target="../ink/ink2062.xml"/><Relationship Id="rId58" Type="http://schemas.openxmlformats.org/officeDocument/2006/relationships/image" Target="../media/image573.png"/><Relationship Id="rId74" Type="http://schemas.openxmlformats.org/officeDocument/2006/relationships/image" Target="../media/image580.png"/><Relationship Id="rId79" Type="http://schemas.openxmlformats.org/officeDocument/2006/relationships/customXml" Target="../ink/ink2075.xml"/><Relationship Id="rId102" Type="http://schemas.openxmlformats.org/officeDocument/2006/relationships/image" Target="../media/image594.png"/><Relationship Id="rId123" Type="http://schemas.openxmlformats.org/officeDocument/2006/relationships/customXml" Target="../ink/ink2097.xml"/><Relationship Id="rId128" Type="http://schemas.openxmlformats.org/officeDocument/2006/relationships/image" Target="../media/image607.png"/><Relationship Id="rId144" Type="http://schemas.openxmlformats.org/officeDocument/2006/relationships/image" Target="../media/image615.png"/><Relationship Id="rId5" Type="http://schemas.openxmlformats.org/officeDocument/2006/relationships/image" Target="../media/image547.png"/><Relationship Id="rId90" Type="http://schemas.openxmlformats.org/officeDocument/2006/relationships/image" Target="../media/image588.png"/><Relationship Id="rId95" Type="http://schemas.openxmlformats.org/officeDocument/2006/relationships/customXml" Target="../ink/ink2083.xml"/><Relationship Id="rId22" Type="http://schemas.openxmlformats.org/officeDocument/2006/relationships/customXml" Target="../ink/ink2046.xml"/><Relationship Id="rId27" Type="http://schemas.openxmlformats.org/officeDocument/2006/relationships/image" Target="../media/image558.png"/><Relationship Id="rId43" Type="http://schemas.openxmlformats.org/officeDocument/2006/relationships/customXml" Target="../ink/ink2057.xml"/><Relationship Id="rId48" Type="http://schemas.openxmlformats.org/officeDocument/2006/relationships/image" Target="../media/image568.png"/><Relationship Id="rId64" Type="http://schemas.openxmlformats.org/officeDocument/2006/relationships/image" Target="../media/image260.png"/><Relationship Id="rId69" Type="http://schemas.openxmlformats.org/officeDocument/2006/relationships/customXml" Target="../ink/ink2070.xml"/><Relationship Id="rId113" Type="http://schemas.openxmlformats.org/officeDocument/2006/relationships/customXml" Target="../ink/ink2092.xml"/><Relationship Id="rId118" Type="http://schemas.openxmlformats.org/officeDocument/2006/relationships/image" Target="../media/image602.png"/><Relationship Id="rId134" Type="http://schemas.openxmlformats.org/officeDocument/2006/relationships/image" Target="../media/image610.png"/><Relationship Id="rId139" Type="http://schemas.openxmlformats.org/officeDocument/2006/relationships/customXml" Target="../ink/ink2105.xml"/><Relationship Id="rId80" Type="http://schemas.openxmlformats.org/officeDocument/2006/relationships/image" Target="../media/image583.png"/><Relationship Id="rId85" Type="http://schemas.openxmlformats.org/officeDocument/2006/relationships/customXml" Target="../ink/ink2078.xml"/><Relationship Id="rId12" Type="http://schemas.openxmlformats.org/officeDocument/2006/relationships/customXml" Target="../ink/ink2041.xml"/><Relationship Id="rId17" Type="http://schemas.openxmlformats.org/officeDocument/2006/relationships/image" Target="../media/image553.png"/><Relationship Id="rId33" Type="http://schemas.openxmlformats.org/officeDocument/2006/relationships/image" Target="../media/image561.png"/><Relationship Id="rId38" Type="http://schemas.openxmlformats.org/officeDocument/2006/relationships/customXml" Target="../ink/ink2054.xml"/><Relationship Id="rId59" Type="http://schemas.openxmlformats.org/officeDocument/2006/relationships/customXml" Target="../ink/ink2065.xml"/><Relationship Id="rId103" Type="http://schemas.openxmlformats.org/officeDocument/2006/relationships/customXml" Target="../ink/ink2087.xml"/><Relationship Id="rId108" Type="http://schemas.openxmlformats.org/officeDocument/2006/relationships/image" Target="../media/image597.png"/><Relationship Id="rId124" Type="http://schemas.openxmlformats.org/officeDocument/2006/relationships/image" Target="../media/image605.png"/><Relationship Id="rId129" Type="http://schemas.openxmlformats.org/officeDocument/2006/relationships/customXml" Target="../ink/ink2100.xml"/><Relationship Id="rId54" Type="http://schemas.openxmlformats.org/officeDocument/2006/relationships/image" Target="../media/image571.png"/><Relationship Id="rId70" Type="http://schemas.openxmlformats.org/officeDocument/2006/relationships/image" Target="../media/image578.png"/><Relationship Id="rId75" Type="http://schemas.openxmlformats.org/officeDocument/2006/relationships/customXml" Target="../ink/ink2073.xml"/><Relationship Id="rId91" Type="http://schemas.openxmlformats.org/officeDocument/2006/relationships/customXml" Target="../ink/ink2081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8.xml"/><Relationship Id="rId23" Type="http://schemas.openxmlformats.org/officeDocument/2006/relationships/image" Target="../media/image556.png"/><Relationship Id="rId28" Type="http://schemas.openxmlformats.org/officeDocument/2006/relationships/customXml" Target="../ink/ink2049.xml"/><Relationship Id="rId49" Type="http://schemas.openxmlformats.org/officeDocument/2006/relationships/customXml" Target="../ink/ink2060.xml"/><Relationship Id="rId114" Type="http://schemas.openxmlformats.org/officeDocument/2006/relationships/image" Target="../media/image600.png"/><Relationship Id="rId119" Type="http://schemas.openxmlformats.org/officeDocument/2006/relationships/customXml" Target="../ink/ink2095.xml"/><Relationship Id="rId44" Type="http://schemas.openxmlformats.org/officeDocument/2006/relationships/image" Target="../media/image566.png"/><Relationship Id="rId60" Type="http://schemas.openxmlformats.org/officeDocument/2006/relationships/image" Target="../media/image574.png"/><Relationship Id="rId65" Type="http://schemas.openxmlformats.org/officeDocument/2006/relationships/customXml" Target="../ink/ink2068.xml"/><Relationship Id="rId81" Type="http://schemas.openxmlformats.org/officeDocument/2006/relationships/customXml" Target="../ink/ink2076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35" Type="http://schemas.openxmlformats.org/officeDocument/2006/relationships/customXml" Target="../ink/ink2103.xml"/><Relationship Id="rId13" Type="http://schemas.openxmlformats.org/officeDocument/2006/relationships/image" Target="../media/image551.png"/><Relationship Id="rId18" Type="http://schemas.openxmlformats.org/officeDocument/2006/relationships/customXml" Target="../ink/ink2044.xml"/><Relationship Id="rId39" Type="http://schemas.openxmlformats.org/officeDocument/2006/relationships/image" Target="../media/image564.png"/><Relationship Id="rId109" Type="http://schemas.openxmlformats.org/officeDocument/2006/relationships/customXml" Target="../ink/ink2090.xml"/><Relationship Id="rId34" Type="http://schemas.openxmlformats.org/officeDocument/2006/relationships/customXml" Target="../ink/ink2052.xml"/><Relationship Id="rId50" Type="http://schemas.openxmlformats.org/officeDocument/2006/relationships/image" Target="../media/image569.png"/><Relationship Id="rId55" Type="http://schemas.openxmlformats.org/officeDocument/2006/relationships/customXml" Target="../ink/ink2063.xml"/><Relationship Id="rId76" Type="http://schemas.openxmlformats.org/officeDocument/2006/relationships/image" Target="../media/image581.png"/><Relationship Id="rId97" Type="http://schemas.openxmlformats.org/officeDocument/2006/relationships/customXml" Target="../ink/ink2084.xml"/><Relationship Id="rId104" Type="http://schemas.openxmlformats.org/officeDocument/2006/relationships/image" Target="../media/image595.png"/><Relationship Id="rId120" Type="http://schemas.openxmlformats.org/officeDocument/2006/relationships/image" Target="../media/image603.png"/><Relationship Id="rId125" Type="http://schemas.openxmlformats.org/officeDocument/2006/relationships/customXml" Target="../ink/ink2098.xml"/><Relationship Id="rId141" Type="http://schemas.openxmlformats.org/officeDocument/2006/relationships/customXml" Target="../ink/ink2106.xml"/><Relationship Id="rId7" Type="http://schemas.openxmlformats.org/officeDocument/2006/relationships/image" Target="../media/image548.png"/><Relationship Id="rId71" Type="http://schemas.openxmlformats.org/officeDocument/2006/relationships/customXml" Target="../ink/ink2071.xml"/><Relationship Id="rId92" Type="http://schemas.openxmlformats.org/officeDocument/2006/relationships/image" Target="../media/image589.png"/><Relationship Id="rId2" Type="http://schemas.openxmlformats.org/officeDocument/2006/relationships/customXml" Target="../ink/ink2036.xml"/><Relationship Id="rId29" Type="http://schemas.openxmlformats.org/officeDocument/2006/relationships/image" Target="../media/image559.png"/><Relationship Id="rId24" Type="http://schemas.openxmlformats.org/officeDocument/2006/relationships/customXml" Target="../ink/ink2047.xml"/><Relationship Id="rId40" Type="http://schemas.openxmlformats.org/officeDocument/2006/relationships/customXml" Target="../ink/ink2055.xml"/><Relationship Id="rId45" Type="http://schemas.openxmlformats.org/officeDocument/2006/relationships/customXml" Target="../ink/ink2058.xml"/><Relationship Id="rId66" Type="http://schemas.openxmlformats.org/officeDocument/2006/relationships/image" Target="../media/image576.png"/><Relationship Id="rId87" Type="http://schemas.openxmlformats.org/officeDocument/2006/relationships/customXml" Target="../ink/ink2079.xml"/><Relationship Id="rId110" Type="http://schemas.openxmlformats.org/officeDocument/2006/relationships/image" Target="../media/image598.png"/><Relationship Id="rId115" Type="http://schemas.openxmlformats.org/officeDocument/2006/relationships/customXml" Target="../ink/ink2093.xml"/><Relationship Id="rId131" Type="http://schemas.openxmlformats.org/officeDocument/2006/relationships/customXml" Target="../ink/ink2101.xml"/><Relationship Id="rId136" Type="http://schemas.openxmlformats.org/officeDocument/2006/relationships/image" Target="../media/image611.png"/><Relationship Id="rId61" Type="http://schemas.openxmlformats.org/officeDocument/2006/relationships/customXml" Target="../ink/ink2066.xml"/><Relationship Id="rId82" Type="http://schemas.openxmlformats.org/officeDocument/2006/relationships/image" Target="../media/image584.png"/><Relationship Id="rId19" Type="http://schemas.openxmlformats.org/officeDocument/2006/relationships/image" Target="../media/image554.png"/><Relationship Id="rId14" Type="http://schemas.openxmlformats.org/officeDocument/2006/relationships/customXml" Target="../ink/ink2042.xml"/><Relationship Id="rId30" Type="http://schemas.openxmlformats.org/officeDocument/2006/relationships/customXml" Target="../ink/ink2050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2074.xml"/><Relationship Id="rId100" Type="http://schemas.openxmlformats.org/officeDocument/2006/relationships/image" Target="../media/image593.png"/><Relationship Id="rId105" Type="http://schemas.openxmlformats.org/officeDocument/2006/relationships/customXml" Target="../ink/ink2088.xml"/><Relationship Id="rId126" Type="http://schemas.openxmlformats.org/officeDocument/2006/relationships/image" Target="../media/image606.png"/><Relationship Id="rId8" Type="http://schemas.openxmlformats.org/officeDocument/2006/relationships/customXml" Target="../ink/ink2039.xml"/><Relationship Id="rId51" Type="http://schemas.openxmlformats.org/officeDocument/2006/relationships/customXml" Target="../ink/ink2061.xml"/><Relationship Id="rId72" Type="http://schemas.openxmlformats.org/officeDocument/2006/relationships/image" Target="../media/image579.png"/><Relationship Id="rId93" Type="http://schemas.openxmlformats.org/officeDocument/2006/relationships/customXml" Target="../ink/ink2082.xml"/><Relationship Id="rId98" Type="http://schemas.openxmlformats.org/officeDocument/2006/relationships/image" Target="../media/image592.png"/><Relationship Id="rId121" Type="http://schemas.openxmlformats.org/officeDocument/2006/relationships/customXml" Target="../ink/ink2096.xml"/><Relationship Id="rId142" Type="http://schemas.openxmlformats.org/officeDocument/2006/relationships/image" Target="../media/image614.png"/><Relationship Id="rId3" Type="http://schemas.openxmlformats.org/officeDocument/2006/relationships/image" Target="../media/image546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2069.xml"/><Relationship Id="rId116" Type="http://schemas.openxmlformats.org/officeDocument/2006/relationships/image" Target="../media/image601.png"/><Relationship Id="rId137" Type="http://schemas.openxmlformats.org/officeDocument/2006/relationships/customXml" Target="../ink/ink2104.xml"/><Relationship Id="rId20" Type="http://schemas.openxmlformats.org/officeDocument/2006/relationships/customXml" Target="../ink/ink2045.xml"/><Relationship Id="rId41" Type="http://schemas.openxmlformats.org/officeDocument/2006/relationships/customXml" Target="../ink/ink2056.xml"/><Relationship Id="rId62" Type="http://schemas.openxmlformats.org/officeDocument/2006/relationships/image" Target="../media/image575.png"/><Relationship Id="rId83" Type="http://schemas.openxmlformats.org/officeDocument/2006/relationships/customXml" Target="../ink/ink2077.xml"/><Relationship Id="rId88" Type="http://schemas.openxmlformats.org/officeDocument/2006/relationships/image" Target="../media/image586.png"/><Relationship Id="rId111" Type="http://schemas.openxmlformats.org/officeDocument/2006/relationships/customXml" Target="../ink/ink2091.xml"/><Relationship Id="rId132" Type="http://schemas.openxmlformats.org/officeDocument/2006/relationships/image" Target="../media/image609.png"/><Relationship Id="rId15" Type="http://schemas.openxmlformats.org/officeDocument/2006/relationships/image" Target="../media/image552.png"/><Relationship Id="rId36" Type="http://schemas.openxmlformats.org/officeDocument/2006/relationships/customXml" Target="../ink/ink2053.xml"/><Relationship Id="rId57" Type="http://schemas.openxmlformats.org/officeDocument/2006/relationships/customXml" Target="../ink/ink2064.xml"/><Relationship Id="rId106" Type="http://schemas.openxmlformats.org/officeDocument/2006/relationships/image" Target="../media/image596.png"/><Relationship Id="rId127" Type="http://schemas.openxmlformats.org/officeDocument/2006/relationships/customXml" Target="../ink/ink2099.xml"/><Relationship Id="rId10" Type="http://schemas.openxmlformats.org/officeDocument/2006/relationships/customXml" Target="../ink/ink2040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2072.xml"/><Relationship Id="rId78" Type="http://schemas.openxmlformats.org/officeDocument/2006/relationships/image" Target="../media/image582.png"/><Relationship Id="rId94" Type="http://schemas.openxmlformats.org/officeDocument/2006/relationships/image" Target="../media/image590.png"/><Relationship Id="rId99" Type="http://schemas.openxmlformats.org/officeDocument/2006/relationships/customXml" Target="../ink/ink2085.xml"/><Relationship Id="rId101" Type="http://schemas.openxmlformats.org/officeDocument/2006/relationships/customXml" Target="../ink/ink2086.xml"/><Relationship Id="rId122" Type="http://schemas.openxmlformats.org/officeDocument/2006/relationships/image" Target="../media/image604.png"/><Relationship Id="rId143" Type="http://schemas.openxmlformats.org/officeDocument/2006/relationships/customXml" Target="../ink/ink2107.xml"/><Relationship Id="rId4" Type="http://schemas.openxmlformats.org/officeDocument/2006/relationships/customXml" Target="../ink/ink2037.xml"/><Relationship Id="rId9" Type="http://schemas.openxmlformats.org/officeDocument/2006/relationships/image" Target="../media/image549.png"/><Relationship Id="rId26" Type="http://schemas.openxmlformats.org/officeDocument/2006/relationships/customXml" Target="../ink/ink2048.xml"/><Relationship Id="rId47" Type="http://schemas.openxmlformats.org/officeDocument/2006/relationships/customXml" Target="../ink/ink2059.xml"/><Relationship Id="rId68" Type="http://schemas.openxmlformats.org/officeDocument/2006/relationships/image" Target="../media/image577.png"/><Relationship Id="rId89" Type="http://schemas.openxmlformats.org/officeDocument/2006/relationships/customXml" Target="../ink/ink2080.xml"/><Relationship Id="rId112" Type="http://schemas.openxmlformats.org/officeDocument/2006/relationships/image" Target="../media/image599.png"/><Relationship Id="rId133" Type="http://schemas.openxmlformats.org/officeDocument/2006/relationships/customXml" Target="../ink/ink2102.xml"/><Relationship Id="rId16" Type="http://schemas.openxmlformats.org/officeDocument/2006/relationships/customXml" Target="../ink/ink2043.xm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166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63" Type="http://schemas.openxmlformats.org/officeDocument/2006/relationships/customXml" Target="../ink/ink2139.xml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59" Type="http://schemas.openxmlformats.org/officeDocument/2006/relationships/customXml" Target="../ink/ink2187.xml"/><Relationship Id="rId170" Type="http://schemas.openxmlformats.org/officeDocument/2006/relationships/image" Target="../media/image628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107" Type="http://schemas.openxmlformats.org/officeDocument/2006/relationships/customXml" Target="../ink/ink2161.xml"/><Relationship Id="rId11" Type="http://schemas.openxmlformats.org/officeDocument/2006/relationships/image" Target="../media/image550.png"/><Relationship Id="rId32" Type="http://schemas.openxmlformats.org/officeDocument/2006/relationships/customXml" Target="../ink/ink2123.xml"/><Relationship Id="rId53" Type="http://schemas.openxmlformats.org/officeDocument/2006/relationships/customXml" Target="../ink/ink2134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149" Type="http://schemas.openxmlformats.org/officeDocument/2006/relationships/customXml" Target="../ink/ink2182.xml"/><Relationship Id="rId5" Type="http://schemas.openxmlformats.org/officeDocument/2006/relationships/image" Target="../media/image547.png"/><Relationship Id="rId95" Type="http://schemas.openxmlformats.org/officeDocument/2006/relationships/customXml" Target="../ink/ink2155.xml"/><Relationship Id="rId160" Type="http://schemas.openxmlformats.org/officeDocument/2006/relationships/image" Target="../media/image623.png"/><Relationship Id="rId181" Type="http://schemas.openxmlformats.org/officeDocument/2006/relationships/customXml" Target="../ink/ink2198.xml"/><Relationship Id="rId22" Type="http://schemas.openxmlformats.org/officeDocument/2006/relationships/customXml" Target="../ink/ink2118.xml"/><Relationship Id="rId43" Type="http://schemas.openxmlformats.org/officeDocument/2006/relationships/customXml" Target="../ink/ink2129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2177.xml"/><Relationship Id="rId85" Type="http://schemas.openxmlformats.org/officeDocument/2006/relationships/customXml" Target="../ink/ink2150.xml"/><Relationship Id="rId150" Type="http://schemas.openxmlformats.org/officeDocument/2006/relationships/image" Target="../media/image618.png"/><Relationship Id="rId171" Type="http://schemas.openxmlformats.org/officeDocument/2006/relationships/customXml" Target="../ink/ink2193.xml"/><Relationship Id="rId192" Type="http://schemas.openxmlformats.org/officeDocument/2006/relationships/customXml" Target="../ink/ink2204.xml"/><Relationship Id="rId206" Type="http://schemas.openxmlformats.org/officeDocument/2006/relationships/customXml" Target="../ink/ink2211.xml"/><Relationship Id="rId12" Type="http://schemas.openxmlformats.org/officeDocument/2006/relationships/customXml" Target="../ink/ink2113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2172.xml"/><Relationship Id="rId54" Type="http://schemas.openxmlformats.org/officeDocument/2006/relationships/image" Target="../media/image571.png"/><Relationship Id="rId75" Type="http://schemas.openxmlformats.org/officeDocument/2006/relationships/customXml" Target="../ink/ink2145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2188.xml"/><Relationship Id="rId182" Type="http://schemas.openxmlformats.org/officeDocument/2006/relationships/image" Target="../media/image634.png"/><Relationship Id="rId6" Type="http://schemas.openxmlformats.org/officeDocument/2006/relationships/customXml" Target="../ink/ink2110.xml"/><Relationship Id="rId23" Type="http://schemas.openxmlformats.org/officeDocument/2006/relationships/image" Target="../media/image556.png"/><Relationship Id="rId119" Type="http://schemas.openxmlformats.org/officeDocument/2006/relationships/customXml" Target="../ink/ink2167.xml"/><Relationship Id="rId44" Type="http://schemas.openxmlformats.org/officeDocument/2006/relationships/image" Target="../media/image566.png"/><Relationship Id="rId65" Type="http://schemas.openxmlformats.org/officeDocument/2006/relationships/customXml" Target="../ink/ink2140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2183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13" Type="http://schemas.openxmlformats.org/officeDocument/2006/relationships/image" Target="../media/image551.png"/><Relationship Id="rId109" Type="http://schemas.openxmlformats.org/officeDocument/2006/relationships/customXml" Target="../ink/ink2162.xml"/><Relationship Id="rId34" Type="http://schemas.openxmlformats.org/officeDocument/2006/relationships/customXml" Target="../ink/ink2124.xml"/><Relationship Id="rId55" Type="http://schemas.openxmlformats.org/officeDocument/2006/relationships/customXml" Target="../ink/ink2135.xml"/><Relationship Id="rId76" Type="http://schemas.openxmlformats.org/officeDocument/2006/relationships/image" Target="../media/image581.png"/><Relationship Id="rId97" Type="http://schemas.openxmlformats.org/officeDocument/2006/relationships/customXml" Target="../ink/ink2156.xml"/><Relationship Id="rId120" Type="http://schemas.openxmlformats.org/officeDocument/2006/relationships/image" Target="../media/image603.png"/><Relationship Id="rId141" Type="http://schemas.openxmlformats.org/officeDocument/2006/relationships/customXml" Target="../ink/ink2178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2199.xml"/><Relationship Id="rId24" Type="http://schemas.openxmlformats.org/officeDocument/2006/relationships/customXml" Target="../ink/ink2119.xml"/><Relationship Id="rId45" Type="http://schemas.openxmlformats.org/officeDocument/2006/relationships/customXml" Target="../ink/ink2130.xml"/><Relationship Id="rId66" Type="http://schemas.openxmlformats.org/officeDocument/2006/relationships/image" Target="../media/image576.png"/><Relationship Id="rId87" Type="http://schemas.openxmlformats.org/officeDocument/2006/relationships/customXml" Target="../ink/ink2151.xml"/><Relationship Id="rId110" Type="http://schemas.openxmlformats.org/officeDocument/2006/relationships/image" Target="../media/image598.png"/><Relationship Id="rId131" Type="http://schemas.openxmlformats.org/officeDocument/2006/relationships/customXml" Target="../ink/ink2173.xml"/><Relationship Id="rId61" Type="http://schemas.openxmlformats.org/officeDocument/2006/relationships/customXml" Target="../ink/ink2138.xml"/><Relationship Id="rId82" Type="http://schemas.openxmlformats.org/officeDocument/2006/relationships/image" Target="../media/image584.png"/><Relationship Id="rId152" Type="http://schemas.openxmlformats.org/officeDocument/2006/relationships/image" Target="../media/image619.png"/><Relationship Id="rId173" Type="http://schemas.openxmlformats.org/officeDocument/2006/relationships/customXml" Target="../ink/ink2194.xml"/><Relationship Id="rId194" Type="http://schemas.openxmlformats.org/officeDocument/2006/relationships/customXml" Target="../ink/ink2205.xml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208" Type="http://schemas.openxmlformats.org/officeDocument/2006/relationships/customXml" Target="../ink/ink2212.xml"/><Relationship Id="rId19" Type="http://schemas.openxmlformats.org/officeDocument/2006/relationships/image" Target="../media/image554.png"/><Relationship Id="rId14" Type="http://schemas.openxmlformats.org/officeDocument/2006/relationships/customXml" Target="../ink/ink2114.xml"/><Relationship Id="rId30" Type="http://schemas.openxmlformats.org/officeDocument/2006/relationships/customXml" Target="../ink/ink2122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2146.xml"/><Relationship Id="rId100" Type="http://schemas.openxmlformats.org/officeDocument/2006/relationships/image" Target="../media/image593.png"/><Relationship Id="rId105" Type="http://schemas.openxmlformats.org/officeDocument/2006/relationships/customXml" Target="../ink/ink2160.xml"/><Relationship Id="rId126" Type="http://schemas.openxmlformats.org/officeDocument/2006/relationships/image" Target="../media/image606.png"/><Relationship Id="rId147" Type="http://schemas.openxmlformats.org/officeDocument/2006/relationships/customXml" Target="../ink/ink2181.xml"/><Relationship Id="rId168" Type="http://schemas.openxmlformats.org/officeDocument/2006/relationships/image" Target="../media/image627.png"/><Relationship Id="rId8" Type="http://schemas.openxmlformats.org/officeDocument/2006/relationships/customXml" Target="../ink/ink2111.xml"/><Relationship Id="rId51" Type="http://schemas.openxmlformats.org/officeDocument/2006/relationships/customXml" Target="../ink/ink2133.xml"/><Relationship Id="rId72" Type="http://schemas.openxmlformats.org/officeDocument/2006/relationships/image" Target="../media/image579.png"/><Relationship Id="rId93" Type="http://schemas.openxmlformats.org/officeDocument/2006/relationships/customXml" Target="../ink/ink2154.xml"/><Relationship Id="rId98" Type="http://schemas.openxmlformats.org/officeDocument/2006/relationships/image" Target="../media/image592.png"/><Relationship Id="rId121" Type="http://schemas.openxmlformats.org/officeDocument/2006/relationships/customXml" Target="../ink/ink2168.xml"/><Relationship Id="rId142" Type="http://schemas.openxmlformats.org/officeDocument/2006/relationships/image" Target="../media/image614.png"/><Relationship Id="rId163" Type="http://schemas.openxmlformats.org/officeDocument/2006/relationships/customXml" Target="../ink/ink2189.xml"/><Relationship Id="rId184" Type="http://schemas.openxmlformats.org/officeDocument/2006/relationships/image" Target="../media/image635.png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2141.xml"/><Relationship Id="rId116" Type="http://schemas.openxmlformats.org/officeDocument/2006/relationships/image" Target="../media/image601.png"/><Relationship Id="rId137" Type="http://schemas.openxmlformats.org/officeDocument/2006/relationships/customXml" Target="../ink/ink2176.xml"/><Relationship Id="rId158" Type="http://schemas.openxmlformats.org/officeDocument/2006/relationships/image" Target="../media/image622.png"/><Relationship Id="rId20" Type="http://schemas.openxmlformats.org/officeDocument/2006/relationships/customXml" Target="../ink/ink2117.xml"/><Relationship Id="rId41" Type="http://schemas.openxmlformats.org/officeDocument/2006/relationships/customXml" Target="../ink/ink2128.xml"/><Relationship Id="rId62" Type="http://schemas.openxmlformats.org/officeDocument/2006/relationships/image" Target="../media/image575.png"/><Relationship Id="rId83" Type="http://schemas.openxmlformats.org/officeDocument/2006/relationships/customXml" Target="../ink/ink2149.xml"/><Relationship Id="rId88" Type="http://schemas.openxmlformats.org/officeDocument/2006/relationships/image" Target="../media/image586.png"/><Relationship Id="rId111" Type="http://schemas.openxmlformats.org/officeDocument/2006/relationships/customXml" Target="../ink/ink2163.xml"/><Relationship Id="rId132" Type="http://schemas.openxmlformats.org/officeDocument/2006/relationships/image" Target="../media/image609.png"/><Relationship Id="rId153" Type="http://schemas.openxmlformats.org/officeDocument/2006/relationships/customXml" Target="../ink/ink2184.xml"/><Relationship Id="rId174" Type="http://schemas.openxmlformats.org/officeDocument/2006/relationships/image" Target="../media/image630.png"/><Relationship Id="rId179" Type="http://schemas.openxmlformats.org/officeDocument/2006/relationships/customXml" Target="../ink/ink2197.xml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190" Type="http://schemas.openxmlformats.org/officeDocument/2006/relationships/customXml" Target="../ink/ink2203.xml"/><Relationship Id="rId204" Type="http://schemas.openxmlformats.org/officeDocument/2006/relationships/customXml" Target="../ink/ink2210.xml"/><Relationship Id="rId15" Type="http://schemas.openxmlformats.org/officeDocument/2006/relationships/image" Target="../media/image552.png"/><Relationship Id="rId36" Type="http://schemas.openxmlformats.org/officeDocument/2006/relationships/customXml" Target="../ink/ink2125.xml"/><Relationship Id="rId57" Type="http://schemas.openxmlformats.org/officeDocument/2006/relationships/customXml" Target="../ink/ink2136.xml"/><Relationship Id="rId106" Type="http://schemas.openxmlformats.org/officeDocument/2006/relationships/image" Target="../media/image596.png"/><Relationship Id="rId127" Type="http://schemas.openxmlformats.org/officeDocument/2006/relationships/customXml" Target="../ink/ink2171.xml"/><Relationship Id="rId10" Type="http://schemas.openxmlformats.org/officeDocument/2006/relationships/customXml" Target="../ink/ink2112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2144.xml"/><Relationship Id="rId78" Type="http://schemas.openxmlformats.org/officeDocument/2006/relationships/image" Target="../media/image582.png"/><Relationship Id="rId94" Type="http://schemas.openxmlformats.org/officeDocument/2006/relationships/image" Target="../media/image590.png"/><Relationship Id="rId99" Type="http://schemas.openxmlformats.org/officeDocument/2006/relationships/customXml" Target="../ink/ink2157.xml"/><Relationship Id="rId101" Type="http://schemas.openxmlformats.org/officeDocument/2006/relationships/customXml" Target="../ink/ink2158.xml"/><Relationship Id="rId122" Type="http://schemas.openxmlformats.org/officeDocument/2006/relationships/image" Target="../media/image604.png"/><Relationship Id="rId143" Type="http://schemas.openxmlformats.org/officeDocument/2006/relationships/customXml" Target="../ink/ink2179.xml"/><Relationship Id="rId148" Type="http://schemas.openxmlformats.org/officeDocument/2006/relationships/image" Target="../media/image617.png"/><Relationship Id="rId164" Type="http://schemas.openxmlformats.org/officeDocument/2006/relationships/image" Target="../media/image625.png"/><Relationship Id="rId169" Type="http://schemas.openxmlformats.org/officeDocument/2006/relationships/customXml" Target="../ink/ink2192.xml"/><Relationship Id="rId185" Type="http://schemas.openxmlformats.org/officeDocument/2006/relationships/customXml" Target="../ink/ink2200.xml"/><Relationship Id="rId4" Type="http://schemas.openxmlformats.org/officeDocument/2006/relationships/customXml" Target="../ink/ink2109.xml"/><Relationship Id="rId9" Type="http://schemas.openxmlformats.org/officeDocument/2006/relationships/image" Target="../media/image549.png"/><Relationship Id="rId180" Type="http://schemas.openxmlformats.org/officeDocument/2006/relationships/image" Target="../media/image633.png"/><Relationship Id="rId210" Type="http://schemas.openxmlformats.org/officeDocument/2006/relationships/customXml" Target="../ink/ink2213.xml"/><Relationship Id="rId26" Type="http://schemas.openxmlformats.org/officeDocument/2006/relationships/customXml" Target="../ink/ink2120.xml"/><Relationship Id="rId47" Type="http://schemas.openxmlformats.org/officeDocument/2006/relationships/customXml" Target="../ink/ink2131.xml"/><Relationship Id="rId68" Type="http://schemas.openxmlformats.org/officeDocument/2006/relationships/image" Target="../media/image577.png"/><Relationship Id="rId89" Type="http://schemas.openxmlformats.org/officeDocument/2006/relationships/customXml" Target="../ink/ink2152.xml"/><Relationship Id="rId112" Type="http://schemas.openxmlformats.org/officeDocument/2006/relationships/image" Target="../media/image599.png"/><Relationship Id="rId133" Type="http://schemas.openxmlformats.org/officeDocument/2006/relationships/customXml" Target="../ink/ink2174.xml"/><Relationship Id="rId154" Type="http://schemas.openxmlformats.org/officeDocument/2006/relationships/image" Target="../media/image620.png"/><Relationship Id="rId175" Type="http://schemas.openxmlformats.org/officeDocument/2006/relationships/customXml" Target="../ink/ink2195.xml"/><Relationship Id="rId196" Type="http://schemas.openxmlformats.org/officeDocument/2006/relationships/customXml" Target="../ink/ink2206.xml"/><Relationship Id="rId200" Type="http://schemas.openxmlformats.org/officeDocument/2006/relationships/customXml" Target="../ink/ink2208.xml"/><Relationship Id="rId16" Type="http://schemas.openxmlformats.org/officeDocument/2006/relationships/customXml" Target="../ink/ink2115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2147.xml"/><Relationship Id="rId102" Type="http://schemas.openxmlformats.org/officeDocument/2006/relationships/image" Target="../media/image594.png"/><Relationship Id="rId123" Type="http://schemas.openxmlformats.org/officeDocument/2006/relationships/customXml" Target="../ink/ink2169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2190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2142.xml"/><Relationship Id="rId113" Type="http://schemas.openxmlformats.org/officeDocument/2006/relationships/customXml" Target="../ink/ink2164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2185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17" Type="http://schemas.openxmlformats.org/officeDocument/2006/relationships/image" Target="../media/image553.png"/><Relationship Id="rId38" Type="http://schemas.openxmlformats.org/officeDocument/2006/relationships/customXml" Target="../ink/ink2126.xml"/><Relationship Id="rId59" Type="http://schemas.openxmlformats.org/officeDocument/2006/relationships/customXml" Target="../ink/ink2137.xml"/><Relationship Id="rId103" Type="http://schemas.openxmlformats.org/officeDocument/2006/relationships/customXml" Target="../ink/ink2159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2153.xml"/><Relationship Id="rId145" Type="http://schemas.openxmlformats.org/officeDocument/2006/relationships/customXml" Target="../ink/ink2180.xml"/><Relationship Id="rId166" Type="http://schemas.openxmlformats.org/officeDocument/2006/relationships/image" Target="../media/image626.png"/><Relationship Id="rId187" Type="http://schemas.openxmlformats.org/officeDocument/2006/relationships/customXml" Target="../ink/ink220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121.xml"/><Relationship Id="rId49" Type="http://schemas.openxmlformats.org/officeDocument/2006/relationships/customXml" Target="../ink/ink2132.xml"/><Relationship Id="rId114" Type="http://schemas.openxmlformats.org/officeDocument/2006/relationships/image" Target="../media/image600.png"/><Relationship Id="rId60" Type="http://schemas.openxmlformats.org/officeDocument/2006/relationships/image" Target="../media/image574.png"/><Relationship Id="rId81" Type="http://schemas.openxmlformats.org/officeDocument/2006/relationships/customXml" Target="../ink/ink2148.xml"/><Relationship Id="rId135" Type="http://schemas.openxmlformats.org/officeDocument/2006/relationships/customXml" Target="../ink/ink2175.xml"/><Relationship Id="rId156" Type="http://schemas.openxmlformats.org/officeDocument/2006/relationships/image" Target="../media/image621.png"/><Relationship Id="rId177" Type="http://schemas.openxmlformats.org/officeDocument/2006/relationships/customXml" Target="../ink/ink2196.xml"/><Relationship Id="rId198" Type="http://schemas.openxmlformats.org/officeDocument/2006/relationships/customXml" Target="../ink/ink2207.xml"/><Relationship Id="rId202" Type="http://schemas.openxmlformats.org/officeDocument/2006/relationships/customXml" Target="../ink/ink2209.xml"/><Relationship Id="rId18" Type="http://schemas.openxmlformats.org/officeDocument/2006/relationships/customXml" Target="../ink/ink2116.xml"/><Relationship Id="rId39" Type="http://schemas.openxmlformats.org/officeDocument/2006/relationships/image" Target="../media/image564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2170.xml"/><Relationship Id="rId146" Type="http://schemas.openxmlformats.org/officeDocument/2006/relationships/image" Target="../media/image616.png"/><Relationship Id="rId167" Type="http://schemas.openxmlformats.org/officeDocument/2006/relationships/customXml" Target="../ink/ink2191.xml"/><Relationship Id="rId188" Type="http://schemas.openxmlformats.org/officeDocument/2006/relationships/customXml" Target="../ink/ink2202.xml"/><Relationship Id="rId71" Type="http://schemas.openxmlformats.org/officeDocument/2006/relationships/customXml" Target="../ink/ink2143.xml"/><Relationship Id="rId92" Type="http://schemas.openxmlformats.org/officeDocument/2006/relationships/image" Target="../media/image589.png"/><Relationship Id="rId2" Type="http://schemas.openxmlformats.org/officeDocument/2006/relationships/customXml" Target="../ink/ink2108.xml"/><Relationship Id="rId29" Type="http://schemas.openxmlformats.org/officeDocument/2006/relationships/image" Target="../media/image559.png"/><Relationship Id="rId40" Type="http://schemas.openxmlformats.org/officeDocument/2006/relationships/customXml" Target="../ink/ink2127.xml"/><Relationship Id="rId115" Type="http://schemas.openxmlformats.org/officeDocument/2006/relationships/customXml" Target="../ink/ink2165.xml"/><Relationship Id="rId136" Type="http://schemas.openxmlformats.org/officeDocument/2006/relationships/image" Target="../media/image611.png"/><Relationship Id="rId157" Type="http://schemas.openxmlformats.org/officeDocument/2006/relationships/customXml" Target="../ink/ink2186.xml"/><Relationship Id="rId178" Type="http://schemas.openxmlformats.org/officeDocument/2006/relationships/image" Target="../media/image632.png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272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63" Type="http://schemas.openxmlformats.org/officeDocument/2006/relationships/customXml" Target="../ink/ink2245.xml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59" Type="http://schemas.openxmlformats.org/officeDocument/2006/relationships/customXml" Target="../ink/ink2293.xml"/><Relationship Id="rId170" Type="http://schemas.openxmlformats.org/officeDocument/2006/relationships/image" Target="../media/image628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26" Type="http://schemas.openxmlformats.org/officeDocument/2006/relationships/customXml" Target="../ink/ink2327.xml"/><Relationship Id="rId107" Type="http://schemas.openxmlformats.org/officeDocument/2006/relationships/customXml" Target="../ink/ink2267.xml"/><Relationship Id="rId11" Type="http://schemas.openxmlformats.org/officeDocument/2006/relationships/image" Target="../media/image550.png"/><Relationship Id="rId32" Type="http://schemas.openxmlformats.org/officeDocument/2006/relationships/customXml" Target="../ink/ink2229.xml"/><Relationship Id="rId53" Type="http://schemas.openxmlformats.org/officeDocument/2006/relationships/customXml" Target="../ink/ink2240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149" Type="http://schemas.openxmlformats.org/officeDocument/2006/relationships/customXml" Target="../ink/ink2288.xml"/><Relationship Id="rId5" Type="http://schemas.openxmlformats.org/officeDocument/2006/relationships/image" Target="../media/image547.png"/><Relationship Id="rId95" Type="http://schemas.openxmlformats.org/officeDocument/2006/relationships/customXml" Target="../ink/ink2261.xml"/><Relationship Id="rId160" Type="http://schemas.openxmlformats.org/officeDocument/2006/relationships/image" Target="../media/image623.png"/><Relationship Id="rId181" Type="http://schemas.openxmlformats.org/officeDocument/2006/relationships/customXml" Target="../ink/ink2304.xml"/><Relationship Id="rId216" Type="http://schemas.openxmlformats.org/officeDocument/2006/relationships/customXml" Target="../ink/ink2322.xml"/><Relationship Id="rId22" Type="http://schemas.openxmlformats.org/officeDocument/2006/relationships/customXml" Target="../ink/ink2224.xml"/><Relationship Id="rId43" Type="http://schemas.openxmlformats.org/officeDocument/2006/relationships/customXml" Target="../ink/ink2235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2283.xml"/><Relationship Id="rId85" Type="http://schemas.openxmlformats.org/officeDocument/2006/relationships/customXml" Target="../ink/ink2256.xml"/><Relationship Id="rId150" Type="http://schemas.openxmlformats.org/officeDocument/2006/relationships/image" Target="../media/image618.png"/><Relationship Id="rId171" Type="http://schemas.openxmlformats.org/officeDocument/2006/relationships/customXml" Target="../ink/ink2299.xml"/><Relationship Id="rId192" Type="http://schemas.openxmlformats.org/officeDocument/2006/relationships/customXml" Target="../ink/ink2310.xml"/><Relationship Id="rId206" Type="http://schemas.openxmlformats.org/officeDocument/2006/relationships/customXml" Target="../ink/ink2317.xml"/><Relationship Id="rId227" Type="http://schemas.openxmlformats.org/officeDocument/2006/relationships/image" Target="../media/image656.png"/><Relationship Id="rId12" Type="http://schemas.openxmlformats.org/officeDocument/2006/relationships/customXml" Target="../ink/ink2219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2278.xml"/><Relationship Id="rId54" Type="http://schemas.openxmlformats.org/officeDocument/2006/relationships/image" Target="../media/image571.png"/><Relationship Id="rId75" Type="http://schemas.openxmlformats.org/officeDocument/2006/relationships/customXml" Target="../ink/ink2251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2294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2216.xml"/><Relationship Id="rId23" Type="http://schemas.openxmlformats.org/officeDocument/2006/relationships/image" Target="../media/image556.png"/><Relationship Id="rId119" Type="http://schemas.openxmlformats.org/officeDocument/2006/relationships/customXml" Target="../ink/ink2273.xml"/><Relationship Id="rId44" Type="http://schemas.openxmlformats.org/officeDocument/2006/relationships/image" Target="../media/image566.png"/><Relationship Id="rId65" Type="http://schemas.openxmlformats.org/officeDocument/2006/relationships/customXml" Target="../ink/ink2246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2289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2328.xml"/><Relationship Id="rId13" Type="http://schemas.openxmlformats.org/officeDocument/2006/relationships/image" Target="../media/image551.png"/><Relationship Id="rId109" Type="http://schemas.openxmlformats.org/officeDocument/2006/relationships/customXml" Target="../ink/ink2268.xml"/><Relationship Id="rId34" Type="http://schemas.openxmlformats.org/officeDocument/2006/relationships/customXml" Target="../ink/ink2230.xml"/><Relationship Id="rId55" Type="http://schemas.openxmlformats.org/officeDocument/2006/relationships/customXml" Target="../ink/ink2241.xml"/><Relationship Id="rId76" Type="http://schemas.openxmlformats.org/officeDocument/2006/relationships/image" Target="../media/image581.png"/><Relationship Id="rId97" Type="http://schemas.openxmlformats.org/officeDocument/2006/relationships/customXml" Target="../ink/ink2262.xml"/><Relationship Id="rId120" Type="http://schemas.openxmlformats.org/officeDocument/2006/relationships/image" Target="../media/image603.png"/><Relationship Id="rId141" Type="http://schemas.openxmlformats.org/officeDocument/2006/relationships/customXml" Target="../ink/ink2284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2305.xml"/><Relationship Id="rId218" Type="http://schemas.openxmlformats.org/officeDocument/2006/relationships/customXml" Target="../ink/ink2323.xml"/><Relationship Id="rId24" Type="http://schemas.openxmlformats.org/officeDocument/2006/relationships/customXml" Target="../ink/ink2225.xml"/><Relationship Id="rId45" Type="http://schemas.openxmlformats.org/officeDocument/2006/relationships/customXml" Target="../ink/ink2236.xml"/><Relationship Id="rId66" Type="http://schemas.openxmlformats.org/officeDocument/2006/relationships/image" Target="../media/image576.png"/><Relationship Id="rId87" Type="http://schemas.openxmlformats.org/officeDocument/2006/relationships/customXml" Target="../ink/ink2257.xml"/><Relationship Id="rId110" Type="http://schemas.openxmlformats.org/officeDocument/2006/relationships/image" Target="../media/image598.png"/><Relationship Id="rId131" Type="http://schemas.openxmlformats.org/officeDocument/2006/relationships/customXml" Target="../ink/ink2279.xml"/><Relationship Id="rId152" Type="http://schemas.openxmlformats.org/officeDocument/2006/relationships/image" Target="../media/image619.png"/><Relationship Id="rId173" Type="http://schemas.openxmlformats.org/officeDocument/2006/relationships/customXml" Target="../ink/ink2300.xml"/><Relationship Id="rId194" Type="http://schemas.openxmlformats.org/officeDocument/2006/relationships/customXml" Target="../ink/ink2311.xml"/><Relationship Id="rId208" Type="http://schemas.openxmlformats.org/officeDocument/2006/relationships/customXml" Target="../ink/ink2318.xml"/><Relationship Id="rId229" Type="http://schemas.openxmlformats.org/officeDocument/2006/relationships/image" Target="../media/image657.png"/><Relationship Id="rId14" Type="http://schemas.openxmlformats.org/officeDocument/2006/relationships/customXml" Target="../ink/ink2220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2252.xml"/><Relationship Id="rId100" Type="http://schemas.openxmlformats.org/officeDocument/2006/relationships/image" Target="../media/image593.png"/><Relationship Id="rId8" Type="http://schemas.openxmlformats.org/officeDocument/2006/relationships/customXml" Target="../ink/ink2217.xml"/><Relationship Id="rId98" Type="http://schemas.openxmlformats.org/officeDocument/2006/relationships/image" Target="../media/image592.png"/><Relationship Id="rId121" Type="http://schemas.openxmlformats.org/officeDocument/2006/relationships/customXml" Target="../ink/ink2274.xml"/><Relationship Id="rId142" Type="http://schemas.openxmlformats.org/officeDocument/2006/relationships/image" Target="../media/image614.png"/><Relationship Id="rId163" Type="http://schemas.openxmlformats.org/officeDocument/2006/relationships/customXml" Target="../ink/ink2295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2329.xml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2247.xml"/><Relationship Id="rId20" Type="http://schemas.openxmlformats.org/officeDocument/2006/relationships/customXml" Target="../ink/ink2223.xml"/><Relationship Id="rId41" Type="http://schemas.openxmlformats.org/officeDocument/2006/relationships/customXml" Target="../ink/ink2234.xml"/><Relationship Id="rId62" Type="http://schemas.openxmlformats.org/officeDocument/2006/relationships/image" Target="../media/image575.png"/><Relationship Id="rId83" Type="http://schemas.openxmlformats.org/officeDocument/2006/relationships/customXml" Target="../ink/ink2255.xml"/><Relationship Id="rId88" Type="http://schemas.openxmlformats.org/officeDocument/2006/relationships/image" Target="../media/image586.png"/><Relationship Id="rId111" Type="http://schemas.openxmlformats.org/officeDocument/2006/relationships/customXml" Target="../ink/ink2269.xml"/><Relationship Id="rId132" Type="http://schemas.openxmlformats.org/officeDocument/2006/relationships/image" Target="../media/image609.png"/><Relationship Id="rId153" Type="http://schemas.openxmlformats.org/officeDocument/2006/relationships/customXml" Target="../ink/ink2290.xml"/><Relationship Id="rId174" Type="http://schemas.openxmlformats.org/officeDocument/2006/relationships/image" Target="../media/image630.png"/><Relationship Id="rId179" Type="http://schemas.openxmlformats.org/officeDocument/2006/relationships/customXml" Target="../ink/ink2303.xml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190" Type="http://schemas.openxmlformats.org/officeDocument/2006/relationships/customXml" Target="../ink/ink2309.xml"/><Relationship Id="rId204" Type="http://schemas.openxmlformats.org/officeDocument/2006/relationships/customXml" Target="../ink/ink2316.xml"/><Relationship Id="rId220" Type="http://schemas.openxmlformats.org/officeDocument/2006/relationships/customXml" Target="../ink/ink2324.xml"/><Relationship Id="rId225" Type="http://schemas.openxmlformats.org/officeDocument/2006/relationships/image" Target="../media/image655.png"/><Relationship Id="rId15" Type="http://schemas.openxmlformats.org/officeDocument/2006/relationships/image" Target="../media/image552.png"/><Relationship Id="rId36" Type="http://schemas.openxmlformats.org/officeDocument/2006/relationships/customXml" Target="../ink/ink2231.xml"/><Relationship Id="rId57" Type="http://schemas.openxmlformats.org/officeDocument/2006/relationships/customXml" Target="../ink/ink2242.xml"/><Relationship Id="rId106" Type="http://schemas.openxmlformats.org/officeDocument/2006/relationships/image" Target="../media/image596.png"/><Relationship Id="rId127" Type="http://schemas.openxmlformats.org/officeDocument/2006/relationships/customXml" Target="../ink/ink2277.xml"/><Relationship Id="rId10" Type="http://schemas.openxmlformats.org/officeDocument/2006/relationships/customXml" Target="../ink/ink2218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2250.xml"/><Relationship Id="rId78" Type="http://schemas.openxmlformats.org/officeDocument/2006/relationships/image" Target="../media/image582.png"/><Relationship Id="rId94" Type="http://schemas.openxmlformats.org/officeDocument/2006/relationships/image" Target="../media/image590.png"/><Relationship Id="rId99" Type="http://schemas.openxmlformats.org/officeDocument/2006/relationships/customXml" Target="../ink/ink2263.xml"/><Relationship Id="rId101" Type="http://schemas.openxmlformats.org/officeDocument/2006/relationships/customXml" Target="../ink/ink2264.xml"/><Relationship Id="rId122" Type="http://schemas.openxmlformats.org/officeDocument/2006/relationships/image" Target="../media/image604.png"/><Relationship Id="rId143" Type="http://schemas.openxmlformats.org/officeDocument/2006/relationships/customXml" Target="../ink/ink2285.xml"/><Relationship Id="rId148" Type="http://schemas.openxmlformats.org/officeDocument/2006/relationships/image" Target="../media/image617.png"/><Relationship Id="rId164" Type="http://schemas.openxmlformats.org/officeDocument/2006/relationships/image" Target="../media/image625.png"/><Relationship Id="rId169" Type="http://schemas.openxmlformats.org/officeDocument/2006/relationships/customXml" Target="../ink/ink2298.xml"/><Relationship Id="rId185" Type="http://schemas.openxmlformats.org/officeDocument/2006/relationships/customXml" Target="../ink/ink2306.xml"/><Relationship Id="rId4" Type="http://schemas.openxmlformats.org/officeDocument/2006/relationships/customXml" Target="../ink/ink2215.xml"/><Relationship Id="rId9" Type="http://schemas.openxmlformats.org/officeDocument/2006/relationships/image" Target="../media/image549.png"/><Relationship Id="rId180" Type="http://schemas.openxmlformats.org/officeDocument/2006/relationships/image" Target="../media/image633.png"/><Relationship Id="rId210" Type="http://schemas.openxmlformats.org/officeDocument/2006/relationships/customXml" Target="../ink/ink2319.xml"/><Relationship Id="rId215" Type="http://schemas.openxmlformats.org/officeDocument/2006/relationships/image" Target="../media/image650.png"/><Relationship Id="rId26" Type="http://schemas.openxmlformats.org/officeDocument/2006/relationships/customXml" Target="../ink/ink2226.xml"/><Relationship Id="rId231" Type="http://schemas.openxmlformats.org/officeDocument/2006/relationships/image" Target="../media/image658.png"/><Relationship Id="rId47" Type="http://schemas.openxmlformats.org/officeDocument/2006/relationships/customXml" Target="../ink/ink2237.xml"/><Relationship Id="rId68" Type="http://schemas.openxmlformats.org/officeDocument/2006/relationships/image" Target="../media/image577.png"/><Relationship Id="rId89" Type="http://schemas.openxmlformats.org/officeDocument/2006/relationships/customXml" Target="../ink/ink2258.xml"/><Relationship Id="rId112" Type="http://schemas.openxmlformats.org/officeDocument/2006/relationships/image" Target="../media/image599.png"/><Relationship Id="rId133" Type="http://schemas.openxmlformats.org/officeDocument/2006/relationships/customXml" Target="../ink/ink2280.xml"/><Relationship Id="rId154" Type="http://schemas.openxmlformats.org/officeDocument/2006/relationships/image" Target="../media/image620.png"/><Relationship Id="rId175" Type="http://schemas.openxmlformats.org/officeDocument/2006/relationships/customXml" Target="../ink/ink2301.xml"/><Relationship Id="rId196" Type="http://schemas.openxmlformats.org/officeDocument/2006/relationships/customXml" Target="../ink/ink2312.xml"/><Relationship Id="rId200" Type="http://schemas.openxmlformats.org/officeDocument/2006/relationships/customXml" Target="../ink/ink2314.xml"/><Relationship Id="rId16" Type="http://schemas.openxmlformats.org/officeDocument/2006/relationships/customXml" Target="../ink/ink2221.xml"/><Relationship Id="rId221" Type="http://schemas.openxmlformats.org/officeDocument/2006/relationships/image" Target="../media/image653.png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2253.xml"/><Relationship Id="rId102" Type="http://schemas.openxmlformats.org/officeDocument/2006/relationships/image" Target="../media/image594.png"/><Relationship Id="rId123" Type="http://schemas.openxmlformats.org/officeDocument/2006/relationships/customXml" Target="../ink/ink2275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2296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2330.xml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2248.xml"/><Relationship Id="rId113" Type="http://schemas.openxmlformats.org/officeDocument/2006/relationships/customXml" Target="../ink/ink2270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2291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2325.xml"/><Relationship Id="rId17" Type="http://schemas.openxmlformats.org/officeDocument/2006/relationships/image" Target="../media/image553.png"/><Relationship Id="rId38" Type="http://schemas.openxmlformats.org/officeDocument/2006/relationships/customXml" Target="../ink/ink2232.xml"/><Relationship Id="rId59" Type="http://schemas.openxmlformats.org/officeDocument/2006/relationships/customXml" Target="../ink/ink2243.xml"/><Relationship Id="rId103" Type="http://schemas.openxmlformats.org/officeDocument/2006/relationships/customXml" Target="../ink/ink2265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2259.xml"/><Relationship Id="rId145" Type="http://schemas.openxmlformats.org/officeDocument/2006/relationships/customXml" Target="../ink/ink2286.xml"/><Relationship Id="rId166" Type="http://schemas.openxmlformats.org/officeDocument/2006/relationships/image" Target="../media/image626.png"/><Relationship Id="rId187" Type="http://schemas.openxmlformats.org/officeDocument/2006/relationships/customXml" Target="../ink/ink2307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320.xml"/><Relationship Id="rId233" Type="http://schemas.openxmlformats.org/officeDocument/2006/relationships/image" Target="../media/image659.png"/><Relationship Id="rId28" Type="http://schemas.openxmlformats.org/officeDocument/2006/relationships/customXml" Target="../ink/ink2227.xml"/><Relationship Id="rId49" Type="http://schemas.openxmlformats.org/officeDocument/2006/relationships/customXml" Target="../ink/ink2238.xml"/><Relationship Id="rId114" Type="http://schemas.openxmlformats.org/officeDocument/2006/relationships/image" Target="../media/image600.png"/><Relationship Id="rId60" Type="http://schemas.openxmlformats.org/officeDocument/2006/relationships/image" Target="../media/image574.png"/><Relationship Id="rId81" Type="http://schemas.openxmlformats.org/officeDocument/2006/relationships/customXml" Target="../ink/ink2254.xml"/><Relationship Id="rId135" Type="http://schemas.openxmlformats.org/officeDocument/2006/relationships/customXml" Target="../ink/ink2281.xml"/><Relationship Id="rId156" Type="http://schemas.openxmlformats.org/officeDocument/2006/relationships/image" Target="../media/image621.png"/><Relationship Id="rId177" Type="http://schemas.openxmlformats.org/officeDocument/2006/relationships/customXml" Target="../ink/ink2302.xml"/><Relationship Id="rId198" Type="http://schemas.openxmlformats.org/officeDocument/2006/relationships/customXml" Target="../ink/ink2313.xml"/><Relationship Id="rId202" Type="http://schemas.openxmlformats.org/officeDocument/2006/relationships/customXml" Target="../ink/ink2315.xml"/><Relationship Id="rId223" Type="http://schemas.openxmlformats.org/officeDocument/2006/relationships/image" Target="../media/image654.png"/><Relationship Id="rId18" Type="http://schemas.openxmlformats.org/officeDocument/2006/relationships/customXml" Target="../ink/ink2222.xml"/><Relationship Id="rId39" Type="http://schemas.openxmlformats.org/officeDocument/2006/relationships/image" Target="../media/image564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2276.xml"/><Relationship Id="rId146" Type="http://schemas.openxmlformats.org/officeDocument/2006/relationships/image" Target="../media/image616.png"/><Relationship Id="rId167" Type="http://schemas.openxmlformats.org/officeDocument/2006/relationships/customXml" Target="../ink/ink2297.xml"/><Relationship Id="rId188" Type="http://schemas.openxmlformats.org/officeDocument/2006/relationships/customXml" Target="../ink/ink2308.xml"/><Relationship Id="rId71" Type="http://schemas.openxmlformats.org/officeDocument/2006/relationships/customXml" Target="../ink/ink2249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2331.xml"/><Relationship Id="rId2" Type="http://schemas.openxmlformats.org/officeDocument/2006/relationships/customXml" Target="../ink/ink2214.xml"/><Relationship Id="rId29" Type="http://schemas.openxmlformats.org/officeDocument/2006/relationships/image" Target="../media/image559.png"/><Relationship Id="rId40" Type="http://schemas.openxmlformats.org/officeDocument/2006/relationships/customXml" Target="../ink/ink2233.xml"/><Relationship Id="rId115" Type="http://schemas.openxmlformats.org/officeDocument/2006/relationships/customXml" Target="../ink/ink2271.xml"/><Relationship Id="rId136" Type="http://schemas.openxmlformats.org/officeDocument/2006/relationships/image" Target="../media/image611.png"/><Relationship Id="rId157" Type="http://schemas.openxmlformats.org/officeDocument/2006/relationships/customXml" Target="../ink/ink2292.xml"/><Relationship Id="rId178" Type="http://schemas.openxmlformats.org/officeDocument/2006/relationships/image" Target="../media/image632.png"/><Relationship Id="rId61" Type="http://schemas.openxmlformats.org/officeDocument/2006/relationships/customXml" Target="../ink/ink2244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2326.xml"/><Relationship Id="rId30" Type="http://schemas.openxmlformats.org/officeDocument/2006/relationships/customXml" Target="../ink/ink2228.xml"/><Relationship Id="rId105" Type="http://schemas.openxmlformats.org/officeDocument/2006/relationships/customXml" Target="../ink/ink2266.xml"/><Relationship Id="rId126" Type="http://schemas.openxmlformats.org/officeDocument/2006/relationships/image" Target="../media/image606.png"/><Relationship Id="rId147" Type="http://schemas.openxmlformats.org/officeDocument/2006/relationships/customXml" Target="../ink/ink2287.xml"/><Relationship Id="rId168" Type="http://schemas.openxmlformats.org/officeDocument/2006/relationships/image" Target="../media/image627.png"/><Relationship Id="rId51" Type="http://schemas.openxmlformats.org/officeDocument/2006/relationships/customXml" Target="../ink/ink2239.xml"/><Relationship Id="rId72" Type="http://schemas.openxmlformats.org/officeDocument/2006/relationships/image" Target="../media/image579.png"/><Relationship Id="rId93" Type="http://schemas.openxmlformats.org/officeDocument/2006/relationships/customXml" Target="../ink/ink2260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2321.xml"/><Relationship Id="rId235" Type="http://schemas.openxmlformats.org/officeDocument/2006/relationships/image" Target="../media/image660.png"/><Relationship Id="rId116" Type="http://schemas.openxmlformats.org/officeDocument/2006/relationships/image" Target="../media/image601.png"/><Relationship Id="rId137" Type="http://schemas.openxmlformats.org/officeDocument/2006/relationships/customXml" Target="../ink/ink2282.xml"/><Relationship Id="rId158" Type="http://schemas.openxmlformats.org/officeDocument/2006/relationships/image" Target="../media/image622.png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90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63" Type="http://schemas.openxmlformats.org/officeDocument/2006/relationships/customXml" Target="../ink/ink2363.xml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59" Type="http://schemas.openxmlformats.org/officeDocument/2006/relationships/customXml" Target="../ink/ink2411.xml"/><Relationship Id="rId170" Type="http://schemas.openxmlformats.org/officeDocument/2006/relationships/image" Target="../media/image628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26" Type="http://schemas.openxmlformats.org/officeDocument/2006/relationships/customXml" Target="../ink/ink2445.xml"/><Relationship Id="rId107" Type="http://schemas.openxmlformats.org/officeDocument/2006/relationships/customXml" Target="../ink/ink2385.xml"/><Relationship Id="rId11" Type="http://schemas.openxmlformats.org/officeDocument/2006/relationships/image" Target="../media/image550.png"/><Relationship Id="rId32" Type="http://schemas.openxmlformats.org/officeDocument/2006/relationships/customXml" Target="../ink/ink2347.xml"/><Relationship Id="rId53" Type="http://schemas.openxmlformats.org/officeDocument/2006/relationships/customXml" Target="../ink/ink2358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149" Type="http://schemas.openxmlformats.org/officeDocument/2006/relationships/customXml" Target="../ink/ink2406.xml"/><Relationship Id="rId5" Type="http://schemas.openxmlformats.org/officeDocument/2006/relationships/image" Target="../media/image547.png"/><Relationship Id="rId95" Type="http://schemas.openxmlformats.org/officeDocument/2006/relationships/customXml" Target="../ink/ink2379.xml"/><Relationship Id="rId160" Type="http://schemas.openxmlformats.org/officeDocument/2006/relationships/image" Target="../media/image623.png"/><Relationship Id="rId181" Type="http://schemas.openxmlformats.org/officeDocument/2006/relationships/customXml" Target="../ink/ink2422.xml"/><Relationship Id="rId216" Type="http://schemas.openxmlformats.org/officeDocument/2006/relationships/customXml" Target="../ink/ink2440.xml"/><Relationship Id="rId237" Type="http://schemas.openxmlformats.org/officeDocument/2006/relationships/image" Target="../media/image661.png"/><Relationship Id="rId22" Type="http://schemas.openxmlformats.org/officeDocument/2006/relationships/customXml" Target="../ink/ink2342.xml"/><Relationship Id="rId43" Type="http://schemas.openxmlformats.org/officeDocument/2006/relationships/customXml" Target="../ink/ink2353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2401.xml"/><Relationship Id="rId85" Type="http://schemas.openxmlformats.org/officeDocument/2006/relationships/customXml" Target="../ink/ink2374.xml"/><Relationship Id="rId150" Type="http://schemas.openxmlformats.org/officeDocument/2006/relationships/image" Target="../media/image618.png"/><Relationship Id="rId171" Type="http://schemas.openxmlformats.org/officeDocument/2006/relationships/customXml" Target="../ink/ink2417.xml"/><Relationship Id="rId192" Type="http://schemas.openxmlformats.org/officeDocument/2006/relationships/customXml" Target="../ink/ink2428.xml"/><Relationship Id="rId206" Type="http://schemas.openxmlformats.org/officeDocument/2006/relationships/customXml" Target="../ink/ink2435.xml"/><Relationship Id="rId227" Type="http://schemas.openxmlformats.org/officeDocument/2006/relationships/image" Target="../media/image656.png"/><Relationship Id="rId12" Type="http://schemas.openxmlformats.org/officeDocument/2006/relationships/customXml" Target="../ink/ink2337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2396.xml"/><Relationship Id="rId54" Type="http://schemas.openxmlformats.org/officeDocument/2006/relationships/image" Target="../media/image571.png"/><Relationship Id="rId75" Type="http://schemas.openxmlformats.org/officeDocument/2006/relationships/customXml" Target="../ink/ink2369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2412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2334.xml"/><Relationship Id="rId238" Type="http://schemas.openxmlformats.org/officeDocument/2006/relationships/customXml" Target="../ink/ink2451.xml"/><Relationship Id="rId23" Type="http://schemas.openxmlformats.org/officeDocument/2006/relationships/image" Target="../media/image556.png"/><Relationship Id="rId119" Type="http://schemas.openxmlformats.org/officeDocument/2006/relationships/customXml" Target="../ink/ink2391.xml"/><Relationship Id="rId44" Type="http://schemas.openxmlformats.org/officeDocument/2006/relationships/image" Target="../media/image566.png"/><Relationship Id="rId65" Type="http://schemas.openxmlformats.org/officeDocument/2006/relationships/customXml" Target="../ink/ink2364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2407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2446.xml"/><Relationship Id="rId13" Type="http://schemas.openxmlformats.org/officeDocument/2006/relationships/image" Target="../media/image551.png"/><Relationship Id="rId109" Type="http://schemas.openxmlformats.org/officeDocument/2006/relationships/customXml" Target="../ink/ink2386.xml"/><Relationship Id="rId34" Type="http://schemas.openxmlformats.org/officeDocument/2006/relationships/customXml" Target="../ink/ink2348.xml"/><Relationship Id="rId55" Type="http://schemas.openxmlformats.org/officeDocument/2006/relationships/customXml" Target="../ink/ink2359.xml"/><Relationship Id="rId76" Type="http://schemas.openxmlformats.org/officeDocument/2006/relationships/image" Target="../media/image581.png"/><Relationship Id="rId97" Type="http://schemas.openxmlformats.org/officeDocument/2006/relationships/customXml" Target="../ink/ink2380.xml"/><Relationship Id="rId120" Type="http://schemas.openxmlformats.org/officeDocument/2006/relationships/image" Target="../media/image603.png"/><Relationship Id="rId141" Type="http://schemas.openxmlformats.org/officeDocument/2006/relationships/customXml" Target="../ink/ink2402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2423.xml"/><Relationship Id="rId218" Type="http://schemas.openxmlformats.org/officeDocument/2006/relationships/customXml" Target="../ink/ink2441.xml"/><Relationship Id="rId239" Type="http://schemas.openxmlformats.org/officeDocument/2006/relationships/image" Target="../media/image662.png"/><Relationship Id="rId24" Type="http://schemas.openxmlformats.org/officeDocument/2006/relationships/customXml" Target="../ink/ink2343.xml"/><Relationship Id="rId45" Type="http://schemas.openxmlformats.org/officeDocument/2006/relationships/customXml" Target="../ink/ink2354.xml"/><Relationship Id="rId66" Type="http://schemas.openxmlformats.org/officeDocument/2006/relationships/image" Target="../media/image576.png"/><Relationship Id="rId87" Type="http://schemas.openxmlformats.org/officeDocument/2006/relationships/customXml" Target="../ink/ink2375.xml"/><Relationship Id="rId110" Type="http://schemas.openxmlformats.org/officeDocument/2006/relationships/image" Target="../media/image598.png"/><Relationship Id="rId131" Type="http://schemas.openxmlformats.org/officeDocument/2006/relationships/customXml" Target="../ink/ink2397.xml"/><Relationship Id="rId152" Type="http://schemas.openxmlformats.org/officeDocument/2006/relationships/image" Target="../media/image619.png"/><Relationship Id="rId173" Type="http://schemas.openxmlformats.org/officeDocument/2006/relationships/customXml" Target="../ink/ink2418.xml"/><Relationship Id="rId194" Type="http://schemas.openxmlformats.org/officeDocument/2006/relationships/customXml" Target="../ink/ink2429.xml"/><Relationship Id="rId208" Type="http://schemas.openxmlformats.org/officeDocument/2006/relationships/customXml" Target="../ink/ink2436.xml"/><Relationship Id="rId229" Type="http://schemas.openxmlformats.org/officeDocument/2006/relationships/image" Target="../media/image657.png"/><Relationship Id="rId240" Type="http://schemas.openxmlformats.org/officeDocument/2006/relationships/customXml" Target="../ink/ink2452.xml"/><Relationship Id="rId14" Type="http://schemas.openxmlformats.org/officeDocument/2006/relationships/customXml" Target="../ink/ink2338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2370.xml"/><Relationship Id="rId100" Type="http://schemas.openxmlformats.org/officeDocument/2006/relationships/image" Target="../media/image593.png"/><Relationship Id="rId8" Type="http://schemas.openxmlformats.org/officeDocument/2006/relationships/customXml" Target="../ink/ink2335.xml"/><Relationship Id="rId98" Type="http://schemas.openxmlformats.org/officeDocument/2006/relationships/image" Target="../media/image592.png"/><Relationship Id="rId121" Type="http://schemas.openxmlformats.org/officeDocument/2006/relationships/customXml" Target="../ink/ink2392.xml"/><Relationship Id="rId142" Type="http://schemas.openxmlformats.org/officeDocument/2006/relationships/image" Target="../media/image614.png"/><Relationship Id="rId163" Type="http://schemas.openxmlformats.org/officeDocument/2006/relationships/customXml" Target="../ink/ink2413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2447.xml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2365.xml"/><Relationship Id="rId88" Type="http://schemas.openxmlformats.org/officeDocument/2006/relationships/image" Target="../media/image586.png"/><Relationship Id="rId111" Type="http://schemas.openxmlformats.org/officeDocument/2006/relationships/customXml" Target="../ink/ink2387.xml"/><Relationship Id="rId132" Type="http://schemas.openxmlformats.org/officeDocument/2006/relationships/image" Target="../media/image609.png"/><Relationship Id="rId153" Type="http://schemas.openxmlformats.org/officeDocument/2006/relationships/customXml" Target="../ink/ink2408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2442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2349.xml"/><Relationship Id="rId57" Type="http://schemas.openxmlformats.org/officeDocument/2006/relationships/customXml" Target="../ink/ink2360.xml"/><Relationship Id="rId10" Type="http://schemas.openxmlformats.org/officeDocument/2006/relationships/customXml" Target="../ink/ink2336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2368.xml"/><Relationship Id="rId78" Type="http://schemas.openxmlformats.org/officeDocument/2006/relationships/image" Target="../media/image582.png"/><Relationship Id="rId94" Type="http://schemas.openxmlformats.org/officeDocument/2006/relationships/image" Target="../media/image590.png"/><Relationship Id="rId99" Type="http://schemas.openxmlformats.org/officeDocument/2006/relationships/customXml" Target="../ink/ink2381.xml"/><Relationship Id="rId101" Type="http://schemas.openxmlformats.org/officeDocument/2006/relationships/customXml" Target="../ink/ink2382.xml"/><Relationship Id="rId122" Type="http://schemas.openxmlformats.org/officeDocument/2006/relationships/image" Target="../media/image604.png"/><Relationship Id="rId143" Type="http://schemas.openxmlformats.org/officeDocument/2006/relationships/customXml" Target="../ink/ink2403.xml"/><Relationship Id="rId148" Type="http://schemas.openxmlformats.org/officeDocument/2006/relationships/image" Target="../media/image617.png"/><Relationship Id="rId164" Type="http://schemas.openxmlformats.org/officeDocument/2006/relationships/image" Target="../media/image625.png"/><Relationship Id="rId169" Type="http://schemas.openxmlformats.org/officeDocument/2006/relationships/customXml" Target="../ink/ink2416.xml"/><Relationship Id="rId185" Type="http://schemas.openxmlformats.org/officeDocument/2006/relationships/customXml" Target="../ink/ink2424.xml"/><Relationship Id="rId4" Type="http://schemas.openxmlformats.org/officeDocument/2006/relationships/customXml" Target="../ink/ink2333.xml"/><Relationship Id="rId9" Type="http://schemas.openxmlformats.org/officeDocument/2006/relationships/image" Target="../media/image549.png"/><Relationship Id="rId180" Type="http://schemas.openxmlformats.org/officeDocument/2006/relationships/image" Target="../media/image633.png"/><Relationship Id="rId210" Type="http://schemas.openxmlformats.org/officeDocument/2006/relationships/customXml" Target="../ink/ink2437.xml"/><Relationship Id="rId215" Type="http://schemas.openxmlformats.org/officeDocument/2006/relationships/image" Target="../media/image650.png"/><Relationship Id="rId236" Type="http://schemas.openxmlformats.org/officeDocument/2006/relationships/customXml" Target="../ink/ink2450.xml"/><Relationship Id="rId26" Type="http://schemas.openxmlformats.org/officeDocument/2006/relationships/customXml" Target="../ink/ink2344.xml"/><Relationship Id="rId231" Type="http://schemas.openxmlformats.org/officeDocument/2006/relationships/image" Target="../media/image658.png"/><Relationship Id="rId47" Type="http://schemas.openxmlformats.org/officeDocument/2006/relationships/customXml" Target="../ink/ink2355.xml"/><Relationship Id="rId68" Type="http://schemas.openxmlformats.org/officeDocument/2006/relationships/image" Target="../media/image577.png"/><Relationship Id="rId89" Type="http://schemas.openxmlformats.org/officeDocument/2006/relationships/customXml" Target="../ink/ink2376.xml"/><Relationship Id="rId112" Type="http://schemas.openxmlformats.org/officeDocument/2006/relationships/image" Target="../media/image599.png"/><Relationship Id="rId133" Type="http://schemas.openxmlformats.org/officeDocument/2006/relationships/customXml" Target="../ink/ink2398.xml"/><Relationship Id="rId154" Type="http://schemas.openxmlformats.org/officeDocument/2006/relationships/image" Target="../media/image620.png"/><Relationship Id="rId175" Type="http://schemas.openxmlformats.org/officeDocument/2006/relationships/customXml" Target="../ink/ink2419.xml"/><Relationship Id="rId196" Type="http://schemas.openxmlformats.org/officeDocument/2006/relationships/customXml" Target="../ink/ink2430.xml"/><Relationship Id="rId200" Type="http://schemas.openxmlformats.org/officeDocument/2006/relationships/customXml" Target="../ink/ink2432.xml"/><Relationship Id="rId16" Type="http://schemas.openxmlformats.org/officeDocument/2006/relationships/customXml" Target="../ink/ink2339.xml"/><Relationship Id="rId221" Type="http://schemas.openxmlformats.org/officeDocument/2006/relationships/image" Target="../media/image653.png"/><Relationship Id="rId242" Type="http://schemas.openxmlformats.org/officeDocument/2006/relationships/customXml" Target="../ink/ink2453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2371.xml"/><Relationship Id="rId102" Type="http://schemas.openxmlformats.org/officeDocument/2006/relationships/image" Target="../media/image594.png"/><Relationship Id="rId123" Type="http://schemas.openxmlformats.org/officeDocument/2006/relationships/customXml" Target="../ink/ink2393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2414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2448.xml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2366.xml"/><Relationship Id="rId113" Type="http://schemas.openxmlformats.org/officeDocument/2006/relationships/customXml" Target="../ink/ink2388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2409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2443.xml"/><Relationship Id="rId243" Type="http://schemas.openxmlformats.org/officeDocument/2006/relationships/image" Target="../media/image664.png"/><Relationship Id="rId17" Type="http://schemas.openxmlformats.org/officeDocument/2006/relationships/image" Target="../media/image553.png"/><Relationship Id="rId38" Type="http://schemas.openxmlformats.org/officeDocument/2006/relationships/customXml" Target="../ink/ink2350.xml"/><Relationship Id="rId59" Type="http://schemas.openxmlformats.org/officeDocument/2006/relationships/customXml" Target="../ink/ink2361.xml"/><Relationship Id="rId103" Type="http://schemas.openxmlformats.org/officeDocument/2006/relationships/customXml" Target="../ink/ink2383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2377.xml"/><Relationship Id="rId145" Type="http://schemas.openxmlformats.org/officeDocument/2006/relationships/customXml" Target="../ink/ink2404.xml"/><Relationship Id="rId166" Type="http://schemas.openxmlformats.org/officeDocument/2006/relationships/image" Target="../media/image626.png"/><Relationship Id="rId187" Type="http://schemas.openxmlformats.org/officeDocument/2006/relationships/customXml" Target="../ink/ink2425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438.xml"/><Relationship Id="rId233" Type="http://schemas.openxmlformats.org/officeDocument/2006/relationships/image" Target="../media/image659.png"/><Relationship Id="rId28" Type="http://schemas.openxmlformats.org/officeDocument/2006/relationships/customXml" Target="../ink/ink2345.xml"/><Relationship Id="rId49" Type="http://schemas.openxmlformats.org/officeDocument/2006/relationships/customXml" Target="../ink/ink2356.xml"/><Relationship Id="rId114" Type="http://schemas.openxmlformats.org/officeDocument/2006/relationships/image" Target="../media/image600.png"/><Relationship Id="rId60" Type="http://schemas.openxmlformats.org/officeDocument/2006/relationships/image" Target="../media/image574.png"/><Relationship Id="rId81" Type="http://schemas.openxmlformats.org/officeDocument/2006/relationships/customXml" Target="../ink/ink2372.xml"/><Relationship Id="rId135" Type="http://schemas.openxmlformats.org/officeDocument/2006/relationships/customXml" Target="../ink/ink2399.xml"/><Relationship Id="rId156" Type="http://schemas.openxmlformats.org/officeDocument/2006/relationships/image" Target="../media/image621.png"/><Relationship Id="rId177" Type="http://schemas.openxmlformats.org/officeDocument/2006/relationships/customXml" Target="../ink/ink2420.xml"/><Relationship Id="rId198" Type="http://schemas.openxmlformats.org/officeDocument/2006/relationships/customXml" Target="../ink/ink2431.xml"/><Relationship Id="rId202" Type="http://schemas.openxmlformats.org/officeDocument/2006/relationships/customXml" Target="../ink/ink2433.xml"/><Relationship Id="rId223" Type="http://schemas.openxmlformats.org/officeDocument/2006/relationships/image" Target="../media/image654.png"/><Relationship Id="rId244" Type="http://schemas.openxmlformats.org/officeDocument/2006/relationships/customXml" Target="../ink/ink2454.xml"/><Relationship Id="rId18" Type="http://schemas.openxmlformats.org/officeDocument/2006/relationships/customXml" Target="../ink/ink2340.xml"/><Relationship Id="rId39" Type="http://schemas.openxmlformats.org/officeDocument/2006/relationships/image" Target="../media/image564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2394.xml"/><Relationship Id="rId146" Type="http://schemas.openxmlformats.org/officeDocument/2006/relationships/image" Target="../media/image616.png"/><Relationship Id="rId167" Type="http://schemas.openxmlformats.org/officeDocument/2006/relationships/customXml" Target="../ink/ink2415.xml"/><Relationship Id="rId188" Type="http://schemas.openxmlformats.org/officeDocument/2006/relationships/customXml" Target="../ink/ink2426.xml"/><Relationship Id="rId71" Type="http://schemas.openxmlformats.org/officeDocument/2006/relationships/customXml" Target="../ink/ink2367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2449.xml"/><Relationship Id="rId2" Type="http://schemas.openxmlformats.org/officeDocument/2006/relationships/customXml" Target="../ink/ink2332.xml"/><Relationship Id="rId29" Type="http://schemas.openxmlformats.org/officeDocument/2006/relationships/image" Target="../media/image559.png"/><Relationship Id="rId40" Type="http://schemas.openxmlformats.org/officeDocument/2006/relationships/customXml" Target="../ink/ink2351.xml"/><Relationship Id="rId115" Type="http://schemas.openxmlformats.org/officeDocument/2006/relationships/customXml" Target="../ink/ink2389.xml"/><Relationship Id="rId136" Type="http://schemas.openxmlformats.org/officeDocument/2006/relationships/image" Target="../media/image611.png"/><Relationship Id="rId157" Type="http://schemas.openxmlformats.org/officeDocument/2006/relationships/customXml" Target="../ink/ink2410.xml"/><Relationship Id="rId178" Type="http://schemas.openxmlformats.org/officeDocument/2006/relationships/image" Target="../media/image632.png"/><Relationship Id="rId61" Type="http://schemas.openxmlformats.org/officeDocument/2006/relationships/customXml" Target="../ink/ink2362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2444.xml"/><Relationship Id="rId245" Type="http://schemas.openxmlformats.org/officeDocument/2006/relationships/image" Target="../media/image665.png"/><Relationship Id="rId30" Type="http://schemas.openxmlformats.org/officeDocument/2006/relationships/customXml" Target="../ink/ink2346.xml"/><Relationship Id="rId105" Type="http://schemas.openxmlformats.org/officeDocument/2006/relationships/customXml" Target="../ink/ink2384.xml"/><Relationship Id="rId126" Type="http://schemas.openxmlformats.org/officeDocument/2006/relationships/image" Target="../media/image606.png"/><Relationship Id="rId147" Type="http://schemas.openxmlformats.org/officeDocument/2006/relationships/customXml" Target="../ink/ink2405.xml"/><Relationship Id="rId168" Type="http://schemas.openxmlformats.org/officeDocument/2006/relationships/image" Target="../media/image627.png"/><Relationship Id="rId51" Type="http://schemas.openxmlformats.org/officeDocument/2006/relationships/customXml" Target="../ink/ink2357.xml"/><Relationship Id="rId72" Type="http://schemas.openxmlformats.org/officeDocument/2006/relationships/image" Target="../media/image579.png"/><Relationship Id="rId93" Type="http://schemas.openxmlformats.org/officeDocument/2006/relationships/customXml" Target="../ink/ink2378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2439.xml"/><Relationship Id="rId235" Type="http://schemas.openxmlformats.org/officeDocument/2006/relationships/image" Target="../media/image660.png"/><Relationship Id="rId116" Type="http://schemas.openxmlformats.org/officeDocument/2006/relationships/image" Target="../media/image601.png"/><Relationship Id="rId137" Type="http://schemas.openxmlformats.org/officeDocument/2006/relationships/customXml" Target="../ink/ink2400.xml"/><Relationship Id="rId158" Type="http://schemas.openxmlformats.org/officeDocument/2006/relationships/image" Target="../media/image622.png"/><Relationship Id="rId20" Type="http://schemas.openxmlformats.org/officeDocument/2006/relationships/customXml" Target="../ink/ink2341.xml"/><Relationship Id="rId41" Type="http://schemas.openxmlformats.org/officeDocument/2006/relationships/customXml" Target="../ink/ink2352.xml"/><Relationship Id="rId62" Type="http://schemas.openxmlformats.org/officeDocument/2006/relationships/image" Target="../media/image575.png"/><Relationship Id="rId83" Type="http://schemas.openxmlformats.org/officeDocument/2006/relationships/customXml" Target="../ink/ink2373.xml"/><Relationship Id="rId179" Type="http://schemas.openxmlformats.org/officeDocument/2006/relationships/customXml" Target="../ink/ink2421.xml"/><Relationship Id="rId190" Type="http://schemas.openxmlformats.org/officeDocument/2006/relationships/customXml" Target="../ink/ink2427.xml"/><Relationship Id="rId204" Type="http://schemas.openxmlformats.org/officeDocument/2006/relationships/customXml" Target="../ink/ink2434.xml"/><Relationship Id="rId225" Type="http://schemas.openxmlformats.org/officeDocument/2006/relationships/image" Target="../media/image655.png"/><Relationship Id="rId106" Type="http://schemas.openxmlformats.org/officeDocument/2006/relationships/image" Target="../media/image596.png"/><Relationship Id="rId127" Type="http://schemas.openxmlformats.org/officeDocument/2006/relationships/customXml" Target="../ink/ink2395.xml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13.xml"/><Relationship Id="rId21" Type="http://schemas.openxmlformats.org/officeDocument/2006/relationships/image" Target="../media/image555.png"/><Relationship Id="rId63" Type="http://schemas.openxmlformats.org/officeDocument/2006/relationships/customXml" Target="../ink/ink2486.xml"/><Relationship Id="rId159" Type="http://schemas.openxmlformats.org/officeDocument/2006/relationships/customXml" Target="../ink/ink2534.xml"/><Relationship Id="rId170" Type="http://schemas.openxmlformats.org/officeDocument/2006/relationships/image" Target="../media/image628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26" Type="http://schemas.openxmlformats.org/officeDocument/2006/relationships/customXml" Target="../ink/ink2568.xml"/><Relationship Id="rId247" Type="http://schemas.openxmlformats.org/officeDocument/2006/relationships/image" Target="../media/image666.png"/><Relationship Id="rId107" Type="http://schemas.openxmlformats.org/officeDocument/2006/relationships/customXml" Target="../ink/ink2508.xml"/><Relationship Id="rId11" Type="http://schemas.openxmlformats.org/officeDocument/2006/relationships/image" Target="../media/image550.png"/><Relationship Id="rId32" Type="http://schemas.openxmlformats.org/officeDocument/2006/relationships/customXml" Target="../ink/ink2470.xml"/><Relationship Id="rId53" Type="http://schemas.openxmlformats.org/officeDocument/2006/relationships/customXml" Target="../ink/ink2481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149" Type="http://schemas.openxmlformats.org/officeDocument/2006/relationships/customXml" Target="../ink/ink2529.xml"/><Relationship Id="rId5" Type="http://schemas.openxmlformats.org/officeDocument/2006/relationships/image" Target="../media/image547.png"/><Relationship Id="rId95" Type="http://schemas.openxmlformats.org/officeDocument/2006/relationships/customXml" Target="../ink/ink2502.xml"/><Relationship Id="rId160" Type="http://schemas.openxmlformats.org/officeDocument/2006/relationships/image" Target="../media/image623.png"/><Relationship Id="rId181" Type="http://schemas.openxmlformats.org/officeDocument/2006/relationships/customXml" Target="../ink/ink2545.xml"/><Relationship Id="rId216" Type="http://schemas.openxmlformats.org/officeDocument/2006/relationships/customXml" Target="../ink/ink2563.xml"/><Relationship Id="rId237" Type="http://schemas.openxmlformats.org/officeDocument/2006/relationships/image" Target="../media/image661.png"/><Relationship Id="rId258" Type="http://schemas.openxmlformats.org/officeDocument/2006/relationships/customXml" Target="../ink/ink2584.xml"/><Relationship Id="rId22" Type="http://schemas.openxmlformats.org/officeDocument/2006/relationships/customXml" Target="../ink/ink2465.xml"/><Relationship Id="rId43" Type="http://schemas.openxmlformats.org/officeDocument/2006/relationships/customXml" Target="../ink/ink2476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2524.xml"/><Relationship Id="rId85" Type="http://schemas.openxmlformats.org/officeDocument/2006/relationships/customXml" Target="../ink/ink2497.xml"/><Relationship Id="rId150" Type="http://schemas.openxmlformats.org/officeDocument/2006/relationships/image" Target="../media/image618.png"/><Relationship Id="rId171" Type="http://schemas.openxmlformats.org/officeDocument/2006/relationships/customXml" Target="../ink/ink2540.xml"/><Relationship Id="rId192" Type="http://schemas.openxmlformats.org/officeDocument/2006/relationships/customXml" Target="../ink/ink2551.xml"/><Relationship Id="rId206" Type="http://schemas.openxmlformats.org/officeDocument/2006/relationships/customXml" Target="../ink/ink2558.xml"/><Relationship Id="rId227" Type="http://schemas.openxmlformats.org/officeDocument/2006/relationships/image" Target="../media/image656.png"/><Relationship Id="rId248" Type="http://schemas.openxmlformats.org/officeDocument/2006/relationships/customXml" Target="../ink/ink2579.xml"/><Relationship Id="rId12" Type="http://schemas.openxmlformats.org/officeDocument/2006/relationships/customXml" Target="../ink/ink2460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2519.xml"/><Relationship Id="rId54" Type="http://schemas.openxmlformats.org/officeDocument/2006/relationships/image" Target="../media/image571.png"/><Relationship Id="rId75" Type="http://schemas.openxmlformats.org/officeDocument/2006/relationships/customXml" Target="../ink/ink2492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2535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2457.xml"/><Relationship Id="rId238" Type="http://schemas.openxmlformats.org/officeDocument/2006/relationships/customXml" Target="../ink/ink2574.xml"/><Relationship Id="rId259" Type="http://schemas.openxmlformats.org/officeDocument/2006/relationships/image" Target="../media/image672.png"/><Relationship Id="rId23" Type="http://schemas.openxmlformats.org/officeDocument/2006/relationships/image" Target="../media/image556.png"/><Relationship Id="rId119" Type="http://schemas.openxmlformats.org/officeDocument/2006/relationships/customXml" Target="../ink/ink2514.xml"/><Relationship Id="rId44" Type="http://schemas.openxmlformats.org/officeDocument/2006/relationships/image" Target="../media/image566.png"/><Relationship Id="rId65" Type="http://schemas.openxmlformats.org/officeDocument/2006/relationships/customXml" Target="../ink/ink2487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2530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2569.xml"/><Relationship Id="rId249" Type="http://schemas.openxmlformats.org/officeDocument/2006/relationships/image" Target="../media/image667.png"/><Relationship Id="rId13" Type="http://schemas.openxmlformats.org/officeDocument/2006/relationships/image" Target="../media/image551.png"/><Relationship Id="rId109" Type="http://schemas.openxmlformats.org/officeDocument/2006/relationships/customXml" Target="../ink/ink2509.xml"/><Relationship Id="rId260" Type="http://schemas.openxmlformats.org/officeDocument/2006/relationships/customXml" Target="../ink/ink2585.xml"/><Relationship Id="rId34" Type="http://schemas.openxmlformats.org/officeDocument/2006/relationships/customXml" Target="../ink/ink2471.xml"/><Relationship Id="rId55" Type="http://schemas.openxmlformats.org/officeDocument/2006/relationships/customXml" Target="../ink/ink2482.xml"/><Relationship Id="rId76" Type="http://schemas.openxmlformats.org/officeDocument/2006/relationships/image" Target="../media/image581.png"/><Relationship Id="rId97" Type="http://schemas.openxmlformats.org/officeDocument/2006/relationships/customXml" Target="../ink/ink2503.xml"/><Relationship Id="rId120" Type="http://schemas.openxmlformats.org/officeDocument/2006/relationships/image" Target="../media/image603.png"/><Relationship Id="rId141" Type="http://schemas.openxmlformats.org/officeDocument/2006/relationships/customXml" Target="../ink/ink2525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2546.xml"/><Relationship Id="rId218" Type="http://schemas.openxmlformats.org/officeDocument/2006/relationships/customXml" Target="../ink/ink2564.xml"/><Relationship Id="rId239" Type="http://schemas.openxmlformats.org/officeDocument/2006/relationships/image" Target="../media/image662.png"/><Relationship Id="rId250" Type="http://schemas.openxmlformats.org/officeDocument/2006/relationships/customXml" Target="../ink/ink2580.xml"/><Relationship Id="rId24" Type="http://schemas.openxmlformats.org/officeDocument/2006/relationships/customXml" Target="../ink/ink2466.xml"/><Relationship Id="rId45" Type="http://schemas.openxmlformats.org/officeDocument/2006/relationships/customXml" Target="../ink/ink2477.xml"/><Relationship Id="rId66" Type="http://schemas.openxmlformats.org/officeDocument/2006/relationships/image" Target="../media/image576.png"/><Relationship Id="rId87" Type="http://schemas.openxmlformats.org/officeDocument/2006/relationships/customXml" Target="../ink/ink2498.xml"/><Relationship Id="rId110" Type="http://schemas.openxmlformats.org/officeDocument/2006/relationships/image" Target="../media/image598.png"/><Relationship Id="rId131" Type="http://schemas.openxmlformats.org/officeDocument/2006/relationships/customXml" Target="../ink/ink2520.xml"/><Relationship Id="rId152" Type="http://schemas.openxmlformats.org/officeDocument/2006/relationships/image" Target="../media/image619.png"/><Relationship Id="rId173" Type="http://schemas.openxmlformats.org/officeDocument/2006/relationships/customXml" Target="../ink/ink2541.xml"/><Relationship Id="rId194" Type="http://schemas.openxmlformats.org/officeDocument/2006/relationships/customXml" Target="../ink/ink2552.xml"/><Relationship Id="rId208" Type="http://schemas.openxmlformats.org/officeDocument/2006/relationships/customXml" Target="../ink/ink2559.xml"/><Relationship Id="rId229" Type="http://schemas.openxmlformats.org/officeDocument/2006/relationships/image" Target="../media/image657.png"/><Relationship Id="rId240" Type="http://schemas.openxmlformats.org/officeDocument/2006/relationships/customXml" Target="../ink/ink2575.xml"/><Relationship Id="rId261" Type="http://schemas.openxmlformats.org/officeDocument/2006/relationships/image" Target="../media/image673.png"/><Relationship Id="rId14" Type="http://schemas.openxmlformats.org/officeDocument/2006/relationships/customXml" Target="../ink/ink2461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2493.xml"/><Relationship Id="rId100" Type="http://schemas.openxmlformats.org/officeDocument/2006/relationships/image" Target="../media/image593.png"/><Relationship Id="rId8" Type="http://schemas.openxmlformats.org/officeDocument/2006/relationships/customXml" Target="../ink/ink2458.xml"/><Relationship Id="rId98" Type="http://schemas.openxmlformats.org/officeDocument/2006/relationships/image" Target="../media/image592.png"/><Relationship Id="rId121" Type="http://schemas.openxmlformats.org/officeDocument/2006/relationships/customXml" Target="../ink/ink2515.xml"/><Relationship Id="rId142" Type="http://schemas.openxmlformats.org/officeDocument/2006/relationships/image" Target="../media/image614.png"/><Relationship Id="rId163" Type="http://schemas.openxmlformats.org/officeDocument/2006/relationships/customXml" Target="../ink/ink2536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2570.xml"/><Relationship Id="rId251" Type="http://schemas.openxmlformats.org/officeDocument/2006/relationships/image" Target="../media/image668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2488.xml"/><Relationship Id="rId88" Type="http://schemas.openxmlformats.org/officeDocument/2006/relationships/image" Target="../media/image586.png"/><Relationship Id="rId111" Type="http://schemas.openxmlformats.org/officeDocument/2006/relationships/customXml" Target="../ink/ink2510.xml"/><Relationship Id="rId132" Type="http://schemas.openxmlformats.org/officeDocument/2006/relationships/image" Target="../media/image609.png"/><Relationship Id="rId153" Type="http://schemas.openxmlformats.org/officeDocument/2006/relationships/customXml" Target="../ink/ink2531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2565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2472.xml"/><Relationship Id="rId57" Type="http://schemas.openxmlformats.org/officeDocument/2006/relationships/customXml" Target="../ink/ink2483.xml"/><Relationship Id="rId78" Type="http://schemas.openxmlformats.org/officeDocument/2006/relationships/image" Target="../media/image582.png"/><Relationship Id="rId99" Type="http://schemas.openxmlformats.org/officeDocument/2006/relationships/customXml" Target="../ink/ink2504.xml"/><Relationship Id="rId101" Type="http://schemas.openxmlformats.org/officeDocument/2006/relationships/customXml" Target="../ink/ink2505.xml"/><Relationship Id="rId122" Type="http://schemas.openxmlformats.org/officeDocument/2006/relationships/image" Target="../media/image604.png"/><Relationship Id="rId143" Type="http://schemas.openxmlformats.org/officeDocument/2006/relationships/customXml" Target="../ink/ink2526.xml"/><Relationship Id="rId164" Type="http://schemas.openxmlformats.org/officeDocument/2006/relationships/image" Target="../media/image625.png"/><Relationship Id="rId185" Type="http://schemas.openxmlformats.org/officeDocument/2006/relationships/customXml" Target="../ink/ink2547.xml"/><Relationship Id="rId9" Type="http://schemas.openxmlformats.org/officeDocument/2006/relationships/image" Target="../media/image549.png"/><Relationship Id="rId210" Type="http://schemas.openxmlformats.org/officeDocument/2006/relationships/customXml" Target="../ink/ink2560.xml"/><Relationship Id="rId26" Type="http://schemas.openxmlformats.org/officeDocument/2006/relationships/customXml" Target="../ink/ink2467.xml"/><Relationship Id="rId231" Type="http://schemas.openxmlformats.org/officeDocument/2006/relationships/image" Target="../media/image658.png"/><Relationship Id="rId252" Type="http://schemas.openxmlformats.org/officeDocument/2006/relationships/customXml" Target="../ink/ink2581.xml"/><Relationship Id="rId47" Type="http://schemas.openxmlformats.org/officeDocument/2006/relationships/customXml" Target="../ink/ink2478.xml"/><Relationship Id="rId68" Type="http://schemas.openxmlformats.org/officeDocument/2006/relationships/image" Target="../media/image577.png"/><Relationship Id="rId89" Type="http://schemas.openxmlformats.org/officeDocument/2006/relationships/customXml" Target="../ink/ink2499.xml"/><Relationship Id="rId112" Type="http://schemas.openxmlformats.org/officeDocument/2006/relationships/image" Target="../media/image599.png"/><Relationship Id="rId133" Type="http://schemas.openxmlformats.org/officeDocument/2006/relationships/customXml" Target="../ink/ink2521.xml"/><Relationship Id="rId154" Type="http://schemas.openxmlformats.org/officeDocument/2006/relationships/image" Target="../media/image620.png"/><Relationship Id="rId175" Type="http://schemas.openxmlformats.org/officeDocument/2006/relationships/customXml" Target="../ink/ink2542.xml"/><Relationship Id="rId196" Type="http://schemas.openxmlformats.org/officeDocument/2006/relationships/customXml" Target="../ink/ink2553.xml"/><Relationship Id="rId200" Type="http://schemas.openxmlformats.org/officeDocument/2006/relationships/customXml" Target="../ink/ink2555.xml"/><Relationship Id="rId16" Type="http://schemas.openxmlformats.org/officeDocument/2006/relationships/customXml" Target="../ink/ink2462.xml"/><Relationship Id="rId221" Type="http://schemas.openxmlformats.org/officeDocument/2006/relationships/image" Target="../media/image653.png"/><Relationship Id="rId242" Type="http://schemas.openxmlformats.org/officeDocument/2006/relationships/customXml" Target="../ink/ink2576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2494.xml"/><Relationship Id="rId102" Type="http://schemas.openxmlformats.org/officeDocument/2006/relationships/image" Target="../media/image594.png"/><Relationship Id="rId123" Type="http://schemas.openxmlformats.org/officeDocument/2006/relationships/customXml" Target="../ink/ink2516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2537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2571.xml"/><Relationship Id="rId253" Type="http://schemas.openxmlformats.org/officeDocument/2006/relationships/image" Target="../media/image669.png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2489.xml"/><Relationship Id="rId113" Type="http://schemas.openxmlformats.org/officeDocument/2006/relationships/customXml" Target="../ink/ink2511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2532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2566.xml"/><Relationship Id="rId243" Type="http://schemas.openxmlformats.org/officeDocument/2006/relationships/image" Target="../media/image664.png"/><Relationship Id="rId17" Type="http://schemas.openxmlformats.org/officeDocument/2006/relationships/image" Target="../media/image553.png"/><Relationship Id="rId38" Type="http://schemas.openxmlformats.org/officeDocument/2006/relationships/customXml" Target="../ink/ink2473.xml"/><Relationship Id="rId59" Type="http://schemas.openxmlformats.org/officeDocument/2006/relationships/customXml" Target="../ink/ink2484.xml"/><Relationship Id="rId103" Type="http://schemas.openxmlformats.org/officeDocument/2006/relationships/customXml" Target="../ink/ink2506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2500.xml"/><Relationship Id="rId145" Type="http://schemas.openxmlformats.org/officeDocument/2006/relationships/customXml" Target="../ink/ink2527.xml"/><Relationship Id="rId166" Type="http://schemas.openxmlformats.org/officeDocument/2006/relationships/image" Target="../media/image626.png"/><Relationship Id="rId187" Type="http://schemas.openxmlformats.org/officeDocument/2006/relationships/customXml" Target="../ink/ink2548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561.xml"/><Relationship Id="rId233" Type="http://schemas.openxmlformats.org/officeDocument/2006/relationships/image" Target="../media/image659.png"/><Relationship Id="rId254" Type="http://schemas.openxmlformats.org/officeDocument/2006/relationships/customXml" Target="../ink/ink2582.xml"/><Relationship Id="rId28" Type="http://schemas.openxmlformats.org/officeDocument/2006/relationships/customXml" Target="../ink/ink2468.xml"/><Relationship Id="rId49" Type="http://schemas.openxmlformats.org/officeDocument/2006/relationships/customXml" Target="../ink/ink2479.xml"/><Relationship Id="rId114" Type="http://schemas.openxmlformats.org/officeDocument/2006/relationships/image" Target="../media/image600.png"/><Relationship Id="rId60" Type="http://schemas.openxmlformats.org/officeDocument/2006/relationships/image" Target="../media/image574.png"/><Relationship Id="rId81" Type="http://schemas.openxmlformats.org/officeDocument/2006/relationships/customXml" Target="../ink/ink2495.xml"/><Relationship Id="rId135" Type="http://schemas.openxmlformats.org/officeDocument/2006/relationships/customXml" Target="../ink/ink2522.xml"/><Relationship Id="rId156" Type="http://schemas.openxmlformats.org/officeDocument/2006/relationships/image" Target="../media/image621.png"/><Relationship Id="rId177" Type="http://schemas.openxmlformats.org/officeDocument/2006/relationships/customXml" Target="../ink/ink2543.xml"/><Relationship Id="rId198" Type="http://schemas.openxmlformats.org/officeDocument/2006/relationships/customXml" Target="../ink/ink2554.xml"/><Relationship Id="rId202" Type="http://schemas.openxmlformats.org/officeDocument/2006/relationships/customXml" Target="../ink/ink2556.xml"/><Relationship Id="rId223" Type="http://schemas.openxmlformats.org/officeDocument/2006/relationships/image" Target="../media/image654.png"/><Relationship Id="rId244" Type="http://schemas.openxmlformats.org/officeDocument/2006/relationships/customXml" Target="../ink/ink2577.xml"/><Relationship Id="rId18" Type="http://schemas.openxmlformats.org/officeDocument/2006/relationships/customXml" Target="../ink/ink2463.xml"/><Relationship Id="rId39" Type="http://schemas.openxmlformats.org/officeDocument/2006/relationships/image" Target="../media/image564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2517.xml"/><Relationship Id="rId146" Type="http://schemas.openxmlformats.org/officeDocument/2006/relationships/image" Target="../media/image616.png"/><Relationship Id="rId167" Type="http://schemas.openxmlformats.org/officeDocument/2006/relationships/customXml" Target="../ink/ink2538.xml"/><Relationship Id="rId188" Type="http://schemas.openxmlformats.org/officeDocument/2006/relationships/customXml" Target="../ink/ink2549.xml"/><Relationship Id="rId71" Type="http://schemas.openxmlformats.org/officeDocument/2006/relationships/customXml" Target="../ink/ink2490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2572.xml"/><Relationship Id="rId2" Type="http://schemas.openxmlformats.org/officeDocument/2006/relationships/customXml" Target="../ink/ink2455.xml"/><Relationship Id="rId29" Type="http://schemas.openxmlformats.org/officeDocument/2006/relationships/image" Target="../media/image559.png"/><Relationship Id="rId255" Type="http://schemas.openxmlformats.org/officeDocument/2006/relationships/image" Target="../media/image670.png"/><Relationship Id="rId40" Type="http://schemas.openxmlformats.org/officeDocument/2006/relationships/customXml" Target="../ink/ink2474.xml"/><Relationship Id="rId115" Type="http://schemas.openxmlformats.org/officeDocument/2006/relationships/customXml" Target="../ink/ink2512.xml"/><Relationship Id="rId136" Type="http://schemas.openxmlformats.org/officeDocument/2006/relationships/image" Target="../media/image611.png"/><Relationship Id="rId157" Type="http://schemas.openxmlformats.org/officeDocument/2006/relationships/customXml" Target="../ink/ink2533.xml"/><Relationship Id="rId178" Type="http://schemas.openxmlformats.org/officeDocument/2006/relationships/image" Target="../media/image632.png"/><Relationship Id="rId61" Type="http://schemas.openxmlformats.org/officeDocument/2006/relationships/customXml" Target="../ink/ink2485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2567.xml"/><Relationship Id="rId245" Type="http://schemas.openxmlformats.org/officeDocument/2006/relationships/image" Target="../media/image665.png"/><Relationship Id="rId30" Type="http://schemas.openxmlformats.org/officeDocument/2006/relationships/customXml" Target="../ink/ink2469.xml"/><Relationship Id="rId105" Type="http://schemas.openxmlformats.org/officeDocument/2006/relationships/customXml" Target="../ink/ink2507.xml"/><Relationship Id="rId126" Type="http://schemas.openxmlformats.org/officeDocument/2006/relationships/image" Target="../media/image606.png"/><Relationship Id="rId147" Type="http://schemas.openxmlformats.org/officeDocument/2006/relationships/customXml" Target="../ink/ink2528.xml"/><Relationship Id="rId168" Type="http://schemas.openxmlformats.org/officeDocument/2006/relationships/image" Target="../media/image627.png"/><Relationship Id="rId51" Type="http://schemas.openxmlformats.org/officeDocument/2006/relationships/customXml" Target="../ink/ink2480.xml"/><Relationship Id="rId72" Type="http://schemas.openxmlformats.org/officeDocument/2006/relationships/image" Target="../media/image579.png"/><Relationship Id="rId93" Type="http://schemas.openxmlformats.org/officeDocument/2006/relationships/customXml" Target="../ink/ink2501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2562.xml"/><Relationship Id="rId235" Type="http://schemas.openxmlformats.org/officeDocument/2006/relationships/image" Target="../media/image660.png"/><Relationship Id="rId256" Type="http://schemas.openxmlformats.org/officeDocument/2006/relationships/customXml" Target="../ink/ink2583.xml"/><Relationship Id="rId116" Type="http://schemas.openxmlformats.org/officeDocument/2006/relationships/image" Target="../media/image601.png"/><Relationship Id="rId137" Type="http://schemas.openxmlformats.org/officeDocument/2006/relationships/customXml" Target="../ink/ink2523.xml"/><Relationship Id="rId158" Type="http://schemas.openxmlformats.org/officeDocument/2006/relationships/image" Target="../media/image622.png"/><Relationship Id="rId20" Type="http://schemas.openxmlformats.org/officeDocument/2006/relationships/customXml" Target="../ink/ink2464.xml"/><Relationship Id="rId41" Type="http://schemas.openxmlformats.org/officeDocument/2006/relationships/customXml" Target="../ink/ink2475.xml"/><Relationship Id="rId62" Type="http://schemas.openxmlformats.org/officeDocument/2006/relationships/image" Target="../media/image575.png"/><Relationship Id="rId83" Type="http://schemas.openxmlformats.org/officeDocument/2006/relationships/customXml" Target="../ink/ink2496.xml"/><Relationship Id="rId179" Type="http://schemas.openxmlformats.org/officeDocument/2006/relationships/customXml" Target="../ink/ink2544.xml"/><Relationship Id="rId190" Type="http://schemas.openxmlformats.org/officeDocument/2006/relationships/customXml" Target="../ink/ink2550.xml"/><Relationship Id="rId204" Type="http://schemas.openxmlformats.org/officeDocument/2006/relationships/customXml" Target="../ink/ink2557.xml"/><Relationship Id="rId225" Type="http://schemas.openxmlformats.org/officeDocument/2006/relationships/image" Target="../media/image655.png"/><Relationship Id="rId246" Type="http://schemas.openxmlformats.org/officeDocument/2006/relationships/customXml" Target="../ink/ink2578.xml"/><Relationship Id="rId106" Type="http://schemas.openxmlformats.org/officeDocument/2006/relationships/image" Target="../media/image596.png"/><Relationship Id="rId127" Type="http://schemas.openxmlformats.org/officeDocument/2006/relationships/customXml" Target="../ink/ink2518.xml"/><Relationship Id="rId10" Type="http://schemas.openxmlformats.org/officeDocument/2006/relationships/customXml" Target="../ink/ink2459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2491.xml"/><Relationship Id="rId94" Type="http://schemas.openxmlformats.org/officeDocument/2006/relationships/image" Target="../media/image590.png"/><Relationship Id="rId148" Type="http://schemas.openxmlformats.org/officeDocument/2006/relationships/image" Target="../media/image617.png"/><Relationship Id="rId169" Type="http://schemas.openxmlformats.org/officeDocument/2006/relationships/customXml" Target="../ink/ink2539.xml"/><Relationship Id="rId4" Type="http://schemas.openxmlformats.org/officeDocument/2006/relationships/customXml" Target="../ink/ink2456.xml"/><Relationship Id="rId180" Type="http://schemas.openxmlformats.org/officeDocument/2006/relationships/image" Target="../media/image633.png"/><Relationship Id="rId215" Type="http://schemas.openxmlformats.org/officeDocument/2006/relationships/image" Target="../media/image650.png"/><Relationship Id="rId236" Type="http://schemas.openxmlformats.org/officeDocument/2006/relationships/customXml" Target="../ink/ink2573.xml"/><Relationship Id="rId257" Type="http://schemas.openxmlformats.org/officeDocument/2006/relationships/image" Target="../media/image671.png"/><Relationship Id="rId42" Type="http://schemas.openxmlformats.org/officeDocument/2006/relationships/image" Target="../media/image565.png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44.xml"/><Relationship Id="rId21" Type="http://schemas.openxmlformats.org/officeDocument/2006/relationships/image" Target="../media/image555.png"/><Relationship Id="rId63" Type="http://schemas.openxmlformats.org/officeDocument/2006/relationships/customXml" Target="../ink/ink2617.xml"/><Relationship Id="rId159" Type="http://schemas.openxmlformats.org/officeDocument/2006/relationships/customXml" Target="../ink/ink2665.xml"/><Relationship Id="rId170" Type="http://schemas.openxmlformats.org/officeDocument/2006/relationships/image" Target="../media/image628.png"/><Relationship Id="rId226" Type="http://schemas.openxmlformats.org/officeDocument/2006/relationships/customXml" Target="../ink/ink2699.xml"/><Relationship Id="rId268" Type="http://schemas.openxmlformats.org/officeDocument/2006/relationships/customXml" Target="../ink/ink2720.xml"/><Relationship Id="rId32" Type="http://schemas.openxmlformats.org/officeDocument/2006/relationships/customXml" Target="../ink/ink2601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5" Type="http://schemas.openxmlformats.org/officeDocument/2006/relationships/image" Target="../media/image547.png"/><Relationship Id="rId181" Type="http://schemas.openxmlformats.org/officeDocument/2006/relationships/customXml" Target="../ink/ink2676.xml"/><Relationship Id="rId237" Type="http://schemas.openxmlformats.org/officeDocument/2006/relationships/image" Target="../media/image661.png"/><Relationship Id="rId258" Type="http://schemas.openxmlformats.org/officeDocument/2006/relationships/customXml" Target="../ink/ink2715.xml"/><Relationship Id="rId22" Type="http://schemas.openxmlformats.org/officeDocument/2006/relationships/customXml" Target="../ink/ink2596.xml"/><Relationship Id="rId43" Type="http://schemas.openxmlformats.org/officeDocument/2006/relationships/customXml" Target="../ink/ink2607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2655.xml"/><Relationship Id="rId85" Type="http://schemas.openxmlformats.org/officeDocument/2006/relationships/customXml" Target="../ink/ink2628.xml"/><Relationship Id="rId150" Type="http://schemas.openxmlformats.org/officeDocument/2006/relationships/image" Target="../media/image618.png"/><Relationship Id="rId171" Type="http://schemas.openxmlformats.org/officeDocument/2006/relationships/customXml" Target="../ink/ink2671.xml"/><Relationship Id="rId192" Type="http://schemas.openxmlformats.org/officeDocument/2006/relationships/customXml" Target="../ink/ink2682.xml"/><Relationship Id="rId206" Type="http://schemas.openxmlformats.org/officeDocument/2006/relationships/customXml" Target="../ink/ink2689.xml"/><Relationship Id="rId227" Type="http://schemas.openxmlformats.org/officeDocument/2006/relationships/image" Target="../media/image656.png"/><Relationship Id="rId248" Type="http://schemas.openxmlformats.org/officeDocument/2006/relationships/customXml" Target="../ink/ink2710.xml"/><Relationship Id="rId269" Type="http://schemas.openxmlformats.org/officeDocument/2006/relationships/image" Target="../media/image676.png"/><Relationship Id="rId12" Type="http://schemas.openxmlformats.org/officeDocument/2006/relationships/customXml" Target="../ink/ink2591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2650.xml"/><Relationship Id="rId54" Type="http://schemas.openxmlformats.org/officeDocument/2006/relationships/image" Target="../media/image571.png"/><Relationship Id="rId75" Type="http://schemas.openxmlformats.org/officeDocument/2006/relationships/customXml" Target="../ink/ink2623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2666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2588.xml"/><Relationship Id="rId238" Type="http://schemas.openxmlformats.org/officeDocument/2006/relationships/customXml" Target="../ink/ink2705.xml"/><Relationship Id="rId259" Type="http://schemas.openxmlformats.org/officeDocument/2006/relationships/image" Target="../media/image672.png"/><Relationship Id="rId23" Type="http://schemas.openxmlformats.org/officeDocument/2006/relationships/image" Target="../media/image556.png"/><Relationship Id="rId119" Type="http://schemas.openxmlformats.org/officeDocument/2006/relationships/customXml" Target="../ink/ink2645.xml"/><Relationship Id="rId270" Type="http://schemas.openxmlformats.org/officeDocument/2006/relationships/customXml" Target="../ink/ink2721.xml"/><Relationship Id="rId44" Type="http://schemas.openxmlformats.org/officeDocument/2006/relationships/image" Target="../media/image566.png"/><Relationship Id="rId65" Type="http://schemas.openxmlformats.org/officeDocument/2006/relationships/customXml" Target="../ink/ink2618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2661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2700.xml"/><Relationship Id="rId249" Type="http://schemas.openxmlformats.org/officeDocument/2006/relationships/image" Target="../media/image667.png"/><Relationship Id="rId13" Type="http://schemas.openxmlformats.org/officeDocument/2006/relationships/image" Target="../media/image551.png"/><Relationship Id="rId109" Type="http://schemas.openxmlformats.org/officeDocument/2006/relationships/customXml" Target="../ink/ink2640.xml"/><Relationship Id="rId260" Type="http://schemas.openxmlformats.org/officeDocument/2006/relationships/customXml" Target="../ink/ink2716.xml"/><Relationship Id="rId34" Type="http://schemas.openxmlformats.org/officeDocument/2006/relationships/customXml" Target="../ink/ink2602.xml"/><Relationship Id="rId55" Type="http://schemas.openxmlformats.org/officeDocument/2006/relationships/customXml" Target="../ink/ink2613.xml"/><Relationship Id="rId76" Type="http://schemas.openxmlformats.org/officeDocument/2006/relationships/image" Target="../media/image581.png"/><Relationship Id="rId97" Type="http://schemas.openxmlformats.org/officeDocument/2006/relationships/customXml" Target="../ink/ink2634.xml"/><Relationship Id="rId120" Type="http://schemas.openxmlformats.org/officeDocument/2006/relationships/image" Target="../media/image603.png"/><Relationship Id="rId141" Type="http://schemas.openxmlformats.org/officeDocument/2006/relationships/customXml" Target="../ink/ink2656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2677.xml"/><Relationship Id="rId218" Type="http://schemas.openxmlformats.org/officeDocument/2006/relationships/customXml" Target="../ink/ink2695.xml"/><Relationship Id="rId239" Type="http://schemas.openxmlformats.org/officeDocument/2006/relationships/image" Target="../media/image662.png"/><Relationship Id="rId250" Type="http://schemas.openxmlformats.org/officeDocument/2006/relationships/customXml" Target="../ink/ink2711.xml"/><Relationship Id="rId271" Type="http://schemas.openxmlformats.org/officeDocument/2006/relationships/image" Target="../media/image677.png"/><Relationship Id="rId24" Type="http://schemas.openxmlformats.org/officeDocument/2006/relationships/customXml" Target="../ink/ink2597.xml"/><Relationship Id="rId45" Type="http://schemas.openxmlformats.org/officeDocument/2006/relationships/customXml" Target="../ink/ink2608.xml"/><Relationship Id="rId66" Type="http://schemas.openxmlformats.org/officeDocument/2006/relationships/image" Target="../media/image576.png"/><Relationship Id="rId87" Type="http://schemas.openxmlformats.org/officeDocument/2006/relationships/customXml" Target="../ink/ink2629.xml"/><Relationship Id="rId110" Type="http://schemas.openxmlformats.org/officeDocument/2006/relationships/image" Target="../media/image598.png"/><Relationship Id="rId131" Type="http://schemas.openxmlformats.org/officeDocument/2006/relationships/customXml" Target="../ink/ink2651.xml"/><Relationship Id="rId152" Type="http://schemas.openxmlformats.org/officeDocument/2006/relationships/image" Target="../media/image619.png"/><Relationship Id="rId173" Type="http://schemas.openxmlformats.org/officeDocument/2006/relationships/customXml" Target="../ink/ink2672.xml"/><Relationship Id="rId194" Type="http://schemas.openxmlformats.org/officeDocument/2006/relationships/customXml" Target="../ink/ink2683.xml"/><Relationship Id="rId208" Type="http://schemas.openxmlformats.org/officeDocument/2006/relationships/customXml" Target="../ink/ink2690.xml"/><Relationship Id="rId229" Type="http://schemas.openxmlformats.org/officeDocument/2006/relationships/image" Target="../media/image657.png"/><Relationship Id="rId240" Type="http://schemas.openxmlformats.org/officeDocument/2006/relationships/customXml" Target="../ink/ink2706.xml"/><Relationship Id="rId261" Type="http://schemas.openxmlformats.org/officeDocument/2006/relationships/image" Target="../media/image673.png"/><Relationship Id="rId14" Type="http://schemas.openxmlformats.org/officeDocument/2006/relationships/customXml" Target="../ink/ink2592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2624.xml"/><Relationship Id="rId100" Type="http://schemas.openxmlformats.org/officeDocument/2006/relationships/image" Target="../media/image593.png"/><Relationship Id="rId8" Type="http://schemas.openxmlformats.org/officeDocument/2006/relationships/customXml" Target="../ink/ink2589.xml"/><Relationship Id="rId98" Type="http://schemas.openxmlformats.org/officeDocument/2006/relationships/image" Target="../media/image592.png"/><Relationship Id="rId121" Type="http://schemas.openxmlformats.org/officeDocument/2006/relationships/customXml" Target="../ink/ink2646.xml"/><Relationship Id="rId142" Type="http://schemas.openxmlformats.org/officeDocument/2006/relationships/image" Target="../media/image614.png"/><Relationship Id="rId163" Type="http://schemas.openxmlformats.org/officeDocument/2006/relationships/customXml" Target="../ink/ink2667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2701.xml"/><Relationship Id="rId251" Type="http://schemas.openxmlformats.org/officeDocument/2006/relationships/image" Target="../media/image668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2619.xml"/><Relationship Id="rId272" Type="http://schemas.openxmlformats.org/officeDocument/2006/relationships/customXml" Target="../ink/ink2722.xml"/><Relationship Id="rId88" Type="http://schemas.openxmlformats.org/officeDocument/2006/relationships/image" Target="../media/image586.png"/><Relationship Id="rId111" Type="http://schemas.openxmlformats.org/officeDocument/2006/relationships/customXml" Target="../ink/ink2641.xml"/><Relationship Id="rId132" Type="http://schemas.openxmlformats.org/officeDocument/2006/relationships/image" Target="../media/image609.png"/><Relationship Id="rId153" Type="http://schemas.openxmlformats.org/officeDocument/2006/relationships/customXml" Target="../ink/ink2662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2696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2603.xml"/><Relationship Id="rId57" Type="http://schemas.openxmlformats.org/officeDocument/2006/relationships/customXml" Target="../ink/ink2614.xml"/><Relationship Id="rId262" Type="http://schemas.openxmlformats.org/officeDocument/2006/relationships/customXml" Target="../ink/ink2717.xml"/><Relationship Id="rId78" Type="http://schemas.openxmlformats.org/officeDocument/2006/relationships/image" Target="../media/image582.png"/><Relationship Id="rId99" Type="http://schemas.openxmlformats.org/officeDocument/2006/relationships/customXml" Target="../ink/ink2635.xml"/><Relationship Id="rId101" Type="http://schemas.openxmlformats.org/officeDocument/2006/relationships/customXml" Target="../ink/ink2636.xml"/><Relationship Id="rId122" Type="http://schemas.openxmlformats.org/officeDocument/2006/relationships/image" Target="../media/image604.png"/><Relationship Id="rId143" Type="http://schemas.openxmlformats.org/officeDocument/2006/relationships/customXml" Target="../ink/ink2657.xml"/><Relationship Id="rId164" Type="http://schemas.openxmlformats.org/officeDocument/2006/relationships/image" Target="../media/image625.png"/><Relationship Id="rId185" Type="http://schemas.openxmlformats.org/officeDocument/2006/relationships/customXml" Target="../ink/ink2678.xml"/><Relationship Id="rId9" Type="http://schemas.openxmlformats.org/officeDocument/2006/relationships/image" Target="../media/image549.png"/><Relationship Id="rId210" Type="http://schemas.openxmlformats.org/officeDocument/2006/relationships/customXml" Target="../ink/ink2691.xml"/><Relationship Id="rId26" Type="http://schemas.openxmlformats.org/officeDocument/2006/relationships/customXml" Target="../ink/ink2598.xml"/><Relationship Id="rId231" Type="http://schemas.openxmlformats.org/officeDocument/2006/relationships/image" Target="../media/image658.png"/><Relationship Id="rId252" Type="http://schemas.openxmlformats.org/officeDocument/2006/relationships/customXml" Target="../ink/ink2712.xml"/><Relationship Id="rId273" Type="http://schemas.openxmlformats.org/officeDocument/2006/relationships/image" Target="../media/image678.png"/><Relationship Id="rId47" Type="http://schemas.openxmlformats.org/officeDocument/2006/relationships/customXml" Target="../ink/ink2609.xml"/><Relationship Id="rId68" Type="http://schemas.openxmlformats.org/officeDocument/2006/relationships/image" Target="../media/image577.png"/><Relationship Id="rId89" Type="http://schemas.openxmlformats.org/officeDocument/2006/relationships/customXml" Target="../ink/ink2630.xml"/><Relationship Id="rId112" Type="http://schemas.openxmlformats.org/officeDocument/2006/relationships/image" Target="../media/image599.png"/><Relationship Id="rId133" Type="http://schemas.openxmlformats.org/officeDocument/2006/relationships/customXml" Target="../ink/ink2652.xml"/><Relationship Id="rId154" Type="http://schemas.openxmlformats.org/officeDocument/2006/relationships/image" Target="../media/image620.png"/><Relationship Id="rId175" Type="http://schemas.openxmlformats.org/officeDocument/2006/relationships/customXml" Target="../ink/ink2673.xml"/><Relationship Id="rId196" Type="http://schemas.openxmlformats.org/officeDocument/2006/relationships/customXml" Target="../ink/ink2684.xml"/><Relationship Id="rId200" Type="http://schemas.openxmlformats.org/officeDocument/2006/relationships/customXml" Target="../ink/ink2686.xml"/><Relationship Id="rId16" Type="http://schemas.openxmlformats.org/officeDocument/2006/relationships/customXml" Target="../ink/ink2593.xml"/><Relationship Id="rId221" Type="http://schemas.openxmlformats.org/officeDocument/2006/relationships/image" Target="../media/image653.png"/><Relationship Id="rId242" Type="http://schemas.openxmlformats.org/officeDocument/2006/relationships/customXml" Target="../ink/ink2707.xml"/><Relationship Id="rId263" Type="http://schemas.openxmlformats.org/officeDocument/2006/relationships/image" Target="../media/image674.png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2625.xml"/><Relationship Id="rId102" Type="http://schemas.openxmlformats.org/officeDocument/2006/relationships/image" Target="../media/image594.png"/><Relationship Id="rId123" Type="http://schemas.openxmlformats.org/officeDocument/2006/relationships/customXml" Target="../ink/ink2647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2668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2702.xml"/><Relationship Id="rId253" Type="http://schemas.openxmlformats.org/officeDocument/2006/relationships/image" Target="../media/image669.png"/><Relationship Id="rId274" Type="http://schemas.openxmlformats.org/officeDocument/2006/relationships/customXml" Target="../ink/ink2723.xml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2620.xml"/><Relationship Id="rId113" Type="http://schemas.openxmlformats.org/officeDocument/2006/relationships/customXml" Target="../ink/ink2642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2663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2697.xml"/><Relationship Id="rId243" Type="http://schemas.openxmlformats.org/officeDocument/2006/relationships/image" Target="../media/image664.png"/><Relationship Id="rId264" Type="http://schemas.openxmlformats.org/officeDocument/2006/relationships/customXml" Target="../ink/ink2718.xml"/><Relationship Id="rId17" Type="http://schemas.openxmlformats.org/officeDocument/2006/relationships/image" Target="../media/image553.png"/><Relationship Id="rId38" Type="http://schemas.openxmlformats.org/officeDocument/2006/relationships/customXml" Target="../ink/ink2604.xml"/><Relationship Id="rId59" Type="http://schemas.openxmlformats.org/officeDocument/2006/relationships/customXml" Target="../ink/ink2615.xml"/><Relationship Id="rId103" Type="http://schemas.openxmlformats.org/officeDocument/2006/relationships/customXml" Target="../ink/ink2637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2631.xml"/><Relationship Id="rId145" Type="http://schemas.openxmlformats.org/officeDocument/2006/relationships/customXml" Target="../ink/ink2658.xml"/><Relationship Id="rId166" Type="http://schemas.openxmlformats.org/officeDocument/2006/relationships/image" Target="../media/image626.png"/><Relationship Id="rId187" Type="http://schemas.openxmlformats.org/officeDocument/2006/relationships/customXml" Target="../ink/ink2679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692.xml"/><Relationship Id="rId233" Type="http://schemas.openxmlformats.org/officeDocument/2006/relationships/image" Target="../media/image659.png"/><Relationship Id="rId254" Type="http://schemas.openxmlformats.org/officeDocument/2006/relationships/customXml" Target="../ink/ink2713.xml"/><Relationship Id="rId28" Type="http://schemas.openxmlformats.org/officeDocument/2006/relationships/customXml" Target="../ink/ink2599.xml"/><Relationship Id="rId49" Type="http://schemas.openxmlformats.org/officeDocument/2006/relationships/customXml" Target="../ink/ink2610.xml"/><Relationship Id="rId114" Type="http://schemas.openxmlformats.org/officeDocument/2006/relationships/image" Target="../media/image600.png"/><Relationship Id="rId275" Type="http://schemas.openxmlformats.org/officeDocument/2006/relationships/image" Target="../media/image679.png"/><Relationship Id="rId60" Type="http://schemas.openxmlformats.org/officeDocument/2006/relationships/image" Target="../media/image574.png"/><Relationship Id="rId81" Type="http://schemas.openxmlformats.org/officeDocument/2006/relationships/customXml" Target="../ink/ink2626.xml"/><Relationship Id="rId135" Type="http://schemas.openxmlformats.org/officeDocument/2006/relationships/customXml" Target="../ink/ink2653.xml"/><Relationship Id="rId156" Type="http://schemas.openxmlformats.org/officeDocument/2006/relationships/image" Target="../media/image621.png"/><Relationship Id="rId177" Type="http://schemas.openxmlformats.org/officeDocument/2006/relationships/customXml" Target="../ink/ink2674.xml"/><Relationship Id="rId198" Type="http://schemas.openxmlformats.org/officeDocument/2006/relationships/customXml" Target="../ink/ink2685.xml"/><Relationship Id="rId202" Type="http://schemas.openxmlformats.org/officeDocument/2006/relationships/customXml" Target="../ink/ink2687.xml"/><Relationship Id="rId223" Type="http://schemas.openxmlformats.org/officeDocument/2006/relationships/image" Target="../media/image654.png"/><Relationship Id="rId244" Type="http://schemas.openxmlformats.org/officeDocument/2006/relationships/customXml" Target="../ink/ink2708.xml"/><Relationship Id="rId18" Type="http://schemas.openxmlformats.org/officeDocument/2006/relationships/customXml" Target="../ink/ink2594.xml"/><Relationship Id="rId39" Type="http://schemas.openxmlformats.org/officeDocument/2006/relationships/image" Target="../media/image564.png"/><Relationship Id="rId265" Type="http://schemas.openxmlformats.org/officeDocument/2006/relationships/image" Target="../media/image388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2648.xml"/><Relationship Id="rId146" Type="http://schemas.openxmlformats.org/officeDocument/2006/relationships/image" Target="../media/image616.png"/><Relationship Id="rId167" Type="http://schemas.openxmlformats.org/officeDocument/2006/relationships/customXml" Target="../ink/ink2669.xml"/><Relationship Id="rId188" Type="http://schemas.openxmlformats.org/officeDocument/2006/relationships/customXml" Target="../ink/ink2680.xml"/><Relationship Id="rId71" Type="http://schemas.openxmlformats.org/officeDocument/2006/relationships/customXml" Target="../ink/ink2621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2703.xml"/><Relationship Id="rId2" Type="http://schemas.openxmlformats.org/officeDocument/2006/relationships/customXml" Target="../ink/ink2586.xml"/><Relationship Id="rId29" Type="http://schemas.openxmlformats.org/officeDocument/2006/relationships/image" Target="../media/image559.png"/><Relationship Id="rId255" Type="http://schemas.openxmlformats.org/officeDocument/2006/relationships/image" Target="../media/image670.png"/><Relationship Id="rId276" Type="http://schemas.openxmlformats.org/officeDocument/2006/relationships/customXml" Target="../ink/ink2724.xml"/><Relationship Id="rId40" Type="http://schemas.openxmlformats.org/officeDocument/2006/relationships/customXml" Target="../ink/ink2605.xml"/><Relationship Id="rId115" Type="http://schemas.openxmlformats.org/officeDocument/2006/relationships/customXml" Target="../ink/ink2643.xml"/><Relationship Id="rId136" Type="http://schemas.openxmlformats.org/officeDocument/2006/relationships/image" Target="../media/image611.png"/><Relationship Id="rId157" Type="http://schemas.openxmlformats.org/officeDocument/2006/relationships/customXml" Target="../ink/ink2664.xml"/><Relationship Id="rId178" Type="http://schemas.openxmlformats.org/officeDocument/2006/relationships/image" Target="../media/image632.png"/><Relationship Id="rId61" Type="http://schemas.openxmlformats.org/officeDocument/2006/relationships/customXml" Target="../ink/ink2616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2698.xml"/><Relationship Id="rId245" Type="http://schemas.openxmlformats.org/officeDocument/2006/relationships/image" Target="../media/image665.png"/><Relationship Id="rId266" Type="http://schemas.openxmlformats.org/officeDocument/2006/relationships/customXml" Target="../ink/ink2719.xml"/><Relationship Id="rId30" Type="http://schemas.openxmlformats.org/officeDocument/2006/relationships/customXml" Target="../ink/ink2600.xml"/><Relationship Id="rId105" Type="http://schemas.openxmlformats.org/officeDocument/2006/relationships/customXml" Target="../ink/ink2638.xml"/><Relationship Id="rId126" Type="http://schemas.openxmlformats.org/officeDocument/2006/relationships/image" Target="../media/image606.png"/><Relationship Id="rId147" Type="http://schemas.openxmlformats.org/officeDocument/2006/relationships/customXml" Target="../ink/ink2659.xml"/><Relationship Id="rId168" Type="http://schemas.openxmlformats.org/officeDocument/2006/relationships/image" Target="../media/image627.png"/><Relationship Id="rId51" Type="http://schemas.openxmlformats.org/officeDocument/2006/relationships/customXml" Target="../ink/ink2611.xml"/><Relationship Id="rId72" Type="http://schemas.openxmlformats.org/officeDocument/2006/relationships/image" Target="../media/image579.png"/><Relationship Id="rId93" Type="http://schemas.openxmlformats.org/officeDocument/2006/relationships/customXml" Target="../ink/ink2632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2693.xml"/><Relationship Id="rId235" Type="http://schemas.openxmlformats.org/officeDocument/2006/relationships/image" Target="../media/image660.png"/><Relationship Id="rId256" Type="http://schemas.openxmlformats.org/officeDocument/2006/relationships/customXml" Target="../ink/ink2714.xml"/><Relationship Id="rId277" Type="http://schemas.openxmlformats.org/officeDocument/2006/relationships/image" Target="../media/image680.png"/><Relationship Id="rId116" Type="http://schemas.openxmlformats.org/officeDocument/2006/relationships/image" Target="../media/image601.png"/><Relationship Id="rId137" Type="http://schemas.openxmlformats.org/officeDocument/2006/relationships/customXml" Target="../ink/ink2654.xml"/><Relationship Id="rId158" Type="http://schemas.openxmlformats.org/officeDocument/2006/relationships/image" Target="../media/image622.png"/><Relationship Id="rId20" Type="http://schemas.openxmlformats.org/officeDocument/2006/relationships/customXml" Target="../ink/ink2595.xml"/><Relationship Id="rId41" Type="http://schemas.openxmlformats.org/officeDocument/2006/relationships/customXml" Target="../ink/ink2606.xml"/><Relationship Id="rId62" Type="http://schemas.openxmlformats.org/officeDocument/2006/relationships/image" Target="../media/image575.png"/><Relationship Id="rId83" Type="http://schemas.openxmlformats.org/officeDocument/2006/relationships/customXml" Target="../ink/ink2627.xml"/><Relationship Id="rId179" Type="http://schemas.openxmlformats.org/officeDocument/2006/relationships/customXml" Target="../ink/ink2675.xml"/><Relationship Id="rId190" Type="http://schemas.openxmlformats.org/officeDocument/2006/relationships/customXml" Target="../ink/ink2681.xml"/><Relationship Id="rId204" Type="http://schemas.openxmlformats.org/officeDocument/2006/relationships/customXml" Target="../ink/ink2688.xml"/><Relationship Id="rId225" Type="http://schemas.openxmlformats.org/officeDocument/2006/relationships/image" Target="../media/image655.png"/><Relationship Id="rId246" Type="http://schemas.openxmlformats.org/officeDocument/2006/relationships/customXml" Target="../ink/ink2709.xml"/><Relationship Id="rId267" Type="http://schemas.openxmlformats.org/officeDocument/2006/relationships/image" Target="../media/image675.png"/><Relationship Id="rId106" Type="http://schemas.openxmlformats.org/officeDocument/2006/relationships/image" Target="../media/image596.png"/><Relationship Id="rId127" Type="http://schemas.openxmlformats.org/officeDocument/2006/relationships/customXml" Target="../ink/ink2649.xml"/><Relationship Id="rId10" Type="http://schemas.openxmlformats.org/officeDocument/2006/relationships/customXml" Target="../ink/ink2590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2622.xml"/><Relationship Id="rId94" Type="http://schemas.openxmlformats.org/officeDocument/2006/relationships/image" Target="../media/image590.png"/><Relationship Id="rId148" Type="http://schemas.openxmlformats.org/officeDocument/2006/relationships/image" Target="../media/image617.png"/><Relationship Id="rId169" Type="http://schemas.openxmlformats.org/officeDocument/2006/relationships/customXml" Target="../ink/ink2670.xml"/><Relationship Id="rId4" Type="http://schemas.openxmlformats.org/officeDocument/2006/relationships/customXml" Target="../ink/ink2587.xml"/><Relationship Id="rId180" Type="http://schemas.openxmlformats.org/officeDocument/2006/relationships/image" Target="../media/image633.png"/><Relationship Id="rId215" Type="http://schemas.openxmlformats.org/officeDocument/2006/relationships/image" Target="../media/image650.png"/><Relationship Id="rId236" Type="http://schemas.openxmlformats.org/officeDocument/2006/relationships/customXml" Target="../ink/ink2704.xml"/><Relationship Id="rId257" Type="http://schemas.openxmlformats.org/officeDocument/2006/relationships/image" Target="../media/image671.png"/><Relationship Id="rId42" Type="http://schemas.openxmlformats.org/officeDocument/2006/relationships/image" Target="../media/image565.png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47" Type="http://schemas.openxmlformats.org/officeDocument/2006/relationships/image" Target="../media/image666.png"/><Relationship Id="rId107" Type="http://schemas.openxmlformats.org/officeDocument/2006/relationships/customXml" Target="../ink/ink2639.xml"/><Relationship Id="rId11" Type="http://schemas.openxmlformats.org/officeDocument/2006/relationships/image" Target="../media/image550.png"/><Relationship Id="rId53" Type="http://schemas.openxmlformats.org/officeDocument/2006/relationships/customXml" Target="../ink/ink2612.xml"/><Relationship Id="rId149" Type="http://schemas.openxmlformats.org/officeDocument/2006/relationships/customXml" Target="../ink/ink2660.xml"/><Relationship Id="rId95" Type="http://schemas.openxmlformats.org/officeDocument/2006/relationships/customXml" Target="../ink/ink2633.xml"/><Relationship Id="rId160" Type="http://schemas.openxmlformats.org/officeDocument/2006/relationships/image" Target="../media/image623.png"/><Relationship Id="rId216" Type="http://schemas.openxmlformats.org/officeDocument/2006/relationships/customXml" Target="../ink/ink2694.xml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83.xml"/><Relationship Id="rId21" Type="http://schemas.openxmlformats.org/officeDocument/2006/relationships/image" Target="../media/image555.png"/><Relationship Id="rId63" Type="http://schemas.openxmlformats.org/officeDocument/2006/relationships/customXml" Target="../ink/ink2756.xml"/><Relationship Id="rId159" Type="http://schemas.openxmlformats.org/officeDocument/2006/relationships/customXml" Target="../ink/ink2804.xml"/><Relationship Id="rId170" Type="http://schemas.openxmlformats.org/officeDocument/2006/relationships/image" Target="../media/image628.png"/><Relationship Id="rId226" Type="http://schemas.openxmlformats.org/officeDocument/2006/relationships/customXml" Target="../ink/ink2838.xml"/><Relationship Id="rId268" Type="http://schemas.openxmlformats.org/officeDocument/2006/relationships/customXml" Target="../ink/ink2859.xml"/><Relationship Id="rId32" Type="http://schemas.openxmlformats.org/officeDocument/2006/relationships/customXml" Target="../ink/ink2740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5" Type="http://schemas.openxmlformats.org/officeDocument/2006/relationships/image" Target="../media/image547.png"/><Relationship Id="rId181" Type="http://schemas.openxmlformats.org/officeDocument/2006/relationships/customXml" Target="../ink/ink2815.xml"/><Relationship Id="rId237" Type="http://schemas.openxmlformats.org/officeDocument/2006/relationships/image" Target="../media/image661.png"/><Relationship Id="rId279" Type="http://schemas.openxmlformats.org/officeDocument/2006/relationships/image" Target="../media/image681.png"/><Relationship Id="rId43" Type="http://schemas.openxmlformats.org/officeDocument/2006/relationships/customXml" Target="../ink/ink2746.xml"/><Relationship Id="rId139" Type="http://schemas.openxmlformats.org/officeDocument/2006/relationships/customXml" Target="../ink/ink2794.xml"/><Relationship Id="rId290" Type="http://schemas.openxmlformats.org/officeDocument/2006/relationships/customXml" Target="../ink/ink2870.xml"/><Relationship Id="rId85" Type="http://schemas.openxmlformats.org/officeDocument/2006/relationships/customXml" Target="../ink/ink2767.xml"/><Relationship Id="rId150" Type="http://schemas.openxmlformats.org/officeDocument/2006/relationships/image" Target="../media/image618.png"/><Relationship Id="rId192" Type="http://schemas.openxmlformats.org/officeDocument/2006/relationships/customXml" Target="../ink/ink2821.xml"/><Relationship Id="rId206" Type="http://schemas.openxmlformats.org/officeDocument/2006/relationships/customXml" Target="../ink/ink2828.xml"/><Relationship Id="rId248" Type="http://schemas.openxmlformats.org/officeDocument/2006/relationships/customXml" Target="../ink/ink2849.xml"/><Relationship Id="rId12" Type="http://schemas.openxmlformats.org/officeDocument/2006/relationships/customXml" Target="../ink/ink2730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2789.xml"/><Relationship Id="rId280" Type="http://schemas.openxmlformats.org/officeDocument/2006/relationships/customXml" Target="../ink/ink2865.xml"/><Relationship Id="rId54" Type="http://schemas.openxmlformats.org/officeDocument/2006/relationships/image" Target="../media/image571.png"/><Relationship Id="rId75" Type="http://schemas.openxmlformats.org/officeDocument/2006/relationships/customXml" Target="../ink/ink2762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2805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2727.xml"/><Relationship Id="rId238" Type="http://schemas.openxmlformats.org/officeDocument/2006/relationships/customXml" Target="../ink/ink2844.xml"/><Relationship Id="rId259" Type="http://schemas.openxmlformats.org/officeDocument/2006/relationships/image" Target="../media/image672.png"/><Relationship Id="rId23" Type="http://schemas.openxmlformats.org/officeDocument/2006/relationships/image" Target="../media/image556.png"/><Relationship Id="rId119" Type="http://schemas.openxmlformats.org/officeDocument/2006/relationships/customXml" Target="../ink/ink2784.xml"/><Relationship Id="rId270" Type="http://schemas.openxmlformats.org/officeDocument/2006/relationships/customXml" Target="../ink/ink2860.xml"/><Relationship Id="rId291" Type="http://schemas.openxmlformats.org/officeDocument/2006/relationships/image" Target="../media/image687.png"/><Relationship Id="rId44" Type="http://schemas.openxmlformats.org/officeDocument/2006/relationships/image" Target="../media/image566.png"/><Relationship Id="rId65" Type="http://schemas.openxmlformats.org/officeDocument/2006/relationships/customXml" Target="../ink/ink2757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2800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2839.xml"/><Relationship Id="rId249" Type="http://schemas.openxmlformats.org/officeDocument/2006/relationships/image" Target="../media/image667.png"/><Relationship Id="rId13" Type="http://schemas.openxmlformats.org/officeDocument/2006/relationships/image" Target="../media/image551.png"/><Relationship Id="rId109" Type="http://schemas.openxmlformats.org/officeDocument/2006/relationships/customXml" Target="../ink/ink2779.xml"/><Relationship Id="rId260" Type="http://schemas.openxmlformats.org/officeDocument/2006/relationships/customXml" Target="../ink/ink2855.xml"/><Relationship Id="rId281" Type="http://schemas.openxmlformats.org/officeDocument/2006/relationships/image" Target="../media/image682.png"/><Relationship Id="rId34" Type="http://schemas.openxmlformats.org/officeDocument/2006/relationships/customXml" Target="../ink/ink2741.xml"/><Relationship Id="rId55" Type="http://schemas.openxmlformats.org/officeDocument/2006/relationships/customXml" Target="../ink/ink2752.xml"/><Relationship Id="rId76" Type="http://schemas.openxmlformats.org/officeDocument/2006/relationships/image" Target="../media/image581.png"/><Relationship Id="rId97" Type="http://schemas.openxmlformats.org/officeDocument/2006/relationships/customXml" Target="../ink/ink2773.xml"/><Relationship Id="rId120" Type="http://schemas.openxmlformats.org/officeDocument/2006/relationships/image" Target="../media/image603.png"/><Relationship Id="rId141" Type="http://schemas.openxmlformats.org/officeDocument/2006/relationships/customXml" Target="../ink/ink2795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2816.xml"/><Relationship Id="rId218" Type="http://schemas.openxmlformats.org/officeDocument/2006/relationships/customXml" Target="../ink/ink2834.xml"/><Relationship Id="rId239" Type="http://schemas.openxmlformats.org/officeDocument/2006/relationships/image" Target="../media/image662.png"/><Relationship Id="rId250" Type="http://schemas.openxmlformats.org/officeDocument/2006/relationships/customXml" Target="../ink/ink2850.xml"/><Relationship Id="rId271" Type="http://schemas.openxmlformats.org/officeDocument/2006/relationships/image" Target="../media/image677.png"/><Relationship Id="rId292" Type="http://schemas.openxmlformats.org/officeDocument/2006/relationships/customXml" Target="../ink/ink2871.xml"/><Relationship Id="rId24" Type="http://schemas.openxmlformats.org/officeDocument/2006/relationships/customXml" Target="../ink/ink2736.xml"/><Relationship Id="rId45" Type="http://schemas.openxmlformats.org/officeDocument/2006/relationships/customXml" Target="../ink/ink2747.xml"/><Relationship Id="rId66" Type="http://schemas.openxmlformats.org/officeDocument/2006/relationships/image" Target="../media/image576.png"/><Relationship Id="rId87" Type="http://schemas.openxmlformats.org/officeDocument/2006/relationships/customXml" Target="../ink/ink2768.xml"/><Relationship Id="rId110" Type="http://schemas.openxmlformats.org/officeDocument/2006/relationships/image" Target="../media/image598.png"/><Relationship Id="rId131" Type="http://schemas.openxmlformats.org/officeDocument/2006/relationships/customXml" Target="../ink/ink2790.xml"/><Relationship Id="rId152" Type="http://schemas.openxmlformats.org/officeDocument/2006/relationships/image" Target="../media/image619.png"/><Relationship Id="rId173" Type="http://schemas.openxmlformats.org/officeDocument/2006/relationships/customXml" Target="../ink/ink2811.xml"/><Relationship Id="rId194" Type="http://schemas.openxmlformats.org/officeDocument/2006/relationships/customXml" Target="../ink/ink2822.xml"/><Relationship Id="rId208" Type="http://schemas.openxmlformats.org/officeDocument/2006/relationships/customXml" Target="../ink/ink2829.xml"/><Relationship Id="rId229" Type="http://schemas.openxmlformats.org/officeDocument/2006/relationships/image" Target="../media/image657.png"/><Relationship Id="rId240" Type="http://schemas.openxmlformats.org/officeDocument/2006/relationships/customXml" Target="../ink/ink2845.xml"/><Relationship Id="rId261" Type="http://schemas.openxmlformats.org/officeDocument/2006/relationships/image" Target="../media/image673.png"/><Relationship Id="rId14" Type="http://schemas.openxmlformats.org/officeDocument/2006/relationships/customXml" Target="../ink/ink2731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2763.xml"/><Relationship Id="rId100" Type="http://schemas.openxmlformats.org/officeDocument/2006/relationships/image" Target="../media/image593.png"/><Relationship Id="rId282" Type="http://schemas.openxmlformats.org/officeDocument/2006/relationships/customXml" Target="../ink/ink2866.xml"/><Relationship Id="rId8" Type="http://schemas.openxmlformats.org/officeDocument/2006/relationships/customXml" Target="../ink/ink2728.xml"/><Relationship Id="rId98" Type="http://schemas.openxmlformats.org/officeDocument/2006/relationships/image" Target="../media/image592.png"/><Relationship Id="rId121" Type="http://schemas.openxmlformats.org/officeDocument/2006/relationships/customXml" Target="../ink/ink2785.xml"/><Relationship Id="rId142" Type="http://schemas.openxmlformats.org/officeDocument/2006/relationships/image" Target="../media/image614.png"/><Relationship Id="rId163" Type="http://schemas.openxmlformats.org/officeDocument/2006/relationships/customXml" Target="../ink/ink2806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2840.xml"/><Relationship Id="rId251" Type="http://schemas.openxmlformats.org/officeDocument/2006/relationships/image" Target="../media/image668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2758.xml"/><Relationship Id="rId272" Type="http://schemas.openxmlformats.org/officeDocument/2006/relationships/customXml" Target="../ink/ink2861.xml"/><Relationship Id="rId293" Type="http://schemas.openxmlformats.org/officeDocument/2006/relationships/image" Target="../media/image688.png"/><Relationship Id="rId88" Type="http://schemas.openxmlformats.org/officeDocument/2006/relationships/image" Target="../media/image586.png"/><Relationship Id="rId111" Type="http://schemas.openxmlformats.org/officeDocument/2006/relationships/customXml" Target="../ink/ink2780.xml"/><Relationship Id="rId132" Type="http://schemas.openxmlformats.org/officeDocument/2006/relationships/image" Target="../media/image609.png"/><Relationship Id="rId153" Type="http://schemas.openxmlformats.org/officeDocument/2006/relationships/customXml" Target="../ink/ink2801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2835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2742.xml"/><Relationship Id="rId57" Type="http://schemas.openxmlformats.org/officeDocument/2006/relationships/customXml" Target="../ink/ink2753.xml"/><Relationship Id="rId262" Type="http://schemas.openxmlformats.org/officeDocument/2006/relationships/customXml" Target="../ink/ink2856.xml"/><Relationship Id="rId283" Type="http://schemas.openxmlformats.org/officeDocument/2006/relationships/image" Target="../media/image683.png"/><Relationship Id="rId78" Type="http://schemas.openxmlformats.org/officeDocument/2006/relationships/image" Target="../media/image582.png"/><Relationship Id="rId99" Type="http://schemas.openxmlformats.org/officeDocument/2006/relationships/customXml" Target="../ink/ink2774.xml"/><Relationship Id="rId101" Type="http://schemas.openxmlformats.org/officeDocument/2006/relationships/customXml" Target="../ink/ink2775.xml"/><Relationship Id="rId122" Type="http://schemas.openxmlformats.org/officeDocument/2006/relationships/image" Target="../media/image604.png"/><Relationship Id="rId143" Type="http://schemas.openxmlformats.org/officeDocument/2006/relationships/customXml" Target="../ink/ink2796.xml"/><Relationship Id="rId164" Type="http://schemas.openxmlformats.org/officeDocument/2006/relationships/image" Target="../media/image625.png"/><Relationship Id="rId185" Type="http://schemas.openxmlformats.org/officeDocument/2006/relationships/customXml" Target="../ink/ink2817.xml"/><Relationship Id="rId9" Type="http://schemas.openxmlformats.org/officeDocument/2006/relationships/image" Target="../media/image549.png"/><Relationship Id="rId210" Type="http://schemas.openxmlformats.org/officeDocument/2006/relationships/customXml" Target="../ink/ink2830.xml"/><Relationship Id="rId26" Type="http://schemas.openxmlformats.org/officeDocument/2006/relationships/customXml" Target="../ink/ink2737.xml"/><Relationship Id="rId231" Type="http://schemas.openxmlformats.org/officeDocument/2006/relationships/image" Target="../media/image658.png"/><Relationship Id="rId252" Type="http://schemas.openxmlformats.org/officeDocument/2006/relationships/customXml" Target="../ink/ink2851.xml"/><Relationship Id="rId273" Type="http://schemas.openxmlformats.org/officeDocument/2006/relationships/image" Target="../media/image678.png"/><Relationship Id="rId294" Type="http://schemas.openxmlformats.org/officeDocument/2006/relationships/customXml" Target="../ink/ink2872.xml"/><Relationship Id="rId47" Type="http://schemas.openxmlformats.org/officeDocument/2006/relationships/customXml" Target="../ink/ink2748.xml"/><Relationship Id="rId68" Type="http://schemas.openxmlformats.org/officeDocument/2006/relationships/image" Target="../media/image577.png"/><Relationship Id="rId89" Type="http://schemas.openxmlformats.org/officeDocument/2006/relationships/customXml" Target="../ink/ink2769.xml"/><Relationship Id="rId112" Type="http://schemas.openxmlformats.org/officeDocument/2006/relationships/image" Target="../media/image599.png"/><Relationship Id="rId133" Type="http://schemas.openxmlformats.org/officeDocument/2006/relationships/customXml" Target="../ink/ink2791.xml"/><Relationship Id="rId154" Type="http://schemas.openxmlformats.org/officeDocument/2006/relationships/image" Target="../media/image620.png"/><Relationship Id="rId175" Type="http://schemas.openxmlformats.org/officeDocument/2006/relationships/customXml" Target="../ink/ink2812.xml"/><Relationship Id="rId196" Type="http://schemas.openxmlformats.org/officeDocument/2006/relationships/customXml" Target="../ink/ink2823.xml"/><Relationship Id="rId200" Type="http://schemas.openxmlformats.org/officeDocument/2006/relationships/customXml" Target="../ink/ink2825.xml"/><Relationship Id="rId16" Type="http://schemas.openxmlformats.org/officeDocument/2006/relationships/customXml" Target="../ink/ink2732.xml"/><Relationship Id="rId221" Type="http://schemas.openxmlformats.org/officeDocument/2006/relationships/image" Target="../media/image653.png"/><Relationship Id="rId242" Type="http://schemas.openxmlformats.org/officeDocument/2006/relationships/customXml" Target="../ink/ink2846.xml"/><Relationship Id="rId263" Type="http://schemas.openxmlformats.org/officeDocument/2006/relationships/image" Target="../media/image674.png"/><Relationship Id="rId284" Type="http://schemas.openxmlformats.org/officeDocument/2006/relationships/customXml" Target="../ink/ink2867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2764.xml"/><Relationship Id="rId102" Type="http://schemas.openxmlformats.org/officeDocument/2006/relationships/image" Target="../media/image594.png"/><Relationship Id="rId123" Type="http://schemas.openxmlformats.org/officeDocument/2006/relationships/customXml" Target="../ink/ink2786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2807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2841.xml"/><Relationship Id="rId253" Type="http://schemas.openxmlformats.org/officeDocument/2006/relationships/image" Target="../media/image669.png"/><Relationship Id="rId274" Type="http://schemas.openxmlformats.org/officeDocument/2006/relationships/customXml" Target="../ink/ink2862.xml"/><Relationship Id="rId295" Type="http://schemas.openxmlformats.org/officeDocument/2006/relationships/image" Target="../media/image689.png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2759.xml"/><Relationship Id="rId113" Type="http://schemas.openxmlformats.org/officeDocument/2006/relationships/customXml" Target="../ink/ink2781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2802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2836.xml"/><Relationship Id="rId243" Type="http://schemas.openxmlformats.org/officeDocument/2006/relationships/image" Target="../media/image664.png"/><Relationship Id="rId264" Type="http://schemas.openxmlformats.org/officeDocument/2006/relationships/customXml" Target="../ink/ink2857.xml"/><Relationship Id="rId285" Type="http://schemas.openxmlformats.org/officeDocument/2006/relationships/image" Target="../media/image684.png"/><Relationship Id="rId17" Type="http://schemas.openxmlformats.org/officeDocument/2006/relationships/image" Target="../media/image553.png"/><Relationship Id="rId38" Type="http://schemas.openxmlformats.org/officeDocument/2006/relationships/customXml" Target="../ink/ink2743.xml"/><Relationship Id="rId59" Type="http://schemas.openxmlformats.org/officeDocument/2006/relationships/customXml" Target="../ink/ink2754.xml"/><Relationship Id="rId103" Type="http://schemas.openxmlformats.org/officeDocument/2006/relationships/customXml" Target="../ink/ink2776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2770.xml"/><Relationship Id="rId145" Type="http://schemas.openxmlformats.org/officeDocument/2006/relationships/customXml" Target="../ink/ink2797.xml"/><Relationship Id="rId166" Type="http://schemas.openxmlformats.org/officeDocument/2006/relationships/image" Target="../media/image626.png"/><Relationship Id="rId187" Type="http://schemas.openxmlformats.org/officeDocument/2006/relationships/customXml" Target="../ink/ink2818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831.xml"/><Relationship Id="rId233" Type="http://schemas.openxmlformats.org/officeDocument/2006/relationships/image" Target="../media/image659.png"/><Relationship Id="rId254" Type="http://schemas.openxmlformats.org/officeDocument/2006/relationships/customXml" Target="../ink/ink2852.xml"/><Relationship Id="rId28" Type="http://schemas.openxmlformats.org/officeDocument/2006/relationships/customXml" Target="../ink/ink2738.xml"/><Relationship Id="rId49" Type="http://schemas.openxmlformats.org/officeDocument/2006/relationships/customXml" Target="../ink/ink2749.xml"/><Relationship Id="rId114" Type="http://schemas.openxmlformats.org/officeDocument/2006/relationships/image" Target="../media/image600.png"/><Relationship Id="rId275" Type="http://schemas.openxmlformats.org/officeDocument/2006/relationships/image" Target="../media/image679.png"/><Relationship Id="rId60" Type="http://schemas.openxmlformats.org/officeDocument/2006/relationships/image" Target="../media/image574.png"/><Relationship Id="rId81" Type="http://schemas.openxmlformats.org/officeDocument/2006/relationships/customXml" Target="../ink/ink2765.xml"/><Relationship Id="rId135" Type="http://schemas.openxmlformats.org/officeDocument/2006/relationships/customXml" Target="../ink/ink2792.xml"/><Relationship Id="rId156" Type="http://schemas.openxmlformats.org/officeDocument/2006/relationships/image" Target="../media/image621.png"/><Relationship Id="rId177" Type="http://schemas.openxmlformats.org/officeDocument/2006/relationships/customXml" Target="../ink/ink2813.xml"/><Relationship Id="rId198" Type="http://schemas.openxmlformats.org/officeDocument/2006/relationships/customXml" Target="../ink/ink2824.xml"/><Relationship Id="rId202" Type="http://schemas.openxmlformats.org/officeDocument/2006/relationships/customXml" Target="../ink/ink2826.xml"/><Relationship Id="rId223" Type="http://schemas.openxmlformats.org/officeDocument/2006/relationships/image" Target="../media/image654.png"/><Relationship Id="rId244" Type="http://schemas.openxmlformats.org/officeDocument/2006/relationships/customXml" Target="../ink/ink2847.xml"/><Relationship Id="rId18" Type="http://schemas.openxmlformats.org/officeDocument/2006/relationships/customXml" Target="../ink/ink2733.xml"/><Relationship Id="rId39" Type="http://schemas.openxmlformats.org/officeDocument/2006/relationships/image" Target="../media/image564.png"/><Relationship Id="rId265" Type="http://schemas.openxmlformats.org/officeDocument/2006/relationships/image" Target="../media/image388.png"/><Relationship Id="rId286" Type="http://schemas.openxmlformats.org/officeDocument/2006/relationships/customXml" Target="../ink/ink2868.xml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2787.xml"/><Relationship Id="rId146" Type="http://schemas.openxmlformats.org/officeDocument/2006/relationships/image" Target="../media/image616.png"/><Relationship Id="rId167" Type="http://schemas.openxmlformats.org/officeDocument/2006/relationships/customXml" Target="../ink/ink2808.xml"/><Relationship Id="rId188" Type="http://schemas.openxmlformats.org/officeDocument/2006/relationships/customXml" Target="../ink/ink2819.xml"/><Relationship Id="rId71" Type="http://schemas.openxmlformats.org/officeDocument/2006/relationships/customXml" Target="../ink/ink2760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2842.xml"/><Relationship Id="rId2" Type="http://schemas.openxmlformats.org/officeDocument/2006/relationships/customXml" Target="../ink/ink2725.xml"/><Relationship Id="rId29" Type="http://schemas.openxmlformats.org/officeDocument/2006/relationships/image" Target="../media/image559.png"/><Relationship Id="rId255" Type="http://schemas.openxmlformats.org/officeDocument/2006/relationships/image" Target="../media/image670.png"/><Relationship Id="rId276" Type="http://schemas.openxmlformats.org/officeDocument/2006/relationships/customXml" Target="../ink/ink2863.xml"/><Relationship Id="rId40" Type="http://schemas.openxmlformats.org/officeDocument/2006/relationships/customXml" Target="../ink/ink2744.xml"/><Relationship Id="rId115" Type="http://schemas.openxmlformats.org/officeDocument/2006/relationships/customXml" Target="../ink/ink2782.xml"/><Relationship Id="rId136" Type="http://schemas.openxmlformats.org/officeDocument/2006/relationships/image" Target="../media/image611.png"/><Relationship Id="rId157" Type="http://schemas.openxmlformats.org/officeDocument/2006/relationships/customXml" Target="../ink/ink2803.xml"/><Relationship Id="rId178" Type="http://schemas.openxmlformats.org/officeDocument/2006/relationships/image" Target="../media/image632.png"/><Relationship Id="rId61" Type="http://schemas.openxmlformats.org/officeDocument/2006/relationships/customXml" Target="../ink/ink2755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2837.xml"/><Relationship Id="rId245" Type="http://schemas.openxmlformats.org/officeDocument/2006/relationships/image" Target="../media/image665.png"/><Relationship Id="rId266" Type="http://schemas.openxmlformats.org/officeDocument/2006/relationships/customXml" Target="../ink/ink2858.xml"/><Relationship Id="rId287" Type="http://schemas.openxmlformats.org/officeDocument/2006/relationships/image" Target="../media/image685.png"/><Relationship Id="rId30" Type="http://schemas.openxmlformats.org/officeDocument/2006/relationships/customXml" Target="../ink/ink2739.xml"/><Relationship Id="rId105" Type="http://schemas.openxmlformats.org/officeDocument/2006/relationships/customXml" Target="../ink/ink2777.xml"/><Relationship Id="rId126" Type="http://schemas.openxmlformats.org/officeDocument/2006/relationships/image" Target="../media/image606.png"/><Relationship Id="rId147" Type="http://schemas.openxmlformats.org/officeDocument/2006/relationships/customXml" Target="../ink/ink2798.xml"/><Relationship Id="rId168" Type="http://schemas.openxmlformats.org/officeDocument/2006/relationships/image" Target="../media/image627.png"/><Relationship Id="rId51" Type="http://schemas.openxmlformats.org/officeDocument/2006/relationships/customXml" Target="../ink/ink2750.xml"/><Relationship Id="rId72" Type="http://schemas.openxmlformats.org/officeDocument/2006/relationships/image" Target="../media/image579.png"/><Relationship Id="rId93" Type="http://schemas.openxmlformats.org/officeDocument/2006/relationships/customXml" Target="../ink/ink2771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2832.xml"/><Relationship Id="rId235" Type="http://schemas.openxmlformats.org/officeDocument/2006/relationships/image" Target="../media/image660.png"/><Relationship Id="rId256" Type="http://schemas.openxmlformats.org/officeDocument/2006/relationships/customXml" Target="../ink/ink2853.xml"/><Relationship Id="rId277" Type="http://schemas.openxmlformats.org/officeDocument/2006/relationships/image" Target="../media/image680.png"/><Relationship Id="rId116" Type="http://schemas.openxmlformats.org/officeDocument/2006/relationships/image" Target="../media/image601.png"/><Relationship Id="rId137" Type="http://schemas.openxmlformats.org/officeDocument/2006/relationships/customXml" Target="../ink/ink2793.xml"/><Relationship Id="rId158" Type="http://schemas.openxmlformats.org/officeDocument/2006/relationships/image" Target="../media/image622.png"/><Relationship Id="rId20" Type="http://schemas.openxmlformats.org/officeDocument/2006/relationships/customXml" Target="../ink/ink2734.xml"/><Relationship Id="rId41" Type="http://schemas.openxmlformats.org/officeDocument/2006/relationships/customXml" Target="../ink/ink2745.xml"/><Relationship Id="rId62" Type="http://schemas.openxmlformats.org/officeDocument/2006/relationships/image" Target="../media/image575.png"/><Relationship Id="rId83" Type="http://schemas.openxmlformats.org/officeDocument/2006/relationships/customXml" Target="../ink/ink2766.xml"/><Relationship Id="rId179" Type="http://schemas.openxmlformats.org/officeDocument/2006/relationships/customXml" Target="../ink/ink2814.xml"/><Relationship Id="rId190" Type="http://schemas.openxmlformats.org/officeDocument/2006/relationships/customXml" Target="../ink/ink2820.xml"/><Relationship Id="rId204" Type="http://schemas.openxmlformats.org/officeDocument/2006/relationships/customXml" Target="../ink/ink2827.xml"/><Relationship Id="rId225" Type="http://schemas.openxmlformats.org/officeDocument/2006/relationships/image" Target="../media/image655.png"/><Relationship Id="rId246" Type="http://schemas.openxmlformats.org/officeDocument/2006/relationships/customXml" Target="../ink/ink2848.xml"/><Relationship Id="rId267" Type="http://schemas.openxmlformats.org/officeDocument/2006/relationships/image" Target="../media/image675.png"/><Relationship Id="rId288" Type="http://schemas.openxmlformats.org/officeDocument/2006/relationships/customXml" Target="../ink/ink2869.xml"/><Relationship Id="rId106" Type="http://schemas.openxmlformats.org/officeDocument/2006/relationships/image" Target="../media/image596.png"/><Relationship Id="rId127" Type="http://schemas.openxmlformats.org/officeDocument/2006/relationships/customXml" Target="../ink/ink2788.xml"/><Relationship Id="rId10" Type="http://schemas.openxmlformats.org/officeDocument/2006/relationships/customXml" Target="../ink/ink2729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2761.xml"/><Relationship Id="rId94" Type="http://schemas.openxmlformats.org/officeDocument/2006/relationships/image" Target="../media/image590.png"/><Relationship Id="rId148" Type="http://schemas.openxmlformats.org/officeDocument/2006/relationships/image" Target="../media/image617.png"/><Relationship Id="rId169" Type="http://schemas.openxmlformats.org/officeDocument/2006/relationships/customXml" Target="../ink/ink2809.xml"/><Relationship Id="rId4" Type="http://schemas.openxmlformats.org/officeDocument/2006/relationships/customXml" Target="../ink/ink2726.xml"/><Relationship Id="rId180" Type="http://schemas.openxmlformats.org/officeDocument/2006/relationships/image" Target="../media/image633.png"/><Relationship Id="rId215" Type="http://schemas.openxmlformats.org/officeDocument/2006/relationships/image" Target="../media/image650.png"/><Relationship Id="rId236" Type="http://schemas.openxmlformats.org/officeDocument/2006/relationships/customXml" Target="../ink/ink2843.xml"/><Relationship Id="rId257" Type="http://schemas.openxmlformats.org/officeDocument/2006/relationships/image" Target="../media/image671.png"/><Relationship Id="rId278" Type="http://schemas.openxmlformats.org/officeDocument/2006/relationships/customXml" Target="../ink/ink2864.xml"/><Relationship Id="rId42" Type="http://schemas.openxmlformats.org/officeDocument/2006/relationships/image" Target="../media/image565.png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47" Type="http://schemas.openxmlformats.org/officeDocument/2006/relationships/image" Target="../media/image666.png"/><Relationship Id="rId107" Type="http://schemas.openxmlformats.org/officeDocument/2006/relationships/customXml" Target="../ink/ink2778.xml"/><Relationship Id="rId289" Type="http://schemas.openxmlformats.org/officeDocument/2006/relationships/image" Target="../media/image686.png"/><Relationship Id="rId11" Type="http://schemas.openxmlformats.org/officeDocument/2006/relationships/image" Target="../media/image550.png"/><Relationship Id="rId53" Type="http://schemas.openxmlformats.org/officeDocument/2006/relationships/customXml" Target="../ink/ink2751.xml"/><Relationship Id="rId149" Type="http://schemas.openxmlformats.org/officeDocument/2006/relationships/customXml" Target="../ink/ink2799.xml"/><Relationship Id="rId95" Type="http://schemas.openxmlformats.org/officeDocument/2006/relationships/customXml" Target="../ink/ink2772.xml"/><Relationship Id="rId160" Type="http://schemas.openxmlformats.org/officeDocument/2006/relationships/image" Target="../media/image623.png"/><Relationship Id="rId216" Type="http://schemas.openxmlformats.org/officeDocument/2006/relationships/customXml" Target="../ink/ink2833.xml"/><Relationship Id="rId258" Type="http://schemas.openxmlformats.org/officeDocument/2006/relationships/customXml" Target="../ink/ink2854.xml"/><Relationship Id="rId22" Type="http://schemas.openxmlformats.org/officeDocument/2006/relationships/customXml" Target="../ink/ink2735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71" Type="http://schemas.openxmlformats.org/officeDocument/2006/relationships/customXml" Target="../ink/ink2810.xml"/><Relationship Id="rId227" Type="http://schemas.openxmlformats.org/officeDocument/2006/relationships/image" Target="../media/image656.png"/><Relationship Id="rId269" Type="http://schemas.openxmlformats.org/officeDocument/2006/relationships/image" Target="../media/image676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84.xml"/><Relationship Id="rId26" Type="http://schemas.openxmlformats.org/officeDocument/2006/relationships/customXml" Target="../ink/ink88.xml"/><Relationship Id="rId39" Type="http://schemas.openxmlformats.org/officeDocument/2006/relationships/image" Target="../media/image22.png"/><Relationship Id="rId21" Type="http://schemas.openxmlformats.org/officeDocument/2006/relationships/image" Target="../media/image13.png"/><Relationship Id="rId34" Type="http://schemas.openxmlformats.org/officeDocument/2006/relationships/customXml" Target="../ink/ink92.xml"/><Relationship Id="rId42" Type="http://schemas.openxmlformats.org/officeDocument/2006/relationships/customXml" Target="../ink/ink96.xml"/><Relationship Id="rId47" Type="http://schemas.openxmlformats.org/officeDocument/2006/relationships/image" Target="../media/image26.png"/><Relationship Id="rId50" Type="http://schemas.openxmlformats.org/officeDocument/2006/relationships/customXml" Target="../ink/ink100.xml"/><Relationship Id="rId55" Type="http://schemas.openxmlformats.org/officeDocument/2006/relationships/image" Target="../media/image30.png"/><Relationship Id="rId7" Type="http://schemas.openxmlformats.org/officeDocument/2006/relationships/image" Target="../media/image5.png"/><Relationship Id="rId2" Type="http://schemas.openxmlformats.org/officeDocument/2006/relationships/customXml" Target="../ink/ink77.xml"/><Relationship Id="rId16" Type="http://schemas.openxmlformats.org/officeDocument/2006/relationships/customXml" Target="../ink/ink83.xml"/><Relationship Id="rId29" Type="http://schemas.openxmlformats.org/officeDocument/2006/relationships/image" Target="../media/image17.png"/><Relationship Id="rId11" Type="http://schemas.openxmlformats.org/officeDocument/2006/relationships/image" Target="../media/image6.png"/><Relationship Id="rId24" Type="http://schemas.openxmlformats.org/officeDocument/2006/relationships/customXml" Target="../ink/ink87.xml"/><Relationship Id="rId32" Type="http://schemas.openxmlformats.org/officeDocument/2006/relationships/customXml" Target="../ink/ink91.xml"/><Relationship Id="rId37" Type="http://schemas.openxmlformats.org/officeDocument/2006/relationships/image" Target="../media/image21.png"/><Relationship Id="rId40" Type="http://schemas.openxmlformats.org/officeDocument/2006/relationships/customXml" Target="../ink/ink95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" Type="http://schemas.openxmlformats.org/officeDocument/2006/relationships/image" Target="../media/image4.png"/><Relationship Id="rId10" Type="http://schemas.openxmlformats.org/officeDocument/2006/relationships/customXml" Target="../ink/ink80.xml"/><Relationship Id="rId19" Type="http://schemas.openxmlformats.org/officeDocument/2006/relationships/image" Target="../media/image10.png"/><Relationship Id="rId31" Type="http://schemas.openxmlformats.org/officeDocument/2006/relationships/image" Target="../media/image18.png"/><Relationship Id="rId44" Type="http://schemas.openxmlformats.org/officeDocument/2006/relationships/customXml" Target="../ink/ink97.xml"/><Relationship Id="rId52" Type="http://schemas.openxmlformats.org/officeDocument/2006/relationships/customXml" Target="../ink/ink101.xml"/><Relationship Id="rId9" Type="http://schemas.openxmlformats.org/officeDocument/2006/relationships/image" Target="../media/image3.png"/><Relationship Id="rId14" Type="http://schemas.openxmlformats.org/officeDocument/2006/relationships/customXml" Target="../ink/ink82.xml"/><Relationship Id="rId22" Type="http://schemas.openxmlformats.org/officeDocument/2006/relationships/customXml" Target="../ink/ink86.xml"/><Relationship Id="rId27" Type="http://schemas.openxmlformats.org/officeDocument/2006/relationships/image" Target="../media/image16.png"/><Relationship Id="rId30" Type="http://schemas.openxmlformats.org/officeDocument/2006/relationships/customXml" Target="../ink/ink90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99.xml"/><Relationship Id="rId8" Type="http://schemas.openxmlformats.org/officeDocument/2006/relationships/customXml" Target="../ink/ink79.xml"/><Relationship Id="rId51" Type="http://schemas.openxmlformats.org/officeDocument/2006/relationships/image" Target="../media/image28.png"/><Relationship Id="rId12" Type="http://schemas.openxmlformats.org/officeDocument/2006/relationships/customXml" Target="../ink/ink81.xml"/><Relationship Id="rId17" Type="http://schemas.openxmlformats.org/officeDocument/2006/relationships/image" Target="../media/image9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94.xml"/><Relationship Id="rId46" Type="http://schemas.openxmlformats.org/officeDocument/2006/relationships/customXml" Target="../ink/ink98.xml"/><Relationship Id="rId20" Type="http://schemas.openxmlformats.org/officeDocument/2006/relationships/customXml" Target="../ink/ink85.xml"/><Relationship Id="rId41" Type="http://schemas.openxmlformats.org/officeDocument/2006/relationships/image" Target="../media/image23.png"/><Relationship Id="rId54" Type="http://schemas.openxmlformats.org/officeDocument/2006/relationships/customXml" Target="../ink/ink1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.xml"/><Relationship Id="rId15" Type="http://schemas.openxmlformats.org/officeDocument/2006/relationships/image" Target="../media/image8.png"/><Relationship Id="rId23" Type="http://schemas.openxmlformats.org/officeDocument/2006/relationships/image" Target="../media/image14.png"/><Relationship Id="rId28" Type="http://schemas.openxmlformats.org/officeDocument/2006/relationships/customXml" Target="../ink/ink89.xml"/><Relationship Id="rId36" Type="http://schemas.openxmlformats.org/officeDocument/2006/relationships/customXml" Target="../ink/ink93.xml"/><Relationship Id="rId49" Type="http://schemas.openxmlformats.org/officeDocument/2006/relationships/image" Target="../media/image27.png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31.xml"/><Relationship Id="rId299" Type="http://schemas.openxmlformats.org/officeDocument/2006/relationships/image" Target="../media/image691.png"/><Relationship Id="rId21" Type="http://schemas.openxmlformats.org/officeDocument/2006/relationships/image" Target="../media/image555.png"/><Relationship Id="rId63" Type="http://schemas.openxmlformats.org/officeDocument/2006/relationships/customXml" Target="../ink/ink2904.xml"/><Relationship Id="rId159" Type="http://schemas.openxmlformats.org/officeDocument/2006/relationships/customXml" Target="../ink/ink2952.xml"/><Relationship Id="rId170" Type="http://schemas.openxmlformats.org/officeDocument/2006/relationships/image" Target="../media/image628.png"/><Relationship Id="rId226" Type="http://schemas.openxmlformats.org/officeDocument/2006/relationships/customXml" Target="../ink/ink2986.xml"/><Relationship Id="rId268" Type="http://schemas.openxmlformats.org/officeDocument/2006/relationships/customXml" Target="../ink/ink3007.xml"/><Relationship Id="rId32" Type="http://schemas.openxmlformats.org/officeDocument/2006/relationships/customXml" Target="../ink/ink2888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5" Type="http://schemas.openxmlformats.org/officeDocument/2006/relationships/image" Target="../media/image547.png"/><Relationship Id="rId181" Type="http://schemas.openxmlformats.org/officeDocument/2006/relationships/customXml" Target="../ink/ink2963.xml"/><Relationship Id="rId237" Type="http://schemas.openxmlformats.org/officeDocument/2006/relationships/image" Target="../media/image661.png"/><Relationship Id="rId279" Type="http://schemas.openxmlformats.org/officeDocument/2006/relationships/image" Target="../media/image681.png"/><Relationship Id="rId43" Type="http://schemas.openxmlformats.org/officeDocument/2006/relationships/customXml" Target="../ink/ink2894.xml"/><Relationship Id="rId139" Type="http://schemas.openxmlformats.org/officeDocument/2006/relationships/customXml" Target="../ink/ink2942.xml"/><Relationship Id="rId290" Type="http://schemas.openxmlformats.org/officeDocument/2006/relationships/customXml" Target="../ink/ink3018.xml"/><Relationship Id="rId304" Type="http://schemas.openxmlformats.org/officeDocument/2006/relationships/customXml" Target="../ink/ink3025.xml"/><Relationship Id="rId85" Type="http://schemas.openxmlformats.org/officeDocument/2006/relationships/customXml" Target="../ink/ink2915.xml"/><Relationship Id="rId150" Type="http://schemas.openxmlformats.org/officeDocument/2006/relationships/image" Target="../media/image618.png"/><Relationship Id="rId192" Type="http://schemas.openxmlformats.org/officeDocument/2006/relationships/customXml" Target="../ink/ink2969.xml"/><Relationship Id="rId206" Type="http://schemas.openxmlformats.org/officeDocument/2006/relationships/customXml" Target="../ink/ink2976.xml"/><Relationship Id="rId248" Type="http://schemas.openxmlformats.org/officeDocument/2006/relationships/customXml" Target="../ink/ink2997.xml"/><Relationship Id="rId12" Type="http://schemas.openxmlformats.org/officeDocument/2006/relationships/customXml" Target="../ink/ink2878.xml"/><Relationship Id="rId108" Type="http://schemas.openxmlformats.org/officeDocument/2006/relationships/image" Target="../media/image597.png"/><Relationship Id="rId315" Type="http://schemas.openxmlformats.org/officeDocument/2006/relationships/image" Target="../media/image699.png"/><Relationship Id="rId54" Type="http://schemas.openxmlformats.org/officeDocument/2006/relationships/image" Target="../media/image571.png"/><Relationship Id="rId96" Type="http://schemas.openxmlformats.org/officeDocument/2006/relationships/image" Target="../media/image591.png"/><Relationship Id="rId161" Type="http://schemas.openxmlformats.org/officeDocument/2006/relationships/customXml" Target="../ink/ink2953.xml"/><Relationship Id="rId217" Type="http://schemas.openxmlformats.org/officeDocument/2006/relationships/image" Target="../media/image651.png"/><Relationship Id="rId259" Type="http://schemas.openxmlformats.org/officeDocument/2006/relationships/image" Target="../media/image672.png"/><Relationship Id="rId23" Type="http://schemas.openxmlformats.org/officeDocument/2006/relationships/image" Target="../media/image556.png"/><Relationship Id="rId119" Type="http://schemas.openxmlformats.org/officeDocument/2006/relationships/customXml" Target="../ink/ink2932.xml"/><Relationship Id="rId270" Type="http://schemas.openxmlformats.org/officeDocument/2006/relationships/customXml" Target="../ink/ink3008.xml"/><Relationship Id="rId65" Type="http://schemas.openxmlformats.org/officeDocument/2006/relationships/customXml" Target="../ink/ink2905.xml"/><Relationship Id="rId130" Type="http://schemas.openxmlformats.org/officeDocument/2006/relationships/image" Target="../media/image608.png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2987.xml"/><Relationship Id="rId249" Type="http://schemas.openxmlformats.org/officeDocument/2006/relationships/image" Target="../media/image667.png"/><Relationship Id="rId13" Type="http://schemas.openxmlformats.org/officeDocument/2006/relationships/image" Target="../media/image551.png"/><Relationship Id="rId109" Type="http://schemas.openxmlformats.org/officeDocument/2006/relationships/customXml" Target="../ink/ink2927.xml"/><Relationship Id="rId260" Type="http://schemas.openxmlformats.org/officeDocument/2006/relationships/customXml" Target="../ink/ink3003.xml"/><Relationship Id="rId281" Type="http://schemas.openxmlformats.org/officeDocument/2006/relationships/image" Target="../media/image682.png"/><Relationship Id="rId34" Type="http://schemas.openxmlformats.org/officeDocument/2006/relationships/customXml" Target="../ink/ink2889.xml"/><Relationship Id="rId55" Type="http://schemas.openxmlformats.org/officeDocument/2006/relationships/customXml" Target="../ink/ink2900.xml"/><Relationship Id="rId76" Type="http://schemas.openxmlformats.org/officeDocument/2006/relationships/image" Target="../media/image581.png"/><Relationship Id="rId97" Type="http://schemas.openxmlformats.org/officeDocument/2006/relationships/customXml" Target="../ink/ink2921.xml"/><Relationship Id="rId120" Type="http://schemas.openxmlformats.org/officeDocument/2006/relationships/image" Target="../media/image603.png"/><Relationship Id="rId141" Type="http://schemas.openxmlformats.org/officeDocument/2006/relationships/customXml" Target="../ink/ink2943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2964.xml"/><Relationship Id="rId218" Type="http://schemas.openxmlformats.org/officeDocument/2006/relationships/customXml" Target="../ink/ink2982.xml"/><Relationship Id="rId239" Type="http://schemas.openxmlformats.org/officeDocument/2006/relationships/image" Target="../media/image662.png"/><Relationship Id="rId250" Type="http://schemas.openxmlformats.org/officeDocument/2006/relationships/customXml" Target="../ink/ink2998.xml"/><Relationship Id="rId271" Type="http://schemas.openxmlformats.org/officeDocument/2006/relationships/image" Target="../media/image677.png"/><Relationship Id="rId292" Type="http://schemas.openxmlformats.org/officeDocument/2006/relationships/customXml" Target="../ink/ink3019.xml"/><Relationship Id="rId306" Type="http://schemas.openxmlformats.org/officeDocument/2006/relationships/customXml" Target="../ink/ink3026.xml"/><Relationship Id="rId24" Type="http://schemas.openxmlformats.org/officeDocument/2006/relationships/customXml" Target="../ink/ink2884.xml"/><Relationship Id="rId45" Type="http://schemas.openxmlformats.org/officeDocument/2006/relationships/customXml" Target="../ink/ink2895.xml"/><Relationship Id="rId66" Type="http://schemas.openxmlformats.org/officeDocument/2006/relationships/image" Target="../media/image576.png"/><Relationship Id="rId87" Type="http://schemas.openxmlformats.org/officeDocument/2006/relationships/customXml" Target="../ink/ink2916.xml"/><Relationship Id="rId110" Type="http://schemas.openxmlformats.org/officeDocument/2006/relationships/image" Target="../media/image598.png"/><Relationship Id="rId131" Type="http://schemas.openxmlformats.org/officeDocument/2006/relationships/customXml" Target="../ink/ink2938.xml"/><Relationship Id="rId152" Type="http://schemas.openxmlformats.org/officeDocument/2006/relationships/image" Target="../media/image619.png"/><Relationship Id="rId173" Type="http://schemas.openxmlformats.org/officeDocument/2006/relationships/customXml" Target="../ink/ink2959.xml"/><Relationship Id="rId194" Type="http://schemas.openxmlformats.org/officeDocument/2006/relationships/customXml" Target="../ink/ink2970.xml"/><Relationship Id="rId208" Type="http://schemas.openxmlformats.org/officeDocument/2006/relationships/customXml" Target="../ink/ink2977.xml"/><Relationship Id="rId229" Type="http://schemas.openxmlformats.org/officeDocument/2006/relationships/image" Target="../media/image657.png"/><Relationship Id="rId240" Type="http://schemas.openxmlformats.org/officeDocument/2006/relationships/customXml" Target="../ink/ink2993.xml"/><Relationship Id="rId261" Type="http://schemas.openxmlformats.org/officeDocument/2006/relationships/image" Target="../media/image673.png"/><Relationship Id="rId14" Type="http://schemas.openxmlformats.org/officeDocument/2006/relationships/customXml" Target="../ink/ink2879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2911.xml"/><Relationship Id="rId100" Type="http://schemas.openxmlformats.org/officeDocument/2006/relationships/image" Target="../media/image593.png"/><Relationship Id="rId282" Type="http://schemas.openxmlformats.org/officeDocument/2006/relationships/customXml" Target="../ink/ink3014.xml"/><Relationship Id="rId8" Type="http://schemas.openxmlformats.org/officeDocument/2006/relationships/customXml" Target="../ink/ink2876.xml"/><Relationship Id="rId98" Type="http://schemas.openxmlformats.org/officeDocument/2006/relationships/image" Target="../media/image592.png"/><Relationship Id="rId121" Type="http://schemas.openxmlformats.org/officeDocument/2006/relationships/customXml" Target="../ink/ink2933.xml"/><Relationship Id="rId142" Type="http://schemas.openxmlformats.org/officeDocument/2006/relationships/image" Target="../media/image614.png"/><Relationship Id="rId163" Type="http://schemas.openxmlformats.org/officeDocument/2006/relationships/customXml" Target="../ink/ink2954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2988.xml"/><Relationship Id="rId251" Type="http://schemas.openxmlformats.org/officeDocument/2006/relationships/image" Target="../media/image668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2906.xml"/><Relationship Id="rId272" Type="http://schemas.openxmlformats.org/officeDocument/2006/relationships/customXml" Target="../ink/ink3009.xml"/><Relationship Id="rId293" Type="http://schemas.openxmlformats.org/officeDocument/2006/relationships/image" Target="../media/image688.png"/><Relationship Id="rId307" Type="http://schemas.openxmlformats.org/officeDocument/2006/relationships/image" Target="../media/image695.png"/><Relationship Id="rId88" Type="http://schemas.openxmlformats.org/officeDocument/2006/relationships/image" Target="../media/image586.png"/><Relationship Id="rId111" Type="http://schemas.openxmlformats.org/officeDocument/2006/relationships/customXml" Target="../ink/ink2928.xml"/><Relationship Id="rId132" Type="http://schemas.openxmlformats.org/officeDocument/2006/relationships/image" Target="../media/image609.png"/><Relationship Id="rId153" Type="http://schemas.openxmlformats.org/officeDocument/2006/relationships/customXml" Target="../ink/ink2949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2983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2890.xml"/><Relationship Id="rId57" Type="http://schemas.openxmlformats.org/officeDocument/2006/relationships/customXml" Target="../ink/ink2901.xml"/><Relationship Id="rId262" Type="http://schemas.openxmlformats.org/officeDocument/2006/relationships/customXml" Target="../ink/ink3004.xml"/><Relationship Id="rId283" Type="http://schemas.openxmlformats.org/officeDocument/2006/relationships/image" Target="../media/image683.png"/><Relationship Id="rId78" Type="http://schemas.openxmlformats.org/officeDocument/2006/relationships/image" Target="../media/image582.png"/><Relationship Id="rId99" Type="http://schemas.openxmlformats.org/officeDocument/2006/relationships/customXml" Target="../ink/ink2922.xml"/><Relationship Id="rId101" Type="http://schemas.openxmlformats.org/officeDocument/2006/relationships/customXml" Target="../ink/ink2923.xml"/><Relationship Id="rId122" Type="http://schemas.openxmlformats.org/officeDocument/2006/relationships/image" Target="../media/image604.png"/><Relationship Id="rId143" Type="http://schemas.openxmlformats.org/officeDocument/2006/relationships/customXml" Target="../ink/ink2944.xml"/><Relationship Id="rId164" Type="http://schemas.openxmlformats.org/officeDocument/2006/relationships/image" Target="../media/image625.png"/><Relationship Id="rId185" Type="http://schemas.openxmlformats.org/officeDocument/2006/relationships/customXml" Target="../ink/ink2965.xml"/><Relationship Id="rId9" Type="http://schemas.openxmlformats.org/officeDocument/2006/relationships/image" Target="../media/image549.png"/><Relationship Id="rId210" Type="http://schemas.openxmlformats.org/officeDocument/2006/relationships/customXml" Target="../ink/ink2978.xml"/><Relationship Id="rId26" Type="http://schemas.openxmlformats.org/officeDocument/2006/relationships/customXml" Target="../ink/ink2885.xml"/><Relationship Id="rId231" Type="http://schemas.openxmlformats.org/officeDocument/2006/relationships/image" Target="../media/image658.png"/><Relationship Id="rId252" Type="http://schemas.openxmlformats.org/officeDocument/2006/relationships/customXml" Target="../ink/ink2999.xml"/><Relationship Id="rId273" Type="http://schemas.openxmlformats.org/officeDocument/2006/relationships/image" Target="../media/image678.png"/><Relationship Id="rId294" Type="http://schemas.openxmlformats.org/officeDocument/2006/relationships/customXml" Target="../ink/ink3020.xml"/><Relationship Id="rId308" Type="http://schemas.openxmlformats.org/officeDocument/2006/relationships/customXml" Target="../ink/ink3027.xml"/><Relationship Id="rId47" Type="http://schemas.openxmlformats.org/officeDocument/2006/relationships/customXml" Target="../ink/ink2896.xml"/><Relationship Id="rId68" Type="http://schemas.openxmlformats.org/officeDocument/2006/relationships/image" Target="../media/image577.png"/><Relationship Id="rId89" Type="http://schemas.openxmlformats.org/officeDocument/2006/relationships/customXml" Target="../ink/ink2917.xml"/><Relationship Id="rId112" Type="http://schemas.openxmlformats.org/officeDocument/2006/relationships/image" Target="../media/image599.png"/><Relationship Id="rId133" Type="http://schemas.openxmlformats.org/officeDocument/2006/relationships/customXml" Target="../ink/ink2939.xml"/><Relationship Id="rId154" Type="http://schemas.openxmlformats.org/officeDocument/2006/relationships/image" Target="../media/image620.png"/><Relationship Id="rId175" Type="http://schemas.openxmlformats.org/officeDocument/2006/relationships/customXml" Target="../ink/ink2960.xml"/><Relationship Id="rId196" Type="http://schemas.openxmlformats.org/officeDocument/2006/relationships/customXml" Target="../ink/ink2971.xml"/><Relationship Id="rId200" Type="http://schemas.openxmlformats.org/officeDocument/2006/relationships/customXml" Target="../ink/ink2973.xml"/><Relationship Id="rId16" Type="http://schemas.openxmlformats.org/officeDocument/2006/relationships/customXml" Target="../ink/ink2880.xml"/><Relationship Id="rId221" Type="http://schemas.openxmlformats.org/officeDocument/2006/relationships/image" Target="../media/image653.png"/><Relationship Id="rId242" Type="http://schemas.openxmlformats.org/officeDocument/2006/relationships/customXml" Target="../ink/ink2994.xml"/><Relationship Id="rId263" Type="http://schemas.openxmlformats.org/officeDocument/2006/relationships/image" Target="../media/image674.png"/><Relationship Id="rId284" Type="http://schemas.openxmlformats.org/officeDocument/2006/relationships/customXml" Target="../ink/ink3015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2912.xml"/><Relationship Id="rId102" Type="http://schemas.openxmlformats.org/officeDocument/2006/relationships/image" Target="../media/image594.png"/><Relationship Id="rId123" Type="http://schemas.openxmlformats.org/officeDocument/2006/relationships/customXml" Target="../ink/ink2934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2955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2989.xml"/><Relationship Id="rId253" Type="http://schemas.openxmlformats.org/officeDocument/2006/relationships/image" Target="../media/image669.png"/><Relationship Id="rId274" Type="http://schemas.openxmlformats.org/officeDocument/2006/relationships/customXml" Target="../ink/ink3010.xml"/><Relationship Id="rId295" Type="http://schemas.openxmlformats.org/officeDocument/2006/relationships/image" Target="../media/image689.png"/><Relationship Id="rId309" Type="http://schemas.openxmlformats.org/officeDocument/2006/relationships/image" Target="../media/image696.png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2907.xml"/><Relationship Id="rId113" Type="http://schemas.openxmlformats.org/officeDocument/2006/relationships/customXml" Target="../ink/ink2929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2950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2984.xml"/><Relationship Id="rId243" Type="http://schemas.openxmlformats.org/officeDocument/2006/relationships/image" Target="../media/image664.png"/><Relationship Id="rId264" Type="http://schemas.openxmlformats.org/officeDocument/2006/relationships/customXml" Target="../ink/ink3005.xml"/><Relationship Id="rId285" Type="http://schemas.openxmlformats.org/officeDocument/2006/relationships/image" Target="../media/image684.png"/><Relationship Id="rId17" Type="http://schemas.openxmlformats.org/officeDocument/2006/relationships/image" Target="../media/image553.png"/><Relationship Id="rId38" Type="http://schemas.openxmlformats.org/officeDocument/2006/relationships/customXml" Target="../ink/ink2891.xml"/><Relationship Id="rId59" Type="http://schemas.openxmlformats.org/officeDocument/2006/relationships/customXml" Target="../ink/ink2902.xml"/><Relationship Id="rId103" Type="http://schemas.openxmlformats.org/officeDocument/2006/relationships/customXml" Target="../ink/ink2924.xml"/><Relationship Id="rId124" Type="http://schemas.openxmlformats.org/officeDocument/2006/relationships/image" Target="../media/image605.png"/><Relationship Id="rId310" Type="http://schemas.openxmlformats.org/officeDocument/2006/relationships/customXml" Target="../ink/ink3028.xml"/><Relationship Id="rId70" Type="http://schemas.openxmlformats.org/officeDocument/2006/relationships/image" Target="../media/image578.png"/><Relationship Id="rId91" Type="http://schemas.openxmlformats.org/officeDocument/2006/relationships/customXml" Target="../ink/ink2918.xml"/><Relationship Id="rId145" Type="http://schemas.openxmlformats.org/officeDocument/2006/relationships/customXml" Target="../ink/ink2945.xml"/><Relationship Id="rId166" Type="http://schemas.openxmlformats.org/officeDocument/2006/relationships/image" Target="../media/image626.png"/><Relationship Id="rId187" Type="http://schemas.openxmlformats.org/officeDocument/2006/relationships/customXml" Target="../ink/ink2966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979.xml"/><Relationship Id="rId233" Type="http://schemas.openxmlformats.org/officeDocument/2006/relationships/image" Target="../media/image659.png"/><Relationship Id="rId254" Type="http://schemas.openxmlformats.org/officeDocument/2006/relationships/customXml" Target="../ink/ink3000.xml"/><Relationship Id="rId28" Type="http://schemas.openxmlformats.org/officeDocument/2006/relationships/customXml" Target="../ink/ink2886.xml"/><Relationship Id="rId49" Type="http://schemas.openxmlformats.org/officeDocument/2006/relationships/customXml" Target="../ink/ink2897.xml"/><Relationship Id="rId114" Type="http://schemas.openxmlformats.org/officeDocument/2006/relationships/image" Target="../media/image600.png"/><Relationship Id="rId275" Type="http://schemas.openxmlformats.org/officeDocument/2006/relationships/image" Target="../media/image679.png"/><Relationship Id="rId296" Type="http://schemas.openxmlformats.org/officeDocument/2006/relationships/customXml" Target="../ink/ink3021.xml"/><Relationship Id="rId300" Type="http://schemas.openxmlformats.org/officeDocument/2006/relationships/customXml" Target="../ink/ink3023.xml"/><Relationship Id="rId60" Type="http://schemas.openxmlformats.org/officeDocument/2006/relationships/image" Target="../media/image574.png"/><Relationship Id="rId81" Type="http://schemas.openxmlformats.org/officeDocument/2006/relationships/customXml" Target="../ink/ink2913.xml"/><Relationship Id="rId135" Type="http://schemas.openxmlformats.org/officeDocument/2006/relationships/customXml" Target="../ink/ink2940.xml"/><Relationship Id="rId156" Type="http://schemas.openxmlformats.org/officeDocument/2006/relationships/image" Target="../media/image621.png"/><Relationship Id="rId177" Type="http://schemas.openxmlformats.org/officeDocument/2006/relationships/customXml" Target="../ink/ink2961.xml"/><Relationship Id="rId198" Type="http://schemas.openxmlformats.org/officeDocument/2006/relationships/customXml" Target="../ink/ink2972.xml"/><Relationship Id="rId202" Type="http://schemas.openxmlformats.org/officeDocument/2006/relationships/customXml" Target="../ink/ink2974.xml"/><Relationship Id="rId223" Type="http://schemas.openxmlformats.org/officeDocument/2006/relationships/image" Target="../media/image654.png"/><Relationship Id="rId244" Type="http://schemas.openxmlformats.org/officeDocument/2006/relationships/customXml" Target="../ink/ink2995.xml"/><Relationship Id="rId18" Type="http://schemas.openxmlformats.org/officeDocument/2006/relationships/customXml" Target="../ink/ink2881.xml"/><Relationship Id="rId39" Type="http://schemas.openxmlformats.org/officeDocument/2006/relationships/image" Target="../media/image564.png"/><Relationship Id="rId265" Type="http://schemas.openxmlformats.org/officeDocument/2006/relationships/image" Target="../media/image388.png"/><Relationship Id="rId286" Type="http://schemas.openxmlformats.org/officeDocument/2006/relationships/customXml" Target="../ink/ink3016.xml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2935.xml"/><Relationship Id="rId146" Type="http://schemas.openxmlformats.org/officeDocument/2006/relationships/image" Target="../media/image616.png"/><Relationship Id="rId167" Type="http://schemas.openxmlformats.org/officeDocument/2006/relationships/customXml" Target="../ink/ink2956.xml"/><Relationship Id="rId188" Type="http://schemas.openxmlformats.org/officeDocument/2006/relationships/customXml" Target="../ink/ink2967.xml"/><Relationship Id="rId311" Type="http://schemas.openxmlformats.org/officeDocument/2006/relationships/image" Target="../media/image697.png"/><Relationship Id="rId71" Type="http://schemas.openxmlformats.org/officeDocument/2006/relationships/customXml" Target="../ink/ink2908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2990.xml"/><Relationship Id="rId2" Type="http://schemas.openxmlformats.org/officeDocument/2006/relationships/customXml" Target="../ink/ink2873.xml"/><Relationship Id="rId29" Type="http://schemas.openxmlformats.org/officeDocument/2006/relationships/image" Target="../media/image559.png"/><Relationship Id="rId255" Type="http://schemas.openxmlformats.org/officeDocument/2006/relationships/image" Target="../media/image670.png"/><Relationship Id="rId276" Type="http://schemas.openxmlformats.org/officeDocument/2006/relationships/customXml" Target="../ink/ink3011.xml"/><Relationship Id="rId297" Type="http://schemas.openxmlformats.org/officeDocument/2006/relationships/image" Target="../media/image690.png"/><Relationship Id="rId40" Type="http://schemas.openxmlformats.org/officeDocument/2006/relationships/customXml" Target="../ink/ink2892.xml"/><Relationship Id="rId115" Type="http://schemas.openxmlformats.org/officeDocument/2006/relationships/customXml" Target="../ink/ink2930.xml"/><Relationship Id="rId136" Type="http://schemas.openxmlformats.org/officeDocument/2006/relationships/image" Target="../media/image611.png"/><Relationship Id="rId157" Type="http://schemas.openxmlformats.org/officeDocument/2006/relationships/customXml" Target="../ink/ink2951.xml"/><Relationship Id="rId178" Type="http://schemas.openxmlformats.org/officeDocument/2006/relationships/image" Target="../media/image632.png"/><Relationship Id="rId301" Type="http://schemas.openxmlformats.org/officeDocument/2006/relationships/image" Target="../media/image692.png"/><Relationship Id="rId61" Type="http://schemas.openxmlformats.org/officeDocument/2006/relationships/customXml" Target="../ink/ink2903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2985.xml"/><Relationship Id="rId245" Type="http://schemas.openxmlformats.org/officeDocument/2006/relationships/image" Target="../media/image665.png"/><Relationship Id="rId266" Type="http://schemas.openxmlformats.org/officeDocument/2006/relationships/customXml" Target="../ink/ink3006.xml"/><Relationship Id="rId287" Type="http://schemas.openxmlformats.org/officeDocument/2006/relationships/image" Target="../media/image685.png"/><Relationship Id="rId30" Type="http://schemas.openxmlformats.org/officeDocument/2006/relationships/customXml" Target="../ink/ink2887.xml"/><Relationship Id="rId105" Type="http://schemas.openxmlformats.org/officeDocument/2006/relationships/customXml" Target="../ink/ink2925.xml"/><Relationship Id="rId126" Type="http://schemas.openxmlformats.org/officeDocument/2006/relationships/image" Target="../media/image606.png"/><Relationship Id="rId147" Type="http://schemas.openxmlformats.org/officeDocument/2006/relationships/customXml" Target="../ink/ink2946.xml"/><Relationship Id="rId168" Type="http://schemas.openxmlformats.org/officeDocument/2006/relationships/image" Target="../media/image627.png"/><Relationship Id="rId312" Type="http://schemas.openxmlformats.org/officeDocument/2006/relationships/customXml" Target="../ink/ink3029.xml"/><Relationship Id="rId51" Type="http://schemas.openxmlformats.org/officeDocument/2006/relationships/customXml" Target="../ink/ink2898.xml"/><Relationship Id="rId72" Type="http://schemas.openxmlformats.org/officeDocument/2006/relationships/image" Target="../media/image579.png"/><Relationship Id="rId93" Type="http://schemas.openxmlformats.org/officeDocument/2006/relationships/customXml" Target="../ink/ink2919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2980.xml"/><Relationship Id="rId235" Type="http://schemas.openxmlformats.org/officeDocument/2006/relationships/image" Target="../media/image660.png"/><Relationship Id="rId256" Type="http://schemas.openxmlformats.org/officeDocument/2006/relationships/customXml" Target="../ink/ink3001.xml"/><Relationship Id="rId277" Type="http://schemas.openxmlformats.org/officeDocument/2006/relationships/image" Target="../media/image680.png"/><Relationship Id="rId298" Type="http://schemas.openxmlformats.org/officeDocument/2006/relationships/customXml" Target="../ink/ink3022.xml"/><Relationship Id="rId116" Type="http://schemas.openxmlformats.org/officeDocument/2006/relationships/image" Target="../media/image601.png"/><Relationship Id="rId137" Type="http://schemas.openxmlformats.org/officeDocument/2006/relationships/customXml" Target="../ink/ink2941.xml"/><Relationship Id="rId158" Type="http://schemas.openxmlformats.org/officeDocument/2006/relationships/image" Target="../media/image622.png"/><Relationship Id="rId302" Type="http://schemas.openxmlformats.org/officeDocument/2006/relationships/customXml" Target="../ink/ink3024.xml"/><Relationship Id="rId20" Type="http://schemas.openxmlformats.org/officeDocument/2006/relationships/customXml" Target="../ink/ink2882.xml"/><Relationship Id="rId41" Type="http://schemas.openxmlformats.org/officeDocument/2006/relationships/customXml" Target="../ink/ink2893.xml"/><Relationship Id="rId62" Type="http://schemas.openxmlformats.org/officeDocument/2006/relationships/image" Target="../media/image575.png"/><Relationship Id="rId83" Type="http://schemas.openxmlformats.org/officeDocument/2006/relationships/customXml" Target="../ink/ink2914.xml"/><Relationship Id="rId179" Type="http://schemas.openxmlformats.org/officeDocument/2006/relationships/customXml" Target="../ink/ink2962.xml"/><Relationship Id="rId190" Type="http://schemas.openxmlformats.org/officeDocument/2006/relationships/customXml" Target="../ink/ink2968.xml"/><Relationship Id="rId204" Type="http://schemas.openxmlformats.org/officeDocument/2006/relationships/customXml" Target="../ink/ink2975.xml"/><Relationship Id="rId225" Type="http://schemas.openxmlformats.org/officeDocument/2006/relationships/image" Target="../media/image655.png"/><Relationship Id="rId246" Type="http://schemas.openxmlformats.org/officeDocument/2006/relationships/customXml" Target="../ink/ink2996.xml"/><Relationship Id="rId267" Type="http://schemas.openxmlformats.org/officeDocument/2006/relationships/image" Target="../media/image675.png"/><Relationship Id="rId288" Type="http://schemas.openxmlformats.org/officeDocument/2006/relationships/customXml" Target="../ink/ink3017.xml"/><Relationship Id="rId106" Type="http://schemas.openxmlformats.org/officeDocument/2006/relationships/image" Target="../media/image596.png"/><Relationship Id="rId127" Type="http://schemas.openxmlformats.org/officeDocument/2006/relationships/customXml" Target="../ink/ink2936.xml"/><Relationship Id="rId313" Type="http://schemas.openxmlformats.org/officeDocument/2006/relationships/image" Target="../media/image698.png"/><Relationship Id="rId10" Type="http://schemas.openxmlformats.org/officeDocument/2006/relationships/customXml" Target="../ink/ink2877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2909.xml"/><Relationship Id="rId94" Type="http://schemas.openxmlformats.org/officeDocument/2006/relationships/image" Target="../media/image590.png"/><Relationship Id="rId148" Type="http://schemas.openxmlformats.org/officeDocument/2006/relationships/image" Target="../media/image617.png"/><Relationship Id="rId169" Type="http://schemas.openxmlformats.org/officeDocument/2006/relationships/customXml" Target="../ink/ink2957.xml"/><Relationship Id="rId4" Type="http://schemas.openxmlformats.org/officeDocument/2006/relationships/customXml" Target="../ink/ink2874.xml"/><Relationship Id="rId180" Type="http://schemas.openxmlformats.org/officeDocument/2006/relationships/image" Target="../media/image633.png"/><Relationship Id="rId215" Type="http://schemas.openxmlformats.org/officeDocument/2006/relationships/image" Target="../media/image650.png"/><Relationship Id="rId236" Type="http://schemas.openxmlformats.org/officeDocument/2006/relationships/customXml" Target="../ink/ink2991.xml"/><Relationship Id="rId257" Type="http://schemas.openxmlformats.org/officeDocument/2006/relationships/image" Target="../media/image671.png"/><Relationship Id="rId278" Type="http://schemas.openxmlformats.org/officeDocument/2006/relationships/customXml" Target="../ink/ink3012.xml"/><Relationship Id="rId303" Type="http://schemas.openxmlformats.org/officeDocument/2006/relationships/image" Target="../media/image693.png"/><Relationship Id="rId42" Type="http://schemas.openxmlformats.org/officeDocument/2006/relationships/image" Target="../media/image565.png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47" Type="http://schemas.openxmlformats.org/officeDocument/2006/relationships/image" Target="../media/image666.png"/><Relationship Id="rId107" Type="http://schemas.openxmlformats.org/officeDocument/2006/relationships/customXml" Target="../ink/ink2926.xml"/><Relationship Id="rId289" Type="http://schemas.openxmlformats.org/officeDocument/2006/relationships/image" Target="../media/image686.png"/><Relationship Id="rId11" Type="http://schemas.openxmlformats.org/officeDocument/2006/relationships/image" Target="../media/image550.png"/><Relationship Id="rId53" Type="http://schemas.openxmlformats.org/officeDocument/2006/relationships/customXml" Target="../ink/ink2899.xml"/><Relationship Id="rId149" Type="http://schemas.openxmlformats.org/officeDocument/2006/relationships/customXml" Target="../ink/ink2947.xml"/><Relationship Id="rId314" Type="http://schemas.openxmlformats.org/officeDocument/2006/relationships/customXml" Target="../ink/ink3030.xml"/><Relationship Id="rId95" Type="http://schemas.openxmlformats.org/officeDocument/2006/relationships/customXml" Target="../ink/ink2920.xml"/><Relationship Id="rId160" Type="http://schemas.openxmlformats.org/officeDocument/2006/relationships/image" Target="../media/image623.png"/><Relationship Id="rId216" Type="http://schemas.openxmlformats.org/officeDocument/2006/relationships/customXml" Target="../ink/ink2981.xml"/><Relationship Id="rId258" Type="http://schemas.openxmlformats.org/officeDocument/2006/relationships/customXml" Target="../ink/ink3002.xml"/><Relationship Id="rId22" Type="http://schemas.openxmlformats.org/officeDocument/2006/relationships/customXml" Target="../ink/ink2883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71" Type="http://schemas.openxmlformats.org/officeDocument/2006/relationships/customXml" Target="../ink/ink2958.xml"/><Relationship Id="rId227" Type="http://schemas.openxmlformats.org/officeDocument/2006/relationships/image" Target="../media/image656.png"/><Relationship Id="rId269" Type="http://schemas.openxmlformats.org/officeDocument/2006/relationships/image" Target="../media/image676.png"/><Relationship Id="rId33" Type="http://schemas.openxmlformats.org/officeDocument/2006/relationships/image" Target="../media/image561.png"/><Relationship Id="rId129" Type="http://schemas.openxmlformats.org/officeDocument/2006/relationships/customXml" Target="../ink/ink2937.xml"/><Relationship Id="rId280" Type="http://schemas.openxmlformats.org/officeDocument/2006/relationships/customXml" Target="../ink/ink3013.xml"/><Relationship Id="rId75" Type="http://schemas.openxmlformats.org/officeDocument/2006/relationships/customXml" Target="../ink/ink2910.xml"/><Relationship Id="rId140" Type="http://schemas.openxmlformats.org/officeDocument/2006/relationships/image" Target="../media/image613.png"/><Relationship Id="rId182" Type="http://schemas.openxmlformats.org/officeDocument/2006/relationships/image" Target="../media/image634.png"/><Relationship Id="rId6" Type="http://schemas.openxmlformats.org/officeDocument/2006/relationships/customXml" Target="../ink/ink2875.xml"/><Relationship Id="rId238" Type="http://schemas.openxmlformats.org/officeDocument/2006/relationships/customXml" Target="../ink/ink2992.xml"/><Relationship Id="rId291" Type="http://schemas.openxmlformats.org/officeDocument/2006/relationships/image" Target="../media/image687.png"/><Relationship Id="rId305" Type="http://schemas.openxmlformats.org/officeDocument/2006/relationships/image" Target="../media/image694.png"/><Relationship Id="rId44" Type="http://schemas.openxmlformats.org/officeDocument/2006/relationships/image" Target="../media/image566.png"/><Relationship Id="rId86" Type="http://schemas.openxmlformats.org/officeDocument/2006/relationships/image" Target="../media/image44.png"/><Relationship Id="rId151" Type="http://schemas.openxmlformats.org/officeDocument/2006/relationships/customXml" Target="../ink/ink2948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34.xml"/><Relationship Id="rId13" Type="http://schemas.openxmlformats.org/officeDocument/2006/relationships/image" Target="../media/image705.png"/><Relationship Id="rId18" Type="http://schemas.openxmlformats.org/officeDocument/2006/relationships/customXml" Target="../ink/ink3039.xml"/><Relationship Id="rId3" Type="http://schemas.openxmlformats.org/officeDocument/2006/relationships/image" Target="../media/image700.png"/><Relationship Id="rId7" Type="http://schemas.openxmlformats.org/officeDocument/2006/relationships/image" Target="../media/image702.png"/><Relationship Id="rId12" Type="http://schemas.openxmlformats.org/officeDocument/2006/relationships/customXml" Target="../ink/ink3036.xml"/><Relationship Id="rId17" Type="http://schemas.openxmlformats.org/officeDocument/2006/relationships/image" Target="../media/image707.png"/><Relationship Id="rId2" Type="http://schemas.openxmlformats.org/officeDocument/2006/relationships/customXml" Target="../ink/ink3031.xml"/><Relationship Id="rId16" Type="http://schemas.openxmlformats.org/officeDocument/2006/relationships/customXml" Target="../ink/ink30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3.xml"/><Relationship Id="rId11" Type="http://schemas.openxmlformats.org/officeDocument/2006/relationships/image" Target="../media/image704.png"/><Relationship Id="rId5" Type="http://schemas.openxmlformats.org/officeDocument/2006/relationships/image" Target="../media/image701.png"/><Relationship Id="rId15" Type="http://schemas.openxmlformats.org/officeDocument/2006/relationships/image" Target="../media/image706.png"/><Relationship Id="rId10" Type="http://schemas.openxmlformats.org/officeDocument/2006/relationships/customXml" Target="../ink/ink3035.xml"/><Relationship Id="rId19" Type="http://schemas.openxmlformats.org/officeDocument/2006/relationships/image" Target="../media/image708.png"/><Relationship Id="rId4" Type="http://schemas.openxmlformats.org/officeDocument/2006/relationships/customXml" Target="../ink/ink3032.xml"/><Relationship Id="rId9" Type="http://schemas.openxmlformats.org/officeDocument/2006/relationships/image" Target="../media/image703.png"/><Relationship Id="rId14" Type="http://schemas.openxmlformats.org/officeDocument/2006/relationships/customXml" Target="../ink/ink3037.xml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05.png"/><Relationship Id="rId18" Type="http://schemas.openxmlformats.org/officeDocument/2006/relationships/customXml" Target="../ink/ink3048.xml"/><Relationship Id="rId26" Type="http://schemas.openxmlformats.org/officeDocument/2006/relationships/customXml" Target="../ink/ink3052.xml"/><Relationship Id="rId39" Type="http://schemas.openxmlformats.org/officeDocument/2006/relationships/image" Target="../media/image718.png"/><Relationship Id="rId21" Type="http://schemas.openxmlformats.org/officeDocument/2006/relationships/image" Target="../media/image709.png"/><Relationship Id="rId34" Type="http://schemas.openxmlformats.org/officeDocument/2006/relationships/customXml" Target="../ink/ink3056.xml"/><Relationship Id="rId42" Type="http://schemas.openxmlformats.org/officeDocument/2006/relationships/customXml" Target="../ink/ink3060.xml"/><Relationship Id="rId47" Type="http://schemas.openxmlformats.org/officeDocument/2006/relationships/image" Target="../media/image722.png"/><Relationship Id="rId50" Type="http://schemas.openxmlformats.org/officeDocument/2006/relationships/customXml" Target="../ink/ink3064.xml"/><Relationship Id="rId55" Type="http://schemas.openxmlformats.org/officeDocument/2006/relationships/image" Target="../media/image726.png"/><Relationship Id="rId7" Type="http://schemas.openxmlformats.org/officeDocument/2006/relationships/image" Target="../media/image702.png"/><Relationship Id="rId2" Type="http://schemas.openxmlformats.org/officeDocument/2006/relationships/customXml" Target="../ink/ink3040.xml"/><Relationship Id="rId16" Type="http://schemas.openxmlformats.org/officeDocument/2006/relationships/customXml" Target="../ink/ink3047.xml"/><Relationship Id="rId29" Type="http://schemas.openxmlformats.org/officeDocument/2006/relationships/image" Target="../media/image713.png"/><Relationship Id="rId11" Type="http://schemas.openxmlformats.org/officeDocument/2006/relationships/image" Target="../media/image704.png"/><Relationship Id="rId24" Type="http://schemas.openxmlformats.org/officeDocument/2006/relationships/customXml" Target="../ink/ink3051.xml"/><Relationship Id="rId32" Type="http://schemas.openxmlformats.org/officeDocument/2006/relationships/customXml" Target="../ink/ink3055.xml"/><Relationship Id="rId37" Type="http://schemas.openxmlformats.org/officeDocument/2006/relationships/image" Target="../media/image717.png"/><Relationship Id="rId40" Type="http://schemas.openxmlformats.org/officeDocument/2006/relationships/customXml" Target="../ink/ink3059.xml"/><Relationship Id="rId45" Type="http://schemas.openxmlformats.org/officeDocument/2006/relationships/image" Target="../media/image721.png"/><Relationship Id="rId53" Type="http://schemas.openxmlformats.org/officeDocument/2006/relationships/image" Target="../media/image725.png"/><Relationship Id="rId58" Type="http://schemas.openxmlformats.org/officeDocument/2006/relationships/customXml" Target="../ink/ink3068.xml"/><Relationship Id="rId5" Type="http://schemas.openxmlformats.org/officeDocument/2006/relationships/image" Target="../media/image701.png"/><Relationship Id="rId61" Type="http://schemas.openxmlformats.org/officeDocument/2006/relationships/image" Target="../media/image260.png"/><Relationship Id="rId19" Type="http://schemas.openxmlformats.org/officeDocument/2006/relationships/image" Target="../media/image708.png"/><Relationship Id="rId14" Type="http://schemas.openxmlformats.org/officeDocument/2006/relationships/customXml" Target="../ink/ink3046.xml"/><Relationship Id="rId22" Type="http://schemas.openxmlformats.org/officeDocument/2006/relationships/customXml" Target="../ink/ink3050.xml"/><Relationship Id="rId27" Type="http://schemas.openxmlformats.org/officeDocument/2006/relationships/image" Target="../media/image712.png"/><Relationship Id="rId30" Type="http://schemas.openxmlformats.org/officeDocument/2006/relationships/customXml" Target="../ink/ink3054.xml"/><Relationship Id="rId35" Type="http://schemas.openxmlformats.org/officeDocument/2006/relationships/image" Target="../media/image716.png"/><Relationship Id="rId43" Type="http://schemas.openxmlformats.org/officeDocument/2006/relationships/image" Target="../media/image720.png"/><Relationship Id="rId48" Type="http://schemas.openxmlformats.org/officeDocument/2006/relationships/customXml" Target="../ink/ink3063.xml"/><Relationship Id="rId56" Type="http://schemas.openxmlformats.org/officeDocument/2006/relationships/customXml" Target="../ink/ink3067.xml"/><Relationship Id="rId8" Type="http://schemas.openxmlformats.org/officeDocument/2006/relationships/customXml" Target="../ink/ink3043.xml"/><Relationship Id="rId51" Type="http://schemas.openxmlformats.org/officeDocument/2006/relationships/image" Target="../media/image724.png"/><Relationship Id="rId3" Type="http://schemas.openxmlformats.org/officeDocument/2006/relationships/image" Target="../media/image700.png"/><Relationship Id="rId12" Type="http://schemas.openxmlformats.org/officeDocument/2006/relationships/customXml" Target="../ink/ink3045.xml"/><Relationship Id="rId17" Type="http://schemas.openxmlformats.org/officeDocument/2006/relationships/image" Target="../media/image707.png"/><Relationship Id="rId25" Type="http://schemas.openxmlformats.org/officeDocument/2006/relationships/image" Target="../media/image711.png"/><Relationship Id="rId33" Type="http://schemas.openxmlformats.org/officeDocument/2006/relationships/image" Target="../media/image715.png"/><Relationship Id="rId38" Type="http://schemas.openxmlformats.org/officeDocument/2006/relationships/customXml" Target="../ink/ink3058.xml"/><Relationship Id="rId46" Type="http://schemas.openxmlformats.org/officeDocument/2006/relationships/customXml" Target="../ink/ink3062.xml"/><Relationship Id="rId59" Type="http://schemas.openxmlformats.org/officeDocument/2006/relationships/image" Target="../media/image728.png"/><Relationship Id="rId20" Type="http://schemas.openxmlformats.org/officeDocument/2006/relationships/customXml" Target="../ink/ink3049.xml"/><Relationship Id="rId41" Type="http://schemas.openxmlformats.org/officeDocument/2006/relationships/image" Target="../media/image719.png"/><Relationship Id="rId54" Type="http://schemas.openxmlformats.org/officeDocument/2006/relationships/customXml" Target="../ink/ink30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2.xml"/><Relationship Id="rId15" Type="http://schemas.openxmlformats.org/officeDocument/2006/relationships/image" Target="../media/image706.png"/><Relationship Id="rId23" Type="http://schemas.openxmlformats.org/officeDocument/2006/relationships/image" Target="../media/image710.png"/><Relationship Id="rId28" Type="http://schemas.openxmlformats.org/officeDocument/2006/relationships/customXml" Target="../ink/ink3053.xml"/><Relationship Id="rId36" Type="http://schemas.openxmlformats.org/officeDocument/2006/relationships/customXml" Target="../ink/ink3057.xml"/><Relationship Id="rId49" Type="http://schemas.openxmlformats.org/officeDocument/2006/relationships/image" Target="../media/image723.png"/><Relationship Id="rId57" Type="http://schemas.openxmlformats.org/officeDocument/2006/relationships/image" Target="../media/image727.png"/><Relationship Id="rId10" Type="http://schemas.openxmlformats.org/officeDocument/2006/relationships/customXml" Target="../ink/ink3044.xml"/><Relationship Id="rId31" Type="http://schemas.openxmlformats.org/officeDocument/2006/relationships/image" Target="../media/image714.png"/><Relationship Id="rId44" Type="http://schemas.openxmlformats.org/officeDocument/2006/relationships/customXml" Target="../ink/ink3061.xml"/><Relationship Id="rId52" Type="http://schemas.openxmlformats.org/officeDocument/2006/relationships/customXml" Target="../ink/ink3065.xml"/><Relationship Id="rId60" Type="http://schemas.openxmlformats.org/officeDocument/2006/relationships/customXml" Target="../ink/ink3069.xml"/><Relationship Id="rId4" Type="http://schemas.openxmlformats.org/officeDocument/2006/relationships/customXml" Target="../ink/ink3041.xml"/><Relationship Id="rId9" Type="http://schemas.openxmlformats.org/officeDocument/2006/relationships/image" Target="../media/image703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82.xml"/><Relationship Id="rId21" Type="http://schemas.openxmlformats.org/officeDocument/2006/relationships/image" Target="../media/image709.png"/><Relationship Id="rId42" Type="http://schemas.openxmlformats.org/officeDocument/2006/relationships/customXml" Target="../ink/ink3090.xml"/><Relationship Id="rId47" Type="http://schemas.openxmlformats.org/officeDocument/2006/relationships/image" Target="../media/image722.png"/><Relationship Id="rId63" Type="http://schemas.openxmlformats.org/officeDocument/2006/relationships/image" Target="../media/image729.png"/><Relationship Id="rId68" Type="http://schemas.openxmlformats.org/officeDocument/2006/relationships/customXml" Target="../ink/ink3103.xml"/><Relationship Id="rId84" Type="http://schemas.openxmlformats.org/officeDocument/2006/relationships/customXml" Target="../ink/ink3111.xml"/><Relationship Id="rId16" Type="http://schemas.openxmlformats.org/officeDocument/2006/relationships/customXml" Target="../ink/ink3077.xml"/><Relationship Id="rId11" Type="http://schemas.openxmlformats.org/officeDocument/2006/relationships/image" Target="../media/image704.png"/><Relationship Id="rId32" Type="http://schemas.openxmlformats.org/officeDocument/2006/relationships/customXml" Target="../ink/ink3085.xml"/><Relationship Id="rId37" Type="http://schemas.openxmlformats.org/officeDocument/2006/relationships/image" Target="../media/image717.png"/><Relationship Id="rId53" Type="http://schemas.openxmlformats.org/officeDocument/2006/relationships/image" Target="../media/image725.png"/><Relationship Id="rId58" Type="http://schemas.openxmlformats.org/officeDocument/2006/relationships/customXml" Target="../ink/ink3098.xml"/><Relationship Id="rId74" Type="http://schemas.openxmlformats.org/officeDocument/2006/relationships/customXml" Target="../ink/ink3106.xml"/><Relationship Id="rId79" Type="http://schemas.openxmlformats.org/officeDocument/2006/relationships/image" Target="../media/image737.png"/><Relationship Id="rId5" Type="http://schemas.openxmlformats.org/officeDocument/2006/relationships/image" Target="../media/image701.png"/><Relationship Id="rId19" Type="http://schemas.openxmlformats.org/officeDocument/2006/relationships/image" Target="../media/image708.png"/><Relationship Id="rId14" Type="http://schemas.openxmlformats.org/officeDocument/2006/relationships/customXml" Target="../ink/ink3076.xml"/><Relationship Id="rId22" Type="http://schemas.openxmlformats.org/officeDocument/2006/relationships/customXml" Target="../ink/ink3080.xml"/><Relationship Id="rId27" Type="http://schemas.openxmlformats.org/officeDocument/2006/relationships/image" Target="../media/image712.png"/><Relationship Id="rId30" Type="http://schemas.openxmlformats.org/officeDocument/2006/relationships/customXml" Target="../ink/ink3084.xml"/><Relationship Id="rId35" Type="http://schemas.openxmlformats.org/officeDocument/2006/relationships/image" Target="../media/image716.png"/><Relationship Id="rId43" Type="http://schemas.openxmlformats.org/officeDocument/2006/relationships/image" Target="../media/image720.png"/><Relationship Id="rId48" Type="http://schemas.openxmlformats.org/officeDocument/2006/relationships/customXml" Target="../ink/ink3093.xml"/><Relationship Id="rId56" Type="http://schemas.openxmlformats.org/officeDocument/2006/relationships/customXml" Target="../ink/ink3097.xml"/><Relationship Id="rId64" Type="http://schemas.openxmlformats.org/officeDocument/2006/relationships/customXml" Target="../ink/ink3101.xml"/><Relationship Id="rId69" Type="http://schemas.openxmlformats.org/officeDocument/2006/relationships/image" Target="../media/image732.png"/><Relationship Id="rId77" Type="http://schemas.openxmlformats.org/officeDocument/2006/relationships/image" Target="../media/image736.png"/><Relationship Id="rId8" Type="http://schemas.openxmlformats.org/officeDocument/2006/relationships/customXml" Target="../ink/ink3073.xml"/><Relationship Id="rId51" Type="http://schemas.openxmlformats.org/officeDocument/2006/relationships/image" Target="../media/image724.png"/><Relationship Id="rId72" Type="http://schemas.openxmlformats.org/officeDocument/2006/relationships/customXml" Target="../ink/ink3105.xml"/><Relationship Id="rId80" Type="http://schemas.openxmlformats.org/officeDocument/2006/relationships/customXml" Target="../ink/ink3109.xml"/><Relationship Id="rId85" Type="http://schemas.openxmlformats.org/officeDocument/2006/relationships/image" Target="../media/image740.png"/><Relationship Id="rId3" Type="http://schemas.openxmlformats.org/officeDocument/2006/relationships/image" Target="../media/image700.png"/><Relationship Id="rId12" Type="http://schemas.openxmlformats.org/officeDocument/2006/relationships/customXml" Target="../ink/ink3075.xml"/><Relationship Id="rId17" Type="http://schemas.openxmlformats.org/officeDocument/2006/relationships/image" Target="../media/image707.png"/><Relationship Id="rId25" Type="http://schemas.openxmlformats.org/officeDocument/2006/relationships/image" Target="../media/image711.png"/><Relationship Id="rId33" Type="http://schemas.openxmlformats.org/officeDocument/2006/relationships/image" Target="../media/image715.png"/><Relationship Id="rId38" Type="http://schemas.openxmlformats.org/officeDocument/2006/relationships/customXml" Target="../ink/ink3088.xml"/><Relationship Id="rId46" Type="http://schemas.openxmlformats.org/officeDocument/2006/relationships/customXml" Target="../ink/ink3092.xml"/><Relationship Id="rId59" Type="http://schemas.openxmlformats.org/officeDocument/2006/relationships/image" Target="../media/image728.png"/><Relationship Id="rId67" Type="http://schemas.openxmlformats.org/officeDocument/2006/relationships/image" Target="../media/image731.png"/><Relationship Id="rId20" Type="http://schemas.openxmlformats.org/officeDocument/2006/relationships/customXml" Target="../ink/ink3079.xml"/><Relationship Id="rId41" Type="http://schemas.openxmlformats.org/officeDocument/2006/relationships/image" Target="../media/image719.png"/><Relationship Id="rId54" Type="http://schemas.openxmlformats.org/officeDocument/2006/relationships/customXml" Target="../ink/ink3096.xml"/><Relationship Id="rId62" Type="http://schemas.openxmlformats.org/officeDocument/2006/relationships/customXml" Target="../ink/ink3100.xml"/><Relationship Id="rId70" Type="http://schemas.openxmlformats.org/officeDocument/2006/relationships/customXml" Target="../ink/ink3104.xml"/><Relationship Id="rId75" Type="http://schemas.openxmlformats.org/officeDocument/2006/relationships/image" Target="../media/image735.png"/><Relationship Id="rId83" Type="http://schemas.openxmlformats.org/officeDocument/2006/relationships/image" Target="../media/image7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72.xml"/><Relationship Id="rId15" Type="http://schemas.openxmlformats.org/officeDocument/2006/relationships/image" Target="../media/image706.png"/><Relationship Id="rId23" Type="http://schemas.openxmlformats.org/officeDocument/2006/relationships/image" Target="../media/image710.png"/><Relationship Id="rId28" Type="http://schemas.openxmlformats.org/officeDocument/2006/relationships/customXml" Target="../ink/ink3083.xml"/><Relationship Id="rId36" Type="http://schemas.openxmlformats.org/officeDocument/2006/relationships/customXml" Target="../ink/ink3087.xml"/><Relationship Id="rId49" Type="http://schemas.openxmlformats.org/officeDocument/2006/relationships/image" Target="../media/image723.png"/><Relationship Id="rId57" Type="http://schemas.openxmlformats.org/officeDocument/2006/relationships/image" Target="../media/image727.png"/><Relationship Id="rId10" Type="http://schemas.openxmlformats.org/officeDocument/2006/relationships/customXml" Target="../ink/ink3074.xml"/><Relationship Id="rId31" Type="http://schemas.openxmlformats.org/officeDocument/2006/relationships/image" Target="../media/image714.png"/><Relationship Id="rId44" Type="http://schemas.openxmlformats.org/officeDocument/2006/relationships/customXml" Target="../ink/ink3091.xml"/><Relationship Id="rId52" Type="http://schemas.openxmlformats.org/officeDocument/2006/relationships/customXml" Target="../ink/ink3095.xml"/><Relationship Id="rId60" Type="http://schemas.openxmlformats.org/officeDocument/2006/relationships/customXml" Target="../ink/ink3099.xml"/><Relationship Id="rId65" Type="http://schemas.openxmlformats.org/officeDocument/2006/relationships/image" Target="../media/image730.png"/><Relationship Id="rId73" Type="http://schemas.openxmlformats.org/officeDocument/2006/relationships/image" Target="../media/image734.png"/><Relationship Id="rId78" Type="http://schemas.openxmlformats.org/officeDocument/2006/relationships/customXml" Target="../ink/ink3108.xml"/><Relationship Id="rId81" Type="http://schemas.openxmlformats.org/officeDocument/2006/relationships/image" Target="../media/image738.png"/><Relationship Id="rId86" Type="http://schemas.openxmlformats.org/officeDocument/2006/relationships/customXml" Target="../ink/ink3112.xml"/><Relationship Id="rId4" Type="http://schemas.openxmlformats.org/officeDocument/2006/relationships/customXml" Target="../ink/ink3071.xml"/><Relationship Id="rId9" Type="http://schemas.openxmlformats.org/officeDocument/2006/relationships/image" Target="../media/image703.png"/><Relationship Id="rId13" Type="http://schemas.openxmlformats.org/officeDocument/2006/relationships/image" Target="../media/image705.png"/><Relationship Id="rId18" Type="http://schemas.openxmlformats.org/officeDocument/2006/relationships/customXml" Target="../ink/ink3078.xml"/><Relationship Id="rId39" Type="http://schemas.openxmlformats.org/officeDocument/2006/relationships/image" Target="../media/image718.png"/><Relationship Id="rId34" Type="http://schemas.openxmlformats.org/officeDocument/2006/relationships/customXml" Target="../ink/ink3086.xml"/><Relationship Id="rId50" Type="http://schemas.openxmlformats.org/officeDocument/2006/relationships/customXml" Target="../ink/ink3094.xml"/><Relationship Id="rId55" Type="http://schemas.openxmlformats.org/officeDocument/2006/relationships/image" Target="../media/image726.png"/><Relationship Id="rId76" Type="http://schemas.openxmlformats.org/officeDocument/2006/relationships/customXml" Target="../ink/ink3107.xml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2" Type="http://schemas.openxmlformats.org/officeDocument/2006/relationships/customXml" Target="../ink/ink3070.xml"/><Relationship Id="rId29" Type="http://schemas.openxmlformats.org/officeDocument/2006/relationships/image" Target="../media/image713.png"/><Relationship Id="rId24" Type="http://schemas.openxmlformats.org/officeDocument/2006/relationships/customXml" Target="../ink/ink3081.xml"/><Relationship Id="rId40" Type="http://schemas.openxmlformats.org/officeDocument/2006/relationships/customXml" Target="../ink/ink3089.xml"/><Relationship Id="rId45" Type="http://schemas.openxmlformats.org/officeDocument/2006/relationships/image" Target="../media/image721.png"/><Relationship Id="rId66" Type="http://schemas.openxmlformats.org/officeDocument/2006/relationships/customXml" Target="../ink/ink3102.xml"/><Relationship Id="rId87" Type="http://schemas.openxmlformats.org/officeDocument/2006/relationships/image" Target="../media/image741.png"/><Relationship Id="rId61" Type="http://schemas.openxmlformats.org/officeDocument/2006/relationships/image" Target="../media/image260.png"/><Relationship Id="rId82" Type="http://schemas.openxmlformats.org/officeDocument/2006/relationships/customXml" Target="../ink/ink3110.xml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25.xml"/><Relationship Id="rId21" Type="http://schemas.openxmlformats.org/officeDocument/2006/relationships/image" Target="../media/image709.png"/><Relationship Id="rId42" Type="http://schemas.openxmlformats.org/officeDocument/2006/relationships/customXml" Target="../ink/ink3133.xml"/><Relationship Id="rId47" Type="http://schemas.openxmlformats.org/officeDocument/2006/relationships/image" Target="../media/image722.png"/><Relationship Id="rId63" Type="http://schemas.openxmlformats.org/officeDocument/2006/relationships/image" Target="../media/image729.png"/><Relationship Id="rId68" Type="http://schemas.openxmlformats.org/officeDocument/2006/relationships/customXml" Target="../ink/ink3146.xml"/><Relationship Id="rId84" Type="http://schemas.openxmlformats.org/officeDocument/2006/relationships/customXml" Target="../ink/ink3154.xml"/><Relationship Id="rId89" Type="http://schemas.openxmlformats.org/officeDocument/2006/relationships/image" Target="../media/image742.png"/><Relationship Id="rId16" Type="http://schemas.openxmlformats.org/officeDocument/2006/relationships/customXml" Target="../ink/ink3120.xml"/><Relationship Id="rId11" Type="http://schemas.openxmlformats.org/officeDocument/2006/relationships/image" Target="../media/image704.png"/><Relationship Id="rId32" Type="http://schemas.openxmlformats.org/officeDocument/2006/relationships/customXml" Target="../ink/ink3128.xml"/><Relationship Id="rId37" Type="http://schemas.openxmlformats.org/officeDocument/2006/relationships/image" Target="../media/image717.png"/><Relationship Id="rId53" Type="http://schemas.openxmlformats.org/officeDocument/2006/relationships/image" Target="../media/image725.png"/><Relationship Id="rId58" Type="http://schemas.openxmlformats.org/officeDocument/2006/relationships/customXml" Target="../ink/ink3141.xml"/><Relationship Id="rId74" Type="http://schemas.openxmlformats.org/officeDocument/2006/relationships/customXml" Target="../ink/ink3149.xml"/><Relationship Id="rId79" Type="http://schemas.openxmlformats.org/officeDocument/2006/relationships/image" Target="../media/image737.png"/><Relationship Id="rId102" Type="http://schemas.openxmlformats.org/officeDocument/2006/relationships/customXml" Target="../ink/ink3163.xml"/><Relationship Id="rId5" Type="http://schemas.openxmlformats.org/officeDocument/2006/relationships/image" Target="../media/image701.png"/><Relationship Id="rId90" Type="http://schemas.openxmlformats.org/officeDocument/2006/relationships/customXml" Target="../ink/ink3157.xml"/><Relationship Id="rId95" Type="http://schemas.openxmlformats.org/officeDocument/2006/relationships/image" Target="../media/image745.png"/><Relationship Id="rId22" Type="http://schemas.openxmlformats.org/officeDocument/2006/relationships/customXml" Target="../ink/ink3123.xml"/><Relationship Id="rId27" Type="http://schemas.openxmlformats.org/officeDocument/2006/relationships/image" Target="../media/image712.png"/><Relationship Id="rId43" Type="http://schemas.openxmlformats.org/officeDocument/2006/relationships/image" Target="../media/image720.png"/><Relationship Id="rId48" Type="http://schemas.openxmlformats.org/officeDocument/2006/relationships/customXml" Target="../ink/ink3136.xml"/><Relationship Id="rId64" Type="http://schemas.openxmlformats.org/officeDocument/2006/relationships/customXml" Target="../ink/ink3144.xml"/><Relationship Id="rId69" Type="http://schemas.openxmlformats.org/officeDocument/2006/relationships/image" Target="../media/image732.png"/><Relationship Id="rId80" Type="http://schemas.openxmlformats.org/officeDocument/2006/relationships/customXml" Target="../ink/ink3152.xml"/><Relationship Id="rId85" Type="http://schemas.openxmlformats.org/officeDocument/2006/relationships/image" Target="../media/image740.png"/><Relationship Id="rId12" Type="http://schemas.openxmlformats.org/officeDocument/2006/relationships/customXml" Target="../ink/ink3118.xml"/><Relationship Id="rId17" Type="http://schemas.openxmlformats.org/officeDocument/2006/relationships/image" Target="../media/image707.png"/><Relationship Id="rId33" Type="http://schemas.openxmlformats.org/officeDocument/2006/relationships/image" Target="../media/image715.png"/><Relationship Id="rId38" Type="http://schemas.openxmlformats.org/officeDocument/2006/relationships/customXml" Target="../ink/ink3131.xml"/><Relationship Id="rId59" Type="http://schemas.openxmlformats.org/officeDocument/2006/relationships/image" Target="../media/image728.png"/><Relationship Id="rId103" Type="http://schemas.openxmlformats.org/officeDocument/2006/relationships/image" Target="../media/image749.png"/><Relationship Id="rId20" Type="http://schemas.openxmlformats.org/officeDocument/2006/relationships/customXml" Target="../ink/ink3122.xml"/><Relationship Id="rId41" Type="http://schemas.openxmlformats.org/officeDocument/2006/relationships/image" Target="../media/image719.png"/><Relationship Id="rId54" Type="http://schemas.openxmlformats.org/officeDocument/2006/relationships/customXml" Target="../ink/ink3139.xml"/><Relationship Id="rId62" Type="http://schemas.openxmlformats.org/officeDocument/2006/relationships/customXml" Target="../ink/ink3143.xml"/><Relationship Id="rId70" Type="http://schemas.openxmlformats.org/officeDocument/2006/relationships/customXml" Target="../ink/ink3147.xml"/><Relationship Id="rId75" Type="http://schemas.openxmlformats.org/officeDocument/2006/relationships/image" Target="../media/image735.png"/><Relationship Id="rId83" Type="http://schemas.openxmlformats.org/officeDocument/2006/relationships/image" Target="../media/image739.png"/><Relationship Id="rId88" Type="http://schemas.openxmlformats.org/officeDocument/2006/relationships/customXml" Target="../ink/ink3156.xml"/><Relationship Id="rId91" Type="http://schemas.openxmlformats.org/officeDocument/2006/relationships/image" Target="../media/image743.png"/><Relationship Id="rId96" Type="http://schemas.openxmlformats.org/officeDocument/2006/relationships/customXml" Target="../ink/ink31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5.xml"/><Relationship Id="rId15" Type="http://schemas.openxmlformats.org/officeDocument/2006/relationships/image" Target="../media/image706.png"/><Relationship Id="rId23" Type="http://schemas.openxmlformats.org/officeDocument/2006/relationships/image" Target="../media/image710.png"/><Relationship Id="rId28" Type="http://schemas.openxmlformats.org/officeDocument/2006/relationships/customXml" Target="../ink/ink3126.xml"/><Relationship Id="rId36" Type="http://schemas.openxmlformats.org/officeDocument/2006/relationships/customXml" Target="../ink/ink3130.xml"/><Relationship Id="rId49" Type="http://schemas.openxmlformats.org/officeDocument/2006/relationships/image" Target="../media/image723.png"/><Relationship Id="rId57" Type="http://schemas.openxmlformats.org/officeDocument/2006/relationships/image" Target="../media/image727.png"/><Relationship Id="rId10" Type="http://schemas.openxmlformats.org/officeDocument/2006/relationships/customXml" Target="../ink/ink3117.xml"/><Relationship Id="rId31" Type="http://schemas.openxmlformats.org/officeDocument/2006/relationships/image" Target="../media/image714.png"/><Relationship Id="rId44" Type="http://schemas.openxmlformats.org/officeDocument/2006/relationships/customXml" Target="../ink/ink3134.xml"/><Relationship Id="rId52" Type="http://schemas.openxmlformats.org/officeDocument/2006/relationships/customXml" Target="../ink/ink3138.xml"/><Relationship Id="rId60" Type="http://schemas.openxmlformats.org/officeDocument/2006/relationships/customXml" Target="../ink/ink3142.xml"/><Relationship Id="rId65" Type="http://schemas.openxmlformats.org/officeDocument/2006/relationships/image" Target="../media/image730.png"/><Relationship Id="rId73" Type="http://schemas.openxmlformats.org/officeDocument/2006/relationships/image" Target="../media/image734.png"/><Relationship Id="rId78" Type="http://schemas.openxmlformats.org/officeDocument/2006/relationships/customXml" Target="../ink/ink3151.xml"/><Relationship Id="rId81" Type="http://schemas.openxmlformats.org/officeDocument/2006/relationships/image" Target="../media/image738.png"/><Relationship Id="rId86" Type="http://schemas.openxmlformats.org/officeDocument/2006/relationships/customXml" Target="../ink/ink3155.xml"/><Relationship Id="rId94" Type="http://schemas.openxmlformats.org/officeDocument/2006/relationships/customXml" Target="../ink/ink3159.xml"/><Relationship Id="rId99" Type="http://schemas.openxmlformats.org/officeDocument/2006/relationships/image" Target="../media/image747.png"/><Relationship Id="rId101" Type="http://schemas.openxmlformats.org/officeDocument/2006/relationships/image" Target="../media/image748.png"/><Relationship Id="rId4" Type="http://schemas.openxmlformats.org/officeDocument/2006/relationships/customXml" Target="../ink/ink3114.xml"/><Relationship Id="rId9" Type="http://schemas.openxmlformats.org/officeDocument/2006/relationships/image" Target="../media/image703.png"/><Relationship Id="rId13" Type="http://schemas.openxmlformats.org/officeDocument/2006/relationships/image" Target="../media/image705.png"/><Relationship Id="rId18" Type="http://schemas.openxmlformats.org/officeDocument/2006/relationships/customXml" Target="../ink/ink3121.xml"/><Relationship Id="rId39" Type="http://schemas.openxmlformats.org/officeDocument/2006/relationships/image" Target="../media/image718.png"/><Relationship Id="rId34" Type="http://schemas.openxmlformats.org/officeDocument/2006/relationships/customXml" Target="../ink/ink3129.xml"/><Relationship Id="rId50" Type="http://schemas.openxmlformats.org/officeDocument/2006/relationships/customXml" Target="../ink/ink3137.xml"/><Relationship Id="rId55" Type="http://schemas.openxmlformats.org/officeDocument/2006/relationships/image" Target="../media/image726.png"/><Relationship Id="rId76" Type="http://schemas.openxmlformats.org/officeDocument/2006/relationships/customXml" Target="../ink/ink3150.xml"/><Relationship Id="rId97" Type="http://schemas.openxmlformats.org/officeDocument/2006/relationships/image" Target="../media/image746.png"/><Relationship Id="rId104" Type="http://schemas.openxmlformats.org/officeDocument/2006/relationships/customXml" Target="../ink/ink3164.xml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92" Type="http://schemas.openxmlformats.org/officeDocument/2006/relationships/customXml" Target="../ink/ink3158.xml"/><Relationship Id="rId2" Type="http://schemas.openxmlformats.org/officeDocument/2006/relationships/customXml" Target="../ink/ink3113.xml"/><Relationship Id="rId29" Type="http://schemas.openxmlformats.org/officeDocument/2006/relationships/image" Target="../media/image713.png"/><Relationship Id="rId24" Type="http://schemas.openxmlformats.org/officeDocument/2006/relationships/customXml" Target="../ink/ink3124.xml"/><Relationship Id="rId40" Type="http://schemas.openxmlformats.org/officeDocument/2006/relationships/customXml" Target="../ink/ink3132.xml"/><Relationship Id="rId45" Type="http://schemas.openxmlformats.org/officeDocument/2006/relationships/image" Target="../media/image721.png"/><Relationship Id="rId66" Type="http://schemas.openxmlformats.org/officeDocument/2006/relationships/customXml" Target="../ink/ink3145.xml"/><Relationship Id="rId87" Type="http://schemas.openxmlformats.org/officeDocument/2006/relationships/image" Target="../media/image741.png"/><Relationship Id="rId61" Type="http://schemas.openxmlformats.org/officeDocument/2006/relationships/image" Target="../media/image260.png"/><Relationship Id="rId82" Type="http://schemas.openxmlformats.org/officeDocument/2006/relationships/customXml" Target="../ink/ink3153.xml"/><Relationship Id="rId19" Type="http://schemas.openxmlformats.org/officeDocument/2006/relationships/image" Target="../media/image708.png"/><Relationship Id="rId14" Type="http://schemas.openxmlformats.org/officeDocument/2006/relationships/customXml" Target="../ink/ink3119.xml"/><Relationship Id="rId30" Type="http://schemas.openxmlformats.org/officeDocument/2006/relationships/customXml" Target="../ink/ink3127.xml"/><Relationship Id="rId35" Type="http://schemas.openxmlformats.org/officeDocument/2006/relationships/image" Target="../media/image716.png"/><Relationship Id="rId56" Type="http://schemas.openxmlformats.org/officeDocument/2006/relationships/customXml" Target="../ink/ink3140.xml"/><Relationship Id="rId77" Type="http://schemas.openxmlformats.org/officeDocument/2006/relationships/image" Target="../media/image736.png"/><Relationship Id="rId100" Type="http://schemas.openxmlformats.org/officeDocument/2006/relationships/customXml" Target="../ink/ink3162.xml"/><Relationship Id="rId105" Type="http://schemas.openxmlformats.org/officeDocument/2006/relationships/image" Target="../media/image750.png"/><Relationship Id="rId8" Type="http://schemas.openxmlformats.org/officeDocument/2006/relationships/customXml" Target="../ink/ink3116.xml"/><Relationship Id="rId51" Type="http://schemas.openxmlformats.org/officeDocument/2006/relationships/image" Target="../media/image724.png"/><Relationship Id="rId72" Type="http://schemas.openxmlformats.org/officeDocument/2006/relationships/customXml" Target="../ink/ink3148.xml"/><Relationship Id="rId93" Type="http://schemas.openxmlformats.org/officeDocument/2006/relationships/image" Target="../media/image744.png"/><Relationship Id="rId98" Type="http://schemas.openxmlformats.org/officeDocument/2006/relationships/customXml" Target="../ink/ink3161.xml"/><Relationship Id="rId3" Type="http://schemas.openxmlformats.org/officeDocument/2006/relationships/image" Target="../media/image700.png"/><Relationship Id="rId25" Type="http://schemas.openxmlformats.org/officeDocument/2006/relationships/image" Target="../media/image711.png"/><Relationship Id="rId46" Type="http://schemas.openxmlformats.org/officeDocument/2006/relationships/customXml" Target="../ink/ink3135.xml"/><Relationship Id="rId67" Type="http://schemas.openxmlformats.org/officeDocument/2006/relationships/image" Target="../media/image731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77.xml"/><Relationship Id="rId21" Type="http://schemas.openxmlformats.org/officeDocument/2006/relationships/image" Target="../media/image709.png"/><Relationship Id="rId42" Type="http://schemas.openxmlformats.org/officeDocument/2006/relationships/customXml" Target="../ink/ink3185.xml"/><Relationship Id="rId47" Type="http://schemas.openxmlformats.org/officeDocument/2006/relationships/image" Target="../media/image722.png"/><Relationship Id="rId63" Type="http://schemas.openxmlformats.org/officeDocument/2006/relationships/image" Target="../media/image729.png"/><Relationship Id="rId68" Type="http://schemas.openxmlformats.org/officeDocument/2006/relationships/customXml" Target="../ink/ink3198.xml"/><Relationship Id="rId84" Type="http://schemas.openxmlformats.org/officeDocument/2006/relationships/customXml" Target="../ink/ink3206.xml"/><Relationship Id="rId89" Type="http://schemas.openxmlformats.org/officeDocument/2006/relationships/image" Target="../media/image742.png"/><Relationship Id="rId16" Type="http://schemas.openxmlformats.org/officeDocument/2006/relationships/customXml" Target="../ink/ink3172.xml"/><Relationship Id="rId107" Type="http://schemas.openxmlformats.org/officeDocument/2006/relationships/image" Target="../media/image751.png"/><Relationship Id="rId11" Type="http://schemas.openxmlformats.org/officeDocument/2006/relationships/image" Target="../media/image704.png"/><Relationship Id="rId32" Type="http://schemas.openxmlformats.org/officeDocument/2006/relationships/customXml" Target="../ink/ink3180.xml"/><Relationship Id="rId37" Type="http://schemas.openxmlformats.org/officeDocument/2006/relationships/image" Target="../media/image717.png"/><Relationship Id="rId53" Type="http://schemas.openxmlformats.org/officeDocument/2006/relationships/image" Target="../media/image725.png"/><Relationship Id="rId58" Type="http://schemas.openxmlformats.org/officeDocument/2006/relationships/customXml" Target="../ink/ink3193.xml"/><Relationship Id="rId74" Type="http://schemas.openxmlformats.org/officeDocument/2006/relationships/customXml" Target="../ink/ink3201.xml"/><Relationship Id="rId79" Type="http://schemas.openxmlformats.org/officeDocument/2006/relationships/image" Target="../media/image737.png"/><Relationship Id="rId102" Type="http://schemas.openxmlformats.org/officeDocument/2006/relationships/customXml" Target="../ink/ink3215.xml"/><Relationship Id="rId5" Type="http://schemas.openxmlformats.org/officeDocument/2006/relationships/image" Target="../media/image701.png"/><Relationship Id="rId90" Type="http://schemas.openxmlformats.org/officeDocument/2006/relationships/customXml" Target="../ink/ink3209.xml"/><Relationship Id="rId95" Type="http://schemas.openxmlformats.org/officeDocument/2006/relationships/image" Target="../media/image745.png"/><Relationship Id="rId22" Type="http://schemas.openxmlformats.org/officeDocument/2006/relationships/customXml" Target="../ink/ink3175.xml"/><Relationship Id="rId27" Type="http://schemas.openxmlformats.org/officeDocument/2006/relationships/image" Target="../media/image712.png"/><Relationship Id="rId43" Type="http://schemas.openxmlformats.org/officeDocument/2006/relationships/image" Target="../media/image720.png"/><Relationship Id="rId48" Type="http://schemas.openxmlformats.org/officeDocument/2006/relationships/customXml" Target="../ink/ink3188.xml"/><Relationship Id="rId64" Type="http://schemas.openxmlformats.org/officeDocument/2006/relationships/customXml" Target="../ink/ink3196.xml"/><Relationship Id="rId69" Type="http://schemas.openxmlformats.org/officeDocument/2006/relationships/image" Target="../media/image732.png"/><Relationship Id="rId80" Type="http://schemas.openxmlformats.org/officeDocument/2006/relationships/customXml" Target="../ink/ink3204.xml"/><Relationship Id="rId85" Type="http://schemas.openxmlformats.org/officeDocument/2006/relationships/image" Target="../media/image740.png"/><Relationship Id="rId12" Type="http://schemas.openxmlformats.org/officeDocument/2006/relationships/customXml" Target="../ink/ink3170.xml"/><Relationship Id="rId17" Type="http://schemas.openxmlformats.org/officeDocument/2006/relationships/image" Target="../media/image707.png"/><Relationship Id="rId33" Type="http://schemas.openxmlformats.org/officeDocument/2006/relationships/image" Target="../media/image715.png"/><Relationship Id="rId38" Type="http://schemas.openxmlformats.org/officeDocument/2006/relationships/customXml" Target="../ink/ink3183.xml"/><Relationship Id="rId59" Type="http://schemas.openxmlformats.org/officeDocument/2006/relationships/image" Target="../media/image728.png"/><Relationship Id="rId103" Type="http://schemas.openxmlformats.org/officeDocument/2006/relationships/image" Target="../media/image749.png"/><Relationship Id="rId20" Type="http://schemas.openxmlformats.org/officeDocument/2006/relationships/customXml" Target="../ink/ink3174.xml"/><Relationship Id="rId41" Type="http://schemas.openxmlformats.org/officeDocument/2006/relationships/image" Target="../media/image719.png"/><Relationship Id="rId54" Type="http://schemas.openxmlformats.org/officeDocument/2006/relationships/customXml" Target="../ink/ink3191.xml"/><Relationship Id="rId62" Type="http://schemas.openxmlformats.org/officeDocument/2006/relationships/customXml" Target="../ink/ink3195.xml"/><Relationship Id="rId70" Type="http://schemas.openxmlformats.org/officeDocument/2006/relationships/customXml" Target="../ink/ink3199.xml"/><Relationship Id="rId75" Type="http://schemas.openxmlformats.org/officeDocument/2006/relationships/image" Target="../media/image735.png"/><Relationship Id="rId83" Type="http://schemas.openxmlformats.org/officeDocument/2006/relationships/image" Target="../media/image739.png"/><Relationship Id="rId88" Type="http://schemas.openxmlformats.org/officeDocument/2006/relationships/customXml" Target="../ink/ink3208.xml"/><Relationship Id="rId91" Type="http://schemas.openxmlformats.org/officeDocument/2006/relationships/image" Target="../media/image743.png"/><Relationship Id="rId96" Type="http://schemas.openxmlformats.org/officeDocument/2006/relationships/customXml" Target="../ink/ink3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67.xml"/><Relationship Id="rId15" Type="http://schemas.openxmlformats.org/officeDocument/2006/relationships/image" Target="../media/image706.png"/><Relationship Id="rId23" Type="http://schemas.openxmlformats.org/officeDocument/2006/relationships/image" Target="../media/image710.png"/><Relationship Id="rId28" Type="http://schemas.openxmlformats.org/officeDocument/2006/relationships/customXml" Target="../ink/ink3178.xml"/><Relationship Id="rId36" Type="http://schemas.openxmlformats.org/officeDocument/2006/relationships/customXml" Target="../ink/ink3182.xml"/><Relationship Id="rId49" Type="http://schemas.openxmlformats.org/officeDocument/2006/relationships/image" Target="../media/image723.png"/><Relationship Id="rId57" Type="http://schemas.openxmlformats.org/officeDocument/2006/relationships/image" Target="../media/image727.png"/><Relationship Id="rId106" Type="http://schemas.openxmlformats.org/officeDocument/2006/relationships/customXml" Target="../ink/ink3217.xml"/><Relationship Id="rId10" Type="http://schemas.openxmlformats.org/officeDocument/2006/relationships/customXml" Target="../ink/ink3169.xml"/><Relationship Id="rId31" Type="http://schemas.openxmlformats.org/officeDocument/2006/relationships/image" Target="../media/image714.png"/><Relationship Id="rId44" Type="http://schemas.openxmlformats.org/officeDocument/2006/relationships/customXml" Target="../ink/ink3186.xml"/><Relationship Id="rId52" Type="http://schemas.openxmlformats.org/officeDocument/2006/relationships/customXml" Target="../ink/ink3190.xml"/><Relationship Id="rId60" Type="http://schemas.openxmlformats.org/officeDocument/2006/relationships/customXml" Target="../ink/ink3194.xml"/><Relationship Id="rId65" Type="http://schemas.openxmlformats.org/officeDocument/2006/relationships/image" Target="../media/image730.png"/><Relationship Id="rId73" Type="http://schemas.openxmlformats.org/officeDocument/2006/relationships/image" Target="../media/image734.png"/><Relationship Id="rId78" Type="http://schemas.openxmlformats.org/officeDocument/2006/relationships/customXml" Target="../ink/ink3203.xml"/><Relationship Id="rId81" Type="http://schemas.openxmlformats.org/officeDocument/2006/relationships/image" Target="../media/image738.png"/><Relationship Id="rId86" Type="http://schemas.openxmlformats.org/officeDocument/2006/relationships/customXml" Target="../ink/ink3207.xml"/><Relationship Id="rId94" Type="http://schemas.openxmlformats.org/officeDocument/2006/relationships/customXml" Target="../ink/ink3211.xml"/><Relationship Id="rId99" Type="http://schemas.openxmlformats.org/officeDocument/2006/relationships/image" Target="../media/image747.png"/><Relationship Id="rId101" Type="http://schemas.openxmlformats.org/officeDocument/2006/relationships/image" Target="../media/image748.png"/><Relationship Id="rId4" Type="http://schemas.openxmlformats.org/officeDocument/2006/relationships/customXml" Target="../ink/ink3166.xml"/><Relationship Id="rId9" Type="http://schemas.openxmlformats.org/officeDocument/2006/relationships/image" Target="../media/image703.png"/><Relationship Id="rId13" Type="http://schemas.openxmlformats.org/officeDocument/2006/relationships/image" Target="../media/image705.png"/><Relationship Id="rId18" Type="http://schemas.openxmlformats.org/officeDocument/2006/relationships/customXml" Target="../ink/ink3173.xml"/><Relationship Id="rId39" Type="http://schemas.openxmlformats.org/officeDocument/2006/relationships/image" Target="../media/image718.png"/><Relationship Id="rId34" Type="http://schemas.openxmlformats.org/officeDocument/2006/relationships/customXml" Target="../ink/ink3181.xml"/><Relationship Id="rId50" Type="http://schemas.openxmlformats.org/officeDocument/2006/relationships/customXml" Target="../ink/ink3189.xml"/><Relationship Id="rId55" Type="http://schemas.openxmlformats.org/officeDocument/2006/relationships/image" Target="../media/image726.png"/><Relationship Id="rId76" Type="http://schemas.openxmlformats.org/officeDocument/2006/relationships/customXml" Target="../ink/ink3202.xml"/><Relationship Id="rId97" Type="http://schemas.openxmlformats.org/officeDocument/2006/relationships/image" Target="../media/image746.png"/><Relationship Id="rId104" Type="http://schemas.openxmlformats.org/officeDocument/2006/relationships/customXml" Target="../ink/ink3216.xml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92" Type="http://schemas.openxmlformats.org/officeDocument/2006/relationships/customXml" Target="../ink/ink3210.xml"/><Relationship Id="rId2" Type="http://schemas.openxmlformats.org/officeDocument/2006/relationships/customXml" Target="../ink/ink3165.xml"/><Relationship Id="rId29" Type="http://schemas.openxmlformats.org/officeDocument/2006/relationships/image" Target="../media/image713.png"/><Relationship Id="rId24" Type="http://schemas.openxmlformats.org/officeDocument/2006/relationships/customXml" Target="../ink/ink3176.xml"/><Relationship Id="rId40" Type="http://schemas.openxmlformats.org/officeDocument/2006/relationships/customXml" Target="../ink/ink3184.xml"/><Relationship Id="rId45" Type="http://schemas.openxmlformats.org/officeDocument/2006/relationships/image" Target="../media/image721.png"/><Relationship Id="rId66" Type="http://schemas.openxmlformats.org/officeDocument/2006/relationships/customXml" Target="../ink/ink3197.xml"/><Relationship Id="rId87" Type="http://schemas.openxmlformats.org/officeDocument/2006/relationships/image" Target="../media/image741.png"/><Relationship Id="rId61" Type="http://schemas.openxmlformats.org/officeDocument/2006/relationships/image" Target="../media/image260.png"/><Relationship Id="rId82" Type="http://schemas.openxmlformats.org/officeDocument/2006/relationships/customXml" Target="../ink/ink3205.xml"/><Relationship Id="rId19" Type="http://schemas.openxmlformats.org/officeDocument/2006/relationships/image" Target="../media/image708.png"/><Relationship Id="rId14" Type="http://schemas.openxmlformats.org/officeDocument/2006/relationships/customXml" Target="../ink/ink3171.xml"/><Relationship Id="rId30" Type="http://schemas.openxmlformats.org/officeDocument/2006/relationships/customXml" Target="../ink/ink3179.xml"/><Relationship Id="rId35" Type="http://schemas.openxmlformats.org/officeDocument/2006/relationships/image" Target="../media/image716.png"/><Relationship Id="rId56" Type="http://schemas.openxmlformats.org/officeDocument/2006/relationships/customXml" Target="../ink/ink3192.xml"/><Relationship Id="rId77" Type="http://schemas.openxmlformats.org/officeDocument/2006/relationships/image" Target="../media/image736.png"/><Relationship Id="rId100" Type="http://schemas.openxmlformats.org/officeDocument/2006/relationships/customXml" Target="../ink/ink3214.xml"/><Relationship Id="rId105" Type="http://schemas.openxmlformats.org/officeDocument/2006/relationships/image" Target="../media/image750.png"/><Relationship Id="rId8" Type="http://schemas.openxmlformats.org/officeDocument/2006/relationships/customXml" Target="../ink/ink3168.xml"/><Relationship Id="rId51" Type="http://schemas.openxmlformats.org/officeDocument/2006/relationships/image" Target="../media/image724.png"/><Relationship Id="rId72" Type="http://schemas.openxmlformats.org/officeDocument/2006/relationships/customXml" Target="../ink/ink3200.xml"/><Relationship Id="rId93" Type="http://schemas.openxmlformats.org/officeDocument/2006/relationships/image" Target="../media/image744.png"/><Relationship Id="rId98" Type="http://schemas.openxmlformats.org/officeDocument/2006/relationships/customXml" Target="../ink/ink3213.xml"/><Relationship Id="rId3" Type="http://schemas.openxmlformats.org/officeDocument/2006/relationships/image" Target="../media/image700.png"/><Relationship Id="rId25" Type="http://schemas.openxmlformats.org/officeDocument/2006/relationships/image" Target="../media/image711.png"/><Relationship Id="rId46" Type="http://schemas.openxmlformats.org/officeDocument/2006/relationships/customXml" Target="../ink/ink3187.xml"/><Relationship Id="rId67" Type="http://schemas.openxmlformats.org/officeDocument/2006/relationships/image" Target="../media/image731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56.png"/><Relationship Id="rId21" Type="http://schemas.openxmlformats.org/officeDocument/2006/relationships/image" Target="../media/image709.png"/><Relationship Id="rId42" Type="http://schemas.openxmlformats.org/officeDocument/2006/relationships/customXml" Target="../ink/ink3238.xml"/><Relationship Id="rId63" Type="http://schemas.openxmlformats.org/officeDocument/2006/relationships/image" Target="../media/image729.png"/><Relationship Id="rId84" Type="http://schemas.openxmlformats.org/officeDocument/2006/relationships/customXml" Target="../ink/ink3259.xml"/><Relationship Id="rId16" Type="http://schemas.openxmlformats.org/officeDocument/2006/relationships/customXml" Target="../ink/ink3225.xml"/><Relationship Id="rId107" Type="http://schemas.openxmlformats.org/officeDocument/2006/relationships/image" Target="../media/image751.png"/><Relationship Id="rId11" Type="http://schemas.openxmlformats.org/officeDocument/2006/relationships/image" Target="../media/image704.png"/><Relationship Id="rId32" Type="http://schemas.openxmlformats.org/officeDocument/2006/relationships/customXml" Target="../ink/ink3233.xml"/><Relationship Id="rId37" Type="http://schemas.openxmlformats.org/officeDocument/2006/relationships/image" Target="../media/image717.png"/><Relationship Id="rId53" Type="http://schemas.openxmlformats.org/officeDocument/2006/relationships/image" Target="../media/image725.png"/><Relationship Id="rId58" Type="http://schemas.openxmlformats.org/officeDocument/2006/relationships/customXml" Target="../ink/ink3246.xml"/><Relationship Id="rId74" Type="http://schemas.openxmlformats.org/officeDocument/2006/relationships/customXml" Target="../ink/ink3254.xml"/><Relationship Id="rId79" Type="http://schemas.openxmlformats.org/officeDocument/2006/relationships/image" Target="../media/image737.png"/><Relationship Id="rId102" Type="http://schemas.openxmlformats.org/officeDocument/2006/relationships/customXml" Target="../ink/ink3268.xml"/><Relationship Id="rId123" Type="http://schemas.openxmlformats.org/officeDocument/2006/relationships/image" Target="../media/image759.png"/><Relationship Id="rId128" Type="http://schemas.openxmlformats.org/officeDocument/2006/relationships/customXml" Target="../ink/ink3281.xml"/><Relationship Id="rId5" Type="http://schemas.openxmlformats.org/officeDocument/2006/relationships/image" Target="../media/image701.png"/><Relationship Id="rId90" Type="http://schemas.openxmlformats.org/officeDocument/2006/relationships/customXml" Target="../ink/ink3262.xml"/><Relationship Id="rId95" Type="http://schemas.openxmlformats.org/officeDocument/2006/relationships/image" Target="../media/image745.png"/><Relationship Id="rId22" Type="http://schemas.openxmlformats.org/officeDocument/2006/relationships/customXml" Target="../ink/ink3228.xml"/><Relationship Id="rId27" Type="http://schemas.openxmlformats.org/officeDocument/2006/relationships/image" Target="../media/image712.png"/><Relationship Id="rId43" Type="http://schemas.openxmlformats.org/officeDocument/2006/relationships/image" Target="../media/image720.png"/><Relationship Id="rId48" Type="http://schemas.openxmlformats.org/officeDocument/2006/relationships/customXml" Target="../ink/ink3241.xml"/><Relationship Id="rId64" Type="http://schemas.openxmlformats.org/officeDocument/2006/relationships/customXml" Target="../ink/ink3249.xml"/><Relationship Id="rId69" Type="http://schemas.openxmlformats.org/officeDocument/2006/relationships/image" Target="../media/image732.png"/><Relationship Id="rId113" Type="http://schemas.openxmlformats.org/officeDocument/2006/relationships/image" Target="../media/image754.png"/><Relationship Id="rId118" Type="http://schemas.openxmlformats.org/officeDocument/2006/relationships/customXml" Target="../ink/ink3276.xml"/><Relationship Id="rId134" Type="http://schemas.openxmlformats.org/officeDocument/2006/relationships/customXml" Target="../ink/ink3284.xml"/><Relationship Id="rId80" Type="http://schemas.openxmlformats.org/officeDocument/2006/relationships/customXml" Target="../ink/ink3257.xml"/><Relationship Id="rId85" Type="http://schemas.openxmlformats.org/officeDocument/2006/relationships/image" Target="../media/image740.png"/><Relationship Id="rId12" Type="http://schemas.openxmlformats.org/officeDocument/2006/relationships/customXml" Target="../ink/ink3223.xml"/><Relationship Id="rId17" Type="http://schemas.openxmlformats.org/officeDocument/2006/relationships/image" Target="../media/image707.png"/><Relationship Id="rId33" Type="http://schemas.openxmlformats.org/officeDocument/2006/relationships/image" Target="../media/image715.png"/><Relationship Id="rId38" Type="http://schemas.openxmlformats.org/officeDocument/2006/relationships/customXml" Target="../ink/ink3236.xml"/><Relationship Id="rId59" Type="http://schemas.openxmlformats.org/officeDocument/2006/relationships/image" Target="../media/image728.png"/><Relationship Id="rId103" Type="http://schemas.openxmlformats.org/officeDocument/2006/relationships/image" Target="../media/image749.png"/><Relationship Id="rId108" Type="http://schemas.openxmlformats.org/officeDocument/2006/relationships/customXml" Target="../ink/ink3271.xml"/><Relationship Id="rId124" Type="http://schemas.openxmlformats.org/officeDocument/2006/relationships/customXml" Target="../ink/ink3279.xml"/><Relationship Id="rId129" Type="http://schemas.openxmlformats.org/officeDocument/2006/relationships/image" Target="../media/image762.png"/><Relationship Id="rId54" Type="http://schemas.openxmlformats.org/officeDocument/2006/relationships/customXml" Target="../ink/ink3244.xml"/><Relationship Id="rId70" Type="http://schemas.openxmlformats.org/officeDocument/2006/relationships/customXml" Target="../ink/ink3252.xml"/><Relationship Id="rId75" Type="http://schemas.openxmlformats.org/officeDocument/2006/relationships/image" Target="../media/image735.png"/><Relationship Id="rId91" Type="http://schemas.openxmlformats.org/officeDocument/2006/relationships/image" Target="../media/image743.png"/><Relationship Id="rId96" Type="http://schemas.openxmlformats.org/officeDocument/2006/relationships/customXml" Target="../ink/ink32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0.xml"/><Relationship Id="rId23" Type="http://schemas.openxmlformats.org/officeDocument/2006/relationships/image" Target="../media/image710.png"/><Relationship Id="rId28" Type="http://schemas.openxmlformats.org/officeDocument/2006/relationships/customXml" Target="../ink/ink3231.xml"/><Relationship Id="rId49" Type="http://schemas.openxmlformats.org/officeDocument/2006/relationships/image" Target="../media/image723.png"/><Relationship Id="rId114" Type="http://schemas.openxmlformats.org/officeDocument/2006/relationships/customXml" Target="../ink/ink3274.xml"/><Relationship Id="rId119" Type="http://schemas.openxmlformats.org/officeDocument/2006/relationships/image" Target="../media/image757.png"/><Relationship Id="rId44" Type="http://schemas.openxmlformats.org/officeDocument/2006/relationships/customXml" Target="../ink/ink3239.xml"/><Relationship Id="rId60" Type="http://schemas.openxmlformats.org/officeDocument/2006/relationships/customXml" Target="../ink/ink3247.xml"/><Relationship Id="rId65" Type="http://schemas.openxmlformats.org/officeDocument/2006/relationships/image" Target="../media/image730.png"/><Relationship Id="rId81" Type="http://schemas.openxmlformats.org/officeDocument/2006/relationships/image" Target="../media/image738.png"/><Relationship Id="rId86" Type="http://schemas.openxmlformats.org/officeDocument/2006/relationships/customXml" Target="../ink/ink3260.xml"/><Relationship Id="rId130" Type="http://schemas.openxmlformats.org/officeDocument/2006/relationships/customXml" Target="../ink/ink3282.xml"/><Relationship Id="rId135" Type="http://schemas.openxmlformats.org/officeDocument/2006/relationships/image" Target="../media/image765.png"/><Relationship Id="rId13" Type="http://schemas.openxmlformats.org/officeDocument/2006/relationships/image" Target="../media/image705.png"/><Relationship Id="rId18" Type="http://schemas.openxmlformats.org/officeDocument/2006/relationships/customXml" Target="../ink/ink3226.xml"/><Relationship Id="rId39" Type="http://schemas.openxmlformats.org/officeDocument/2006/relationships/image" Target="../media/image718.png"/><Relationship Id="rId109" Type="http://schemas.openxmlformats.org/officeDocument/2006/relationships/image" Target="../media/image752.png"/><Relationship Id="rId34" Type="http://schemas.openxmlformats.org/officeDocument/2006/relationships/customXml" Target="../ink/ink3234.xml"/><Relationship Id="rId50" Type="http://schemas.openxmlformats.org/officeDocument/2006/relationships/customXml" Target="../ink/ink3242.xml"/><Relationship Id="rId55" Type="http://schemas.openxmlformats.org/officeDocument/2006/relationships/image" Target="../media/image726.png"/><Relationship Id="rId76" Type="http://schemas.openxmlformats.org/officeDocument/2006/relationships/customXml" Target="../ink/ink3255.xml"/><Relationship Id="rId97" Type="http://schemas.openxmlformats.org/officeDocument/2006/relationships/image" Target="../media/image746.png"/><Relationship Id="rId104" Type="http://schemas.openxmlformats.org/officeDocument/2006/relationships/customXml" Target="../ink/ink3269.xml"/><Relationship Id="rId120" Type="http://schemas.openxmlformats.org/officeDocument/2006/relationships/customXml" Target="../ink/ink3277.xml"/><Relationship Id="rId125" Type="http://schemas.openxmlformats.org/officeDocument/2006/relationships/image" Target="../media/image760.png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92" Type="http://schemas.openxmlformats.org/officeDocument/2006/relationships/customXml" Target="../ink/ink3263.xml"/><Relationship Id="rId2" Type="http://schemas.openxmlformats.org/officeDocument/2006/relationships/customXml" Target="../ink/ink3218.xml"/><Relationship Id="rId29" Type="http://schemas.openxmlformats.org/officeDocument/2006/relationships/image" Target="../media/image713.png"/><Relationship Id="rId24" Type="http://schemas.openxmlformats.org/officeDocument/2006/relationships/customXml" Target="../ink/ink3229.xml"/><Relationship Id="rId40" Type="http://schemas.openxmlformats.org/officeDocument/2006/relationships/customXml" Target="../ink/ink3237.xml"/><Relationship Id="rId45" Type="http://schemas.openxmlformats.org/officeDocument/2006/relationships/image" Target="../media/image721.png"/><Relationship Id="rId66" Type="http://schemas.openxmlformats.org/officeDocument/2006/relationships/customXml" Target="../ink/ink3250.xml"/><Relationship Id="rId87" Type="http://schemas.openxmlformats.org/officeDocument/2006/relationships/image" Target="../media/image741.png"/><Relationship Id="rId110" Type="http://schemas.openxmlformats.org/officeDocument/2006/relationships/customXml" Target="../ink/ink3272.xml"/><Relationship Id="rId115" Type="http://schemas.openxmlformats.org/officeDocument/2006/relationships/image" Target="../media/image755.png"/><Relationship Id="rId131" Type="http://schemas.openxmlformats.org/officeDocument/2006/relationships/image" Target="../media/image763.png"/><Relationship Id="rId61" Type="http://schemas.openxmlformats.org/officeDocument/2006/relationships/image" Target="../media/image260.png"/><Relationship Id="rId82" Type="http://schemas.openxmlformats.org/officeDocument/2006/relationships/customXml" Target="../ink/ink3258.xml"/><Relationship Id="rId19" Type="http://schemas.openxmlformats.org/officeDocument/2006/relationships/image" Target="../media/image708.png"/><Relationship Id="rId14" Type="http://schemas.openxmlformats.org/officeDocument/2006/relationships/customXml" Target="../ink/ink3224.xml"/><Relationship Id="rId30" Type="http://schemas.openxmlformats.org/officeDocument/2006/relationships/customXml" Target="../ink/ink3232.xml"/><Relationship Id="rId35" Type="http://schemas.openxmlformats.org/officeDocument/2006/relationships/image" Target="../media/image716.png"/><Relationship Id="rId56" Type="http://schemas.openxmlformats.org/officeDocument/2006/relationships/customXml" Target="../ink/ink3245.xml"/><Relationship Id="rId77" Type="http://schemas.openxmlformats.org/officeDocument/2006/relationships/image" Target="../media/image736.png"/><Relationship Id="rId100" Type="http://schemas.openxmlformats.org/officeDocument/2006/relationships/customXml" Target="../ink/ink3267.xml"/><Relationship Id="rId105" Type="http://schemas.openxmlformats.org/officeDocument/2006/relationships/image" Target="../media/image750.png"/><Relationship Id="rId126" Type="http://schemas.openxmlformats.org/officeDocument/2006/relationships/customXml" Target="../ink/ink3280.xml"/><Relationship Id="rId8" Type="http://schemas.openxmlformats.org/officeDocument/2006/relationships/customXml" Target="../ink/ink3221.xml"/><Relationship Id="rId51" Type="http://schemas.openxmlformats.org/officeDocument/2006/relationships/image" Target="../media/image724.png"/><Relationship Id="rId72" Type="http://schemas.openxmlformats.org/officeDocument/2006/relationships/customXml" Target="../ink/ink3253.xml"/><Relationship Id="rId93" Type="http://schemas.openxmlformats.org/officeDocument/2006/relationships/image" Target="../media/image744.png"/><Relationship Id="rId98" Type="http://schemas.openxmlformats.org/officeDocument/2006/relationships/customXml" Target="../ink/ink3266.xml"/><Relationship Id="rId121" Type="http://schemas.openxmlformats.org/officeDocument/2006/relationships/image" Target="../media/image758.png"/><Relationship Id="rId3" Type="http://schemas.openxmlformats.org/officeDocument/2006/relationships/image" Target="../media/image700.png"/><Relationship Id="rId25" Type="http://schemas.openxmlformats.org/officeDocument/2006/relationships/image" Target="../media/image711.png"/><Relationship Id="rId46" Type="http://schemas.openxmlformats.org/officeDocument/2006/relationships/customXml" Target="../ink/ink3240.xml"/><Relationship Id="rId67" Type="http://schemas.openxmlformats.org/officeDocument/2006/relationships/image" Target="../media/image731.png"/><Relationship Id="rId116" Type="http://schemas.openxmlformats.org/officeDocument/2006/relationships/customXml" Target="../ink/ink3275.xml"/><Relationship Id="rId20" Type="http://schemas.openxmlformats.org/officeDocument/2006/relationships/customXml" Target="../ink/ink3227.xml"/><Relationship Id="rId41" Type="http://schemas.openxmlformats.org/officeDocument/2006/relationships/image" Target="../media/image719.png"/><Relationship Id="rId62" Type="http://schemas.openxmlformats.org/officeDocument/2006/relationships/customXml" Target="../ink/ink3248.xml"/><Relationship Id="rId83" Type="http://schemas.openxmlformats.org/officeDocument/2006/relationships/image" Target="../media/image739.png"/><Relationship Id="rId88" Type="http://schemas.openxmlformats.org/officeDocument/2006/relationships/customXml" Target="../ink/ink3261.xml"/><Relationship Id="rId111" Type="http://schemas.openxmlformats.org/officeDocument/2006/relationships/image" Target="../media/image753.png"/><Relationship Id="rId132" Type="http://schemas.openxmlformats.org/officeDocument/2006/relationships/customXml" Target="../ink/ink3283.xml"/><Relationship Id="rId15" Type="http://schemas.openxmlformats.org/officeDocument/2006/relationships/image" Target="../media/image706.png"/><Relationship Id="rId36" Type="http://schemas.openxmlformats.org/officeDocument/2006/relationships/customXml" Target="../ink/ink3235.xml"/><Relationship Id="rId57" Type="http://schemas.openxmlformats.org/officeDocument/2006/relationships/image" Target="../media/image727.png"/><Relationship Id="rId106" Type="http://schemas.openxmlformats.org/officeDocument/2006/relationships/customXml" Target="../ink/ink3270.xml"/><Relationship Id="rId127" Type="http://schemas.openxmlformats.org/officeDocument/2006/relationships/image" Target="../media/image761.png"/><Relationship Id="rId10" Type="http://schemas.openxmlformats.org/officeDocument/2006/relationships/customXml" Target="../ink/ink3222.xml"/><Relationship Id="rId31" Type="http://schemas.openxmlformats.org/officeDocument/2006/relationships/image" Target="../media/image714.png"/><Relationship Id="rId52" Type="http://schemas.openxmlformats.org/officeDocument/2006/relationships/customXml" Target="../ink/ink3243.xml"/><Relationship Id="rId73" Type="http://schemas.openxmlformats.org/officeDocument/2006/relationships/image" Target="../media/image734.png"/><Relationship Id="rId78" Type="http://schemas.openxmlformats.org/officeDocument/2006/relationships/customXml" Target="../ink/ink3256.xml"/><Relationship Id="rId94" Type="http://schemas.openxmlformats.org/officeDocument/2006/relationships/customXml" Target="../ink/ink3264.xml"/><Relationship Id="rId99" Type="http://schemas.openxmlformats.org/officeDocument/2006/relationships/image" Target="../media/image747.png"/><Relationship Id="rId101" Type="http://schemas.openxmlformats.org/officeDocument/2006/relationships/image" Target="../media/image748.png"/><Relationship Id="rId122" Type="http://schemas.openxmlformats.org/officeDocument/2006/relationships/customXml" Target="../ink/ink3278.xml"/><Relationship Id="rId4" Type="http://schemas.openxmlformats.org/officeDocument/2006/relationships/customXml" Target="../ink/ink3219.xml"/><Relationship Id="rId9" Type="http://schemas.openxmlformats.org/officeDocument/2006/relationships/image" Target="../media/image703.png"/><Relationship Id="rId26" Type="http://schemas.openxmlformats.org/officeDocument/2006/relationships/customXml" Target="../ink/ink3230.xml"/><Relationship Id="rId47" Type="http://schemas.openxmlformats.org/officeDocument/2006/relationships/image" Target="../media/image722.png"/><Relationship Id="rId68" Type="http://schemas.openxmlformats.org/officeDocument/2006/relationships/customXml" Target="../ink/ink3251.xml"/><Relationship Id="rId89" Type="http://schemas.openxmlformats.org/officeDocument/2006/relationships/image" Target="../media/image742.png"/><Relationship Id="rId112" Type="http://schemas.openxmlformats.org/officeDocument/2006/relationships/customXml" Target="../ink/ink3273.xml"/><Relationship Id="rId133" Type="http://schemas.openxmlformats.org/officeDocument/2006/relationships/image" Target="../media/image764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56.png"/><Relationship Id="rId21" Type="http://schemas.openxmlformats.org/officeDocument/2006/relationships/image" Target="../media/image709.png"/><Relationship Id="rId42" Type="http://schemas.openxmlformats.org/officeDocument/2006/relationships/customXml" Target="../ink/ink3305.xml"/><Relationship Id="rId63" Type="http://schemas.openxmlformats.org/officeDocument/2006/relationships/image" Target="../media/image729.png"/><Relationship Id="rId84" Type="http://schemas.openxmlformats.org/officeDocument/2006/relationships/customXml" Target="../ink/ink3326.xml"/><Relationship Id="rId138" Type="http://schemas.openxmlformats.org/officeDocument/2006/relationships/customXml" Target="../ink/ink3353.xml"/><Relationship Id="rId107" Type="http://schemas.openxmlformats.org/officeDocument/2006/relationships/image" Target="../media/image751.png"/><Relationship Id="rId11" Type="http://schemas.openxmlformats.org/officeDocument/2006/relationships/image" Target="../media/image704.png"/><Relationship Id="rId32" Type="http://schemas.openxmlformats.org/officeDocument/2006/relationships/customXml" Target="../ink/ink3300.xml"/><Relationship Id="rId53" Type="http://schemas.openxmlformats.org/officeDocument/2006/relationships/image" Target="../media/image725.png"/><Relationship Id="rId74" Type="http://schemas.openxmlformats.org/officeDocument/2006/relationships/customXml" Target="../ink/ink3321.xml"/><Relationship Id="rId128" Type="http://schemas.openxmlformats.org/officeDocument/2006/relationships/customXml" Target="../ink/ink3348.xml"/><Relationship Id="rId5" Type="http://schemas.openxmlformats.org/officeDocument/2006/relationships/image" Target="../media/image701.png"/><Relationship Id="rId90" Type="http://schemas.openxmlformats.org/officeDocument/2006/relationships/customXml" Target="../ink/ink3329.xml"/><Relationship Id="rId95" Type="http://schemas.openxmlformats.org/officeDocument/2006/relationships/image" Target="../media/image745.png"/><Relationship Id="rId22" Type="http://schemas.openxmlformats.org/officeDocument/2006/relationships/customXml" Target="../ink/ink3295.xml"/><Relationship Id="rId27" Type="http://schemas.openxmlformats.org/officeDocument/2006/relationships/image" Target="../media/image712.png"/><Relationship Id="rId43" Type="http://schemas.openxmlformats.org/officeDocument/2006/relationships/image" Target="../media/image720.png"/><Relationship Id="rId48" Type="http://schemas.openxmlformats.org/officeDocument/2006/relationships/customXml" Target="../ink/ink3308.xml"/><Relationship Id="rId64" Type="http://schemas.openxmlformats.org/officeDocument/2006/relationships/customXml" Target="../ink/ink3316.xml"/><Relationship Id="rId69" Type="http://schemas.openxmlformats.org/officeDocument/2006/relationships/image" Target="../media/image732.png"/><Relationship Id="rId113" Type="http://schemas.openxmlformats.org/officeDocument/2006/relationships/image" Target="../media/image754.png"/><Relationship Id="rId118" Type="http://schemas.openxmlformats.org/officeDocument/2006/relationships/customXml" Target="../ink/ink3343.xml"/><Relationship Id="rId134" Type="http://schemas.openxmlformats.org/officeDocument/2006/relationships/customXml" Target="../ink/ink3351.xml"/><Relationship Id="rId139" Type="http://schemas.openxmlformats.org/officeDocument/2006/relationships/image" Target="../media/image767.png"/><Relationship Id="rId80" Type="http://schemas.openxmlformats.org/officeDocument/2006/relationships/customXml" Target="../ink/ink3324.xml"/><Relationship Id="rId85" Type="http://schemas.openxmlformats.org/officeDocument/2006/relationships/image" Target="../media/image740.png"/><Relationship Id="rId12" Type="http://schemas.openxmlformats.org/officeDocument/2006/relationships/customXml" Target="../ink/ink3290.xml"/><Relationship Id="rId17" Type="http://schemas.openxmlformats.org/officeDocument/2006/relationships/image" Target="../media/image707.png"/><Relationship Id="rId33" Type="http://schemas.openxmlformats.org/officeDocument/2006/relationships/image" Target="../media/image715.png"/><Relationship Id="rId38" Type="http://schemas.openxmlformats.org/officeDocument/2006/relationships/customXml" Target="../ink/ink3303.xml"/><Relationship Id="rId59" Type="http://schemas.openxmlformats.org/officeDocument/2006/relationships/image" Target="../media/image728.png"/><Relationship Id="rId103" Type="http://schemas.openxmlformats.org/officeDocument/2006/relationships/image" Target="../media/image749.png"/><Relationship Id="rId108" Type="http://schemas.openxmlformats.org/officeDocument/2006/relationships/customXml" Target="../ink/ink3338.xml"/><Relationship Id="rId124" Type="http://schemas.openxmlformats.org/officeDocument/2006/relationships/customXml" Target="../ink/ink3346.xml"/><Relationship Id="rId129" Type="http://schemas.openxmlformats.org/officeDocument/2006/relationships/image" Target="../media/image762.png"/><Relationship Id="rId54" Type="http://schemas.openxmlformats.org/officeDocument/2006/relationships/customXml" Target="../ink/ink3311.xml"/><Relationship Id="rId70" Type="http://schemas.openxmlformats.org/officeDocument/2006/relationships/customXml" Target="../ink/ink3319.xml"/><Relationship Id="rId75" Type="http://schemas.openxmlformats.org/officeDocument/2006/relationships/image" Target="../media/image735.png"/><Relationship Id="rId91" Type="http://schemas.openxmlformats.org/officeDocument/2006/relationships/image" Target="../media/image743.png"/><Relationship Id="rId96" Type="http://schemas.openxmlformats.org/officeDocument/2006/relationships/customXml" Target="../ink/ink3332.xml"/><Relationship Id="rId140" Type="http://schemas.openxmlformats.org/officeDocument/2006/relationships/customXml" Target="../ink/ink3354.xml"/><Relationship Id="rId145" Type="http://schemas.openxmlformats.org/officeDocument/2006/relationships/image" Target="../media/image7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87.xml"/><Relationship Id="rId23" Type="http://schemas.openxmlformats.org/officeDocument/2006/relationships/image" Target="../media/image710.png"/><Relationship Id="rId28" Type="http://schemas.openxmlformats.org/officeDocument/2006/relationships/customXml" Target="../ink/ink3298.xml"/><Relationship Id="rId49" Type="http://schemas.openxmlformats.org/officeDocument/2006/relationships/image" Target="../media/image723.png"/><Relationship Id="rId114" Type="http://schemas.openxmlformats.org/officeDocument/2006/relationships/customXml" Target="../ink/ink3341.xml"/><Relationship Id="rId119" Type="http://schemas.openxmlformats.org/officeDocument/2006/relationships/image" Target="../media/image757.png"/><Relationship Id="rId44" Type="http://schemas.openxmlformats.org/officeDocument/2006/relationships/customXml" Target="../ink/ink3306.xml"/><Relationship Id="rId60" Type="http://schemas.openxmlformats.org/officeDocument/2006/relationships/customXml" Target="../ink/ink3314.xml"/><Relationship Id="rId65" Type="http://schemas.openxmlformats.org/officeDocument/2006/relationships/image" Target="../media/image730.png"/><Relationship Id="rId81" Type="http://schemas.openxmlformats.org/officeDocument/2006/relationships/image" Target="../media/image738.png"/><Relationship Id="rId86" Type="http://schemas.openxmlformats.org/officeDocument/2006/relationships/customXml" Target="../ink/ink3327.xml"/><Relationship Id="rId130" Type="http://schemas.openxmlformats.org/officeDocument/2006/relationships/customXml" Target="../ink/ink3349.xml"/><Relationship Id="rId135" Type="http://schemas.openxmlformats.org/officeDocument/2006/relationships/image" Target="../media/image765.png"/><Relationship Id="rId13" Type="http://schemas.openxmlformats.org/officeDocument/2006/relationships/image" Target="../media/image705.png"/><Relationship Id="rId18" Type="http://schemas.openxmlformats.org/officeDocument/2006/relationships/customXml" Target="../ink/ink3293.xml"/><Relationship Id="rId39" Type="http://schemas.openxmlformats.org/officeDocument/2006/relationships/image" Target="../media/image718.png"/><Relationship Id="rId109" Type="http://schemas.openxmlformats.org/officeDocument/2006/relationships/image" Target="../media/image752.png"/><Relationship Id="rId34" Type="http://schemas.openxmlformats.org/officeDocument/2006/relationships/customXml" Target="../ink/ink3301.xml"/><Relationship Id="rId50" Type="http://schemas.openxmlformats.org/officeDocument/2006/relationships/customXml" Target="../ink/ink3309.xml"/><Relationship Id="rId55" Type="http://schemas.openxmlformats.org/officeDocument/2006/relationships/image" Target="../media/image726.png"/><Relationship Id="rId76" Type="http://schemas.openxmlformats.org/officeDocument/2006/relationships/customXml" Target="../ink/ink3322.xml"/><Relationship Id="rId97" Type="http://schemas.openxmlformats.org/officeDocument/2006/relationships/image" Target="../media/image746.png"/><Relationship Id="rId104" Type="http://schemas.openxmlformats.org/officeDocument/2006/relationships/customXml" Target="../ink/ink3336.xml"/><Relationship Id="rId120" Type="http://schemas.openxmlformats.org/officeDocument/2006/relationships/customXml" Target="../ink/ink3344.xml"/><Relationship Id="rId125" Type="http://schemas.openxmlformats.org/officeDocument/2006/relationships/image" Target="../media/image760.png"/><Relationship Id="rId141" Type="http://schemas.openxmlformats.org/officeDocument/2006/relationships/image" Target="../media/image768.png"/><Relationship Id="rId146" Type="http://schemas.openxmlformats.org/officeDocument/2006/relationships/customXml" Target="../ink/ink3357.xml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92" Type="http://schemas.openxmlformats.org/officeDocument/2006/relationships/customXml" Target="../ink/ink3330.xml"/><Relationship Id="rId2" Type="http://schemas.openxmlformats.org/officeDocument/2006/relationships/customXml" Target="../ink/ink3285.xml"/><Relationship Id="rId29" Type="http://schemas.openxmlformats.org/officeDocument/2006/relationships/image" Target="../media/image713.png"/><Relationship Id="rId24" Type="http://schemas.openxmlformats.org/officeDocument/2006/relationships/customXml" Target="../ink/ink3296.xml"/><Relationship Id="rId40" Type="http://schemas.openxmlformats.org/officeDocument/2006/relationships/customXml" Target="../ink/ink3304.xml"/><Relationship Id="rId45" Type="http://schemas.openxmlformats.org/officeDocument/2006/relationships/image" Target="../media/image721.png"/><Relationship Id="rId66" Type="http://schemas.openxmlformats.org/officeDocument/2006/relationships/customXml" Target="../ink/ink3317.xml"/><Relationship Id="rId87" Type="http://schemas.openxmlformats.org/officeDocument/2006/relationships/image" Target="../media/image741.png"/><Relationship Id="rId110" Type="http://schemas.openxmlformats.org/officeDocument/2006/relationships/customXml" Target="../ink/ink3339.xml"/><Relationship Id="rId115" Type="http://schemas.openxmlformats.org/officeDocument/2006/relationships/image" Target="../media/image755.png"/><Relationship Id="rId131" Type="http://schemas.openxmlformats.org/officeDocument/2006/relationships/image" Target="../media/image763.png"/><Relationship Id="rId136" Type="http://schemas.openxmlformats.org/officeDocument/2006/relationships/customXml" Target="../ink/ink3352.xml"/><Relationship Id="rId61" Type="http://schemas.openxmlformats.org/officeDocument/2006/relationships/image" Target="../media/image260.png"/><Relationship Id="rId82" Type="http://schemas.openxmlformats.org/officeDocument/2006/relationships/customXml" Target="../ink/ink3325.xml"/><Relationship Id="rId19" Type="http://schemas.openxmlformats.org/officeDocument/2006/relationships/image" Target="../media/image708.png"/><Relationship Id="rId14" Type="http://schemas.openxmlformats.org/officeDocument/2006/relationships/customXml" Target="../ink/ink3291.xml"/><Relationship Id="rId30" Type="http://schemas.openxmlformats.org/officeDocument/2006/relationships/customXml" Target="../ink/ink3299.xml"/><Relationship Id="rId35" Type="http://schemas.openxmlformats.org/officeDocument/2006/relationships/image" Target="../media/image716.png"/><Relationship Id="rId56" Type="http://schemas.openxmlformats.org/officeDocument/2006/relationships/customXml" Target="../ink/ink3312.xml"/><Relationship Id="rId77" Type="http://schemas.openxmlformats.org/officeDocument/2006/relationships/image" Target="../media/image736.png"/><Relationship Id="rId100" Type="http://schemas.openxmlformats.org/officeDocument/2006/relationships/customXml" Target="../ink/ink3334.xml"/><Relationship Id="rId105" Type="http://schemas.openxmlformats.org/officeDocument/2006/relationships/image" Target="../media/image750.png"/><Relationship Id="rId126" Type="http://schemas.openxmlformats.org/officeDocument/2006/relationships/customXml" Target="../ink/ink3347.xml"/><Relationship Id="rId147" Type="http://schemas.openxmlformats.org/officeDocument/2006/relationships/image" Target="../media/image771.png"/><Relationship Id="rId8" Type="http://schemas.openxmlformats.org/officeDocument/2006/relationships/customXml" Target="../ink/ink3288.xml"/><Relationship Id="rId51" Type="http://schemas.openxmlformats.org/officeDocument/2006/relationships/image" Target="../media/image724.png"/><Relationship Id="rId72" Type="http://schemas.openxmlformats.org/officeDocument/2006/relationships/customXml" Target="../ink/ink3320.xml"/><Relationship Id="rId93" Type="http://schemas.openxmlformats.org/officeDocument/2006/relationships/image" Target="../media/image744.png"/><Relationship Id="rId98" Type="http://schemas.openxmlformats.org/officeDocument/2006/relationships/customXml" Target="../ink/ink3333.xml"/><Relationship Id="rId121" Type="http://schemas.openxmlformats.org/officeDocument/2006/relationships/image" Target="../media/image758.png"/><Relationship Id="rId142" Type="http://schemas.openxmlformats.org/officeDocument/2006/relationships/customXml" Target="../ink/ink3355.xml"/><Relationship Id="rId3" Type="http://schemas.openxmlformats.org/officeDocument/2006/relationships/image" Target="../media/image700.png"/><Relationship Id="rId25" Type="http://schemas.openxmlformats.org/officeDocument/2006/relationships/image" Target="../media/image711.png"/><Relationship Id="rId46" Type="http://schemas.openxmlformats.org/officeDocument/2006/relationships/customXml" Target="../ink/ink3307.xml"/><Relationship Id="rId67" Type="http://schemas.openxmlformats.org/officeDocument/2006/relationships/image" Target="../media/image731.png"/><Relationship Id="rId116" Type="http://schemas.openxmlformats.org/officeDocument/2006/relationships/customXml" Target="../ink/ink3342.xml"/><Relationship Id="rId137" Type="http://schemas.openxmlformats.org/officeDocument/2006/relationships/image" Target="../media/image766.png"/><Relationship Id="rId20" Type="http://schemas.openxmlformats.org/officeDocument/2006/relationships/customXml" Target="../ink/ink3294.xml"/><Relationship Id="rId41" Type="http://schemas.openxmlformats.org/officeDocument/2006/relationships/image" Target="../media/image719.png"/><Relationship Id="rId62" Type="http://schemas.openxmlformats.org/officeDocument/2006/relationships/customXml" Target="../ink/ink3315.xml"/><Relationship Id="rId83" Type="http://schemas.openxmlformats.org/officeDocument/2006/relationships/image" Target="../media/image739.png"/><Relationship Id="rId88" Type="http://schemas.openxmlformats.org/officeDocument/2006/relationships/customXml" Target="../ink/ink3328.xml"/><Relationship Id="rId111" Type="http://schemas.openxmlformats.org/officeDocument/2006/relationships/image" Target="../media/image753.png"/><Relationship Id="rId132" Type="http://schemas.openxmlformats.org/officeDocument/2006/relationships/customXml" Target="../ink/ink3350.xml"/><Relationship Id="rId15" Type="http://schemas.openxmlformats.org/officeDocument/2006/relationships/image" Target="../media/image706.png"/><Relationship Id="rId36" Type="http://schemas.openxmlformats.org/officeDocument/2006/relationships/customXml" Target="../ink/ink3302.xml"/><Relationship Id="rId57" Type="http://schemas.openxmlformats.org/officeDocument/2006/relationships/image" Target="../media/image727.png"/><Relationship Id="rId106" Type="http://schemas.openxmlformats.org/officeDocument/2006/relationships/customXml" Target="../ink/ink3337.xml"/><Relationship Id="rId127" Type="http://schemas.openxmlformats.org/officeDocument/2006/relationships/image" Target="../media/image761.png"/><Relationship Id="rId10" Type="http://schemas.openxmlformats.org/officeDocument/2006/relationships/customXml" Target="../ink/ink3289.xml"/><Relationship Id="rId31" Type="http://schemas.openxmlformats.org/officeDocument/2006/relationships/image" Target="../media/image714.png"/><Relationship Id="rId52" Type="http://schemas.openxmlformats.org/officeDocument/2006/relationships/customXml" Target="../ink/ink3310.xml"/><Relationship Id="rId73" Type="http://schemas.openxmlformats.org/officeDocument/2006/relationships/image" Target="../media/image734.png"/><Relationship Id="rId78" Type="http://schemas.openxmlformats.org/officeDocument/2006/relationships/customXml" Target="../ink/ink3323.xml"/><Relationship Id="rId94" Type="http://schemas.openxmlformats.org/officeDocument/2006/relationships/customXml" Target="../ink/ink3331.xml"/><Relationship Id="rId99" Type="http://schemas.openxmlformats.org/officeDocument/2006/relationships/image" Target="../media/image747.png"/><Relationship Id="rId101" Type="http://schemas.openxmlformats.org/officeDocument/2006/relationships/image" Target="../media/image748.png"/><Relationship Id="rId122" Type="http://schemas.openxmlformats.org/officeDocument/2006/relationships/customXml" Target="../ink/ink3345.xml"/><Relationship Id="rId143" Type="http://schemas.openxmlformats.org/officeDocument/2006/relationships/image" Target="../media/image769.png"/><Relationship Id="rId4" Type="http://schemas.openxmlformats.org/officeDocument/2006/relationships/customXml" Target="../ink/ink3286.xml"/><Relationship Id="rId9" Type="http://schemas.openxmlformats.org/officeDocument/2006/relationships/image" Target="../media/image703.png"/><Relationship Id="rId26" Type="http://schemas.openxmlformats.org/officeDocument/2006/relationships/customXml" Target="../ink/ink3297.xml"/><Relationship Id="rId47" Type="http://schemas.openxmlformats.org/officeDocument/2006/relationships/image" Target="../media/image722.png"/><Relationship Id="rId68" Type="http://schemas.openxmlformats.org/officeDocument/2006/relationships/customXml" Target="../ink/ink3318.xml"/><Relationship Id="rId89" Type="http://schemas.openxmlformats.org/officeDocument/2006/relationships/image" Target="../media/image742.png"/><Relationship Id="rId112" Type="http://schemas.openxmlformats.org/officeDocument/2006/relationships/customXml" Target="../ink/ink3340.xml"/><Relationship Id="rId133" Type="http://schemas.openxmlformats.org/officeDocument/2006/relationships/image" Target="../media/image764.png"/><Relationship Id="rId16" Type="http://schemas.openxmlformats.org/officeDocument/2006/relationships/customXml" Target="../ink/ink3292.xml"/><Relationship Id="rId37" Type="http://schemas.openxmlformats.org/officeDocument/2006/relationships/image" Target="../media/image717.png"/><Relationship Id="rId58" Type="http://schemas.openxmlformats.org/officeDocument/2006/relationships/customXml" Target="../ink/ink3313.xml"/><Relationship Id="rId79" Type="http://schemas.openxmlformats.org/officeDocument/2006/relationships/image" Target="../media/image737.png"/><Relationship Id="rId102" Type="http://schemas.openxmlformats.org/officeDocument/2006/relationships/customXml" Target="../ink/ink3335.xml"/><Relationship Id="rId123" Type="http://schemas.openxmlformats.org/officeDocument/2006/relationships/image" Target="../media/image759.png"/><Relationship Id="rId144" Type="http://schemas.openxmlformats.org/officeDocument/2006/relationships/customXml" Target="../ink/ink3356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2.png"/><Relationship Id="rId2" Type="http://schemas.openxmlformats.org/officeDocument/2006/relationships/customXml" Target="../ink/ink3358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62.xml"/><Relationship Id="rId13" Type="http://schemas.openxmlformats.org/officeDocument/2006/relationships/image" Target="../media/image778.png"/><Relationship Id="rId18" Type="http://schemas.openxmlformats.org/officeDocument/2006/relationships/customXml" Target="../ink/ink3367.xml"/><Relationship Id="rId26" Type="http://schemas.openxmlformats.org/officeDocument/2006/relationships/customXml" Target="../ink/ink3371.xml"/><Relationship Id="rId3" Type="http://schemas.openxmlformats.org/officeDocument/2006/relationships/image" Target="../media/image773.png"/><Relationship Id="rId21" Type="http://schemas.openxmlformats.org/officeDocument/2006/relationships/image" Target="../media/image782.png"/><Relationship Id="rId7" Type="http://schemas.openxmlformats.org/officeDocument/2006/relationships/image" Target="../media/image775.png"/><Relationship Id="rId12" Type="http://schemas.openxmlformats.org/officeDocument/2006/relationships/customXml" Target="../ink/ink3364.xml"/><Relationship Id="rId17" Type="http://schemas.openxmlformats.org/officeDocument/2006/relationships/image" Target="../media/image780.png"/><Relationship Id="rId25" Type="http://schemas.openxmlformats.org/officeDocument/2006/relationships/image" Target="../media/image784.png"/><Relationship Id="rId2" Type="http://schemas.openxmlformats.org/officeDocument/2006/relationships/customXml" Target="../ink/ink3359.xml"/><Relationship Id="rId16" Type="http://schemas.openxmlformats.org/officeDocument/2006/relationships/customXml" Target="../ink/ink3366.xml"/><Relationship Id="rId20" Type="http://schemas.openxmlformats.org/officeDocument/2006/relationships/customXml" Target="../ink/ink3368.xml"/><Relationship Id="rId29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1.xml"/><Relationship Id="rId11" Type="http://schemas.openxmlformats.org/officeDocument/2006/relationships/image" Target="../media/image777.png"/><Relationship Id="rId24" Type="http://schemas.openxmlformats.org/officeDocument/2006/relationships/customXml" Target="../ink/ink3370.xml"/><Relationship Id="rId5" Type="http://schemas.openxmlformats.org/officeDocument/2006/relationships/image" Target="../media/image774.png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3372.xml"/><Relationship Id="rId10" Type="http://schemas.openxmlformats.org/officeDocument/2006/relationships/customXml" Target="../ink/ink3363.xml"/><Relationship Id="rId19" Type="http://schemas.openxmlformats.org/officeDocument/2006/relationships/image" Target="../media/image781.png"/><Relationship Id="rId4" Type="http://schemas.openxmlformats.org/officeDocument/2006/relationships/customXml" Target="../ink/ink3360.xml"/><Relationship Id="rId9" Type="http://schemas.openxmlformats.org/officeDocument/2006/relationships/image" Target="../media/image776.png"/><Relationship Id="rId14" Type="http://schemas.openxmlformats.org/officeDocument/2006/relationships/customXml" Target="../ink/ink3365.xml"/><Relationship Id="rId22" Type="http://schemas.openxmlformats.org/officeDocument/2006/relationships/customXml" Target="../ink/ink3369.xml"/><Relationship Id="rId27" Type="http://schemas.openxmlformats.org/officeDocument/2006/relationships/image" Target="../media/image78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6.xml"/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107.xml"/><Relationship Id="rId4" Type="http://schemas.openxmlformats.org/officeDocument/2006/relationships/customXml" Target="../ink/ink104.xml"/><Relationship Id="rId9" Type="http://schemas.openxmlformats.org/officeDocument/2006/relationships/image" Target="NULL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8.png"/><Relationship Id="rId18" Type="http://schemas.openxmlformats.org/officeDocument/2006/relationships/customXml" Target="../ink/ink3381.xml"/><Relationship Id="rId26" Type="http://schemas.openxmlformats.org/officeDocument/2006/relationships/customXml" Target="../ink/ink3385.xml"/><Relationship Id="rId39" Type="http://schemas.openxmlformats.org/officeDocument/2006/relationships/image" Target="../media/image790.png"/><Relationship Id="rId21" Type="http://schemas.openxmlformats.org/officeDocument/2006/relationships/image" Target="../media/image782.png"/><Relationship Id="rId34" Type="http://schemas.openxmlformats.org/officeDocument/2006/relationships/customXml" Target="../ink/ink3389.xml"/><Relationship Id="rId42" Type="http://schemas.openxmlformats.org/officeDocument/2006/relationships/customXml" Target="../ink/ink3393.xml"/><Relationship Id="rId7" Type="http://schemas.openxmlformats.org/officeDocument/2006/relationships/image" Target="../media/image775.png"/><Relationship Id="rId2" Type="http://schemas.openxmlformats.org/officeDocument/2006/relationships/customXml" Target="../ink/ink3373.xml"/><Relationship Id="rId16" Type="http://schemas.openxmlformats.org/officeDocument/2006/relationships/customXml" Target="../ink/ink3380.xml"/><Relationship Id="rId29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5.xml"/><Relationship Id="rId11" Type="http://schemas.openxmlformats.org/officeDocument/2006/relationships/image" Target="../media/image777.png"/><Relationship Id="rId24" Type="http://schemas.openxmlformats.org/officeDocument/2006/relationships/customXml" Target="../ink/ink3384.xml"/><Relationship Id="rId32" Type="http://schemas.openxmlformats.org/officeDocument/2006/relationships/customXml" Target="../ink/ink3388.xml"/><Relationship Id="rId37" Type="http://schemas.openxmlformats.org/officeDocument/2006/relationships/image" Target="../media/image789.png"/><Relationship Id="rId40" Type="http://schemas.openxmlformats.org/officeDocument/2006/relationships/customXml" Target="../ink/ink3392.xml"/><Relationship Id="rId45" Type="http://schemas.openxmlformats.org/officeDocument/2006/relationships/image" Target="../media/image793.png"/><Relationship Id="rId5" Type="http://schemas.openxmlformats.org/officeDocument/2006/relationships/image" Target="../media/image774.png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3386.xml"/><Relationship Id="rId36" Type="http://schemas.openxmlformats.org/officeDocument/2006/relationships/customXml" Target="../ink/ink3390.xml"/><Relationship Id="rId10" Type="http://schemas.openxmlformats.org/officeDocument/2006/relationships/customXml" Target="../ink/ink3377.xml"/><Relationship Id="rId19" Type="http://schemas.openxmlformats.org/officeDocument/2006/relationships/image" Target="../media/image781.png"/><Relationship Id="rId31" Type="http://schemas.openxmlformats.org/officeDocument/2006/relationships/image" Target="../media/image499.png"/><Relationship Id="rId44" Type="http://schemas.openxmlformats.org/officeDocument/2006/relationships/customXml" Target="../ink/ink3394.xml"/><Relationship Id="rId4" Type="http://schemas.openxmlformats.org/officeDocument/2006/relationships/customXml" Target="../ink/ink3374.xml"/><Relationship Id="rId9" Type="http://schemas.openxmlformats.org/officeDocument/2006/relationships/image" Target="../media/image776.png"/><Relationship Id="rId14" Type="http://schemas.openxmlformats.org/officeDocument/2006/relationships/customXml" Target="../ink/ink3379.xml"/><Relationship Id="rId22" Type="http://schemas.openxmlformats.org/officeDocument/2006/relationships/customXml" Target="../ink/ink3383.xml"/><Relationship Id="rId27" Type="http://schemas.openxmlformats.org/officeDocument/2006/relationships/image" Target="../media/image785.png"/><Relationship Id="rId30" Type="http://schemas.openxmlformats.org/officeDocument/2006/relationships/customXml" Target="../ink/ink3387.xml"/><Relationship Id="rId35" Type="http://schemas.openxmlformats.org/officeDocument/2006/relationships/image" Target="../media/image788.png"/><Relationship Id="rId43" Type="http://schemas.openxmlformats.org/officeDocument/2006/relationships/image" Target="../media/image792.png"/><Relationship Id="rId8" Type="http://schemas.openxmlformats.org/officeDocument/2006/relationships/customXml" Target="../ink/ink3376.xml"/><Relationship Id="rId3" Type="http://schemas.openxmlformats.org/officeDocument/2006/relationships/image" Target="../media/image773.png"/><Relationship Id="rId12" Type="http://schemas.openxmlformats.org/officeDocument/2006/relationships/customXml" Target="../ink/ink3378.xml"/><Relationship Id="rId17" Type="http://schemas.openxmlformats.org/officeDocument/2006/relationships/image" Target="../media/image780.png"/><Relationship Id="rId25" Type="http://schemas.openxmlformats.org/officeDocument/2006/relationships/image" Target="../media/image784.png"/><Relationship Id="rId33" Type="http://schemas.openxmlformats.org/officeDocument/2006/relationships/image" Target="../media/image787.png"/><Relationship Id="rId38" Type="http://schemas.openxmlformats.org/officeDocument/2006/relationships/customXml" Target="../ink/ink3391.xml"/><Relationship Id="rId20" Type="http://schemas.openxmlformats.org/officeDocument/2006/relationships/customXml" Target="../ink/ink3382.xml"/><Relationship Id="rId41" Type="http://schemas.openxmlformats.org/officeDocument/2006/relationships/image" Target="../media/image791.png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07.xml"/><Relationship Id="rId21" Type="http://schemas.openxmlformats.org/officeDocument/2006/relationships/image" Target="../media/image782.png"/><Relationship Id="rId42" Type="http://schemas.openxmlformats.org/officeDocument/2006/relationships/customXml" Target="../ink/ink3415.xml"/><Relationship Id="rId47" Type="http://schemas.openxmlformats.org/officeDocument/2006/relationships/image" Target="../media/image794.png"/><Relationship Id="rId63" Type="http://schemas.openxmlformats.org/officeDocument/2006/relationships/image" Target="../media/image802.png"/><Relationship Id="rId68" Type="http://schemas.openxmlformats.org/officeDocument/2006/relationships/customXml" Target="../ink/ink3428.xml"/><Relationship Id="rId16" Type="http://schemas.openxmlformats.org/officeDocument/2006/relationships/customXml" Target="../ink/ink3402.xml"/><Relationship Id="rId11" Type="http://schemas.openxmlformats.org/officeDocument/2006/relationships/image" Target="../media/image777.png"/><Relationship Id="rId24" Type="http://schemas.openxmlformats.org/officeDocument/2006/relationships/customXml" Target="../ink/ink3406.xml"/><Relationship Id="rId32" Type="http://schemas.openxmlformats.org/officeDocument/2006/relationships/customXml" Target="../ink/ink3410.xml"/><Relationship Id="rId37" Type="http://schemas.openxmlformats.org/officeDocument/2006/relationships/image" Target="../media/image789.png"/><Relationship Id="rId40" Type="http://schemas.openxmlformats.org/officeDocument/2006/relationships/customXml" Target="../ink/ink3414.xml"/><Relationship Id="rId45" Type="http://schemas.openxmlformats.org/officeDocument/2006/relationships/image" Target="../media/image793.png"/><Relationship Id="rId53" Type="http://schemas.openxmlformats.org/officeDocument/2006/relationships/image" Target="../media/image797.png"/><Relationship Id="rId58" Type="http://schemas.openxmlformats.org/officeDocument/2006/relationships/customXml" Target="../ink/ink3423.xml"/><Relationship Id="rId66" Type="http://schemas.openxmlformats.org/officeDocument/2006/relationships/customXml" Target="../ink/ink3427.xml"/><Relationship Id="rId74" Type="http://schemas.openxmlformats.org/officeDocument/2006/relationships/customXml" Target="../ink/ink3431.xml"/><Relationship Id="rId5" Type="http://schemas.openxmlformats.org/officeDocument/2006/relationships/image" Target="../media/image774.png"/><Relationship Id="rId61" Type="http://schemas.openxmlformats.org/officeDocument/2006/relationships/image" Target="../media/image801.png"/><Relationship Id="rId19" Type="http://schemas.openxmlformats.org/officeDocument/2006/relationships/image" Target="../media/image781.png"/><Relationship Id="rId14" Type="http://schemas.openxmlformats.org/officeDocument/2006/relationships/customXml" Target="../ink/ink3401.xml"/><Relationship Id="rId22" Type="http://schemas.openxmlformats.org/officeDocument/2006/relationships/customXml" Target="../ink/ink3405.xml"/><Relationship Id="rId27" Type="http://schemas.openxmlformats.org/officeDocument/2006/relationships/image" Target="../media/image785.png"/><Relationship Id="rId30" Type="http://schemas.openxmlformats.org/officeDocument/2006/relationships/customXml" Target="../ink/ink3409.xml"/><Relationship Id="rId35" Type="http://schemas.openxmlformats.org/officeDocument/2006/relationships/image" Target="../media/image788.png"/><Relationship Id="rId43" Type="http://schemas.openxmlformats.org/officeDocument/2006/relationships/image" Target="../media/image792.png"/><Relationship Id="rId48" Type="http://schemas.openxmlformats.org/officeDocument/2006/relationships/customXml" Target="../ink/ink3418.xml"/><Relationship Id="rId56" Type="http://schemas.openxmlformats.org/officeDocument/2006/relationships/customXml" Target="../ink/ink3422.xml"/><Relationship Id="rId64" Type="http://schemas.openxmlformats.org/officeDocument/2006/relationships/customXml" Target="../ink/ink3426.xml"/><Relationship Id="rId69" Type="http://schemas.openxmlformats.org/officeDocument/2006/relationships/image" Target="../media/image805.png"/><Relationship Id="rId77" Type="http://schemas.openxmlformats.org/officeDocument/2006/relationships/image" Target="../media/image809.png"/><Relationship Id="rId8" Type="http://schemas.openxmlformats.org/officeDocument/2006/relationships/customXml" Target="../ink/ink3398.xml"/><Relationship Id="rId51" Type="http://schemas.openxmlformats.org/officeDocument/2006/relationships/image" Target="../media/image796.png"/><Relationship Id="rId72" Type="http://schemas.openxmlformats.org/officeDocument/2006/relationships/customXml" Target="../ink/ink3430.xml"/><Relationship Id="rId3" Type="http://schemas.openxmlformats.org/officeDocument/2006/relationships/image" Target="../media/image773.png"/><Relationship Id="rId12" Type="http://schemas.openxmlformats.org/officeDocument/2006/relationships/customXml" Target="../ink/ink3400.xml"/><Relationship Id="rId17" Type="http://schemas.openxmlformats.org/officeDocument/2006/relationships/image" Target="../media/image780.png"/><Relationship Id="rId25" Type="http://schemas.openxmlformats.org/officeDocument/2006/relationships/image" Target="../media/image784.png"/><Relationship Id="rId33" Type="http://schemas.openxmlformats.org/officeDocument/2006/relationships/image" Target="../media/image787.png"/><Relationship Id="rId38" Type="http://schemas.openxmlformats.org/officeDocument/2006/relationships/customXml" Target="../ink/ink3413.xml"/><Relationship Id="rId46" Type="http://schemas.openxmlformats.org/officeDocument/2006/relationships/customXml" Target="../ink/ink3417.xml"/><Relationship Id="rId59" Type="http://schemas.openxmlformats.org/officeDocument/2006/relationships/image" Target="../media/image800.png"/><Relationship Id="rId67" Type="http://schemas.openxmlformats.org/officeDocument/2006/relationships/image" Target="../media/image804.png"/><Relationship Id="rId20" Type="http://schemas.openxmlformats.org/officeDocument/2006/relationships/customXml" Target="../ink/ink3404.xml"/><Relationship Id="rId41" Type="http://schemas.openxmlformats.org/officeDocument/2006/relationships/image" Target="../media/image791.png"/><Relationship Id="rId54" Type="http://schemas.openxmlformats.org/officeDocument/2006/relationships/customXml" Target="../ink/ink3421.xml"/><Relationship Id="rId62" Type="http://schemas.openxmlformats.org/officeDocument/2006/relationships/customXml" Target="../ink/ink3425.xml"/><Relationship Id="rId70" Type="http://schemas.openxmlformats.org/officeDocument/2006/relationships/customXml" Target="../ink/ink3429.xml"/><Relationship Id="rId75" Type="http://schemas.openxmlformats.org/officeDocument/2006/relationships/image" Target="../media/image8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7.xml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3408.xml"/><Relationship Id="rId36" Type="http://schemas.openxmlformats.org/officeDocument/2006/relationships/customXml" Target="../ink/ink3412.xml"/><Relationship Id="rId49" Type="http://schemas.openxmlformats.org/officeDocument/2006/relationships/image" Target="../media/image795.png"/><Relationship Id="rId57" Type="http://schemas.openxmlformats.org/officeDocument/2006/relationships/image" Target="../media/image799.png"/><Relationship Id="rId10" Type="http://schemas.openxmlformats.org/officeDocument/2006/relationships/customXml" Target="../ink/ink3399.xml"/><Relationship Id="rId31" Type="http://schemas.openxmlformats.org/officeDocument/2006/relationships/image" Target="../media/image499.png"/><Relationship Id="rId44" Type="http://schemas.openxmlformats.org/officeDocument/2006/relationships/customXml" Target="../ink/ink3416.xml"/><Relationship Id="rId52" Type="http://schemas.openxmlformats.org/officeDocument/2006/relationships/customXml" Target="../ink/ink3420.xml"/><Relationship Id="rId60" Type="http://schemas.openxmlformats.org/officeDocument/2006/relationships/customXml" Target="../ink/ink3424.xml"/><Relationship Id="rId65" Type="http://schemas.openxmlformats.org/officeDocument/2006/relationships/image" Target="../media/image803.png"/><Relationship Id="rId73" Type="http://schemas.openxmlformats.org/officeDocument/2006/relationships/image" Target="../media/image807.png"/><Relationship Id="rId4" Type="http://schemas.openxmlformats.org/officeDocument/2006/relationships/customXml" Target="../ink/ink3396.xml"/><Relationship Id="rId9" Type="http://schemas.openxmlformats.org/officeDocument/2006/relationships/image" Target="../media/image776.png"/><Relationship Id="rId13" Type="http://schemas.openxmlformats.org/officeDocument/2006/relationships/image" Target="../media/image778.png"/><Relationship Id="rId18" Type="http://schemas.openxmlformats.org/officeDocument/2006/relationships/customXml" Target="../ink/ink3403.xml"/><Relationship Id="rId39" Type="http://schemas.openxmlformats.org/officeDocument/2006/relationships/image" Target="../media/image790.png"/><Relationship Id="rId34" Type="http://schemas.openxmlformats.org/officeDocument/2006/relationships/customXml" Target="../ink/ink3411.xml"/><Relationship Id="rId50" Type="http://schemas.openxmlformats.org/officeDocument/2006/relationships/customXml" Target="../ink/ink3419.xml"/><Relationship Id="rId55" Type="http://schemas.openxmlformats.org/officeDocument/2006/relationships/image" Target="../media/image798.png"/><Relationship Id="rId76" Type="http://schemas.openxmlformats.org/officeDocument/2006/relationships/customXml" Target="../ink/ink3432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2" Type="http://schemas.openxmlformats.org/officeDocument/2006/relationships/customXml" Target="../ink/ink3395.xml"/><Relationship Id="rId29" Type="http://schemas.openxmlformats.org/officeDocument/2006/relationships/image" Target="../media/image786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45.xml"/><Relationship Id="rId21" Type="http://schemas.openxmlformats.org/officeDocument/2006/relationships/image" Target="../media/image782.png"/><Relationship Id="rId42" Type="http://schemas.openxmlformats.org/officeDocument/2006/relationships/customXml" Target="../ink/ink3453.xml"/><Relationship Id="rId47" Type="http://schemas.openxmlformats.org/officeDocument/2006/relationships/image" Target="../media/image794.png"/><Relationship Id="rId63" Type="http://schemas.openxmlformats.org/officeDocument/2006/relationships/image" Target="../media/image802.png"/><Relationship Id="rId68" Type="http://schemas.openxmlformats.org/officeDocument/2006/relationships/customXml" Target="../ink/ink3466.xml"/><Relationship Id="rId84" Type="http://schemas.openxmlformats.org/officeDocument/2006/relationships/customXml" Target="../ink/ink3474.xml"/><Relationship Id="rId89" Type="http://schemas.openxmlformats.org/officeDocument/2006/relationships/image" Target="../media/image815.png"/><Relationship Id="rId16" Type="http://schemas.openxmlformats.org/officeDocument/2006/relationships/customXml" Target="../ink/ink3440.xml"/><Relationship Id="rId11" Type="http://schemas.openxmlformats.org/officeDocument/2006/relationships/image" Target="../media/image777.png"/><Relationship Id="rId32" Type="http://schemas.openxmlformats.org/officeDocument/2006/relationships/customXml" Target="../ink/ink3448.xml"/><Relationship Id="rId37" Type="http://schemas.openxmlformats.org/officeDocument/2006/relationships/image" Target="../media/image789.png"/><Relationship Id="rId53" Type="http://schemas.openxmlformats.org/officeDocument/2006/relationships/image" Target="../media/image797.png"/><Relationship Id="rId58" Type="http://schemas.openxmlformats.org/officeDocument/2006/relationships/customXml" Target="../ink/ink3461.xml"/><Relationship Id="rId74" Type="http://schemas.openxmlformats.org/officeDocument/2006/relationships/customXml" Target="../ink/ink3469.xml"/><Relationship Id="rId79" Type="http://schemas.openxmlformats.org/officeDocument/2006/relationships/image" Target="../media/image810.png"/><Relationship Id="rId5" Type="http://schemas.openxmlformats.org/officeDocument/2006/relationships/image" Target="../media/image774.png"/><Relationship Id="rId90" Type="http://schemas.openxmlformats.org/officeDocument/2006/relationships/customXml" Target="../ink/ink3477.xml"/><Relationship Id="rId95" Type="http://schemas.openxmlformats.org/officeDocument/2006/relationships/image" Target="../media/image818.png"/><Relationship Id="rId22" Type="http://schemas.openxmlformats.org/officeDocument/2006/relationships/customXml" Target="../ink/ink3443.xml"/><Relationship Id="rId27" Type="http://schemas.openxmlformats.org/officeDocument/2006/relationships/image" Target="../media/image785.png"/><Relationship Id="rId43" Type="http://schemas.openxmlformats.org/officeDocument/2006/relationships/image" Target="../media/image792.png"/><Relationship Id="rId48" Type="http://schemas.openxmlformats.org/officeDocument/2006/relationships/customXml" Target="../ink/ink3456.xml"/><Relationship Id="rId64" Type="http://schemas.openxmlformats.org/officeDocument/2006/relationships/customXml" Target="../ink/ink3464.xml"/><Relationship Id="rId69" Type="http://schemas.openxmlformats.org/officeDocument/2006/relationships/image" Target="../media/image805.png"/><Relationship Id="rId8" Type="http://schemas.openxmlformats.org/officeDocument/2006/relationships/customXml" Target="../ink/ink3436.xml"/><Relationship Id="rId51" Type="http://schemas.openxmlformats.org/officeDocument/2006/relationships/image" Target="../media/image796.png"/><Relationship Id="rId72" Type="http://schemas.openxmlformats.org/officeDocument/2006/relationships/customXml" Target="../ink/ink3468.xml"/><Relationship Id="rId80" Type="http://schemas.openxmlformats.org/officeDocument/2006/relationships/customXml" Target="../ink/ink3472.xml"/><Relationship Id="rId85" Type="http://schemas.openxmlformats.org/officeDocument/2006/relationships/image" Target="../media/image813.png"/><Relationship Id="rId93" Type="http://schemas.openxmlformats.org/officeDocument/2006/relationships/image" Target="../media/image817.png"/><Relationship Id="rId3" Type="http://schemas.openxmlformats.org/officeDocument/2006/relationships/image" Target="../media/image773.png"/><Relationship Id="rId12" Type="http://schemas.openxmlformats.org/officeDocument/2006/relationships/customXml" Target="../ink/ink3438.xml"/><Relationship Id="rId17" Type="http://schemas.openxmlformats.org/officeDocument/2006/relationships/image" Target="../media/image780.png"/><Relationship Id="rId25" Type="http://schemas.openxmlformats.org/officeDocument/2006/relationships/image" Target="../media/image784.png"/><Relationship Id="rId33" Type="http://schemas.openxmlformats.org/officeDocument/2006/relationships/image" Target="../media/image787.png"/><Relationship Id="rId38" Type="http://schemas.openxmlformats.org/officeDocument/2006/relationships/customXml" Target="../ink/ink3451.xml"/><Relationship Id="rId46" Type="http://schemas.openxmlformats.org/officeDocument/2006/relationships/customXml" Target="../ink/ink3455.xml"/><Relationship Id="rId59" Type="http://schemas.openxmlformats.org/officeDocument/2006/relationships/image" Target="../media/image800.png"/><Relationship Id="rId67" Type="http://schemas.openxmlformats.org/officeDocument/2006/relationships/image" Target="../media/image804.png"/><Relationship Id="rId20" Type="http://schemas.openxmlformats.org/officeDocument/2006/relationships/customXml" Target="../ink/ink3442.xml"/><Relationship Id="rId41" Type="http://schemas.openxmlformats.org/officeDocument/2006/relationships/image" Target="../media/image791.png"/><Relationship Id="rId54" Type="http://schemas.openxmlformats.org/officeDocument/2006/relationships/customXml" Target="../ink/ink3459.xml"/><Relationship Id="rId62" Type="http://schemas.openxmlformats.org/officeDocument/2006/relationships/customXml" Target="../ink/ink3463.xml"/><Relationship Id="rId70" Type="http://schemas.openxmlformats.org/officeDocument/2006/relationships/customXml" Target="../ink/ink3467.xml"/><Relationship Id="rId75" Type="http://schemas.openxmlformats.org/officeDocument/2006/relationships/image" Target="../media/image808.png"/><Relationship Id="rId83" Type="http://schemas.openxmlformats.org/officeDocument/2006/relationships/image" Target="../media/image812.png"/><Relationship Id="rId88" Type="http://schemas.openxmlformats.org/officeDocument/2006/relationships/customXml" Target="../ink/ink3476.xml"/><Relationship Id="rId91" Type="http://schemas.openxmlformats.org/officeDocument/2006/relationships/image" Target="../media/image8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35.xml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3446.xml"/><Relationship Id="rId36" Type="http://schemas.openxmlformats.org/officeDocument/2006/relationships/customXml" Target="../ink/ink3450.xml"/><Relationship Id="rId49" Type="http://schemas.openxmlformats.org/officeDocument/2006/relationships/image" Target="../media/image795.png"/><Relationship Id="rId57" Type="http://schemas.openxmlformats.org/officeDocument/2006/relationships/image" Target="../media/image799.png"/><Relationship Id="rId10" Type="http://schemas.openxmlformats.org/officeDocument/2006/relationships/customXml" Target="../ink/ink3437.xml"/><Relationship Id="rId31" Type="http://schemas.openxmlformats.org/officeDocument/2006/relationships/image" Target="../media/image499.png"/><Relationship Id="rId44" Type="http://schemas.openxmlformats.org/officeDocument/2006/relationships/customXml" Target="../ink/ink3454.xml"/><Relationship Id="rId52" Type="http://schemas.openxmlformats.org/officeDocument/2006/relationships/customXml" Target="../ink/ink3458.xml"/><Relationship Id="rId60" Type="http://schemas.openxmlformats.org/officeDocument/2006/relationships/customXml" Target="../ink/ink3462.xml"/><Relationship Id="rId65" Type="http://schemas.openxmlformats.org/officeDocument/2006/relationships/image" Target="../media/image803.png"/><Relationship Id="rId73" Type="http://schemas.openxmlformats.org/officeDocument/2006/relationships/image" Target="../media/image807.png"/><Relationship Id="rId78" Type="http://schemas.openxmlformats.org/officeDocument/2006/relationships/customXml" Target="../ink/ink3471.xml"/><Relationship Id="rId81" Type="http://schemas.openxmlformats.org/officeDocument/2006/relationships/image" Target="../media/image811.png"/><Relationship Id="rId86" Type="http://schemas.openxmlformats.org/officeDocument/2006/relationships/customXml" Target="../ink/ink3475.xml"/><Relationship Id="rId94" Type="http://schemas.openxmlformats.org/officeDocument/2006/relationships/customXml" Target="../ink/ink3479.xml"/><Relationship Id="rId4" Type="http://schemas.openxmlformats.org/officeDocument/2006/relationships/customXml" Target="../ink/ink3434.xml"/><Relationship Id="rId9" Type="http://schemas.openxmlformats.org/officeDocument/2006/relationships/image" Target="../media/image776.png"/><Relationship Id="rId13" Type="http://schemas.openxmlformats.org/officeDocument/2006/relationships/image" Target="../media/image778.png"/><Relationship Id="rId18" Type="http://schemas.openxmlformats.org/officeDocument/2006/relationships/customXml" Target="../ink/ink3441.xml"/><Relationship Id="rId39" Type="http://schemas.openxmlformats.org/officeDocument/2006/relationships/image" Target="../media/image790.png"/><Relationship Id="rId34" Type="http://schemas.openxmlformats.org/officeDocument/2006/relationships/customXml" Target="../ink/ink3449.xml"/><Relationship Id="rId50" Type="http://schemas.openxmlformats.org/officeDocument/2006/relationships/customXml" Target="../ink/ink3457.xml"/><Relationship Id="rId55" Type="http://schemas.openxmlformats.org/officeDocument/2006/relationships/image" Target="../media/image798.png"/><Relationship Id="rId76" Type="http://schemas.openxmlformats.org/officeDocument/2006/relationships/customXml" Target="../ink/ink3470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3478.xml"/><Relationship Id="rId2" Type="http://schemas.openxmlformats.org/officeDocument/2006/relationships/customXml" Target="../ink/ink3433.xml"/><Relationship Id="rId29" Type="http://schemas.openxmlformats.org/officeDocument/2006/relationships/image" Target="../media/image786.png"/><Relationship Id="rId24" Type="http://schemas.openxmlformats.org/officeDocument/2006/relationships/customXml" Target="../ink/ink3444.xml"/><Relationship Id="rId40" Type="http://schemas.openxmlformats.org/officeDocument/2006/relationships/customXml" Target="../ink/ink3452.xml"/><Relationship Id="rId45" Type="http://schemas.openxmlformats.org/officeDocument/2006/relationships/image" Target="../media/image793.png"/><Relationship Id="rId66" Type="http://schemas.openxmlformats.org/officeDocument/2006/relationships/customXml" Target="../ink/ink3465.xml"/><Relationship Id="rId87" Type="http://schemas.openxmlformats.org/officeDocument/2006/relationships/image" Target="../media/image814.png"/><Relationship Id="rId61" Type="http://schemas.openxmlformats.org/officeDocument/2006/relationships/image" Target="../media/image801.png"/><Relationship Id="rId82" Type="http://schemas.openxmlformats.org/officeDocument/2006/relationships/customXml" Target="../ink/ink3473.xml"/><Relationship Id="rId19" Type="http://schemas.openxmlformats.org/officeDocument/2006/relationships/image" Target="../media/image781.png"/><Relationship Id="rId14" Type="http://schemas.openxmlformats.org/officeDocument/2006/relationships/customXml" Target="../ink/ink3439.xml"/><Relationship Id="rId30" Type="http://schemas.openxmlformats.org/officeDocument/2006/relationships/customXml" Target="../ink/ink3447.xml"/><Relationship Id="rId35" Type="http://schemas.openxmlformats.org/officeDocument/2006/relationships/image" Target="../media/image788.png"/><Relationship Id="rId56" Type="http://schemas.openxmlformats.org/officeDocument/2006/relationships/customXml" Target="../ink/ink3460.xml"/><Relationship Id="rId77" Type="http://schemas.openxmlformats.org/officeDocument/2006/relationships/image" Target="../media/image809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92.xml"/><Relationship Id="rId21" Type="http://schemas.openxmlformats.org/officeDocument/2006/relationships/image" Target="../media/image782.png"/><Relationship Id="rId42" Type="http://schemas.openxmlformats.org/officeDocument/2006/relationships/customXml" Target="../ink/ink3500.xml"/><Relationship Id="rId47" Type="http://schemas.openxmlformats.org/officeDocument/2006/relationships/image" Target="../media/image794.png"/><Relationship Id="rId63" Type="http://schemas.openxmlformats.org/officeDocument/2006/relationships/image" Target="../media/image802.png"/><Relationship Id="rId68" Type="http://schemas.openxmlformats.org/officeDocument/2006/relationships/customXml" Target="../ink/ink3513.xml"/><Relationship Id="rId84" Type="http://schemas.openxmlformats.org/officeDocument/2006/relationships/customXml" Target="../ink/ink3521.xml"/><Relationship Id="rId89" Type="http://schemas.openxmlformats.org/officeDocument/2006/relationships/image" Target="../media/image815.png"/><Relationship Id="rId112" Type="http://schemas.openxmlformats.org/officeDocument/2006/relationships/customXml" Target="../ink/ink3535.xml"/><Relationship Id="rId16" Type="http://schemas.openxmlformats.org/officeDocument/2006/relationships/customXml" Target="../ink/ink3487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3495.xml"/><Relationship Id="rId37" Type="http://schemas.openxmlformats.org/officeDocument/2006/relationships/image" Target="../media/image789.png"/><Relationship Id="rId53" Type="http://schemas.openxmlformats.org/officeDocument/2006/relationships/image" Target="../media/image797.png"/><Relationship Id="rId58" Type="http://schemas.openxmlformats.org/officeDocument/2006/relationships/customXml" Target="../ink/ink3508.xml"/><Relationship Id="rId74" Type="http://schemas.openxmlformats.org/officeDocument/2006/relationships/customXml" Target="../ink/ink3516.xml"/><Relationship Id="rId79" Type="http://schemas.openxmlformats.org/officeDocument/2006/relationships/image" Target="../media/image810.png"/><Relationship Id="rId102" Type="http://schemas.openxmlformats.org/officeDocument/2006/relationships/customXml" Target="../ink/ink3530.xml"/><Relationship Id="rId5" Type="http://schemas.openxmlformats.org/officeDocument/2006/relationships/image" Target="../media/image774.png"/><Relationship Id="rId90" Type="http://schemas.openxmlformats.org/officeDocument/2006/relationships/customXml" Target="../ink/ink3524.xml"/><Relationship Id="rId95" Type="http://schemas.openxmlformats.org/officeDocument/2006/relationships/image" Target="../media/image818.png"/><Relationship Id="rId22" Type="http://schemas.openxmlformats.org/officeDocument/2006/relationships/customXml" Target="../ink/ink3490.xml"/><Relationship Id="rId27" Type="http://schemas.openxmlformats.org/officeDocument/2006/relationships/image" Target="../media/image785.png"/><Relationship Id="rId43" Type="http://schemas.openxmlformats.org/officeDocument/2006/relationships/image" Target="../media/image792.png"/><Relationship Id="rId48" Type="http://schemas.openxmlformats.org/officeDocument/2006/relationships/customXml" Target="../ink/ink3503.xml"/><Relationship Id="rId64" Type="http://schemas.openxmlformats.org/officeDocument/2006/relationships/customXml" Target="../ink/ink3511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80" Type="http://schemas.openxmlformats.org/officeDocument/2006/relationships/customXml" Target="../ink/ink3519.xml"/><Relationship Id="rId85" Type="http://schemas.openxmlformats.org/officeDocument/2006/relationships/image" Target="../media/image813.png"/><Relationship Id="rId12" Type="http://schemas.openxmlformats.org/officeDocument/2006/relationships/customXml" Target="../ink/ink3485.xml"/><Relationship Id="rId17" Type="http://schemas.openxmlformats.org/officeDocument/2006/relationships/image" Target="../media/image780.png"/><Relationship Id="rId33" Type="http://schemas.openxmlformats.org/officeDocument/2006/relationships/image" Target="../media/image787.png"/><Relationship Id="rId38" Type="http://schemas.openxmlformats.org/officeDocument/2006/relationships/customXml" Target="../ink/ink3498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08" Type="http://schemas.openxmlformats.org/officeDocument/2006/relationships/customXml" Target="../ink/ink3533.xml"/><Relationship Id="rId54" Type="http://schemas.openxmlformats.org/officeDocument/2006/relationships/customXml" Target="../ink/ink3506.xml"/><Relationship Id="rId70" Type="http://schemas.openxmlformats.org/officeDocument/2006/relationships/customXml" Target="../ink/ink3514.xml"/><Relationship Id="rId75" Type="http://schemas.openxmlformats.org/officeDocument/2006/relationships/image" Target="../media/image808.png"/><Relationship Id="rId91" Type="http://schemas.openxmlformats.org/officeDocument/2006/relationships/image" Target="../media/image816.png"/><Relationship Id="rId96" Type="http://schemas.openxmlformats.org/officeDocument/2006/relationships/customXml" Target="../ink/ink35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82.xml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3493.xml"/><Relationship Id="rId36" Type="http://schemas.openxmlformats.org/officeDocument/2006/relationships/customXml" Target="../ink/ink3497.xml"/><Relationship Id="rId49" Type="http://schemas.openxmlformats.org/officeDocument/2006/relationships/image" Target="../media/image795.png"/><Relationship Id="rId57" Type="http://schemas.openxmlformats.org/officeDocument/2006/relationships/image" Target="../media/image799.png"/><Relationship Id="rId106" Type="http://schemas.openxmlformats.org/officeDocument/2006/relationships/customXml" Target="../ink/ink3532.xml"/><Relationship Id="rId10" Type="http://schemas.openxmlformats.org/officeDocument/2006/relationships/customXml" Target="../ink/ink3484.xml"/><Relationship Id="rId31" Type="http://schemas.openxmlformats.org/officeDocument/2006/relationships/image" Target="../media/image499.png"/><Relationship Id="rId44" Type="http://schemas.openxmlformats.org/officeDocument/2006/relationships/customXml" Target="../ink/ink3501.xml"/><Relationship Id="rId52" Type="http://schemas.openxmlformats.org/officeDocument/2006/relationships/customXml" Target="../ink/ink3505.xml"/><Relationship Id="rId60" Type="http://schemas.openxmlformats.org/officeDocument/2006/relationships/customXml" Target="../ink/ink3509.xml"/><Relationship Id="rId65" Type="http://schemas.openxmlformats.org/officeDocument/2006/relationships/image" Target="../media/image803.png"/><Relationship Id="rId73" Type="http://schemas.openxmlformats.org/officeDocument/2006/relationships/image" Target="../media/image807.png"/><Relationship Id="rId78" Type="http://schemas.openxmlformats.org/officeDocument/2006/relationships/customXml" Target="../ink/ink3518.xml"/><Relationship Id="rId81" Type="http://schemas.openxmlformats.org/officeDocument/2006/relationships/image" Target="../media/image811.png"/><Relationship Id="rId86" Type="http://schemas.openxmlformats.org/officeDocument/2006/relationships/customXml" Target="../ink/ink3522.xml"/><Relationship Id="rId94" Type="http://schemas.openxmlformats.org/officeDocument/2006/relationships/customXml" Target="../ink/ink3526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4" Type="http://schemas.openxmlformats.org/officeDocument/2006/relationships/customXml" Target="../ink/ink3481.xml"/><Relationship Id="rId9" Type="http://schemas.openxmlformats.org/officeDocument/2006/relationships/image" Target="../media/image776.png"/><Relationship Id="rId13" Type="http://schemas.openxmlformats.org/officeDocument/2006/relationships/image" Target="../media/image778.png"/><Relationship Id="rId18" Type="http://schemas.openxmlformats.org/officeDocument/2006/relationships/customXml" Target="../ink/ink3488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3496.xml"/><Relationship Id="rId50" Type="http://schemas.openxmlformats.org/officeDocument/2006/relationships/customXml" Target="../ink/ink3504.xml"/><Relationship Id="rId55" Type="http://schemas.openxmlformats.org/officeDocument/2006/relationships/image" Target="../media/image798.png"/><Relationship Id="rId76" Type="http://schemas.openxmlformats.org/officeDocument/2006/relationships/customXml" Target="../ink/ink3517.xml"/><Relationship Id="rId97" Type="http://schemas.openxmlformats.org/officeDocument/2006/relationships/image" Target="../media/image819.png"/><Relationship Id="rId104" Type="http://schemas.openxmlformats.org/officeDocument/2006/relationships/customXml" Target="../ink/ink3531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3525.xml"/><Relationship Id="rId2" Type="http://schemas.openxmlformats.org/officeDocument/2006/relationships/customXml" Target="../ink/ink3480.xml"/><Relationship Id="rId29" Type="http://schemas.openxmlformats.org/officeDocument/2006/relationships/image" Target="../media/image786.png"/><Relationship Id="rId24" Type="http://schemas.openxmlformats.org/officeDocument/2006/relationships/customXml" Target="../ink/ink3491.xml"/><Relationship Id="rId40" Type="http://schemas.openxmlformats.org/officeDocument/2006/relationships/customXml" Target="../ink/ink3499.xml"/><Relationship Id="rId45" Type="http://schemas.openxmlformats.org/officeDocument/2006/relationships/image" Target="../media/image793.png"/><Relationship Id="rId66" Type="http://schemas.openxmlformats.org/officeDocument/2006/relationships/customXml" Target="../ink/ink3512.xml"/><Relationship Id="rId87" Type="http://schemas.openxmlformats.org/officeDocument/2006/relationships/image" Target="../media/image814.png"/><Relationship Id="rId110" Type="http://schemas.openxmlformats.org/officeDocument/2006/relationships/customXml" Target="../ink/ink3534.xml"/><Relationship Id="rId61" Type="http://schemas.openxmlformats.org/officeDocument/2006/relationships/image" Target="../media/image801.png"/><Relationship Id="rId82" Type="http://schemas.openxmlformats.org/officeDocument/2006/relationships/customXml" Target="../ink/ink3520.xml"/><Relationship Id="rId19" Type="http://schemas.openxmlformats.org/officeDocument/2006/relationships/image" Target="../media/image781.png"/><Relationship Id="rId14" Type="http://schemas.openxmlformats.org/officeDocument/2006/relationships/customXml" Target="../ink/ink3486.xml"/><Relationship Id="rId30" Type="http://schemas.openxmlformats.org/officeDocument/2006/relationships/customXml" Target="../ink/ink3494.xml"/><Relationship Id="rId35" Type="http://schemas.openxmlformats.org/officeDocument/2006/relationships/image" Target="../media/image788.png"/><Relationship Id="rId56" Type="http://schemas.openxmlformats.org/officeDocument/2006/relationships/customXml" Target="../ink/ink3507.xml"/><Relationship Id="rId77" Type="http://schemas.openxmlformats.org/officeDocument/2006/relationships/image" Target="../media/image809.png"/><Relationship Id="rId100" Type="http://schemas.openxmlformats.org/officeDocument/2006/relationships/customXml" Target="../ink/ink3529.xml"/><Relationship Id="rId105" Type="http://schemas.openxmlformats.org/officeDocument/2006/relationships/image" Target="../media/image823.png"/><Relationship Id="rId8" Type="http://schemas.openxmlformats.org/officeDocument/2006/relationships/customXml" Target="../ink/ink3483.xml"/><Relationship Id="rId51" Type="http://schemas.openxmlformats.org/officeDocument/2006/relationships/image" Target="../media/image796.png"/><Relationship Id="rId72" Type="http://schemas.openxmlformats.org/officeDocument/2006/relationships/customXml" Target="../ink/ink3515.xml"/><Relationship Id="rId93" Type="http://schemas.openxmlformats.org/officeDocument/2006/relationships/image" Target="../media/image817.png"/><Relationship Id="rId98" Type="http://schemas.openxmlformats.org/officeDocument/2006/relationships/customXml" Target="../ink/ink3528.xml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3502.xml"/><Relationship Id="rId67" Type="http://schemas.openxmlformats.org/officeDocument/2006/relationships/image" Target="../media/image804.png"/><Relationship Id="rId20" Type="http://schemas.openxmlformats.org/officeDocument/2006/relationships/customXml" Target="../ink/ink3489.xml"/><Relationship Id="rId41" Type="http://schemas.openxmlformats.org/officeDocument/2006/relationships/image" Target="../media/image791.png"/><Relationship Id="rId62" Type="http://schemas.openxmlformats.org/officeDocument/2006/relationships/customXml" Target="../ink/ink3510.xml"/><Relationship Id="rId83" Type="http://schemas.openxmlformats.org/officeDocument/2006/relationships/image" Target="../media/image812.png"/><Relationship Id="rId88" Type="http://schemas.openxmlformats.org/officeDocument/2006/relationships/customXml" Target="../ink/ink3523.xml"/><Relationship Id="rId111" Type="http://schemas.openxmlformats.org/officeDocument/2006/relationships/image" Target="../media/image826.png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48.xml"/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3556.xml"/><Relationship Id="rId47" Type="http://schemas.openxmlformats.org/officeDocument/2006/relationships/image" Target="../media/image794.png"/><Relationship Id="rId63" Type="http://schemas.openxmlformats.org/officeDocument/2006/relationships/image" Target="../media/image802.png"/><Relationship Id="rId68" Type="http://schemas.openxmlformats.org/officeDocument/2006/relationships/customXml" Target="../ink/ink3569.xml"/><Relationship Id="rId84" Type="http://schemas.openxmlformats.org/officeDocument/2006/relationships/customXml" Target="../ink/ink3577.xml"/><Relationship Id="rId89" Type="http://schemas.openxmlformats.org/officeDocument/2006/relationships/image" Target="../media/image815.png"/><Relationship Id="rId112" Type="http://schemas.openxmlformats.org/officeDocument/2006/relationships/customXml" Target="../ink/ink3591.xml"/><Relationship Id="rId16" Type="http://schemas.openxmlformats.org/officeDocument/2006/relationships/customXml" Target="../ink/ink3543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3551.xml"/><Relationship Id="rId37" Type="http://schemas.openxmlformats.org/officeDocument/2006/relationships/image" Target="../media/image789.png"/><Relationship Id="rId53" Type="http://schemas.openxmlformats.org/officeDocument/2006/relationships/image" Target="../media/image797.png"/><Relationship Id="rId58" Type="http://schemas.openxmlformats.org/officeDocument/2006/relationships/customXml" Target="../ink/ink3564.xml"/><Relationship Id="rId74" Type="http://schemas.openxmlformats.org/officeDocument/2006/relationships/customXml" Target="../ink/ink3572.xml"/><Relationship Id="rId79" Type="http://schemas.openxmlformats.org/officeDocument/2006/relationships/image" Target="../media/image810.png"/><Relationship Id="rId102" Type="http://schemas.openxmlformats.org/officeDocument/2006/relationships/customXml" Target="../ink/ink3586.xml"/><Relationship Id="rId5" Type="http://schemas.openxmlformats.org/officeDocument/2006/relationships/image" Target="../media/image774.png"/><Relationship Id="rId90" Type="http://schemas.openxmlformats.org/officeDocument/2006/relationships/customXml" Target="../ink/ink3580.xml"/><Relationship Id="rId95" Type="http://schemas.openxmlformats.org/officeDocument/2006/relationships/image" Target="../media/image818.png"/><Relationship Id="rId22" Type="http://schemas.openxmlformats.org/officeDocument/2006/relationships/customXml" Target="../ink/ink3546.xml"/><Relationship Id="rId27" Type="http://schemas.openxmlformats.org/officeDocument/2006/relationships/image" Target="../media/image785.png"/><Relationship Id="rId43" Type="http://schemas.openxmlformats.org/officeDocument/2006/relationships/image" Target="../media/image792.png"/><Relationship Id="rId48" Type="http://schemas.openxmlformats.org/officeDocument/2006/relationships/customXml" Target="../ink/ink3559.xml"/><Relationship Id="rId64" Type="http://schemas.openxmlformats.org/officeDocument/2006/relationships/customXml" Target="../ink/ink3567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18" Type="http://schemas.openxmlformats.org/officeDocument/2006/relationships/customXml" Target="../ink/ink3594.xml"/><Relationship Id="rId80" Type="http://schemas.openxmlformats.org/officeDocument/2006/relationships/customXml" Target="../ink/ink3575.xml"/><Relationship Id="rId85" Type="http://schemas.openxmlformats.org/officeDocument/2006/relationships/image" Target="../media/image813.png"/><Relationship Id="rId12" Type="http://schemas.openxmlformats.org/officeDocument/2006/relationships/customXml" Target="../ink/ink3541.xml"/><Relationship Id="rId17" Type="http://schemas.openxmlformats.org/officeDocument/2006/relationships/image" Target="../media/image780.png"/><Relationship Id="rId33" Type="http://schemas.openxmlformats.org/officeDocument/2006/relationships/image" Target="../media/image787.png"/><Relationship Id="rId38" Type="http://schemas.openxmlformats.org/officeDocument/2006/relationships/customXml" Target="../ink/ink3554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08" Type="http://schemas.openxmlformats.org/officeDocument/2006/relationships/customXml" Target="../ink/ink3589.xml"/><Relationship Id="rId54" Type="http://schemas.openxmlformats.org/officeDocument/2006/relationships/customXml" Target="../ink/ink3562.xml"/><Relationship Id="rId70" Type="http://schemas.openxmlformats.org/officeDocument/2006/relationships/customXml" Target="../ink/ink3570.xml"/><Relationship Id="rId75" Type="http://schemas.openxmlformats.org/officeDocument/2006/relationships/image" Target="../media/image808.png"/><Relationship Id="rId91" Type="http://schemas.openxmlformats.org/officeDocument/2006/relationships/image" Target="../media/image816.png"/><Relationship Id="rId96" Type="http://schemas.openxmlformats.org/officeDocument/2006/relationships/customXml" Target="../ink/ink35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8.xml"/><Relationship Id="rId23" Type="http://schemas.openxmlformats.org/officeDocument/2006/relationships/image" Target="../media/image783.png"/><Relationship Id="rId28" Type="http://schemas.openxmlformats.org/officeDocument/2006/relationships/customXml" Target="../ink/ink3549.xml"/><Relationship Id="rId49" Type="http://schemas.openxmlformats.org/officeDocument/2006/relationships/image" Target="../media/image795.png"/><Relationship Id="rId114" Type="http://schemas.openxmlformats.org/officeDocument/2006/relationships/customXml" Target="../ink/ink3592.xml"/><Relationship Id="rId119" Type="http://schemas.openxmlformats.org/officeDocument/2006/relationships/image" Target="../media/image830.png"/><Relationship Id="rId10" Type="http://schemas.openxmlformats.org/officeDocument/2006/relationships/customXml" Target="../ink/ink3540.xml"/><Relationship Id="rId31" Type="http://schemas.openxmlformats.org/officeDocument/2006/relationships/image" Target="../media/image499.png"/><Relationship Id="rId44" Type="http://schemas.openxmlformats.org/officeDocument/2006/relationships/customXml" Target="../ink/ink3557.xml"/><Relationship Id="rId52" Type="http://schemas.openxmlformats.org/officeDocument/2006/relationships/customXml" Target="../ink/ink3561.xml"/><Relationship Id="rId60" Type="http://schemas.openxmlformats.org/officeDocument/2006/relationships/customXml" Target="../ink/ink3565.xml"/><Relationship Id="rId65" Type="http://schemas.openxmlformats.org/officeDocument/2006/relationships/image" Target="../media/image803.png"/><Relationship Id="rId73" Type="http://schemas.openxmlformats.org/officeDocument/2006/relationships/image" Target="../media/image807.png"/><Relationship Id="rId78" Type="http://schemas.openxmlformats.org/officeDocument/2006/relationships/customXml" Target="../ink/ink3574.xml"/><Relationship Id="rId81" Type="http://schemas.openxmlformats.org/officeDocument/2006/relationships/image" Target="../media/image811.png"/><Relationship Id="rId86" Type="http://schemas.openxmlformats.org/officeDocument/2006/relationships/customXml" Target="../ink/ink3578.xml"/><Relationship Id="rId94" Type="http://schemas.openxmlformats.org/officeDocument/2006/relationships/customXml" Target="../ink/ink3582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4" Type="http://schemas.openxmlformats.org/officeDocument/2006/relationships/customXml" Target="../ink/ink3537.xml"/><Relationship Id="rId9" Type="http://schemas.openxmlformats.org/officeDocument/2006/relationships/image" Target="../media/image776.png"/><Relationship Id="rId13" Type="http://schemas.openxmlformats.org/officeDocument/2006/relationships/image" Target="../media/image778.png"/><Relationship Id="rId18" Type="http://schemas.openxmlformats.org/officeDocument/2006/relationships/customXml" Target="../ink/ink3544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3552.xml"/><Relationship Id="rId50" Type="http://schemas.openxmlformats.org/officeDocument/2006/relationships/customXml" Target="../ink/ink3560.xml"/><Relationship Id="rId55" Type="http://schemas.openxmlformats.org/officeDocument/2006/relationships/image" Target="../media/image798.png"/><Relationship Id="rId76" Type="http://schemas.openxmlformats.org/officeDocument/2006/relationships/customXml" Target="../ink/ink3573.xml"/><Relationship Id="rId97" Type="http://schemas.openxmlformats.org/officeDocument/2006/relationships/image" Target="../media/image819.png"/><Relationship Id="rId104" Type="http://schemas.openxmlformats.org/officeDocument/2006/relationships/customXml" Target="../ink/ink3587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3581.xml"/><Relationship Id="rId2" Type="http://schemas.openxmlformats.org/officeDocument/2006/relationships/customXml" Target="../ink/ink3536.xml"/><Relationship Id="rId29" Type="http://schemas.openxmlformats.org/officeDocument/2006/relationships/image" Target="../media/image786.png"/><Relationship Id="rId24" Type="http://schemas.openxmlformats.org/officeDocument/2006/relationships/customXml" Target="../ink/ink3547.xml"/><Relationship Id="rId40" Type="http://schemas.openxmlformats.org/officeDocument/2006/relationships/customXml" Target="../ink/ink3555.xml"/><Relationship Id="rId45" Type="http://schemas.openxmlformats.org/officeDocument/2006/relationships/image" Target="../media/image793.png"/><Relationship Id="rId66" Type="http://schemas.openxmlformats.org/officeDocument/2006/relationships/customXml" Target="../ink/ink3568.xml"/><Relationship Id="rId87" Type="http://schemas.openxmlformats.org/officeDocument/2006/relationships/image" Target="../media/image814.png"/><Relationship Id="rId110" Type="http://schemas.openxmlformats.org/officeDocument/2006/relationships/customXml" Target="../ink/ink3590.xml"/><Relationship Id="rId115" Type="http://schemas.openxmlformats.org/officeDocument/2006/relationships/image" Target="../media/image828.png"/><Relationship Id="rId61" Type="http://schemas.openxmlformats.org/officeDocument/2006/relationships/image" Target="../media/image801.png"/><Relationship Id="rId82" Type="http://schemas.openxmlformats.org/officeDocument/2006/relationships/customXml" Target="../ink/ink3576.xml"/><Relationship Id="rId19" Type="http://schemas.openxmlformats.org/officeDocument/2006/relationships/image" Target="../media/image781.png"/><Relationship Id="rId14" Type="http://schemas.openxmlformats.org/officeDocument/2006/relationships/customXml" Target="../ink/ink3542.xml"/><Relationship Id="rId30" Type="http://schemas.openxmlformats.org/officeDocument/2006/relationships/customXml" Target="../ink/ink3550.xml"/><Relationship Id="rId35" Type="http://schemas.openxmlformats.org/officeDocument/2006/relationships/image" Target="../media/image788.png"/><Relationship Id="rId56" Type="http://schemas.openxmlformats.org/officeDocument/2006/relationships/customXml" Target="../ink/ink3563.xml"/><Relationship Id="rId77" Type="http://schemas.openxmlformats.org/officeDocument/2006/relationships/image" Target="../media/image809.png"/><Relationship Id="rId100" Type="http://schemas.openxmlformats.org/officeDocument/2006/relationships/customXml" Target="../ink/ink3585.xml"/><Relationship Id="rId105" Type="http://schemas.openxmlformats.org/officeDocument/2006/relationships/image" Target="../media/image823.png"/><Relationship Id="rId8" Type="http://schemas.openxmlformats.org/officeDocument/2006/relationships/customXml" Target="../ink/ink3539.xml"/><Relationship Id="rId51" Type="http://schemas.openxmlformats.org/officeDocument/2006/relationships/image" Target="../media/image796.png"/><Relationship Id="rId72" Type="http://schemas.openxmlformats.org/officeDocument/2006/relationships/customXml" Target="../ink/ink3571.xml"/><Relationship Id="rId93" Type="http://schemas.openxmlformats.org/officeDocument/2006/relationships/image" Target="../media/image817.png"/><Relationship Id="rId98" Type="http://schemas.openxmlformats.org/officeDocument/2006/relationships/customXml" Target="../ink/ink3584.xml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3558.xml"/><Relationship Id="rId67" Type="http://schemas.openxmlformats.org/officeDocument/2006/relationships/image" Target="../media/image804.png"/><Relationship Id="rId116" Type="http://schemas.openxmlformats.org/officeDocument/2006/relationships/customXml" Target="../ink/ink3593.xml"/><Relationship Id="rId20" Type="http://schemas.openxmlformats.org/officeDocument/2006/relationships/customXml" Target="../ink/ink3545.xml"/><Relationship Id="rId41" Type="http://schemas.openxmlformats.org/officeDocument/2006/relationships/image" Target="../media/image791.png"/><Relationship Id="rId62" Type="http://schemas.openxmlformats.org/officeDocument/2006/relationships/customXml" Target="../ink/ink3566.xml"/><Relationship Id="rId83" Type="http://schemas.openxmlformats.org/officeDocument/2006/relationships/image" Target="../media/image812.png"/><Relationship Id="rId88" Type="http://schemas.openxmlformats.org/officeDocument/2006/relationships/customXml" Target="../ink/ink3579.xml"/><Relationship Id="rId111" Type="http://schemas.openxmlformats.org/officeDocument/2006/relationships/image" Target="../media/image826.png"/><Relationship Id="rId15" Type="http://schemas.openxmlformats.org/officeDocument/2006/relationships/image" Target="../media/image779.png"/><Relationship Id="rId36" Type="http://schemas.openxmlformats.org/officeDocument/2006/relationships/customXml" Target="../ink/ink3553.xml"/><Relationship Id="rId57" Type="http://schemas.openxmlformats.org/officeDocument/2006/relationships/image" Target="../media/image799.png"/><Relationship Id="rId106" Type="http://schemas.openxmlformats.org/officeDocument/2006/relationships/customXml" Target="../ink/ink3588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3615.xml"/><Relationship Id="rId63" Type="http://schemas.openxmlformats.org/officeDocument/2006/relationships/image" Target="../media/image802.png"/><Relationship Id="rId84" Type="http://schemas.openxmlformats.org/officeDocument/2006/relationships/customXml" Target="../ink/ink3636.xml"/><Relationship Id="rId138" Type="http://schemas.openxmlformats.org/officeDocument/2006/relationships/customXml" Target="../ink/ink3663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3610.xml"/><Relationship Id="rId53" Type="http://schemas.openxmlformats.org/officeDocument/2006/relationships/image" Target="../media/image797.png"/><Relationship Id="rId74" Type="http://schemas.openxmlformats.org/officeDocument/2006/relationships/customXml" Target="../ink/ink3631.xml"/><Relationship Id="rId128" Type="http://schemas.openxmlformats.org/officeDocument/2006/relationships/customXml" Target="../ink/ink3658.xml"/><Relationship Id="rId5" Type="http://schemas.openxmlformats.org/officeDocument/2006/relationships/image" Target="../media/image774.png"/><Relationship Id="rId90" Type="http://schemas.openxmlformats.org/officeDocument/2006/relationships/customXml" Target="../ink/ink3639.xml"/><Relationship Id="rId95" Type="http://schemas.openxmlformats.org/officeDocument/2006/relationships/image" Target="../media/image818.png"/><Relationship Id="rId22" Type="http://schemas.openxmlformats.org/officeDocument/2006/relationships/customXml" Target="../ink/ink3605.xml"/><Relationship Id="rId27" Type="http://schemas.openxmlformats.org/officeDocument/2006/relationships/image" Target="../media/image785.png"/><Relationship Id="rId43" Type="http://schemas.openxmlformats.org/officeDocument/2006/relationships/image" Target="../media/image792.png"/><Relationship Id="rId48" Type="http://schemas.openxmlformats.org/officeDocument/2006/relationships/customXml" Target="../ink/ink3618.xml"/><Relationship Id="rId64" Type="http://schemas.openxmlformats.org/officeDocument/2006/relationships/customXml" Target="../ink/ink3626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18" Type="http://schemas.openxmlformats.org/officeDocument/2006/relationships/customXml" Target="../ink/ink3653.xml"/><Relationship Id="rId134" Type="http://schemas.openxmlformats.org/officeDocument/2006/relationships/customXml" Target="../ink/ink3661.xml"/><Relationship Id="rId139" Type="http://schemas.openxmlformats.org/officeDocument/2006/relationships/image" Target="../media/image840.png"/><Relationship Id="rId80" Type="http://schemas.openxmlformats.org/officeDocument/2006/relationships/customXml" Target="../ink/ink3634.xml"/><Relationship Id="rId85" Type="http://schemas.openxmlformats.org/officeDocument/2006/relationships/image" Target="../media/image813.png"/><Relationship Id="rId12" Type="http://schemas.openxmlformats.org/officeDocument/2006/relationships/customXml" Target="../ink/ink3600.xml"/><Relationship Id="rId17" Type="http://schemas.openxmlformats.org/officeDocument/2006/relationships/image" Target="../media/image780.png"/><Relationship Id="rId33" Type="http://schemas.openxmlformats.org/officeDocument/2006/relationships/image" Target="../media/image787.png"/><Relationship Id="rId38" Type="http://schemas.openxmlformats.org/officeDocument/2006/relationships/customXml" Target="../ink/ink3613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08" Type="http://schemas.openxmlformats.org/officeDocument/2006/relationships/customXml" Target="../ink/ink3648.xml"/><Relationship Id="rId124" Type="http://schemas.openxmlformats.org/officeDocument/2006/relationships/customXml" Target="../ink/ink3656.xml"/><Relationship Id="rId129" Type="http://schemas.openxmlformats.org/officeDocument/2006/relationships/image" Target="../media/image835.png"/><Relationship Id="rId54" Type="http://schemas.openxmlformats.org/officeDocument/2006/relationships/customXml" Target="../ink/ink3621.xml"/><Relationship Id="rId70" Type="http://schemas.openxmlformats.org/officeDocument/2006/relationships/customXml" Target="../ink/ink3629.xml"/><Relationship Id="rId75" Type="http://schemas.openxmlformats.org/officeDocument/2006/relationships/image" Target="../media/image808.png"/><Relationship Id="rId91" Type="http://schemas.openxmlformats.org/officeDocument/2006/relationships/image" Target="../media/image816.png"/><Relationship Id="rId96" Type="http://schemas.openxmlformats.org/officeDocument/2006/relationships/customXml" Target="../ink/ink3642.xml"/><Relationship Id="rId140" Type="http://schemas.openxmlformats.org/officeDocument/2006/relationships/customXml" Target="../ink/ink3664.xml"/><Relationship Id="rId145" Type="http://schemas.openxmlformats.org/officeDocument/2006/relationships/image" Target="../media/image8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97.xml"/><Relationship Id="rId23" Type="http://schemas.openxmlformats.org/officeDocument/2006/relationships/image" Target="../media/image783.png"/><Relationship Id="rId28" Type="http://schemas.openxmlformats.org/officeDocument/2006/relationships/customXml" Target="../ink/ink3608.xml"/><Relationship Id="rId49" Type="http://schemas.openxmlformats.org/officeDocument/2006/relationships/image" Target="../media/image795.png"/><Relationship Id="rId114" Type="http://schemas.openxmlformats.org/officeDocument/2006/relationships/customXml" Target="../ink/ink3651.xml"/><Relationship Id="rId119" Type="http://schemas.openxmlformats.org/officeDocument/2006/relationships/image" Target="../media/image830.png"/><Relationship Id="rId44" Type="http://schemas.openxmlformats.org/officeDocument/2006/relationships/customXml" Target="../ink/ink3616.xml"/><Relationship Id="rId60" Type="http://schemas.openxmlformats.org/officeDocument/2006/relationships/customXml" Target="../ink/ink3624.xml"/><Relationship Id="rId65" Type="http://schemas.openxmlformats.org/officeDocument/2006/relationships/image" Target="../media/image803.png"/><Relationship Id="rId81" Type="http://schemas.openxmlformats.org/officeDocument/2006/relationships/image" Target="../media/image811.png"/><Relationship Id="rId86" Type="http://schemas.openxmlformats.org/officeDocument/2006/relationships/customXml" Target="../ink/ink3637.xml"/><Relationship Id="rId130" Type="http://schemas.openxmlformats.org/officeDocument/2006/relationships/customXml" Target="../ink/ink3659.xml"/><Relationship Id="rId135" Type="http://schemas.openxmlformats.org/officeDocument/2006/relationships/image" Target="../media/image838.png"/><Relationship Id="rId13" Type="http://schemas.openxmlformats.org/officeDocument/2006/relationships/image" Target="../media/image778.png"/><Relationship Id="rId18" Type="http://schemas.openxmlformats.org/officeDocument/2006/relationships/customXml" Target="../ink/ink3603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3611.xml"/><Relationship Id="rId50" Type="http://schemas.openxmlformats.org/officeDocument/2006/relationships/customXml" Target="../ink/ink3619.xml"/><Relationship Id="rId55" Type="http://schemas.openxmlformats.org/officeDocument/2006/relationships/image" Target="../media/image798.png"/><Relationship Id="rId76" Type="http://schemas.openxmlformats.org/officeDocument/2006/relationships/customXml" Target="../ink/ink3632.xml"/><Relationship Id="rId97" Type="http://schemas.openxmlformats.org/officeDocument/2006/relationships/image" Target="../media/image819.png"/><Relationship Id="rId104" Type="http://schemas.openxmlformats.org/officeDocument/2006/relationships/customXml" Target="../ink/ink3646.xml"/><Relationship Id="rId120" Type="http://schemas.openxmlformats.org/officeDocument/2006/relationships/customXml" Target="../ink/ink3654.xml"/><Relationship Id="rId125" Type="http://schemas.openxmlformats.org/officeDocument/2006/relationships/image" Target="../media/image833.png"/><Relationship Id="rId141" Type="http://schemas.openxmlformats.org/officeDocument/2006/relationships/image" Target="../media/image841.png"/><Relationship Id="rId146" Type="http://schemas.openxmlformats.org/officeDocument/2006/relationships/customXml" Target="../ink/ink3667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3640.xml"/><Relationship Id="rId2" Type="http://schemas.openxmlformats.org/officeDocument/2006/relationships/customXml" Target="../ink/ink3595.xml"/><Relationship Id="rId29" Type="http://schemas.openxmlformats.org/officeDocument/2006/relationships/image" Target="../media/image786.png"/><Relationship Id="rId24" Type="http://schemas.openxmlformats.org/officeDocument/2006/relationships/customXml" Target="../ink/ink3606.xml"/><Relationship Id="rId40" Type="http://schemas.openxmlformats.org/officeDocument/2006/relationships/customXml" Target="../ink/ink3614.xml"/><Relationship Id="rId45" Type="http://schemas.openxmlformats.org/officeDocument/2006/relationships/image" Target="../media/image793.png"/><Relationship Id="rId66" Type="http://schemas.openxmlformats.org/officeDocument/2006/relationships/customXml" Target="../ink/ink3627.xml"/><Relationship Id="rId87" Type="http://schemas.openxmlformats.org/officeDocument/2006/relationships/image" Target="../media/image814.png"/><Relationship Id="rId110" Type="http://schemas.openxmlformats.org/officeDocument/2006/relationships/customXml" Target="../ink/ink3649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3662.xml"/><Relationship Id="rId61" Type="http://schemas.openxmlformats.org/officeDocument/2006/relationships/image" Target="../media/image801.png"/><Relationship Id="rId82" Type="http://schemas.openxmlformats.org/officeDocument/2006/relationships/customXml" Target="../ink/ink3635.xml"/><Relationship Id="rId19" Type="http://schemas.openxmlformats.org/officeDocument/2006/relationships/image" Target="../media/image781.png"/><Relationship Id="rId14" Type="http://schemas.openxmlformats.org/officeDocument/2006/relationships/customXml" Target="../ink/ink3601.xml"/><Relationship Id="rId30" Type="http://schemas.openxmlformats.org/officeDocument/2006/relationships/customXml" Target="../ink/ink3609.xml"/><Relationship Id="rId35" Type="http://schemas.openxmlformats.org/officeDocument/2006/relationships/image" Target="../media/image788.png"/><Relationship Id="rId56" Type="http://schemas.openxmlformats.org/officeDocument/2006/relationships/customXml" Target="../ink/ink3622.xml"/><Relationship Id="rId77" Type="http://schemas.openxmlformats.org/officeDocument/2006/relationships/image" Target="../media/image809.png"/><Relationship Id="rId100" Type="http://schemas.openxmlformats.org/officeDocument/2006/relationships/customXml" Target="../ink/ink3644.xml"/><Relationship Id="rId105" Type="http://schemas.openxmlformats.org/officeDocument/2006/relationships/image" Target="../media/image823.png"/><Relationship Id="rId126" Type="http://schemas.openxmlformats.org/officeDocument/2006/relationships/customXml" Target="../ink/ink3657.xml"/><Relationship Id="rId147" Type="http://schemas.openxmlformats.org/officeDocument/2006/relationships/image" Target="../media/image844.png"/><Relationship Id="rId8" Type="http://schemas.openxmlformats.org/officeDocument/2006/relationships/customXml" Target="../ink/ink3598.xml"/><Relationship Id="rId51" Type="http://schemas.openxmlformats.org/officeDocument/2006/relationships/image" Target="../media/image796.png"/><Relationship Id="rId72" Type="http://schemas.openxmlformats.org/officeDocument/2006/relationships/customXml" Target="../ink/ink3630.xml"/><Relationship Id="rId93" Type="http://schemas.openxmlformats.org/officeDocument/2006/relationships/image" Target="../media/image817.png"/><Relationship Id="rId98" Type="http://schemas.openxmlformats.org/officeDocument/2006/relationships/customXml" Target="../ink/ink3643.xml"/><Relationship Id="rId121" Type="http://schemas.openxmlformats.org/officeDocument/2006/relationships/image" Target="../media/image831.png"/><Relationship Id="rId142" Type="http://schemas.openxmlformats.org/officeDocument/2006/relationships/customXml" Target="../ink/ink3665.xml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3617.xml"/><Relationship Id="rId67" Type="http://schemas.openxmlformats.org/officeDocument/2006/relationships/image" Target="../media/image804.png"/><Relationship Id="rId116" Type="http://schemas.openxmlformats.org/officeDocument/2006/relationships/customXml" Target="../ink/ink3652.xml"/><Relationship Id="rId137" Type="http://schemas.openxmlformats.org/officeDocument/2006/relationships/image" Target="../media/image839.png"/><Relationship Id="rId20" Type="http://schemas.openxmlformats.org/officeDocument/2006/relationships/customXml" Target="../ink/ink3604.xml"/><Relationship Id="rId41" Type="http://schemas.openxmlformats.org/officeDocument/2006/relationships/image" Target="../media/image791.png"/><Relationship Id="rId62" Type="http://schemas.openxmlformats.org/officeDocument/2006/relationships/customXml" Target="../ink/ink3625.xml"/><Relationship Id="rId83" Type="http://schemas.openxmlformats.org/officeDocument/2006/relationships/image" Target="../media/image812.png"/><Relationship Id="rId88" Type="http://schemas.openxmlformats.org/officeDocument/2006/relationships/customXml" Target="../ink/ink3638.xml"/><Relationship Id="rId111" Type="http://schemas.openxmlformats.org/officeDocument/2006/relationships/image" Target="../media/image826.png"/><Relationship Id="rId132" Type="http://schemas.openxmlformats.org/officeDocument/2006/relationships/customXml" Target="../ink/ink3660.xml"/><Relationship Id="rId15" Type="http://schemas.openxmlformats.org/officeDocument/2006/relationships/image" Target="../media/image779.png"/><Relationship Id="rId36" Type="http://schemas.openxmlformats.org/officeDocument/2006/relationships/customXml" Target="../ink/ink3612.xml"/><Relationship Id="rId57" Type="http://schemas.openxmlformats.org/officeDocument/2006/relationships/image" Target="../media/image799.png"/><Relationship Id="rId106" Type="http://schemas.openxmlformats.org/officeDocument/2006/relationships/customXml" Target="../ink/ink3647.xml"/><Relationship Id="rId127" Type="http://schemas.openxmlformats.org/officeDocument/2006/relationships/image" Target="../media/image834.png"/><Relationship Id="rId10" Type="http://schemas.openxmlformats.org/officeDocument/2006/relationships/customXml" Target="../ink/ink3599.xml"/><Relationship Id="rId31" Type="http://schemas.openxmlformats.org/officeDocument/2006/relationships/image" Target="../media/image499.png"/><Relationship Id="rId52" Type="http://schemas.openxmlformats.org/officeDocument/2006/relationships/customXml" Target="../ink/ink3620.xml"/><Relationship Id="rId73" Type="http://schemas.openxmlformats.org/officeDocument/2006/relationships/image" Target="../media/image807.png"/><Relationship Id="rId78" Type="http://schemas.openxmlformats.org/officeDocument/2006/relationships/customXml" Target="../ink/ink3633.xml"/><Relationship Id="rId94" Type="http://schemas.openxmlformats.org/officeDocument/2006/relationships/customXml" Target="../ink/ink3641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3655.xml"/><Relationship Id="rId143" Type="http://schemas.openxmlformats.org/officeDocument/2006/relationships/image" Target="../media/image842.png"/><Relationship Id="rId4" Type="http://schemas.openxmlformats.org/officeDocument/2006/relationships/customXml" Target="../ink/ink3596.xml"/><Relationship Id="rId9" Type="http://schemas.openxmlformats.org/officeDocument/2006/relationships/image" Target="../media/image776.png"/><Relationship Id="rId26" Type="http://schemas.openxmlformats.org/officeDocument/2006/relationships/customXml" Target="../ink/ink3607.xml"/><Relationship Id="rId47" Type="http://schemas.openxmlformats.org/officeDocument/2006/relationships/image" Target="../media/image794.png"/><Relationship Id="rId68" Type="http://schemas.openxmlformats.org/officeDocument/2006/relationships/customXml" Target="../ink/ink3628.xml"/><Relationship Id="rId89" Type="http://schemas.openxmlformats.org/officeDocument/2006/relationships/image" Target="../media/image815.png"/><Relationship Id="rId112" Type="http://schemas.openxmlformats.org/officeDocument/2006/relationships/customXml" Target="../ink/ink3650.xml"/><Relationship Id="rId133" Type="http://schemas.openxmlformats.org/officeDocument/2006/relationships/image" Target="../media/image837.png"/><Relationship Id="rId16" Type="http://schemas.openxmlformats.org/officeDocument/2006/relationships/customXml" Target="../ink/ink3602.xml"/><Relationship Id="rId37" Type="http://schemas.openxmlformats.org/officeDocument/2006/relationships/image" Target="../media/image789.png"/><Relationship Id="rId58" Type="http://schemas.openxmlformats.org/officeDocument/2006/relationships/customXml" Target="../ink/ink3623.xml"/><Relationship Id="rId79" Type="http://schemas.openxmlformats.org/officeDocument/2006/relationships/image" Target="../media/image810.png"/><Relationship Id="rId102" Type="http://schemas.openxmlformats.org/officeDocument/2006/relationships/customXml" Target="../ink/ink3645.xml"/><Relationship Id="rId123" Type="http://schemas.openxmlformats.org/officeDocument/2006/relationships/image" Target="../media/image832.png"/><Relationship Id="rId144" Type="http://schemas.openxmlformats.org/officeDocument/2006/relationships/customXml" Target="../ink/ink3666.xml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3688.xml"/><Relationship Id="rId63" Type="http://schemas.openxmlformats.org/officeDocument/2006/relationships/image" Target="../media/image802.png"/><Relationship Id="rId84" Type="http://schemas.openxmlformats.org/officeDocument/2006/relationships/customXml" Target="../ink/ink3709.xml"/><Relationship Id="rId138" Type="http://schemas.openxmlformats.org/officeDocument/2006/relationships/customXml" Target="../ink/ink3736.xml"/><Relationship Id="rId159" Type="http://schemas.openxmlformats.org/officeDocument/2006/relationships/image" Target="../media/image850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3683.xml"/><Relationship Id="rId53" Type="http://schemas.openxmlformats.org/officeDocument/2006/relationships/image" Target="../media/image797.png"/><Relationship Id="rId74" Type="http://schemas.openxmlformats.org/officeDocument/2006/relationships/customXml" Target="../ink/ink3704.xml"/><Relationship Id="rId128" Type="http://schemas.openxmlformats.org/officeDocument/2006/relationships/customXml" Target="../ink/ink3731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3747.xml"/><Relationship Id="rId22" Type="http://schemas.openxmlformats.org/officeDocument/2006/relationships/customXml" Target="../ink/ink3678.xml"/><Relationship Id="rId43" Type="http://schemas.openxmlformats.org/officeDocument/2006/relationships/image" Target="../media/image792.png"/><Relationship Id="rId64" Type="http://schemas.openxmlformats.org/officeDocument/2006/relationships/customXml" Target="../ink/ink3699.xml"/><Relationship Id="rId118" Type="http://schemas.openxmlformats.org/officeDocument/2006/relationships/customXml" Target="../ink/ink3726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3742.xml"/><Relationship Id="rId12" Type="http://schemas.openxmlformats.org/officeDocument/2006/relationships/customXml" Target="../ink/ink3673.xml"/><Relationship Id="rId17" Type="http://schemas.openxmlformats.org/officeDocument/2006/relationships/image" Target="../media/image780.png"/><Relationship Id="rId33" Type="http://schemas.openxmlformats.org/officeDocument/2006/relationships/image" Target="../media/image787.png"/><Relationship Id="rId38" Type="http://schemas.openxmlformats.org/officeDocument/2006/relationships/customXml" Target="../ink/ink3686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08" Type="http://schemas.openxmlformats.org/officeDocument/2006/relationships/customXml" Target="../ink/ink3721.xml"/><Relationship Id="rId124" Type="http://schemas.openxmlformats.org/officeDocument/2006/relationships/customXml" Target="../ink/ink3729.xml"/><Relationship Id="rId129" Type="http://schemas.openxmlformats.org/officeDocument/2006/relationships/image" Target="../media/image835.png"/><Relationship Id="rId54" Type="http://schemas.openxmlformats.org/officeDocument/2006/relationships/customXml" Target="../ink/ink3694.xml"/><Relationship Id="rId70" Type="http://schemas.openxmlformats.org/officeDocument/2006/relationships/customXml" Target="../ink/ink3702.xml"/><Relationship Id="rId75" Type="http://schemas.openxmlformats.org/officeDocument/2006/relationships/image" Target="../media/image808.png"/><Relationship Id="rId91" Type="http://schemas.openxmlformats.org/officeDocument/2006/relationships/image" Target="../media/image816.png"/><Relationship Id="rId96" Type="http://schemas.openxmlformats.org/officeDocument/2006/relationships/customXml" Target="../ink/ink3715.xml"/><Relationship Id="rId140" Type="http://schemas.openxmlformats.org/officeDocument/2006/relationships/customXml" Target="../ink/ink3737.xml"/><Relationship Id="rId145" Type="http://schemas.openxmlformats.org/officeDocument/2006/relationships/image" Target="../media/image843.png"/><Relationship Id="rId161" Type="http://schemas.openxmlformats.org/officeDocument/2006/relationships/image" Target="../media/image851.png"/><Relationship Id="rId166" Type="http://schemas.openxmlformats.org/officeDocument/2006/relationships/customXml" Target="../ink/ink37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0.xml"/><Relationship Id="rId23" Type="http://schemas.openxmlformats.org/officeDocument/2006/relationships/image" Target="../media/image783.png"/><Relationship Id="rId28" Type="http://schemas.openxmlformats.org/officeDocument/2006/relationships/customXml" Target="../ink/ink3681.xml"/><Relationship Id="rId49" Type="http://schemas.openxmlformats.org/officeDocument/2006/relationships/image" Target="../media/image795.png"/><Relationship Id="rId114" Type="http://schemas.openxmlformats.org/officeDocument/2006/relationships/customXml" Target="../ink/ink3724.xml"/><Relationship Id="rId119" Type="http://schemas.openxmlformats.org/officeDocument/2006/relationships/image" Target="../media/image830.png"/><Relationship Id="rId44" Type="http://schemas.openxmlformats.org/officeDocument/2006/relationships/customXml" Target="../ink/ink3689.xml"/><Relationship Id="rId60" Type="http://schemas.openxmlformats.org/officeDocument/2006/relationships/customXml" Target="../ink/ink3697.xml"/><Relationship Id="rId65" Type="http://schemas.openxmlformats.org/officeDocument/2006/relationships/image" Target="../media/image803.png"/><Relationship Id="rId81" Type="http://schemas.openxmlformats.org/officeDocument/2006/relationships/image" Target="../media/image811.png"/><Relationship Id="rId86" Type="http://schemas.openxmlformats.org/officeDocument/2006/relationships/customXml" Target="../ink/ink3710.xml"/><Relationship Id="rId130" Type="http://schemas.openxmlformats.org/officeDocument/2006/relationships/customXml" Target="../ink/ink3732.xml"/><Relationship Id="rId135" Type="http://schemas.openxmlformats.org/officeDocument/2006/relationships/image" Target="../media/image838.png"/><Relationship Id="rId151" Type="http://schemas.openxmlformats.org/officeDocument/2006/relationships/image" Target="../media/image846.png"/><Relationship Id="rId156" Type="http://schemas.openxmlformats.org/officeDocument/2006/relationships/customXml" Target="../ink/ink3745.xml"/><Relationship Id="rId13" Type="http://schemas.openxmlformats.org/officeDocument/2006/relationships/image" Target="../media/image778.png"/><Relationship Id="rId18" Type="http://schemas.openxmlformats.org/officeDocument/2006/relationships/customXml" Target="../ink/ink3676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3684.xml"/><Relationship Id="rId50" Type="http://schemas.openxmlformats.org/officeDocument/2006/relationships/customXml" Target="../ink/ink3692.xml"/><Relationship Id="rId55" Type="http://schemas.openxmlformats.org/officeDocument/2006/relationships/image" Target="../media/image798.png"/><Relationship Id="rId76" Type="http://schemas.openxmlformats.org/officeDocument/2006/relationships/customXml" Target="../ink/ink3705.xml"/><Relationship Id="rId97" Type="http://schemas.openxmlformats.org/officeDocument/2006/relationships/image" Target="../media/image819.png"/><Relationship Id="rId104" Type="http://schemas.openxmlformats.org/officeDocument/2006/relationships/customXml" Target="../ink/ink3719.xml"/><Relationship Id="rId120" Type="http://schemas.openxmlformats.org/officeDocument/2006/relationships/customXml" Target="../ink/ink3727.xml"/><Relationship Id="rId125" Type="http://schemas.openxmlformats.org/officeDocument/2006/relationships/image" Target="../media/image833.png"/><Relationship Id="rId141" Type="http://schemas.openxmlformats.org/officeDocument/2006/relationships/image" Target="../media/image841.png"/><Relationship Id="rId146" Type="http://schemas.openxmlformats.org/officeDocument/2006/relationships/customXml" Target="../ink/ink3740.xml"/><Relationship Id="rId167" Type="http://schemas.openxmlformats.org/officeDocument/2006/relationships/image" Target="../media/image854.png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3713.xml"/><Relationship Id="rId162" Type="http://schemas.openxmlformats.org/officeDocument/2006/relationships/customXml" Target="../ink/ink3748.xml"/><Relationship Id="rId2" Type="http://schemas.openxmlformats.org/officeDocument/2006/relationships/customXml" Target="../ink/ink3668.xml"/><Relationship Id="rId29" Type="http://schemas.openxmlformats.org/officeDocument/2006/relationships/image" Target="../media/image786.png"/><Relationship Id="rId24" Type="http://schemas.openxmlformats.org/officeDocument/2006/relationships/customXml" Target="../ink/ink3679.xml"/><Relationship Id="rId40" Type="http://schemas.openxmlformats.org/officeDocument/2006/relationships/customXml" Target="../ink/ink3687.xml"/><Relationship Id="rId45" Type="http://schemas.openxmlformats.org/officeDocument/2006/relationships/image" Target="../media/image793.png"/><Relationship Id="rId66" Type="http://schemas.openxmlformats.org/officeDocument/2006/relationships/customXml" Target="../ink/ink3700.xml"/><Relationship Id="rId87" Type="http://schemas.openxmlformats.org/officeDocument/2006/relationships/image" Target="../media/image814.png"/><Relationship Id="rId110" Type="http://schemas.openxmlformats.org/officeDocument/2006/relationships/customXml" Target="../ink/ink3722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3735.xml"/><Relationship Id="rId157" Type="http://schemas.openxmlformats.org/officeDocument/2006/relationships/image" Target="../media/image849.png"/><Relationship Id="rId61" Type="http://schemas.openxmlformats.org/officeDocument/2006/relationships/image" Target="../media/image801.png"/><Relationship Id="rId82" Type="http://schemas.openxmlformats.org/officeDocument/2006/relationships/customXml" Target="../ink/ink3708.xml"/><Relationship Id="rId152" Type="http://schemas.openxmlformats.org/officeDocument/2006/relationships/customXml" Target="../ink/ink3743.xml"/><Relationship Id="rId19" Type="http://schemas.openxmlformats.org/officeDocument/2006/relationships/image" Target="../media/image781.png"/><Relationship Id="rId14" Type="http://schemas.openxmlformats.org/officeDocument/2006/relationships/customXml" Target="../ink/ink3674.xml"/><Relationship Id="rId30" Type="http://schemas.openxmlformats.org/officeDocument/2006/relationships/customXml" Target="../ink/ink3682.xml"/><Relationship Id="rId35" Type="http://schemas.openxmlformats.org/officeDocument/2006/relationships/image" Target="../media/image788.png"/><Relationship Id="rId56" Type="http://schemas.openxmlformats.org/officeDocument/2006/relationships/customXml" Target="../ink/ink3695.xml"/><Relationship Id="rId77" Type="http://schemas.openxmlformats.org/officeDocument/2006/relationships/image" Target="../media/image809.png"/><Relationship Id="rId100" Type="http://schemas.openxmlformats.org/officeDocument/2006/relationships/customXml" Target="../ink/ink3717.xml"/><Relationship Id="rId105" Type="http://schemas.openxmlformats.org/officeDocument/2006/relationships/image" Target="../media/image823.png"/><Relationship Id="rId126" Type="http://schemas.openxmlformats.org/officeDocument/2006/relationships/customXml" Target="../ink/ink3730.xml"/><Relationship Id="rId147" Type="http://schemas.openxmlformats.org/officeDocument/2006/relationships/image" Target="../media/image844.png"/><Relationship Id="rId8" Type="http://schemas.openxmlformats.org/officeDocument/2006/relationships/customXml" Target="../ink/ink3671.xml"/><Relationship Id="rId51" Type="http://schemas.openxmlformats.org/officeDocument/2006/relationships/image" Target="../media/image796.png"/><Relationship Id="rId72" Type="http://schemas.openxmlformats.org/officeDocument/2006/relationships/customXml" Target="../ink/ink3703.xml"/><Relationship Id="rId93" Type="http://schemas.openxmlformats.org/officeDocument/2006/relationships/image" Target="../media/image817.png"/><Relationship Id="rId98" Type="http://schemas.openxmlformats.org/officeDocument/2006/relationships/customXml" Target="../ink/ink3716.xml"/><Relationship Id="rId121" Type="http://schemas.openxmlformats.org/officeDocument/2006/relationships/image" Target="../media/image831.png"/><Relationship Id="rId142" Type="http://schemas.openxmlformats.org/officeDocument/2006/relationships/customXml" Target="../ink/ink3738.xml"/><Relationship Id="rId163" Type="http://schemas.openxmlformats.org/officeDocument/2006/relationships/image" Target="../media/image852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3690.xml"/><Relationship Id="rId67" Type="http://schemas.openxmlformats.org/officeDocument/2006/relationships/image" Target="../media/image804.png"/><Relationship Id="rId116" Type="http://schemas.openxmlformats.org/officeDocument/2006/relationships/customXml" Target="../ink/ink3725.xml"/><Relationship Id="rId137" Type="http://schemas.openxmlformats.org/officeDocument/2006/relationships/image" Target="../media/image839.png"/><Relationship Id="rId158" Type="http://schemas.openxmlformats.org/officeDocument/2006/relationships/customXml" Target="../ink/ink3746.xml"/><Relationship Id="rId20" Type="http://schemas.openxmlformats.org/officeDocument/2006/relationships/customXml" Target="../ink/ink3677.xml"/><Relationship Id="rId41" Type="http://schemas.openxmlformats.org/officeDocument/2006/relationships/image" Target="../media/image791.png"/><Relationship Id="rId62" Type="http://schemas.openxmlformats.org/officeDocument/2006/relationships/customXml" Target="../ink/ink3698.xml"/><Relationship Id="rId83" Type="http://schemas.openxmlformats.org/officeDocument/2006/relationships/image" Target="../media/image812.png"/><Relationship Id="rId88" Type="http://schemas.openxmlformats.org/officeDocument/2006/relationships/customXml" Target="../ink/ink3711.xml"/><Relationship Id="rId111" Type="http://schemas.openxmlformats.org/officeDocument/2006/relationships/image" Target="../media/image826.png"/><Relationship Id="rId132" Type="http://schemas.openxmlformats.org/officeDocument/2006/relationships/customXml" Target="../ink/ink3733.xml"/><Relationship Id="rId153" Type="http://schemas.openxmlformats.org/officeDocument/2006/relationships/image" Target="../media/image847.png"/><Relationship Id="rId15" Type="http://schemas.openxmlformats.org/officeDocument/2006/relationships/image" Target="../media/image779.png"/><Relationship Id="rId36" Type="http://schemas.openxmlformats.org/officeDocument/2006/relationships/customXml" Target="../ink/ink3685.xml"/><Relationship Id="rId57" Type="http://schemas.openxmlformats.org/officeDocument/2006/relationships/image" Target="../media/image799.png"/><Relationship Id="rId106" Type="http://schemas.openxmlformats.org/officeDocument/2006/relationships/customXml" Target="../ink/ink3720.xml"/><Relationship Id="rId127" Type="http://schemas.openxmlformats.org/officeDocument/2006/relationships/image" Target="../media/image834.png"/><Relationship Id="rId10" Type="http://schemas.openxmlformats.org/officeDocument/2006/relationships/customXml" Target="../ink/ink3672.xml"/><Relationship Id="rId31" Type="http://schemas.openxmlformats.org/officeDocument/2006/relationships/image" Target="../media/image499.png"/><Relationship Id="rId52" Type="http://schemas.openxmlformats.org/officeDocument/2006/relationships/customXml" Target="../ink/ink3693.xml"/><Relationship Id="rId73" Type="http://schemas.openxmlformats.org/officeDocument/2006/relationships/image" Target="../media/image807.png"/><Relationship Id="rId78" Type="http://schemas.openxmlformats.org/officeDocument/2006/relationships/customXml" Target="../ink/ink3706.xml"/><Relationship Id="rId94" Type="http://schemas.openxmlformats.org/officeDocument/2006/relationships/customXml" Target="../ink/ink3714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3728.xml"/><Relationship Id="rId143" Type="http://schemas.openxmlformats.org/officeDocument/2006/relationships/image" Target="../media/image842.png"/><Relationship Id="rId148" Type="http://schemas.openxmlformats.org/officeDocument/2006/relationships/customXml" Target="../ink/ink3741.xml"/><Relationship Id="rId164" Type="http://schemas.openxmlformats.org/officeDocument/2006/relationships/customXml" Target="../ink/ink3749.xml"/><Relationship Id="rId4" Type="http://schemas.openxmlformats.org/officeDocument/2006/relationships/customXml" Target="../ink/ink3669.xml"/><Relationship Id="rId9" Type="http://schemas.openxmlformats.org/officeDocument/2006/relationships/image" Target="../media/image776.png"/><Relationship Id="rId26" Type="http://schemas.openxmlformats.org/officeDocument/2006/relationships/customXml" Target="../ink/ink3680.xml"/><Relationship Id="rId47" Type="http://schemas.openxmlformats.org/officeDocument/2006/relationships/image" Target="../media/image794.png"/><Relationship Id="rId68" Type="http://schemas.openxmlformats.org/officeDocument/2006/relationships/customXml" Target="../ink/ink3701.xml"/><Relationship Id="rId89" Type="http://schemas.openxmlformats.org/officeDocument/2006/relationships/image" Target="../media/image815.png"/><Relationship Id="rId112" Type="http://schemas.openxmlformats.org/officeDocument/2006/relationships/customXml" Target="../ink/ink3723.xml"/><Relationship Id="rId133" Type="http://schemas.openxmlformats.org/officeDocument/2006/relationships/image" Target="../media/image837.png"/><Relationship Id="rId154" Type="http://schemas.openxmlformats.org/officeDocument/2006/relationships/customXml" Target="../ink/ink3744.xml"/><Relationship Id="rId16" Type="http://schemas.openxmlformats.org/officeDocument/2006/relationships/customXml" Target="../ink/ink3675.xml"/><Relationship Id="rId37" Type="http://schemas.openxmlformats.org/officeDocument/2006/relationships/image" Target="../media/image789.png"/><Relationship Id="rId58" Type="http://schemas.openxmlformats.org/officeDocument/2006/relationships/customXml" Target="../ink/ink3696.xml"/><Relationship Id="rId79" Type="http://schemas.openxmlformats.org/officeDocument/2006/relationships/image" Target="../media/image810.png"/><Relationship Id="rId102" Type="http://schemas.openxmlformats.org/officeDocument/2006/relationships/customXml" Target="../ink/ink3718.xml"/><Relationship Id="rId123" Type="http://schemas.openxmlformats.org/officeDocument/2006/relationships/image" Target="../media/image832.png"/><Relationship Id="rId144" Type="http://schemas.openxmlformats.org/officeDocument/2006/relationships/customXml" Target="../ink/ink3739.xml"/><Relationship Id="rId90" Type="http://schemas.openxmlformats.org/officeDocument/2006/relationships/customXml" Target="../ink/ink3712.xml"/><Relationship Id="rId165" Type="http://schemas.openxmlformats.org/officeDocument/2006/relationships/image" Target="../media/image853.png"/><Relationship Id="rId27" Type="http://schemas.openxmlformats.org/officeDocument/2006/relationships/image" Target="../media/image785.png"/><Relationship Id="rId48" Type="http://schemas.openxmlformats.org/officeDocument/2006/relationships/customXml" Target="../ink/ink3691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3734.xml"/><Relationship Id="rId80" Type="http://schemas.openxmlformats.org/officeDocument/2006/relationships/customXml" Target="../ink/ink3707.xml"/><Relationship Id="rId155" Type="http://schemas.openxmlformats.org/officeDocument/2006/relationships/image" Target="../media/image848.png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3771.xml"/><Relationship Id="rId63" Type="http://schemas.openxmlformats.org/officeDocument/2006/relationships/image" Target="../media/image802.png"/><Relationship Id="rId84" Type="http://schemas.openxmlformats.org/officeDocument/2006/relationships/customXml" Target="../ink/ink3792.xml"/><Relationship Id="rId138" Type="http://schemas.openxmlformats.org/officeDocument/2006/relationships/customXml" Target="../ink/ink3819.xml"/><Relationship Id="rId159" Type="http://schemas.openxmlformats.org/officeDocument/2006/relationships/image" Target="../media/image850.png"/><Relationship Id="rId170" Type="http://schemas.openxmlformats.org/officeDocument/2006/relationships/customXml" Target="../ink/ink3835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3766.xml"/><Relationship Id="rId53" Type="http://schemas.openxmlformats.org/officeDocument/2006/relationships/image" Target="../media/image797.png"/><Relationship Id="rId74" Type="http://schemas.openxmlformats.org/officeDocument/2006/relationships/customXml" Target="../ink/ink3787.xml"/><Relationship Id="rId128" Type="http://schemas.openxmlformats.org/officeDocument/2006/relationships/customXml" Target="../ink/ink3814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3830.xml"/><Relationship Id="rId22" Type="http://schemas.openxmlformats.org/officeDocument/2006/relationships/customXml" Target="../ink/ink3761.xml"/><Relationship Id="rId43" Type="http://schemas.openxmlformats.org/officeDocument/2006/relationships/image" Target="../media/image792.png"/><Relationship Id="rId64" Type="http://schemas.openxmlformats.org/officeDocument/2006/relationships/customXml" Target="../ink/ink3782.xml"/><Relationship Id="rId118" Type="http://schemas.openxmlformats.org/officeDocument/2006/relationships/customXml" Target="../ink/ink3809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3825.xml"/><Relationship Id="rId171" Type="http://schemas.openxmlformats.org/officeDocument/2006/relationships/image" Target="../media/image856.png"/><Relationship Id="rId12" Type="http://schemas.openxmlformats.org/officeDocument/2006/relationships/customXml" Target="../ink/ink3756.xml"/><Relationship Id="rId33" Type="http://schemas.openxmlformats.org/officeDocument/2006/relationships/image" Target="../media/image787.png"/><Relationship Id="rId108" Type="http://schemas.openxmlformats.org/officeDocument/2006/relationships/customXml" Target="../ink/ink3804.xml"/><Relationship Id="rId129" Type="http://schemas.openxmlformats.org/officeDocument/2006/relationships/image" Target="../media/image835.png"/><Relationship Id="rId54" Type="http://schemas.openxmlformats.org/officeDocument/2006/relationships/customXml" Target="../ink/ink3777.xml"/><Relationship Id="rId75" Type="http://schemas.openxmlformats.org/officeDocument/2006/relationships/image" Target="../media/image808.png"/><Relationship Id="rId96" Type="http://schemas.openxmlformats.org/officeDocument/2006/relationships/customXml" Target="../ink/ink3798.xml"/><Relationship Id="rId140" Type="http://schemas.openxmlformats.org/officeDocument/2006/relationships/customXml" Target="../ink/ink3820.xml"/><Relationship Id="rId161" Type="http://schemas.openxmlformats.org/officeDocument/2006/relationships/image" Target="../media/image8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3.xml"/><Relationship Id="rId23" Type="http://schemas.openxmlformats.org/officeDocument/2006/relationships/image" Target="../media/image783.png"/><Relationship Id="rId28" Type="http://schemas.openxmlformats.org/officeDocument/2006/relationships/customXml" Target="../ink/ink3764.xml"/><Relationship Id="rId49" Type="http://schemas.openxmlformats.org/officeDocument/2006/relationships/image" Target="../media/image795.png"/><Relationship Id="rId114" Type="http://schemas.openxmlformats.org/officeDocument/2006/relationships/customXml" Target="../ink/ink3807.xml"/><Relationship Id="rId119" Type="http://schemas.openxmlformats.org/officeDocument/2006/relationships/image" Target="../media/image830.png"/><Relationship Id="rId44" Type="http://schemas.openxmlformats.org/officeDocument/2006/relationships/customXml" Target="../ink/ink3772.xml"/><Relationship Id="rId60" Type="http://schemas.openxmlformats.org/officeDocument/2006/relationships/customXml" Target="../ink/ink3780.xml"/><Relationship Id="rId65" Type="http://schemas.openxmlformats.org/officeDocument/2006/relationships/image" Target="../media/image803.png"/><Relationship Id="rId81" Type="http://schemas.openxmlformats.org/officeDocument/2006/relationships/image" Target="../media/image811.png"/><Relationship Id="rId86" Type="http://schemas.openxmlformats.org/officeDocument/2006/relationships/customXml" Target="../ink/ink3793.xml"/><Relationship Id="rId130" Type="http://schemas.openxmlformats.org/officeDocument/2006/relationships/customXml" Target="../ink/ink3815.xml"/><Relationship Id="rId135" Type="http://schemas.openxmlformats.org/officeDocument/2006/relationships/image" Target="../media/image838.png"/><Relationship Id="rId151" Type="http://schemas.openxmlformats.org/officeDocument/2006/relationships/image" Target="../media/image846.png"/><Relationship Id="rId156" Type="http://schemas.openxmlformats.org/officeDocument/2006/relationships/customXml" Target="../ink/ink3828.xml"/><Relationship Id="rId172" Type="http://schemas.openxmlformats.org/officeDocument/2006/relationships/customXml" Target="../ink/ink3836.xml"/><Relationship Id="rId13" Type="http://schemas.openxmlformats.org/officeDocument/2006/relationships/image" Target="../media/image778.png"/><Relationship Id="rId18" Type="http://schemas.openxmlformats.org/officeDocument/2006/relationships/customXml" Target="../ink/ink3759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3767.xml"/><Relationship Id="rId50" Type="http://schemas.openxmlformats.org/officeDocument/2006/relationships/customXml" Target="../ink/ink3775.xml"/><Relationship Id="rId55" Type="http://schemas.openxmlformats.org/officeDocument/2006/relationships/image" Target="../media/image798.png"/><Relationship Id="rId76" Type="http://schemas.openxmlformats.org/officeDocument/2006/relationships/customXml" Target="../ink/ink3788.xml"/><Relationship Id="rId97" Type="http://schemas.openxmlformats.org/officeDocument/2006/relationships/image" Target="../media/image819.png"/><Relationship Id="rId104" Type="http://schemas.openxmlformats.org/officeDocument/2006/relationships/customXml" Target="../ink/ink3802.xml"/><Relationship Id="rId120" Type="http://schemas.openxmlformats.org/officeDocument/2006/relationships/customXml" Target="../ink/ink3810.xml"/><Relationship Id="rId125" Type="http://schemas.openxmlformats.org/officeDocument/2006/relationships/image" Target="../media/image833.png"/><Relationship Id="rId141" Type="http://schemas.openxmlformats.org/officeDocument/2006/relationships/image" Target="../media/image841.png"/><Relationship Id="rId146" Type="http://schemas.openxmlformats.org/officeDocument/2006/relationships/customXml" Target="../ink/ink3823.xml"/><Relationship Id="rId167" Type="http://schemas.openxmlformats.org/officeDocument/2006/relationships/image" Target="../media/image854.png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3796.xml"/><Relationship Id="rId162" Type="http://schemas.openxmlformats.org/officeDocument/2006/relationships/customXml" Target="../ink/ink3831.xml"/><Relationship Id="rId2" Type="http://schemas.openxmlformats.org/officeDocument/2006/relationships/customXml" Target="../ink/ink3751.xml"/><Relationship Id="rId29" Type="http://schemas.openxmlformats.org/officeDocument/2006/relationships/image" Target="../media/image786.png"/><Relationship Id="rId24" Type="http://schemas.openxmlformats.org/officeDocument/2006/relationships/customXml" Target="../ink/ink3762.xml"/><Relationship Id="rId40" Type="http://schemas.openxmlformats.org/officeDocument/2006/relationships/customXml" Target="../ink/ink3770.xml"/><Relationship Id="rId45" Type="http://schemas.openxmlformats.org/officeDocument/2006/relationships/image" Target="../media/image793.png"/><Relationship Id="rId66" Type="http://schemas.openxmlformats.org/officeDocument/2006/relationships/customXml" Target="../ink/ink3783.xml"/><Relationship Id="rId87" Type="http://schemas.openxmlformats.org/officeDocument/2006/relationships/image" Target="../media/image814.png"/><Relationship Id="rId110" Type="http://schemas.openxmlformats.org/officeDocument/2006/relationships/customXml" Target="../ink/ink3805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3818.xml"/><Relationship Id="rId157" Type="http://schemas.openxmlformats.org/officeDocument/2006/relationships/image" Target="../media/image849.png"/><Relationship Id="rId61" Type="http://schemas.openxmlformats.org/officeDocument/2006/relationships/image" Target="../media/image801.png"/><Relationship Id="rId82" Type="http://schemas.openxmlformats.org/officeDocument/2006/relationships/customXml" Target="../ink/ink3791.xml"/><Relationship Id="rId152" Type="http://schemas.openxmlformats.org/officeDocument/2006/relationships/customXml" Target="../ink/ink3826.xml"/><Relationship Id="rId173" Type="http://schemas.openxmlformats.org/officeDocument/2006/relationships/image" Target="../media/image857.png"/><Relationship Id="rId19" Type="http://schemas.openxmlformats.org/officeDocument/2006/relationships/image" Target="../media/image781.png"/><Relationship Id="rId14" Type="http://schemas.openxmlformats.org/officeDocument/2006/relationships/customXml" Target="../ink/ink3757.xml"/><Relationship Id="rId30" Type="http://schemas.openxmlformats.org/officeDocument/2006/relationships/customXml" Target="../ink/ink3765.xml"/><Relationship Id="rId35" Type="http://schemas.openxmlformats.org/officeDocument/2006/relationships/image" Target="../media/image788.png"/><Relationship Id="rId56" Type="http://schemas.openxmlformats.org/officeDocument/2006/relationships/customXml" Target="../ink/ink3778.xml"/><Relationship Id="rId77" Type="http://schemas.openxmlformats.org/officeDocument/2006/relationships/image" Target="../media/image809.png"/><Relationship Id="rId100" Type="http://schemas.openxmlformats.org/officeDocument/2006/relationships/customXml" Target="../ink/ink3800.xml"/><Relationship Id="rId105" Type="http://schemas.openxmlformats.org/officeDocument/2006/relationships/image" Target="../media/image823.png"/><Relationship Id="rId126" Type="http://schemas.openxmlformats.org/officeDocument/2006/relationships/customXml" Target="../ink/ink3813.xml"/><Relationship Id="rId147" Type="http://schemas.openxmlformats.org/officeDocument/2006/relationships/image" Target="../media/image844.png"/><Relationship Id="rId168" Type="http://schemas.openxmlformats.org/officeDocument/2006/relationships/customXml" Target="../ink/ink3834.xml"/><Relationship Id="rId8" Type="http://schemas.openxmlformats.org/officeDocument/2006/relationships/customXml" Target="../ink/ink3754.xml"/><Relationship Id="rId51" Type="http://schemas.openxmlformats.org/officeDocument/2006/relationships/image" Target="../media/image796.png"/><Relationship Id="rId72" Type="http://schemas.openxmlformats.org/officeDocument/2006/relationships/customXml" Target="../ink/ink3786.xml"/><Relationship Id="rId93" Type="http://schemas.openxmlformats.org/officeDocument/2006/relationships/image" Target="../media/image817.png"/><Relationship Id="rId98" Type="http://schemas.openxmlformats.org/officeDocument/2006/relationships/customXml" Target="../ink/ink3799.xml"/><Relationship Id="rId121" Type="http://schemas.openxmlformats.org/officeDocument/2006/relationships/image" Target="../media/image831.png"/><Relationship Id="rId142" Type="http://schemas.openxmlformats.org/officeDocument/2006/relationships/customXml" Target="../ink/ink3821.xml"/><Relationship Id="rId163" Type="http://schemas.openxmlformats.org/officeDocument/2006/relationships/image" Target="../media/image852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3773.xml"/><Relationship Id="rId67" Type="http://schemas.openxmlformats.org/officeDocument/2006/relationships/image" Target="../media/image804.png"/><Relationship Id="rId116" Type="http://schemas.openxmlformats.org/officeDocument/2006/relationships/customXml" Target="../ink/ink3808.xml"/><Relationship Id="rId137" Type="http://schemas.openxmlformats.org/officeDocument/2006/relationships/image" Target="../media/image839.png"/><Relationship Id="rId158" Type="http://schemas.openxmlformats.org/officeDocument/2006/relationships/customXml" Target="../ink/ink3829.xml"/><Relationship Id="rId20" Type="http://schemas.openxmlformats.org/officeDocument/2006/relationships/customXml" Target="../ink/ink3760.xml"/><Relationship Id="rId41" Type="http://schemas.openxmlformats.org/officeDocument/2006/relationships/image" Target="../media/image791.png"/><Relationship Id="rId62" Type="http://schemas.openxmlformats.org/officeDocument/2006/relationships/customXml" Target="../ink/ink3781.xml"/><Relationship Id="rId83" Type="http://schemas.openxmlformats.org/officeDocument/2006/relationships/image" Target="../media/image812.png"/><Relationship Id="rId88" Type="http://schemas.openxmlformats.org/officeDocument/2006/relationships/customXml" Target="../ink/ink3794.xml"/><Relationship Id="rId111" Type="http://schemas.openxmlformats.org/officeDocument/2006/relationships/image" Target="../media/image826.png"/><Relationship Id="rId132" Type="http://schemas.openxmlformats.org/officeDocument/2006/relationships/customXml" Target="../ink/ink3816.xml"/><Relationship Id="rId153" Type="http://schemas.openxmlformats.org/officeDocument/2006/relationships/image" Target="../media/image847.png"/><Relationship Id="rId174" Type="http://schemas.openxmlformats.org/officeDocument/2006/relationships/customXml" Target="../ink/ink3837.xml"/><Relationship Id="rId15" Type="http://schemas.openxmlformats.org/officeDocument/2006/relationships/image" Target="../media/image779.png"/><Relationship Id="rId36" Type="http://schemas.openxmlformats.org/officeDocument/2006/relationships/customXml" Target="../ink/ink3768.xml"/><Relationship Id="rId57" Type="http://schemas.openxmlformats.org/officeDocument/2006/relationships/image" Target="../media/image799.png"/><Relationship Id="rId106" Type="http://schemas.openxmlformats.org/officeDocument/2006/relationships/customXml" Target="../ink/ink3803.xml"/><Relationship Id="rId127" Type="http://schemas.openxmlformats.org/officeDocument/2006/relationships/image" Target="../media/image834.png"/><Relationship Id="rId10" Type="http://schemas.openxmlformats.org/officeDocument/2006/relationships/customXml" Target="../ink/ink3755.xml"/><Relationship Id="rId31" Type="http://schemas.openxmlformats.org/officeDocument/2006/relationships/image" Target="../media/image499.png"/><Relationship Id="rId52" Type="http://schemas.openxmlformats.org/officeDocument/2006/relationships/customXml" Target="../ink/ink3776.xml"/><Relationship Id="rId73" Type="http://schemas.openxmlformats.org/officeDocument/2006/relationships/image" Target="../media/image807.png"/><Relationship Id="rId78" Type="http://schemas.openxmlformats.org/officeDocument/2006/relationships/customXml" Target="../ink/ink3789.xml"/><Relationship Id="rId94" Type="http://schemas.openxmlformats.org/officeDocument/2006/relationships/customXml" Target="../ink/ink3797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3811.xml"/><Relationship Id="rId143" Type="http://schemas.openxmlformats.org/officeDocument/2006/relationships/image" Target="../media/image842.png"/><Relationship Id="rId148" Type="http://schemas.openxmlformats.org/officeDocument/2006/relationships/customXml" Target="../ink/ink3824.xml"/><Relationship Id="rId164" Type="http://schemas.openxmlformats.org/officeDocument/2006/relationships/customXml" Target="../ink/ink3832.xml"/><Relationship Id="rId169" Type="http://schemas.openxmlformats.org/officeDocument/2006/relationships/image" Target="../media/image855.png"/><Relationship Id="rId4" Type="http://schemas.openxmlformats.org/officeDocument/2006/relationships/customXml" Target="../ink/ink3752.xml"/><Relationship Id="rId9" Type="http://schemas.openxmlformats.org/officeDocument/2006/relationships/image" Target="../media/image776.png"/><Relationship Id="rId26" Type="http://schemas.openxmlformats.org/officeDocument/2006/relationships/customXml" Target="../ink/ink3763.xml"/><Relationship Id="rId47" Type="http://schemas.openxmlformats.org/officeDocument/2006/relationships/image" Target="../media/image794.png"/><Relationship Id="rId68" Type="http://schemas.openxmlformats.org/officeDocument/2006/relationships/customXml" Target="../ink/ink3784.xml"/><Relationship Id="rId89" Type="http://schemas.openxmlformats.org/officeDocument/2006/relationships/image" Target="../media/image815.png"/><Relationship Id="rId112" Type="http://schemas.openxmlformats.org/officeDocument/2006/relationships/customXml" Target="../ink/ink3806.xml"/><Relationship Id="rId133" Type="http://schemas.openxmlformats.org/officeDocument/2006/relationships/image" Target="../media/image837.png"/><Relationship Id="rId154" Type="http://schemas.openxmlformats.org/officeDocument/2006/relationships/customXml" Target="../ink/ink3827.xml"/><Relationship Id="rId175" Type="http://schemas.openxmlformats.org/officeDocument/2006/relationships/image" Target="../media/image858.png"/><Relationship Id="rId16" Type="http://schemas.openxmlformats.org/officeDocument/2006/relationships/customXml" Target="../ink/ink3758.xml"/><Relationship Id="rId37" Type="http://schemas.openxmlformats.org/officeDocument/2006/relationships/image" Target="../media/image789.png"/><Relationship Id="rId58" Type="http://schemas.openxmlformats.org/officeDocument/2006/relationships/customXml" Target="../ink/ink3779.xml"/><Relationship Id="rId79" Type="http://schemas.openxmlformats.org/officeDocument/2006/relationships/image" Target="../media/image810.png"/><Relationship Id="rId102" Type="http://schemas.openxmlformats.org/officeDocument/2006/relationships/customXml" Target="../ink/ink3801.xml"/><Relationship Id="rId123" Type="http://schemas.openxmlformats.org/officeDocument/2006/relationships/image" Target="../media/image832.png"/><Relationship Id="rId144" Type="http://schemas.openxmlformats.org/officeDocument/2006/relationships/customXml" Target="../ink/ink3822.xml"/><Relationship Id="rId90" Type="http://schemas.openxmlformats.org/officeDocument/2006/relationships/customXml" Target="../ink/ink3795.xml"/><Relationship Id="rId165" Type="http://schemas.openxmlformats.org/officeDocument/2006/relationships/image" Target="../media/image853.png"/><Relationship Id="rId27" Type="http://schemas.openxmlformats.org/officeDocument/2006/relationships/image" Target="../media/image785.png"/><Relationship Id="rId48" Type="http://schemas.openxmlformats.org/officeDocument/2006/relationships/customXml" Target="../ink/ink3774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3817.xml"/><Relationship Id="rId80" Type="http://schemas.openxmlformats.org/officeDocument/2006/relationships/customXml" Target="../ink/ink3790.xml"/><Relationship Id="rId155" Type="http://schemas.openxmlformats.org/officeDocument/2006/relationships/image" Target="../media/image848.png"/><Relationship Id="rId17" Type="http://schemas.openxmlformats.org/officeDocument/2006/relationships/image" Target="../media/image780.png"/><Relationship Id="rId38" Type="http://schemas.openxmlformats.org/officeDocument/2006/relationships/customXml" Target="../ink/ink3769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3812.xml"/><Relationship Id="rId70" Type="http://schemas.openxmlformats.org/officeDocument/2006/relationships/customXml" Target="../ink/ink3785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3833.xml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3858.xml"/><Relationship Id="rId63" Type="http://schemas.openxmlformats.org/officeDocument/2006/relationships/image" Target="../media/image802.png"/><Relationship Id="rId84" Type="http://schemas.openxmlformats.org/officeDocument/2006/relationships/customXml" Target="../ink/ink3879.xml"/><Relationship Id="rId138" Type="http://schemas.openxmlformats.org/officeDocument/2006/relationships/customXml" Target="../ink/ink3906.xml"/><Relationship Id="rId159" Type="http://schemas.openxmlformats.org/officeDocument/2006/relationships/image" Target="../media/image850.png"/><Relationship Id="rId170" Type="http://schemas.openxmlformats.org/officeDocument/2006/relationships/customXml" Target="../ink/ink3922.xml"/><Relationship Id="rId191" Type="http://schemas.openxmlformats.org/officeDocument/2006/relationships/image" Target="../media/image866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3853.xml"/><Relationship Id="rId53" Type="http://schemas.openxmlformats.org/officeDocument/2006/relationships/image" Target="../media/image797.png"/><Relationship Id="rId74" Type="http://schemas.openxmlformats.org/officeDocument/2006/relationships/customXml" Target="../ink/ink3874.xml"/><Relationship Id="rId128" Type="http://schemas.openxmlformats.org/officeDocument/2006/relationships/customXml" Target="../ink/ink3901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3917.xml"/><Relationship Id="rId181" Type="http://schemas.openxmlformats.org/officeDocument/2006/relationships/image" Target="../media/image861.png"/><Relationship Id="rId22" Type="http://schemas.openxmlformats.org/officeDocument/2006/relationships/customXml" Target="../ink/ink3848.xml"/><Relationship Id="rId43" Type="http://schemas.openxmlformats.org/officeDocument/2006/relationships/image" Target="../media/image792.png"/><Relationship Id="rId64" Type="http://schemas.openxmlformats.org/officeDocument/2006/relationships/customXml" Target="../ink/ink3869.xml"/><Relationship Id="rId118" Type="http://schemas.openxmlformats.org/officeDocument/2006/relationships/customXml" Target="../ink/ink3896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3912.xml"/><Relationship Id="rId171" Type="http://schemas.openxmlformats.org/officeDocument/2006/relationships/image" Target="../media/image856.png"/><Relationship Id="rId12" Type="http://schemas.openxmlformats.org/officeDocument/2006/relationships/customXml" Target="../ink/ink3843.xml"/><Relationship Id="rId33" Type="http://schemas.openxmlformats.org/officeDocument/2006/relationships/image" Target="../media/image787.png"/><Relationship Id="rId108" Type="http://schemas.openxmlformats.org/officeDocument/2006/relationships/customXml" Target="../ink/ink3891.xml"/><Relationship Id="rId129" Type="http://schemas.openxmlformats.org/officeDocument/2006/relationships/image" Target="../media/image835.png"/><Relationship Id="rId54" Type="http://schemas.openxmlformats.org/officeDocument/2006/relationships/customXml" Target="../ink/ink3864.xml"/><Relationship Id="rId75" Type="http://schemas.openxmlformats.org/officeDocument/2006/relationships/image" Target="../media/image808.png"/><Relationship Id="rId96" Type="http://schemas.openxmlformats.org/officeDocument/2006/relationships/customXml" Target="../ink/ink3885.xml"/><Relationship Id="rId140" Type="http://schemas.openxmlformats.org/officeDocument/2006/relationships/customXml" Target="../ink/ink3907.xml"/><Relationship Id="rId161" Type="http://schemas.openxmlformats.org/officeDocument/2006/relationships/image" Target="../media/image851.png"/><Relationship Id="rId182" Type="http://schemas.openxmlformats.org/officeDocument/2006/relationships/customXml" Target="../ink/ink3928.xml"/><Relationship Id="rId6" Type="http://schemas.openxmlformats.org/officeDocument/2006/relationships/customXml" Target="../ink/ink3840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3859.xml"/><Relationship Id="rId65" Type="http://schemas.openxmlformats.org/officeDocument/2006/relationships/image" Target="../media/image803.png"/><Relationship Id="rId86" Type="http://schemas.openxmlformats.org/officeDocument/2006/relationships/customXml" Target="../ink/ink3880.xml"/><Relationship Id="rId130" Type="http://schemas.openxmlformats.org/officeDocument/2006/relationships/customXml" Target="../ink/ink3902.xml"/><Relationship Id="rId151" Type="http://schemas.openxmlformats.org/officeDocument/2006/relationships/image" Target="../media/image846.png"/><Relationship Id="rId172" Type="http://schemas.openxmlformats.org/officeDocument/2006/relationships/customXml" Target="../ink/ink3923.xml"/><Relationship Id="rId13" Type="http://schemas.openxmlformats.org/officeDocument/2006/relationships/image" Target="../media/image778.png"/><Relationship Id="rId18" Type="http://schemas.openxmlformats.org/officeDocument/2006/relationships/customXml" Target="../ink/ink3846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3854.xml"/><Relationship Id="rId50" Type="http://schemas.openxmlformats.org/officeDocument/2006/relationships/customXml" Target="../ink/ink3862.xml"/><Relationship Id="rId55" Type="http://schemas.openxmlformats.org/officeDocument/2006/relationships/image" Target="../media/image798.png"/><Relationship Id="rId76" Type="http://schemas.openxmlformats.org/officeDocument/2006/relationships/customXml" Target="../ink/ink3875.xml"/><Relationship Id="rId97" Type="http://schemas.openxmlformats.org/officeDocument/2006/relationships/image" Target="../media/image819.png"/><Relationship Id="rId104" Type="http://schemas.openxmlformats.org/officeDocument/2006/relationships/customXml" Target="../ink/ink3889.xml"/><Relationship Id="rId120" Type="http://schemas.openxmlformats.org/officeDocument/2006/relationships/customXml" Target="../ink/ink3897.xml"/><Relationship Id="rId125" Type="http://schemas.openxmlformats.org/officeDocument/2006/relationships/image" Target="../media/image833.png"/><Relationship Id="rId141" Type="http://schemas.openxmlformats.org/officeDocument/2006/relationships/image" Target="../media/image841.png"/><Relationship Id="rId146" Type="http://schemas.openxmlformats.org/officeDocument/2006/relationships/customXml" Target="../ink/ink3910.xml"/><Relationship Id="rId167" Type="http://schemas.openxmlformats.org/officeDocument/2006/relationships/image" Target="../media/image854.png"/><Relationship Id="rId188" Type="http://schemas.openxmlformats.org/officeDocument/2006/relationships/customXml" Target="../ink/ink3931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3883.xml"/><Relationship Id="rId162" Type="http://schemas.openxmlformats.org/officeDocument/2006/relationships/customXml" Target="../ink/ink3918.xml"/><Relationship Id="rId183" Type="http://schemas.openxmlformats.org/officeDocument/2006/relationships/image" Target="../media/image862.png"/><Relationship Id="rId2" Type="http://schemas.openxmlformats.org/officeDocument/2006/relationships/customXml" Target="../ink/ink3838.xml"/><Relationship Id="rId29" Type="http://schemas.openxmlformats.org/officeDocument/2006/relationships/image" Target="../media/image786.png"/><Relationship Id="rId24" Type="http://schemas.openxmlformats.org/officeDocument/2006/relationships/customXml" Target="../ink/ink3849.xml"/><Relationship Id="rId40" Type="http://schemas.openxmlformats.org/officeDocument/2006/relationships/customXml" Target="../ink/ink3857.xml"/><Relationship Id="rId45" Type="http://schemas.openxmlformats.org/officeDocument/2006/relationships/image" Target="../media/image793.png"/><Relationship Id="rId66" Type="http://schemas.openxmlformats.org/officeDocument/2006/relationships/customXml" Target="../ink/ink3870.xml"/><Relationship Id="rId87" Type="http://schemas.openxmlformats.org/officeDocument/2006/relationships/image" Target="../media/image814.png"/><Relationship Id="rId110" Type="http://schemas.openxmlformats.org/officeDocument/2006/relationships/customXml" Target="../ink/ink3892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3905.xml"/><Relationship Id="rId157" Type="http://schemas.openxmlformats.org/officeDocument/2006/relationships/image" Target="../media/image849.png"/><Relationship Id="rId178" Type="http://schemas.openxmlformats.org/officeDocument/2006/relationships/customXml" Target="../ink/ink3926.xml"/><Relationship Id="rId61" Type="http://schemas.openxmlformats.org/officeDocument/2006/relationships/image" Target="../media/image801.png"/><Relationship Id="rId82" Type="http://schemas.openxmlformats.org/officeDocument/2006/relationships/customXml" Target="../ink/ink3878.xml"/><Relationship Id="rId152" Type="http://schemas.openxmlformats.org/officeDocument/2006/relationships/customXml" Target="../ink/ink3913.xml"/><Relationship Id="rId173" Type="http://schemas.openxmlformats.org/officeDocument/2006/relationships/image" Target="../media/image857.png"/><Relationship Id="rId19" Type="http://schemas.openxmlformats.org/officeDocument/2006/relationships/image" Target="../media/image781.png"/><Relationship Id="rId14" Type="http://schemas.openxmlformats.org/officeDocument/2006/relationships/customXml" Target="../ink/ink3844.xml"/><Relationship Id="rId30" Type="http://schemas.openxmlformats.org/officeDocument/2006/relationships/customXml" Target="../ink/ink3852.xml"/><Relationship Id="rId35" Type="http://schemas.openxmlformats.org/officeDocument/2006/relationships/image" Target="../media/image788.png"/><Relationship Id="rId56" Type="http://schemas.openxmlformats.org/officeDocument/2006/relationships/customXml" Target="../ink/ink3865.xml"/><Relationship Id="rId77" Type="http://schemas.openxmlformats.org/officeDocument/2006/relationships/image" Target="../media/image809.png"/><Relationship Id="rId100" Type="http://schemas.openxmlformats.org/officeDocument/2006/relationships/customXml" Target="../ink/ink3887.xml"/><Relationship Id="rId105" Type="http://schemas.openxmlformats.org/officeDocument/2006/relationships/image" Target="../media/image823.png"/><Relationship Id="rId126" Type="http://schemas.openxmlformats.org/officeDocument/2006/relationships/customXml" Target="../ink/ink3900.xml"/><Relationship Id="rId147" Type="http://schemas.openxmlformats.org/officeDocument/2006/relationships/image" Target="../media/image844.png"/><Relationship Id="rId168" Type="http://schemas.openxmlformats.org/officeDocument/2006/relationships/customXml" Target="../ink/ink3921.xml"/><Relationship Id="rId8" Type="http://schemas.openxmlformats.org/officeDocument/2006/relationships/customXml" Target="../ink/ink3841.xml"/><Relationship Id="rId51" Type="http://schemas.openxmlformats.org/officeDocument/2006/relationships/image" Target="../media/image796.png"/><Relationship Id="rId72" Type="http://schemas.openxmlformats.org/officeDocument/2006/relationships/customXml" Target="../ink/ink3873.xml"/><Relationship Id="rId93" Type="http://schemas.openxmlformats.org/officeDocument/2006/relationships/image" Target="../media/image817.png"/><Relationship Id="rId98" Type="http://schemas.openxmlformats.org/officeDocument/2006/relationships/customXml" Target="../ink/ink3886.xml"/><Relationship Id="rId121" Type="http://schemas.openxmlformats.org/officeDocument/2006/relationships/image" Target="../media/image831.png"/><Relationship Id="rId142" Type="http://schemas.openxmlformats.org/officeDocument/2006/relationships/customXml" Target="../ink/ink3908.xml"/><Relationship Id="rId163" Type="http://schemas.openxmlformats.org/officeDocument/2006/relationships/image" Target="../media/image852.png"/><Relationship Id="rId184" Type="http://schemas.openxmlformats.org/officeDocument/2006/relationships/customXml" Target="../ink/ink3929.xml"/><Relationship Id="rId189" Type="http://schemas.openxmlformats.org/officeDocument/2006/relationships/image" Target="../media/image865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3860.xml"/><Relationship Id="rId67" Type="http://schemas.openxmlformats.org/officeDocument/2006/relationships/image" Target="../media/image804.png"/><Relationship Id="rId116" Type="http://schemas.openxmlformats.org/officeDocument/2006/relationships/customXml" Target="../ink/ink3895.xml"/><Relationship Id="rId137" Type="http://schemas.openxmlformats.org/officeDocument/2006/relationships/image" Target="../media/image839.png"/><Relationship Id="rId158" Type="http://schemas.openxmlformats.org/officeDocument/2006/relationships/customXml" Target="../ink/ink3916.xml"/><Relationship Id="rId20" Type="http://schemas.openxmlformats.org/officeDocument/2006/relationships/customXml" Target="../ink/ink3847.xml"/><Relationship Id="rId41" Type="http://schemas.openxmlformats.org/officeDocument/2006/relationships/image" Target="../media/image791.png"/><Relationship Id="rId62" Type="http://schemas.openxmlformats.org/officeDocument/2006/relationships/customXml" Target="../ink/ink3868.xml"/><Relationship Id="rId83" Type="http://schemas.openxmlformats.org/officeDocument/2006/relationships/image" Target="../media/image812.png"/><Relationship Id="rId88" Type="http://schemas.openxmlformats.org/officeDocument/2006/relationships/customXml" Target="../ink/ink3881.xml"/><Relationship Id="rId111" Type="http://schemas.openxmlformats.org/officeDocument/2006/relationships/image" Target="../media/image826.png"/><Relationship Id="rId132" Type="http://schemas.openxmlformats.org/officeDocument/2006/relationships/customXml" Target="../ink/ink3903.xml"/><Relationship Id="rId153" Type="http://schemas.openxmlformats.org/officeDocument/2006/relationships/image" Target="../media/image847.png"/><Relationship Id="rId174" Type="http://schemas.openxmlformats.org/officeDocument/2006/relationships/customXml" Target="../ink/ink3924.xml"/><Relationship Id="rId179" Type="http://schemas.openxmlformats.org/officeDocument/2006/relationships/image" Target="../media/image860.png"/><Relationship Id="rId190" Type="http://schemas.openxmlformats.org/officeDocument/2006/relationships/customXml" Target="../ink/ink3932.xml"/><Relationship Id="rId15" Type="http://schemas.openxmlformats.org/officeDocument/2006/relationships/image" Target="../media/image779.png"/><Relationship Id="rId36" Type="http://schemas.openxmlformats.org/officeDocument/2006/relationships/customXml" Target="../ink/ink3855.xml"/><Relationship Id="rId57" Type="http://schemas.openxmlformats.org/officeDocument/2006/relationships/image" Target="../media/image799.png"/><Relationship Id="rId106" Type="http://schemas.openxmlformats.org/officeDocument/2006/relationships/customXml" Target="../ink/ink3890.xml"/><Relationship Id="rId127" Type="http://schemas.openxmlformats.org/officeDocument/2006/relationships/image" Target="../media/image834.png"/><Relationship Id="rId10" Type="http://schemas.openxmlformats.org/officeDocument/2006/relationships/customXml" Target="../ink/ink3842.xml"/><Relationship Id="rId31" Type="http://schemas.openxmlformats.org/officeDocument/2006/relationships/image" Target="../media/image499.png"/><Relationship Id="rId52" Type="http://schemas.openxmlformats.org/officeDocument/2006/relationships/customXml" Target="../ink/ink3863.xml"/><Relationship Id="rId73" Type="http://schemas.openxmlformats.org/officeDocument/2006/relationships/image" Target="../media/image807.png"/><Relationship Id="rId78" Type="http://schemas.openxmlformats.org/officeDocument/2006/relationships/customXml" Target="../ink/ink3876.xml"/><Relationship Id="rId94" Type="http://schemas.openxmlformats.org/officeDocument/2006/relationships/customXml" Target="../ink/ink3884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3898.xml"/><Relationship Id="rId143" Type="http://schemas.openxmlformats.org/officeDocument/2006/relationships/image" Target="../media/image842.png"/><Relationship Id="rId148" Type="http://schemas.openxmlformats.org/officeDocument/2006/relationships/customXml" Target="../ink/ink3911.xml"/><Relationship Id="rId164" Type="http://schemas.openxmlformats.org/officeDocument/2006/relationships/customXml" Target="../ink/ink3919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3839.xml"/><Relationship Id="rId9" Type="http://schemas.openxmlformats.org/officeDocument/2006/relationships/image" Target="../media/image776.png"/><Relationship Id="rId180" Type="http://schemas.openxmlformats.org/officeDocument/2006/relationships/customXml" Target="../ink/ink3927.xml"/><Relationship Id="rId26" Type="http://schemas.openxmlformats.org/officeDocument/2006/relationships/customXml" Target="../ink/ink3850.xml"/><Relationship Id="rId47" Type="http://schemas.openxmlformats.org/officeDocument/2006/relationships/image" Target="../media/image794.png"/><Relationship Id="rId68" Type="http://schemas.openxmlformats.org/officeDocument/2006/relationships/customXml" Target="../ink/ink3871.xml"/><Relationship Id="rId89" Type="http://schemas.openxmlformats.org/officeDocument/2006/relationships/image" Target="../media/image815.png"/><Relationship Id="rId112" Type="http://schemas.openxmlformats.org/officeDocument/2006/relationships/customXml" Target="../ink/ink3893.xml"/><Relationship Id="rId133" Type="http://schemas.openxmlformats.org/officeDocument/2006/relationships/image" Target="../media/image837.png"/><Relationship Id="rId154" Type="http://schemas.openxmlformats.org/officeDocument/2006/relationships/customXml" Target="../ink/ink3914.xml"/><Relationship Id="rId175" Type="http://schemas.openxmlformats.org/officeDocument/2006/relationships/image" Target="../media/image858.png"/><Relationship Id="rId16" Type="http://schemas.openxmlformats.org/officeDocument/2006/relationships/customXml" Target="../ink/ink3845.xml"/><Relationship Id="rId37" Type="http://schemas.openxmlformats.org/officeDocument/2006/relationships/image" Target="../media/image789.png"/><Relationship Id="rId58" Type="http://schemas.openxmlformats.org/officeDocument/2006/relationships/customXml" Target="../ink/ink3866.xml"/><Relationship Id="rId79" Type="http://schemas.openxmlformats.org/officeDocument/2006/relationships/image" Target="../media/image810.png"/><Relationship Id="rId102" Type="http://schemas.openxmlformats.org/officeDocument/2006/relationships/customXml" Target="../ink/ink3888.xml"/><Relationship Id="rId123" Type="http://schemas.openxmlformats.org/officeDocument/2006/relationships/image" Target="../media/image832.png"/><Relationship Id="rId144" Type="http://schemas.openxmlformats.org/officeDocument/2006/relationships/customXml" Target="../ink/ink3909.xml"/><Relationship Id="rId90" Type="http://schemas.openxmlformats.org/officeDocument/2006/relationships/customXml" Target="../ink/ink3882.xml"/><Relationship Id="rId165" Type="http://schemas.openxmlformats.org/officeDocument/2006/relationships/image" Target="../media/image853.png"/><Relationship Id="rId186" Type="http://schemas.openxmlformats.org/officeDocument/2006/relationships/customXml" Target="../ink/ink3930.xml"/><Relationship Id="rId27" Type="http://schemas.openxmlformats.org/officeDocument/2006/relationships/image" Target="../media/image785.png"/><Relationship Id="rId48" Type="http://schemas.openxmlformats.org/officeDocument/2006/relationships/customXml" Target="../ink/ink3861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3904.xml"/><Relationship Id="rId80" Type="http://schemas.openxmlformats.org/officeDocument/2006/relationships/customXml" Target="../ink/ink3877.xml"/><Relationship Id="rId155" Type="http://schemas.openxmlformats.org/officeDocument/2006/relationships/image" Target="../media/image848.png"/><Relationship Id="rId176" Type="http://schemas.openxmlformats.org/officeDocument/2006/relationships/customXml" Target="../ink/ink3925.xml"/><Relationship Id="rId17" Type="http://schemas.openxmlformats.org/officeDocument/2006/relationships/image" Target="../media/image780.png"/><Relationship Id="rId38" Type="http://schemas.openxmlformats.org/officeDocument/2006/relationships/customXml" Target="../ink/ink3856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3899.xml"/><Relationship Id="rId70" Type="http://schemas.openxmlformats.org/officeDocument/2006/relationships/customXml" Target="../ink/ink3872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3920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851.xml"/><Relationship Id="rId49" Type="http://schemas.openxmlformats.org/officeDocument/2006/relationships/image" Target="../media/image795.png"/><Relationship Id="rId114" Type="http://schemas.openxmlformats.org/officeDocument/2006/relationships/customXml" Target="../ink/ink3894.xml"/><Relationship Id="rId60" Type="http://schemas.openxmlformats.org/officeDocument/2006/relationships/customXml" Target="../ink/ink3867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3915.xml"/><Relationship Id="rId177" Type="http://schemas.openxmlformats.org/officeDocument/2006/relationships/image" Target="../media/image859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3953.xml"/><Relationship Id="rId63" Type="http://schemas.openxmlformats.org/officeDocument/2006/relationships/image" Target="../media/image802.png"/><Relationship Id="rId84" Type="http://schemas.openxmlformats.org/officeDocument/2006/relationships/customXml" Target="../ink/ink3974.xml"/><Relationship Id="rId138" Type="http://schemas.openxmlformats.org/officeDocument/2006/relationships/customXml" Target="../ink/ink4001.xml"/><Relationship Id="rId159" Type="http://schemas.openxmlformats.org/officeDocument/2006/relationships/image" Target="../media/image850.png"/><Relationship Id="rId170" Type="http://schemas.openxmlformats.org/officeDocument/2006/relationships/customXml" Target="../ink/ink4017.xml"/><Relationship Id="rId191" Type="http://schemas.openxmlformats.org/officeDocument/2006/relationships/image" Target="../media/image866.png"/><Relationship Id="rId205" Type="http://schemas.openxmlformats.org/officeDocument/2006/relationships/image" Target="../media/image873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3948.xml"/><Relationship Id="rId53" Type="http://schemas.openxmlformats.org/officeDocument/2006/relationships/image" Target="../media/image797.png"/><Relationship Id="rId74" Type="http://schemas.openxmlformats.org/officeDocument/2006/relationships/customXml" Target="../ink/ink3969.xml"/><Relationship Id="rId128" Type="http://schemas.openxmlformats.org/officeDocument/2006/relationships/customXml" Target="../ink/ink3996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4012.xml"/><Relationship Id="rId181" Type="http://schemas.openxmlformats.org/officeDocument/2006/relationships/image" Target="../media/image861.png"/><Relationship Id="rId22" Type="http://schemas.openxmlformats.org/officeDocument/2006/relationships/customXml" Target="../ink/ink3943.xml"/><Relationship Id="rId43" Type="http://schemas.openxmlformats.org/officeDocument/2006/relationships/image" Target="../media/image792.png"/><Relationship Id="rId64" Type="http://schemas.openxmlformats.org/officeDocument/2006/relationships/customXml" Target="../ink/ink3964.xml"/><Relationship Id="rId118" Type="http://schemas.openxmlformats.org/officeDocument/2006/relationships/customXml" Target="../ink/ink3991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4007.xml"/><Relationship Id="rId171" Type="http://schemas.openxmlformats.org/officeDocument/2006/relationships/image" Target="../media/image856.png"/><Relationship Id="rId192" Type="http://schemas.openxmlformats.org/officeDocument/2006/relationships/customXml" Target="../ink/ink4028.xml"/><Relationship Id="rId12" Type="http://schemas.openxmlformats.org/officeDocument/2006/relationships/customXml" Target="../ink/ink3938.xml"/><Relationship Id="rId33" Type="http://schemas.openxmlformats.org/officeDocument/2006/relationships/image" Target="../media/image787.png"/><Relationship Id="rId108" Type="http://schemas.openxmlformats.org/officeDocument/2006/relationships/customXml" Target="../ink/ink3986.xml"/><Relationship Id="rId129" Type="http://schemas.openxmlformats.org/officeDocument/2006/relationships/image" Target="../media/image835.png"/><Relationship Id="rId54" Type="http://schemas.openxmlformats.org/officeDocument/2006/relationships/customXml" Target="../ink/ink3959.xml"/><Relationship Id="rId75" Type="http://schemas.openxmlformats.org/officeDocument/2006/relationships/image" Target="../media/image808.png"/><Relationship Id="rId96" Type="http://schemas.openxmlformats.org/officeDocument/2006/relationships/customXml" Target="../ink/ink3980.xml"/><Relationship Id="rId140" Type="http://schemas.openxmlformats.org/officeDocument/2006/relationships/customXml" Target="../ink/ink4002.xml"/><Relationship Id="rId161" Type="http://schemas.openxmlformats.org/officeDocument/2006/relationships/image" Target="../media/image851.png"/><Relationship Id="rId182" Type="http://schemas.openxmlformats.org/officeDocument/2006/relationships/customXml" Target="../ink/ink4023.xml"/><Relationship Id="rId6" Type="http://schemas.openxmlformats.org/officeDocument/2006/relationships/customXml" Target="../ink/ink3935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3954.xml"/><Relationship Id="rId65" Type="http://schemas.openxmlformats.org/officeDocument/2006/relationships/image" Target="../media/image803.png"/><Relationship Id="rId86" Type="http://schemas.openxmlformats.org/officeDocument/2006/relationships/customXml" Target="../ink/ink3975.xml"/><Relationship Id="rId130" Type="http://schemas.openxmlformats.org/officeDocument/2006/relationships/customXml" Target="../ink/ink3997.xml"/><Relationship Id="rId151" Type="http://schemas.openxmlformats.org/officeDocument/2006/relationships/image" Target="../media/image846.png"/><Relationship Id="rId172" Type="http://schemas.openxmlformats.org/officeDocument/2006/relationships/customXml" Target="../ink/ink4018.xml"/><Relationship Id="rId193" Type="http://schemas.openxmlformats.org/officeDocument/2006/relationships/image" Target="../media/image867.png"/><Relationship Id="rId13" Type="http://schemas.openxmlformats.org/officeDocument/2006/relationships/image" Target="../media/image778.png"/><Relationship Id="rId109" Type="http://schemas.openxmlformats.org/officeDocument/2006/relationships/image" Target="../media/image825.png"/><Relationship Id="rId34" Type="http://schemas.openxmlformats.org/officeDocument/2006/relationships/customXml" Target="../ink/ink3949.xml"/><Relationship Id="rId55" Type="http://schemas.openxmlformats.org/officeDocument/2006/relationships/image" Target="../media/image798.png"/><Relationship Id="rId76" Type="http://schemas.openxmlformats.org/officeDocument/2006/relationships/customXml" Target="../ink/ink3970.xml"/><Relationship Id="rId97" Type="http://schemas.openxmlformats.org/officeDocument/2006/relationships/image" Target="../media/image819.png"/><Relationship Id="rId120" Type="http://schemas.openxmlformats.org/officeDocument/2006/relationships/customXml" Target="../ink/ink3992.xml"/><Relationship Id="rId141" Type="http://schemas.openxmlformats.org/officeDocument/2006/relationships/image" Target="../media/image841.png"/><Relationship Id="rId7" Type="http://schemas.openxmlformats.org/officeDocument/2006/relationships/image" Target="../media/image775.png"/><Relationship Id="rId162" Type="http://schemas.openxmlformats.org/officeDocument/2006/relationships/customXml" Target="../ink/ink4013.xml"/><Relationship Id="rId183" Type="http://schemas.openxmlformats.org/officeDocument/2006/relationships/image" Target="../media/image862.png"/><Relationship Id="rId24" Type="http://schemas.openxmlformats.org/officeDocument/2006/relationships/customXml" Target="../ink/ink3944.xml"/><Relationship Id="rId40" Type="http://schemas.openxmlformats.org/officeDocument/2006/relationships/customXml" Target="../ink/ink3952.xml"/><Relationship Id="rId45" Type="http://schemas.openxmlformats.org/officeDocument/2006/relationships/image" Target="../media/image793.png"/><Relationship Id="rId66" Type="http://schemas.openxmlformats.org/officeDocument/2006/relationships/customXml" Target="../ink/ink3965.xml"/><Relationship Id="rId87" Type="http://schemas.openxmlformats.org/officeDocument/2006/relationships/image" Target="../media/image814.png"/><Relationship Id="rId110" Type="http://schemas.openxmlformats.org/officeDocument/2006/relationships/customXml" Target="../ink/ink3987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4000.xml"/><Relationship Id="rId157" Type="http://schemas.openxmlformats.org/officeDocument/2006/relationships/image" Target="../media/image849.png"/><Relationship Id="rId178" Type="http://schemas.openxmlformats.org/officeDocument/2006/relationships/customXml" Target="../ink/ink4021.xml"/><Relationship Id="rId61" Type="http://schemas.openxmlformats.org/officeDocument/2006/relationships/image" Target="../media/image801.png"/><Relationship Id="rId82" Type="http://schemas.openxmlformats.org/officeDocument/2006/relationships/customXml" Target="../ink/ink3973.xml"/><Relationship Id="rId152" Type="http://schemas.openxmlformats.org/officeDocument/2006/relationships/customXml" Target="../ink/ink4008.xml"/><Relationship Id="rId173" Type="http://schemas.openxmlformats.org/officeDocument/2006/relationships/image" Target="../media/image857.png"/><Relationship Id="rId194" Type="http://schemas.openxmlformats.org/officeDocument/2006/relationships/customXml" Target="../ink/ink4029.xml"/><Relationship Id="rId199" Type="http://schemas.openxmlformats.org/officeDocument/2006/relationships/image" Target="../media/image870.png"/><Relationship Id="rId203" Type="http://schemas.openxmlformats.org/officeDocument/2006/relationships/image" Target="../media/image872.png"/><Relationship Id="rId19" Type="http://schemas.openxmlformats.org/officeDocument/2006/relationships/image" Target="../media/image781.png"/><Relationship Id="rId14" Type="http://schemas.openxmlformats.org/officeDocument/2006/relationships/customXml" Target="../ink/ink3939.xml"/><Relationship Id="rId30" Type="http://schemas.openxmlformats.org/officeDocument/2006/relationships/customXml" Target="../ink/ink3947.xml"/><Relationship Id="rId35" Type="http://schemas.openxmlformats.org/officeDocument/2006/relationships/image" Target="../media/image788.png"/><Relationship Id="rId56" Type="http://schemas.openxmlformats.org/officeDocument/2006/relationships/customXml" Target="../ink/ink3960.xml"/><Relationship Id="rId77" Type="http://schemas.openxmlformats.org/officeDocument/2006/relationships/image" Target="../media/image809.png"/><Relationship Id="rId100" Type="http://schemas.openxmlformats.org/officeDocument/2006/relationships/customXml" Target="../ink/ink3982.xml"/><Relationship Id="rId105" Type="http://schemas.openxmlformats.org/officeDocument/2006/relationships/image" Target="../media/image823.png"/><Relationship Id="rId126" Type="http://schemas.openxmlformats.org/officeDocument/2006/relationships/customXml" Target="../ink/ink3995.xml"/><Relationship Id="rId147" Type="http://schemas.openxmlformats.org/officeDocument/2006/relationships/image" Target="../media/image844.png"/><Relationship Id="rId168" Type="http://schemas.openxmlformats.org/officeDocument/2006/relationships/customXml" Target="../ink/ink4016.xml"/><Relationship Id="rId8" Type="http://schemas.openxmlformats.org/officeDocument/2006/relationships/customXml" Target="../ink/ink3936.xml"/><Relationship Id="rId51" Type="http://schemas.openxmlformats.org/officeDocument/2006/relationships/image" Target="../media/image796.png"/><Relationship Id="rId72" Type="http://schemas.openxmlformats.org/officeDocument/2006/relationships/customXml" Target="../ink/ink3968.xml"/><Relationship Id="rId93" Type="http://schemas.openxmlformats.org/officeDocument/2006/relationships/image" Target="../media/image817.png"/><Relationship Id="rId98" Type="http://schemas.openxmlformats.org/officeDocument/2006/relationships/customXml" Target="../ink/ink3981.xml"/><Relationship Id="rId121" Type="http://schemas.openxmlformats.org/officeDocument/2006/relationships/image" Target="../media/image831.png"/><Relationship Id="rId142" Type="http://schemas.openxmlformats.org/officeDocument/2006/relationships/customXml" Target="../ink/ink4003.xml"/><Relationship Id="rId163" Type="http://schemas.openxmlformats.org/officeDocument/2006/relationships/image" Target="../media/image852.png"/><Relationship Id="rId184" Type="http://schemas.openxmlformats.org/officeDocument/2006/relationships/customXml" Target="../ink/ink4024.xml"/><Relationship Id="rId189" Type="http://schemas.openxmlformats.org/officeDocument/2006/relationships/image" Target="../media/image865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3955.xml"/><Relationship Id="rId67" Type="http://schemas.openxmlformats.org/officeDocument/2006/relationships/image" Target="../media/image804.png"/><Relationship Id="rId116" Type="http://schemas.openxmlformats.org/officeDocument/2006/relationships/customXml" Target="../ink/ink3990.xml"/><Relationship Id="rId137" Type="http://schemas.openxmlformats.org/officeDocument/2006/relationships/image" Target="../media/image839.png"/><Relationship Id="rId158" Type="http://schemas.openxmlformats.org/officeDocument/2006/relationships/customXml" Target="../ink/ink4011.xml"/><Relationship Id="rId20" Type="http://schemas.openxmlformats.org/officeDocument/2006/relationships/customXml" Target="../ink/ink3942.xml"/><Relationship Id="rId41" Type="http://schemas.openxmlformats.org/officeDocument/2006/relationships/image" Target="../media/image791.png"/><Relationship Id="rId62" Type="http://schemas.openxmlformats.org/officeDocument/2006/relationships/customXml" Target="../ink/ink3963.xml"/><Relationship Id="rId83" Type="http://schemas.openxmlformats.org/officeDocument/2006/relationships/image" Target="../media/image812.png"/><Relationship Id="rId88" Type="http://schemas.openxmlformats.org/officeDocument/2006/relationships/customXml" Target="../ink/ink3976.xml"/><Relationship Id="rId111" Type="http://schemas.openxmlformats.org/officeDocument/2006/relationships/image" Target="../media/image826.png"/><Relationship Id="rId132" Type="http://schemas.openxmlformats.org/officeDocument/2006/relationships/customXml" Target="../ink/ink3998.xml"/><Relationship Id="rId153" Type="http://schemas.openxmlformats.org/officeDocument/2006/relationships/image" Target="../media/image847.png"/><Relationship Id="rId174" Type="http://schemas.openxmlformats.org/officeDocument/2006/relationships/customXml" Target="../ink/ink4019.xml"/><Relationship Id="rId179" Type="http://schemas.openxmlformats.org/officeDocument/2006/relationships/image" Target="../media/image860.png"/><Relationship Id="rId195" Type="http://schemas.openxmlformats.org/officeDocument/2006/relationships/image" Target="../media/image868.png"/><Relationship Id="rId190" Type="http://schemas.openxmlformats.org/officeDocument/2006/relationships/customXml" Target="../ink/ink4027.xml"/><Relationship Id="rId204" Type="http://schemas.openxmlformats.org/officeDocument/2006/relationships/customXml" Target="../ink/ink4034.xml"/><Relationship Id="rId15" Type="http://schemas.openxmlformats.org/officeDocument/2006/relationships/image" Target="../media/image779.png"/><Relationship Id="rId36" Type="http://schemas.openxmlformats.org/officeDocument/2006/relationships/customXml" Target="../ink/ink3950.xml"/><Relationship Id="rId57" Type="http://schemas.openxmlformats.org/officeDocument/2006/relationships/image" Target="../media/image799.png"/><Relationship Id="rId106" Type="http://schemas.openxmlformats.org/officeDocument/2006/relationships/customXml" Target="../ink/ink3985.xml"/><Relationship Id="rId127" Type="http://schemas.openxmlformats.org/officeDocument/2006/relationships/image" Target="../media/image834.png"/><Relationship Id="rId10" Type="http://schemas.openxmlformats.org/officeDocument/2006/relationships/customXml" Target="../ink/ink3937.xml"/><Relationship Id="rId31" Type="http://schemas.openxmlformats.org/officeDocument/2006/relationships/image" Target="../media/image499.png"/><Relationship Id="rId52" Type="http://schemas.openxmlformats.org/officeDocument/2006/relationships/customXml" Target="../ink/ink3958.xml"/><Relationship Id="rId73" Type="http://schemas.openxmlformats.org/officeDocument/2006/relationships/image" Target="../media/image807.png"/><Relationship Id="rId78" Type="http://schemas.openxmlformats.org/officeDocument/2006/relationships/customXml" Target="../ink/ink3971.xml"/><Relationship Id="rId94" Type="http://schemas.openxmlformats.org/officeDocument/2006/relationships/customXml" Target="../ink/ink3979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3993.xml"/><Relationship Id="rId143" Type="http://schemas.openxmlformats.org/officeDocument/2006/relationships/image" Target="../media/image842.png"/><Relationship Id="rId148" Type="http://schemas.openxmlformats.org/officeDocument/2006/relationships/customXml" Target="../ink/ink4006.xml"/><Relationship Id="rId164" Type="http://schemas.openxmlformats.org/officeDocument/2006/relationships/customXml" Target="../ink/ink4014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3934.xml"/><Relationship Id="rId9" Type="http://schemas.openxmlformats.org/officeDocument/2006/relationships/image" Target="../media/image776.png"/><Relationship Id="rId180" Type="http://schemas.openxmlformats.org/officeDocument/2006/relationships/customXml" Target="../ink/ink4022.xml"/><Relationship Id="rId26" Type="http://schemas.openxmlformats.org/officeDocument/2006/relationships/customXml" Target="../ink/ink3945.xml"/><Relationship Id="rId47" Type="http://schemas.openxmlformats.org/officeDocument/2006/relationships/image" Target="../media/image794.png"/><Relationship Id="rId68" Type="http://schemas.openxmlformats.org/officeDocument/2006/relationships/customXml" Target="../ink/ink3966.xml"/><Relationship Id="rId89" Type="http://schemas.openxmlformats.org/officeDocument/2006/relationships/image" Target="../media/image815.png"/><Relationship Id="rId112" Type="http://schemas.openxmlformats.org/officeDocument/2006/relationships/customXml" Target="../ink/ink3988.xml"/><Relationship Id="rId133" Type="http://schemas.openxmlformats.org/officeDocument/2006/relationships/image" Target="../media/image837.png"/><Relationship Id="rId154" Type="http://schemas.openxmlformats.org/officeDocument/2006/relationships/customXml" Target="../ink/ink4009.xml"/><Relationship Id="rId175" Type="http://schemas.openxmlformats.org/officeDocument/2006/relationships/image" Target="../media/image858.png"/><Relationship Id="rId196" Type="http://schemas.openxmlformats.org/officeDocument/2006/relationships/customXml" Target="../ink/ink4030.xml"/><Relationship Id="rId200" Type="http://schemas.openxmlformats.org/officeDocument/2006/relationships/customXml" Target="../ink/ink4032.xml"/><Relationship Id="rId16" Type="http://schemas.openxmlformats.org/officeDocument/2006/relationships/customXml" Target="../ink/ink3940.xml"/><Relationship Id="rId37" Type="http://schemas.openxmlformats.org/officeDocument/2006/relationships/image" Target="../media/image789.png"/><Relationship Id="rId58" Type="http://schemas.openxmlformats.org/officeDocument/2006/relationships/customXml" Target="../ink/ink3961.xml"/><Relationship Id="rId79" Type="http://schemas.openxmlformats.org/officeDocument/2006/relationships/image" Target="../media/image810.png"/><Relationship Id="rId102" Type="http://schemas.openxmlformats.org/officeDocument/2006/relationships/customXml" Target="../ink/ink3983.xml"/><Relationship Id="rId123" Type="http://schemas.openxmlformats.org/officeDocument/2006/relationships/image" Target="../media/image832.png"/><Relationship Id="rId144" Type="http://schemas.openxmlformats.org/officeDocument/2006/relationships/customXml" Target="../ink/ink4004.xml"/><Relationship Id="rId90" Type="http://schemas.openxmlformats.org/officeDocument/2006/relationships/customXml" Target="../ink/ink3977.xml"/><Relationship Id="rId165" Type="http://schemas.openxmlformats.org/officeDocument/2006/relationships/image" Target="../media/image853.png"/><Relationship Id="rId186" Type="http://schemas.openxmlformats.org/officeDocument/2006/relationships/customXml" Target="../ink/ink4025.xml"/><Relationship Id="rId27" Type="http://schemas.openxmlformats.org/officeDocument/2006/relationships/image" Target="../media/image785.png"/><Relationship Id="rId48" Type="http://schemas.openxmlformats.org/officeDocument/2006/relationships/customXml" Target="../ink/ink3956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3999.xml"/><Relationship Id="rId80" Type="http://schemas.openxmlformats.org/officeDocument/2006/relationships/customXml" Target="../ink/ink3972.xml"/><Relationship Id="rId155" Type="http://schemas.openxmlformats.org/officeDocument/2006/relationships/image" Target="../media/image848.png"/><Relationship Id="rId176" Type="http://schemas.openxmlformats.org/officeDocument/2006/relationships/customXml" Target="../ink/ink4020.xml"/><Relationship Id="rId197" Type="http://schemas.openxmlformats.org/officeDocument/2006/relationships/image" Target="../media/image869.png"/><Relationship Id="rId201" Type="http://schemas.openxmlformats.org/officeDocument/2006/relationships/image" Target="../media/image871.png"/><Relationship Id="rId17" Type="http://schemas.openxmlformats.org/officeDocument/2006/relationships/image" Target="../media/image780.png"/><Relationship Id="rId38" Type="http://schemas.openxmlformats.org/officeDocument/2006/relationships/customXml" Target="../ink/ink3951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3994.xml"/><Relationship Id="rId70" Type="http://schemas.openxmlformats.org/officeDocument/2006/relationships/customXml" Target="../ink/ink3967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4015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946.xml"/><Relationship Id="rId49" Type="http://schemas.openxmlformats.org/officeDocument/2006/relationships/image" Target="../media/image795.png"/><Relationship Id="rId114" Type="http://schemas.openxmlformats.org/officeDocument/2006/relationships/customXml" Target="../ink/ink3989.xml"/><Relationship Id="rId60" Type="http://schemas.openxmlformats.org/officeDocument/2006/relationships/customXml" Target="../ink/ink3962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4010.xml"/><Relationship Id="rId177" Type="http://schemas.openxmlformats.org/officeDocument/2006/relationships/image" Target="../media/image859.png"/><Relationship Id="rId198" Type="http://schemas.openxmlformats.org/officeDocument/2006/relationships/customXml" Target="../ink/ink4031.xml"/><Relationship Id="rId202" Type="http://schemas.openxmlformats.org/officeDocument/2006/relationships/customXml" Target="../ink/ink4033.xml"/><Relationship Id="rId18" Type="http://schemas.openxmlformats.org/officeDocument/2006/relationships/customXml" Target="../ink/ink3941.xml"/><Relationship Id="rId39" Type="http://schemas.openxmlformats.org/officeDocument/2006/relationships/image" Target="../media/image790.png"/><Relationship Id="rId50" Type="http://schemas.openxmlformats.org/officeDocument/2006/relationships/customXml" Target="../ink/ink3957.xml"/><Relationship Id="rId104" Type="http://schemas.openxmlformats.org/officeDocument/2006/relationships/customXml" Target="../ink/ink3984.xml"/><Relationship Id="rId125" Type="http://schemas.openxmlformats.org/officeDocument/2006/relationships/image" Target="../media/image833.png"/><Relationship Id="rId146" Type="http://schemas.openxmlformats.org/officeDocument/2006/relationships/customXml" Target="../ink/ink4005.xml"/><Relationship Id="rId167" Type="http://schemas.openxmlformats.org/officeDocument/2006/relationships/image" Target="../media/image854.png"/><Relationship Id="rId188" Type="http://schemas.openxmlformats.org/officeDocument/2006/relationships/customXml" Target="../ink/ink4026.xml"/><Relationship Id="rId71" Type="http://schemas.openxmlformats.org/officeDocument/2006/relationships/image" Target="../media/image806.png"/><Relationship Id="rId92" Type="http://schemas.openxmlformats.org/officeDocument/2006/relationships/customXml" Target="../ink/ink3978.xml"/><Relationship Id="rId2" Type="http://schemas.openxmlformats.org/officeDocument/2006/relationships/customXml" Target="../ink/ink3933.xml"/><Relationship Id="rId29" Type="http://schemas.openxmlformats.org/officeDocument/2006/relationships/image" Target="../media/image786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16.xml"/><Relationship Id="rId26" Type="http://schemas.openxmlformats.org/officeDocument/2006/relationships/image" Target="NULL"/><Relationship Id="rId39" Type="http://schemas.openxmlformats.org/officeDocument/2006/relationships/customXml" Target="../ink/ink127.xml"/><Relationship Id="rId21" Type="http://schemas.openxmlformats.org/officeDocument/2006/relationships/customXml" Target="../ink/ink118.xml"/><Relationship Id="rId34" Type="http://schemas.openxmlformats.org/officeDocument/2006/relationships/image" Target="NULL"/><Relationship Id="rId42" Type="http://schemas.openxmlformats.org/officeDocument/2006/relationships/image" Target="NULL"/><Relationship Id="rId47" Type="http://schemas.openxmlformats.org/officeDocument/2006/relationships/customXml" Target="../ink/ink131.xml"/><Relationship Id="rId50" Type="http://schemas.openxmlformats.org/officeDocument/2006/relationships/image" Target="NULL"/><Relationship Id="rId55" Type="http://schemas.openxmlformats.org/officeDocument/2006/relationships/customXml" Target="../ink/ink135.xml"/><Relationship Id="rId7" Type="http://schemas.openxmlformats.org/officeDocument/2006/relationships/image" Target="NULL"/><Relationship Id="rId2" Type="http://schemas.openxmlformats.org/officeDocument/2006/relationships/customXml" Target="../ink/ink108.xml"/><Relationship Id="rId16" Type="http://schemas.openxmlformats.org/officeDocument/2006/relationships/customXml" Target="../ink/ink115.xml"/><Relationship Id="rId29" Type="http://schemas.openxmlformats.org/officeDocument/2006/relationships/customXml" Target="../ink/ink122.xml"/><Relationship Id="rId11" Type="http://schemas.openxmlformats.org/officeDocument/2006/relationships/image" Target="NULL"/><Relationship Id="rId24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126.xml"/><Relationship Id="rId40" Type="http://schemas.openxmlformats.org/officeDocument/2006/relationships/image" Target="NULL"/><Relationship Id="rId45" Type="http://schemas.openxmlformats.org/officeDocument/2006/relationships/customXml" Target="../ink/ink130.xml"/><Relationship Id="rId53" Type="http://schemas.openxmlformats.org/officeDocument/2006/relationships/customXml" Target="../ink/ink134.xml"/><Relationship Id="rId58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customXml" Target="../ink/ink138.xml"/><Relationship Id="rId19" Type="http://schemas.openxmlformats.org/officeDocument/2006/relationships/image" Target="NULL"/><Relationship Id="rId14" Type="http://schemas.openxmlformats.org/officeDocument/2006/relationships/customXml" Target="../ink/ink114.xml"/><Relationship Id="rId22" Type="http://schemas.openxmlformats.org/officeDocument/2006/relationships/image" Target="NULL"/><Relationship Id="rId27" Type="http://schemas.openxmlformats.org/officeDocument/2006/relationships/customXml" Target="../ink/ink121.xml"/><Relationship Id="rId30" Type="http://schemas.openxmlformats.org/officeDocument/2006/relationships/image" Target="NULL"/><Relationship Id="rId35" Type="http://schemas.openxmlformats.org/officeDocument/2006/relationships/customXml" Target="../ink/ink125.xml"/><Relationship Id="rId43" Type="http://schemas.openxmlformats.org/officeDocument/2006/relationships/customXml" Target="../ink/ink129.xml"/><Relationship Id="rId48" Type="http://schemas.openxmlformats.org/officeDocument/2006/relationships/image" Target="NULL"/><Relationship Id="rId56" Type="http://schemas.openxmlformats.org/officeDocument/2006/relationships/image" Target="NULL"/><Relationship Id="rId8" Type="http://schemas.openxmlformats.org/officeDocument/2006/relationships/customXml" Target="../ink/ink111.xml"/><Relationship Id="rId51" Type="http://schemas.openxmlformats.org/officeDocument/2006/relationships/customXml" Target="../ink/ink133.xml"/><Relationship Id="rId3" Type="http://schemas.openxmlformats.org/officeDocument/2006/relationships/image" Target="NULL"/><Relationship Id="rId12" Type="http://schemas.openxmlformats.org/officeDocument/2006/relationships/customXml" Target="../ink/ink113.xml"/><Relationship Id="rId17" Type="http://schemas.openxmlformats.org/officeDocument/2006/relationships/image" Target="NULL"/><Relationship Id="rId25" Type="http://schemas.openxmlformats.org/officeDocument/2006/relationships/customXml" Target="../ink/ink120.xml"/><Relationship Id="rId33" Type="http://schemas.openxmlformats.org/officeDocument/2006/relationships/customXml" Target="../ink/ink124.xml"/><Relationship Id="rId38" Type="http://schemas.openxmlformats.org/officeDocument/2006/relationships/image" Target="NULL"/><Relationship Id="rId46" Type="http://schemas.openxmlformats.org/officeDocument/2006/relationships/image" Target="NULL"/><Relationship Id="rId59" Type="http://schemas.openxmlformats.org/officeDocument/2006/relationships/customXml" Target="../ink/ink137.xml"/><Relationship Id="rId20" Type="http://schemas.openxmlformats.org/officeDocument/2006/relationships/customXml" Target="../ink/ink117.xml"/><Relationship Id="rId41" Type="http://schemas.openxmlformats.org/officeDocument/2006/relationships/customXml" Target="../ink/ink128.xml"/><Relationship Id="rId54" Type="http://schemas.openxmlformats.org/officeDocument/2006/relationships/image" Target="NULL"/><Relationship Id="rId62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.xml"/><Relationship Id="rId15" Type="http://schemas.openxmlformats.org/officeDocument/2006/relationships/image" Target="NULL"/><Relationship Id="rId23" Type="http://schemas.openxmlformats.org/officeDocument/2006/relationships/customXml" Target="../ink/ink119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customXml" Target="../ink/ink132.xml"/><Relationship Id="rId57" Type="http://schemas.openxmlformats.org/officeDocument/2006/relationships/customXml" Target="../ink/ink136.xml"/><Relationship Id="rId10" Type="http://schemas.openxmlformats.org/officeDocument/2006/relationships/customXml" Target="../ink/ink112.xml"/><Relationship Id="rId31" Type="http://schemas.openxmlformats.org/officeDocument/2006/relationships/customXml" Target="../ink/ink123.xml"/><Relationship Id="rId44" Type="http://schemas.openxmlformats.org/officeDocument/2006/relationships/image" Target="NULL"/><Relationship Id="rId52" Type="http://schemas.openxmlformats.org/officeDocument/2006/relationships/image" Target="NULL"/><Relationship Id="rId60" Type="http://schemas.openxmlformats.org/officeDocument/2006/relationships/image" Target="NULL"/><Relationship Id="rId4" Type="http://schemas.openxmlformats.org/officeDocument/2006/relationships/customXml" Target="../ink/ink109.xml"/><Relationship Id="rId9" Type="http://schemas.openxmlformats.org/officeDocument/2006/relationships/image" Target="NUL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4055.xml"/><Relationship Id="rId63" Type="http://schemas.openxmlformats.org/officeDocument/2006/relationships/image" Target="../media/image802.png"/><Relationship Id="rId84" Type="http://schemas.openxmlformats.org/officeDocument/2006/relationships/customXml" Target="../ink/ink4076.xml"/><Relationship Id="rId138" Type="http://schemas.openxmlformats.org/officeDocument/2006/relationships/customXml" Target="../ink/ink4103.xml"/><Relationship Id="rId159" Type="http://schemas.openxmlformats.org/officeDocument/2006/relationships/image" Target="../media/image850.png"/><Relationship Id="rId170" Type="http://schemas.openxmlformats.org/officeDocument/2006/relationships/customXml" Target="../ink/ink4119.xml"/><Relationship Id="rId191" Type="http://schemas.openxmlformats.org/officeDocument/2006/relationships/image" Target="../media/image866.png"/><Relationship Id="rId205" Type="http://schemas.openxmlformats.org/officeDocument/2006/relationships/image" Target="../media/image873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4050.xml"/><Relationship Id="rId53" Type="http://schemas.openxmlformats.org/officeDocument/2006/relationships/image" Target="../media/image797.png"/><Relationship Id="rId74" Type="http://schemas.openxmlformats.org/officeDocument/2006/relationships/customXml" Target="../ink/ink4071.xml"/><Relationship Id="rId128" Type="http://schemas.openxmlformats.org/officeDocument/2006/relationships/customXml" Target="../ink/ink4098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4114.xml"/><Relationship Id="rId181" Type="http://schemas.openxmlformats.org/officeDocument/2006/relationships/image" Target="../media/image861.png"/><Relationship Id="rId22" Type="http://schemas.openxmlformats.org/officeDocument/2006/relationships/customXml" Target="../ink/ink4045.xml"/><Relationship Id="rId43" Type="http://schemas.openxmlformats.org/officeDocument/2006/relationships/image" Target="../media/image792.png"/><Relationship Id="rId64" Type="http://schemas.openxmlformats.org/officeDocument/2006/relationships/customXml" Target="../ink/ink4066.xml"/><Relationship Id="rId118" Type="http://schemas.openxmlformats.org/officeDocument/2006/relationships/customXml" Target="../ink/ink4093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4109.xml"/><Relationship Id="rId171" Type="http://schemas.openxmlformats.org/officeDocument/2006/relationships/image" Target="../media/image856.png"/><Relationship Id="rId192" Type="http://schemas.openxmlformats.org/officeDocument/2006/relationships/customXml" Target="../ink/ink4130.xml"/><Relationship Id="rId206" Type="http://schemas.openxmlformats.org/officeDocument/2006/relationships/customXml" Target="../ink/ink4137.xml"/><Relationship Id="rId12" Type="http://schemas.openxmlformats.org/officeDocument/2006/relationships/customXml" Target="../ink/ink4040.xml"/><Relationship Id="rId33" Type="http://schemas.openxmlformats.org/officeDocument/2006/relationships/image" Target="../media/image787.png"/><Relationship Id="rId108" Type="http://schemas.openxmlformats.org/officeDocument/2006/relationships/customXml" Target="../ink/ink4088.xml"/><Relationship Id="rId129" Type="http://schemas.openxmlformats.org/officeDocument/2006/relationships/image" Target="../media/image835.png"/><Relationship Id="rId54" Type="http://schemas.openxmlformats.org/officeDocument/2006/relationships/customXml" Target="../ink/ink4061.xml"/><Relationship Id="rId75" Type="http://schemas.openxmlformats.org/officeDocument/2006/relationships/image" Target="../media/image808.png"/><Relationship Id="rId96" Type="http://schemas.openxmlformats.org/officeDocument/2006/relationships/customXml" Target="../ink/ink4082.xml"/><Relationship Id="rId140" Type="http://schemas.openxmlformats.org/officeDocument/2006/relationships/customXml" Target="../ink/ink4104.xml"/><Relationship Id="rId161" Type="http://schemas.openxmlformats.org/officeDocument/2006/relationships/image" Target="../media/image851.png"/><Relationship Id="rId182" Type="http://schemas.openxmlformats.org/officeDocument/2006/relationships/customXml" Target="../ink/ink4125.xml"/><Relationship Id="rId6" Type="http://schemas.openxmlformats.org/officeDocument/2006/relationships/customXml" Target="../ink/ink4037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4056.xml"/><Relationship Id="rId65" Type="http://schemas.openxmlformats.org/officeDocument/2006/relationships/image" Target="../media/image803.png"/><Relationship Id="rId86" Type="http://schemas.openxmlformats.org/officeDocument/2006/relationships/customXml" Target="../ink/ink4077.xml"/><Relationship Id="rId130" Type="http://schemas.openxmlformats.org/officeDocument/2006/relationships/customXml" Target="../ink/ink4099.xml"/><Relationship Id="rId151" Type="http://schemas.openxmlformats.org/officeDocument/2006/relationships/image" Target="../media/image846.png"/><Relationship Id="rId172" Type="http://schemas.openxmlformats.org/officeDocument/2006/relationships/customXml" Target="../ink/ink4120.xml"/><Relationship Id="rId193" Type="http://schemas.openxmlformats.org/officeDocument/2006/relationships/image" Target="../media/image867.png"/><Relationship Id="rId207" Type="http://schemas.openxmlformats.org/officeDocument/2006/relationships/image" Target="../media/image874.png"/><Relationship Id="rId13" Type="http://schemas.openxmlformats.org/officeDocument/2006/relationships/image" Target="../media/image778.png"/><Relationship Id="rId109" Type="http://schemas.openxmlformats.org/officeDocument/2006/relationships/image" Target="../media/image825.png"/><Relationship Id="rId34" Type="http://schemas.openxmlformats.org/officeDocument/2006/relationships/customXml" Target="../ink/ink4051.xml"/><Relationship Id="rId55" Type="http://schemas.openxmlformats.org/officeDocument/2006/relationships/image" Target="../media/image798.png"/><Relationship Id="rId76" Type="http://schemas.openxmlformats.org/officeDocument/2006/relationships/customXml" Target="../ink/ink4072.xml"/><Relationship Id="rId97" Type="http://schemas.openxmlformats.org/officeDocument/2006/relationships/image" Target="../media/image819.png"/><Relationship Id="rId120" Type="http://schemas.openxmlformats.org/officeDocument/2006/relationships/customXml" Target="../ink/ink4094.xml"/><Relationship Id="rId141" Type="http://schemas.openxmlformats.org/officeDocument/2006/relationships/image" Target="../media/image841.png"/><Relationship Id="rId7" Type="http://schemas.openxmlformats.org/officeDocument/2006/relationships/image" Target="../media/image775.png"/><Relationship Id="rId162" Type="http://schemas.openxmlformats.org/officeDocument/2006/relationships/customXml" Target="../ink/ink4115.xml"/><Relationship Id="rId183" Type="http://schemas.openxmlformats.org/officeDocument/2006/relationships/image" Target="../media/image862.png"/><Relationship Id="rId24" Type="http://schemas.openxmlformats.org/officeDocument/2006/relationships/customXml" Target="../ink/ink4046.xml"/><Relationship Id="rId45" Type="http://schemas.openxmlformats.org/officeDocument/2006/relationships/image" Target="../media/image793.png"/><Relationship Id="rId66" Type="http://schemas.openxmlformats.org/officeDocument/2006/relationships/customXml" Target="../ink/ink4067.xml"/><Relationship Id="rId87" Type="http://schemas.openxmlformats.org/officeDocument/2006/relationships/image" Target="../media/image814.png"/><Relationship Id="rId110" Type="http://schemas.openxmlformats.org/officeDocument/2006/relationships/customXml" Target="../ink/ink4089.xml"/><Relationship Id="rId131" Type="http://schemas.openxmlformats.org/officeDocument/2006/relationships/image" Target="../media/image836.png"/><Relationship Id="rId152" Type="http://schemas.openxmlformats.org/officeDocument/2006/relationships/customXml" Target="../ink/ink4110.xml"/><Relationship Id="rId173" Type="http://schemas.openxmlformats.org/officeDocument/2006/relationships/image" Target="../media/image857.png"/><Relationship Id="rId194" Type="http://schemas.openxmlformats.org/officeDocument/2006/relationships/customXml" Target="../ink/ink4131.xml"/><Relationship Id="rId208" Type="http://schemas.openxmlformats.org/officeDocument/2006/relationships/customXml" Target="../ink/ink4138.xml"/><Relationship Id="rId19" Type="http://schemas.openxmlformats.org/officeDocument/2006/relationships/image" Target="../media/image781.png"/><Relationship Id="rId14" Type="http://schemas.openxmlformats.org/officeDocument/2006/relationships/customXml" Target="../ink/ink4041.xml"/><Relationship Id="rId30" Type="http://schemas.openxmlformats.org/officeDocument/2006/relationships/customXml" Target="../ink/ink4049.xml"/><Relationship Id="rId35" Type="http://schemas.openxmlformats.org/officeDocument/2006/relationships/image" Target="../media/image788.png"/><Relationship Id="rId56" Type="http://schemas.openxmlformats.org/officeDocument/2006/relationships/customXml" Target="../ink/ink4062.xml"/><Relationship Id="rId77" Type="http://schemas.openxmlformats.org/officeDocument/2006/relationships/image" Target="../media/image809.png"/><Relationship Id="rId100" Type="http://schemas.openxmlformats.org/officeDocument/2006/relationships/customXml" Target="../ink/ink4084.xml"/><Relationship Id="rId105" Type="http://schemas.openxmlformats.org/officeDocument/2006/relationships/image" Target="../media/image823.png"/><Relationship Id="rId126" Type="http://schemas.openxmlformats.org/officeDocument/2006/relationships/customXml" Target="../ink/ink4097.xml"/><Relationship Id="rId147" Type="http://schemas.openxmlformats.org/officeDocument/2006/relationships/image" Target="../media/image844.png"/><Relationship Id="rId168" Type="http://schemas.openxmlformats.org/officeDocument/2006/relationships/customXml" Target="../ink/ink4118.xml"/><Relationship Id="rId8" Type="http://schemas.openxmlformats.org/officeDocument/2006/relationships/customXml" Target="../ink/ink4038.xml"/><Relationship Id="rId51" Type="http://schemas.openxmlformats.org/officeDocument/2006/relationships/image" Target="../media/image796.png"/><Relationship Id="rId72" Type="http://schemas.openxmlformats.org/officeDocument/2006/relationships/customXml" Target="../ink/ink4070.xml"/><Relationship Id="rId93" Type="http://schemas.openxmlformats.org/officeDocument/2006/relationships/image" Target="../media/image817.png"/><Relationship Id="rId98" Type="http://schemas.openxmlformats.org/officeDocument/2006/relationships/customXml" Target="../ink/ink4083.xml"/><Relationship Id="rId121" Type="http://schemas.openxmlformats.org/officeDocument/2006/relationships/image" Target="../media/image831.png"/><Relationship Id="rId142" Type="http://schemas.openxmlformats.org/officeDocument/2006/relationships/customXml" Target="../ink/ink4105.xml"/><Relationship Id="rId163" Type="http://schemas.openxmlformats.org/officeDocument/2006/relationships/image" Target="../media/image852.png"/><Relationship Id="rId184" Type="http://schemas.openxmlformats.org/officeDocument/2006/relationships/customXml" Target="../ink/ink4126.xml"/><Relationship Id="rId189" Type="http://schemas.openxmlformats.org/officeDocument/2006/relationships/image" Target="../media/image865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4057.xml"/><Relationship Id="rId67" Type="http://schemas.openxmlformats.org/officeDocument/2006/relationships/image" Target="../media/image804.png"/><Relationship Id="rId116" Type="http://schemas.openxmlformats.org/officeDocument/2006/relationships/customXml" Target="../ink/ink4092.xml"/><Relationship Id="rId137" Type="http://schemas.openxmlformats.org/officeDocument/2006/relationships/image" Target="../media/image839.png"/><Relationship Id="rId158" Type="http://schemas.openxmlformats.org/officeDocument/2006/relationships/customXml" Target="../ink/ink4113.xml"/><Relationship Id="rId20" Type="http://schemas.openxmlformats.org/officeDocument/2006/relationships/customXml" Target="../ink/ink4044.xml"/><Relationship Id="rId41" Type="http://schemas.openxmlformats.org/officeDocument/2006/relationships/image" Target="../media/image791.png"/><Relationship Id="rId62" Type="http://schemas.openxmlformats.org/officeDocument/2006/relationships/customXml" Target="../ink/ink4065.xml"/><Relationship Id="rId83" Type="http://schemas.openxmlformats.org/officeDocument/2006/relationships/image" Target="../media/image812.png"/><Relationship Id="rId88" Type="http://schemas.openxmlformats.org/officeDocument/2006/relationships/customXml" Target="../ink/ink4078.xml"/><Relationship Id="rId111" Type="http://schemas.openxmlformats.org/officeDocument/2006/relationships/image" Target="../media/image826.png"/><Relationship Id="rId132" Type="http://schemas.openxmlformats.org/officeDocument/2006/relationships/customXml" Target="../ink/ink4100.xml"/><Relationship Id="rId153" Type="http://schemas.openxmlformats.org/officeDocument/2006/relationships/image" Target="../media/image847.png"/><Relationship Id="rId174" Type="http://schemas.openxmlformats.org/officeDocument/2006/relationships/customXml" Target="../ink/ink4121.xml"/><Relationship Id="rId179" Type="http://schemas.openxmlformats.org/officeDocument/2006/relationships/image" Target="../media/image860.png"/><Relationship Id="rId195" Type="http://schemas.openxmlformats.org/officeDocument/2006/relationships/image" Target="../media/image868.png"/><Relationship Id="rId209" Type="http://schemas.openxmlformats.org/officeDocument/2006/relationships/image" Target="../media/image875.png"/><Relationship Id="rId190" Type="http://schemas.openxmlformats.org/officeDocument/2006/relationships/customXml" Target="../ink/ink4129.xml"/><Relationship Id="rId204" Type="http://schemas.openxmlformats.org/officeDocument/2006/relationships/customXml" Target="../ink/ink4136.xml"/><Relationship Id="rId15" Type="http://schemas.openxmlformats.org/officeDocument/2006/relationships/image" Target="../media/image779.png"/><Relationship Id="rId36" Type="http://schemas.openxmlformats.org/officeDocument/2006/relationships/customXml" Target="../ink/ink4052.xml"/><Relationship Id="rId57" Type="http://schemas.openxmlformats.org/officeDocument/2006/relationships/image" Target="../media/image799.png"/><Relationship Id="rId106" Type="http://schemas.openxmlformats.org/officeDocument/2006/relationships/customXml" Target="../ink/ink4087.xml"/><Relationship Id="rId127" Type="http://schemas.openxmlformats.org/officeDocument/2006/relationships/image" Target="../media/image834.png"/><Relationship Id="rId10" Type="http://schemas.openxmlformats.org/officeDocument/2006/relationships/customXml" Target="../ink/ink4039.xml"/><Relationship Id="rId31" Type="http://schemas.openxmlformats.org/officeDocument/2006/relationships/image" Target="../media/image499.png"/><Relationship Id="rId52" Type="http://schemas.openxmlformats.org/officeDocument/2006/relationships/customXml" Target="../ink/ink4060.xml"/><Relationship Id="rId73" Type="http://schemas.openxmlformats.org/officeDocument/2006/relationships/image" Target="../media/image807.png"/><Relationship Id="rId78" Type="http://schemas.openxmlformats.org/officeDocument/2006/relationships/customXml" Target="../ink/ink4073.xml"/><Relationship Id="rId94" Type="http://schemas.openxmlformats.org/officeDocument/2006/relationships/customXml" Target="../ink/ink4081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4095.xml"/><Relationship Id="rId143" Type="http://schemas.openxmlformats.org/officeDocument/2006/relationships/image" Target="../media/image842.png"/><Relationship Id="rId148" Type="http://schemas.openxmlformats.org/officeDocument/2006/relationships/customXml" Target="../ink/ink4108.xml"/><Relationship Id="rId164" Type="http://schemas.openxmlformats.org/officeDocument/2006/relationships/customXml" Target="../ink/ink4116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4036.xml"/><Relationship Id="rId9" Type="http://schemas.openxmlformats.org/officeDocument/2006/relationships/image" Target="../media/image776.png"/><Relationship Id="rId180" Type="http://schemas.openxmlformats.org/officeDocument/2006/relationships/customXml" Target="../ink/ink4124.xml"/><Relationship Id="rId210" Type="http://schemas.openxmlformats.org/officeDocument/2006/relationships/customXml" Target="../ink/ink4139.xml"/><Relationship Id="rId26" Type="http://schemas.openxmlformats.org/officeDocument/2006/relationships/customXml" Target="../ink/ink4047.xml"/><Relationship Id="rId47" Type="http://schemas.openxmlformats.org/officeDocument/2006/relationships/image" Target="../media/image794.png"/><Relationship Id="rId68" Type="http://schemas.openxmlformats.org/officeDocument/2006/relationships/customXml" Target="../ink/ink4068.xml"/><Relationship Id="rId89" Type="http://schemas.openxmlformats.org/officeDocument/2006/relationships/image" Target="../media/image815.png"/><Relationship Id="rId112" Type="http://schemas.openxmlformats.org/officeDocument/2006/relationships/customXml" Target="../ink/ink4090.xml"/><Relationship Id="rId133" Type="http://schemas.openxmlformats.org/officeDocument/2006/relationships/image" Target="../media/image837.png"/><Relationship Id="rId154" Type="http://schemas.openxmlformats.org/officeDocument/2006/relationships/customXml" Target="../ink/ink4111.xml"/><Relationship Id="rId175" Type="http://schemas.openxmlformats.org/officeDocument/2006/relationships/image" Target="../media/image858.png"/><Relationship Id="rId196" Type="http://schemas.openxmlformats.org/officeDocument/2006/relationships/customXml" Target="../ink/ink4132.xml"/><Relationship Id="rId200" Type="http://schemas.openxmlformats.org/officeDocument/2006/relationships/customXml" Target="../ink/ink4134.xml"/><Relationship Id="rId16" Type="http://schemas.openxmlformats.org/officeDocument/2006/relationships/customXml" Target="../ink/ink4042.xml"/><Relationship Id="rId37" Type="http://schemas.openxmlformats.org/officeDocument/2006/relationships/image" Target="../media/image789.png"/><Relationship Id="rId58" Type="http://schemas.openxmlformats.org/officeDocument/2006/relationships/customXml" Target="../ink/ink4063.xml"/><Relationship Id="rId79" Type="http://schemas.openxmlformats.org/officeDocument/2006/relationships/image" Target="../media/image810.png"/><Relationship Id="rId102" Type="http://schemas.openxmlformats.org/officeDocument/2006/relationships/customXml" Target="../ink/ink4085.xml"/><Relationship Id="rId123" Type="http://schemas.openxmlformats.org/officeDocument/2006/relationships/image" Target="../media/image832.png"/><Relationship Id="rId144" Type="http://schemas.openxmlformats.org/officeDocument/2006/relationships/customXml" Target="../ink/ink4106.xml"/><Relationship Id="rId90" Type="http://schemas.openxmlformats.org/officeDocument/2006/relationships/customXml" Target="../ink/ink4079.xml"/><Relationship Id="rId165" Type="http://schemas.openxmlformats.org/officeDocument/2006/relationships/image" Target="../media/image853.png"/><Relationship Id="rId186" Type="http://schemas.openxmlformats.org/officeDocument/2006/relationships/customXml" Target="../ink/ink4127.xml"/><Relationship Id="rId211" Type="http://schemas.openxmlformats.org/officeDocument/2006/relationships/image" Target="../media/image876.png"/><Relationship Id="rId27" Type="http://schemas.openxmlformats.org/officeDocument/2006/relationships/image" Target="../media/image785.png"/><Relationship Id="rId48" Type="http://schemas.openxmlformats.org/officeDocument/2006/relationships/customXml" Target="../ink/ink4058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4101.xml"/><Relationship Id="rId80" Type="http://schemas.openxmlformats.org/officeDocument/2006/relationships/customXml" Target="../ink/ink4074.xml"/><Relationship Id="rId155" Type="http://schemas.openxmlformats.org/officeDocument/2006/relationships/image" Target="../media/image848.png"/><Relationship Id="rId176" Type="http://schemas.openxmlformats.org/officeDocument/2006/relationships/customXml" Target="../ink/ink4122.xml"/><Relationship Id="rId197" Type="http://schemas.openxmlformats.org/officeDocument/2006/relationships/image" Target="../media/image869.png"/><Relationship Id="rId201" Type="http://schemas.openxmlformats.org/officeDocument/2006/relationships/image" Target="../media/image871.png"/><Relationship Id="rId17" Type="http://schemas.openxmlformats.org/officeDocument/2006/relationships/image" Target="../media/image780.png"/><Relationship Id="rId38" Type="http://schemas.openxmlformats.org/officeDocument/2006/relationships/customXml" Target="../ink/ink4053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4096.xml"/><Relationship Id="rId70" Type="http://schemas.openxmlformats.org/officeDocument/2006/relationships/customXml" Target="../ink/ink4069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4117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140.xml"/><Relationship Id="rId28" Type="http://schemas.openxmlformats.org/officeDocument/2006/relationships/customXml" Target="../ink/ink4048.xml"/><Relationship Id="rId49" Type="http://schemas.openxmlformats.org/officeDocument/2006/relationships/image" Target="../media/image795.png"/><Relationship Id="rId114" Type="http://schemas.openxmlformats.org/officeDocument/2006/relationships/customXml" Target="../ink/ink4091.xml"/><Relationship Id="rId60" Type="http://schemas.openxmlformats.org/officeDocument/2006/relationships/customXml" Target="../ink/ink4064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4112.xml"/><Relationship Id="rId177" Type="http://schemas.openxmlformats.org/officeDocument/2006/relationships/image" Target="../media/image859.png"/><Relationship Id="rId198" Type="http://schemas.openxmlformats.org/officeDocument/2006/relationships/customXml" Target="../ink/ink4133.xml"/><Relationship Id="rId202" Type="http://schemas.openxmlformats.org/officeDocument/2006/relationships/customXml" Target="../ink/ink4135.xml"/><Relationship Id="rId18" Type="http://schemas.openxmlformats.org/officeDocument/2006/relationships/customXml" Target="../ink/ink4043.xml"/><Relationship Id="rId39" Type="http://schemas.openxmlformats.org/officeDocument/2006/relationships/image" Target="../media/image790.png"/><Relationship Id="rId50" Type="http://schemas.openxmlformats.org/officeDocument/2006/relationships/customXml" Target="../ink/ink4059.xml"/><Relationship Id="rId104" Type="http://schemas.openxmlformats.org/officeDocument/2006/relationships/customXml" Target="../ink/ink4086.xml"/><Relationship Id="rId125" Type="http://schemas.openxmlformats.org/officeDocument/2006/relationships/image" Target="../media/image833.png"/><Relationship Id="rId146" Type="http://schemas.openxmlformats.org/officeDocument/2006/relationships/customXml" Target="../ink/ink4107.xml"/><Relationship Id="rId167" Type="http://schemas.openxmlformats.org/officeDocument/2006/relationships/image" Target="../media/image854.png"/><Relationship Id="rId188" Type="http://schemas.openxmlformats.org/officeDocument/2006/relationships/customXml" Target="../ink/ink4128.xml"/><Relationship Id="rId71" Type="http://schemas.openxmlformats.org/officeDocument/2006/relationships/image" Target="../media/image806.png"/><Relationship Id="rId92" Type="http://schemas.openxmlformats.org/officeDocument/2006/relationships/customXml" Target="../ink/ink4080.xml"/><Relationship Id="rId213" Type="http://schemas.openxmlformats.org/officeDocument/2006/relationships/image" Target="../media/image877.png"/><Relationship Id="rId2" Type="http://schemas.openxmlformats.org/officeDocument/2006/relationships/customXml" Target="../ink/ink4035.xml"/><Relationship Id="rId29" Type="http://schemas.openxmlformats.org/officeDocument/2006/relationships/image" Target="../media/image786.png"/><Relationship Id="rId40" Type="http://schemas.openxmlformats.org/officeDocument/2006/relationships/customXml" Target="../ink/ink4054.xml"/><Relationship Id="rId115" Type="http://schemas.openxmlformats.org/officeDocument/2006/relationships/image" Target="../media/image828.png"/><Relationship Id="rId136" Type="http://schemas.openxmlformats.org/officeDocument/2006/relationships/customXml" Target="../ink/ink4102.xml"/><Relationship Id="rId157" Type="http://schemas.openxmlformats.org/officeDocument/2006/relationships/image" Target="../media/image849.png"/><Relationship Id="rId178" Type="http://schemas.openxmlformats.org/officeDocument/2006/relationships/customXml" Target="../ink/ink4123.xml"/><Relationship Id="rId61" Type="http://schemas.openxmlformats.org/officeDocument/2006/relationships/image" Target="../media/image801.png"/><Relationship Id="rId82" Type="http://schemas.openxmlformats.org/officeDocument/2006/relationships/customXml" Target="../ink/ink4075.xml"/><Relationship Id="rId199" Type="http://schemas.openxmlformats.org/officeDocument/2006/relationships/image" Target="../media/image870.png"/><Relationship Id="rId203" Type="http://schemas.openxmlformats.org/officeDocument/2006/relationships/image" Target="../media/image872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4161.xml"/><Relationship Id="rId63" Type="http://schemas.openxmlformats.org/officeDocument/2006/relationships/image" Target="../media/image802.png"/><Relationship Id="rId84" Type="http://schemas.openxmlformats.org/officeDocument/2006/relationships/customXml" Target="../ink/ink4182.xml"/><Relationship Id="rId138" Type="http://schemas.openxmlformats.org/officeDocument/2006/relationships/customXml" Target="../ink/ink4209.xml"/><Relationship Id="rId159" Type="http://schemas.openxmlformats.org/officeDocument/2006/relationships/image" Target="../media/image850.png"/><Relationship Id="rId170" Type="http://schemas.openxmlformats.org/officeDocument/2006/relationships/customXml" Target="../ink/ink4225.xml"/><Relationship Id="rId191" Type="http://schemas.openxmlformats.org/officeDocument/2006/relationships/image" Target="../media/image866.png"/><Relationship Id="rId205" Type="http://schemas.openxmlformats.org/officeDocument/2006/relationships/image" Target="../media/image873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4156.xml"/><Relationship Id="rId53" Type="http://schemas.openxmlformats.org/officeDocument/2006/relationships/image" Target="../media/image797.png"/><Relationship Id="rId74" Type="http://schemas.openxmlformats.org/officeDocument/2006/relationships/customXml" Target="../ink/ink4177.xml"/><Relationship Id="rId128" Type="http://schemas.openxmlformats.org/officeDocument/2006/relationships/customXml" Target="../ink/ink4204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4220.xml"/><Relationship Id="rId181" Type="http://schemas.openxmlformats.org/officeDocument/2006/relationships/image" Target="../media/image861.png"/><Relationship Id="rId216" Type="http://schemas.openxmlformats.org/officeDocument/2006/relationships/customXml" Target="../ink/ink4248.xml"/><Relationship Id="rId22" Type="http://schemas.openxmlformats.org/officeDocument/2006/relationships/customXml" Target="../ink/ink4151.xml"/><Relationship Id="rId43" Type="http://schemas.openxmlformats.org/officeDocument/2006/relationships/image" Target="../media/image792.png"/><Relationship Id="rId64" Type="http://schemas.openxmlformats.org/officeDocument/2006/relationships/customXml" Target="../ink/ink4172.xml"/><Relationship Id="rId118" Type="http://schemas.openxmlformats.org/officeDocument/2006/relationships/customXml" Target="../ink/ink4199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4215.xml"/><Relationship Id="rId171" Type="http://schemas.openxmlformats.org/officeDocument/2006/relationships/image" Target="../media/image856.png"/><Relationship Id="rId192" Type="http://schemas.openxmlformats.org/officeDocument/2006/relationships/customXml" Target="../ink/ink4236.xml"/><Relationship Id="rId206" Type="http://schemas.openxmlformats.org/officeDocument/2006/relationships/customXml" Target="../ink/ink4243.xml"/><Relationship Id="rId12" Type="http://schemas.openxmlformats.org/officeDocument/2006/relationships/customXml" Target="../ink/ink4146.xml"/><Relationship Id="rId33" Type="http://schemas.openxmlformats.org/officeDocument/2006/relationships/image" Target="../media/image787.png"/><Relationship Id="rId108" Type="http://schemas.openxmlformats.org/officeDocument/2006/relationships/customXml" Target="../ink/ink4194.xml"/><Relationship Id="rId129" Type="http://schemas.openxmlformats.org/officeDocument/2006/relationships/image" Target="../media/image835.png"/><Relationship Id="rId54" Type="http://schemas.openxmlformats.org/officeDocument/2006/relationships/customXml" Target="../ink/ink4167.xml"/><Relationship Id="rId75" Type="http://schemas.openxmlformats.org/officeDocument/2006/relationships/image" Target="../media/image808.png"/><Relationship Id="rId96" Type="http://schemas.openxmlformats.org/officeDocument/2006/relationships/customXml" Target="../ink/ink4188.xml"/><Relationship Id="rId140" Type="http://schemas.openxmlformats.org/officeDocument/2006/relationships/customXml" Target="../ink/ink4210.xml"/><Relationship Id="rId161" Type="http://schemas.openxmlformats.org/officeDocument/2006/relationships/image" Target="../media/image851.png"/><Relationship Id="rId182" Type="http://schemas.openxmlformats.org/officeDocument/2006/relationships/customXml" Target="../ink/ink4231.xml"/><Relationship Id="rId217" Type="http://schemas.openxmlformats.org/officeDocument/2006/relationships/image" Target="../media/image879.png"/><Relationship Id="rId6" Type="http://schemas.openxmlformats.org/officeDocument/2006/relationships/customXml" Target="../ink/ink4143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4162.xml"/><Relationship Id="rId65" Type="http://schemas.openxmlformats.org/officeDocument/2006/relationships/image" Target="../media/image803.png"/><Relationship Id="rId86" Type="http://schemas.openxmlformats.org/officeDocument/2006/relationships/customXml" Target="../ink/ink4183.xml"/><Relationship Id="rId130" Type="http://schemas.openxmlformats.org/officeDocument/2006/relationships/customXml" Target="../ink/ink4205.xml"/><Relationship Id="rId151" Type="http://schemas.openxmlformats.org/officeDocument/2006/relationships/image" Target="../media/image846.png"/><Relationship Id="rId172" Type="http://schemas.openxmlformats.org/officeDocument/2006/relationships/customXml" Target="../ink/ink4226.xml"/><Relationship Id="rId193" Type="http://schemas.openxmlformats.org/officeDocument/2006/relationships/image" Target="../media/image867.png"/><Relationship Id="rId207" Type="http://schemas.openxmlformats.org/officeDocument/2006/relationships/image" Target="../media/image874.png"/><Relationship Id="rId13" Type="http://schemas.openxmlformats.org/officeDocument/2006/relationships/image" Target="../media/image778.png"/><Relationship Id="rId109" Type="http://schemas.openxmlformats.org/officeDocument/2006/relationships/image" Target="../media/image825.png"/><Relationship Id="rId34" Type="http://schemas.openxmlformats.org/officeDocument/2006/relationships/customXml" Target="../ink/ink4157.xml"/><Relationship Id="rId55" Type="http://schemas.openxmlformats.org/officeDocument/2006/relationships/image" Target="../media/image798.png"/><Relationship Id="rId76" Type="http://schemas.openxmlformats.org/officeDocument/2006/relationships/customXml" Target="../ink/ink4178.xml"/><Relationship Id="rId97" Type="http://schemas.openxmlformats.org/officeDocument/2006/relationships/image" Target="../media/image819.png"/><Relationship Id="rId120" Type="http://schemas.openxmlformats.org/officeDocument/2006/relationships/customXml" Target="../ink/ink4200.xml"/><Relationship Id="rId141" Type="http://schemas.openxmlformats.org/officeDocument/2006/relationships/image" Target="../media/image841.png"/><Relationship Id="rId7" Type="http://schemas.openxmlformats.org/officeDocument/2006/relationships/image" Target="../media/image775.png"/><Relationship Id="rId162" Type="http://schemas.openxmlformats.org/officeDocument/2006/relationships/customXml" Target="../ink/ink4221.xml"/><Relationship Id="rId183" Type="http://schemas.openxmlformats.org/officeDocument/2006/relationships/image" Target="../media/image862.png"/><Relationship Id="rId218" Type="http://schemas.openxmlformats.org/officeDocument/2006/relationships/customXml" Target="../ink/ink4249.xml"/><Relationship Id="rId24" Type="http://schemas.openxmlformats.org/officeDocument/2006/relationships/customXml" Target="../ink/ink4152.xml"/><Relationship Id="rId45" Type="http://schemas.openxmlformats.org/officeDocument/2006/relationships/image" Target="../media/image793.png"/><Relationship Id="rId66" Type="http://schemas.openxmlformats.org/officeDocument/2006/relationships/customXml" Target="../ink/ink4173.xml"/><Relationship Id="rId87" Type="http://schemas.openxmlformats.org/officeDocument/2006/relationships/image" Target="../media/image814.png"/><Relationship Id="rId110" Type="http://schemas.openxmlformats.org/officeDocument/2006/relationships/customXml" Target="../ink/ink4195.xml"/><Relationship Id="rId131" Type="http://schemas.openxmlformats.org/officeDocument/2006/relationships/image" Target="../media/image836.png"/><Relationship Id="rId152" Type="http://schemas.openxmlformats.org/officeDocument/2006/relationships/customXml" Target="../ink/ink4216.xml"/><Relationship Id="rId173" Type="http://schemas.openxmlformats.org/officeDocument/2006/relationships/image" Target="../media/image857.png"/><Relationship Id="rId194" Type="http://schemas.openxmlformats.org/officeDocument/2006/relationships/customXml" Target="../ink/ink4237.xml"/><Relationship Id="rId208" Type="http://schemas.openxmlformats.org/officeDocument/2006/relationships/customXml" Target="../ink/ink4244.xml"/><Relationship Id="rId14" Type="http://schemas.openxmlformats.org/officeDocument/2006/relationships/customXml" Target="../ink/ink4147.xml"/><Relationship Id="rId35" Type="http://schemas.openxmlformats.org/officeDocument/2006/relationships/image" Target="../media/image788.png"/><Relationship Id="rId56" Type="http://schemas.openxmlformats.org/officeDocument/2006/relationships/customXml" Target="../ink/ink4168.xml"/><Relationship Id="rId77" Type="http://schemas.openxmlformats.org/officeDocument/2006/relationships/image" Target="../media/image809.png"/><Relationship Id="rId100" Type="http://schemas.openxmlformats.org/officeDocument/2006/relationships/customXml" Target="../ink/ink4190.xml"/><Relationship Id="rId8" Type="http://schemas.openxmlformats.org/officeDocument/2006/relationships/customXml" Target="../ink/ink4144.xml"/><Relationship Id="rId98" Type="http://schemas.openxmlformats.org/officeDocument/2006/relationships/customXml" Target="../ink/ink4189.xml"/><Relationship Id="rId121" Type="http://schemas.openxmlformats.org/officeDocument/2006/relationships/image" Target="../media/image831.png"/><Relationship Id="rId142" Type="http://schemas.openxmlformats.org/officeDocument/2006/relationships/customXml" Target="../ink/ink4211.xml"/><Relationship Id="rId163" Type="http://schemas.openxmlformats.org/officeDocument/2006/relationships/image" Target="../media/image852.png"/><Relationship Id="rId184" Type="http://schemas.openxmlformats.org/officeDocument/2006/relationships/customXml" Target="../ink/ink4232.xml"/><Relationship Id="rId219" Type="http://schemas.openxmlformats.org/officeDocument/2006/relationships/image" Target="../media/image880.png"/><Relationship Id="rId3" Type="http://schemas.openxmlformats.org/officeDocument/2006/relationships/image" Target="../media/image773.png"/><Relationship Id="rId214" Type="http://schemas.openxmlformats.org/officeDocument/2006/relationships/customXml" Target="../ink/ink4247.xml"/><Relationship Id="rId25" Type="http://schemas.openxmlformats.org/officeDocument/2006/relationships/image" Target="../media/image784.png"/><Relationship Id="rId46" Type="http://schemas.openxmlformats.org/officeDocument/2006/relationships/customXml" Target="../ink/ink4163.xml"/><Relationship Id="rId67" Type="http://schemas.openxmlformats.org/officeDocument/2006/relationships/image" Target="../media/image804.png"/><Relationship Id="rId116" Type="http://schemas.openxmlformats.org/officeDocument/2006/relationships/customXml" Target="../ink/ink4198.xml"/><Relationship Id="rId137" Type="http://schemas.openxmlformats.org/officeDocument/2006/relationships/image" Target="../media/image839.png"/><Relationship Id="rId158" Type="http://schemas.openxmlformats.org/officeDocument/2006/relationships/customXml" Target="../ink/ink4219.xml"/><Relationship Id="rId20" Type="http://schemas.openxmlformats.org/officeDocument/2006/relationships/customXml" Target="../ink/ink4150.xml"/><Relationship Id="rId41" Type="http://schemas.openxmlformats.org/officeDocument/2006/relationships/image" Target="../media/image791.png"/><Relationship Id="rId62" Type="http://schemas.openxmlformats.org/officeDocument/2006/relationships/customXml" Target="../ink/ink4171.xml"/><Relationship Id="rId83" Type="http://schemas.openxmlformats.org/officeDocument/2006/relationships/image" Target="../media/image812.png"/><Relationship Id="rId88" Type="http://schemas.openxmlformats.org/officeDocument/2006/relationships/customXml" Target="../ink/ink4184.xml"/><Relationship Id="rId111" Type="http://schemas.openxmlformats.org/officeDocument/2006/relationships/image" Target="../media/image826.png"/><Relationship Id="rId132" Type="http://schemas.openxmlformats.org/officeDocument/2006/relationships/customXml" Target="../ink/ink4206.xml"/><Relationship Id="rId153" Type="http://schemas.openxmlformats.org/officeDocument/2006/relationships/image" Target="../media/image847.png"/><Relationship Id="rId174" Type="http://schemas.openxmlformats.org/officeDocument/2006/relationships/customXml" Target="../ink/ink4227.xml"/><Relationship Id="rId179" Type="http://schemas.openxmlformats.org/officeDocument/2006/relationships/image" Target="../media/image860.png"/><Relationship Id="rId195" Type="http://schemas.openxmlformats.org/officeDocument/2006/relationships/image" Target="../media/image868.png"/><Relationship Id="rId209" Type="http://schemas.openxmlformats.org/officeDocument/2006/relationships/image" Target="../media/image875.png"/><Relationship Id="rId190" Type="http://schemas.openxmlformats.org/officeDocument/2006/relationships/customXml" Target="../ink/ink4235.xml"/><Relationship Id="rId204" Type="http://schemas.openxmlformats.org/officeDocument/2006/relationships/customXml" Target="../ink/ink4242.xml"/><Relationship Id="rId220" Type="http://schemas.openxmlformats.org/officeDocument/2006/relationships/customXml" Target="../ink/ink4250.xml"/><Relationship Id="rId225" Type="http://schemas.openxmlformats.org/officeDocument/2006/relationships/image" Target="../media/image883.png"/><Relationship Id="rId15" Type="http://schemas.openxmlformats.org/officeDocument/2006/relationships/image" Target="../media/image779.png"/><Relationship Id="rId36" Type="http://schemas.openxmlformats.org/officeDocument/2006/relationships/customXml" Target="../ink/ink4158.xml"/><Relationship Id="rId57" Type="http://schemas.openxmlformats.org/officeDocument/2006/relationships/image" Target="../media/image799.png"/><Relationship Id="rId106" Type="http://schemas.openxmlformats.org/officeDocument/2006/relationships/customXml" Target="../ink/ink4193.xml"/><Relationship Id="rId127" Type="http://schemas.openxmlformats.org/officeDocument/2006/relationships/image" Target="../media/image834.png"/><Relationship Id="rId10" Type="http://schemas.openxmlformats.org/officeDocument/2006/relationships/customXml" Target="../ink/ink4145.xml"/><Relationship Id="rId31" Type="http://schemas.openxmlformats.org/officeDocument/2006/relationships/image" Target="../media/image499.png"/><Relationship Id="rId52" Type="http://schemas.openxmlformats.org/officeDocument/2006/relationships/customXml" Target="../ink/ink4166.xml"/><Relationship Id="rId73" Type="http://schemas.openxmlformats.org/officeDocument/2006/relationships/image" Target="../media/image807.png"/><Relationship Id="rId78" Type="http://schemas.openxmlformats.org/officeDocument/2006/relationships/customXml" Target="../ink/ink4179.xml"/><Relationship Id="rId94" Type="http://schemas.openxmlformats.org/officeDocument/2006/relationships/customXml" Target="../ink/ink4187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4201.xml"/><Relationship Id="rId143" Type="http://schemas.openxmlformats.org/officeDocument/2006/relationships/image" Target="../media/image842.png"/><Relationship Id="rId148" Type="http://schemas.openxmlformats.org/officeDocument/2006/relationships/customXml" Target="../ink/ink4214.xml"/><Relationship Id="rId164" Type="http://schemas.openxmlformats.org/officeDocument/2006/relationships/customXml" Target="../ink/ink4222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4142.xml"/><Relationship Id="rId9" Type="http://schemas.openxmlformats.org/officeDocument/2006/relationships/image" Target="../media/image776.png"/><Relationship Id="rId180" Type="http://schemas.openxmlformats.org/officeDocument/2006/relationships/customXml" Target="../ink/ink4230.xml"/><Relationship Id="rId210" Type="http://schemas.openxmlformats.org/officeDocument/2006/relationships/customXml" Target="../ink/ink4245.xml"/><Relationship Id="rId215" Type="http://schemas.openxmlformats.org/officeDocument/2006/relationships/image" Target="../media/image878.png"/><Relationship Id="rId26" Type="http://schemas.openxmlformats.org/officeDocument/2006/relationships/customXml" Target="../ink/ink4153.xml"/><Relationship Id="rId47" Type="http://schemas.openxmlformats.org/officeDocument/2006/relationships/image" Target="../media/image794.png"/><Relationship Id="rId68" Type="http://schemas.openxmlformats.org/officeDocument/2006/relationships/customXml" Target="../ink/ink4174.xml"/><Relationship Id="rId89" Type="http://schemas.openxmlformats.org/officeDocument/2006/relationships/image" Target="../media/image815.png"/><Relationship Id="rId112" Type="http://schemas.openxmlformats.org/officeDocument/2006/relationships/customXml" Target="../ink/ink4196.xml"/><Relationship Id="rId133" Type="http://schemas.openxmlformats.org/officeDocument/2006/relationships/image" Target="../media/image837.png"/><Relationship Id="rId154" Type="http://schemas.openxmlformats.org/officeDocument/2006/relationships/customXml" Target="../ink/ink4217.xml"/><Relationship Id="rId175" Type="http://schemas.openxmlformats.org/officeDocument/2006/relationships/image" Target="../media/image858.png"/><Relationship Id="rId196" Type="http://schemas.openxmlformats.org/officeDocument/2006/relationships/customXml" Target="../ink/ink4238.xml"/><Relationship Id="rId200" Type="http://schemas.openxmlformats.org/officeDocument/2006/relationships/customXml" Target="../ink/ink4240.xml"/><Relationship Id="rId16" Type="http://schemas.openxmlformats.org/officeDocument/2006/relationships/customXml" Target="../ink/ink4148.xml"/><Relationship Id="rId221" Type="http://schemas.openxmlformats.org/officeDocument/2006/relationships/image" Target="../media/image881.png"/><Relationship Id="rId37" Type="http://schemas.openxmlformats.org/officeDocument/2006/relationships/image" Target="../media/image789.png"/><Relationship Id="rId58" Type="http://schemas.openxmlformats.org/officeDocument/2006/relationships/customXml" Target="../ink/ink4169.xml"/><Relationship Id="rId79" Type="http://schemas.openxmlformats.org/officeDocument/2006/relationships/image" Target="../media/image810.png"/><Relationship Id="rId102" Type="http://schemas.openxmlformats.org/officeDocument/2006/relationships/customXml" Target="../ink/ink4191.xml"/><Relationship Id="rId123" Type="http://schemas.openxmlformats.org/officeDocument/2006/relationships/image" Target="../media/image832.png"/><Relationship Id="rId144" Type="http://schemas.openxmlformats.org/officeDocument/2006/relationships/customXml" Target="../ink/ink4212.xml"/><Relationship Id="rId90" Type="http://schemas.openxmlformats.org/officeDocument/2006/relationships/customXml" Target="../ink/ink4185.xml"/><Relationship Id="rId165" Type="http://schemas.openxmlformats.org/officeDocument/2006/relationships/image" Target="../media/image853.png"/><Relationship Id="rId186" Type="http://schemas.openxmlformats.org/officeDocument/2006/relationships/customXml" Target="../ink/ink4233.xml"/><Relationship Id="rId211" Type="http://schemas.openxmlformats.org/officeDocument/2006/relationships/image" Target="../media/image876.png"/><Relationship Id="rId27" Type="http://schemas.openxmlformats.org/officeDocument/2006/relationships/image" Target="../media/image785.png"/><Relationship Id="rId48" Type="http://schemas.openxmlformats.org/officeDocument/2006/relationships/customXml" Target="../ink/ink4164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4207.xml"/><Relationship Id="rId80" Type="http://schemas.openxmlformats.org/officeDocument/2006/relationships/customXml" Target="../ink/ink4180.xml"/><Relationship Id="rId155" Type="http://schemas.openxmlformats.org/officeDocument/2006/relationships/image" Target="../media/image848.png"/><Relationship Id="rId176" Type="http://schemas.openxmlformats.org/officeDocument/2006/relationships/customXml" Target="../ink/ink4228.xml"/><Relationship Id="rId197" Type="http://schemas.openxmlformats.org/officeDocument/2006/relationships/image" Target="../media/image869.png"/><Relationship Id="rId201" Type="http://schemas.openxmlformats.org/officeDocument/2006/relationships/image" Target="../media/image871.png"/><Relationship Id="rId222" Type="http://schemas.openxmlformats.org/officeDocument/2006/relationships/customXml" Target="../ink/ink4251.xml"/><Relationship Id="rId17" Type="http://schemas.openxmlformats.org/officeDocument/2006/relationships/image" Target="../media/image780.png"/><Relationship Id="rId38" Type="http://schemas.openxmlformats.org/officeDocument/2006/relationships/customXml" Target="../ink/ink4159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4202.xml"/><Relationship Id="rId70" Type="http://schemas.openxmlformats.org/officeDocument/2006/relationships/customXml" Target="../ink/ink4175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4223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246.xml"/><Relationship Id="rId28" Type="http://schemas.openxmlformats.org/officeDocument/2006/relationships/customXml" Target="../ink/ink4154.xml"/><Relationship Id="rId49" Type="http://schemas.openxmlformats.org/officeDocument/2006/relationships/image" Target="../media/image795.png"/><Relationship Id="rId114" Type="http://schemas.openxmlformats.org/officeDocument/2006/relationships/customXml" Target="../ink/ink4197.xml"/><Relationship Id="rId60" Type="http://schemas.openxmlformats.org/officeDocument/2006/relationships/customXml" Target="../ink/ink4170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4218.xml"/><Relationship Id="rId177" Type="http://schemas.openxmlformats.org/officeDocument/2006/relationships/image" Target="../media/image859.png"/><Relationship Id="rId198" Type="http://schemas.openxmlformats.org/officeDocument/2006/relationships/customXml" Target="../ink/ink4239.xml"/><Relationship Id="rId202" Type="http://schemas.openxmlformats.org/officeDocument/2006/relationships/customXml" Target="../ink/ink4241.xml"/><Relationship Id="rId223" Type="http://schemas.openxmlformats.org/officeDocument/2006/relationships/image" Target="../media/image882.png"/><Relationship Id="rId18" Type="http://schemas.openxmlformats.org/officeDocument/2006/relationships/customXml" Target="../ink/ink4149.xml"/><Relationship Id="rId39" Type="http://schemas.openxmlformats.org/officeDocument/2006/relationships/image" Target="../media/image790.png"/><Relationship Id="rId50" Type="http://schemas.openxmlformats.org/officeDocument/2006/relationships/customXml" Target="../ink/ink4165.xml"/><Relationship Id="rId104" Type="http://schemas.openxmlformats.org/officeDocument/2006/relationships/customXml" Target="../ink/ink4192.xml"/><Relationship Id="rId125" Type="http://schemas.openxmlformats.org/officeDocument/2006/relationships/image" Target="../media/image833.png"/><Relationship Id="rId146" Type="http://schemas.openxmlformats.org/officeDocument/2006/relationships/customXml" Target="../ink/ink4213.xml"/><Relationship Id="rId167" Type="http://schemas.openxmlformats.org/officeDocument/2006/relationships/image" Target="../media/image854.png"/><Relationship Id="rId188" Type="http://schemas.openxmlformats.org/officeDocument/2006/relationships/customXml" Target="../ink/ink4234.xml"/><Relationship Id="rId71" Type="http://schemas.openxmlformats.org/officeDocument/2006/relationships/image" Target="../media/image806.png"/><Relationship Id="rId92" Type="http://schemas.openxmlformats.org/officeDocument/2006/relationships/customXml" Target="../ink/ink4186.xml"/><Relationship Id="rId213" Type="http://schemas.openxmlformats.org/officeDocument/2006/relationships/image" Target="../media/image877.png"/><Relationship Id="rId2" Type="http://schemas.openxmlformats.org/officeDocument/2006/relationships/customXml" Target="../ink/ink4141.xml"/><Relationship Id="rId29" Type="http://schemas.openxmlformats.org/officeDocument/2006/relationships/image" Target="../media/image786.png"/><Relationship Id="rId40" Type="http://schemas.openxmlformats.org/officeDocument/2006/relationships/customXml" Target="../ink/ink4160.xml"/><Relationship Id="rId115" Type="http://schemas.openxmlformats.org/officeDocument/2006/relationships/image" Target="../media/image828.png"/><Relationship Id="rId136" Type="http://schemas.openxmlformats.org/officeDocument/2006/relationships/customXml" Target="../ink/ink4208.xml"/><Relationship Id="rId157" Type="http://schemas.openxmlformats.org/officeDocument/2006/relationships/image" Target="../media/image849.png"/><Relationship Id="rId178" Type="http://schemas.openxmlformats.org/officeDocument/2006/relationships/customXml" Target="../ink/ink4229.xml"/><Relationship Id="rId61" Type="http://schemas.openxmlformats.org/officeDocument/2006/relationships/image" Target="../media/image801.png"/><Relationship Id="rId82" Type="http://schemas.openxmlformats.org/officeDocument/2006/relationships/customXml" Target="../ink/ink4181.xml"/><Relationship Id="rId199" Type="http://schemas.openxmlformats.org/officeDocument/2006/relationships/image" Target="../media/image870.png"/><Relationship Id="rId203" Type="http://schemas.openxmlformats.org/officeDocument/2006/relationships/image" Target="../media/image872.png"/><Relationship Id="rId19" Type="http://schemas.openxmlformats.org/officeDocument/2006/relationships/image" Target="../media/image781.png"/><Relationship Id="rId224" Type="http://schemas.openxmlformats.org/officeDocument/2006/relationships/customXml" Target="../ink/ink4252.xml"/><Relationship Id="rId30" Type="http://schemas.openxmlformats.org/officeDocument/2006/relationships/customXml" Target="../ink/ink4155.xml"/><Relationship Id="rId105" Type="http://schemas.openxmlformats.org/officeDocument/2006/relationships/image" Target="../media/image823.png"/><Relationship Id="rId126" Type="http://schemas.openxmlformats.org/officeDocument/2006/relationships/customXml" Target="../ink/ink4203.xml"/><Relationship Id="rId147" Type="http://schemas.openxmlformats.org/officeDocument/2006/relationships/image" Target="../media/image844.png"/><Relationship Id="rId168" Type="http://schemas.openxmlformats.org/officeDocument/2006/relationships/customXml" Target="../ink/ink4224.xml"/><Relationship Id="rId51" Type="http://schemas.openxmlformats.org/officeDocument/2006/relationships/image" Target="../media/image796.png"/><Relationship Id="rId72" Type="http://schemas.openxmlformats.org/officeDocument/2006/relationships/customXml" Target="../ink/ink4176.xml"/><Relationship Id="rId93" Type="http://schemas.openxmlformats.org/officeDocument/2006/relationships/image" Target="../media/image817.png"/><Relationship Id="rId189" Type="http://schemas.openxmlformats.org/officeDocument/2006/relationships/image" Target="../media/image865.png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4273.xml"/><Relationship Id="rId63" Type="http://schemas.openxmlformats.org/officeDocument/2006/relationships/image" Target="../media/image802.png"/><Relationship Id="rId84" Type="http://schemas.openxmlformats.org/officeDocument/2006/relationships/customXml" Target="../ink/ink4294.xml"/><Relationship Id="rId138" Type="http://schemas.openxmlformats.org/officeDocument/2006/relationships/customXml" Target="../ink/ink4321.xml"/><Relationship Id="rId159" Type="http://schemas.openxmlformats.org/officeDocument/2006/relationships/image" Target="../media/image850.png"/><Relationship Id="rId170" Type="http://schemas.openxmlformats.org/officeDocument/2006/relationships/customXml" Target="../ink/ink4337.xml"/><Relationship Id="rId191" Type="http://schemas.openxmlformats.org/officeDocument/2006/relationships/image" Target="../media/image866.png"/><Relationship Id="rId205" Type="http://schemas.openxmlformats.org/officeDocument/2006/relationships/image" Target="../media/image873.png"/><Relationship Id="rId226" Type="http://schemas.openxmlformats.org/officeDocument/2006/relationships/customXml" Target="../ink/ink4365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4268.xml"/><Relationship Id="rId53" Type="http://schemas.openxmlformats.org/officeDocument/2006/relationships/image" Target="../media/image797.png"/><Relationship Id="rId74" Type="http://schemas.openxmlformats.org/officeDocument/2006/relationships/customXml" Target="../ink/ink4289.xml"/><Relationship Id="rId128" Type="http://schemas.openxmlformats.org/officeDocument/2006/relationships/customXml" Target="../ink/ink4316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4332.xml"/><Relationship Id="rId181" Type="http://schemas.openxmlformats.org/officeDocument/2006/relationships/image" Target="../media/image861.png"/><Relationship Id="rId216" Type="http://schemas.openxmlformats.org/officeDocument/2006/relationships/customXml" Target="../ink/ink4360.xml"/><Relationship Id="rId22" Type="http://schemas.openxmlformats.org/officeDocument/2006/relationships/customXml" Target="../ink/ink4263.xml"/><Relationship Id="rId43" Type="http://schemas.openxmlformats.org/officeDocument/2006/relationships/image" Target="../media/image792.png"/><Relationship Id="rId64" Type="http://schemas.openxmlformats.org/officeDocument/2006/relationships/customXml" Target="../ink/ink4284.xml"/><Relationship Id="rId118" Type="http://schemas.openxmlformats.org/officeDocument/2006/relationships/customXml" Target="../ink/ink4311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4327.xml"/><Relationship Id="rId171" Type="http://schemas.openxmlformats.org/officeDocument/2006/relationships/image" Target="../media/image856.png"/><Relationship Id="rId192" Type="http://schemas.openxmlformats.org/officeDocument/2006/relationships/customXml" Target="../ink/ink4348.xml"/><Relationship Id="rId206" Type="http://schemas.openxmlformats.org/officeDocument/2006/relationships/customXml" Target="../ink/ink4355.xml"/><Relationship Id="rId227" Type="http://schemas.openxmlformats.org/officeDocument/2006/relationships/image" Target="../media/image884.png"/><Relationship Id="rId12" Type="http://schemas.openxmlformats.org/officeDocument/2006/relationships/customXml" Target="../ink/ink4258.xml"/><Relationship Id="rId33" Type="http://schemas.openxmlformats.org/officeDocument/2006/relationships/image" Target="../media/image787.png"/><Relationship Id="rId108" Type="http://schemas.openxmlformats.org/officeDocument/2006/relationships/customXml" Target="../ink/ink4306.xml"/><Relationship Id="rId129" Type="http://schemas.openxmlformats.org/officeDocument/2006/relationships/image" Target="../media/image835.png"/><Relationship Id="rId54" Type="http://schemas.openxmlformats.org/officeDocument/2006/relationships/customXml" Target="../ink/ink4279.xml"/><Relationship Id="rId75" Type="http://schemas.openxmlformats.org/officeDocument/2006/relationships/image" Target="../media/image808.png"/><Relationship Id="rId96" Type="http://schemas.openxmlformats.org/officeDocument/2006/relationships/customXml" Target="../ink/ink4300.xml"/><Relationship Id="rId140" Type="http://schemas.openxmlformats.org/officeDocument/2006/relationships/customXml" Target="../ink/ink4322.xml"/><Relationship Id="rId161" Type="http://schemas.openxmlformats.org/officeDocument/2006/relationships/image" Target="../media/image851.png"/><Relationship Id="rId182" Type="http://schemas.openxmlformats.org/officeDocument/2006/relationships/customXml" Target="../ink/ink4343.xml"/><Relationship Id="rId217" Type="http://schemas.openxmlformats.org/officeDocument/2006/relationships/image" Target="../media/image879.png"/><Relationship Id="rId6" Type="http://schemas.openxmlformats.org/officeDocument/2006/relationships/customXml" Target="../ink/ink4255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4274.xml"/><Relationship Id="rId65" Type="http://schemas.openxmlformats.org/officeDocument/2006/relationships/image" Target="../media/image803.png"/><Relationship Id="rId86" Type="http://schemas.openxmlformats.org/officeDocument/2006/relationships/customXml" Target="../ink/ink4295.xml"/><Relationship Id="rId130" Type="http://schemas.openxmlformats.org/officeDocument/2006/relationships/customXml" Target="../ink/ink4317.xml"/><Relationship Id="rId151" Type="http://schemas.openxmlformats.org/officeDocument/2006/relationships/image" Target="../media/image846.png"/><Relationship Id="rId172" Type="http://schemas.openxmlformats.org/officeDocument/2006/relationships/customXml" Target="../ink/ink4338.xml"/><Relationship Id="rId193" Type="http://schemas.openxmlformats.org/officeDocument/2006/relationships/image" Target="../media/image867.png"/><Relationship Id="rId207" Type="http://schemas.openxmlformats.org/officeDocument/2006/relationships/image" Target="../media/image874.png"/><Relationship Id="rId228" Type="http://schemas.openxmlformats.org/officeDocument/2006/relationships/customXml" Target="../ink/ink4366.xml"/><Relationship Id="rId13" Type="http://schemas.openxmlformats.org/officeDocument/2006/relationships/image" Target="../media/image778.png"/><Relationship Id="rId109" Type="http://schemas.openxmlformats.org/officeDocument/2006/relationships/image" Target="../media/image825.png"/><Relationship Id="rId34" Type="http://schemas.openxmlformats.org/officeDocument/2006/relationships/customXml" Target="../ink/ink4269.xml"/><Relationship Id="rId55" Type="http://schemas.openxmlformats.org/officeDocument/2006/relationships/image" Target="../media/image798.png"/><Relationship Id="rId76" Type="http://schemas.openxmlformats.org/officeDocument/2006/relationships/customXml" Target="../ink/ink4290.xml"/><Relationship Id="rId97" Type="http://schemas.openxmlformats.org/officeDocument/2006/relationships/image" Target="../media/image819.png"/><Relationship Id="rId120" Type="http://schemas.openxmlformats.org/officeDocument/2006/relationships/customXml" Target="../ink/ink4312.xml"/><Relationship Id="rId141" Type="http://schemas.openxmlformats.org/officeDocument/2006/relationships/image" Target="../media/image841.png"/><Relationship Id="rId7" Type="http://schemas.openxmlformats.org/officeDocument/2006/relationships/image" Target="../media/image775.png"/><Relationship Id="rId162" Type="http://schemas.openxmlformats.org/officeDocument/2006/relationships/customXml" Target="../ink/ink4333.xml"/><Relationship Id="rId183" Type="http://schemas.openxmlformats.org/officeDocument/2006/relationships/image" Target="../media/image862.png"/><Relationship Id="rId218" Type="http://schemas.openxmlformats.org/officeDocument/2006/relationships/customXml" Target="../ink/ink4361.xml"/><Relationship Id="rId24" Type="http://schemas.openxmlformats.org/officeDocument/2006/relationships/customXml" Target="../ink/ink4264.xml"/><Relationship Id="rId45" Type="http://schemas.openxmlformats.org/officeDocument/2006/relationships/image" Target="../media/image793.png"/><Relationship Id="rId66" Type="http://schemas.openxmlformats.org/officeDocument/2006/relationships/customXml" Target="../ink/ink4285.xml"/><Relationship Id="rId87" Type="http://schemas.openxmlformats.org/officeDocument/2006/relationships/image" Target="../media/image814.png"/><Relationship Id="rId110" Type="http://schemas.openxmlformats.org/officeDocument/2006/relationships/customXml" Target="../ink/ink4307.xml"/><Relationship Id="rId131" Type="http://schemas.openxmlformats.org/officeDocument/2006/relationships/image" Target="../media/image836.png"/><Relationship Id="rId152" Type="http://schemas.openxmlformats.org/officeDocument/2006/relationships/customXml" Target="../ink/ink4328.xml"/><Relationship Id="rId173" Type="http://schemas.openxmlformats.org/officeDocument/2006/relationships/image" Target="../media/image857.png"/><Relationship Id="rId194" Type="http://schemas.openxmlformats.org/officeDocument/2006/relationships/customXml" Target="../ink/ink4349.xml"/><Relationship Id="rId208" Type="http://schemas.openxmlformats.org/officeDocument/2006/relationships/customXml" Target="../ink/ink4356.xml"/><Relationship Id="rId229" Type="http://schemas.openxmlformats.org/officeDocument/2006/relationships/image" Target="../media/image885.png"/><Relationship Id="rId14" Type="http://schemas.openxmlformats.org/officeDocument/2006/relationships/customXml" Target="../ink/ink4259.xml"/><Relationship Id="rId35" Type="http://schemas.openxmlformats.org/officeDocument/2006/relationships/image" Target="../media/image788.png"/><Relationship Id="rId56" Type="http://schemas.openxmlformats.org/officeDocument/2006/relationships/customXml" Target="../ink/ink4280.xml"/><Relationship Id="rId77" Type="http://schemas.openxmlformats.org/officeDocument/2006/relationships/image" Target="../media/image809.png"/><Relationship Id="rId100" Type="http://schemas.openxmlformats.org/officeDocument/2006/relationships/customXml" Target="../ink/ink4302.xml"/><Relationship Id="rId8" Type="http://schemas.openxmlformats.org/officeDocument/2006/relationships/customXml" Target="../ink/ink4256.xml"/><Relationship Id="rId98" Type="http://schemas.openxmlformats.org/officeDocument/2006/relationships/customXml" Target="../ink/ink4301.xml"/><Relationship Id="rId121" Type="http://schemas.openxmlformats.org/officeDocument/2006/relationships/image" Target="../media/image831.png"/><Relationship Id="rId142" Type="http://schemas.openxmlformats.org/officeDocument/2006/relationships/customXml" Target="../ink/ink4323.xml"/><Relationship Id="rId163" Type="http://schemas.openxmlformats.org/officeDocument/2006/relationships/image" Target="../media/image852.png"/><Relationship Id="rId184" Type="http://schemas.openxmlformats.org/officeDocument/2006/relationships/customXml" Target="../ink/ink4344.xml"/><Relationship Id="rId219" Type="http://schemas.openxmlformats.org/officeDocument/2006/relationships/image" Target="../media/image880.png"/><Relationship Id="rId230" Type="http://schemas.openxmlformats.org/officeDocument/2006/relationships/customXml" Target="../ink/ink4367.xml"/><Relationship Id="rId25" Type="http://schemas.openxmlformats.org/officeDocument/2006/relationships/image" Target="../media/image784.png"/><Relationship Id="rId46" Type="http://schemas.openxmlformats.org/officeDocument/2006/relationships/customXml" Target="../ink/ink4275.xml"/><Relationship Id="rId67" Type="http://schemas.openxmlformats.org/officeDocument/2006/relationships/image" Target="../media/image804.png"/><Relationship Id="rId20" Type="http://schemas.openxmlformats.org/officeDocument/2006/relationships/customXml" Target="../ink/ink4262.xml"/><Relationship Id="rId41" Type="http://schemas.openxmlformats.org/officeDocument/2006/relationships/image" Target="../media/image791.png"/><Relationship Id="rId62" Type="http://schemas.openxmlformats.org/officeDocument/2006/relationships/customXml" Target="../ink/ink4283.xml"/><Relationship Id="rId83" Type="http://schemas.openxmlformats.org/officeDocument/2006/relationships/image" Target="../media/image812.png"/><Relationship Id="rId88" Type="http://schemas.openxmlformats.org/officeDocument/2006/relationships/customXml" Target="../ink/ink4296.xml"/><Relationship Id="rId111" Type="http://schemas.openxmlformats.org/officeDocument/2006/relationships/image" Target="../media/image826.png"/><Relationship Id="rId132" Type="http://schemas.openxmlformats.org/officeDocument/2006/relationships/customXml" Target="../ink/ink4318.xml"/><Relationship Id="rId153" Type="http://schemas.openxmlformats.org/officeDocument/2006/relationships/image" Target="../media/image847.png"/><Relationship Id="rId174" Type="http://schemas.openxmlformats.org/officeDocument/2006/relationships/customXml" Target="../ink/ink4339.xml"/><Relationship Id="rId179" Type="http://schemas.openxmlformats.org/officeDocument/2006/relationships/image" Target="../media/image860.png"/><Relationship Id="rId195" Type="http://schemas.openxmlformats.org/officeDocument/2006/relationships/image" Target="../media/image868.png"/><Relationship Id="rId209" Type="http://schemas.openxmlformats.org/officeDocument/2006/relationships/image" Target="../media/image875.png"/><Relationship Id="rId190" Type="http://schemas.openxmlformats.org/officeDocument/2006/relationships/customXml" Target="../ink/ink4347.xml"/><Relationship Id="rId204" Type="http://schemas.openxmlformats.org/officeDocument/2006/relationships/customXml" Target="../ink/ink4354.xml"/><Relationship Id="rId220" Type="http://schemas.openxmlformats.org/officeDocument/2006/relationships/customXml" Target="../ink/ink4362.xml"/><Relationship Id="rId225" Type="http://schemas.openxmlformats.org/officeDocument/2006/relationships/image" Target="../media/image883.png"/><Relationship Id="rId15" Type="http://schemas.openxmlformats.org/officeDocument/2006/relationships/image" Target="../media/image779.png"/><Relationship Id="rId36" Type="http://schemas.openxmlformats.org/officeDocument/2006/relationships/customXml" Target="../ink/ink4270.xml"/><Relationship Id="rId57" Type="http://schemas.openxmlformats.org/officeDocument/2006/relationships/image" Target="../media/image799.png"/><Relationship Id="rId106" Type="http://schemas.openxmlformats.org/officeDocument/2006/relationships/customXml" Target="../ink/ink4305.xml"/><Relationship Id="rId127" Type="http://schemas.openxmlformats.org/officeDocument/2006/relationships/image" Target="../media/image834.png"/><Relationship Id="rId10" Type="http://schemas.openxmlformats.org/officeDocument/2006/relationships/customXml" Target="../ink/ink4257.xml"/><Relationship Id="rId31" Type="http://schemas.openxmlformats.org/officeDocument/2006/relationships/image" Target="../media/image499.png"/><Relationship Id="rId52" Type="http://schemas.openxmlformats.org/officeDocument/2006/relationships/customXml" Target="../ink/ink4278.xml"/><Relationship Id="rId73" Type="http://schemas.openxmlformats.org/officeDocument/2006/relationships/image" Target="../media/image807.png"/><Relationship Id="rId78" Type="http://schemas.openxmlformats.org/officeDocument/2006/relationships/customXml" Target="../ink/ink4291.xml"/><Relationship Id="rId94" Type="http://schemas.openxmlformats.org/officeDocument/2006/relationships/customXml" Target="../ink/ink4299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4313.xml"/><Relationship Id="rId143" Type="http://schemas.openxmlformats.org/officeDocument/2006/relationships/image" Target="../media/image842.png"/><Relationship Id="rId148" Type="http://schemas.openxmlformats.org/officeDocument/2006/relationships/customXml" Target="../ink/ink4326.xml"/><Relationship Id="rId164" Type="http://schemas.openxmlformats.org/officeDocument/2006/relationships/customXml" Target="../ink/ink4334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4254.xml"/><Relationship Id="rId9" Type="http://schemas.openxmlformats.org/officeDocument/2006/relationships/image" Target="../media/image776.png"/><Relationship Id="rId180" Type="http://schemas.openxmlformats.org/officeDocument/2006/relationships/customXml" Target="../ink/ink4342.xml"/><Relationship Id="rId210" Type="http://schemas.openxmlformats.org/officeDocument/2006/relationships/customXml" Target="../ink/ink4357.xml"/><Relationship Id="rId215" Type="http://schemas.openxmlformats.org/officeDocument/2006/relationships/image" Target="../media/image878.png"/><Relationship Id="rId26" Type="http://schemas.openxmlformats.org/officeDocument/2006/relationships/customXml" Target="../ink/ink4265.xml"/><Relationship Id="rId231" Type="http://schemas.openxmlformats.org/officeDocument/2006/relationships/image" Target="../media/image886.png"/><Relationship Id="rId47" Type="http://schemas.openxmlformats.org/officeDocument/2006/relationships/image" Target="../media/image794.png"/><Relationship Id="rId68" Type="http://schemas.openxmlformats.org/officeDocument/2006/relationships/customXml" Target="../ink/ink4286.xml"/><Relationship Id="rId89" Type="http://schemas.openxmlformats.org/officeDocument/2006/relationships/image" Target="../media/image815.png"/><Relationship Id="rId112" Type="http://schemas.openxmlformats.org/officeDocument/2006/relationships/customXml" Target="../ink/ink4308.xml"/><Relationship Id="rId133" Type="http://schemas.openxmlformats.org/officeDocument/2006/relationships/image" Target="../media/image837.png"/><Relationship Id="rId154" Type="http://schemas.openxmlformats.org/officeDocument/2006/relationships/customXml" Target="../ink/ink4329.xml"/><Relationship Id="rId175" Type="http://schemas.openxmlformats.org/officeDocument/2006/relationships/image" Target="../media/image858.png"/><Relationship Id="rId196" Type="http://schemas.openxmlformats.org/officeDocument/2006/relationships/customXml" Target="../ink/ink4350.xml"/><Relationship Id="rId200" Type="http://schemas.openxmlformats.org/officeDocument/2006/relationships/customXml" Target="../ink/ink4352.xml"/><Relationship Id="rId16" Type="http://schemas.openxmlformats.org/officeDocument/2006/relationships/customXml" Target="../ink/ink4260.xml"/><Relationship Id="rId221" Type="http://schemas.openxmlformats.org/officeDocument/2006/relationships/image" Target="../media/image881.png"/><Relationship Id="rId37" Type="http://schemas.openxmlformats.org/officeDocument/2006/relationships/image" Target="../media/image789.png"/><Relationship Id="rId58" Type="http://schemas.openxmlformats.org/officeDocument/2006/relationships/customXml" Target="../ink/ink4281.xml"/><Relationship Id="rId79" Type="http://schemas.openxmlformats.org/officeDocument/2006/relationships/image" Target="../media/image810.png"/><Relationship Id="rId102" Type="http://schemas.openxmlformats.org/officeDocument/2006/relationships/customXml" Target="../ink/ink4303.xml"/><Relationship Id="rId123" Type="http://schemas.openxmlformats.org/officeDocument/2006/relationships/image" Target="../media/image832.png"/><Relationship Id="rId144" Type="http://schemas.openxmlformats.org/officeDocument/2006/relationships/customXml" Target="../ink/ink4324.xml"/><Relationship Id="rId90" Type="http://schemas.openxmlformats.org/officeDocument/2006/relationships/customXml" Target="../ink/ink4297.xml"/><Relationship Id="rId165" Type="http://schemas.openxmlformats.org/officeDocument/2006/relationships/image" Target="../media/image853.png"/><Relationship Id="rId186" Type="http://schemas.openxmlformats.org/officeDocument/2006/relationships/customXml" Target="../ink/ink4345.xml"/><Relationship Id="rId211" Type="http://schemas.openxmlformats.org/officeDocument/2006/relationships/image" Target="../media/image876.png"/><Relationship Id="rId232" Type="http://schemas.openxmlformats.org/officeDocument/2006/relationships/customXml" Target="../ink/ink4368.xml"/><Relationship Id="rId27" Type="http://schemas.openxmlformats.org/officeDocument/2006/relationships/image" Target="../media/image785.png"/><Relationship Id="rId48" Type="http://schemas.openxmlformats.org/officeDocument/2006/relationships/customXml" Target="../ink/ink4276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4319.xml"/><Relationship Id="rId80" Type="http://schemas.openxmlformats.org/officeDocument/2006/relationships/customXml" Target="../ink/ink4292.xml"/><Relationship Id="rId155" Type="http://schemas.openxmlformats.org/officeDocument/2006/relationships/image" Target="../media/image848.png"/><Relationship Id="rId176" Type="http://schemas.openxmlformats.org/officeDocument/2006/relationships/customXml" Target="../ink/ink4340.xml"/><Relationship Id="rId197" Type="http://schemas.openxmlformats.org/officeDocument/2006/relationships/image" Target="../media/image869.png"/><Relationship Id="rId201" Type="http://schemas.openxmlformats.org/officeDocument/2006/relationships/image" Target="../media/image871.png"/><Relationship Id="rId222" Type="http://schemas.openxmlformats.org/officeDocument/2006/relationships/customXml" Target="../ink/ink4363.xml"/><Relationship Id="rId17" Type="http://schemas.openxmlformats.org/officeDocument/2006/relationships/image" Target="../media/image780.png"/><Relationship Id="rId38" Type="http://schemas.openxmlformats.org/officeDocument/2006/relationships/customXml" Target="../ink/ink4271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4314.xml"/><Relationship Id="rId70" Type="http://schemas.openxmlformats.org/officeDocument/2006/relationships/customXml" Target="../ink/ink4287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4335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358.xml"/><Relationship Id="rId233" Type="http://schemas.openxmlformats.org/officeDocument/2006/relationships/image" Target="../media/image887.png"/><Relationship Id="rId28" Type="http://schemas.openxmlformats.org/officeDocument/2006/relationships/customXml" Target="../ink/ink4266.xml"/><Relationship Id="rId49" Type="http://schemas.openxmlformats.org/officeDocument/2006/relationships/image" Target="../media/image795.png"/><Relationship Id="rId114" Type="http://schemas.openxmlformats.org/officeDocument/2006/relationships/customXml" Target="../ink/ink4309.xml"/><Relationship Id="rId60" Type="http://schemas.openxmlformats.org/officeDocument/2006/relationships/customXml" Target="../ink/ink4282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4330.xml"/><Relationship Id="rId177" Type="http://schemas.openxmlformats.org/officeDocument/2006/relationships/image" Target="../media/image859.png"/><Relationship Id="rId198" Type="http://schemas.openxmlformats.org/officeDocument/2006/relationships/customXml" Target="../ink/ink4351.xml"/><Relationship Id="rId202" Type="http://schemas.openxmlformats.org/officeDocument/2006/relationships/customXml" Target="../ink/ink4353.xml"/><Relationship Id="rId223" Type="http://schemas.openxmlformats.org/officeDocument/2006/relationships/image" Target="../media/image882.png"/><Relationship Id="rId18" Type="http://schemas.openxmlformats.org/officeDocument/2006/relationships/customXml" Target="../ink/ink4261.xml"/><Relationship Id="rId39" Type="http://schemas.openxmlformats.org/officeDocument/2006/relationships/image" Target="../media/image790.png"/><Relationship Id="rId50" Type="http://schemas.openxmlformats.org/officeDocument/2006/relationships/customXml" Target="../ink/ink4277.xml"/><Relationship Id="rId104" Type="http://schemas.openxmlformats.org/officeDocument/2006/relationships/customXml" Target="../ink/ink4304.xml"/><Relationship Id="rId125" Type="http://schemas.openxmlformats.org/officeDocument/2006/relationships/image" Target="../media/image833.png"/><Relationship Id="rId146" Type="http://schemas.openxmlformats.org/officeDocument/2006/relationships/customXml" Target="../ink/ink4325.xml"/><Relationship Id="rId167" Type="http://schemas.openxmlformats.org/officeDocument/2006/relationships/image" Target="../media/image854.png"/><Relationship Id="rId188" Type="http://schemas.openxmlformats.org/officeDocument/2006/relationships/customXml" Target="../ink/ink4346.xml"/><Relationship Id="rId71" Type="http://schemas.openxmlformats.org/officeDocument/2006/relationships/image" Target="../media/image806.png"/><Relationship Id="rId92" Type="http://schemas.openxmlformats.org/officeDocument/2006/relationships/customXml" Target="../ink/ink4298.xml"/><Relationship Id="rId213" Type="http://schemas.openxmlformats.org/officeDocument/2006/relationships/image" Target="../media/image877.png"/><Relationship Id="rId2" Type="http://schemas.openxmlformats.org/officeDocument/2006/relationships/customXml" Target="../ink/ink4253.xml"/><Relationship Id="rId29" Type="http://schemas.openxmlformats.org/officeDocument/2006/relationships/image" Target="../media/image786.png"/><Relationship Id="rId40" Type="http://schemas.openxmlformats.org/officeDocument/2006/relationships/customXml" Target="../ink/ink4272.xml"/><Relationship Id="rId115" Type="http://schemas.openxmlformats.org/officeDocument/2006/relationships/image" Target="../media/image828.png"/><Relationship Id="rId136" Type="http://schemas.openxmlformats.org/officeDocument/2006/relationships/customXml" Target="../ink/ink4320.xml"/><Relationship Id="rId157" Type="http://schemas.openxmlformats.org/officeDocument/2006/relationships/image" Target="../media/image849.png"/><Relationship Id="rId178" Type="http://schemas.openxmlformats.org/officeDocument/2006/relationships/customXml" Target="../ink/ink4341.xml"/><Relationship Id="rId61" Type="http://schemas.openxmlformats.org/officeDocument/2006/relationships/image" Target="../media/image801.png"/><Relationship Id="rId82" Type="http://schemas.openxmlformats.org/officeDocument/2006/relationships/customXml" Target="../ink/ink4293.xml"/><Relationship Id="rId199" Type="http://schemas.openxmlformats.org/officeDocument/2006/relationships/image" Target="../media/image870.png"/><Relationship Id="rId203" Type="http://schemas.openxmlformats.org/officeDocument/2006/relationships/image" Target="../media/image872.png"/><Relationship Id="rId19" Type="http://schemas.openxmlformats.org/officeDocument/2006/relationships/image" Target="../media/image781.png"/><Relationship Id="rId224" Type="http://schemas.openxmlformats.org/officeDocument/2006/relationships/customXml" Target="../ink/ink4364.xml"/><Relationship Id="rId30" Type="http://schemas.openxmlformats.org/officeDocument/2006/relationships/customXml" Target="../ink/ink4267.xml"/><Relationship Id="rId105" Type="http://schemas.openxmlformats.org/officeDocument/2006/relationships/image" Target="../media/image823.png"/><Relationship Id="rId126" Type="http://schemas.openxmlformats.org/officeDocument/2006/relationships/customXml" Target="../ink/ink4315.xml"/><Relationship Id="rId147" Type="http://schemas.openxmlformats.org/officeDocument/2006/relationships/image" Target="../media/image844.png"/><Relationship Id="rId168" Type="http://schemas.openxmlformats.org/officeDocument/2006/relationships/customXml" Target="../ink/ink4336.xml"/><Relationship Id="rId51" Type="http://schemas.openxmlformats.org/officeDocument/2006/relationships/image" Target="../media/image796.png"/><Relationship Id="rId72" Type="http://schemas.openxmlformats.org/officeDocument/2006/relationships/customXml" Target="../ink/ink4288.xml"/><Relationship Id="rId93" Type="http://schemas.openxmlformats.org/officeDocument/2006/relationships/image" Target="../media/image817.png"/><Relationship Id="rId189" Type="http://schemas.openxmlformats.org/officeDocument/2006/relationships/image" Target="../media/image865.png"/><Relationship Id="rId3" Type="http://schemas.openxmlformats.org/officeDocument/2006/relationships/image" Target="../media/image773.png"/><Relationship Id="rId214" Type="http://schemas.openxmlformats.org/officeDocument/2006/relationships/customXml" Target="../ink/ink4359.xml"/><Relationship Id="rId116" Type="http://schemas.openxmlformats.org/officeDocument/2006/relationships/customXml" Target="../ink/ink4310.xml"/><Relationship Id="rId137" Type="http://schemas.openxmlformats.org/officeDocument/2006/relationships/image" Target="../media/image839.png"/><Relationship Id="rId158" Type="http://schemas.openxmlformats.org/officeDocument/2006/relationships/customXml" Target="../ink/ink433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8.png"/><Relationship Id="rId2" Type="http://schemas.openxmlformats.org/officeDocument/2006/relationships/customXml" Target="../ink/ink436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89.png"/><Relationship Id="rId4" Type="http://schemas.openxmlformats.org/officeDocument/2006/relationships/customXml" Target="../ink/ink4370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374.xml"/><Relationship Id="rId13" Type="http://schemas.openxmlformats.org/officeDocument/2006/relationships/image" Target="../media/image894.png"/><Relationship Id="rId18" Type="http://schemas.openxmlformats.org/officeDocument/2006/relationships/customXml" Target="../ink/ink4379.xml"/><Relationship Id="rId26" Type="http://schemas.openxmlformats.org/officeDocument/2006/relationships/customXml" Target="../ink/ink4383.xml"/><Relationship Id="rId3" Type="http://schemas.openxmlformats.org/officeDocument/2006/relationships/image" Target="../media/image890.png"/><Relationship Id="rId21" Type="http://schemas.openxmlformats.org/officeDocument/2006/relationships/image" Target="../media/image898.png"/><Relationship Id="rId7" Type="http://schemas.openxmlformats.org/officeDocument/2006/relationships/image" Target="../media/image891.png"/><Relationship Id="rId12" Type="http://schemas.openxmlformats.org/officeDocument/2006/relationships/customXml" Target="../ink/ink4376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2" Type="http://schemas.openxmlformats.org/officeDocument/2006/relationships/customXml" Target="../ink/ink4371.xml"/><Relationship Id="rId16" Type="http://schemas.openxmlformats.org/officeDocument/2006/relationships/customXml" Target="../ink/ink4378.xml"/><Relationship Id="rId20" Type="http://schemas.openxmlformats.org/officeDocument/2006/relationships/customXml" Target="../ink/ink43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73.xml"/><Relationship Id="rId11" Type="http://schemas.openxmlformats.org/officeDocument/2006/relationships/image" Target="../media/image893.png"/><Relationship Id="rId24" Type="http://schemas.openxmlformats.org/officeDocument/2006/relationships/customXml" Target="../ink/ink4382.xml"/><Relationship Id="rId5" Type="http://schemas.openxmlformats.org/officeDocument/2006/relationships/image" Target="../media/image888.png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10" Type="http://schemas.openxmlformats.org/officeDocument/2006/relationships/customXml" Target="../ink/ink4375.xml"/><Relationship Id="rId19" Type="http://schemas.openxmlformats.org/officeDocument/2006/relationships/image" Target="../media/image897.png"/><Relationship Id="rId4" Type="http://schemas.openxmlformats.org/officeDocument/2006/relationships/customXml" Target="../ink/ink4372.xml"/><Relationship Id="rId9" Type="http://schemas.openxmlformats.org/officeDocument/2006/relationships/image" Target="../media/image892.png"/><Relationship Id="rId14" Type="http://schemas.openxmlformats.org/officeDocument/2006/relationships/customXml" Target="../ink/ink4377.xml"/><Relationship Id="rId22" Type="http://schemas.openxmlformats.org/officeDocument/2006/relationships/customXml" Target="../ink/ink4381.xml"/><Relationship Id="rId27" Type="http://schemas.openxmlformats.org/officeDocument/2006/relationships/image" Target="../media/image901.png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94.png"/><Relationship Id="rId18" Type="http://schemas.openxmlformats.org/officeDocument/2006/relationships/customXml" Target="../ink/ink4392.xml"/><Relationship Id="rId26" Type="http://schemas.openxmlformats.org/officeDocument/2006/relationships/customXml" Target="../ink/ink4396.xml"/><Relationship Id="rId3" Type="http://schemas.openxmlformats.org/officeDocument/2006/relationships/image" Target="../media/image890.png"/><Relationship Id="rId21" Type="http://schemas.openxmlformats.org/officeDocument/2006/relationships/image" Target="../media/image898.png"/><Relationship Id="rId34" Type="http://schemas.openxmlformats.org/officeDocument/2006/relationships/customXml" Target="../ink/ink4400.xml"/><Relationship Id="rId7" Type="http://schemas.openxmlformats.org/officeDocument/2006/relationships/image" Target="../media/image891.png"/><Relationship Id="rId12" Type="http://schemas.openxmlformats.org/officeDocument/2006/relationships/customXml" Target="../ink/ink4389.xml"/><Relationship Id="rId17" Type="http://schemas.openxmlformats.org/officeDocument/2006/relationships/image" Target="../media/image896.png"/><Relationship Id="rId25" Type="http://schemas.openxmlformats.org/officeDocument/2006/relationships/image" Target="../media/image903.png"/><Relationship Id="rId33" Type="http://schemas.openxmlformats.org/officeDocument/2006/relationships/image" Target="../media/image905.png"/><Relationship Id="rId2" Type="http://schemas.openxmlformats.org/officeDocument/2006/relationships/customXml" Target="../ink/ink4384.xml"/><Relationship Id="rId16" Type="http://schemas.openxmlformats.org/officeDocument/2006/relationships/customXml" Target="../ink/ink4391.xml"/><Relationship Id="rId20" Type="http://schemas.openxmlformats.org/officeDocument/2006/relationships/customXml" Target="../ink/ink4393.xml"/><Relationship Id="rId29" Type="http://schemas.openxmlformats.org/officeDocument/2006/relationships/image" Target="../media/image8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86.xml"/><Relationship Id="rId11" Type="http://schemas.openxmlformats.org/officeDocument/2006/relationships/image" Target="../media/image893.png"/><Relationship Id="rId24" Type="http://schemas.openxmlformats.org/officeDocument/2006/relationships/customXml" Target="../ink/ink4395.xml"/><Relationship Id="rId32" Type="http://schemas.openxmlformats.org/officeDocument/2006/relationships/customXml" Target="../ink/ink4399.xml"/><Relationship Id="rId5" Type="http://schemas.openxmlformats.org/officeDocument/2006/relationships/image" Target="../media/image888.png"/><Relationship Id="rId15" Type="http://schemas.openxmlformats.org/officeDocument/2006/relationships/image" Target="../media/image895.png"/><Relationship Id="rId23" Type="http://schemas.openxmlformats.org/officeDocument/2006/relationships/image" Target="../media/image902.png"/><Relationship Id="rId28" Type="http://schemas.openxmlformats.org/officeDocument/2006/relationships/customXml" Target="../ink/ink4397.xml"/><Relationship Id="rId10" Type="http://schemas.openxmlformats.org/officeDocument/2006/relationships/customXml" Target="../ink/ink4388.xml"/><Relationship Id="rId19" Type="http://schemas.openxmlformats.org/officeDocument/2006/relationships/image" Target="../media/image897.png"/><Relationship Id="rId31" Type="http://schemas.openxmlformats.org/officeDocument/2006/relationships/image" Target="../media/image900.png"/><Relationship Id="rId4" Type="http://schemas.openxmlformats.org/officeDocument/2006/relationships/customXml" Target="../ink/ink4385.xml"/><Relationship Id="rId9" Type="http://schemas.openxmlformats.org/officeDocument/2006/relationships/image" Target="../media/image892.png"/><Relationship Id="rId14" Type="http://schemas.openxmlformats.org/officeDocument/2006/relationships/customXml" Target="../ink/ink4390.xml"/><Relationship Id="rId22" Type="http://schemas.openxmlformats.org/officeDocument/2006/relationships/customXml" Target="../ink/ink4394.xml"/><Relationship Id="rId27" Type="http://schemas.openxmlformats.org/officeDocument/2006/relationships/image" Target="../media/image904.png"/><Relationship Id="rId30" Type="http://schemas.openxmlformats.org/officeDocument/2006/relationships/customXml" Target="../ink/ink4398.xml"/><Relationship Id="rId35" Type="http://schemas.openxmlformats.org/officeDocument/2006/relationships/image" Target="../media/image901.png"/><Relationship Id="rId8" Type="http://schemas.openxmlformats.org/officeDocument/2006/relationships/customXml" Target="../ink/ink4387.xml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13.xml"/><Relationship Id="rId21" Type="http://schemas.openxmlformats.org/officeDocument/2006/relationships/image" Target="../media/image898.png"/><Relationship Id="rId34" Type="http://schemas.openxmlformats.org/officeDocument/2006/relationships/customXml" Target="../ink/ink4417.xml"/><Relationship Id="rId42" Type="http://schemas.openxmlformats.org/officeDocument/2006/relationships/customXml" Target="../ink/ink4421.xml"/><Relationship Id="rId47" Type="http://schemas.openxmlformats.org/officeDocument/2006/relationships/image" Target="../media/image912.png"/><Relationship Id="rId50" Type="http://schemas.openxmlformats.org/officeDocument/2006/relationships/customXml" Target="../ink/ink4425.xml"/><Relationship Id="rId55" Type="http://schemas.openxmlformats.org/officeDocument/2006/relationships/image" Target="../media/image916.png"/><Relationship Id="rId63" Type="http://schemas.openxmlformats.org/officeDocument/2006/relationships/image" Target="../media/image901.png"/><Relationship Id="rId7" Type="http://schemas.openxmlformats.org/officeDocument/2006/relationships/image" Target="../media/image891.png"/><Relationship Id="rId2" Type="http://schemas.openxmlformats.org/officeDocument/2006/relationships/customXml" Target="../ink/ink4401.xml"/><Relationship Id="rId16" Type="http://schemas.openxmlformats.org/officeDocument/2006/relationships/customXml" Target="../ink/ink4408.xml"/><Relationship Id="rId29" Type="http://schemas.openxmlformats.org/officeDocument/2006/relationships/image" Target="../media/image906.png"/><Relationship Id="rId11" Type="http://schemas.openxmlformats.org/officeDocument/2006/relationships/image" Target="../media/image893.png"/><Relationship Id="rId24" Type="http://schemas.openxmlformats.org/officeDocument/2006/relationships/customXml" Target="../ink/ink4412.xml"/><Relationship Id="rId32" Type="http://schemas.openxmlformats.org/officeDocument/2006/relationships/customXml" Target="../ink/ink4416.xml"/><Relationship Id="rId37" Type="http://schemas.openxmlformats.org/officeDocument/2006/relationships/image" Target="../media/image909.png"/><Relationship Id="rId40" Type="http://schemas.openxmlformats.org/officeDocument/2006/relationships/customXml" Target="../ink/ink4420.xml"/><Relationship Id="rId45" Type="http://schemas.openxmlformats.org/officeDocument/2006/relationships/image" Target="../media/image911.png"/><Relationship Id="rId53" Type="http://schemas.openxmlformats.org/officeDocument/2006/relationships/image" Target="../media/image915.png"/><Relationship Id="rId58" Type="http://schemas.openxmlformats.org/officeDocument/2006/relationships/customXml" Target="../ink/ink4429.xml"/><Relationship Id="rId5" Type="http://schemas.openxmlformats.org/officeDocument/2006/relationships/image" Target="../media/image888.png"/><Relationship Id="rId61" Type="http://schemas.openxmlformats.org/officeDocument/2006/relationships/image" Target="../media/image919.png"/><Relationship Id="rId19" Type="http://schemas.openxmlformats.org/officeDocument/2006/relationships/image" Target="../media/image897.png"/><Relationship Id="rId14" Type="http://schemas.openxmlformats.org/officeDocument/2006/relationships/customXml" Target="../ink/ink4407.xml"/><Relationship Id="rId22" Type="http://schemas.openxmlformats.org/officeDocument/2006/relationships/customXml" Target="../ink/ink4411.xml"/><Relationship Id="rId27" Type="http://schemas.openxmlformats.org/officeDocument/2006/relationships/image" Target="../media/image904.png"/><Relationship Id="rId30" Type="http://schemas.openxmlformats.org/officeDocument/2006/relationships/customXml" Target="../ink/ink4415.xml"/><Relationship Id="rId35" Type="http://schemas.openxmlformats.org/officeDocument/2006/relationships/image" Target="../media/image908.png"/><Relationship Id="rId43" Type="http://schemas.openxmlformats.org/officeDocument/2006/relationships/image" Target="../media/image910.png"/><Relationship Id="rId48" Type="http://schemas.openxmlformats.org/officeDocument/2006/relationships/customXml" Target="../ink/ink4424.xml"/><Relationship Id="rId56" Type="http://schemas.openxmlformats.org/officeDocument/2006/relationships/customXml" Target="../ink/ink4428.xml"/><Relationship Id="rId64" Type="http://schemas.openxmlformats.org/officeDocument/2006/relationships/customXml" Target="../ink/ink4432.xml"/><Relationship Id="rId8" Type="http://schemas.openxmlformats.org/officeDocument/2006/relationships/customXml" Target="../ink/ink4404.xml"/><Relationship Id="rId51" Type="http://schemas.openxmlformats.org/officeDocument/2006/relationships/image" Target="../media/image914.png"/><Relationship Id="rId3" Type="http://schemas.openxmlformats.org/officeDocument/2006/relationships/image" Target="../media/image890.png"/><Relationship Id="rId12" Type="http://schemas.openxmlformats.org/officeDocument/2006/relationships/customXml" Target="../ink/ink4406.xml"/><Relationship Id="rId17" Type="http://schemas.openxmlformats.org/officeDocument/2006/relationships/image" Target="../media/image896.png"/><Relationship Id="rId25" Type="http://schemas.openxmlformats.org/officeDocument/2006/relationships/image" Target="../media/image903.png"/><Relationship Id="rId33" Type="http://schemas.openxmlformats.org/officeDocument/2006/relationships/image" Target="../media/image899.png"/><Relationship Id="rId38" Type="http://schemas.openxmlformats.org/officeDocument/2006/relationships/customXml" Target="../ink/ink4419.xml"/><Relationship Id="rId46" Type="http://schemas.openxmlformats.org/officeDocument/2006/relationships/customXml" Target="../ink/ink4423.xml"/><Relationship Id="rId59" Type="http://schemas.openxmlformats.org/officeDocument/2006/relationships/image" Target="../media/image918.png"/><Relationship Id="rId20" Type="http://schemas.openxmlformats.org/officeDocument/2006/relationships/customXml" Target="../ink/ink4410.xml"/><Relationship Id="rId41" Type="http://schemas.openxmlformats.org/officeDocument/2006/relationships/image" Target="../media/image905.png"/><Relationship Id="rId54" Type="http://schemas.openxmlformats.org/officeDocument/2006/relationships/customXml" Target="../ink/ink4427.xml"/><Relationship Id="rId62" Type="http://schemas.openxmlformats.org/officeDocument/2006/relationships/customXml" Target="../ink/ink44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03.xml"/><Relationship Id="rId15" Type="http://schemas.openxmlformats.org/officeDocument/2006/relationships/image" Target="../media/image895.png"/><Relationship Id="rId23" Type="http://schemas.openxmlformats.org/officeDocument/2006/relationships/image" Target="../media/image902.png"/><Relationship Id="rId28" Type="http://schemas.openxmlformats.org/officeDocument/2006/relationships/customXml" Target="../ink/ink4414.xml"/><Relationship Id="rId36" Type="http://schemas.openxmlformats.org/officeDocument/2006/relationships/customXml" Target="../ink/ink4418.xml"/><Relationship Id="rId49" Type="http://schemas.openxmlformats.org/officeDocument/2006/relationships/image" Target="../media/image913.png"/><Relationship Id="rId57" Type="http://schemas.openxmlformats.org/officeDocument/2006/relationships/image" Target="../media/image917.png"/><Relationship Id="rId10" Type="http://schemas.openxmlformats.org/officeDocument/2006/relationships/customXml" Target="../ink/ink4405.xml"/><Relationship Id="rId31" Type="http://schemas.openxmlformats.org/officeDocument/2006/relationships/image" Target="../media/image907.png"/><Relationship Id="rId44" Type="http://schemas.openxmlformats.org/officeDocument/2006/relationships/customXml" Target="../ink/ink4422.xml"/><Relationship Id="rId52" Type="http://schemas.openxmlformats.org/officeDocument/2006/relationships/customXml" Target="../ink/ink4426.xml"/><Relationship Id="rId60" Type="http://schemas.openxmlformats.org/officeDocument/2006/relationships/customXml" Target="../ink/ink4430.xml"/><Relationship Id="rId65" Type="http://schemas.openxmlformats.org/officeDocument/2006/relationships/image" Target="../media/image920.png"/><Relationship Id="rId4" Type="http://schemas.openxmlformats.org/officeDocument/2006/relationships/customXml" Target="../ink/ink4402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4409.xml"/><Relationship Id="rId39" Type="http://schemas.openxmlformats.org/officeDocument/2006/relationships/image" Target="../media/image900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45.xml"/><Relationship Id="rId21" Type="http://schemas.openxmlformats.org/officeDocument/2006/relationships/image" Target="../media/image898.png"/><Relationship Id="rId42" Type="http://schemas.openxmlformats.org/officeDocument/2006/relationships/customXml" Target="../ink/ink4453.xml"/><Relationship Id="rId47" Type="http://schemas.openxmlformats.org/officeDocument/2006/relationships/image" Target="../media/image912.png"/><Relationship Id="rId63" Type="http://schemas.openxmlformats.org/officeDocument/2006/relationships/image" Target="../media/image901.png"/><Relationship Id="rId68" Type="http://schemas.openxmlformats.org/officeDocument/2006/relationships/customXml" Target="../ink/ink4466.xml"/><Relationship Id="rId84" Type="http://schemas.openxmlformats.org/officeDocument/2006/relationships/customXml" Target="../ink/ink4474.xml"/><Relationship Id="rId89" Type="http://schemas.openxmlformats.org/officeDocument/2006/relationships/image" Target="../media/image932.png"/><Relationship Id="rId16" Type="http://schemas.openxmlformats.org/officeDocument/2006/relationships/customXml" Target="../ink/ink4440.xml"/><Relationship Id="rId11" Type="http://schemas.openxmlformats.org/officeDocument/2006/relationships/image" Target="../media/image893.png"/><Relationship Id="rId32" Type="http://schemas.openxmlformats.org/officeDocument/2006/relationships/customXml" Target="../ink/ink4448.xml"/><Relationship Id="rId37" Type="http://schemas.openxmlformats.org/officeDocument/2006/relationships/image" Target="../media/image909.png"/><Relationship Id="rId53" Type="http://schemas.openxmlformats.org/officeDocument/2006/relationships/image" Target="../media/image915.png"/><Relationship Id="rId58" Type="http://schemas.openxmlformats.org/officeDocument/2006/relationships/customXml" Target="../ink/ink4461.xml"/><Relationship Id="rId74" Type="http://schemas.openxmlformats.org/officeDocument/2006/relationships/customXml" Target="../ink/ink4469.xml"/><Relationship Id="rId79" Type="http://schemas.openxmlformats.org/officeDocument/2006/relationships/image" Target="../media/image927.png"/><Relationship Id="rId102" Type="http://schemas.openxmlformats.org/officeDocument/2006/relationships/customXml" Target="../ink/ink4483.xml"/><Relationship Id="rId5" Type="http://schemas.openxmlformats.org/officeDocument/2006/relationships/image" Target="../media/image888.png"/><Relationship Id="rId90" Type="http://schemas.openxmlformats.org/officeDocument/2006/relationships/customXml" Target="../ink/ink4477.xml"/><Relationship Id="rId95" Type="http://schemas.openxmlformats.org/officeDocument/2006/relationships/image" Target="../media/image935.png"/><Relationship Id="rId22" Type="http://schemas.openxmlformats.org/officeDocument/2006/relationships/customXml" Target="../ink/ink4443.xml"/><Relationship Id="rId27" Type="http://schemas.openxmlformats.org/officeDocument/2006/relationships/image" Target="../media/image904.png"/><Relationship Id="rId43" Type="http://schemas.openxmlformats.org/officeDocument/2006/relationships/image" Target="../media/image910.png"/><Relationship Id="rId48" Type="http://schemas.openxmlformats.org/officeDocument/2006/relationships/customXml" Target="../ink/ink4456.xml"/><Relationship Id="rId64" Type="http://schemas.openxmlformats.org/officeDocument/2006/relationships/customXml" Target="../ink/ink4464.xml"/><Relationship Id="rId69" Type="http://schemas.openxmlformats.org/officeDocument/2006/relationships/image" Target="../media/image922.png"/><Relationship Id="rId80" Type="http://schemas.openxmlformats.org/officeDocument/2006/relationships/customXml" Target="../ink/ink4472.xml"/><Relationship Id="rId85" Type="http://schemas.openxmlformats.org/officeDocument/2006/relationships/image" Target="../media/image930.png"/><Relationship Id="rId12" Type="http://schemas.openxmlformats.org/officeDocument/2006/relationships/customXml" Target="../ink/ink4438.xml"/><Relationship Id="rId17" Type="http://schemas.openxmlformats.org/officeDocument/2006/relationships/image" Target="../media/image896.png"/><Relationship Id="rId25" Type="http://schemas.openxmlformats.org/officeDocument/2006/relationships/image" Target="../media/image903.png"/><Relationship Id="rId33" Type="http://schemas.openxmlformats.org/officeDocument/2006/relationships/image" Target="../media/image899.png"/><Relationship Id="rId38" Type="http://schemas.openxmlformats.org/officeDocument/2006/relationships/customXml" Target="../ink/ink4451.xml"/><Relationship Id="rId46" Type="http://schemas.openxmlformats.org/officeDocument/2006/relationships/customXml" Target="../ink/ink4455.xml"/><Relationship Id="rId59" Type="http://schemas.openxmlformats.org/officeDocument/2006/relationships/image" Target="../media/image918.png"/><Relationship Id="rId67" Type="http://schemas.openxmlformats.org/officeDocument/2006/relationships/image" Target="../media/image921.png"/><Relationship Id="rId103" Type="http://schemas.openxmlformats.org/officeDocument/2006/relationships/image" Target="../media/image939.png"/><Relationship Id="rId20" Type="http://schemas.openxmlformats.org/officeDocument/2006/relationships/customXml" Target="../ink/ink4442.xml"/><Relationship Id="rId41" Type="http://schemas.openxmlformats.org/officeDocument/2006/relationships/image" Target="../media/image905.png"/><Relationship Id="rId54" Type="http://schemas.openxmlformats.org/officeDocument/2006/relationships/customXml" Target="../ink/ink4459.xml"/><Relationship Id="rId62" Type="http://schemas.openxmlformats.org/officeDocument/2006/relationships/customXml" Target="../ink/ink4463.xml"/><Relationship Id="rId70" Type="http://schemas.openxmlformats.org/officeDocument/2006/relationships/customXml" Target="../ink/ink4467.xml"/><Relationship Id="rId75" Type="http://schemas.openxmlformats.org/officeDocument/2006/relationships/image" Target="../media/image925.png"/><Relationship Id="rId83" Type="http://schemas.openxmlformats.org/officeDocument/2006/relationships/image" Target="../media/image929.png"/><Relationship Id="rId88" Type="http://schemas.openxmlformats.org/officeDocument/2006/relationships/customXml" Target="../ink/ink4476.xml"/><Relationship Id="rId91" Type="http://schemas.openxmlformats.org/officeDocument/2006/relationships/image" Target="../media/image933.png"/><Relationship Id="rId96" Type="http://schemas.openxmlformats.org/officeDocument/2006/relationships/customXml" Target="../ink/ink44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35.xml"/><Relationship Id="rId15" Type="http://schemas.openxmlformats.org/officeDocument/2006/relationships/image" Target="../media/image895.png"/><Relationship Id="rId23" Type="http://schemas.openxmlformats.org/officeDocument/2006/relationships/image" Target="../media/image902.png"/><Relationship Id="rId28" Type="http://schemas.openxmlformats.org/officeDocument/2006/relationships/customXml" Target="../ink/ink4446.xml"/><Relationship Id="rId36" Type="http://schemas.openxmlformats.org/officeDocument/2006/relationships/customXml" Target="../ink/ink4450.xml"/><Relationship Id="rId49" Type="http://schemas.openxmlformats.org/officeDocument/2006/relationships/image" Target="../media/image913.png"/><Relationship Id="rId57" Type="http://schemas.openxmlformats.org/officeDocument/2006/relationships/image" Target="../media/image917.png"/><Relationship Id="rId10" Type="http://schemas.openxmlformats.org/officeDocument/2006/relationships/customXml" Target="../ink/ink4437.xml"/><Relationship Id="rId31" Type="http://schemas.openxmlformats.org/officeDocument/2006/relationships/image" Target="../media/image907.png"/><Relationship Id="rId44" Type="http://schemas.openxmlformats.org/officeDocument/2006/relationships/customXml" Target="../ink/ink4454.xml"/><Relationship Id="rId52" Type="http://schemas.openxmlformats.org/officeDocument/2006/relationships/customXml" Target="../ink/ink4458.xml"/><Relationship Id="rId60" Type="http://schemas.openxmlformats.org/officeDocument/2006/relationships/customXml" Target="../ink/ink4462.xml"/><Relationship Id="rId65" Type="http://schemas.openxmlformats.org/officeDocument/2006/relationships/image" Target="../media/image920.png"/><Relationship Id="rId73" Type="http://schemas.openxmlformats.org/officeDocument/2006/relationships/image" Target="../media/image924.png"/><Relationship Id="rId78" Type="http://schemas.openxmlformats.org/officeDocument/2006/relationships/customXml" Target="../ink/ink4471.xml"/><Relationship Id="rId81" Type="http://schemas.openxmlformats.org/officeDocument/2006/relationships/image" Target="../media/image928.png"/><Relationship Id="rId86" Type="http://schemas.openxmlformats.org/officeDocument/2006/relationships/customXml" Target="../ink/ink4475.xml"/><Relationship Id="rId94" Type="http://schemas.openxmlformats.org/officeDocument/2006/relationships/customXml" Target="../ink/ink4479.xml"/><Relationship Id="rId99" Type="http://schemas.openxmlformats.org/officeDocument/2006/relationships/image" Target="../media/image937.png"/><Relationship Id="rId101" Type="http://schemas.openxmlformats.org/officeDocument/2006/relationships/image" Target="../media/image938.png"/><Relationship Id="rId4" Type="http://schemas.openxmlformats.org/officeDocument/2006/relationships/customXml" Target="../ink/ink4434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4441.xml"/><Relationship Id="rId39" Type="http://schemas.openxmlformats.org/officeDocument/2006/relationships/image" Target="../media/image900.png"/><Relationship Id="rId34" Type="http://schemas.openxmlformats.org/officeDocument/2006/relationships/customXml" Target="../ink/ink4449.xml"/><Relationship Id="rId50" Type="http://schemas.openxmlformats.org/officeDocument/2006/relationships/customXml" Target="../ink/ink4457.xml"/><Relationship Id="rId55" Type="http://schemas.openxmlformats.org/officeDocument/2006/relationships/image" Target="../media/image916.png"/><Relationship Id="rId76" Type="http://schemas.openxmlformats.org/officeDocument/2006/relationships/customXml" Target="../ink/ink4470.xml"/><Relationship Id="rId97" Type="http://schemas.openxmlformats.org/officeDocument/2006/relationships/image" Target="../media/image936.png"/><Relationship Id="rId7" Type="http://schemas.openxmlformats.org/officeDocument/2006/relationships/image" Target="../media/image891.png"/><Relationship Id="rId71" Type="http://schemas.openxmlformats.org/officeDocument/2006/relationships/image" Target="../media/image923.png"/><Relationship Id="rId92" Type="http://schemas.openxmlformats.org/officeDocument/2006/relationships/customXml" Target="../ink/ink4478.xml"/><Relationship Id="rId2" Type="http://schemas.openxmlformats.org/officeDocument/2006/relationships/customXml" Target="../ink/ink4433.xml"/><Relationship Id="rId29" Type="http://schemas.openxmlformats.org/officeDocument/2006/relationships/image" Target="../media/image906.png"/><Relationship Id="rId24" Type="http://schemas.openxmlformats.org/officeDocument/2006/relationships/customXml" Target="../ink/ink4444.xml"/><Relationship Id="rId40" Type="http://schemas.openxmlformats.org/officeDocument/2006/relationships/customXml" Target="../ink/ink4452.xml"/><Relationship Id="rId45" Type="http://schemas.openxmlformats.org/officeDocument/2006/relationships/image" Target="../media/image911.png"/><Relationship Id="rId66" Type="http://schemas.openxmlformats.org/officeDocument/2006/relationships/customXml" Target="../ink/ink4465.xml"/><Relationship Id="rId87" Type="http://schemas.openxmlformats.org/officeDocument/2006/relationships/image" Target="../media/image931.png"/><Relationship Id="rId61" Type="http://schemas.openxmlformats.org/officeDocument/2006/relationships/image" Target="../media/image919.png"/><Relationship Id="rId82" Type="http://schemas.openxmlformats.org/officeDocument/2006/relationships/customXml" Target="../ink/ink4473.xml"/><Relationship Id="rId19" Type="http://schemas.openxmlformats.org/officeDocument/2006/relationships/image" Target="../media/image897.png"/><Relationship Id="rId14" Type="http://schemas.openxmlformats.org/officeDocument/2006/relationships/customXml" Target="../ink/ink4439.xml"/><Relationship Id="rId30" Type="http://schemas.openxmlformats.org/officeDocument/2006/relationships/customXml" Target="../ink/ink4447.xml"/><Relationship Id="rId35" Type="http://schemas.openxmlformats.org/officeDocument/2006/relationships/image" Target="../media/image908.png"/><Relationship Id="rId56" Type="http://schemas.openxmlformats.org/officeDocument/2006/relationships/customXml" Target="../ink/ink4460.xml"/><Relationship Id="rId77" Type="http://schemas.openxmlformats.org/officeDocument/2006/relationships/image" Target="../media/image926.png"/><Relationship Id="rId100" Type="http://schemas.openxmlformats.org/officeDocument/2006/relationships/customXml" Target="../ink/ink4482.xml"/><Relationship Id="rId8" Type="http://schemas.openxmlformats.org/officeDocument/2006/relationships/customXml" Target="../ink/ink4436.xml"/><Relationship Id="rId51" Type="http://schemas.openxmlformats.org/officeDocument/2006/relationships/image" Target="../media/image914.png"/><Relationship Id="rId72" Type="http://schemas.openxmlformats.org/officeDocument/2006/relationships/customXml" Target="../ink/ink4468.xml"/><Relationship Id="rId93" Type="http://schemas.openxmlformats.org/officeDocument/2006/relationships/image" Target="../media/image934.png"/><Relationship Id="rId98" Type="http://schemas.openxmlformats.org/officeDocument/2006/relationships/customXml" Target="../ink/ink4481.xml"/><Relationship Id="rId3" Type="http://schemas.openxmlformats.org/officeDocument/2006/relationships/image" Target="../media/image890.png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96.xml"/><Relationship Id="rId117" Type="http://schemas.openxmlformats.org/officeDocument/2006/relationships/image" Target="../media/image949.png"/><Relationship Id="rId21" Type="http://schemas.openxmlformats.org/officeDocument/2006/relationships/image" Target="../media/image898.png"/><Relationship Id="rId42" Type="http://schemas.openxmlformats.org/officeDocument/2006/relationships/customXml" Target="../ink/ink4504.xml"/><Relationship Id="rId47" Type="http://schemas.openxmlformats.org/officeDocument/2006/relationships/image" Target="../media/image912.png"/><Relationship Id="rId63" Type="http://schemas.openxmlformats.org/officeDocument/2006/relationships/image" Target="../media/image901.png"/><Relationship Id="rId68" Type="http://schemas.openxmlformats.org/officeDocument/2006/relationships/customXml" Target="../ink/ink4517.xml"/><Relationship Id="rId84" Type="http://schemas.openxmlformats.org/officeDocument/2006/relationships/customXml" Target="../ink/ink4525.xml"/><Relationship Id="rId89" Type="http://schemas.openxmlformats.org/officeDocument/2006/relationships/image" Target="../media/image932.png"/><Relationship Id="rId112" Type="http://schemas.openxmlformats.org/officeDocument/2006/relationships/customXml" Target="../ink/ink4539.xml"/><Relationship Id="rId16" Type="http://schemas.openxmlformats.org/officeDocument/2006/relationships/customXml" Target="../ink/ink4491.xml"/><Relationship Id="rId107" Type="http://schemas.openxmlformats.org/officeDocument/2006/relationships/image" Target="../media/image944.png"/><Relationship Id="rId11" Type="http://schemas.openxmlformats.org/officeDocument/2006/relationships/image" Target="../media/image893.png"/><Relationship Id="rId32" Type="http://schemas.openxmlformats.org/officeDocument/2006/relationships/customXml" Target="../ink/ink4499.xml"/><Relationship Id="rId37" Type="http://schemas.openxmlformats.org/officeDocument/2006/relationships/image" Target="../media/image909.png"/><Relationship Id="rId53" Type="http://schemas.openxmlformats.org/officeDocument/2006/relationships/image" Target="../media/image915.png"/><Relationship Id="rId58" Type="http://schemas.openxmlformats.org/officeDocument/2006/relationships/customXml" Target="../ink/ink4512.xml"/><Relationship Id="rId74" Type="http://schemas.openxmlformats.org/officeDocument/2006/relationships/customXml" Target="../ink/ink4520.xml"/><Relationship Id="rId79" Type="http://schemas.openxmlformats.org/officeDocument/2006/relationships/image" Target="../media/image927.png"/><Relationship Id="rId102" Type="http://schemas.openxmlformats.org/officeDocument/2006/relationships/customXml" Target="../ink/ink4534.xml"/><Relationship Id="rId5" Type="http://schemas.openxmlformats.org/officeDocument/2006/relationships/image" Target="../media/image888.png"/><Relationship Id="rId90" Type="http://schemas.openxmlformats.org/officeDocument/2006/relationships/customXml" Target="../ink/ink4528.xml"/><Relationship Id="rId95" Type="http://schemas.openxmlformats.org/officeDocument/2006/relationships/image" Target="../media/image935.png"/><Relationship Id="rId22" Type="http://schemas.openxmlformats.org/officeDocument/2006/relationships/customXml" Target="../ink/ink4494.xml"/><Relationship Id="rId27" Type="http://schemas.openxmlformats.org/officeDocument/2006/relationships/image" Target="../media/image904.png"/><Relationship Id="rId43" Type="http://schemas.openxmlformats.org/officeDocument/2006/relationships/image" Target="../media/image910.png"/><Relationship Id="rId48" Type="http://schemas.openxmlformats.org/officeDocument/2006/relationships/customXml" Target="../ink/ink4507.xml"/><Relationship Id="rId64" Type="http://schemas.openxmlformats.org/officeDocument/2006/relationships/customXml" Target="../ink/ink4515.xml"/><Relationship Id="rId69" Type="http://schemas.openxmlformats.org/officeDocument/2006/relationships/image" Target="../media/image922.png"/><Relationship Id="rId113" Type="http://schemas.openxmlformats.org/officeDocument/2006/relationships/image" Target="../media/image947.png"/><Relationship Id="rId80" Type="http://schemas.openxmlformats.org/officeDocument/2006/relationships/customXml" Target="../ink/ink4523.xml"/><Relationship Id="rId85" Type="http://schemas.openxmlformats.org/officeDocument/2006/relationships/image" Target="../media/image930.png"/><Relationship Id="rId12" Type="http://schemas.openxmlformats.org/officeDocument/2006/relationships/customXml" Target="../ink/ink4489.xml"/><Relationship Id="rId17" Type="http://schemas.openxmlformats.org/officeDocument/2006/relationships/image" Target="../media/image896.png"/><Relationship Id="rId33" Type="http://schemas.openxmlformats.org/officeDocument/2006/relationships/image" Target="../media/image899.png"/><Relationship Id="rId38" Type="http://schemas.openxmlformats.org/officeDocument/2006/relationships/customXml" Target="../ink/ink4502.xml"/><Relationship Id="rId59" Type="http://schemas.openxmlformats.org/officeDocument/2006/relationships/image" Target="../media/image918.png"/><Relationship Id="rId103" Type="http://schemas.openxmlformats.org/officeDocument/2006/relationships/image" Target="../media/image942.png"/><Relationship Id="rId108" Type="http://schemas.openxmlformats.org/officeDocument/2006/relationships/customXml" Target="../ink/ink4537.xml"/><Relationship Id="rId54" Type="http://schemas.openxmlformats.org/officeDocument/2006/relationships/customXml" Target="../ink/ink4510.xml"/><Relationship Id="rId70" Type="http://schemas.openxmlformats.org/officeDocument/2006/relationships/customXml" Target="../ink/ink4518.xml"/><Relationship Id="rId75" Type="http://schemas.openxmlformats.org/officeDocument/2006/relationships/image" Target="../media/image925.png"/><Relationship Id="rId91" Type="http://schemas.openxmlformats.org/officeDocument/2006/relationships/image" Target="../media/image933.png"/><Relationship Id="rId96" Type="http://schemas.openxmlformats.org/officeDocument/2006/relationships/customXml" Target="../ink/ink45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86.xml"/><Relationship Id="rId23" Type="http://schemas.openxmlformats.org/officeDocument/2006/relationships/image" Target="../media/image902.png"/><Relationship Id="rId28" Type="http://schemas.openxmlformats.org/officeDocument/2006/relationships/customXml" Target="../ink/ink4497.xml"/><Relationship Id="rId49" Type="http://schemas.openxmlformats.org/officeDocument/2006/relationships/image" Target="../media/image913.png"/><Relationship Id="rId114" Type="http://schemas.openxmlformats.org/officeDocument/2006/relationships/customXml" Target="../ink/ink4540.xml"/><Relationship Id="rId10" Type="http://schemas.openxmlformats.org/officeDocument/2006/relationships/customXml" Target="../ink/ink4488.xml"/><Relationship Id="rId31" Type="http://schemas.openxmlformats.org/officeDocument/2006/relationships/image" Target="../media/image907.png"/><Relationship Id="rId44" Type="http://schemas.openxmlformats.org/officeDocument/2006/relationships/customXml" Target="../ink/ink4505.xml"/><Relationship Id="rId52" Type="http://schemas.openxmlformats.org/officeDocument/2006/relationships/customXml" Target="../ink/ink4509.xml"/><Relationship Id="rId60" Type="http://schemas.openxmlformats.org/officeDocument/2006/relationships/customXml" Target="../ink/ink4513.xml"/><Relationship Id="rId65" Type="http://schemas.openxmlformats.org/officeDocument/2006/relationships/image" Target="../media/image920.png"/><Relationship Id="rId73" Type="http://schemas.openxmlformats.org/officeDocument/2006/relationships/image" Target="../media/image924.png"/><Relationship Id="rId78" Type="http://schemas.openxmlformats.org/officeDocument/2006/relationships/customXml" Target="../ink/ink4522.xml"/><Relationship Id="rId81" Type="http://schemas.openxmlformats.org/officeDocument/2006/relationships/image" Target="../media/image928.png"/><Relationship Id="rId86" Type="http://schemas.openxmlformats.org/officeDocument/2006/relationships/customXml" Target="../ink/ink4526.xml"/><Relationship Id="rId94" Type="http://schemas.openxmlformats.org/officeDocument/2006/relationships/customXml" Target="../ink/ink4530.xml"/><Relationship Id="rId99" Type="http://schemas.openxmlformats.org/officeDocument/2006/relationships/image" Target="../media/image940.png"/><Relationship Id="rId101" Type="http://schemas.openxmlformats.org/officeDocument/2006/relationships/image" Target="../media/image941.png"/><Relationship Id="rId4" Type="http://schemas.openxmlformats.org/officeDocument/2006/relationships/customXml" Target="../ink/ink4485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4492.xml"/><Relationship Id="rId39" Type="http://schemas.openxmlformats.org/officeDocument/2006/relationships/image" Target="../media/image900.png"/><Relationship Id="rId109" Type="http://schemas.openxmlformats.org/officeDocument/2006/relationships/image" Target="../media/image945.png"/><Relationship Id="rId34" Type="http://schemas.openxmlformats.org/officeDocument/2006/relationships/customXml" Target="../ink/ink4500.xml"/><Relationship Id="rId50" Type="http://schemas.openxmlformats.org/officeDocument/2006/relationships/customXml" Target="../ink/ink4508.xml"/><Relationship Id="rId55" Type="http://schemas.openxmlformats.org/officeDocument/2006/relationships/image" Target="../media/image916.png"/><Relationship Id="rId76" Type="http://schemas.openxmlformats.org/officeDocument/2006/relationships/customXml" Target="../ink/ink4521.xml"/><Relationship Id="rId97" Type="http://schemas.openxmlformats.org/officeDocument/2006/relationships/image" Target="../media/image936.png"/><Relationship Id="rId104" Type="http://schemas.openxmlformats.org/officeDocument/2006/relationships/customXml" Target="../ink/ink4535.xml"/><Relationship Id="rId7" Type="http://schemas.openxmlformats.org/officeDocument/2006/relationships/image" Target="../media/image891.png"/><Relationship Id="rId71" Type="http://schemas.openxmlformats.org/officeDocument/2006/relationships/image" Target="../media/image923.png"/><Relationship Id="rId92" Type="http://schemas.openxmlformats.org/officeDocument/2006/relationships/customXml" Target="../ink/ink4529.xml"/><Relationship Id="rId2" Type="http://schemas.openxmlformats.org/officeDocument/2006/relationships/customXml" Target="../ink/ink4484.xml"/><Relationship Id="rId29" Type="http://schemas.openxmlformats.org/officeDocument/2006/relationships/image" Target="../media/image906.png"/><Relationship Id="rId24" Type="http://schemas.openxmlformats.org/officeDocument/2006/relationships/customXml" Target="../ink/ink4495.xml"/><Relationship Id="rId40" Type="http://schemas.openxmlformats.org/officeDocument/2006/relationships/customXml" Target="../ink/ink4503.xml"/><Relationship Id="rId45" Type="http://schemas.openxmlformats.org/officeDocument/2006/relationships/image" Target="../media/image911.png"/><Relationship Id="rId66" Type="http://schemas.openxmlformats.org/officeDocument/2006/relationships/customXml" Target="../ink/ink4516.xml"/><Relationship Id="rId87" Type="http://schemas.openxmlformats.org/officeDocument/2006/relationships/image" Target="../media/image931.png"/><Relationship Id="rId110" Type="http://schemas.openxmlformats.org/officeDocument/2006/relationships/customXml" Target="../ink/ink4538.xml"/><Relationship Id="rId115" Type="http://schemas.openxmlformats.org/officeDocument/2006/relationships/image" Target="../media/image948.png"/><Relationship Id="rId61" Type="http://schemas.openxmlformats.org/officeDocument/2006/relationships/image" Target="../media/image919.png"/><Relationship Id="rId82" Type="http://schemas.openxmlformats.org/officeDocument/2006/relationships/customXml" Target="../ink/ink4524.xml"/><Relationship Id="rId19" Type="http://schemas.openxmlformats.org/officeDocument/2006/relationships/image" Target="../media/image897.png"/><Relationship Id="rId14" Type="http://schemas.openxmlformats.org/officeDocument/2006/relationships/customXml" Target="../ink/ink4490.xml"/><Relationship Id="rId30" Type="http://schemas.openxmlformats.org/officeDocument/2006/relationships/customXml" Target="../ink/ink4498.xml"/><Relationship Id="rId35" Type="http://schemas.openxmlformats.org/officeDocument/2006/relationships/image" Target="../media/image908.png"/><Relationship Id="rId56" Type="http://schemas.openxmlformats.org/officeDocument/2006/relationships/customXml" Target="../ink/ink4511.xml"/><Relationship Id="rId77" Type="http://schemas.openxmlformats.org/officeDocument/2006/relationships/image" Target="../media/image926.png"/><Relationship Id="rId100" Type="http://schemas.openxmlformats.org/officeDocument/2006/relationships/customXml" Target="../ink/ink4533.xml"/><Relationship Id="rId105" Type="http://schemas.openxmlformats.org/officeDocument/2006/relationships/image" Target="../media/image943.png"/><Relationship Id="rId8" Type="http://schemas.openxmlformats.org/officeDocument/2006/relationships/customXml" Target="../ink/ink4487.xml"/><Relationship Id="rId51" Type="http://schemas.openxmlformats.org/officeDocument/2006/relationships/image" Target="../media/image914.png"/><Relationship Id="rId72" Type="http://schemas.openxmlformats.org/officeDocument/2006/relationships/customXml" Target="../ink/ink4519.xml"/><Relationship Id="rId93" Type="http://schemas.openxmlformats.org/officeDocument/2006/relationships/image" Target="../media/image934.png"/><Relationship Id="rId98" Type="http://schemas.openxmlformats.org/officeDocument/2006/relationships/customXml" Target="../ink/ink4532.xml"/><Relationship Id="rId3" Type="http://schemas.openxmlformats.org/officeDocument/2006/relationships/image" Target="../media/image890.png"/><Relationship Id="rId25" Type="http://schemas.openxmlformats.org/officeDocument/2006/relationships/image" Target="../media/image903.png"/><Relationship Id="rId46" Type="http://schemas.openxmlformats.org/officeDocument/2006/relationships/customXml" Target="../ink/ink4506.xml"/><Relationship Id="rId67" Type="http://schemas.openxmlformats.org/officeDocument/2006/relationships/image" Target="../media/image921.png"/><Relationship Id="rId116" Type="http://schemas.openxmlformats.org/officeDocument/2006/relationships/customXml" Target="../ink/ink4541.xml"/><Relationship Id="rId20" Type="http://schemas.openxmlformats.org/officeDocument/2006/relationships/customXml" Target="../ink/ink4493.xml"/><Relationship Id="rId41" Type="http://schemas.openxmlformats.org/officeDocument/2006/relationships/image" Target="../media/image905.png"/><Relationship Id="rId62" Type="http://schemas.openxmlformats.org/officeDocument/2006/relationships/customXml" Target="../ink/ink4514.xml"/><Relationship Id="rId83" Type="http://schemas.openxmlformats.org/officeDocument/2006/relationships/image" Target="../media/image929.png"/><Relationship Id="rId88" Type="http://schemas.openxmlformats.org/officeDocument/2006/relationships/customXml" Target="../ink/ink4527.xml"/><Relationship Id="rId111" Type="http://schemas.openxmlformats.org/officeDocument/2006/relationships/image" Target="../media/image946.png"/><Relationship Id="rId15" Type="http://schemas.openxmlformats.org/officeDocument/2006/relationships/image" Target="../media/image895.png"/><Relationship Id="rId36" Type="http://schemas.openxmlformats.org/officeDocument/2006/relationships/customXml" Target="../ink/ink4501.xml"/><Relationship Id="rId57" Type="http://schemas.openxmlformats.org/officeDocument/2006/relationships/image" Target="../media/image917.png"/><Relationship Id="rId106" Type="http://schemas.openxmlformats.org/officeDocument/2006/relationships/customXml" Target="../ink/ink4536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45.xml"/><Relationship Id="rId13" Type="http://schemas.openxmlformats.org/officeDocument/2006/relationships/image" Target="../media/image955.png"/><Relationship Id="rId3" Type="http://schemas.openxmlformats.org/officeDocument/2006/relationships/image" Target="../media/image950.png"/><Relationship Id="rId7" Type="http://schemas.openxmlformats.org/officeDocument/2006/relationships/image" Target="../media/image952.png"/><Relationship Id="rId12" Type="http://schemas.openxmlformats.org/officeDocument/2006/relationships/customXml" Target="../ink/ink4547.xml"/><Relationship Id="rId2" Type="http://schemas.openxmlformats.org/officeDocument/2006/relationships/customXml" Target="../ink/ink45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4.xml"/><Relationship Id="rId11" Type="http://schemas.openxmlformats.org/officeDocument/2006/relationships/image" Target="../media/image954.png"/><Relationship Id="rId5" Type="http://schemas.openxmlformats.org/officeDocument/2006/relationships/image" Target="../media/image951.png"/><Relationship Id="rId10" Type="http://schemas.openxmlformats.org/officeDocument/2006/relationships/customXml" Target="../ink/ink4546.xml"/><Relationship Id="rId4" Type="http://schemas.openxmlformats.org/officeDocument/2006/relationships/customXml" Target="../ink/ink4543.xml"/><Relationship Id="rId9" Type="http://schemas.openxmlformats.org/officeDocument/2006/relationships/image" Target="../media/image953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customXml" Target="../ink/ink149.xml"/><Relationship Id="rId42" Type="http://schemas.openxmlformats.org/officeDocument/2006/relationships/image" Target="NULL"/><Relationship Id="rId47" Type="http://schemas.openxmlformats.org/officeDocument/2006/relationships/customXml" Target="../ink/ink162.xml"/><Relationship Id="rId63" Type="http://schemas.openxmlformats.org/officeDocument/2006/relationships/customXml" Target="../ink/ink170.xml"/><Relationship Id="rId68" Type="http://schemas.openxmlformats.org/officeDocument/2006/relationships/image" Target="NULL"/><Relationship Id="rId84" Type="http://schemas.openxmlformats.org/officeDocument/2006/relationships/image" Target="NULL"/><Relationship Id="rId16" Type="http://schemas.openxmlformats.org/officeDocument/2006/relationships/customXml" Target="../ink/ink146.xml"/><Relationship Id="rId11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157.xml"/><Relationship Id="rId53" Type="http://schemas.openxmlformats.org/officeDocument/2006/relationships/customXml" Target="../ink/ink165.xml"/><Relationship Id="rId58" Type="http://schemas.openxmlformats.org/officeDocument/2006/relationships/image" Target="NULL"/><Relationship Id="rId74" Type="http://schemas.openxmlformats.org/officeDocument/2006/relationships/image" Target="NULL"/><Relationship Id="rId79" Type="http://schemas.openxmlformats.org/officeDocument/2006/relationships/customXml" Target="../ink/ink178.xm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45.xml"/><Relationship Id="rId22" Type="http://schemas.openxmlformats.org/officeDocument/2006/relationships/image" Target="NULL"/><Relationship Id="rId27" Type="http://schemas.openxmlformats.org/officeDocument/2006/relationships/customXml" Target="../ink/ink152.xml"/><Relationship Id="rId30" Type="http://schemas.openxmlformats.org/officeDocument/2006/relationships/image" Target="NULL"/><Relationship Id="rId35" Type="http://schemas.openxmlformats.org/officeDocument/2006/relationships/customXml" Target="../ink/ink156.xml"/><Relationship Id="rId43" Type="http://schemas.openxmlformats.org/officeDocument/2006/relationships/customXml" Target="../ink/ink160.xml"/><Relationship Id="rId48" Type="http://schemas.openxmlformats.org/officeDocument/2006/relationships/image" Target="NULL"/><Relationship Id="rId56" Type="http://schemas.openxmlformats.org/officeDocument/2006/relationships/image" Target="NULL"/><Relationship Id="rId64" Type="http://schemas.openxmlformats.org/officeDocument/2006/relationships/image" Target="NULL"/><Relationship Id="rId69" Type="http://schemas.openxmlformats.org/officeDocument/2006/relationships/customXml" Target="../ink/ink173.xml"/><Relationship Id="rId77" Type="http://schemas.openxmlformats.org/officeDocument/2006/relationships/customXml" Target="../ink/ink177.xml"/><Relationship Id="rId8" Type="http://schemas.openxmlformats.org/officeDocument/2006/relationships/customXml" Target="../ink/ink142.xml"/><Relationship Id="rId51" Type="http://schemas.openxmlformats.org/officeDocument/2006/relationships/customXml" Target="../ink/ink164.xml"/><Relationship Id="rId72" Type="http://schemas.openxmlformats.org/officeDocument/2006/relationships/image" Target="NULL"/><Relationship Id="rId80" Type="http://schemas.openxmlformats.org/officeDocument/2006/relationships/image" Target="NULL"/><Relationship Id="rId85" Type="http://schemas.openxmlformats.org/officeDocument/2006/relationships/customXml" Target="../ink/ink181.xml"/><Relationship Id="rId3" Type="http://schemas.openxmlformats.org/officeDocument/2006/relationships/image" Target="NULL"/><Relationship Id="rId12" Type="http://schemas.openxmlformats.org/officeDocument/2006/relationships/customXml" Target="../ink/ink144.xml"/><Relationship Id="rId17" Type="http://schemas.openxmlformats.org/officeDocument/2006/relationships/image" Target="NULL"/><Relationship Id="rId25" Type="http://schemas.openxmlformats.org/officeDocument/2006/relationships/customXml" Target="../ink/ink151.xml"/><Relationship Id="rId33" Type="http://schemas.openxmlformats.org/officeDocument/2006/relationships/customXml" Target="../ink/ink155.xml"/><Relationship Id="rId38" Type="http://schemas.openxmlformats.org/officeDocument/2006/relationships/image" Target="NULL"/><Relationship Id="rId46" Type="http://schemas.openxmlformats.org/officeDocument/2006/relationships/image" Target="NULL"/><Relationship Id="rId59" Type="http://schemas.openxmlformats.org/officeDocument/2006/relationships/customXml" Target="../ink/ink168.xml"/><Relationship Id="rId67" Type="http://schemas.openxmlformats.org/officeDocument/2006/relationships/customXml" Target="../ink/ink172.xml"/><Relationship Id="rId20" Type="http://schemas.openxmlformats.org/officeDocument/2006/relationships/customXml" Target="../ink/ink148.xml"/><Relationship Id="rId41" Type="http://schemas.openxmlformats.org/officeDocument/2006/relationships/customXml" Target="../ink/ink159.xml"/><Relationship Id="rId54" Type="http://schemas.openxmlformats.org/officeDocument/2006/relationships/image" Target="NULL"/><Relationship Id="rId62" Type="http://schemas.openxmlformats.org/officeDocument/2006/relationships/image" Target="NULL"/><Relationship Id="rId70" Type="http://schemas.openxmlformats.org/officeDocument/2006/relationships/image" Target="NULL"/><Relationship Id="rId75" Type="http://schemas.openxmlformats.org/officeDocument/2006/relationships/customXml" Target="../ink/ink176.xml"/><Relationship Id="rId83" Type="http://schemas.openxmlformats.org/officeDocument/2006/relationships/customXml" Target="../ink/ink180.xml"/><Relationship Id="rId88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1.xml"/><Relationship Id="rId15" Type="http://schemas.openxmlformats.org/officeDocument/2006/relationships/image" Target="NULL"/><Relationship Id="rId23" Type="http://schemas.openxmlformats.org/officeDocument/2006/relationships/customXml" Target="../ink/ink150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customXml" Target="../ink/ink163.xml"/><Relationship Id="rId57" Type="http://schemas.openxmlformats.org/officeDocument/2006/relationships/customXml" Target="../ink/ink167.xml"/><Relationship Id="rId10" Type="http://schemas.openxmlformats.org/officeDocument/2006/relationships/customXml" Target="../ink/ink143.xml"/><Relationship Id="rId31" Type="http://schemas.openxmlformats.org/officeDocument/2006/relationships/customXml" Target="../ink/ink154.xml"/><Relationship Id="rId44" Type="http://schemas.openxmlformats.org/officeDocument/2006/relationships/image" Target="NULL"/><Relationship Id="rId52" Type="http://schemas.openxmlformats.org/officeDocument/2006/relationships/image" Target="NULL"/><Relationship Id="rId60" Type="http://schemas.openxmlformats.org/officeDocument/2006/relationships/image" Target="NULL"/><Relationship Id="rId65" Type="http://schemas.openxmlformats.org/officeDocument/2006/relationships/customXml" Target="../ink/ink171.xml"/><Relationship Id="rId73" Type="http://schemas.openxmlformats.org/officeDocument/2006/relationships/customXml" Target="../ink/ink175.xml"/><Relationship Id="rId78" Type="http://schemas.openxmlformats.org/officeDocument/2006/relationships/image" Target="NULL"/><Relationship Id="rId81" Type="http://schemas.openxmlformats.org/officeDocument/2006/relationships/customXml" Target="../ink/ink179.xml"/><Relationship Id="rId86" Type="http://schemas.openxmlformats.org/officeDocument/2006/relationships/image" Target="NULL"/><Relationship Id="rId4" Type="http://schemas.openxmlformats.org/officeDocument/2006/relationships/customXml" Target="../ink/ink14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47.xml"/><Relationship Id="rId39" Type="http://schemas.openxmlformats.org/officeDocument/2006/relationships/customXml" Target="../ink/ink158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166.xml"/><Relationship Id="rId76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174.xml"/><Relationship Id="rId2" Type="http://schemas.openxmlformats.org/officeDocument/2006/relationships/customXml" Target="../ink/ink139.xml"/><Relationship Id="rId29" Type="http://schemas.openxmlformats.org/officeDocument/2006/relationships/customXml" Target="../ink/ink153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161.xml"/><Relationship Id="rId66" Type="http://schemas.openxmlformats.org/officeDocument/2006/relationships/image" Target="NULL"/><Relationship Id="rId87" Type="http://schemas.openxmlformats.org/officeDocument/2006/relationships/customXml" Target="../ink/ink182.xml"/><Relationship Id="rId61" Type="http://schemas.openxmlformats.org/officeDocument/2006/relationships/customXml" Target="../ink/ink169.xml"/><Relationship Id="rId82" Type="http://schemas.openxmlformats.org/officeDocument/2006/relationships/image" Target="NUL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60.xml"/><Relationship Id="rId21" Type="http://schemas.openxmlformats.org/officeDocument/2006/relationships/image" Target="../media/image959.png"/><Relationship Id="rId34" Type="http://schemas.openxmlformats.org/officeDocument/2006/relationships/customXml" Target="../ink/ink4564.xml"/><Relationship Id="rId42" Type="http://schemas.openxmlformats.org/officeDocument/2006/relationships/customXml" Target="../ink/ink4568.xml"/><Relationship Id="rId47" Type="http://schemas.openxmlformats.org/officeDocument/2006/relationships/image" Target="../media/image972.png"/><Relationship Id="rId50" Type="http://schemas.openxmlformats.org/officeDocument/2006/relationships/customXml" Target="../ink/ink4572.xml"/><Relationship Id="rId55" Type="http://schemas.openxmlformats.org/officeDocument/2006/relationships/image" Target="../media/image976.png"/><Relationship Id="rId63" Type="http://schemas.openxmlformats.org/officeDocument/2006/relationships/image" Target="../media/image980.png"/><Relationship Id="rId7" Type="http://schemas.openxmlformats.org/officeDocument/2006/relationships/image" Target="../media/image952.png"/><Relationship Id="rId2" Type="http://schemas.openxmlformats.org/officeDocument/2006/relationships/customXml" Target="../ink/ink4548.xml"/><Relationship Id="rId16" Type="http://schemas.openxmlformats.org/officeDocument/2006/relationships/customXml" Target="../ink/ink4555.xml"/><Relationship Id="rId29" Type="http://schemas.openxmlformats.org/officeDocument/2006/relationships/image" Target="../media/image963.png"/><Relationship Id="rId11" Type="http://schemas.openxmlformats.org/officeDocument/2006/relationships/image" Target="../media/image954.png"/><Relationship Id="rId24" Type="http://schemas.openxmlformats.org/officeDocument/2006/relationships/customXml" Target="../ink/ink4559.xml"/><Relationship Id="rId32" Type="http://schemas.openxmlformats.org/officeDocument/2006/relationships/customXml" Target="../ink/ink4563.xml"/><Relationship Id="rId37" Type="http://schemas.openxmlformats.org/officeDocument/2006/relationships/image" Target="../media/image967.png"/><Relationship Id="rId40" Type="http://schemas.openxmlformats.org/officeDocument/2006/relationships/customXml" Target="../ink/ink4567.xml"/><Relationship Id="rId45" Type="http://schemas.openxmlformats.org/officeDocument/2006/relationships/image" Target="../media/image971.png"/><Relationship Id="rId53" Type="http://schemas.openxmlformats.org/officeDocument/2006/relationships/image" Target="../media/image975.png"/><Relationship Id="rId58" Type="http://schemas.openxmlformats.org/officeDocument/2006/relationships/customXml" Target="../ink/ink4576.xml"/><Relationship Id="rId66" Type="http://schemas.openxmlformats.org/officeDocument/2006/relationships/customXml" Target="../ink/ink4580.xml"/><Relationship Id="rId5" Type="http://schemas.openxmlformats.org/officeDocument/2006/relationships/image" Target="../media/image951.png"/><Relationship Id="rId61" Type="http://schemas.openxmlformats.org/officeDocument/2006/relationships/image" Target="../media/image979.png"/><Relationship Id="rId19" Type="http://schemas.openxmlformats.org/officeDocument/2006/relationships/image" Target="../media/image958.png"/><Relationship Id="rId14" Type="http://schemas.openxmlformats.org/officeDocument/2006/relationships/customXml" Target="../ink/ink4554.xml"/><Relationship Id="rId22" Type="http://schemas.openxmlformats.org/officeDocument/2006/relationships/customXml" Target="../ink/ink4558.xml"/><Relationship Id="rId27" Type="http://schemas.openxmlformats.org/officeDocument/2006/relationships/image" Target="../media/image962.png"/><Relationship Id="rId30" Type="http://schemas.openxmlformats.org/officeDocument/2006/relationships/customXml" Target="../ink/ink4562.xml"/><Relationship Id="rId35" Type="http://schemas.openxmlformats.org/officeDocument/2006/relationships/image" Target="../media/image966.png"/><Relationship Id="rId43" Type="http://schemas.openxmlformats.org/officeDocument/2006/relationships/image" Target="../media/image970.png"/><Relationship Id="rId48" Type="http://schemas.openxmlformats.org/officeDocument/2006/relationships/customXml" Target="../ink/ink4571.xml"/><Relationship Id="rId56" Type="http://schemas.openxmlformats.org/officeDocument/2006/relationships/customXml" Target="../ink/ink4575.xml"/><Relationship Id="rId64" Type="http://schemas.openxmlformats.org/officeDocument/2006/relationships/customXml" Target="../ink/ink4579.xml"/><Relationship Id="rId8" Type="http://schemas.openxmlformats.org/officeDocument/2006/relationships/customXml" Target="../ink/ink4551.xml"/><Relationship Id="rId51" Type="http://schemas.openxmlformats.org/officeDocument/2006/relationships/image" Target="../media/image974.png"/><Relationship Id="rId3" Type="http://schemas.openxmlformats.org/officeDocument/2006/relationships/image" Target="../media/image950.png"/><Relationship Id="rId12" Type="http://schemas.openxmlformats.org/officeDocument/2006/relationships/customXml" Target="../ink/ink4553.xml"/><Relationship Id="rId17" Type="http://schemas.openxmlformats.org/officeDocument/2006/relationships/image" Target="../media/image957.png"/><Relationship Id="rId25" Type="http://schemas.openxmlformats.org/officeDocument/2006/relationships/image" Target="../media/image961.png"/><Relationship Id="rId33" Type="http://schemas.openxmlformats.org/officeDocument/2006/relationships/image" Target="../media/image965.png"/><Relationship Id="rId38" Type="http://schemas.openxmlformats.org/officeDocument/2006/relationships/customXml" Target="../ink/ink4566.xml"/><Relationship Id="rId46" Type="http://schemas.openxmlformats.org/officeDocument/2006/relationships/customXml" Target="../ink/ink4570.xml"/><Relationship Id="rId59" Type="http://schemas.openxmlformats.org/officeDocument/2006/relationships/image" Target="../media/image978.png"/><Relationship Id="rId67" Type="http://schemas.openxmlformats.org/officeDocument/2006/relationships/image" Target="../media/image982.png"/><Relationship Id="rId20" Type="http://schemas.openxmlformats.org/officeDocument/2006/relationships/customXml" Target="../ink/ink4557.xml"/><Relationship Id="rId41" Type="http://schemas.openxmlformats.org/officeDocument/2006/relationships/image" Target="../media/image969.png"/><Relationship Id="rId54" Type="http://schemas.openxmlformats.org/officeDocument/2006/relationships/customXml" Target="../ink/ink4574.xml"/><Relationship Id="rId62" Type="http://schemas.openxmlformats.org/officeDocument/2006/relationships/customXml" Target="../ink/ink45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50.xml"/><Relationship Id="rId15" Type="http://schemas.openxmlformats.org/officeDocument/2006/relationships/image" Target="../media/image956.png"/><Relationship Id="rId23" Type="http://schemas.openxmlformats.org/officeDocument/2006/relationships/image" Target="../media/image960.png"/><Relationship Id="rId28" Type="http://schemas.openxmlformats.org/officeDocument/2006/relationships/customXml" Target="../ink/ink4561.xml"/><Relationship Id="rId36" Type="http://schemas.openxmlformats.org/officeDocument/2006/relationships/customXml" Target="../ink/ink4565.xml"/><Relationship Id="rId49" Type="http://schemas.openxmlformats.org/officeDocument/2006/relationships/image" Target="../media/image973.png"/><Relationship Id="rId57" Type="http://schemas.openxmlformats.org/officeDocument/2006/relationships/image" Target="../media/image977.png"/><Relationship Id="rId10" Type="http://schemas.openxmlformats.org/officeDocument/2006/relationships/customXml" Target="../ink/ink4552.xml"/><Relationship Id="rId31" Type="http://schemas.openxmlformats.org/officeDocument/2006/relationships/image" Target="../media/image964.png"/><Relationship Id="rId44" Type="http://schemas.openxmlformats.org/officeDocument/2006/relationships/customXml" Target="../ink/ink4569.xml"/><Relationship Id="rId52" Type="http://schemas.openxmlformats.org/officeDocument/2006/relationships/customXml" Target="../ink/ink4573.xml"/><Relationship Id="rId60" Type="http://schemas.openxmlformats.org/officeDocument/2006/relationships/customXml" Target="../ink/ink4577.xml"/><Relationship Id="rId65" Type="http://schemas.openxmlformats.org/officeDocument/2006/relationships/image" Target="../media/image981.png"/><Relationship Id="rId4" Type="http://schemas.openxmlformats.org/officeDocument/2006/relationships/customXml" Target="../ink/ink4549.xml"/><Relationship Id="rId9" Type="http://schemas.openxmlformats.org/officeDocument/2006/relationships/image" Target="../media/image953.png"/><Relationship Id="rId13" Type="http://schemas.openxmlformats.org/officeDocument/2006/relationships/image" Target="../media/image955.png"/><Relationship Id="rId18" Type="http://schemas.openxmlformats.org/officeDocument/2006/relationships/customXml" Target="../ink/ink4556.xml"/><Relationship Id="rId39" Type="http://schemas.openxmlformats.org/officeDocument/2006/relationships/image" Target="../media/image968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93.xml"/><Relationship Id="rId21" Type="http://schemas.openxmlformats.org/officeDocument/2006/relationships/image" Target="../media/image959.png"/><Relationship Id="rId42" Type="http://schemas.openxmlformats.org/officeDocument/2006/relationships/customXml" Target="../ink/ink4601.xml"/><Relationship Id="rId47" Type="http://schemas.openxmlformats.org/officeDocument/2006/relationships/image" Target="../media/image972.png"/><Relationship Id="rId63" Type="http://schemas.openxmlformats.org/officeDocument/2006/relationships/image" Target="../media/image980.png"/><Relationship Id="rId68" Type="http://schemas.openxmlformats.org/officeDocument/2006/relationships/customXml" Target="../ink/ink4614.xml"/><Relationship Id="rId16" Type="http://schemas.openxmlformats.org/officeDocument/2006/relationships/customXml" Target="../ink/ink4588.xml"/><Relationship Id="rId11" Type="http://schemas.openxmlformats.org/officeDocument/2006/relationships/image" Target="../media/image954.png"/><Relationship Id="rId24" Type="http://schemas.openxmlformats.org/officeDocument/2006/relationships/customXml" Target="../ink/ink4592.xml"/><Relationship Id="rId32" Type="http://schemas.openxmlformats.org/officeDocument/2006/relationships/customXml" Target="../ink/ink4596.xml"/><Relationship Id="rId37" Type="http://schemas.openxmlformats.org/officeDocument/2006/relationships/image" Target="../media/image967.png"/><Relationship Id="rId40" Type="http://schemas.openxmlformats.org/officeDocument/2006/relationships/customXml" Target="../ink/ink4600.xml"/><Relationship Id="rId45" Type="http://schemas.openxmlformats.org/officeDocument/2006/relationships/image" Target="../media/image971.png"/><Relationship Id="rId53" Type="http://schemas.openxmlformats.org/officeDocument/2006/relationships/image" Target="../media/image975.png"/><Relationship Id="rId58" Type="http://schemas.openxmlformats.org/officeDocument/2006/relationships/customXml" Target="../ink/ink4609.xml"/><Relationship Id="rId66" Type="http://schemas.openxmlformats.org/officeDocument/2006/relationships/customXml" Target="../ink/ink4613.xml"/><Relationship Id="rId74" Type="http://schemas.openxmlformats.org/officeDocument/2006/relationships/customXml" Target="../ink/ink4617.xml"/><Relationship Id="rId5" Type="http://schemas.openxmlformats.org/officeDocument/2006/relationships/image" Target="../media/image951.png"/><Relationship Id="rId61" Type="http://schemas.openxmlformats.org/officeDocument/2006/relationships/image" Target="../media/image979.png"/><Relationship Id="rId19" Type="http://schemas.openxmlformats.org/officeDocument/2006/relationships/image" Target="../media/image958.png"/><Relationship Id="rId14" Type="http://schemas.openxmlformats.org/officeDocument/2006/relationships/customXml" Target="../ink/ink4587.xml"/><Relationship Id="rId22" Type="http://schemas.openxmlformats.org/officeDocument/2006/relationships/customXml" Target="../ink/ink4591.xml"/><Relationship Id="rId27" Type="http://schemas.openxmlformats.org/officeDocument/2006/relationships/image" Target="../media/image962.png"/><Relationship Id="rId30" Type="http://schemas.openxmlformats.org/officeDocument/2006/relationships/customXml" Target="../ink/ink4595.xml"/><Relationship Id="rId35" Type="http://schemas.openxmlformats.org/officeDocument/2006/relationships/image" Target="../media/image966.png"/><Relationship Id="rId43" Type="http://schemas.openxmlformats.org/officeDocument/2006/relationships/image" Target="../media/image970.png"/><Relationship Id="rId48" Type="http://schemas.openxmlformats.org/officeDocument/2006/relationships/customXml" Target="../ink/ink4604.xml"/><Relationship Id="rId56" Type="http://schemas.openxmlformats.org/officeDocument/2006/relationships/customXml" Target="../ink/ink4608.xml"/><Relationship Id="rId64" Type="http://schemas.openxmlformats.org/officeDocument/2006/relationships/customXml" Target="../ink/ink4612.xml"/><Relationship Id="rId69" Type="http://schemas.openxmlformats.org/officeDocument/2006/relationships/image" Target="../media/image983.png"/><Relationship Id="rId77" Type="http://schemas.openxmlformats.org/officeDocument/2006/relationships/image" Target="../media/image987.png"/><Relationship Id="rId8" Type="http://schemas.openxmlformats.org/officeDocument/2006/relationships/customXml" Target="../ink/ink4584.xml"/><Relationship Id="rId51" Type="http://schemas.openxmlformats.org/officeDocument/2006/relationships/image" Target="../media/image974.png"/><Relationship Id="rId72" Type="http://schemas.openxmlformats.org/officeDocument/2006/relationships/customXml" Target="../ink/ink4616.xml"/><Relationship Id="rId3" Type="http://schemas.openxmlformats.org/officeDocument/2006/relationships/image" Target="../media/image950.png"/><Relationship Id="rId12" Type="http://schemas.openxmlformats.org/officeDocument/2006/relationships/customXml" Target="../ink/ink4586.xml"/><Relationship Id="rId17" Type="http://schemas.openxmlformats.org/officeDocument/2006/relationships/image" Target="../media/image957.png"/><Relationship Id="rId25" Type="http://schemas.openxmlformats.org/officeDocument/2006/relationships/image" Target="../media/image961.png"/><Relationship Id="rId33" Type="http://schemas.openxmlformats.org/officeDocument/2006/relationships/image" Target="../media/image965.png"/><Relationship Id="rId38" Type="http://schemas.openxmlformats.org/officeDocument/2006/relationships/customXml" Target="../ink/ink4599.xml"/><Relationship Id="rId46" Type="http://schemas.openxmlformats.org/officeDocument/2006/relationships/customXml" Target="../ink/ink4603.xml"/><Relationship Id="rId59" Type="http://schemas.openxmlformats.org/officeDocument/2006/relationships/image" Target="../media/image978.png"/><Relationship Id="rId67" Type="http://schemas.openxmlformats.org/officeDocument/2006/relationships/image" Target="../media/image982.png"/><Relationship Id="rId20" Type="http://schemas.openxmlformats.org/officeDocument/2006/relationships/customXml" Target="../ink/ink4590.xml"/><Relationship Id="rId41" Type="http://schemas.openxmlformats.org/officeDocument/2006/relationships/image" Target="../media/image969.png"/><Relationship Id="rId54" Type="http://schemas.openxmlformats.org/officeDocument/2006/relationships/customXml" Target="../ink/ink4607.xml"/><Relationship Id="rId62" Type="http://schemas.openxmlformats.org/officeDocument/2006/relationships/customXml" Target="../ink/ink4611.xml"/><Relationship Id="rId70" Type="http://schemas.openxmlformats.org/officeDocument/2006/relationships/customXml" Target="../ink/ink4615.xml"/><Relationship Id="rId75" Type="http://schemas.openxmlformats.org/officeDocument/2006/relationships/image" Target="../media/image9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83.xml"/><Relationship Id="rId15" Type="http://schemas.openxmlformats.org/officeDocument/2006/relationships/image" Target="../media/image956.png"/><Relationship Id="rId23" Type="http://schemas.openxmlformats.org/officeDocument/2006/relationships/image" Target="../media/image960.png"/><Relationship Id="rId28" Type="http://schemas.openxmlformats.org/officeDocument/2006/relationships/customXml" Target="../ink/ink4594.xml"/><Relationship Id="rId36" Type="http://schemas.openxmlformats.org/officeDocument/2006/relationships/customXml" Target="../ink/ink4598.xml"/><Relationship Id="rId49" Type="http://schemas.openxmlformats.org/officeDocument/2006/relationships/image" Target="../media/image973.png"/><Relationship Id="rId57" Type="http://schemas.openxmlformats.org/officeDocument/2006/relationships/image" Target="../media/image977.png"/><Relationship Id="rId10" Type="http://schemas.openxmlformats.org/officeDocument/2006/relationships/customXml" Target="../ink/ink4585.xml"/><Relationship Id="rId31" Type="http://schemas.openxmlformats.org/officeDocument/2006/relationships/image" Target="../media/image964.png"/><Relationship Id="rId44" Type="http://schemas.openxmlformats.org/officeDocument/2006/relationships/customXml" Target="../ink/ink4602.xml"/><Relationship Id="rId52" Type="http://schemas.openxmlformats.org/officeDocument/2006/relationships/customXml" Target="../ink/ink4606.xml"/><Relationship Id="rId60" Type="http://schemas.openxmlformats.org/officeDocument/2006/relationships/customXml" Target="../ink/ink4610.xml"/><Relationship Id="rId65" Type="http://schemas.openxmlformats.org/officeDocument/2006/relationships/image" Target="../media/image981.png"/><Relationship Id="rId73" Type="http://schemas.openxmlformats.org/officeDocument/2006/relationships/image" Target="../media/image985.png"/><Relationship Id="rId4" Type="http://schemas.openxmlformats.org/officeDocument/2006/relationships/customXml" Target="../ink/ink4582.xml"/><Relationship Id="rId9" Type="http://schemas.openxmlformats.org/officeDocument/2006/relationships/image" Target="../media/image953.png"/><Relationship Id="rId13" Type="http://schemas.openxmlformats.org/officeDocument/2006/relationships/image" Target="../media/image955.png"/><Relationship Id="rId18" Type="http://schemas.openxmlformats.org/officeDocument/2006/relationships/customXml" Target="../ink/ink4589.xml"/><Relationship Id="rId39" Type="http://schemas.openxmlformats.org/officeDocument/2006/relationships/image" Target="../media/image968.png"/><Relationship Id="rId34" Type="http://schemas.openxmlformats.org/officeDocument/2006/relationships/customXml" Target="../ink/ink4597.xml"/><Relationship Id="rId50" Type="http://schemas.openxmlformats.org/officeDocument/2006/relationships/customXml" Target="../ink/ink4605.xml"/><Relationship Id="rId55" Type="http://schemas.openxmlformats.org/officeDocument/2006/relationships/image" Target="../media/image976.png"/><Relationship Id="rId76" Type="http://schemas.openxmlformats.org/officeDocument/2006/relationships/customXml" Target="../ink/ink4618.xml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2" Type="http://schemas.openxmlformats.org/officeDocument/2006/relationships/customXml" Target="../ink/ink4581.xml"/><Relationship Id="rId29" Type="http://schemas.openxmlformats.org/officeDocument/2006/relationships/image" Target="../media/image963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31.xml"/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4639.xml"/><Relationship Id="rId47" Type="http://schemas.openxmlformats.org/officeDocument/2006/relationships/image" Target="../media/image972.png"/><Relationship Id="rId63" Type="http://schemas.openxmlformats.org/officeDocument/2006/relationships/image" Target="../media/image980.png"/><Relationship Id="rId68" Type="http://schemas.openxmlformats.org/officeDocument/2006/relationships/customXml" Target="../ink/ink4652.xml"/><Relationship Id="rId84" Type="http://schemas.openxmlformats.org/officeDocument/2006/relationships/customXml" Target="../ink/ink4660.xml"/><Relationship Id="rId89" Type="http://schemas.openxmlformats.org/officeDocument/2006/relationships/image" Target="../media/image993.png"/><Relationship Id="rId112" Type="http://schemas.openxmlformats.org/officeDocument/2006/relationships/customXml" Target="../ink/ink4674.xml"/><Relationship Id="rId16" Type="http://schemas.openxmlformats.org/officeDocument/2006/relationships/customXml" Target="../ink/ink4626.xml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4634.xml"/><Relationship Id="rId37" Type="http://schemas.openxmlformats.org/officeDocument/2006/relationships/image" Target="../media/image967.png"/><Relationship Id="rId53" Type="http://schemas.openxmlformats.org/officeDocument/2006/relationships/image" Target="../media/image975.png"/><Relationship Id="rId58" Type="http://schemas.openxmlformats.org/officeDocument/2006/relationships/customXml" Target="../ink/ink4647.xml"/><Relationship Id="rId74" Type="http://schemas.openxmlformats.org/officeDocument/2006/relationships/customXml" Target="../ink/ink4655.xml"/><Relationship Id="rId79" Type="http://schemas.openxmlformats.org/officeDocument/2006/relationships/image" Target="../media/image988.png"/><Relationship Id="rId102" Type="http://schemas.openxmlformats.org/officeDocument/2006/relationships/customXml" Target="../ink/ink4669.xml"/><Relationship Id="rId5" Type="http://schemas.openxmlformats.org/officeDocument/2006/relationships/image" Target="../media/image951.png"/><Relationship Id="rId90" Type="http://schemas.openxmlformats.org/officeDocument/2006/relationships/customXml" Target="../ink/ink4663.xml"/><Relationship Id="rId95" Type="http://schemas.openxmlformats.org/officeDocument/2006/relationships/image" Target="../media/image996.png"/><Relationship Id="rId22" Type="http://schemas.openxmlformats.org/officeDocument/2006/relationships/customXml" Target="../ink/ink4629.xml"/><Relationship Id="rId27" Type="http://schemas.openxmlformats.org/officeDocument/2006/relationships/image" Target="../media/image962.png"/><Relationship Id="rId43" Type="http://schemas.openxmlformats.org/officeDocument/2006/relationships/image" Target="../media/image970.png"/><Relationship Id="rId48" Type="http://schemas.openxmlformats.org/officeDocument/2006/relationships/customXml" Target="../ink/ink4642.xml"/><Relationship Id="rId64" Type="http://schemas.openxmlformats.org/officeDocument/2006/relationships/customXml" Target="../ink/ink4650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18" Type="http://schemas.openxmlformats.org/officeDocument/2006/relationships/customXml" Target="../ink/ink4677.xml"/><Relationship Id="rId80" Type="http://schemas.openxmlformats.org/officeDocument/2006/relationships/customXml" Target="../ink/ink4658.xml"/><Relationship Id="rId85" Type="http://schemas.openxmlformats.org/officeDocument/2006/relationships/image" Target="../media/image991.png"/><Relationship Id="rId12" Type="http://schemas.openxmlformats.org/officeDocument/2006/relationships/customXml" Target="../ink/ink4624.xml"/><Relationship Id="rId17" Type="http://schemas.openxmlformats.org/officeDocument/2006/relationships/image" Target="../media/image957.png"/><Relationship Id="rId33" Type="http://schemas.openxmlformats.org/officeDocument/2006/relationships/image" Target="../media/image965.png"/><Relationship Id="rId38" Type="http://schemas.openxmlformats.org/officeDocument/2006/relationships/customXml" Target="../ink/ink4637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08" Type="http://schemas.openxmlformats.org/officeDocument/2006/relationships/customXml" Target="../ink/ink4672.xml"/><Relationship Id="rId54" Type="http://schemas.openxmlformats.org/officeDocument/2006/relationships/customXml" Target="../ink/ink4645.xml"/><Relationship Id="rId70" Type="http://schemas.openxmlformats.org/officeDocument/2006/relationships/customXml" Target="../ink/ink4653.xml"/><Relationship Id="rId75" Type="http://schemas.openxmlformats.org/officeDocument/2006/relationships/image" Target="../media/image986.png"/><Relationship Id="rId91" Type="http://schemas.openxmlformats.org/officeDocument/2006/relationships/image" Target="../media/image994.png"/><Relationship Id="rId96" Type="http://schemas.openxmlformats.org/officeDocument/2006/relationships/customXml" Target="../ink/ink46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21.xml"/><Relationship Id="rId23" Type="http://schemas.openxmlformats.org/officeDocument/2006/relationships/image" Target="../media/image960.png"/><Relationship Id="rId28" Type="http://schemas.openxmlformats.org/officeDocument/2006/relationships/customXml" Target="../ink/ink4632.xml"/><Relationship Id="rId49" Type="http://schemas.openxmlformats.org/officeDocument/2006/relationships/image" Target="../media/image973.png"/><Relationship Id="rId114" Type="http://schemas.openxmlformats.org/officeDocument/2006/relationships/customXml" Target="../ink/ink4675.xml"/><Relationship Id="rId119" Type="http://schemas.openxmlformats.org/officeDocument/2006/relationships/image" Target="../media/image1008.png"/><Relationship Id="rId10" Type="http://schemas.openxmlformats.org/officeDocument/2006/relationships/customXml" Target="../ink/ink4623.xml"/><Relationship Id="rId31" Type="http://schemas.openxmlformats.org/officeDocument/2006/relationships/image" Target="../media/image964.png"/><Relationship Id="rId44" Type="http://schemas.openxmlformats.org/officeDocument/2006/relationships/customXml" Target="../ink/ink4640.xml"/><Relationship Id="rId52" Type="http://schemas.openxmlformats.org/officeDocument/2006/relationships/customXml" Target="../ink/ink4644.xml"/><Relationship Id="rId60" Type="http://schemas.openxmlformats.org/officeDocument/2006/relationships/customXml" Target="../ink/ink4648.xml"/><Relationship Id="rId65" Type="http://schemas.openxmlformats.org/officeDocument/2006/relationships/image" Target="../media/image981.png"/><Relationship Id="rId73" Type="http://schemas.openxmlformats.org/officeDocument/2006/relationships/image" Target="../media/image985.png"/><Relationship Id="rId78" Type="http://schemas.openxmlformats.org/officeDocument/2006/relationships/customXml" Target="../ink/ink4657.xml"/><Relationship Id="rId81" Type="http://schemas.openxmlformats.org/officeDocument/2006/relationships/image" Target="../media/image989.png"/><Relationship Id="rId86" Type="http://schemas.openxmlformats.org/officeDocument/2006/relationships/customXml" Target="../ink/ink4661.xml"/><Relationship Id="rId94" Type="http://schemas.openxmlformats.org/officeDocument/2006/relationships/customXml" Target="../ink/ink4665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4" Type="http://schemas.openxmlformats.org/officeDocument/2006/relationships/customXml" Target="../ink/ink4620.xml"/><Relationship Id="rId9" Type="http://schemas.openxmlformats.org/officeDocument/2006/relationships/image" Target="../media/image953.png"/><Relationship Id="rId13" Type="http://schemas.openxmlformats.org/officeDocument/2006/relationships/image" Target="../media/image955.png"/><Relationship Id="rId18" Type="http://schemas.openxmlformats.org/officeDocument/2006/relationships/customXml" Target="../ink/ink4627.xml"/><Relationship Id="rId39" Type="http://schemas.openxmlformats.org/officeDocument/2006/relationships/image" Target="../media/image968.png"/><Relationship Id="rId109" Type="http://schemas.openxmlformats.org/officeDocument/2006/relationships/image" Target="../media/image1003.png"/><Relationship Id="rId34" Type="http://schemas.openxmlformats.org/officeDocument/2006/relationships/customXml" Target="../ink/ink4635.xml"/><Relationship Id="rId50" Type="http://schemas.openxmlformats.org/officeDocument/2006/relationships/customXml" Target="../ink/ink4643.xml"/><Relationship Id="rId55" Type="http://schemas.openxmlformats.org/officeDocument/2006/relationships/image" Target="../media/image976.png"/><Relationship Id="rId76" Type="http://schemas.openxmlformats.org/officeDocument/2006/relationships/customXml" Target="../ink/ink4656.xml"/><Relationship Id="rId97" Type="http://schemas.openxmlformats.org/officeDocument/2006/relationships/image" Target="../media/image997.png"/><Relationship Id="rId104" Type="http://schemas.openxmlformats.org/officeDocument/2006/relationships/customXml" Target="../ink/ink4670.xml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4664.xml"/><Relationship Id="rId2" Type="http://schemas.openxmlformats.org/officeDocument/2006/relationships/customXml" Target="../ink/ink4619.xml"/><Relationship Id="rId29" Type="http://schemas.openxmlformats.org/officeDocument/2006/relationships/image" Target="../media/image963.png"/><Relationship Id="rId24" Type="http://schemas.openxmlformats.org/officeDocument/2006/relationships/customXml" Target="../ink/ink4630.xml"/><Relationship Id="rId40" Type="http://schemas.openxmlformats.org/officeDocument/2006/relationships/customXml" Target="../ink/ink4638.xml"/><Relationship Id="rId45" Type="http://schemas.openxmlformats.org/officeDocument/2006/relationships/image" Target="../media/image971.png"/><Relationship Id="rId66" Type="http://schemas.openxmlformats.org/officeDocument/2006/relationships/customXml" Target="../ink/ink4651.xml"/><Relationship Id="rId87" Type="http://schemas.openxmlformats.org/officeDocument/2006/relationships/image" Target="../media/image992.png"/><Relationship Id="rId110" Type="http://schemas.openxmlformats.org/officeDocument/2006/relationships/customXml" Target="../ink/ink4673.xml"/><Relationship Id="rId115" Type="http://schemas.openxmlformats.org/officeDocument/2006/relationships/image" Target="../media/image1006.png"/><Relationship Id="rId61" Type="http://schemas.openxmlformats.org/officeDocument/2006/relationships/image" Target="../media/image979.png"/><Relationship Id="rId82" Type="http://schemas.openxmlformats.org/officeDocument/2006/relationships/customXml" Target="../ink/ink4659.xml"/><Relationship Id="rId19" Type="http://schemas.openxmlformats.org/officeDocument/2006/relationships/image" Target="../media/image958.png"/><Relationship Id="rId14" Type="http://schemas.openxmlformats.org/officeDocument/2006/relationships/customXml" Target="../ink/ink4625.xml"/><Relationship Id="rId30" Type="http://schemas.openxmlformats.org/officeDocument/2006/relationships/customXml" Target="../ink/ink4633.xml"/><Relationship Id="rId35" Type="http://schemas.openxmlformats.org/officeDocument/2006/relationships/image" Target="../media/image966.png"/><Relationship Id="rId56" Type="http://schemas.openxmlformats.org/officeDocument/2006/relationships/customXml" Target="../ink/ink4646.xml"/><Relationship Id="rId77" Type="http://schemas.openxmlformats.org/officeDocument/2006/relationships/image" Target="../media/image987.png"/><Relationship Id="rId100" Type="http://schemas.openxmlformats.org/officeDocument/2006/relationships/customXml" Target="../ink/ink4668.xml"/><Relationship Id="rId105" Type="http://schemas.openxmlformats.org/officeDocument/2006/relationships/image" Target="../media/image1001.png"/><Relationship Id="rId8" Type="http://schemas.openxmlformats.org/officeDocument/2006/relationships/customXml" Target="../ink/ink4622.xml"/><Relationship Id="rId51" Type="http://schemas.openxmlformats.org/officeDocument/2006/relationships/image" Target="../media/image974.png"/><Relationship Id="rId72" Type="http://schemas.openxmlformats.org/officeDocument/2006/relationships/customXml" Target="../ink/ink4654.xml"/><Relationship Id="rId93" Type="http://schemas.openxmlformats.org/officeDocument/2006/relationships/image" Target="../media/image995.png"/><Relationship Id="rId98" Type="http://schemas.openxmlformats.org/officeDocument/2006/relationships/customXml" Target="../ink/ink4667.xml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4641.xml"/><Relationship Id="rId67" Type="http://schemas.openxmlformats.org/officeDocument/2006/relationships/image" Target="../media/image982.png"/><Relationship Id="rId116" Type="http://schemas.openxmlformats.org/officeDocument/2006/relationships/customXml" Target="../ink/ink4676.xml"/><Relationship Id="rId20" Type="http://schemas.openxmlformats.org/officeDocument/2006/relationships/customXml" Target="../ink/ink4628.xml"/><Relationship Id="rId41" Type="http://schemas.openxmlformats.org/officeDocument/2006/relationships/image" Target="../media/image969.png"/><Relationship Id="rId62" Type="http://schemas.openxmlformats.org/officeDocument/2006/relationships/customXml" Target="../ink/ink4649.xml"/><Relationship Id="rId83" Type="http://schemas.openxmlformats.org/officeDocument/2006/relationships/image" Target="../media/image990.png"/><Relationship Id="rId88" Type="http://schemas.openxmlformats.org/officeDocument/2006/relationships/customXml" Target="../ink/ink4662.xml"/><Relationship Id="rId111" Type="http://schemas.openxmlformats.org/officeDocument/2006/relationships/image" Target="../media/image1004.png"/><Relationship Id="rId15" Type="http://schemas.openxmlformats.org/officeDocument/2006/relationships/image" Target="../media/image956.png"/><Relationship Id="rId36" Type="http://schemas.openxmlformats.org/officeDocument/2006/relationships/customXml" Target="../ink/ink4636.xml"/><Relationship Id="rId57" Type="http://schemas.openxmlformats.org/officeDocument/2006/relationships/image" Target="../media/image977.png"/><Relationship Id="rId106" Type="http://schemas.openxmlformats.org/officeDocument/2006/relationships/customXml" Target="../ink/ink4671.xml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4698.xml"/><Relationship Id="rId63" Type="http://schemas.openxmlformats.org/officeDocument/2006/relationships/image" Target="../media/image980.png"/><Relationship Id="rId84" Type="http://schemas.openxmlformats.org/officeDocument/2006/relationships/customXml" Target="../ink/ink4719.xml"/><Relationship Id="rId16" Type="http://schemas.openxmlformats.org/officeDocument/2006/relationships/customXml" Target="../ink/ink4685.xml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4693.xml"/><Relationship Id="rId37" Type="http://schemas.openxmlformats.org/officeDocument/2006/relationships/image" Target="../media/image967.png"/><Relationship Id="rId53" Type="http://schemas.openxmlformats.org/officeDocument/2006/relationships/image" Target="../media/image975.png"/><Relationship Id="rId58" Type="http://schemas.openxmlformats.org/officeDocument/2006/relationships/customXml" Target="../ink/ink4706.xml"/><Relationship Id="rId74" Type="http://schemas.openxmlformats.org/officeDocument/2006/relationships/customXml" Target="../ink/ink4714.xml"/><Relationship Id="rId79" Type="http://schemas.openxmlformats.org/officeDocument/2006/relationships/image" Target="../media/image988.png"/><Relationship Id="rId102" Type="http://schemas.openxmlformats.org/officeDocument/2006/relationships/customXml" Target="../ink/ink4728.xml"/><Relationship Id="rId123" Type="http://schemas.openxmlformats.org/officeDocument/2006/relationships/image" Target="../media/image1010.png"/><Relationship Id="rId128" Type="http://schemas.openxmlformats.org/officeDocument/2006/relationships/customXml" Target="../ink/ink4741.xml"/><Relationship Id="rId5" Type="http://schemas.openxmlformats.org/officeDocument/2006/relationships/image" Target="../media/image951.png"/><Relationship Id="rId90" Type="http://schemas.openxmlformats.org/officeDocument/2006/relationships/customXml" Target="../ink/ink4722.xml"/><Relationship Id="rId95" Type="http://schemas.openxmlformats.org/officeDocument/2006/relationships/image" Target="../media/image996.png"/><Relationship Id="rId22" Type="http://schemas.openxmlformats.org/officeDocument/2006/relationships/customXml" Target="../ink/ink4688.xml"/><Relationship Id="rId27" Type="http://schemas.openxmlformats.org/officeDocument/2006/relationships/image" Target="../media/image962.png"/><Relationship Id="rId43" Type="http://schemas.openxmlformats.org/officeDocument/2006/relationships/image" Target="../media/image970.png"/><Relationship Id="rId48" Type="http://schemas.openxmlformats.org/officeDocument/2006/relationships/customXml" Target="../ink/ink4701.xml"/><Relationship Id="rId64" Type="http://schemas.openxmlformats.org/officeDocument/2006/relationships/customXml" Target="../ink/ink4709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18" Type="http://schemas.openxmlformats.org/officeDocument/2006/relationships/customXml" Target="../ink/ink4736.xml"/><Relationship Id="rId134" Type="http://schemas.openxmlformats.org/officeDocument/2006/relationships/customXml" Target="../ink/ink4744.xml"/><Relationship Id="rId80" Type="http://schemas.openxmlformats.org/officeDocument/2006/relationships/customXml" Target="../ink/ink4717.xml"/><Relationship Id="rId85" Type="http://schemas.openxmlformats.org/officeDocument/2006/relationships/image" Target="../media/image991.png"/><Relationship Id="rId12" Type="http://schemas.openxmlformats.org/officeDocument/2006/relationships/customXml" Target="../ink/ink4683.xml"/><Relationship Id="rId17" Type="http://schemas.openxmlformats.org/officeDocument/2006/relationships/image" Target="../media/image957.png"/><Relationship Id="rId33" Type="http://schemas.openxmlformats.org/officeDocument/2006/relationships/image" Target="../media/image965.png"/><Relationship Id="rId38" Type="http://schemas.openxmlformats.org/officeDocument/2006/relationships/customXml" Target="../ink/ink4696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08" Type="http://schemas.openxmlformats.org/officeDocument/2006/relationships/customXml" Target="../ink/ink4731.xml"/><Relationship Id="rId124" Type="http://schemas.openxmlformats.org/officeDocument/2006/relationships/customXml" Target="../ink/ink4739.xml"/><Relationship Id="rId129" Type="http://schemas.openxmlformats.org/officeDocument/2006/relationships/image" Target="../media/image1013.png"/><Relationship Id="rId54" Type="http://schemas.openxmlformats.org/officeDocument/2006/relationships/customXml" Target="../ink/ink4704.xml"/><Relationship Id="rId70" Type="http://schemas.openxmlformats.org/officeDocument/2006/relationships/customXml" Target="../ink/ink4712.xml"/><Relationship Id="rId75" Type="http://schemas.openxmlformats.org/officeDocument/2006/relationships/image" Target="../media/image986.png"/><Relationship Id="rId91" Type="http://schemas.openxmlformats.org/officeDocument/2006/relationships/image" Target="../media/image994.png"/><Relationship Id="rId96" Type="http://schemas.openxmlformats.org/officeDocument/2006/relationships/customXml" Target="../ink/ink47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80.xml"/><Relationship Id="rId23" Type="http://schemas.openxmlformats.org/officeDocument/2006/relationships/image" Target="../media/image960.png"/><Relationship Id="rId28" Type="http://schemas.openxmlformats.org/officeDocument/2006/relationships/customXml" Target="../ink/ink4691.xml"/><Relationship Id="rId49" Type="http://schemas.openxmlformats.org/officeDocument/2006/relationships/image" Target="../media/image973.png"/><Relationship Id="rId114" Type="http://schemas.openxmlformats.org/officeDocument/2006/relationships/customXml" Target="../ink/ink4734.xml"/><Relationship Id="rId119" Type="http://schemas.openxmlformats.org/officeDocument/2006/relationships/image" Target="../media/image1008.png"/><Relationship Id="rId44" Type="http://schemas.openxmlformats.org/officeDocument/2006/relationships/customXml" Target="../ink/ink4699.xml"/><Relationship Id="rId60" Type="http://schemas.openxmlformats.org/officeDocument/2006/relationships/customXml" Target="../ink/ink4707.xml"/><Relationship Id="rId65" Type="http://schemas.openxmlformats.org/officeDocument/2006/relationships/image" Target="../media/image981.png"/><Relationship Id="rId81" Type="http://schemas.openxmlformats.org/officeDocument/2006/relationships/image" Target="../media/image989.png"/><Relationship Id="rId86" Type="http://schemas.openxmlformats.org/officeDocument/2006/relationships/customXml" Target="../ink/ink4720.xml"/><Relationship Id="rId130" Type="http://schemas.openxmlformats.org/officeDocument/2006/relationships/customXml" Target="../ink/ink4742.xml"/><Relationship Id="rId135" Type="http://schemas.openxmlformats.org/officeDocument/2006/relationships/image" Target="../media/image1016.png"/><Relationship Id="rId13" Type="http://schemas.openxmlformats.org/officeDocument/2006/relationships/image" Target="../media/image955.png"/><Relationship Id="rId18" Type="http://schemas.openxmlformats.org/officeDocument/2006/relationships/customXml" Target="../ink/ink4686.xml"/><Relationship Id="rId39" Type="http://schemas.openxmlformats.org/officeDocument/2006/relationships/image" Target="../media/image968.png"/><Relationship Id="rId109" Type="http://schemas.openxmlformats.org/officeDocument/2006/relationships/image" Target="../media/image1003.png"/><Relationship Id="rId34" Type="http://schemas.openxmlformats.org/officeDocument/2006/relationships/customXml" Target="../ink/ink4694.xml"/><Relationship Id="rId50" Type="http://schemas.openxmlformats.org/officeDocument/2006/relationships/customXml" Target="../ink/ink4702.xml"/><Relationship Id="rId55" Type="http://schemas.openxmlformats.org/officeDocument/2006/relationships/image" Target="../media/image976.png"/><Relationship Id="rId76" Type="http://schemas.openxmlformats.org/officeDocument/2006/relationships/customXml" Target="../ink/ink4715.xml"/><Relationship Id="rId97" Type="http://schemas.openxmlformats.org/officeDocument/2006/relationships/image" Target="../media/image997.png"/><Relationship Id="rId104" Type="http://schemas.openxmlformats.org/officeDocument/2006/relationships/customXml" Target="../ink/ink4729.xml"/><Relationship Id="rId120" Type="http://schemas.openxmlformats.org/officeDocument/2006/relationships/customXml" Target="../ink/ink4737.xml"/><Relationship Id="rId125" Type="http://schemas.openxmlformats.org/officeDocument/2006/relationships/image" Target="../media/image1011.png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4723.xml"/><Relationship Id="rId2" Type="http://schemas.openxmlformats.org/officeDocument/2006/relationships/customXml" Target="../ink/ink4678.xml"/><Relationship Id="rId29" Type="http://schemas.openxmlformats.org/officeDocument/2006/relationships/image" Target="../media/image963.png"/><Relationship Id="rId24" Type="http://schemas.openxmlformats.org/officeDocument/2006/relationships/customXml" Target="../ink/ink4689.xml"/><Relationship Id="rId40" Type="http://schemas.openxmlformats.org/officeDocument/2006/relationships/customXml" Target="../ink/ink4697.xml"/><Relationship Id="rId45" Type="http://schemas.openxmlformats.org/officeDocument/2006/relationships/image" Target="../media/image971.png"/><Relationship Id="rId66" Type="http://schemas.openxmlformats.org/officeDocument/2006/relationships/customXml" Target="../ink/ink4710.xml"/><Relationship Id="rId87" Type="http://schemas.openxmlformats.org/officeDocument/2006/relationships/image" Target="../media/image992.png"/><Relationship Id="rId110" Type="http://schemas.openxmlformats.org/officeDocument/2006/relationships/customXml" Target="../ink/ink4732.xml"/><Relationship Id="rId115" Type="http://schemas.openxmlformats.org/officeDocument/2006/relationships/image" Target="../media/image1006.png"/><Relationship Id="rId131" Type="http://schemas.openxmlformats.org/officeDocument/2006/relationships/image" Target="../media/image1014.png"/><Relationship Id="rId61" Type="http://schemas.openxmlformats.org/officeDocument/2006/relationships/image" Target="../media/image979.png"/><Relationship Id="rId82" Type="http://schemas.openxmlformats.org/officeDocument/2006/relationships/customXml" Target="../ink/ink4718.xml"/><Relationship Id="rId19" Type="http://schemas.openxmlformats.org/officeDocument/2006/relationships/image" Target="../media/image958.png"/><Relationship Id="rId14" Type="http://schemas.openxmlformats.org/officeDocument/2006/relationships/customXml" Target="../ink/ink4684.xml"/><Relationship Id="rId30" Type="http://schemas.openxmlformats.org/officeDocument/2006/relationships/customXml" Target="../ink/ink4692.xml"/><Relationship Id="rId35" Type="http://schemas.openxmlformats.org/officeDocument/2006/relationships/image" Target="../media/image966.png"/><Relationship Id="rId56" Type="http://schemas.openxmlformats.org/officeDocument/2006/relationships/customXml" Target="../ink/ink4705.xml"/><Relationship Id="rId77" Type="http://schemas.openxmlformats.org/officeDocument/2006/relationships/image" Target="../media/image987.png"/><Relationship Id="rId100" Type="http://schemas.openxmlformats.org/officeDocument/2006/relationships/customXml" Target="../ink/ink4727.xml"/><Relationship Id="rId105" Type="http://schemas.openxmlformats.org/officeDocument/2006/relationships/image" Target="../media/image1001.png"/><Relationship Id="rId126" Type="http://schemas.openxmlformats.org/officeDocument/2006/relationships/customXml" Target="../ink/ink4740.xml"/><Relationship Id="rId8" Type="http://schemas.openxmlformats.org/officeDocument/2006/relationships/customXml" Target="../ink/ink4681.xml"/><Relationship Id="rId51" Type="http://schemas.openxmlformats.org/officeDocument/2006/relationships/image" Target="../media/image974.png"/><Relationship Id="rId72" Type="http://schemas.openxmlformats.org/officeDocument/2006/relationships/customXml" Target="../ink/ink4713.xml"/><Relationship Id="rId93" Type="http://schemas.openxmlformats.org/officeDocument/2006/relationships/image" Target="../media/image995.png"/><Relationship Id="rId98" Type="http://schemas.openxmlformats.org/officeDocument/2006/relationships/customXml" Target="../ink/ink4726.xml"/><Relationship Id="rId121" Type="http://schemas.openxmlformats.org/officeDocument/2006/relationships/image" Target="../media/image1009.png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4700.xml"/><Relationship Id="rId67" Type="http://schemas.openxmlformats.org/officeDocument/2006/relationships/image" Target="../media/image982.png"/><Relationship Id="rId116" Type="http://schemas.openxmlformats.org/officeDocument/2006/relationships/customXml" Target="../ink/ink4735.xml"/><Relationship Id="rId20" Type="http://schemas.openxmlformats.org/officeDocument/2006/relationships/customXml" Target="../ink/ink4687.xml"/><Relationship Id="rId41" Type="http://schemas.openxmlformats.org/officeDocument/2006/relationships/image" Target="../media/image969.png"/><Relationship Id="rId62" Type="http://schemas.openxmlformats.org/officeDocument/2006/relationships/customXml" Target="../ink/ink4708.xml"/><Relationship Id="rId83" Type="http://schemas.openxmlformats.org/officeDocument/2006/relationships/image" Target="../media/image990.png"/><Relationship Id="rId88" Type="http://schemas.openxmlformats.org/officeDocument/2006/relationships/customXml" Target="../ink/ink4721.xml"/><Relationship Id="rId111" Type="http://schemas.openxmlformats.org/officeDocument/2006/relationships/image" Target="../media/image1004.png"/><Relationship Id="rId132" Type="http://schemas.openxmlformats.org/officeDocument/2006/relationships/customXml" Target="../ink/ink4743.xml"/><Relationship Id="rId15" Type="http://schemas.openxmlformats.org/officeDocument/2006/relationships/image" Target="../media/image956.png"/><Relationship Id="rId36" Type="http://schemas.openxmlformats.org/officeDocument/2006/relationships/customXml" Target="../ink/ink4695.xml"/><Relationship Id="rId57" Type="http://schemas.openxmlformats.org/officeDocument/2006/relationships/image" Target="../media/image977.png"/><Relationship Id="rId106" Type="http://schemas.openxmlformats.org/officeDocument/2006/relationships/customXml" Target="../ink/ink4730.xml"/><Relationship Id="rId127" Type="http://schemas.openxmlformats.org/officeDocument/2006/relationships/image" Target="../media/image1012.png"/><Relationship Id="rId10" Type="http://schemas.openxmlformats.org/officeDocument/2006/relationships/customXml" Target="../ink/ink4682.xml"/><Relationship Id="rId31" Type="http://schemas.openxmlformats.org/officeDocument/2006/relationships/image" Target="../media/image964.png"/><Relationship Id="rId52" Type="http://schemas.openxmlformats.org/officeDocument/2006/relationships/customXml" Target="../ink/ink4703.xml"/><Relationship Id="rId73" Type="http://schemas.openxmlformats.org/officeDocument/2006/relationships/image" Target="../media/image985.png"/><Relationship Id="rId78" Type="http://schemas.openxmlformats.org/officeDocument/2006/relationships/customXml" Target="../ink/ink4716.xml"/><Relationship Id="rId94" Type="http://schemas.openxmlformats.org/officeDocument/2006/relationships/customXml" Target="../ink/ink4724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4738.xml"/><Relationship Id="rId4" Type="http://schemas.openxmlformats.org/officeDocument/2006/relationships/customXml" Target="../ink/ink4679.xml"/><Relationship Id="rId9" Type="http://schemas.openxmlformats.org/officeDocument/2006/relationships/image" Target="../media/image953.png"/><Relationship Id="rId26" Type="http://schemas.openxmlformats.org/officeDocument/2006/relationships/customXml" Target="../ink/ink4690.xml"/><Relationship Id="rId47" Type="http://schemas.openxmlformats.org/officeDocument/2006/relationships/image" Target="../media/image972.png"/><Relationship Id="rId68" Type="http://schemas.openxmlformats.org/officeDocument/2006/relationships/customXml" Target="../ink/ink4711.xml"/><Relationship Id="rId89" Type="http://schemas.openxmlformats.org/officeDocument/2006/relationships/image" Target="../media/image993.png"/><Relationship Id="rId112" Type="http://schemas.openxmlformats.org/officeDocument/2006/relationships/customXml" Target="../ink/ink4733.xml"/><Relationship Id="rId133" Type="http://schemas.openxmlformats.org/officeDocument/2006/relationships/image" Target="../media/image1015.png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4765.xml"/><Relationship Id="rId63" Type="http://schemas.openxmlformats.org/officeDocument/2006/relationships/image" Target="../media/image980.png"/><Relationship Id="rId84" Type="http://schemas.openxmlformats.org/officeDocument/2006/relationships/customXml" Target="../ink/ink4786.xml"/><Relationship Id="rId138" Type="http://schemas.openxmlformats.org/officeDocument/2006/relationships/customXml" Target="../ink/ink4813.xml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4760.xml"/><Relationship Id="rId53" Type="http://schemas.openxmlformats.org/officeDocument/2006/relationships/image" Target="../media/image975.png"/><Relationship Id="rId74" Type="http://schemas.openxmlformats.org/officeDocument/2006/relationships/customXml" Target="../ink/ink4781.xml"/><Relationship Id="rId128" Type="http://schemas.openxmlformats.org/officeDocument/2006/relationships/customXml" Target="../ink/ink4808.xml"/><Relationship Id="rId149" Type="http://schemas.openxmlformats.org/officeDocument/2006/relationships/image" Target="../media/image1023.png"/><Relationship Id="rId5" Type="http://schemas.openxmlformats.org/officeDocument/2006/relationships/image" Target="../media/image951.png"/><Relationship Id="rId95" Type="http://schemas.openxmlformats.org/officeDocument/2006/relationships/image" Target="../media/image996.png"/><Relationship Id="rId22" Type="http://schemas.openxmlformats.org/officeDocument/2006/relationships/customXml" Target="../ink/ink4755.xml"/><Relationship Id="rId27" Type="http://schemas.openxmlformats.org/officeDocument/2006/relationships/image" Target="../media/image962.png"/><Relationship Id="rId43" Type="http://schemas.openxmlformats.org/officeDocument/2006/relationships/image" Target="../media/image970.png"/><Relationship Id="rId48" Type="http://schemas.openxmlformats.org/officeDocument/2006/relationships/customXml" Target="../ink/ink4768.xml"/><Relationship Id="rId64" Type="http://schemas.openxmlformats.org/officeDocument/2006/relationships/customXml" Target="../ink/ink4776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18" Type="http://schemas.openxmlformats.org/officeDocument/2006/relationships/customXml" Target="../ink/ink4803.xml"/><Relationship Id="rId134" Type="http://schemas.openxmlformats.org/officeDocument/2006/relationships/customXml" Target="../ink/ink4811.xml"/><Relationship Id="rId139" Type="http://schemas.openxmlformats.org/officeDocument/2006/relationships/image" Target="../media/image1018.png"/><Relationship Id="rId80" Type="http://schemas.openxmlformats.org/officeDocument/2006/relationships/customXml" Target="../ink/ink4784.xml"/><Relationship Id="rId85" Type="http://schemas.openxmlformats.org/officeDocument/2006/relationships/image" Target="../media/image991.png"/><Relationship Id="rId150" Type="http://schemas.openxmlformats.org/officeDocument/2006/relationships/customXml" Target="../ink/ink4819.xml"/><Relationship Id="rId155" Type="http://schemas.openxmlformats.org/officeDocument/2006/relationships/image" Target="../media/image1026.png"/><Relationship Id="rId12" Type="http://schemas.openxmlformats.org/officeDocument/2006/relationships/customXml" Target="../ink/ink4750.xml"/><Relationship Id="rId17" Type="http://schemas.openxmlformats.org/officeDocument/2006/relationships/image" Target="../media/image957.png"/><Relationship Id="rId33" Type="http://schemas.openxmlformats.org/officeDocument/2006/relationships/image" Target="../media/image965.png"/><Relationship Id="rId38" Type="http://schemas.openxmlformats.org/officeDocument/2006/relationships/customXml" Target="../ink/ink4763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08" Type="http://schemas.openxmlformats.org/officeDocument/2006/relationships/customXml" Target="../ink/ink4798.xml"/><Relationship Id="rId124" Type="http://schemas.openxmlformats.org/officeDocument/2006/relationships/customXml" Target="../ink/ink4806.xml"/><Relationship Id="rId129" Type="http://schemas.openxmlformats.org/officeDocument/2006/relationships/image" Target="../media/image1013.png"/><Relationship Id="rId54" Type="http://schemas.openxmlformats.org/officeDocument/2006/relationships/customXml" Target="../ink/ink4771.xml"/><Relationship Id="rId70" Type="http://schemas.openxmlformats.org/officeDocument/2006/relationships/customXml" Target="../ink/ink4779.xml"/><Relationship Id="rId75" Type="http://schemas.openxmlformats.org/officeDocument/2006/relationships/image" Target="../media/image986.png"/><Relationship Id="rId91" Type="http://schemas.openxmlformats.org/officeDocument/2006/relationships/image" Target="../media/image994.png"/><Relationship Id="rId96" Type="http://schemas.openxmlformats.org/officeDocument/2006/relationships/customXml" Target="../ink/ink4792.xml"/><Relationship Id="rId140" Type="http://schemas.openxmlformats.org/officeDocument/2006/relationships/customXml" Target="../ink/ink4814.xml"/><Relationship Id="rId145" Type="http://schemas.openxmlformats.org/officeDocument/2006/relationships/image" Target="../media/image10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47.xml"/><Relationship Id="rId23" Type="http://schemas.openxmlformats.org/officeDocument/2006/relationships/image" Target="../media/image960.png"/><Relationship Id="rId28" Type="http://schemas.openxmlformats.org/officeDocument/2006/relationships/customXml" Target="../ink/ink4758.xml"/><Relationship Id="rId49" Type="http://schemas.openxmlformats.org/officeDocument/2006/relationships/image" Target="../media/image973.png"/><Relationship Id="rId114" Type="http://schemas.openxmlformats.org/officeDocument/2006/relationships/customXml" Target="../ink/ink4801.xml"/><Relationship Id="rId119" Type="http://schemas.openxmlformats.org/officeDocument/2006/relationships/image" Target="../media/image1008.png"/><Relationship Id="rId44" Type="http://schemas.openxmlformats.org/officeDocument/2006/relationships/customXml" Target="../ink/ink4766.xml"/><Relationship Id="rId60" Type="http://schemas.openxmlformats.org/officeDocument/2006/relationships/customXml" Target="../ink/ink4774.xml"/><Relationship Id="rId65" Type="http://schemas.openxmlformats.org/officeDocument/2006/relationships/image" Target="../media/image981.png"/><Relationship Id="rId81" Type="http://schemas.openxmlformats.org/officeDocument/2006/relationships/image" Target="../media/image989.png"/><Relationship Id="rId86" Type="http://schemas.openxmlformats.org/officeDocument/2006/relationships/customXml" Target="../ink/ink4787.xml"/><Relationship Id="rId130" Type="http://schemas.openxmlformats.org/officeDocument/2006/relationships/customXml" Target="../ink/ink4809.xml"/><Relationship Id="rId135" Type="http://schemas.openxmlformats.org/officeDocument/2006/relationships/image" Target="../media/image1016.png"/><Relationship Id="rId151" Type="http://schemas.openxmlformats.org/officeDocument/2006/relationships/image" Target="../media/image1024.png"/><Relationship Id="rId13" Type="http://schemas.openxmlformats.org/officeDocument/2006/relationships/image" Target="../media/image955.png"/><Relationship Id="rId18" Type="http://schemas.openxmlformats.org/officeDocument/2006/relationships/customXml" Target="../ink/ink4753.xml"/><Relationship Id="rId39" Type="http://schemas.openxmlformats.org/officeDocument/2006/relationships/image" Target="../media/image968.png"/><Relationship Id="rId109" Type="http://schemas.openxmlformats.org/officeDocument/2006/relationships/image" Target="../media/image1003.png"/><Relationship Id="rId34" Type="http://schemas.openxmlformats.org/officeDocument/2006/relationships/customXml" Target="../ink/ink4761.xml"/><Relationship Id="rId50" Type="http://schemas.openxmlformats.org/officeDocument/2006/relationships/customXml" Target="../ink/ink4769.xml"/><Relationship Id="rId55" Type="http://schemas.openxmlformats.org/officeDocument/2006/relationships/image" Target="../media/image976.png"/><Relationship Id="rId76" Type="http://schemas.openxmlformats.org/officeDocument/2006/relationships/customXml" Target="../ink/ink4782.xml"/><Relationship Id="rId97" Type="http://schemas.openxmlformats.org/officeDocument/2006/relationships/image" Target="../media/image997.png"/><Relationship Id="rId104" Type="http://schemas.openxmlformats.org/officeDocument/2006/relationships/customXml" Target="../ink/ink4796.xml"/><Relationship Id="rId120" Type="http://schemas.openxmlformats.org/officeDocument/2006/relationships/customXml" Target="../ink/ink4804.xml"/><Relationship Id="rId125" Type="http://schemas.openxmlformats.org/officeDocument/2006/relationships/image" Target="../media/image1011.png"/><Relationship Id="rId141" Type="http://schemas.openxmlformats.org/officeDocument/2006/relationships/image" Target="../media/image1019.png"/><Relationship Id="rId146" Type="http://schemas.openxmlformats.org/officeDocument/2006/relationships/customXml" Target="../ink/ink4817.xml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4790.xml"/><Relationship Id="rId2" Type="http://schemas.openxmlformats.org/officeDocument/2006/relationships/customXml" Target="../ink/ink4745.xml"/><Relationship Id="rId29" Type="http://schemas.openxmlformats.org/officeDocument/2006/relationships/image" Target="../media/image963.png"/><Relationship Id="rId24" Type="http://schemas.openxmlformats.org/officeDocument/2006/relationships/customXml" Target="../ink/ink4756.xml"/><Relationship Id="rId40" Type="http://schemas.openxmlformats.org/officeDocument/2006/relationships/customXml" Target="../ink/ink4764.xml"/><Relationship Id="rId45" Type="http://schemas.openxmlformats.org/officeDocument/2006/relationships/image" Target="../media/image971.png"/><Relationship Id="rId66" Type="http://schemas.openxmlformats.org/officeDocument/2006/relationships/customXml" Target="../ink/ink4777.xml"/><Relationship Id="rId87" Type="http://schemas.openxmlformats.org/officeDocument/2006/relationships/image" Target="../media/image992.png"/><Relationship Id="rId110" Type="http://schemas.openxmlformats.org/officeDocument/2006/relationships/customXml" Target="../ink/ink4799.xml"/><Relationship Id="rId115" Type="http://schemas.openxmlformats.org/officeDocument/2006/relationships/image" Target="../media/image1006.png"/><Relationship Id="rId131" Type="http://schemas.openxmlformats.org/officeDocument/2006/relationships/image" Target="../media/image1014.png"/><Relationship Id="rId136" Type="http://schemas.openxmlformats.org/officeDocument/2006/relationships/customXml" Target="../ink/ink4812.xml"/><Relationship Id="rId61" Type="http://schemas.openxmlformats.org/officeDocument/2006/relationships/image" Target="../media/image979.png"/><Relationship Id="rId82" Type="http://schemas.openxmlformats.org/officeDocument/2006/relationships/customXml" Target="../ink/ink4785.xml"/><Relationship Id="rId152" Type="http://schemas.openxmlformats.org/officeDocument/2006/relationships/customXml" Target="../ink/ink4820.xml"/><Relationship Id="rId19" Type="http://schemas.openxmlformats.org/officeDocument/2006/relationships/image" Target="../media/image958.png"/><Relationship Id="rId14" Type="http://schemas.openxmlformats.org/officeDocument/2006/relationships/customXml" Target="../ink/ink4751.xml"/><Relationship Id="rId30" Type="http://schemas.openxmlformats.org/officeDocument/2006/relationships/customXml" Target="../ink/ink4759.xml"/><Relationship Id="rId35" Type="http://schemas.openxmlformats.org/officeDocument/2006/relationships/image" Target="../media/image966.png"/><Relationship Id="rId56" Type="http://schemas.openxmlformats.org/officeDocument/2006/relationships/customXml" Target="../ink/ink4772.xml"/><Relationship Id="rId77" Type="http://schemas.openxmlformats.org/officeDocument/2006/relationships/image" Target="../media/image987.png"/><Relationship Id="rId100" Type="http://schemas.openxmlformats.org/officeDocument/2006/relationships/customXml" Target="../ink/ink4794.xml"/><Relationship Id="rId105" Type="http://schemas.openxmlformats.org/officeDocument/2006/relationships/image" Target="../media/image1001.png"/><Relationship Id="rId126" Type="http://schemas.openxmlformats.org/officeDocument/2006/relationships/customXml" Target="../ink/ink4807.xml"/><Relationship Id="rId147" Type="http://schemas.openxmlformats.org/officeDocument/2006/relationships/image" Target="../media/image1022.png"/><Relationship Id="rId8" Type="http://schemas.openxmlformats.org/officeDocument/2006/relationships/customXml" Target="../ink/ink4748.xml"/><Relationship Id="rId51" Type="http://schemas.openxmlformats.org/officeDocument/2006/relationships/image" Target="../media/image974.png"/><Relationship Id="rId72" Type="http://schemas.openxmlformats.org/officeDocument/2006/relationships/customXml" Target="../ink/ink4780.xml"/><Relationship Id="rId93" Type="http://schemas.openxmlformats.org/officeDocument/2006/relationships/image" Target="../media/image995.png"/><Relationship Id="rId98" Type="http://schemas.openxmlformats.org/officeDocument/2006/relationships/customXml" Target="../ink/ink4793.xml"/><Relationship Id="rId121" Type="http://schemas.openxmlformats.org/officeDocument/2006/relationships/image" Target="../media/image1009.png"/><Relationship Id="rId142" Type="http://schemas.openxmlformats.org/officeDocument/2006/relationships/customXml" Target="../ink/ink4815.xml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4767.xml"/><Relationship Id="rId67" Type="http://schemas.openxmlformats.org/officeDocument/2006/relationships/image" Target="../media/image982.png"/><Relationship Id="rId116" Type="http://schemas.openxmlformats.org/officeDocument/2006/relationships/customXml" Target="../ink/ink4802.xml"/><Relationship Id="rId137" Type="http://schemas.openxmlformats.org/officeDocument/2006/relationships/image" Target="../media/image1017.png"/><Relationship Id="rId20" Type="http://schemas.openxmlformats.org/officeDocument/2006/relationships/customXml" Target="../ink/ink4754.xml"/><Relationship Id="rId41" Type="http://schemas.openxmlformats.org/officeDocument/2006/relationships/image" Target="../media/image969.png"/><Relationship Id="rId62" Type="http://schemas.openxmlformats.org/officeDocument/2006/relationships/customXml" Target="../ink/ink4775.xml"/><Relationship Id="rId83" Type="http://schemas.openxmlformats.org/officeDocument/2006/relationships/image" Target="../media/image990.png"/><Relationship Id="rId88" Type="http://schemas.openxmlformats.org/officeDocument/2006/relationships/customXml" Target="../ink/ink4788.xml"/><Relationship Id="rId111" Type="http://schemas.openxmlformats.org/officeDocument/2006/relationships/image" Target="../media/image1004.png"/><Relationship Id="rId132" Type="http://schemas.openxmlformats.org/officeDocument/2006/relationships/customXml" Target="../ink/ink4810.xml"/><Relationship Id="rId153" Type="http://schemas.openxmlformats.org/officeDocument/2006/relationships/image" Target="../media/image1025.png"/><Relationship Id="rId15" Type="http://schemas.openxmlformats.org/officeDocument/2006/relationships/image" Target="../media/image956.png"/><Relationship Id="rId36" Type="http://schemas.openxmlformats.org/officeDocument/2006/relationships/customXml" Target="../ink/ink4762.xml"/><Relationship Id="rId57" Type="http://schemas.openxmlformats.org/officeDocument/2006/relationships/image" Target="../media/image977.png"/><Relationship Id="rId106" Type="http://schemas.openxmlformats.org/officeDocument/2006/relationships/customXml" Target="../ink/ink4797.xml"/><Relationship Id="rId127" Type="http://schemas.openxmlformats.org/officeDocument/2006/relationships/image" Target="../media/image1012.png"/><Relationship Id="rId10" Type="http://schemas.openxmlformats.org/officeDocument/2006/relationships/customXml" Target="../ink/ink4749.xml"/><Relationship Id="rId31" Type="http://schemas.openxmlformats.org/officeDocument/2006/relationships/image" Target="../media/image964.png"/><Relationship Id="rId52" Type="http://schemas.openxmlformats.org/officeDocument/2006/relationships/customXml" Target="../ink/ink4770.xml"/><Relationship Id="rId73" Type="http://schemas.openxmlformats.org/officeDocument/2006/relationships/image" Target="../media/image985.png"/><Relationship Id="rId78" Type="http://schemas.openxmlformats.org/officeDocument/2006/relationships/customXml" Target="../ink/ink4783.xml"/><Relationship Id="rId94" Type="http://schemas.openxmlformats.org/officeDocument/2006/relationships/customXml" Target="../ink/ink4791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4805.xml"/><Relationship Id="rId143" Type="http://schemas.openxmlformats.org/officeDocument/2006/relationships/image" Target="../media/image1020.png"/><Relationship Id="rId148" Type="http://schemas.openxmlformats.org/officeDocument/2006/relationships/customXml" Target="../ink/ink4818.xml"/><Relationship Id="rId4" Type="http://schemas.openxmlformats.org/officeDocument/2006/relationships/customXml" Target="../ink/ink4746.xml"/><Relationship Id="rId9" Type="http://schemas.openxmlformats.org/officeDocument/2006/relationships/image" Target="../media/image953.png"/><Relationship Id="rId26" Type="http://schemas.openxmlformats.org/officeDocument/2006/relationships/customXml" Target="../ink/ink4757.xml"/><Relationship Id="rId47" Type="http://schemas.openxmlformats.org/officeDocument/2006/relationships/image" Target="../media/image972.png"/><Relationship Id="rId68" Type="http://schemas.openxmlformats.org/officeDocument/2006/relationships/customXml" Target="../ink/ink4778.xml"/><Relationship Id="rId89" Type="http://schemas.openxmlformats.org/officeDocument/2006/relationships/image" Target="../media/image993.png"/><Relationship Id="rId112" Type="http://schemas.openxmlformats.org/officeDocument/2006/relationships/customXml" Target="../ink/ink4800.xml"/><Relationship Id="rId133" Type="http://schemas.openxmlformats.org/officeDocument/2006/relationships/image" Target="../media/image1015.png"/><Relationship Id="rId154" Type="http://schemas.openxmlformats.org/officeDocument/2006/relationships/customXml" Target="../ink/ink4821.xml"/><Relationship Id="rId16" Type="http://schemas.openxmlformats.org/officeDocument/2006/relationships/customXml" Target="../ink/ink4752.xml"/><Relationship Id="rId37" Type="http://schemas.openxmlformats.org/officeDocument/2006/relationships/image" Target="../media/image967.png"/><Relationship Id="rId58" Type="http://schemas.openxmlformats.org/officeDocument/2006/relationships/customXml" Target="../ink/ink4773.xml"/><Relationship Id="rId79" Type="http://schemas.openxmlformats.org/officeDocument/2006/relationships/image" Target="../media/image988.png"/><Relationship Id="rId102" Type="http://schemas.openxmlformats.org/officeDocument/2006/relationships/customXml" Target="../ink/ink4795.xml"/><Relationship Id="rId123" Type="http://schemas.openxmlformats.org/officeDocument/2006/relationships/image" Target="../media/image1010.png"/><Relationship Id="rId144" Type="http://schemas.openxmlformats.org/officeDocument/2006/relationships/customXml" Target="../ink/ink4816.xml"/><Relationship Id="rId90" Type="http://schemas.openxmlformats.org/officeDocument/2006/relationships/customXml" Target="../ink/ink4789.xml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4842.xml"/><Relationship Id="rId63" Type="http://schemas.openxmlformats.org/officeDocument/2006/relationships/image" Target="../media/image980.png"/><Relationship Id="rId84" Type="http://schemas.openxmlformats.org/officeDocument/2006/relationships/customXml" Target="../ink/ink4863.xml"/><Relationship Id="rId138" Type="http://schemas.openxmlformats.org/officeDocument/2006/relationships/customXml" Target="../ink/ink4890.xml"/><Relationship Id="rId159" Type="http://schemas.openxmlformats.org/officeDocument/2006/relationships/image" Target="../media/image1028.png"/><Relationship Id="rId170" Type="http://schemas.openxmlformats.org/officeDocument/2006/relationships/customXml" Target="../ink/ink4906.xml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4837.xml"/><Relationship Id="rId53" Type="http://schemas.openxmlformats.org/officeDocument/2006/relationships/image" Target="../media/image975.png"/><Relationship Id="rId74" Type="http://schemas.openxmlformats.org/officeDocument/2006/relationships/customXml" Target="../ink/ink4858.xml"/><Relationship Id="rId128" Type="http://schemas.openxmlformats.org/officeDocument/2006/relationships/customXml" Target="../ink/ink4885.xml"/><Relationship Id="rId149" Type="http://schemas.openxmlformats.org/officeDocument/2006/relationships/image" Target="../media/image1023.png"/><Relationship Id="rId5" Type="http://schemas.openxmlformats.org/officeDocument/2006/relationships/image" Target="../media/image951.png"/><Relationship Id="rId95" Type="http://schemas.openxmlformats.org/officeDocument/2006/relationships/image" Target="../media/image996.png"/><Relationship Id="rId160" Type="http://schemas.openxmlformats.org/officeDocument/2006/relationships/customXml" Target="../ink/ink4901.xml"/><Relationship Id="rId22" Type="http://schemas.openxmlformats.org/officeDocument/2006/relationships/customXml" Target="../ink/ink4832.xml"/><Relationship Id="rId43" Type="http://schemas.openxmlformats.org/officeDocument/2006/relationships/image" Target="../media/image970.png"/><Relationship Id="rId64" Type="http://schemas.openxmlformats.org/officeDocument/2006/relationships/customXml" Target="../ink/ink4853.xml"/><Relationship Id="rId118" Type="http://schemas.openxmlformats.org/officeDocument/2006/relationships/customXml" Target="../ink/ink4880.xml"/><Relationship Id="rId139" Type="http://schemas.openxmlformats.org/officeDocument/2006/relationships/image" Target="../media/image1018.png"/><Relationship Id="rId85" Type="http://schemas.openxmlformats.org/officeDocument/2006/relationships/image" Target="../media/image991.png"/><Relationship Id="rId150" Type="http://schemas.openxmlformats.org/officeDocument/2006/relationships/customXml" Target="../ink/ink4896.xml"/><Relationship Id="rId171" Type="http://schemas.openxmlformats.org/officeDocument/2006/relationships/image" Target="../media/image1034.png"/><Relationship Id="rId12" Type="http://schemas.openxmlformats.org/officeDocument/2006/relationships/customXml" Target="../ink/ink4827.xml"/><Relationship Id="rId33" Type="http://schemas.openxmlformats.org/officeDocument/2006/relationships/image" Target="../media/image965.png"/><Relationship Id="rId108" Type="http://schemas.openxmlformats.org/officeDocument/2006/relationships/customXml" Target="../ink/ink4875.xml"/><Relationship Id="rId129" Type="http://schemas.openxmlformats.org/officeDocument/2006/relationships/image" Target="../media/image1013.png"/><Relationship Id="rId54" Type="http://schemas.openxmlformats.org/officeDocument/2006/relationships/customXml" Target="../ink/ink4848.xml"/><Relationship Id="rId75" Type="http://schemas.openxmlformats.org/officeDocument/2006/relationships/image" Target="../media/image986.png"/><Relationship Id="rId96" Type="http://schemas.openxmlformats.org/officeDocument/2006/relationships/customXml" Target="../ink/ink4869.xml"/><Relationship Id="rId140" Type="http://schemas.openxmlformats.org/officeDocument/2006/relationships/customXml" Target="../ink/ink4891.xml"/><Relationship Id="rId161" Type="http://schemas.openxmlformats.org/officeDocument/2006/relationships/image" Target="../media/image1029.png"/><Relationship Id="rId6" Type="http://schemas.openxmlformats.org/officeDocument/2006/relationships/customXml" Target="../ink/ink4824.xml"/><Relationship Id="rId23" Type="http://schemas.openxmlformats.org/officeDocument/2006/relationships/image" Target="../media/image960.png"/><Relationship Id="rId28" Type="http://schemas.openxmlformats.org/officeDocument/2006/relationships/customXml" Target="../ink/ink4835.xml"/><Relationship Id="rId49" Type="http://schemas.openxmlformats.org/officeDocument/2006/relationships/image" Target="../media/image973.png"/><Relationship Id="rId114" Type="http://schemas.openxmlformats.org/officeDocument/2006/relationships/customXml" Target="../ink/ink4878.xml"/><Relationship Id="rId119" Type="http://schemas.openxmlformats.org/officeDocument/2006/relationships/image" Target="../media/image1008.png"/><Relationship Id="rId44" Type="http://schemas.openxmlformats.org/officeDocument/2006/relationships/customXml" Target="../ink/ink4843.xml"/><Relationship Id="rId60" Type="http://schemas.openxmlformats.org/officeDocument/2006/relationships/customXml" Target="../ink/ink4851.xml"/><Relationship Id="rId65" Type="http://schemas.openxmlformats.org/officeDocument/2006/relationships/image" Target="../media/image981.png"/><Relationship Id="rId81" Type="http://schemas.openxmlformats.org/officeDocument/2006/relationships/image" Target="../media/image989.png"/><Relationship Id="rId86" Type="http://schemas.openxmlformats.org/officeDocument/2006/relationships/customXml" Target="../ink/ink4864.xml"/><Relationship Id="rId130" Type="http://schemas.openxmlformats.org/officeDocument/2006/relationships/customXml" Target="../ink/ink4886.xml"/><Relationship Id="rId135" Type="http://schemas.openxmlformats.org/officeDocument/2006/relationships/image" Target="../media/image1016.png"/><Relationship Id="rId151" Type="http://schemas.openxmlformats.org/officeDocument/2006/relationships/image" Target="../media/image1024.png"/><Relationship Id="rId156" Type="http://schemas.openxmlformats.org/officeDocument/2006/relationships/customXml" Target="../ink/ink4899.xml"/><Relationship Id="rId177" Type="http://schemas.openxmlformats.org/officeDocument/2006/relationships/image" Target="../media/image1037.png"/><Relationship Id="rId172" Type="http://schemas.openxmlformats.org/officeDocument/2006/relationships/customXml" Target="../ink/ink4907.xml"/><Relationship Id="rId13" Type="http://schemas.openxmlformats.org/officeDocument/2006/relationships/image" Target="../media/image955.png"/><Relationship Id="rId18" Type="http://schemas.openxmlformats.org/officeDocument/2006/relationships/customXml" Target="../ink/ink4830.xml"/><Relationship Id="rId39" Type="http://schemas.openxmlformats.org/officeDocument/2006/relationships/image" Target="../media/image968.png"/><Relationship Id="rId109" Type="http://schemas.openxmlformats.org/officeDocument/2006/relationships/image" Target="../media/image1003.png"/><Relationship Id="rId34" Type="http://schemas.openxmlformats.org/officeDocument/2006/relationships/customXml" Target="../ink/ink4838.xml"/><Relationship Id="rId50" Type="http://schemas.openxmlformats.org/officeDocument/2006/relationships/customXml" Target="../ink/ink4846.xml"/><Relationship Id="rId55" Type="http://schemas.openxmlformats.org/officeDocument/2006/relationships/image" Target="../media/image976.png"/><Relationship Id="rId76" Type="http://schemas.openxmlformats.org/officeDocument/2006/relationships/customXml" Target="../ink/ink4859.xml"/><Relationship Id="rId97" Type="http://schemas.openxmlformats.org/officeDocument/2006/relationships/image" Target="../media/image997.png"/><Relationship Id="rId104" Type="http://schemas.openxmlformats.org/officeDocument/2006/relationships/customXml" Target="../ink/ink4873.xml"/><Relationship Id="rId120" Type="http://schemas.openxmlformats.org/officeDocument/2006/relationships/customXml" Target="../ink/ink4881.xml"/><Relationship Id="rId125" Type="http://schemas.openxmlformats.org/officeDocument/2006/relationships/image" Target="../media/image1011.png"/><Relationship Id="rId141" Type="http://schemas.openxmlformats.org/officeDocument/2006/relationships/image" Target="../media/image1019.png"/><Relationship Id="rId146" Type="http://schemas.openxmlformats.org/officeDocument/2006/relationships/customXml" Target="../ink/ink4894.xml"/><Relationship Id="rId167" Type="http://schemas.openxmlformats.org/officeDocument/2006/relationships/image" Target="../media/image1032.png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4867.xml"/><Relationship Id="rId162" Type="http://schemas.openxmlformats.org/officeDocument/2006/relationships/customXml" Target="../ink/ink4902.xml"/><Relationship Id="rId2" Type="http://schemas.openxmlformats.org/officeDocument/2006/relationships/customXml" Target="../ink/ink4822.xml"/><Relationship Id="rId29" Type="http://schemas.openxmlformats.org/officeDocument/2006/relationships/image" Target="../media/image963.png"/><Relationship Id="rId24" Type="http://schemas.openxmlformats.org/officeDocument/2006/relationships/customXml" Target="../ink/ink4833.xml"/><Relationship Id="rId40" Type="http://schemas.openxmlformats.org/officeDocument/2006/relationships/customXml" Target="../ink/ink4841.xml"/><Relationship Id="rId45" Type="http://schemas.openxmlformats.org/officeDocument/2006/relationships/image" Target="../media/image971.png"/><Relationship Id="rId66" Type="http://schemas.openxmlformats.org/officeDocument/2006/relationships/customXml" Target="../ink/ink4854.xml"/><Relationship Id="rId87" Type="http://schemas.openxmlformats.org/officeDocument/2006/relationships/image" Target="../media/image992.png"/><Relationship Id="rId110" Type="http://schemas.openxmlformats.org/officeDocument/2006/relationships/customXml" Target="../ink/ink4876.xml"/><Relationship Id="rId115" Type="http://schemas.openxmlformats.org/officeDocument/2006/relationships/image" Target="../media/image1006.png"/><Relationship Id="rId131" Type="http://schemas.openxmlformats.org/officeDocument/2006/relationships/image" Target="../media/image1014.png"/><Relationship Id="rId136" Type="http://schemas.openxmlformats.org/officeDocument/2006/relationships/customXml" Target="../ink/ink4889.xml"/><Relationship Id="rId157" Type="http://schemas.openxmlformats.org/officeDocument/2006/relationships/image" Target="../media/image1027.png"/><Relationship Id="rId178" Type="http://schemas.openxmlformats.org/officeDocument/2006/relationships/customXml" Target="../ink/ink4910.xml"/><Relationship Id="rId61" Type="http://schemas.openxmlformats.org/officeDocument/2006/relationships/image" Target="../media/image979.png"/><Relationship Id="rId82" Type="http://schemas.openxmlformats.org/officeDocument/2006/relationships/customXml" Target="../ink/ink4862.xml"/><Relationship Id="rId152" Type="http://schemas.openxmlformats.org/officeDocument/2006/relationships/customXml" Target="../ink/ink4897.xml"/><Relationship Id="rId173" Type="http://schemas.openxmlformats.org/officeDocument/2006/relationships/image" Target="../media/image1035.png"/><Relationship Id="rId19" Type="http://schemas.openxmlformats.org/officeDocument/2006/relationships/image" Target="../media/image958.png"/><Relationship Id="rId14" Type="http://schemas.openxmlformats.org/officeDocument/2006/relationships/customXml" Target="../ink/ink4828.xml"/><Relationship Id="rId30" Type="http://schemas.openxmlformats.org/officeDocument/2006/relationships/customXml" Target="../ink/ink4836.xml"/><Relationship Id="rId35" Type="http://schemas.openxmlformats.org/officeDocument/2006/relationships/image" Target="../media/image966.png"/><Relationship Id="rId56" Type="http://schemas.openxmlformats.org/officeDocument/2006/relationships/customXml" Target="../ink/ink4849.xml"/><Relationship Id="rId77" Type="http://schemas.openxmlformats.org/officeDocument/2006/relationships/image" Target="../media/image987.png"/><Relationship Id="rId100" Type="http://schemas.openxmlformats.org/officeDocument/2006/relationships/customXml" Target="../ink/ink4871.xml"/><Relationship Id="rId105" Type="http://schemas.openxmlformats.org/officeDocument/2006/relationships/image" Target="../media/image1001.png"/><Relationship Id="rId126" Type="http://schemas.openxmlformats.org/officeDocument/2006/relationships/customXml" Target="../ink/ink4884.xml"/><Relationship Id="rId147" Type="http://schemas.openxmlformats.org/officeDocument/2006/relationships/image" Target="../media/image1022.png"/><Relationship Id="rId168" Type="http://schemas.openxmlformats.org/officeDocument/2006/relationships/customXml" Target="../ink/ink4905.xml"/><Relationship Id="rId8" Type="http://schemas.openxmlformats.org/officeDocument/2006/relationships/customXml" Target="../ink/ink4825.xml"/><Relationship Id="rId51" Type="http://schemas.openxmlformats.org/officeDocument/2006/relationships/image" Target="../media/image974.png"/><Relationship Id="rId72" Type="http://schemas.openxmlformats.org/officeDocument/2006/relationships/customXml" Target="../ink/ink4857.xml"/><Relationship Id="rId93" Type="http://schemas.openxmlformats.org/officeDocument/2006/relationships/image" Target="../media/image995.png"/><Relationship Id="rId98" Type="http://schemas.openxmlformats.org/officeDocument/2006/relationships/customXml" Target="../ink/ink4870.xml"/><Relationship Id="rId121" Type="http://schemas.openxmlformats.org/officeDocument/2006/relationships/image" Target="../media/image1009.png"/><Relationship Id="rId142" Type="http://schemas.openxmlformats.org/officeDocument/2006/relationships/customXml" Target="../ink/ink4892.xml"/><Relationship Id="rId163" Type="http://schemas.openxmlformats.org/officeDocument/2006/relationships/image" Target="../media/image1030.png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4844.xml"/><Relationship Id="rId67" Type="http://schemas.openxmlformats.org/officeDocument/2006/relationships/image" Target="../media/image982.png"/><Relationship Id="rId116" Type="http://schemas.openxmlformats.org/officeDocument/2006/relationships/customXml" Target="../ink/ink4879.xml"/><Relationship Id="rId137" Type="http://schemas.openxmlformats.org/officeDocument/2006/relationships/image" Target="../media/image1017.png"/><Relationship Id="rId158" Type="http://schemas.openxmlformats.org/officeDocument/2006/relationships/customXml" Target="../ink/ink4900.xml"/><Relationship Id="rId20" Type="http://schemas.openxmlformats.org/officeDocument/2006/relationships/customXml" Target="../ink/ink4831.xml"/><Relationship Id="rId41" Type="http://schemas.openxmlformats.org/officeDocument/2006/relationships/image" Target="../media/image969.png"/><Relationship Id="rId62" Type="http://schemas.openxmlformats.org/officeDocument/2006/relationships/customXml" Target="../ink/ink4852.xml"/><Relationship Id="rId83" Type="http://schemas.openxmlformats.org/officeDocument/2006/relationships/image" Target="../media/image990.png"/><Relationship Id="rId88" Type="http://schemas.openxmlformats.org/officeDocument/2006/relationships/customXml" Target="../ink/ink4865.xml"/><Relationship Id="rId111" Type="http://schemas.openxmlformats.org/officeDocument/2006/relationships/image" Target="../media/image1004.png"/><Relationship Id="rId132" Type="http://schemas.openxmlformats.org/officeDocument/2006/relationships/customXml" Target="../ink/ink4887.xml"/><Relationship Id="rId153" Type="http://schemas.openxmlformats.org/officeDocument/2006/relationships/image" Target="../media/image1025.png"/><Relationship Id="rId174" Type="http://schemas.openxmlformats.org/officeDocument/2006/relationships/customXml" Target="../ink/ink4908.xml"/><Relationship Id="rId179" Type="http://schemas.openxmlformats.org/officeDocument/2006/relationships/image" Target="../media/image1038.png"/><Relationship Id="rId15" Type="http://schemas.openxmlformats.org/officeDocument/2006/relationships/image" Target="../media/image956.png"/><Relationship Id="rId36" Type="http://schemas.openxmlformats.org/officeDocument/2006/relationships/customXml" Target="../ink/ink4839.xml"/><Relationship Id="rId57" Type="http://schemas.openxmlformats.org/officeDocument/2006/relationships/image" Target="../media/image977.png"/><Relationship Id="rId106" Type="http://schemas.openxmlformats.org/officeDocument/2006/relationships/customXml" Target="../ink/ink4874.xml"/><Relationship Id="rId127" Type="http://schemas.openxmlformats.org/officeDocument/2006/relationships/image" Target="../media/image1012.png"/><Relationship Id="rId10" Type="http://schemas.openxmlformats.org/officeDocument/2006/relationships/customXml" Target="../ink/ink4826.xml"/><Relationship Id="rId31" Type="http://schemas.openxmlformats.org/officeDocument/2006/relationships/image" Target="../media/image964.png"/><Relationship Id="rId52" Type="http://schemas.openxmlformats.org/officeDocument/2006/relationships/customXml" Target="../ink/ink4847.xml"/><Relationship Id="rId73" Type="http://schemas.openxmlformats.org/officeDocument/2006/relationships/image" Target="../media/image985.png"/><Relationship Id="rId78" Type="http://schemas.openxmlformats.org/officeDocument/2006/relationships/customXml" Target="../ink/ink4860.xml"/><Relationship Id="rId94" Type="http://schemas.openxmlformats.org/officeDocument/2006/relationships/customXml" Target="../ink/ink4868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4882.xml"/><Relationship Id="rId143" Type="http://schemas.openxmlformats.org/officeDocument/2006/relationships/image" Target="../media/image1020.png"/><Relationship Id="rId148" Type="http://schemas.openxmlformats.org/officeDocument/2006/relationships/customXml" Target="../ink/ink4895.xml"/><Relationship Id="rId164" Type="http://schemas.openxmlformats.org/officeDocument/2006/relationships/customXml" Target="../ink/ink4903.xml"/><Relationship Id="rId169" Type="http://schemas.openxmlformats.org/officeDocument/2006/relationships/image" Target="../media/image1033.png"/><Relationship Id="rId4" Type="http://schemas.openxmlformats.org/officeDocument/2006/relationships/customXml" Target="../ink/ink4823.xml"/><Relationship Id="rId9" Type="http://schemas.openxmlformats.org/officeDocument/2006/relationships/image" Target="../media/image953.png"/><Relationship Id="rId26" Type="http://schemas.openxmlformats.org/officeDocument/2006/relationships/customXml" Target="../ink/ink4834.xml"/><Relationship Id="rId47" Type="http://schemas.openxmlformats.org/officeDocument/2006/relationships/image" Target="../media/image972.png"/><Relationship Id="rId68" Type="http://schemas.openxmlformats.org/officeDocument/2006/relationships/customXml" Target="../ink/ink4855.xml"/><Relationship Id="rId89" Type="http://schemas.openxmlformats.org/officeDocument/2006/relationships/image" Target="../media/image993.png"/><Relationship Id="rId112" Type="http://schemas.openxmlformats.org/officeDocument/2006/relationships/customXml" Target="../ink/ink4877.xml"/><Relationship Id="rId133" Type="http://schemas.openxmlformats.org/officeDocument/2006/relationships/image" Target="../media/image1015.png"/><Relationship Id="rId154" Type="http://schemas.openxmlformats.org/officeDocument/2006/relationships/customXml" Target="../ink/ink4898.xml"/><Relationship Id="rId175" Type="http://schemas.openxmlformats.org/officeDocument/2006/relationships/image" Target="../media/image1036.png"/><Relationship Id="rId16" Type="http://schemas.openxmlformats.org/officeDocument/2006/relationships/customXml" Target="../ink/ink4829.xml"/><Relationship Id="rId37" Type="http://schemas.openxmlformats.org/officeDocument/2006/relationships/image" Target="../media/image967.png"/><Relationship Id="rId58" Type="http://schemas.openxmlformats.org/officeDocument/2006/relationships/customXml" Target="../ink/ink4850.xml"/><Relationship Id="rId79" Type="http://schemas.openxmlformats.org/officeDocument/2006/relationships/image" Target="../media/image988.png"/><Relationship Id="rId102" Type="http://schemas.openxmlformats.org/officeDocument/2006/relationships/customXml" Target="../ink/ink4872.xml"/><Relationship Id="rId123" Type="http://schemas.openxmlformats.org/officeDocument/2006/relationships/image" Target="../media/image1010.png"/><Relationship Id="rId144" Type="http://schemas.openxmlformats.org/officeDocument/2006/relationships/customXml" Target="../ink/ink4893.xml"/><Relationship Id="rId90" Type="http://schemas.openxmlformats.org/officeDocument/2006/relationships/customXml" Target="../ink/ink4866.xml"/><Relationship Id="rId165" Type="http://schemas.openxmlformats.org/officeDocument/2006/relationships/image" Target="../media/image1031.png"/><Relationship Id="rId27" Type="http://schemas.openxmlformats.org/officeDocument/2006/relationships/image" Target="../media/image962.png"/><Relationship Id="rId48" Type="http://schemas.openxmlformats.org/officeDocument/2006/relationships/customXml" Target="../ink/ink4845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34" Type="http://schemas.openxmlformats.org/officeDocument/2006/relationships/customXml" Target="../ink/ink4888.xml"/><Relationship Id="rId80" Type="http://schemas.openxmlformats.org/officeDocument/2006/relationships/customXml" Target="../ink/ink4861.xml"/><Relationship Id="rId155" Type="http://schemas.openxmlformats.org/officeDocument/2006/relationships/image" Target="../media/image1026.png"/><Relationship Id="rId176" Type="http://schemas.openxmlformats.org/officeDocument/2006/relationships/customXml" Target="../ink/ink4909.xml"/><Relationship Id="rId17" Type="http://schemas.openxmlformats.org/officeDocument/2006/relationships/image" Target="../media/image957.png"/><Relationship Id="rId38" Type="http://schemas.openxmlformats.org/officeDocument/2006/relationships/customXml" Target="../ink/ink4840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24" Type="http://schemas.openxmlformats.org/officeDocument/2006/relationships/customXml" Target="../ink/ink4883.xml"/><Relationship Id="rId70" Type="http://schemas.openxmlformats.org/officeDocument/2006/relationships/customXml" Target="../ink/ink4856.xml"/><Relationship Id="rId91" Type="http://schemas.openxmlformats.org/officeDocument/2006/relationships/image" Target="../media/image994.png"/><Relationship Id="rId145" Type="http://schemas.openxmlformats.org/officeDocument/2006/relationships/image" Target="../media/image1021.png"/><Relationship Id="rId166" Type="http://schemas.openxmlformats.org/officeDocument/2006/relationships/customXml" Target="../ink/ink4904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4931.xml"/><Relationship Id="rId63" Type="http://schemas.openxmlformats.org/officeDocument/2006/relationships/image" Target="../media/image980.png"/><Relationship Id="rId84" Type="http://schemas.openxmlformats.org/officeDocument/2006/relationships/customXml" Target="../ink/ink4952.xml"/><Relationship Id="rId138" Type="http://schemas.openxmlformats.org/officeDocument/2006/relationships/customXml" Target="../ink/ink4979.xml"/><Relationship Id="rId159" Type="http://schemas.openxmlformats.org/officeDocument/2006/relationships/image" Target="../media/image1028.png"/><Relationship Id="rId170" Type="http://schemas.openxmlformats.org/officeDocument/2006/relationships/customXml" Target="../ink/ink4995.xml"/><Relationship Id="rId191" Type="http://schemas.openxmlformats.org/officeDocument/2006/relationships/image" Target="../media/image1044.png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4926.xml"/><Relationship Id="rId53" Type="http://schemas.openxmlformats.org/officeDocument/2006/relationships/image" Target="../media/image975.png"/><Relationship Id="rId74" Type="http://schemas.openxmlformats.org/officeDocument/2006/relationships/customXml" Target="../ink/ink4947.xml"/><Relationship Id="rId128" Type="http://schemas.openxmlformats.org/officeDocument/2006/relationships/customXml" Target="../ink/ink4974.xml"/><Relationship Id="rId149" Type="http://schemas.openxmlformats.org/officeDocument/2006/relationships/image" Target="../media/image1023.png"/><Relationship Id="rId5" Type="http://schemas.openxmlformats.org/officeDocument/2006/relationships/image" Target="../media/image951.png"/><Relationship Id="rId95" Type="http://schemas.openxmlformats.org/officeDocument/2006/relationships/image" Target="../media/image996.png"/><Relationship Id="rId160" Type="http://schemas.openxmlformats.org/officeDocument/2006/relationships/customXml" Target="../ink/ink4990.xml"/><Relationship Id="rId181" Type="http://schemas.openxmlformats.org/officeDocument/2006/relationships/image" Target="../media/image1039.png"/><Relationship Id="rId22" Type="http://schemas.openxmlformats.org/officeDocument/2006/relationships/customXml" Target="../ink/ink4921.xml"/><Relationship Id="rId43" Type="http://schemas.openxmlformats.org/officeDocument/2006/relationships/image" Target="../media/image970.png"/><Relationship Id="rId64" Type="http://schemas.openxmlformats.org/officeDocument/2006/relationships/customXml" Target="../ink/ink4942.xml"/><Relationship Id="rId118" Type="http://schemas.openxmlformats.org/officeDocument/2006/relationships/customXml" Target="../ink/ink4969.xml"/><Relationship Id="rId139" Type="http://schemas.openxmlformats.org/officeDocument/2006/relationships/image" Target="../media/image1018.png"/><Relationship Id="rId85" Type="http://schemas.openxmlformats.org/officeDocument/2006/relationships/image" Target="../media/image991.png"/><Relationship Id="rId150" Type="http://schemas.openxmlformats.org/officeDocument/2006/relationships/customXml" Target="../ink/ink4985.xml"/><Relationship Id="rId171" Type="http://schemas.openxmlformats.org/officeDocument/2006/relationships/image" Target="../media/image1034.png"/><Relationship Id="rId192" Type="http://schemas.openxmlformats.org/officeDocument/2006/relationships/customXml" Target="../ink/ink5006.xml"/><Relationship Id="rId12" Type="http://schemas.openxmlformats.org/officeDocument/2006/relationships/customXml" Target="../ink/ink4916.xml"/><Relationship Id="rId33" Type="http://schemas.openxmlformats.org/officeDocument/2006/relationships/image" Target="../media/image965.png"/><Relationship Id="rId108" Type="http://schemas.openxmlformats.org/officeDocument/2006/relationships/customXml" Target="../ink/ink4964.xml"/><Relationship Id="rId129" Type="http://schemas.openxmlformats.org/officeDocument/2006/relationships/image" Target="../media/image1013.png"/><Relationship Id="rId54" Type="http://schemas.openxmlformats.org/officeDocument/2006/relationships/customXml" Target="../ink/ink4937.xml"/><Relationship Id="rId75" Type="http://schemas.openxmlformats.org/officeDocument/2006/relationships/image" Target="../media/image986.png"/><Relationship Id="rId96" Type="http://schemas.openxmlformats.org/officeDocument/2006/relationships/customXml" Target="../ink/ink4958.xml"/><Relationship Id="rId140" Type="http://schemas.openxmlformats.org/officeDocument/2006/relationships/customXml" Target="../ink/ink4980.xml"/><Relationship Id="rId161" Type="http://schemas.openxmlformats.org/officeDocument/2006/relationships/image" Target="../media/image1029.png"/><Relationship Id="rId182" Type="http://schemas.openxmlformats.org/officeDocument/2006/relationships/customXml" Target="../ink/ink5001.xml"/><Relationship Id="rId6" Type="http://schemas.openxmlformats.org/officeDocument/2006/relationships/customXml" Target="../ink/ink4913.xml"/><Relationship Id="rId23" Type="http://schemas.openxmlformats.org/officeDocument/2006/relationships/image" Target="../media/image960.png"/><Relationship Id="rId119" Type="http://schemas.openxmlformats.org/officeDocument/2006/relationships/image" Target="../media/image1008.png"/><Relationship Id="rId44" Type="http://schemas.openxmlformats.org/officeDocument/2006/relationships/customXml" Target="../ink/ink4932.xml"/><Relationship Id="rId65" Type="http://schemas.openxmlformats.org/officeDocument/2006/relationships/image" Target="../media/image981.png"/><Relationship Id="rId86" Type="http://schemas.openxmlformats.org/officeDocument/2006/relationships/customXml" Target="../ink/ink4953.xml"/><Relationship Id="rId130" Type="http://schemas.openxmlformats.org/officeDocument/2006/relationships/customXml" Target="../ink/ink4975.xml"/><Relationship Id="rId151" Type="http://schemas.openxmlformats.org/officeDocument/2006/relationships/image" Target="../media/image1024.png"/><Relationship Id="rId172" Type="http://schemas.openxmlformats.org/officeDocument/2006/relationships/customXml" Target="../ink/ink4996.xml"/><Relationship Id="rId193" Type="http://schemas.openxmlformats.org/officeDocument/2006/relationships/image" Target="../media/image1045.png"/><Relationship Id="rId13" Type="http://schemas.openxmlformats.org/officeDocument/2006/relationships/image" Target="../media/image955.png"/><Relationship Id="rId109" Type="http://schemas.openxmlformats.org/officeDocument/2006/relationships/image" Target="../media/image1003.png"/><Relationship Id="rId34" Type="http://schemas.openxmlformats.org/officeDocument/2006/relationships/customXml" Target="../ink/ink4927.xml"/><Relationship Id="rId55" Type="http://schemas.openxmlformats.org/officeDocument/2006/relationships/image" Target="../media/image976.png"/><Relationship Id="rId76" Type="http://schemas.openxmlformats.org/officeDocument/2006/relationships/customXml" Target="../ink/ink4948.xml"/><Relationship Id="rId97" Type="http://schemas.openxmlformats.org/officeDocument/2006/relationships/image" Target="../media/image997.png"/><Relationship Id="rId120" Type="http://schemas.openxmlformats.org/officeDocument/2006/relationships/customXml" Target="../ink/ink4970.xml"/><Relationship Id="rId141" Type="http://schemas.openxmlformats.org/officeDocument/2006/relationships/image" Target="../media/image1019.png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4956.xml"/><Relationship Id="rId162" Type="http://schemas.openxmlformats.org/officeDocument/2006/relationships/customXml" Target="../ink/ink4991.xml"/><Relationship Id="rId183" Type="http://schemas.openxmlformats.org/officeDocument/2006/relationships/image" Target="../media/image1040.png"/><Relationship Id="rId2" Type="http://schemas.openxmlformats.org/officeDocument/2006/relationships/customXml" Target="../ink/ink4911.xml"/><Relationship Id="rId29" Type="http://schemas.openxmlformats.org/officeDocument/2006/relationships/image" Target="../media/image963.png"/><Relationship Id="rId24" Type="http://schemas.openxmlformats.org/officeDocument/2006/relationships/customXml" Target="../ink/ink4922.xml"/><Relationship Id="rId40" Type="http://schemas.openxmlformats.org/officeDocument/2006/relationships/customXml" Target="../ink/ink4930.xml"/><Relationship Id="rId45" Type="http://schemas.openxmlformats.org/officeDocument/2006/relationships/image" Target="../media/image971.png"/><Relationship Id="rId66" Type="http://schemas.openxmlformats.org/officeDocument/2006/relationships/customXml" Target="../ink/ink4943.xml"/><Relationship Id="rId87" Type="http://schemas.openxmlformats.org/officeDocument/2006/relationships/image" Target="../media/image992.png"/><Relationship Id="rId110" Type="http://schemas.openxmlformats.org/officeDocument/2006/relationships/customXml" Target="../ink/ink4965.xml"/><Relationship Id="rId115" Type="http://schemas.openxmlformats.org/officeDocument/2006/relationships/image" Target="../media/image1006.png"/><Relationship Id="rId131" Type="http://schemas.openxmlformats.org/officeDocument/2006/relationships/image" Target="../media/image1014.png"/><Relationship Id="rId136" Type="http://schemas.openxmlformats.org/officeDocument/2006/relationships/customXml" Target="../ink/ink4978.xml"/><Relationship Id="rId157" Type="http://schemas.openxmlformats.org/officeDocument/2006/relationships/image" Target="../media/image1027.png"/><Relationship Id="rId178" Type="http://schemas.openxmlformats.org/officeDocument/2006/relationships/customXml" Target="../ink/ink4999.xml"/><Relationship Id="rId61" Type="http://schemas.openxmlformats.org/officeDocument/2006/relationships/image" Target="../media/image979.png"/><Relationship Id="rId82" Type="http://schemas.openxmlformats.org/officeDocument/2006/relationships/customXml" Target="../ink/ink4951.xml"/><Relationship Id="rId152" Type="http://schemas.openxmlformats.org/officeDocument/2006/relationships/customXml" Target="../ink/ink4986.xml"/><Relationship Id="rId173" Type="http://schemas.openxmlformats.org/officeDocument/2006/relationships/image" Target="../media/image1035.png"/><Relationship Id="rId194" Type="http://schemas.openxmlformats.org/officeDocument/2006/relationships/customXml" Target="../ink/ink5007.xml"/><Relationship Id="rId19" Type="http://schemas.openxmlformats.org/officeDocument/2006/relationships/image" Target="../media/image958.png"/><Relationship Id="rId14" Type="http://schemas.openxmlformats.org/officeDocument/2006/relationships/customXml" Target="../ink/ink4917.xml"/><Relationship Id="rId30" Type="http://schemas.openxmlformats.org/officeDocument/2006/relationships/customXml" Target="../ink/ink4925.xml"/><Relationship Id="rId35" Type="http://schemas.openxmlformats.org/officeDocument/2006/relationships/image" Target="../media/image966.png"/><Relationship Id="rId56" Type="http://schemas.openxmlformats.org/officeDocument/2006/relationships/customXml" Target="../ink/ink4938.xml"/><Relationship Id="rId77" Type="http://schemas.openxmlformats.org/officeDocument/2006/relationships/image" Target="../media/image987.png"/><Relationship Id="rId100" Type="http://schemas.openxmlformats.org/officeDocument/2006/relationships/customXml" Target="../ink/ink4960.xml"/><Relationship Id="rId105" Type="http://schemas.openxmlformats.org/officeDocument/2006/relationships/image" Target="../media/image1001.png"/><Relationship Id="rId126" Type="http://schemas.openxmlformats.org/officeDocument/2006/relationships/customXml" Target="../ink/ink4973.xml"/><Relationship Id="rId147" Type="http://schemas.openxmlformats.org/officeDocument/2006/relationships/image" Target="../media/image1022.png"/><Relationship Id="rId168" Type="http://schemas.openxmlformats.org/officeDocument/2006/relationships/customXml" Target="../ink/ink4994.xml"/><Relationship Id="rId8" Type="http://schemas.openxmlformats.org/officeDocument/2006/relationships/customXml" Target="../ink/ink4914.xml"/><Relationship Id="rId51" Type="http://schemas.openxmlformats.org/officeDocument/2006/relationships/image" Target="../media/image974.png"/><Relationship Id="rId72" Type="http://schemas.openxmlformats.org/officeDocument/2006/relationships/customXml" Target="../ink/ink4946.xml"/><Relationship Id="rId93" Type="http://schemas.openxmlformats.org/officeDocument/2006/relationships/image" Target="../media/image995.png"/><Relationship Id="rId98" Type="http://schemas.openxmlformats.org/officeDocument/2006/relationships/customXml" Target="../ink/ink4959.xml"/><Relationship Id="rId121" Type="http://schemas.openxmlformats.org/officeDocument/2006/relationships/image" Target="../media/image1009.png"/><Relationship Id="rId142" Type="http://schemas.openxmlformats.org/officeDocument/2006/relationships/customXml" Target="../ink/ink4981.xml"/><Relationship Id="rId163" Type="http://schemas.openxmlformats.org/officeDocument/2006/relationships/image" Target="../media/image1030.png"/><Relationship Id="rId184" Type="http://schemas.openxmlformats.org/officeDocument/2006/relationships/customXml" Target="../ink/ink5002.xml"/><Relationship Id="rId189" Type="http://schemas.openxmlformats.org/officeDocument/2006/relationships/image" Target="../media/image1043.png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4933.xml"/><Relationship Id="rId67" Type="http://schemas.openxmlformats.org/officeDocument/2006/relationships/image" Target="../media/image982.png"/><Relationship Id="rId116" Type="http://schemas.openxmlformats.org/officeDocument/2006/relationships/customXml" Target="../ink/ink4968.xml"/><Relationship Id="rId137" Type="http://schemas.openxmlformats.org/officeDocument/2006/relationships/image" Target="../media/image1017.png"/><Relationship Id="rId158" Type="http://schemas.openxmlformats.org/officeDocument/2006/relationships/customXml" Target="../ink/ink4989.xml"/><Relationship Id="rId20" Type="http://schemas.openxmlformats.org/officeDocument/2006/relationships/customXml" Target="../ink/ink4920.xml"/><Relationship Id="rId41" Type="http://schemas.openxmlformats.org/officeDocument/2006/relationships/image" Target="../media/image969.png"/><Relationship Id="rId62" Type="http://schemas.openxmlformats.org/officeDocument/2006/relationships/customXml" Target="../ink/ink4941.xml"/><Relationship Id="rId83" Type="http://schemas.openxmlformats.org/officeDocument/2006/relationships/image" Target="../media/image990.png"/><Relationship Id="rId88" Type="http://schemas.openxmlformats.org/officeDocument/2006/relationships/customXml" Target="../ink/ink4954.xml"/><Relationship Id="rId111" Type="http://schemas.openxmlformats.org/officeDocument/2006/relationships/image" Target="../media/image1004.png"/><Relationship Id="rId132" Type="http://schemas.openxmlformats.org/officeDocument/2006/relationships/customXml" Target="../ink/ink4976.xml"/><Relationship Id="rId153" Type="http://schemas.openxmlformats.org/officeDocument/2006/relationships/image" Target="../media/image1025.png"/><Relationship Id="rId174" Type="http://schemas.openxmlformats.org/officeDocument/2006/relationships/customXml" Target="../ink/ink4997.xml"/><Relationship Id="rId179" Type="http://schemas.openxmlformats.org/officeDocument/2006/relationships/image" Target="../media/image1038.png"/><Relationship Id="rId195" Type="http://schemas.openxmlformats.org/officeDocument/2006/relationships/image" Target="../media/image1046.png"/><Relationship Id="rId190" Type="http://schemas.openxmlformats.org/officeDocument/2006/relationships/customXml" Target="../ink/ink5005.xml"/><Relationship Id="rId15" Type="http://schemas.openxmlformats.org/officeDocument/2006/relationships/image" Target="../media/image956.png"/><Relationship Id="rId36" Type="http://schemas.openxmlformats.org/officeDocument/2006/relationships/customXml" Target="../ink/ink4928.xml"/><Relationship Id="rId57" Type="http://schemas.openxmlformats.org/officeDocument/2006/relationships/image" Target="../media/image977.png"/><Relationship Id="rId106" Type="http://schemas.openxmlformats.org/officeDocument/2006/relationships/customXml" Target="../ink/ink4963.xml"/><Relationship Id="rId127" Type="http://schemas.openxmlformats.org/officeDocument/2006/relationships/image" Target="../media/image1012.png"/><Relationship Id="rId10" Type="http://schemas.openxmlformats.org/officeDocument/2006/relationships/customXml" Target="../ink/ink4915.xml"/><Relationship Id="rId31" Type="http://schemas.openxmlformats.org/officeDocument/2006/relationships/image" Target="../media/image964.png"/><Relationship Id="rId52" Type="http://schemas.openxmlformats.org/officeDocument/2006/relationships/customXml" Target="../ink/ink4936.xml"/><Relationship Id="rId73" Type="http://schemas.openxmlformats.org/officeDocument/2006/relationships/image" Target="../media/image985.png"/><Relationship Id="rId78" Type="http://schemas.openxmlformats.org/officeDocument/2006/relationships/customXml" Target="../ink/ink4949.xml"/><Relationship Id="rId94" Type="http://schemas.openxmlformats.org/officeDocument/2006/relationships/customXml" Target="../ink/ink4957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4971.xml"/><Relationship Id="rId143" Type="http://schemas.openxmlformats.org/officeDocument/2006/relationships/image" Target="../media/image1020.png"/><Relationship Id="rId148" Type="http://schemas.openxmlformats.org/officeDocument/2006/relationships/customXml" Target="../ink/ink4984.xml"/><Relationship Id="rId164" Type="http://schemas.openxmlformats.org/officeDocument/2006/relationships/customXml" Target="../ink/ink4992.xml"/><Relationship Id="rId169" Type="http://schemas.openxmlformats.org/officeDocument/2006/relationships/image" Target="../media/image1033.png"/><Relationship Id="rId185" Type="http://schemas.openxmlformats.org/officeDocument/2006/relationships/image" Target="../media/image1041.png"/><Relationship Id="rId4" Type="http://schemas.openxmlformats.org/officeDocument/2006/relationships/customXml" Target="../ink/ink4912.xml"/><Relationship Id="rId9" Type="http://schemas.openxmlformats.org/officeDocument/2006/relationships/image" Target="../media/image953.png"/><Relationship Id="rId180" Type="http://schemas.openxmlformats.org/officeDocument/2006/relationships/customXml" Target="../ink/ink5000.xml"/><Relationship Id="rId26" Type="http://schemas.openxmlformats.org/officeDocument/2006/relationships/customXml" Target="../ink/ink4923.xml"/><Relationship Id="rId47" Type="http://schemas.openxmlformats.org/officeDocument/2006/relationships/image" Target="../media/image972.png"/><Relationship Id="rId68" Type="http://schemas.openxmlformats.org/officeDocument/2006/relationships/customXml" Target="../ink/ink4944.xml"/><Relationship Id="rId89" Type="http://schemas.openxmlformats.org/officeDocument/2006/relationships/image" Target="../media/image993.png"/><Relationship Id="rId112" Type="http://schemas.openxmlformats.org/officeDocument/2006/relationships/customXml" Target="../ink/ink4966.xml"/><Relationship Id="rId133" Type="http://schemas.openxmlformats.org/officeDocument/2006/relationships/image" Target="../media/image1015.png"/><Relationship Id="rId154" Type="http://schemas.openxmlformats.org/officeDocument/2006/relationships/customXml" Target="../ink/ink4987.xml"/><Relationship Id="rId175" Type="http://schemas.openxmlformats.org/officeDocument/2006/relationships/image" Target="../media/image1036.png"/><Relationship Id="rId196" Type="http://schemas.openxmlformats.org/officeDocument/2006/relationships/customXml" Target="../ink/ink5008.xml"/><Relationship Id="rId16" Type="http://schemas.openxmlformats.org/officeDocument/2006/relationships/customXml" Target="../ink/ink4918.xml"/><Relationship Id="rId37" Type="http://schemas.openxmlformats.org/officeDocument/2006/relationships/image" Target="../media/image967.png"/><Relationship Id="rId58" Type="http://schemas.openxmlformats.org/officeDocument/2006/relationships/customXml" Target="../ink/ink4939.xml"/><Relationship Id="rId79" Type="http://schemas.openxmlformats.org/officeDocument/2006/relationships/image" Target="../media/image988.png"/><Relationship Id="rId102" Type="http://schemas.openxmlformats.org/officeDocument/2006/relationships/customXml" Target="../ink/ink4961.xml"/><Relationship Id="rId123" Type="http://schemas.openxmlformats.org/officeDocument/2006/relationships/image" Target="../media/image1010.png"/><Relationship Id="rId144" Type="http://schemas.openxmlformats.org/officeDocument/2006/relationships/customXml" Target="../ink/ink4982.xml"/><Relationship Id="rId90" Type="http://schemas.openxmlformats.org/officeDocument/2006/relationships/customXml" Target="../ink/ink4955.xml"/><Relationship Id="rId165" Type="http://schemas.openxmlformats.org/officeDocument/2006/relationships/image" Target="../media/image1031.png"/><Relationship Id="rId186" Type="http://schemas.openxmlformats.org/officeDocument/2006/relationships/customXml" Target="../ink/ink5003.xml"/><Relationship Id="rId27" Type="http://schemas.openxmlformats.org/officeDocument/2006/relationships/image" Target="../media/image962.png"/><Relationship Id="rId48" Type="http://schemas.openxmlformats.org/officeDocument/2006/relationships/customXml" Target="../ink/ink4934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34" Type="http://schemas.openxmlformats.org/officeDocument/2006/relationships/customXml" Target="../ink/ink4977.xml"/><Relationship Id="rId80" Type="http://schemas.openxmlformats.org/officeDocument/2006/relationships/customXml" Target="../ink/ink4950.xml"/><Relationship Id="rId155" Type="http://schemas.openxmlformats.org/officeDocument/2006/relationships/image" Target="../media/image1026.png"/><Relationship Id="rId176" Type="http://schemas.openxmlformats.org/officeDocument/2006/relationships/customXml" Target="../ink/ink4998.xml"/><Relationship Id="rId197" Type="http://schemas.openxmlformats.org/officeDocument/2006/relationships/image" Target="../media/image1047.png"/><Relationship Id="rId17" Type="http://schemas.openxmlformats.org/officeDocument/2006/relationships/image" Target="../media/image957.png"/><Relationship Id="rId38" Type="http://schemas.openxmlformats.org/officeDocument/2006/relationships/customXml" Target="../ink/ink4929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24" Type="http://schemas.openxmlformats.org/officeDocument/2006/relationships/customXml" Target="../ink/ink4972.xml"/><Relationship Id="rId70" Type="http://schemas.openxmlformats.org/officeDocument/2006/relationships/customXml" Target="../ink/ink4945.xml"/><Relationship Id="rId91" Type="http://schemas.openxmlformats.org/officeDocument/2006/relationships/image" Target="../media/image994.png"/><Relationship Id="rId145" Type="http://schemas.openxmlformats.org/officeDocument/2006/relationships/image" Target="../media/image1021.png"/><Relationship Id="rId166" Type="http://schemas.openxmlformats.org/officeDocument/2006/relationships/customXml" Target="../ink/ink4993.xml"/><Relationship Id="rId187" Type="http://schemas.openxmlformats.org/officeDocument/2006/relationships/image" Target="../media/image10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924.xml"/><Relationship Id="rId49" Type="http://schemas.openxmlformats.org/officeDocument/2006/relationships/image" Target="../media/image973.png"/><Relationship Id="rId114" Type="http://schemas.openxmlformats.org/officeDocument/2006/relationships/customXml" Target="../ink/ink4967.xml"/><Relationship Id="rId60" Type="http://schemas.openxmlformats.org/officeDocument/2006/relationships/customXml" Target="../ink/ink4940.xml"/><Relationship Id="rId81" Type="http://schemas.openxmlformats.org/officeDocument/2006/relationships/image" Target="../media/image989.png"/><Relationship Id="rId135" Type="http://schemas.openxmlformats.org/officeDocument/2006/relationships/image" Target="../media/image1016.png"/><Relationship Id="rId156" Type="http://schemas.openxmlformats.org/officeDocument/2006/relationships/customXml" Target="../ink/ink4988.xml"/><Relationship Id="rId177" Type="http://schemas.openxmlformats.org/officeDocument/2006/relationships/image" Target="../media/image1037.png"/><Relationship Id="rId18" Type="http://schemas.openxmlformats.org/officeDocument/2006/relationships/customXml" Target="../ink/ink4919.xml"/><Relationship Id="rId39" Type="http://schemas.openxmlformats.org/officeDocument/2006/relationships/image" Target="../media/image968.png"/><Relationship Id="rId50" Type="http://schemas.openxmlformats.org/officeDocument/2006/relationships/customXml" Target="../ink/ink4935.xml"/><Relationship Id="rId104" Type="http://schemas.openxmlformats.org/officeDocument/2006/relationships/customXml" Target="../ink/ink4962.xml"/><Relationship Id="rId125" Type="http://schemas.openxmlformats.org/officeDocument/2006/relationships/image" Target="../media/image1011.png"/><Relationship Id="rId146" Type="http://schemas.openxmlformats.org/officeDocument/2006/relationships/customXml" Target="../ink/ink4983.xml"/><Relationship Id="rId167" Type="http://schemas.openxmlformats.org/officeDocument/2006/relationships/image" Target="../media/image1032.png"/><Relationship Id="rId188" Type="http://schemas.openxmlformats.org/officeDocument/2006/relationships/customXml" Target="../ink/ink5004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5029.xml"/><Relationship Id="rId63" Type="http://schemas.openxmlformats.org/officeDocument/2006/relationships/image" Target="../media/image980.png"/><Relationship Id="rId84" Type="http://schemas.openxmlformats.org/officeDocument/2006/relationships/customXml" Target="../ink/ink5050.xml"/><Relationship Id="rId138" Type="http://schemas.openxmlformats.org/officeDocument/2006/relationships/customXml" Target="../ink/ink5077.xml"/><Relationship Id="rId159" Type="http://schemas.openxmlformats.org/officeDocument/2006/relationships/image" Target="../media/image1028.png"/><Relationship Id="rId170" Type="http://schemas.openxmlformats.org/officeDocument/2006/relationships/customXml" Target="../ink/ink5093.xml"/><Relationship Id="rId191" Type="http://schemas.openxmlformats.org/officeDocument/2006/relationships/image" Target="../media/image1044.png"/><Relationship Id="rId205" Type="http://schemas.openxmlformats.org/officeDocument/2006/relationships/image" Target="../media/image1051.png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5024.xml"/><Relationship Id="rId53" Type="http://schemas.openxmlformats.org/officeDocument/2006/relationships/image" Target="../media/image975.png"/><Relationship Id="rId74" Type="http://schemas.openxmlformats.org/officeDocument/2006/relationships/customXml" Target="../ink/ink5045.xml"/><Relationship Id="rId128" Type="http://schemas.openxmlformats.org/officeDocument/2006/relationships/customXml" Target="../ink/ink5072.xml"/><Relationship Id="rId149" Type="http://schemas.openxmlformats.org/officeDocument/2006/relationships/image" Target="../media/image1023.png"/><Relationship Id="rId5" Type="http://schemas.openxmlformats.org/officeDocument/2006/relationships/image" Target="../media/image951.png"/><Relationship Id="rId95" Type="http://schemas.openxmlformats.org/officeDocument/2006/relationships/image" Target="../media/image996.png"/><Relationship Id="rId160" Type="http://schemas.openxmlformats.org/officeDocument/2006/relationships/customXml" Target="../ink/ink5088.xml"/><Relationship Id="rId181" Type="http://schemas.openxmlformats.org/officeDocument/2006/relationships/image" Target="../media/image1039.png"/><Relationship Id="rId22" Type="http://schemas.openxmlformats.org/officeDocument/2006/relationships/customXml" Target="../ink/ink5019.xml"/><Relationship Id="rId43" Type="http://schemas.openxmlformats.org/officeDocument/2006/relationships/image" Target="../media/image970.png"/><Relationship Id="rId64" Type="http://schemas.openxmlformats.org/officeDocument/2006/relationships/customXml" Target="../ink/ink5040.xml"/><Relationship Id="rId118" Type="http://schemas.openxmlformats.org/officeDocument/2006/relationships/customXml" Target="../ink/ink5067.xml"/><Relationship Id="rId139" Type="http://schemas.openxmlformats.org/officeDocument/2006/relationships/image" Target="../media/image1018.png"/><Relationship Id="rId85" Type="http://schemas.openxmlformats.org/officeDocument/2006/relationships/image" Target="../media/image991.png"/><Relationship Id="rId150" Type="http://schemas.openxmlformats.org/officeDocument/2006/relationships/customXml" Target="../ink/ink5083.xml"/><Relationship Id="rId171" Type="http://schemas.openxmlformats.org/officeDocument/2006/relationships/image" Target="../media/image1034.png"/><Relationship Id="rId192" Type="http://schemas.openxmlformats.org/officeDocument/2006/relationships/customXml" Target="../ink/ink5104.xml"/><Relationship Id="rId206" Type="http://schemas.openxmlformats.org/officeDocument/2006/relationships/customXml" Target="../ink/ink5111.xml"/><Relationship Id="rId12" Type="http://schemas.openxmlformats.org/officeDocument/2006/relationships/customXml" Target="../ink/ink5014.xml"/><Relationship Id="rId33" Type="http://schemas.openxmlformats.org/officeDocument/2006/relationships/image" Target="../media/image965.png"/><Relationship Id="rId108" Type="http://schemas.openxmlformats.org/officeDocument/2006/relationships/customXml" Target="../ink/ink5062.xml"/><Relationship Id="rId129" Type="http://schemas.openxmlformats.org/officeDocument/2006/relationships/image" Target="../media/image1013.png"/><Relationship Id="rId54" Type="http://schemas.openxmlformats.org/officeDocument/2006/relationships/customXml" Target="../ink/ink5035.xml"/><Relationship Id="rId75" Type="http://schemas.openxmlformats.org/officeDocument/2006/relationships/image" Target="../media/image986.png"/><Relationship Id="rId96" Type="http://schemas.openxmlformats.org/officeDocument/2006/relationships/customXml" Target="../ink/ink5056.xml"/><Relationship Id="rId140" Type="http://schemas.openxmlformats.org/officeDocument/2006/relationships/customXml" Target="../ink/ink5078.xml"/><Relationship Id="rId161" Type="http://schemas.openxmlformats.org/officeDocument/2006/relationships/image" Target="../media/image1029.png"/><Relationship Id="rId182" Type="http://schemas.openxmlformats.org/officeDocument/2006/relationships/customXml" Target="../ink/ink5099.xml"/><Relationship Id="rId6" Type="http://schemas.openxmlformats.org/officeDocument/2006/relationships/customXml" Target="../ink/ink5011.xml"/><Relationship Id="rId23" Type="http://schemas.openxmlformats.org/officeDocument/2006/relationships/image" Target="../media/image960.png"/><Relationship Id="rId119" Type="http://schemas.openxmlformats.org/officeDocument/2006/relationships/image" Target="../media/image1008.png"/><Relationship Id="rId44" Type="http://schemas.openxmlformats.org/officeDocument/2006/relationships/customXml" Target="../ink/ink5030.xml"/><Relationship Id="rId65" Type="http://schemas.openxmlformats.org/officeDocument/2006/relationships/image" Target="../media/image981.png"/><Relationship Id="rId86" Type="http://schemas.openxmlformats.org/officeDocument/2006/relationships/customXml" Target="../ink/ink5051.xml"/><Relationship Id="rId130" Type="http://schemas.openxmlformats.org/officeDocument/2006/relationships/customXml" Target="../ink/ink5073.xml"/><Relationship Id="rId151" Type="http://schemas.openxmlformats.org/officeDocument/2006/relationships/image" Target="../media/image1024.png"/><Relationship Id="rId172" Type="http://schemas.openxmlformats.org/officeDocument/2006/relationships/customXml" Target="../ink/ink5094.xml"/><Relationship Id="rId193" Type="http://schemas.openxmlformats.org/officeDocument/2006/relationships/image" Target="../media/image1045.png"/><Relationship Id="rId207" Type="http://schemas.openxmlformats.org/officeDocument/2006/relationships/image" Target="../media/image1052.png"/><Relationship Id="rId13" Type="http://schemas.openxmlformats.org/officeDocument/2006/relationships/image" Target="../media/image955.png"/><Relationship Id="rId109" Type="http://schemas.openxmlformats.org/officeDocument/2006/relationships/image" Target="../media/image1003.png"/><Relationship Id="rId34" Type="http://schemas.openxmlformats.org/officeDocument/2006/relationships/customXml" Target="../ink/ink5025.xml"/><Relationship Id="rId55" Type="http://schemas.openxmlformats.org/officeDocument/2006/relationships/image" Target="../media/image976.png"/><Relationship Id="rId76" Type="http://schemas.openxmlformats.org/officeDocument/2006/relationships/customXml" Target="../ink/ink5046.xml"/><Relationship Id="rId97" Type="http://schemas.openxmlformats.org/officeDocument/2006/relationships/image" Target="../media/image997.png"/><Relationship Id="rId120" Type="http://schemas.openxmlformats.org/officeDocument/2006/relationships/customXml" Target="../ink/ink5068.xml"/><Relationship Id="rId141" Type="http://schemas.openxmlformats.org/officeDocument/2006/relationships/image" Target="../media/image1019.png"/><Relationship Id="rId7" Type="http://schemas.openxmlformats.org/officeDocument/2006/relationships/image" Target="../media/image952.png"/><Relationship Id="rId162" Type="http://schemas.openxmlformats.org/officeDocument/2006/relationships/customXml" Target="../ink/ink5089.xml"/><Relationship Id="rId183" Type="http://schemas.openxmlformats.org/officeDocument/2006/relationships/image" Target="../media/image1040.png"/><Relationship Id="rId24" Type="http://schemas.openxmlformats.org/officeDocument/2006/relationships/customXml" Target="../ink/ink5020.xml"/><Relationship Id="rId45" Type="http://schemas.openxmlformats.org/officeDocument/2006/relationships/image" Target="../media/image971.png"/><Relationship Id="rId66" Type="http://schemas.openxmlformats.org/officeDocument/2006/relationships/customXml" Target="../ink/ink5041.xml"/><Relationship Id="rId87" Type="http://schemas.openxmlformats.org/officeDocument/2006/relationships/image" Target="../media/image992.png"/><Relationship Id="rId110" Type="http://schemas.openxmlformats.org/officeDocument/2006/relationships/customXml" Target="../ink/ink5063.xml"/><Relationship Id="rId131" Type="http://schemas.openxmlformats.org/officeDocument/2006/relationships/image" Target="../media/image1014.png"/><Relationship Id="rId61" Type="http://schemas.openxmlformats.org/officeDocument/2006/relationships/image" Target="../media/image979.png"/><Relationship Id="rId82" Type="http://schemas.openxmlformats.org/officeDocument/2006/relationships/customXml" Target="../ink/ink5049.xml"/><Relationship Id="rId152" Type="http://schemas.openxmlformats.org/officeDocument/2006/relationships/customXml" Target="../ink/ink5084.xml"/><Relationship Id="rId173" Type="http://schemas.openxmlformats.org/officeDocument/2006/relationships/image" Target="../media/image1035.png"/><Relationship Id="rId194" Type="http://schemas.openxmlformats.org/officeDocument/2006/relationships/customXml" Target="../ink/ink5105.xml"/><Relationship Id="rId199" Type="http://schemas.openxmlformats.org/officeDocument/2006/relationships/image" Target="../media/image1048.png"/><Relationship Id="rId203" Type="http://schemas.openxmlformats.org/officeDocument/2006/relationships/image" Target="../media/image1050.png"/><Relationship Id="rId208" Type="http://schemas.openxmlformats.org/officeDocument/2006/relationships/customXml" Target="../ink/ink5112.xml"/><Relationship Id="rId19" Type="http://schemas.openxmlformats.org/officeDocument/2006/relationships/image" Target="../media/image958.png"/><Relationship Id="rId14" Type="http://schemas.openxmlformats.org/officeDocument/2006/relationships/customXml" Target="../ink/ink5015.xml"/><Relationship Id="rId30" Type="http://schemas.openxmlformats.org/officeDocument/2006/relationships/customXml" Target="../ink/ink5023.xml"/><Relationship Id="rId35" Type="http://schemas.openxmlformats.org/officeDocument/2006/relationships/image" Target="../media/image966.png"/><Relationship Id="rId56" Type="http://schemas.openxmlformats.org/officeDocument/2006/relationships/customXml" Target="../ink/ink5036.xml"/><Relationship Id="rId77" Type="http://schemas.openxmlformats.org/officeDocument/2006/relationships/image" Target="../media/image987.png"/><Relationship Id="rId100" Type="http://schemas.openxmlformats.org/officeDocument/2006/relationships/customXml" Target="../ink/ink5058.xml"/><Relationship Id="rId105" Type="http://schemas.openxmlformats.org/officeDocument/2006/relationships/image" Target="../media/image1001.png"/><Relationship Id="rId126" Type="http://schemas.openxmlformats.org/officeDocument/2006/relationships/customXml" Target="../ink/ink5071.xml"/><Relationship Id="rId147" Type="http://schemas.openxmlformats.org/officeDocument/2006/relationships/image" Target="../media/image1022.png"/><Relationship Id="rId168" Type="http://schemas.openxmlformats.org/officeDocument/2006/relationships/customXml" Target="../ink/ink5092.xml"/><Relationship Id="rId8" Type="http://schemas.openxmlformats.org/officeDocument/2006/relationships/customXml" Target="../ink/ink5012.xml"/><Relationship Id="rId51" Type="http://schemas.openxmlformats.org/officeDocument/2006/relationships/image" Target="../media/image974.png"/><Relationship Id="rId72" Type="http://schemas.openxmlformats.org/officeDocument/2006/relationships/customXml" Target="../ink/ink5044.xml"/><Relationship Id="rId93" Type="http://schemas.openxmlformats.org/officeDocument/2006/relationships/image" Target="../media/image995.png"/><Relationship Id="rId98" Type="http://schemas.openxmlformats.org/officeDocument/2006/relationships/customXml" Target="../ink/ink5057.xml"/><Relationship Id="rId121" Type="http://schemas.openxmlformats.org/officeDocument/2006/relationships/image" Target="../media/image1009.png"/><Relationship Id="rId142" Type="http://schemas.openxmlformats.org/officeDocument/2006/relationships/customXml" Target="../ink/ink5079.xml"/><Relationship Id="rId163" Type="http://schemas.openxmlformats.org/officeDocument/2006/relationships/image" Target="../media/image1030.png"/><Relationship Id="rId184" Type="http://schemas.openxmlformats.org/officeDocument/2006/relationships/customXml" Target="../ink/ink5100.xml"/><Relationship Id="rId189" Type="http://schemas.openxmlformats.org/officeDocument/2006/relationships/image" Target="../media/image1043.png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5031.xml"/><Relationship Id="rId67" Type="http://schemas.openxmlformats.org/officeDocument/2006/relationships/image" Target="../media/image982.png"/><Relationship Id="rId116" Type="http://schemas.openxmlformats.org/officeDocument/2006/relationships/customXml" Target="../ink/ink5066.xml"/><Relationship Id="rId137" Type="http://schemas.openxmlformats.org/officeDocument/2006/relationships/image" Target="../media/image1017.png"/><Relationship Id="rId158" Type="http://schemas.openxmlformats.org/officeDocument/2006/relationships/customXml" Target="../ink/ink5087.xml"/><Relationship Id="rId20" Type="http://schemas.openxmlformats.org/officeDocument/2006/relationships/customXml" Target="../ink/ink5018.xml"/><Relationship Id="rId41" Type="http://schemas.openxmlformats.org/officeDocument/2006/relationships/image" Target="../media/image969.png"/><Relationship Id="rId62" Type="http://schemas.openxmlformats.org/officeDocument/2006/relationships/customXml" Target="../ink/ink5039.xml"/><Relationship Id="rId83" Type="http://schemas.openxmlformats.org/officeDocument/2006/relationships/image" Target="../media/image990.png"/><Relationship Id="rId88" Type="http://schemas.openxmlformats.org/officeDocument/2006/relationships/customXml" Target="../ink/ink5052.xml"/><Relationship Id="rId111" Type="http://schemas.openxmlformats.org/officeDocument/2006/relationships/image" Target="../media/image1004.png"/><Relationship Id="rId132" Type="http://schemas.openxmlformats.org/officeDocument/2006/relationships/customXml" Target="../ink/ink5074.xml"/><Relationship Id="rId153" Type="http://schemas.openxmlformats.org/officeDocument/2006/relationships/image" Target="../media/image1025.png"/><Relationship Id="rId174" Type="http://schemas.openxmlformats.org/officeDocument/2006/relationships/customXml" Target="../ink/ink5095.xml"/><Relationship Id="rId179" Type="http://schemas.openxmlformats.org/officeDocument/2006/relationships/image" Target="../media/image1038.png"/><Relationship Id="rId195" Type="http://schemas.openxmlformats.org/officeDocument/2006/relationships/image" Target="../media/image1046.png"/><Relationship Id="rId209" Type="http://schemas.openxmlformats.org/officeDocument/2006/relationships/image" Target="../media/image1053.png"/><Relationship Id="rId190" Type="http://schemas.openxmlformats.org/officeDocument/2006/relationships/customXml" Target="../ink/ink5103.xml"/><Relationship Id="rId204" Type="http://schemas.openxmlformats.org/officeDocument/2006/relationships/customXml" Target="../ink/ink5110.xml"/><Relationship Id="rId15" Type="http://schemas.openxmlformats.org/officeDocument/2006/relationships/image" Target="../media/image956.png"/><Relationship Id="rId36" Type="http://schemas.openxmlformats.org/officeDocument/2006/relationships/customXml" Target="../ink/ink5026.xml"/><Relationship Id="rId57" Type="http://schemas.openxmlformats.org/officeDocument/2006/relationships/image" Target="../media/image977.png"/><Relationship Id="rId106" Type="http://schemas.openxmlformats.org/officeDocument/2006/relationships/customXml" Target="../ink/ink5061.xml"/><Relationship Id="rId127" Type="http://schemas.openxmlformats.org/officeDocument/2006/relationships/image" Target="../media/image1012.png"/><Relationship Id="rId10" Type="http://schemas.openxmlformats.org/officeDocument/2006/relationships/customXml" Target="../ink/ink5013.xml"/><Relationship Id="rId31" Type="http://schemas.openxmlformats.org/officeDocument/2006/relationships/image" Target="../media/image964.png"/><Relationship Id="rId52" Type="http://schemas.openxmlformats.org/officeDocument/2006/relationships/customXml" Target="../ink/ink5034.xml"/><Relationship Id="rId73" Type="http://schemas.openxmlformats.org/officeDocument/2006/relationships/image" Target="../media/image985.png"/><Relationship Id="rId78" Type="http://schemas.openxmlformats.org/officeDocument/2006/relationships/customXml" Target="../ink/ink5047.xml"/><Relationship Id="rId94" Type="http://schemas.openxmlformats.org/officeDocument/2006/relationships/customXml" Target="../ink/ink5055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5069.xml"/><Relationship Id="rId143" Type="http://schemas.openxmlformats.org/officeDocument/2006/relationships/image" Target="../media/image1020.png"/><Relationship Id="rId148" Type="http://schemas.openxmlformats.org/officeDocument/2006/relationships/customXml" Target="../ink/ink5082.xml"/><Relationship Id="rId164" Type="http://schemas.openxmlformats.org/officeDocument/2006/relationships/customXml" Target="../ink/ink5090.xml"/><Relationship Id="rId169" Type="http://schemas.openxmlformats.org/officeDocument/2006/relationships/image" Target="../media/image1033.png"/><Relationship Id="rId185" Type="http://schemas.openxmlformats.org/officeDocument/2006/relationships/image" Target="../media/image1041.png"/><Relationship Id="rId4" Type="http://schemas.openxmlformats.org/officeDocument/2006/relationships/customXml" Target="../ink/ink5010.xml"/><Relationship Id="rId9" Type="http://schemas.openxmlformats.org/officeDocument/2006/relationships/image" Target="../media/image953.png"/><Relationship Id="rId180" Type="http://schemas.openxmlformats.org/officeDocument/2006/relationships/customXml" Target="../ink/ink5098.xml"/><Relationship Id="rId26" Type="http://schemas.openxmlformats.org/officeDocument/2006/relationships/customXml" Target="../ink/ink5021.xml"/><Relationship Id="rId47" Type="http://schemas.openxmlformats.org/officeDocument/2006/relationships/image" Target="../media/image972.png"/><Relationship Id="rId68" Type="http://schemas.openxmlformats.org/officeDocument/2006/relationships/customXml" Target="../ink/ink5042.xml"/><Relationship Id="rId89" Type="http://schemas.openxmlformats.org/officeDocument/2006/relationships/image" Target="../media/image993.png"/><Relationship Id="rId112" Type="http://schemas.openxmlformats.org/officeDocument/2006/relationships/customXml" Target="../ink/ink5064.xml"/><Relationship Id="rId133" Type="http://schemas.openxmlformats.org/officeDocument/2006/relationships/image" Target="../media/image1015.png"/><Relationship Id="rId154" Type="http://schemas.openxmlformats.org/officeDocument/2006/relationships/customXml" Target="../ink/ink5085.xml"/><Relationship Id="rId175" Type="http://schemas.openxmlformats.org/officeDocument/2006/relationships/image" Target="../media/image1036.png"/><Relationship Id="rId196" Type="http://schemas.openxmlformats.org/officeDocument/2006/relationships/customXml" Target="../ink/ink5106.xml"/><Relationship Id="rId200" Type="http://schemas.openxmlformats.org/officeDocument/2006/relationships/customXml" Target="../ink/ink5108.xml"/><Relationship Id="rId16" Type="http://schemas.openxmlformats.org/officeDocument/2006/relationships/customXml" Target="../ink/ink5016.xml"/><Relationship Id="rId37" Type="http://schemas.openxmlformats.org/officeDocument/2006/relationships/image" Target="../media/image967.png"/><Relationship Id="rId58" Type="http://schemas.openxmlformats.org/officeDocument/2006/relationships/customXml" Target="../ink/ink5037.xml"/><Relationship Id="rId79" Type="http://schemas.openxmlformats.org/officeDocument/2006/relationships/image" Target="../media/image988.png"/><Relationship Id="rId102" Type="http://schemas.openxmlformats.org/officeDocument/2006/relationships/customXml" Target="../ink/ink5059.xml"/><Relationship Id="rId123" Type="http://schemas.openxmlformats.org/officeDocument/2006/relationships/image" Target="../media/image1010.png"/><Relationship Id="rId144" Type="http://schemas.openxmlformats.org/officeDocument/2006/relationships/customXml" Target="../ink/ink5080.xml"/><Relationship Id="rId90" Type="http://schemas.openxmlformats.org/officeDocument/2006/relationships/customXml" Target="../ink/ink5053.xml"/><Relationship Id="rId165" Type="http://schemas.openxmlformats.org/officeDocument/2006/relationships/image" Target="../media/image1031.png"/><Relationship Id="rId186" Type="http://schemas.openxmlformats.org/officeDocument/2006/relationships/customXml" Target="../ink/ink5101.xml"/><Relationship Id="rId27" Type="http://schemas.openxmlformats.org/officeDocument/2006/relationships/image" Target="../media/image962.png"/><Relationship Id="rId48" Type="http://schemas.openxmlformats.org/officeDocument/2006/relationships/customXml" Target="../ink/ink5032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34" Type="http://schemas.openxmlformats.org/officeDocument/2006/relationships/customXml" Target="../ink/ink5075.xml"/><Relationship Id="rId80" Type="http://schemas.openxmlformats.org/officeDocument/2006/relationships/customXml" Target="../ink/ink5048.xml"/><Relationship Id="rId155" Type="http://schemas.openxmlformats.org/officeDocument/2006/relationships/image" Target="../media/image1026.png"/><Relationship Id="rId176" Type="http://schemas.openxmlformats.org/officeDocument/2006/relationships/customXml" Target="../ink/ink5096.xml"/><Relationship Id="rId197" Type="http://schemas.openxmlformats.org/officeDocument/2006/relationships/image" Target="../media/image1047.png"/><Relationship Id="rId201" Type="http://schemas.openxmlformats.org/officeDocument/2006/relationships/image" Target="../media/image1049.png"/><Relationship Id="rId17" Type="http://schemas.openxmlformats.org/officeDocument/2006/relationships/image" Target="../media/image957.png"/><Relationship Id="rId38" Type="http://schemas.openxmlformats.org/officeDocument/2006/relationships/customXml" Target="../ink/ink5027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24" Type="http://schemas.openxmlformats.org/officeDocument/2006/relationships/customXml" Target="../ink/ink5070.xml"/><Relationship Id="rId70" Type="http://schemas.openxmlformats.org/officeDocument/2006/relationships/customXml" Target="../ink/ink5043.xml"/><Relationship Id="rId91" Type="http://schemas.openxmlformats.org/officeDocument/2006/relationships/image" Target="../media/image994.png"/><Relationship Id="rId145" Type="http://schemas.openxmlformats.org/officeDocument/2006/relationships/image" Target="../media/image1021.png"/><Relationship Id="rId166" Type="http://schemas.openxmlformats.org/officeDocument/2006/relationships/customXml" Target="../ink/ink5091.xml"/><Relationship Id="rId187" Type="http://schemas.openxmlformats.org/officeDocument/2006/relationships/image" Target="../media/image10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022.xml"/><Relationship Id="rId49" Type="http://schemas.openxmlformats.org/officeDocument/2006/relationships/image" Target="../media/image973.png"/><Relationship Id="rId114" Type="http://schemas.openxmlformats.org/officeDocument/2006/relationships/customXml" Target="../ink/ink5065.xml"/><Relationship Id="rId60" Type="http://schemas.openxmlformats.org/officeDocument/2006/relationships/customXml" Target="../ink/ink5038.xml"/><Relationship Id="rId81" Type="http://schemas.openxmlformats.org/officeDocument/2006/relationships/image" Target="../media/image989.png"/><Relationship Id="rId135" Type="http://schemas.openxmlformats.org/officeDocument/2006/relationships/image" Target="../media/image1016.png"/><Relationship Id="rId156" Type="http://schemas.openxmlformats.org/officeDocument/2006/relationships/customXml" Target="../ink/ink5086.xml"/><Relationship Id="rId177" Type="http://schemas.openxmlformats.org/officeDocument/2006/relationships/image" Target="../media/image1037.png"/><Relationship Id="rId198" Type="http://schemas.openxmlformats.org/officeDocument/2006/relationships/customXml" Target="../ink/ink5107.xml"/><Relationship Id="rId202" Type="http://schemas.openxmlformats.org/officeDocument/2006/relationships/customXml" Target="../ink/ink5109.xml"/><Relationship Id="rId18" Type="http://schemas.openxmlformats.org/officeDocument/2006/relationships/customXml" Target="../ink/ink5017.xml"/><Relationship Id="rId39" Type="http://schemas.openxmlformats.org/officeDocument/2006/relationships/image" Target="../media/image968.png"/><Relationship Id="rId50" Type="http://schemas.openxmlformats.org/officeDocument/2006/relationships/customXml" Target="../ink/ink5033.xml"/><Relationship Id="rId104" Type="http://schemas.openxmlformats.org/officeDocument/2006/relationships/customXml" Target="../ink/ink5060.xml"/><Relationship Id="rId125" Type="http://schemas.openxmlformats.org/officeDocument/2006/relationships/image" Target="../media/image1011.png"/><Relationship Id="rId146" Type="http://schemas.openxmlformats.org/officeDocument/2006/relationships/customXml" Target="../ink/ink5081.xml"/><Relationship Id="rId167" Type="http://schemas.openxmlformats.org/officeDocument/2006/relationships/image" Target="../media/image1032.png"/><Relationship Id="rId188" Type="http://schemas.openxmlformats.org/officeDocument/2006/relationships/customXml" Target="../ink/ink5102.xml"/><Relationship Id="rId71" Type="http://schemas.openxmlformats.org/officeDocument/2006/relationships/image" Target="../media/image984.png"/><Relationship Id="rId92" Type="http://schemas.openxmlformats.org/officeDocument/2006/relationships/customXml" Target="../ink/ink5054.xml"/><Relationship Id="rId2" Type="http://schemas.openxmlformats.org/officeDocument/2006/relationships/customXml" Target="../ink/ink5009.xml"/><Relationship Id="rId29" Type="http://schemas.openxmlformats.org/officeDocument/2006/relationships/image" Target="../media/image963.png"/><Relationship Id="rId40" Type="http://schemas.openxmlformats.org/officeDocument/2006/relationships/customXml" Target="../ink/ink5028.xml"/><Relationship Id="rId115" Type="http://schemas.openxmlformats.org/officeDocument/2006/relationships/image" Target="../media/image1006.png"/><Relationship Id="rId136" Type="http://schemas.openxmlformats.org/officeDocument/2006/relationships/customXml" Target="../ink/ink5076.xml"/><Relationship Id="rId157" Type="http://schemas.openxmlformats.org/officeDocument/2006/relationships/image" Target="../media/image1027.png"/><Relationship Id="rId178" Type="http://schemas.openxmlformats.org/officeDocument/2006/relationships/customXml" Target="../ink/ink509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4.png"/><Relationship Id="rId2" Type="http://schemas.openxmlformats.org/officeDocument/2006/relationships/customXml" Target="../ink/ink5113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4.png"/><Relationship Id="rId2" Type="http://schemas.openxmlformats.org/officeDocument/2006/relationships/customXml" Target="../ink/ink51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55.png"/><Relationship Id="rId4" Type="http://schemas.openxmlformats.org/officeDocument/2006/relationships/customXml" Target="../ink/ink51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479160" cy="28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14:cNvPr>
              <p14:cNvContentPartPr/>
              <p14:nvPr/>
            </p14:nvContentPartPr>
            <p14:xfrm>
              <a:off x="2834040" y="243520"/>
              <a:ext cx="162000" cy="293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6400" y="225520"/>
                <a:ext cx="1976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14:cNvPr>
              <p14:cNvContentPartPr/>
              <p14:nvPr/>
            </p14:nvContentPartPr>
            <p14:xfrm>
              <a:off x="3202320" y="453760"/>
              <a:ext cx="89640" cy="2005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84320" y="436120"/>
                <a:ext cx="125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14:cNvPr>
              <p14:cNvContentPartPr/>
              <p14:nvPr/>
            </p14:nvContentPartPr>
            <p14:xfrm>
              <a:off x="3933480" y="426400"/>
              <a:ext cx="8280" cy="28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15840" y="40840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14:cNvPr>
              <p14:cNvContentPartPr/>
              <p14:nvPr/>
            </p14:nvContentPartPr>
            <p14:xfrm>
              <a:off x="4032480" y="162160"/>
              <a:ext cx="246600" cy="396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4480" y="144160"/>
                <a:ext cx="28224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14:cNvPr>
              <p14:cNvContentPartPr/>
              <p14:nvPr/>
            </p14:nvContentPartPr>
            <p14:xfrm>
              <a:off x="3479880" y="223720"/>
              <a:ext cx="318960" cy="344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1900" y="206080"/>
                <a:ext cx="3545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95EA6A-212F-4A88-BDC6-DE43509311FC}"/>
                  </a:ext>
                </a:extLst>
              </p14:cNvPr>
              <p14:cNvContentPartPr/>
              <p14:nvPr/>
            </p14:nvContentPartPr>
            <p14:xfrm>
              <a:off x="7824360" y="109600"/>
              <a:ext cx="914400" cy="537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95EA6A-212F-4A88-BDC6-DE43509311F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06360" y="91960"/>
                <a:ext cx="950040" cy="57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724151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14:cNvPr>
              <p14:cNvContentPartPr/>
              <p14:nvPr/>
            </p14:nvContentPartPr>
            <p14:xfrm>
              <a:off x="4472400" y="458800"/>
              <a:ext cx="539280" cy="24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63400" y="449800"/>
                <a:ext cx="55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14:cNvPr>
              <p14:cNvContentPartPr/>
              <p14:nvPr/>
            </p14:nvContentPartPr>
            <p14:xfrm>
              <a:off x="3679320" y="313360"/>
              <a:ext cx="47484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70320" y="304360"/>
                <a:ext cx="492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14:cNvPr>
              <p14:cNvContentPartPr/>
              <p14:nvPr/>
            </p14:nvContentPartPr>
            <p14:xfrm>
              <a:off x="2510760" y="281320"/>
              <a:ext cx="964080" cy="46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02120" y="272320"/>
                <a:ext cx="9817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14:cNvPr>
              <p14:cNvContentPartPr/>
              <p14:nvPr/>
            </p14:nvContentPartPr>
            <p14:xfrm>
              <a:off x="884640" y="280240"/>
              <a:ext cx="1326600" cy="708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5998" y="271600"/>
                <a:ext cx="1344245" cy="72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14:cNvPr>
              <p14:cNvContentPartPr/>
              <p14:nvPr/>
            </p14:nvContentPartPr>
            <p14:xfrm>
              <a:off x="5383200" y="222640"/>
              <a:ext cx="3233160" cy="2783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213640"/>
                <a:ext cx="3250800" cy="28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14:cNvPr>
              <p14:cNvContentPartPr/>
              <p14:nvPr/>
            </p14:nvContentPartPr>
            <p14:xfrm>
              <a:off x="1040160" y="1385440"/>
              <a:ext cx="6120" cy="8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31520" y="1376800"/>
                <a:ext cx="23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14:cNvPr>
              <p14:cNvContentPartPr/>
              <p14:nvPr/>
            </p14:nvContentPartPr>
            <p14:xfrm>
              <a:off x="1041600" y="12558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32960" y="124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14:cNvPr>
              <p14:cNvContentPartPr/>
              <p14:nvPr/>
            </p14:nvContentPartPr>
            <p14:xfrm>
              <a:off x="1121520" y="1348360"/>
              <a:ext cx="84960" cy="16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12880" y="1339720"/>
                <a:ext cx="102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14:cNvPr>
              <p14:cNvContentPartPr/>
              <p14:nvPr/>
            </p14:nvContentPartPr>
            <p14:xfrm>
              <a:off x="1795800" y="1373560"/>
              <a:ext cx="15480" cy="126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87160" y="1364920"/>
                <a:ext cx="33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14:cNvPr>
              <p14:cNvContentPartPr/>
              <p14:nvPr/>
            </p14:nvContentPartPr>
            <p14:xfrm>
              <a:off x="1774560" y="120652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65920" y="1197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14:cNvPr>
              <p14:cNvContentPartPr/>
              <p14:nvPr/>
            </p14:nvContentPartPr>
            <p14:xfrm>
              <a:off x="2952120" y="1405600"/>
              <a:ext cx="110880" cy="133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943480" y="1396600"/>
                <a:ext cx="128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14:cNvPr>
              <p14:cNvContentPartPr/>
              <p14:nvPr/>
            </p14:nvContentPartPr>
            <p14:xfrm>
              <a:off x="3180360" y="1172320"/>
              <a:ext cx="208080" cy="354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171360" y="1163320"/>
                <a:ext cx="22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14:cNvPr>
              <p14:cNvContentPartPr/>
              <p14:nvPr/>
            </p14:nvContentPartPr>
            <p14:xfrm>
              <a:off x="2624160" y="1217320"/>
              <a:ext cx="260640" cy="38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615520" y="1208320"/>
                <a:ext cx="2782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14:cNvPr>
              <p14:cNvContentPartPr/>
              <p14:nvPr/>
            </p14:nvContentPartPr>
            <p14:xfrm>
              <a:off x="1903800" y="1360960"/>
              <a:ext cx="4982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895160" y="1351960"/>
                <a:ext cx="5158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14:cNvPr>
              <p14:cNvContentPartPr/>
              <p14:nvPr/>
            </p14:nvContentPartPr>
            <p14:xfrm>
              <a:off x="1474320" y="1182400"/>
              <a:ext cx="229680" cy="33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465680" y="1173760"/>
                <a:ext cx="2473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14:cNvPr>
              <p14:cNvContentPartPr/>
              <p14:nvPr/>
            </p14:nvContentPartPr>
            <p14:xfrm>
              <a:off x="480360" y="1131280"/>
              <a:ext cx="46728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71367" y="1122288"/>
                <a:ext cx="484906" cy="41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14:cNvPr>
              <p14:cNvContentPartPr/>
              <p14:nvPr/>
            </p14:nvContentPartPr>
            <p14:xfrm>
              <a:off x="3691200" y="1326040"/>
              <a:ext cx="317520" cy="38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682200" y="1317040"/>
                <a:ext cx="3351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14:cNvPr>
              <p14:cNvContentPartPr/>
              <p14:nvPr/>
            </p14:nvContentPartPr>
            <p14:xfrm>
              <a:off x="4984320" y="1295440"/>
              <a:ext cx="96480" cy="176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975320" y="1286800"/>
                <a:ext cx="1141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14:cNvPr>
              <p14:cNvContentPartPr/>
              <p14:nvPr/>
            </p14:nvContentPartPr>
            <p14:xfrm>
              <a:off x="4522800" y="1135240"/>
              <a:ext cx="354240" cy="323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514160" y="1126240"/>
                <a:ext cx="3718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14:cNvPr>
              <p14:cNvContentPartPr/>
              <p14:nvPr/>
            </p14:nvContentPartPr>
            <p14:xfrm>
              <a:off x="4097640" y="1296880"/>
              <a:ext cx="327960" cy="176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088650" y="1287880"/>
                <a:ext cx="345581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14:cNvPr>
              <p14:cNvContentPartPr/>
              <p14:nvPr/>
            </p14:nvContentPartPr>
            <p14:xfrm>
              <a:off x="5262600" y="1186720"/>
              <a:ext cx="631800" cy="31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53600" y="1178080"/>
                <a:ext cx="6494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14:cNvPr>
              <p14:cNvContentPartPr/>
              <p14:nvPr/>
            </p14:nvContentPartPr>
            <p14:xfrm>
              <a:off x="4980000" y="1848760"/>
              <a:ext cx="455040" cy="309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971360" y="1840120"/>
                <a:ext cx="472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14:cNvPr>
              <p14:cNvContentPartPr/>
              <p14:nvPr/>
            </p14:nvContentPartPr>
            <p14:xfrm>
              <a:off x="5601720" y="1882960"/>
              <a:ext cx="540000" cy="302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93080" y="1873960"/>
                <a:ext cx="5576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14:cNvPr>
              <p14:cNvContentPartPr/>
              <p14:nvPr/>
            </p14:nvContentPartPr>
            <p14:xfrm>
              <a:off x="5484360" y="2343760"/>
              <a:ext cx="655920" cy="38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475720" y="2335120"/>
                <a:ext cx="673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14:cNvPr>
              <p14:cNvContentPartPr/>
              <p14:nvPr/>
            </p14:nvContentPartPr>
            <p14:xfrm>
              <a:off x="5072880" y="2328280"/>
              <a:ext cx="330480" cy="546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64240" y="2319640"/>
                <a:ext cx="34812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14:cNvPr>
              <p14:cNvContentPartPr/>
              <p14:nvPr/>
            </p14:nvContentPartPr>
            <p14:xfrm>
              <a:off x="5277000" y="2989960"/>
              <a:ext cx="155520" cy="398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68000" y="2981320"/>
                <a:ext cx="17316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14:cNvPr>
              <p14:cNvContentPartPr/>
              <p14:nvPr/>
            </p14:nvContentPartPr>
            <p14:xfrm>
              <a:off x="5550240" y="3022720"/>
              <a:ext cx="476280" cy="3333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41240" y="3013720"/>
                <a:ext cx="49392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14:cNvPr>
              <p14:cNvContentPartPr/>
              <p14:nvPr/>
            </p14:nvContentPartPr>
            <p14:xfrm>
              <a:off x="7308480" y="3064840"/>
              <a:ext cx="523080" cy="3024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99480" y="3056200"/>
                <a:ext cx="5407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14:cNvPr>
              <p14:cNvContentPartPr/>
              <p14:nvPr/>
            </p14:nvContentPartPr>
            <p14:xfrm>
              <a:off x="6279960" y="3156280"/>
              <a:ext cx="775080" cy="2206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271316" y="3147626"/>
                <a:ext cx="792728" cy="238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14:cNvPr>
              <p14:cNvContentPartPr/>
              <p14:nvPr/>
            </p14:nvContentPartPr>
            <p14:xfrm>
              <a:off x="262920" y="1754080"/>
              <a:ext cx="4626720" cy="20653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54280" y="1745080"/>
                <a:ext cx="4644360" cy="20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14:cNvPr>
              <p14:cNvContentPartPr/>
              <p14:nvPr/>
            </p14:nvContentPartPr>
            <p14:xfrm>
              <a:off x="3278280" y="3764680"/>
              <a:ext cx="22680" cy="266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269640" y="3756040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F8EDE6-39BB-423D-96FF-B345D4B95A46}"/>
                  </a:ext>
                </a:extLst>
              </p14:cNvPr>
              <p14:cNvContentPartPr/>
              <p14:nvPr/>
            </p14:nvContentPartPr>
            <p14:xfrm>
              <a:off x="4539720" y="3661360"/>
              <a:ext cx="336960" cy="220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F8EDE6-39BB-423D-96FF-B345D4B95A4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30720" y="3652720"/>
                <a:ext cx="354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014671E-907A-4D55-A003-7E36056C0FF3}"/>
                  </a:ext>
                </a:extLst>
              </p14:cNvPr>
              <p14:cNvContentPartPr/>
              <p14:nvPr/>
            </p14:nvContentPartPr>
            <p14:xfrm>
              <a:off x="4965960" y="3678280"/>
              <a:ext cx="802800" cy="20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014671E-907A-4D55-A003-7E36056C0FF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56964" y="3669280"/>
                <a:ext cx="820432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A15F34-B141-4E1E-BDFA-E4F7F6066FA7}"/>
                  </a:ext>
                </a:extLst>
              </p14:cNvPr>
              <p14:cNvContentPartPr/>
              <p14:nvPr/>
            </p14:nvContentPartPr>
            <p14:xfrm>
              <a:off x="4066320" y="3614920"/>
              <a:ext cx="197280" cy="246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A15F34-B141-4E1E-BDFA-E4F7F6066F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57664" y="3606267"/>
                <a:ext cx="214952" cy="26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DB7BEE-2304-49BC-BBE0-808A6DB76036}"/>
                  </a:ext>
                </a:extLst>
              </p14:cNvPr>
              <p14:cNvContentPartPr/>
              <p14:nvPr/>
            </p14:nvContentPartPr>
            <p14:xfrm>
              <a:off x="3491760" y="3453280"/>
              <a:ext cx="496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DB7BEE-2304-49BC-BBE0-808A6DB760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482760" y="3444640"/>
                <a:ext cx="5137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CCA8467-1417-4D46-B857-E5238D1258D1}"/>
                  </a:ext>
                </a:extLst>
              </p14:cNvPr>
              <p14:cNvContentPartPr/>
              <p14:nvPr/>
            </p14:nvContentPartPr>
            <p14:xfrm>
              <a:off x="2419680" y="3978160"/>
              <a:ext cx="253440" cy="381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CCA8467-1417-4D46-B857-E5238D1258D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10680" y="3969520"/>
                <a:ext cx="2710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DF05E5-396C-4150-A5DA-532F487B2495}"/>
                  </a:ext>
                </a:extLst>
              </p14:cNvPr>
              <p14:cNvContentPartPr/>
              <p14:nvPr/>
            </p14:nvContentPartPr>
            <p14:xfrm>
              <a:off x="2763480" y="4203160"/>
              <a:ext cx="380880" cy="20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DF05E5-396C-4150-A5DA-532F487B2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54480" y="4194505"/>
                <a:ext cx="398520" cy="221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2CC2E6F-28BB-4B8D-9D62-A607AECF851F}"/>
                  </a:ext>
                </a:extLst>
              </p14:cNvPr>
              <p14:cNvContentPartPr/>
              <p14:nvPr/>
            </p14:nvContentPartPr>
            <p14:xfrm>
              <a:off x="3381600" y="4174360"/>
              <a:ext cx="189360" cy="13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2CC2E6F-28BB-4B8D-9D62-A607AECF851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72960" y="4165360"/>
                <a:ext cx="2070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AA0B64D-C6EB-4ECC-B2EB-577008755E0F}"/>
                  </a:ext>
                </a:extLst>
              </p14:cNvPr>
              <p14:cNvContentPartPr/>
              <p14:nvPr/>
            </p14:nvContentPartPr>
            <p14:xfrm>
              <a:off x="3401040" y="4275160"/>
              <a:ext cx="16776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AA0B64D-C6EB-4ECC-B2EB-577008755E0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392400" y="4266160"/>
                <a:ext cx="1854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1051C91-2B49-45CA-B65B-FAC01BD7C4B7}"/>
                  </a:ext>
                </a:extLst>
              </p14:cNvPr>
              <p14:cNvContentPartPr/>
              <p14:nvPr/>
            </p14:nvContentPartPr>
            <p14:xfrm>
              <a:off x="3770040" y="4076800"/>
              <a:ext cx="642960" cy="516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1051C91-2B49-45CA-B65B-FAC01BD7C4B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761400" y="4067806"/>
                <a:ext cx="660600" cy="534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4898981-91B4-439D-B1C5-32396B6DCBCC}"/>
                  </a:ext>
                </a:extLst>
              </p14:cNvPr>
              <p14:cNvContentPartPr/>
              <p14:nvPr/>
            </p14:nvContentPartPr>
            <p14:xfrm>
              <a:off x="5342520" y="4374520"/>
              <a:ext cx="365040" cy="325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4898981-91B4-439D-B1C5-32396B6DCBC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333871" y="4365520"/>
                <a:ext cx="382697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1A8792-5D9B-47B5-B150-0853ECD5E496}"/>
                  </a:ext>
                </a:extLst>
              </p14:cNvPr>
              <p14:cNvContentPartPr/>
              <p14:nvPr/>
            </p14:nvContentPartPr>
            <p14:xfrm>
              <a:off x="4776240" y="4428880"/>
              <a:ext cx="497880" cy="334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1A8792-5D9B-47B5-B150-0853ECD5E49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767240" y="4419880"/>
                <a:ext cx="51552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8EF758A-9665-4783-A21B-DB1C1315CB1E}"/>
                  </a:ext>
                </a:extLst>
              </p14:cNvPr>
              <p14:cNvContentPartPr/>
              <p14:nvPr/>
            </p14:nvContentPartPr>
            <p14:xfrm>
              <a:off x="4802520" y="4024960"/>
              <a:ext cx="606240" cy="29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8EF758A-9665-4783-A21B-DB1C1315CB1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793875" y="4015960"/>
                <a:ext cx="62389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67B4BE-C6F1-48EF-BAC4-9EF10426E2B6}"/>
                  </a:ext>
                </a:extLst>
              </p14:cNvPr>
              <p14:cNvContentPartPr/>
              <p14:nvPr/>
            </p14:nvContentPartPr>
            <p14:xfrm>
              <a:off x="4519560" y="4126480"/>
              <a:ext cx="140040" cy="191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67B4BE-C6F1-48EF-BAC4-9EF10426E2B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10920" y="4117840"/>
                <a:ext cx="157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B6EF5F6-818C-454B-9FCE-E28D7894A775}"/>
                  </a:ext>
                </a:extLst>
              </p14:cNvPr>
              <p14:cNvContentPartPr/>
              <p14:nvPr/>
            </p14:nvContentPartPr>
            <p14:xfrm>
              <a:off x="6196440" y="4805080"/>
              <a:ext cx="67320" cy="45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B6EF5F6-818C-454B-9FCE-E28D7894A77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187440" y="4796080"/>
                <a:ext cx="84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D1E8B0E-8796-453F-A6D0-C84D1F73A8A0}"/>
                  </a:ext>
                </a:extLst>
              </p14:cNvPr>
              <p14:cNvContentPartPr/>
              <p14:nvPr/>
            </p14:nvContentPartPr>
            <p14:xfrm>
              <a:off x="6215520" y="4957720"/>
              <a:ext cx="46080" cy="25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D1E8B0E-8796-453F-A6D0-C84D1F73A8A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06520" y="4948720"/>
                <a:ext cx="63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0D248B8-6615-46CB-9C45-FC2C12F3B5B0}"/>
                  </a:ext>
                </a:extLst>
              </p14:cNvPr>
              <p14:cNvContentPartPr/>
              <p14:nvPr/>
            </p14:nvContentPartPr>
            <p14:xfrm>
              <a:off x="1479720" y="4695280"/>
              <a:ext cx="4538160" cy="58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0D248B8-6615-46CB-9C45-FC2C12F3B5B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70720" y="4686280"/>
                <a:ext cx="4555800" cy="60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227168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788564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14:cNvPr>
              <p14:cNvContentPartPr/>
              <p14:nvPr/>
            </p14:nvContentPartPr>
            <p14:xfrm>
              <a:off x="7545000" y="4619680"/>
              <a:ext cx="312840" cy="26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36010" y="4611040"/>
                <a:ext cx="3304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14:cNvPr>
              <p14:cNvContentPartPr/>
              <p14:nvPr/>
            </p14:nvContentPartPr>
            <p14:xfrm>
              <a:off x="789960" y="4972120"/>
              <a:ext cx="137520" cy="103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0960" y="4963480"/>
                <a:ext cx="1551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14:cNvPr>
              <p14:cNvContentPartPr/>
              <p14:nvPr/>
            </p14:nvContentPartPr>
            <p14:xfrm>
              <a:off x="575760" y="5147080"/>
              <a:ext cx="1058040" cy="378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7120" y="5138432"/>
                <a:ext cx="1075680" cy="395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14:cNvPr>
              <p14:cNvContentPartPr/>
              <p14:nvPr/>
            </p14:nvContentPartPr>
            <p14:xfrm>
              <a:off x="2156160" y="5185600"/>
              <a:ext cx="1467720" cy="3207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7162" y="5176960"/>
                <a:ext cx="1485356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14:cNvPr>
              <p14:cNvContentPartPr/>
              <p14:nvPr/>
            </p14:nvContentPartPr>
            <p14:xfrm>
              <a:off x="1821720" y="5220160"/>
              <a:ext cx="199080" cy="1926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2720" y="5211160"/>
                <a:ext cx="216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14:cNvPr>
              <p14:cNvContentPartPr/>
              <p14:nvPr/>
            </p14:nvContentPartPr>
            <p14:xfrm>
              <a:off x="2294040" y="4512400"/>
              <a:ext cx="5108040" cy="615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85040" y="4503400"/>
                <a:ext cx="51256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14:cNvPr>
              <p14:cNvContentPartPr/>
              <p14:nvPr/>
            </p14:nvContentPartPr>
            <p14:xfrm>
              <a:off x="3785160" y="5230600"/>
              <a:ext cx="856080" cy="23400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76520" y="5221960"/>
                <a:ext cx="873720" cy="25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160060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14:cNvPr>
              <p14:cNvContentPartPr/>
              <p14:nvPr/>
            </p14:nvContentPartPr>
            <p14:xfrm>
              <a:off x="7545000" y="4619680"/>
              <a:ext cx="312840" cy="26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36010" y="4611040"/>
                <a:ext cx="3304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14:cNvPr>
              <p14:cNvContentPartPr/>
              <p14:nvPr/>
            </p14:nvContentPartPr>
            <p14:xfrm>
              <a:off x="789960" y="4972120"/>
              <a:ext cx="137520" cy="103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0960" y="4963480"/>
                <a:ext cx="1551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14:cNvPr>
              <p14:cNvContentPartPr/>
              <p14:nvPr/>
            </p14:nvContentPartPr>
            <p14:xfrm>
              <a:off x="575760" y="5147080"/>
              <a:ext cx="1058040" cy="378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7120" y="5138432"/>
                <a:ext cx="1075680" cy="395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14:cNvPr>
              <p14:cNvContentPartPr/>
              <p14:nvPr/>
            </p14:nvContentPartPr>
            <p14:xfrm>
              <a:off x="2156160" y="5185600"/>
              <a:ext cx="1467720" cy="3207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7162" y="5176960"/>
                <a:ext cx="1485356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14:cNvPr>
              <p14:cNvContentPartPr/>
              <p14:nvPr/>
            </p14:nvContentPartPr>
            <p14:xfrm>
              <a:off x="1821720" y="5220160"/>
              <a:ext cx="199080" cy="1926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2720" y="5211160"/>
                <a:ext cx="216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14:cNvPr>
              <p14:cNvContentPartPr/>
              <p14:nvPr/>
            </p14:nvContentPartPr>
            <p14:xfrm>
              <a:off x="2294040" y="4512400"/>
              <a:ext cx="5108040" cy="615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85040" y="4503400"/>
                <a:ext cx="51256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14:cNvPr>
              <p14:cNvContentPartPr/>
              <p14:nvPr/>
            </p14:nvContentPartPr>
            <p14:xfrm>
              <a:off x="3785160" y="5230600"/>
              <a:ext cx="856080" cy="23400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76520" y="5221960"/>
                <a:ext cx="8737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14:cNvPr>
              <p14:cNvContentPartPr/>
              <p14:nvPr/>
            </p14:nvContentPartPr>
            <p14:xfrm>
              <a:off x="4960920" y="5152480"/>
              <a:ext cx="231120" cy="275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2280" y="5143480"/>
                <a:ext cx="248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14:cNvPr>
              <p14:cNvContentPartPr/>
              <p14:nvPr/>
            </p14:nvContentPartPr>
            <p14:xfrm>
              <a:off x="5585520" y="5187400"/>
              <a:ext cx="225720" cy="182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517876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14:cNvPr>
              <p14:cNvContentPartPr/>
              <p14:nvPr/>
            </p14:nvContentPartPr>
            <p14:xfrm>
              <a:off x="5889720" y="5057080"/>
              <a:ext cx="143640" cy="78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1080" y="5048440"/>
                <a:ext cx="1612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14:cNvPr>
              <p14:cNvContentPartPr/>
              <p14:nvPr/>
            </p14:nvContentPartPr>
            <p14:xfrm>
              <a:off x="5938320" y="5184520"/>
              <a:ext cx="251640" cy="297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29680" y="5175520"/>
                <a:ext cx="2692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14:cNvPr>
              <p14:cNvContentPartPr/>
              <p14:nvPr/>
            </p14:nvContentPartPr>
            <p14:xfrm>
              <a:off x="7190760" y="4976080"/>
              <a:ext cx="202680" cy="9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81760" y="4967440"/>
                <a:ext cx="220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14:cNvPr>
              <p14:cNvContentPartPr/>
              <p14:nvPr/>
            </p14:nvContentPartPr>
            <p14:xfrm>
              <a:off x="6826440" y="5130160"/>
              <a:ext cx="736560" cy="25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17800" y="5121160"/>
                <a:ext cx="75420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14:cNvPr>
              <p14:cNvContentPartPr/>
              <p14:nvPr/>
            </p14:nvContentPartPr>
            <p14:xfrm>
              <a:off x="6407040" y="5253280"/>
              <a:ext cx="190800" cy="7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98040" y="5244640"/>
                <a:ext cx="208440" cy="9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456314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14:cNvPr>
              <p14:cNvContentPartPr/>
              <p14:nvPr/>
            </p14:nvContentPartPr>
            <p14:xfrm>
              <a:off x="7545000" y="4619680"/>
              <a:ext cx="312840" cy="26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36010" y="4611040"/>
                <a:ext cx="3304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14:cNvPr>
              <p14:cNvContentPartPr/>
              <p14:nvPr/>
            </p14:nvContentPartPr>
            <p14:xfrm>
              <a:off x="789960" y="4972120"/>
              <a:ext cx="137520" cy="103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0960" y="4963480"/>
                <a:ext cx="1551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14:cNvPr>
              <p14:cNvContentPartPr/>
              <p14:nvPr/>
            </p14:nvContentPartPr>
            <p14:xfrm>
              <a:off x="575760" y="5147080"/>
              <a:ext cx="1058040" cy="378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7120" y="5138432"/>
                <a:ext cx="1075680" cy="395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14:cNvPr>
              <p14:cNvContentPartPr/>
              <p14:nvPr/>
            </p14:nvContentPartPr>
            <p14:xfrm>
              <a:off x="2156160" y="5185600"/>
              <a:ext cx="1467720" cy="3207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7162" y="5176960"/>
                <a:ext cx="1485356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14:cNvPr>
              <p14:cNvContentPartPr/>
              <p14:nvPr/>
            </p14:nvContentPartPr>
            <p14:xfrm>
              <a:off x="1821720" y="5220160"/>
              <a:ext cx="199080" cy="1926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2720" y="5211160"/>
                <a:ext cx="216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14:cNvPr>
              <p14:cNvContentPartPr/>
              <p14:nvPr/>
            </p14:nvContentPartPr>
            <p14:xfrm>
              <a:off x="2294040" y="4512400"/>
              <a:ext cx="5108040" cy="615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85040" y="4503400"/>
                <a:ext cx="51256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14:cNvPr>
              <p14:cNvContentPartPr/>
              <p14:nvPr/>
            </p14:nvContentPartPr>
            <p14:xfrm>
              <a:off x="3785160" y="5230600"/>
              <a:ext cx="856080" cy="23400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76520" y="5221960"/>
                <a:ext cx="8737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14:cNvPr>
              <p14:cNvContentPartPr/>
              <p14:nvPr/>
            </p14:nvContentPartPr>
            <p14:xfrm>
              <a:off x="4960920" y="5152480"/>
              <a:ext cx="231120" cy="275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2280" y="5143480"/>
                <a:ext cx="248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14:cNvPr>
              <p14:cNvContentPartPr/>
              <p14:nvPr/>
            </p14:nvContentPartPr>
            <p14:xfrm>
              <a:off x="5585520" y="5187400"/>
              <a:ext cx="225720" cy="182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517876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14:cNvPr>
              <p14:cNvContentPartPr/>
              <p14:nvPr/>
            </p14:nvContentPartPr>
            <p14:xfrm>
              <a:off x="5889720" y="5057080"/>
              <a:ext cx="143640" cy="78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1080" y="5048440"/>
                <a:ext cx="1612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14:cNvPr>
              <p14:cNvContentPartPr/>
              <p14:nvPr/>
            </p14:nvContentPartPr>
            <p14:xfrm>
              <a:off x="5938320" y="5184520"/>
              <a:ext cx="251640" cy="297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29680" y="5175520"/>
                <a:ext cx="2692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14:cNvPr>
              <p14:cNvContentPartPr/>
              <p14:nvPr/>
            </p14:nvContentPartPr>
            <p14:xfrm>
              <a:off x="7190760" y="4976080"/>
              <a:ext cx="202680" cy="9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81760" y="4967440"/>
                <a:ext cx="220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14:cNvPr>
              <p14:cNvContentPartPr/>
              <p14:nvPr/>
            </p14:nvContentPartPr>
            <p14:xfrm>
              <a:off x="6826440" y="5130160"/>
              <a:ext cx="736560" cy="25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17800" y="5121160"/>
                <a:ext cx="75420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14:cNvPr>
              <p14:cNvContentPartPr/>
              <p14:nvPr/>
            </p14:nvContentPartPr>
            <p14:xfrm>
              <a:off x="6407040" y="5253280"/>
              <a:ext cx="190800" cy="7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98040" y="5244640"/>
                <a:ext cx="208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2551D97-1D5A-46D2-8570-8232B219D5BC}"/>
                  </a:ext>
                </a:extLst>
              </p14:cNvPr>
              <p14:cNvContentPartPr/>
              <p14:nvPr/>
            </p14:nvContentPartPr>
            <p14:xfrm>
              <a:off x="7892760" y="5166520"/>
              <a:ext cx="362520" cy="310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2551D97-1D5A-46D2-8570-8232B219D5B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84111" y="5157880"/>
                <a:ext cx="380178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611BDD-1A36-4156-90EA-8AE41EFD6F97}"/>
                  </a:ext>
                </a:extLst>
              </p14:cNvPr>
              <p14:cNvContentPartPr/>
              <p14:nvPr/>
            </p14:nvContentPartPr>
            <p14:xfrm>
              <a:off x="597720" y="5750440"/>
              <a:ext cx="885240" cy="28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611BDD-1A36-4156-90EA-8AE41EFD6F9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720" y="5741440"/>
                <a:ext cx="9028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5F4F931-1095-4ECB-86A5-7DC806E658D1}"/>
                  </a:ext>
                </a:extLst>
              </p14:cNvPr>
              <p14:cNvContentPartPr/>
              <p14:nvPr/>
            </p14:nvContentPartPr>
            <p14:xfrm>
              <a:off x="1609320" y="5786080"/>
              <a:ext cx="1282320" cy="258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5F4F931-1095-4ECB-86A5-7DC806E658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600680" y="5777440"/>
                <a:ext cx="129996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871DD01-0C0E-4D9B-8B20-0A0BEA7ABB94}"/>
                  </a:ext>
                </a:extLst>
              </p14:cNvPr>
              <p14:cNvContentPartPr/>
              <p14:nvPr/>
            </p14:nvContentPartPr>
            <p14:xfrm>
              <a:off x="3045720" y="5859160"/>
              <a:ext cx="22320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871DD01-0C0E-4D9B-8B20-0A0BEA7ABB9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36720" y="5850160"/>
                <a:ext cx="2408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AF7CC7-6FAE-42DC-9A7C-D17EF47F5BB7}"/>
                  </a:ext>
                </a:extLst>
              </p14:cNvPr>
              <p14:cNvContentPartPr/>
              <p14:nvPr/>
            </p14:nvContentPartPr>
            <p14:xfrm>
              <a:off x="3078120" y="5947720"/>
              <a:ext cx="223560" cy="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AF7CC7-6FAE-42DC-9A7C-D17EF47F5BB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69480" y="5939080"/>
                <a:ext cx="2412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7417B2C-36E4-4DA1-A657-A3366665F000}"/>
                  </a:ext>
                </a:extLst>
              </p14:cNvPr>
              <p14:cNvContentPartPr/>
              <p14:nvPr/>
            </p14:nvContentPartPr>
            <p14:xfrm>
              <a:off x="3456840" y="5871040"/>
              <a:ext cx="122040" cy="26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7417B2C-36E4-4DA1-A657-A3366665F0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7840" y="5862040"/>
                <a:ext cx="139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063DF1-6F4C-409F-90E9-14A5D3C9A5F4}"/>
                  </a:ext>
                </a:extLst>
              </p14:cNvPr>
              <p14:cNvContentPartPr/>
              <p14:nvPr/>
            </p14:nvContentPartPr>
            <p14:xfrm>
              <a:off x="3710280" y="5634880"/>
              <a:ext cx="501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063DF1-6F4C-409F-90E9-14A5D3C9A5F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640" y="5626233"/>
                <a:ext cx="519480" cy="4698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072532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14:cNvPr>
              <p14:cNvContentPartPr/>
              <p14:nvPr/>
            </p14:nvContentPartPr>
            <p14:xfrm>
              <a:off x="7545000" y="4619680"/>
              <a:ext cx="312840" cy="26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36010" y="4611040"/>
                <a:ext cx="3304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14:cNvPr>
              <p14:cNvContentPartPr/>
              <p14:nvPr/>
            </p14:nvContentPartPr>
            <p14:xfrm>
              <a:off x="789960" y="4972120"/>
              <a:ext cx="137520" cy="103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0960" y="4963480"/>
                <a:ext cx="1551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14:cNvPr>
              <p14:cNvContentPartPr/>
              <p14:nvPr/>
            </p14:nvContentPartPr>
            <p14:xfrm>
              <a:off x="575760" y="5147080"/>
              <a:ext cx="1058040" cy="378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7120" y="5138432"/>
                <a:ext cx="1075680" cy="395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14:cNvPr>
              <p14:cNvContentPartPr/>
              <p14:nvPr/>
            </p14:nvContentPartPr>
            <p14:xfrm>
              <a:off x="2156160" y="5185600"/>
              <a:ext cx="1467720" cy="3207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7162" y="5176960"/>
                <a:ext cx="1485356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14:cNvPr>
              <p14:cNvContentPartPr/>
              <p14:nvPr/>
            </p14:nvContentPartPr>
            <p14:xfrm>
              <a:off x="1821720" y="5220160"/>
              <a:ext cx="199080" cy="1926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2720" y="5211160"/>
                <a:ext cx="216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14:cNvPr>
              <p14:cNvContentPartPr/>
              <p14:nvPr/>
            </p14:nvContentPartPr>
            <p14:xfrm>
              <a:off x="2294040" y="4512400"/>
              <a:ext cx="5108040" cy="615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85040" y="4503400"/>
                <a:ext cx="51256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14:cNvPr>
              <p14:cNvContentPartPr/>
              <p14:nvPr/>
            </p14:nvContentPartPr>
            <p14:xfrm>
              <a:off x="3785160" y="5230600"/>
              <a:ext cx="856080" cy="23400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76520" y="5221960"/>
                <a:ext cx="8737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14:cNvPr>
              <p14:cNvContentPartPr/>
              <p14:nvPr/>
            </p14:nvContentPartPr>
            <p14:xfrm>
              <a:off x="4960920" y="5152480"/>
              <a:ext cx="231120" cy="275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2280" y="5143480"/>
                <a:ext cx="248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14:cNvPr>
              <p14:cNvContentPartPr/>
              <p14:nvPr/>
            </p14:nvContentPartPr>
            <p14:xfrm>
              <a:off x="5585520" y="5187400"/>
              <a:ext cx="225720" cy="182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517876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14:cNvPr>
              <p14:cNvContentPartPr/>
              <p14:nvPr/>
            </p14:nvContentPartPr>
            <p14:xfrm>
              <a:off x="5889720" y="5057080"/>
              <a:ext cx="143640" cy="78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1080" y="5048440"/>
                <a:ext cx="1612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14:cNvPr>
              <p14:cNvContentPartPr/>
              <p14:nvPr/>
            </p14:nvContentPartPr>
            <p14:xfrm>
              <a:off x="5938320" y="5184520"/>
              <a:ext cx="251640" cy="297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29680" y="5175520"/>
                <a:ext cx="2692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14:cNvPr>
              <p14:cNvContentPartPr/>
              <p14:nvPr/>
            </p14:nvContentPartPr>
            <p14:xfrm>
              <a:off x="7190760" y="4976080"/>
              <a:ext cx="202680" cy="9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81760" y="4967440"/>
                <a:ext cx="220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14:cNvPr>
              <p14:cNvContentPartPr/>
              <p14:nvPr/>
            </p14:nvContentPartPr>
            <p14:xfrm>
              <a:off x="6826440" y="5130160"/>
              <a:ext cx="736560" cy="25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17800" y="5121160"/>
                <a:ext cx="75420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14:cNvPr>
              <p14:cNvContentPartPr/>
              <p14:nvPr/>
            </p14:nvContentPartPr>
            <p14:xfrm>
              <a:off x="6407040" y="5253280"/>
              <a:ext cx="190800" cy="7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98040" y="5244640"/>
                <a:ext cx="208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2551D97-1D5A-46D2-8570-8232B219D5BC}"/>
                  </a:ext>
                </a:extLst>
              </p14:cNvPr>
              <p14:cNvContentPartPr/>
              <p14:nvPr/>
            </p14:nvContentPartPr>
            <p14:xfrm>
              <a:off x="7892760" y="5166520"/>
              <a:ext cx="362520" cy="310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2551D97-1D5A-46D2-8570-8232B219D5B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84111" y="5157880"/>
                <a:ext cx="380178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611BDD-1A36-4156-90EA-8AE41EFD6F97}"/>
                  </a:ext>
                </a:extLst>
              </p14:cNvPr>
              <p14:cNvContentPartPr/>
              <p14:nvPr/>
            </p14:nvContentPartPr>
            <p14:xfrm>
              <a:off x="597720" y="5750440"/>
              <a:ext cx="885240" cy="28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611BDD-1A36-4156-90EA-8AE41EFD6F9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720" y="5741440"/>
                <a:ext cx="9028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5F4F931-1095-4ECB-86A5-7DC806E658D1}"/>
                  </a:ext>
                </a:extLst>
              </p14:cNvPr>
              <p14:cNvContentPartPr/>
              <p14:nvPr/>
            </p14:nvContentPartPr>
            <p14:xfrm>
              <a:off x="1609320" y="5786080"/>
              <a:ext cx="1282320" cy="258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5F4F931-1095-4ECB-86A5-7DC806E658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600680" y="5777440"/>
                <a:ext cx="129996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871DD01-0C0E-4D9B-8B20-0A0BEA7ABB94}"/>
                  </a:ext>
                </a:extLst>
              </p14:cNvPr>
              <p14:cNvContentPartPr/>
              <p14:nvPr/>
            </p14:nvContentPartPr>
            <p14:xfrm>
              <a:off x="3045720" y="5859160"/>
              <a:ext cx="22320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871DD01-0C0E-4D9B-8B20-0A0BEA7ABB9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36720" y="5850160"/>
                <a:ext cx="2408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AF7CC7-6FAE-42DC-9A7C-D17EF47F5BB7}"/>
                  </a:ext>
                </a:extLst>
              </p14:cNvPr>
              <p14:cNvContentPartPr/>
              <p14:nvPr/>
            </p14:nvContentPartPr>
            <p14:xfrm>
              <a:off x="3078120" y="5947720"/>
              <a:ext cx="223560" cy="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AF7CC7-6FAE-42DC-9A7C-D17EF47F5BB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69480" y="5939080"/>
                <a:ext cx="2412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7417B2C-36E4-4DA1-A657-A3366665F000}"/>
                  </a:ext>
                </a:extLst>
              </p14:cNvPr>
              <p14:cNvContentPartPr/>
              <p14:nvPr/>
            </p14:nvContentPartPr>
            <p14:xfrm>
              <a:off x="3456840" y="5871040"/>
              <a:ext cx="122040" cy="26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7417B2C-36E4-4DA1-A657-A3366665F0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7840" y="5862040"/>
                <a:ext cx="139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063DF1-6F4C-409F-90E9-14A5D3C9A5F4}"/>
                  </a:ext>
                </a:extLst>
              </p14:cNvPr>
              <p14:cNvContentPartPr/>
              <p14:nvPr/>
            </p14:nvContentPartPr>
            <p14:xfrm>
              <a:off x="3710280" y="5634880"/>
              <a:ext cx="501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063DF1-6F4C-409F-90E9-14A5D3C9A5F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640" y="5626233"/>
                <a:ext cx="519480" cy="46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763CD6-BBC7-4A83-906B-7164D7E0C39F}"/>
                  </a:ext>
                </a:extLst>
              </p14:cNvPr>
              <p14:cNvContentPartPr/>
              <p14:nvPr/>
            </p14:nvContentPartPr>
            <p14:xfrm>
              <a:off x="2218080" y="5570440"/>
              <a:ext cx="833400" cy="569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763CD6-BBC7-4A83-906B-7164D7E0C3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00080" y="5552451"/>
                <a:ext cx="869040" cy="60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C1B969-4F1A-41FA-BD47-C3B319309E10}"/>
                  </a:ext>
                </a:extLst>
              </p14:cNvPr>
              <p14:cNvContentPartPr/>
              <p14:nvPr/>
            </p14:nvContentPartPr>
            <p14:xfrm>
              <a:off x="5016720" y="5774200"/>
              <a:ext cx="554400" cy="32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C1B969-4F1A-41FA-BD47-C3B319309E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07720" y="5765200"/>
                <a:ext cx="572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F62EACD-FC8B-430F-A295-A2FB0B250FF3}"/>
                  </a:ext>
                </a:extLst>
              </p14:cNvPr>
              <p14:cNvContentPartPr/>
              <p14:nvPr/>
            </p14:nvContentPartPr>
            <p14:xfrm>
              <a:off x="4528200" y="5815240"/>
              <a:ext cx="239400" cy="263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F62EACD-FC8B-430F-A295-A2FB0B250FF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519560" y="5806600"/>
                <a:ext cx="2570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AD762DA-4C5E-48C1-8DA5-C75B1FC48B14}"/>
                  </a:ext>
                </a:extLst>
              </p14:cNvPr>
              <p14:cNvContentPartPr/>
              <p14:nvPr/>
            </p14:nvContentPartPr>
            <p14:xfrm>
              <a:off x="5766240" y="5842960"/>
              <a:ext cx="158760" cy="21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AD762DA-4C5E-48C1-8DA5-C75B1FC48B1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57240" y="5834320"/>
                <a:ext cx="176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8E579B2-188B-4420-AA3D-254DA62AAB8E}"/>
                  </a:ext>
                </a:extLst>
              </p14:cNvPr>
              <p14:cNvContentPartPr/>
              <p14:nvPr/>
            </p14:nvContentPartPr>
            <p14:xfrm>
              <a:off x="5790720" y="5917480"/>
              <a:ext cx="12744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8E579B2-188B-4420-AA3D-254DA62AAB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81720" y="5908480"/>
                <a:ext cx="145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212C-70EC-4C04-B587-CA7BD838178A}"/>
                  </a:ext>
                </a:extLst>
              </p14:cNvPr>
              <p14:cNvContentPartPr/>
              <p14:nvPr/>
            </p14:nvContentPartPr>
            <p14:xfrm>
              <a:off x="6196800" y="6026560"/>
              <a:ext cx="653760" cy="43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212C-70EC-4C04-B587-CA7BD8381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88160" y="6017920"/>
                <a:ext cx="6714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1B46218-9B01-4537-BEA7-6809F6AEC3CD}"/>
                  </a:ext>
                </a:extLst>
              </p14:cNvPr>
              <p14:cNvContentPartPr/>
              <p14:nvPr/>
            </p14:nvContentPartPr>
            <p14:xfrm>
              <a:off x="6363840" y="6127000"/>
              <a:ext cx="509400" cy="257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1B46218-9B01-4537-BEA7-6809F6AEC3C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55200" y="6118013"/>
                <a:ext cx="527040" cy="274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C06788D-76E0-447F-B63C-CAAD06224DED}"/>
                  </a:ext>
                </a:extLst>
              </p14:cNvPr>
              <p14:cNvContentPartPr/>
              <p14:nvPr/>
            </p14:nvContentPartPr>
            <p14:xfrm>
              <a:off x="6533760" y="5555320"/>
              <a:ext cx="265320" cy="7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C06788D-76E0-447F-B63C-CAAD06224DE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24760" y="5546680"/>
                <a:ext cx="2829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E1AFB2-6753-437F-BBBC-9315884289FF}"/>
                  </a:ext>
                </a:extLst>
              </p14:cNvPr>
              <p14:cNvContentPartPr/>
              <p14:nvPr/>
            </p14:nvContentPartPr>
            <p14:xfrm>
              <a:off x="6140640" y="5707960"/>
              <a:ext cx="701280" cy="27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E1AFB2-6753-437F-BBBC-9315884289F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1640" y="5698960"/>
                <a:ext cx="718920" cy="29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017537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582570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AFFA5C66-44EC-4D2F-B2E5-87FF58420A5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AFFA5C66-44EC-4D2F-B2E5-87FF58420A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278431F9-3CF4-42CC-83EA-D775A545758A}"/>
                  </a:ext>
                </a:extLst>
              </p14:cNvPr>
              <p14:cNvContentPartPr/>
              <p14:nvPr/>
            </p14:nvContentPartPr>
            <p14:xfrm>
              <a:off x="3681120" y="685960"/>
              <a:ext cx="5202360" cy="111312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278431F9-3CF4-42CC-83EA-D775A54575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72120" y="676960"/>
                <a:ext cx="5220000" cy="113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70635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838C398-2ED6-4492-8256-7B5D43948E03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838C398-2ED6-4492-8256-7B5D43948E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899E20D-C9B7-4E1D-AE8D-A5535B47F750}"/>
                  </a:ext>
                </a:extLst>
              </p14:cNvPr>
              <p14:cNvContentPartPr/>
              <p14:nvPr/>
            </p14:nvContentPartPr>
            <p14:xfrm>
              <a:off x="4226520" y="1236040"/>
              <a:ext cx="135000" cy="307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899E20D-C9B7-4E1D-AE8D-A5535B47F75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17880" y="1227040"/>
                <a:ext cx="1526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9BA620C-8D9F-4BEB-A791-C79DDF7E252E}"/>
                  </a:ext>
                </a:extLst>
              </p14:cNvPr>
              <p14:cNvContentPartPr/>
              <p14:nvPr/>
            </p14:nvContentPartPr>
            <p14:xfrm>
              <a:off x="4442880" y="1397680"/>
              <a:ext cx="134280" cy="20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9BA620C-8D9F-4BEB-A791-C79DDF7E25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33880" y="1388696"/>
                <a:ext cx="151920" cy="2220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13FD306-CD57-480B-95A7-AC521914C34C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13FD306-CD57-480B-95A7-AC521914C34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396220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5597AF1-E211-477C-A8B9-8BF4407F99EC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5597AF1-E211-477C-A8B9-8BF4407F99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00D2B95-E5FC-41E9-82D1-BAE0DE12582B}"/>
                  </a:ext>
                </a:extLst>
              </p14:cNvPr>
              <p14:cNvContentPartPr/>
              <p14:nvPr/>
            </p14:nvContentPartPr>
            <p14:xfrm>
              <a:off x="4161000" y="1292920"/>
              <a:ext cx="313200" cy="31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00D2B95-E5FC-41E9-82D1-BAE0DE12582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152360" y="1283920"/>
                <a:ext cx="3308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A23D6C-57D8-4FC6-AF33-2D3A259422FB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A23D6C-57D8-4FC6-AF33-2D3A259422F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716458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5472B14-CF61-4AE8-A84F-573092767103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5472B14-CF61-4AE8-A84F-57309276710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ADEE9C1-63E4-4B10-802A-FFF42DFEC403}"/>
                  </a:ext>
                </a:extLst>
              </p14:cNvPr>
              <p14:cNvContentPartPr/>
              <p14:nvPr/>
            </p14:nvContentPartPr>
            <p14:xfrm>
              <a:off x="4238040" y="1252960"/>
              <a:ext cx="324720" cy="33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ADEE9C1-63E4-4B10-802A-FFF42DFEC4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29040" y="1244311"/>
                <a:ext cx="342360" cy="349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8815065-1664-4D88-93B7-5C23B4E19810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8815065-1664-4D88-93B7-5C23B4E1981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248538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14:cNvPr>
              <p14:cNvContentPartPr/>
              <p14:nvPr/>
            </p14:nvContentPartPr>
            <p14:xfrm>
              <a:off x="4472400" y="458800"/>
              <a:ext cx="539280" cy="24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63400" y="449800"/>
                <a:ext cx="55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14:cNvPr>
              <p14:cNvContentPartPr/>
              <p14:nvPr/>
            </p14:nvContentPartPr>
            <p14:xfrm>
              <a:off x="3679320" y="313360"/>
              <a:ext cx="47484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70320" y="304360"/>
                <a:ext cx="492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14:cNvPr>
              <p14:cNvContentPartPr/>
              <p14:nvPr/>
            </p14:nvContentPartPr>
            <p14:xfrm>
              <a:off x="2510760" y="281320"/>
              <a:ext cx="964080" cy="46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02120" y="272320"/>
                <a:ext cx="9817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14:cNvPr>
              <p14:cNvContentPartPr/>
              <p14:nvPr/>
            </p14:nvContentPartPr>
            <p14:xfrm>
              <a:off x="884640" y="280240"/>
              <a:ext cx="1326600" cy="708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5998" y="271600"/>
                <a:ext cx="1344245" cy="72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14:cNvPr>
              <p14:cNvContentPartPr/>
              <p14:nvPr/>
            </p14:nvContentPartPr>
            <p14:xfrm>
              <a:off x="5383200" y="222640"/>
              <a:ext cx="3233160" cy="2783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213640"/>
                <a:ext cx="3250800" cy="28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14:cNvPr>
              <p14:cNvContentPartPr/>
              <p14:nvPr/>
            </p14:nvContentPartPr>
            <p14:xfrm>
              <a:off x="1040160" y="1385440"/>
              <a:ext cx="6120" cy="8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31520" y="1376800"/>
                <a:ext cx="23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14:cNvPr>
              <p14:cNvContentPartPr/>
              <p14:nvPr/>
            </p14:nvContentPartPr>
            <p14:xfrm>
              <a:off x="1041600" y="12558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32960" y="124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14:cNvPr>
              <p14:cNvContentPartPr/>
              <p14:nvPr/>
            </p14:nvContentPartPr>
            <p14:xfrm>
              <a:off x="1121520" y="1348360"/>
              <a:ext cx="84960" cy="16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12880" y="1339720"/>
                <a:ext cx="102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14:cNvPr>
              <p14:cNvContentPartPr/>
              <p14:nvPr/>
            </p14:nvContentPartPr>
            <p14:xfrm>
              <a:off x="1795800" y="1373560"/>
              <a:ext cx="15480" cy="126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87160" y="1364920"/>
                <a:ext cx="33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14:cNvPr>
              <p14:cNvContentPartPr/>
              <p14:nvPr/>
            </p14:nvContentPartPr>
            <p14:xfrm>
              <a:off x="1774560" y="120652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65920" y="1197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14:cNvPr>
              <p14:cNvContentPartPr/>
              <p14:nvPr/>
            </p14:nvContentPartPr>
            <p14:xfrm>
              <a:off x="2952120" y="1405600"/>
              <a:ext cx="110880" cy="133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943480" y="1396600"/>
                <a:ext cx="128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14:cNvPr>
              <p14:cNvContentPartPr/>
              <p14:nvPr/>
            </p14:nvContentPartPr>
            <p14:xfrm>
              <a:off x="3180360" y="1172320"/>
              <a:ext cx="208080" cy="354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171360" y="1163320"/>
                <a:ext cx="22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14:cNvPr>
              <p14:cNvContentPartPr/>
              <p14:nvPr/>
            </p14:nvContentPartPr>
            <p14:xfrm>
              <a:off x="2624160" y="1217320"/>
              <a:ext cx="260640" cy="38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615520" y="1208320"/>
                <a:ext cx="2782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14:cNvPr>
              <p14:cNvContentPartPr/>
              <p14:nvPr/>
            </p14:nvContentPartPr>
            <p14:xfrm>
              <a:off x="1903800" y="1360960"/>
              <a:ext cx="4982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895160" y="1351960"/>
                <a:ext cx="5158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14:cNvPr>
              <p14:cNvContentPartPr/>
              <p14:nvPr/>
            </p14:nvContentPartPr>
            <p14:xfrm>
              <a:off x="1474320" y="1182400"/>
              <a:ext cx="229680" cy="33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465680" y="1173760"/>
                <a:ext cx="2473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14:cNvPr>
              <p14:cNvContentPartPr/>
              <p14:nvPr/>
            </p14:nvContentPartPr>
            <p14:xfrm>
              <a:off x="480360" y="1131280"/>
              <a:ext cx="46728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71367" y="1122288"/>
                <a:ext cx="484906" cy="41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14:cNvPr>
              <p14:cNvContentPartPr/>
              <p14:nvPr/>
            </p14:nvContentPartPr>
            <p14:xfrm>
              <a:off x="3691200" y="1326040"/>
              <a:ext cx="317520" cy="38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682200" y="1317040"/>
                <a:ext cx="3351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14:cNvPr>
              <p14:cNvContentPartPr/>
              <p14:nvPr/>
            </p14:nvContentPartPr>
            <p14:xfrm>
              <a:off x="4984320" y="1295440"/>
              <a:ext cx="96480" cy="176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975320" y="1286800"/>
                <a:ext cx="1141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14:cNvPr>
              <p14:cNvContentPartPr/>
              <p14:nvPr/>
            </p14:nvContentPartPr>
            <p14:xfrm>
              <a:off x="4522800" y="1135240"/>
              <a:ext cx="354240" cy="323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514160" y="1126240"/>
                <a:ext cx="3718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14:cNvPr>
              <p14:cNvContentPartPr/>
              <p14:nvPr/>
            </p14:nvContentPartPr>
            <p14:xfrm>
              <a:off x="4097640" y="1296880"/>
              <a:ext cx="327960" cy="176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088650" y="1287880"/>
                <a:ext cx="345581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14:cNvPr>
              <p14:cNvContentPartPr/>
              <p14:nvPr/>
            </p14:nvContentPartPr>
            <p14:xfrm>
              <a:off x="5262600" y="1186720"/>
              <a:ext cx="631800" cy="31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53600" y="1178080"/>
                <a:ext cx="6494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14:cNvPr>
              <p14:cNvContentPartPr/>
              <p14:nvPr/>
            </p14:nvContentPartPr>
            <p14:xfrm>
              <a:off x="4980000" y="1848760"/>
              <a:ext cx="455040" cy="309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971360" y="1840120"/>
                <a:ext cx="472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14:cNvPr>
              <p14:cNvContentPartPr/>
              <p14:nvPr/>
            </p14:nvContentPartPr>
            <p14:xfrm>
              <a:off x="5601720" y="1882960"/>
              <a:ext cx="540000" cy="302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93080" y="1873960"/>
                <a:ext cx="5576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14:cNvPr>
              <p14:cNvContentPartPr/>
              <p14:nvPr/>
            </p14:nvContentPartPr>
            <p14:xfrm>
              <a:off x="5484360" y="2343760"/>
              <a:ext cx="655920" cy="38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475720" y="2335120"/>
                <a:ext cx="673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14:cNvPr>
              <p14:cNvContentPartPr/>
              <p14:nvPr/>
            </p14:nvContentPartPr>
            <p14:xfrm>
              <a:off x="5072880" y="2328280"/>
              <a:ext cx="330480" cy="546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64240" y="2319640"/>
                <a:ext cx="34812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14:cNvPr>
              <p14:cNvContentPartPr/>
              <p14:nvPr/>
            </p14:nvContentPartPr>
            <p14:xfrm>
              <a:off x="5277000" y="2989960"/>
              <a:ext cx="155520" cy="398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68000" y="2981320"/>
                <a:ext cx="17316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14:cNvPr>
              <p14:cNvContentPartPr/>
              <p14:nvPr/>
            </p14:nvContentPartPr>
            <p14:xfrm>
              <a:off x="5550240" y="3022720"/>
              <a:ext cx="476280" cy="3333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41240" y="3013720"/>
                <a:ext cx="49392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14:cNvPr>
              <p14:cNvContentPartPr/>
              <p14:nvPr/>
            </p14:nvContentPartPr>
            <p14:xfrm>
              <a:off x="7308480" y="3064840"/>
              <a:ext cx="523080" cy="3024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99480" y="3056200"/>
                <a:ext cx="5407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14:cNvPr>
              <p14:cNvContentPartPr/>
              <p14:nvPr/>
            </p14:nvContentPartPr>
            <p14:xfrm>
              <a:off x="6279960" y="3156280"/>
              <a:ext cx="775080" cy="2206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271316" y="3147626"/>
                <a:ext cx="792728" cy="238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14:cNvPr>
              <p14:cNvContentPartPr/>
              <p14:nvPr/>
            </p14:nvContentPartPr>
            <p14:xfrm>
              <a:off x="262920" y="1754080"/>
              <a:ext cx="4626720" cy="20653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54280" y="1745080"/>
                <a:ext cx="4644360" cy="20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14:cNvPr>
              <p14:cNvContentPartPr/>
              <p14:nvPr/>
            </p14:nvContentPartPr>
            <p14:xfrm>
              <a:off x="3278280" y="3764680"/>
              <a:ext cx="22680" cy="266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269640" y="3756040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F8EDE6-39BB-423D-96FF-B345D4B95A46}"/>
                  </a:ext>
                </a:extLst>
              </p14:cNvPr>
              <p14:cNvContentPartPr/>
              <p14:nvPr/>
            </p14:nvContentPartPr>
            <p14:xfrm>
              <a:off x="4539720" y="3661360"/>
              <a:ext cx="336960" cy="220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F8EDE6-39BB-423D-96FF-B345D4B95A4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30720" y="3652720"/>
                <a:ext cx="354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014671E-907A-4D55-A003-7E36056C0FF3}"/>
                  </a:ext>
                </a:extLst>
              </p14:cNvPr>
              <p14:cNvContentPartPr/>
              <p14:nvPr/>
            </p14:nvContentPartPr>
            <p14:xfrm>
              <a:off x="4965960" y="3678280"/>
              <a:ext cx="802800" cy="20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014671E-907A-4D55-A003-7E36056C0FF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56964" y="3669280"/>
                <a:ext cx="820432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A15F34-B141-4E1E-BDFA-E4F7F6066FA7}"/>
                  </a:ext>
                </a:extLst>
              </p14:cNvPr>
              <p14:cNvContentPartPr/>
              <p14:nvPr/>
            </p14:nvContentPartPr>
            <p14:xfrm>
              <a:off x="4066320" y="3614920"/>
              <a:ext cx="197280" cy="246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A15F34-B141-4E1E-BDFA-E4F7F6066F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57664" y="3606267"/>
                <a:ext cx="214952" cy="26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DB7BEE-2304-49BC-BBE0-808A6DB76036}"/>
                  </a:ext>
                </a:extLst>
              </p14:cNvPr>
              <p14:cNvContentPartPr/>
              <p14:nvPr/>
            </p14:nvContentPartPr>
            <p14:xfrm>
              <a:off x="3491760" y="3453280"/>
              <a:ext cx="496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DB7BEE-2304-49BC-BBE0-808A6DB760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482760" y="3444640"/>
                <a:ext cx="5137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CCA8467-1417-4D46-B857-E5238D1258D1}"/>
                  </a:ext>
                </a:extLst>
              </p14:cNvPr>
              <p14:cNvContentPartPr/>
              <p14:nvPr/>
            </p14:nvContentPartPr>
            <p14:xfrm>
              <a:off x="2419680" y="3978160"/>
              <a:ext cx="253440" cy="381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CCA8467-1417-4D46-B857-E5238D1258D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10680" y="3969520"/>
                <a:ext cx="2710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DF05E5-396C-4150-A5DA-532F487B2495}"/>
                  </a:ext>
                </a:extLst>
              </p14:cNvPr>
              <p14:cNvContentPartPr/>
              <p14:nvPr/>
            </p14:nvContentPartPr>
            <p14:xfrm>
              <a:off x="2763480" y="4203160"/>
              <a:ext cx="380880" cy="20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DF05E5-396C-4150-A5DA-532F487B2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54480" y="4194505"/>
                <a:ext cx="398520" cy="221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2CC2E6F-28BB-4B8D-9D62-A607AECF851F}"/>
                  </a:ext>
                </a:extLst>
              </p14:cNvPr>
              <p14:cNvContentPartPr/>
              <p14:nvPr/>
            </p14:nvContentPartPr>
            <p14:xfrm>
              <a:off x="3381600" y="4174360"/>
              <a:ext cx="189360" cy="13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2CC2E6F-28BB-4B8D-9D62-A607AECF851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72960" y="4165360"/>
                <a:ext cx="2070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AA0B64D-C6EB-4ECC-B2EB-577008755E0F}"/>
                  </a:ext>
                </a:extLst>
              </p14:cNvPr>
              <p14:cNvContentPartPr/>
              <p14:nvPr/>
            </p14:nvContentPartPr>
            <p14:xfrm>
              <a:off x="3401040" y="4275160"/>
              <a:ext cx="16776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AA0B64D-C6EB-4ECC-B2EB-577008755E0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392400" y="4266160"/>
                <a:ext cx="1854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1051C91-2B49-45CA-B65B-FAC01BD7C4B7}"/>
                  </a:ext>
                </a:extLst>
              </p14:cNvPr>
              <p14:cNvContentPartPr/>
              <p14:nvPr/>
            </p14:nvContentPartPr>
            <p14:xfrm>
              <a:off x="3770040" y="4076800"/>
              <a:ext cx="642960" cy="516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1051C91-2B49-45CA-B65B-FAC01BD7C4B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761400" y="4067806"/>
                <a:ext cx="660600" cy="534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4898981-91B4-439D-B1C5-32396B6DCBCC}"/>
                  </a:ext>
                </a:extLst>
              </p14:cNvPr>
              <p14:cNvContentPartPr/>
              <p14:nvPr/>
            </p14:nvContentPartPr>
            <p14:xfrm>
              <a:off x="5342520" y="4374520"/>
              <a:ext cx="365040" cy="325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4898981-91B4-439D-B1C5-32396B6DCBC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333871" y="4365520"/>
                <a:ext cx="382697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1A8792-5D9B-47B5-B150-0853ECD5E496}"/>
                  </a:ext>
                </a:extLst>
              </p14:cNvPr>
              <p14:cNvContentPartPr/>
              <p14:nvPr/>
            </p14:nvContentPartPr>
            <p14:xfrm>
              <a:off x="4776240" y="4428880"/>
              <a:ext cx="497880" cy="334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1A8792-5D9B-47B5-B150-0853ECD5E49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767240" y="4419880"/>
                <a:ext cx="51552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8EF758A-9665-4783-A21B-DB1C1315CB1E}"/>
                  </a:ext>
                </a:extLst>
              </p14:cNvPr>
              <p14:cNvContentPartPr/>
              <p14:nvPr/>
            </p14:nvContentPartPr>
            <p14:xfrm>
              <a:off x="4802520" y="4024960"/>
              <a:ext cx="606240" cy="29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8EF758A-9665-4783-A21B-DB1C1315CB1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793875" y="4015960"/>
                <a:ext cx="62389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67B4BE-C6F1-48EF-BAC4-9EF10426E2B6}"/>
                  </a:ext>
                </a:extLst>
              </p14:cNvPr>
              <p14:cNvContentPartPr/>
              <p14:nvPr/>
            </p14:nvContentPartPr>
            <p14:xfrm>
              <a:off x="4519560" y="4126480"/>
              <a:ext cx="140040" cy="191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67B4BE-C6F1-48EF-BAC4-9EF10426E2B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10920" y="4117840"/>
                <a:ext cx="157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B6EF5F6-818C-454B-9FCE-E28D7894A775}"/>
                  </a:ext>
                </a:extLst>
              </p14:cNvPr>
              <p14:cNvContentPartPr/>
              <p14:nvPr/>
            </p14:nvContentPartPr>
            <p14:xfrm>
              <a:off x="6196440" y="4805080"/>
              <a:ext cx="67320" cy="45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B6EF5F6-818C-454B-9FCE-E28D7894A77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187440" y="4796080"/>
                <a:ext cx="84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D1E8B0E-8796-453F-A6D0-C84D1F73A8A0}"/>
                  </a:ext>
                </a:extLst>
              </p14:cNvPr>
              <p14:cNvContentPartPr/>
              <p14:nvPr/>
            </p14:nvContentPartPr>
            <p14:xfrm>
              <a:off x="6215520" y="4957720"/>
              <a:ext cx="46080" cy="25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D1E8B0E-8796-453F-A6D0-C84D1F73A8A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06520" y="4948720"/>
                <a:ext cx="63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0D248B8-6615-46CB-9C45-FC2C12F3B5B0}"/>
                  </a:ext>
                </a:extLst>
              </p14:cNvPr>
              <p14:cNvContentPartPr/>
              <p14:nvPr/>
            </p14:nvContentPartPr>
            <p14:xfrm>
              <a:off x="1479720" y="4695280"/>
              <a:ext cx="4538160" cy="58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0D248B8-6615-46CB-9C45-FC2C12F3B5B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70720" y="4686280"/>
                <a:ext cx="455580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44CA5DB-6FF8-452D-B94F-EDFD5FC3CEFA}"/>
                  </a:ext>
                </a:extLst>
              </p14:cNvPr>
              <p14:cNvContentPartPr/>
              <p14:nvPr/>
            </p14:nvContentPartPr>
            <p14:xfrm>
              <a:off x="6530520" y="4591600"/>
              <a:ext cx="818280" cy="47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44CA5DB-6FF8-452D-B94F-EDFD5FC3CEF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21520" y="4582960"/>
                <a:ext cx="83592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40B9AE-E5B2-4ABF-853F-7CEE480576C8}"/>
                  </a:ext>
                </a:extLst>
              </p14:cNvPr>
              <p14:cNvContentPartPr/>
              <p14:nvPr/>
            </p14:nvContentPartPr>
            <p14:xfrm>
              <a:off x="7591800" y="4883560"/>
              <a:ext cx="921960" cy="424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40B9AE-E5B2-4ABF-853F-7CEE480576C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83157" y="4874560"/>
                <a:ext cx="939607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953A60-0A83-47D4-8BDD-666113CBF183}"/>
                  </a:ext>
                </a:extLst>
              </p14:cNvPr>
              <p14:cNvContentPartPr/>
              <p14:nvPr/>
            </p14:nvContentPartPr>
            <p14:xfrm>
              <a:off x="292080" y="5178040"/>
              <a:ext cx="960480" cy="347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953A60-0A83-47D4-8BDD-666113CBF18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83440" y="5169040"/>
                <a:ext cx="978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D0C51E3-D25B-4206-8E70-72F2E3D42A1A}"/>
                  </a:ext>
                </a:extLst>
              </p14:cNvPr>
              <p14:cNvContentPartPr/>
              <p14:nvPr/>
            </p14:nvContentPartPr>
            <p14:xfrm>
              <a:off x="1579800" y="5221600"/>
              <a:ext cx="633240" cy="354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D0C51E3-D25B-4206-8E70-72F2E3D42A1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70800" y="5212591"/>
                <a:ext cx="650880" cy="372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D33AD61-312B-4598-A28A-3E7A97008C9A}"/>
                  </a:ext>
                </a:extLst>
              </p14:cNvPr>
              <p14:cNvContentPartPr/>
              <p14:nvPr/>
            </p14:nvContentPartPr>
            <p14:xfrm>
              <a:off x="3358560" y="5353360"/>
              <a:ext cx="1404720" cy="421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D33AD61-312B-4598-A28A-3E7A97008C9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349560" y="5344360"/>
                <a:ext cx="14223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3AFACE5-494E-4906-94C2-1BA68A8C362C}"/>
                  </a:ext>
                </a:extLst>
              </p14:cNvPr>
              <p14:cNvContentPartPr/>
              <p14:nvPr/>
            </p14:nvContentPartPr>
            <p14:xfrm>
              <a:off x="2430120" y="5217640"/>
              <a:ext cx="744120" cy="469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3AFACE5-494E-4906-94C2-1BA68A8C362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421116" y="5209000"/>
                <a:ext cx="761769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EEF072C-39F3-4ADA-94B1-ABC6D1957D8D}"/>
                  </a:ext>
                </a:extLst>
              </p14:cNvPr>
              <p14:cNvContentPartPr/>
              <p14:nvPr/>
            </p14:nvContentPartPr>
            <p14:xfrm>
              <a:off x="4963080" y="5266240"/>
              <a:ext cx="785520" cy="292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EEF072C-39F3-4ADA-94B1-ABC6D1957D8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54084" y="5257589"/>
                <a:ext cx="803152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E116044-CF52-4C10-96FB-BA90AEE7A3C7}"/>
                  </a:ext>
                </a:extLst>
              </p14:cNvPr>
              <p14:cNvContentPartPr/>
              <p14:nvPr/>
            </p14:nvContentPartPr>
            <p14:xfrm>
              <a:off x="6772440" y="5243920"/>
              <a:ext cx="606240" cy="31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E116044-CF52-4C10-96FB-BA90AEE7A3C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763440" y="5235280"/>
                <a:ext cx="6238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F47B339-6B3E-441A-8D5B-FEA4802EC245}"/>
                  </a:ext>
                </a:extLst>
              </p14:cNvPr>
              <p14:cNvContentPartPr/>
              <p14:nvPr/>
            </p14:nvContentPartPr>
            <p14:xfrm>
              <a:off x="5953800" y="5204320"/>
              <a:ext cx="531720" cy="323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F47B339-6B3E-441A-8D5B-FEA4802EC24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944800" y="5195680"/>
                <a:ext cx="5493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D5270E8-2B0A-4A2E-9C6F-DB9B5617AF92}"/>
                  </a:ext>
                </a:extLst>
              </p14:cNvPr>
              <p14:cNvContentPartPr/>
              <p14:nvPr/>
            </p14:nvContentPartPr>
            <p14:xfrm>
              <a:off x="7486680" y="5481160"/>
              <a:ext cx="32400" cy="15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D5270E8-2B0A-4A2E-9C6F-DB9B5617AF9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477680" y="5472520"/>
                <a:ext cx="50040" cy="3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341826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50C9543-4393-43DA-9AEF-07F4AF3356BD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50C9543-4393-43DA-9AEF-07F4AF3356B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6CFFB61-44F6-470E-A7FB-67FE84EE144A}"/>
                  </a:ext>
                </a:extLst>
              </p14:cNvPr>
              <p14:cNvContentPartPr/>
              <p14:nvPr/>
            </p14:nvContentPartPr>
            <p14:xfrm>
              <a:off x="4193040" y="1235680"/>
              <a:ext cx="337320" cy="370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6CFFB61-44F6-470E-A7FB-67FE84EE14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84040" y="1227040"/>
                <a:ext cx="3549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61FF133-F07F-4A06-A9B1-72563714D57D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61FF133-F07F-4A06-A9B1-72563714D57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699368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0F99BE1-30E0-434B-8EA9-A415E6C0D6C4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0F99BE1-30E0-434B-8EA9-A415E6C0D6C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347856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0789C3E-7AAA-44F9-8335-6EC71C72417A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0789C3E-7AAA-44F9-8335-6EC71C72417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1B24814-77AE-4B03-BA57-2E8AC41FEF24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1B24814-77AE-4B03-BA57-2E8AC41FEF2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961423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734A7F5-8150-4683-A0A3-2FC7E4112948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734A7F5-8150-4683-A0A3-2FC7E411294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EDA2700-0131-4DBD-9310-C7C65C263850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EDA2700-0131-4DBD-9310-C7C65C26385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209355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857831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14:cNvPr>
              <p14:cNvContentPartPr/>
              <p14:nvPr/>
            </p14:nvContentPartPr>
            <p14:xfrm>
              <a:off x="475680" y="4569640"/>
              <a:ext cx="52740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6680" y="4560640"/>
                <a:ext cx="545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14:cNvPr>
              <p14:cNvContentPartPr/>
              <p14:nvPr/>
            </p14:nvContentPartPr>
            <p14:xfrm>
              <a:off x="1931520" y="4730920"/>
              <a:ext cx="18864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22880" y="4722280"/>
                <a:ext cx="206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14:cNvPr>
              <p14:cNvContentPartPr/>
              <p14:nvPr/>
            </p14:nvContentPartPr>
            <p14:xfrm>
              <a:off x="1972920" y="4821280"/>
              <a:ext cx="164160" cy="2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63920" y="4812280"/>
                <a:ext cx="181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14:cNvPr>
              <p14:cNvContentPartPr/>
              <p14:nvPr/>
            </p14:nvContentPartPr>
            <p14:xfrm>
              <a:off x="2335800" y="4526800"/>
              <a:ext cx="1355760" cy="56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27160" y="4518160"/>
                <a:ext cx="137340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14:cNvPr>
              <p14:cNvContentPartPr/>
              <p14:nvPr/>
            </p14:nvContentPartPr>
            <p14:xfrm>
              <a:off x="3824040" y="4561720"/>
              <a:ext cx="690840" cy="49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815395" y="4552726"/>
                <a:ext cx="708489" cy="516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14:cNvPr>
              <p14:cNvContentPartPr/>
              <p14:nvPr/>
            </p14:nvContentPartPr>
            <p14:xfrm>
              <a:off x="5221560" y="4741720"/>
              <a:ext cx="345600" cy="23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212560" y="4732720"/>
                <a:ext cx="3632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14:cNvPr>
              <p14:cNvContentPartPr/>
              <p14:nvPr/>
            </p14:nvContentPartPr>
            <p14:xfrm>
              <a:off x="4876320" y="4657480"/>
              <a:ext cx="155880" cy="379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867320" y="4648480"/>
                <a:ext cx="173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14:cNvPr>
              <p14:cNvContentPartPr/>
              <p14:nvPr/>
            </p14:nvContentPartPr>
            <p14:xfrm>
              <a:off x="5757600" y="4782760"/>
              <a:ext cx="160200" cy="8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748600" y="4773760"/>
                <a:ext cx="177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14:cNvPr>
              <p14:cNvContentPartPr/>
              <p14:nvPr/>
            </p14:nvContentPartPr>
            <p14:xfrm>
              <a:off x="5800800" y="4859440"/>
              <a:ext cx="133560" cy="17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791800" y="4850800"/>
                <a:ext cx="151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14:cNvPr>
              <p14:cNvContentPartPr/>
              <p14:nvPr/>
            </p14:nvContentPartPr>
            <p14:xfrm>
              <a:off x="6043080" y="4644880"/>
              <a:ext cx="1296720" cy="451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4440" y="4636240"/>
                <a:ext cx="1314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14:cNvPr>
              <p14:cNvContentPartPr/>
              <p14:nvPr/>
            </p14:nvContentPartPr>
            <p14:xfrm>
              <a:off x="7893480" y="4609240"/>
              <a:ext cx="317880" cy="517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84840" y="4600240"/>
                <a:ext cx="3355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14:cNvPr>
              <p14:cNvContentPartPr/>
              <p14:nvPr/>
            </p14:nvContentPartPr>
            <p14:xfrm>
              <a:off x="7497840" y="4661800"/>
              <a:ext cx="293040" cy="372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488851" y="4653160"/>
                <a:ext cx="310658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076DE45-7188-46CD-8E2D-708B555ADB1C}"/>
                  </a:ext>
                </a:extLst>
              </p14:cNvPr>
              <p14:cNvContentPartPr/>
              <p14:nvPr/>
            </p14:nvContentPartPr>
            <p14:xfrm>
              <a:off x="1367040" y="4469920"/>
              <a:ext cx="481680" cy="560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076DE45-7188-46CD-8E2D-708B555ADB1C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358394" y="4460926"/>
                <a:ext cx="499333" cy="57850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732983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14:cNvPr>
              <p14:cNvContentPartPr/>
              <p14:nvPr/>
            </p14:nvContentPartPr>
            <p14:xfrm>
              <a:off x="475680" y="4569640"/>
              <a:ext cx="52740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6680" y="4560640"/>
                <a:ext cx="545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14:cNvPr>
              <p14:cNvContentPartPr/>
              <p14:nvPr/>
            </p14:nvContentPartPr>
            <p14:xfrm>
              <a:off x="1931520" y="4730920"/>
              <a:ext cx="18864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22880" y="4722280"/>
                <a:ext cx="206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14:cNvPr>
              <p14:cNvContentPartPr/>
              <p14:nvPr/>
            </p14:nvContentPartPr>
            <p14:xfrm>
              <a:off x="1972920" y="4821280"/>
              <a:ext cx="164160" cy="2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63920" y="4812280"/>
                <a:ext cx="181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14:cNvPr>
              <p14:cNvContentPartPr/>
              <p14:nvPr/>
            </p14:nvContentPartPr>
            <p14:xfrm>
              <a:off x="2335800" y="4526800"/>
              <a:ext cx="1355760" cy="56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27160" y="4518160"/>
                <a:ext cx="137340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14:cNvPr>
              <p14:cNvContentPartPr/>
              <p14:nvPr/>
            </p14:nvContentPartPr>
            <p14:xfrm>
              <a:off x="3824040" y="4561720"/>
              <a:ext cx="690840" cy="49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815395" y="4552726"/>
                <a:ext cx="708489" cy="516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14:cNvPr>
              <p14:cNvContentPartPr/>
              <p14:nvPr/>
            </p14:nvContentPartPr>
            <p14:xfrm>
              <a:off x="5221560" y="4741720"/>
              <a:ext cx="345600" cy="23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212560" y="4732720"/>
                <a:ext cx="3632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14:cNvPr>
              <p14:cNvContentPartPr/>
              <p14:nvPr/>
            </p14:nvContentPartPr>
            <p14:xfrm>
              <a:off x="4876320" y="4657480"/>
              <a:ext cx="155880" cy="379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867320" y="4648480"/>
                <a:ext cx="173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14:cNvPr>
              <p14:cNvContentPartPr/>
              <p14:nvPr/>
            </p14:nvContentPartPr>
            <p14:xfrm>
              <a:off x="5757600" y="4782760"/>
              <a:ext cx="160200" cy="8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748600" y="4773760"/>
                <a:ext cx="177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14:cNvPr>
              <p14:cNvContentPartPr/>
              <p14:nvPr/>
            </p14:nvContentPartPr>
            <p14:xfrm>
              <a:off x="5800800" y="4859440"/>
              <a:ext cx="133560" cy="17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791800" y="4850800"/>
                <a:ext cx="151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14:cNvPr>
              <p14:cNvContentPartPr/>
              <p14:nvPr/>
            </p14:nvContentPartPr>
            <p14:xfrm>
              <a:off x="6043080" y="4644880"/>
              <a:ext cx="1296720" cy="451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4440" y="4636240"/>
                <a:ext cx="1314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14:cNvPr>
              <p14:cNvContentPartPr/>
              <p14:nvPr/>
            </p14:nvContentPartPr>
            <p14:xfrm>
              <a:off x="7893480" y="4609240"/>
              <a:ext cx="317880" cy="517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84840" y="4600240"/>
                <a:ext cx="3355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14:cNvPr>
              <p14:cNvContentPartPr/>
              <p14:nvPr/>
            </p14:nvContentPartPr>
            <p14:xfrm>
              <a:off x="7497840" y="4661800"/>
              <a:ext cx="293040" cy="372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488851" y="4653160"/>
                <a:ext cx="310658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14:cNvPr>
              <p14:cNvContentPartPr/>
              <p14:nvPr/>
            </p14:nvContentPartPr>
            <p14:xfrm>
              <a:off x="315840" y="5112880"/>
              <a:ext cx="803160" cy="28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06840" y="5103880"/>
                <a:ext cx="820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14:cNvPr>
              <p14:cNvContentPartPr/>
              <p14:nvPr/>
            </p14:nvContentPartPr>
            <p14:xfrm>
              <a:off x="1367040" y="4469920"/>
              <a:ext cx="481680" cy="56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58394" y="4460926"/>
                <a:ext cx="499333" cy="578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14:cNvPr>
              <p14:cNvContentPartPr/>
              <p14:nvPr/>
            </p14:nvContentPartPr>
            <p14:xfrm>
              <a:off x="1445520" y="5099920"/>
              <a:ext cx="903960" cy="4766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436524" y="5090927"/>
                <a:ext cx="921593" cy="494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14:cNvPr>
              <p14:cNvContentPartPr/>
              <p14:nvPr/>
            </p14:nvContentPartPr>
            <p14:xfrm>
              <a:off x="2475840" y="5101000"/>
              <a:ext cx="311760" cy="394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66840" y="5092360"/>
                <a:ext cx="32940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14:cNvPr>
              <p14:cNvContentPartPr/>
              <p14:nvPr/>
            </p14:nvContentPartPr>
            <p14:xfrm>
              <a:off x="2924400" y="5121520"/>
              <a:ext cx="594360" cy="353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915760" y="5112880"/>
                <a:ext cx="61200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8229145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14:cNvPr>
              <p14:cNvContentPartPr/>
              <p14:nvPr/>
            </p14:nvContentPartPr>
            <p14:xfrm>
              <a:off x="475680" y="4569640"/>
              <a:ext cx="52740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6680" y="4560640"/>
                <a:ext cx="545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14:cNvPr>
              <p14:cNvContentPartPr/>
              <p14:nvPr/>
            </p14:nvContentPartPr>
            <p14:xfrm>
              <a:off x="1931520" y="4730920"/>
              <a:ext cx="18864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22880" y="4722280"/>
                <a:ext cx="206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14:cNvPr>
              <p14:cNvContentPartPr/>
              <p14:nvPr/>
            </p14:nvContentPartPr>
            <p14:xfrm>
              <a:off x="1972920" y="4821280"/>
              <a:ext cx="164160" cy="2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63920" y="4812280"/>
                <a:ext cx="181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14:cNvPr>
              <p14:cNvContentPartPr/>
              <p14:nvPr/>
            </p14:nvContentPartPr>
            <p14:xfrm>
              <a:off x="2335800" y="4526800"/>
              <a:ext cx="1355760" cy="56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27160" y="4518160"/>
                <a:ext cx="137340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14:cNvPr>
              <p14:cNvContentPartPr/>
              <p14:nvPr/>
            </p14:nvContentPartPr>
            <p14:xfrm>
              <a:off x="3824040" y="4561720"/>
              <a:ext cx="690840" cy="49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815395" y="4552726"/>
                <a:ext cx="708489" cy="516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14:cNvPr>
              <p14:cNvContentPartPr/>
              <p14:nvPr/>
            </p14:nvContentPartPr>
            <p14:xfrm>
              <a:off x="5221560" y="4741720"/>
              <a:ext cx="345600" cy="23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212560" y="4732720"/>
                <a:ext cx="3632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14:cNvPr>
              <p14:cNvContentPartPr/>
              <p14:nvPr/>
            </p14:nvContentPartPr>
            <p14:xfrm>
              <a:off x="4876320" y="4657480"/>
              <a:ext cx="155880" cy="379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867320" y="4648480"/>
                <a:ext cx="173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14:cNvPr>
              <p14:cNvContentPartPr/>
              <p14:nvPr/>
            </p14:nvContentPartPr>
            <p14:xfrm>
              <a:off x="5757600" y="4782760"/>
              <a:ext cx="160200" cy="8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748600" y="4773760"/>
                <a:ext cx="177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14:cNvPr>
              <p14:cNvContentPartPr/>
              <p14:nvPr/>
            </p14:nvContentPartPr>
            <p14:xfrm>
              <a:off x="5800800" y="4859440"/>
              <a:ext cx="133560" cy="17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791800" y="4850800"/>
                <a:ext cx="151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14:cNvPr>
              <p14:cNvContentPartPr/>
              <p14:nvPr/>
            </p14:nvContentPartPr>
            <p14:xfrm>
              <a:off x="6043080" y="4644880"/>
              <a:ext cx="1296720" cy="451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4440" y="4636240"/>
                <a:ext cx="1314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14:cNvPr>
              <p14:cNvContentPartPr/>
              <p14:nvPr/>
            </p14:nvContentPartPr>
            <p14:xfrm>
              <a:off x="7893480" y="4609240"/>
              <a:ext cx="317880" cy="517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84840" y="4600240"/>
                <a:ext cx="3355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14:cNvPr>
              <p14:cNvContentPartPr/>
              <p14:nvPr/>
            </p14:nvContentPartPr>
            <p14:xfrm>
              <a:off x="7497840" y="4661800"/>
              <a:ext cx="293040" cy="372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488851" y="4653160"/>
                <a:ext cx="310658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14:cNvPr>
              <p14:cNvContentPartPr/>
              <p14:nvPr/>
            </p14:nvContentPartPr>
            <p14:xfrm>
              <a:off x="315840" y="5112880"/>
              <a:ext cx="803160" cy="28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06840" y="5103880"/>
                <a:ext cx="820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14:cNvPr>
              <p14:cNvContentPartPr/>
              <p14:nvPr/>
            </p14:nvContentPartPr>
            <p14:xfrm>
              <a:off x="1367040" y="4469920"/>
              <a:ext cx="481680" cy="56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58394" y="4460926"/>
                <a:ext cx="499333" cy="578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14:cNvPr>
              <p14:cNvContentPartPr/>
              <p14:nvPr/>
            </p14:nvContentPartPr>
            <p14:xfrm>
              <a:off x="1445520" y="5099920"/>
              <a:ext cx="903960" cy="4766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436524" y="5090927"/>
                <a:ext cx="921593" cy="494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14:cNvPr>
              <p14:cNvContentPartPr/>
              <p14:nvPr/>
            </p14:nvContentPartPr>
            <p14:xfrm>
              <a:off x="2475840" y="5101000"/>
              <a:ext cx="311760" cy="394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66840" y="5092360"/>
                <a:ext cx="32940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51374-AD20-4E60-8DB4-953DF364E4C1}"/>
                  </a:ext>
                </a:extLst>
              </p14:cNvPr>
              <p14:cNvContentPartPr/>
              <p14:nvPr/>
            </p14:nvContentPartPr>
            <p14:xfrm>
              <a:off x="3716760" y="5312680"/>
              <a:ext cx="182880" cy="16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51374-AD20-4E60-8DB4-953DF364E4C1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708120" y="5303680"/>
                <a:ext cx="200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09C3456-6B36-4B33-BB79-ACB1A9490C27}"/>
                  </a:ext>
                </a:extLst>
              </p14:cNvPr>
              <p14:cNvContentPartPr/>
              <p14:nvPr/>
            </p14:nvContentPartPr>
            <p14:xfrm>
              <a:off x="3743400" y="5393680"/>
              <a:ext cx="18900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09C3456-6B36-4B33-BB79-ACB1A9490C2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734760" y="5385040"/>
                <a:ext cx="2066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14:cNvPr>
              <p14:cNvContentPartPr/>
              <p14:nvPr/>
            </p14:nvContentPartPr>
            <p14:xfrm>
              <a:off x="2924400" y="5121520"/>
              <a:ext cx="594360" cy="353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915760" y="5112880"/>
                <a:ext cx="6120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DC86632-961F-4670-AFFC-DF55B8B54A40}"/>
                  </a:ext>
                </a:extLst>
              </p14:cNvPr>
              <p14:cNvContentPartPr/>
              <p14:nvPr/>
            </p14:nvContentPartPr>
            <p14:xfrm>
              <a:off x="4103400" y="5127280"/>
              <a:ext cx="2821680" cy="5738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DC86632-961F-4670-AFFC-DF55B8B54A40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094760" y="5118635"/>
                <a:ext cx="2839320" cy="5914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254470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14:cNvPr>
              <p14:cNvContentPartPr/>
              <p14:nvPr/>
            </p14:nvContentPartPr>
            <p14:xfrm>
              <a:off x="475680" y="4569640"/>
              <a:ext cx="52740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6680" y="4560640"/>
                <a:ext cx="545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14:cNvPr>
              <p14:cNvContentPartPr/>
              <p14:nvPr/>
            </p14:nvContentPartPr>
            <p14:xfrm>
              <a:off x="1931520" y="4730920"/>
              <a:ext cx="18864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22880" y="4722280"/>
                <a:ext cx="206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14:cNvPr>
              <p14:cNvContentPartPr/>
              <p14:nvPr/>
            </p14:nvContentPartPr>
            <p14:xfrm>
              <a:off x="1972920" y="4821280"/>
              <a:ext cx="164160" cy="2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63920" y="4812280"/>
                <a:ext cx="181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14:cNvPr>
              <p14:cNvContentPartPr/>
              <p14:nvPr/>
            </p14:nvContentPartPr>
            <p14:xfrm>
              <a:off x="2335800" y="4526800"/>
              <a:ext cx="1355760" cy="56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27160" y="4518160"/>
                <a:ext cx="137340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14:cNvPr>
              <p14:cNvContentPartPr/>
              <p14:nvPr/>
            </p14:nvContentPartPr>
            <p14:xfrm>
              <a:off x="3824040" y="4561720"/>
              <a:ext cx="690840" cy="49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815395" y="4552726"/>
                <a:ext cx="708489" cy="516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14:cNvPr>
              <p14:cNvContentPartPr/>
              <p14:nvPr/>
            </p14:nvContentPartPr>
            <p14:xfrm>
              <a:off x="5221560" y="4741720"/>
              <a:ext cx="345600" cy="23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212560" y="4732720"/>
                <a:ext cx="3632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14:cNvPr>
              <p14:cNvContentPartPr/>
              <p14:nvPr/>
            </p14:nvContentPartPr>
            <p14:xfrm>
              <a:off x="4876320" y="4657480"/>
              <a:ext cx="155880" cy="379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867320" y="4648480"/>
                <a:ext cx="173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14:cNvPr>
              <p14:cNvContentPartPr/>
              <p14:nvPr/>
            </p14:nvContentPartPr>
            <p14:xfrm>
              <a:off x="5757600" y="4782760"/>
              <a:ext cx="160200" cy="8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748600" y="4773760"/>
                <a:ext cx="177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14:cNvPr>
              <p14:cNvContentPartPr/>
              <p14:nvPr/>
            </p14:nvContentPartPr>
            <p14:xfrm>
              <a:off x="5800800" y="4859440"/>
              <a:ext cx="133560" cy="17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791800" y="4850800"/>
                <a:ext cx="151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14:cNvPr>
              <p14:cNvContentPartPr/>
              <p14:nvPr/>
            </p14:nvContentPartPr>
            <p14:xfrm>
              <a:off x="6043080" y="4644880"/>
              <a:ext cx="1296720" cy="451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4440" y="4636240"/>
                <a:ext cx="1314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14:cNvPr>
              <p14:cNvContentPartPr/>
              <p14:nvPr/>
            </p14:nvContentPartPr>
            <p14:xfrm>
              <a:off x="7893480" y="4609240"/>
              <a:ext cx="317880" cy="517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84840" y="4600240"/>
                <a:ext cx="3355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14:cNvPr>
              <p14:cNvContentPartPr/>
              <p14:nvPr/>
            </p14:nvContentPartPr>
            <p14:xfrm>
              <a:off x="7497840" y="4661800"/>
              <a:ext cx="293040" cy="372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488851" y="4653160"/>
                <a:ext cx="310658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14:cNvPr>
              <p14:cNvContentPartPr/>
              <p14:nvPr/>
            </p14:nvContentPartPr>
            <p14:xfrm>
              <a:off x="315840" y="5112880"/>
              <a:ext cx="803160" cy="28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06840" y="5103880"/>
                <a:ext cx="820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14:cNvPr>
              <p14:cNvContentPartPr/>
              <p14:nvPr/>
            </p14:nvContentPartPr>
            <p14:xfrm>
              <a:off x="1367040" y="4469920"/>
              <a:ext cx="481680" cy="56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58394" y="4460926"/>
                <a:ext cx="499333" cy="578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14:cNvPr>
              <p14:cNvContentPartPr/>
              <p14:nvPr/>
            </p14:nvContentPartPr>
            <p14:xfrm>
              <a:off x="1445520" y="5099920"/>
              <a:ext cx="903960" cy="4766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436524" y="5090927"/>
                <a:ext cx="921593" cy="494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14:cNvPr>
              <p14:cNvContentPartPr/>
              <p14:nvPr/>
            </p14:nvContentPartPr>
            <p14:xfrm>
              <a:off x="2475840" y="5101000"/>
              <a:ext cx="311760" cy="394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66840" y="5092360"/>
                <a:ext cx="32940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51374-AD20-4E60-8DB4-953DF364E4C1}"/>
                  </a:ext>
                </a:extLst>
              </p14:cNvPr>
              <p14:cNvContentPartPr/>
              <p14:nvPr/>
            </p14:nvContentPartPr>
            <p14:xfrm>
              <a:off x="3716760" y="5312680"/>
              <a:ext cx="182880" cy="16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51374-AD20-4E60-8DB4-953DF364E4C1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708120" y="5303680"/>
                <a:ext cx="200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09C3456-6B36-4B33-BB79-ACB1A9490C27}"/>
                  </a:ext>
                </a:extLst>
              </p14:cNvPr>
              <p14:cNvContentPartPr/>
              <p14:nvPr/>
            </p14:nvContentPartPr>
            <p14:xfrm>
              <a:off x="3743400" y="5393680"/>
              <a:ext cx="18900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09C3456-6B36-4B33-BB79-ACB1A9490C2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734760" y="5385040"/>
                <a:ext cx="2066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14:cNvPr>
              <p14:cNvContentPartPr/>
              <p14:nvPr/>
            </p14:nvContentPartPr>
            <p14:xfrm>
              <a:off x="2924400" y="5121520"/>
              <a:ext cx="594360" cy="353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915760" y="5112880"/>
                <a:ext cx="6120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DC86632-961F-4670-AFFC-DF55B8B54A40}"/>
                  </a:ext>
                </a:extLst>
              </p14:cNvPr>
              <p14:cNvContentPartPr/>
              <p14:nvPr/>
            </p14:nvContentPartPr>
            <p14:xfrm>
              <a:off x="4103400" y="5127280"/>
              <a:ext cx="2821680" cy="5738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DC86632-961F-4670-AFFC-DF55B8B54A40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094760" y="5118635"/>
                <a:ext cx="2839320" cy="591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0D8DD68A-A839-4A09-9B82-4E1AC2AA6D2A}"/>
                  </a:ext>
                </a:extLst>
              </p14:cNvPr>
              <p14:cNvContentPartPr/>
              <p14:nvPr/>
            </p14:nvContentPartPr>
            <p14:xfrm>
              <a:off x="673320" y="5171560"/>
              <a:ext cx="7137720" cy="1494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0D8DD68A-A839-4A09-9B82-4E1AC2AA6D2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64320" y="5162562"/>
                <a:ext cx="7155360" cy="15123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34541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053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14:cNvPr>
              <p14:cNvContentPartPr/>
              <p14:nvPr/>
            </p14:nvContentPartPr>
            <p14:xfrm>
              <a:off x="4472400" y="458800"/>
              <a:ext cx="539280" cy="24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63400" y="449800"/>
                <a:ext cx="55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14:cNvPr>
              <p14:cNvContentPartPr/>
              <p14:nvPr/>
            </p14:nvContentPartPr>
            <p14:xfrm>
              <a:off x="3679320" y="313360"/>
              <a:ext cx="47484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70320" y="304360"/>
                <a:ext cx="492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14:cNvPr>
              <p14:cNvContentPartPr/>
              <p14:nvPr/>
            </p14:nvContentPartPr>
            <p14:xfrm>
              <a:off x="2510760" y="281320"/>
              <a:ext cx="964080" cy="46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02120" y="272320"/>
                <a:ext cx="9817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14:cNvPr>
              <p14:cNvContentPartPr/>
              <p14:nvPr/>
            </p14:nvContentPartPr>
            <p14:xfrm>
              <a:off x="884640" y="280240"/>
              <a:ext cx="1326600" cy="708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5998" y="271600"/>
                <a:ext cx="1344245" cy="72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14:cNvPr>
              <p14:cNvContentPartPr/>
              <p14:nvPr/>
            </p14:nvContentPartPr>
            <p14:xfrm>
              <a:off x="5383200" y="222640"/>
              <a:ext cx="3233160" cy="2783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213640"/>
                <a:ext cx="3250800" cy="28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14:cNvPr>
              <p14:cNvContentPartPr/>
              <p14:nvPr/>
            </p14:nvContentPartPr>
            <p14:xfrm>
              <a:off x="1040160" y="1385440"/>
              <a:ext cx="6120" cy="8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31520" y="1376800"/>
                <a:ext cx="23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14:cNvPr>
              <p14:cNvContentPartPr/>
              <p14:nvPr/>
            </p14:nvContentPartPr>
            <p14:xfrm>
              <a:off x="1041600" y="12558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32960" y="124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14:cNvPr>
              <p14:cNvContentPartPr/>
              <p14:nvPr/>
            </p14:nvContentPartPr>
            <p14:xfrm>
              <a:off x="1121520" y="1348360"/>
              <a:ext cx="84960" cy="16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12880" y="1339720"/>
                <a:ext cx="102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14:cNvPr>
              <p14:cNvContentPartPr/>
              <p14:nvPr/>
            </p14:nvContentPartPr>
            <p14:xfrm>
              <a:off x="1795800" y="1373560"/>
              <a:ext cx="15480" cy="126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87160" y="1364920"/>
                <a:ext cx="33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14:cNvPr>
              <p14:cNvContentPartPr/>
              <p14:nvPr/>
            </p14:nvContentPartPr>
            <p14:xfrm>
              <a:off x="1774560" y="120652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65920" y="1197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14:cNvPr>
              <p14:cNvContentPartPr/>
              <p14:nvPr/>
            </p14:nvContentPartPr>
            <p14:xfrm>
              <a:off x="2952120" y="1405600"/>
              <a:ext cx="110880" cy="133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943480" y="1396600"/>
                <a:ext cx="128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14:cNvPr>
              <p14:cNvContentPartPr/>
              <p14:nvPr/>
            </p14:nvContentPartPr>
            <p14:xfrm>
              <a:off x="3180360" y="1172320"/>
              <a:ext cx="208080" cy="354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171360" y="1163320"/>
                <a:ext cx="22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14:cNvPr>
              <p14:cNvContentPartPr/>
              <p14:nvPr/>
            </p14:nvContentPartPr>
            <p14:xfrm>
              <a:off x="2624160" y="1217320"/>
              <a:ext cx="260640" cy="38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615520" y="1208320"/>
                <a:ext cx="2782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14:cNvPr>
              <p14:cNvContentPartPr/>
              <p14:nvPr/>
            </p14:nvContentPartPr>
            <p14:xfrm>
              <a:off x="1903800" y="1360960"/>
              <a:ext cx="4982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895160" y="1351960"/>
                <a:ext cx="5158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14:cNvPr>
              <p14:cNvContentPartPr/>
              <p14:nvPr/>
            </p14:nvContentPartPr>
            <p14:xfrm>
              <a:off x="1474320" y="1182400"/>
              <a:ext cx="229680" cy="33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465680" y="1173760"/>
                <a:ext cx="2473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14:cNvPr>
              <p14:cNvContentPartPr/>
              <p14:nvPr/>
            </p14:nvContentPartPr>
            <p14:xfrm>
              <a:off x="480360" y="1131280"/>
              <a:ext cx="46728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71367" y="1122288"/>
                <a:ext cx="484906" cy="41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14:cNvPr>
              <p14:cNvContentPartPr/>
              <p14:nvPr/>
            </p14:nvContentPartPr>
            <p14:xfrm>
              <a:off x="3691200" y="1326040"/>
              <a:ext cx="317520" cy="38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682200" y="1317040"/>
                <a:ext cx="3351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14:cNvPr>
              <p14:cNvContentPartPr/>
              <p14:nvPr/>
            </p14:nvContentPartPr>
            <p14:xfrm>
              <a:off x="4984320" y="1295440"/>
              <a:ext cx="96480" cy="176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975320" y="1286800"/>
                <a:ext cx="1141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14:cNvPr>
              <p14:cNvContentPartPr/>
              <p14:nvPr/>
            </p14:nvContentPartPr>
            <p14:xfrm>
              <a:off x="4522800" y="1135240"/>
              <a:ext cx="354240" cy="323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514160" y="1126240"/>
                <a:ext cx="3718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14:cNvPr>
              <p14:cNvContentPartPr/>
              <p14:nvPr/>
            </p14:nvContentPartPr>
            <p14:xfrm>
              <a:off x="4097640" y="1296880"/>
              <a:ext cx="327960" cy="176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088650" y="1287880"/>
                <a:ext cx="345581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14:cNvPr>
              <p14:cNvContentPartPr/>
              <p14:nvPr/>
            </p14:nvContentPartPr>
            <p14:xfrm>
              <a:off x="5262600" y="1186720"/>
              <a:ext cx="631800" cy="31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53600" y="1178080"/>
                <a:ext cx="6494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14:cNvPr>
              <p14:cNvContentPartPr/>
              <p14:nvPr/>
            </p14:nvContentPartPr>
            <p14:xfrm>
              <a:off x="4980000" y="1848760"/>
              <a:ext cx="455040" cy="309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971360" y="1840120"/>
                <a:ext cx="472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14:cNvPr>
              <p14:cNvContentPartPr/>
              <p14:nvPr/>
            </p14:nvContentPartPr>
            <p14:xfrm>
              <a:off x="5601720" y="1882960"/>
              <a:ext cx="540000" cy="302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93080" y="1873960"/>
                <a:ext cx="5576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14:cNvPr>
              <p14:cNvContentPartPr/>
              <p14:nvPr/>
            </p14:nvContentPartPr>
            <p14:xfrm>
              <a:off x="5484360" y="2343760"/>
              <a:ext cx="655920" cy="38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475720" y="2335120"/>
                <a:ext cx="673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14:cNvPr>
              <p14:cNvContentPartPr/>
              <p14:nvPr/>
            </p14:nvContentPartPr>
            <p14:xfrm>
              <a:off x="5072880" y="2328280"/>
              <a:ext cx="330480" cy="546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64240" y="2319640"/>
                <a:ext cx="34812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14:cNvPr>
              <p14:cNvContentPartPr/>
              <p14:nvPr/>
            </p14:nvContentPartPr>
            <p14:xfrm>
              <a:off x="5277000" y="2989960"/>
              <a:ext cx="155520" cy="398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68000" y="2981320"/>
                <a:ext cx="17316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14:cNvPr>
              <p14:cNvContentPartPr/>
              <p14:nvPr/>
            </p14:nvContentPartPr>
            <p14:xfrm>
              <a:off x="5550240" y="3022720"/>
              <a:ext cx="476280" cy="3333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41240" y="3013720"/>
                <a:ext cx="49392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14:cNvPr>
              <p14:cNvContentPartPr/>
              <p14:nvPr/>
            </p14:nvContentPartPr>
            <p14:xfrm>
              <a:off x="7308480" y="3064840"/>
              <a:ext cx="523080" cy="3024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99480" y="3056200"/>
                <a:ext cx="5407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14:cNvPr>
              <p14:cNvContentPartPr/>
              <p14:nvPr/>
            </p14:nvContentPartPr>
            <p14:xfrm>
              <a:off x="6279960" y="3156280"/>
              <a:ext cx="775080" cy="2206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271316" y="3147626"/>
                <a:ext cx="792728" cy="238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14:cNvPr>
              <p14:cNvContentPartPr/>
              <p14:nvPr/>
            </p14:nvContentPartPr>
            <p14:xfrm>
              <a:off x="262920" y="1754080"/>
              <a:ext cx="4626720" cy="20653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54280" y="1745080"/>
                <a:ext cx="4644360" cy="20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14:cNvPr>
              <p14:cNvContentPartPr/>
              <p14:nvPr/>
            </p14:nvContentPartPr>
            <p14:xfrm>
              <a:off x="3278280" y="3764680"/>
              <a:ext cx="22680" cy="266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269640" y="3756040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F8EDE6-39BB-423D-96FF-B345D4B95A46}"/>
                  </a:ext>
                </a:extLst>
              </p14:cNvPr>
              <p14:cNvContentPartPr/>
              <p14:nvPr/>
            </p14:nvContentPartPr>
            <p14:xfrm>
              <a:off x="4539720" y="3661360"/>
              <a:ext cx="336960" cy="220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F8EDE6-39BB-423D-96FF-B345D4B95A4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30720" y="3652720"/>
                <a:ext cx="354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014671E-907A-4D55-A003-7E36056C0FF3}"/>
                  </a:ext>
                </a:extLst>
              </p14:cNvPr>
              <p14:cNvContentPartPr/>
              <p14:nvPr/>
            </p14:nvContentPartPr>
            <p14:xfrm>
              <a:off x="4965960" y="3678280"/>
              <a:ext cx="802800" cy="20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014671E-907A-4D55-A003-7E36056C0FF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56964" y="3669280"/>
                <a:ext cx="820432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A15F34-B141-4E1E-BDFA-E4F7F6066FA7}"/>
                  </a:ext>
                </a:extLst>
              </p14:cNvPr>
              <p14:cNvContentPartPr/>
              <p14:nvPr/>
            </p14:nvContentPartPr>
            <p14:xfrm>
              <a:off x="4066320" y="3614920"/>
              <a:ext cx="197280" cy="246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A15F34-B141-4E1E-BDFA-E4F7F6066F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57664" y="3606267"/>
                <a:ext cx="214952" cy="26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DB7BEE-2304-49BC-BBE0-808A6DB76036}"/>
                  </a:ext>
                </a:extLst>
              </p14:cNvPr>
              <p14:cNvContentPartPr/>
              <p14:nvPr/>
            </p14:nvContentPartPr>
            <p14:xfrm>
              <a:off x="3491760" y="3453280"/>
              <a:ext cx="496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DB7BEE-2304-49BC-BBE0-808A6DB760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482760" y="3444640"/>
                <a:ext cx="5137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CCA8467-1417-4D46-B857-E5238D1258D1}"/>
                  </a:ext>
                </a:extLst>
              </p14:cNvPr>
              <p14:cNvContentPartPr/>
              <p14:nvPr/>
            </p14:nvContentPartPr>
            <p14:xfrm>
              <a:off x="2419680" y="3978160"/>
              <a:ext cx="253440" cy="381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CCA8467-1417-4D46-B857-E5238D1258D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10680" y="3969520"/>
                <a:ext cx="2710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DF05E5-396C-4150-A5DA-532F487B2495}"/>
                  </a:ext>
                </a:extLst>
              </p14:cNvPr>
              <p14:cNvContentPartPr/>
              <p14:nvPr/>
            </p14:nvContentPartPr>
            <p14:xfrm>
              <a:off x="2763480" y="4203160"/>
              <a:ext cx="380880" cy="20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DF05E5-396C-4150-A5DA-532F487B2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54480" y="4194505"/>
                <a:ext cx="398520" cy="221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2CC2E6F-28BB-4B8D-9D62-A607AECF851F}"/>
                  </a:ext>
                </a:extLst>
              </p14:cNvPr>
              <p14:cNvContentPartPr/>
              <p14:nvPr/>
            </p14:nvContentPartPr>
            <p14:xfrm>
              <a:off x="3381600" y="4174360"/>
              <a:ext cx="189360" cy="13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2CC2E6F-28BB-4B8D-9D62-A607AECF851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72960" y="4165360"/>
                <a:ext cx="2070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AA0B64D-C6EB-4ECC-B2EB-577008755E0F}"/>
                  </a:ext>
                </a:extLst>
              </p14:cNvPr>
              <p14:cNvContentPartPr/>
              <p14:nvPr/>
            </p14:nvContentPartPr>
            <p14:xfrm>
              <a:off x="3401040" y="4275160"/>
              <a:ext cx="16776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AA0B64D-C6EB-4ECC-B2EB-577008755E0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392400" y="4266160"/>
                <a:ext cx="1854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1051C91-2B49-45CA-B65B-FAC01BD7C4B7}"/>
                  </a:ext>
                </a:extLst>
              </p14:cNvPr>
              <p14:cNvContentPartPr/>
              <p14:nvPr/>
            </p14:nvContentPartPr>
            <p14:xfrm>
              <a:off x="3770040" y="4076800"/>
              <a:ext cx="642960" cy="516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1051C91-2B49-45CA-B65B-FAC01BD7C4B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761400" y="4067806"/>
                <a:ext cx="660600" cy="534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4898981-91B4-439D-B1C5-32396B6DCBCC}"/>
                  </a:ext>
                </a:extLst>
              </p14:cNvPr>
              <p14:cNvContentPartPr/>
              <p14:nvPr/>
            </p14:nvContentPartPr>
            <p14:xfrm>
              <a:off x="5342520" y="4374520"/>
              <a:ext cx="365040" cy="325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4898981-91B4-439D-B1C5-32396B6DCBC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333871" y="4365520"/>
                <a:ext cx="382697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1A8792-5D9B-47B5-B150-0853ECD5E496}"/>
                  </a:ext>
                </a:extLst>
              </p14:cNvPr>
              <p14:cNvContentPartPr/>
              <p14:nvPr/>
            </p14:nvContentPartPr>
            <p14:xfrm>
              <a:off x="4776240" y="4428880"/>
              <a:ext cx="497880" cy="334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1A8792-5D9B-47B5-B150-0853ECD5E49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767240" y="4419880"/>
                <a:ext cx="51552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8EF758A-9665-4783-A21B-DB1C1315CB1E}"/>
                  </a:ext>
                </a:extLst>
              </p14:cNvPr>
              <p14:cNvContentPartPr/>
              <p14:nvPr/>
            </p14:nvContentPartPr>
            <p14:xfrm>
              <a:off x="4802520" y="4024960"/>
              <a:ext cx="606240" cy="29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8EF758A-9665-4783-A21B-DB1C1315CB1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793875" y="4015960"/>
                <a:ext cx="62389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67B4BE-C6F1-48EF-BAC4-9EF10426E2B6}"/>
                  </a:ext>
                </a:extLst>
              </p14:cNvPr>
              <p14:cNvContentPartPr/>
              <p14:nvPr/>
            </p14:nvContentPartPr>
            <p14:xfrm>
              <a:off x="4519560" y="4126480"/>
              <a:ext cx="140040" cy="191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67B4BE-C6F1-48EF-BAC4-9EF10426E2B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10920" y="4117840"/>
                <a:ext cx="157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B6EF5F6-818C-454B-9FCE-E28D7894A775}"/>
                  </a:ext>
                </a:extLst>
              </p14:cNvPr>
              <p14:cNvContentPartPr/>
              <p14:nvPr/>
            </p14:nvContentPartPr>
            <p14:xfrm>
              <a:off x="6196440" y="4805080"/>
              <a:ext cx="67320" cy="45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B6EF5F6-818C-454B-9FCE-E28D7894A77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187440" y="4796080"/>
                <a:ext cx="84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D1E8B0E-8796-453F-A6D0-C84D1F73A8A0}"/>
                  </a:ext>
                </a:extLst>
              </p14:cNvPr>
              <p14:cNvContentPartPr/>
              <p14:nvPr/>
            </p14:nvContentPartPr>
            <p14:xfrm>
              <a:off x="6215520" y="4957720"/>
              <a:ext cx="46080" cy="25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D1E8B0E-8796-453F-A6D0-C84D1F73A8A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06520" y="4948720"/>
                <a:ext cx="63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0D248B8-6615-46CB-9C45-FC2C12F3B5B0}"/>
                  </a:ext>
                </a:extLst>
              </p14:cNvPr>
              <p14:cNvContentPartPr/>
              <p14:nvPr/>
            </p14:nvContentPartPr>
            <p14:xfrm>
              <a:off x="1479720" y="4695280"/>
              <a:ext cx="4538160" cy="58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0D248B8-6615-46CB-9C45-FC2C12F3B5B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70720" y="4686280"/>
                <a:ext cx="455580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44CA5DB-6FF8-452D-B94F-EDFD5FC3CEFA}"/>
                  </a:ext>
                </a:extLst>
              </p14:cNvPr>
              <p14:cNvContentPartPr/>
              <p14:nvPr/>
            </p14:nvContentPartPr>
            <p14:xfrm>
              <a:off x="6530520" y="4591600"/>
              <a:ext cx="818280" cy="47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44CA5DB-6FF8-452D-B94F-EDFD5FC3CEF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21520" y="4582960"/>
                <a:ext cx="83592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40B9AE-E5B2-4ABF-853F-7CEE480576C8}"/>
                  </a:ext>
                </a:extLst>
              </p14:cNvPr>
              <p14:cNvContentPartPr/>
              <p14:nvPr/>
            </p14:nvContentPartPr>
            <p14:xfrm>
              <a:off x="7591800" y="4883560"/>
              <a:ext cx="921960" cy="424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40B9AE-E5B2-4ABF-853F-7CEE480576C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83157" y="4874560"/>
                <a:ext cx="939607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953A60-0A83-47D4-8BDD-666113CBF183}"/>
                  </a:ext>
                </a:extLst>
              </p14:cNvPr>
              <p14:cNvContentPartPr/>
              <p14:nvPr/>
            </p14:nvContentPartPr>
            <p14:xfrm>
              <a:off x="292080" y="5178040"/>
              <a:ext cx="960480" cy="347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953A60-0A83-47D4-8BDD-666113CBF18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83440" y="5169040"/>
                <a:ext cx="978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D0C51E3-D25B-4206-8E70-72F2E3D42A1A}"/>
                  </a:ext>
                </a:extLst>
              </p14:cNvPr>
              <p14:cNvContentPartPr/>
              <p14:nvPr/>
            </p14:nvContentPartPr>
            <p14:xfrm>
              <a:off x="1579800" y="5221600"/>
              <a:ext cx="633240" cy="354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D0C51E3-D25B-4206-8E70-72F2E3D42A1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70800" y="5212591"/>
                <a:ext cx="650880" cy="372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D33AD61-312B-4598-A28A-3E7A97008C9A}"/>
                  </a:ext>
                </a:extLst>
              </p14:cNvPr>
              <p14:cNvContentPartPr/>
              <p14:nvPr/>
            </p14:nvContentPartPr>
            <p14:xfrm>
              <a:off x="3358560" y="5353360"/>
              <a:ext cx="1404720" cy="421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D33AD61-312B-4598-A28A-3E7A97008C9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349560" y="5344360"/>
                <a:ext cx="142236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3AFACE5-494E-4906-94C2-1BA68A8C362C}"/>
                  </a:ext>
                </a:extLst>
              </p14:cNvPr>
              <p14:cNvContentPartPr/>
              <p14:nvPr/>
            </p14:nvContentPartPr>
            <p14:xfrm>
              <a:off x="2430120" y="5217640"/>
              <a:ext cx="744120" cy="469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3AFACE5-494E-4906-94C2-1BA68A8C362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421116" y="5209000"/>
                <a:ext cx="761769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EEF072C-39F3-4ADA-94B1-ABC6D1957D8D}"/>
                  </a:ext>
                </a:extLst>
              </p14:cNvPr>
              <p14:cNvContentPartPr/>
              <p14:nvPr/>
            </p14:nvContentPartPr>
            <p14:xfrm>
              <a:off x="4963080" y="5266240"/>
              <a:ext cx="785520" cy="292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EEF072C-39F3-4ADA-94B1-ABC6D1957D8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54084" y="5257589"/>
                <a:ext cx="803152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E116044-CF52-4C10-96FB-BA90AEE7A3C7}"/>
                  </a:ext>
                </a:extLst>
              </p14:cNvPr>
              <p14:cNvContentPartPr/>
              <p14:nvPr/>
            </p14:nvContentPartPr>
            <p14:xfrm>
              <a:off x="6772440" y="5243920"/>
              <a:ext cx="606240" cy="31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E116044-CF52-4C10-96FB-BA90AEE7A3C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763440" y="5235280"/>
                <a:ext cx="6238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F47B339-6B3E-441A-8D5B-FEA4802EC245}"/>
                  </a:ext>
                </a:extLst>
              </p14:cNvPr>
              <p14:cNvContentPartPr/>
              <p14:nvPr/>
            </p14:nvContentPartPr>
            <p14:xfrm>
              <a:off x="5953800" y="5204320"/>
              <a:ext cx="531720" cy="323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F47B339-6B3E-441A-8D5B-FEA4802EC24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944800" y="5195680"/>
                <a:ext cx="5493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D5270E8-2B0A-4A2E-9C6F-DB9B5617AF92}"/>
                  </a:ext>
                </a:extLst>
              </p14:cNvPr>
              <p14:cNvContentPartPr/>
              <p14:nvPr/>
            </p14:nvContentPartPr>
            <p14:xfrm>
              <a:off x="7486680" y="5481160"/>
              <a:ext cx="32400" cy="15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D5270E8-2B0A-4A2E-9C6F-DB9B5617AF9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477680" y="5472520"/>
                <a:ext cx="500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889DAD6-6FB5-46C9-9E33-BC403EDFC7F8}"/>
                  </a:ext>
                </a:extLst>
              </p14:cNvPr>
              <p14:cNvContentPartPr/>
              <p14:nvPr/>
            </p14:nvContentPartPr>
            <p14:xfrm>
              <a:off x="7702320" y="5274160"/>
              <a:ext cx="457920" cy="27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889DAD6-6FB5-46C9-9E33-BC403EDFC7F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693680" y="5265160"/>
                <a:ext cx="47556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5CA892-DAF8-481E-878A-C6AC510326EC}"/>
                  </a:ext>
                </a:extLst>
              </p14:cNvPr>
              <p14:cNvContentPartPr/>
              <p14:nvPr/>
            </p14:nvContentPartPr>
            <p14:xfrm>
              <a:off x="363720" y="5640280"/>
              <a:ext cx="1054080" cy="447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5CA892-DAF8-481E-878A-C6AC510326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4720" y="5631640"/>
                <a:ext cx="107172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891D0C0-5F01-4C1C-B14C-33D60BFF09E6}"/>
                  </a:ext>
                </a:extLst>
              </p14:cNvPr>
              <p14:cNvContentPartPr/>
              <p14:nvPr/>
            </p14:nvContentPartPr>
            <p14:xfrm>
              <a:off x="1580520" y="5694280"/>
              <a:ext cx="163440" cy="24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891D0C0-5F01-4C1C-B14C-33D60BFF09E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571520" y="5685280"/>
                <a:ext cx="1810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6E991F1-CADB-4972-B2D3-C1B1D2CA0222}"/>
                  </a:ext>
                </a:extLst>
              </p14:cNvPr>
              <p14:cNvContentPartPr/>
              <p14:nvPr/>
            </p14:nvContentPartPr>
            <p14:xfrm>
              <a:off x="1874280" y="5905600"/>
              <a:ext cx="67680" cy="129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6E991F1-CADB-4972-B2D3-C1B1D2CA022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865280" y="5896600"/>
                <a:ext cx="853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A1C2B59-835A-4D8A-86C0-7936A2BF0818}"/>
                  </a:ext>
                </a:extLst>
              </p14:cNvPr>
              <p14:cNvContentPartPr/>
              <p14:nvPr/>
            </p14:nvContentPartPr>
            <p14:xfrm>
              <a:off x="2959680" y="5679520"/>
              <a:ext cx="193320" cy="31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A1C2B59-835A-4D8A-86C0-7936A2BF081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950680" y="5670880"/>
                <a:ext cx="2109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1F5AFB2-9E6B-4C4B-AE90-6BFDE0018B5C}"/>
                  </a:ext>
                </a:extLst>
              </p14:cNvPr>
              <p14:cNvContentPartPr/>
              <p14:nvPr/>
            </p14:nvContentPartPr>
            <p14:xfrm>
              <a:off x="3231120" y="5837920"/>
              <a:ext cx="372240" cy="139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1F5AFB2-9E6B-4C4B-AE90-6BFDE0018B5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222480" y="5828920"/>
                <a:ext cx="3898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E0A389-8090-4F9B-99A3-6AA1F1F9167C}"/>
                  </a:ext>
                </a:extLst>
              </p14:cNvPr>
              <p14:cNvContentPartPr/>
              <p14:nvPr/>
            </p14:nvContentPartPr>
            <p14:xfrm>
              <a:off x="2065440" y="5685280"/>
              <a:ext cx="615960" cy="27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E0A389-8090-4F9B-99A3-6AA1F1F9167C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056800" y="5676640"/>
                <a:ext cx="633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B039207-3DF5-486B-B6FA-6408EA052E00}"/>
                  </a:ext>
                </a:extLst>
              </p14:cNvPr>
              <p14:cNvContentPartPr/>
              <p14:nvPr/>
            </p14:nvContentPartPr>
            <p14:xfrm>
              <a:off x="2329320" y="6178480"/>
              <a:ext cx="1323720" cy="420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B039207-3DF5-486B-B6FA-6408EA052E0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20320" y="6169480"/>
                <a:ext cx="1341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7A1EB3F-3B24-4A31-8163-037F4517F214}"/>
                  </a:ext>
                </a:extLst>
              </p14:cNvPr>
              <p14:cNvContentPartPr/>
              <p14:nvPr/>
            </p14:nvContentPartPr>
            <p14:xfrm>
              <a:off x="1948800" y="6105400"/>
              <a:ext cx="217440" cy="140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7A1EB3F-3B24-4A31-8163-037F4517F21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940146" y="6096760"/>
                <a:ext cx="235109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3CDDD6D-E1EC-42E4-8B9F-2CD1C3A2CD14}"/>
                  </a:ext>
                </a:extLst>
              </p14:cNvPr>
              <p14:cNvContentPartPr/>
              <p14:nvPr/>
            </p14:nvContentPartPr>
            <p14:xfrm>
              <a:off x="3775080" y="5647120"/>
              <a:ext cx="2536560" cy="1128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3CDDD6D-E1EC-42E4-8B9F-2CD1C3A2CD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766440" y="5638120"/>
                <a:ext cx="2554200" cy="114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451873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489840" y="224800"/>
              <a:ext cx="329760" cy="50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306995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489840" y="224800"/>
              <a:ext cx="329760" cy="50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054240"/>
              <a:ext cx="730800" cy="65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598240" y="1100680"/>
              <a:ext cx="609480" cy="299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262520" y="1112560"/>
              <a:ext cx="212040" cy="306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762840" y="1120120"/>
              <a:ext cx="417240" cy="29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38990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489840" y="224800"/>
              <a:ext cx="329760" cy="50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054240"/>
              <a:ext cx="730800" cy="65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598240" y="1100680"/>
              <a:ext cx="609480" cy="299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262520" y="1112560"/>
              <a:ext cx="212040" cy="306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762840" y="1120120"/>
              <a:ext cx="417240" cy="29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085920"/>
              <a:ext cx="33912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043800" y="1089880"/>
              <a:ext cx="286920" cy="33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80916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489840" y="224800"/>
              <a:ext cx="329760" cy="50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054240"/>
              <a:ext cx="730800" cy="65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598240" y="1100680"/>
              <a:ext cx="609480" cy="299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262520" y="1112560"/>
              <a:ext cx="212040" cy="306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762840" y="1120120"/>
              <a:ext cx="417240" cy="29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085920"/>
              <a:ext cx="33912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043800" y="1089880"/>
              <a:ext cx="286920" cy="33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14:cNvPr>
              <p14:cNvContentPartPr/>
              <p14:nvPr/>
            </p14:nvContentPartPr>
            <p14:xfrm>
              <a:off x="6348720" y="315232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339720" y="3143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720480" y="3632200"/>
              <a:ext cx="1628640" cy="1113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1480" y="3623560"/>
                <a:ext cx="1646280" cy="11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579012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489840" y="224800"/>
              <a:ext cx="329760" cy="50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054240"/>
              <a:ext cx="730800" cy="65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598240" y="1100680"/>
              <a:ext cx="609480" cy="299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262520" y="1112560"/>
              <a:ext cx="212040" cy="306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762840" y="1120120"/>
              <a:ext cx="417240" cy="29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085920"/>
              <a:ext cx="33912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043800" y="1089880"/>
              <a:ext cx="286920" cy="33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14:cNvPr>
              <p14:cNvContentPartPr/>
              <p14:nvPr/>
            </p14:nvContentPartPr>
            <p14:xfrm>
              <a:off x="3768240" y="3112720"/>
              <a:ext cx="8442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9244" y="3104080"/>
                <a:ext cx="861832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14:cNvPr>
              <p14:cNvContentPartPr/>
              <p14:nvPr/>
            </p14:nvContentPartPr>
            <p14:xfrm>
              <a:off x="4871280" y="3293080"/>
              <a:ext cx="250200" cy="11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62640" y="3284440"/>
                <a:ext cx="2678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14:cNvPr>
              <p14:cNvContentPartPr/>
              <p14:nvPr/>
            </p14:nvContentPartPr>
            <p14:xfrm>
              <a:off x="5381040" y="3001120"/>
              <a:ext cx="1875600" cy="404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72398" y="2992480"/>
                <a:ext cx="1893243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14:cNvPr>
              <p14:cNvContentPartPr/>
              <p14:nvPr/>
            </p14:nvContentPartPr>
            <p14:xfrm>
              <a:off x="8639040" y="3064840"/>
              <a:ext cx="12960" cy="56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30400" y="3056200"/>
                <a:ext cx="306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14:cNvPr>
              <p14:cNvContentPartPr/>
              <p14:nvPr/>
            </p14:nvContentPartPr>
            <p14:xfrm>
              <a:off x="8681880" y="3259960"/>
              <a:ext cx="103320" cy="28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73240" y="3250960"/>
                <a:ext cx="12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14:cNvPr>
              <p14:cNvContentPartPr/>
              <p14:nvPr/>
            </p14:nvContentPartPr>
            <p14:xfrm>
              <a:off x="8826600" y="3104800"/>
              <a:ext cx="28080" cy="7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17960" y="3096160"/>
                <a:ext cx="457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14:cNvPr>
              <p14:cNvContentPartPr/>
              <p14:nvPr/>
            </p14:nvContentPartPr>
            <p14:xfrm>
              <a:off x="8485320" y="3208120"/>
              <a:ext cx="89280" cy="179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6320" y="3199120"/>
                <a:ext cx="106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14:cNvPr>
              <p14:cNvContentPartPr/>
              <p14:nvPr/>
            </p14:nvContentPartPr>
            <p14:xfrm>
              <a:off x="7445640" y="3126040"/>
              <a:ext cx="935280" cy="477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36643" y="3117040"/>
                <a:ext cx="952913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329520" y="3128560"/>
              <a:ext cx="3107880" cy="183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880" y="3119920"/>
                <a:ext cx="3125520" cy="18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14:cNvPr>
              <p14:cNvContentPartPr/>
              <p14:nvPr/>
            </p14:nvContentPartPr>
            <p14:xfrm>
              <a:off x="2653680" y="4850440"/>
              <a:ext cx="158040" cy="188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4680" y="4841440"/>
                <a:ext cx="1756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14:cNvPr>
              <p14:cNvContentPartPr/>
              <p14:nvPr/>
            </p14:nvContentPartPr>
            <p14:xfrm>
              <a:off x="2635320" y="4854400"/>
              <a:ext cx="182160" cy="183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26680" y="4845400"/>
                <a:ext cx="199800" cy="2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84155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489840" y="224800"/>
              <a:ext cx="329760" cy="50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054240"/>
              <a:ext cx="730800" cy="65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598240" y="1100680"/>
              <a:ext cx="609480" cy="299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262520" y="1112560"/>
              <a:ext cx="212040" cy="306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762840" y="1120120"/>
              <a:ext cx="417240" cy="29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085920"/>
              <a:ext cx="33912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043800" y="1089880"/>
              <a:ext cx="286920" cy="33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14:cNvPr>
              <p14:cNvContentPartPr/>
              <p14:nvPr/>
            </p14:nvContentPartPr>
            <p14:xfrm>
              <a:off x="3768240" y="3112720"/>
              <a:ext cx="8442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9244" y="3104080"/>
                <a:ext cx="861832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14:cNvPr>
              <p14:cNvContentPartPr/>
              <p14:nvPr/>
            </p14:nvContentPartPr>
            <p14:xfrm>
              <a:off x="4871280" y="3293080"/>
              <a:ext cx="250200" cy="11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62640" y="3284440"/>
                <a:ext cx="2678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14:cNvPr>
              <p14:cNvContentPartPr/>
              <p14:nvPr/>
            </p14:nvContentPartPr>
            <p14:xfrm>
              <a:off x="5381040" y="3001120"/>
              <a:ext cx="1875600" cy="404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72398" y="2992480"/>
                <a:ext cx="1893243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14:cNvPr>
              <p14:cNvContentPartPr/>
              <p14:nvPr/>
            </p14:nvContentPartPr>
            <p14:xfrm>
              <a:off x="8639040" y="3064840"/>
              <a:ext cx="12960" cy="56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30400" y="3056200"/>
                <a:ext cx="306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14:cNvPr>
              <p14:cNvContentPartPr/>
              <p14:nvPr/>
            </p14:nvContentPartPr>
            <p14:xfrm>
              <a:off x="8681880" y="3259960"/>
              <a:ext cx="103320" cy="28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73240" y="3250960"/>
                <a:ext cx="12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14:cNvPr>
              <p14:cNvContentPartPr/>
              <p14:nvPr/>
            </p14:nvContentPartPr>
            <p14:xfrm>
              <a:off x="8826600" y="3104800"/>
              <a:ext cx="28080" cy="7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17960" y="3096160"/>
                <a:ext cx="457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14:cNvPr>
              <p14:cNvContentPartPr/>
              <p14:nvPr/>
            </p14:nvContentPartPr>
            <p14:xfrm>
              <a:off x="8485320" y="3208120"/>
              <a:ext cx="89280" cy="179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6320" y="3199120"/>
                <a:ext cx="106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14:cNvPr>
              <p14:cNvContentPartPr/>
              <p14:nvPr/>
            </p14:nvContentPartPr>
            <p14:xfrm>
              <a:off x="7445640" y="3126040"/>
              <a:ext cx="935280" cy="477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36643" y="3117040"/>
                <a:ext cx="952913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329520" y="3128560"/>
              <a:ext cx="3107880" cy="183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880" y="3119920"/>
                <a:ext cx="3125520" cy="18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14:cNvPr>
              <p14:cNvContentPartPr/>
              <p14:nvPr/>
            </p14:nvContentPartPr>
            <p14:xfrm>
              <a:off x="2653680" y="4850440"/>
              <a:ext cx="158040" cy="188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4680" y="4841440"/>
                <a:ext cx="1756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14:cNvPr>
              <p14:cNvContentPartPr/>
              <p14:nvPr/>
            </p14:nvContentPartPr>
            <p14:xfrm>
              <a:off x="2635320" y="4854400"/>
              <a:ext cx="182160" cy="183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26680" y="4845400"/>
                <a:ext cx="1998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14:cNvPr>
              <p14:cNvContentPartPr/>
              <p14:nvPr/>
            </p14:nvContentPartPr>
            <p14:xfrm>
              <a:off x="2959680" y="3642280"/>
              <a:ext cx="616320" cy="315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51045" y="3633270"/>
                <a:ext cx="633950" cy="333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14:cNvPr>
              <p14:cNvContentPartPr/>
              <p14:nvPr/>
            </p14:nvContentPartPr>
            <p14:xfrm>
              <a:off x="3711360" y="3618880"/>
              <a:ext cx="75816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02364" y="3610229"/>
                <a:ext cx="775792" cy="3125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14:cNvPr>
              <p14:cNvContentPartPr/>
              <p14:nvPr/>
            </p14:nvContentPartPr>
            <p14:xfrm>
              <a:off x="4719360" y="3488560"/>
              <a:ext cx="1756440" cy="40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0360" y="3479920"/>
                <a:ext cx="1774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14:cNvPr>
              <p14:cNvContentPartPr/>
              <p14:nvPr/>
            </p14:nvContentPartPr>
            <p14:xfrm>
              <a:off x="4182240" y="4146280"/>
              <a:ext cx="130320" cy="18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73600" y="4137280"/>
                <a:ext cx="147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14:cNvPr>
              <p14:cNvContentPartPr/>
              <p14:nvPr/>
            </p14:nvContentPartPr>
            <p14:xfrm>
              <a:off x="4424520" y="4155640"/>
              <a:ext cx="504360" cy="46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15520" y="4147000"/>
                <a:ext cx="5220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14:cNvPr>
              <p14:cNvContentPartPr/>
              <p14:nvPr/>
            </p14:nvContentPartPr>
            <p14:xfrm>
              <a:off x="3639360" y="4004800"/>
              <a:ext cx="26964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0708" y="3995800"/>
                <a:ext cx="287304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14:cNvPr>
              <p14:cNvContentPartPr/>
              <p14:nvPr/>
            </p14:nvContentPartPr>
            <p14:xfrm>
              <a:off x="2960400" y="4116040"/>
              <a:ext cx="590400" cy="173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951405" y="4107040"/>
                <a:ext cx="608029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14:cNvPr>
              <p14:cNvContentPartPr/>
              <p14:nvPr/>
            </p14:nvContentPartPr>
            <p14:xfrm>
              <a:off x="5596680" y="4249960"/>
              <a:ext cx="12024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87680" y="4240960"/>
                <a:ext cx="137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14:cNvPr>
              <p14:cNvContentPartPr/>
              <p14:nvPr/>
            </p14:nvContentPartPr>
            <p14:xfrm>
              <a:off x="5605680" y="4324120"/>
              <a:ext cx="122400" cy="21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97040" y="4315480"/>
                <a:ext cx="1400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14:cNvPr>
              <p14:cNvContentPartPr/>
              <p14:nvPr/>
            </p14:nvContentPartPr>
            <p14:xfrm>
              <a:off x="6381120" y="4191640"/>
              <a:ext cx="114480" cy="462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72120" y="4182640"/>
                <a:ext cx="13212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14:cNvPr>
              <p14:cNvContentPartPr/>
              <p14:nvPr/>
            </p14:nvContentPartPr>
            <p14:xfrm>
              <a:off x="6592080" y="4338880"/>
              <a:ext cx="15120" cy="83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83080" y="4329880"/>
                <a:ext cx="3276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14:cNvPr>
              <p14:cNvContentPartPr/>
              <p14:nvPr/>
            </p14:nvContentPartPr>
            <p14:xfrm>
              <a:off x="5804040" y="4189120"/>
              <a:ext cx="493200" cy="432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95040" y="4180480"/>
                <a:ext cx="5108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14:cNvPr>
              <p14:cNvContentPartPr/>
              <p14:nvPr/>
            </p14:nvContentPartPr>
            <p14:xfrm>
              <a:off x="5255760" y="4086880"/>
              <a:ext cx="235080" cy="338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47120" y="4077880"/>
                <a:ext cx="252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14:cNvPr>
              <p14:cNvContentPartPr/>
              <p14:nvPr/>
            </p14:nvContentPartPr>
            <p14:xfrm>
              <a:off x="6723480" y="3581800"/>
              <a:ext cx="1936440" cy="1038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4480" y="3573157"/>
                <a:ext cx="1954080" cy="1056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14:cNvPr>
              <p14:cNvContentPartPr/>
              <p14:nvPr/>
            </p14:nvContentPartPr>
            <p14:xfrm>
              <a:off x="4167840" y="4708240"/>
              <a:ext cx="123480" cy="20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8840" y="4699240"/>
                <a:ext cx="1411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14:cNvPr>
              <p14:cNvContentPartPr/>
              <p14:nvPr/>
            </p14:nvContentPartPr>
            <p14:xfrm>
              <a:off x="4176480" y="4786720"/>
              <a:ext cx="115560" cy="27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67480" y="4777720"/>
                <a:ext cx="133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14:cNvPr>
              <p14:cNvContentPartPr/>
              <p14:nvPr/>
            </p14:nvContentPartPr>
            <p14:xfrm>
              <a:off x="3380880" y="4571800"/>
              <a:ext cx="678960" cy="521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72240" y="4562800"/>
                <a:ext cx="69660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14:cNvPr>
              <p14:cNvContentPartPr/>
              <p14:nvPr/>
            </p14:nvContentPartPr>
            <p14:xfrm>
              <a:off x="3078480" y="4493680"/>
              <a:ext cx="14724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69840" y="4485040"/>
                <a:ext cx="16488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14:cNvPr>
              <p14:cNvContentPartPr/>
              <p14:nvPr/>
            </p14:nvContentPartPr>
            <p14:xfrm>
              <a:off x="5075040" y="4644880"/>
              <a:ext cx="70560" cy="26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66400" y="4636240"/>
                <a:ext cx="882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14:cNvPr>
              <p14:cNvContentPartPr/>
              <p14:nvPr/>
            </p14:nvContentPartPr>
            <p14:xfrm>
              <a:off x="4440000" y="4756480"/>
              <a:ext cx="54360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31360" y="4747470"/>
                <a:ext cx="561240" cy="334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14:cNvPr>
              <p14:cNvContentPartPr/>
              <p14:nvPr/>
            </p14:nvContentPartPr>
            <p14:xfrm>
              <a:off x="5225520" y="4687360"/>
              <a:ext cx="734760" cy="37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16520" y="4678360"/>
                <a:ext cx="752400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388109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489840" y="224800"/>
              <a:ext cx="329760" cy="50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054240"/>
              <a:ext cx="730800" cy="65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598240" y="1100680"/>
              <a:ext cx="609480" cy="299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262520" y="1112560"/>
              <a:ext cx="212040" cy="306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762840" y="1120120"/>
              <a:ext cx="417240" cy="29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085920"/>
              <a:ext cx="33912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043800" y="1089880"/>
              <a:ext cx="286920" cy="33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14:cNvPr>
              <p14:cNvContentPartPr/>
              <p14:nvPr/>
            </p14:nvContentPartPr>
            <p14:xfrm>
              <a:off x="3768240" y="3112720"/>
              <a:ext cx="8442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9244" y="3104080"/>
                <a:ext cx="861832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14:cNvPr>
              <p14:cNvContentPartPr/>
              <p14:nvPr/>
            </p14:nvContentPartPr>
            <p14:xfrm>
              <a:off x="4871280" y="3293080"/>
              <a:ext cx="250200" cy="11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62640" y="3284440"/>
                <a:ext cx="2678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14:cNvPr>
              <p14:cNvContentPartPr/>
              <p14:nvPr/>
            </p14:nvContentPartPr>
            <p14:xfrm>
              <a:off x="5381040" y="3001120"/>
              <a:ext cx="1875600" cy="404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72398" y="2992480"/>
                <a:ext cx="1893243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14:cNvPr>
              <p14:cNvContentPartPr/>
              <p14:nvPr/>
            </p14:nvContentPartPr>
            <p14:xfrm>
              <a:off x="8639040" y="3064840"/>
              <a:ext cx="12960" cy="56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30400" y="3056200"/>
                <a:ext cx="306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14:cNvPr>
              <p14:cNvContentPartPr/>
              <p14:nvPr/>
            </p14:nvContentPartPr>
            <p14:xfrm>
              <a:off x="8681880" y="3259960"/>
              <a:ext cx="103320" cy="28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73240" y="3250960"/>
                <a:ext cx="12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14:cNvPr>
              <p14:cNvContentPartPr/>
              <p14:nvPr/>
            </p14:nvContentPartPr>
            <p14:xfrm>
              <a:off x="8826600" y="3104800"/>
              <a:ext cx="28080" cy="7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17960" y="3096160"/>
                <a:ext cx="457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14:cNvPr>
              <p14:cNvContentPartPr/>
              <p14:nvPr/>
            </p14:nvContentPartPr>
            <p14:xfrm>
              <a:off x="8485320" y="3208120"/>
              <a:ext cx="89280" cy="179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6320" y="3199120"/>
                <a:ext cx="106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14:cNvPr>
              <p14:cNvContentPartPr/>
              <p14:nvPr/>
            </p14:nvContentPartPr>
            <p14:xfrm>
              <a:off x="7445640" y="3126040"/>
              <a:ext cx="935280" cy="477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36643" y="3117040"/>
                <a:ext cx="952913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329520" y="3128560"/>
              <a:ext cx="3107880" cy="183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880" y="3119920"/>
                <a:ext cx="3125520" cy="18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14:cNvPr>
              <p14:cNvContentPartPr/>
              <p14:nvPr/>
            </p14:nvContentPartPr>
            <p14:xfrm>
              <a:off x="2653680" y="4850440"/>
              <a:ext cx="158040" cy="188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4680" y="4841440"/>
                <a:ext cx="1756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14:cNvPr>
              <p14:cNvContentPartPr/>
              <p14:nvPr/>
            </p14:nvContentPartPr>
            <p14:xfrm>
              <a:off x="2635320" y="4854400"/>
              <a:ext cx="182160" cy="183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26680" y="4845400"/>
                <a:ext cx="1998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14:cNvPr>
              <p14:cNvContentPartPr/>
              <p14:nvPr/>
            </p14:nvContentPartPr>
            <p14:xfrm>
              <a:off x="2959680" y="3642280"/>
              <a:ext cx="616320" cy="315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51045" y="3633270"/>
                <a:ext cx="633950" cy="333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14:cNvPr>
              <p14:cNvContentPartPr/>
              <p14:nvPr/>
            </p14:nvContentPartPr>
            <p14:xfrm>
              <a:off x="3711360" y="3618880"/>
              <a:ext cx="75816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02364" y="3610229"/>
                <a:ext cx="775792" cy="3125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14:cNvPr>
              <p14:cNvContentPartPr/>
              <p14:nvPr/>
            </p14:nvContentPartPr>
            <p14:xfrm>
              <a:off x="4719360" y="3488560"/>
              <a:ext cx="1756440" cy="40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0360" y="3479920"/>
                <a:ext cx="1774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14:cNvPr>
              <p14:cNvContentPartPr/>
              <p14:nvPr/>
            </p14:nvContentPartPr>
            <p14:xfrm>
              <a:off x="4182240" y="4146280"/>
              <a:ext cx="130320" cy="18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73600" y="4137280"/>
                <a:ext cx="147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14:cNvPr>
              <p14:cNvContentPartPr/>
              <p14:nvPr/>
            </p14:nvContentPartPr>
            <p14:xfrm>
              <a:off x="4424520" y="4155640"/>
              <a:ext cx="504360" cy="46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15520" y="4147000"/>
                <a:ext cx="5220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14:cNvPr>
              <p14:cNvContentPartPr/>
              <p14:nvPr/>
            </p14:nvContentPartPr>
            <p14:xfrm>
              <a:off x="3639360" y="4004800"/>
              <a:ext cx="26964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0708" y="3995800"/>
                <a:ext cx="287304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14:cNvPr>
              <p14:cNvContentPartPr/>
              <p14:nvPr/>
            </p14:nvContentPartPr>
            <p14:xfrm>
              <a:off x="2960400" y="4116040"/>
              <a:ext cx="590400" cy="173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951405" y="4107040"/>
                <a:ext cx="608029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14:cNvPr>
              <p14:cNvContentPartPr/>
              <p14:nvPr/>
            </p14:nvContentPartPr>
            <p14:xfrm>
              <a:off x="5596680" y="4249960"/>
              <a:ext cx="12024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87680" y="4240960"/>
                <a:ext cx="137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14:cNvPr>
              <p14:cNvContentPartPr/>
              <p14:nvPr/>
            </p14:nvContentPartPr>
            <p14:xfrm>
              <a:off x="5605680" y="4324120"/>
              <a:ext cx="122400" cy="21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97040" y="4315480"/>
                <a:ext cx="1400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14:cNvPr>
              <p14:cNvContentPartPr/>
              <p14:nvPr/>
            </p14:nvContentPartPr>
            <p14:xfrm>
              <a:off x="6381120" y="4191640"/>
              <a:ext cx="114480" cy="462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72120" y="4182640"/>
                <a:ext cx="13212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14:cNvPr>
              <p14:cNvContentPartPr/>
              <p14:nvPr/>
            </p14:nvContentPartPr>
            <p14:xfrm>
              <a:off x="6592080" y="4338880"/>
              <a:ext cx="15120" cy="83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83080" y="4329880"/>
                <a:ext cx="3276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14:cNvPr>
              <p14:cNvContentPartPr/>
              <p14:nvPr/>
            </p14:nvContentPartPr>
            <p14:xfrm>
              <a:off x="5804040" y="4189120"/>
              <a:ext cx="493200" cy="432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95040" y="4180480"/>
                <a:ext cx="5108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14:cNvPr>
              <p14:cNvContentPartPr/>
              <p14:nvPr/>
            </p14:nvContentPartPr>
            <p14:xfrm>
              <a:off x="5255760" y="4086880"/>
              <a:ext cx="235080" cy="338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47120" y="4077880"/>
                <a:ext cx="252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14:cNvPr>
              <p14:cNvContentPartPr/>
              <p14:nvPr/>
            </p14:nvContentPartPr>
            <p14:xfrm>
              <a:off x="6723480" y="3581800"/>
              <a:ext cx="1936440" cy="1038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4480" y="3573157"/>
                <a:ext cx="1954080" cy="1056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14:cNvPr>
              <p14:cNvContentPartPr/>
              <p14:nvPr/>
            </p14:nvContentPartPr>
            <p14:xfrm>
              <a:off x="4167840" y="4708240"/>
              <a:ext cx="123480" cy="20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8840" y="4699240"/>
                <a:ext cx="1411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14:cNvPr>
              <p14:cNvContentPartPr/>
              <p14:nvPr/>
            </p14:nvContentPartPr>
            <p14:xfrm>
              <a:off x="4176480" y="4786720"/>
              <a:ext cx="115560" cy="27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67480" y="4777720"/>
                <a:ext cx="133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14:cNvPr>
              <p14:cNvContentPartPr/>
              <p14:nvPr/>
            </p14:nvContentPartPr>
            <p14:xfrm>
              <a:off x="3380880" y="4571800"/>
              <a:ext cx="678960" cy="521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72240" y="4562800"/>
                <a:ext cx="69660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14:cNvPr>
              <p14:cNvContentPartPr/>
              <p14:nvPr/>
            </p14:nvContentPartPr>
            <p14:xfrm>
              <a:off x="3078480" y="4493680"/>
              <a:ext cx="14724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69840" y="4485040"/>
                <a:ext cx="16488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14:cNvPr>
              <p14:cNvContentPartPr/>
              <p14:nvPr/>
            </p14:nvContentPartPr>
            <p14:xfrm>
              <a:off x="5075040" y="4644880"/>
              <a:ext cx="70560" cy="26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66400" y="4636240"/>
                <a:ext cx="882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14:cNvPr>
              <p14:cNvContentPartPr/>
              <p14:nvPr/>
            </p14:nvContentPartPr>
            <p14:xfrm>
              <a:off x="4440000" y="4756480"/>
              <a:ext cx="54360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31360" y="4747470"/>
                <a:ext cx="561240" cy="334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14:cNvPr>
              <p14:cNvContentPartPr/>
              <p14:nvPr/>
            </p14:nvContentPartPr>
            <p14:xfrm>
              <a:off x="5225520" y="4687360"/>
              <a:ext cx="734760" cy="37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16520" y="4678360"/>
                <a:ext cx="7524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53EB226-CCBA-4CF6-B2BB-E4E53FCA113C}"/>
                  </a:ext>
                </a:extLst>
              </p14:cNvPr>
              <p14:cNvContentPartPr/>
              <p14:nvPr/>
            </p14:nvContentPartPr>
            <p14:xfrm>
              <a:off x="6294720" y="4675480"/>
              <a:ext cx="17352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53EB226-CCBA-4CF6-B2BB-E4E53FCA113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85720" y="4666480"/>
                <a:ext cx="19116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F20959-D016-4C81-87E3-66CAC11E7951}"/>
                  </a:ext>
                </a:extLst>
              </p14:cNvPr>
              <p14:cNvContentPartPr/>
              <p14:nvPr/>
            </p14:nvContentPartPr>
            <p14:xfrm>
              <a:off x="6584520" y="4715440"/>
              <a:ext cx="22896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F20959-D016-4C81-87E3-66CAC11E795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75880" y="4706800"/>
                <a:ext cx="2466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E9E945-56B6-45DA-BF6C-9A93FBDB4D72}"/>
                  </a:ext>
                </a:extLst>
              </p14:cNvPr>
              <p14:cNvContentPartPr/>
              <p14:nvPr/>
            </p14:nvContentPartPr>
            <p14:xfrm>
              <a:off x="7146480" y="4845040"/>
              <a:ext cx="335520" cy="15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E9E945-56B6-45DA-BF6C-9A93FBDB4D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37470" y="4836040"/>
                <a:ext cx="353179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D9653A3-41C4-4513-8368-9A2CABF209AC}"/>
                  </a:ext>
                </a:extLst>
              </p14:cNvPr>
              <p14:cNvContentPartPr/>
              <p14:nvPr/>
            </p14:nvContentPartPr>
            <p14:xfrm>
              <a:off x="6947760" y="4700680"/>
              <a:ext cx="93240" cy="28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D9653A3-41C4-4513-8368-9A2CABF209A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39120" y="4692040"/>
                <a:ext cx="1108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16B69-5E42-4813-9EA9-320EBDEFD879}"/>
                  </a:ext>
                </a:extLst>
              </p14:cNvPr>
              <p14:cNvContentPartPr/>
              <p14:nvPr/>
            </p14:nvContentPartPr>
            <p14:xfrm>
              <a:off x="8406840" y="4697080"/>
              <a:ext cx="327960" cy="30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16B69-5E42-4813-9EA9-320EBDEFD87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97850" y="4688440"/>
                <a:ext cx="345581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2574C24-03AD-46C3-B821-D1F5E4C44D06}"/>
                  </a:ext>
                </a:extLst>
              </p14:cNvPr>
              <p14:cNvContentPartPr/>
              <p14:nvPr/>
            </p14:nvContentPartPr>
            <p14:xfrm>
              <a:off x="7751640" y="4859440"/>
              <a:ext cx="574560" cy="183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2574C24-03AD-46C3-B821-D1F5E4C44D0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742995" y="4850800"/>
                <a:ext cx="592211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4115069-67AD-4AAA-B47B-700AF7D5275B}"/>
                  </a:ext>
                </a:extLst>
              </p14:cNvPr>
              <p14:cNvContentPartPr/>
              <p14:nvPr/>
            </p14:nvContentPartPr>
            <p14:xfrm>
              <a:off x="566040" y="5150320"/>
              <a:ext cx="726480" cy="46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4115069-67AD-4AAA-B47B-700AF7D527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7400" y="5141673"/>
                <a:ext cx="744120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2EBD94-7B57-4134-A466-C809C5A4A375}"/>
                  </a:ext>
                </a:extLst>
              </p14:cNvPr>
              <p14:cNvContentPartPr/>
              <p14:nvPr/>
            </p14:nvContentPartPr>
            <p14:xfrm>
              <a:off x="1344360" y="4171840"/>
              <a:ext cx="284760" cy="753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2EBD94-7B57-4134-A466-C809C5A4A37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35720" y="4162844"/>
                <a:ext cx="302400" cy="770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7914D04-A1C4-43CC-9F33-0AD0490B3A60}"/>
                  </a:ext>
                </a:extLst>
              </p14:cNvPr>
              <p14:cNvContentPartPr/>
              <p14:nvPr/>
            </p14:nvContentPartPr>
            <p14:xfrm>
              <a:off x="2313840" y="3927760"/>
              <a:ext cx="337320" cy="956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7914D04-A1C4-43CC-9F33-0AD0490B3A6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304840" y="3919120"/>
                <a:ext cx="354960" cy="9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DFEFC5-E173-486D-844D-704FDC440C62}"/>
                  </a:ext>
                </a:extLst>
              </p14:cNvPr>
              <p14:cNvContentPartPr/>
              <p14:nvPr/>
            </p14:nvContentPartPr>
            <p14:xfrm>
              <a:off x="1607520" y="5174440"/>
              <a:ext cx="124920" cy="247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DFEFC5-E173-486D-844D-704FDC440C6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98520" y="5165440"/>
                <a:ext cx="1425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952BC8-A9E1-441B-9D52-66F646A84434}"/>
                  </a:ext>
                </a:extLst>
              </p14:cNvPr>
              <p14:cNvContentPartPr/>
              <p14:nvPr/>
            </p14:nvContentPartPr>
            <p14:xfrm>
              <a:off x="1813080" y="5348680"/>
              <a:ext cx="23400" cy="79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952BC8-A9E1-441B-9D52-66F646A8443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04080" y="5340040"/>
                <a:ext cx="410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D1D0E7-3EC2-47EA-AD29-AE12F872814F}"/>
                  </a:ext>
                </a:extLst>
              </p14:cNvPr>
              <p14:cNvContentPartPr/>
              <p14:nvPr/>
            </p14:nvContentPartPr>
            <p14:xfrm>
              <a:off x="1932960" y="5288920"/>
              <a:ext cx="94320" cy="5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D1D0E7-3EC2-47EA-AD29-AE12F872814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24320" y="5280280"/>
                <a:ext cx="1119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B533CC1-7269-4BCC-AA5E-8B30A7C9BC04}"/>
                  </a:ext>
                </a:extLst>
              </p14:cNvPr>
              <p14:cNvContentPartPr/>
              <p14:nvPr/>
            </p14:nvContentPartPr>
            <p14:xfrm>
              <a:off x="1932960" y="5383240"/>
              <a:ext cx="86400" cy="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B533CC1-7269-4BCC-AA5E-8B30A7C9BC0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24320" y="5374240"/>
                <a:ext cx="1040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2D1DED-ABB3-4C83-8825-014EF0568F96}"/>
                  </a:ext>
                </a:extLst>
              </p14:cNvPr>
              <p14:cNvContentPartPr/>
              <p14:nvPr/>
            </p14:nvContentPartPr>
            <p14:xfrm>
              <a:off x="2172720" y="5226640"/>
              <a:ext cx="253080" cy="208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2D1DED-ABB3-4C83-8825-014EF0568F9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164080" y="5218000"/>
                <a:ext cx="27072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BAE179F-A2E2-47EB-A037-CDBFD1D60F92}"/>
                  </a:ext>
                </a:extLst>
              </p14:cNvPr>
              <p14:cNvContentPartPr/>
              <p14:nvPr/>
            </p14:nvContentPartPr>
            <p14:xfrm>
              <a:off x="2515800" y="5250760"/>
              <a:ext cx="188640" cy="381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BAE179F-A2E2-47EB-A037-CDBFD1D60F9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07160" y="5241760"/>
                <a:ext cx="20628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C9796B-08EF-44A6-B53F-3D1CF9A040C0}"/>
                  </a:ext>
                </a:extLst>
              </p14:cNvPr>
              <p14:cNvContentPartPr/>
              <p14:nvPr/>
            </p14:nvContentPartPr>
            <p14:xfrm>
              <a:off x="4030680" y="5295760"/>
              <a:ext cx="11952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C9796B-08EF-44A6-B53F-3D1CF9A040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21680" y="5286760"/>
                <a:ext cx="137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BBFCE88-CF77-4705-A885-89CC125838F8}"/>
                  </a:ext>
                </a:extLst>
              </p14:cNvPr>
              <p14:cNvContentPartPr/>
              <p14:nvPr/>
            </p14:nvContentPartPr>
            <p14:xfrm>
              <a:off x="4045080" y="5383240"/>
              <a:ext cx="103680" cy="17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BBFCE88-CF77-4705-A885-89CC125838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36440" y="5374240"/>
                <a:ext cx="121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0983B3D-374F-4FDD-B7E6-BB6CDD067E34}"/>
                  </a:ext>
                </a:extLst>
              </p14:cNvPr>
              <p14:cNvContentPartPr/>
              <p14:nvPr/>
            </p14:nvContentPartPr>
            <p14:xfrm>
              <a:off x="4222200" y="5257240"/>
              <a:ext cx="327240" cy="219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0983B3D-374F-4FDD-B7E6-BB6CDD067E3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13200" y="5248600"/>
                <a:ext cx="3448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771601-79E0-484C-826E-C00E69D1113D}"/>
                  </a:ext>
                </a:extLst>
              </p14:cNvPr>
              <p14:cNvContentPartPr/>
              <p14:nvPr/>
            </p14:nvContentPartPr>
            <p14:xfrm>
              <a:off x="4615680" y="5285680"/>
              <a:ext cx="213840" cy="396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771601-79E0-484C-826E-C00E69D1113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07040" y="5276680"/>
                <a:ext cx="2314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249D673-8324-451D-B148-B9FD3E002A3F}"/>
                  </a:ext>
                </a:extLst>
              </p14:cNvPr>
              <p14:cNvContentPartPr/>
              <p14:nvPr/>
            </p14:nvContentPartPr>
            <p14:xfrm>
              <a:off x="3700560" y="5232040"/>
              <a:ext cx="230400" cy="278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249D673-8324-451D-B148-B9FD3E002A3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91560" y="5223400"/>
                <a:ext cx="2480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E779B16-EEA0-4014-BCBA-EECAD211691F}"/>
                  </a:ext>
                </a:extLst>
              </p14:cNvPr>
              <p14:cNvContentPartPr/>
              <p14:nvPr/>
            </p14:nvContentPartPr>
            <p14:xfrm>
              <a:off x="3406080" y="5265160"/>
              <a:ext cx="188640" cy="323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E779B16-EEA0-4014-BCBA-EECAD211691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397440" y="5256520"/>
                <a:ext cx="20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9D8F087-CF19-4DA2-B828-87075DD4D445}"/>
                  </a:ext>
                </a:extLst>
              </p14:cNvPr>
              <p14:cNvContentPartPr/>
              <p14:nvPr/>
            </p14:nvContentPartPr>
            <p14:xfrm>
              <a:off x="2786520" y="5159320"/>
              <a:ext cx="289080" cy="504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9D8F087-CF19-4DA2-B828-87075DD4D44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77869" y="5150686"/>
                <a:ext cx="306742" cy="522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786D0EF-213C-4950-A3F1-BA9ED7E847F5}"/>
                  </a:ext>
                </a:extLst>
              </p14:cNvPr>
              <p14:cNvContentPartPr/>
              <p14:nvPr/>
            </p14:nvContentPartPr>
            <p14:xfrm>
              <a:off x="4904400" y="5261560"/>
              <a:ext cx="210960" cy="347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786D0EF-213C-4950-A3F1-BA9ED7E847F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895400" y="5252560"/>
                <a:ext cx="2286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6A0DF45-95D4-40E7-8BB0-11601FCBA3C1}"/>
                  </a:ext>
                </a:extLst>
              </p14:cNvPr>
              <p14:cNvContentPartPr/>
              <p14:nvPr/>
            </p14:nvContentPartPr>
            <p14:xfrm>
              <a:off x="5189520" y="5369920"/>
              <a:ext cx="90360" cy="93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6A0DF45-95D4-40E7-8BB0-11601FCBA3C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180880" y="5361280"/>
                <a:ext cx="1080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10A929F-43FF-4099-BE63-E21F8B38CD60}"/>
                  </a:ext>
                </a:extLst>
              </p14:cNvPr>
              <p14:cNvContentPartPr/>
              <p14:nvPr/>
            </p14:nvContentPartPr>
            <p14:xfrm>
              <a:off x="5212200" y="5149240"/>
              <a:ext cx="59400" cy="67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10A929F-43FF-4099-BE63-E21F8B38CD6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200" y="5140240"/>
                <a:ext cx="77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DB84F71-40B8-40C0-A3B5-18C8BBA152EF}"/>
                  </a:ext>
                </a:extLst>
              </p14:cNvPr>
              <p14:cNvContentPartPr/>
              <p14:nvPr/>
            </p14:nvContentPartPr>
            <p14:xfrm>
              <a:off x="5455920" y="5184520"/>
              <a:ext cx="190440" cy="266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DB84F71-40B8-40C0-A3B5-18C8BBA152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47280" y="5175520"/>
                <a:ext cx="2080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691904D-A44A-4DD0-9BCD-6D1BA348F372}"/>
                  </a:ext>
                </a:extLst>
              </p14:cNvPr>
              <p14:cNvContentPartPr/>
              <p14:nvPr/>
            </p14:nvContentPartPr>
            <p14:xfrm>
              <a:off x="5879640" y="5171200"/>
              <a:ext cx="623160" cy="567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691904D-A44A-4DD0-9BCD-6D1BA348F37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1000" y="5162200"/>
                <a:ext cx="64080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9F5B440-5167-49CB-924B-6937A97AA61A}"/>
                  </a:ext>
                </a:extLst>
              </p14:cNvPr>
              <p14:cNvContentPartPr/>
              <p14:nvPr/>
            </p14:nvContentPartPr>
            <p14:xfrm>
              <a:off x="6643560" y="5292520"/>
              <a:ext cx="782280" cy="425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9F5B440-5167-49CB-924B-6937A97AA61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634920" y="5283528"/>
                <a:ext cx="79992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7B52F20-D8DA-4098-9221-CB7F8B18B481}"/>
                  </a:ext>
                </a:extLst>
              </p14:cNvPr>
              <p14:cNvContentPartPr/>
              <p14:nvPr/>
            </p14:nvContentPartPr>
            <p14:xfrm>
              <a:off x="8127480" y="5169400"/>
              <a:ext cx="426240" cy="4453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7B52F20-D8DA-4098-9221-CB7F8B18B48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118480" y="5160760"/>
                <a:ext cx="443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51C68556-138A-4355-9BB9-336CB6A2E265}"/>
                  </a:ext>
                </a:extLst>
              </p14:cNvPr>
              <p14:cNvContentPartPr/>
              <p14:nvPr/>
            </p14:nvContentPartPr>
            <p14:xfrm>
              <a:off x="7524840" y="5193520"/>
              <a:ext cx="516600" cy="44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51C68556-138A-4355-9BB9-336CB6A2E26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515846" y="5184880"/>
                <a:ext cx="534228" cy="46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309059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479160" cy="28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14:cNvPr>
              <p14:cNvContentPartPr/>
              <p14:nvPr/>
            </p14:nvContentPartPr>
            <p14:xfrm>
              <a:off x="2834040" y="243520"/>
              <a:ext cx="162000" cy="293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6400" y="225520"/>
                <a:ext cx="1976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14:cNvPr>
              <p14:cNvContentPartPr/>
              <p14:nvPr/>
            </p14:nvContentPartPr>
            <p14:xfrm>
              <a:off x="3202320" y="453760"/>
              <a:ext cx="89640" cy="2005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84320" y="436120"/>
                <a:ext cx="125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14:cNvPr>
              <p14:cNvContentPartPr/>
              <p14:nvPr/>
            </p14:nvContentPartPr>
            <p14:xfrm>
              <a:off x="3933480" y="426400"/>
              <a:ext cx="8280" cy="28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15840" y="40840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14:cNvPr>
              <p14:cNvContentPartPr/>
              <p14:nvPr/>
            </p14:nvContentPartPr>
            <p14:xfrm>
              <a:off x="4032480" y="162160"/>
              <a:ext cx="246600" cy="396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4480" y="144160"/>
                <a:ext cx="28224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14:cNvPr>
              <p14:cNvContentPartPr/>
              <p14:nvPr/>
            </p14:nvContentPartPr>
            <p14:xfrm>
              <a:off x="3479880" y="223720"/>
              <a:ext cx="318960" cy="344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1900" y="206080"/>
                <a:ext cx="3545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C340FA3-8214-42B9-9865-4059B3B78E1C}"/>
                  </a:ext>
                </a:extLst>
              </p14:cNvPr>
              <p14:cNvContentPartPr/>
              <p14:nvPr/>
            </p14:nvContentPartPr>
            <p14:xfrm>
              <a:off x="1309080" y="636280"/>
              <a:ext cx="2624040" cy="20786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C340FA3-8214-42B9-9865-4059B3B78E1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91082" y="618640"/>
                <a:ext cx="2659675" cy="21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3F1EF99-A7C8-455A-9E93-38C4F0B5CE22}"/>
                  </a:ext>
                </a:extLst>
              </p14:cNvPr>
              <p14:cNvContentPartPr/>
              <p14:nvPr/>
            </p14:nvContentPartPr>
            <p14:xfrm>
              <a:off x="7824360" y="109600"/>
              <a:ext cx="914400" cy="537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3F1EF99-A7C8-455A-9E93-38C4F0B5CE2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06360" y="91960"/>
                <a:ext cx="950040" cy="57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628537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489840" y="224800"/>
              <a:ext cx="329760" cy="501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054240"/>
              <a:ext cx="730800" cy="65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598240" y="1100680"/>
              <a:ext cx="609480" cy="299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262520" y="1112560"/>
              <a:ext cx="212040" cy="306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762840" y="1120120"/>
              <a:ext cx="417240" cy="29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085920"/>
              <a:ext cx="33912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043800" y="1089880"/>
              <a:ext cx="286920" cy="33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14:cNvPr>
              <p14:cNvContentPartPr/>
              <p14:nvPr/>
            </p14:nvContentPartPr>
            <p14:xfrm>
              <a:off x="3768240" y="3112720"/>
              <a:ext cx="8442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9244" y="3104080"/>
                <a:ext cx="861832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14:cNvPr>
              <p14:cNvContentPartPr/>
              <p14:nvPr/>
            </p14:nvContentPartPr>
            <p14:xfrm>
              <a:off x="4871280" y="3293080"/>
              <a:ext cx="250200" cy="11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62640" y="3284440"/>
                <a:ext cx="2678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14:cNvPr>
              <p14:cNvContentPartPr/>
              <p14:nvPr/>
            </p14:nvContentPartPr>
            <p14:xfrm>
              <a:off x="5381040" y="3001120"/>
              <a:ext cx="1875600" cy="404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72398" y="2992480"/>
                <a:ext cx="1893243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14:cNvPr>
              <p14:cNvContentPartPr/>
              <p14:nvPr/>
            </p14:nvContentPartPr>
            <p14:xfrm>
              <a:off x="8639040" y="3064840"/>
              <a:ext cx="12960" cy="56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30400" y="3056200"/>
                <a:ext cx="306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14:cNvPr>
              <p14:cNvContentPartPr/>
              <p14:nvPr/>
            </p14:nvContentPartPr>
            <p14:xfrm>
              <a:off x="8681880" y="3259960"/>
              <a:ext cx="103320" cy="28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73240" y="3250960"/>
                <a:ext cx="12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14:cNvPr>
              <p14:cNvContentPartPr/>
              <p14:nvPr/>
            </p14:nvContentPartPr>
            <p14:xfrm>
              <a:off x="8826600" y="3104800"/>
              <a:ext cx="28080" cy="7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17960" y="3096160"/>
                <a:ext cx="457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14:cNvPr>
              <p14:cNvContentPartPr/>
              <p14:nvPr/>
            </p14:nvContentPartPr>
            <p14:xfrm>
              <a:off x="8485320" y="3208120"/>
              <a:ext cx="89280" cy="179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6320" y="3199120"/>
                <a:ext cx="106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14:cNvPr>
              <p14:cNvContentPartPr/>
              <p14:nvPr/>
            </p14:nvContentPartPr>
            <p14:xfrm>
              <a:off x="7445640" y="3126040"/>
              <a:ext cx="935280" cy="477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36643" y="3117040"/>
                <a:ext cx="952913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329520" y="3128560"/>
              <a:ext cx="3107880" cy="183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880" y="3119920"/>
                <a:ext cx="3125520" cy="18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14:cNvPr>
              <p14:cNvContentPartPr/>
              <p14:nvPr/>
            </p14:nvContentPartPr>
            <p14:xfrm>
              <a:off x="2653680" y="4850440"/>
              <a:ext cx="158040" cy="188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4680" y="4841440"/>
                <a:ext cx="1756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14:cNvPr>
              <p14:cNvContentPartPr/>
              <p14:nvPr/>
            </p14:nvContentPartPr>
            <p14:xfrm>
              <a:off x="2635320" y="4854400"/>
              <a:ext cx="182160" cy="183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26680" y="4845400"/>
                <a:ext cx="1998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14:cNvPr>
              <p14:cNvContentPartPr/>
              <p14:nvPr/>
            </p14:nvContentPartPr>
            <p14:xfrm>
              <a:off x="2959680" y="3642280"/>
              <a:ext cx="616320" cy="315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51045" y="3633270"/>
                <a:ext cx="633950" cy="333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14:cNvPr>
              <p14:cNvContentPartPr/>
              <p14:nvPr/>
            </p14:nvContentPartPr>
            <p14:xfrm>
              <a:off x="3711360" y="3618880"/>
              <a:ext cx="75816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02364" y="3610229"/>
                <a:ext cx="775792" cy="3125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14:cNvPr>
              <p14:cNvContentPartPr/>
              <p14:nvPr/>
            </p14:nvContentPartPr>
            <p14:xfrm>
              <a:off x="4719360" y="3488560"/>
              <a:ext cx="1756440" cy="40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0360" y="3479920"/>
                <a:ext cx="1774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14:cNvPr>
              <p14:cNvContentPartPr/>
              <p14:nvPr/>
            </p14:nvContentPartPr>
            <p14:xfrm>
              <a:off x="4182240" y="4146280"/>
              <a:ext cx="130320" cy="18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73600" y="4137280"/>
                <a:ext cx="147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14:cNvPr>
              <p14:cNvContentPartPr/>
              <p14:nvPr/>
            </p14:nvContentPartPr>
            <p14:xfrm>
              <a:off x="4424520" y="4155640"/>
              <a:ext cx="504360" cy="46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15520" y="4147000"/>
                <a:ext cx="5220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14:cNvPr>
              <p14:cNvContentPartPr/>
              <p14:nvPr/>
            </p14:nvContentPartPr>
            <p14:xfrm>
              <a:off x="3639360" y="4004800"/>
              <a:ext cx="26964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0708" y="3995800"/>
                <a:ext cx="287304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14:cNvPr>
              <p14:cNvContentPartPr/>
              <p14:nvPr/>
            </p14:nvContentPartPr>
            <p14:xfrm>
              <a:off x="2960400" y="4116040"/>
              <a:ext cx="590400" cy="173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951405" y="4107040"/>
                <a:ext cx="608029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14:cNvPr>
              <p14:cNvContentPartPr/>
              <p14:nvPr/>
            </p14:nvContentPartPr>
            <p14:xfrm>
              <a:off x="5596680" y="4249960"/>
              <a:ext cx="12024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87680" y="4240960"/>
                <a:ext cx="137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14:cNvPr>
              <p14:cNvContentPartPr/>
              <p14:nvPr/>
            </p14:nvContentPartPr>
            <p14:xfrm>
              <a:off x="5605680" y="4324120"/>
              <a:ext cx="122400" cy="21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97040" y="4315480"/>
                <a:ext cx="1400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14:cNvPr>
              <p14:cNvContentPartPr/>
              <p14:nvPr/>
            </p14:nvContentPartPr>
            <p14:xfrm>
              <a:off x="6381120" y="4191640"/>
              <a:ext cx="114480" cy="462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72120" y="4182640"/>
                <a:ext cx="13212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14:cNvPr>
              <p14:cNvContentPartPr/>
              <p14:nvPr/>
            </p14:nvContentPartPr>
            <p14:xfrm>
              <a:off x="6592080" y="4338880"/>
              <a:ext cx="15120" cy="83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83080" y="4329880"/>
                <a:ext cx="3276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14:cNvPr>
              <p14:cNvContentPartPr/>
              <p14:nvPr/>
            </p14:nvContentPartPr>
            <p14:xfrm>
              <a:off x="5804040" y="4189120"/>
              <a:ext cx="493200" cy="432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95040" y="4180480"/>
                <a:ext cx="5108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14:cNvPr>
              <p14:cNvContentPartPr/>
              <p14:nvPr/>
            </p14:nvContentPartPr>
            <p14:xfrm>
              <a:off x="5255760" y="4086880"/>
              <a:ext cx="235080" cy="338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47120" y="4077880"/>
                <a:ext cx="252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14:cNvPr>
              <p14:cNvContentPartPr/>
              <p14:nvPr/>
            </p14:nvContentPartPr>
            <p14:xfrm>
              <a:off x="6723480" y="3581800"/>
              <a:ext cx="1936440" cy="1038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4480" y="3573157"/>
                <a:ext cx="1954080" cy="1056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14:cNvPr>
              <p14:cNvContentPartPr/>
              <p14:nvPr/>
            </p14:nvContentPartPr>
            <p14:xfrm>
              <a:off x="4167840" y="4708240"/>
              <a:ext cx="123480" cy="20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8840" y="4699240"/>
                <a:ext cx="1411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14:cNvPr>
              <p14:cNvContentPartPr/>
              <p14:nvPr/>
            </p14:nvContentPartPr>
            <p14:xfrm>
              <a:off x="4176480" y="4786720"/>
              <a:ext cx="115560" cy="27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67480" y="4777720"/>
                <a:ext cx="133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14:cNvPr>
              <p14:cNvContentPartPr/>
              <p14:nvPr/>
            </p14:nvContentPartPr>
            <p14:xfrm>
              <a:off x="3380880" y="4571800"/>
              <a:ext cx="678960" cy="521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72240" y="4562800"/>
                <a:ext cx="69660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14:cNvPr>
              <p14:cNvContentPartPr/>
              <p14:nvPr/>
            </p14:nvContentPartPr>
            <p14:xfrm>
              <a:off x="3078480" y="4493680"/>
              <a:ext cx="14724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69840" y="4485040"/>
                <a:ext cx="16488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14:cNvPr>
              <p14:cNvContentPartPr/>
              <p14:nvPr/>
            </p14:nvContentPartPr>
            <p14:xfrm>
              <a:off x="5075040" y="4644880"/>
              <a:ext cx="70560" cy="26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66400" y="4636240"/>
                <a:ext cx="882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14:cNvPr>
              <p14:cNvContentPartPr/>
              <p14:nvPr/>
            </p14:nvContentPartPr>
            <p14:xfrm>
              <a:off x="4440000" y="4756480"/>
              <a:ext cx="54360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31360" y="4747470"/>
                <a:ext cx="561240" cy="334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14:cNvPr>
              <p14:cNvContentPartPr/>
              <p14:nvPr/>
            </p14:nvContentPartPr>
            <p14:xfrm>
              <a:off x="5225520" y="4687360"/>
              <a:ext cx="734760" cy="37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16520" y="4678360"/>
                <a:ext cx="7524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53EB226-CCBA-4CF6-B2BB-E4E53FCA113C}"/>
                  </a:ext>
                </a:extLst>
              </p14:cNvPr>
              <p14:cNvContentPartPr/>
              <p14:nvPr/>
            </p14:nvContentPartPr>
            <p14:xfrm>
              <a:off x="6294720" y="4675480"/>
              <a:ext cx="17352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53EB226-CCBA-4CF6-B2BB-E4E53FCA113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85720" y="4666480"/>
                <a:ext cx="19116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F20959-D016-4C81-87E3-66CAC11E7951}"/>
                  </a:ext>
                </a:extLst>
              </p14:cNvPr>
              <p14:cNvContentPartPr/>
              <p14:nvPr/>
            </p14:nvContentPartPr>
            <p14:xfrm>
              <a:off x="6584520" y="4715440"/>
              <a:ext cx="22896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F20959-D016-4C81-87E3-66CAC11E795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75880" y="4706800"/>
                <a:ext cx="2466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E9E945-56B6-45DA-BF6C-9A93FBDB4D72}"/>
                  </a:ext>
                </a:extLst>
              </p14:cNvPr>
              <p14:cNvContentPartPr/>
              <p14:nvPr/>
            </p14:nvContentPartPr>
            <p14:xfrm>
              <a:off x="7146480" y="4845040"/>
              <a:ext cx="335520" cy="15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E9E945-56B6-45DA-BF6C-9A93FBDB4D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37470" y="4836040"/>
                <a:ext cx="353179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D9653A3-41C4-4513-8368-9A2CABF209AC}"/>
                  </a:ext>
                </a:extLst>
              </p14:cNvPr>
              <p14:cNvContentPartPr/>
              <p14:nvPr/>
            </p14:nvContentPartPr>
            <p14:xfrm>
              <a:off x="6947760" y="4700680"/>
              <a:ext cx="93240" cy="28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D9653A3-41C4-4513-8368-9A2CABF209A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39120" y="4692040"/>
                <a:ext cx="1108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16B69-5E42-4813-9EA9-320EBDEFD879}"/>
                  </a:ext>
                </a:extLst>
              </p14:cNvPr>
              <p14:cNvContentPartPr/>
              <p14:nvPr/>
            </p14:nvContentPartPr>
            <p14:xfrm>
              <a:off x="8406840" y="4697080"/>
              <a:ext cx="327960" cy="30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16B69-5E42-4813-9EA9-320EBDEFD87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97850" y="4688440"/>
                <a:ext cx="345581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2574C24-03AD-46C3-B821-D1F5E4C44D06}"/>
                  </a:ext>
                </a:extLst>
              </p14:cNvPr>
              <p14:cNvContentPartPr/>
              <p14:nvPr/>
            </p14:nvContentPartPr>
            <p14:xfrm>
              <a:off x="7751640" y="4859440"/>
              <a:ext cx="574560" cy="183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2574C24-03AD-46C3-B821-D1F5E4C44D0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742995" y="4850800"/>
                <a:ext cx="592211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4115069-67AD-4AAA-B47B-700AF7D5275B}"/>
                  </a:ext>
                </a:extLst>
              </p14:cNvPr>
              <p14:cNvContentPartPr/>
              <p14:nvPr/>
            </p14:nvContentPartPr>
            <p14:xfrm>
              <a:off x="566040" y="5150320"/>
              <a:ext cx="726480" cy="46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4115069-67AD-4AAA-B47B-700AF7D527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7400" y="5141673"/>
                <a:ext cx="744120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2EBD94-7B57-4134-A466-C809C5A4A375}"/>
                  </a:ext>
                </a:extLst>
              </p14:cNvPr>
              <p14:cNvContentPartPr/>
              <p14:nvPr/>
            </p14:nvContentPartPr>
            <p14:xfrm>
              <a:off x="1344360" y="4171840"/>
              <a:ext cx="284760" cy="753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2EBD94-7B57-4134-A466-C809C5A4A37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35720" y="4162844"/>
                <a:ext cx="302400" cy="770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7914D04-A1C4-43CC-9F33-0AD0490B3A60}"/>
                  </a:ext>
                </a:extLst>
              </p14:cNvPr>
              <p14:cNvContentPartPr/>
              <p14:nvPr/>
            </p14:nvContentPartPr>
            <p14:xfrm>
              <a:off x="2313840" y="3927760"/>
              <a:ext cx="337320" cy="956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7914D04-A1C4-43CC-9F33-0AD0490B3A6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304840" y="3919120"/>
                <a:ext cx="354960" cy="9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DFEFC5-E173-486D-844D-704FDC440C62}"/>
                  </a:ext>
                </a:extLst>
              </p14:cNvPr>
              <p14:cNvContentPartPr/>
              <p14:nvPr/>
            </p14:nvContentPartPr>
            <p14:xfrm>
              <a:off x="1607520" y="5174440"/>
              <a:ext cx="124920" cy="247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DFEFC5-E173-486D-844D-704FDC440C6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98520" y="5165440"/>
                <a:ext cx="1425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952BC8-A9E1-441B-9D52-66F646A84434}"/>
                  </a:ext>
                </a:extLst>
              </p14:cNvPr>
              <p14:cNvContentPartPr/>
              <p14:nvPr/>
            </p14:nvContentPartPr>
            <p14:xfrm>
              <a:off x="1813080" y="5348680"/>
              <a:ext cx="23400" cy="79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952BC8-A9E1-441B-9D52-66F646A8443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04080" y="5340040"/>
                <a:ext cx="410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D1D0E7-3EC2-47EA-AD29-AE12F872814F}"/>
                  </a:ext>
                </a:extLst>
              </p14:cNvPr>
              <p14:cNvContentPartPr/>
              <p14:nvPr/>
            </p14:nvContentPartPr>
            <p14:xfrm>
              <a:off x="1932960" y="5288920"/>
              <a:ext cx="94320" cy="5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D1D0E7-3EC2-47EA-AD29-AE12F872814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24320" y="5280280"/>
                <a:ext cx="1119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B533CC1-7269-4BCC-AA5E-8B30A7C9BC04}"/>
                  </a:ext>
                </a:extLst>
              </p14:cNvPr>
              <p14:cNvContentPartPr/>
              <p14:nvPr/>
            </p14:nvContentPartPr>
            <p14:xfrm>
              <a:off x="1932960" y="5383240"/>
              <a:ext cx="86400" cy="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B533CC1-7269-4BCC-AA5E-8B30A7C9BC0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24320" y="5374240"/>
                <a:ext cx="1040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2D1DED-ABB3-4C83-8825-014EF0568F96}"/>
                  </a:ext>
                </a:extLst>
              </p14:cNvPr>
              <p14:cNvContentPartPr/>
              <p14:nvPr/>
            </p14:nvContentPartPr>
            <p14:xfrm>
              <a:off x="2172720" y="5226640"/>
              <a:ext cx="253080" cy="208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2D1DED-ABB3-4C83-8825-014EF0568F9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164080" y="5218000"/>
                <a:ext cx="27072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BAE179F-A2E2-47EB-A037-CDBFD1D60F92}"/>
                  </a:ext>
                </a:extLst>
              </p14:cNvPr>
              <p14:cNvContentPartPr/>
              <p14:nvPr/>
            </p14:nvContentPartPr>
            <p14:xfrm>
              <a:off x="2515800" y="5250760"/>
              <a:ext cx="188640" cy="381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BAE179F-A2E2-47EB-A037-CDBFD1D60F9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07160" y="5241760"/>
                <a:ext cx="20628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C9796B-08EF-44A6-B53F-3D1CF9A040C0}"/>
                  </a:ext>
                </a:extLst>
              </p14:cNvPr>
              <p14:cNvContentPartPr/>
              <p14:nvPr/>
            </p14:nvContentPartPr>
            <p14:xfrm>
              <a:off x="4030680" y="5295760"/>
              <a:ext cx="11952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C9796B-08EF-44A6-B53F-3D1CF9A040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21680" y="5286760"/>
                <a:ext cx="137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BBFCE88-CF77-4705-A885-89CC125838F8}"/>
                  </a:ext>
                </a:extLst>
              </p14:cNvPr>
              <p14:cNvContentPartPr/>
              <p14:nvPr/>
            </p14:nvContentPartPr>
            <p14:xfrm>
              <a:off x="4045080" y="5383240"/>
              <a:ext cx="103680" cy="17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BBFCE88-CF77-4705-A885-89CC125838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36440" y="5374240"/>
                <a:ext cx="121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0983B3D-374F-4FDD-B7E6-BB6CDD067E34}"/>
                  </a:ext>
                </a:extLst>
              </p14:cNvPr>
              <p14:cNvContentPartPr/>
              <p14:nvPr/>
            </p14:nvContentPartPr>
            <p14:xfrm>
              <a:off x="4222200" y="5257240"/>
              <a:ext cx="327240" cy="219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0983B3D-374F-4FDD-B7E6-BB6CDD067E3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13200" y="5248600"/>
                <a:ext cx="3448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771601-79E0-484C-826E-C00E69D1113D}"/>
                  </a:ext>
                </a:extLst>
              </p14:cNvPr>
              <p14:cNvContentPartPr/>
              <p14:nvPr/>
            </p14:nvContentPartPr>
            <p14:xfrm>
              <a:off x="4615680" y="5285680"/>
              <a:ext cx="213840" cy="396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771601-79E0-484C-826E-C00E69D1113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07040" y="5276680"/>
                <a:ext cx="2314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249D673-8324-451D-B148-B9FD3E002A3F}"/>
                  </a:ext>
                </a:extLst>
              </p14:cNvPr>
              <p14:cNvContentPartPr/>
              <p14:nvPr/>
            </p14:nvContentPartPr>
            <p14:xfrm>
              <a:off x="3700560" y="5232040"/>
              <a:ext cx="230400" cy="278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249D673-8324-451D-B148-B9FD3E002A3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91560" y="5223400"/>
                <a:ext cx="2480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E779B16-EEA0-4014-BCBA-EECAD211691F}"/>
                  </a:ext>
                </a:extLst>
              </p14:cNvPr>
              <p14:cNvContentPartPr/>
              <p14:nvPr/>
            </p14:nvContentPartPr>
            <p14:xfrm>
              <a:off x="3406080" y="5265160"/>
              <a:ext cx="188640" cy="323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E779B16-EEA0-4014-BCBA-EECAD211691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397440" y="5256520"/>
                <a:ext cx="20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9D8F087-CF19-4DA2-B828-87075DD4D445}"/>
                  </a:ext>
                </a:extLst>
              </p14:cNvPr>
              <p14:cNvContentPartPr/>
              <p14:nvPr/>
            </p14:nvContentPartPr>
            <p14:xfrm>
              <a:off x="2786520" y="5159320"/>
              <a:ext cx="289080" cy="504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9D8F087-CF19-4DA2-B828-87075DD4D44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77869" y="5150686"/>
                <a:ext cx="306742" cy="522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786D0EF-213C-4950-A3F1-BA9ED7E847F5}"/>
                  </a:ext>
                </a:extLst>
              </p14:cNvPr>
              <p14:cNvContentPartPr/>
              <p14:nvPr/>
            </p14:nvContentPartPr>
            <p14:xfrm>
              <a:off x="4904400" y="5261560"/>
              <a:ext cx="210960" cy="347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786D0EF-213C-4950-A3F1-BA9ED7E847F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895400" y="5252560"/>
                <a:ext cx="2286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6A0DF45-95D4-40E7-8BB0-11601FCBA3C1}"/>
                  </a:ext>
                </a:extLst>
              </p14:cNvPr>
              <p14:cNvContentPartPr/>
              <p14:nvPr/>
            </p14:nvContentPartPr>
            <p14:xfrm>
              <a:off x="5189520" y="5369920"/>
              <a:ext cx="90360" cy="93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6A0DF45-95D4-40E7-8BB0-11601FCBA3C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180880" y="5361280"/>
                <a:ext cx="1080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10A929F-43FF-4099-BE63-E21F8B38CD60}"/>
                  </a:ext>
                </a:extLst>
              </p14:cNvPr>
              <p14:cNvContentPartPr/>
              <p14:nvPr/>
            </p14:nvContentPartPr>
            <p14:xfrm>
              <a:off x="5212200" y="5149240"/>
              <a:ext cx="59400" cy="67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10A929F-43FF-4099-BE63-E21F8B38CD6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200" y="5140240"/>
                <a:ext cx="77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DB84F71-40B8-40C0-A3B5-18C8BBA152EF}"/>
                  </a:ext>
                </a:extLst>
              </p14:cNvPr>
              <p14:cNvContentPartPr/>
              <p14:nvPr/>
            </p14:nvContentPartPr>
            <p14:xfrm>
              <a:off x="5455920" y="5184520"/>
              <a:ext cx="190440" cy="266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DB84F71-40B8-40C0-A3B5-18C8BBA152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47280" y="5175520"/>
                <a:ext cx="2080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691904D-A44A-4DD0-9BCD-6D1BA348F372}"/>
                  </a:ext>
                </a:extLst>
              </p14:cNvPr>
              <p14:cNvContentPartPr/>
              <p14:nvPr/>
            </p14:nvContentPartPr>
            <p14:xfrm>
              <a:off x="5879640" y="5171200"/>
              <a:ext cx="623160" cy="567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691904D-A44A-4DD0-9BCD-6D1BA348F37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1000" y="5162200"/>
                <a:ext cx="64080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9F5B440-5167-49CB-924B-6937A97AA61A}"/>
                  </a:ext>
                </a:extLst>
              </p14:cNvPr>
              <p14:cNvContentPartPr/>
              <p14:nvPr/>
            </p14:nvContentPartPr>
            <p14:xfrm>
              <a:off x="6643560" y="5292520"/>
              <a:ext cx="782280" cy="425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9F5B440-5167-49CB-924B-6937A97AA61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634920" y="5283528"/>
                <a:ext cx="79992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7B52F20-D8DA-4098-9221-CB7F8B18B481}"/>
                  </a:ext>
                </a:extLst>
              </p14:cNvPr>
              <p14:cNvContentPartPr/>
              <p14:nvPr/>
            </p14:nvContentPartPr>
            <p14:xfrm>
              <a:off x="8127480" y="5169400"/>
              <a:ext cx="426240" cy="4453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7B52F20-D8DA-4098-9221-CB7F8B18B48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118480" y="5160760"/>
                <a:ext cx="443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51C68556-138A-4355-9BB9-336CB6A2E265}"/>
                  </a:ext>
                </a:extLst>
              </p14:cNvPr>
              <p14:cNvContentPartPr/>
              <p14:nvPr/>
            </p14:nvContentPartPr>
            <p14:xfrm>
              <a:off x="7524840" y="5193520"/>
              <a:ext cx="516600" cy="44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51C68556-138A-4355-9BB9-336CB6A2E26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515846" y="5184880"/>
                <a:ext cx="534228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59DAC6A-DE0C-4DB1-B2E6-CBFB338C67A0}"/>
                  </a:ext>
                </a:extLst>
              </p14:cNvPr>
              <p14:cNvContentPartPr/>
              <p14:nvPr/>
            </p14:nvContentPartPr>
            <p14:xfrm>
              <a:off x="537960" y="4638400"/>
              <a:ext cx="24624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59DAC6A-DE0C-4DB1-B2E6-CBFB338C67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20320" y="4620400"/>
                <a:ext cx="281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302DC5-BA1F-41D7-A566-6D45B129DC5B}"/>
                  </a:ext>
                </a:extLst>
              </p14:cNvPr>
              <p14:cNvContentPartPr/>
              <p14:nvPr/>
            </p14:nvContentPartPr>
            <p14:xfrm>
              <a:off x="632640" y="4556320"/>
              <a:ext cx="50040" cy="52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302DC5-BA1F-41D7-A566-6D45B129DC5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15000" y="4538320"/>
                <a:ext cx="856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DE01EB-210B-4139-A0B3-655625B5E036}"/>
                  </a:ext>
                </a:extLst>
              </p14:cNvPr>
              <p14:cNvContentPartPr/>
              <p14:nvPr/>
            </p14:nvContentPartPr>
            <p14:xfrm>
              <a:off x="549840" y="4821280"/>
              <a:ext cx="196920" cy="21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DE01EB-210B-4139-A0B3-655625B5E0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32200" y="4803280"/>
                <a:ext cx="2325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22D50F-A3EC-43CA-BDD3-0E0E8B780127}"/>
                  </a:ext>
                </a:extLst>
              </p14:cNvPr>
              <p14:cNvContentPartPr/>
              <p14:nvPr/>
            </p14:nvContentPartPr>
            <p14:xfrm>
              <a:off x="553800" y="4562800"/>
              <a:ext cx="15336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22D50F-A3EC-43CA-BDD3-0E0E8B78012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36160" y="4544800"/>
                <a:ext cx="1890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63494F-7951-484B-9999-D9053B2817D2}"/>
                  </a:ext>
                </a:extLst>
              </p14:cNvPr>
              <p14:cNvContentPartPr/>
              <p14:nvPr/>
            </p14:nvContentPartPr>
            <p14:xfrm>
              <a:off x="225480" y="4622200"/>
              <a:ext cx="178920" cy="313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63494F-7951-484B-9999-D9053B2817D2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7840" y="4604560"/>
                <a:ext cx="2145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FDE929-9D2C-4590-8324-A1A954511D72}"/>
                  </a:ext>
                </a:extLst>
              </p14:cNvPr>
              <p14:cNvContentPartPr/>
              <p14:nvPr/>
            </p14:nvContentPartPr>
            <p14:xfrm>
              <a:off x="373080" y="5543440"/>
              <a:ext cx="760680" cy="490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FDE929-9D2C-4590-8324-A1A954511D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64080" y="5534800"/>
                <a:ext cx="77832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8C15C93-EB28-4D46-882A-B4352C9B9943}"/>
                  </a:ext>
                </a:extLst>
              </p14:cNvPr>
              <p14:cNvContentPartPr/>
              <p14:nvPr/>
            </p14:nvContentPartPr>
            <p14:xfrm>
              <a:off x="2782560" y="5782120"/>
              <a:ext cx="224280" cy="39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8C15C93-EB28-4D46-882A-B4352C9B994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73560" y="5773480"/>
                <a:ext cx="2419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803DF2F-0529-490E-891E-47B3BA37A0DA}"/>
                  </a:ext>
                </a:extLst>
              </p14:cNvPr>
              <p14:cNvContentPartPr/>
              <p14:nvPr/>
            </p14:nvContentPartPr>
            <p14:xfrm>
              <a:off x="2193960" y="5674840"/>
              <a:ext cx="435600" cy="367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803DF2F-0529-490E-891E-47B3BA37A0D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185327" y="5665840"/>
                <a:ext cx="453225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7BC8C0-52F7-4020-BC0D-4353C8EE93A8}"/>
                  </a:ext>
                </a:extLst>
              </p14:cNvPr>
              <p14:cNvContentPartPr/>
              <p14:nvPr/>
            </p14:nvContentPartPr>
            <p14:xfrm>
              <a:off x="1738920" y="5700040"/>
              <a:ext cx="361800" cy="493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7BC8C0-52F7-4020-BC0D-4353C8EE93A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29920" y="5691040"/>
                <a:ext cx="37944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C26F6E-484F-4F9A-8261-4343190C29C8}"/>
                  </a:ext>
                </a:extLst>
              </p14:cNvPr>
              <p14:cNvContentPartPr/>
              <p14:nvPr/>
            </p14:nvContentPartPr>
            <p14:xfrm>
              <a:off x="1393680" y="5655040"/>
              <a:ext cx="244800" cy="518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C26F6E-484F-4F9A-8261-4343190C29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85027" y="5646040"/>
                <a:ext cx="262466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55FFEEF-DDDE-4BA7-AD79-EEA15F3A5CA7}"/>
                  </a:ext>
                </a:extLst>
              </p14:cNvPr>
              <p14:cNvContentPartPr/>
              <p14:nvPr/>
            </p14:nvContentPartPr>
            <p14:xfrm>
              <a:off x="4213560" y="5724520"/>
              <a:ext cx="428760" cy="341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55FFEEF-DDDE-4BA7-AD79-EEA15F3A5CA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204560" y="5715520"/>
                <a:ext cx="446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3DFE22F-ACEC-4AC8-B375-3F1C09C6A702}"/>
                  </a:ext>
                </a:extLst>
              </p14:cNvPr>
              <p14:cNvContentPartPr/>
              <p14:nvPr/>
            </p14:nvContentPartPr>
            <p14:xfrm>
              <a:off x="3832320" y="5844760"/>
              <a:ext cx="287280" cy="384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3DFE22F-ACEC-4AC8-B375-3F1C09C6A70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23680" y="5835760"/>
                <a:ext cx="3049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384FF35-6F43-474E-A298-2C8339280CE1}"/>
                  </a:ext>
                </a:extLst>
              </p14:cNvPr>
              <p14:cNvContentPartPr/>
              <p14:nvPr/>
            </p14:nvContentPartPr>
            <p14:xfrm>
              <a:off x="3129960" y="5735680"/>
              <a:ext cx="591120" cy="473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384FF35-6F43-474E-A298-2C8339280C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121315" y="5726687"/>
                <a:ext cx="608771" cy="491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3FF36BA-2DE4-4F1E-82C4-07691354489A}"/>
                  </a:ext>
                </a:extLst>
              </p14:cNvPr>
              <p14:cNvContentPartPr/>
              <p14:nvPr/>
            </p14:nvContentPartPr>
            <p14:xfrm>
              <a:off x="6021480" y="6262360"/>
              <a:ext cx="210924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3FF36BA-2DE4-4F1E-82C4-07691354489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012480" y="6253712"/>
                <a:ext cx="2126880" cy="3942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509996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14:cNvPr>
              <p14:cNvContentPartPr/>
              <p14:nvPr/>
            </p14:nvContentPartPr>
            <p14:xfrm>
              <a:off x="759000" y="374200"/>
              <a:ext cx="829080" cy="40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60" y="365560"/>
                <a:ext cx="8467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14:cNvPr>
              <p14:cNvContentPartPr/>
              <p14:nvPr/>
            </p14:nvContentPartPr>
            <p14:xfrm>
              <a:off x="3119880" y="523960"/>
              <a:ext cx="2044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11240" y="515320"/>
                <a:ext cx="22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14:cNvPr>
              <p14:cNvContentPartPr/>
              <p14:nvPr/>
            </p14:nvContentPartPr>
            <p14:xfrm>
              <a:off x="3178200" y="627280"/>
              <a:ext cx="180720" cy="12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69560" y="618640"/>
                <a:ext cx="198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14:cNvPr>
              <p14:cNvContentPartPr/>
              <p14:nvPr/>
            </p14:nvContentPartPr>
            <p14:xfrm>
              <a:off x="3528480" y="464560"/>
              <a:ext cx="744840" cy="49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19840" y="455567"/>
                <a:ext cx="7624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14:cNvPr>
              <p14:cNvContentPartPr/>
              <p14:nvPr/>
            </p14:nvContentPartPr>
            <p14:xfrm>
              <a:off x="2107920" y="342520"/>
              <a:ext cx="825480" cy="73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9280" y="333524"/>
                <a:ext cx="843120" cy="74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14:cNvPr>
              <p14:cNvContentPartPr/>
              <p14:nvPr/>
            </p14:nvContentPartPr>
            <p14:xfrm>
              <a:off x="4441440" y="326680"/>
              <a:ext cx="1227240" cy="56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32440" y="317680"/>
                <a:ext cx="12448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14:cNvPr>
              <p14:cNvContentPartPr/>
              <p14:nvPr/>
            </p14:nvContentPartPr>
            <p14:xfrm>
              <a:off x="5968920" y="513520"/>
              <a:ext cx="171720" cy="1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60280" y="504520"/>
                <a:ext cx="189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14:cNvPr>
              <p14:cNvContentPartPr/>
              <p14:nvPr/>
            </p14:nvContentPartPr>
            <p14:xfrm>
              <a:off x="5981520" y="591640"/>
              <a:ext cx="15876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72880" y="583000"/>
                <a:ext cx="176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14:cNvPr>
              <p14:cNvContentPartPr/>
              <p14:nvPr/>
            </p14:nvContentPartPr>
            <p14:xfrm>
              <a:off x="7083120" y="363760"/>
              <a:ext cx="108720" cy="33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4120" y="354760"/>
                <a:ext cx="1263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14:cNvPr>
              <p14:cNvContentPartPr/>
              <p14:nvPr/>
            </p14:nvContentPartPr>
            <p14:xfrm>
              <a:off x="6275280" y="475360"/>
              <a:ext cx="653760" cy="41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66280" y="466360"/>
                <a:ext cx="6714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14:cNvPr>
              <p14:cNvContentPartPr/>
              <p14:nvPr/>
            </p14:nvContentPartPr>
            <p14:xfrm>
              <a:off x="7275720" y="455200"/>
              <a:ext cx="133560" cy="356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720" y="446200"/>
                <a:ext cx="1512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14:cNvPr>
              <p14:cNvContentPartPr/>
              <p14:nvPr/>
            </p14:nvContentPartPr>
            <p14:xfrm>
              <a:off x="7490640" y="591640"/>
              <a:ext cx="88560" cy="9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1640" y="583000"/>
                <a:ext cx="1062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14:cNvPr>
              <p14:cNvContentPartPr/>
              <p14:nvPr/>
            </p14:nvContentPartPr>
            <p14:xfrm>
              <a:off x="8122080" y="370600"/>
              <a:ext cx="154080" cy="42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13420" y="361960"/>
                <a:ext cx="171761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14:cNvPr>
              <p14:cNvContentPartPr/>
              <p14:nvPr/>
            </p14:nvContentPartPr>
            <p14:xfrm>
              <a:off x="7706640" y="432160"/>
              <a:ext cx="33516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97640" y="423520"/>
                <a:ext cx="352800" cy="43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75018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14:cNvPr>
              <p14:cNvContentPartPr/>
              <p14:nvPr/>
            </p14:nvContentPartPr>
            <p14:xfrm>
              <a:off x="759000" y="374200"/>
              <a:ext cx="829080" cy="40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60" y="365560"/>
                <a:ext cx="8467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14:cNvPr>
              <p14:cNvContentPartPr/>
              <p14:nvPr/>
            </p14:nvContentPartPr>
            <p14:xfrm>
              <a:off x="3119880" y="523960"/>
              <a:ext cx="2044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11240" y="515320"/>
                <a:ext cx="22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14:cNvPr>
              <p14:cNvContentPartPr/>
              <p14:nvPr/>
            </p14:nvContentPartPr>
            <p14:xfrm>
              <a:off x="3178200" y="627280"/>
              <a:ext cx="180720" cy="12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69560" y="618640"/>
                <a:ext cx="198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14:cNvPr>
              <p14:cNvContentPartPr/>
              <p14:nvPr/>
            </p14:nvContentPartPr>
            <p14:xfrm>
              <a:off x="3528480" y="464560"/>
              <a:ext cx="744840" cy="49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19840" y="455567"/>
                <a:ext cx="7624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14:cNvPr>
              <p14:cNvContentPartPr/>
              <p14:nvPr/>
            </p14:nvContentPartPr>
            <p14:xfrm>
              <a:off x="2107920" y="342520"/>
              <a:ext cx="825480" cy="73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9280" y="333524"/>
                <a:ext cx="843120" cy="74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14:cNvPr>
              <p14:cNvContentPartPr/>
              <p14:nvPr/>
            </p14:nvContentPartPr>
            <p14:xfrm>
              <a:off x="4441440" y="326680"/>
              <a:ext cx="1227240" cy="56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32440" y="317680"/>
                <a:ext cx="12448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14:cNvPr>
              <p14:cNvContentPartPr/>
              <p14:nvPr/>
            </p14:nvContentPartPr>
            <p14:xfrm>
              <a:off x="5968920" y="513520"/>
              <a:ext cx="171720" cy="1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60280" y="504520"/>
                <a:ext cx="189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14:cNvPr>
              <p14:cNvContentPartPr/>
              <p14:nvPr/>
            </p14:nvContentPartPr>
            <p14:xfrm>
              <a:off x="5981520" y="591640"/>
              <a:ext cx="15876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72880" y="583000"/>
                <a:ext cx="176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14:cNvPr>
              <p14:cNvContentPartPr/>
              <p14:nvPr/>
            </p14:nvContentPartPr>
            <p14:xfrm>
              <a:off x="7083120" y="363760"/>
              <a:ext cx="108720" cy="33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4120" y="354760"/>
                <a:ext cx="1263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14:cNvPr>
              <p14:cNvContentPartPr/>
              <p14:nvPr/>
            </p14:nvContentPartPr>
            <p14:xfrm>
              <a:off x="6275280" y="475360"/>
              <a:ext cx="653760" cy="41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66280" y="466360"/>
                <a:ext cx="6714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14:cNvPr>
              <p14:cNvContentPartPr/>
              <p14:nvPr/>
            </p14:nvContentPartPr>
            <p14:xfrm>
              <a:off x="7275720" y="455200"/>
              <a:ext cx="133560" cy="356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720" y="446200"/>
                <a:ext cx="1512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14:cNvPr>
              <p14:cNvContentPartPr/>
              <p14:nvPr/>
            </p14:nvContentPartPr>
            <p14:xfrm>
              <a:off x="7490640" y="591640"/>
              <a:ext cx="88560" cy="9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1640" y="583000"/>
                <a:ext cx="1062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14:cNvPr>
              <p14:cNvContentPartPr/>
              <p14:nvPr/>
            </p14:nvContentPartPr>
            <p14:xfrm>
              <a:off x="8122080" y="370600"/>
              <a:ext cx="154080" cy="42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13420" y="361960"/>
                <a:ext cx="171761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14:cNvPr>
              <p14:cNvContentPartPr/>
              <p14:nvPr/>
            </p14:nvContentPartPr>
            <p14:xfrm>
              <a:off x="7706640" y="432160"/>
              <a:ext cx="33516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97640" y="423520"/>
                <a:ext cx="3528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14:cNvPr>
              <p14:cNvContentPartPr/>
              <p14:nvPr/>
            </p14:nvContentPartPr>
            <p14:xfrm>
              <a:off x="7506480" y="1343320"/>
              <a:ext cx="16920" cy="9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97840" y="1334320"/>
                <a:ext cx="345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14:cNvPr>
              <p14:cNvContentPartPr/>
              <p14:nvPr/>
            </p14:nvContentPartPr>
            <p14:xfrm>
              <a:off x="7490640" y="1164400"/>
              <a:ext cx="525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81640" y="1155400"/>
                <a:ext cx="702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14:cNvPr>
              <p14:cNvContentPartPr/>
              <p14:nvPr/>
            </p14:nvContentPartPr>
            <p14:xfrm>
              <a:off x="7637880" y="1278160"/>
              <a:ext cx="21780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8880" y="1269520"/>
                <a:ext cx="235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14:cNvPr>
              <p14:cNvContentPartPr/>
              <p14:nvPr/>
            </p14:nvContentPartPr>
            <p14:xfrm>
              <a:off x="4776240" y="1056760"/>
              <a:ext cx="2429280" cy="60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67240" y="1048115"/>
                <a:ext cx="2446920" cy="622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14:cNvPr>
              <p14:cNvContentPartPr/>
              <p14:nvPr/>
            </p14:nvContentPartPr>
            <p14:xfrm>
              <a:off x="371280" y="1066120"/>
              <a:ext cx="4241520" cy="12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280" y="1057480"/>
                <a:ext cx="4259160" cy="124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867856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14:cNvPr>
              <p14:cNvContentPartPr/>
              <p14:nvPr/>
            </p14:nvContentPartPr>
            <p14:xfrm>
              <a:off x="759000" y="374200"/>
              <a:ext cx="829080" cy="40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60" y="365560"/>
                <a:ext cx="8467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14:cNvPr>
              <p14:cNvContentPartPr/>
              <p14:nvPr/>
            </p14:nvContentPartPr>
            <p14:xfrm>
              <a:off x="3119880" y="523960"/>
              <a:ext cx="2044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11240" y="515320"/>
                <a:ext cx="22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14:cNvPr>
              <p14:cNvContentPartPr/>
              <p14:nvPr/>
            </p14:nvContentPartPr>
            <p14:xfrm>
              <a:off x="3178200" y="627280"/>
              <a:ext cx="180720" cy="12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69560" y="618640"/>
                <a:ext cx="198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14:cNvPr>
              <p14:cNvContentPartPr/>
              <p14:nvPr/>
            </p14:nvContentPartPr>
            <p14:xfrm>
              <a:off x="3528480" y="464560"/>
              <a:ext cx="744840" cy="49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19840" y="455567"/>
                <a:ext cx="7624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14:cNvPr>
              <p14:cNvContentPartPr/>
              <p14:nvPr/>
            </p14:nvContentPartPr>
            <p14:xfrm>
              <a:off x="2107920" y="342520"/>
              <a:ext cx="825480" cy="73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9280" y="333524"/>
                <a:ext cx="843120" cy="74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14:cNvPr>
              <p14:cNvContentPartPr/>
              <p14:nvPr/>
            </p14:nvContentPartPr>
            <p14:xfrm>
              <a:off x="4441440" y="326680"/>
              <a:ext cx="1227240" cy="56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32440" y="317680"/>
                <a:ext cx="12448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14:cNvPr>
              <p14:cNvContentPartPr/>
              <p14:nvPr/>
            </p14:nvContentPartPr>
            <p14:xfrm>
              <a:off x="5968920" y="513520"/>
              <a:ext cx="171720" cy="1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60280" y="504520"/>
                <a:ext cx="189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14:cNvPr>
              <p14:cNvContentPartPr/>
              <p14:nvPr/>
            </p14:nvContentPartPr>
            <p14:xfrm>
              <a:off x="5981520" y="591640"/>
              <a:ext cx="15876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72880" y="583000"/>
                <a:ext cx="176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14:cNvPr>
              <p14:cNvContentPartPr/>
              <p14:nvPr/>
            </p14:nvContentPartPr>
            <p14:xfrm>
              <a:off x="7083120" y="363760"/>
              <a:ext cx="108720" cy="33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4120" y="354760"/>
                <a:ext cx="1263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14:cNvPr>
              <p14:cNvContentPartPr/>
              <p14:nvPr/>
            </p14:nvContentPartPr>
            <p14:xfrm>
              <a:off x="6275280" y="475360"/>
              <a:ext cx="653760" cy="41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66280" y="466360"/>
                <a:ext cx="6714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14:cNvPr>
              <p14:cNvContentPartPr/>
              <p14:nvPr/>
            </p14:nvContentPartPr>
            <p14:xfrm>
              <a:off x="7275720" y="455200"/>
              <a:ext cx="133560" cy="356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720" y="446200"/>
                <a:ext cx="1512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14:cNvPr>
              <p14:cNvContentPartPr/>
              <p14:nvPr/>
            </p14:nvContentPartPr>
            <p14:xfrm>
              <a:off x="7490640" y="591640"/>
              <a:ext cx="88560" cy="9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1640" y="583000"/>
                <a:ext cx="1062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14:cNvPr>
              <p14:cNvContentPartPr/>
              <p14:nvPr/>
            </p14:nvContentPartPr>
            <p14:xfrm>
              <a:off x="8122080" y="370600"/>
              <a:ext cx="154080" cy="42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13420" y="361960"/>
                <a:ext cx="171761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14:cNvPr>
              <p14:cNvContentPartPr/>
              <p14:nvPr/>
            </p14:nvContentPartPr>
            <p14:xfrm>
              <a:off x="7706640" y="432160"/>
              <a:ext cx="33516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97640" y="423520"/>
                <a:ext cx="3528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14:cNvPr>
              <p14:cNvContentPartPr/>
              <p14:nvPr/>
            </p14:nvContentPartPr>
            <p14:xfrm>
              <a:off x="7506480" y="1343320"/>
              <a:ext cx="16920" cy="9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97840" y="1334320"/>
                <a:ext cx="345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14:cNvPr>
              <p14:cNvContentPartPr/>
              <p14:nvPr/>
            </p14:nvContentPartPr>
            <p14:xfrm>
              <a:off x="7490640" y="1164400"/>
              <a:ext cx="525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81640" y="1155400"/>
                <a:ext cx="702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14:cNvPr>
              <p14:cNvContentPartPr/>
              <p14:nvPr/>
            </p14:nvContentPartPr>
            <p14:xfrm>
              <a:off x="7637880" y="1278160"/>
              <a:ext cx="21780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8880" y="1269520"/>
                <a:ext cx="235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14:cNvPr>
              <p14:cNvContentPartPr/>
              <p14:nvPr/>
            </p14:nvContentPartPr>
            <p14:xfrm>
              <a:off x="4776240" y="1056760"/>
              <a:ext cx="2429280" cy="60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67240" y="1048115"/>
                <a:ext cx="2446920" cy="622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14:cNvPr>
              <p14:cNvContentPartPr/>
              <p14:nvPr/>
            </p14:nvContentPartPr>
            <p14:xfrm>
              <a:off x="371280" y="1066120"/>
              <a:ext cx="4241520" cy="12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280" y="1057480"/>
                <a:ext cx="4259160" cy="12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F14125-5039-4BA1-AFB9-E70448CC3D27}"/>
                  </a:ext>
                </a:extLst>
              </p14:cNvPr>
              <p14:cNvContentPartPr/>
              <p14:nvPr/>
            </p14:nvContentPartPr>
            <p14:xfrm>
              <a:off x="4590120" y="1774240"/>
              <a:ext cx="825840" cy="37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F14125-5039-4BA1-AFB9-E70448CC3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1120" y="1765240"/>
                <a:ext cx="8434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DECB95-2278-4523-8309-156396406170}"/>
                  </a:ext>
                </a:extLst>
              </p14:cNvPr>
              <p14:cNvContentPartPr/>
              <p14:nvPr/>
            </p14:nvContentPartPr>
            <p14:xfrm>
              <a:off x="5606400" y="1771720"/>
              <a:ext cx="836640" cy="56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DECB95-2278-4523-8309-156396406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97760" y="1762720"/>
                <a:ext cx="85428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CD24355-69D0-4805-B268-ABBF86F6A47A}"/>
                  </a:ext>
                </a:extLst>
              </p14:cNvPr>
              <p14:cNvContentPartPr/>
              <p14:nvPr/>
            </p14:nvContentPartPr>
            <p14:xfrm>
              <a:off x="6662640" y="1884040"/>
              <a:ext cx="429480" cy="20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CD24355-69D0-4805-B268-ABBF86F6A47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53640" y="1875040"/>
                <a:ext cx="4471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597B3E9-2F5D-4B7C-8F6F-794641B8EF7A}"/>
                  </a:ext>
                </a:extLst>
              </p14:cNvPr>
              <p14:cNvContentPartPr/>
              <p14:nvPr/>
            </p14:nvContentPartPr>
            <p14:xfrm>
              <a:off x="7294440" y="1738240"/>
              <a:ext cx="68400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597B3E9-2F5D-4B7C-8F6F-794641B8EF7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85445" y="1729240"/>
                <a:ext cx="701631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A33449-600A-47BF-AC59-60B3F7BB48CC}"/>
                  </a:ext>
                </a:extLst>
              </p14:cNvPr>
              <p14:cNvContentPartPr/>
              <p14:nvPr/>
            </p14:nvContentPartPr>
            <p14:xfrm>
              <a:off x="548040" y="2281840"/>
              <a:ext cx="1044000" cy="410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A33449-600A-47BF-AC59-60B3F7BB48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9040" y="2272840"/>
                <a:ext cx="1061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BD46458-5C1B-4FAB-9FDD-28935886BC4F}"/>
                  </a:ext>
                </a:extLst>
              </p14:cNvPr>
              <p14:cNvContentPartPr/>
              <p14:nvPr/>
            </p14:nvContentPartPr>
            <p14:xfrm>
              <a:off x="2555760" y="2491000"/>
              <a:ext cx="344880" cy="151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BD46458-5C1B-4FAB-9FDD-28935886BC4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47120" y="2482360"/>
                <a:ext cx="362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17BB16-CCB7-4701-9D7F-9A7247100301}"/>
                  </a:ext>
                </a:extLst>
              </p14:cNvPr>
              <p14:cNvContentPartPr/>
              <p14:nvPr/>
            </p14:nvContentPartPr>
            <p14:xfrm>
              <a:off x="3463320" y="2428720"/>
              <a:ext cx="432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17BB16-CCB7-4701-9D7F-9A72471003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54320" y="2420080"/>
                <a:ext cx="219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E922DC-EF4C-4CFD-956A-3997C6A0EB1F}"/>
                  </a:ext>
                </a:extLst>
              </p14:cNvPr>
              <p14:cNvContentPartPr/>
              <p14:nvPr/>
            </p14:nvContentPartPr>
            <p14:xfrm>
              <a:off x="5086560" y="2407480"/>
              <a:ext cx="740880" cy="32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E922DC-EF4C-4CFD-956A-3997C6A0EB1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77560" y="2398840"/>
                <a:ext cx="7585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A43200-DA1D-4E5E-B12C-7A7D4771DBA0}"/>
                  </a:ext>
                </a:extLst>
              </p14:cNvPr>
              <p14:cNvContentPartPr/>
              <p14:nvPr/>
            </p14:nvContentPartPr>
            <p14:xfrm>
              <a:off x="4419480" y="2504320"/>
              <a:ext cx="539640" cy="46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A43200-DA1D-4E5E-B12C-7A7D4771DB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834" y="2495320"/>
                <a:ext cx="557292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D73E02-DF4F-41AF-945C-66E16C586573}"/>
                  </a:ext>
                </a:extLst>
              </p14:cNvPr>
              <p14:cNvContentPartPr/>
              <p14:nvPr/>
            </p14:nvContentPartPr>
            <p14:xfrm>
              <a:off x="3136800" y="2494600"/>
              <a:ext cx="1026360" cy="501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D73E02-DF4F-41AF-945C-66E16C5865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28163" y="2485960"/>
                <a:ext cx="1043994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1BAFF3-36A7-4FAC-9349-C5E82B6EB35F}"/>
                  </a:ext>
                </a:extLst>
              </p14:cNvPr>
              <p14:cNvContentPartPr/>
              <p14:nvPr/>
            </p14:nvContentPartPr>
            <p14:xfrm>
              <a:off x="1819200" y="2288680"/>
              <a:ext cx="543600" cy="345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1BAFF3-36A7-4FAC-9349-C5E82B6EB35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0560" y="2280040"/>
                <a:ext cx="561240" cy="36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935408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14:cNvPr>
              <p14:cNvContentPartPr/>
              <p14:nvPr/>
            </p14:nvContentPartPr>
            <p14:xfrm>
              <a:off x="759000" y="374200"/>
              <a:ext cx="829080" cy="40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60" y="365560"/>
                <a:ext cx="8467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14:cNvPr>
              <p14:cNvContentPartPr/>
              <p14:nvPr/>
            </p14:nvContentPartPr>
            <p14:xfrm>
              <a:off x="3119880" y="523960"/>
              <a:ext cx="2044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11240" y="515320"/>
                <a:ext cx="22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14:cNvPr>
              <p14:cNvContentPartPr/>
              <p14:nvPr/>
            </p14:nvContentPartPr>
            <p14:xfrm>
              <a:off x="3178200" y="627280"/>
              <a:ext cx="180720" cy="12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69560" y="618640"/>
                <a:ext cx="198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14:cNvPr>
              <p14:cNvContentPartPr/>
              <p14:nvPr/>
            </p14:nvContentPartPr>
            <p14:xfrm>
              <a:off x="3528480" y="464560"/>
              <a:ext cx="744840" cy="49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19840" y="455567"/>
                <a:ext cx="7624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14:cNvPr>
              <p14:cNvContentPartPr/>
              <p14:nvPr/>
            </p14:nvContentPartPr>
            <p14:xfrm>
              <a:off x="2107920" y="342520"/>
              <a:ext cx="825480" cy="73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9280" y="333524"/>
                <a:ext cx="843120" cy="74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14:cNvPr>
              <p14:cNvContentPartPr/>
              <p14:nvPr/>
            </p14:nvContentPartPr>
            <p14:xfrm>
              <a:off x="4441440" y="326680"/>
              <a:ext cx="1227240" cy="56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32440" y="317680"/>
                <a:ext cx="12448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14:cNvPr>
              <p14:cNvContentPartPr/>
              <p14:nvPr/>
            </p14:nvContentPartPr>
            <p14:xfrm>
              <a:off x="5968920" y="513520"/>
              <a:ext cx="171720" cy="1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60280" y="504520"/>
                <a:ext cx="189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14:cNvPr>
              <p14:cNvContentPartPr/>
              <p14:nvPr/>
            </p14:nvContentPartPr>
            <p14:xfrm>
              <a:off x="5981520" y="591640"/>
              <a:ext cx="15876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72880" y="583000"/>
                <a:ext cx="176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14:cNvPr>
              <p14:cNvContentPartPr/>
              <p14:nvPr/>
            </p14:nvContentPartPr>
            <p14:xfrm>
              <a:off x="7083120" y="363760"/>
              <a:ext cx="108720" cy="33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4120" y="354760"/>
                <a:ext cx="1263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14:cNvPr>
              <p14:cNvContentPartPr/>
              <p14:nvPr/>
            </p14:nvContentPartPr>
            <p14:xfrm>
              <a:off x="6275280" y="475360"/>
              <a:ext cx="653760" cy="41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66280" y="466360"/>
                <a:ext cx="6714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14:cNvPr>
              <p14:cNvContentPartPr/>
              <p14:nvPr/>
            </p14:nvContentPartPr>
            <p14:xfrm>
              <a:off x="7275720" y="455200"/>
              <a:ext cx="133560" cy="356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720" y="446200"/>
                <a:ext cx="1512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14:cNvPr>
              <p14:cNvContentPartPr/>
              <p14:nvPr/>
            </p14:nvContentPartPr>
            <p14:xfrm>
              <a:off x="7490640" y="591640"/>
              <a:ext cx="88560" cy="9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1640" y="583000"/>
                <a:ext cx="1062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14:cNvPr>
              <p14:cNvContentPartPr/>
              <p14:nvPr/>
            </p14:nvContentPartPr>
            <p14:xfrm>
              <a:off x="8122080" y="370600"/>
              <a:ext cx="154080" cy="42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13420" y="361960"/>
                <a:ext cx="171761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14:cNvPr>
              <p14:cNvContentPartPr/>
              <p14:nvPr/>
            </p14:nvContentPartPr>
            <p14:xfrm>
              <a:off x="7706640" y="432160"/>
              <a:ext cx="33516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97640" y="423520"/>
                <a:ext cx="3528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14:cNvPr>
              <p14:cNvContentPartPr/>
              <p14:nvPr/>
            </p14:nvContentPartPr>
            <p14:xfrm>
              <a:off x="7506480" y="1343320"/>
              <a:ext cx="16920" cy="9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97840" y="1334320"/>
                <a:ext cx="345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14:cNvPr>
              <p14:cNvContentPartPr/>
              <p14:nvPr/>
            </p14:nvContentPartPr>
            <p14:xfrm>
              <a:off x="7490640" y="1164400"/>
              <a:ext cx="525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81640" y="1155400"/>
                <a:ext cx="702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14:cNvPr>
              <p14:cNvContentPartPr/>
              <p14:nvPr/>
            </p14:nvContentPartPr>
            <p14:xfrm>
              <a:off x="7637880" y="1278160"/>
              <a:ext cx="21780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8880" y="1269520"/>
                <a:ext cx="235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14:cNvPr>
              <p14:cNvContentPartPr/>
              <p14:nvPr/>
            </p14:nvContentPartPr>
            <p14:xfrm>
              <a:off x="4776240" y="1056760"/>
              <a:ext cx="2429280" cy="60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67240" y="1048115"/>
                <a:ext cx="2446920" cy="622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14:cNvPr>
              <p14:cNvContentPartPr/>
              <p14:nvPr/>
            </p14:nvContentPartPr>
            <p14:xfrm>
              <a:off x="371280" y="1066120"/>
              <a:ext cx="4241520" cy="12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280" y="1057480"/>
                <a:ext cx="4259160" cy="12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F14125-5039-4BA1-AFB9-E70448CC3D27}"/>
                  </a:ext>
                </a:extLst>
              </p14:cNvPr>
              <p14:cNvContentPartPr/>
              <p14:nvPr/>
            </p14:nvContentPartPr>
            <p14:xfrm>
              <a:off x="4590120" y="1774240"/>
              <a:ext cx="825840" cy="37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F14125-5039-4BA1-AFB9-E70448CC3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1120" y="1765240"/>
                <a:ext cx="8434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DECB95-2278-4523-8309-156396406170}"/>
                  </a:ext>
                </a:extLst>
              </p14:cNvPr>
              <p14:cNvContentPartPr/>
              <p14:nvPr/>
            </p14:nvContentPartPr>
            <p14:xfrm>
              <a:off x="5606400" y="1771720"/>
              <a:ext cx="836640" cy="56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DECB95-2278-4523-8309-156396406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97760" y="1762720"/>
                <a:ext cx="85428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CD24355-69D0-4805-B268-ABBF86F6A47A}"/>
                  </a:ext>
                </a:extLst>
              </p14:cNvPr>
              <p14:cNvContentPartPr/>
              <p14:nvPr/>
            </p14:nvContentPartPr>
            <p14:xfrm>
              <a:off x="6662640" y="1884040"/>
              <a:ext cx="429480" cy="20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CD24355-69D0-4805-B268-ABBF86F6A47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53640" y="1875040"/>
                <a:ext cx="4471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597B3E9-2F5D-4B7C-8F6F-794641B8EF7A}"/>
                  </a:ext>
                </a:extLst>
              </p14:cNvPr>
              <p14:cNvContentPartPr/>
              <p14:nvPr/>
            </p14:nvContentPartPr>
            <p14:xfrm>
              <a:off x="7294440" y="1738240"/>
              <a:ext cx="68400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597B3E9-2F5D-4B7C-8F6F-794641B8EF7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85445" y="1729240"/>
                <a:ext cx="701631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A33449-600A-47BF-AC59-60B3F7BB48CC}"/>
                  </a:ext>
                </a:extLst>
              </p14:cNvPr>
              <p14:cNvContentPartPr/>
              <p14:nvPr/>
            </p14:nvContentPartPr>
            <p14:xfrm>
              <a:off x="548040" y="2281840"/>
              <a:ext cx="1044000" cy="410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A33449-600A-47BF-AC59-60B3F7BB48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9040" y="2272840"/>
                <a:ext cx="1061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BD46458-5C1B-4FAB-9FDD-28935886BC4F}"/>
                  </a:ext>
                </a:extLst>
              </p14:cNvPr>
              <p14:cNvContentPartPr/>
              <p14:nvPr/>
            </p14:nvContentPartPr>
            <p14:xfrm>
              <a:off x="2555760" y="2491000"/>
              <a:ext cx="344880" cy="151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BD46458-5C1B-4FAB-9FDD-28935886BC4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47120" y="2482360"/>
                <a:ext cx="362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17BB16-CCB7-4701-9D7F-9A7247100301}"/>
                  </a:ext>
                </a:extLst>
              </p14:cNvPr>
              <p14:cNvContentPartPr/>
              <p14:nvPr/>
            </p14:nvContentPartPr>
            <p14:xfrm>
              <a:off x="3463320" y="2428720"/>
              <a:ext cx="432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17BB16-CCB7-4701-9D7F-9A72471003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54320" y="2420080"/>
                <a:ext cx="219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E922DC-EF4C-4CFD-956A-3997C6A0EB1F}"/>
                  </a:ext>
                </a:extLst>
              </p14:cNvPr>
              <p14:cNvContentPartPr/>
              <p14:nvPr/>
            </p14:nvContentPartPr>
            <p14:xfrm>
              <a:off x="5086560" y="2407480"/>
              <a:ext cx="740880" cy="32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E922DC-EF4C-4CFD-956A-3997C6A0EB1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77560" y="2398840"/>
                <a:ext cx="7585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A43200-DA1D-4E5E-B12C-7A7D4771DBA0}"/>
                  </a:ext>
                </a:extLst>
              </p14:cNvPr>
              <p14:cNvContentPartPr/>
              <p14:nvPr/>
            </p14:nvContentPartPr>
            <p14:xfrm>
              <a:off x="4419480" y="2504320"/>
              <a:ext cx="539640" cy="46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A43200-DA1D-4E5E-B12C-7A7D4771DB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834" y="2495320"/>
                <a:ext cx="557292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D73E02-DF4F-41AF-945C-66E16C586573}"/>
                  </a:ext>
                </a:extLst>
              </p14:cNvPr>
              <p14:cNvContentPartPr/>
              <p14:nvPr/>
            </p14:nvContentPartPr>
            <p14:xfrm>
              <a:off x="3136800" y="2494600"/>
              <a:ext cx="1026360" cy="501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D73E02-DF4F-41AF-945C-66E16C5865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28163" y="2485960"/>
                <a:ext cx="1043994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1BAFF3-36A7-4FAC-9349-C5E82B6EB35F}"/>
                  </a:ext>
                </a:extLst>
              </p14:cNvPr>
              <p14:cNvContentPartPr/>
              <p14:nvPr/>
            </p14:nvContentPartPr>
            <p14:xfrm>
              <a:off x="1819200" y="2288680"/>
              <a:ext cx="543600" cy="345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1BAFF3-36A7-4FAC-9349-C5E82B6EB35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0560" y="2280040"/>
                <a:ext cx="5612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1ECB3B2-E698-4EC2-949B-9CFDAD8F6A07}"/>
                  </a:ext>
                </a:extLst>
              </p14:cNvPr>
              <p14:cNvContentPartPr/>
              <p14:nvPr/>
            </p14:nvContentPartPr>
            <p14:xfrm>
              <a:off x="358320" y="2996080"/>
              <a:ext cx="8232120" cy="2376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1ECB3B2-E698-4EC2-949B-9CFDAD8F6A0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9680" y="2987080"/>
                <a:ext cx="8249760" cy="239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244823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14:cNvPr>
              <p14:cNvContentPartPr/>
              <p14:nvPr/>
            </p14:nvContentPartPr>
            <p14:xfrm>
              <a:off x="2524800" y="154600"/>
              <a:ext cx="3921120" cy="63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6160" y="145605"/>
                <a:ext cx="3938760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14:cNvPr>
              <p14:cNvContentPartPr/>
              <p14:nvPr/>
            </p14:nvContentPartPr>
            <p14:xfrm>
              <a:off x="718680" y="1122640"/>
              <a:ext cx="1653480" cy="56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0040" y="1113640"/>
                <a:ext cx="1671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14:cNvPr>
              <p14:cNvContentPartPr/>
              <p14:nvPr/>
            </p14:nvContentPartPr>
            <p14:xfrm>
              <a:off x="2739720" y="1188160"/>
              <a:ext cx="44280" cy="5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30720" y="117916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14:cNvPr>
              <p14:cNvContentPartPr/>
              <p14:nvPr/>
            </p14:nvContentPartPr>
            <p14:xfrm>
              <a:off x="3379080" y="909880"/>
              <a:ext cx="284760" cy="46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0080" y="900880"/>
                <a:ext cx="30240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14:cNvPr>
              <p14:cNvContentPartPr/>
              <p14:nvPr/>
            </p14:nvContentPartPr>
            <p14:xfrm>
              <a:off x="3871920" y="997360"/>
              <a:ext cx="223200" cy="20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62920" y="988360"/>
                <a:ext cx="2408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14:cNvPr>
              <p14:cNvContentPartPr/>
              <p14:nvPr/>
            </p14:nvContentPartPr>
            <p14:xfrm>
              <a:off x="3873720" y="1110040"/>
              <a:ext cx="2250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4720" y="1101040"/>
                <a:ext cx="242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14:cNvPr>
              <p14:cNvContentPartPr/>
              <p14:nvPr/>
            </p14:nvContentPartPr>
            <p14:xfrm>
              <a:off x="4265400" y="972160"/>
              <a:ext cx="947520" cy="466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6760" y="963520"/>
                <a:ext cx="9651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14:cNvPr>
              <p14:cNvContentPartPr/>
              <p14:nvPr/>
            </p14:nvContentPartPr>
            <p14:xfrm>
              <a:off x="5581920" y="1218760"/>
              <a:ext cx="83160" cy="17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3280" y="1209760"/>
                <a:ext cx="1008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14:cNvPr>
              <p14:cNvContentPartPr/>
              <p14:nvPr/>
            </p14:nvContentPartPr>
            <p14:xfrm>
              <a:off x="6101040" y="1051720"/>
              <a:ext cx="59760" cy="208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2400" y="1043080"/>
                <a:ext cx="774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14:cNvPr>
              <p14:cNvContentPartPr/>
              <p14:nvPr/>
            </p14:nvContentPartPr>
            <p14:xfrm>
              <a:off x="6160440" y="1007800"/>
              <a:ext cx="135000" cy="230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51800" y="999160"/>
                <a:ext cx="1526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14:cNvPr>
              <p14:cNvContentPartPr/>
              <p14:nvPr/>
            </p14:nvContentPartPr>
            <p14:xfrm>
              <a:off x="6381840" y="1068640"/>
              <a:ext cx="199080" cy="17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73200" y="1060000"/>
                <a:ext cx="2167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14:cNvPr>
              <p14:cNvContentPartPr/>
              <p14:nvPr/>
            </p14:nvContentPartPr>
            <p14:xfrm>
              <a:off x="6591360" y="1018240"/>
              <a:ext cx="413280" cy="20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2720" y="1009600"/>
                <a:ext cx="4309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14:cNvPr>
              <p14:cNvContentPartPr/>
              <p14:nvPr/>
            </p14:nvContentPartPr>
            <p14:xfrm>
              <a:off x="7261320" y="790000"/>
              <a:ext cx="1244160" cy="486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52680" y="781360"/>
                <a:ext cx="126180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14:cNvPr>
              <p14:cNvContentPartPr/>
              <p14:nvPr/>
            </p14:nvContentPartPr>
            <p14:xfrm>
              <a:off x="2727480" y="1362040"/>
              <a:ext cx="33840" cy="39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18747" y="1353120"/>
                <a:ext cx="51670" cy="574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83557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14:cNvPr>
              <p14:cNvContentPartPr/>
              <p14:nvPr/>
            </p14:nvContentPartPr>
            <p14:xfrm>
              <a:off x="2524800" y="154600"/>
              <a:ext cx="3921120" cy="63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6160" y="145605"/>
                <a:ext cx="3938760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14:cNvPr>
              <p14:cNvContentPartPr/>
              <p14:nvPr/>
            </p14:nvContentPartPr>
            <p14:xfrm>
              <a:off x="718680" y="1122640"/>
              <a:ext cx="1653480" cy="56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0040" y="1113640"/>
                <a:ext cx="1671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14:cNvPr>
              <p14:cNvContentPartPr/>
              <p14:nvPr/>
            </p14:nvContentPartPr>
            <p14:xfrm>
              <a:off x="2739720" y="1188160"/>
              <a:ext cx="44280" cy="5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30720" y="117916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14:cNvPr>
              <p14:cNvContentPartPr/>
              <p14:nvPr/>
            </p14:nvContentPartPr>
            <p14:xfrm>
              <a:off x="3379080" y="909880"/>
              <a:ext cx="284760" cy="46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0080" y="900880"/>
                <a:ext cx="30240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14:cNvPr>
              <p14:cNvContentPartPr/>
              <p14:nvPr/>
            </p14:nvContentPartPr>
            <p14:xfrm>
              <a:off x="3871920" y="997360"/>
              <a:ext cx="223200" cy="20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62920" y="988360"/>
                <a:ext cx="2408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14:cNvPr>
              <p14:cNvContentPartPr/>
              <p14:nvPr/>
            </p14:nvContentPartPr>
            <p14:xfrm>
              <a:off x="3873720" y="1110040"/>
              <a:ext cx="2250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4720" y="1101040"/>
                <a:ext cx="242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14:cNvPr>
              <p14:cNvContentPartPr/>
              <p14:nvPr/>
            </p14:nvContentPartPr>
            <p14:xfrm>
              <a:off x="4265400" y="972160"/>
              <a:ext cx="947520" cy="466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6760" y="963520"/>
                <a:ext cx="9651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14:cNvPr>
              <p14:cNvContentPartPr/>
              <p14:nvPr/>
            </p14:nvContentPartPr>
            <p14:xfrm>
              <a:off x="5581920" y="1218760"/>
              <a:ext cx="83160" cy="17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3280" y="1209760"/>
                <a:ext cx="1008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14:cNvPr>
              <p14:cNvContentPartPr/>
              <p14:nvPr/>
            </p14:nvContentPartPr>
            <p14:xfrm>
              <a:off x="6101040" y="1051720"/>
              <a:ext cx="59760" cy="208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2400" y="1043080"/>
                <a:ext cx="774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14:cNvPr>
              <p14:cNvContentPartPr/>
              <p14:nvPr/>
            </p14:nvContentPartPr>
            <p14:xfrm>
              <a:off x="6160440" y="1007800"/>
              <a:ext cx="135000" cy="230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51800" y="999160"/>
                <a:ext cx="1526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14:cNvPr>
              <p14:cNvContentPartPr/>
              <p14:nvPr/>
            </p14:nvContentPartPr>
            <p14:xfrm>
              <a:off x="6381840" y="1068640"/>
              <a:ext cx="199080" cy="17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73200" y="1060000"/>
                <a:ext cx="2167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14:cNvPr>
              <p14:cNvContentPartPr/>
              <p14:nvPr/>
            </p14:nvContentPartPr>
            <p14:xfrm>
              <a:off x="6591360" y="1018240"/>
              <a:ext cx="413280" cy="20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2720" y="1009600"/>
                <a:ext cx="4309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14:cNvPr>
              <p14:cNvContentPartPr/>
              <p14:nvPr/>
            </p14:nvContentPartPr>
            <p14:xfrm>
              <a:off x="7261320" y="790000"/>
              <a:ext cx="1244160" cy="486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52680" y="781360"/>
                <a:ext cx="126180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14:cNvPr>
              <p14:cNvContentPartPr/>
              <p14:nvPr/>
            </p14:nvContentPartPr>
            <p14:xfrm>
              <a:off x="2727480" y="1362040"/>
              <a:ext cx="33840" cy="39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18747" y="1353120"/>
                <a:ext cx="51670" cy="57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14:cNvPr>
              <p14:cNvContentPartPr/>
              <p14:nvPr/>
            </p14:nvContentPartPr>
            <p14:xfrm>
              <a:off x="3873360" y="1687840"/>
              <a:ext cx="149760" cy="12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64720" y="1679200"/>
                <a:ext cx="167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14:cNvPr>
              <p14:cNvContentPartPr/>
              <p14:nvPr/>
            </p14:nvContentPartPr>
            <p14:xfrm>
              <a:off x="3874800" y="1779280"/>
              <a:ext cx="168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65800" y="177028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14:cNvPr>
              <p14:cNvContentPartPr/>
              <p14:nvPr/>
            </p14:nvContentPartPr>
            <p14:xfrm>
              <a:off x="4219320" y="1501000"/>
              <a:ext cx="1335240" cy="389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0680" y="1492000"/>
                <a:ext cx="1352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14:cNvPr>
              <p14:cNvContentPartPr/>
              <p14:nvPr/>
            </p14:nvContentPartPr>
            <p14:xfrm>
              <a:off x="4841760" y="1989160"/>
              <a:ext cx="134280" cy="172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32760" y="1980520"/>
                <a:ext cx="1519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14:cNvPr>
              <p14:cNvContentPartPr/>
              <p14:nvPr/>
            </p14:nvContentPartPr>
            <p14:xfrm>
              <a:off x="5735280" y="1826440"/>
              <a:ext cx="46440" cy="149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6640" y="1817800"/>
                <a:ext cx="640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14:cNvPr>
              <p14:cNvContentPartPr/>
              <p14:nvPr/>
            </p14:nvContentPartPr>
            <p14:xfrm>
              <a:off x="6034080" y="1483720"/>
              <a:ext cx="588960" cy="60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25080" y="1474720"/>
                <a:ext cx="606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14:cNvPr>
              <p14:cNvContentPartPr/>
              <p14:nvPr/>
            </p14:nvContentPartPr>
            <p14:xfrm>
              <a:off x="7786920" y="1561840"/>
              <a:ext cx="1023480" cy="378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1553200"/>
                <a:ext cx="10411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14:cNvPr>
              <p14:cNvContentPartPr/>
              <p14:nvPr/>
            </p14:nvContentPartPr>
            <p14:xfrm>
              <a:off x="6890160" y="1483720"/>
              <a:ext cx="735120" cy="57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81160" y="1475080"/>
                <a:ext cx="75276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14:cNvPr>
              <p14:cNvContentPartPr/>
              <p14:nvPr/>
            </p14:nvContentPartPr>
            <p14:xfrm>
              <a:off x="3026640" y="839680"/>
              <a:ext cx="676800" cy="119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830680"/>
                <a:ext cx="694440" cy="121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121830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14:cNvPr>
              <p14:cNvContentPartPr/>
              <p14:nvPr/>
            </p14:nvContentPartPr>
            <p14:xfrm>
              <a:off x="2524800" y="154600"/>
              <a:ext cx="3921120" cy="63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6160" y="145605"/>
                <a:ext cx="3938760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14:cNvPr>
              <p14:cNvContentPartPr/>
              <p14:nvPr/>
            </p14:nvContentPartPr>
            <p14:xfrm>
              <a:off x="718680" y="1122640"/>
              <a:ext cx="1653480" cy="56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0040" y="1113640"/>
                <a:ext cx="1671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14:cNvPr>
              <p14:cNvContentPartPr/>
              <p14:nvPr/>
            </p14:nvContentPartPr>
            <p14:xfrm>
              <a:off x="2739720" y="1188160"/>
              <a:ext cx="44280" cy="5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30720" y="117916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14:cNvPr>
              <p14:cNvContentPartPr/>
              <p14:nvPr/>
            </p14:nvContentPartPr>
            <p14:xfrm>
              <a:off x="3379080" y="909880"/>
              <a:ext cx="284760" cy="46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0080" y="900880"/>
                <a:ext cx="30240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14:cNvPr>
              <p14:cNvContentPartPr/>
              <p14:nvPr/>
            </p14:nvContentPartPr>
            <p14:xfrm>
              <a:off x="3871920" y="997360"/>
              <a:ext cx="223200" cy="20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62920" y="988360"/>
                <a:ext cx="2408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14:cNvPr>
              <p14:cNvContentPartPr/>
              <p14:nvPr/>
            </p14:nvContentPartPr>
            <p14:xfrm>
              <a:off x="3873720" y="1110040"/>
              <a:ext cx="2250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4720" y="1101040"/>
                <a:ext cx="242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14:cNvPr>
              <p14:cNvContentPartPr/>
              <p14:nvPr/>
            </p14:nvContentPartPr>
            <p14:xfrm>
              <a:off x="4265400" y="972160"/>
              <a:ext cx="947520" cy="466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6760" y="963520"/>
                <a:ext cx="9651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14:cNvPr>
              <p14:cNvContentPartPr/>
              <p14:nvPr/>
            </p14:nvContentPartPr>
            <p14:xfrm>
              <a:off x="5581920" y="1218760"/>
              <a:ext cx="83160" cy="17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3280" y="1209760"/>
                <a:ext cx="1008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14:cNvPr>
              <p14:cNvContentPartPr/>
              <p14:nvPr/>
            </p14:nvContentPartPr>
            <p14:xfrm>
              <a:off x="6101040" y="1051720"/>
              <a:ext cx="59760" cy="208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2400" y="1043080"/>
                <a:ext cx="774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14:cNvPr>
              <p14:cNvContentPartPr/>
              <p14:nvPr/>
            </p14:nvContentPartPr>
            <p14:xfrm>
              <a:off x="6160440" y="1007800"/>
              <a:ext cx="135000" cy="230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51800" y="999160"/>
                <a:ext cx="1526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14:cNvPr>
              <p14:cNvContentPartPr/>
              <p14:nvPr/>
            </p14:nvContentPartPr>
            <p14:xfrm>
              <a:off x="6381840" y="1068640"/>
              <a:ext cx="199080" cy="17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73200" y="1060000"/>
                <a:ext cx="2167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14:cNvPr>
              <p14:cNvContentPartPr/>
              <p14:nvPr/>
            </p14:nvContentPartPr>
            <p14:xfrm>
              <a:off x="6591360" y="1018240"/>
              <a:ext cx="413280" cy="20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2720" y="1009600"/>
                <a:ext cx="4309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14:cNvPr>
              <p14:cNvContentPartPr/>
              <p14:nvPr/>
            </p14:nvContentPartPr>
            <p14:xfrm>
              <a:off x="7261320" y="790000"/>
              <a:ext cx="1244160" cy="486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52680" y="781360"/>
                <a:ext cx="126180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14:cNvPr>
              <p14:cNvContentPartPr/>
              <p14:nvPr/>
            </p14:nvContentPartPr>
            <p14:xfrm>
              <a:off x="2727480" y="1362040"/>
              <a:ext cx="33840" cy="39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18747" y="1353120"/>
                <a:ext cx="51670" cy="57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14:cNvPr>
              <p14:cNvContentPartPr/>
              <p14:nvPr/>
            </p14:nvContentPartPr>
            <p14:xfrm>
              <a:off x="3873360" y="1687840"/>
              <a:ext cx="149760" cy="12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64720" y="1679200"/>
                <a:ext cx="167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14:cNvPr>
              <p14:cNvContentPartPr/>
              <p14:nvPr/>
            </p14:nvContentPartPr>
            <p14:xfrm>
              <a:off x="3874800" y="1779280"/>
              <a:ext cx="168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65800" y="177028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14:cNvPr>
              <p14:cNvContentPartPr/>
              <p14:nvPr/>
            </p14:nvContentPartPr>
            <p14:xfrm>
              <a:off x="4219320" y="1501000"/>
              <a:ext cx="1335240" cy="389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0680" y="1492000"/>
                <a:ext cx="1352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14:cNvPr>
              <p14:cNvContentPartPr/>
              <p14:nvPr/>
            </p14:nvContentPartPr>
            <p14:xfrm>
              <a:off x="4841760" y="1989160"/>
              <a:ext cx="134280" cy="172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32760" y="1980520"/>
                <a:ext cx="1519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14:cNvPr>
              <p14:cNvContentPartPr/>
              <p14:nvPr/>
            </p14:nvContentPartPr>
            <p14:xfrm>
              <a:off x="5735280" y="1826440"/>
              <a:ext cx="46440" cy="149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6640" y="1817800"/>
                <a:ext cx="640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14:cNvPr>
              <p14:cNvContentPartPr/>
              <p14:nvPr/>
            </p14:nvContentPartPr>
            <p14:xfrm>
              <a:off x="6034080" y="1483720"/>
              <a:ext cx="588960" cy="60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25080" y="1474720"/>
                <a:ext cx="606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14:cNvPr>
              <p14:cNvContentPartPr/>
              <p14:nvPr/>
            </p14:nvContentPartPr>
            <p14:xfrm>
              <a:off x="7786920" y="1561840"/>
              <a:ext cx="1023480" cy="378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1553200"/>
                <a:ext cx="10411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14:cNvPr>
              <p14:cNvContentPartPr/>
              <p14:nvPr/>
            </p14:nvContentPartPr>
            <p14:xfrm>
              <a:off x="6890160" y="1483720"/>
              <a:ext cx="735120" cy="57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81160" y="1475080"/>
                <a:ext cx="75276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14:cNvPr>
              <p14:cNvContentPartPr/>
              <p14:nvPr/>
            </p14:nvContentPartPr>
            <p14:xfrm>
              <a:off x="3026640" y="839680"/>
              <a:ext cx="676800" cy="119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830680"/>
                <a:ext cx="694440" cy="12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14:cNvPr>
              <p14:cNvContentPartPr/>
              <p14:nvPr/>
            </p14:nvContentPartPr>
            <p14:xfrm>
              <a:off x="432480" y="2507200"/>
              <a:ext cx="1723320" cy="109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3840" y="2498200"/>
                <a:ext cx="1740960" cy="11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14:cNvPr>
              <p14:cNvContentPartPr/>
              <p14:nvPr/>
            </p14:nvContentPartPr>
            <p14:xfrm>
              <a:off x="2728920" y="2852800"/>
              <a:ext cx="10800" cy="4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20280" y="2844160"/>
                <a:ext cx="284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14:cNvPr>
              <p14:cNvContentPartPr/>
              <p14:nvPr/>
            </p14:nvContentPartPr>
            <p14:xfrm>
              <a:off x="2711640" y="3072760"/>
              <a:ext cx="55440" cy="3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2640" y="3064120"/>
                <a:ext cx="730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14:cNvPr>
              <p14:cNvContentPartPr/>
              <p14:nvPr/>
            </p14:nvContentPartPr>
            <p14:xfrm>
              <a:off x="3152280" y="2811400"/>
              <a:ext cx="308880" cy="47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43640" y="2802760"/>
                <a:ext cx="32652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14:cNvPr>
              <p14:cNvContentPartPr/>
              <p14:nvPr/>
            </p14:nvContentPartPr>
            <p14:xfrm>
              <a:off x="3629640" y="2974840"/>
              <a:ext cx="21708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20640" y="2965840"/>
                <a:ext cx="234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14:cNvPr>
              <p14:cNvContentPartPr/>
              <p14:nvPr/>
            </p14:nvContentPartPr>
            <p14:xfrm>
              <a:off x="3647280" y="3083560"/>
              <a:ext cx="185400" cy="21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38640" y="3074560"/>
                <a:ext cx="203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14:cNvPr>
              <p14:cNvContentPartPr/>
              <p14:nvPr/>
            </p14:nvContentPartPr>
            <p14:xfrm>
              <a:off x="4467720" y="2735080"/>
              <a:ext cx="126720" cy="38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59055" y="2726080"/>
                <a:ext cx="1444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14:cNvPr>
              <p14:cNvContentPartPr/>
              <p14:nvPr/>
            </p14:nvContentPartPr>
            <p14:xfrm>
              <a:off x="4080360" y="2688640"/>
              <a:ext cx="226080" cy="504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71360" y="2679994"/>
                <a:ext cx="243720" cy="5216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14:cNvPr>
              <p14:cNvContentPartPr/>
              <p14:nvPr/>
            </p14:nvContentPartPr>
            <p14:xfrm>
              <a:off x="4704600" y="2750200"/>
              <a:ext cx="373680" cy="343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609" y="2741200"/>
                <a:ext cx="391303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14:cNvPr>
              <p14:cNvContentPartPr/>
              <p14:nvPr/>
            </p14:nvContentPartPr>
            <p14:xfrm>
              <a:off x="5214720" y="3086080"/>
              <a:ext cx="74520" cy="141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06080" y="3077440"/>
                <a:ext cx="921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14:cNvPr>
              <p14:cNvContentPartPr/>
              <p14:nvPr/>
            </p14:nvContentPartPr>
            <p14:xfrm>
              <a:off x="8096880" y="3151240"/>
              <a:ext cx="715680" cy="484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87880" y="3142600"/>
                <a:ext cx="7333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14:cNvPr>
              <p14:cNvContentPartPr/>
              <p14:nvPr/>
            </p14:nvContentPartPr>
            <p14:xfrm>
              <a:off x="5388600" y="2647600"/>
              <a:ext cx="2441880" cy="1460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79600" y="2638600"/>
                <a:ext cx="2459520" cy="147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360474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14:cNvPr>
              <p14:cNvContentPartPr/>
              <p14:nvPr/>
            </p14:nvContentPartPr>
            <p14:xfrm>
              <a:off x="2524800" y="154600"/>
              <a:ext cx="3921120" cy="63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6160" y="145605"/>
                <a:ext cx="3938760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14:cNvPr>
              <p14:cNvContentPartPr/>
              <p14:nvPr/>
            </p14:nvContentPartPr>
            <p14:xfrm>
              <a:off x="718680" y="1122640"/>
              <a:ext cx="1653480" cy="56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0040" y="1113640"/>
                <a:ext cx="1671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14:cNvPr>
              <p14:cNvContentPartPr/>
              <p14:nvPr/>
            </p14:nvContentPartPr>
            <p14:xfrm>
              <a:off x="2739720" y="1188160"/>
              <a:ext cx="44280" cy="5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30720" y="117916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14:cNvPr>
              <p14:cNvContentPartPr/>
              <p14:nvPr/>
            </p14:nvContentPartPr>
            <p14:xfrm>
              <a:off x="3379080" y="909880"/>
              <a:ext cx="284760" cy="46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0080" y="900880"/>
                <a:ext cx="30240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14:cNvPr>
              <p14:cNvContentPartPr/>
              <p14:nvPr/>
            </p14:nvContentPartPr>
            <p14:xfrm>
              <a:off x="3871920" y="997360"/>
              <a:ext cx="223200" cy="20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62920" y="988360"/>
                <a:ext cx="2408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14:cNvPr>
              <p14:cNvContentPartPr/>
              <p14:nvPr/>
            </p14:nvContentPartPr>
            <p14:xfrm>
              <a:off x="3873720" y="1110040"/>
              <a:ext cx="2250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4720" y="1101040"/>
                <a:ext cx="242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14:cNvPr>
              <p14:cNvContentPartPr/>
              <p14:nvPr/>
            </p14:nvContentPartPr>
            <p14:xfrm>
              <a:off x="4265400" y="972160"/>
              <a:ext cx="947520" cy="466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6760" y="963520"/>
                <a:ext cx="9651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14:cNvPr>
              <p14:cNvContentPartPr/>
              <p14:nvPr/>
            </p14:nvContentPartPr>
            <p14:xfrm>
              <a:off x="5581920" y="1218760"/>
              <a:ext cx="83160" cy="17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3280" y="1209760"/>
                <a:ext cx="1008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14:cNvPr>
              <p14:cNvContentPartPr/>
              <p14:nvPr/>
            </p14:nvContentPartPr>
            <p14:xfrm>
              <a:off x="6101040" y="1051720"/>
              <a:ext cx="59760" cy="208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2400" y="1043080"/>
                <a:ext cx="774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14:cNvPr>
              <p14:cNvContentPartPr/>
              <p14:nvPr/>
            </p14:nvContentPartPr>
            <p14:xfrm>
              <a:off x="6160440" y="1007800"/>
              <a:ext cx="135000" cy="230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51800" y="999160"/>
                <a:ext cx="1526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14:cNvPr>
              <p14:cNvContentPartPr/>
              <p14:nvPr/>
            </p14:nvContentPartPr>
            <p14:xfrm>
              <a:off x="6381840" y="1068640"/>
              <a:ext cx="199080" cy="17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73200" y="1060000"/>
                <a:ext cx="2167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14:cNvPr>
              <p14:cNvContentPartPr/>
              <p14:nvPr/>
            </p14:nvContentPartPr>
            <p14:xfrm>
              <a:off x="6591360" y="1018240"/>
              <a:ext cx="413280" cy="20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2720" y="1009600"/>
                <a:ext cx="4309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14:cNvPr>
              <p14:cNvContentPartPr/>
              <p14:nvPr/>
            </p14:nvContentPartPr>
            <p14:xfrm>
              <a:off x="7261320" y="790000"/>
              <a:ext cx="1244160" cy="486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52680" y="781360"/>
                <a:ext cx="126180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14:cNvPr>
              <p14:cNvContentPartPr/>
              <p14:nvPr/>
            </p14:nvContentPartPr>
            <p14:xfrm>
              <a:off x="2727480" y="1362040"/>
              <a:ext cx="33840" cy="39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18747" y="1353120"/>
                <a:ext cx="51670" cy="57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14:cNvPr>
              <p14:cNvContentPartPr/>
              <p14:nvPr/>
            </p14:nvContentPartPr>
            <p14:xfrm>
              <a:off x="3873360" y="1687840"/>
              <a:ext cx="149760" cy="12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64720" y="1679200"/>
                <a:ext cx="167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14:cNvPr>
              <p14:cNvContentPartPr/>
              <p14:nvPr/>
            </p14:nvContentPartPr>
            <p14:xfrm>
              <a:off x="3874800" y="1779280"/>
              <a:ext cx="168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65800" y="177028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14:cNvPr>
              <p14:cNvContentPartPr/>
              <p14:nvPr/>
            </p14:nvContentPartPr>
            <p14:xfrm>
              <a:off x="4219320" y="1501000"/>
              <a:ext cx="1335240" cy="389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0680" y="1492000"/>
                <a:ext cx="1352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14:cNvPr>
              <p14:cNvContentPartPr/>
              <p14:nvPr/>
            </p14:nvContentPartPr>
            <p14:xfrm>
              <a:off x="4841760" y="1989160"/>
              <a:ext cx="134280" cy="172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32760" y="1980520"/>
                <a:ext cx="1519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14:cNvPr>
              <p14:cNvContentPartPr/>
              <p14:nvPr/>
            </p14:nvContentPartPr>
            <p14:xfrm>
              <a:off x="5735280" y="1826440"/>
              <a:ext cx="46440" cy="149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6640" y="1817800"/>
                <a:ext cx="640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14:cNvPr>
              <p14:cNvContentPartPr/>
              <p14:nvPr/>
            </p14:nvContentPartPr>
            <p14:xfrm>
              <a:off x="6034080" y="1483720"/>
              <a:ext cx="588960" cy="60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25080" y="1474720"/>
                <a:ext cx="606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14:cNvPr>
              <p14:cNvContentPartPr/>
              <p14:nvPr/>
            </p14:nvContentPartPr>
            <p14:xfrm>
              <a:off x="7786920" y="1561840"/>
              <a:ext cx="1023480" cy="378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1553200"/>
                <a:ext cx="10411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14:cNvPr>
              <p14:cNvContentPartPr/>
              <p14:nvPr/>
            </p14:nvContentPartPr>
            <p14:xfrm>
              <a:off x="6890160" y="1483720"/>
              <a:ext cx="735120" cy="57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81160" y="1475080"/>
                <a:ext cx="75276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14:cNvPr>
              <p14:cNvContentPartPr/>
              <p14:nvPr/>
            </p14:nvContentPartPr>
            <p14:xfrm>
              <a:off x="3026640" y="839680"/>
              <a:ext cx="676800" cy="119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830680"/>
                <a:ext cx="694440" cy="12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14:cNvPr>
              <p14:cNvContentPartPr/>
              <p14:nvPr/>
            </p14:nvContentPartPr>
            <p14:xfrm>
              <a:off x="432480" y="2507200"/>
              <a:ext cx="1723320" cy="109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3840" y="2498200"/>
                <a:ext cx="1740960" cy="11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14:cNvPr>
              <p14:cNvContentPartPr/>
              <p14:nvPr/>
            </p14:nvContentPartPr>
            <p14:xfrm>
              <a:off x="2728920" y="2852800"/>
              <a:ext cx="10800" cy="4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20280" y="2844160"/>
                <a:ext cx="284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14:cNvPr>
              <p14:cNvContentPartPr/>
              <p14:nvPr/>
            </p14:nvContentPartPr>
            <p14:xfrm>
              <a:off x="2711640" y="3072760"/>
              <a:ext cx="55440" cy="3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2640" y="3064120"/>
                <a:ext cx="730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14:cNvPr>
              <p14:cNvContentPartPr/>
              <p14:nvPr/>
            </p14:nvContentPartPr>
            <p14:xfrm>
              <a:off x="3152280" y="2811400"/>
              <a:ext cx="308880" cy="47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43640" y="2802760"/>
                <a:ext cx="32652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14:cNvPr>
              <p14:cNvContentPartPr/>
              <p14:nvPr/>
            </p14:nvContentPartPr>
            <p14:xfrm>
              <a:off x="3629640" y="2974840"/>
              <a:ext cx="21708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20640" y="2965840"/>
                <a:ext cx="234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14:cNvPr>
              <p14:cNvContentPartPr/>
              <p14:nvPr/>
            </p14:nvContentPartPr>
            <p14:xfrm>
              <a:off x="3647280" y="3083560"/>
              <a:ext cx="185400" cy="21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38640" y="3074560"/>
                <a:ext cx="203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14:cNvPr>
              <p14:cNvContentPartPr/>
              <p14:nvPr/>
            </p14:nvContentPartPr>
            <p14:xfrm>
              <a:off x="4467720" y="2735080"/>
              <a:ext cx="126720" cy="38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59055" y="2726080"/>
                <a:ext cx="1444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14:cNvPr>
              <p14:cNvContentPartPr/>
              <p14:nvPr/>
            </p14:nvContentPartPr>
            <p14:xfrm>
              <a:off x="4080360" y="2688640"/>
              <a:ext cx="226080" cy="504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71360" y="2679994"/>
                <a:ext cx="243720" cy="5216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14:cNvPr>
              <p14:cNvContentPartPr/>
              <p14:nvPr/>
            </p14:nvContentPartPr>
            <p14:xfrm>
              <a:off x="4704600" y="2750200"/>
              <a:ext cx="373680" cy="343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609" y="2741200"/>
                <a:ext cx="391303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14:cNvPr>
              <p14:cNvContentPartPr/>
              <p14:nvPr/>
            </p14:nvContentPartPr>
            <p14:xfrm>
              <a:off x="5214720" y="3086080"/>
              <a:ext cx="74520" cy="141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06080" y="3077440"/>
                <a:ext cx="921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14:cNvPr>
              <p14:cNvContentPartPr/>
              <p14:nvPr/>
            </p14:nvContentPartPr>
            <p14:xfrm>
              <a:off x="8096880" y="3151240"/>
              <a:ext cx="715680" cy="484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87880" y="3142600"/>
                <a:ext cx="7333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14:cNvPr>
              <p14:cNvContentPartPr/>
              <p14:nvPr/>
            </p14:nvContentPartPr>
            <p14:xfrm>
              <a:off x="5388600" y="2647600"/>
              <a:ext cx="2441880" cy="1460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79600" y="2638600"/>
                <a:ext cx="2459520" cy="14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1ED987F-B29C-4055-A883-8406BBD162FD}"/>
                  </a:ext>
                </a:extLst>
              </p14:cNvPr>
              <p14:cNvContentPartPr/>
              <p14:nvPr/>
            </p14:nvContentPartPr>
            <p14:xfrm>
              <a:off x="174720" y="4085440"/>
              <a:ext cx="8797320" cy="78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1ED987F-B29C-4055-A883-8406BBD162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080" y="4076796"/>
                <a:ext cx="8814960" cy="8071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930212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14:cNvPr>
              <p14:cNvContentPartPr/>
              <p14:nvPr/>
            </p14:nvContentPartPr>
            <p14:xfrm>
              <a:off x="2524800" y="154600"/>
              <a:ext cx="3921120" cy="63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6160" y="145605"/>
                <a:ext cx="3938760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14:cNvPr>
              <p14:cNvContentPartPr/>
              <p14:nvPr/>
            </p14:nvContentPartPr>
            <p14:xfrm>
              <a:off x="718680" y="1122640"/>
              <a:ext cx="1653480" cy="56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0040" y="1113640"/>
                <a:ext cx="1671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14:cNvPr>
              <p14:cNvContentPartPr/>
              <p14:nvPr/>
            </p14:nvContentPartPr>
            <p14:xfrm>
              <a:off x="2739720" y="1188160"/>
              <a:ext cx="44280" cy="5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30720" y="117916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14:cNvPr>
              <p14:cNvContentPartPr/>
              <p14:nvPr/>
            </p14:nvContentPartPr>
            <p14:xfrm>
              <a:off x="3379080" y="909880"/>
              <a:ext cx="284760" cy="46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0080" y="900880"/>
                <a:ext cx="30240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14:cNvPr>
              <p14:cNvContentPartPr/>
              <p14:nvPr/>
            </p14:nvContentPartPr>
            <p14:xfrm>
              <a:off x="3871920" y="997360"/>
              <a:ext cx="223200" cy="20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62920" y="988360"/>
                <a:ext cx="2408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14:cNvPr>
              <p14:cNvContentPartPr/>
              <p14:nvPr/>
            </p14:nvContentPartPr>
            <p14:xfrm>
              <a:off x="3873720" y="1110040"/>
              <a:ext cx="2250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4720" y="1101040"/>
                <a:ext cx="242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14:cNvPr>
              <p14:cNvContentPartPr/>
              <p14:nvPr/>
            </p14:nvContentPartPr>
            <p14:xfrm>
              <a:off x="4265400" y="972160"/>
              <a:ext cx="947520" cy="466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6760" y="963520"/>
                <a:ext cx="9651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14:cNvPr>
              <p14:cNvContentPartPr/>
              <p14:nvPr/>
            </p14:nvContentPartPr>
            <p14:xfrm>
              <a:off x="5581920" y="1218760"/>
              <a:ext cx="83160" cy="17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3280" y="1209760"/>
                <a:ext cx="1008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14:cNvPr>
              <p14:cNvContentPartPr/>
              <p14:nvPr/>
            </p14:nvContentPartPr>
            <p14:xfrm>
              <a:off x="6101040" y="1051720"/>
              <a:ext cx="59760" cy="208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2400" y="1043080"/>
                <a:ext cx="774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14:cNvPr>
              <p14:cNvContentPartPr/>
              <p14:nvPr/>
            </p14:nvContentPartPr>
            <p14:xfrm>
              <a:off x="6160440" y="1007800"/>
              <a:ext cx="135000" cy="230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51800" y="999160"/>
                <a:ext cx="1526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14:cNvPr>
              <p14:cNvContentPartPr/>
              <p14:nvPr/>
            </p14:nvContentPartPr>
            <p14:xfrm>
              <a:off x="6381840" y="1068640"/>
              <a:ext cx="199080" cy="17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73200" y="1060000"/>
                <a:ext cx="2167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14:cNvPr>
              <p14:cNvContentPartPr/>
              <p14:nvPr/>
            </p14:nvContentPartPr>
            <p14:xfrm>
              <a:off x="6591360" y="1018240"/>
              <a:ext cx="413280" cy="20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2720" y="1009600"/>
                <a:ext cx="4309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14:cNvPr>
              <p14:cNvContentPartPr/>
              <p14:nvPr/>
            </p14:nvContentPartPr>
            <p14:xfrm>
              <a:off x="7261320" y="790000"/>
              <a:ext cx="1244160" cy="486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52680" y="781360"/>
                <a:ext cx="126180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14:cNvPr>
              <p14:cNvContentPartPr/>
              <p14:nvPr/>
            </p14:nvContentPartPr>
            <p14:xfrm>
              <a:off x="2727480" y="1362040"/>
              <a:ext cx="33840" cy="39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18747" y="1353120"/>
                <a:ext cx="51670" cy="57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14:cNvPr>
              <p14:cNvContentPartPr/>
              <p14:nvPr/>
            </p14:nvContentPartPr>
            <p14:xfrm>
              <a:off x="3873360" y="1687840"/>
              <a:ext cx="149760" cy="12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64720" y="1679200"/>
                <a:ext cx="167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14:cNvPr>
              <p14:cNvContentPartPr/>
              <p14:nvPr/>
            </p14:nvContentPartPr>
            <p14:xfrm>
              <a:off x="3874800" y="1779280"/>
              <a:ext cx="168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65800" y="177028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14:cNvPr>
              <p14:cNvContentPartPr/>
              <p14:nvPr/>
            </p14:nvContentPartPr>
            <p14:xfrm>
              <a:off x="4219320" y="1501000"/>
              <a:ext cx="1335240" cy="389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0680" y="1492000"/>
                <a:ext cx="1352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14:cNvPr>
              <p14:cNvContentPartPr/>
              <p14:nvPr/>
            </p14:nvContentPartPr>
            <p14:xfrm>
              <a:off x="4841760" y="1989160"/>
              <a:ext cx="134280" cy="172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32760" y="1980520"/>
                <a:ext cx="1519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14:cNvPr>
              <p14:cNvContentPartPr/>
              <p14:nvPr/>
            </p14:nvContentPartPr>
            <p14:xfrm>
              <a:off x="5735280" y="1826440"/>
              <a:ext cx="46440" cy="149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6640" y="1817800"/>
                <a:ext cx="640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14:cNvPr>
              <p14:cNvContentPartPr/>
              <p14:nvPr/>
            </p14:nvContentPartPr>
            <p14:xfrm>
              <a:off x="6034080" y="1483720"/>
              <a:ext cx="588960" cy="60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25080" y="1474720"/>
                <a:ext cx="606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14:cNvPr>
              <p14:cNvContentPartPr/>
              <p14:nvPr/>
            </p14:nvContentPartPr>
            <p14:xfrm>
              <a:off x="7786920" y="1561840"/>
              <a:ext cx="1023480" cy="378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1553200"/>
                <a:ext cx="10411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14:cNvPr>
              <p14:cNvContentPartPr/>
              <p14:nvPr/>
            </p14:nvContentPartPr>
            <p14:xfrm>
              <a:off x="6890160" y="1483720"/>
              <a:ext cx="735120" cy="57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81160" y="1475080"/>
                <a:ext cx="75276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14:cNvPr>
              <p14:cNvContentPartPr/>
              <p14:nvPr/>
            </p14:nvContentPartPr>
            <p14:xfrm>
              <a:off x="3026640" y="839680"/>
              <a:ext cx="676800" cy="119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830680"/>
                <a:ext cx="694440" cy="12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14:cNvPr>
              <p14:cNvContentPartPr/>
              <p14:nvPr/>
            </p14:nvContentPartPr>
            <p14:xfrm>
              <a:off x="432480" y="2507200"/>
              <a:ext cx="1723320" cy="109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3840" y="2498200"/>
                <a:ext cx="1740960" cy="11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14:cNvPr>
              <p14:cNvContentPartPr/>
              <p14:nvPr/>
            </p14:nvContentPartPr>
            <p14:xfrm>
              <a:off x="2728920" y="2852800"/>
              <a:ext cx="10800" cy="4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20280" y="2844160"/>
                <a:ext cx="284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14:cNvPr>
              <p14:cNvContentPartPr/>
              <p14:nvPr/>
            </p14:nvContentPartPr>
            <p14:xfrm>
              <a:off x="2711640" y="3072760"/>
              <a:ext cx="55440" cy="3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2640" y="3064120"/>
                <a:ext cx="730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14:cNvPr>
              <p14:cNvContentPartPr/>
              <p14:nvPr/>
            </p14:nvContentPartPr>
            <p14:xfrm>
              <a:off x="3152280" y="2811400"/>
              <a:ext cx="308880" cy="47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43640" y="2802760"/>
                <a:ext cx="32652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14:cNvPr>
              <p14:cNvContentPartPr/>
              <p14:nvPr/>
            </p14:nvContentPartPr>
            <p14:xfrm>
              <a:off x="3629640" y="2974840"/>
              <a:ext cx="21708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20640" y="2965840"/>
                <a:ext cx="234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14:cNvPr>
              <p14:cNvContentPartPr/>
              <p14:nvPr/>
            </p14:nvContentPartPr>
            <p14:xfrm>
              <a:off x="3647280" y="3083560"/>
              <a:ext cx="185400" cy="21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38640" y="3074560"/>
                <a:ext cx="203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14:cNvPr>
              <p14:cNvContentPartPr/>
              <p14:nvPr/>
            </p14:nvContentPartPr>
            <p14:xfrm>
              <a:off x="4467720" y="2735080"/>
              <a:ext cx="126720" cy="38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59055" y="2726080"/>
                <a:ext cx="1444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14:cNvPr>
              <p14:cNvContentPartPr/>
              <p14:nvPr/>
            </p14:nvContentPartPr>
            <p14:xfrm>
              <a:off x="4080360" y="2688640"/>
              <a:ext cx="226080" cy="504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71360" y="2679994"/>
                <a:ext cx="243720" cy="5216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14:cNvPr>
              <p14:cNvContentPartPr/>
              <p14:nvPr/>
            </p14:nvContentPartPr>
            <p14:xfrm>
              <a:off x="4704600" y="2750200"/>
              <a:ext cx="373680" cy="343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609" y="2741200"/>
                <a:ext cx="391303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14:cNvPr>
              <p14:cNvContentPartPr/>
              <p14:nvPr/>
            </p14:nvContentPartPr>
            <p14:xfrm>
              <a:off x="5214720" y="3086080"/>
              <a:ext cx="74520" cy="141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06080" y="3077440"/>
                <a:ext cx="921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14:cNvPr>
              <p14:cNvContentPartPr/>
              <p14:nvPr/>
            </p14:nvContentPartPr>
            <p14:xfrm>
              <a:off x="8096880" y="3151240"/>
              <a:ext cx="715680" cy="484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87880" y="3142600"/>
                <a:ext cx="7333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14:cNvPr>
              <p14:cNvContentPartPr/>
              <p14:nvPr/>
            </p14:nvContentPartPr>
            <p14:xfrm>
              <a:off x="5388600" y="2647600"/>
              <a:ext cx="2441880" cy="1460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79600" y="2638600"/>
                <a:ext cx="2459520" cy="14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1ED987F-B29C-4055-A883-8406BBD162FD}"/>
                  </a:ext>
                </a:extLst>
              </p14:cNvPr>
              <p14:cNvContentPartPr/>
              <p14:nvPr/>
            </p14:nvContentPartPr>
            <p14:xfrm>
              <a:off x="174720" y="4085440"/>
              <a:ext cx="8797320" cy="78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1ED987F-B29C-4055-A883-8406BBD162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080" y="4076796"/>
                <a:ext cx="8814960" cy="807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47A56-FA60-4856-AB2E-F784A08977DE}"/>
                  </a:ext>
                </a:extLst>
              </p14:cNvPr>
              <p14:cNvContentPartPr/>
              <p14:nvPr/>
            </p14:nvContentPartPr>
            <p14:xfrm>
              <a:off x="269400" y="4819480"/>
              <a:ext cx="630360" cy="48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47A56-FA60-4856-AB2E-F784A08977D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0755" y="4810840"/>
                <a:ext cx="64801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D6DD0D-872F-4B4B-8B5B-69FFE4FE3300}"/>
                  </a:ext>
                </a:extLst>
              </p14:cNvPr>
              <p14:cNvContentPartPr/>
              <p14:nvPr/>
            </p14:nvContentPartPr>
            <p14:xfrm>
              <a:off x="1201440" y="5055640"/>
              <a:ext cx="72396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D6DD0D-872F-4B4B-8B5B-69FFE4FE330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92440" y="5046992"/>
                <a:ext cx="74160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D8F891-4640-4F9D-A04B-119F2F608268}"/>
                  </a:ext>
                </a:extLst>
              </p14:cNvPr>
              <p14:cNvContentPartPr/>
              <p14:nvPr/>
            </p14:nvContentPartPr>
            <p14:xfrm>
              <a:off x="2269560" y="4840000"/>
              <a:ext cx="2154240" cy="35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D8F891-4640-4F9D-A04B-119F2F60826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60920" y="4831000"/>
                <a:ext cx="21718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B6F3DFD-A0BE-4766-8829-1A1A79620B68}"/>
                  </a:ext>
                </a:extLst>
              </p14:cNvPr>
              <p14:cNvContentPartPr/>
              <p14:nvPr/>
            </p14:nvContentPartPr>
            <p14:xfrm>
              <a:off x="4693800" y="4850440"/>
              <a:ext cx="830160" cy="495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B6F3DFD-A0BE-4766-8829-1A1A79620B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84800" y="4841800"/>
                <a:ext cx="84780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95437F8-8282-450D-B7FD-54B112728817}"/>
                  </a:ext>
                </a:extLst>
              </p14:cNvPr>
              <p14:cNvContentPartPr/>
              <p14:nvPr/>
            </p14:nvContentPartPr>
            <p14:xfrm>
              <a:off x="5608200" y="5049160"/>
              <a:ext cx="103320" cy="152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95437F8-8282-450D-B7FD-54B1127288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99200" y="5040520"/>
                <a:ext cx="1209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E8390C4-DA60-4919-BF78-D44E54D62DBD}"/>
                  </a:ext>
                </a:extLst>
              </p14:cNvPr>
              <p14:cNvContentPartPr/>
              <p14:nvPr/>
            </p14:nvContentPartPr>
            <p14:xfrm>
              <a:off x="5964960" y="4949800"/>
              <a:ext cx="1419120" cy="384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E8390C4-DA60-4919-BF78-D44E54D62D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56320" y="4940800"/>
                <a:ext cx="143676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664C8A5-213A-4D53-90E3-8087238E8FE8}"/>
                  </a:ext>
                </a:extLst>
              </p14:cNvPr>
              <p14:cNvContentPartPr/>
              <p14:nvPr/>
            </p14:nvContentPartPr>
            <p14:xfrm>
              <a:off x="7462200" y="5196040"/>
              <a:ext cx="87480" cy="167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664C8A5-213A-4D53-90E3-8087238E8FE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53200" y="5187400"/>
                <a:ext cx="105120" cy="18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845848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479160" cy="28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14:cNvPr>
              <p14:cNvContentPartPr/>
              <p14:nvPr/>
            </p14:nvContentPartPr>
            <p14:xfrm>
              <a:off x="2834040" y="243520"/>
              <a:ext cx="162000" cy="293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6400" y="225520"/>
                <a:ext cx="1976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14:cNvPr>
              <p14:cNvContentPartPr/>
              <p14:nvPr/>
            </p14:nvContentPartPr>
            <p14:xfrm>
              <a:off x="3202320" y="453760"/>
              <a:ext cx="89640" cy="2005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84320" y="436120"/>
                <a:ext cx="125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14:cNvPr>
              <p14:cNvContentPartPr/>
              <p14:nvPr/>
            </p14:nvContentPartPr>
            <p14:xfrm>
              <a:off x="3933480" y="426400"/>
              <a:ext cx="8280" cy="28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15840" y="40840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14:cNvPr>
              <p14:cNvContentPartPr/>
              <p14:nvPr/>
            </p14:nvContentPartPr>
            <p14:xfrm>
              <a:off x="4032480" y="162160"/>
              <a:ext cx="246600" cy="396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4480" y="144160"/>
                <a:ext cx="28224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14:cNvPr>
              <p14:cNvContentPartPr/>
              <p14:nvPr/>
            </p14:nvContentPartPr>
            <p14:xfrm>
              <a:off x="3479880" y="223720"/>
              <a:ext cx="318960" cy="344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1900" y="206080"/>
                <a:ext cx="3545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C340FA3-8214-42B9-9865-4059B3B78E1C}"/>
                  </a:ext>
                </a:extLst>
              </p14:cNvPr>
              <p14:cNvContentPartPr/>
              <p14:nvPr/>
            </p14:nvContentPartPr>
            <p14:xfrm>
              <a:off x="1309080" y="636280"/>
              <a:ext cx="2624040" cy="20786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C340FA3-8214-42B9-9865-4059B3B78E1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91082" y="618640"/>
                <a:ext cx="2659675" cy="21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718FE9-F49B-43F9-86E2-87AE0C4EECF7}"/>
                  </a:ext>
                </a:extLst>
              </p14:cNvPr>
              <p14:cNvContentPartPr/>
              <p14:nvPr/>
            </p14:nvContentPartPr>
            <p14:xfrm>
              <a:off x="3423720" y="531520"/>
              <a:ext cx="4281840" cy="1206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718FE9-F49B-43F9-86E2-87AE0C4EECF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05722" y="513520"/>
                <a:ext cx="4317477" cy="12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5B55F8F-DA09-4222-86DA-E630AFE24F5E}"/>
                  </a:ext>
                </a:extLst>
              </p14:cNvPr>
              <p14:cNvContentPartPr/>
              <p14:nvPr/>
            </p14:nvContentPartPr>
            <p14:xfrm>
              <a:off x="7824360" y="109600"/>
              <a:ext cx="914400" cy="537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5B55F8F-DA09-4222-86DA-E630AFE24F5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6360" y="91960"/>
                <a:ext cx="950040" cy="57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358015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14:cNvPr>
              <p14:cNvContentPartPr/>
              <p14:nvPr/>
            </p14:nvContentPartPr>
            <p14:xfrm>
              <a:off x="2524800" y="154600"/>
              <a:ext cx="3921120" cy="63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6160" y="145605"/>
                <a:ext cx="3938760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14:cNvPr>
              <p14:cNvContentPartPr/>
              <p14:nvPr/>
            </p14:nvContentPartPr>
            <p14:xfrm>
              <a:off x="718680" y="1122640"/>
              <a:ext cx="1653480" cy="56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0040" y="1113640"/>
                <a:ext cx="1671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14:cNvPr>
              <p14:cNvContentPartPr/>
              <p14:nvPr/>
            </p14:nvContentPartPr>
            <p14:xfrm>
              <a:off x="2739720" y="1188160"/>
              <a:ext cx="44280" cy="5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30720" y="117916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14:cNvPr>
              <p14:cNvContentPartPr/>
              <p14:nvPr/>
            </p14:nvContentPartPr>
            <p14:xfrm>
              <a:off x="3379080" y="909880"/>
              <a:ext cx="284760" cy="46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0080" y="900880"/>
                <a:ext cx="30240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14:cNvPr>
              <p14:cNvContentPartPr/>
              <p14:nvPr/>
            </p14:nvContentPartPr>
            <p14:xfrm>
              <a:off x="3871920" y="997360"/>
              <a:ext cx="223200" cy="20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62920" y="988360"/>
                <a:ext cx="2408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14:cNvPr>
              <p14:cNvContentPartPr/>
              <p14:nvPr/>
            </p14:nvContentPartPr>
            <p14:xfrm>
              <a:off x="3873720" y="1110040"/>
              <a:ext cx="2250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4720" y="1101040"/>
                <a:ext cx="242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14:cNvPr>
              <p14:cNvContentPartPr/>
              <p14:nvPr/>
            </p14:nvContentPartPr>
            <p14:xfrm>
              <a:off x="4265400" y="972160"/>
              <a:ext cx="947520" cy="466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6760" y="963520"/>
                <a:ext cx="9651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14:cNvPr>
              <p14:cNvContentPartPr/>
              <p14:nvPr/>
            </p14:nvContentPartPr>
            <p14:xfrm>
              <a:off x="5581920" y="1218760"/>
              <a:ext cx="83160" cy="17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3280" y="1209760"/>
                <a:ext cx="1008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14:cNvPr>
              <p14:cNvContentPartPr/>
              <p14:nvPr/>
            </p14:nvContentPartPr>
            <p14:xfrm>
              <a:off x="6101040" y="1051720"/>
              <a:ext cx="59760" cy="208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2400" y="1043080"/>
                <a:ext cx="774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14:cNvPr>
              <p14:cNvContentPartPr/>
              <p14:nvPr/>
            </p14:nvContentPartPr>
            <p14:xfrm>
              <a:off x="6160440" y="1007800"/>
              <a:ext cx="135000" cy="230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51800" y="999160"/>
                <a:ext cx="1526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14:cNvPr>
              <p14:cNvContentPartPr/>
              <p14:nvPr/>
            </p14:nvContentPartPr>
            <p14:xfrm>
              <a:off x="6381840" y="1068640"/>
              <a:ext cx="199080" cy="17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73200" y="1060000"/>
                <a:ext cx="2167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14:cNvPr>
              <p14:cNvContentPartPr/>
              <p14:nvPr/>
            </p14:nvContentPartPr>
            <p14:xfrm>
              <a:off x="6591360" y="1018240"/>
              <a:ext cx="413280" cy="20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2720" y="1009600"/>
                <a:ext cx="4309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14:cNvPr>
              <p14:cNvContentPartPr/>
              <p14:nvPr/>
            </p14:nvContentPartPr>
            <p14:xfrm>
              <a:off x="7261320" y="790000"/>
              <a:ext cx="1244160" cy="486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52680" y="781360"/>
                <a:ext cx="126180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14:cNvPr>
              <p14:cNvContentPartPr/>
              <p14:nvPr/>
            </p14:nvContentPartPr>
            <p14:xfrm>
              <a:off x="2727480" y="1362040"/>
              <a:ext cx="33840" cy="39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18747" y="1353120"/>
                <a:ext cx="51670" cy="57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14:cNvPr>
              <p14:cNvContentPartPr/>
              <p14:nvPr/>
            </p14:nvContentPartPr>
            <p14:xfrm>
              <a:off x="3873360" y="1687840"/>
              <a:ext cx="149760" cy="12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64720" y="1679200"/>
                <a:ext cx="167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14:cNvPr>
              <p14:cNvContentPartPr/>
              <p14:nvPr/>
            </p14:nvContentPartPr>
            <p14:xfrm>
              <a:off x="3874800" y="1779280"/>
              <a:ext cx="168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65800" y="177028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14:cNvPr>
              <p14:cNvContentPartPr/>
              <p14:nvPr/>
            </p14:nvContentPartPr>
            <p14:xfrm>
              <a:off x="4219320" y="1501000"/>
              <a:ext cx="1335240" cy="389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0680" y="1492000"/>
                <a:ext cx="1352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14:cNvPr>
              <p14:cNvContentPartPr/>
              <p14:nvPr/>
            </p14:nvContentPartPr>
            <p14:xfrm>
              <a:off x="4841760" y="1989160"/>
              <a:ext cx="134280" cy="172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32760" y="1980520"/>
                <a:ext cx="1519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14:cNvPr>
              <p14:cNvContentPartPr/>
              <p14:nvPr/>
            </p14:nvContentPartPr>
            <p14:xfrm>
              <a:off x="5735280" y="1826440"/>
              <a:ext cx="46440" cy="149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6640" y="1817800"/>
                <a:ext cx="640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14:cNvPr>
              <p14:cNvContentPartPr/>
              <p14:nvPr/>
            </p14:nvContentPartPr>
            <p14:xfrm>
              <a:off x="6034080" y="1483720"/>
              <a:ext cx="588960" cy="60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25080" y="1474720"/>
                <a:ext cx="606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14:cNvPr>
              <p14:cNvContentPartPr/>
              <p14:nvPr/>
            </p14:nvContentPartPr>
            <p14:xfrm>
              <a:off x="7786920" y="1561840"/>
              <a:ext cx="1023480" cy="378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1553200"/>
                <a:ext cx="10411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14:cNvPr>
              <p14:cNvContentPartPr/>
              <p14:nvPr/>
            </p14:nvContentPartPr>
            <p14:xfrm>
              <a:off x="6890160" y="1483720"/>
              <a:ext cx="735120" cy="57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81160" y="1475080"/>
                <a:ext cx="75276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14:cNvPr>
              <p14:cNvContentPartPr/>
              <p14:nvPr/>
            </p14:nvContentPartPr>
            <p14:xfrm>
              <a:off x="3026640" y="839680"/>
              <a:ext cx="676800" cy="119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830680"/>
                <a:ext cx="694440" cy="12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14:cNvPr>
              <p14:cNvContentPartPr/>
              <p14:nvPr/>
            </p14:nvContentPartPr>
            <p14:xfrm>
              <a:off x="432480" y="2507200"/>
              <a:ext cx="1723320" cy="109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3840" y="2498200"/>
                <a:ext cx="1740960" cy="11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14:cNvPr>
              <p14:cNvContentPartPr/>
              <p14:nvPr/>
            </p14:nvContentPartPr>
            <p14:xfrm>
              <a:off x="2728920" y="2852800"/>
              <a:ext cx="10800" cy="4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20280" y="2844160"/>
                <a:ext cx="284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14:cNvPr>
              <p14:cNvContentPartPr/>
              <p14:nvPr/>
            </p14:nvContentPartPr>
            <p14:xfrm>
              <a:off x="2711640" y="3072760"/>
              <a:ext cx="55440" cy="3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2640" y="3064120"/>
                <a:ext cx="730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14:cNvPr>
              <p14:cNvContentPartPr/>
              <p14:nvPr/>
            </p14:nvContentPartPr>
            <p14:xfrm>
              <a:off x="3152280" y="2811400"/>
              <a:ext cx="308880" cy="47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43640" y="2802760"/>
                <a:ext cx="32652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14:cNvPr>
              <p14:cNvContentPartPr/>
              <p14:nvPr/>
            </p14:nvContentPartPr>
            <p14:xfrm>
              <a:off x="3629640" y="2974840"/>
              <a:ext cx="21708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20640" y="2965840"/>
                <a:ext cx="234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14:cNvPr>
              <p14:cNvContentPartPr/>
              <p14:nvPr/>
            </p14:nvContentPartPr>
            <p14:xfrm>
              <a:off x="3647280" y="3083560"/>
              <a:ext cx="185400" cy="21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38640" y="3074560"/>
                <a:ext cx="203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14:cNvPr>
              <p14:cNvContentPartPr/>
              <p14:nvPr/>
            </p14:nvContentPartPr>
            <p14:xfrm>
              <a:off x="4467720" y="2735080"/>
              <a:ext cx="126720" cy="38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59055" y="2726080"/>
                <a:ext cx="1444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14:cNvPr>
              <p14:cNvContentPartPr/>
              <p14:nvPr/>
            </p14:nvContentPartPr>
            <p14:xfrm>
              <a:off x="4080360" y="2688640"/>
              <a:ext cx="226080" cy="504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71360" y="2679994"/>
                <a:ext cx="243720" cy="5216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14:cNvPr>
              <p14:cNvContentPartPr/>
              <p14:nvPr/>
            </p14:nvContentPartPr>
            <p14:xfrm>
              <a:off x="4704600" y="2750200"/>
              <a:ext cx="373680" cy="343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609" y="2741200"/>
                <a:ext cx="391303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14:cNvPr>
              <p14:cNvContentPartPr/>
              <p14:nvPr/>
            </p14:nvContentPartPr>
            <p14:xfrm>
              <a:off x="5214720" y="3086080"/>
              <a:ext cx="74520" cy="141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06080" y="3077440"/>
                <a:ext cx="921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14:cNvPr>
              <p14:cNvContentPartPr/>
              <p14:nvPr/>
            </p14:nvContentPartPr>
            <p14:xfrm>
              <a:off x="8096880" y="3151240"/>
              <a:ext cx="715680" cy="484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87880" y="3142600"/>
                <a:ext cx="7333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14:cNvPr>
              <p14:cNvContentPartPr/>
              <p14:nvPr/>
            </p14:nvContentPartPr>
            <p14:xfrm>
              <a:off x="5388600" y="2647600"/>
              <a:ext cx="2441880" cy="1460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79600" y="2638600"/>
                <a:ext cx="2459520" cy="14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1ED987F-B29C-4055-A883-8406BBD162FD}"/>
                  </a:ext>
                </a:extLst>
              </p14:cNvPr>
              <p14:cNvContentPartPr/>
              <p14:nvPr/>
            </p14:nvContentPartPr>
            <p14:xfrm>
              <a:off x="174720" y="4085440"/>
              <a:ext cx="8797320" cy="78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1ED987F-B29C-4055-A883-8406BBD162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080" y="4076796"/>
                <a:ext cx="8814960" cy="807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F47A56-FA60-4856-AB2E-F784A08977DE}"/>
                  </a:ext>
                </a:extLst>
              </p14:cNvPr>
              <p14:cNvContentPartPr/>
              <p14:nvPr/>
            </p14:nvContentPartPr>
            <p14:xfrm>
              <a:off x="269400" y="4819480"/>
              <a:ext cx="630360" cy="48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F47A56-FA60-4856-AB2E-F784A08977D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0755" y="4810840"/>
                <a:ext cx="64801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D6DD0D-872F-4B4B-8B5B-69FFE4FE3300}"/>
                  </a:ext>
                </a:extLst>
              </p14:cNvPr>
              <p14:cNvContentPartPr/>
              <p14:nvPr/>
            </p14:nvContentPartPr>
            <p14:xfrm>
              <a:off x="1201440" y="5055640"/>
              <a:ext cx="72396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D6DD0D-872F-4B4B-8B5B-69FFE4FE330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92440" y="5046992"/>
                <a:ext cx="74160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D8F891-4640-4F9D-A04B-119F2F608268}"/>
                  </a:ext>
                </a:extLst>
              </p14:cNvPr>
              <p14:cNvContentPartPr/>
              <p14:nvPr/>
            </p14:nvContentPartPr>
            <p14:xfrm>
              <a:off x="2269560" y="4840000"/>
              <a:ext cx="2154240" cy="35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D8F891-4640-4F9D-A04B-119F2F60826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60920" y="4831000"/>
                <a:ext cx="21718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B6F3DFD-A0BE-4766-8829-1A1A79620B68}"/>
                  </a:ext>
                </a:extLst>
              </p14:cNvPr>
              <p14:cNvContentPartPr/>
              <p14:nvPr/>
            </p14:nvContentPartPr>
            <p14:xfrm>
              <a:off x="4693800" y="4850440"/>
              <a:ext cx="830160" cy="495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B6F3DFD-A0BE-4766-8829-1A1A79620B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84800" y="4841800"/>
                <a:ext cx="84780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95437F8-8282-450D-B7FD-54B112728817}"/>
                  </a:ext>
                </a:extLst>
              </p14:cNvPr>
              <p14:cNvContentPartPr/>
              <p14:nvPr/>
            </p14:nvContentPartPr>
            <p14:xfrm>
              <a:off x="5608200" y="5049160"/>
              <a:ext cx="103320" cy="152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95437F8-8282-450D-B7FD-54B1127288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99200" y="5040520"/>
                <a:ext cx="1209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E8390C4-DA60-4919-BF78-D44E54D62DBD}"/>
                  </a:ext>
                </a:extLst>
              </p14:cNvPr>
              <p14:cNvContentPartPr/>
              <p14:nvPr/>
            </p14:nvContentPartPr>
            <p14:xfrm>
              <a:off x="5964960" y="4949800"/>
              <a:ext cx="1419120" cy="384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E8390C4-DA60-4919-BF78-D44E54D62D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56320" y="4940800"/>
                <a:ext cx="143676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664C8A5-213A-4D53-90E3-8087238E8FE8}"/>
                  </a:ext>
                </a:extLst>
              </p14:cNvPr>
              <p14:cNvContentPartPr/>
              <p14:nvPr/>
            </p14:nvContentPartPr>
            <p14:xfrm>
              <a:off x="7462200" y="5196040"/>
              <a:ext cx="87480" cy="167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664C8A5-213A-4D53-90E3-8087238E8FE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53200" y="5187400"/>
                <a:ext cx="1051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EEA52D-4DA3-4E30-BAF8-AF9356E16F8E}"/>
                  </a:ext>
                </a:extLst>
              </p14:cNvPr>
              <p14:cNvContentPartPr/>
              <p14:nvPr/>
            </p14:nvContentPartPr>
            <p14:xfrm>
              <a:off x="7694040" y="4935040"/>
              <a:ext cx="887040" cy="327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EEA52D-4DA3-4E30-BAF8-AF9356E16F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5040" y="4926391"/>
                <a:ext cx="904680" cy="345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EBA73A-62A2-4198-A88A-FA9ACEE231A2}"/>
                  </a:ext>
                </a:extLst>
              </p14:cNvPr>
              <p14:cNvContentPartPr/>
              <p14:nvPr/>
            </p14:nvContentPartPr>
            <p14:xfrm>
              <a:off x="1475040" y="5575480"/>
              <a:ext cx="487800" cy="31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EBA73A-62A2-4198-A88A-FA9ACEE231A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6394" y="5566490"/>
                <a:ext cx="505453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28B20E-2CE7-432A-A7BE-34DA8019E209}"/>
                  </a:ext>
                </a:extLst>
              </p14:cNvPr>
              <p14:cNvContentPartPr/>
              <p14:nvPr/>
            </p14:nvContentPartPr>
            <p14:xfrm>
              <a:off x="1107840" y="5482960"/>
              <a:ext cx="281520" cy="40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28B20E-2CE7-432A-A7BE-34DA8019E20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99200" y="5473960"/>
                <a:ext cx="29916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6F88892-77B7-4A37-A445-1CC66ECCF6DC}"/>
                  </a:ext>
                </a:extLst>
              </p14:cNvPr>
              <p14:cNvContentPartPr/>
              <p14:nvPr/>
            </p14:nvContentPartPr>
            <p14:xfrm>
              <a:off x="2448840" y="5548840"/>
              <a:ext cx="20016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6F88892-77B7-4A37-A445-1CC66ECCF6D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440200" y="5540200"/>
                <a:ext cx="2178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526CDE-A589-43AD-A110-1D6A5D950C7A}"/>
                  </a:ext>
                </a:extLst>
              </p14:cNvPr>
              <p14:cNvContentPartPr/>
              <p14:nvPr/>
            </p14:nvContentPartPr>
            <p14:xfrm>
              <a:off x="2739000" y="5418880"/>
              <a:ext cx="317880" cy="12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526CDE-A589-43AD-A110-1D6A5D950C7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30350" y="5410216"/>
                <a:ext cx="335540" cy="146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FDB215-E796-4908-9C26-17E6D3901A68}"/>
                  </a:ext>
                </a:extLst>
              </p14:cNvPr>
              <p14:cNvContentPartPr/>
              <p14:nvPr/>
            </p14:nvContentPartPr>
            <p14:xfrm>
              <a:off x="2714880" y="5726320"/>
              <a:ext cx="3715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FDB215-E796-4908-9C26-17E6D3901A6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06240" y="5717680"/>
                <a:ext cx="38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A42BF00-9209-41F6-ADCC-F6758DF5CC55}"/>
                  </a:ext>
                </a:extLst>
              </p14:cNvPr>
              <p14:cNvContentPartPr/>
              <p14:nvPr/>
            </p14:nvContentPartPr>
            <p14:xfrm>
              <a:off x="2183520" y="5628400"/>
              <a:ext cx="158760" cy="237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A42BF00-9209-41F6-ADCC-F6758DF5CC5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4520" y="5619400"/>
                <a:ext cx="1764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9A056FC-20AA-417C-9D98-6A69488029EC}"/>
                  </a:ext>
                </a:extLst>
              </p14:cNvPr>
              <p14:cNvContentPartPr/>
              <p14:nvPr/>
            </p14:nvContentPartPr>
            <p14:xfrm>
              <a:off x="3353160" y="5628400"/>
              <a:ext cx="1800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9A056FC-20AA-417C-9D98-6A69488029E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44520" y="5619400"/>
                <a:ext cx="19764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589E380-C78D-4C3D-B4CD-E0DA1B91E5DD}"/>
                  </a:ext>
                </a:extLst>
              </p14:cNvPr>
              <p14:cNvContentPartPr/>
              <p14:nvPr/>
            </p14:nvContentPartPr>
            <p14:xfrm>
              <a:off x="3369720" y="5700040"/>
              <a:ext cx="160560" cy="1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589E380-C78D-4C3D-B4CD-E0DA1B91E5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61080" y="5691040"/>
                <a:ext cx="178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61B9A81-A7E3-4D81-A856-4D06A0D4D90D}"/>
                  </a:ext>
                </a:extLst>
              </p14:cNvPr>
              <p14:cNvContentPartPr/>
              <p14:nvPr/>
            </p14:nvContentPartPr>
            <p14:xfrm>
              <a:off x="3679320" y="5440120"/>
              <a:ext cx="205920" cy="34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61B9A81-A7E3-4D81-A856-4D06A0D4D90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70320" y="5431480"/>
                <a:ext cx="2235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3172CE3-EBB3-45CD-9F08-0C940D92AD10}"/>
                  </a:ext>
                </a:extLst>
              </p14:cNvPr>
              <p14:cNvContentPartPr/>
              <p14:nvPr/>
            </p14:nvContentPartPr>
            <p14:xfrm>
              <a:off x="3864000" y="5718400"/>
              <a:ext cx="137520" cy="122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3172CE3-EBB3-45CD-9F08-0C940D92AD1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855360" y="5709760"/>
                <a:ext cx="1551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E9CE13-C6BB-4E69-AA8D-E3C3F1A742D1}"/>
                  </a:ext>
                </a:extLst>
              </p14:cNvPr>
              <p14:cNvContentPartPr/>
              <p14:nvPr/>
            </p14:nvContentPartPr>
            <p14:xfrm>
              <a:off x="4136520" y="5680240"/>
              <a:ext cx="170640" cy="1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E9CE13-C6BB-4E69-AA8D-E3C3F1A742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127880" y="5671240"/>
                <a:ext cx="1882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2EB54CF-B879-4A16-8432-7A4CB7730D36}"/>
                  </a:ext>
                </a:extLst>
              </p14:cNvPr>
              <p14:cNvContentPartPr/>
              <p14:nvPr/>
            </p14:nvContentPartPr>
            <p14:xfrm>
              <a:off x="4231920" y="5603200"/>
              <a:ext cx="10800" cy="204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2EB54CF-B879-4A16-8432-7A4CB7730D3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23280" y="5594560"/>
                <a:ext cx="2844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E1A7AA8-733B-4DCB-890C-BED0A4B0BF05}"/>
                  </a:ext>
                </a:extLst>
              </p14:cNvPr>
              <p14:cNvContentPartPr/>
              <p14:nvPr/>
            </p14:nvContentPartPr>
            <p14:xfrm>
              <a:off x="4390320" y="5530480"/>
              <a:ext cx="336240" cy="331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E1A7AA8-733B-4DCB-890C-BED0A4B0BF0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81680" y="5521480"/>
                <a:ext cx="353880" cy="34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19756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14:cNvPr>
              <p14:cNvContentPartPr/>
              <p14:nvPr/>
            </p14:nvContentPartPr>
            <p14:xfrm>
              <a:off x="2524800" y="154600"/>
              <a:ext cx="3921120" cy="63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5AA5FE6-F807-4752-9F84-DDE8B06C58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6160" y="145605"/>
                <a:ext cx="3938760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14:cNvPr>
              <p14:cNvContentPartPr/>
              <p14:nvPr/>
            </p14:nvContentPartPr>
            <p14:xfrm>
              <a:off x="718680" y="1122640"/>
              <a:ext cx="1653480" cy="56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2DD78B-946D-44ED-B637-6ED0AA8D281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0040" y="1113640"/>
                <a:ext cx="1671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14:cNvPr>
              <p14:cNvContentPartPr/>
              <p14:nvPr/>
            </p14:nvContentPartPr>
            <p14:xfrm>
              <a:off x="2739720" y="1188160"/>
              <a:ext cx="44280" cy="5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F70BFD-1124-480C-AD55-2DAEBABC04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30720" y="1179160"/>
                <a:ext cx="61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14:cNvPr>
              <p14:cNvContentPartPr/>
              <p14:nvPr/>
            </p14:nvContentPartPr>
            <p14:xfrm>
              <a:off x="3379080" y="909880"/>
              <a:ext cx="284760" cy="46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CDCB549-2893-4D26-A0ED-81C88417A4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0080" y="900880"/>
                <a:ext cx="30240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14:cNvPr>
              <p14:cNvContentPartPr/>
              <p14:nvPr/>
            </p14:nvContentPartPr>
            <p14:xfrm>
              <a:off x="3871920" y="997360"/>
              <a:ext cx="223200" cy="20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822D31-0308-4471-BECC-94B48C2C9A0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62920" y="988360"/>
                <a:ext cx="2408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14:cNvPr>
              <p14:cNvContentPartPr/>
              <p14:nvPr/>
            </p14:nvContentPartPr>
            <p14:xfrm>
              <a:off x="3873720" y="1110040"/>
              <a:ext cx="2250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DEB2C3-3CC3-4699-B9E9-7BFD706C5B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4720" y="1101040"/>
                <a:ext cx="242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14:cNvPr>
              <p14:cNvContentPartPr/>
              <p14:nvPr/>
            </p14:nvContentPartPr>
            <p14:xfrm>
              <a:off x="4265400" y="972160"/>
              <a:ext cx="947520" cy="466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D7F490-5C5E-487E-B17C-DA97C3D1F4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6760" y="963520"/>
                <a:ext cx="9651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14:cNvPr>
              <p14:cNvContentPartPr/>
              <p14:nvPr/>
            </p14:nvContentPartPr>
            <p14:xfrm>
              <a:off x="5581920" y="1218760"/>
              <a:ext cx="83160" cy="17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2386A89-BC61-42B6-A196-D482165FF1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3280" y="1209760"/>
                <a:ext cx="1008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14:cNvPr>
              <p14:cNvContentPartPr/>
              <p14:nvPr/>
            </p14:nvContentPartPr>
            <p14:xfrm>
              <a:off x="6101040" y="1051720"/>
              <a:ext cx="59760" cy="208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824C09-734C-4ED1-A87B-8BAEC47EE0A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2400" y="1043080"/>
                <a:ext cx="774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14:cNvPr>
              <p14:cNvContentPartPr/>
              <p14:nvPr/>
            </p14:nvContentPartPr>
            <p14:xfrm>
              <a:off x="6160440" y="1007800"/>
              <a:ext cx="135000" cy="230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9BCD79A-F3ED-4B04-B8CC-E31BE751FE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51800" y="999160"/>
                <a:ext cx="1526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14:cNvPr>
              <p14:cNvContentPartPr/>
              <p14:nvPr/>
            </p14:nvContentPartPr>
            <p14:xfrm>
              <a:off x="6381840" y="1068640"/>
              <a:ext cx="199080" cy="171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CC0964-A5B2-4305-A82E-511DBF1B38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73200" y="1060000"/>
                <a:ext cx="2167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14:cNvPr>
              <p14:cNvContentPartPr/>
              <p14:nvPr/>
            </p14:nvContentPartPr>
            <p14:xfrm>
              <a:off x="6591360" y="1018240"/>
              <a:ext cx="413280" cy="20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F0ADD7-0C64-466D-84DD-C5EAE68E51D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2720" y="1009600"/>
                <a:ext cx="4309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14:cNvPr>
              <p14:cNvContentPartPr/>
              <p14:nvPr/>
            </p14:nvContentPartPr>
            <p14:xfrm>
              <a:off x="7261320" y="790000"/>
              <a:ext cx="1244160" cy="486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1238FA5-C7EA-4228-92CB-47004F5103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52680" y="781360"/>
                <a:ext cx="126180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14:cNvPr>
              <p14:cNvContentPartPr/>
              <p14:nvPr/>
            </p14:nvContentPartPr>
            <p14:xfrm>
              <a:off x="2727480" y="1362040"/>
              <a:ext cx="33840" cy="39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4E5B965-D6F4-45E0-ACFC-F4C5047F5D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18747" y="1353120"/>
                <a:ext cx="51670" cy="57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14:cNvPr>
              <p14:cNvContentPartPr/>
              <p14:nvPr/>
            </p14:nvContentPartPr>
            <p14:xfrm>
              <a:off x="3873360" y="1687840"/>
              <a:ext cx="149760" cy="12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A1FF801-FA65-443E-AB92-1DD144E1F45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64720" y="1679200"/>
                <a:ext cx="167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14:cNvPr>
              <p14:cNvContentPartPr/>
              <p14:nvPr/>
            </p14:nvContentPartPr>
            <p14:xfrm>
              <a:off x="3874800" y="1779280"/>
              <a:ext cx="16884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DCAA0B-61B9-4357-84C0-3DC5CFC025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65800" y="177028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14:cNvPr>
              <p14:cNvContentPartPr/>
              <p14:nvPr/>
            </p14:nvContentPartPr>
            <p14:xfrm>
              <a:off x="4219320" y="1501000"/>
              <a:ext cx="1335240" cy="389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08A35D-DCAA-45AD-9166-1CE7139862E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0680" y="1492000"/>
                <a:ext cx="1352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14:cNvPr>
              <p14:cNvContentPartPr/>
              <p14:nvPr/>
            </p14:nvContentPartPr>
            <p14:xfrm>
              <a:off x="4841760" y="1989160"/>
              <a:ext cx="134280" cy="172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ED179-EE1C-4704-A5C8-98A6FCD12F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32760" y="1980520"/>
                <a:ext cx="1519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14:cNvPr>
              <p14:cNvContentPartPr/>
              <p14:nvPr/>
            </p14:nvContentPartPr>
            <p14:xfrm>
              <a:off x="5735280" y="1826440"/>
              <a:ext cx="46440" cy="149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193B3A6-923A-42B1-97E5-50F6AE3CC9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6640" y="1817800"/>
                <a:ext cx="640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14:cNvPr>
              <p14:cNvContentPartPr/>
              <p14:nvPr/>
            </p14:nvContentPartPr>
            <p14:xfrm>
              <a:off x="6034080" y="1483720"/>
              <a:ext cx="588960" cy="60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17E1DF-573A-4570-BD4F-88712718EF5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25080" y="1474720"/>
                <a:ext cx="606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14:cNvPr>
              <p14:cNvContentPartPr/>
              <p14:nvPr/>
            </p14:nvContentPartPr>
            <p14:xfrm>
              <a:off x="7786920" y="1561840"/>
              <a:ext cx="1023480" cy="378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0BAADE-2958-4CE6-8F0E-2D8D822E39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1553200"/>
                <a:ext cx="10411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14:cNvPr>
              <p14:cNvContentPartPr/>
              <p14:nvPr/>
            </p14:nvContentPartPr>
            <p14:xfrm>
              <a:off x="6890160" y="1483720"/>
              <a:ext cx="735120" cy="57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A46D51A-C654-42AE-AA4D-4CBC6A3BFB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81160" y="1475080"/>
                <a:ext cx="75276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14:cNvPr>
              <p14:cNvContentPartPr/>
              <p14:nvPr/>
            </p14:nvContentPartPr>
            <p14:xfrm>
              <a:off x="3026640" y="839680"/>
              <a:ext cx="676800" cy="119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49CCEFC-135F-4081-A6C5-7B11ED7B240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830680"/>
                <a:ext cx="694440" cy="12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14:cNvPr>
              <p14:cNvContentPartPr/>
              <p14:nvPr/>
            </p14:nvContentPartPr>
            <p14:xfrm>
              <a:off x="432480" y="2507200"/>
              <a:ext cx="1723320" cy="109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87ED474-FD64-4BEA-AC51-1F6FFD68D4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3840" y="2498200"/>
                <a:ext cx="1740960" cy="11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14:cNvPr>
              <p14:cNvContentPartPr/>
              <p14:nvPr/>
            </p14:nvContentPartPr>
            <p14:xfrm>
              <a:off x="2728920" y="2852800"/>
              <a:ext cx="10800" cy="4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A9F33A-A328-4C14-8FE8-0BEF21E0FC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20280" y="2844160"/>
                <a:ext cx="284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14:cNvPr>
              <p14:cNvContentPartPr/>
              <p14:nvPr/>
            </p14:nvContentPartPr>
            <p14:xfrm>
              <a:off x="2711640" y="3072760"/>
              <a:ext cx="55440" cy="3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5F2ADE-2CC2-479E-BF41-B0A46EAB6A2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2640" y="3064120"/>
                <a:ext cx="730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14:cNvPr>
              <p14:cNvContentPartPr/>
              <p14:nvPr/>
            </p14:nvContentPartPr>
            <p14:xfrm>
              <a:off x="3152280" y="2811400"/>
              <a:ext cx="308880" cy="47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16DCF5-C624-4D02-B49D-50386A7BB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43640" y="2802760"/>
                <a:ext cx="32652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14:cNvPr>
              <p14:cNvContentPartPr/>
              <p14:nvPr/>
            </p14:nvContentPartPr>
            <p14:xfrm>
              <a:off x="3629640" y="2974840"/>
              <a:ext cx="21708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56EF8D-8E3F-4007-BF46-FA40B6CEB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20640" y="2965840"/>
                <a:ext cx="234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14:cNvPr>
              <p14:cNvContentPartPr/>
              <p14:nvPr/>
            </p14:nvContentPartPr>
            <p14:xfrm>
              <a:off x="3647280" y="3083560"/>
              <a:ext cx="185400" cy="21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BB69D0D-1CAA-4B49-AB14-E1EB52AC1B2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38640" y="3074560"/>
                <a:ext cx="203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14:cNvPr>
              <p14:cNvContentPartPr/>
              <p14:nvPr/>
            </p14:nvContentPartPr>
            <p14:xfrm>
              <a:off x="4467720" y="2735080"/>
              <a:ext cx="126720" cy="38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FBF671-9B9E-4F7C-A5D2-F2B3AAA4AB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59055" y="2726080"/>
                <a:ext cx="1444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14:cNvPr>
              <p14:cNvContentPartPr/>
              <p14:nvPr/>
            </p14:nvContentPartPr>
            <p14:xfrm>
              <a:off x="4080360" y="2688640"/>
              <a:ext cx="226080" cy="504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0C6A6F-0CC6-4417-851A-A086B003652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71360" y="2679994"/>
                <a:ext cx="243720" cy="5216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14:cNvPr>
              <p14:cNvContentPartPr/>
              <p14:nvPr/>
            </p14:nvContentPartPr>
            <p14:xfrm>
              <a:off x="4704600" y="2750200"/>
              <a:ext cx="373680" cy="343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E2F8E-90D2-4265-B944-763C9B93A8E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609" y="2741200"/>
                <a:ext cx="391303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14:cNvPr>
              <p14:cNvContentPartPr/>
              <p14:nvPr/>
            </p14:nvContentPartPr>
            <p14:xfrm>
              <a:off x="5214720" y="3086080"/>
              <a:ext cx="74520" cy="141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574E124-902B-4BB0-BAB9-AAD643095DE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06080" y="3077440"/>
                <a:ext cx="921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14:cNvPr>
              <p14:cNvContentPartPr/>
              <p14:nvPr/>
            </p14:nvContentPartPr>
            <p14:xfrm>
              <a:off x="8096880" y="3151240"/>
              <a:ext cx="715680" cy="484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93A2B67-03F6-4B03-A99B-3D15E60B1A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87880" y="3142600"/>
                <a:ext cx="7333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14:cNvPr>
              <p14:cNvContentPartPr/>
              <p14:nvPr/>
            </p14:nvContentPartPr>
            <p14:xfrm>
              <a:off x="5388600" y="2647600"/>
              <a:ext cx="2441880" cy="1460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E1DBDE0-8B57-4433-95F4-B2FEDAD92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79600" y="2638600"/>
                <a:ext cx="2459520" cy="14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1ED987F-B29C-4055-A883-8406BBD162FD}"/>
                  </a:ext>
                </a:extLst>
              </p14:cNvPr>
              <p14:cNvContentPartPr/>
              <p14:nvPr/>
            </p14:nvContentPartPr>
            <p14:xfrm>
              <a:off x="174720" y="4085440"/>
              <a:ext cx="8797320" cy="78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1ED987F-B29C-4055-A883-8406BBD162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080" y="4076796"/>
                <a:ext cx="8814960" cy="807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D6DD0D-872F-4B4B-8B5B-69FFE4FE3300}"/>
                  </a:ext>
                </a:extLst>
              </p14:cNvPr>
              <p14:cNvContentPartPr/>
              <p14:nvPr/>
            </p14:nvContentPartPr>
            <p14:xfrm>
              <a:off x="1201440" y="5055640"/>
              <a:ext cx="72396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D6DD0D-872F-4B4B-8B5B-69FFE4FE330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92440" y="5046992"/>
                <a:ext cx="74160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D8F891-4640-4F9D-A04B-119F2F608268}"/>
                  </a:ext>
                </a:extLst>
              </p14:cNvPr>
              <p14:cNvContentPartPr/>
              <p14:nvPr/>
            </p14:nvContentPartPr>
            <p14:xfrm>
              <a:off x="2269560" y="4840000"/>
              <a:ext cx="2154240" cy="35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D8F891-4640-4F9D-A04B-119F2F6082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60920" y="4831000"/>
                <a:ext cx="21718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B6F3DFD-A0BE-4766-8829-1A1A79620B68}"/>
                  </a:ext>
                </a:extLst>
              </p14:cNvPr>
              <p14:cNvContentPartPr/>
              <p14:nvPr/>
            </p14:nvContentPartPr>
            <p14:xfrm>
              <a:off x="4693800" y="4850440"/>
              <a:ext cx="830160" cy="495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B6F3DFD-A0BE-4766-8829-1A1A79620B6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84800" y="4841800"/>
                <a:ext cx="84780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95437F8-8282-450D-B7FD-54B112728817}"/>
                  </a:ext>
                </a:extLst>
              </p14:cNvPr>
              <p14:cNvContentPartPr/>
              <p14:nvPr/>
            </p14:nvContentPartPr>
            <p14:xfrm>
              <a:off x="5608200" y="5049160"/>
              <a:ext cx="103320" cy="152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95437F8-8282-450D-B7FD-54B1127288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9200" y="5040520"/>
                <a:ext cx="1209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E8390C4-DA60-4919-BF78-D44E54D62DBD}"/>
                  </a:ext>
                </a:extLst>
              </p14:cNvPr>
              <p14:cNvContentPartPr/>
              <p14:nvPr/>
            </p14:nvContentPartPr>
            <p14:xfrm>
              <a:off x="5964960" y="4949800"/>
              <a:ext cx="1419120" cy="384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E8390C4-DA60-4919-BF78-D44E54D62DB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56320" y="4940800"/>
                <a:ext cx="143676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664C8A5-213A-4D53-90E3-8087238E8FE8}"/>
                  </a:ext>
                </a:extLst>
              </p14:cNvPr>
              <p14:cNvContentPartPr/>
              <p14:nvPr/>
            </p14:nvContentPartPr>
            <p14:xfrm>
              <a:off x="7462200" y="5196040"/>
              <a:ext cx="87480" cy="167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664C8A5-213A-4D53-90E3-8087238E8FE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3200" y="5187400"/>
                <a:ext cx="1051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EEA52D-4DA3-4E30-BAF8-AF9356E16F8E}"/>
                  </a:ext>
                </a:extLst>
              </p14:cNvPr>
              <p14:cNvContentPartPr/>
              <p14:nvPr/>
            </p14:nvContentPartPr>
            <p14:xfrm>
              <a:off x="7694040" y="4935040"/>
              <a:ext cx="887040" cy="327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EEA52D-4DA3-4E30-BAF8-AF9356E16F8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685040" y="4926391"/>
                <a:ext cx="904680" cy="345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EBA73A-62A2-4198-A88A-FA9ACEE231A2}"/>
                  </a:ext>
                </a:extLst>
              </p14:cNvPr>
              <p14:cNvContentPartPr/>
              <p14:nvPr/>
            </p14:nvContentPartPr>
            <p14:xfrm>
              <a:off x="1475040" y="5575480"/>
              <a:ext cx="487800" cy="31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EBA73A-62A2-4198-A88A-FA9ACEE231A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66394" y="5566490"/>
                <a:ext cx="505453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28B20E-2CE7-432A-A7BE-34DA8019E209}"/>
                  </a:ext>
                </a:extLst>
              </p14:cNvPr>
              <p14:cNvContentPartPr/>
              <p14:nvPr/>
            </p14:nvContentPartPr>
            <p14:xfrm>
              <a:off x="1107840" y="5482960"/>
              <a:ext cx="281520" cy="40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28B20E-2CE7-432A-A7BE-34DA8019E20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99200" y="5473960"/>
                <a:ext cx="29916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6F88892-77B7-4A37-A445-1CC66ECCF6DC}"/>
                  </a:ext>
                </a:extLst>
              </p14:cNvPr>
              <p14:cNvContentPartPr/>
              <p14:nvPr/>
            </p14:nvContentPartPr>
            <p14:xfrm>
              <a:off x="2448840" y="5548840"/>
              <a:ext cx="20016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6F88892-77B7-4A37-A445-1CC66ECCF6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0200" y="5540200"/>
                <a:ext cx="2178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526CDE-A589-43AD-A110-1D6A5D950C7A}"/>
                  </a:ext>
                </a:extLst>
              </p14:cNvPr>
              <p14:cNvContentPartPr/>
              <p14:nvPr/>
            </p14:nvContentPartPr>
            <p14:xfrm>
              <a:off x="2739000" y="5418880"/>
              <a:ext cx="317880" cy="12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526CDE-A589-43AD-A110-1D6A5D950C7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730350" y="5410216"/>
                <a:ext cx="335540" cy="146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FDB215-E796-4908-9C26-17E6D3901A68}"/>
                  </a:ext>
                </a:extLst>
              </p14:cNvPr>
              <p14:cNvContentPartPr/>
              <p14:nvPr/>
            </p14:nvContentPartPr>
            <p14:xfrm>
              <a:off x="2714880" y="5726320"/>
              <a:ext cx="3715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FDB215-E796-4908-9C26-17E6D3901A6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6240" y="5717680"/>
                <a:ext cx="3891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A42BF00-9209-41F6-ADCC-F6758DF5CC55}"/>
                  </a:ext>
                </a:extLst>
              </p14:cNvPr>
              <p14:cNvContentPartPr/>
              <p14:nvPr/>
            </p14:nvContentPartPr>
            <p14:xfrm>
              <a:off x="2183520" y="5628400"/>
              <a:ext cx="158760" cy="237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A42BF00-9209-41F6-ADCC-F6758DF5CC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74520" y="5619400"/>
                <a:ext cx="1764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9A056FC-20AA-417C-9D98-6A69488029EC}"/>
                  </a:ext>
                </a:extLst>
              </p14:cNvPr>
              <p14:cNvContentPartPr/>
              <p14:nvPr/>
            </p14:nvContentPartPr>
            <p14:xfrm>
              <a:off x="3353160" y="5628400"/>
              <a:ext cx="1800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9A056FC-20AA-417C-9D98-6A69488029E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44520" y="5619400"/>
                <a:ext cx="19764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589E380-C78D-4C3D-B4CD-E0DA1B91E5DD}"/>
                  </a:ext>
                </a:extLst>
              </p14:cNvPr>
              <p14:cNvContentPartPr/>
              <p14:nvPr/>
            </p14:nvContentPartPr>
            <p14:xfrm>
              <a:off x="3369720" y="5700040"/>
              <a:ext cx="160560" cy="1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589E380-C78D-4C3D-B4CD-E0DA1B91E5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61080" y="5691040"/>
                <a:ext cx="178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61B9A81-A7E3-4D81-A856-4D06A0D4D90D}"/>
                  </a:ext>
                </a:extLst>
              </p14:cNvPr>
              <p14:cNvContentPartPr/>
              <p14:nvPr/>
            </p14:nvContentPartPr>
            <p14:xfrm>
              <a:off x="3679320" y="5440120"/>
              <a:ext cx="205920" cy="34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61B9A81-A7E3-4D81-A856-4D06A0D4D9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70320" y="5431480"/>
                <a:ext cx="2235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3172CE3-EBB3-45CD-9F08-0C940D92AD10}"/>
                  </a:ext>
                </a:extLst>
              </p14:cNvPr>
              <p14:cNvContentPartPr/>
              <p14:nvPr/>
            </p14:nvContentPartPr>
            <p14:xfrm>
              <a:off x="3864000" y="5718400"/>
              <a:ext cx="137520" cy="122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3172CE3-EBB3-45CD-9F08-0C940D92AD1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55360" y="5709760"/>
                <a:ext cx="1551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E9CE13-C6BB-4E69-AA8D-E3C3F1A742D1}"/>
                  </a:ext>
                </a:extLst>
              </p14:cNvPr>
              <p14:cNvContentPartPr/>
              <p14:nvPr/>
            </p14:nvContentPartPr>
            <p14:xfrm>
              <a:off x="4136520" y="5680240"/>
              <a:ext cx="170640" cy="1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E9CE13-C6BB-4E69-AA8D-E3C3F1A742D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7880" y="5671240"/>
                <a:ext cx="1882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2EB54CF-B879-4A16-8432-7A4CB7730D36}"/>
                  </a:ext>
                </a:extLst>
              </p14:cNvPr>
              <p14:cNvContentPartPr/>
              <p14:nvPr/>
            </p14:nvContentPartPr>
            <p14:xfrm>
              <a:off x="4231920" y="5603200"/>
              <a:ext cx="10800" cy="204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2EB54CF-B879-4A16-8432-7A4CB7730D3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23280" y="5594560"/>
                <a:ext cx="2844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E1A7AA8-733B-4DCB-890C-BED0A4B0BF05}"/>
                  </a:ext>
                </a:extLst>
              </p14:cNvPr>
              <p14:cNvContentPartPr/>
              <p14:nvPr/>
            </p14:nvContentPartPr>
            <p14:xfrm>
              <a:off x="4390320" y="5530480"/>
              <a:ext cx="336240" cy="331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E1A7AA8-733B-4DCB-890C-BED0A4B0BF0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381680" y="5521480"/>
                <a:ext cx="3538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D9BBE2-1A50-4AD6-85D8-C2205EC369AA}"/>
                  </a:ext>
                </a:extLst>
              </p14:cNvPr>
              <p14:cNvContentPartPr/>
              <p14:nvPr/>
            </p14:nvContentPartPr>
            <p14:xfrm>
              <a:off x="5045160" y="5807320"/>
              <a:ext cx="67680" cy="113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D9BBE2-1A50-4AD6-85D8-C2205EC369A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36160" y="5798680"/>
                <a:ext cx="853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DA6CB5E-BB0D-46CE-AB7A-AF91A6F35E28}"/>
                  </a:ext>
                </a:extLst>
              </p14:cNvPr>
              <p14:cNvContentPartPr/>
              <p14:nvPr/>
            </p14:nvContentPartPr>
            <p14:xfrm>
              <a:off x="5330640" y="5455960"/>
              <a:ext cx="1062720" cy="383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DA6CB5E-BB0D-46CE-AB7A-AF91A6F35E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322000" y="5447320"/>
                <a:ext cx="10803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A4181B-8CF5-47D9-99E6-D4F0041057B8}"/>
                  </a:ext>
                </a:extLst>
              </p14:cNvPr>
              <p14:cNvContentPartPr/>
              <p14:nvPr/>
            </p14:nvContentPartPr>
            <p14:xfrm>
              <a:off x="6737160" y="5534440"/>
              <a:ext cx="641160" cy="415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A4181B-8CF5-47D9-99E6-D4F0041057B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28160" y="5525440"/>
                <a:ext cx="6588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76DF1BC-1EA8-4E1A-B5E5-AE59613414BA}"/>
                  </a:ext>
                </a:extLst>
              </p14:cNvPr>
              <p14:cNvContentPartPr/>
              <p14:nvPr/>
            </p14:nvContentPartPr>
            <p14:xfrm>
              <a:off x="7610520" y="5746480"/>
              <a:ext cx="23040" cy="109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76DF1BC-1EA8-4E1A-B5E5-AE59613414B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01880" y="5737480"/>
                <a:ext cx="406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A65D59-E7BD-42E6-8730-423B74804A0C}"/>
                  </a:ext>
                </a:extLst>
              </p14:cNvPr>
              <p14:cNvContentPartPr/>
              <p14:nvPr/>
            </p14:nvContentPartPr>
            <p14:xfrm>
              <a:off x="7585320" y="5600680"/>
              <a:ext cx="10800" cy="2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A65D59-E7BD-42E6-8730-423B74804A0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76680" y="5591680"/>
                <a:ext cx="28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8EC4B-23D7-4741-BC24-CD52413441F9}"/>
                  </a:ext>
                </a:extLst>
              </p14:cNvPr>
              <p14:cNvContentPartPr/>
              <p14:nvPr/>
            </p14:nvContentPartPr>
            <p14:xfrm>
              <a:off x="7731120" y="5718400"/>
              <a:ext cx="81720" cy="164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8EC4B-23D7-4741-BC24-CD52413441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22480" y="5709760"/>
                <a:ext cx="9936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705B37-C4CF-405F-995D-25B6DE5B842C}"/>
                  </a:ext>
                </a:extLst>
              </p14:cNvPr>
              <p14:cNvContentPartPr/>
              <p14:nvPr/>
            </p14:nvContentPartPr>
            <p14:xfrm>
              <a:off x="8061240" y="5552800"/>
              <a:ext cx="568440" cy="349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705B37-C4CF-405F-995D-25B6DE5B842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52240" y="5544160"/>
                <a:ext cx="58608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0191E9E-33D9-4B55-9454-A708B120BC35}"/>
                  </a:ext>
                </a:extLst>
              </p14:cNvPr>
              <p14:cNvContentPartPr/>
              <p14:nvPr/>
            </p14:nvContentPartPr>
            <p14:xfrm>
              <a:off x="1998840" y="6108280"/>
              <a:ext cx="122040" cy="26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0191E9E-33D9-4B55-9454-A708B120BC3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90200" y="6099280"/>
                <a:ext cx="1396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AE1F144-274F-4A99-A0B5-5F55BBF77BD3}"/>
                  </a:ext>
                </a:extLst>
              </p14:cNvPr>
              <p14:cNvContentPartPr/>
              <p14:nvPr/>
            </p14:nvContentPartPr>
            <p14:xfrm>
              <a:off x="1270920" y="6107920"/>
              <a:ext cx="594720" cy="296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AE1F144-274F-4A99-A0B5-5F55BBF77BD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2275" y="6098920"/>
                <a:ext cx="612371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F29172-B661-418E-8B68-F354077E73EC}"/>
                  </a:ext>
                </a:extLst>
              </p14:cNvPr>
              <p14:cNvContentPartPr/>
              <p14:nvPr/>
            </p14:nvContentPartPr>
            <p14:xfrm>
              <a:off x="2384400" y="6034480"/>
              <a:ext cx="219600" cy="36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F29172-B661-418E-8B68-F354077E73E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375400" y="6025480"/>
                <a:ext cx="2372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04B479B-08D2-4DF2-884E-E9E443E067C8}"/>
                  </a:ext>
                </a:extLst>
              </p14:cNvPr>
              <p14:cNvContentPartPr/>
              <p14:nvPr/>
            </p14:nvContentPartPr>
            <p14:xfrm>
              <a:off x="2641440" y="6231400"/>
              <a:ext cx="118440" cy="96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04B479B-08D2-4DF2-884E-E9E443E067C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32800" y="6222760"/>
                <a:ext cx="13608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C5C4272-7BBF-4186-ABB9-B33BC60C8F59}"/>
                  </a:ext>
                </a:extLst>
              </p14:cNvPr>
              <p14:cNvContentPartPr/>
              <p14:nvPr/>
            </p14:nvContentPartPr>
            <p14:xfrm>
              <a:off x="2825040" y="6235720"/>
              <a:ext cx="152280" cy="132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C5C4272-7BBF-4186-ABB9-B33BC60C8F5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16040" y="6227080"/>
                <a:ext cx="1699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E78DEA-511A-4E17-9474-AD804EBA9E33}"/>
                  </a:ext>
                </a:extLst>
              </p14:cNvPr>
              <p14:cNvContentPartPr/>
              <p14:nvPr/>
            </p14:nvContentPartPr>
            <p14:xfrm>
              <a:off x="3231480" y="6056440"/>
              <a:ext cx="44640" cy="313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E78DEA-511A-4E17-9474-AD804EBA9E3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22840" y="6047440"/>
                <a:ext cx="62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EA220C-6A56-4A91-857A-ABC73809CA96}"/>
                  </a:ext>
                </a:extLst>
              </p14:cNvPr>
              <p14:cNvContentPartPr/>
              <p14:nvPr/>
            </p14:nvContentPartPr>
            <p14:xfrm>
              <a:off x="3154440" y="6227440"/>
              <a:ext cx="19584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EA220C-6A56-4A91-857A-ABC73809CA9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145440" y="6218800"/>
                <a:ext cx="213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4554915-4438-4DEC-844B-C43869A55B97}"/>
                  </a:ext>
                </a:extLst>
              </p14:cNvPr>
              <p14:cNvContentPartPr/>
              <p14:nvPr/>
            </p14:nvContentPartPr>
            <p14:xfrm>
              <a:off x="3369000" y="6232840"/>
              <a:ext cx="146160" cy="134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4554915-4438-4DEC-844B-C43869A55B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360360" y="6223840"/>
                <a:ext cx="1638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2FBE4D0-5461-4507-8541-21C08D305E9A}"/>
                  </a:ext>
                </a:extLst>
              </p14:cNvPr>
              <p14:cNvContentPartPr/>
              <p14:nvPr/>
            </p14:nvContentPartPr>
            <p14:xfrm>
              <a:off x="3825120" y="6173080"/>
              <a:ext cx="184680" cy="2041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2FBE4D0-5461-4507-8541-21C08D305E9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816120" y="6164440"/>
                <a:ext cx="202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81C363C-19A2-407D-A514-37E8ADDE344E}"/>
                  </a:ext>
                </a:extLst>
              </p14:cNvPr>
              <p14:cNvContentPartPr/>
              <p14:nvPr/>
            </p14:nvContentPartPr>
            <p14:xfrm>
              <a:off x="4091520" y="6202240"/>
              <a:ext cx="86400" cy="121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81C363C-19A2-407D-A514-37E8ADDE344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82880" y="6193600"/>
                <a:ext cx="1040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452B145-0E85-4A3D-908D-B313775EF366}"/>
                  </a:ext>
                </a:extLst>
              </p14:cNvPr>
              <p14:cNvContentPartPr/>
              <p14:nvPr/>
            </p14:nvContentPartPr>
            <p14:xfrm>
              <a:off x="4231920" y="6173800"/>
              <a:ext cx="209160" cy="158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452B145-0E85-4A3D-908D-B313775EF36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223280" y="6164800"/>
                <a:ext cx="226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7668CF1-24BD-45BA-B39B-BD01A4A234BA}"/>
                  </a:ext>
                </a:extLst>
              </p14:cNvPr>
              <p14:cNvContentPartPr/>
              <p14:nvPr/>
            </p14:nvContentPartPr>
            <p14:xfrm>
              <a:off x="4509120" y="6239320"/>
              <a:ext cx="150840" cy="14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7668CF1-24BD-45BA-B39B-BD01A4A234B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00120" y="6230680"/>
                <a:ext cx="1684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2966162-CEE0-4209-A9EF-A4FD4EDC7AD9}"/>
                  </a:ext>
                </a:extLst>
              </p14:cNvPr>
              <p14:cNvContentPartPr/>
              <p14:nvPr/>
            </p14:nvContentPartPr>
            <p14:xfrm>
              <a:off x="4716480" y="6182440"/>
              <a:ext cx="195480" cy="153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2966162-CEE0-4209-A9EF-A4FD4EDC7AD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707840" y="6173440"/>
                <a:ext cx="213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BAEA8DC-2BAC-4F99-8A66-A5177E14A992}"/>
                  </a:ext>
                </a:extLst>
              </p14:cNvPr>
              <p14:cNvContentPartPr/>
              <p14:nvPr/>
            </p14:nvContentPartPr>
            <p14:xfrm>
              <a:off x="4931760" y="6186400"/>
              <a:ext cx="140400" cy="13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BAEA8DC-2BAC-4F99-8A66-A5177E14A99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2760" y="6177760"/>
                <a:ext cx="1580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171C391-BE42-4501-8519-32CFBCD6AABD}"/>
                  </a:ext>
                </a:extLst>
              </p14:cNvPr>
              <p14:cNvContentPartPr/>
              <p14:nvPr/>
            </p14:nvContentPartPr>
            <p14:xfrm>
              <a:off x="5110680" y="6215560"/>
              <a:ext cx="185400" cy="118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171C391-BE42-4501-8519-32CFBCD6AAB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02040" y="6206920"/>
                <a:ext cx="2030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6179896-7A74-4B74-9685-FF6BE574A481}"/>
                  </a:ext>
                </a:extLst>
              </p14:cNvPr>
              <p14:cNvContentPartPr/>
              <p14:nvPr/>
            </p14:nvContentPartPr>
            <p14:xfrm>
              <a:off x="5349720" y="6190360"/>
              <a:ext cx="92160" cy="185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6179896-7A74-4B74-9685-FF6BE574A48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341080" y="6181720"/>
                <a:ext cx="1098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7B567E1-DB2F-4774-81D2-32CA478EBCB8}"/>
                  </a:ext>
                </a:extLst>
              </p14:cNvPr>
              <p14:cNvContentPartPr/>
              <p14:nvPr/>
            </p14:nvContentPartPr>
            <p14:xfrm>
              <a:off x="5499840" y="6226000"/>
              <a:ext cx="225720" cy="155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7B567E1-DB2F-4774-81D2-32CA478EBCB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0840" y="6217360"/>
                <a:ext cx="243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5AB92A7-A785-4830-8327-F64C57ACF741}"/>
                  </a:ext>
                </a:extLst>
              </p14:cNvPr>
              <p14:cNvContentPartPr/>
              <p14:nvPr/>
            </p14:nvContentPartPr>
            <p14:xfrm>
              <a:off x="5755080" y="6183880"/>
              <a:ext cx="10260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5AB92A7-A785-4830-8327-F64C57ACF7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746080" y="6174880"/>
                <a:ext cx="120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EE00E78-8C74-42B4-BBDA-9C4F64CAF96C}"/>
                  </a:ext>
                </a:extLst>
              </p14:cNvPr>
              <p14:cNvContentPartPr/>
              <p14:nvPr/>
            </p14:nvContentPartPr>
            <p14:xfrm>
              <a:off x="5895480" y="6186400"/>
              <a:ext cx="36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EE00E78-8C74-42B4-BBDA-9C4F64CAF96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886480" y="6177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955830A-A708-4F55-97AB-96D1BA7CFDD6}"/>
                  </a:ext>
                </a:extLst>
              </p14:cNvPr>
              <p14:cNvContentPartPr/>
              <p14:nvPr/>
            </p14:nvContentPartPr>
            <p14:xfrm>
              <a:off x="5895480" y="6186400"/>
              <a:ext cx="138960" cy="163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955830A-A708-4F55-97AB-96D1BA7CFD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886480" y="6177760"/>
                <a:ext cx="1566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4D0CFFD-08E5-4BB5-A30B-5B0A3CB3D56B}"/>
                  </a:ext>
                </a:extLst>
              </p14:cNvPr>
              <p14:cNvContentPartPr/>
              <p14:nvPr/>
            </p14:nvContentPartPr>
            <p14:xfrm>
              <a:off x="6098880" y="5994160"/>
              <a:ext cx="343440" cy="360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4D0CFFD-08E5-4BB5-A30B-5B0A3CB3D56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90240" y="5985520"/>
                <a:ext cx="3610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D4A8EFF-98DA-4618-B019-0DB18198D4AF}"/>
                  </a:ext>
                </a:extLst>
              </p14:cNvPr>
              <p14:cNvContentPartPr/>
              <p14:nvPr/>
            </p14:nvContentPartPr>
            <p14:xfrm>
              <a:off x="6294720" y="6154720"/>
              <a:ext cx="209520" cy="21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D4A8EFF-98DA-4618-B019-0DB18198D4A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285720" y="6145720"/>
                <a:ext cx="227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57736E8-BCE9-4BD4-9F4A-7CAA93245BDF}"/>
                  </a:ext>
                </a:extLst>
              </p14:cNvPr>
              <p14:cNvContentPartPr/>
              <p14:nvPr/>
            </p14:nvContentPartPr>
            <p14:xfrm>
              <a:off x="6592080" y="6232840"/>
              <a:ext cx="9720" cy="52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57736E8-BCE9-4BD4-9F4A-7CAA93245BD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83080" y="6223840"/>
                <a:ext cx="2736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F39C-81E7-4928-B0A7-0829071BEB01}"/>
                  </a:ext>
                </a:extLst>
              </p14:cNvPr>
              <p14:cNvContentPartPr/>
              <p14:nvPr/>
            </p14:nvContentPartPr>
            <p14:xfrm>
              <a:off x="6556080" y="6114760"/>
              <a:ext cx="360" cy="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F39C-81E7-4928-B0A7-0829071BEB0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547440" y="61061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AE61B21-EC9F-4847-B74A-AB15501B644B}"/>
                  </a:ext>
                </a:extLst>
              </p14:cNvPr>
              <p14:cNvContentPartPr/>
              <p14:nvPr/>
            </p14:nvContentPartPr>
            <p14:xfrm>
              <a:off x="6648960" y="6196840"/>
              <a:ext cx="152640" cy="117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AE61B21-EC9F-4847-B74A-AB15501B644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639960" y="6188200"/>
                <a:ext cx="170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5643D04-2F6A-4BEB-B586-0F4BEF82BBFC}"/>
                  </a:ext>
                </a:extLst>
              </p14:cNvPr>
              <p14:cNvContentPartPr/>
              <p14:nvPr/>
            </p14:nvContentPartPr>
            <p14:xfrm>
              <a:off x="6855600" y="6150760"/>
              <a:ext cx="165240" cy="136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5643D04-2F6A-4BEB-B586-0F4BEF82BBF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846960" y="6141760"/>
                <a:ext cx="1828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17B128F-DA51-4CE0-A37C-EF4EAA874793}"/>
                  </a:ext>
                </a:extLst>
              </p14:cNvPr>
              <p14:cNvContentPartPr/>
              <p14:nvPr/>
            </p14:nvContentPartPr>
            <p14:xfrm>
              <a:off x="7273200" y="6022600"/>
              <a:ext cx="1146240" cy="467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17B128F-DA51-4CE0-A37C-EF4EAA874793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264560" y="6013600"/>
                <a:ext cx="116388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8EB1C5D-6E85-4BF7-A545-F91DACE7508A}"/>
                  </a:ext>
                </a:extLst>
              </p14:cNvPr>
              <p14:cNvContentPartPr/>
              <p14:nvPr/>
            </p14:nvContentPartPr>
            <p14:xfrm>
              <a:off x="165360" y="4879600"/>
              <a:ext cx="623520" cy="4827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8EB1C5D-6E85-4BF7-A545-F91DACE7508A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56715" y="4870600"/>
                <a:ext cx="641170" cy="50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592911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706211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14:cNvPr>
              <p14:cNvContentPartPr/>
              <p14:nvPr/>
            </p14:nvContentPartPr>
            <p14:xfrm>
              <a:off x="371640" y="2666320"/>
              <a:ext cx="886320" cy="361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000" y="2657680"/>
                <a:ext cx="903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14:cNvPr>
              <p14:cNvContentPartPr/>
              <p14:nvPr/>
            </p14:nvContentPartPr>
            <p14:xfrm>
              <a:off x="1489440" y="2847400"/>
              <a:ext cx="31680" cy="11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80440" y="2838760"/>
                <a:ext cx="493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14:cNvPr>
              <p14:cNvContentPartPr/>
              <p14:nvPr/>
            </p14:nvContentPartPr>
            <p14:xfrm>
              <a:off x="1486920" y="2672440"/>
              <a:ext cx="24840" cy="4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78280" y="2663800"/>
                <a:ext cx="42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14:cNvPr>
              <p14:cNvContentPartPr/>
              <p14:nvPr/>
            </p14:nvContentPartPr>
            <p14:xfrm>
              <a:off x="1617960" y="2819680"/>
              <a:ext cx="152280" cy="130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08960" y="2811040"/>
                <a:ext cx="169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14:cNvPr>
              <p14:cNvContentPartPr/>
              <p14:nvPr/>
            </p14:nvContentPartPr>
            <p14:xfrm>
              <a:off x="7016880" y="2843800"/>
              <a:ext cx="35640" cy="3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07880" y="2835160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14:cNvPr>
              <p14:cNvContentPartPr/>
              <p14:nvPr/>
            </p14:nvContentPartPr>
            <p14:xfrm>
              <a:off x="8182920" y="2584960"/>
              <a:ext cx="524880" cy="45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74280" y="2576320"/>
                <a:ext cx="5425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14:cNvPr>
              <p14:cNvContentPartPr/>
              <p14:nvPr/>
            </p14:nvContentPartPr>
            <p14:xfrm>
              <a:off x="7310640" y="2583880"/>
              <a:ext cx="717840" cy="371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01640" y="2574880"/>
                <a:ext cx="735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14:cNvPr>
              <p14:cNvContentPartPr/>
              <p14:nvPr/>
            </p14:nvContentPartPr>
            <p14:xfrm>
              <a:off x="490440" y="3302080"/>
              <a:ext cx="201240" cy="182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440" y="3293440"/>
                <a:ext cx="218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14:cNvPr>
              <p14:cNvContentPartPr/>
              <p14:nvPr/>
            </p14:nvContentPartPr>
            <p14:xfrm>
              <a:off x="849000" y="3356440"/>
              <a:ext cx="224280" cy="138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000" y="3347440"/>
                <a:ext cx="2419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14:cNvPr>
              <p14:cNvContentPartPr/>
              <p14:nvPr/>
            </p14:nvContentPartPr>
            <p14:xfrm>
              <a:off x="1164360" y="3328720"/>
              <a:ext cx="2232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55360" y="3320080"/>
                <a:ext cx="240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14:cNvPr>
              <p14:cNvContentPartPr/>
              <p14:nvPr/>
            </p14:nvContentPartPr>
            <p14:xfrm>
              <a:off x="3214200" y="2619520"/>
              <a:ext cx="3621960" cy="10512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05201" y="2610880"/>
                <a:ext cx="3639598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14:cNvPr>
              <p14:cNvContentPartPr/>
              <p14:nvPr/>
            </p14:nvContentPartPr>
            <p14:xfrm>
              <a:off x="2575920" y="3328720"/>
              <a:ext cx="489960" cy="3837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67280" y="3320080"/>
                <a:ext cx="5076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14:cNvPr>
              <p14:cNvContentPartPr/>
              <p14:nvPr/>
            </p14:nvContentPartPr>
            <p14:xfrm>
              <a:off x="1908480" y="2634640"/>
              <a:ext cx="1029240" cy="5893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99480" y="2625640"/>
                <a:ext cx="10468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14:cNvPr>
              <p14:cNvContentPartPr/>
              <p14:nvPr/>
            </p14:nvContentPartPr>
            <p14:xfrm>
              <a:off x="1722360" y="3283720"/>
              <a:ext cx="754560" cy="330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3360" y="3275080"/>
                <a:ext cx="772200" cy="34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294143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14:cNvPr>
              <p14:cNvContentPartPr/>
              <p14:nvPr/>
            </p14:nvContentPartPr>
            <p14:xfrm>
              <a:off x="371640" y="2666320"/>
              <a:ext cx="886320" cy="361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000" y="2657680"/>
                <a:ext cx="903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14:cNvPr>
              <p14:cNvContentPartPr/>
              <p14:nvPr/>
            </p14:nvContentPartPr>
            <p14:xfrm>
              <a:off x="1489440" y="2847400"/>
              <a:ext cx="31680" cy="11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80440" y="2838760"/>
                <a:ext cx="493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14:cNvPr>
              <p14:cNvContentPartPr/>
              <p14:nvPr/>
            </p14:nvContentPartPr>
            <p14:xfrm>
              <a:off x="1486920" y="2672440"/>
              <a:ext cx="24840" cy="4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78280" y="2663800"/>
                <a:ext cx="42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14:cNvPr>
              <p14:cNvContentPartPr/>
              <p14:nvPr/>
            </p14:nvContentPartPr>
            <p14:xfrm>
              <a:off x="1617960" y="2819680"/>
              <a:ext cx="152280" cy="130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08960" y="2811040"/>
                <a:ext cx="169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14:cNvPr>
              <p14:cNvContentPartPr/>
              <p14:nvPr/>
            </p14:nvContentPartPr>
            <p14:xfrm>
              <a:off x="7016880" y="2843800"/>
              <a:ext cx="35640" cy="3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07880" y="2835160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14:cNvPr>
              <p14:cNvContentPartPr/>
              <p14:nvPr/>
            </p14:nvContentPartPr>
            <p14:xfrm>
              <a:off x="8182920" y="2584960"/>
              <a:ext cx="524880" cy="45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74280" y="2576320"/>
                <a:ext cx="5425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14:cNvPr>
              <p14:cNvContentPartPr/>
              <p14:nvPr/>
            </p14:nvContentPartPr>
            <p14:xfrm>
              <a:off x="7310640" y="2583880"/>
              <a:ext cx="717840" cy="371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01640" y="2574880"/>
                <a:ext cx="735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14:cNvPr>
              <p14:cNvContentPartPr/>
              <p14:nvPr/>
            </p14:nvContentPartPr>
            <p14:xfrm>
              <a:off x="490440" y="3302080"/>
              <a:ext cx="201240" cy="182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440" y="3293440"/>
                <a:ext cx="218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14:cNvPr>
              <p14:cNvContentPartPr/>
              <p14:nvPr/>
            </p14:nvContentPartPr>
            <p14:xfrm>
              <a:off x="849000" y="3356440"/>
              <a:ext cx="224280" cy="138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000" y="3347440"/>
                <a:ext cx="2419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14:cNvPr>
              <p14:cNvContentPartPr/>
              <p14:nvPr/>
            </p14:nvContentPartPr>
            <p14:xfrm>
              <a:off x="1164360" y="3328720"/>
              <a:ext cx="2232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55360" y="3320080"/>
                <a:ext cx="240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14:cNvPr>
              <p14:cNvContentPartPr/>
              <p14:nvPr/>
            </p14:nvContentPartPr>
            <p14:xfrm>
              <a:off x="3214200" y="2619520"/>
              <a:ext cx="3621960" cy="10512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05201" y="2610880"/>
                <a:ext cx="3639598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14:cNvPr>
              <p14:cNvContentPartPr/>
              <p14:nvPr/>
            </p14:nvContentPartPr>
            <p14:xfrm>
              <a:off x="2575920" y="3328720"/>
              <a:ext cx="489960" cy="3837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67280" y="3320080"/>
                <a:ext cx="5076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14:cNvPr>
              <p14:cNvContentPartPr/>
              <p14:nvPr/>
            </p14:nvContentPartPr>
            <p14:xfrm>
              <a:off x="1908480" y="2634640"/>
              <a:ext cx="1029240" cy="5893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99480" y="2625640"/>
                <a:ext cx="10468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14:cNvPr>
              <p14:cNvContentPartPr/>
              <p14:nvPr/>
            </p14:nvContentPartPr>
            <p14:xfrm>
              <a:off x="1722360" y="3283720"/>
              <a:ext cx="754560" cy="330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3360" y="3275080"/>
                <a:ext cx="7722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14:cNvPr>
              <p14:cNvContentPartPr/>
              <p14:nvPr/>
            </p14:nvContentPartPr>
            <p14:xfrm>
              <a:off x="890040" y="3852160"/>
              <a:ext cx="160200" cy="361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81040" y="3843520"/>
                <a:ext cx="1778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14:cNvPr>
              <p14:cNvContentPartPr/>
              <p14:nvPr/>
            </p14:nvContentPartPr>
            <p14:xfrm>
              <a:off x="1083360" y="4130800"/>
              <a:ext cx="19080" cy="10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74720" y="4122160"/>
                <a:ext cx="36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14:cNvPr>
              <p14:cNvContentPartPr/>
              <p14:nvPr/>
            </p14:nvContentPartPr>
            <p14:xfrm>
              <a:off x="1159680" y="4077520"/>
              <a:ext cx="13824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50680" y="4068880"/>
                <a:ext cx="155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14:cNvPr>
              <p14:cNvContentPartPr/>
              <p14:nvPr/>
            </p14:nvContentPartPr>
            <p14:xfrm>
              <a:off x="1256520" y="3979600"/>
              <a:ext cx="15120" cy="18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47520" y="3970600"/>
                <a:ext cx="327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14:cNvPr>
              <p14:cNvContentPartPr/>
              <p14:nvPr/>
            </p14:nvContentPartPr>
            <p14:xfrm>
              <a:off x="1482240" y="3906520"/>
              <a:ext cx="16200" cy="27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73600" y="3897880"/>
                <a:ext cx="33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14:cNvPr>
              <p14:cNvContentPartPr/>
              <p14:nvPr/>
            </p14:nvContentPartPr>
            <p14:xfrm>
              <a:off x="1333920" y="3919840"/>
              <a:ext cx="25488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3911200"/>
                <a:ext cx="272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14:cNvPr>
              <p14:cNvContentPartPr/>
              <p14:nvPr/>
            </p14:nvContentPartPr>
            <p14:xfrm>
              <a:off x="1604280" y="4129720"/>
              <a:ext cx="5760" cy="10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95640" y="4121080"/>
                <a:ext cx="234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14:cNvPr>
              <p14:cNvContentPartPr/>
              <p14:nvPr/>
            </p14:nvContentPartPr>
            <p14:xfrm>
              <a:off x="1734240" y="4089400"/>
              <a:ext cx="13356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5240" y="4080760"/>
                <a:ext cx="1512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14:cNvPr>
              <p14:cNvContentPartPr/>
              <p14:nvPr/>
            </p14:nvContentPartPr>
            <p14:xfrm>
              <a:off x="1769880" y="3994000"/>
              <a:ext cx="39600" cy="23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61240" y="3985360"/>
                <a:ext cx="572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14:cNvPr>
              <p14:cNvContentPartPr/>
              <p14:nvPr/>
            </p14:nvContentPartPr>
            <p14:xfrm>
              <a:off x="2005320" y="3923800"/>
              <a:ext cx="214200" cy="29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96680" y="3915160"/>
                <a:ext cx="2318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14:cNvPr>
              <p14:cNvContentPartPr/>
              <p14:nvPr/>
            </p14:nvContentPartPr>
            <p14:xfrm>
              <a:off x="2271720" y="3918400"/>
              <a:ext cx="14220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2720" y="3909760"/>
                <a:ext cx="159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14:cNvPr>
              <p14:cNvContentPartPr/>
              <p14:nvPr/>
            </p14:nvContentPartPr>
            <p14:xfrm>
              <a:off x="2446320" y="3900040"/>
              <a:ext cx="78840" cy="77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7320" y="3891040"/>
                <a:ext cx="96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14:cNvPr>
              <p14:cNvContentPartPr/>
              <p14:nvPr/>
            </p14:nvContentPartPr>
            <p14:xfrm>
              <a:off x="2282880" y="4175800"/>
              <a:ext cx="11880" cy="12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74240" y="4166800"/>
                <a:ext cx="29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14:cNvPr>
              <p14:cNvContentPartPr/>
              <p14:nvPr/>
            </p14:nvContentPartPr>
            <p14:xfrm>
              <a:off x="2331120" y="4189480"/>
              <a:ext cx="103680" cy="9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2480" y="4180480"/>
                <a:ext cx="1213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14:cNvPr>
              <p14:cNvContentPartPr/>
              <p14:nvPr/>
            </p14:nvContentPartPr>
            <p14:xfrm>
              <a:off x="2470440" y="4184800"/>
              <a:ext cx="94320" cy="86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61800" y="4176160"/>
                <a:ext cx="1119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14:cNvPr>
              <p14:cNvContentPartPr/>
              <p14:nvPr/>
            </p14:nvContentPartPr>
            <p14:xfrm>
              <a:off x="2733600" y="4063120"/>
              <a:ext cx="129600" cy="8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600" y="4054120"/>
                <a:ext cx="147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14:cNvPr>
              <p14:cNvContentPartPr/>
              <p14:nvPr/>
            </p14:nvContentPartPr>
            <p14:xfrm>
              <a:off x="2728920" y="4153120"/>
              <a:ext cx="164880" cy="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20280" y="4144480"/>
                <a:ext cx="1825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14:cNvPr>
              <p14:cNvContentPartPr/>
              <p14:nvPr/>
            </p14:nvContentPartPr>
            <p14:xfrm>
              <a:off x="3089280" y="3927760"/>
              <a:ext cx="768960" cy="325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0636" y="3919120"/>
                <a:ext cx="786608" cy="34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59393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14:cNvPr>
              <p14:cNvContentPartPr/>
              <p14:nvPr/>
            </p14:nvContentPartPr>
            <p14:xfrm>
              <a:off x="371640" y="2666320"/>
              <a:ext cx="886320" cy="361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000" y="2657680"/>
                <a:ext cx="903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14:cNvPr>
              <p14:cNvContentPartPr/>
              <p14:nvPr/>
            </p14:nvContentPartPr>
            <p14:xfrm>
              <a:off x="1489440" y="2847400"/>
              <a:ext cx="31680" cy="11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80440" y="2838760"/>
                <a:ext cx="493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14:cNvPr>
              <p14:cNvContentPartPr/>
              <p14:nvPr/>
            </p14:nvContentPartPr>
            <p14:xfrm>
              <a:off x="1486920" y="2672440"/>
              <a:ext cx="24840" cy="4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78280" y="2663800"/>
                <a:ext cx="42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14:cNvPr>
              <p14:cNvContentPartPr/>
              <p14:nvPr/>
            </p14:nvContentPartPr>
            <p14:xfrm>
              <a:off x="1617960" y="2819680"/>
              <a:ext cx="152280" cy="130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08960" y="2811040"/>
                <a:ext cx="169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14:cNvPr>
              <p14:cNvContentPartPr/>
              <p14:nvPr/>
            </p14:nvContentPartPr>
            <p14:xfrm>
              <a:off x="7016880" y="2843800"/>
              <a:ext cx="35640" cy="3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07880" y="2835160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14:cNvPr>
              <p14:cNvContentPartPr/>
              <p14:nvPr/>
            </p14:nvContentPartPr>
            <p14:xfrm>
              <a:off x="8182920" y="2584960"/>
              <a:ext cx="524880" cy="45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74280" y="2576320"/>
                <a:ext cx="5425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14:cNvPr>
              <p14:cNvContentPartPr/>
              <p14:nvPr/>
            </p14:nvContentPartPr>
            <p14:xfrm>
              <a:off x="7310640" y="2583880"/>
              <a:ext cx="717840" cy="371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01640" y="2574880"/>
                <a:ext cx="735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14:cNvPr>
              <p14:cNvContentPartPr/>
              <p14:nvPr/>
            </p14:nvContentPartPr>
            <p14:xfrm>
              <a:off x="490440" y="3302080"/>
              <a:ext cx="201240" cy="182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440" y="3293440"/>
                <a:ext cx="218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14:cNvPr>
              <p14:cNvContentPartPr/>
              <p14:nvPr/>
            </p14:nvContentPartPr>
            <p14:xfrm>
              <a:off x="849000" y="3356440"/>
              <a:ext cx="224280" cy="138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000" y="3347440"/>
                <a:ext cx="2419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14:cNvPr>
              <p14:cNvContentPartPr/>
              <p14:nvPr/>
            </p14:nvContentPartPr>
            <p14:xfrm>
              <a:off x="1164360" y="3328720"/>
              <a:ext cx="2232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55360" y="3320080"/>
                <a:ext cx="240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14:cNvPr>
              <p14:cNvContentPartPr/>
              <p14:nvPr/>
            </p14:nvContentPartPr>
            <p14:xfrm>
              <a:off x="3214200" y="2619520"/>
              <a:ext cx="3621960" cy="10512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05201" y="2610880"/>
                <a:ext cx="3639598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14:cNvPr>
              <p14:cNvContentPartPr/>
              <p14:nvPr/>
            </p14:nvContentPartPr>
            <p14:xfrm>
              <a:off x="2575920" y="3328720"/>
              <a:ext cx="489960" cy="3837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67280" y="3320080"/>
                <a:ext cx="5076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14:cNvPr>
              <p14:cNvContentPartPr/>
              <p14:nvPr/>
            </p14:nvContentPartPr>
            <p14:xfrm>
              <a:off x="1908480" y="2634640"/>
              <a:ext cx="1029240" cy="5893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99480" y="2625640"/>
                <a:ext cx="10468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14:cNvPr>
              <p14:cNvContentPartPr/>
              <p14:nvPr/>
            </p14:nvContentPartPr>
            <p14:xfrm>
              <a:off x="1722360" y="3283720"/>
              <a:ext cx="754560" cy="330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3360" y="3275080"/>
                <a:ext cx="7722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14:cNvPr>
              <p14:cNvContentPartPr/>
              <p14:nvPr/>
            </p14:nvContentPartPr>
            <p14:xfrm>
              <a:off x="890040" y="3852160"/>
              <a:ext cx="160200" cy="361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81040" y="3843520"/>
                <a:ext cx="1778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14:cNvPr>
              <p14:cNvContentPartPr/>
              <p14:nvPr/>
            </p14:nvContentPartPr>
            <p14:xfrm>
              <a:off x="1083360" y="4130800"/>
              <a:ext cx="19080" cy="10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74720" y="4122160"/>
                <a:ext cx="36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14:cNvPr>
              <p14:cNvContentPartPr/>
              <p14:nvPr/>
            </p14:nvContentPartPr>
            <p14:xfrm>
              <a:off x="1159680" y="4077520"/>
              <a:ext cx="13824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50680" y="4068880"/>
                <a:ext cx="155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14:cNvPr>
              <p14:cNvContentPartPr/>
              <p14:nvPr/>
            </p14:nvContentPartPr>
            <p14:xfrm>
              <a:off x="1256520" y="3979600"/>
              <a:ext cx="15120" cy="18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47520" y="3970600"/>
                <a:ext cx="327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14:cNvPr>
              <p14:cNvContentPartPr/>
              <p14:nvPr/>
            </p14:nvContentPartPr>
            <p14:xfrm>
              <a:off x="1482240" y="3906520"/>
              <a:ext cx="16200" cy="27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73600" y="3897880"/>
                <a:ext cx="33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14:cNvPr>
              <p14:cNvContentPartPr/>
              <p14:nvPr/>
            </p14:nvContentPartPr>
            <p14:xfrm>
              <a:off x="1333920" y="3919840"/>
              <a:ext cx="25488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3911200"/>
                <a:ext cx="272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14:cNvPr>
              <p14:cNvContentPartPr/>
              <p14:nvPr/>
            </p14:nvContentPartPr>
            <p14:xfrm>
              <a:off x="1604280" y="4129720"/>
              <a:ext cx="5760" cy="10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95640" y="4121080"/>
                <a:ext cx="234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14:cNvPr>
              <p14:cNvContentPartPr/>
              <p14:nvPr/>
            </p14:nvContentPartPr>
            <p14:xfrm>
              <a:off x="1734240" y="4089400"/>
              <a:ext cx="13356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5240" y="4080760"/>
                <a:ext cx="1512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14:cNvPr>
              <p14:cNvContentPartPr/>
              <p14:nvPr/>
            </p14:nvContentPartPr>
            <p14:xfrm>
              <a:off x="1769880" y="3994000"/>
              <a:ext cx="39600" cy="23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61240" y="3985360"/>
                <a:ext cx="572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14:cNvPr>
              <p14:cNvContentPartPr/>
              <p14:nvPr/>
            </p14:nvContentPartPr>
            <p14:xfrm>
              <a:off x="2005320" y="3923800"/>
              <a:ext cx="214200" cy="29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96680" y="3915160"/>
                <a:ext cx="2318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14:cNvPr>
              <p14:cNvContentPartPr/>
              <p14:nvPr/>
            </p14:nvContentPartPr>
            <p14:xfrm>
              <a:off x="2271720" y="3918400"/>
              <a:ext cx="14220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2720" y="3909760"/>
                <a:ext cx="159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14:cNvPr>
              <p14:cNvContentPartPr/>
              <p14:nvPr/>
            </p14:nvContentPartPr>
            <p14:xfrm>
              <a:off x="2446320" y="3900040"/>
              <a:ext cx="78840" cy="77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7320" y="3891040"/>
                <a:ext cx="96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14:cNvPr>
              <p14:cNvContentPartPr/>
              <p14:nvPr/>
            </p14:nvContentPartPr>
            <p14:xfrm>
              <a:off x="2282880" y="4175800"/>
              <a:ext cx="11880" cy="12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74240" y="4166800"/>
                <a:ext cx="29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14:cNvPr>
              <p14:cNvContentPartPr/>
              <p14:nvPr/>
            </p14:nvContentPartPr>
            <p14:xfrm>
              <a:off x="2331120" y="4189480"/>
              <a:ext cx="103680" cy="9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2480" y="4180480"/>
                <a:ext cx="1213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14:cNvPr>
              <p14:cNvContentPartPr/>
              <p14:nvPr/>
            </p14:nvContentPartPr>
            <p14:xfrm>
              <a:off x="2470440" y="4184800"/>
              <a:ext cx="94320" cy="86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61800" y="4176160"/>
                <a:ext cx="1119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14:cNvPr>
              <p14:cNvContentPartPr/>
              <p14:nvPr/>
            </p14:nvContentPartPr>
            <p14:xfrm>
              <a:off x="2733600" y="4063120"/>
              <a:ext cx="129600" cy="8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600" y="4054120"/>
                <a:ext cx="147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14:cNvPr>
              <p14:cNvContentPartPr/>
              <p14:nvPr/>
            </p14:nvContentPartPr>
            <p14:xfrm>
              <a:off x="2728920" y="4153120"/>
              <a:ext cx="164880" cy="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20280" y="4144480"/>
                <a:ext cx="1825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14:cNvPr>
              <p14:cNvContentPartPr/>
              <p14:nvPr/>
            </p14:nvContentPartPr>
            <p14:xfrm>
              <a:off x="3089280" y="3927760"/>
              <a:ext cx="768960" cy="325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0636" y="3919120"/>
                <a:ext cx="78660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14:cNvPr>
              <p14:cNvContentPartPr/>
              <p14:nvPr/>
            </p14:nvContentPartPr>
            <p14:xfrm>
              <a:off x="4237320" y="4186240"/>
              <a:ext cx="63360" cy="10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28320" y="4177600"/>
                <a:ext cx="810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14:cNvPr>
              <p14:cNvContentPartPr/>
              <p14:nvPr/>
            </p14:nvContentPartPr>
            <p14:xfrm>
              <a:off x="4544400" y="3874840"/>
              <a:ext cx="643680" cy="353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35400" y="3865840"/>
                <a:ext cx="6613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14:cNvPr>
              <p14:cNvContentPartPr/>
              <p14:nvPr/>
            </p14:nvContentPartPr>
            <p14:xfrm>
              <a:off x="5572560" y="3946480"/>
              <a:ext cx="14760" cy="26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63920" y="3937480"/>
                <a:ext cx="324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14:cNvPr>
              <p14:cNvContentPartPr/>
              <p14:nvPr/>
            </p14:nvContentPartPr>
            <p14:xfrm>
              <a:off x="5398320" y="3925240"/>
              <a:ext cx="30672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89680" y="3916600"/>
                <a:ext cx="3243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14:cNvPr>
              <p14:cNvContentPartPr/>
              <p14:nvPr/>
            </p14:nvContentPartPr>
            <p14:xfrm>
              <a:off x="5688480" y="4158520"/>
              <a:ext cx="1224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79480" y="4149520"/>
                <a:ext cx="29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14:cNvPr>
              <p14:cNvContentPartPr/>
              <p14:nvPr/>
            </p14:nvContentPartPr>
            <p14:xfrm>
              <a:off x="5800800" y="4098760"/>
              <a:ext cx="171360" cy="1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1800" y="409012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14:cNvPr>
              <p14:cNvContentPartPr/>
              <p14:nvPr/>
            </p14:nvContentPartPr>
            <p14:xfrm>
              <a:off x="5823840" y="4175800"/>
              <a:ext cx="152280" cy="32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4840" y="4166800"/>
                <a:ext cx="169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14:cNvPr>
              <p14:cNvContentPartPr/>
              <p14:nvPr/>
            </p14:nvContentPartPr>
            <p14:xfrm>
              <a:off x="6167280" y="3974560"/>
              <a:ext cx="17640" cy="21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58280" y="3965560"/>
                <a:ext cx="352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14:cNvPr>
              <p14:cNvContentPartPr/>
              <p14:nvPr/>
            </p14:nvContentPartPr>
            <p14:xfrm>
              <a:off x="6076920" y="3967720"/>
              <a:ext cx="190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68280" y="3958720"/>
                <a:ext cx="208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14:cNvPr>
              <p14:cNvContentPartPr/>
              <p14:nvPr/>
            </p14:nvContentPartPr>
            <p14:xfrm>
              <a:off x="6243960" y="4149520"/>
              <a:ext cx="118440" cy="9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35320" y="4140520"/>
                <a:ext cx="1360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14:cNvPr>
              <p14:cNvContentPartPr/>
              <p14:nvPr/>
            </p14:nvContentPartPr>
            <p14:xfrm>
              <a:off x="6511800" y="4056280"/>
              <a:ext cx="16992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02800" y="404764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14:cNvPr>
              <p14:cNvContentPartPr/>
              <p14:nvPr/>
            </p14:nvContentPartPr>
            <p14:xfrm>
              <a:off x="6537000" y="4118560"/>
              <a:ext cx="145440" cy="2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8000" y="4109920"/>
                <a:ext cx="163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14:cNvPr>
              <p14:cNvContentPartPr/>
              <p14:nvPr/>
            </p14:nvContentPartPr>
            <p14:xfrm>
              <a:off x="6820680" y="3887440"/>
              <a:ext cx="488160" cy="27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1680" y="3878800"/>
                <a:ext cx="505800" cy="29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593982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14:cNvPr>
              <p14:cNvContentPartPr/>
              <p14:nvPr/>
            </p14:nvContentPartPr>
            <p14:xfrm>
              <a:off x="371640" y="2666320"/>
              <a:ext cx="886320" cy="361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000" y="2657680"/>
                <a:ext cx="903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14:cNvPr>
              <p14:cNvContentPartPr/>
              <p14:nvPr/>
            </p14:nvContentPartPr>
            <p14:xfrm>
              <a:off x="1489440" y="2847400"/>
              <a:ext cx="31680" cy="11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80440" y="2838760"/>
                <a:ext cx="493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14:cNvPr>
              <p14:cNvContentPartPr/>
              <p14:nvPr/>
            </p14:nvContentPartPr>
            <p14:xfrm>
              <a:off x="1486920" y="2672440"/>
              <a:ext cx="24840" cy="4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78280" y="2663800"/>
                <a:ext cx="42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14:cNvPr>
              <p14:cNvContentPartPr/>
              <p14:nvPr/>
            </p14:nvContentPartPr>
            <p14:xfrm>
              <a:off x="1617960" y="2819680"/>
              <a:ext cx="152280" cy="130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08960" y="2811040"/>
                <a:ext cx="169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14:cNvPr>
              <p14:cNvContentPartPr/>
              <p14:nvPr/>
            </p14:nvContentPartPr>
            <p14:xfrm>
              <a:off x="7016880" y="2843800"/>
              <a:ext cx="35640" cy="3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07880" y="2835160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14:cNvPr>
              <p14:cNvContentPartPr/>
              <p14:nvPr/>
            </p14:nvContentPartPr>
            <p14:xfrm>
              <a:off x="8182920" y="2584960"/>
              <a:ext cx="524880" cy="45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74280" y="2576320"/>
                <a:ext cx="5425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14:cNvPr>
              <p14:cNvContentPartPr/>
              <p14:nvPr/>
            </p14:nvContentPartPr>
            <p14:xfrm>
              <a:off x="7310640" y="2583880"/>
              <a:ext cx="717840" cy="371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01640" y="2574880"/>
                <a:ext cx="735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14:cNvPr>
              <p14:cNvContentPartPr/>
              <p14:nvPr/>
            </p14:nvContentPartPr>
            <p14:xfrm>
              <a:off x="490440" y="3302080"/>
              <a:ext cx="201240" cy="182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440" y="3293440"/>
                <a:ext cx="218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14:cNvPr>
              <p14:cNvContentPartPr/>
              <p14:nvPr/>
            </p14:nvContentPartPr>
            <p14:xfrm>
              <a:off x="849000" y="3356440"/>
              <a:ext cx="224280" cy="138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000" y="3347440"/>
                <a:ext cx="2419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14:cNvPr>
              <p14:cNvContentPartPr/>
              <p14:nvPr/>
            </p14:nvContentPartPr>
            <p14:xfrm>
              <a:off x="1164360" y="3328720"/>
              <a:ext cx="2232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55360" y="3320080"/>
                <a:ext cx="240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14:cNvPr>
              <p14:cNvContentPartPr/>
              <p14:nvPr/>
            </p14:nvContentPartPr>
            <p14:xfrm>
              <a:off x="3214200" y="2619520"/>
              <a:ext cx="3621960" cy="10512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05201" y="2610880"/>
                <a:ext cx="3639598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14:cNvPr>
              <p14:cNvContentPartPr/>
              <p14:nvPr/>
            </p14:nvContentPartPr>
            <p14:xfrm>
              <a:off x="2575920" y="3328720"/>
              <a:ext cx="489960" cy="3837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67280" y="3320080"/>
                <a:ext cx="5076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14:cNvPr>
              <p14:cNvContentPartPr/>
              <p14:nvPr/>
            </p14:nvContentPartPr>
            <p14:xfrm>
              <a:off x="1908480" y="2634640"/>
              <a:ext cx="1029240" cy="5893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99480" y="2625640"/>
                <a:ext cx="10468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14:cNvPr>
              <p14:cNvContentPartPr/>
              <p14:nvPr/>
            </p14:nvContentPartPr>
            <p14:xfrm>
              <a:off x="1722360" y="3283720"/>
              <a:ext cx="754560" cy="330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3360" y="3275080"/>
                <a:ext cx="7722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14:cNvPr>
              <p14:cNvContentPartPr/>
              <p14:nvPr/>
            </p14:nvContentPartPr>
            <p14:xfrm>
              <a:off x="890040" y="3852160"/>
              <a:ext cx="160200" cy="361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81040" y="3843520"/>
                <a:ext cx="1778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14:cNvPr>
              <p14:cNvContentPartPr/>
              <p14:nvPr/>
            </p14:nvContentPartPr>
            <p14:xfrm>
              <a:off x="1083360" y="4130800"/>
              <a:ext cx="19080" cy="10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74720" y="4122160"/>
                <a:ext cx="36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14:cNvPr>
              <p14:cNvContentPartPr/>
              <p14:nvPr/>
            </p14:nvContentPartPr>
            <p14:xfrm>
              <a:off x="1159680" y="4077520"/>
              <a:ext cx="13824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50680" y="4068880"/>
                <a:ext cx="155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14:cNvPr>
              <p14:cNvContentPartPr/>
              <p14:nvPr/>
            </p14:nvContentPartPr>
            <p14:xfrm>
              <a:off x="1256520" y="3979600"/>
              <a:ext cx="15120" cy="18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47520" y="3970600"/>
                <a:ext cx="327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14:cNvPr>
              <p14:cNvContentPartPr/>
              <p14:nvPr/>
            </p14:nvContentPartPr>
            <p14:xfrm>
              <a:off x="1482240" y="3906520"/>
              <a:ext cx="16200" cy="27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73600" y="3897880"/>
                <a:ext cx="33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14:cNvPr>
              <p14:cNvContentPartPr/>
              <p14:nvPr/>
            </p14:nvContentPartPr>
            <p14:xfrm>
              <a:off x="1333920" y="3919840"/>
              <a:ext cx="25488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3911200"/>
                <a:ext cx="272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14:cNvPr>
              <p14:cNvContentPartPr/>
              <p14:nvPr/>
            </p14:nvContentPartPr>
            <p14:xfrm>
              <a:off x="1604280" y="4129720"/>
              <a:ext cx="5760" cy="10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95640" y="4121080"/>
                <a:ext cx="234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14:cNvPr>
              <p14:cNvContentPartPr/>
              <p14:nvPr/>
            </p14:nvContentPartPr>
            <p14:xfrm>
              <a:off x="1734240" y="4089400"/>
              <a:ext cx="13356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5240" y="4080760"/>
                <a:ext cx="1512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14:cNvPr>
              <p14:cNvContentPartPr/>
              <p14:nvPr/>
            </p14:nvContentPartPr>
            <p14:xfrm>
              <a:off x="1769880" y="3994000"/>
              <a:ext cx="39600" cy="23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61240" y="3985360"/>
                <a:ext cx="572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14:cNvPr>
              <p14:cNvContentPartPr/>
              <p14:nvPr/>
            </p14:nvContentPartPr>
            <p14:xfrm>
              <a:off x="2005320" y="3923800"/>
              <a:ext cx="214200" cy="29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96680" y="3915160"/>
                <a:ext cx="2318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14:cNvPr>
              <p14:cNvContentPartPr/>
              <p14:nvPr/>
            </p14:nvContentPartPr>
            <p14:xfrm>
              <a:off x="2271720" y="3918400"/>
              <a:ext cx="14220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2720" y="3909760"/>
                <a:ext cx="159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14:cNvPr>
              <p14:cNvContentPartPr/>
              <p14:nvPr/>
            </p14:nvContentPartPr>
            <p14:xfrm>
              <a:off x="2446320" y="3900040"/>
              <a:ext cx="78840" cy="77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7320" y="3891040"/>
                <a:ext cx="96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14:cNvPr>
              <p14:cNvContentPartPr/>
              <p14:nvPr/>
            </p14:nvContentPartPr>
            <p14:xfrm>
              <a:off x="2282880" y="4175800"/>
              <a:ext cx="11880" cy="12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74240" y="4166800"/>
                <a:ext cx="29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14:cNvPr>
              <p14:cNvContentPartPr/>
              <p14:nvPr/>
            </p14:nvContentPartPr>
            <p14:xfrm>
              <a:off x="2331120" y="4189480"/>
              <a:ext cx="103680" cy="9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2480" y="4180480"/>
                <a:ext cx="1213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14:cNvPr>
              <p14:cNvContentPartPr/>
              <p14:nvPr/>
            </p14:nvContentPartPr>
            <p14:xfrm>
              <a:off x="2470440" y="4184800"/>
              <a:ext cx="94320" cy="86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61800" y="4176160"/>
                <a:ext cx="1119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14:cNvPr>
              <p14:cNvContentPartPr/>
              <p14:nvPr/>
            </p14:nvContentPartPr>
            <p14:xfrm>
              <a:off x="2733600" y="4063120"/>
              <a:ext cx="129600" cy="8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600" y="4054120"/>
                <a:ext cx="147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14:cNvPr>
              <p14:cNvContentPartPr/>
              <p14:nvPr/>
            </p14:nvContentPartPr>
            <p14:xfrm>
              <a:off x="2728920" y="4153120"/>
              <a:ext cx="164880" cy="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20280" y="4144480"/>
                <a:ext cx="1825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14:cNvPr>
              <p14:cNvContentPartPr/>
              <p14:nvPr/>
            </p14:nvContentPartPr>
            <p14:xfrm>
              <a:off x="3089280" y="3927760"/>
              <a:ext cx="768960" cy="325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0636" y="3919120"/>
                <a:ext cx="78660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14:cNvPr>
              <p14:cNvContentPartPr/>
              <p14:nvPr/>
            </p14:nvContentPartPr>
            <p14:xfrm>
              <a:off x="4237320" y="4186240"/>
              <a:ext cx="63360" cy="10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28320" y="4177600"/>
                <a:ext cx="810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14:cNvPr>
              <p14:cNvContentPartPr/>
              <p14:nvPr/>
            </p14:nvContentPartPr>
            <p14:xfrm>
              <a:off x="4544400" y="3874840"/>
              <a:ext cx="643680" cy="353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35400" y="3865840"/>
                <a:ext cx="6613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14:cNvPr>
              <p14:cNvContentPartPr/>
              <p14:nvPr/>
            </p14:nvContentPartPr>
            <p14:xfrm>
              <a:off x="5572560" y="3946480"/>
              <a:ext cx="14760" cy="26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63920" y="3937480"/>
                <a:ext cx="324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14:cNvPr>
              <p14:cNvContentPartPr/>
              <p14:nvPr/>
            </p14:nvContentPartPr>
            <p14:xfrm>
              <a:off x="5398320" y="3925240"/>
              <a:ext cx="30672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89680" y="3916600"/>
                <a:ext cx="3243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14:cNvPr>
              <p14:cNvContentPartPr/>
              <p14:nvPr/>
            </p14:nvContentPartPr>
            <p14:xfrm>
              <a:off x="5688480" y="4158520"/>
              <a:ext cx="1224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79480" y="4149520"/>
                <a:ext cx="29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14:cNvPr>
              <p14:cNvContentPartPr/>
              <p14:nvPr/>
            </p14:nvContentPartPr>
            <p14:xfrm>
              <a:off x="5800800" y="4098760"/>
              <a:ext cx="171360" cy="1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1800" y="409012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14:cNvPr>
              <p14:cNvContentPartPr/>
              <p14:nvPr/>
            </p14:nvContentPartPr>
            <p14:xfrm>
              <a:off x="5823840" y="4175800"/>
              <a:ext cx="152280" cy="32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4840" y="4166800"/>
                <a:ext cx="169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14:cNvPr>
              <p14:cNvContentPartPr/>
              <p14:nvPr/>
            </p14:nvContentPartPr>
            <p14:xfrm>
              <a:off x="6167280" y="3974560"/>
              <a:ext cx="17640" cy="21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58280" y="3965560"/>
                <a:ext cx="352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14:cNvPr>
              <p14:cNvContentPartPr/>
              <p14:nvPr/>
            </p14:nvContentPartPr>
            <p14:xfrm>
              <a:off x="6076920" y="3967720"/>
              <a:ext cx="190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68280" y="3958720"/>
                <a:ext cx="208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14:cNvPr>
              <p14:cNvContentPartPr/>
              <p14:nvPr/>
            </p14:nvContentPartPr>
            <p14:xfrm>
              <a:off x="6243960" y="4149520"/>
              <a:ext cx="118440" cy="9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35320" y="4140520"/>
                <a:ext cx="1360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14:cNvPr>
              <p14:cNvContentPartPr/>
              <p14:nvPr/>
            </p14:nvContentPartPr>
            <p14:xfrm>
              <a:off x="6511800" y="4056280"/>
              <a:ext cx="16992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02800" y="404764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14:cNvPr>
              <p14:cNvContentPartPr/>
              <p14:nvPr/>
            </p14:nvContentPartPr>
            <p14:xfrm>
              <a:off x="6537000" y="4118560"/>
              <a:ext cx="145440" cy="2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8000" y="4109920"/>
                <a:ext cx="163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14:cNvPr>
              <p14:cNvContentPartPr/>
              <p14:nvPr/>
            </p14:nvContentPartPr>
            <p14:xfrm>
              <a:off x="6820680" y="3887440"/>
              <a:ext cx="488160" cy="27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1680" y="3878800"/>
                <a:ext cx="505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14:cNvPr>
              <p14:cNvContentPartPr/>
              <p14:nvPr/>
            </p14:nvContentPartPr>
            <p14:xfrm>
              <a:off x="689160" y="4354720"/>
              <a:ext cx="255960" cy="506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0160" y="4345720"/>
                <a:ext cx="27360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14:cNvPr>
              <p14:cNvContentPartPr/>
              <p14:nvPr/>
            </p14:nvContentPartPr>
            <p14:xfrm>
              <a:off x="1590240" y="4589080"/>
              <a:ext cx="14616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81600" y="4580440"/>
                <a:ext cx="163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14:cNvPr>
              <p14:cNvContentPartPr/>
              <p14:nvPr/>
            </p14:nvContentPartPr>
            <p14:xfrm>
              <a:off x="1620120" y="4672600"/>
              <a:ext cx="13500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11480" y="4663960"/>
                <a:ext cx="152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14:cNvPr>
              <p14:cNvContentPartPr/>
              <p14:nvPr/>
            </p14:nvContentPartPr>
            <p14:xfrm>
              <a:off x="1183440" y="4444720"/>
              <a:ext cx="217080" cy="354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74800" y="4436080"/>
                <a:ext cx="234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14:cNvPr>
              <p14:cNvContentPartPr/>
              <p14:nvPr/>
            </p14:nvContentPartPr>
            <p14:xfrm>
              <a:off x="2590680" y="4337440"/>
              <a:ext cx="139320" cy="42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581680" y="4328440"/>
                <a:ext cx="1569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14:cNvPr>
              <p14:cNvContentPartPr/>
              <p14:nvPr/>
            </p14:nvContentPartPr>
            <p14:xfrm>
              <a:off x="1901280" y="4546960"/>
              <a:ext cx="574920" cy="425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2280" y="4537960"/>
                <a:ext cx="592560" cy="44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346504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14:cNvPr>
              <p14:cNvContentPartPr/>
              <p14:nvPr/>
            </p14:nvContentPartPr>
            <p14:xfrm>
              <a:off x="371640" y="2666320"/>
              <a:ext cx="886320" cy="361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000" y="2657680"/>
                <a:ext cx="903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14:cNvPr>
              <p14:cNvContentPartPr/>
              <p14:nvPr/>
            </p14:nvContentPartPr>
            <p14:xfrm>
              <a:off x="1489440" y="2847400"/>
              <a:ext cx="31680" cy="11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80440" y="2838760"/>
                <a:ext cx="493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14:cNvPr>
              <p14:cNvContentPartPr/>
              <p14:nvPr/>
            </p14:nvContentPartPr>
            <p14:xfrm>
              <a:off x="1486920" y="2672440"/>
              <a:ext cx="24840" cy="4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78280" y="2663800"/>
                <a:ext cx="42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14:cNvPr>
              <p14:cNvContentPartPr/>
              <p14:nvPr/>
            </p14:nvContentPartPr>
            <p14:xfrm>
              <a:off x="1617960" y="2819680"/>
              <a:ext cx="152280" cy="130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08960" y="2811040"/>
                <a:ext cx="169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14:cNvPr>
              <p14:cNvContentPartPr/>
              <p14:nvPr/>
            </p14:nvContentPartPr>
            <p14:xfrm>
              <a:off x="7016880" y="2843800"/>
              <a:ext cx="35640" cy="3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07880" y="2835160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14:cNvPr>
              <p14:cNvContentPartPr/>
              <p14:nvPr/>
            </p14:nvContentPartPr>
            <p14:xfrm>
              <a:off x="8182920" y="2584960"/>
              <a:ext cx="524880" cy="45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74280" y="2576320"/>
                <a:ext cx="5425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14:cNvPr>
              <p14:cNvContentPartPr/>
              <p14:nvPr/>
            </p14:nvContentPartPr>
            <p14:xfrm>
              <a:off x="7310640" y="2583880"/>
              <a:ext cx="717840" cy="371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01640" y="2574880"/>
                <a:ext cx="735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14:cNvPr>
              <p14:cNvContentPartPr/>
              <p14:nvPr/>
            </p14:nvContentPartPr>
            <p14:xfrm>
              <a:off x="490440" y="3302080"/>
              <a:ext cx="201240" cy="182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440" y="3293440"/>
                <a:ext cx="218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14:cNvPr>
              <p14:cNvContentPartPr/>
              <p14:nvPr/>
            </p14:nvContentPartPr>
            <p14:xfrm>
              <a:off x="849000" y="3356440"/>
              <a:ext cx="224280" cy="138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000" y="3347440"/>
                <a:ext cx="2419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14:cNvPr>
              <p14:cNvContentPartPr/>
              <p14:nvPr/>
            </p14:nvContentPartPr>
            <p14:xfrm>
              <a:off x="1164360" y="3328720"/>
              <a:ext cx="2232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55360" y="3320080"/>
                <a:ext cx="240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14:cNvPr>
              <p14:cNvContentPartPr/>
              <p14:nvPr/>
            </p14:nvContentPartPr>
            <p14:xfrm>
              <a:off x="3214200" y="2619520"/>
              <a:ext cx="3621960" cy="10512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05201" y="2610880"/>
                <a:ext cx="3639598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14:cNvPr>
              <p14:cNvContentPartPr/>
              <p14:nvPr/>
            </p14:nvContentPartPr>
            <p14:xfrm>
              <a:off x="2575920" y="3328720"/>
              <a:ext cx="489960" cy="3837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67280" y="3320080"/>
                <a:ext cx="5076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14:cNvPr>
              <p14:cNvContentPartPr/>
              <p14:nvPr/>
            </p14:nvContentPartPr>
            <p14:xfrm>
              <a:off x="1908480" y="2634640"/>
              <a:ext cx="1029240" cy="5893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99480" y="2625640"/>
                <a:ext cx="10468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14:cNvPr>
              <p14:cNvContentPartPr/>
              <p14:nvPr/>
            </p14:nvContentPartPr>
            <p14:xfrm>
              <a:off x="1722360" y="3283720"/>
              <a:ext cx="754560" cy="330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3360" y="3275080"/>
                <a:ext cx="7722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14:cNvPr>
              <p14:cNvContentPartPr/>
              <p14:nvPr/>
            </p14:nvContentPartPr>
            <p14:xfrm>
              <a:off x="890040" y="3852160"/>
              <a:ext cx="160200" cy="361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81040" y="3843520"/>
                <a:ext cx="1778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14:cNvPr>
              <p14:cNvContentPartPr/>
              <p14:nvPr/>
            </p14:nvContentPartPr>
            <p14:xfrm>
              <a:off x="1083360" y="4130800"/>
              <a:ext cx="19080" cy="10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74720" y="4122160"/>
                <a:ext cx="36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14:cNvPr>
              <p14:cNvContentPartPr/>
              <p14:nvPr/>
            </p14:nvContentPartPr>
            <p14:xfrm>
              <a:off x="1159680" y="4077520"/>
              <a:ext cx="13824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50680" y="4068880"/>
                <a:ext cx="155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14:cNvPr>
              <p14:cNvContentPartPr/>
              <p14:nvPr/>
            </p14:nvContentPartPr>
            <p14:xfrm>
              <a:off x="1256520" y="3979600"/>
              <a:ext cx="15120" cy="18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47520" y="3970600"/>
                <a:ext cx="327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14:cNvPr>
              <p14:cNvContentPartPr/>
              <p14:nvPr/>
            </p14:nvContentPartPr>
            <p14:xfrm>
              <a:off x="1482240" y="3906520"/>
              <a:ext cx="16200" cy="27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73600" y="3897880"/>
                <a:ext cx="33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14:cNvPr>
              <p14:cNvContentPartPr/>
              <p14:nvPr/>
            </p14:nvContentPartPr>
            <p14:xfrm>
              <a:off x="1333920" y="3919840"/>
              <a:ext cx="25488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3911200"/>
                <a:ext cx="272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14:cNvPr>
              <p14:cNvContentPartPr/>
              <p14:nvPr/>
            </p14:nvContentPartPr>
            <p14:xfrm>
              <a:off x="1604280" y="4129720"/>
              <a:ext cx="5760" cy="10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95640" y="4121080"/>
                <a:ext cx="234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14:cNvPr>
              <p14:cNvContentPartPr/>
              <p14:nvPr/>
            </p14:nvContentPartPr>
            <p14:xfrm>
              <a:off x="1734240" y="4089400"/>
              <a:ext cx="13356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5240" y="4080760"/>
                <a:ext cx="1512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14:cNvPr>
              <p14:cNvContentPartPr/>
              <p14:nvPr/>
            </p14:nvContentPartPr>
            <p14:xfrm>
              <a:off x="1769880" y="3994000"/>
              <a:ext cx="39600" cy="23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61240" y="3985360"/>
                <a:ext cx="572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14:cNvPr>
              <p14:cNvContentPartPr/>
              <p14:nvPr/>
            </p14:nvContentPartPr>
            <p14:xfrm>
              <a:off x="2005320" y="3923800"/>
              <a:ext cx="214200" cy="29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96680" y="3915160"/>
                <a:ext cx="2318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14:cNvPr>
              <p14:cNvContentPartPr/>
              <p14:nvPr/>
            </p14:nvContentPartPr>
            <p14:xfrm>
              <a:off x="2271720" y="3918400"/>
              <a:ext cx="14220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2720" y="3909760"/>
                <a:ext cx="159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14:cNvPr>
              <p14:cNvContentPartPr/>
              <p14:nvPr/>
            </p14:nvContentPartPr>
            <p14:xfrm>
              <a:off x="2446320" y="3900040"/>
              <a:ext cx="78840" cy="77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7320" y="3891040"/>
                <a:ext cx="96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14:cNvPr>
              <p14:cNvContentPartPr/>
              <p14:nvPr/>
            </p14:nvContentPartPr>
            <p14:xfrm>
              <a:off x="2282880" y="4175800"/>
              <a:ext cx="11880" cy="12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74240" y="4166800"/>
                <a:ext cx="29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14:cNvPr>
              <p14:cNvContentPartPr/>
              <p14:nvPr/>
            </p14:nvContentPartPr>
            <p14:xfrm>
              <a:off x="2331120" y="4189480"/>
              <a:ext cx="103680" cy="9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2480" y="4180480"/>
                <a:ext cx="1213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14:cNvPr>
              <p14:cNvContentPartPr/>
              <p14:nvPr/>
            </p14:nvContentPartPr>
            <p14:xfrm>
              <a:off x="2470440" y="4184800"/>
              <a:ext cx="94320" cy="86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61800" y="4176160"/>
                <a:ext cx="1119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14:cNvPr>
              <p14:cNvContentPartPr/>
              <p14:nvPr/>
            </p14:nvContentPartPr>
            <p14:xfrm>
              <a:off x="2733600" y="4063120"/>
              <a:ext cx="129600" cy="8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600" y="4054120"/>
                <a:ext cx="147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14:cNvPr>
              <p14:cNvContentPartPr/>
              <p14:nvPr/>
            </p14:nvContentPartPr>
            <p14:xfrm>
              <a:off x="2728920" y="4153120"/>
              <a:ext cx="164880" cy="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20280" y="4144480"/>
                <a:ext cx="1825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14:cNvPr>
              <p14:cNvContentPartPr/>
              <p14:nvPr/>
            </p14:nvContentPartPr>
            <p14:xfrm>
              <a:off x="3089280" y="3927760"/>
              <a:ext cx="768960" cy="325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0636" y="3919120"/>
                <a:ext cx="78660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14:cNvPr>
              <p14:cNvContentPartPr/>
              <p14:nvPr/>
            </p14:nvContentPartPr>
            <p14:xfrm>
              <a:off x="4237320" y="4186240"/>
              <a:ext cx="63360" cy="10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28320" y="4177600"/>
                <a:ext cx="810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14:cNvPr>
              <p14:cNvContentPartPr/>
              <p14:nvPr/>
            </p14:nvContentPartPr>
            <p14:xfrm>
              <a:off x="4544400" y="3874840"/>
              <a:ext cx="643680" cy="353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35400" y="3865840"/>
                <a:ext cx="6613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14:cNvPr>
              <p14:cNvContentPartPr/>
              <p14:nvPr/>
            </p14:nvContentPartPr>
            <p14:xfrm>
              <a:off x="5572560" y="3946480"/>
              <a:ext cx="14760" cy="26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63920" y="3937480"/>
                <a:ext cx="324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14:cNvPr>
              <p14:cNvContentPartPr/>
              <p14:nvPr/>
            </p14:nvContentPartPr>
            <p14:xfrm>
              <a:off x="5398320" y="3925240"/>
              <a:ext cx="30672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89680" y="3916600"/>
                <a:ext cx="3243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14:cNvPr>
              <p14:cNvContentPartPr/>
              <p14:nvPr/>
            </p14:nvContentPartPr>
            <p14:xfrm>
              <a:off x="5688480" y="4158520"/>
              <a:ext cx="1224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79480" y="4149520"/>
                <a:ext cx="29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14:cNvPr>
              <p14:cNvContentPartPr/>
              <p14:nvPr/>
            </p14:nvContentPartPr>
            <p14:xfrm>
              <a:off x="5800800" y="4098760"/>
              <a:ext cx="171360" cy="1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1800" y="409012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14:cNvPr>
              <p14:cNvContentPartPr/>
              <p14:nvPr/>
            </p14:nvContentPartPr>
            <p14:xfrm>
              <a:off x="5823840" y="4175800"/>
              <a:ext cx="152280" cy="32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4840" y="4166800"/>
                <a:ext cx="169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14:cNvPr>
              <p14:cNvContentPartPr/>
              <p14:nvPr/>
            </p14:nvContentPartPr>
            <p14:xfrm>
              <a:off x="6167280" y="3974560"/>
              <a:ext cx="17640" cy="21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58280" y="3965560"/>
                <a:ext cx="352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14:cNvPr>
              <p14:cNvContentPartPr/>
              <p14:nvPr/>
            </p14:nvContentPartPr>
            <p14:xfrm>
              <a:off x="6076920" y="3967720"/>
              <a:ext cx="190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68280" y="3958720"/>
                <a:ext cx="208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14:cNvPr>
              <p14:cNvContentPartPr/>
              <p14:nvPr/>
            </p14:nvContentPartPr>
            <p14:xfrm>
              <a:off x="6243960" y="4149520"/>
              <a:ext cx="118440" cy="9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35320" y="4140520"/>
                <a:ext cx="1360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14:cNvPr>
              <p14:cNvContentPartPr/>
              <p14:nvPr/>
            </p14:nvContentPartPr>
            <p14:xfrm>
              <a:off x="6511800" y="4056280"/>
              <a:ext cx="16992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02800" y="404764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14:cNvPr>
              <p14:cNvContentPartPr/>
              <p14:nvPr/>
            </p14:nvContentPartPr>
            <p14:xfrm>
              <a:off x="6537000" y="4118560"/>
              <a:ext cx="145440" cy="2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8000" y="4109920"/>
                <a:ext cx="163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14:cNvPr>
              <p14:cNvContentPartPr/>
              <p14:nvPr/>
            </p14:nvContentPartPr>
            <p14:xfrm>
              <a:off x="6820680" y="3887440"/>
              <a:ext cx="488160" cy="27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1680" y="3878800"/>
                <a:ext cx="505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14:cNvPr>
              <p14:cNvContentPartPr/>
              <p14:nvPr/>
            </p14:nvContentPartPr>
            <p14:xfrm>
              <a:off x="689160" y="4354720"/>
              <a:ext cx="255960" cy="506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0160" y="4345720"/>
                <a:ext cx="27360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14:cNvPr>
              <p14:cNvContentPartPr/>
              <p14:nvPr/>
            </p14:nvContentPartPr>
            <p14:xfrm>
              <a:off x="1590240" y="4589080"/>
              <a:ext cx="14616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81600" y="4580440"/>
                <a:ext cx="163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14:cNvPr>
              <p14:cNvContentPartPr/>
              <p14:nvPr/>
            </p14:nvContentPartPr>
            <p14:xfrm>
              <a:off x="1620120" y="4672600"/>
              <a:ext cx="13500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11480" y="4663960"/>
                <a:ext cx="152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14:cNvPr>
              <p14:cNvContentPartPr/>
              <p14:nvPr/>
            </p14:nvContentPartPr>
            <p14:xfrm>
              <a:off x="1183440" y="4444720"/>
              <a:ext cx="217080" cy="354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74800" y="4436080"/>
                <a:ext cx="234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14:cNvPr>
              <p14:cNvContentPartPr/>
              <p14:nvPr/>
            </p14:nvContentPartPr>
            <p14:xfrm>
              <a:off x="2590680" y="4337440"/>
              <a:ext cx="139320" cy="42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581680" y="4328440"/>
                <a:ext cx="1569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14:cNvPr>
              <p14:cNvContentPartPr/>
              <p14:nvPr/>
            </p14:nvContentPartPr>
            <p14:xfrm>
              <a:off x="1901280" y="4546960"/>
              <a:ext cx="574920" cy="425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2280" y="4537960"/>
                <a:ext cx="59256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14:cNvPr>
              <p14:cNvContentPartPr/>
              <p14:nvPr/>
            </p14:nvContentPartPr>
            <p14:xfrm>
              <a:off x="3095760" y="4550560"/>
              <a:ext cx="181440" cy="19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87120" y="4541920"/>
                <a:ext cx="1990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14:cNvPr>
              <p14:cNvContentPartPr/>
              <p14:nvPr/>
            </p14:nvContentPartPr>
            <p14:xfrm>
              <a:off x="3126720" y="4436800"/>
              <a:ext cx="91080" cy="408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18080" y="4427800"/>
                <a:ext cx="1087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14:cNvPr>
              <p14:cNvContentPartPr/>
              <p14:nvPr/>
            </p14:nvContentPartPr>
            <p14:xfrm>
              <a:off x="3505440" y="4464880"/>
              <a:ext cx="139320" cy="279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96440" y="4455880"/>
                <a:ext cx="1569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14:cNvPr>
              <p14:cNvContentPartPr/>
              <p14:nvPr/>
            </p14:nvContentPartPr>
            <p14:xfrm>
              <a:off x="3638280" y="4688440"/>
              <a:ext cx="162000" cy="110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29280" y="4679800"/>
                <a:ext cx="179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14:cNvPr>
              <p14:cNvContentPartPr/>
              <p14:nvPr/>
            </p14:nvContentPartPr>
            <p14:xfrm>
              <a:off x="3921240" y="4639480"/>
              <a:ext cx="163800" cy="1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12240" y="4630840"/>
                <a:ext cx="181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14:cNvPr>
              <p14:cNvContentPartPr/>
              <p14:nvPr/>
            </p14:nvContentPartPr>
            <p14:xfrm>
              <a:off x="3927720" y="4717960"/>
              <a:ext cx="145440" cy="2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919080" y="4708960"/>
                <a:ext cx="163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14:cNvPr>
              <p14:cNvContentPartPr/>
              <p14:nvPr/>
            </p14:nvContentPartPr>
            <p14:xfrm>
              <a:off x="4384560" y="4437160"/>
              <a:ext cx="10080" cy="16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75560" y="4428160"/>
                <a:ext cx="277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14:cNvPr>
              <p14:cNvContentPartPr/>
              <p14:nvPr/>
            </p14:nvContentPartPr>
            <p14:xfrm>
              <a:off x="4320840" y="4574680"/>
              <a:ext cx="207000" cy="16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11840" y="4565680"/>
                <a:ext cx="2246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14:cNvPr>
              <p14:cNvContentPartPr/>
              <p14:nvPr/>
            </p14:nvContentPartPr>
            <p14:xfrm>
              <a:off x="4336680" y="4684480"/>
              <a:ext cx="13284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8040" y="4675840"/>
                <a:ext cx="150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14:cNvPr>
              <p14:cNvContentPartPr/>
              <p14:nvPr/>
            </p14:nvContentPartPr>
            <p14:xfrm>
              <a:off x="4595160" y="4467400"/>
              <a:ext cx="27360" cy="35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86520" y="4458400"/>
                <a:ext cx="450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14:cNvPr>
              <p14:cNvContentPartPr/>
              <p14:nvPr/>
            </p14:nvContentPartPr>
            <p14:xfrm>
              <a:off x="4653480" y="4548040"/>
              <a:ext cx="97560" cy="221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44840" y="4539400"/>
                <a:ext cx="1152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14:cNvPr>
              <p14:cNvContentPartPr/>
              <p14:nvPr/>
            </p14:nvContentPartPr>
            <p14:xfrm>
              <a:off x="4808640" y="4544080"/>
              <a:ext cx="173880" cy="214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99640" y="4535440"/>
                <a:ext cx="191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14:cNvPr>
              <p14:cNvContentPartPr/>
              <p14:nvPr/>
            </p14:nvContentPartPr>
            <p14:xfrm>
              <a:off x="4834920" y="4566760"/>
              <a:ext cx="87120" cy="185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6280" y="4557760"/>
                <a:ext cx="104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14:cNvPr>
              <p14:cNvContentPartPr/>
              <p14:nvPr/>
            </p14:nvContentPartPr>
            <p14:xfrm>
              <a:off x="5083680" y="4454080"/>
              <a:ext cx="121680" cy="114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74680" y="4445080"/>
                <a:ext cx="139320" cy="13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816922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14:cNvPr>
              <p14:cNvContentPartPr/>
              <p14:nvPr/>
            </p14:nvContentPartPr>
            <p14:xfrm>
              <a:off x="371640" y="2666320"/>
              <a:ext cx="886320" cy="361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000" y="2657680"/>
                <a:ext cx="903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14:cNvPr>
              <p14:cNvContentPartPr/>
              <p14:nvPr/>
            </p14:nvContentPartPr>
            <p14:xfrm>
              <a:off x="1489440" y="2847400"/>
              <a:ext cx="31680" cy="11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80440" y="2838760"/>
                <a:ext cx="493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14:cNvPr>
              <p14:cNvContentPartPr/>
              <p14:nvPr/>
            </p14:nvContentPartPr>
            <p14:xfrm>
              <a:off x="1486920" y="2672440"/>
              <a:ext cx="24840" cy="4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78280" y="2663800"/>
                <a:ext cx="42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14:cNvPr>
              <p14:cNvContentPartPr/>
              <p14:nvPr/>
            </p14:nvContentPartPr>
            <p14:xfrm>
              <a:off x="1617960" y="2819680"/>
              <a:ext cx="152280" cy="130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08960" y="2811040"/>
                <a:ext cx="169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14:cNvPr>
              <p14:cNvContentPartPr/>
              <p14:nvPr/>
            </p14:nvContentPartPr>
            <p14:xfrm>
              <a:off x="7016880" y="2843800"/>
              <a:ext cx="35640" cy="3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07880" y="2835160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14:cNvPr>
              <p14:cNvContentPartPr/>
              <p14:nvPr/>
            </p14:nvContentPartPr>
            <p14:xfrm>
              <a:off x="8182920" y="2584960"/>
              <a:ext cx="524880" cy="45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74280" y="2576320"/>
                <a:ext cx="5425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14:cNvPr>
              <p14:cNvContentPartPr/>
              <p14:nvPr/>
            </p14:nvContentPartPr>
            <p14:xfrm>
              <a:off x="7310640" y="2583880"/>
              <a:ext cx="717840" cy="371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01640" y="2574880"/>
                <a:ext cx="735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14:cNvPr>
              <p14:cNvContentPartPr/>
              <p14:nvPr/>
            </p14:nvContentPartPr>
            <p14:xfrm>
              <a:off x="490440" y="3302080"/>
              <a:ext cx="201240" cy="182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440" y="3293440"/>
                <a:ext cx="218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14:cNvPr>
              <p14:cNvContentPartPr/>
              <p14:nvPr/>
            </p14:nvContentPartPr>
            <p14:xfrm>
              <a:off x="849000" y="3356440"/>
              <a:ext cx="224280" cy="138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000" y="3347440"/>
                <a:ext cx="2419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14:cNvPr>
              <p14:cNvContentPartPr/>
              <p14:nvPr/>
            </p14:nvContentPartPr>
            <p14:xfrm>
              <a:off x="1164360" y="3328720"/>
              <a:ext cx="2232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55360" y="3320080"/>
                <a:ext cx="240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14:cNvPr>
              <p14:cNvContentPartPr/>
              <p14:nvPr/>
            </p14:nvContentPartPr>
            <p14:xfrm>
              <a:off x="3214200" y="2619520"/>
              <a:ext cx="3621960" cy="10512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05201" y="2610880"/>
                <a:ext cx="3639598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14:cNvPr>
              <p14:cNvContentPartPr/>
              <p14:nvPr/>
            </p14:nvContentPartPr>
            <p14:xfrm>
              <a:off x="2575920" y="3328720"/>
              <a:ext cx="489960" cy="3837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67280" y="3320080"/>
                <a:ext cx="5076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14:cNvPr>
              <p14:cNvContentPartPr/>
              <p14:nvPr/>
            </p14:nvContentPartPr>
            <p14:xfrm>
              <a:off x="1908480" y="2634640"/>
              <a:ext cx="1029240" cy="5893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99480" y="2625640"/>
                <a:ext cx="10468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14:cNvPr>
              <p14:cNvContentPartPr/>
              <p14:nvPr/>
            </p14:nvContentPartPr>
            <p14:xfrm>
              <a:off x="1722360" y="3283720"/>
              <a:ext cx="754560" cy="330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3360" y="3275080"/>
                <a:ext cx="7722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14:cNvPr>
              <p14:cNvContentPartPr/>
              <p14:nvPr/>
            </p14:nvContentPartPr>
            <p14:xfrm>
              <a:off x="890040" y="3852160"/>
              <a:ext cx="160200" cy="361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81040" y="3843520"/>
                <a:ext cx="1778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14:cNvPr>
              <p14:cNvContentPartPr/>
              <p14:nvPr/>
            </p14:nvContentPartPr>
            <p14:xfrm>
              <a:off x="1083360" y="4130800"/>
              <a:ext cx="19080" cy="10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74720" y="4122160"/>
                <a:ext cx="36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14:cNvPr>
              <p14:cNvContentPartPr/>
              <p14:nvPr/>
            </p14:nvContentPartPr>
            <p14:xfrm>
              <a:off x="1159680" y="4077520"/>
              <a:ext cx="13824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50680" y="4068880"/>
                <a:ext cx="155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14:cNvPr>
              <p14:cNvContentPartPr/>
              <p14:nvPr/>
            </p14:nvContentPartPr>
            <p14:xfrm>
              <a:off x="1256520" y="3979600"/>
              <a:ext cx="15120" cy="18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47520" y="3970600"/>
                <a:ext cx="327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14:cNvPr>
              <p14:cNvContentPartPr/>
              <p14:nvPr/>
            </p14:nvContentPartPr>
            <p14:xfrm>
              <a:off x="1482240" y="3906520"/>
              <a:ext cx="16200" cy="27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73600" y="3897880"/>
                <a:ext cx="33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14:cNvPr>
              <p14:cNvContentPartPr/>
              <p14:nvPr/>
            </p14:nvContentPartPr>
            <p14:xfrm>
              <a:off x="1333920" y="3919840"/>
              <a:ext cx="25488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3911200"/>
                <a:ext cx="272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14:cNvPr>
              <p14:cNvContentPartPr/>
              <p14:nvPr/>
            </p14:nvContentPartPr>
            <p14:xfrm>
              <a:off x="1604280" y="4129720"/>
              <a:ext cx="5760" cy="10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95640" y="4121080"/>
                <a:ext cx="234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14:cNvPr>
              <p14:cNvContentPartPr/>
              <p14:nvPr/>
            </p14:nvContentPartPr>
            <p14:xfrm>
              <a:off x="1734240" y="4089400"/>
              <a:ext cx="13356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5240" y="4080760"/>
                <a:ext cx="1512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14:cNvPr>
              <p14:cNvContentPartPr/>
              <p14:nvPr/>
            </p14:nvContentPartPr>
            <p14:xfrm>
              <a:off x="1769880" y="3994000"/>
              <a:ext cx="39600" cy="23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61240" y="3985360"/>
                <a:ext cx="572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14:cNvPr>
              <p14:cNvContentPartPr/>
              <p14:nvPr/>
            </p14:nvContentPartPr>
            <p14:xfrm>
              <a:off x="2005320" y="3923800"/>
              <a:ext cx="214200" cy="29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96680" y="3915160"/>
                <a:ext cx="2318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14:cNvPr>
              <p14:cNvContentPartPr/>
              <p14:nvPr/>
            </p14:nvContentPartPr>
            <p14:xfrm>
              <a:off x="2271720" y="3918400"/>
              <a:ext cx="14220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2720" y="3909760"/>
                <a:ext cx="159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14:cNvPr>
              <p14:cNvContentPartPr/>
              <p14:nvPr/>
            </p14:nvContentPartPr>
            <p14:xfrm>
              <a:off x="2446320" y="3900040"/>
              <a:ext cx="78840" cy="77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7320" y="3891040"/>
                <a:ext cx="96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14:cNvPr>
              <p14:cNvContentPartPr/>
              <p14:nvPr/>
            </p14:nvContentPartPr>
            <p14:xfrm>
              <a:off x="2282880" y="4175800"/>
              <a:ext cx="11880" cy="12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74240" y="4166800"/>
                <a:ext cx="29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14:cNvPr>
              <p14:cNvContentPartPr/>
              <p14:nvPr/>
            </p14:nvContentPartPr>
            <p14:xfrm>
              <a:off x="2331120" y="4189480"/>
              <a:ext cx="103680" cy="9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2480" y="4180480"/>
                <a:ext cx="1213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14:cNvPr>
              <p14:cNvContentPartPr/>
              <p14:nvPr/>
            </p14:nvContentPartPr>
            <p14:xfrm>
              <a:off x="2470440" y="4184800"/>
              <a:ext cx="94320" cy="86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61800" y="4176160"/>
                <a:ext cx="1119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14:cNvPr>
              <p14:cNvContentPartPr/>
              <p14:nvPr/>
            </p14:nvContentPartPr>
            <p14:xfrm>
              <a:off x="2733600" y="4063120"/>
              <a:ext cx="129600" cy="8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600" y="4054120"/>
                <a:ext cx="147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14:cNvPr>
              <p14:cNvContentPartPr/>
              <p14:nvPr/>
            </p14:nvContentPartPr>
            <p14:xfrm>
              <a:off x="2728920" y="4153120"/>
              <a:ext cx="164880" cy="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20280" y="4144480"/>
                <a:ext cx="1825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14:cNvPr>
              <p14:cNvContentPartPr/>
              <p14:nvPr/>
            </p14:nvContentPartPr>
            <p14:xfrm>
              <a:off x="3089280" y="3927760"/>
              <a:ext cx="768960" cy="325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0636" y="3919120"/>
                <a:ext cx="78660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14:cNvPr>
              <p14:cNvContentPartPr/>
              <p14:nvPr/>
            </p14:nvContentPartPr>
            <p14:xfrm>
              <a:off x="4237320" y="4186240"/>
              <a:ext cx="63360" cy="10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28320" y="4177600"/>
                <a:ext cx="810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14:cNvPr>
              <p14:cNvContentPartPr/>
              <p14:nvPr/>
            </p14:nvContentPartPr>
            <p14:xfrm>
              <a:off x="4544400" y="3874840"/>
              <a:ext cx="643680" cy="353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35400" y="3865840"/>
                <a:ext cx="6613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14:cNvPr>
              <p14:cNvContentPartPr/>
              <p14:nvPr/>
            </p14:nvContentPartPr>
            <p14:xfrm>
              <a:off x="5572560" y="3946480"/>
              <a:ext cx="14760" cy="26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63920" y="3937480"/>
                <a:ext cx="324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14:cNvPr>
              <p14:cNvContentPartPr/>
              <p14:nvPr/>
            </p14:nvContentPartPr>
            <p14:xfrm>
              <a:off x="5398320" y="3925240"/>
              <a:ext cx="30672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89680" y="3916600"/>
                <a:ext cx="3243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14:cNvPr>
              <p14:cNvContentPartPr/>
              <p14:nvPr/>
            </p14:nvContentPartPr>
            <p14:xfrm>
              <a:off x="5688480" y="4158520"/>
              <a:ext cx="1224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79480" y="4149520"/>
                <a:ext cx="29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14:cNvPr>
              <p14:cNvContentPartPr/>
              <p14:nvPr/>
            </p14:nvContentPartPr>
            <p14:xfrm>
              <a:off x="5800800" y="4098760"/>
              <a:ext cx="171360" cy="1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1800" y="409012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14:cNvPr>
              <p14:cNvContentPartPr/>
              <p14:nvPr/>
            </p14:nvContentPartPr>
            <p14:xfrm>
              <a:off x="5823840" y="4175800"/>
              <a:ext cx="152280" cy="32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4840" y="4166800"/>
                <a:ext cx="169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14:cNvPr>
              <p14:cNvContentPartPr/>
              <p14:nvPr/>
            </p14:nvContentPartPr>
            <p14:xfrm>
              <a:off x="6167280" y="3974560"/>
              <a:ext cx="17640" cy="21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58280" y="3965560"/>
                <a:ext cx="352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14:cNvPr>
              <p14:cNvContentPartPr/>
              <p14:nvPr/>
            </p14:nvContentPartPr>
            <p14:xfrm>
              <a:off x="6076920" y="3967720"/>
              <a:ext cx="190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68280" y="3958720"/>
                <a:ext cx="208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14:cNvPr>
              <p14:cNvContentPartPr/>
              <p14:nvPr/>
            </p14:nvContentPartPr>
            <p14:xfrm>
              <a:off x="6243960" y="4149520"/>
              <a:ext cx="118440" cy="9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35320" y="4140520"/>
                <a:ext cx="1360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14:cNvPr>
              <p14:cNvContentPartPr/>
              <p14:nvPr/>
            </p14:nvContentPartPr>
            <p14:xfrm>
              <a:off x="6511800" y="4056280"/>
              <a:ext cx="16992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02800" y="404764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14:cNvPr>
              <p14:cNvContentPartPr/>
              <p14:nvPr/>
            </p14:nvContentPartPr>
            <p14:xfrm>
              <a:off x="6537000" y="4118560"/>
              <a:ext cx="145440" cy="2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8000" y="4109920"/>
                <a:ext cx="163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14:cNvPr>
              <p14:cNvContentPartPr/>
              <p14:nvPr/>
            </p14:nvContentPartPr>
            <p14:xfrm>
              <a:off x="6820680" y="3887440"/>
              <a:ext cx="488160" cy="27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1680" y="3878800"/>
                <a:ext cx="505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14:cNvPr>
              <p14:cNvContentPartPr/>
              <p14:nvPr/>
            </p14:nvContentPartPr>
            <p14:xfrm>
              <a:off x="689160" y="4354720"/>
              <a:ext cx="255960" cy="506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0160" y="4345720"/>
                <a:ext cx="27360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14:cNvPr>
              <p14:cNvContentPartPr/>
              <p14:nvPr/>
            </p14:nvContentPartPr>
            <p14:xfrm>
              <a:off x="1590240" y="4589080"/>
              <a:ext cx="14616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81600" y="4580440"/>
                <a:ext cx="163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14:cNvPr>
              <p14:cNvContentPartPr/>
              <p14:nvPr/>
            </p14:nvContentPartPr>
            <p14:xfrm>
              <a:off x="1620120" y="4672600"/>
              <a:ext cx="13500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11480" y="4663960"/>
                <a:ext cx="152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14:cNvPr>
              <p14:cNvContentPartPr/>
              <p14:nvPr/>
            </p14:nvContentPartPr>
            <p14:xfrm>
              <a:off x="1183440" y="4444720"/>
              <a:ext cx="217080" cy="354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74800" y="4436080"/>
                <a:ext cx="234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14:cNvPr>
              <p14:cNvContentPartPr/>
              <p14:nvPr/>
            </p14:nvContentPartPr>
            <p14:xfrm>
              <a:off x="2590680" y="4337440"/>
              <a:ext cx="139320" cy="42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581680" y="4328440"/>
                <a:ext cx="1569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14:cNvPr>
              <p14:cNvContentPartPr/>
              <p14:nvPr/>
            </p14:nvContentPartPr>
            <p14:xfrm>
              <a:off x="1901280" y="4546960"/>
              <a:ext cx="574920" cy="425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2280" y="4537960"/>
                <a:ext cx="59256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14:cNvPr>
              <p14:cNvContentPartPr/>
              <p14:nvPr/>
            </p14:nvContentPartPr>
            <p14:xfrm>
              <a:off x="3095760" y="4550560"/>
              <a:ext cx="181440" cy="19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87120" y="4541920"/>
                <a:ext cx="1990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14:cNvPr>
              <p14:cNvContentPartPr/>
              <p14:nvPr/>
            </p14:nvContentPartPr>
            <p14:xfrm>
              <a:off x="3126720" y="4436800"/>
              <a:ext cx="91080" cy="408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18080" y="4427800"/>
                <a:ext cx="1087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14:cNvPr>
              <p14:cNvContentPartPr/>
              <p14:nvPr/>
            </p14:nvContentPartPr>
            <p14:xfrm>
              <a:off x="3505440" y="4464880"/>
              <a:ext cx="139320" cy="279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96440" y="4455880"/>
                <a:ext cx="1569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14:cNvPr>
              <p14:cNvContentPartPr/>
              <p14:nvPr/>
            </p14:nvContentPartPr>
            <p14:xfrm>
              <a:off x="3638280" y="4688440"/>
              <a:ext cx="162000" cy="110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29280" y="4679800"/>
                <a:ext cx="179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14:cNvPr>
              <p14:cNvContentPartPr/>
              <p14:nvPr/>
            </p14:nvContentPartPr>
            <p14:xfrm>
              <a:off x="3921240" y="4639480"/>
              <a:ext cx="163800" cy="1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12240" y="4630840"/>
                <a:ext cx="181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14:cNvPr>
              <p14:cNvContentPartPr/>
              <p14:nvPr/>
            </p14:nvContentPartPr>
            <p14:xfrm>
              <a:off x="3927720" y="4717960"/>
              <a:ext cx="145440" cy="2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919080" y="4708960"/>
                <a:ext cx="163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14:cNvPr>
              <p14:cNvContentPartPr/>
              <p14:nvPr/>
            </p14:nvContentPartPr>
            <p14:xfrm>
              <a:off x="4384560" y="4437160"/>
              <a:ext cx="10080" cy="16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75560" y="4428160"/>
                <a:ext cx="277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14:cNvPr>
              <p14:cNvContentPartPr/>
              <p14:nvPr/>
            </p14:nvContentPartPr>
            <p14:xfrm>
              <a:off x="4320840" y="4574680"/>
              <a:ext cx="207000" cy="16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11840" y="4565680"/>
                <a:ext cx="2246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14:cNvPr>
              <p14:cNvContentPartPr/>
              <p14:nvPr/>
            </p14:nvContentPartPr>
            <p14:xfrm>
              <a:off x="4336680" y="4684480"/>
              <a:ext cx="13284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8040" y="4675840"/>
                <a:ext cx="150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14:cNvPr>
              <p14:cNvContentPartPr/>
              <p14:nvPr/>
            </p14:nvContentPartPr>
            <p14:xfrm>
              <a:off x="4595160" y="4467400"/>
              <a:ext cx="27360" cy="35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86520" y="4458400"/>
                <a:ext cx="450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14:cNvPr>
              <p14:cNvContentPartPr/>
              <p14:nvPr/>
            </p14:nvContentPartPr>
            <p14:xfrm>
              <a:off x="4653480" y="4548040"/>
              <a:ext cx="97560" cy="221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44840" y="4539400"/>
                <a:ext cx="1152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14:cNvPr>
              <p14:cNvContentPartPr/>
              <p14:nvPr/>
            </p14:nvContentPartPr>
            <p14:xfrm>
              <a:off x="4808640" y="4544080"/>
              <a:ext cx="173880" cy="214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99640" y="4535440"/>
                <a:ext cx="191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14:cNvPr>
              <p14:cNvContentPartPr/>
              <p14:nvPr/>
            </p14:nvContentPartPr>
            <p14:xfrm>
              <a:off x="4834920" y="4566760"/>
              <a:ext cx="87120" cy="185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6280" y="4557760"/>
                <a:ext cx="104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14:cNvPr>
              <p14:cNvContentPartPr/>
              <p14:nvPr/>
            </p14:nvContentPartPr>
            <p14:xfrm>
              <a:off x="5083680" y="4454080"/>
              <a:ext cx="121680" cy="114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74680" y="4445080"/>
                <a:ext cx="1393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CC1D5D39-2E44-4914-AEA1-3CB1A6D7A79B}"/>
                  </a:ext>
                </a:extLst>
              </p14:cNvPr>
              <p14:cNvContentPartPr/>
              <p14:nvPr/>
            </p14:nvContentPartPr>
            <p14:xfrm>
              <a:off x="6759120" y="4610320"/>
              <a:ext cx="147960" cy="255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CC1D5D39-2E44-4914-AEA1-3CB1A6D7A79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50480" y="4601680"/>
                <a:ext cx="1656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B1C00DB-9AF3-432E-833D-F3F6A33F00B4}"/>
                  </a:ext>
                </a:extLst>
              </p14:cNvPr>
              <p14:cNvContentPartPr/>
              <p14:nvPr/>
            </p14:nvContentPartPr>
            <p14:xfrm>
              <a:off x="6783960" y="4704640"/>
              <a:ext cx="111600" cy="122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B1C00DB-9AF3-432E-833D-F3F6A33F00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5320" y="4695640"/>
                <a:ext cx="129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96DB821-FA26-4BA0-9839-77D5F954152E}"/>
                  </a:ext>
                </a:extLst>
              </p14:cNvPr>
              <p14:cNvContentPartPr/>
              <p14:nvPr/>
            </p14:nvContentPartPr>
            <p14:xfrm>
              <a:off x="6005280" y="4431400"/>
              <a:ext cx="643320" cy="4842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96DB821-FA26-4BA0-9839-77D5F954152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996640" y="4422754"/>
                <a:ext cx="66096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F615700-9B39-4DDA-9427-08E3B845A09A}"/>
                  </a:ext>
                </a:extLst>
              </p14:cNvPr>
              <p14:cNvContentPartPr/>
              <p14:nvPr/>
            </p14:nvContentPartPr>
            <p14:xfrm>
              <a:off x="5548800" y="4431400"/>
              <a:ext cx="158040" cy="5119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F615700-9B39-4DDA-9427-08E3B845A09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39800" y="4422760"/>
                <a:ext cx="17568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F932EA69-FE1D-4483-BCCD-76EAFB902971}"/>
                  </a:ext>
                </a:extLst>
              </p14:cNvPr>
              <p14:cNvContentPartPr/>
              <p14:nvPr/>
            </p14:nvContentPartPr>
            <p14:xfrm>
              <a:off x="7062960" y="4423480"/>
              <a:ext cx="1247400" cy="52992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F932EA69-FE1D-4483-BCCD-76EAFB90297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53960" y="4414480"/>
                <a:ext cx="1265040" cy="54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70484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14:cNvPr>
              <p14:cNvContentPartPr/>
              <p14:nvPr/>
            </p14:nvContentPartPr>
            <p14:xfrm>
              <a:off x="371640" y="2666320"/>
              <a:ext cx="886320" cy="361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000" y="2657680"/>
                <a:ext cx="903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14:cNvPr>
              <p14:cNvContentPartPr/>
              <p14:nvPr/>
            </p14:nvContentPartPr>
            <p14:xfrm>
              <a:off x="1489440" y="2847400"/>
              <a:ext cx="31680" cy="11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80440" y="2838760"/>
                <a:ext cx="493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14:cNvPr>
              <p14:cNvContentPartPr/>
              <p14:nvPr/>
            </p14:nvContentPartPr>
            <p14:xfrm>
              <a:off x="1486920" y="2672440"/>
              <a:ext cx="24840" cy="4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78280" y="2663800"/>
                <a:ext cx="42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14:cNvPr>
              <p14:cNvContentPartPr/>
              <p14:nvPr/>
            </p14:nvContentPartPr>
            <p14:xfrm>
              <a:off x="1617960" y="2819680"/>
              <a:ext cx="152280" cy="130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08960" y="2811040"/>
                <a:ext cx="169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14:cNvPr>
              <p14:cNvContentPartPr/>
              <p14:nvPr/>
            </p14:nvContentPartPr>
            <p14:xfrm>
              <a:off x="7016880" y="2843800"/>
              <a:ext cx="35640" cy="3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07880" y="2835160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14:cNvPr>
              <p14:cNvContentPartPr/>
              <p14:nvPr/>
            </p14:nvContentPartPr>
            <p14:xfrm>
              <a:off x="8182920" y="2584960"/>
              <a:ext cx="524880" cy="45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74280" y="2576320"/>
                <a:ext cx="5425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14:cNvPr>
              <p14:cNvContentPartPr/>
              <p14:nvPr/>
            </p14:nvContentPartPr>
            <p14:xfrm>
              <a:off x="7310640" y="2583880"/>
              <a:ext cx="717840" cy="371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01640" y="2574880"/>
                <a:ext cx="735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14:cNvPr>
              <p14:cNvContentPartPr/>
              <p14:nvPr/>
            </p14:nvContentPartPr>
            <p14:xfrm>
              <a:off x="490440" y="3302080"/>
              <a:ext cx="201240" cy="182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440" y="3293440"/>
                <a:ext cx="218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14:cNvPr>
              <p14:cNvContentPartPr/>
              <p14:nvPr/>
            </p14:nvContentPartPr>
            <p14:xfrm>
              <a:off x="849000" y="3356440"/>
              <a:ext cx="224280" cy="138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000" y="3347440"/>
                <a:ext cx="2419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14:cNvPr>
              <p14:cNvContentPartPr/>
              <p14:nvPr/>
            </p14:nvContentPartPr>
            <p14:xfrm>
              <a:off x="1164360" y="3328720"/>
              <a:ext cx="2232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55360" y="3320080"/>
                <a:ext cx="240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14:cNvPr>
              <p14:cNvContentPartPr/>
              <p14:nvPr/>
            </p14:nvContentPartPr>
            <p14:xfrm>
              <a:off x="3214200" y="2619520"/>
              <a:ext cx="3621960" cy="10512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05201" y="2610880"/>
                <a:ext cx="3639598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14:cNvPr>
              <p14:cNvContentPartPr/>
              <p14:nvPr/>
            </p14:nvContentPartPr>
            <p14:xfrm>
              <a:off x="2575920" y="3328720"/>
              <a:ext cx="489960" cy="3837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67280" y="3320080"/>
                <a:ext cx="5076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14:cNvPr>
              <p14:cNvContentPartPr/>
              <p14:nvPr/>
            </p14:nvContentPartPr>
            <p14:xfrm>
              <a:off x="1908480" y="2634640"/>
              <a:ext cx="1029240" cy="5893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99480" y="2625640"/>
                <a:ext cx="10468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14:cNvPr>
              <p14:cNvContentPartPr/>
              <p14:nvPr/>
            </p14:nvContentPartPr>
            <p14:xfrm>
              <a:off x="1722360" y="3283720"/>
              <a:ext cx="754560" cy="330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3360" y="3275080"/>
                <a:ext cx="7722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14:cNvPr>
              <p14:cNvContentPartPr/>
              <p14:nvPr/>
            </p14:nvContentPartPr>
            <p14:xfrm>
              <a:off x="890040" y="3852160"/>
              <a:ext cx="160200" cy="361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81040" y="3843520"/>
                <a:ext cx="1778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14:cNvPr>
              <p14:cNvContentPartPr/>
              <p14:nvPr/>
            </p14:nvContentPartPr>
            <p14:xfrm>
              <a:off x="1083360" y="4130800"/>
              <a:ext cx="19080" cy="10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74720" y="4122160"/>
                <a:ext cx="36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14:cNvPr>
              <p14:cNvContentPartPr/>
              <p14:nvPr/>
            </p14:nvContentPartPr>
            <p14:xfrm>
              <a:off x="1159680" y="4077520"/>
              <a:ext cx="13824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50680" y="4068880"/>
                <a:ext cx="155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14:cNvPr>
              <p14:cNvContentPartPr/>
              <p14:nvPr/>
            </p14:nvContentPartPr>
            <p14:xfrm>
              <a:off x="1256520" y="3979600"/>
              <a:ext cx="15120" cy="18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47520" y="3970600"/>
                <a:ext cx="327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14:cNvPr>
              <p14:cNvContentPartPr/>
              <p14:nvPr/>
            </p14:nvContentPartPr>
            <p14:xfrm>
              <a:off x="1482240" y="3906520"/>
              <a:ext cx="16200" cy="27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73600" y="3897880"/>
                <a:ext cx="33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14:cNvPr>
              <p14:cNvContentPartPr/>
              <p14:nvPr/>
            </p14:nvContentPartPr>
            <p14:xfrm>
              <a:off x="1333920" y="3919840"/>
              <a:ext cx="25488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3911200"/>
                <a:ext cx="272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14:cNvPr>
              <p14:cNvContentPartPr/>
              <p14:nvPr/>
            </p14:nvContentPartPr>
            <p14:xfrm>
              <a:off x="1604280" y="4129720"/>
              <a:ext cx="5760" cy="10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95640" y="4121080"/>
                <a:ext cx="234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14:cNvPr>
              <p14:cNvContentPartPr/>
              <p14:nvPr/>
            </p14:nvContentPartPr>
            <p14:xfrm>
              <a:off x="1734240" y="4089400"/>
              <a:ext cx="13356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5240" y="4080760"/>
                <a:ext cx="1512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14:cNvPr>
              <p14:cNvContentPartPr/>
              <p14:nvPr/>
            </p14:nvContentPartPr>
            <p14:xfrm>
              <a:off x="1769880" y="3994000"/>
              <a:ext cx="39600" cy="23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61240" y="3985360"/>
                <a:ext cx="572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14:cNvPr>
              <p14:cNvContentPartPr/>
              <p14:nvPr/>
            </p14:nvContentPartPr>
            <p14:xfrm>
              <a:off x="2005320" y="3923800"/>
              <a:ext cx="214200" cy="29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96680" y="3915160"/>
                <a:ext cx="2318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14:cNvPr>
              <p14:cNvContentPartPr/>
              <p14:nvPr/>
            </p14:nvContentPartPr>
            <p14:xfrm>
              <a:off x="2271720" y="3918400"/>
              <a:ext cx="14220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2720" y="3909760"/>
                <a:ext cx="159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14:cNvPr>
              <p14:cNvContentPartPr/>
              <p14:nvPr/>
            </p14:nvContentPartPr>
            <p14:xfrm>
              <a:off x="2446320" y="3900040"/>
              <a:ext cx="78840" cy="77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7320" y="3891040"/>
                <a:ext cx="96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14:cNvPr>
              <p14:cNvContentPartPr/>
              <p14:nvPr/>
            </p14:nvContentPartPr>
            <p14:xfrm>
              <a:off x="2282880" y="4175800"/>
              <a:ext cx="11880" cy="12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74240" y="4166800"/>
                <a:ext cx="29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14:cNvPr>
              <p14:cNvContentPartPr/>
              <p14:nvPr/>
            </p14:nvContentPartPr>
            <p14:xfrm>
              <a:off x="2331120" y="4189480"/>
              <a:ext cx="103680" cy="9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2480" y="4180480"/>
                <a:ext cx="1213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14:cNvPr>
              <p14:cNvContentPartPr/>
              <p14:nvPr/>
            </p14:nvContentPartPr>
            <p14:xfrm>
              <a:off x="2470440" y="4184800"/>
              <a:ext cx="94320" cy="86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61800" y="4176160"/>
                <a:ext cx="1119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14:cNvPr>
              <p14:cNvContentPartPr/>
              <p14:nvPr/>
            </p14:nvContentPartPr>
            <p14:xfrm>
              <a:off x="2733600" y="4063120"/>
              <a:ext cx="129600" cy="8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600" y="4054120"/>
                <a:ext cx="147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14:cNvPr>
              <p14:cNvContentPartPr/>
              <p14:nvPr/>
            </p14:nvContentPartPr>
            <p14:xfrm>
              <a:off x="2728920" y="4153120"/>
              <a:ext cx="164880" cy="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20280" y="4144480"/>
                <a:ext cx="1825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14:cNvPr>
              <p14:cNvContentPartPr/>
              <p14:nvPr/>
            </p14:nvContentPartPr>
            <p14:xfrm>
              <a:off x="3089280" y="3927760"/>
              <a:ext cx="768960" cy="325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0636" y="3919120"/>
                <a:ext cx="78660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14:cNvPr>
              <p14:cNvContentPartPr/>
              <p14:nvPr/>
            </p14:nvContentPartPr>
            <p14:xfrm>
              <a:off x="4237320" y="4186240"/>
              <a:ext cx="63360" cy="10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28320" y="4177600"/>
                <a:ext cx="810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14:cNvPr>
              <p14:cNvContentPartPr/>
              <p14:nvPr/>
            </p14:nvContentPartPr>
            <p14:xfrm>
              <a:off x="4544400" y="3874840"/>
              <a:ext cx="643680" cy="353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35400" y="3865840"/>
                <a:ext cx="6613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14:cNvPr>
              <p14:cNvContentPartPr/>
              <p14:nvPr/>
            </p14:nvContentPartPr>
            <p14:xfrm>
              <a:off x="5572560" y="3946480"/>
              <a:ext cx="14760" cy="26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63920" y="3937480"/>
                <a:ext cx="324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14:cNvPr>
              <p14:cNvContentPartPr/>
              <p14:nvPr/>
            </p14:nvContentPartPr>
            <p14:xfrm>
              <a:off x="5398320" y="3925240"/>
              <a:ext cx="30672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89680" y="3916600"/>
                <a:ext cx="3243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14:cNvPr>
              <p14:cNvContentPartPr/>
              <p14:nvPr/>
            </p14:nvContentPartPr>
            <p14:xfrm>
              <a:off x="5688480" y="4158520"/>
              <a:ext cx="1224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79480" y="4149520"/>
                <a:ext cx="29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14:cNvPr>
              <p14:cNvContentPartPr/>
              <p14:nvPr/>
            </p14:nvContentPartPr>
            <p14:xfrm>
              <a:off x="5800800" y="4098760"/>
              <a:ext cx="171360" cy="1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1800" y="409012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14:cNvPr>
              <p14:cNvContentPartPr/>
              <p14:nvPr/>
            </p14:nvContentPartPr>
            <p14:xfrm>
              <a:off x="5823840" y="4175800"/>
              <a:ext cx="152280" cy="32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4840" y="4166800"/>
                <a:ext cx="169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14:cNvPr>
              <p14:cNvContentPartPr/>
              <p14:nvPr/>
            </p14:nvContentPartPr>
            <p14:xfrm>
              <a:off x="6167280" y="3974560"/>
              <a:ext cx="17640" cy="21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58280" y="3965560"/>
                <a:ext cx="352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14:cNvPr>
              <p14:cNvContentPartPr/>
              <p14:nvPr/>
            </p14:nvContentPartPr>
            <p14:xfrm>
              <a:off x="6076920" y="3967720"/>
              <a:ext cx="190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68280" y="3958720"/>
                <a:ext cx="208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14:cNvPr>
              <p14:cNvContentPartPr/>
              <p14:nvPr/>
            </p14:nvContentPartPr>
            <p14:xfrm>
              <a:off x="6243960" y="4149520"/>
              <a:ext cx="118440" cy="9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35320" y="4140520"/>
                <a:ext cx="1360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14:cNvPr>
              <p14:cNvContentPartPr/>
              <p14:nvPr/>
            </p14:nvContentPartPr>
            <p14:xfrm>
              <a:off x="6511800" y="4056280"/>
              <a:ext cx="16992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02800" y="404764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14:cNvPr>
              <p14:cNvContentPartPr/>
              <p14:nvPr/>
            </p14:nvContentPartPr>
            <p14:xfrm>
              <a:off x="6537000" y="4118560"/>
              <a:ext cx="145440" cy="2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8000" y="4109920"/>
                <a:ext cx="163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14:cNvPr>
              <p14:cNvContentPartPr/>
              <p14:nvPr/>
            </p14:nvContentPartPr>
            <p14:xfrm>
              <a:off x="6820680" y="3887440"/>
              <a:ext cx="488160" cy="27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1680" y="3878800"/>
                <a:ext cx="505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14:cNvPr>
              <p14:cNvContentPartPr/>
              <p14:nvPr/>
            </p14:nvContentPartPr>
            <p14:xfrm>
              <a:off x="689160" y="4354720"/>
              <a:ext cx="255960" cy="506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0160" y="4345720"/>
                <a:ext cx="27360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14:cNvPr>
              <p14:cNvContentPartPr/>
              <p14:nvPr/>
            </p14:nvContentPartPr>
            <p14:xfrm>
              <a:off x="1590240" y="4589080"/>
              <a:ext cx="14616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81600" y="4580440"/>
                <a:ext cx="163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14:cNvPr>
              <p14:cNvContentPartPr/>
              <p14:nvPr/>
            </p14:nvContentPartPr>
            <p14:xfrm>
              <a:off x="1620120" y="4672600"/>
              <a:ext cx="13500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11480" y="4663960"/>
                <a:ext cx="152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14:cNvPr>
              <p14:cNvContentPartPr/>
              <p14:nvPr/>
            </p14:nvContentPartPr>
            <p14:xfrm>
              <a:off x="1183440" y="4444720"/>
              <a:ext cx="217080" cy="354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74800" y="4436080"/>
                <a:ext cx="234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14:cNvPr>
              <p14:cNvContentPartPr/>
              <p14:nvPr/>
            </p14:nvContentPartPr>
            <p14:xfrm>
              <a:off x="2590680" y="4337440"/>
              <a:ext cx="139320" cy="42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581680" y="4328440"/>
                <a:ext cx="1569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14:cNvPr>
              <p14:cNvContentPartPr/>
              <p14:nvPr/>
            </p14:nvContentPartPr>
            <p14:xfrm>
              <a:off x="1901280" y="4546960"/>
              <a:ext cx="574920" cy="425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2280" y="4537960"/>
                <a:ext cx="59256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14:cNvPr>
              <p14:cNvContentPartPr/>
              <p14:nvPr/>
            </p14:nvContentPartPr>
            <p14:xfrm>
              <a:off x="3095760" y="4550560"/>
              <a:ext cx="181440" cy="19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87120" y="4541920"/>
                <a:ext cx="1990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14:cNvPr>
              <p14:cNvContentPartPr/>
              <p14:nvPr/>
            </p14:nvContentPartPr>
            <p14:xfrm>
              <a:off x="3126720" y="4436800"/>
              <a:ext cx="91080" cy="408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18080" y="4427800"/>
                <a:ext cx="1087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14:cNvPr>
              <p14:cNvContentPartPr/>
              <p14:nvPr/>
            </p14:nvContentPartPr>
            <p14:xfrm>
              <a:off x="3505440" y="4464880"/>
              <a:ext cx="139320" cy="279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96440" y="4455880"/>
                <a:ext cx="1569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14:cNvPr>
              <p14:cNvContentPartPr/>
              <p14:nvPr/>
            </p14:nvContentPartPr>
            <p14:xfrm>
              <a:off x="3638280" y="4688440"/>
              <a:ext cx="162000" cy="110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29280" y="4679800"/>
                <a:ext cx="179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14:cNvPr>
              <p14:cNvContentPartPr/>
              <p14:nvPr/>
            </p14:nvContentPartPr>
            <p14:xfrm>
              <a:off x="3921240" y="4639480"/>
              <a:ext cx="163800" cy="1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12240" y="4630840"/>
                <a:ext cx="181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14:cNvPr>
              <p14:cNvContentPartPr/>
              <p14:nvPr/>
            </p14:nvContentPartPr>
            <p14:xfrm>
              <a:off x="3927720" y="4717960"/>
              <a:ext cx="145440" cy="2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919080" y="4708960"/>
                <a:ext cx="163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14:cNvPr>
              <p14:cNvContentPartPr/>
              <p14:nvPr/>
            </p14:nvContentPartPr>
            <p14:xfrm>
              <a:off x="4384560" y="4437160"/>
              <a:ext cx="10080" cy="16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75560" y="4428160"/>
                <a:ext cx="277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14:cNvPr>
              <p14:cNvContentPartPr/>
              <p14:nvPr/>
            </p14:nvContentPartPr>
            <p14:xfrm>
              <a:off x="4320840" y="4574680"/>
              <a:ext cx="207000" cy="16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11840" y="4565680"/>
                <a:ext cx="2246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14:cNvPr>
              <p14:cNvContentPartPr/>
              <p14:nvPr/>
            </p14:nvContentPartPr>
            <p14:xfrm>
              <a:off x="4336680" y="4684480"/>
              <a:ext cx="13284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8040" y="4675840"/>
                <a:ext cx="150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14:cNvPr>
              <p14:cNvContentPartPr/>
              <p14:nvPr/>
            </p14:nvContentPartPr>
            <p14:xfrm>
              <a:off x="4595160" y="4467400"/>
              <a:ext cx="27360" cy="35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86520" y="4458400"/>
                <a:ext cx="450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14:cNvPr>
              <p14:cNvContentPartPr/>
              <p14:nvPr/>
            </p14:nvContentPartPr>
            <p14:xfrm>
              <a:off x="4653480" y="4548040"/>
              <a:ext cx="97560" cy="221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44840" y="4539400"/>
                <a:ext cx="1152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14:cNvPr>
              <p14:cNvContentPartPr/>
              <p14:nvPr/>
            </p14:nvContentPartPr>
            <p14:xfrm>
              <a:off x="4808640" y="4544080"/>
              <a:ext cx="173880" cy="214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99640" y="4535440"/>
                <a:ext cx="191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14:cNvPr>
              <p14:cNvContentPartPr/>
              <p14:nvPr/>
            </p14:nvContentPartPr>
            <p14:xfrm>
              <a:off x="4834920" y="4566760"/>
              <a:ext cx="87120" cy="185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6280" y="4557760"/>
                <a:ext cx="104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14:cNvPr>
              <p14:cNvContentPartPr/>
              <p14:nvPr/>
            </p14:nvContentPartPr>
            <p14:xfrm>
              <a:off x="5083680" y="4454080"/>
              <a:ext cx="121680" cy="114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74680" y="4445080"/>
                <a:ext cx="1393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CC1D5D39-2E44-4914-AEA1-3CB1A6D7A79B}"/>
                  </a:ext>
                </a:extLst>
              </p14:cNvPr>
              <p14:cNvContentPartPr/>
              <p14:nvPr/>
            </p14:nvContentPartPr>
            <p14:xfrm>
              <a:off x="6759120" y="4610320"/>
              <a:ext cx="147960" cy="255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CC1D5D39-2E44-4914-AEA1-3CB1A6D7A79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50480" y="4601680"/>
                <a:ext cx="1656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B1C00DB-9AF3-432E-833D-F3F6A33F00B4}"/>
                  </a:ext>
                </a:extLst>
              </p14:cNvPr>
              <p14:cNvContentPartPr/>
              <p14:nvPr/>
            </p14:nvContentPartPr>
            <p14:xfrm>
              <a:off x="6783960" y="4704640"/>
              <a:ext cx="111600" cy="122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B1C00DB-9AF3-432E-833D-F3F6A33F00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5320" y="4695640"/>
                <a:ext cx="129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96DB821-FA26-4BA0-9839-77D5F954152E}"/>
                  </a:ext>
                </a:extLst>
              </p14:cNvPr>
              <p14:cNvContentPartPr/>
              <p14:nvPr/>
            </p14:nvContentPartPr>
            <p14:xfrm>
              <a:off x="6005280" y="4431400"/>
              <a:ext cx="643320" cy="4842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96DB821-FA26-4BA0-9839-77D5F954152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996640" y="4422754"/>
                <a:ext cx="66096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F615700-9B39-4DDA-9427-08E3B845A09A}"/>
                  </a:ext>
                </a:extLst>
              </p14:cNvPr>
              <p14:cNvContentPartPr/>
              <p14:nvPr/>
            </p14:nvContentPartPr>
            <p14:xfrm>
              <a:off x="5548800" y="4431400"/>
              <a:ext cx="158040" cy="5119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F615700-9B39-4DDA-9427-08E3B845A09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39800" y="4422760"/>
                <a:ext cx="17568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F932EA69-FE1D-4483-BCCD-76EAFB902971}"/>
                  </a:ext>
                </a:extLst>
              </p14:cNvPr>
              <p14:cNvContentPartPr/>
              <p14:nvPr/>
            </p14:nvContentPartPr>
            <p14:xfrm>
              <a:off x="7062960" y="4423480"/>
              <a:ext cx="1247400" cy="52992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F932EA69-FE1D-4483-BCCD-76EAFB90297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53960" y="4414480"/>
                <a:ext cx="126504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35EE86B6-8DB6-472C-B323-8840F6DC0833}"/>
                  </a:ext>
                </a:extLst>
              </p14:cNvPr>
              <p14:cNvContentPartPr/>
              <p14:nvPr/>
            </p14:nvContentPartPr>
            <p14:xfrm>
              <a:off x="8731200" y="5405560"/>
              <a:ext cx="42840" cy="82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35EE86B6-8DB6-472C-B323-8840F6DC083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722200" y="5396920"/>
                <a:ext cx="60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C16C05B-2E41-47AE-96F6-42E581C89981}"/>
                  </a:ext>
                </a:extLst>
              </p14:cNvPr>
              <p14:cNvContentPartPr/>
              <p14:nvPr/>
            </p14:nvContentPartPr>
            <p14:xfrm>
              <a:off x="8628600" y="5371360"/>
              <a:ext cx="14400" cy="151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C16C05B-2E41-47AE-96F6-42E581C8998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619600" y="5362360"/>
                <a:ext cx="320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EB9F755D-9C77-45C9-8379-3F9038BE3534}"/>
                  </a:ext>
                </a:extLst>
              </p14:cNvPr>
              <p14:cNvContentPartPr/>
              <p14:nvPr/>
            </p14:nvContentPartPr>
            <p14:xfrm>
              <a:off x="8724000" y="4469200"/>
              <a:ext cx="118800" cy="954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EB9F755D-9C77-45C9-8379-3F9038BE353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715360" y="4460200"/>
                <a:ext cx="136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5DCCE9E-6045-4CC0-8ACE-BC8E0775D324}"/>
                  </a:ext>
                </a:extLst>
              </p14:cNvPr>
              <p14:cNvContentPartPr/>
              <p14:nvPr/>
            </p14:nvContentPartPr>
            <p14:xfrm>
              <a:off x="8734080" y="4161040"/>
              <a:ext cx="107640" cy="10368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5DCCE9E-6045-4CC0-8ACE-BC8E0775D3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725080" y="4152400"/>
                <a:ext cx="1252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AE2E54F5-ACED-4358-B8DF-BC06C84AA299}"/>
                  </a:ext>
                </a:extLst>
              </p14:cNvPr>
              <p14:cNvContentPartPr/>
              <p14:nvPr/>
            </p14:nvContentPartPr>
            <p14:xfrm>
              <a:off x="8790240" y="4085440"/>
              <a:ext cx="66240" cy="190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AE2E54F5-ACED-4358-B8DF-BC06C84AA29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81240" y="4076800"/>
                <a:ext cx="83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76EE2381-1F0B-455E-8C17-B16347C01A7F}"/>
                  </a:ext>
                </a:extLst>
              </p14:cNvPr>
              <p14:cNvContentPartPr/>
              <p14:nvPr/>
            </p14:nvContentPartPr>
            <p14:xfrm>
              <a:off x="8725440" y="3831280"/>
              <a:ext cx="264960" cy="149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76EE2381-1F0B-455E-8C17-B16347C01A7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716800" y="3822640"/>
                <a:ext cx="2826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DC0909F5-0EF0-4F61-BA15-609885DA94FF}"/>
                  </a:ext>
                </a:extLst>
              </p14:cNvPr>
              <p14:cNvContentPartPr/>
              <p14:nvPr/>
            </p14:nvContentPartPr>
            <p14:xfrm>
              <a:off x="8737680" y="3589720"/>
              <a:ext cx="101160" cy="209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DC0909F5-0EF0-4F61-BA15-609885DA94F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729040" y="3581080"/>
                <a:ext cx="11880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EAF5F152-1008-4505-809C-56FF32540476}"/>
                  </a:ext>
                </a:extLst>
              </p14:cNvPr>
              <p14:cNvContentPartPr/>
              <p14:nvPr/>
            </p14:nvContentPartPr>
            <p14:xfrm>
              <a:off x="8612400" y="3990040"/>
              <a:ext cx="14400" cy="3996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EAF5F152-1008-4505-809C-56FF3254047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03760" y="3981400"/>
                <a:ext cx="32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3F1771F6-DABE-41DF-A3EF-7AED8A4CC7BF}"/>
                  </a:ext>
                </a:extLst>
              </p14:cNvPr>
              <p14:cNvContentPartPr/>
              <p14:nvPr/>
            </p14:nvContentPartPr>
            <p14:xfrm>
              <a:off x="8662800" y="3185440"/>
              <a:ext cx="302040" cy="120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3F1771F6-DABE-41DF-A3EF-7AED8A4CC7B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654160" y="3176800"/>
                <a:ext cx="3196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ABA821B-B288-4944-AF27-839CF7068A75}"/>
                  </a:ext>
                </a:extLst>
              </p14:cNvPr>
              <p14:cNvContentPartPr/>
              <p14:nvPr/>
            </p14:nvContentPartPr>
            <p14:xfrm>
              <a:off x="8668920" y="3392440"/>
              <a:ext cx="275760" cy="10908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ABA821B-B288-4944-AF27-839CF7068A7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659932" y="3383440"/>
                <a:ext cx="293377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E9126D24-A877-491D-B61B-B3EE387FAB36}"/>
                  </a:ext>
                </a:extLst>
              </p14:cNvPr>
              <p14:cNvContentPartPr/>
              <p14:nvPr/>
            </p14:nvContentPartPr>
            <p14:xfrm>
              <a:off x="8584680" y="4603840"/>
              <a:ext cx="205200" cy="2854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E9126D24-A877-491D-B61B-B3EE387FAB3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76025" y="4594840"/>
                <a:ext cx="222871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4458B29-8BAF-46E6-BC65-BA59848F541F}"/>
                  </a:ext>
                </a:extLst>
              </p14:cNvPr>
              <p14:cNvContentPartPr/>
              <p14:nvPr/>
            </p14:nvContentPartPr>
            <p14:xfrm>
              <a:off x="8681520" y="5099560"/>
              <a:ext cx="126720" cy="20844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4458B29-8BAF-46E6-BC65-BA59848F541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672545" y="5090560"/>
                <a:ext cx="14431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E4200863-4160-4E27-8603-810F930E6059}"/>
                  </a:ext>
                </a:extLst>
              </p14:cNvPr>
              <p14:cNvContentPartPr/>
              <p14:nvPr/>
            </p14:nvContentPartPr>
            <p14:xfrm>
              <a:off x="8581080" y="5455960"/>
              <a:ext cx="183960" cy="1288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E4200863-4160-4E27-8603-810F930E60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572080" y="5447320"/>
                <a:ext cx="2016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31D51948-D06B-4AA1-AE12-CCAC47FFAE81}"/>
                  </a:ext>
                </a:extLst>
              </p14:cNvPr>
              <p14:cNvContentPartPr/>
              <p14:nvPr/>
            </p14:nvContentPartPr>
            <p14:xfrm>
              <a:off x="8572440" y="5651080"/>
              <a:ext cx="235800" cy="3913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31D51948-D06B-4AA1-AE12-CCAC47FFAE8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563440" y="5642440"/>
                <a:ext cx="25344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AECF9FF0-D1A4-4BB8-A5FD-A9E36D3C808D}"/>
                  </a:ext>
                </a:extLst>
              </p14:cNvPr>
              <p14:cNvContentPartPr/>
              <p14:nvPr/>
            </p14:nvContentPartPr>
            <p14:xfrm>
              <a:off x="8319720" y="4594480"/>
              <a:ext cx="175320" cy="1472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AECF9FF0-D1A4-4BB8-A5FD-A9E36D3C808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310720" y="4585840"/>
                <a:ext cx="1929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D6F5162E-0DF4-42D2-8205-C509E8BDD4BC}"/>
                  </a:ext>
                </a:extLst>
              </p14:cNvPr>
              <p14:cNvContentPartPr/>
              <p14:nvPr/>
            </p14:nvContentPartPr>
            <p14:xfrm>
              <a:off x="8557680" y="3179680"/>
              <a:ext cx="322560" cy="295020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D6F5162E-0DF4-42D2-8205-C509E8BDD4B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485680" y="3035680"/>
                <a:ext cx="466200" cy="32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AAD3F626-97D1-4570-BA12-E61D1B2A8780}"/>
                  </a:ext>
                </a:extLst>
              </p14:cNvPr>
              <p14:cNvContentPartPr/>
              <p14:nvPr/>
            </p14:nvContentPartPr>
            <p14:xfrm>
              <a:off x="7173840" y="4555960"/>
              <a:ext cx="102240" cy="15804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AAD3F626-97D1-4570-BA12-E61D1B2A878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01840" y="4412320"/>
                <a:ext cx="2458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F748D1C4-29E5-436C-A0DD-A75A95F9547C}"/>
                  </a:ext>
                </a:extLst>
              </p14:cNvPr>
              <p14:cNvContentPartPr/>
              <p14:nvPr/>
            </p14:nvContentPartPr>
            <p14:xfrm>
              <a:off x="8341680" y="4572520"/>
              <a:ext cx="189720" cy="19368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F748D1C4-29E5-436C-A0DD-A75A95F9547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269680" y="4428520"/>
                <a:ext cx="333360" cy="48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164293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479160" cy="28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14:cNvPr>
              <p14:cNvContentPartPr/>
              <p14:nvPr/>
            </p14:nvContentPartPr>
            <p14:xfrm>
              <a:off x="2834040" y="243520"/>
              <a:ext cx="162000" cy="293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6400" y="225520"/>
                <a:ext cx="1976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14:cNvPr>
              <p14:cNvContentPartPr/>
              <p14:nvPr/>
            </p14:nvContentPartPr>
            <p14:xfrm>
              <a:off x="3202320" y="453760"/>
              <a:ext cx="89640" cy="2005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84320" y="436120"/>
                <a:ext cx="125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14:cNvPr>
              <p14:cNvContentPartPr/>
              <p14:nvPr/>
            </p14:nvContentPartPr>
            <p14:xfrm>
              <a:off x="3933480" y="426400"/>
              <a:ext cx="8280" cy="28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15840" y="40840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14:cNvPr>
              <p14:cNvContentPartPr/>
              <p14:nvPr/>
            </p14:nvContentPartPr>
            <p14:xfrm>
              <a:off x="4032480" y="162160"/>
              <a:ext cx="246600" cy="396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4480" y="144160"/>
                <a:ext cx="28224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14:cNvPr>
              <p14:cNvContentPartPr/>
              <p14:nvPr/>
            </p14:nvContentPartPr>
            <p14:xfrm>
              <a:off x="3479880" y="223720"/>
              <a:ext cx="318960" cy="344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1900" y="206080"/>
                <a:ext cx="3545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382C57-97B1-4D6B-87E0-2B360C740610}"/>
                  </a:ext>
                </a:extLst>
              </p14:cNvPr>
              <p14:cNvContentPartPr/>
              <p14:nvPr/>
            </p14:nvContentPartPr>
            <p14:xfrm>
              <a:off x="7824360" y="109600"/>
              <a:ext cx="914400" cy="537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382C57-97B1-4D6B-87E0-2B360C74061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06360" y="91960"/>
                <a:ext cx="95004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3E66DF-52A2-4764-93C8-50132CD3288A}"/>
                  </a:ext>
                </a:extLst>
              </p14:cNvPr>
              <p14:cNvContentPartPr/>
              <p14:nvPr/>
            </p14:nvContentPartPr>
            <p14:xfrm>
              <a:off x="497640" y="964600"/>
              <a:ext cx="5400" cy="349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3E66DF-52A2-4764-93C8-50132CD3288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9640" y="946960"/>
                <a:ext cx="41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D37B1C8-7E75-41ED-91F6-AE27B0A3E265}"/>
                  </a:ext>
                </a:extLst>
              </p14:cNvPr>
              <p14:cNvContentPartPr/>
              <p14:nvPr/>
            </p14:nvContentPartPr>
            <p14:xfrm>
              <a:off x="294240" y="885760"/>
              <a:ext cx="388080" cy="2012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D37B1C8-7E75-41ED-91F6-AE27B0A3E26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6600" y="868120"/>
                <a:ext cx="423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F60A6D-086F-489D-A34D-0F559536FF57}"/>
                  </a:ext>
                </a:extLst>
              </p14:cNvPr>
              <p14:cNvContentPartPr/>
              <p14:nvPr/>
            </p14:nvContentPartPr>
            <p14:xfrm>
              <a:off x="690600" y="1115800"/>
              <a:ext cx="171000" cy="175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F60A6D-086F-489D-A34D-0F559536FF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960" y="1097800"/>
                <a:ext cx="206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A38ABAD-6ACF-494E-915D-BE6818D9DA4C}"/>
                  </a:ext>
                </a:extLst>
              </p14:cNvPr>
              <p14:cNvContentPartPr/>
              <p14:nvPr/>
            </p14:nvContentPartPr>
            <p14:xfrm>
              <a:off x="934680" y="1136320"/>
              <a:ext cx="182520" cy="154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A38ABAD-6ACF-494E-915D-BE6818D9DA4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16680" y="1118320"/>
                <a:ext cx="2181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7BC7FB-1F6A-4FAF-B6F6-A403D8FA3C16}"/>
                  </a:ext>
                </a:extLst>
              </p14:cNvPr>
              <p14:cNvContentPartPr/>
              <p14:nvPr/>
            </p14:nvContentPartPr>
            <p14:xfrm>
              <a:off x="1137000" y="1096720"/>
              <a:ext cx="138600" cy="199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7BC7FB-1F6A-4FAF-B6F6-A403D8FA3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19000" y="1079080"/>
                <a:ext cx="1742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8E2BA9-4C0E-4ECC-B3EC-44FB01A3253D}"/>
                  </a:ext>
                </a:extLst>
              </p14:cNvPr>
              <p14:cNvContentPartPr/>
              <p14:nvPr/>
            </p14:nvContentPartPr>
            <p14:xfrm>
              <a:off x="1370640" y="891520"/>
              <a:ext cx="253440" cy="3578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8E2BA9-4C0E-4ECC-B3EC-44FB01A3253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2640" y="873880"/>
                <a:ext cx="28908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5D8E5F-5CD2-4DA1-A967-36113D2FA616}"/>
                  </a:ext>
                </a:extLst>
              </p14:cNvPr>
              <p14:cNvContentPartPr/>
              <p14:nvPr/>
            </p14:nvContentPartPr>
            <p14:xfrm>
              <a:off x="1653240" y="1065400"/>
              <a:ext cx="601920" cy="414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5D8E5F-5CD2-4DA1-A967-36113D2FA6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35600" y="1047760"/>
                <a:ext cx="6375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C2F66D1-F152-4425-AE76-F45E4DAFF36B}"/>
                  </a:ext>
                </a:extLst>
              </p14:cNvPr>
              <p14:cNvContentPartPr/>
              <p14:nvPr/>
            </p14:nvContentPartPr>
            <p14:xfrm>
              <a:off x="324840" y="1238920"/>
              <a:ext cx="2092320" cy="1836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C2F66D1-F152-4425-AE76-F45E4DAFF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1220920"/>
                <a:ext cx="21279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74463D7-7509-4A35-A8A6-9F3637B38F23}"/>
                  </a:ext>
                </a:extLst>
              </p14:cNvPr>
              <p14:cNvContentPartPr/>
              <p14:nvPr/>
            </p14:nvContentPartPr>
            <p14:xfrm>
              <a:off x="2491680" y="975040"/>
              <a:ext cx="28080" cy="133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74463D7-7509-4A35-A8A6-9F3637B38F2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73680" y="957400"/>
                <a:ext cx="637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0D3197-0A99-4FA2-81D4-2C1354E6C17E}"/>
                  </a:ext>
                </a:extLst>
              </p14:cNvPr>
              <p14:cNvContentPartPr/>
              <p14:nvPr/>
            </p14:nvContentPartPr>
            <p14:xfrm>
              <a:off x="2514720" y="1107160"/>
              <a:ext cx="23760" cy="35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0D3197-0A99-4FA2-81D4-2C1354E6C17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97080" y="1089520"/>
                <a:ext cx="59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471242-54DD-487F-A310-0281DF4AA8EA}"/>
                  </a:ext>
                </a:extLst>
              </p14:cNvPr>
              <p14:cNvContentPartPr/>
              <p14:nvPr/>
            </p14:nvContentPartPr>
            <p14:xfrm>
              <a:off x="2865000" y="802240"/>
              <a:ext cx="792360" cy="412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471242-54DD-487F-A310-0281DF4AA8E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847008" y="784600"/>
                <a:ext cx="827984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AEC91EF-A13F-46DB-ADE3-DC9629FF4440}"/>
                  </a:ext>
                </a:extLst>
              </p14:cNvPr>
              <p14:cNvContentPartPr/>
              <p14:nvPr/>
            </p14:nvContentPartPr>
            <p14:xfrm>
              <a:off x="3975960" y="1086640"/>
              <a:ext cx="57240" cy="1659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AEC91EF-A13F-46DB-ADE3-DC9629FF444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8320" y="1069000"/>
                <a:ext cx="928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1368FA-B9AE-42DF-A507-4E94E16ACC12}"/>
                  </a:ext>
                </a:extLst>
              </p14:cNvPr>
              <p14:cNvContentPartPr/>
              <p14:nvPr/>
            </p14:nvContentPartPr>
            <p14:xfrm>
              <a:off x="4347840" y="782080"/>
              <a:ext cx="31320" cy="383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1368FA-B9AE-42DF-A507-4E94E16ACC1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29840" y="764080"/>
                <a:ext cx="669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209D892-B10D-4F92-90A5-8F428401F939}"/>
                  </a:ext>
                </a:extLst>
              </p14:cNvPr>
              <p14:cNvContentPartPr/>
              <p14:nvPr/>
            </p14:nvContentPartPr>
            <p14:xfrm>
              <a:off x="4856160" y="1056040"/>
              <a:ext cx="8280" cy="20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209D892-B10D-4F92-90A5-8F428401F9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8520" y="103840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D6ACD44-2FE6-456A-BAD5-4D8E23A60CB4}"/>
                  </a:ext>
                </a:extLst>
              </p14:cNvPr>
              <p14:cNvContentPartPr/>
              <p14:nvPr/>
            </p14:nvContentPartPr>
            <p14:xfrm>
              <a:off x="5058840" y="690640"/>
              <a:ext cx="10800" cy="36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D6ACD44-2FE6-456A-BAD5-4D8E23A60C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41200" y="672640"/>
                <a:ext cx="4644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9FFB63-8521-42AB-B66E-ADB11151699E}"/>
                  </a:ext>
                </a:extLst>
              </p14:cNvPr>
              <p14:cNvContentPartPr/>
              <p14:nvPr/>
            </p14:nvContentPartPr>
            <p14:xfrm>
              <a:off x="4525680" y="710800"/>
              <a:ext cx="208800" cy="354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9FFB63-8521-42AB-B66E-ADB1115169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08040" y="693160"/>
                <a:ext cx="244440" cy="39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972955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14:cNvPr>
              <p14:cNvContentPartPr/>
              <p14:nvPr/>
            </p14:nvContentPartPr>
            <p14:xfrm>
              <a:off x="371640" y="2666320"/>
              <a:ext cx="886320" cy="361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000" y="2657680"/>
                <a:ext cx="903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14:cNvPr>
              <p14:cNvContentPartPr/>
              <p14:nvPr/>
            </p14:nvContentPartPr>
            <p14:xfrm>
              <a:off x="1489440" y="2847400"/>
              <a:ext cx="31680" cy="11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80440" y="2838760"/>
                <a:ext cx="493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14:cNvPr>
              <p14:cNvContentPartPr/>
              <p14:nvPr/>
            </p14:nvContentPartPr>
            <p14:xfrm>
              <a:off x="1486920" y="2672440"/>
              <a:ext cx="24840" cy="4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78280" y="2663800"/>
                <a:ext cx="42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14:cNvPr>
              <p14:cNvContentPartPr/>
              <p14:nvPr/>
            </p14:nvContentPartPr>
            <p14:xfrm>
              <a:off x="1617960" y="2819680"/>
              <a:ext cx="152280" cy="130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08960" y="2811040"/>
                <a:ext cx="169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14:cNvPr>
              <p14:cNvContentPartPr/>
              <p14:nvPr/>
            </p14:nvContentPartPr>
            <p14:xfrm>
              <a:off x="7016880" y="2843800"/>
              <a:ext cx="35640" cy="3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07880" y="2835160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14:cNvPr>
              <p14:cNvContentPartPr/>
              <p14:nvPr/>
            </p14:nvContentPartPr>
            <p14:xfrm>
              <a:off x="8182920" y="2584960"/>
              <a:ext cx="524880" cy="45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74280" y="2576320"/>
                <a:ext cx="5425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14:cNvPr>
              <p14:cNvContentPartPr/>
              <p14:nvPr/>
            </p14:nvContentPartPr>
            <p14:xfrm>
              <a:off x="7310640" y="2583880"/>
              <a:ext cx="717840" cy="371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01640" y="2574880"/>
                <a:ext cx="735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14:cNvPr>
              <p14:cNvContentPartPr/>
              <p14:nvPr/>
            </p14:nvContentPartPr>
            <p14:xfrm>
              <a:off x="490440" y="3302080"/>
              <a:ext cx="201240" cy="182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440" y="3293440"/>
                <a:ext cx="218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14:cNvPr>
              <p14:cNvContentPartPr/>
              <p14:nvPr/>
            </p14:nvContentPartPr>
            <p14:xfrm>
              <a:off x="849000" y="3356440"/>
              <a:ext cx="224280" cy="138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000" y="3347440"/>
                <a:ext cx="2419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14:cNvPr>
              <p14:cNvContentPartPr/>
              <p14:nvPr/>
            </p14:nvContentPartPr>
            <p14:xfrm>
              <a:off x="1164360" y="3328720"/>
              <a:ext cx="2232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55360" y="3320080"/>
                <a:ext cx="240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14:cNvPr>
              <p14:cNvContentPartPr/>
              <p14:nvPr/>
            </p14:nvContentPartPr>
            <p14:xfrm>
              <a:off x="3214200" y="2619520"/>
              <a:ext cx="3621960" cy="10512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05201" y="2610880"/>
                <a:ext cx="3639598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14:cNvPr>
              <p14:cNvContentPartPr/>
              <p14:nvPr/>
            </p14:nvContentPartPr>
            <p14:xfrm>
              <a:off x="2575920" y="3328720"/>
              <a:ext cx="489960" cy="3837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67280" y="3320080"/>
                <a:ext cx="5076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14:cNvPr>
              <p14:cNvContentPartPr/>
              <p14:nvPr/>
            </p14:nvContentPartPr>
            <p14:xfrm>
              <a:off x="1908480" y="2634640"/>
              <a:ext cx="1029240" cy="5893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99480" y="2625640"/>
                <a:ext cx="10468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14:cNvPr>
              <p14:cNvContentPartPr/>
              <p14:nvPr/>
            </p14:nvContentPartPr>
            <p14:xfrm>
              <a:off x="1722360" y="3283720"/>
              <a:ext cx="754560" cy="330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3360" y="3275080"/>
                <a:ext cx="7722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14:cNvPr>
              <p14:cNvContentPartPr/>
              <p14:nvPr/>
            </p14:nvContentPartPr>
            <p14:xfrm>
              <a:off x="890040" y="3852160"/>
              <a:ext cx="160200" cy="361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81040" y="3843520"/>
                <a:ext cx="1778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14:cNvPr>
              <p14:cNvContentPartPr/>
              <p14:nvPr/>
            </p14:nvContentPartPr>
            <p14:xfrm>
              <a:off x="1083360" y="4130800"/>
              <a:ext cx="19080" cy="10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74720" y="4122160"/>
                <a:ext cx="36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14:cNvPr>
              <p14:cNvContentPartPr/>
              <p14:nvPr/>
            </p14:nvContentPartPr>
            <p14:xfrm>
              <a:off x="1159680" y="4077520"/>
              <a:ext cx="13824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50680" y="4068880"/>
                <a:ext cx="155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14:cNvPr>
              <p14:cNvContentPartPr/>
              <p14:nvPr/>
            </p14:nvContentPartPr>
            <p14:xfrm>
              <a:off x="1256520" y="3979600"/>
              <a:ext cx="15120" cy="18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47520" y="3970600"/>
                <a:ext cx="327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14:cNvPr>
              <p14:cNvContentPartPr/>
              <p14:nvPr/>
            </p14:nvContentPartPr>
            <p14:xfrm>
              <a:off x="1482240" y="3906520"/>
              <a:ext cx="16200" cy="27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73600" y="3897880"/>
                <a:ext cx="33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14:cNvPr>
              <p14:cNvContentPartPr/>
              <p14:nvPr/>
            </p14:nvContentPartPr>
            <p14:xfrm>
              <a:off x="1333920" y="3919840"/>
              <a:ext cx="25488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3911200"/>
                <a:ext cx="272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14:cNvPr>
              <p14:cNvContentPartPr/>
              <p14:nvPr/>
            </p14:nvContentPartPr>
            <p14:xfrm>
              <a:off x="1604280" y="4129720"/>
              <a:ext cx="5760" cy="10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95640" y="4121080"/>
                <a:ext cx="234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14:cNvPr>
              <p14:cNvContentPartPr/>
              <p14:nvPr/>
            </p14:nvContentPartPr>
            <p14:xfrm>
              <a:off x="1734240" y="4089400"/>
              <a:ext cx="13356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5240" y="4080760"/>
                <a:ext cx="1512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14:cNvPr>
              <p14:cNvContentPartPr/>
              <p14:nvPr/>
            </p14:nvContentPartPr>
            <p14:xfrm>
              <a:off x="1769880" y="3994000"/>
              <a:ext cx="39600" cy="23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61240" y="3985360"/>
                <a:ext cx="572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14:cNvPr>
              <p14:cNvContentPartPr/>
              <p14:nvPr/>
            </p14:nvContentPartPr>
            <p14:xfrm>
              <a:off x="2005320" y="3923800"/>
              <a:ext cx="214200" cy="29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96680" y="3915160"/>
                <a:ext cx="2318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14:cNvPr>
              <p14:cNvContentPartPr/>
              <p14:nvPr/>
            </p14:nvContentPartPr>
            <p14:xfrm>
              <a:off x="2271720" y="3918400"/>
              <a:ext cx="14220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2720" y="3909760"/>
                <a:ext cx="159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14:cNvPr>
              <p14:cNvContentPartPr/>
              <p14:nvPr/>
            </p14:nvContentPartPr>
            <p14:xfrm>
              <a:off x="2446320" y="3900040"/>
              <a:ext cx="78840" cy="77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7320" y="3891040"/>
                <a:ext cx="96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14:cNvPr>
              <p14:cNvContentPartPr/>
              <p14:nvPr/>
            </p14:nvContentPartPr>
            <p14:xfrm>
              <a:off x="2282880" y="4175800"/>
              <a:ext cx="11880" cy="12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74240" y="4166800"/>
                <a:ext cx="29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14:cNvPr>
              <p14:cNvContentPartPr/>
              <p14:nvPr/>
            </p14:nvContentPartPr>
            <p14:xfrm>
              <a:off x="2331120" y="4189480"/>
              <a:ext cx="103680" cy="9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2480" y="4180480"/>
                <a:ext cx="1213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14:cNvPr>
              <p14:cNvContentPartPr/>
              <p14:nvPr/>
            </p14:nvContentPartPr>
            <p14:xfrm>
              <a:off x="2470440" y="4184800"/>
              <a:ext cx="94320" cy="86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61800" y="4176160"/>
                <a:ext cx="1119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14:cNvPr>
              <p14:cNvContentPartPr/>
              <p14:nvPr/>
            </p14:nvContentPartPr>
            <p14:xfrm>
              <a:off x="2733600" y="4063120"/>
              <a:ext cx="129600" cy="8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600" y="4054120"/>
                <a:ext cx="147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14:cNvPr>
              <p14:cNvContentPartPr/>
              <p14:nvPr/>
            </p14:nvContentPartPr>
            <p14:xfrm>
              <a:off x="2728920" y="4153120"/>
              <a:ext cx="164880" cy="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20280" y="4144480"/>
                <a:ext cx="1825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14:cNvPr>
              <p14:cNvContentPartPr/>
              <p14:nvPr/>
            </p14:nvContentPartPr>
            <p14:xfrm>
              <a:off x="3089280" y="3927760"/>
              <a:ext cx="768960" cy="325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0636" y="3919120"/>
                <a:ext cx="78660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14:cNvPr>
              <p14:cNvContentPartPr/>
              <p14:nvPr/>
            </p14:nvContentPartPr>
            <p14:xfrm>
              <a:off x="4237320" y="4186240"/>
              <a:ext cx="63360" cy="10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28320" y="4177600"/>
                <a:ext cx="810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14:cNvPr>
              <p14:cNvContentPartPr/>
              <p14:nvPr/>
            </p14:nvContentPartPr>
            <p14:xfrm>
              <a:off x="4544400" y="3874840"/>
              <a:ext cx="643680" cy="353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35400" y="3865840"/>
                <a:ext cx="6613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14:cNvPr>
              <p14:cNvContentPartPr/>
              <p14:nvPr/>
            </p14:nvContentPartPr>
            <p14:xfrm>
              <a:off x="5572560" y="3946480"/>
              <a:ext cx="14760" cy="26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63920" y="3937480"/>
                <a:ext cx="324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14:cNvPr>
              <p14:cNvContentPartPr/>
              <p14:nvPr/>
            </p14:nvContentPartPr>
            <p14:xfrm>
              <a:off x="5398320" y="3925240"/>
              <a:ext cx="30672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89680" y="3916600"/>
                <a:ext cx="3243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14:cNvPr>
              <p14:cNvContentPartPr/>
              <p14:nvPr/>
            </p14:nvContentPartPr>
            <p14:xfrm>
              <a:off x="5688480" y="4158520"/>
              <a:ext cx="1224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79480" y="4149520"/>
                <a:ext cx="29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14:cNvPr>
              <p14:cNvContentPartPr/>
              <p14:nvPr/>
            </p14:nvContentPartPr>
            <p14:xfrm>
              <a:off x="5800800" y="4098760"/>
              <a:ext cx="171360" cy="1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1800" y="409012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14:cNvPr>
              <p14:cNvContentPartPr/>
              <p14:nvPr/>
            </p14:nvContentPartPr>
            <p14:xfrm>
              <a:off x="5823840" y="4175800"/>
              <a:ext cx="152280" cy="32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4840" y="4166800"/>
                <a:ext cx="169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14:cNvPr>
              <p14:cNvContentPartPr/>
              <p14:nvPr/>
            </p14:nvContentPartPr>
            <p14:xfrm>
              <a:off x="6167280" y="3974560"/>
              <a:ext cx="17640" cy="21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58280" y="3965560"/>
                <a:ext cx="352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14:cNvPr>
              <p14:cNvContentPartPr/>
              <p14:nvPr/>
            </p14:nvContentPartPr>
            <p14:xfrm>
              <a:off x="6076920" y="3967720"/>
              <a:ext cx="190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68280" y="3958720"/>
                <a:ext cx="208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14:cNvPr>
              <p14:cNvContentPartPr/>
              <p14:nvPr/>
            </p14:nvContentPartPr>
            <p14:xfrm>
              <a:off x="6243960" y="4149520"/>
              <a:ext cx="118440" cy="9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35320" y="4140520"/>
                <a:ext cx="1360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14:cNvPr>
              <p14:cNvContentPartPr/>
              <p14:nvPr/>
            </p14:nvContentPartPr>
            <p14:xfrm>
              <a:off x="6511800" y="4056280"/>
              <a:ext cx="16992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02800" y="404764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14:cNvPr>
              <p14:cNvContentPartPr/>
              <p14:nvPr/>
            </p14:nvContentPartPr>
            <p14:xfrm>
              <a:off x="6537000" y="4118560"/>
              <a:ext cx="145440" cy="2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8000" y="4109920"/>
                <a:ext cx="163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14:cNvPr>
              <p14:cNvContentPartPr/>
              <p14:nvPr/>
            </p14:nvContentPartPr>
            <p14:xfrm>
              <a:off x="6820680" y="3887440"/>
              <a:ext cx="488160" cy="27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1680" y="3878800"/>
                <a:ext cx="505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14:cNvPr>
              <p14:cNvContentPartPr/>
              <p14:nvPr/>
            </p14:nvContentPartPr>
            <p14:xfrm>
              <a:off x="689160" y="4354720"/>
              <a:ext cx="255960" cy="506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0160" y="4345720"/>
                <a:ext cx="27360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14:cNvPr>
              <p14:cNvContentPartPr/>
              <p14:nvPr/>
            </p14:nvContentPartPr>
            <p14:xfrm>
              <a:off x="1590240" y="4589080"/>
              <a:ext cx="14616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81600" y="4580440"/>
                <a:ext cx="163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14:cNvPr>
              <p14:cNvContentPartPr/>
              <p14:nvPr/>
            </p14:nvContentPartPr>
            <p14:xfrm>
              <a:off x="1620120" y="4672600"/>
              <a:ext cx="13500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11480" y="4663960"/>
                <a:ext cx="152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14:cNvPr>
              <p14:cNvContentPartPr/>
              <p14:nvPr/>
            </p14:nvContentPartPr>
            <p14:xfrm>
              <a:off x="1183440" y="4444720"/>
              <a:ext cx="217080" cy="354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74800" y="4436080"/>
                <a:ext cx="234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14:cNvPr>
              <p14:cNvContentPartPr/>
              <p14:nvPr/>
            </p14:nvContentPartPr>
            <p14:xfrm>
              <a:off x="2590680" y="4337440"/>
              <a:ext cx="139320" cy="42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581680" y="4328440"/>
                <a:ext cx="1569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14:cNvPr>
              <p14:cNvContentPartPr/>
              <p14:nvPr/>
            </p14:nvContentPartPr>
            <p14:xfrm>
              <a:off x="1901280" y="4546960"/>
              <a:ext cx="574920" cy="425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2280" y="4537960"/>
                <a:ext cx="59256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14:cNvPr>
              <p14:cNvContentPartPr/>
              <p14:nvPr/>
            </p14:nvContentPartPr>
            <p14:xfrm>
              <a:off x="3095760" y="4550560"/>
              <a:ext cx="181440" cy="19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87120" y="4541920"/>
                <a:ext cx="1990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14:cNvPr>
              <p14:cNvContentPartPr/>
              <p14:nvPr/>
            </p14:nvContentPartPr>
            <p14:xfrm>
              <a:off x="3126720" y="4436800"/>
              <a:ext cx="91080" cy="408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18080" y="4427800"/>
                <a:ext cx="1087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14:cNvPr>
              <p14:cNvContentPartPr/>
              <p14:nvPr/>
            </p14:nvContentPartPr>
            <p14:xfrm>
              <a:off x="3505440" y="4464880"/>
              <a:ext cx="139320" cy="279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96440" y="4455880"/>
                <a:ext cx="1569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14:cNvPr>
              <p14:cNvContentPartPr/>
              <p14:nvPr/>
            </p14:nvContentPartPr>
            <p14:xfrm>
              <a:off x="3638280" y="4688440"/>
              <a:ext cx="162000" cy="110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29280" y="4679800"/>
                <a:ext cx="179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14:cNvPr>
              <p14:cNvContentPartPr/>
              <p14:nvPr/>
            </p14:nvContentPartPr>
            <p14:xfrm>
              <a:off x="3921240" y="4639480"/>
              <a:ext cx="163800" cy="1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12240" y="4630840"/>
                <a:ext cx="181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14:cNvPr>
              <p14:cNvContentPartPr/>
              <p14:nvPr/>
            </p14:nvContentPartPr>
            <p14:xfrm>
              <a:off x="3927720" y="4717960"/>
              <a:ext cx="145440" cy="2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919080" y="4708960"/>
                <a:ext cx="163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14:cNvPr>
              <p14:cNvContentPartPr/>
              <p14:nvPr/>
            </p14:nvContentPartPr>
            <p14:xfrm>
              <a:off x="4384560" y="4437160"/>
              <a:ext cx="10080" cy="16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75560" y="4428160"/>
                <a:ext cx="277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14:cNvPr>
              <p14:cNvContentPartPr/>
              <p14:nvPr/>
            </p14:nvContentPartPr>
            <p14:xfrm>
              <a:off x="4320840" y="4574680"/>
              <a:ext cx="207000" cy="16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11840" y="4565680"/>
                <a:ext cx="2246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14:cNvPr>
              <p14:cNvContentPartPr/>
              <p14:nvPr/>
            </p14:nvContentPartPr>
            <p14:xfrm>
              <a:off x="4336680" y="4684480"/>
              <a:ext cx="13284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8040" y="4675840"/>
                <a:ext cx="150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14:cNvPr>
              <p14:cNvContentPartPr/>
              <p14:nvPr/>
            </p14:nvContentPartPr>
            <p14:xfrm>
              <a:off x="4595160" y="4467400"/>
              <a:ext cx="27360" cy="35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86520" y="4458400"/>
                <a:ext cx="450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14:cNvPr>
              <p14:cNvContentPartPr/>
              <p14:nvPr/>
            </p14:nvContentPartPr>
            <p14:xfrm>
              <a:off x="4653480" y="4548040"/>
              <a:ext cx="97560" cy="221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44840" y="4539400"/>
                <a:ext cx="1152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14:cNvPr>
              <p14:cNvContentPartPr/>
              <p14:nvPr/>
            </p14:nvContentPartPr>
            <p14:xfrm>
              <a:off x="4808640" y="4544080"/>
              <a:ext cx="173880" cy="214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99640" y="4535440"/>
                <a:ext cx="191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14:cNvPr>
              <p14:cNvContentPartPr/>
              <p14:nvPr/>
            </p14:nvContentPartPr>
            <p14:xfrm>
              <a:off x="4834920" y="4566760"/>
              <a:ext cx="87120" cy="185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6280" y="4557760"/>
                <a:ext cx="104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14:cNvPr>
              <p14:cNvContentPartPr/>
              <p14:nvPr/>
            </p14:nvContentPartPr>
            <p14:xfrm>
              <a:off x="5083680" y="4454080"/>
              <a:ext cx="121680" cy="114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74680" y="4445080"/>
                <a:ext cx="1393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CC1D5D39-2E44-4914-AEA1-3CB1A6D7A79B}"/>
                  </a:ext>
                </a:extLst>
              </p14:cNvPr>
              <p14:cNvContentPartPr/>
              <p14:nvPr/>
            </p14:nvContentPartPr>
            <p14:xfrm>
              <a:off x="6759120" y="4610320"/>
              <a:ext cx="147960" cy="255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CC1D5D39-2E44-4914-AEA1-3CB1A6D7A79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50480" y="4601680"/>
                <a:ext cx="1656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B1C00DB-9AF3-432E-833D-F3F6A33F00B4}"/>
                  </a:ext>
                </a:extLst>
              </p14:cNvPr>
              <p14:cNvContentPartPr/>
              <p14:nvPr/>
            </p14:nvContentPartPr>
            <p14:xfrm>
              <a:off x="6783960" y="4704640"/>
              <a:ext cx="111600" cy="122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B1C00DB-9AF3-432E-833D-F3F6A33F00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5320" y="4695640"/>
                <a:ext cx="129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96DB821-FA26-4BA0-9839-77D5F954152E}"/>
                  </a:ext>
                </a:extLst>
              </p14:cNvPr>
              <p14:cNvContentPartPr/>
              <p14:nvPr/>
            </p14:nvContentPartPr>
            <p14:xfrm>
              <a:off x="6005280" y="4431400"/>
              <a:ext cx="643320" cy="4842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96DB821-FA26-4BA0-9839-77D5F954152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996640" y="4422754"/>
                <a:ext cx="66096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F615700-9B39-4DDA-9427-08E3B845A09A}"/>
                  </a:ext>
                </a:extLst>
              </p14:cNvPr>
              <p14:cNvContentPartPr/>
              <p14:nvPr/>
            </p14:nvContentPartPr>
            <p14:xfrm>
              <a:off x="5548800" y="4431400"/>
              <a:ext cx="158040" cy="5119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F615700-9B39-4DDA-9427-08E3B845A09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39800" y="4422760"/>
                <a:ext cx="17568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F932EA69-FE1D-4483-BCCD-76EAFB902971}"/>
                  </a:ext>
                </a:extLst>
              </p14:cNvPr>
              <p14:cNvContentPartPr/>
              <p14:nvPr/>
            </p14:nvContentPartPr>
            <p14:xfrm>
              <a:off x="7062960" y="4423480"/>
              <a:ext cx="1247400" cy="52992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F932EA69-FE1D-4483-BCCD-76EAFB90297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53960" y="4414480"/>
                <a:ext cx="126504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35EE86B6-8DB6-472C-B323-8840F6DC0833}"/>
                  </a:ext>
                </a:extLst>
              </p14:cNvPr>
              <p14:cNvContentPartPr/>
              <p14:nvPr/>
            </p14:nvContentPartPr>
            <p14:xfrm>
              <a:off x="8731200" y="5405560"/>
              <a:ext cx="42840" cy="82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35EE86B6-8DB6-472C-B323-8840F6DC083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722200" y="5396920"/>
                <a:ext cx="60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C16C05B-2E41-47AE-96F6-42E581C89981}"/>
                  </a:ext>
                </a:extLst>
              </p14:cNvPr>
              <p14:cNvContentPartPr/>
              <p14:nvPr/>
            </p14:nvContentPartPr>
            <p14:xfrm>
              <a:off x="8628600" y="5371360"/>
              <a:ext cx="14400" cy="151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C16C05B-2E41-47AE-96F6-42E581C8998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619600" y="5362360"/>
                <a:ext cx="320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EB9F755D-9C77-45C9-8379-3F9038BE3534}"/>
                  </a:ext>
                </a:extLst>
              </p14:cNvPr>
              <p14:cNvContentPartPr/>
              <p14:nvPr/>
            </p14:nvContentPartPr>
            <p14:xfrm>
              <a:off x="8724000" y="4469200"/>
              <a:ext cx="118800" cy="954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EB9F755D-9C77-45C9-8379-3F9038BE353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715360" y="4460200"/>
                <a:ext cx="136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5DCCE9E-6045-4CC0-8ACE-BC8E0775D324}"/>
                  </a:ext>
                </a:extLst>
              </p14:cNvPr>
              <p14:cNvContentPartPr/>
              <p14:nvPr/>
            </p14:nvContentPartPr>
            <p14:xfrm>
              <a:off x="8734080" y="4161040"/>
              <a:ext cx="107640" cy="10368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5DCCE9E-6045-4CC0-8ACE-BC8E0775D3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725080" y="4152400"/>
                <a:ext cx="1252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AE2E54F5-ACED-4358-B8DF-BC06C84AA299}"/>
                  </a:ext>
                </a:extLst>
              </p14:cNvPr>
              <p14:cNvContentPartPr/>
              <p14:nvPr/>
            </p14:nvContentPartPr>
            <p14:xfrm>
              <a:off x="8790240" y="4085440"/>
              <a:ext cx="66240" cy="190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AE2E54F5-ACED-4358-B8DF-BC06C84AA29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81240" y="4076800"/>
                <a:ext cx="83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76EE2381-1F0B-455E-8C17-B16347C01A7F}"/>
                  </a:ext>
                </a:extLst>
              </p14:cNvPr>
              <p14:cNvContentPartPr/>
              <p14:nvPr/>
            </p14:nvContentPartPr>
            <p14:xfrm>
              <a:off x="8725440" y="3831280"/>
              <a:ext cx="264960" cy="149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76EE2381-1F0B-455E-8C17-B16347C01A7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716800" y="3822640"/>
                <a:ext cx="2826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DC0909F5-0EF0-4F61-BA15-609885DA94FF}"/>
                  </a:ext>
                </a:extLst>
              </p14:cNvPr>
              <p14:cNvContentPartPr/>
              <p14:nvPr/>
            </p14:nvContentPartPr>
            <p14:xfrm>
              <a:off x="8737680" y="3589720"/>
              <a:ext cx="101160" cy="209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DC0909F5-0EF0-4F61-BA15-609885DA94F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729040" y="3581080"/>
                <a:ext cx="11880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EAF5F152-1008-4505-809C-56FF32540476}"/>
                  </a:ext>
                </a:extLst>
              </p14:cNvPr>
              <p14:cNvContentPartPr/>
              <p14:nvPr/>
            </p14:nvContentPartPr>
            <p14:xfrm>
              <a:off x="8612400" y="3990040"/>
              <a:ext cx="14400" cy="3996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EAF5F152-1008-4505-809C-56FF3254047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03760" y="3981400"/>
                <a:ext cx="32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3F1771F6-DABE-41DF-A3EF-7AED8A4CC7BF}"/>
                  </a:ext>
                </a:extLst>
              </p14:cNvPr>
              <p14:cNvContentPartPr/>
              <p14:nvPr/>
            </p14:nvContentPartPr>
            <p14:xfrm>
              <a:off x="8662800" y="3185440"/>
              <a:ext cx="302040" cy="120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3F1771F6-DABE-41DF-A3EF-7AED8A4CC7B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654160" y="3176800"/>
                <a:ext cx="3196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ABA821B-B288-4944-AF27-839CF7068A75}"/>
                  </a:ext>
                </a:extLst>
              </p14:cNvPr>
              <p14:cNvContentPartPr/>
              <p14:nvPr/>
            </p14:nvContentPartPr>
            <p14:xfrm>
              <a:off x="8668920" y="3392440"/>
              <a:ext cx="275760" cy="10908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ABA821B-B288-4944-AF27-839CF7068A7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659932" y="3383440"/>
                <a:ext cx="293377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E9126D24-A877-491D-B61B-B3EE387FAB36}"/>
                  </a:ext>
                </a:extLst>
              </p14:cNvPr>
              <p14:cNvContentPartPr/>
              <p14:nvPr/>
            </p14:nvContentPartPr>
            <p14:xfrm>
              <a:off x="8584680" y="4603840"/>
              <a:ext cx="205200" cy="2854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E9126D24-A877-491D-B61B-B3EE387FAB3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76025" y="4594840"/>
                <a:ext cx="222871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4458B29-8BAF-46E6-BC65-BA59848F541F}"/>
                  </a:ext>
                </a:extLst>
              </p14:cNvPr>
              <p14:cNvContentPartPr/>
              <p14:nvPr/>
            </p14:nvContentPartPr>
            <p14:xfrm>
              <a:off x="8681520" y="5099560"/>
              <a:ext cx="126720" cy="20844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4458B29-8BAF-46E6-BC65-BA59848F541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672545" y="5090560"/>
                <a:ext cx="14431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E4200863-4160-4E27-8603-810F930E6059}"/>
                  </a:ext>
                </a:extLst>
              </p14:cNvPr>
              <p14:cNvContentPartPr/>
              <p14:nvPr/>
            </p14:nvContentPartPr>
            <p14:xfrm>
              <a:off x="8581080" y="5455960"/>
              <a:ext cx="183960" cy="1288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E4200863-4160-4E27-8603-810F930E60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572080" y="5447320"/>
                <a:ext cx="2016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31D51948-D06B-4AA1-AE12-CCAC47FFAE81}"/>
                  </a:ext>
                </a:extLst>
              </p14:cNvPr>
              <p14:cNvContentPartPr/>
              <p14:nvPr/>
            </p14:nvContentPartPr>
            <p14:xfrm>
              <a:off x="8572440" y="5651080"/>
              <a:ext cx="235800" cy="3913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31D51948-D06B-4AA1-AE12-CCAC47FFAE8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563440" y="5642440"/>
                <a:ext cx="25344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AECF9FF0-D1A4-4BB8-A5FD-A9E36D3C808D}"/>
                  </a:ext>
                </a:extLst>
              </p14:cNvPr>
              <p14:cNvContentPartPr/>
              <p14:nvPr/>
            </p14:nvContentPartPr>
            <p14:xfrm>
              <a:off x="8319720" y="4594480"/>
              <a:ext cx="175320" cy="1472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AECF9FF0-D1A4-4BB8-A5FD-A9E36D3C808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310720" y="4585840"/>
                <a:ext cx="1929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D6F5162E-0DF4-42D2-8205-C509E8BDD4BC}"/>
                  </a:ext>
                </a:extLst>
              </p14:cNvPr>
              <p14:cNvContentPartPr/>
              <p14:nvPr/>
            </p14:nvContentPartPr>
            <p14:xfrm>
              <a:off x="8557680" y="3179680"/>
              <a:ext cx="322560" cy="295020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D6F5162E-0DF4-42D2-8205-C509E8BDD4B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485680" y="3035680"/>
                <a:ext cx="466200" cy="32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AAD3F626-97D1-4570-BA12-E61D1B2A8780}"/>
                  </a:ext>
                </a:extLst>
              </p14:cNvPr>
              <p14:cNvContentPartPr/>
              <p14:nvPr/>
            </p14:nvContentPartPr>
            <p14:xfrm>
              <a:off x="7173840" y="4555960"/>
              <a:ext cx="102240" cy="15804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AAD3F626-97D1-4570-BA12-E61D1B2A878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01840" y="4412320"/>
                <a:ext cx="2458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F748D1C4-29E5-436C-A0DD-A75A95F9547C}"/>
                  </a:ext>
                </a:extLst>
              </p14:cNvPr>
              <p14:cNvContentPartPr/>
              <p14:nvPr/>
            </p14:nvContentPartPr>
            <p14:xfrm>
              <a:off x="8341680" y="4572520"/>
              <a:ext cx="189720" cy="19368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F748D1C4-29E5-436C-A0DD-A75A95F9547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269680" y="4428520"/>
                <a:ext cx="33336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338EF8D9-407C-4FFB-B39C-1EDD57A9593D}"/>
                  </a:ext>
                </a:extLst>
              </p14:cNvPr>
              <p14:cNvContentPartPr/>
              <p14:nvPr/>
            </p14:nvContentPartPr>
            <p14:xfrm>
              <a:off x="631920" y="5173720"/>
              <a:ext cx="384480" cy="32004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338EF8D9-407C-4FFB-B39C-1EDD57A9593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3280" y="5165070"/>
                <a:ext cx="402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C3FF092C-7021-4580-8A81-B7D94823F60B}"/>
                  </a:ext>
                </a:extLst>
              </p14:cNvPr>
              <p14:cNvContentPartPr/>
              <p14:nvPr/>
            </p14:nvContentPartPr>
            <p14:xfrm>
              <a:off x="2121240" y="5113960"/>
              <a:ext cx="150840" cy="3826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C3FF092C-7021-4580-8A81-B7D94823F60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112240" y="5105320"/>
                <a:ext cx="1684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9F0BB908-8958-493B-AEFE-49BB5BC3BD54}"/>
                  </a:ext>
                </a:extLst>
              </p14:cNvPr>
              <p14:cNvContentPartPr/>
              <p14:nvPr/>
            </p14:nvContentPartPr>
            <p14:xfrm>
              <a:off x="2451360" y="5328880"/>
              <a:ext cx="142560" cy="640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9F0BB908-8958-493B-AEFE-49BB5BC3BD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442360" y="5319880"/>
                <a:ext cx="1602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14B0EB5A-BB97-4764-9314-001A6E03E18D}"/>
                  </a:ext>
                </a:extLst>
              </p14:cNvPr>
              <p14:cNvContentPartPr/>
              <p14:nvPr/>
            </p14:nvContentPartPr>
            <p14:xfrm>
              <a:off x="1439760" y="5214760"/>
              <a:ext cx="585720" cy="5194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14B0EB5A-BB97-4764-9314-001A6E03E18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430760" y="5206114"/>
                <a:ext cx="603360" cy="537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66468F0A-BF21-4E3C-8D64-EDB9F775E1B5}"/>
                  </a:ext>
                </a:extLst>
              </p14:cNvPr>
              <p14:cNvContentPartPr/>
              <p14:nvPr/>
            </p14:nvContentPartPr>
            <p14:xfrm>
              <a:off x="2703360" y="5281720"/>
              <a:ext cx="289800" cy="1868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66468F0A-BF21-4E3C-8D64-EDB9F775E1B5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694360" y="5272720"/>
                <a:ext cx="30744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BFECCE75-A9EB-4718-8079-8C6541100F0D}"/>
                  </a:ext>
                </a:extLst>
              </p14:cNvPr>
              <p14:cNvContentPartPr/>
              <p14:nvPr/>
            </p14:nvContentPartPr>
            <p14:xfrm>
              <a:off x="3092160" y="5197840"/>
              <a:ext cx="705240" cy="4564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BFECCE75-A9EB-4718-8079-8C6541100F0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083160" y="5188840"/>
                <a:ext cx="72288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B20CAC06-2B49-4B03-9558-D6A024A7FB43}"/>
                  </a:ext>
                </a:extLst>
              </p14:cNvPr>
              <p14:cNvContentPartPr/>
              <p14:nvPr/>
            </p14:nvContentPartPr>
            <p14:xfrm>
              <a:off x="3915840" y="5261200"/>
              <a:ext cx="177480" cy="2556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B20CAC06-2B49-4B03-9558-D6A024A7FB4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907200" y="5252560"/>
                <a:ext cx="1951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AB3FCEB-F95C-4D28-9A2B-FF51A176CED2}"/>
                  </a:ext>
                </a:extLst>
              </p14:cNvPr>
              <p14:cNvContentPartPr/>
              <p14:nvPr/>
            </p14:nvContentPartPr>
            <p14:xfrm>
              <a:off x="3960120" y="5373880"/>
              <a:ext cx="131400" cy="190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AB3FCEB-F95C-4D28-9A2B-FF51A176CED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51480" y="5365240"/>
                <a:ext cx="1490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FB0B19AD-2F7E-452E-8BC1-51D16FC400B5}"/>
                  </a:ext>
                </a:extLst>
              </p14:cNvPr>
              <p14:cNvContentPartPr/>
              <p14:nvPr/>
            </p14:nvContentPartPr>
            <p14:xfrm>
              <a:off x="4326600" y="5385760"/>
              <a:ext cx="120240" cy="1303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FB0B19AD-2F7E-452E-8BC1-51D16FC400B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317960" y="5377120"/>
                <a:ext cx="1378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DB4F1693-BCB9-4496-B6D3-5E0F917CF4B9}"/>
                  </a:ext>
                </a:extLst>
              </p14:cNvPr>
              <p14:cNvContentPartPr/>
              <p14:nvPr/>
            </p14:nvContentPartPr>
            <p14:xfrm>
              <a:off x="4289520" y="5107480"/>
              <a:ext cx="218880" cy="19224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DB4F1693-BCB9-4496-B6D3-5E0F917CF4B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280880" y="5098497"/>
                <a:ext cx="236520" cy="209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8820E251-E1E7-4B11-9175-79B11896CDD0}"/>
                  </a:ext>
                </a:extLst>
              </p14:cNvPr>
              <p14:cNvContentPartPr/>
              <p14:nvPr/>
            </p14:nvContentPartPr>
            <p14:xfrm>
              <a:off x="4641600" y="5139160"/>
              <a:ext cx="556200" cy="320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8820E251-E1E7-4B11-9175-79B11896CDD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632960" y="5130520"/>
                <a:ext cx="573840" cy="33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74645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14:cNvPr>
              <p14:cNvContentPartPr/>
              <p14:nvPr/>
            </p14:nvContentPartPr>
            <p14:xfrm>
              <a:off x="208560" y="122560"/>
              <a:ext cx="8768160" cy="25387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AFF9EF6-0E92-44F8-BA28-CE61E00A45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920" y="113560"/>
                <a:ext cx="8785800" cy="25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14:cNvPr>
              <p14:cNvContentPartPr/>
              <p14:nvPr/>
            </p14:nvContentPartPr>
            <p14:xfrm>
              <a:off x="371640" y="2666320"/>
              <a:ext cx="886320" cy="361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7D7669-6DCD-40B6-936B-FB804BBA19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000" y="2657680"/>
                <a:ext cx="903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14:cNvPr>
              <p14:cNvContentPartPr/>
              <p14:nvPr/>
            </p14:nvContentPartPr>
            <p14:xfrm>
              <a:off x="1489440" y="2847400"/>
              <a:ext cx="31680" cy="11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9C5DCE-AB9F-4F4B-B675-D17EEF5018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80440" y="2838760"/>
                <a:ext cx="493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14:cNvPr>
              <p14:cNvContentPartPr/>
              <p14:nvPr/>
            </p14:nvContentPartPr>
            <p14:xfrm>
              <a:off x="1486920" y="2672440"/>
              <a:ext cx="24840" cy="4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DD6AF8-17F1-4B9A-A605-0FABA0169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78280" y="2663800"/>
                <a:ext cx="42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14:cNvPr>
              <p14:cNvContentPartPr/>
              <p14:nvPr/>
            </p14:nvContentPartPr>
            <p14:xfrm>
              <a:off x="1617960" y="2819680"/>
              <a:ext cx="152280" cy="130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38EF1B7-1114-4C1D-A93B-90E2EB4AEC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08960" y="2811040"/>
                <a:ext cx="1699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14:cNvPr>
              <p14:cNvContentPartPr/>
              <p14:nvPr/>
            </p14:nvContentPartPr>
            <p14:xfrm>
              <a:off x="7016880" y="2843800"/>
              <a:ext cx="35640" cy="3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255A-EC45-425C-B47F-59734AC23C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07880" y="2835160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14:cNvPr>
              <p14:cNvContentPartPr/>
              <p14:nvPr/>
            </p14:nvContentPartPr>
            <p14:xfrm>
              <a:off x="8182920" y="2584960"/>
              <a:ext cx="524880" cy="45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F4CD08-C347-4664-AF09-A4E995B2D3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74280" y="2576320"/>
                <a:ext cx="5425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14:cNvPr>
              <p14:cNvContentPartPr/>
              <p14:nvPr/>
            </p14:nvContentPartPr>
            <p14:xfrm>
              <a:off x="7310640" y="2583880"/>
              <a:ext cx="717840" cy="371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24B8C76-E538-45C0-8DC0-9C0DAEF5C70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01640" y="2574880"/>
                <a:ext cx="735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14:cNvPr>
              <p14:cNvContentPartPr/>
              <p14:nvPr/>
            </p14:nvContentPartPr>
            <p14:xfrm>
              <a:off x="490440" y="3302080"/>
              <a:ext cx="201240" cy="182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EA5442-5125-4B4F-9E49-0BA6726EBF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440" y="3293440"/>
                <a:ext cx="218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14:cNvPr>
              <p14:cNvContentPartPr/>
              <p14:nvPr/>
            </p14:nvContentPartPr>
            <p14:xfrm>
              <a:off x="849000" y="3356440"/>
              <a:ext cx="224280" cy="138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F1E357-5C64-42FD-B1F3-D2632AB63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000" y="3347440"/>
                <a:ext cx="2419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14:cNvPr>
              <p14:cNvContentPartPr/>
              <p14:nvPr/>
            </p14:nvContentPartPr>
            <p14:xfrm>
              <a:off x="1164360" y="3328720"/>
              <a:ext cx="223200" cy="160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A121B1-23C5-43B9-B143-028A731F569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55360" y="3320080"/>
                <a:ext cx="2408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14:cNvPr>
              <p14:cNvContentPartPr/>
              <p14:nvPr/>
            </p14:nvContentPartPr>
            <p14:xfrm>
              <a:off x="3214200" y="2619520"/>
              <a:ext cx="3621960" cy="10512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B5C353D-37CA-4436-B6B2-A956B350D8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05201" y="2610880"/>
                <a:ext cx="3639598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14:cNvPr>
              <p14:cNvContentPartPr/>
              <p14:nvPr/>
            </p14:nvContentPartPr>
            <p14:xfrm>
              <a:off x="2575920" y="3328720"/>
              <a:ext cx="489960" cy="3837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9734D6D-8A1B-4453-B3B8-7FB9F54618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67280" y="3320080"/>
                <a:ext cx="5076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14:cNvPr>
              <p14:cNvContentPartPr/>
              <p14:nvPr/>
            </p14:nvContentPartPr>
            <p14:xfrm>
              <a:off x="1908480" y="2634640"/>
              <a:ext cx="1029240" cy="5893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9B469ED9-31AC-46E7-BE88-CFDF26BCC0E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99480" y="2625640"/>
                <a:ext cx="10468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14:cNvPr>
              <p14:cNvContentPartPr/>
              <p14:nvPr/>
            </p14:nvContentPartPr>
            <p14:xfrm>
              <a:off x="1722360" y="3283720"/>
              <a:ext cx="754560" cy="330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7D70E23-E9D8-4216-8A18-E82EDD273B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3360" y="3275080"/>
                <a:ext cx="7722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14:cNvPr>
              <p14:cNvContentPartPr/>
              <p14:nvPr/>
            </p14:nvContentPartPr>
            <p14:xfrm>
              <a:off x="890040" y="3852160"/>
              <a:ext cx="160200" cy="361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41F08C-2769-47CD-8199-B4A728BE597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81040" y="3843520"/>
                <a:ext cx="1778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14:cNvPr>
              <p14:cNvContentPartPr/>
              <p14:nvPr/>
            </p14:nvContentPartPr>
            <p14:xfrm>
              <a:off x="1083360" y="4130800"/>
              <a:ext cx="19080" cy="10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9D01DB2-C191-46B4-A3D7-2C6797BBD1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74720" y="4122160"/>
                <a:ext cx="36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14:cNvPr>
              <p14:cNvContentPartPr/>
              <p14:nvPr/>
            </p14:nvContentPartPr>
            <p14:xfrm>
              <a:off x="1159680" y="4077520"/>
              <a:ext cx="13824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973C7A-AC16-40D7-ABA1-6E9FE7EEBEC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50680" y="4068880"/>
                <a:ext cx="155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14:cNvPr>
              <p14:cNvContentPartPr/>
              <p14:nvPr/>
            </p14:nvContentPartPr>
            <p14:xfrm>
              <a:off x="1256520" y="3979600"/>
              <a:ext cx="15120" cy="18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0EC850-88FE-4B9F-A03C-2C4889A2A5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47520" y="3970600"/>
                <a:ext cx="327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14:cNvPr>
              <p14:cNvContentPartPr/>
              <p14:nvPr/>
            </p14:nvContentPartPr>
            <p14:xfrm>
              <a:off x="1482240" y="3906520"/>
              <a:ext cx="16200" cy="27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1FB109C-5C6A-43DE-B0A0-2AFE1A1898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73600" y="3897880"/>
                <a:ext cx="338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14:cNvPr>
              <p14:cNvContentPartPr/>
              <p14:nvPr/>
            </p14:nvContentPartPr>
            <p14:xfrm>
              <a:off x="1333920" y="3919840"/>
              <a:ext cx="254880" cy="3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56A507-5991-466A-B810-32665A5F7E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3911200"/>
                <a:ext cx="272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14:cNvPr>
              <p14:cNvContentPartPr/>
              <p14:nvPr/>
            </p14:nvContentPartPr>
            <p14:xfrm>
              <a:off x="1604280" y="4129720"/>
              <a:ext cx="5760" cy="10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F01AF62-466F-4925-9156-0D33BEF7E31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95640" y="4121080"/>
                <a:ext cx="234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14:cNvPr>
              <p14:cNvContentPartPr/>
              <p14:nvPr/>
            </p14:nvContentPartPr>
            <p14:xfrm>
              <a:off x="1734240" y="4089400"/>
              <a:ext cx="13356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D13CA04-45D4-44E4-AB1B-58E214BCC9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25240" y="4080760"/>
                <a:ext cx="1512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14:cNvPr>
              <p14:cNvContentPartPr/>
              <p14:nvPr/>
            </p14:nvContentPartPr>
            <p14:xfrm>
              <a:off x="1769880" y="3994000"/>
              <a:ext cx="39600" cy="23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21509C1-339A-487B-B4E1-7A4C4A0EAB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61240" y="3985360"/>
                <a:ext cx="572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14:cNvPr>
              <p14:cNvContentPartPr/>
              <p14:nvPr/>
            </p14:nvContentPartPr>
            <p14:xfrm>
              <a:off x="2005320" y="3923800"/>
              <a:ext cx="214200" cy="29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5985EF4-11F6-4C1B-8764-A3FBA2D4F5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96680" y="3915160"/>
                <a:ext cx="2318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14:cNvPr>
              <p14:cNvContentPartPr/>
              <p14:nvPr/>
            </p14:nvContentPartPr>
            <p14:xfrm>
              <a:off x="2271720" y="3918400"/>
              <a:ext cx="142200" cy="12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5990586-887E-483C-9704-228076A225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2720" y="3909760"/>
                <a:ext cx="159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14:cNvPr>
              <p14:cNvContentPartPr/>
              <p14:nvPr/>
            </p14:nvContentPartPr>
            <p14:xfrm>
              <a:off x="2446320" y="3900040"/>
              <a:ext cx="78840" cy="77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118DD-6DA5-4698-92B6-3ECADF1C21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37320" y="3891040"/>
                <a:ext cx="96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14:cNvPr>
              <p14:cNvContentPartPr/>
              <p14:nvPr/>
            </p14:nvContentPartPr>
            <p14:xfrm>
              <a:off x="2282880" y="4175800"/>
              <a:ext cx="11880" cy="12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9ABB9E0-DE2E-48B0-A715-849AE0D64B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74240" y="4166800"/>
                <a:ext cx="29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14:cNvPr>
              <p14:cNvContentPartPr/>
              <p14:nvPr/>
            </p14:nvContentPartPr>
            <p14:xfrm>
              <a:off x="2331120" y="4189480"/>
              <a:ext cx="103680" cy="9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CDFDD7-9A38-416A-85C8-59280785E6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2480" y="4180480"/>
                <a:ext cx="1213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14:cNvPr>
              <p14:cNvContentPartPr/>
              <p14:nvPr/>
            </p14:nvContentPartPr>
            <p14:xfrm>
              <a:off x="2470440" y="4184800"/>
              <a:ext cx="94320" cy="86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081F6B-1489-4B39-880A-639DCCA95B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61800" y="4176160"/>
                <a:ext cx="1119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14:cNvPr>
              <p14:cNvContentPartPr/>
              <p14:nvPr/>
            </p14:nvContentPartPr>
            <p14:xfrm>
              <a:off x="2733600" y="4063120"/>
              <a:ext cx="129600" cy="8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5F0E98-EDC3-4AF1-AD89-0FF44BCB8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600" y="4054120"/>
                <a:ext cx="147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14:cNvPr>
              <p14:cNvContentPartPr/>
              <p14:nvPr/>
            </p14:nvContentPartPr>
            <p14:xfrm>
              <a:off x="2728920" y="4153120"/>
              <a:ext cx="164880" cy="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2D43ACC-37E6-4167-B7BC-1A83E0B055C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20280" y="4144480"/>
                <a:ext cx="1825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14:cNvPr>
              <p14:cNvContentPartPr/>
              <p14:nvPr/>
            </p14:nvContentPartPr>
            <p14:xfrm>
              <a:off x="3089280" y="3927760"/>
              <a:ext cx="768960" cy="325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FC178B-8C70-4BA4-A85F-097F6040A2C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80636" y="3919120"/>
                <a:ext cx="786608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14:cNvPr>
              <p14:cNvContentPartPr/>
              <p14:nvPr/>
            </p14:nvContentPartPr>
            <p14:xfrm>
              <a:off x="4237320" y="4186240"/>
              <a:ext cx="63360" cy="10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6495586-D806-49F8-B524-EFEB5874FA1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28320" y="4177600"/>
                <a:ext cx="810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14:cNvPr>
              <p14:cNvContentPartPr/>
              <p14:nvPr/>
            </p14:nvContentPartPr>
            <p14:xfrm>
              <a:off x="4544400" y="3874840"/>
              <a:ext cx="643680" cy="353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0A8306B-D4F8-4779-A4E1-694D4383C38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35400" y="3865840"/>
                <a:ext cx="6613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14:cNvPr>
              <p14:cNvContentPartPr/>
              <p14:nvPr/>
            </p14:nvContentPartPr>
            <p14:xfrm>
              <a:off x="5572560" y="3946480"/>
              <a:ext cx="14760" cy="26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AE946C-A48B-43B3-A651-62C352438F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63920" y="3937480"/>
                <a:ext cx="324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14:cNvPr>
              <p14:cNvContentPartPr/>
              <p14:nvPr/>
            </p14:nvContentPartPr>
            <p14:xfrm>
              <a:off x="5398320" y="3925240"/>
              <a:ext cx="30672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8FCAD6-A0BD-4422-B44D-3552CA00CA4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89680" y="3916600"/>
                <a:ext cx="3243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14:cNvPr>
              <p14:cNvContentPartPr/>
              <p14:nvPr/>
            </p14:nvContentPartPr>
            <p14:xfrm>
              <a:off x="5688480" y="4158520"/>
              <a:ext cx="12240" cy="118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394CB5E-500D-4F0E-A235-65E0BBDDA3F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79480" y="4149520"/>
                <a:ext cx="29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14:cNvPr>
              <p14:cNvContentPartPr/>
              <p14:nvPr/>
            </p14:nvContentPartPr>
            <p14:xfrm>
              <a:off x="5800800" y="4098760"/>
              <a:ext cx="171360" cy="1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FC0A8A-473E-47CA-84D7-B943518A9FE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1800" y="409012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14:cNvPr>
              <p14:cNvContentPartPr/>
              <p14:nvPr/>
            </p14:nvContentPartPr>
            <p14:xfrm>
              <a:off x="5823840" y="4175800"/>
              <a:ext cx="152280" cy="32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DC23C2-FB63-40AE-B140-D6FF7D9644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14840" y="4166800"/>
                <a:ext cx="169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14:cNvPr>
              <p14:cNvContentPartPr/>
              <p14:nvPr/>
            </p14:nvContentPartPr>
            <p14:xfrm>
              <a:off x="6167280" y="3974560"/>
              <a:ext cx="17640" cy="21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633A2A-2F25-432C-A107-69FEA6661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58280" y="3965560"/>
                <a:ext cx="352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14:cNvPr>
              <p14:cNvContentPartPr/>
              <p14:nvPr/>
            </p14:nvContentPartPr>
            <p14:xfrm>
              <a:off x="6076920" y="3967720"/>
              <a:ext cx="190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4BBA1B-5818-47CD-86FF-0B2E008D2FB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68280" y="3958720"/>
                <a:ext cx="208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14:cNvPr>
              <p14:cNvContentPartPr/>
              <p14:nvPr/>
            </p14:nvContentPartPr>
            <p14:xfrm>
              <a:off x="6243960" y="4149520"/>
              <a:ext cx="118440" cy="9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3616D7-D040-4112-B8C6-A235C2412D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35320" y="4140520"/>
                <a:ext cx="1360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14:cNvPr>
              <p14:cNvContentPartPr/>
              <p14:nvPr/>
            </p14:nvContentPartPr>
            <p14:xfrm>
              <a:off x="6511800" y="4056280"/>
              <a:ext cx="16992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BAF77B9-C842-4B7D-9CBD-D8870C8285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02800" y="404764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14:cNvPr>
              <p14:cNvContentPartPr/>
              <p14:nvPr/>
            </p14:nvContentPartPr>
            <p14:xfrm>
              <a:off x="6537000" y="4118560"/>
              <a:ext cx="145440" cy="20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1A855C-5CBB-46E3-8A8A-6008E958F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8000" y="4109920"/>
                <a:ext cx="163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14:cNvPr>
              <p14:cNvContentPartPr/>
              <p14:nvPr/>
            </p14:nvContentPartPr>
            <p14:xfrm>
              <a:off x="6820680" y="3887440"/>
              <a:ext cx="488160" cy="27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EC3DEC8-F6AC-4090-BF62-C58667CCAB8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1680" y="3878800"/>
                <a:ext cx="505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14:cNvPr>
              <p14:cNvContentPartPr/>
              <p14:nvPr/>
            </p14:nvContentPartPr>
            <p14:xfrm>
              <a:off x="689160" y="4354720"/>
              <a:ext cx="255960" cy="506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FB72F7-CF40-4928-BF3F-28B5B2258D6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0160" y="4345720"/>
                <a:ext cx="27360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14:cNvPr>
              <p14:cNvContentPartPr/>
              <p14:nvPr/>
            </p14:nvContentPartPr>
            <p14:xfrm>
              <a:off x="1590240" y="4589080"/>
              <a:ext cx="14616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D71DFA-E7A6-453A-9459-A0AD7CA5D4B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81600" y="4580440"/>
                <a:ext cx="163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14:cNvPr>
              <p14:cNvContentPartPr/>
              <p14:nvPr/>
            </p14:nvContentPartPr>
            <p14:xfrm>
              <a:off x="1620120" y="4672600"/>
              <a:ext cx="13500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3026A1-90EB-4B1E-B8ED-986D812B11E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11480" y="4663960"/>
                <a:ext cx="152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14:cNvPr>
              <p14:cNvContentPartPr/>
              <p14:nvPr/>
            </p14:nvContentPartPr>
            <p14:xfrm>
              <a:off x="1183440" y="4444720"/>
              <a:ext cx="217080" cy="354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35701A-C481-4EB6-ADBC-663569E5089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74800" y="4436080"/>
                <a:ext cx="234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14:cNvPr>
              <p14:cNvContentPartPr/>
              <p14:nvPr/>
            </p14:nvContentPartPr>
            <p14:xfrm>
              <a:off x="2590680" y="4337440"/>
              <a:ext cx="139320" cy="42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36960A3-ED20-45E5-886C-89496BA69D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581680" y="4328440"/>
                <a:ext cx="1569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14:cNvPr>
              <p14:cNvContentPartPr/>
              <p14:nvPr/>
            </p14:nvContentPartPr>
            <p14:xfrm>
              <a:off x="1901280" y="4546960"/>
              <a:ext cx="574920" cy="425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B38AEE-438D-44BD-A7DC-06C4E5001B4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2280" y="4537960"/>
                <a:ext cx="59256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14:cNvPr>
              <p14:cNvContentPartPr/>
              <p14:nvPr/>
            </p14:nvContentPartPr>
            <p14:xfrm>
              <a:off x="3095760" y="4550560"/>
              <a:ext cx="181440" cy="19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FD12068-EA48-420B-8728-4311F98A49B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87120" y="4541920"/>
                <a:ext cx="1990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14:cNvPr>
              <p14:cNvContentPartPr/>
              <p14:nvPr/>
            </p14:nvContentPartPr>
            <p14:xfrm>
              <a:off x="3126720" y="4436800"/>
              <a:ext cx="91080" cy="408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23485C-A8A7-4FF3-9B61-CFED8E55796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18080" y="4427800"/>
                <a:ext cx="1087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14:cNvPr>
              <p14:cNvContentPartPr/>
              <p14:nvPr/>
            </p14:nvContentPartPr>
            <p14:xfrm>
              <a:off x="3505440" y="4464880"/>
              <a:ext cx="139320" cy="279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03037A-0638-4437-9548-4E74426BD9A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96440" y="4455880"/>
                <a:ext cx="1569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14:cNvPr>
              <p14:cNvContentPartPr/>
              <p14:nvPr/>
            </p14:nvContentPartPr>
            <p14:xfrm>
              <a:off x="3638280" y="4688440"/>
              <a:ext cx="162000" cy="110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D6A1971-975A-4B06-AE67-619209D9D13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29280" y="4679800"/>
                <a:ext cx="179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14:cNvPr>
              <p14:cNvContentPartPr/>
              <p14:nvPr/>
            </p14:nvContentPartPr>
            <p14:xfrm>
              <a:off x="3921240" y="4639480"/>
              <a:ext cx="163800" cy="1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57714B-83BE-4252-B46A-E0466094691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12240" y="4630840"/>
                <a:ext cx="181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14:cNvPr>
              <p14:cNvContentPartPr/>
              <p14:nvPr/>
            </p14:nvContentPartPr>
            <p14:xfrm>
              <a:off x="3927720" y="4717960"/>
              <a:ext cx="145440" cy="2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01AF08F-03EB-4B2A-965A-9697C55F4D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919080" y="4708960"/>
                <a:ext cx="163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14:cNvPr>
              <p14:cNvContentPartPr/>
              <p14:nvPr/>
            </p14:nvContentPartPr>
            <p14:xfrm>
              <a:off x="4384560" y="4437160"/>
              <a:ext cx="10080" cy="16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A41387F-8FF3-4B01-A6CA-EE7C5E013BE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75560" y="4428160"/>
                <a:ext cx="277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14:cNvPr>
              <p14:cNvContentPartPr/>
              <p14:nvPr/>
            </p14:nvContentPartPr>
            <p14:xfrm>
              <a:off x="4320840" y="4574680"/>
              <a:ext cx="207000" cy="16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3DADD-8C7B-463A-8838-1EAC0F176FF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11840" y="4565680"/>
                <a:ext cx="2246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14:cNvPr>
              <p14:cNvContentPartPr/>
              <p14:nvPr/>
            </p14:nvContentPartPr>
            <p14:xfrm>
              <a:off x="4336680" y="4684480"/>
              <a:ext cx="13284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327F-A6CC-4AD4-BD48-F2E0ABF420B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28040" y="4675840"/>
                <a:ext cx="1504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14:cNvPr>
              <p14:cNvContentPartPr/>
              <p14:nvPr/>
            </p14:nvContentPartPr>
            <p14:xfrm>
              <a:off x="4595160" y="4467400"/>
              <a:ext cx="27360" cy="35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FFE07C7-4DAE-4160-97DF-8C61C7DF41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86520" y="4458400"/>
                <a:ext cx="450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14:cNvPr>
              <p14:cNvContentPartPr/>
              <p14:nvPr/>
            </p14:nvContentPartPr>
            <p14:xfrm>
              <a:off x="4653480" y="4548040"/>
              <a:ext cx="97560" cy="221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C0DB1AC-85CC-451B-9963-7FC4C5E56D0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44840" y="4539400"/>
                <a:ext cx="1152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14:cNvPr>
              <p14:cNvContentPartPr/>
              <p14:nvPr/>
            </p14:nvContentPartPr>
            <p14:xfrm>
              <a:off x="4808640" y="4544080"/>
              <a:ext cx="173880" cy="214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C95086-EFED-4D48-9224-40BFFCDDF0D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99640" y="4535440"/>
                <a:ext cx="191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14:cNvPr>
              <p14:cNvContentPartPr/>
              <p14:nvPr/>
            </p14:nvContentPartPr>
            <p14:xfrm>
              <a:off x="4834920" y="4566760"/>
              <a:ext cx="87120" cy="185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4DE2AA-337E-4540-81C2-F0B7BA8B5D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6280" y="4557760"/>
                <a:ext cx="104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14:cNvPr>
              <p14:cNvContentPartPr/>
              <p14:nvPr/>
            </p14:nvContentPartPr>
            <p14:xfrm>
              <a:off x="5083680" y="4454080"/>
              <a:ext cx="121680" cy="114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CBBBBA2B-599D-40F9-B0A1-480C4CF8B5F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74680" y="4445080"/>
                <a:ext cx="1393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CC1D5D39-2E44-4914-AEA1-3CB1A6D7A79B}"/>
                  </a:ext>
                </a:extLst>
              </p14:cNvPr>
              <p14:cNvContentPartPr/>
              <p14:nvPr/>
            </p14:nvContentPartPr>
            <p14:xfrm>
              <a:off x="6759120" y="4610320"/>
              <a:ext cx="147960" cy="255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CC1D5D39-2E44-4914-AEA1-3CB1A6D7A79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50480" y="4601680"/>
                <a:ext cx="1656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B1C00DB-9AF3-432E-833D-F3F6A33F00B4}"/>
                  </a:ext>
                </a:extLst>
              </p14:cNvPr>
              <p14:cNvContentPartPr/>
              <p14:nvPr/>
            </p14:nvContentPartPr>
            <p14:xfrm>
              <a:off x="6783960" y="4704640"/>
              <a:ext cx="111600" cy="122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B1C00DB-9AF3-432E-833D-F3F6A33F00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5320" y="4695640"/>
                <a:ext cx="129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96DB821-FA26-4BA0-9839-77D5F954152E}"/>
                  </a:ext>
                </a:extLst>
              </p14:cNvPr>
              <p14:cNvContentPartPr/>
              <p14:nvPr/>
            </p14:nvContentPartPr>
            <p14:xfrm>
              <a:off x="6005280" y="4431400"/>
              <a:ext cx="643320" cy="4842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96DB821-FA26-4BA0-9839-77D5F954152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996640" y="4422754"/>
                <a:ext cx="66096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F615700-9B39-4DDA-9427-08E3B845A09A}"/>
                  </a:ext>
                </a:extLst>
              </p14:cNvPr>
              <p14:cNvContentPartPr/>
              <p14:nvPr/>
            </p14:nvContentPartPr>
            <p14:xfrm>
              <a:off x="5548800" y="4431400"/>
              <a:ext cx="158040" cy="5119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F615700-9B39-4DDA-9427-08E3B845A09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39800" y="4422760"/>
                <a:ext cx="17568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F932EA69-FE1D-4483-BCCD-76EAFB902971}"/>
                  </a:ext>
                </a:extLst>
              </p14:cNvPr>
              <p14:cNvContentPartPr/>
              <p14:nvPr/>
            </p14:nvContentPartPr>
            <p14:xfrm>
              <a:off x="7062960" y="4423480"/>
              <a:ext cx="1247400" cy="52992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F932EA69-FE1D-4483-BCCD-76EAFB90297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53960" y="4414480"/>
                <a:ext cx="126504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35EE86B6-8DB6-472C-B323-8840F6DC0833}"/>
                  </a:ext>
                </a:extLst>
              </p14:cNvPr>
              <p14:cNvContentPartPr/>
              <p14:nvPr/>
            </p14:nvContentPartPr>
            <p14:xfrm>
              <a:off x="8731200" y="5405560"/>
              <a:ext cx="42840" cy="82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35EE86B6-8DB6-472C-B323-8840F6DC083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722200" y="5396920"/>
                <a:ext cx="60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C16C05B-2E41-47AE-96F6-42E581C89981}"/>
                  </a:ext>
                </a:extLst>
              </p14:cNvPr>
              <p14:cNvContentPartPr/>
              <p14:nvPr/>
            </p14:nvContentPartPr>
            <p14:xfrm>
              <a:off x="8628600" y="5371360"/>
              <a:ext cx="14400" cy="151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C16C05B-2E41-47AE-96F6-42E581C8998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619600" y="5362360"/>
                <a:ext cx="320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EB9F755D-9C77-45C9-8379-3F9038BE3534}"/>
                  </a:ext>
                </a:extLst>
              </p14:cNvPr>
              <p14:cNvContentPartPr/>
              <p14:nvPr/>
            </p14:nvContentPartPr>
            <p14:xfrm>
              <a:off x="8724000" y="4469200"/>
              <a:ext cx="118800" cy="954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EB9F755D-9C77-45C9-8379-3F9038BE353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715360" y="4460200"/>
                <a:ext cx="136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5DCCE9E-6045-4CC0-8ACE-BC8E0775D324}"/>
                  </a:ext>
                </a:extLst>
              </p14:cNvPr>
              <p14:cNvContentPartPr/>
              <p14:nvPr/>
            </p14:nvContentPartPr>
            <p14:xfrm>
              <a:off x="8734080" y="4161040"/>
              <a:ext cx="107640" cy="10368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5DCCE9E-6045-4CC0-8ACE-BC8E0775D3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725080" y="4152400"/>
                <a:ext cx="1252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AE2E54F5-ACED-4358-B8DF-BC06C84AA299}"/>
                  </a:ext>
                </a:extLst>
              </p14:cNvPr>
              <p14:cNvContentPartPr/>
              <p14:nvPr/>
            </p14:nvContentPartPr>
            <p14:xfrm>
              <a:off x="8790240" y="4085440"/>
              <a:ext cx="66240" cy="190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AE2E54F5-ACED-4358-B8DF-BC06C84AA29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81240" y="4076800"/>
                <a:ext cx="83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76EE2381-1F0B-455E-8C17-B16347C01A7F}"/>
                  </a:ext>
                </a:extLst>
              </p14:cNvPr>
              <p14:cNvContentPartPr/>
              <p14:nvPr/>
            </p14:nvContentPartPr>
            <p14:xfrm>
              <a:off x="8725440" y="3831280"/>
              <a:ext cx="264960" cy="149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76EE2381-1F0B-455E-8C17-B16347C01A7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716800" y="3822640"/>
                <a:ext cx="2826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DC0909F5-0EF0-4F61-BA15-609885DA94FF}"/>
                  </a:ext>
                </a:extLst>
              </p14:cNvPr>
              <p14:cNvContentPartPr/>
              <p14:nvPr/>
            </p14:nvContentPartPr>
            <p14:xfrm>
              <a:off x="8737680" y="3589720"/>
              <a:ext cx="101160" cy="209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DC0909F5-0EF0-4F61-BA15-609885DA94F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729040" y="3581080"/>
                <a:ext cx="11880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EAF5F152-1008-4505-809C-56FF32540476}"/>
                  </a:ext>
                </a:extLst>
              </p14:cNvPr>
              <p14:cNvContentPartPr/>
              <p14:nvPr/>
            </p14:nvContentPartPr>
            <p14:xfrm>
              <a:off x="8612400" y="3990040"/>
              <a:ext cx="14400" cy="3996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EAF5F152-1008-4505-809C-56FF3254047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603760" y="3981400"/>
                <a:ext cx="32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3F1771F6-DABE-41DF-A3EF-7AED8A4CC7BF}"/>
                  </a:ext>
                </a:extLst>
              </p14:cNvPr>
              <p14:cNvContentPartPr/>
              <p14:nvPr/>
            </p14:nvContentPartPr>
            <p14:xfrm>
              <a:off x="8662800" y="3185440"/>
              <a:ext cx="302040" cy="120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3F1771F6-DABE-41DF-A3EF-7AED8A4CC7B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654160" y="3176800"/>
                <a:ext cx="3196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ABA821B-B288-4944-AF27-839CF7068A75}"/>
                  </a:ext>
                </a:extLst>
              </p14:cNvPr>
              <p14:cNvContentPartPr/>
              <p14:nvPr/>
            </p14:nvContentPartPr>
            <p14:xfrm>
              <a:off x="8668920" y="3392440"/>
              <a:ext cx="275760" cy="10908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ABA821B-B288-4944-AF27-839CF7068A7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659932" y="3383440"/>
                <a:ext cx="293377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E9126D24-A877-491D-B61B-B3EE387FAB36}"/>
                  </a:ext>
                </a:extLst>
              </p14:cNvPr>
              <p14:cNvContentPartPr/>
              <p14:nvPr/>
            </p14:nvContentPartPr>
            <p14:xfrm>
              <a:off x="8584680" y="4603840"/>
              <a:ext cx="205200" cy="2854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E9126D24-A877-491D-B61B-B3EE387FAB3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76025" y="4594840"/>
                <a:ext cx="222871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4458B29-8BAF-46E6-BC65-BA59848F541F}"/>
                  </a:ext>
                </a:extLst>
              </p14:cNvPr>
              <p14:cNvContentPartPr/>
              <p14:nvPr/>
            </p14:nvContentPartPr>
            <p14:xfrm>
              <a:off x="8681520" y="5099560"/>
              <a:ext cx="126720" cy="20844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4458B29-8BAF-46E6-BC65-BA59848F541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672545" y="5090560"/>
                <a:ext cx="14431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E4200863-4160-4E27-8603-810F930E6059}"/>
                  </a:ext>
                </a:extLst>
              </p14:cNvPr>
              <p14:cNvContentPartPr/>
              <p14:nvPr/>
            </p14:nvContentPartPr>
            <p14:xfrm>
              <a:off x="8581080" y="5455960"/>
              <a:ext cx="183960" cy="1288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E4200863-4160-4E27-8603-810F930E60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572080" y="5447320"/>
                <a:ext cx="2016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31D51948-D06B-4AA1-AE12-CCAC47FFAE81}"/>
                  </a:ext>
                </a:extLst>
              </p14:cNvPr>
              <p14:cNvContentPartPr/>
              <p14:nvPr/>
            </p14:nvContentPartPr>
            <p14:xfrm>
              <a:off x="8572440" y="5651080"/>
              <a:ext cx="235800" cy="3913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31D51948-D06B-4AA1-AE12-CCAC47FFAE8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563440" y="5642440"/>
                <a:ext cx="25344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AECF9FF0-D1A4-4BB8-A5FD-A9E36D3C808D}"/>
                  </a:ext>
                </a:extLst>
              </p14:cNvPr>
              <p14:cNvContentPartPr/>
              <p14:nvPr/>
            </p14:nvContentPartPr>
            <p14:xfrm>
              <a:off x="8319720" y="4594480"/>
              <a:ext cx="175320" cy="1472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AECF9FF0-D1A4-4BB8-A5FD-A9E36D3C808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310720" y="4585840"/>
                <a:ext cx="1929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D6F5162E-0DF4-42D2-8205-C509E8BDD4BC}"/>
                  </a:ext>
                </a:extLst>
              </p14:cNvPr>
              <p14:cNvContentPartPr/>
              <p14:nvPr/>
            </p14:nvContentPartPr>
            <p14:xfrm>
              <a:off x="8557680" y="3179680"/>
              <a:ext cx="322560" cy="295020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D6F5162E-0DF4-42D2-8205-C509E8BDD4B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485680" y="3035680"/>
                <a:ext cx="466200" cy="32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AAD3F626-97D1-4570-BA12-E61D1B2A8780}"/>
                  </a:ext>
                </a:extLst>
              </p14:cNvPr>
              <p14:cNvContentPartPr/>
              <p14:nvPr/>
            </p14:nvContentPartPr>
            <p14:xfrm>
              <a:off x="7173840" y="4555960"/>
              <a:ext cx="102240" cy="15804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AAD3F626-97D1-4570-BA12-E61D1B2A878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01840" y="4412320"/>
                <a:ext cx="2458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F748D1C4-29E5-436C-A0DD-A75A95F9547C}"/>
                  </a:ext>
                </a:extLst>
              </p14:cNvPr>
              <p14:cNvContentPartPr/>
              <p14:nvPr/>
            </p14:nvContentPartPr>
            <p14:xfrm>
              <a:off x="8341680" y="4572520"/>
              <a:ext cx="189720" cy="19368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F748D1C4-29E5-436C-A0DD-A75A95F9547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269680" y="4428520"/>
                <a:ext cx="33336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338EF8D9-407C-4FFB-B39C-1EDD57A9593D}"/>
                  </a:ext>
                </a:extLst>
              </p14:cNvPr>
              <p14:cNvContentPartPr/>
              <p14:nvPr/>
            </p14:nvContentPartPr>
            <p14:xfrm>
              <a:off x="631920" y="5173720"/>
              <a:ext cx="384480" cy="32004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338EF8D9-407C-4FFB-B39C-1EDD57A9593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3280" y="5165070"/>
                <a:ext cx="402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C3FF092C-7021-4580-8A81-B7D94823F60B}"/>
                  </a:ext>
                </a:extLst>
              </p14:cNvPr>
              <p14:cNvContentPartPr/>
              <p14:nvPr/>
            </p14:nvContentPartPr>
            <p14:xfrm>
              <a:off x="2121240" y="5113960"/>
              <a:ext cx="150840" cy="3826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C3FF092C-7021-4580-8A81-B7D94823F60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112240" y="5105320"/>
                <a:ext cx="1684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9F0BB908-8958-493B-AEFE-49BB5BC3BD54}"/>
                  </a:ext>
                </a:extLst>
              </p14:cNvPr>
              <p14:cNvContentPartPr/>
              <p14:nvPr/>
            </p14:nvContentPartPr>
            <p14:xfrm>
              <a:off x="2451360" y="5328880"/>
              <a:ext cx="142560" cy="640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9F0BB908-8958-493B-AEFE-49BB5BC3BD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442360" y="5319880"/>
                <a:ext cx="1602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14B0EB5A-BB97-4764-9314-001A6E03E18D}"/>
                  </a:ext>
                </a:extLst>
              </p14:cNvPr>
              <p14:cNvContentPartPr/>
              <p14:nvPr/>
            </p14:nvContentPartPr>
            <p14:xfrm>
              <a:off x="1439760" y="5214760"/>
              <a:ext cx="585720" cy="5194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14B0EB5A-BB97-4764-9314-001A6E03E18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430760" y="5206114"/>
                <a:ext cx="603360" cy="537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66468F0A-BF21-4E3C-8D64-EDB9F775E1B5}"/>
                  </a:ext>
                </a:extLst>
              </p14:cNvPr>
              <p14:cNvContentPartPr/>
              <p14:nvPr/>
            </p14:nvContentPartPr>
            <p14:xfrm>
              <a:off x="2703360" y="5281720"/>
              <a:ext cx="289800" cy="1868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66468F0A-BF21-4E3C-8D64-EDB9F775E1B5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694360" y="5272720"/>
                <a:ext cx="30744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BFECCE75-A9EB-4718-8079-8C6541100F0D}"/>
                  </a:ext>
                </a:extLst>
              </p14:cNvPr>
              <p14:cNvContentPartPr/>
              <p14:nvPr/>
            </p14:nvContentPartPr>
            <p14:xfrm>
              <a:off x="3092160" y="5197840"/>
              <a:ext cx="705240" cy="4564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BFECCE75-A9EB-4718-8079-8C6541100F0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083160" y="5188840"/>
                <a:ext cx="72288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B20CAC06-2B49-4B03-9558-D6A024A7FB43}"/>
                  </a:ext>
                </a:extLst>
              </p14:cNvPr>
              <p14:cNvContentPartPr/>
              <p14:nvPr/>
            </p14:nvContentPartPr>
            <p14:xfrm>
              <a:off x="3915840" y="5261200"/>
              <a:ext cx="177480" cy="2556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B20CAC06-2B49-4B03-9558-D6A024A7FB4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907200" y="5252560"/>
                <a:ext cx="1951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AB3FCEB-F95C-4D28-9A2B-FF51A176CED2}"/>
                  </a:ext>
                </a:extLst>
              </p14:cNvPr>
              <p14:cNvContentPartPr/>
              <p14:nvPr/>
            </p14:nvContentPartPr>
            <p14:xfrm>
              <a:off x="3960120" y="5373880"/>
              <a:ext cx="131400" cy="190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AB3FCEB-F95C-4D28-9A2B-FF51A176CED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51480" y="5365240"/>
                <a:ext cx="1490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FB0B19AD-2F7E-452E-8BC1-51D16FC400B5}"/>
                  </a:ext>
                </a:extLst>
              </p14:cNvPr>
              <p14:cNvContentPartPr/>
              <p14:nvPr/>
            </p14:nvContentPartPr>
            <p14:xfrm>
              <a:off x="4326600" y="5385760"/>
              <a:ext cx="120240" cy="1303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FB0B19AD-2F7E-452E-8BC1-51D16FC400B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317960" y="5377120"/>
                <a:ext cx="1378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DB4F1693-BCB9-4496-B6D3-5E0F917CF4B9}"/>
                  </a:ext>
                </a:extLst>
              </p14:cNvPr>
              <p14:cNvContentPartPr/>
              <p14:nvPr/>
            </p14:nvContentPartPr>
            <p14:xfrm>
              <a:off x="4289520" y="5107480"/>
              <a:ext cx="218880" cy="19224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DB4F1693-BCB9-4496-B6D3-5E0F917CF4B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280880" y="5098497"/>
                <a:ext cx="236520" cy="209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8820E251-E1E7-4B11-9175-79B11896CDD0}"/>
                  </a:ext>
                </a:extLst>
              </p14:cNvPr>
              <p14:cNvContentPartPr/>
              <p14:nvPr/>
            </p14:nvContentPartPr>
            <p14:xfrm>
              <a:off x="4641600" y="5139160"/>
              <a:ext cx="556200" cy="320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8820E251-E1E7-4B11-9175-79B11896CDD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632960" y="5130520"/>
                <a:ext cx="5738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332A0900-4940-4BC9-B42E-380A8E1502E7}"/>
                  </a:ext>
                </a:extLst>
              </p14:cNvPr>
              <p14:cNvContentPartPr/>
              <p14:nvPr/>
            </p14:nvContentPartPr>
            <p14:xfrm>
              <a:off x="2579160" y="6168760"/>
              <a:ext cx="202320" cy="176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332A0900-4940-4BC9-B42E-380A8E1502E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570160" y="6159760"/>
                <a:ext cx="219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368CEED9-EA41-4B83-9D0A-0F96FF257403}"/>
                  </a:ext>
                </a:extLst>
              </p14:cNvPr>
              <p14:cNvContentPartPr/>
              <p14:nvPr/>
            </p14:nvContentPartPr>
            <p14:xfrm>
              <a:off x="2610840" y="6232840"/>
              <a:ext cx="201240" cy="255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368CEED9-EA41-4B83-9D0A-0F96FF25740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602200" y="6223840"/>
                <a:ext cx="2188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49DA0FD8-DB9B-4A8D-82CE-43236B2E0100}"/>
                  </a:ext>
                </a:extLst>
              </p14:cNvPr>
              <p14:cNvContentPartPr/>
              <p14:nvPr/>
            </p14:nvContentPartPr>
            <p14:xfrm>
              <a:off x="2236440" y="6072640"/>
              <a:ext cx="218160" cy="2566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49DA0FD8-DB9B-4A8D-82CE-43236B2E010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227800" y="6063640"/>
                <a:ext cx="2358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7887A70A-A957-4277-AF46-537463A14480}"/>
                  </a:ext>
                </a:extLst>
              </p14:cNvPr>
              <p14:cNvContentPartPr/>
              <p14:nvPr/>
            </p14:nvContentPartPr>
            <p14:xfrm>
              <a:off x="1291440" y="5910640"/>
              <a:ext cx="309240" cy="325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7887A70A-A957-4277-AF46-537463A14480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282800" y="5902000"/>
                <a:ext cx="326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5A50AFA8-7D73-486A-82F6-780B332CA3EF}"/>
                  </a:ext>
                </a:extLst>
              </p14:cNvPr>
              <p14:cNvContentPartPr/>
              <p14:nvPr/>
            </p14:nvContentPartPr>
            <p14:xfrm>
              <a:off x="4299600" y="5935840"/>
              <a:ext cx="141120" cy="59436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5A50AFA8-7D73-486A-82F6-780B332CA3E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290600" y="5927200"/>
                <a:ext cx="15876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3C74A7D6-38AF-4183-9081-68102A5C7BE9}"/>
                  </a:ext>
                </a:extLst>
              </p14:cNvPr>
              <p14:cNvContentPartPr/>
              <p14:nvPr/>
            </p14:nvContentPartPr>
            <p14:xfrm>
              <a:off x="4541880" y="6057160"/>
              <a:ext cx="192600" cy="39600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3C74A7D6-38AF-4183-9081-68102A5C7BE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533240" y="6048160"/>
                <a:ext cx="2102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3D66F92-DB7B-4894-9B70-A54D220C432A}"/>
                  </a:ext>
                </a:extLst>
              </p14:cNvPr>
              <p14:cNvContentPartPr/>
              <p14:nvPr/>
            </p14:nvContentPartPr>
            <p14:xfrm>
              <a:off x="4851480" y="6317800"/>
              <a:ext cx="143640" cy="828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3D66F92-DB7B-4894-9B70-A54D220C432A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842840" y="6308800"/>
                <a:ext cx="161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DA9DA35-7C15-4C71-B85B-48EF4339EC56}"/>
                  </a:ext>
                </a:extLst>
              </p14:cNvPr>
              <p14:cNvContentPartPr/>
              <p14:nvPr/>
            </p14:nvContentPartPr>
            <p14:xfrm>
              <a:off x="3014400" y="5759440"/>
              <a:ext cx="1161360" cy="8787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DA9DA35-7C15-4C71-B85B-48EF4339EC5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005760" y="5750800"/>
                <a:ext cx="1179000" cy="89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77" name="Ink 276">
                <a:extLst>
                  <a:ext uri="{FF2B5EF4-FFF2-40B4-BE49-F238E27FC236}">
                    <a16:creationId xmlns:a16="http://schemas.microsoft.com/office/drawing/2014/main" id="{563D124D-218B-417A-8409-B66AB32E8916}"/>
                  </a:ext>
                </a:extLst>
              </p14:cNvPr>
              <p14:cNvContentPartPr/>
              <p14:nvPr/>
            </p14:nvContentPartPr>
            <p14:xfrm>
              <a:off x="5143080" y="5571520"/>
              <a:ext cx="1207800" cy="966600"/>
            </p14:xfrm>
          </p:contentPart>
        </mc:Choice>
        <mc:Fallback xmlns="">
          <p:pic>
            <p:nvPicPr>
              <p:cNvPr id="277" name="Ink 276">
                <a:extLst>
                  <a:ext uri="{FF2B5EF4-FFF2-40B4-BE49-F238E27FC236}">
                    <a16:creationId xmlns:a16="http://schemas.microsoft.com/office/drawing/2014/main" id="{563D124D-218B-417A-8409-B66AB32E891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134440" y="5562520"/>
                <a:ext cx="1225440" cy="98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770186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893806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801108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03294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14:cNvPr>
              <p14:cNvContentPartPr/>
              <p14:nvPr/>
            </p14:nvContentPartPr>
            <p14:xfrm>
              <a:off x="4531080" y="852640"/>
              <a:ext cx="297000" cy="253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22080" y="844000"/>
                <a:ext cx="314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14:cNvPr>
              <p14:cNvContentPartPr/>
              <p14:nvPr/>
            </p14:nvContentPartPr>
            <p14:xfrm>
              <a:off x="5027880" y="624760"/>
              <a:ext cx="444600" cy="64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9233" y="616120"/>
                <a:ext cx="462254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14:cNvPr>
              <p14:cNvContentPartPr/>
              <p14:nvPr/>
            </p14:nvContentPartPr>
            <p14:xfrm>
              <a:off x="5652120" y="757600"/>
              <a:ext cx="17028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43462" y="748600"/>
                <a:ext cx="187957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14:cNvPr>
              <p14:cNvContentPartPr/>
              <p14:nvPr/>
            </p14:nvContentPartPr>
            <p14:xfrm>
              <a:off x="5873520" y="754000"/>
              <a:ext cx="20232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880" y="745000"/>
                <a:ext cx="219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14:cNvPr>
              <p14:cNvContentPartPr/>
              <p14:nvPr/>
            </p14:nvContentPartPr>
            <p14:xfrm>
              <a:off x="6120120" y="819520"/>
              <a:ext cx="76680" cy="21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11120" y="810880"/>
                <a:ext cx="9432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14:cNvPr>
              <p14:cNvContentPartPr/>
              <p14:nvPr/>
            </p14:nvContentPartPr>
            <p14:xfrm>
              <a:off x="6052440" y="927160"/>
              <a:ext cx="153360" cy="3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3800" y="918160"/>
                <a:ext cx="1710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14:cNvPr>
              <p14:cNvContentPartPr/>
              <p14:nvPr/>
            </p14:nvContentPartPr>
            <p14:xfrm>
              <a:off x="6387960" y="883240"/>
              <a:ext cx="124200" cy="1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78960" y="874600"/>
                <a:ext cx="141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14:cNvPr>
              <p14:cNvContentPartPr/>
              <p14:nvPr/>
            </p14:nvContentPartPr>
            <p14:xfrm>
              <a:off x="6349440" y="1005280"/>
              <a:ext cx="198360" cy="1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0440" y="996280"/>
                <a:ext cx="216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14:cNvPr>
              <p14:cNvContentPartPr/>
              <p14:nvPr/>
            </p14:nvContentPartPr>
            <p14:xfrm>
              <a:off x="6755520" y="355840"/>
              <a:ext cx="129600" cy="5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6880" y="346840"/>
                <a:ext cx="1472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14:cNvPr>
              <p14:cNvContentPartPr/>
              <p14:nvPr/>
            </p14:nvContentPartPr>
            <p14:xfrm>
              <a:off x="6653640" y="512080"/>
              <a:ext cx="582840" cy="842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44640" y="503440"/>
                <a:ext cx="600480" cy="85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496354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14:cNvPr>
              <p14:cNvContentPartPr/>
              <p14:nvPr/>
            </p14:nvContentPartPr>
            <p14:xfrm>
              <a:off x="4531080" y="852640"/>
              <a:ext cx="297000" cy="253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22080" y="844000"/>
                <a:ext cx="314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14:cNvPr>
              <p14:cNvContentPartPr/>
              <p14:nvPr/>
            </p14:nvContentPartPr>
            <p14:xfrm>
              <a:off x="5027880" y="624760"/>
              <a:ext cx="444600" cy="64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9233" y="616120"/>
                <a:ext cx="462254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14:cNvPr>
              <p14:cNvContentPartPr/>
              <p14:nvPr/>
            </p14:nvContentPartPr>
            <p14:xfrm>
              <a:off x="5652120" y="757600"/>
              <a:ext cx="17028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43462" y="748600"/>
                <a:ext cx="187957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14:cNvPr>
              <p14:cNvContentPartPr/>
              <p14:nvPr/>
            </p14:nvContentPartPr>
            <p14:xfrm>
              <a:off x="5873520" y="754000"/>
              <a:ext cx="20232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880" y="745000"/>
                <a:ext cx="219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14:cNvPr>
              <p14:cNvContentPartPr/>
              <p14:nvPr/>
            </p14:nvContentPartPr>
            <p14:xfrm>
              <a:off x="6120120" y="819520"/>
              <a:ext cx="76680" cy="21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11120" y="810880"/>
                <a:ext cx="9432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14:cNvPr>
              <p14:cNvContentPartPr/>
              <p14:nvPr/>
            </p14:nvContentPartPr>
            <p14:xfrm>
              <a:off x="6052440" y="927160"/>
              <a:ext cx="153360" cy="3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3800" y="918160"/>
                <a:ext cx="1710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14:cNvPr>
              <p14:cNvContentPartPr/>
              <p14:nvPr/>
            </p14:nvContentPartPr>
            <p14:xfrm>
              <a:off x="6387960" y="883240"/>
              <a:ext cx="124200" cy="1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78960" y="874600"/>
                <a:ext cx="141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14:cNvPr>
              <p14:cNvContentPartPr/>
              <p14:nvPr/>
            </p14:nvContentPartPr>
            <p14:xfrm>
              <a:off x="6349440" y="1005280"/>
              <a:ext cx="198360" cy="1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0440" y="996280"/>
                <a:ext cx="216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14:cNvPr>
              <p14:cNvContentPartPr/>
              <p14:nvPr/>
            </p14:nvContentPartPr>
            <p14:xfrm>
              <a:off x="6755520" y="355840"/>
              <a:ext cx="129600" cy="5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6880" y="346840"/>
                <a:ext cx="1472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14:cNvPr>
              <p14:cNvContentPartPr/>
              <p14:nvPr/>
            </p14:nvContentPartPr>
            <p14:xfrm>
              <a:off x="6653640" y="512080"/>
              <a:ext cx="582840" cy="842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44640" y="503440"/>
                <a:ext cx="60048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14:cNvPr>
              <p14:cNvContentPartPr/>
              <p14:nvPr/>
            </p14:nvContentPartPr>
            <p14:xfrm>
              <a:off x="7429080" y="884680"/>
              <a:ext cx="21060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20080" y="875680"/>
                <a:ext cx="228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14:cNvPr>
              <p14:cNvContentPartPr/>
              <p14:nvPr/>
            </p14:nvContentPartPr>
            <p14:xfrm>
              <a:off x="7424400" y="957400"/>
              <a:ext cx="223200" cy="16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15400" y="948760"/>
                <a:ext cx="2408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14:cNvPr>
              <p14:cNvContentPartPr/>
              <p14:nvPr/>
            </p14:nvContentPartPr>
            <p14:xfrm>
              <a:off x="8087160" y="461680"/>
              <a:ext cx="236160" cy="18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78160" y="453040"/>
                <a:ext cx="2538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14:cNvPr>
              <p14:cNvContentPartPr/>
              <p14:nvPr/>
            </p14:nvContentPartPr>
            <p14:xfrm>
              <a:off x="7783320" y="757600"/>
              <a:ext cx="556200" cy="24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748600"/>
                <a:ext cx="573840" cy="26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799648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14:cNvPr>
              <p14:cNvContentPartPr/>
              <p14:nvPr/>
            </p14:nvContentPartPr>
            <p14:xfrm>
              <a:off x="4531080" y="852640"/>
              <a:ext cx="297000" cy="253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22080" y="844000"/>
                <a:ext cx="314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14:cNvPr>
              <p14:cNvContentPartPr/>
              <p14:nvPr/>
            </p14:nvContentPartPr>
            <p14:xfrm>
              <a:off x="5027880" y="624760"/>
              <a:ext cx="444600" cy="64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9233" y="616120"/>
                <a:ext cx="462254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14:cNvPr>
              <p14:cNvContentPartPr/>
              <p14:nvPr/>
            </p14:nvContentPartPr>
            <p14:xfrm>
              <a:off x="5652120" y="757600"/>
              <a:ext cx="17028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43462" y="748600"/>
                <a:ext cx="187957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14:cNvPr>
              <p14:cNvContentPartPr/>
              <p14:nvPr/>
            </p14:nvContentPartPr>
            <p14:xfrm>
              <a:off x="5873520" y="754000"/>
              <a:ext cx="20232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880" y="745000"/>
                <a:ext cx="219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14:cNvPr>
              <p14:cNvContentPartPr/>
              <p14:nvPr/>
            </p14:nvContentPartPr>
            <p14:xfrm>
              <a:off x="6120120" y="819520"/>
              <a:ext cx="76680" cy="21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11120" y="810880"/>
                <a:ext cx="9432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14:cNvPr>
              <p14:cNvContentPartPr/>
              <p14:nvPr/>
            </p14:nvContentPartPr>
            <p14:xfrm>
              <a:off x="6052440" y="927160"/>
              <a:ext cx="153360" cy="3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3800" y="918160"/>
                <a:ext cx="1710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14:cNvPr>
              <p14:cNvContentPartPr/>
              <p14:nvPr/>
            </p14:nvContentPartPr>
            <p14:xfrm>
              <a:off x="6387960" y="883240"/>
              <a:ext cx="124200" cy="1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78960" y="874600"/>
                <a:ext cx="141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14:cNvPr>
              <p14:cNvContentPartPr/>
              <p14:nvPr/>
            </p14:nvContentPartPr>
            <p14:xfrm>
              <a:off x="6349440" y="1005280"/>
              <a:ext cx="198360" cy="1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0440" y="996280"/>
                <a:ext cx="216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14:cNvPr>
              <p14:cNvContentPartPr/>
              <p14:nvPr/>
            </p14:nvContentPartPr>
            <p14:xfrm>
              <a:off x="6755520" y="355840"/>
              <a:ext cx="129600" cy="5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6880" y="346840"/>
                <a:ext cx="1472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14:cNvPr>
              <p14:cNvContentPartPr/>
              <p14:nvPr/>
            </p14:nvContentPartPr>
            <p14:xfrm>
              <a:off x="6653640" y="512080"/>
              <a:ext cx="582840" cy="842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44640" y="503440"/>
                <a:ext cx="60048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14:cNvPr>
              <p14:cNvContentPartPr/>
              <p14:nvPr/>
            </p14:nvContentPartPr>
            <p14:xfrm>
              <a:off x="7429080" y="884680"/>
              <a:ext cx="21060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20080" y="875680"/>
                <a:ext cx="228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14:cNvPr>
              <p14:cNvContentPartPr/>
              <p14:nvPr/>
            </p14:nvContentPartPr>
            <p14:xfrm>
              <a:off x="7424400" y="957400"/>
              <a:ext cx="223200" cy="16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15400" y="948760"/>
                <a:ext cx="2408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14:cNvPr>
              <p14:cNvContentPartPr/>
              <p14:nvPr/>
            </p14:nvContentPartPr>
            <p14:xfrm>
              <a:off x="8087160" y="461680"/>
              <a:ext cx="236160" cy="18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78160" y="453040"/>
                <a:ext cx="2538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14:cNvPr>
              <p14:cNvContentPartPr/>
              <p14:nvPr/>
            </p14:nvContentPartPr>
            <p14:xfrm>
              <a:off x="7783320" y="757600"/>
              <a:ext cx="556200" cy="24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748600"/>
                <a:ext cx="57384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E28E56-578B-4B1A-A9FF-265C00BB81AF}"/>
                  </a:ext>
                </a:extLst>
              </p14:cNvPr>
              <p14:cNvContentPartPr/>
              <p14:nvPr/>
            </p14:nvContentPartPr>
            <p14:xfrm>
              <a:off x="429960" y="1565800"/>
              <a:ext cx="314280" cy="34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E28E56-578B-4B1A-A9FF-265C00BB81A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1320" y="1557160"/>
                <a:ext cx="331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7C8A90-69FC-4E24-BEA0-FFBEFF0A0914}"/>
                  </a:ext>
                </a:extLst>
              </p14:cNvPr>
              <p14:cNvContentPartPr/>
              <p14:nvPr/>
            </p14:nvContentPartPr>
            <p14:xfrm>
              <a:off x="1343640" y="1597840"/>
              <a:ext cx="694440" cy="74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7C8A90-69FC-4E24-BEA0-FFBEFF0A09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5000" y="1589196"/>
                <a:ext cx="712080" cy="760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0A1C6-F890-4F45-AD65-273B0524A682}"/>
                  </a:ext>
                </a:extLst>
              </p14:cNvPr>
              <p14:cNvContentPartPr/>
              <p14:nvPr/>
            </p14:nvContentPartPr>
            <p14:xfrm>
              <a:off x="1327800" y="1382920"/>
              <a:ext cx="310680" cy="90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0A1C6-F890-4F45-AD65-273B0524A68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319160" y="1374280"/>
                <a:ext cx="328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55DAC8-E99B-4E22-9CBD-007B9889093F}"/>
                  </a:ext>
                </a:extLst>
              </p14:cNvPr>
              <p14:cNvContentPartPr/>
              <p14:nvPr/>
            </p14:nvContentPartPr>
            <p14:xfrm>
              <a:off x="2234640" y="1719520"/>
              <a:ext cx="246960" cy="8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55DAC8-E99B-4E22-9CBD-007B988909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25640" y="1710880"/>
                <a:ext cx="264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9BE4CD2-E807-4A67-B24A-8A78B377BC1A}"/>
                  </a:ext>
                </a:extLst>
              </p14:cNvPr>
              <p14:cNvContentPartPr/>
              <p14:nvPr/>
            </p14:nvContentPartPr>
            <p14:xfrm>
              <a:off x="2255880" y="1843000"/>
              <a:ext cx="206640" cy="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9BE4CD2-E807-4A67-B24A-8A78B377BC1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46880" y="1834000"/>
                <a:ext cx="2242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D77C950-B1D1-4193-9F7F-B4E62D1A230F}"/>
                  </a:ext>
                </a:extLst>
              </p14:cNvPr>
              <p14:cNvContentPartPr/>
              <p14:nvPr/>
            </p14:nvContentPartPr>
            <p14:xfrm>
              <a:off x="2724600" y="1665160"/>
              <a:ext cx="236160" cy="228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D77C950-B1D1-4193-9F7F-B4E62D1A23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15600" y="1656520"/>
                <a:ext cx="25380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15F1BCA-2FE1-4264-9DCA-B1A75D5930ED}"/>
                  </a:ext>
                </a:extLst>
              </p14:cNvPr>
              <p14:cNvContentPartPr/>
              <p14:nvPr/>
            </p14:nvContentPartPr>
            <p14:xfrm>
              <a:off x="3076320" y="1632400"/>
              <a:ext cx="211320" cy="24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15F1BCA-2FE1-4264-9DCA-B1A75D5930E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067320" y="1623760"/>
                <a:ext cx="2289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110D21C-A826-4241-A57B-B7DCD3A65DFF}"/>
                  </a:ext>
                </a:extLst>
              </p14:cNvPr>
              <p14:cNvContentPartPr/>
              <p14:nvPr/>
            </p14:nvContentPartPr>
            <p14:xfrm>
              <a:off x="3006480" y="1427920"/>
              <a:ext cx="236880" cy="107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110D21C-A826-4241-A57B-B7DCD3A65D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97840" y="1419280"/>
                <a:ext cx="25452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C2D211E-421F-49A3-8289-8E34B4F44BF4}"/>
                  </a:ext>
                </a:extLst>
              </p14:cNvPr>
              <p14:cNvContentPartPr/>
              <p14:nvPr/>
            </p14:nvContentPartPr>
            <p14:xfrm>
              <a:off x="3627480" y="1852000"/>
              <a:ext cx="79920" cy="117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C2D211E-421F-49A3-8289-8E34B4F44B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18840" y="1843360"/>
                <a:ext cx="975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5982DCA-AF53-40D9-960A-ECF237FEC2FE}"/>
                  </a:ext>
                </a:extLst>
              </p14:cNvPr>
              <p14:cNvContentPartPr/>
              <p14:nvPr/>
            </p14:nvContentPartPr>
            <p14:xfrm>
              <a:off x="3995400" y="1494880"/>
              <a:ext cx="1162080" cy="377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5982DCA-AF53-40D9-960A-ECF237FEC2F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86760" y="1486240"/>
                <a:ext cx="1179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0FF56F-1475-489A-89A6-85DCD5AAFAC2}"/>
                  </a:ext>
                </a:extLst>
              </p14:cNvPr>
              <p14:cNvContentPartPr/>
              <p14:nvPr/>
            </p14:nvContentPartPr>
            <p14:xfrm>
              <a:off x="5473920" y="1375360"/>
              <a:ext cx="172800" cy="9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0FF56F-1475-489A-89A6-85DCD5AAFAC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64920" y="136636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5AEF9A-D40F-4E77-9065-AE581B666F5B}"/>
                  </a:ext>
                </a:extLst>
              </p14:cNvPr>
              <p14:cNvContentPartPr/>
              <p14:nvPr/>
            </p14:nvContentPartPr>
            <p14:xfrm>
              <a:off x="5413080" y="1557880"/>
              <a:ext cx="637560" cy="390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5AEF9A-D40F-4E77-9065-AE581B666F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04085" y="1549248"/>
                <a:ext cx="655190" cy="408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E86A643-84A5-4579-8670-18CC3FC85BA8}"/>
                  </a:ext>
                </a:extLst>
              </p14:cNvPr>
              <p14:cNvContentPartPr/>
              <p14:nvPr/>
            </p14:nvContentPartPr>
            <p14:xfrm>
              <a:off x="6317400" y="1602880"/>
              <a:ext cx="15084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E86A643-84A5-4579-8670-18CC3FC85BA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8760" y="1594240"/>
                <a:ext cx="168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5707A76-4663-481E-BA45-F9A8360A4488}"/>
                  </a:ext>
                </a:extLst>
              </p14:cNvPr>
              <p14:cNvContentPartPr/>
              <p14:nvPr/>
            </p14:nvContentPartPr>
            <p14:xfrm>
              <a:off x="6305520" y="1744360"/>
              <a:ext cx="15408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5707A76-4663-481E-BA45-F9A8360A44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6880" y="1735720"/>
                <a:ext cx="171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836FBF9-CF82-4186-B64E-DC53CC1B8894}"/>
                  </a:ext>
                </a:extLst>
              </p14:cNvPr>
              <p14:cNvContentPartPr/>
              <p14:nvPr/>
            </p14:nvContentPartPr>
            <p14:xfrm>
              <a:off x="6307680" y="1849480"/>
              <a:ext cx="165240" cy="15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836FBF9-CF82-4186-B64E-DC53CC1B88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98680" y="1840840"/>
                <a:ext cx="1828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E08F03-58D8-4D10-97BA-4B8C8C30C15A}"/>
                  </a:ext>
                </a:extLst>
              </p14:cNvPr>
              <p14:cNvContentPartPr/>
              <p14:nvPr/>
            </p14:nvContentPartPr>
            <p14:xfrm>
              <a:off x="5409480" y="2040280"/>
              <a:ext cx="456840" cy="135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E08F03-58D8-4D10-97BA-4B8C8C30C1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00487" y="2031640"/>
                <a:ext cx="474466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E6391F7-B666-4521-9736-0573819E8DC0}"/>
                  </a:ext>
                </a:extLst>
              </p14:cNvPr>
              <p14:cNvContentPartPr/>
              <p14:nvPr/>
            </p14:nvContentPartPr>
            <p14:xfrm>
              <a:off x="6686040" y="1421440"/>
              <a:ext cx="1058040" cy="556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E6391F7-B666-4521-9736-0573819E8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77040" y="1412440"/>
                <a:ext cx="1075680" cy="57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640527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14:cNvPr>
              <p14:cNvContentPartPr/>
              <p14:nvPr/>
            </p14:nvContentPartPr>
            <p14:xfrm>
              <a:off x="4531080" y="852640"/>
              <a:ext cx="297000" cy="253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22080" y="844000"/>
                <a:ext cx="314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14:cNvPr>
              <p14:cNvContentPartPr/>
              <p14:nvPr/>
            </p14:nvContentPartPr>
            <p14:xfrm>
              <a:off x="5027880" y="624760"/>
              <a:ext cx="444600" cy="64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9233" y="616120"/>
                <a:ext cx="462254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14:cNvPr>
              <p14:cNvContentPartPr/>
              <p14:nvPr/>
            </p14:nvContentPartPr>
            <p14:xfrm>
              <a:off x="5652120" y="757600"/>
              <a:ext cx="17028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43462" y="748600"/>
                <a:ext cx="187957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14:cNvPr>
              <p14:cNvContentPartPr/>
              <p14:nvPr/>
            </p14:nvContentPartPr>
            <p14:xfrm>
              <a:off x="5873520" y="754000"/>
              <a:ext cx="20232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880" y="745000"/>
                <a:ext cx="219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14:cNvPr>
              <p14:cNvContentPartPr/>
              <p14:nvPr/>
            </p14:nvContentPartPr>
            <p14:xfrm>
              <a:off x="6120120" y="819520"/>
              <a:ext cx="76680" cy="21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11120" y="810880"/>
                <a:ext cx="9432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14:cNvPr>
              <p14:cNvContentPartPr/>
              <p14:nvPr/>
            </p14:nvContentPartPr>
            <p14:xfrm>
              <a:off x="6052440" y="927160"/>
              <a:ext cx="153360" cy="3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3800" y="918160"/>
                <a:ext cx="1710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14:cNvPr>
              <p14:cNvContentPartPr/>
              <p14:nvPr/>
            </p14:nvContentPartPr>
            <p14:xfrm>
              <a:off x="6387960" y="883240"/>
              <a:ext cx="124200" cy="1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78960" y="874600"/>
                <a:ext cx="141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14:cNvPr>
              <p14:cNvContentPartPr/>
              <p14:nvPr/>
            </p14:nvContentPartPr>
            <p14:xfrm>
              <a:off x="6349440" y="1005280"/>
              <a:ext cx="198360" cy="1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0440" y="996280"/>
                <a:ext cx="216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14:cNvPr>
              <p14:cNvContentPartPr/>
              <p14:nvPr/>
            </p14:nvContentPartPr>
            <p14:xfrm>
              <a:off x="6755520" y="355840"/>
              <a:ext cx="129600" cy="5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6880" y="346840"/>
                <a:ext cx="1472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14:cNvPr>
              <p14:cNvContentPartPr/>
              <p14:nvPr/>
            </p14:nvContentPartPr>
            <p14:xfrm>
              <a:off x="6653640" y="512080"/>
              <a:ext cx="582840" cy="842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44640" y="503440"/>
                <a:ext cx="60048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14:cNvPr>
              <p14:cNvContentPartPr/>
              <p14:nvPr/>
            </p14:nvContentPartPr>
            <p14:xfrm>
              <a:off x="7429080" y="884680"/>
              <a:ext cx="21060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20080" y="875680"/>
                <a:ext cx="228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14:cNvPr>
              <p14:cNvContentPartPr/>
              <p14:nvPr/>
            </p14:nvContentPartPr>
            <p14:xfrm>
              <a:off x="7424400" y="957400"/>
              <a:ext cx="223200" cy="16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15400" y="948760"/>
                <a:ext cx="2408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14:cNvPr>
              <p14:cNvContentPartPr/>
              <p14:nvPr/>
            </p14:nvContentPartPr>
            <p14:xfrm>
              <a:off x="8087160" y="461680"/>
              <a:ext cx="236160" cy="18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78160" y="453040"/>
                <a:ext cx="2538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14:cNvPr>
              <p14:cNvContentPartPr/>
              <p14:nvPr/>
            </p14:nvContentPartPr>
            <p14:xfrm>
              <a:off x="7783320" y="757600"/>
              <a:ext cx="556200" cy="24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748600"/>
                <a:ext cx="57384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E28E56-578B-4B1A-A9FF-265C00BB81AF}"/>
                  </a:ext>
                </a:extLst>
              </p14:cNvPr>
              <p14:cNvContentPartPr/>
              <p14:nvPr/>
            </p14:nvContentPartPr>
            <p14:xfrm>
              <a:off x="429960" y="1565800"/>
              <a:ext cx="314280" cy="34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E28E56-578B-4B1A-A9FF-265C00BB81A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1320" y="1557160"/>
                <a:ext cx="331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7C8A90-69FC-4E24-BEA0-FFBEFF0A0914}"/>
                  </a:ext>
                </a:extLst>
              </p14:cNvPr>
              <p14:cNvContentPartPr/>
              <p14:nvPr/>
            </p14:nvContentPartPr>
            <p14:xfrm>
              <a:off x="1343640" y="1597840"/>
              <a:ext cx="694440" cy="74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7C8A90-69FC-4E24-BEA0-FFBEFF0A09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5000" y="1589196"/>
                <a:ext cx="712080" cy="760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0A1C6-F890-4F45-AD65-273B0524A682}"/>
                  </a:ext>
                </a:extLst>
              </p14:cNvPr>
              <p14:cNvContentPartPr/>
              <p14:nvPr/>
            </p14:nvContentPartPr>
            <p14:xfrm>
              <a:off x="1327800" y="1382920"/>
              <a:ext cx="310680" cy="90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0A1C6-F890-4F45-AD65-273B0524A68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319160" y="1374280"/>
                <a:ext cx="328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55DAC8-E99B-4E22-9CBD-007B9889093F}"/>
                  </a:ext>
                </a:extLst>
              </p14:cNvPr>
              <p14:cNvContentPartPr/>
              <p14:nvPr/>
            </p14:nvContentPartPr>
            <p14:xfrm>
              <a:off x="2234640" y="1719520"/>
              <a:ext cx="246960" cy="8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55DAC8-E99B-4E22-9CBD-007B988909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25640" y="1710880"/>
                <a:ext cx="264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9BE4CD2-E807-4A67-B24A-8A78B377BC1A}"/>
                  </a:ext>
                </a:extLst>
              </p14:cNvPr>
              <p14:cNvContentPartPr/>
              <p14:nvPr/>
            </p14:nvContentPartPr>
            <p14:xfrm>
              <a:off x="2255880" y="1843000"/>
              <a:ext cx="206640" cy="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9BE4CD2-E807-4A67-B24A-8A78B377BC1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46880" y="1834000"/>
                <a:ext cx="2242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D77C950-B1D1-4193-9F7F-B4E62D1A230F}"/>
                  </a:ext>
                </a:extLst>
              </p14:cNvPr>
              <p14:cNvContentPartPr/>
              <p14:nvPr/>
            </p14:nvContentPartPr>
            <p14:xfrm>
              <a:off x="2724600" y="1665160"/>
              <a:ext cx="236160" cy="228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D77C950-B1D1-4193-9F7F-B4E62D1A23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15600" y="1656520"/>
                <a:ext cx="25380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15F1BCA-2FE1-4264-9DCA-B1A75D5930ED}"/>
                  </a:ext>
                </a:extLst>
              </p14:cNvPr>
              <p14:cNvContentPartPr/>
              <p14:nvPr/>
            </p14:nvContentPartPr>
            <p14:xfrm>
              <a:off x="3076320" y="1632400"/>
              <a:ext cx="211320" cy="24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15F1BCA-2FE1-4264-9DCA-B1A75D5930E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067320" y="1623760"/>
                <a:ext cx="2289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110D21C-A826-4241-A57B-B7DCD3A65DFF}"/>
                  </a:ext>
                </a:extLst>
              </p14:cNvPr>
              <p14:cNvContentPartPr/>
              <p14:nvPr/>
            </p14:nvContentPartPr>
            <p14:xfrm>
              <a:off x="3006480" y="1427920"/>
              <a:ext cx="236880" cy="107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110D21C-A826-4241-A57B-B7DCD3A65D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97840" y="1419280"/>
                <a:ext cx="25452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C2D211E-421F-49A3-8289-8E34B4F44BF4}"/>
                  </a:ext>
                </a:extLst>
              </p14:cNvPr>
              <p14:cNvContentPartPr/>
              <p14:nvPr/>
            </p14:nvContentPartPr>
            <p14:xfrm>
              <a:off x="3627480" y="1852000"/>
              <a:ext cx="79920" cy="117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C2D211E-421F-49A3-8289-8E34B4F44B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18840" y="1843360"/>
                <a:ext cx="975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5982DCA-AF53-40D9-960A-ECF237FEC2FE}"/>
                  </a:ext>
                </a:extLst>
              </p14:cNvPr>
              <p14:cNvContentPartPr/>
              <p14:nvPr/>
            </p14:nvContentPartPr>
            <p14:xfrm>
              <a:off x="3995400" y="1494880"/>
              <a:ext cx="1162080" cy="377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5982DCA-AF53-40D9-960A-ECF237FEC2F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86760" y="1486240"/>
                <a:ext cx="1179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0FF56F-1475-489A-89A6-85DCD5AAFAC2}"/>
                  </a:ext>
                </a:extLst>
              </p14:cNvPr>
              <p14:cNvContentPartPr/>
              <p14:nvPr/>
            </p14:nvContentPartPr>
            <p14:xfrm>
              <a:off x="5473920" y="1375360"/>
              <a:ext cx="172800" cy="9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0FF56F-1475-489A-89A6-85DCD5AAFAC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64920" y="136636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5AEF9A-D40F-4E77-9065-AE581B666F5B}"/>
                  </a:ext>
                </a:extLst>
              </p14:cNvPr>
              <p14:cNvContentPartPr/>
              <p14:nvPr/>
            </p14:nvContentPartPr>
            <p14:xfrm>
              <a:off x="5413080" y="1557880"/>
              <a:ext cx="637560" cy="390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5AEF9A-D40F-4E77-9065-AE581B666F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04085" y="1549248"/>
                <a:ext cx="655190" cy="408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E86A643-84A5-4579-8670-18CC3FC85BA8}"/>
                  </a:ext>
                </a:extLst>
              </p14:cNvPr>
              <p14:cNvContentPartPr/>
              <p14:nvPr/>
            </p14:nvContentPartPr>
            <p14:xfrm>
              <a:off x="6317400" y="1602880"/>
              <a:ext cx="15084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E86A643-84A5-4579-8670-18CC3FC85BA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8760" y="1594240"/>
                <a:ext cx="168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5707A76-4663-481E-BA45-F9A8360A4488}"/>
                  </a:ext>
                </a:extLst>
              </p14:cNvPr>
              <p14:cNvContentPartPr/>
              <p14:nvPr/>
            </p14:nvContentPartPr>
            <p14:xfrm>
              <a:off x="6305520" y="1744360"/>
              <a:ext cx="15408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5707A76-4663-481E-BA45-F9A8360A44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6880" y="1735720"/>
                <a:ext cx="171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836FBF9-CF82-4186-B64E-DC53CC1B8894}"/>
                  </a:ext>
                </a:extLst>
              </p14:cNvPr>
              <p14:cNvContentPartPr/>
              <p14:nvPr/>
            </p14:nvContentPartPr>
            <p14:xfrm>
              <a:off x="6307680" y="1849480"/>
              <a:ext cx="165240" cy="15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836FBF9-CF82-4186-B64E-DC53CC1B88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98680" y="1840840"/>
                <a:ext cx="1828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E08F03-58D8-4D10-97BA-4B8C8C30C15A}"/>
                  </a:ext>
                </a:extLst>
              </p14:cNvPr>
              <p14:cNvContentPartPr/>
              <p14:nvPr/>
            </p14:nvContentPartPr>
            <p14:xfrm>
              <a:off x="5409480" y="2040280"/>
              <a:ext cx="456840" cy="135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E08F03-58D8-4D10-97BA-4B8C8C30C1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00487" y="2031640"/>
                <a:ext cx="474466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E6391F7-B666-4521-9736-0573819E8DC0}"/>
                  </a:ext>
                </a:extLst>
              </p14:cNvPr>
              <p14:cNvContentPartPr/>
              <p14:nvPr/>
            </p14:nvContentPartPr>
            <p14:xfrm>
              <a:off x="6686040" y="1421440"/>
              <a:ext cx="1058040" cy="556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E6391F7-B666-4521-9736-0573819E8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77040" y="1412440"/>
                <a:ext cx="107568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BD534EF-6B25-41AC-A7A4-91ACEF490223}"/>
                  </a:ext>
                </a:extLst>
              </p14:cNvPr>
              <p14:cNvContentPartPr/>
              <p14:nvPr/>
            </p14:nvContentPartPr>
            <p14:xfrm>
              <a:off x="434640" y="2587840"/>
              <a:ext cx="660960" cy="419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BD534EF-6B25-41AC-A7A4-91ACEF4902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5640" y="2578840"/>
                <a:ext cx="6786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784A3F0-E6E1-49FA-9801-93FEA28FE756}"/>
                  </a:ext>
                </a:extLst>
              </p14:cNvPr>
              <p14:cNvContentPartPr/>
              <p14:nvPr/>
            </p14:nvContentPartPr>
            <p14:xfrm>
              <a:off x="2598240" y="2551840"/>
              <a:ext cx="201960" cy="351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784A3F0-E6E1-49FA-9801-93FEA28FE75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89600" y="2543191"/>
                <a:ext cx="219600" cy="369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A59D75C-30D6-45F0-9F3E-1A2253435EAA}"/>
                  </a:ext>
                </a:extLst>
              </p14:cNvPr>
              <p14:cNvContentPartPr/>
              <p14:nvPr/>
            </p14:nvContentPartPr>
            <p14:xfrm>
              <a:off x="1371000" y="2577040"/>
              <a:ext cx="1151280" cy="416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A59D75C-30D6-45F0-9F3E-1A2253435EA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2357" y="2568393"/>
                <a:ext cx="1168926" cy="4345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B8B290-1E8C-40CB-88C8-3A258AA80D01}"/>
                  </a:ext>
                </a:extLst>
              </p14:cNvPr>
              <p14:cNvContentPartPr/>
              <p14:nvPr/>
            </p14:nvContentPartPr>
            <p14:xfrm>
              <a:off x="3086760" y="2807800"/>
              <a:ext cx="10800" cy="5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B8B290-1E8C-40CB-88C8-3A258AA80D0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8120" y="2799160"/>
                <a:ext cx="284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32664C-7F85-4FAF-82A5-A5785351D2B8}"/>
                  </a:ext>
                </a:extLst>
              </p14:cNvPr>
              <p14:cNvContentPartPr/>
              <p14:nvPr/>
            </p14:nvContentPartPr>
            <p14:xfrm>
              <a:off x="3055800" y="259180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32664C-7F85-4FAF-82A5-A5785351D2B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46800" y="2582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8490B6E-482C-45DD-ABAE-03D3CEA5ED21}"/>
                  </a:ext>
                </a:extLst>
              </p14:cNvPr>
              <p14:cNvContentPartPr/>
              <p14:nvPr/>
            </p14:nvContentPartPr>
            <p14:xfrm>
              <a:off x="3225360" y="2741560"/>
              <a:ext cx="507240" cy="246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8490B6E-482C-45DD-ABAE-03D3CEA5ED2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16360" y="2732560"/>
                <a:ext cx="5248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B20EA3-D2F7-4307-B378-E072BE0BB406}"/>
                  </a:ext>
                </a:extLst>
              </p14:cNvPr>
              <p14:cNvContentPartPr/>
              <p14:nvPr/>
            </p14:nvContentPartPr>
            <p14:xfrm>
              <a:off x="3826920" y="2754520"/>
              <a:ext cx="124560" cy="12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B20EA3-D2F7-4307-B378-E072BE0BB40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17920" y="2745880"/>
                <a:ext cx="142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954306D-C46A-4F60-B69B-CF2B32D8F481}"/>
                  </a:ext>
                </a:extLst>
              </p14:cNvPr>
              <p14:cNvContentPartPr/>
              <p14:nvPr/>
            </p14:nvContentPartPr>
            <p14:xfrm>
              <a:off x="4032480" y="2530960"/>
              <a:ext cx="538200" cy="33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954306D-C46A-4F60-B69B-CF2B32D8F48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23840" y="2521970"/>
                <a:ext cx="555840" cy="351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65A8F11-5B39-4540-8824-A37DA071021F}"/>
                  </a:ext>
                </a:extLst>
              </p14:cNvPr>
              <p14:cNvContentPartPr/>
              <p14:nvPr/>
            </p14:nvContentPartPr>
            <p14:xfrm>
              <a:off x="4898640" y="2672800"/>
              <a:ext cx="18360" cy="26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65A8F11-5B39-4540-8824-A37DA07102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90000" y="2664160"/>
                <a:ext cx="36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21A3A19-0F17-47EB-8722-1B1BD388B200}"/>
                  </a:ext>
                </a:extLst>
              </p14:cNvPr>
              <p14:cNvContentPartPr/>
              <p14:nvPr/>
            </p14:nvContentPartPr>
            <p14:xfrm>
              <a:off x="4905480" y="2822560"/>
              <a:ext cx="10440" cy="2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21A3A19-0F17-47EB-8722-1B1BD388B20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6480" y="2813560"/>
                <a:ext cx="2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52F58EB-8043-4DA1-8744-AA5FB29446F5}"/>
                  </a:ext>
                </a:extLst>
              </p14:cNvPr>
              <p14:cNvContentPartPr/>
              <p14:nvPr/>
            </p14:nvContentPartPr>
            <p14:xfrm>
              <a:off x="3400320" y="3530320"/>
              <a:ext cx="546480" cy="4935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52F58EB-8043-4DA1-8744-AA5FB29446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91320" y="3521320"/>
                <a:ext cx="5641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C4E6147-2398-4FF8-9A40-E0D6F20EF886}"/>
                  </a:ext>
                </a:extLst>
              </p14:cNvPr>
              <p14:cNvContentPartPr/>
              <p14:nvPr/>
            </p14:nvContentPartPr>
            <p14:xfrm>
              <a:off x="4792800" y="3890320"/>
              <a:ext cx="180720" cy="198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C4E6147-2398-4FF8-9A40-E0D6F20EF88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83800" y="3881680"/>
                <a:ext cx="1983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CE3242A-A9C7-46AB-9564-40403698E05E}"/>
                  </a:ext>
                </a:extLst>
              </p14:cNvPr>
              <p14:cNvContentPartPr/>
              <p14:nvPr/>
            </p14:nvContentPartPr>
            <p14:xfrm>
              <a:off x="4040400" y="3556600"/>
              <a:ext cx="671040" cy="477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CE3242A-A9C7-46AB-9564-40403698E05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31760" y="3547953"/>
                <a:ext cx="688680" cy="4953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E5DB40-3922-46B6-ACC4-A985F5B40E35}"/>
                  </a:ext>
                </a:extLst>
              </p14:cNvPr>
              <p14:cNvContentPartPr/>
              <p14:nvPr/>
            </p14:nvContentPartPr>
            <p14:xfrm>
              <a:off x="4074960" y="3267880"/>
              <a:ext cx="387360" cy="13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E5DB40-3922-46B6-ACC4-A985F5B40E3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66320" y="3258880"/>
                <a:ext cx="40500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98AEFB-AAD6-4C0A-B768-7B3C53F843D5}"/>
                  </a:ext>
                </a:extLst>
              </p14:cNvPr>
              <p14:cNvContentPartPr/>
              <p14:nvPr/>
            </p14:nvContentPartPr>
            <p14:xfrm>
              <a:off x="5269440" y="3567400"/>
              <a:ext cx="232200" cy="6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98AEFB-AAD6-4C0A-B768-7B3C53F843D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60440" y="3558400"/>
                <a:ext cx="249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19A3C9-AAB4-4F06-8A2E-F717E2EEBFDB}"/>
                  </a:ext>
                </a:extLst>
              </p14:cNvPr>
              <p14:cNvContentPartPr/>
              <p14:nvPr/>
            </p14:nvContentPartPr>
            <p14:xfrm>
              <a:off x="5277000" y="3684040"/>
              <a:ext cx="219960" cy="19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19A3C9-AAB4-4F06-8A2E-F717E2EEBFD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68000" y="3675040"/>
                <a:ext cx="23760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9380885-1C67-488A-B481-B7AD0E4A07C8}"/>
                  </a:ext>
                </a:extLst>
              </p14:cNvPr>
              <p14:cNvContentPartPr/>
              <p14:nvPr/>
            </p14:nvContentPartPr>
            <p14:xfrm>
              <a:off x="5776680" y="3478480"/>
              <a:ext cx="281880" cy="342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9380885-1C67-488A-B481-B7AD0E4A07C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68040" y="3469840"/>
                <a:ext cx="299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5EF0A7-7327-41BD-9453-D43C2A5AB60D}"/>
                  </a:ext>
                </a:extLst>
              </p14:cNvPr>
              <p14:cNvContentPartPr/>
              <p14:nvPr/>
            </p14:nvContentPartPr>
            <p14:xfrm>
              <a:off x="6263400" y="3419800"/>
              <a:ext cx="206640" cy="378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5EF0A7-7327-41BD-9453-D43C2A5AB6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254400" y="3411160"/>
                <a:ext cx="2242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8D49CE-E49F-463C-B0E4-EE37CE662F40}"/>
                  </a:ext>
                </a:extLst>
              </p14:cNvPr>
              <p14:cNvContentPartPr/>
              <p14:nvPr/>
            </p14:nvContentPartPr>
            <p14:xfrm>
              <a:off x="6180240" y="3094000"/>
              <a:ext cx="304560" cy="184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8D49CE-E49F-463C-B0E4-EE37CE662F4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71600" y="3085360"/>
                <a:ext cx="3222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3BC13D-F206-4AF9-A10D-A7F16A2E743F}"/>
                  </a:ext>
                </a:extLst>
              </p14:cNvPr>
              <p14:cNvContentPartPr/>
              <p14:nvPr/>
            </p14:nvContentPartPr>
            <p14:xfrm>
              <a:off x="1299720" y="4650280"/>
              <a:ext cx="129960" cy="196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3BC13D-F206-4AF9-A10D-A7F16A2E743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91080" y="4641280"/>
                <a:ext cx="1476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A68EB6-34A4-48E0-A9FD-5CDCDBBF8B14}"/>
                  </a:ext>
                </a:extLst>
              </p14:cNvPr>
              <p14:cNvContentPartPr/>
              <p14:nvPr/>
            </p14:nvContentPartPr>
            <p14:xfrm>
              <a:off x="2797680" y="4431400"/>
              <a:ext cx="548640" cy="481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A68EB6-34A4-48E0-A9FD-5CDCDBBF8B1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789034" y="4422760"/>
                <a:ext cx="566292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493B059-72ED-4539-87FD-0633EF1E1F6F}"/>
                  </a:ext>
                </a:extLst>
              </p14:cNvPr>
              <p14:cNvContentPartPr/>
              <p14:nvPr/>
            </p14:nvContentPartPr>
            <p14:xfrm>
              <a:off x="1772400" y="4477840"/>
              <a:ext cx="932040" cy="429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493B059-72ED-4539-87FD-0633EF1E1F6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63403" y="4469200"/>
                <a:ext cx="949673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F01FE97-2579-406E-9EAC-04182ADA19B5}"/>
                  </a:ext>
                </a:extLst>
              </p14:cNvPr>
              <p14:cNvContentPartPr/>
              <p14:nvPr/>
            </p14:nvContentPartPr>
            <p14:xfrm>
              <a:off x="696720" y="4406200"/>
              <a:ext cx="504360" cy="555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F01FE97-2579-406E-9EAC-04182ADA19B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87726" y="4397560"/>
                <a:ext cx="521987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CD6308-FA68-462C-924E-6FA6AABF6C81}"/>
                  </a:ext>
                </a:extLst>
              </p14:cNvPr>
              <p14:cNvContentPartPr/>
              <p14:nvPr/>
            </p14:nvContentPartPr>
            <p14:xfrm>
              <a:off x="5097000" y="4549120"/>
              <a:ext cx="153720" cy="127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CD6308-FA68-462C-924E-6FA6AABF6C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88360" y="4540480"/>
                <a:ext cx="1713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91ACD4D-25D7-4B73-9F38-F02D6EE6F8F2}"/>
                  </a:ext>
                </a:extLst>
              </p14:cNvPr>
              <p14:cNvContentPartPr/>
              <p14:nvPr/>
            </p14:nvContentPartPr>
            <p14:xfrm>
              <a:off x="5770200" y="4493680"/>
              <a:ext cx="128160" cy="157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91ACD4D-25D7-4B73-9F38-F02D6EE6F8F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61200" y="4485040"/>
                <a:ext cx="1458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44EBE88-BB9C-4A13-A715-DE3076EB7CEE}"/>
                  </a:ext>
                </a:extLst>
              </p14:cNvPr>
              <p14:cNvContentPartPr/>
              <p14:nvPr/>
            </p14:nvContentPartPr>
            <p14:xfrm>
              <a:off x="5357280" y="4276240"/>
              <a:ext cx="262080" cy="401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44EBE88-BB9C-4A13-A715-DE3076EB7CE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48280" y="4267600"/>
                <a:ext cx="27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AADEDCF-7818-469C-BC9A-D24FA13D4B7B}"/>
                  </a:ext>
                </a:extLst>
              </p14:cNvPr>
              <p14:cNvContentPartPr/>
              <p14:nvPr/>
            </p14:nvContentPartPr>
            <p14:xfrm>
              <a:off x="3775440" y="4329520"/>
              <a:ext cx="1215000" cy="6652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AADEDCF-7818-469C-BC9A-D24FA13D4B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66443" y="4320525"/>
                <a:ext cx="1232635" cy="682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8F1903-C8CA-46A0-B087-EA3FF08C84EA}"/>
                  </a:ext>
                </a:extLst>
              </p14:cNvPr>
              <p14:cNvContentPartPr/>
              <p14:nvPr/>
            </p14:nvContentPartPr>
            <p14:xfrm>
              <a:off x="6209040" y="4513840"/>
              <a:ext cx="39960" cy="309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8F1903-C8CA-46A0-B087-EA3FF08C84E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00040" y="4504840"/>
                <a:ext cx="576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09F8A04-9B21-4AD5-828A-2E56D5879944}"/>
                  </a:ext>
                </a:extLst>
              </p14:cNvPr>
              <p14:cNvContentPartPr/>
              <p14:nvPr/>
            </p14:nvContentPartPr>
            <p14:xfrm>
              <a:off x="6243240" y="4618240"/>
              <a:ext cx="60120" cy="26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09F8A04-9B21-4AD5-828A-2E56D587994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234600" y="4609600"/>
                <a:ext cx="77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E5136BA-A2DB-4003-B52F-48FEC0CC58BF}"/>
                  </a:ext>
                </a:extLst>
              </p14:cNvPr>
              <p14:cNvContentPartPr/>
              <p14:nvPr/>
            </p14:nvContentPartPr>
            <p14:xfrm>
              <a:off x="3624240" y="5117920"/>
              <a:ext cx="1402920" cy="8359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E5136BA-A2DB-4003-B52F-48FEC0CC58B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615238" y="5109276"/>
                <a:ext cx="1420565" cy="853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FF5CA91-5DA4-4813-9416-4CD18DB04249}"/>
                  </a:ext>
                </a:extLst>
              </p14:cNvPr>
              <p14:cNvContentPartPr/>
              <p14:nvPr/>
            </p14:nvContentPartPr>
            <p14:xfrm>
              <a:off x="5269800" y="5429680"/>
              <a:ext cx="3142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FF5CA91-5DA4-4813-9416-4CD18DB0424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60800" y="5420680"/>
                <a:ext cx="3319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E12B2A9-E66F-4CC4-8014-E754A953A272}"/>
                  </a:ext>
                </a:extLst>
              </p14:cNvPr>
              <p14:cNvContentPartPr/>
              <p14:nvPr/>
            </p14:nvContentPartPr>
            <p14:xfrm>
              <a:off x="5272680" y="5548840"/>
              <a:ext cx="298080" cy="29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E12B2A9-E66F-4CC4-8014-E754A953A27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263680" y="5540200"/>
                <a:ext cx="3157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8EE559D-87BD-442A-8D07-D7130463AF0F}"/>
                  </a:ext>
                </a:extLst>
              </p14:cNvPr>
              <p14:cNvContentPartPr/>
              <p14:nvPr/>
            </p14:nvContentPartPr>
            <p14:xfrm>
              <a:off x="5801880" y="5259760"/>
              <a:ext cx="474120" cy="5108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8EE559D-87BD-442A-8D07-D7130463AF0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793240" y="5251120"/>
                <a:ext cx="49176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2EA7E50-0562-4E37-8FBB-22DDFCA8F82A}"/>
                  </a:ext>
                </a:extLst>
              </p14:cNvPr>
              <p14:cNvContentPartPr/>
              <p14:nvPr/>
            </p14:nvContentPartPr>
            <p14:xfrm>
              <a:off x="6801240" y="5004160"/>
              <a:ext cx="376920" cy="1407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2EA7E50-0562-4E37-8FBB-22DDFCA8F8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792600" y="4995160"/>
                <a:ext cx="3945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85E2285-22C2-4972-8787-9F5616EBC25C}"/>
                  </a:ext>
                </a:extLst>
              </p14:cNvPr>
              <p14:cNvContentPartPr/>
              <p14:nvPr/>
            </p14:nvContentPartPr>
            <p14:xfrm>
              <a:off x="6403800" y="5259400"/>
              <a:ext cx="802080" cy="472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85E2285-22C2-4972-8787-9F5616EBC25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94800" y="5250760"/>
                <a:ext cx="819720" cy="49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693544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479160" cy="28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14:cNvPr>
              <p14:cNvContentPartPr/>
              <p14:nvPr/>
            </p14:nvContentPartPr>
            <p14:xfrm>
              <a:off x="2834040" y="243520"/>
              <a:ext cx="162000" cy="293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6400" y="225520"/>
                <a:ext cx="1976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14:cNvPr>
              <p14:cNvContentPartPr/>
              <p14:nvPr/>
            </p14:nvContentPartPr>
            <p14:xfrm>
              <a:off x="3202320" y="453760"/>
              <a:ext cx="89640" cy="2005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84320" y="436120"/>
                <a:ext cx="125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14:cNvPr>
              <p14:cNvContentPartPr/>
              <p14:nvPr/>
            </p14:nvContentPartPr>
            <p14:xfrm>
              <a:off x="3933480" y="426400"/>
              <a:ext cx="8280" cy="28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15840" y="40840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14:cNvPr>
              <p14:cNvContentPartPr/>
              <p14:nvPr/>
            </p14:nvContentPartPr>
            <p14:xfrm>
              <a:off x="4032480" y="162160"/>
              <a:ext cx="246600" cy="396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4480" y="144160"/>
                <a:ext cx="28224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14:cNvPr>
              <p14:cNvContentPartPr/>
              <p14:nvPr/>
            </p14:nvContentPartPr>
            <p14:xfrm>
              <a:off x="3479880" y="223720"/>
              <a:ext cx="318960" cy="344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1900" y="206080"/>
                <a:ext cx="3545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382C57-97B1-4D6B-87E0-2B360C740610}"/>
                  </a:ext>
                </a:extLst>
              </p14:cNvPr>
              <p14:cNvContentPartPr/>
              <p14:nvPr/>
            </p14:nvContentPartPr>
            <p14:xfrm>
              <a:off x="7824360" y="109600"/>
              <a:ext cx="914400" cy="537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382C57-97B1-4D6B-87E0-2B360C74061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06360" y="91960"/>
                <a:ext cx="95004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3E66DF-52A2-4764-93C8-50132CD3288A}"/>
                  </a:ext>
                </a:extLst>
              </p14:cNvPr>
              <p14:cNvContentPartPr/>
              <p14:nvPr/>
            </p14:nvContentPartPr>
            <p14:xfrm>
              <a:off x="497640" y="964600"/>
              <a:ext cx="5400" cy="349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3E66DF-52A2-4764-93C8-50132CD3288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9640" y="946960"/>
                <a:ext cx="41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D37B1C8-7E75-41ED-91F6-AE27B0A3E265}"/>
                  </a:ext>
                </a:extLst>
              </p14:cNvPr>
              <p14:cNvContentPartPr/>
              <p14:nvPr/>
            </p14:nvContentPartPr>
            <p14:xfrm>
              <a:off x="294240" y="885760"/>
              <a:ext cx="388080" cy="2012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D37B1C8-7E75-41ED-91F6-AE27B0A3E26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6600" y="868120"/>
                <a:ext cx="423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F60A6D-086F-489D-A34D-0F559536FF57}"/>
                  </a:ext>
                </a:extLst>
              </p14:cNvPr>
              <p14:cNvContentPartPr/>
              <p14:nvPr/>
            </p14:nvContentPartPr>
            <p14:xfrm>
              <a:off x="690600" y="1115800"/>
              <a:ext cx="171000" cy="175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F60A6D-086F-489D-A34D-0F559536FF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960" y="1097800"/>
                <a:ext cx="206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A38ABAD-6ACF-494E-915D-BE6818D9DA4C}"/>
                  </a:ext>
                </a:extLst>
              </p14:cNvPr>
              <p14:cNvContentPartPr/>
              <p14:nvPr/>
            </p14:nvContentPartPr>
            <p14:xfrm>
              <a:off x="934680" y="1136320"/>
              <a:ext cx="182520" cy="154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A38ABAD-6ACF-494E-915D-BE6818D9DA4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16680" y="1118320"/>
                <a:ext cx="2181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7BC7FB-1F6A-4FAF-B6F6-A403D8FA3C16}"/>
                  </a:ext>
                </a:extLst>
              </p14:cNvPr>
              <p14:cNvContentPartPr/>
              <p14:nvPr/>
            </p14:nvContentPartPr>
            <p14:xfrm>
              <a:off x="1137000" y="1096720"/>
              <a:ext cx="138600" cy="199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7BC7FB-1F6A-4FAF-B6F6-A403D8FA3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19000" y="1079080"/>
                <a:ext cx="1742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8E2BA9-4C0E-4ECC-B3EC-44FB01A3253D}"/>
                  </a:ext>
                </a:extLst>
              </p14:cNvPr>
              <p14:cNvContentPartPr/>
              <p14:nvPr/>
            </p14:nvContentPartPr>
            <p14:xfrm>
              <a:off x="1370640" y="891520"/>
              <a:ext cx="253440" cy="3578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8E2BA9-4C0E-4ECC-B3EC-44FB01A3253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2640" y="873880"/>
                <a:ext cx="28908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5D8E5F-5CD2-4DA1-A967-36113D2FA616}"/>
                  </a:ext>
                </a:extLst>
              </p14:cNvPr>
              <p14:cNvContentPartPr/>
              <p14:nvPr/>
            </p14:nvContentPartPr>
            <p14:xfrm>
              <a:off x="1653240" y="1065400"/>
              <a:ext cx="601920" cy="414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5D8E5F-5CD2-4DA1-A967-36113D2FA6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35600" y="1047760"/>
                <a:ext cx="6375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C2F66D1-F152-4425-AE76-F45E4DAFF36B}"/>
                  </a:ext>
                </a:extLst>
              </p14:cNvPr>
              <p14:cNvContentPartPr/>
              <p14:nvPr/>
            </p14:nvContentPartPr>
            <p14:xfrm>
              <a:off x="324840" y="1238920"/>
              <a:ext cx="2092320" cy="1836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C2F66D1-F152-4425-AE76-F45E4DAFF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1220920"/>
                <a:ext cx="21279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74463D7-7509-4A35-A8A6-9F3637B38F23}"/>
                  </a:ext>
                </a:extLst>
              </p14:cNvPr>
              <p14:cNvContentPartPr/>
              <p14:nvPr/>
            </p14:nvContentPartPr>
            <p14:xfrm>
              <a:off x="2491680" y="975040"/>
              <a:ext cx="28080" cy="133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74463D7-7509-4A35-A8A6-9F3637B38F2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73680" y="957400"/>
                <a:ext cx="637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0D3197-0A99-4FA2-81D4-2C1354E6C17E}"/>
                  </a:ext>
                </a:extLst>
              </p14:cNvPr>
              <p14:cNvContentPartPr/>
              <p14:nvPr/>
            </p14:nvContentPartPr>
            <p14:xfrm>
              <a:off x="2514720" y="1107160"/>
              <a:ext cx="23760" cy="35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0D3197-0A99-4FA2-81D4-2C1354E6C17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97080" y="1089520"/>
                <a:ext cx="59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471242-54DD-487F-A310-0281DF4AA8EA}"/>
                  </a:ext>
                </a:extLst>
              </p14:cNvPr>
              <p14:cNvContentPartPr/>
              <p14:nvPr/>
            </p14:nvContentPartPr>
            <p14:xfrm>
              <a:off x="2865000" y="802240"/>
              <a:ext cx="792360" cy="412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471242-54DD-487F-A310-0281DF4AA8E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847008" y="784600"/>
                <a:ext cx="827984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AEC91EF-A13F-46DB-ADE3-DC9629FF4440}"/>
                  </a:ext>
                </a:extLst>
              </p14:cNvPr>
              <p14:cNvContentPartPr/>
              <p14:nvPr/>
            </p14:nvContentPartPr>
            <p14:xfrm>
              <a:off x="3975960" y="1086640"/>
              <a:ext cx="57240" cy="1659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AEC91EF-A13F-46DB-ADE3-DC9629FF444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8320" y="1069000"/>
                <a:ext cx="928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1368FA-B9AE-42DF-A507-4E94E16ACC12}"/>
                  </a:ext>
                </a:extLst>
              </p14:cNvPr>
              <p14:cNvContentPartPr/>
              <p14:nvPr/>
            </p14:nvContentPartPr>
            <p14:xfrm>
              <a:off x="4347840" y="782080"/>
              <a:ext cx="31320" cy="383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1368FA-B9AE-42DF-A507-4E94E16ACC1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29840" y="764080"/>
                <a:ext cx="669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209D892-B10D-4F92-90A5-8F428401F939}"/>
                  </a:ext>
                </a:extLst>
              </p14:cNvPr>
              <p14:cNvContentPartPr/>
              <p14:nvPr/>
            </p14:nvContentPartPr>
            <p14:xfrm>
              <a:off x="4856160" y="1056040"/>
              <a:ext cx="8280" cy="20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209D892-B10D-4F92-90A5-8F428401F9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8520" y="103840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D6ACD44-2FE6-456A-BAD5-4D8E23A60CB4}"/>
                  </a:ext>
                </a:extLst>
              </p14:cNvPr>
              <p14:cNvContentPartPr/>
              <p14:nvPr/>
            </p14:nvContentPartPr>
            <p14:xfrm>
              <a:off x="5058840" y="690640"/>
              <a:ext cx="10800" cy="36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D6ACD44-2FE6-456A-BAD5-4D8E23A60C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41200" y="672640"/>
                <a:ext cx="4644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9FFB63-8521-42AB-B66E-ADB11151699E}"/>
                  </a:ext>
                </a:extLst>
              </p14:cNvPr>
              <p14:cNvContentPartPr/>
              <p14:nvPr/>
            </p14:nvContentPartPr>
            <p14:xfrm>
              <a:off x="4525680" y="710800"/>
              <a:ext cx="208800" cy="354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9FFB63-8521-42AB-B66E-ADB1115169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08040" y="693160"/>
                <a:ext cx="244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58B661F-B982-4102-9E26-440B60C6B3FB}"/>
                  </a:ext>
                </a:extLst>
              </p14:cNvPr>
              <p14:cNvContentPartPr/>
              <p14:nvPr/>
            </p14:nvContentPartPr>
            <p14:xfrm>
              <a:off x="1279560" y="1229920"/>
              <a:ext cx="2615760" cy="1594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58B661F-B982-4102-9E26-440B60C6B3F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61920" y="1211920"/>
                <a:ext cx="2651400" cy="163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871715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479406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6960" cy="425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617640" y="1566880"/>
                <a:ext cx="1794600" cy="44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202940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920873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698917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967094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41433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848183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14:cNvPr>
              <p14:cNvContentPartPr/>
              <p14:nvPr/>
            </p14:nvContentPartPr>
            <p14:xfrm>
              <a:off x="8063760" y="4639480"/>
              <a:ext cx="370440" cy="15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055120" y="4630500"/>
                <a:ext cx="388080" cy="1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14:cNvPr>
              <p14:cNvContentPartPr/>
              <p14:nvPr/>
            </p14:nvContentPartPr>
            <p14:xfrm>
              <a:off x="2220600" y="5017840"/>
              <a:ext cx="519120" cy="294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11960" y="5008840"/>
                <a:ext cx="5367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14:cNvPr>
              <p14:cNvContentPartPr/>
              <p14:nvPr/>
            </p14:nvContentPartPr>
            <p14:xfrm>
              <a:off x="3108720" y="5200360"/>
              <a:ext cx="19656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099720" y="5191360"/>
                <a:ext cx="2142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14:cNvPr>
              <p14:cNvContentPartPr/>
              <p14:nvPr/>
            </p14:nvContentPartPr>
            <p14:xfrm>
              <a:off x="3171000" y="5279920"/>
              <a:ext cx="142920" cy="16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162000" y="5270920"/>
                <a:ext cx="160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14:cNvPr>
              <p14:cNvContentPartPr/>
              <p14:nvPr/>
            </p14:nvContentPartPr>
            <p14:xfrm>
              <a:off x="3636480" y="5025400"/>
              <a:ext cx="191520" cy="90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627480" y="5016400"/>
                <a:ext cx="209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14:cNvPr>
              <p14:cNvContentPartPr/>
              <p14:nvPr/>
            </p14:nvContentPartPr>
            <p14:xfrm>
              <a:off x="4396440" y="4959160"/>
              <a:ext cx="200520" cy="70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387440" y="4950160"/>
                <a:ext cx="2181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14:cNvPr>
              <p14:cNvContentPartPr/>
              <p14:nvPr/>
            </p14:nvContentPartPr>
            <p14:xfrm>
              <a:off x="4135800" y="5086240"/>
              <a:ext cx="709560" cy="297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127160" y="5077600"/>
                <a:ext cx="7272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14:cNvPr>
              <p14:cNvContentPartPr/>
              <p14:nvPr/>
            </p14:nvContentPartPr>
            <p14:xfrm>
              <a:off x="3424440" y="5164360"/>
              <a:ext cx="577440" cy="261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15795" y="5155720"/>
                <a:ext cx="595091" cy="27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176770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14:cNvPr>
              <p14:cNvContentPartPr/>
              <p14:nvPr/>
            </p14:nvContentPartPr>
            <p14:xfrm>
              <a:off x="8063760" y="4639480"/>
              <a:ext cx="370440" cy="15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055120" y="4630500"/>
                <a:ext cx="388080" cy="1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14:cNvPr>
              <p14:cNvContentPartPr/>
              <p14:nvPr/>
            </p14:nvContentPartPr>
            <p14:xfrm>
              <a:off x="2220600" y="5017840"/>
              <a:ext cx="519120" cy="294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11960" y="5008840"/>
                <a:ext cx="5367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14:cNvPr>
              <p14:cNvContentPartPr/>
              <p14:nvPr/>
            </p14:nvContentPartPr>
            <p14:xfrm>
              <a:off x="3108720" y="5200360"/>
              <a:ext cx="19656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099720" y="5191360"/>
                <a:ext cx="2142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14:cNvPr>
              <p14:cNvContentPartPr/>
              <p14:nvPr/>
            </p14:nvContentPartPr>
            <p14:xfrm>
              <a:off x="3171000" y="5279920"/>
              <a:ext cx="142920" cy="16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162000" y="5270920"/>
                <a:ext cx="160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14:cNvPr>
              <p14:cNvContentPartPr/>
              <p14:nvPr/>
            </p14:nvContentPartPr>
            <p14:xfrm>
              <a:off x="3636480" y="5025400"/>
              <a:ext cx="191520" cy="90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627480" y="5016400"/>
                <a:ext cx="209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14:cNvPr>
              <p14:cNvContentPartPr/>
              <p14:nvPr/>
            </p14:nvContentPartPr>
            <p14:xfrm>
              <a:off x="4396440" y="4959160"/>
              <a:ext cx="200520" cy="70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387440" y="4950160"/>
                <a:ext cx="2181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14:cNvPr>
              <p14:cNvContentPartPr/>
              <p14:nvPr/>
            </p14:nvContentPartPr>
            <p14:xfrm>
              <a:off x="4135800" y="5086240"/>
              <a:ext cx="709560" cy="297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127160" y="5077600"/>
                <a:ext cx="7272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14:cNvPr>
              <p14:cNvContentPartPr/>
              <p14:nvPr/>
            </p14:nvContentPartPr>
            <p14:xfrm>
              <a:off x="3424440" y="5164360"/>
              <a:ext cx="577440" cy="261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15795" y="5155720"/>
                <a:ext cx="595091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14:cNvPr>
              <p14:cNvContentPartPr/>
              <p14:nvPr/>
            </p14:nvContentPartPr>
            <p14:xfrm>
              <a:off x="5519640" y="5113960"/>
              <a:ext cx="273600" cy="24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511000" y="5105320"/>
                <a:ext cx="2912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14:cNvPr>
              <p14:cNvContentPartPr/>
              <p14:nvPr/>
            </p14:nvContentPartPr>
            <p14:xfrm>
              <a:off x="7323240" y="5202880"/>
              <a:ext cx="162360" cy="5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314240" y="5194240"/>
                <a:ext cx="1800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14:cNvPr>
              <p14:cNvContentPartPr/>
              <p14:nvPr/>
            </p14:nvContentPartPr>
            <p14:xfrm>
              <a:off x="7316400" y="5272000"/>
              <a:ext cx="169920" cy="19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07400" y="5263000"/>
                <a:ext cx="1875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14:cNvPr>
              <p14:cNvContentPartPr/>
              <p14:nvPr/>
            </p14:nvContentPartPr>
            <p14:xfrm>
              <a:off x="7690080" y="5124760"/>
              <a:ext cx="458280" cy="307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681080" y="5115760"/>
                <a:ext cx="4759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14:cNvPr>
              <p14:cNvContentPartPr/>
              <p14:nvPr/>
            </p14:nvContentPartPr>
            <p14:xfrm>
              <a:off x="5940480" y="5008120"/>
              <a:ext cx="1236960" cy="428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931480" y="4999120"/>
                <a:ext cx="12546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14:cNvPr>
              <p14:cNvContentPartPr/>
              <p14:nvPr/>
            </p14:nvContentPartPr>
            <p14:xfrm>
              <a:off x="7705200" y="4981480"/>
              <a:ext cx="125640" cy="75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96560" y="4972840"/>
                <a:ext cx="143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14:cNvPr>
              <p14:cNvContentPartPr/>
              <p14:nvPr/>
            </p14:nvContentPartPr>
            <p14:xfrm>
              <a:off x="8342760" y="4924600"/>
              <a:ext cx="227160" cy="1036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333760" y="4915600"/>
                <a:ext cx="2448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14:cNvPr>
              <p14:cNvContentPartPr/>
              <p14:nvPr/>
            </p14:nvContentPartPr>
            <p14:xfrm>
              <a:off x="8240880" y="5084800"/>
              <a:ext cx="579960" cy="339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231880" y="5076160"/>
                <a:ext cx="597600" cy="35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323998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14:cNvPr>
              <p14:cNvContentPartPr/>
              <p14:nvPr/>
            </p14:nvContentPartPr>
            <p14:xfrm>
              <a:off x="8063760" y="4639480"/>
              <a:ext cx="370440" cy="15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055120" y="4630500"/>
                <a:ext cx="388080" cy="1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14:cNvPr>
              <p14:cNvContentPartPr/>
              <p14:nvPr/>
            </p14:nvContentPartPr>
            <p14:xfrm>
              <a:off x="2220600" y="5017840"/>
              <a:ext cx="519120" cy="294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11960" y="5008840"/>
                <a:ext cx="5367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14:cNvPr>
              <p14:cNvContentPartPr/>
              <p14:nvPr/>
            </p14:nvContentPartPr>
            <p14:xfrm>
              <a:off x="3108720" y="5200360"/>
              <a:ext cx="19656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099720" y="5191360"/>
                <a:ext cx="2142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14:cNvPr>
              <p14:cNvContentPartPr/>
              <p14:nvPr/>
            </p14:nvContentPartPr>
            <p14:xfrm>
              <a:off x="3171000" y="5279920"/>
              <a:ext cx="142920" cy="16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162000" y="5270920"/>
                <a:ext cx="160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14:cNvPr>
              <p14:cNvContentPartPr/>
              <p14:nvPr/>
            </p14:nvContentPartPr>
            <p14:xfrm>
              <a:off x="3636480" y="5025400"/>
              <a:ext cx="191520" cy="90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627480" y="5016400"/>
                <a:ext cx="209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14:cNvPr>
              <p14:cNvContentPartPr/>
              <p14:nvPr/>
            </p14:nvContentPartPr>
            <p14:xfrm>
              <a:off x="4396440" y="4959160"/>
              <a:ext cx="200520" cy="70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387440" y="4950160"/>
                <a:ext cx="2181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14:cNvPr>
              <p14:cNvContentPartPr/>
              <p14:nvPr/>
            </p14:nvContentPartPr>
            <p14:xfrm>
              <a:off x="4135800" y="5086240"/>
              <a:ext cx="709560" cy="297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127160" y="5077600"/>
                <a:ext cx="7272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14:cNvPr>
              <p14:cNvContentPartPr/>
              <p14:nvPr/>
            </p14:nvContentPartPr>
            <p14:xfrm>
              <a:off x="3424440" y="5164360"/>
              <a:ext cx="577440" cy="261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15795" y="5155720"/>
                <a:ext cx="595091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14:cNvPr>
              <p14:cNvContentPartPr/>
              <p14:nvPr/>
            </p14:nvContentPartPr>
            <p14:xfrm>
              <a:off x="5519640" y="5113960"/>
              <a:ext cx="273600" cy="24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511000" y="5105320"/>
                <a:ext cx="2912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14:cNvPr>
              <p14:cNvContentPartPr/>
              <p14:nvPr/>
            </p14:nvContentPartPr>
            <p14:xfrm>
              <a:off x="7323240" y="5202880"/>
              <a:ext cx="162360" cy="5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314240" y="5194240"/>
                <a:ext cx="1800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14:cNvPr>
              <p14:cNvContentPartPr/>
              <p14:nvPr/>
            </p14:nvContentPartPr>
            <p14:xfrm>
              <a:off x="7316400" y="5272000"/>
              <a:ext cx="169920" cy="19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07400" y="5263000"/>
                <a:ext cx="1875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14:cNvPr>
              <p14:cNvContentPartPr/>
              <p14:nvPr/>
            </p14:nvContentPartPr>
            <p14:xfrm>
              <a:off x="7690080" y="5124760"/>
              <a:ext cx="458280" cy="307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681080" y="5115760"/>
                <a:ext cx="4759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14:cNvPr>
              <p14:cNvContentPartPr/>
              <p14:nvPr/>
            </p14:nvContentPartPr>
            <p14:xfrm>
              <a:off x="5940480" y="5008120"/>
              <a:ext cx="1236960" cy="428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931480" y="4999120"/>
                <a:ext cx="12546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14:cNvPr>
              <p14:cNvContentPartPr/>
              <p14:nvPr/>
            </p14:nvContentPartPr>
            <p14:xfrm>
              <a:off x="7705200" y="4981480"/>
              <a:ext cx="125640" cy="75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96560" y="4972840"/>
                <a:ext cx="143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14:cNvPr>
              <p14:cNvContentPartPr/>
              <p14:nvPr/>
            </p14:nvContentPartPr>
            <p14:xfrm>
              <a:off x="8342760" y="4924600"/>
              <a:ext cx="227160" cy="1036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333760" y="4915600"/>
                <a:ext cx="2448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14:cNvPr>
              <p14:cNvContentPartPr/>
              <p14:nvPr/>
            </p14:nvContentPartPr>
            <p14:xfrm>
              <a:off x="8240880" y="5084800"/>
              <a:ext cx="579960" cy="339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231880" y="5076160"/>
                <a:ext cx="597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DDC8A0-F539-4D89-9917-CDEA2A629C93}"/>
                  </a:ext>
                </a:extLst>
              </p14:cNvPr>
              <p14:cNvContentPartPr/>
              <p14:nvPr/>
            </p14:nvContentPartPr>
            <p14:xfrm>
              <a:off x="283440" y="5480080"/>
              <a:ext cx="626760" cy="37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DDC8A0-F539-4D89-9917-CDEA2A629C93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274795" y="5471089"/>
                <a:ext cx="644410" cy="3887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57436E-B968-4DF7-A2B0-B01F3DC8324C}"/>
                  </a:ext>
                </a:extLst>
              </p14:cNvPr>
              <p14:cNvContentPartPr/>
              <p14:nvPr/>
            </p14:nvContentPartPr>
            <p14:xfrm>
              <a:off x="2561160" y="5705440"/>
              <a:ext cx="187920" cy="11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57436E-B968-4DF7-A2B0-B01F3DC8324C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2552520" y="5696440"/>
                <a:ext cx="2055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14661C-7E47-4A5A-9F22-B00B6B4DCF05}"/>
                  </a:ext>
                </a:extLst>
              </p14:cNvPr>
              <p14:cNvContentPartPr/>
              <p14:nvPr/>
            </p14:nvContentPartPr>
            <p14:xfrm>
              <a:off x="1111080" y="5513200"/>
              <a:ext cx="1357920" cy="33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14661C-7E47-4A5A-9F22-B00B6B4DCF05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102438" y="5504210"/>
                <a:ext cx="1375565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F7652BD-E01E-472F-9B86-2590E0C76FAE}"/>
                  </a:ext>
                </a:extLst>
              </p14:cNvPr>
              <p14:cNvContentPartPr/>
              <p14:nvPr/>
            </p14:nvContentPartPr>
            <p14:xfrm>
              <a:off x="3082080" y="5590960"/>
              <a:ext cx="271440" cy="424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F7652BD-E01E-472F-9B86-2590E0C76FAE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3073080" y="5581960"/>
                <a:ext cx="28908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F6D6DF1-9B1E-4EF5-9769-211FF6D10E7F}"/>
                  </a:ext>
                </a:extLst>
              </p14:cNvPr>
              <p14:cNvContentPartPr/>
              <p14:nvPr/>
            </p14:nvContentPartPr>
            <p14:xfrm>
              <a:off x="3568800" y="5539480"/>
              <a:ext cx="382320" cy="414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F6D6DF1-9B1E-4EF5-9769-211FF6D10E7F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559808" y="5530840"/>
                <a:ext cx="399943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436FC7A-9749-489A-B3B1-B26C26C39021}"/>
                  </a:ext>
                </a:extLst>
              </p14:cNvPr>
              <p14:cNvContentPartPr/>
              <p14:nvPr/>
            </p14:nvContentPartPr>
            <p14:xfrm>
              <a:off x="4458720" y="5660080"/>
              <a:ext cx="293400" cy="3142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436FC7A-9749-489A-B3B1-B26C26C39021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449720" y="5651440"/>
                <a:ext cx="3110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FB060E9-BF4F-40BC-9290-12F41A2A5C69}"/>
                  </a:ext>
                </a:extLst>
              </p14:cNvPr>
              <p14:cNvContentPartPr/>
              <p14:nvPr/>
            </p14:nvContentPartPr>
            <p14:xfrm>
              <a:off x="4127880" y="5574040"/>
              <a:ext cx="151560" cy="385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FB060E9-BF4F-40BC-9290-12F41A2A5C69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4119240" y="5565400"/>
                <a:ext cx="1692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5F6ECFC-77CE-426F-AD51-9D4C37F6F51F}"/>
                  </a:ext>
                </a:extLst>
              </p14:cNvPr>
              <p14:cNvContentPartPr/>
              <p14:nvPr/>
            </p14:nvContentPartPr>
            <p14:xfrm>
              <a:off x="4384560" y="5559640"/>
              <a:ext cx="180360" cy="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5F6ECFC-77CE-426F-AD51-9D4C37F6F51F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4375560" y="5550640"/>
                <a:ext cx="198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291EFFA6-0A66-443B-AB5D-7187429E6B6E}"/>
                  </a:ext>
                </a:extLst>
              </p14:cNvPr>
              <p14:cNvContentPartPr/>
              <p14:nvPr/>
            </p14:nvContentPartPr>
            <p14:xfrm>
              <a:off x="5060640" y="5485120"/>
              <a:ext cx="3949200" cy="5868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291EFFA6-0A66-443B-AB5D-7187429E6B6E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5051641" y="5476475"/>
                <a:ext cx="3966838" cy="6044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08156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479160" cy="28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14:cNvPr>
              <p14:cNvContentPartPr/>
              <p14:nvPr/>
            </p14:nvContentPartPr>
            <p14:xfrm>
              <a:off x="2834040" y="243520"/>
              <a:ext cx="162000" cy="2937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83BA0A-4EDC-4118-B73E-6F79B1909A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6400" y="225520"/>
                <a:ext cx="1976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14:cNvPr>
              <p14:cNvContentPartPr/>
              <p14:nvPr/>
            </p14:nvContentPartPr>
            <p14:xfrm>
              <a:off x="3202320" y="453760"/>
              <a:ext cx="89640" cy="2005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C0DA74-4C56-4AA2-82C6-6F40E20EBC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84320" y="436120"/>
                <a:ext cx="125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14:cNvPr>
              <p14:cNvContentPartPr/>
              <p14:nvPr/>
            </p14:nvContentPartPr>
            <p14:xfrm>
              <a:off x="3933480" y="426400"/>
              <a:ext cx="8280" cy="28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D158A4-9161-4389-BB6B-DA9548B0C9F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15840" y="40840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14:cNvPr>
              <p14:cNvContentPartPr/>
              <p14:nvPr/>
            </p14:nvContentPartPr>
            <p14:xfrm>
              <a:off x="4032480" y="162160"/>
              <a:ext cx="246600" cy="396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8F3EA3-962E-4DD4-A6AF-E07FF79B101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4480" y="144160"/>
                <a:ext cx="28224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14:cNvPr>
              <p14:cNvContentPartPr/>
              <p14:nvPr/>
            </p14:nvContentPartPr>
            <p14:xfrm>
              <a:off x="3479880" y="223720"/>
              <a:ext cx="318960" cy="344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EC8B43-DB75-4B1C-9F80-F7EB03308E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1900" y="206080"/>
                <a:ext cx="3545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382C57-97B1-4D6B-87E0-2B360C740610}"/>
                  </a:ext>
                </a:extLst>
              </p14:cNvPr>
              <p14:cNvContentPartPr/>
              <p14:nvPr/>
            </p14:nvContentPartPr>
            <p14:xfrm>
              <a:off x="7824360" y="109600"/>
              <a:ext cx="914400" cy="5378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382C57-97B1-4D6B-87E0-2B360C74061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06360" y="91960"/>
                <a:ext cx="95004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3E66DF-52A2-4764-93C8-50132CD3288A}"/>
                  </a:ext>
                </a:extLst>
              </p14:cNvPr>
              <p14:cNvContentPartPr/>
              <p14:nvPr/>
            </p14:nvContentPartPr>
            <p14:xfrm>
              <a:off x="497640" y="964600"/>
              <a:ext cx="5400" cy="349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3E66DF-52A2-4764-93C8-50132CD3288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9640" y="946960"/>
                <a:ext cx="41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D37B1C8-7E75-41ED-91F6-AE27B0A3E265}"/>
                  </a:ext>
                </a:extLst>
              </p14:cNvPr>
              <p14:cNvContentPartPr/>
              <p14:nvPr/>
            </p14:nvContentPartPr>
            <p14:xfrm>
              <a:off x="294240" y="885760"/>
              <a:ext cx="388080" cy="2012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D37B1C8-7E75-41ED-91F6-AE27B0A3E26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6600" y="868120"/>
                <a:ext cx="423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0F60A6D-086F-489D-A34D-0F559536FF57}"/>
                  </a:ext>
                </a:extLst>
              </p14:cNvPr>
              <p14:cNvContentPartPr/>
              <p14:nvPr/>
            </p14:nvContentPartPr>
            <p14:xfrm>
              <a:off x="690600" y="1115800"/>
              <a:ext cx="171000" cy="175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0F60A6D-086F-489D-A34D-0F559536FF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960" y="1097800"/>
                <a:ext cx="206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A38ABAD-6ACF-494E-915D-BE6818D9DA4C}"/>
                  </a:ext>
                </a:extLst>
              </p14:cNvPr>
              <p14:cNvContentPartPr/>
              <p14:nvPr/>
            </p14:nvContentPartPr>
            <p14:xfrm>
              <a:off x="934680" y="1136320"/>
              <a:ext cx="182520" cy="1548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A38ABAD-6ACF-494E-915D-BE6818D9DA4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16680" y="1118320"/>
                <a:ext cx="2181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7BC7FB-1F6A-4FAF-B6F6-A403D8FA3C16}"/>
                  </a:ext>
                </a:extLst>
              </p14:cNvPr>
              <p14:cNvContentPartPr/>
              <p14:nvPr/>
            </p14:nvContentPartPr>
            <p14:xfrm>
              <a:off x="1137000" y="1096720"/>
              <a:ext cx="138600" cy="199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7BC7FB-1F6A-4FAF-B6F6-A403D8FA3C1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19000" y="1079080"/>
                <a:ext cx="1742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8E2BA9-4C0E-4ECC-B3EC-44FB01A3253D}"/>
                  </a:ext>
                </a:extLst>
              </p14:cNvPr>
              <p14:cNvContentPartPr/>
              <p14:nvPr/>
            </p14:nvContentPartPr>
            <p14:xfrm>
              <a:off x="1370640" y="891520"/>
              <a:ext cx="253440" cy="3578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8E2BA9-4C0E-4ECC-B3EC-44FB01A3253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2640" y="873880"/>
                <a:ext cx="28908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5D8E5F-5CD2-4DA1-A967-36113D2FA616}"/>
                  </a:ext>
                </a:extLst>
              </p14:cNvPr>
              <p14:cNvContentPartPr/>
              <p14:nvPr/>
            </p14:nvContentPartPr>
            <p14:xfrm>
              <a:off x="1653240" y="1065400"/>
              <a:ext cx="601920" cy="414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5D8E5F-5CD2-4DA1-A967-36113D2FA61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35600" y="1047760"/>
                <a:ext cx="6375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C2F66D1-F152-4425-AE76-F45E4DAFF36B}"/>
                  </a:ext>
                </a:extLst>
              </p14:cNvPr>
              <p14:cNvContentPartPr/>
              <p14:nvPr/>
            </p14:nvContentPartPr>
            <p14:xfrm>
              <a:off x="324840" y="1238920"/>
              <a:ext cx="2092320" cy="1836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C2F66D1-F152-4425-AE76-F45E4DAFF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1220920"/>
                <a:ext cx="21279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74463D7-7509-4A35-A8A6-9F3637B38F23}"/>
                  </a:ext>
                </a:extLst>
              </p14:cNvPr>
              <p14:cNvContentPartPr/>
              <p14:nvPr/>
            </p14:nvContentPartPr>
            <p14:xfrm>
              <a:off x="2491680" y="975040"/>
              <a:ext cx="28080" cy="133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74463D7-7509-4A35-A8A6-9F3637B38F2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73680" y="957400"/>
                <a:ext cx="637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0D3197-0A99-4FA2-81D4-2C1354E6C17E}"/>
                  </a:ext>
                </a:extLst>
              </p14:cNvPr>
              <p14:cNvContentPartPr/>
              <p14:nvPr/>
            </p14:nvContentPartPr>
            <p14:xfrm>
              <a:off x="2514720" y="1107160"/>
              <a:ext cx="23760" cy="35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0D3197-0A99-4FA2-81D4-2C1354E6C17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97080" y="1089520"/>
                <a:ext cx="59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471242-54DD-487F-A310-0281DF4AA8EA}"/>
                  </a:ext>
                </a:extLst>
              </p14:cNvPr>
              <p14:cNvContentPartPr/>
              <p14:nvPr/>
            </p14:nvContentPartPr>
            <p14:xfrm>
              <a:off x="2865000" y="802240"/>
              <a:ext cx="792360" cy="412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471242-54DD-487F-A310-0281DF4AA8E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847008" y="784600"/>
                <a:ext cx="827984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AEC91EF-A13F-46DB-ADE3-DC9629FF4440}"/>
                  </a:ext>
                </a:extLst>
              </p14:cNvPr>
              <p14:cNvContentPartPr/>
              <p14:nvPr/>
            </p14:nvContentPartPr>
            <p14:xfrm>
              <a:off x="3975960" y="1086640"/>
              <a:ext cx="57240" cy="1659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AEC91EF-A13F-46DB-ADE3-DC9629FF444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8320" y="1069000"/>
                <a:ext cx="928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1368FA-B9AE-42DF-A507-4E94E16ACC12}"/>
                  </a:ext>
                </a:extLst>
              </p14:cNvPr>
              <p14:cNvContentPartPr/>
              <p14:nvPr/>
            </p14:nvContentPartPr>
            <p14:xfrm>
              <a:off x="4347840" y="782080"/>
              <a:ext cx="31320" cy="383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1368FA-B9AE-42DF-A507-4E94E16ACC1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29840" y="764080"/>
                <a:ext cx="669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209D892-B10D-4F92-90A5-8F428401F939}"/>
                  </a:ext>
                </a:extLst>
              </p14:cNvPr>
              <p14:cNvContentPartPr/>
              <p14:nvPr/>
            </p14:nvContentPartPr>
            <p14:xfrm>
              <a:off x="4856160" y="1056040"/>
              <a:ext cx="8280" cy="20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209D892-B10D-4F92-90A5-8F428401F9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8520" y="103840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D6ACD44-2FE6-456A-BAD5-4D8E23A60CB4}"/>
                  </a:ext>
                </a:extLst>
              </p14:cNvPr>
              <p14:cNvContentPartPr/>
              <p14:nvPr/>
            </p14:nvContentPartPr>
            <p14:xfrm>
              <a:off x="5058840" y="690640"/>
              <a:ext cx="10800" cy="36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D6ACD44-2FE6-456A-BAD5-4D8E23A60C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41200" y="672640"/>
                <a:ext cx="4644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9FFB63-8521-42AB-B66E-ADB11151699E}"/>
                  </a:ext>
                </a:extLst>
              </p14:cNvPr>
              <p14:cNvContentPartPr/>
              <p14:nvPr/>
            </p14:nvContentPartPr>
            <p14:xfrm>
              <a:off x="4525680" y="710800"/>
              <a:ext cx="208800" cy="354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9FFB63-8521-42AB-B66E-ADB11151699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08040" y="693160"/>
                <a:ext cx="244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58B661F-B982-4102-9E26-440B60C6B3FB}"/>
                  </a:ext>
                </a:extLst>
              </p14:cNvPr>
              <p14:cNvContentPartPr/>
              <p14:nvPr/>
            </p14:nvContentPartPr>
            <p14:xfrm>
              <a:off x="1279560" y="1229920"/>
              <a:ext cx="2615760" cy="1594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58B661F-B982-4102-9E26-440B60C6B3F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61920" y="1211920"/>
                <a:ext cx="2651400" cy="163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AA773E-4584-4D81-B5B9-12A7E8F8DDE1}"/>
                  </a:ext>
                </a:extLst>
              </p14:cNvPr>
              <p14:cNvContentPartPr/>
              <p14:nvPr/>
            </p14:nvContentPartPr>
            <p14:xfrm>
              <a:off x="4266840" y="862360"/>
              <a:ext cx="4146480" cy="25437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AA773E-4584-4D81-B5B9-12A7E8F8DDE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9200" y="844360"/>
                <a:ext cx="4182120" cy="257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83619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14:cNvPr>
              <p14:cNvContentPartPr/>
              <p14:nvPr/>
            </p14:nvContentPartPr>
            <p14:xfrm>
              <a:off x="8063760" y="4639480"/>
              <a:ext cx="370440" cy="15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055120" y="4630500"/>
                <a:ext cx="388080" cy="1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14:cNvPr>
              <p14:cNvContentPartPr/>
              <p14:nvPr/>
            </p14:nvContentPartPr>
            <p14:xfrm>
              <a:off x="2220600" y="5017840"/>
              <a:ext cx="519120" cy="294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11960" y="5008840"/>
                <a:ext cx="5367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14:cNvPr>
              <p14:cNvContentPartPr/>
              <p14:nvPr/>
            </p14:nvContentPartPr>
            <p14:xfrm>
              <a:off x="3108720" y="5200360"/>
              <a:ext cx="19656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099720" y="5191360"/>
                <a:ext cx="2142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14:cNvPr>
              <p14:cNvContentPartPr/>
              <p14:nvPr/>
            </p14:nvContentPartPr>
            <p14:xfrm>
              <a:off x="3171000" y="5279920"/>
              <a:ext cx="142920" cy="16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162000" y="5270920"/>
                <a:ext cx="160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14:cNvPr>
              <p14:cNvContentPartPr/>
              <p14:nvPr/>
            </p14:nvContentPartPr>
            <p14:xfrm>
              <a:off x="3636480" y="5025400"/>
              <a:ext cx="191520" cy="90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627480" y="5016400"/>
                <a:ext cx="209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14:cNvPr>
              <p14:cNvContentPartPr/>
              <p14:nvPr/>
            </p14:nvContentPartPr>
            <p14:xfrm>
              <a:off x="4396440" y="4959160"/>
              <a:ext cx="200520" cy="70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387440" y="4950160"/>
                <a:ext cx="2181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14:cNvPr>
              <p14:cNvContentPartPr/>
              <p14:nvPr/>
            </p14:nvContentPartPr>
            <p14:xfrm>
              <a:off x="4135800" y="5086240"/>
              <a:ext cx="709560" cy="297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127160" y="5077600"/>
                <a:ext cx="7272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14:cNvPr>
              <p14:cNvContentPartPr/>
              <p14:nvPr/>
            </p14:nvContentPartPr>
            <p14:xfrm>
              <a:off x="3424440" y="5164360"/>
              <a:ext cx="577440" cy="261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15795" y="5155720"/>
                <a:ext cx="595091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14:cNvPr>
              <p14:cNvContentPartPr/>
              <p14:nvPr/>
            </p14:nvContentPartPr>
            <p14:xfrm>
              <a:off x="5519640" y="5113960"/>
              <a:ext cx="273600" cy="24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511000" y="5105320"/>
                <a:ext cx="2912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14:cNvPr>
              <p14:cNvContentPartPr/>
              <p14:nvPr/>
            </p14:nvContentPartPr>
            <p14:xfrm>
              <a:off x="7323240" y="5202880"/>
              <a:ext cx="162360" cy="5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314240" y="5194240"/>
                <a:ext cx="1800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14:cNvPr>
              <p14:cNvContentPartPr/>
              <p14:nvPr/>
            </p14:nvContentPartPr>
            <p14:xfrm>
              <a:off x="7316400" y="5272000"/>
              <a:ext cx="169920" cy="19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07400" y="5263000"/>
                <a:ext cx="1875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14:cNvPr>
              <p14:cNvContentPartPr/>
              <p14:nvPr/>
            </p14:nvContentPartPr>
            <p14:xfrm>
              <a:off x="7690080" y="5124760"/>
              <a:ext cx="458280" cy="307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681080" y="5115760"/>
                <a:ext cx="4759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14:cNvPr>
              <p14:cNvContentPartPr/>
              <p14:nvPr/>
            </p14:nvContentPartPr>
            <p14:xfrm>
              <a:off x="5940480" y="5008120"/>
              <a:ext cx="1236960" cy="428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931480" y="4999120"/>
                <a:ext cx="12546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14:cNvPr>
              <p14:cNvContentPartPr/>
              <p14:nvPr/>
            </p14:nvContentPartPr>
            <p14:xfrm>
              <a:off x="7705200" y="4981480"/>
              <a:ext cx="125640" cy="75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96560" y="4972840"/>
                <a:ext cx="143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14:cNvPr>
              <p14:cNvContentPartPr/>
              <p14:nvPr/>
            </p14:nvContentPartPr>
            <p14:xfrm>
              <a:off x="8342760" y="4924600"/>
              <a:ext cx="227160" cy="1036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333760" y="4915600"/>
                <a:ext cx="2448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14:cNvPr>
              <p14:cNvContentPartPr/>
              <p14:nvPr/>
            </p14:nvContentPartPr>
            <p14:xfrm>
              <a:off x="8240880" y="5084800"/>
              <a:ext cx="579960" cy="339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231880" y="5076160"/>
                <a:ext cx="597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DDC8A0-F539-4D89-9917-CDEA2A629C93}"/>
                  </a:ext>
                </a:extLst>
              </p14:cNvPr>
              <p14:cNvContentPartPr/>
              <p14:nvPr/>
            </p14:nvContentPartPr>
            <p14:xfrm>
              <a:off x="283440" y="5480080"/>
              <a:ext cx="626760" cy="37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DDC8A0-F539-4D89-9917-CDEA2A629C93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274795" y="5471089"/>
                <a:ext cx="644410" cy="3887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57436E-B968-4DF7-A2B0-B01F3DC8324C}"/>
                  </a:ext>
                </a:extLst>
              </p14:cNvPr>
              <p14:cNvContentPartPr/>
              <p14:nvPr/>
            </p14:nvContentPartPr>
            <p14:xfrm>
              <a:off x="2561160" y="5705440"/>
              <a:ext cx="187920" cy="11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57436E-B968-4DF7-A2B0-B01F3DC8324C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2552520" y="5696440"/>
                <a:ext cx="2055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14661C-7E47-4A5A-9F22-B00B6B4DCF05}"/>
                  </a:ext>
                </a:extLst>
              </p14:cNvPr>
              <p14:cNvContentPartPr/>
              <p14:nvPr/>
            </p14:nvContentPartPr>
            <p14:xfrm>
              <a:off x="1111080" y="5513200"/>
              <a:ext cx="1357920" cy="33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14661C-7E47-4A5A-9F22-B00B6B4DCF05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102438" y="5504210"/>
                <a:ext cx="1375565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F7652BD-E01E-472F-9B86-2590E0C76FAE}"/>
                  </a:ext>
                </a:extLst>
              </p14:cNvPr>
              <p14:cNvContentPartPr/>
              <p14:nvPr/>
            </p14:nvContentPartPr>
            <p14:xfrm>
              <a:off x="3082080" y="5590960"/>
              <a:ext cx="271440" cy="424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F7652BD-E01E-472F-9B86-2590E0C76FAE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3073080" y="5581960"/>
                <a:ext cx="28908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F6D6DF1-9B1E-4EF5-9769-211FF6D10E7F}"/>
                  </a:ext>
                </a:extLst>
              </p14:cNvPr>
              <p14:cNvContentPartPr/>
              <p14:nvPr/>
            </p14:nvContentPartPr>
            <p14:xfrm>
              <a:off x="3568800" y="5539480"/>
              <a:ext cx="382320" cy="414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F6D6DF1-9B1E-4EF5-9769-211FF6D10E7F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559808" y="5530840"/>
                <a:ext cx="399943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436FC7A-9749-489A-B3B1-B26C26C39021}"/>
                  </a:ext>
                </a:extLst>
              </p14:cNvPr>
              <p14:cNvContentPartPr/>
              <p14:nvPr/>
            </p14:nvContentPartPr>
            <p14:xfrm>
              <a:off x="4458720" y="5660080"/>
              <a:ext cx="293400" cy="3142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436FC7A-9749-489A-B3B1-B26C26C39021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449720" y="5651440"/>
                <a:ext cx="3110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FB060E9-BF4F-40BC-9290-12F41A2A5C69}"/>
                  </a:ext>
                </a:extLst>
              </p14:cNvPr>
              <p14:cNvContentPartPr/>
              <p14:nvPr/>
            </p14:nvContentPartPr>
            <p14:xfrm>
              <a:off x="4127880" y="5574040"/>
              <a:ext cx="151560" cy="385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FB060E9-BF4F-40BC-9290-12F41A2A5C69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4119240" y="5565400"/>
                <a:ext cx="1692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5F6ECFC-77CE-426F-AD51-9D4C37F6F51F}"/>
                  </a:ext>
                </a:extLst>
              </p14:cNvPr>
              <p14:cNvContentPartPr/>
              <p14:nvPr/>
            </p14:nvContentPartPr>
            <p14:xfrm>
              <a:off x="4384560" y="5559640"/>
              <a:ext cx="180360" cy="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5F6ECFC-77CE-426F-AD51-9D4C37F6F51F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4375560" y="5550640"/>
                <a:ext cx="198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291EFFA6-0A66-443B-AB5D-7187429E6B6E}"/>
                  </a:ext>
                </a:extLst>
              </p14:cNvPr>
              <p14:cNvContentPartPr/>
              <p14:nvPr/>
            </p14:nvContentPartPr>
            <p14:xfrm>
              <a:off x="5060640" y="5485120"/>
              <a:ext cx="3949200" cy="5868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291EFFA6-0A66-443B-AB5D-7187429E6B6E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5051641" y="5476475"/>
                <a:ext cx="3966838" cy="6044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6B8937A-CDB1-4A45-BA06-ECEFB32FD83E}"/>
                  </a:ext>
                </a:extLst>
              </p14:cNvPr>
              <p14:cNvContentPartPr/>
              <p14:nvPr/>
            </p14:nvContentPartPr>
            <p14:xfrm>
              <a:off x="1136280" y="5978320"/>
              <a:ext cx="826200" cy="493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6B8937A-CDB1-4A45-BA06-ECEFB32FD83E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1127640" y="5969327"/>
                <a:ext cx="843840" cy="510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E218136-E0EB-417F-A020-BF82C5990AEA}"/>
                  </a:ext>
                </a:extLst>
              </p14:cNvPr>
              <p14:cNvContentPartPr/>
              <p14:nvPr/>
            </p14:nvContentPartPr>
            <p14:xfrm>
              <a:off x="3012240" y="6240760"/>
              <a:ext cx="554040" cy="17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E218136-E0EB-417F-A020-BF82C5990AEA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3003234" y="6231760"/>
                <a:ext cx="571691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345AD10-2702-4FDC-9F4F-D5148DFB1C77}"/>
                  </a:ext>
                </a:extLst>
              </p14:cNvPr>
              <p14:cNvContentPartPr/>
              <p14:nvPr/>
            </p14:nvContentPartPr>
            <p14:xfrm>
              <a:off x="2173080" y="6097480"/>
              <a:ext cx="617760" cy="314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345AD10-2702-4FDC-9F4F-D5148DFB1C77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2164085" y="6088840"/>
                <a:ext cx="63539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51CF228-9BEE-4B9E-A12B-02461E3CF066}"/>
                  </a:ext>
                </a:extLst>
              </p14:cNvPr>
              <p14:cNvContentPartPr/>
              <p14:nvPr/>
            </p14:nvContentPartPr>
            <p14:xfrm>
              <a:off x="3804960" y="6279280"/>
              <a:ext cx="7920" cy="33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51CF228-9BEE-4B9E-A12B-02461E3CF066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3796320" y="6270280"/>
                <a:ext cx="255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C0ABB48-A574-45AA-9172-3E07E0C57FC8}"/>
                  </a:ext>
                </a:extLst>
              </p14:cNvPr>
              <p14:cNvContentPartPr/>
              <p14:nvPr/>
            </p14:nvContentPartPr>
            <p14:xfrm>
              <a:off x="3819720" y="6411760"/>
              <a:ext cx="14400" cy="13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C0ABB48-A574-45AA-9172-3E07E0C57FC8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3811080" y="6402760"/>
                <a:ext cx="32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3722303F-FA95-47D1-9D7C-E88353E3C9B2}"/>
                  </a:ext>
                </a:extLst>
              </p14:cNvPr>
              <p14:cNvContentPartPr/>
              <p14:nvPr/>
            </p14:nvContentPartPr>
            <p14:xfrm>
              <a:off x="5259720" y="6251200"/>
              <a:ext cx="195120" cy="320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3722303F-FA95-47D1-9D7C-E88353E3C9B2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5251080" y="6242560"/>
                <a:ext cx="212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BF1C6708-660A-4B16-82DE-9BFFEB1B3B49}"/>
                  </a:ext>
                </a:extLst>
              </p14:cNvPr>
              <p14:cNvContentPartPr/>
              <p14:nvPr/>
            </p14:nvContentPartPr>
            <p14:xfrm>
              <a:off x="5232720" y="6334720"/>
              <a:ext cx="222480" cy="22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BF1C6708-660A-4B16-82DE-9BFFEB1B3B49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5223720" y="6326080"/>
                <a:ext cx="240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7E3D7B24-2418-47B0-93D1-37CA9C970414}"/>
                  </a:ext>
                </a:extLst>
              </p14:cNvPr>
              <p14:cNvContentPartPr/>
              <p14:nvPr/>
            </p14:nvContentPartPr>
            <p14:xfrm>
              <a:off x="4045080" y="6052480"/>
              <a:ext cx="1086480" cy="50580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7E3D7B24-2418-47B0-93D1-37CA9C970414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4036440" y="6043840"/>
                <a:ext cx="110412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C3B44CF2-9FF2-46FF-B7C5-7A34033A2CC1}"/>
                  </a:ext>
                </a:extLst>
              </p14:cNvPr>
              <p14:cNvContentPartPr/>
              <p14:nvPr/>
            </p14:nvContentPartPr>
            <p14:xfrm>
              <a:off x="5595600" y="6181000"/>
              <a:ext cx="1860120" cy="3304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C3B44CF2-9FF2-46FF-B7C5-7A34033A2CC1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586602" y="6172360"/>
                <a:ext cx="1877757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1D24555B-BACB-4726-A564-AC9A1A0FB215}"/>
                  </a:ext>
                </a:extLst>
              </p14:cNvPr>
              <p14:cNvContentPartPr/>
              <p14:nvPr/>
            </p14:nvContentPartPr>
            <p14:xfrm>
              <a:off x="7778280" y="6217000"/>
              <a:ext cx="1069200" cy="30636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1D24555B-BACB-4726-A564-AC9A1A0FB215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7769280" y="6208000"/>
                <a:ext cx="1086840" cy="32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251290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64692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077780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14:cNvPr>
              <p14:cNvContentPartPr/>
              <p14:nvPr/>
            </p14:nvContentPartPr>
            <p14:xfrm>
              <a:off x="3231840" y="4079320"/>
              <a:ext cx="632880" cy="248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22840" y="4070667"/>
                <a:ext cx="650520" cy="265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14:cNvPr>
              <p14:cNvContentPartPr/>
              <p14:nvPr/>
            </p14:nvContentPartPr>
            <p14:xfrm>
              <a:off x="4168560" y="4071040"/>
              <a:ext cx="187200" cy="26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59560" y="4062040"/>
                <a:ext cx="2048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14:cNvPr>
              <p14:cNvContentPartPr/>
              <p14:nvPr/>
            </p14:nvContentPartPr>
            <p14:xfrm>
              <a:off x="4647000" y="4031080"/>
              <a:ext cx="58536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38006" y="4022440"/>
                <a:ext cx="60298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14:cNvPr>
              <p14:cNvContentPartPr/>
              <p14:nvPr/>
            </p14:nvContentPartPr>
            <p14:xfrm>
              <a:off x="5450880" y="4072480"/>
              <a:ext cx="1170000" cy="30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41880" y="4063480"/>
                <a:ext cx="11876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14:cNvPr>
              <p14:cNvContentPartPr/>
              <p14:nvPr/>
            </p14:nvContentPartPr>
            <p14:xfrm>
              <a:off x="8087520" y="4253920"/>
              <a:ext cx="219600" cy="11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78880" y="4244920"/>
                <a:ext cx="237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14:cNvPr>
              <p14:cNvContentPartPr/>
              <p14:nvPr/>
            </p14:nvContentPartPr>
            <p14:xfrm>
              <a:off x="8399280" y="4088320"/>
              <a:ext cx="415800" cy="28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90280" y="4079331"/>
                <a:ext cx="433440" cy="302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14:cNvPr>
              <p14:cNvContentPartPr/>
              <p14:nvPr/>
            </p14:nvContentPartPr>
            <p14:xfrm>
              <a:off x="6819240" y="4063120"/>
              <a:ext cx="1069920" cy="297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10243" y="4054120"/>
                <a:ext cx="1087554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14:cNvPr>
              <p14:cNvContentPartPr/>
              <p14:nvPr/>
            </p14:nvContentPartPr>
            <p14:xfrm>
              <a:off x="419880" y="4462000"/>
              <a:ext cx="581760" cy="262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1235" y="4453000"/>
                <a:ext cx="599411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14:cNvPr>
              <p14:cNvContentPartPr/>
              <p14:nvPr/>
            </p14:nvContentPartPr>
            <p14:xfrm>
              <a:off x="1167240" y="4411960"/>
              <a:ext cx="757440" cy="28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8240" y="4402960"/>
                <a:ext cx="775080" cy="29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115689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14:cNvPr>
              <p14:cNvContentPartPr/>
              <p14:nvPr/>
            </p14:nvContentPartPr>
            <p14:xfrm>
              <a:off x="3231840" y="4079320"/>
              <a:ext cx="632880" cy="248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22840" y="4070667"/>
                <a:ext cx="650520" cy="265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14:cNvPr>
              <p14:cNvContentPartPr/>
              <p14:nvPr/>
            </p14:nvContentPartPr>
            <p14:xfrm>
              <a:off x="4168560" y="4071040"/>
              <a:ext cx="187200" cy="26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59560" y="4062040"/>
                <a:ext cx="2048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14:cNvPr>
              <p14:cNvContentPartPr/>
              <p14:nvPr/>
            </p14:nvContentPartPr>
            <p14:xfrm>
              <a:off x="4647000" y="4031080"/>
              <a:ext cx="58536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38006" y="4022440"/>
                <a:ext cx="60298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14:cNvPr>
              <p14:cNvContentPartPr/>
              <p14:nvPr/>
            </p14:nvContentPartPr>
            <p14:xfrm>
              <a:off x="5450880" y="4072480"/>
              <a:ext cx="1170000" cy="30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41880" y="4063480"/>
                <a:ext cx="11876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14:cNvPr>
              <p14:cNvContentPartPr/>
              <p14:nvPr/>
            </p14:nvContentPartPr>
            <p14:xfrm>
              <a:off x="8087520" y="4253920"/>
              <a:ext cx="219600" cy="11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78880" y="4244920"/>
                <a:ext cx="237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14:cNvPr>
              <p14:cNvContentPartPr/>
              <p14:nvPr/>
            </p14:nvContentPartPr>
            <p14:xfrm>
              <a:off x="8399280" y="4088320"/>
              <a:ext cx="415800" cy="28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90280" y="4079331"/>
                <a:ext cx="433440" cy="302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14:cNvPr>
              <p14:cNvContentPartPr/>
              <p14:nvPr/>
            </p14:nvContentPartPr>
            <p14:xfrm>
              <a:off x="6819240" y="4063120"/>
              <a:ext cx="1069920" cy="297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10243" y="4054120"/>
                <a:ext cx="1087554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14:cNvPr>
              <p14:cNvContentPartPr/>
              <p14:nvPr/>
            </p14:nvContentPartPr>
            <p14:xfrm>
              <a:off x="419880" y="4462000"/>
              <a:ext cx="581760" cy="262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1235" y="4453000"/>
                <a:ext cx="599411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14:cNvPr>
              <p14:cNvContentPartPr/>
              <p14:nvPr/>
            </p14:nvContentPartPr>
            <p14:xfrm>
              <a:off x="1167240" y="4411960"/>
              <a:ext cx="757440" cy="28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8240" y="4402960"/>
                <a:ext cx="7750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14:cNvPr>
              <p14:cNvContentPartPr/>
              <p14:nvPr/>
            </p14:nvContentPartPr>
            <p14:xfrm>
              <a:off x="2283600" y="4358680"/>
              <a:ext cx="5814360" cy="65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74600" y="4350040"/>
                <a:ext cx="5832000" cy="67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484948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14:cNvPr>
              <p14:cNvContentPartPr/>
              <p14:nvPr/>
            </p14:nvContentPartPr>
            <p14:xfrm>
              <a:off x="3231840" y="4079320"/>
              <a:ext cx="632880" cy="248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22840" y="4070667"/>
                <a:ext cx="650520" cy="265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14:cNvPr>
              <p14:cNvContentPartPr/>
              <p14:nvPr/>
            </p14:nvContentPartPr>
            <p14:xfrm>
              <a:off x="4168560" y="4071040"/>
              <a:ext cx="187200" cy="26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59560" y="4062040"/>
                <a:ext cx="2048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14:cNvPr>
              <p14:cNvContentPartPr/>
              <p14:nvPr/>
            </p14:nvContentPartPr>
            <p14:xfrm>
              <a:off x="4647000" y="4031080"/>
              <a:ext cx="58536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38006" y="4022440"/>
                <a:ext cx="60298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14:cNvPr>
              <p14:cNvContentPartPr/>
              <p14:nvPr/>
            </p14:nvContentPartPr>
            <p14:xfrm>
              <a:off x="5450880" y="4072480"/>
              <a:ext cx="1170000" cy="30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41880" y="4063480"/>
                <a:ext cx="11876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14:cNvPr>
              <p14:cNvContentPartPr/>
              <p14:nvPr/>
            </p14:nvContentPartPr>
            <p14:xfrm>
              <a:off x="8087520" y="4253920"/>
              <a:ext cx="219600" cy="11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78880" y="4244920"/>
                <a:ext cx="237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14:cNvPr>
              <p14:cNvContentPartPr/>
              <p14:nvPr/>
            </p14:nvContentPartPr>
            <p14:xfrm>
              <a:off x="8399280" y="4088320"/>
              <a:ext cx="415800" cy="28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90280" y="4079331"/>
                <a:ext cx="433440" cy="302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14:cNvPr>
              <p14:cNvContentPartPr/>
              <p14:nvPr/>
            </p14:nvContentPartPr>
            <p14:xfrm>
              <a:off x="6819240" y="4063120"/>
              <a:ext cx="1069920" cy="297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10243" y="4054120"/>
                <a:ext cx="1087554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14:cNvPr>
              <p14:cNvContentPartPr/>
              <p14:nvPr/>
            </p14:nvContentPartPr>
            <p14:xfrm>
              <a:off x="419880" y="4462000"/>
              <a:ext cx="581760" cy="262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1235" y="4453000"/>
                <a:ext cx="599411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14:cNvPr>
              <p14:cNvContentPartPr/>
              <p14:nvPr/>
            </p14:nvContentPartPr>
            <p14:xfrm>
              <a:off x="1167240" y="4411960"/>
              <a:ext cx="757440" cy="28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8240" y="4402960"/>
                <a:ext cx="7750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14:cNvPr>
              <p14:cNvContentPartPr/>
              <p14:nvPr/>
            </p14:nvContentPartPr>
            <p14:xfrm>
              <a:off x="2283600" y="4358680"/>
              <a:ext cx="5814360" cy="65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74600" y="4350040"/>
                <a:ext cx="5832000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2ACF167-AE28-4E8D-804D-B0BC7005CC0B}"/>
                  </a:ext>
                </a:extLst>
              </p14:cNvPr>
              <p14:cNvContentPartPr/>
              <p14:nvPr/>
            </p14:nvContentPartPr>
            <p14:xfrm>
              <a:off x="585840" y="5012080"/>
              <a:ext cx="1815480" cy="522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2ACF167-AE28-4E8D-804D-B0BC7005CC0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840" y="5003086"/>
                <a:ext cx="1833120" cy="539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E281F2-0382-4150-B2A1-FD284A0BD0D3}"/>
                  </a:ext>
                </a:extLst>
              </p14:cNvPr>
              <p14:cNvContentPartPr/>
              <p14:nvPr/>
            </p14:nvContentPartPr>
            <p14:xfrm>
              <a:off x="2621640" y="5039800"/>
              <a:ext cx="960480" cy="399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E281F2-0382-4150-B2A1-FD284A0BD0D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2640" y="5031160"/>
                <a:ext cx="9781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83491F-BB94-4727-8D32-7055A27BE8B3}"/>
                  </a:ext>
                </a:extLst>
              </p14:cNvPr>
              <p14:cNvContentPartPr/>
              <p14:nvPr/>
            </p14:nvContentPartPr>
            <p14:xfrm>
              <a:off x="3921960" y="5152480"/>
              <a:ext cx="429120" cy="30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83491F-BB94-4727-8D32-7055A27BE8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12960" y="5143840"/>
                <a:ext cx="44676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8A8D6C-8B22-40AA-A403-6330913BA975}"/>
                  </a:ext>
                </a:extLst>
              </p14:cNvPr>
              <p14:cNvContentPartPr/>
              <p14:nvPr/>
            </p14:nvContentPartPr>
            <p14:xfrm>
              <a:off x="4674720" y="5251840"/>
              <a:ext cx="130320" cy="19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8A8D6C-8B22-40AA-A403-6330913BA97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65720" y="5243200"/>
                <a:ext cx="1479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F934EA-2CE4-4FF3-9AE5-930D6D3DB7C0}"/>
                  </a:ext>
                </a:extLst>
              </p14:cNvPr>
              <p14:cNvContentPartPr/>
              <p14:nvPr/>
            </p14:nvContentPartPr>
            <p14:xfrm>
              <a:off x="4883160" y="5290720"/>
              <a:ext cx="201240" cy="162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F934EA-2CE4-4FF3-9AE5-930D6D3DB7C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874160" y="5282080"/>
                <a:ext cx="218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AD3CED0-B019-4DBF-979F-C9D0473246A1}"/>
                  </a:ext>
                </a:extLst>
              </p14:cNvPr>
              <p14:cNvContentPartPr/>
              <p14:nvPr/>
            </p14:nvContentPartPr>
            <p14:xfrm>
              <a:off x="5475000" y="5199640"/>
              <a:ext cx="1195200" cy="31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AD3CED0-B019-4DBF-979F-C9D0473246A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65997" y="5191000"/>
                <a:ext cx="1212845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88B9BCE-D266-4532-8302-2DB57E0D4AE8}"/>
                  </a:ext>
                </a:extLst>
              </p14:cNvPr>
              <p14:cNvContentPartPr/>
              <p14:nvPr/>
            </p14:nvContentPartPr>
            <p14:xfrm>
              <a:off x="6999600" y="5201440"/>
              <a:ext cx="923400" cy="31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88B9BCE-D266-4532-8302-2DB57E0D4AE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990600" y="5192800"/>
                <a:ext cx="941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82B2D1C-C77C-4671-8350-819CD48D2FCA}"/>
                  </a:ext>
                </a:extLst>
              </p14:cNvPr>
              <p14:cNvContentPartPr/>
              <p14:nvPr/>
            </p14:nvContentPartPr>
            <p14:xfrm>
              <a:off x="410880" y="5615440"/>
              <a:ext cx="1352880" cy="465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82B2D1C-C77C-4671-8350-819CD48D2FC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880" y="5606440"/>
                <a:ext cx="137052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AD7A8F4-6FC5-4821-9321-93DBEF85A4B6}"/>
                  </a:ext>
                </a:extLst>
              </p14:cNvPr>
              <p14:cNvContentPartPr/>
              <p14:nvPr/>
            </p14:nvContentPartPr>
            <p14:xfrm>
              <a:off x="3822960" y="5649640"/>
              <a:ext cx="1588680" cy="461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AD7A8F4-6FC5-4821-9321-93DBEF85A4B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13962" y="5640647"/>
                <a:ext cx="1606316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9F9EDE8-E70E-4E8B-A2FD-0321C350CB2B}"/>
                  </a:ext>
                </a:extLst>
              </p14:cNvPr>
              <p14:cNvContentPartPr/>
              <p14:nvPr/>
            </p14:nvContentPartPr>
            <p14:xfrm>
              <a:off x="2944920" y="5692120"/>
              <a:ext cx="682200" cy="2750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9F9EDE8-E70E-4E8B-A2FD-0321C350CB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35925" y="5683120"/>
                <a:ext cx="699831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3A3F24D-2BDD-40AF-888F-331BD4AF9A0D}"/>
                  </a:ext>
                </a:extLst>
              </p14:cNvPr>
              <p14:cNvContentPartPr/>
              <p14:nvPr/>
            </p14:nvContentPartPr>
            <p14:xfrm>
              <a:off x="2024400" y="5614360"/>
              <a:ext cx="668880" cy="385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3A3F24D-2BDD-40AF-888F-331BD4AF9A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015765" y="5605360"/>
                <a:ext cx="686511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280629B-F0CC-405C-96E3-EA200891EC1D}"/>
                  </a:ext>
                </a:extLst>
              </p14:cNvPr>
              <p14:cNvContentPartPr/>
              <p14:nvPr/>
            </p14:nvContentPartPr>
            <p14:xfrm>
              <a:off x="5641680" y="5634880"/>
              <a:ext cx="1218240" cy="325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280629B-F0CC-405C-96E3-EA200891EC1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32680" y="5626240"/>
                <a:ext cx="1235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40EB6AA-6FC0-47D0-941B-BBD9E21A3C6D}"/>
                  </a:ext>
                </a:extLst>
              </p14:cNvPr>
              <p14:cNvContentPartPr/>
              <p14:nvPr/>
            </p14:nvContentPartPr>
            <p14:xfrm>
              <a:off x="7155840" y="5672680"/>
              <a:ext cx="218880" cy="448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40EB6AA-6FC0-47D0-941B-BBD9E21A3C6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47200" y="5663680"/>
                <a:ext cx="2365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C3A662B-3F25-48AD-9C4F-8A975405FE43}"/>
                  </a:ext>
                </a:extLst>
              </p14:cNvPr>
              <p14:cNvContentPartPr/>
              <p14:nvPr/>
            </p14:nvContentPartPr>
            <p14:xfrm>
              <a:off x="7539600" y="5666200"/>
              <a:ext cx="741240" cy="316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C3A662B-3F25-48AD-9C4F-8A975405FE4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30960" y="5657560"/>
                <a:ext cx="758880" cy="3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27877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14:cNvPr>
              <p14:cNvContentPartPr/>
              <p14:nvPr/>
            </p14:nvContentPartPr>
            <p14:xfrm>
              <a:off x="3231840" y="4079320"/>
              <a:ext cx="632880" cy="248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22840" y="4070667"/>
                <a:ext cx="650520" cy="265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14:cNvPr>
              <p14:cNvContentPartPr/>
              <p14:nvPr/>
            </p14:nvContentPartPr>
            <p14:xfrm>
              <a:off x="4168560" y="4071040"/>
              <a:ext cx="187200" cy="26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59560" y="4062040"/>
                <a:ext cx="2048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14:cNvPr>
              <p14:cNvContentPartPr/>
              <p14:nvPr/>
            </p14:nvContentPartPr>
            <p14:xfrm>
              <a:off x="4647000" y="4031080"/>
              <a:ext cx="58536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38006" y="4022440"/>
                <a:ext cx="60298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14:cNvPr>
              <p14:cNvContentPartPr/>
              <p14:nvPr/>
            </p14:nvContentPartPr>
            <p14:xfrm>
              <a:off x="5450880" y="4072480"/>
              <a:ext cx="1170000" cy="30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41880" y="4063480"/>
                <a:ext cx="11876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14:cNvPr>
              <p14:cNvContentPartPr/>
              <p14:nvPr/>
            </p14:nvContentPartPr>
            <p14:xfrm>
              <a:off x="8087520" y="4253920"/>
              <a:ext cx="219600" cy="11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78880" y="4244920"/>
                <a:ext cx="237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14:cNvPr>
              <p14:cNvContentPartPr/>
              <p14:nvPr/>
            </p14:nvContentPartPr>
            <p14:xfrm>
              <a:off x="8399280" y="4088320"/>
              <a:ext cx="415800" cy="28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90280" y="4079331"/>
                <a:ext cx="433440" cy="302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14:cNvPr>
              <p14:cNvContentPartPr/>
              <p14:nvPr/>
            </p14:nvContentPartPr>
            <p14:xfrm>
              <a:off x="6819240" y="4063120"/>
              <a:ext cx="1069920" cy="297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10243" y="4054120"/>
                <a:ext cx="1087554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14:cNvPr>
              <p14:cNvContentPartPr/>
              <p14:nvPr/>
            </p14:nvContentPartPr>
            <p14:xfrm>
              <a:off x="419880" y="4462000"/>
              <a:ext cx="581760" cy="262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1235" y="4453000"/>
                <a:ext cx="599411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14:cNvPr>
              <p14:cNvContentPartPr/>
              <p14:nvPr/>
            </p14:nvContentPartPr>
            <p14:xfrm>
              <a:off x="1167240" y="4411960"/>
              <a:ext cx="757440" cy="28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8240" y="4402960"/>
                <a:ext cx="7750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14:cNvPr>
              <p14:cNvContentPartPr/>
              <p14:nvPr/>
            </p14:nvContentPartPr>
            <p14:xfrm>
              <a:off x="2283600" y="4358680"/>
              <a:ext cx="5814360" cy="65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74600" y="4350040"/>
                <a:ext cx="5832000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2ACF167-AE28-4E8D-804D-B0BC7005CC0B}"/>
                  </a:ext>
                </a:extLst>
              </p14:cNvPr>
              <p14:cNvContentPartPr/>
              <p14:nvPr/>
            </p14:nvContentPartPr>
            <p14:xfrm>
              <a:off x="585840" y="5012080"/>
              <a:ext cx="1815480" cy="522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2ACF167-AE28-4E8D-804D-B0BC7005CC0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840" y="5003086"/>
                <a:ext cx="1833120" cy="539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E281F2-0382-4150-B2A1-FD284A0BD0D3}"/>
                  </a:ext>
                </a:extLst>
              </p14:cNvPr>
              <p14:cNvContentPartPr/>
              <p14:nvPr/>
            </p14:nvContentPartPr>
            <p14:xfrm>
              <a:off x="2621640" y="5039800"/>
              <a:ext cx="960480" cy="399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E281F2-0382-4150-B2A1-FD284A0BD0D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2640" y="5031160"/>
                <a:ext cx="9781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83491F-BB94-4727-8D32-7055A27BE8B3}"/>
                  </a:ext>
                </a:extLst>
              </p14:cNvPr>
              <p14:cNvContentPartPr/>
              <p14:nvPr/>
            </p14:nvContentPartPr>
            <p14:xfrm>
              <a:off x="3921960" y="5152480"/>
              <a:ext cx="429120" cy="30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83491F-BB94-4727-8D32-7055A27BE8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12960" y="5143840"/>
                <a:ext cx="44676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8A8D6C-8B22-40AA-A403-6330913BA975}"/>
                  </a:ext>
                </a:extLst>
              </p14:cNvPr>
              <p14:cNvContentPartPr/>
              <p14:nvPr/>
            </p14:nvContentPartPr>
            <p14:xfrm>
              <a:off x="4674720" y="5251840"/>
              <a:ext cx="130320" cy="19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8A8D6C-8B22-40AA-A403-6330913BA97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65720" y="5243200"/>
                <a:ext cx="1479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F934EA-2CE4-4FF3-9AE5-930D6D3DB7C0}"/>
                  </a:ext>
                </a:extLst>
              </p14:cNvPr>
              <p14:cNvContentPartPr/>
              <p14:nvPr/>
            </p14:nvContentPartPr>
            <p14:xfrm>
              <a:off x="4883160" y="5290720"/>
              <a:ext cx="201240" cy="162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F934EA-2CE4-4FF3-9AE5-930D6D3DB7C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874160" y="5282080"/>
                <a:ext cx="218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AD3CED0-B019-4DBF-979F-C9D0473246A1}"/>
                  </a:ext>
                </a:extLst>
              </p14:cNvPr>
              <p14:cNvContentPartPr/>
              <p14:nvPr/>
            </p14:nvContentPartPr>
            <p14:xfrm>
              <a:off x="5475000" y="5199640"/>
              <a:ext cx="1195200" cy="31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AD3CED0-B019-4DBF-979F-C9D0473246A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65997" y="5191000"/>
                <a:ext cx="1212845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88B9BCE-D266-4532-8302-2DB57E0D4AE8}"/>
                  </a:ext>
                </a:extLst>
              </p14:cNvPr>
              <p14:cNvContentPartPr/>
              <p14:nvPr/>
            </p14:nvContentPartPr>
            <p14:xfrm>
              <a:off x="6999600" y="5201440"/>
              <a:ext cx="923400" cy="31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88B9BCE-D266-4532-8302-2DB57E0D4AE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990600" y="5192800"/>
                <a:ext cx="941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82B2D1C-C77C-4671-8350-819CD48D2FCA}"/>
                  </a:ext>
                </a:extLst>
              </p14:cNvPr>
              <p14:cNvContentPartPr/>
              <p14:nvPr/>
            </p14:nvContentPartPr>
            <p14:xfrm>
              <a:off x="410880" y="5615440"/>
              <a:ext cx="1352880" cy="465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82B2D1C-C77C-4671-8350-819CD48D2FC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880" y="5606440"/>
                <a:ext cx="137052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AD7A8F4-6FC5-4821-9321-93DBEF85A4B6}"/>
                  </a:ext>
                </a:extLst>
              </p14:cNvPr>
              <p14:cNvContentPartPr/>
              <p14:nvPr/>
            </p14:nvContentPartPr>
            <p14:xfrm>
              <a:off x="3822960" y="5649640"/>
              <a:ext cx="1588680" cy="461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AD7A8F4-6FC5-4821-9321-93DBEF85A4B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13962" y="5640647"/>
                <a:ext cx="1606316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9F9EDE8-E70E-4E8B-A2FD-0321C350CB2B}"/>
                  </a:ext>
                </a:extLst>
              </p14:cNvPr>
              <p14:cNvContentPartPr/>
              <p14:nvPr/>
            </p14:nvContentPartPr>
            <p14:xfrm>
              <a:off x="2944920" y="5692120"/>
              <a:ext cx="682200" cy="2750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9F9EDE8-E70E-4E8B-A2FD-0321C350CB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35925" y="5683120"/>
                <a:ext cx="699831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3A3F24D-2BDD-40AF-888F-331BD4AF9A0D}"/>
                  </a:ext>
                </a:extLst>
              </p14:cNvPr>
              <p14:cNvContentPartPr/>
              <p14:nvPr/>
            </p14:nvContentPartPr>
            <p14:xfrm>
              <a:off x="2024400" y="5614360"/>
              <a:ext cx="668880" cy="385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3A3F24D-2BDD-40AF-888F-331BD4AF9A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015765" y="5605360"/>
                <a:ext cx="686511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280629B-F0CC-405C-96E3-EA200891EC1D}"/>
                  </a:ext>
                </a:extLst>
              </p14:cNvPr>
              <p14:cNvContentPartPr/>
              <p14:nvPr/>
            </p14:nvContentPartPr>
            <p14:xfrm>
              <a:off x="5641680" y="5634880"/>
              <a:ext cx="1218240" cy="325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280629B-F0CC-405C-96E3-EA200891EC1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32680" y="5626240"/>
                <a:ext cx="1235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40EB6AA-6FC0-47D0-941B-BBD9E21A3C6D}"/>
                  </a:ext>
                </a:extLst>
              </p14:cNvPr>
              <p14:cNvContentPartPr/>
              <p14:nvPr/>
            </p14:nvContentPartPr>
            <p14:xfrm>
              <a:off x="7155840" y="5672680"/>
              <a:ext cx="218880" cy="448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40EB6AA-6FC0-47D0-941B-BBD9E21A3C6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47200" y="5663680"/>
                <a:ext cx="2365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C3A662B-3F25-48AD-9C4F-8A975405FE43}"/>
                  </a:ext>
                </a:extLst>
              </p14:cNvPr>
              <p14:cNvContentPartPr/>
              <p14:nvPr/>
            </p14:nvContentPartPr>
            <p14:xfrm>
              <a:off x="7539600" y="5666200"/>
              <a:ext cx="741240" cy="316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C3A662B-3F25-48AD-9C4F-8A975405FE4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30960" y="5657560"/>
                <a:ext cx="7588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A9D062A-6C7B-422E-9838-F8D912962FF3}"/>
                  </a:ext>
                </a:extLst>
              </p14:cNvPr>
              <p14:cNvContentPartPr/>
              <p14:nvPr/>
            </p14:nvContentPartPr>
            <p14:xfrm>
              <a:off x="8394600" y="5739640"/>
              <a:ext cx="374040" cy="227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A9D062A-6C7B-422E-9838-F8D912962FF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385600" y="5731000"/>
                <a:ext cx="391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AB67E-317B-49F8-AD77-243C5F83EEAD}"/>
                  </a:ext>
                </a:extLst>
              </p14:cNvPr>
              <p14:cNvContentPartPr/>
              <p14:nvPr/>
            </p14:nvContentPartPr>
            <p14:xfrm>
              <a:off x="3758880" y="6241120"/>
              <a:ext cx="286560" cy="591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AB67E-317B-49F8-AD77-243C5F83EEA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749880" y="6232120"/>
                <a:ext cx="3042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9617A4C-3119-469B-B2EB-3A8EFED3FB36}"/>
                  </a:ext>
                </a:extLst>
              </p14:cNvPr>
              <p14:cNvContentPartPr/>
              <p14:nvPr/>
            </p14:nvContentPartPr>
            <p14:xfrm>
              <a:off x="1382880" y="6166600"/>
              <a:ext cx="2112840" cy="450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9617A4C-3119-469B-B2EB-3A8EFED3FB3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373882" y="6157960"/>
                <a:ext cx="2130477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B6EA6F3A-8384-4F47-B724-E69D1952F69C}"/>
                  </a:ext>
                </a:extLst>
              </p14:cNvPr>
              <p14:cNvContentPartPr/>
              <p14:nvPr/>
            </p14:nvContentPartPr>
            <p14:xfrm>
              <a:off x="5583000" y="6381160"/>
              <a:ext cx="1955880" cy="343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B6EA6F3A-8384-4F47-B724-E69D1952F69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000" y="6372511"/>
                <a:ext cx="1973520" cy="360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BA2A1B0-3838-434B-90BE-BE979C11C667}"/>
                  </a:ext>
                </a:extLst>
              </p14:cNvPr>
              <p14:cNvContentPartPr/>
              <p14:nvPr/>
            </p14:nvContentPartPr>
            <p14:xfrm>
              <a:off x="4246680" y="6288640"/>
              <a:ext cx="1122480" cy="4039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BA2A1B0-3838-434B-90BE-BE979C11C66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237683" y="6280000"/>
                <a:ext cx="1140114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10DC305-D54E-4BED-AEA6-7A6F53AD49CD}"/>
                  </a:ext>
                </a:extLst>
              </p14:cNvPr>
              <p14:cNvContentPartPr/>
              <p14:nvPr/>
            </p14:nvContentPartPr>
            <p14:xfrm>
              <a:off x="8014800" y="6544240"/>
              <a:ext cx="822240" cy="2293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10DC305-D54E-4BED-AEA6-7A6F53AD49C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005800" y="6535600"/>
                <a:ext cx="839880" cy="24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325865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52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19" y="134800"/>
                <a:ext cx="3215162" cy="158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51372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14:cNvPr>
              <p14:cNvContentPartPr/>
              <p14:nvPr/>
            </p14:nvContentPartPr>
            <p14:xfrm>
              <a:off x="4472400" y="458800"/>
              <a:ext cx="539280" cy="24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63400" y="449800"/>
                <a:ext cx="55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14:cNvPr>
              <p14:cNvContentPartPr/>
              <p14:nvPr/>
            </p14:nvContentPartPr>
            <p14:xfrm>
              <a:off x="3679320" y="313360"/>
              <a:ext cx="47484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70320" y="304360"/>
                <a:ext cx="492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14:cNvPr>
              <p14:cNvContentPartPr/>
              <p14:nvPr/>
            </p14:nvContentPartPr>
            <p14:xfrm>
              <a:off x="2510760" y="281320"/>
              <a:ext cx="964080" cy="46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02120" y="272320"/>
                <a:ext cx="9817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14:cNvPr>
              <p14:cNvContentPartPr/>
              <p14:nvPr/>
            </p14:nvContentPartPr>
            <p14:xfrm>
              <a:off x="884640" y="280240"/>
              <a:ext cx="1326600" cy="708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5998" y="271600"/>
                <a:ext cx="1344245" cy="72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14:cNvPr>
              <p14:cNvContentPartPr/>
              <p14:nvPr/>
            </p14:nvContentPartPr>
            <p14:xfrm>
              <a:off x="5383200" y="222640"/>
              <a:ext cx="3233160" cy="2783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213640"/>
                <a:ext cx="3250800" cy="280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996692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017758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979061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656401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527575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092784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320158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479874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083484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033941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14:cNvPr>
              <p14:cNvContentPartPr/>
              <p14:nvPr/>
            </p14:nvContentPartPr>
            <p14:xfrm>
              <a:off x="2787240" y="4387120"/>
              <a:ext cx="754560" cy="687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69600" y="4369120"/>
                <a:ext cx="79020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14:cNvPr>
              <p14:cNvContentPartPr/>
              <p14:nvPr/>
            </p14:nvContentPartPr>
            <p14:xfrm>
              <a:off x="4312200" y="4708600"/>
              <a:ext cx="237960" cy="254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03214" y="4699600"/>
                <a:ext cx="255573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14:cNvPr>
              <p14:cNvContentPartPr/>
              <p14:nvPr/>
            </p14:nvContentPartPr>
            <p14:xfrm>
              <a:off x="6646440" y="4729840"/>
              <a:ext cx="113760" cy="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37440" y="4720840"/>
                <a:ext cx="1314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14:cNvPr>
              <p14:cNvContentPartPr/>
              <p14:nvPr/>
            </p14:nvContentPartPr>
            <p14:xfrm>
              <a:off x="6635640" y="4800040"/>
              <a:ext cx="113040" cy="15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27000" y="4791040"/>
                <a:ext cx="130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14:cNvPr>
              <p14:cNvContentPartPr/>
              <p14:nvPr/>
            </p14:nvContentPartPr>
            <p14:xfrm>
              <a:off x="4815120" y="4622200"/>
              <a:ext cx="1668600" cy="452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806480" y="4613553"/>
                <a:ext cx="1686240" cy="470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14:cNvPr>
              <p14:cNvContentPartPr/>
              <p14:nvPr/>
            </p14:nvContentPartPr>
            <p14:xfrm>
              <a:off x="6920040" y="4622920"/>
              <a:ext cx="1222920" cy="35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11040" y="4613920"/>
                <a:ext cx="1240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14:cNvPr>
              <p14:cNvContentPartPr/>
              <p14:nvPr/>
            </p14:nvContentPartPr>
            <p14:xfrm>
              <a:off x="8235480" y="4549480"/>
              <a:ext cx="309960" cy="4100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226480" y="4540480"/>
                <a:ext cx="327600" cy="42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07899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14:cNvPr>
              <p14:cNvContentPartPr/>
              <p14:nvPr/>
            </p14:nvContentPartPr>
            <p14:xfrm>
              <a:off x="4472400" y="458800"/>
              <a:ext cx="539280" cy="24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63400" y="449800"/>
                <a:ext cx="55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14:cNvPr>
              <p14:cNvContentPartPr/>
              <p14:nvPr/>
            </p14:nvContentPartPr>
            <p14:xfrm>
              <a:off x="3679320" y="313360"/>
              <a:ext cx="47484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70320" y="304360"/>
                <a:ext cx="492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14:cNvPr>
              <p14:cNvContentPartPr/>
              <p14:nvPr/>
            </p14:nvContentPartPr>
            <p14:xfrm>
              <a:off x="2510760" y="281320"/>
              <a:ext cx="964080" cy="46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02120" y="272320"/>
                <a:ext cx="9817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14:cNvPr>
              <p14:cNvContentPartPr/>
              <p14:nvPr/>
            </p14:nvContentPartPr>
            <p14:xfrm>
              <a:off x="884640" y="280240"/>
              <a:ext cx="1326600" cy="708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5998" y="271600"/>
                <a:ext cx="1344245" cy="72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14:cNvPr>
              <p14:cNvContentPartPr/>
              <p14:nvPr/>
            </p14:nvContentPartPr>
            <p14:xfrm>
              <a:off x="5383200" y="222640"/>
              <a:ext cx="3233160" cy="2783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213640"/>
                <a:ext cx="3250800" cy="28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14:cNvPr>
              <p14:cNvContentPartPr/>
              <p14:nvPr/>
            </p14:nvContentPartPr>
            <p14:xfrm>
              <a:off x="1040160" y="1385440"/>
              <a:ext cx="6120" cy="8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31520" y="1376800"/>
                <a:ext cx="23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14:cNvPr>
              <p14:cNvContentPartPr/>
              <p14:nvPr/>
            </p14:nvContentPartPr>
            <p14:xfrm>
              <a:off x="1041600" y="12558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32960" y="124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14:cNvPr>
              <p14:cNvContentPartPr/>
              <p14:nvPr/>
            </p14:nvContentPartPr>
            <p14:xfrm>
              <a:off x="1121520" y="1348360"/>
              <a:ext cx="84960" cy="16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12880" y="1339720"/>
                <a:ext cx="102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14:cNvPr>
              <p14:cNvContentPartPr/>
              <p14:nvPr/>
            </p14:nvContentPartPr>
            <p14:xfrm>
              <a:off x="1795800" y="1373560"/>
              <a:ext cx="15480" cy="126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87160" y="1364920"/>
                <a:ext cx="33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14:cNvPr>
              <p14:cNvContentPartPr/>
              <p14:nvPr/>
            </p14:nvContentPartPr>
            <p14:xfrm>
              <a:off x="1774560" y="120652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65920" y="1197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14:cNvPr>
              <p14:cNvContentPartPr/>
              <p14:nvPr/>
            </p14:nvContentPartPr>
            <p14:xfrm>
              <a:off x="2952120" y="1405600"/>
              <a:ext cx="110880" cy="133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943480" y="1396600"/>
                <a:ext cx="128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14:cNvPr>
              <p14:cNvContentPartPr/>
              <p14:nvPr/>
            </p14:nvContentPartPr>
            <p14:xfrm>
              <a:off x="3180360" y="1172320"/>
              <a:ext cx="208080" cy="354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171360" y="1163320"/>
                <a:ext cx="22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14:cNvPr>
              <p14:cNvContentPartPr/>
              <p14:nvPr/>
            </p14:nvContentPartPr>
            <p14:xfrm>
              <a:off x="2624160" y="1217320"/>
              <a:ext cx="260640" cy="38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615520" y="1208320"/>
                <a:ext cx="2782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14:cNvPr>
              <p14:cNvContentPartPr/>
              <p14:nvPr/>
            </p14:nvContentPartPr>
            <p14:xfrm>
              <a:off x="1903800" y="1360960"/>
              <a:ext cx="4982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895160" y="1351960"/>
                <a:ext cx="5158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14:cNvPr>
              <p14:cNvContentPartPr/>
              <p14:nvPr/>
            </p14:nvContentPartPr>
            <p14:xfrm>
              <a:off x="1474320" y="1182400"/>
              <a:ext cx="229680" cy="33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465680" y="1173760"/>
                <a:ext cx="2473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14:cNvPr>
              <p14:cNvContentPartPr/>
              <p14:nvPr/>
            </p14:nvContentPartPr>
            <p14:xfrm>
              <a:off x="480360" y="1131280"/>
              <a:ext cx="46728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71367" y="1122288"/>
                <a:ext cx="484906" cy="41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14:cNvPr>
              <p14:cNvContentPartPr/>
              <p14:nvPr/>
            </p14:nvContentPartPr>
            <p14:xfrm>
              <a:off x="3691200" y="1326040"/>
              <a:ext cx="317520" cy="38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682200" y="1317040"/>
                <a:ext cx="3351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14:cNvPr>
              <p14:cNvContentPartPr/>
              <p14:nvPr/>
            </p14:nvContentPartPr>
            <p14:xfrm>
              <a:off x="4984320" y="1295440"/>
              <a:ext cx="96480" cy="176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975320" y="1286800"/>
                <a:ext cx="1141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14:cNvPr>
              <p14:cNvContentPartPr/>
              <p14:nvPr/>
            </p14:nvContentPartPr>
            <p14:xfrm>
              <a:off x="4522800" y="1135240"/>
              <a:ext cx="354240" cy="323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514160" y="1126240"/>
                <a:ext cx="3718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14:cNvPr>
              <p14:cNvContentPartPr/>
              <p14:nvPr/>
            </p14:nvContentPartPr>
            <p14:xfrm>
              <a:off x="4097640" y="1296880"/>
              <a:ext cx="327960" cy="176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088650" y="1287880"/>
                <a:ext cx="345581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14:cNvPr>
              <p14:cNvContentPartPr/>
              <p14:nvPr/>
            </p14:nvContentPartPr>
            <p14:xfrm>
              <a:off x="5262600" y="1186720"/>
              <a:ext cx="631800" cy="31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53600" y="1178080"/>
                <a:ext cx="6494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14:cNvPr>
              <p14:cNvContentPartPr/>
              <p14:nvPr/>
            </p14:nvContentPartPr>
            <p14:xfrm>
              <a:off x="4980000" y="1848760"/>
              <a:ext cx="455040" cy="309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971360" y="1840120"/>
                <a:ext cx="472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14:cNvPr>
              <p14:cNvContentPartPr/>
              <p14:nvPr/>
            </p14:nvContentPartPr>
            <p14:xfrm>
              <a:off x="5601720" y="1882960"/>
              <a:ext cx="540000" cy="302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93080" y="1873960"/>
                <a:ext cx="5576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14:cNvPr>
              <p14:cNvContentPartPr/>
              <p14:nvPr/>
            </p14:nvContentPartPr>
            <p14:xfrm>
              <a:off x="5484360" y="2343760"/>
              <a:ext cx="655920" cy="38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475720" y="2335120"/>
                <a:ext cx="673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14:cNvPr>
              <p14:cNvContentPartPr/>
              <p14:nvPr/>
            </p14:nvContentPartPr>
            <p14:xfrm>
              <a:off x="5072880" y="2328280"/>
              <a:ext cx="330480" cy="546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64240" y="2319640"/>
                <a:ext cx="34812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14:cNvPr>
              <p14:cNvContentPartPr/>
              <p14:nvPr/>
            </p14:nvContentPartPr>
            <p14:xfrm>
              <a:off x="5277000" y="2989960"/>
              <a:ext cx="155520" cy="398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68000" y="2981320"/>
                <a:ext cx="17316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14:cNvPr>
              <p14:cNvContentPartPr/>
              <p14:nvPr/>
            </p14:nvContentPartPr>
            <p14:xfrm>
              <a:off x="5550240" y="3022720"/>
              <a:ext cx="476280" cy="3333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41240" y="3013720"/>
                <a:ext cx="49392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14:cNvPr>
              <p14:cNvContentPartPr/>
              <p14:nvPr/>
            </p14:nvContentPartPr>
            <p14:xfrm>
              <a:off x="7308480" y="3064840"/>
              <a:ext cx="523080" cy="3024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99480" y="3056200"/>
                <a:ext cx="5407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14:cNvPr>
              <p14:cNvContentPartPr/>
              <p14:nvPr/>
            </p14:nvContentPartPr>
            <p14:xfrm>
              <a:off x="6279960" y="3156280"/>
              <a:ext cx="775080" cy="2206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271316" y="3147626"/>
                <a:ext cx="792728" cy="238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14:cNvPr>
              <p14:cNvContentPartPr/>
              <p14:nvPr/>
            </p14:nvContentPartPr>
            <p14:xfrm>
              <a:off x="262920" y="1754080"/>
              <a:ext cx="4626720" cy="20653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54280" y="1745080"/>
                <a:ext cx="4644360" cy="20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14:cNvPr>
              <p14:cNvContentPartPr/>
              <p14:nvPr/>
            </p14:nvContentPartPr>
            <p14:xfrm>
              <a:off x="3278280" y="3764680"/>
              <a:ext cx="22680" cy="266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269640" y="3756040"/>
                <a:ext cx="40320" cy="4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634731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14:cNvPr>
              <p14:cNvContentPartPr/>
              <p14:nvPr/>
            </p14:nvContentPartPr>
            <p14:xfrm>
              <a:off x="2787240" y="4387120"/>
              <a:ext cx="754560" cy="687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69600" y="4369120"/>
                <a:ext cx="79020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14:cNvPr>
              <p14:cNvContentPartPr/>
              <p14:nvPr/>
            </p14:nvContentPartPr>
            <p14:xfrm>
              <a:off x="4312200" y="4708600"/>
              <a:ext cx="237960" cy="254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03214" y="4699600"/>
                <a:ext cx="255573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14:cNvPr>
              <p14:cNvContentPartPr/>
              <p14:nvPr/>
            </p14:nvContentPartPr>
            <p14:xfrm>
              <a:off x="6646440" y="4729840"/>
              <a:ext cx="113760" cy="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37440" y="4720840"/>
                <a:ext cx="1314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14:cNvPr>
              <p14:cNvContentPartPr/>
              <p14:nvPr/>
            </p14:nvContentPartPr>
            <p14:xfrm>
              <a:off x="6635640" y="4800040"/>
              <a:ext cx="113040" cy="15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27000" y="4791040"/>
                <a:ext cx="130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14:cNvPr>
              <p14:cNvContentPartPr/>
              <p14:nvPr/>
            </p14:nvContentPartPr>
            <p14:xfrm>
              <a:off x="4815120" y="4622200"/>
              <a:ext cx="1668600" cy="452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806480" y="4613553"/>
                <a:ext cx="1686240" cy="470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14:cNvPr>
              <p14:cNvContentPartPr/>
              <p14:nvPr/>
            </p14:nvContentPartPr>
            <p14:xfrm>
              <a:off x="6920040" y="4622920"/>
              <a:ext cx="1222920" cy="35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11040" y="4613920"/>
                <a:ext cx="1240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14:cNvPr>
              <p14:cNvContentPartPr/>
              <p14:nvPr/>
            </p14:nvContentPartPr>
            <p14:xfrm>
              <a:off x="8235480" y="4549480"/>
              <a:ext cx="309960" cy="4100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226480" y="4540480"/>
                <a:ext cx="3276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14:cNvPr>
              <p14:cNvContentPartPr/>
              <p14:nvPr/>
            </p14:nvContentPartPr>
            <p14:xfrm>
              <a:off x="482160" y="5241400"/>
              <a:ext cx="675720" cy="31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3520" y="5232400"/>
                <a:ext cx="6933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14:cNvPr>
              <p14:cNvContentPartPr/>
              <p14:nvPr/>
            </p14:nvContentPartPr>
            <p14:xfrm>
              <a:off x="1585560" y="5187040"/>
              <a:ext cx="1917000" cy="739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576920" y="5178040"/>
                <a:ext cx="193464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14:cNvPr>
              <p14:cNvContentPartPr/>
              <p14:nvPr/>
            </p14:nvContentPartPr>
            <p14:xfrm>
              <a:off x="3675720" y="5506360"/>
              <a:ext cx="81360" cy="159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667080" y="5497720"/>
                <a:ext cx="990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14:cNvPr>
              <p14:cNvContentPartPr/>
              <p14:nvPr/>
            </p14:nvContentPartPr>
            <p14:xfrm>
              <a:off x="3642240" y="5356600"/>
              <a:ext cx="187920" cy="88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633240" y="5347960"/>
                <a:ext cx="205560" cy="10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112814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14:cNvPr>
              <p14:cNvContentPartPr/>
              <p14:nvPr/>
            </p14:nvContentPartPr>
            <p14:xfrm>
              <a:off x="2787240" y="4387120"/>
              <a:ext cx="754560" cy="687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69600" y="4369120"/>
                <a:ext cx="79020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14:cNvPr>
              <p14:cNvContentPartPr/>
              <p14:nvPr/>
            </p14:nvContentPartPr>
            <p14:xfrm>
              <a:off x="4312200" y="4708600"/>
              <a:ext cx="237960" cy="254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03214" y="4699600"/>
                <a:ext cx="255573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14:cNvPr>
              <p14:cNvContentPartPr/>
              <p14:nvPr/>
            </p14:nvContentPartPr>
            <p14:xfrm>
              <a:off x="6646440" y="4729840"/>
              <a:ext cx="113760" cy="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37440" y="4720840"/>
                <a:ext cx="1314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14:cNvPr>
              <p14:cNvContentPartPr/>
              <p14:nvPr/>
            </p14:nvContentPartPr>
            <p14:xfrm>
              <a:off x="6635640" y="4800040"/>
              <a:ext cx="113040" cy="15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27000" y="4791040"/>
                <a:ext cx="130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14:cNvPr>
              <p14:cNvContentPartPr/>
              <p14:nvPr/>
            </p14:nvContentPartPr>
            <p14:xfrm>
              <a:off x="4815120" y="4622200"/>
              <a:ext cx="1668600" cy="452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806480" y="4613553"/>
                <a:ext cx="1686240" cy="470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14:cNvPr>
              <p14:cNvContentPartPr/>
              <p14:nvPr/>
            </p14:nvContentPartPr>
            <p14:xfrm>
              <a:off x="6920040" y="4622920"/>
              <a:ext cx="1222920" cy="35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11040" y="4613920"/>
                <a:ext cx="1240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14:cNvPr>
              <p14:cNvContentPartPr/>
              <p14:nvPr/>
            </p14:nvContentPartPr>
            <p14:xfrm>
              <a:off x="8235480" y="4549480"/>
              <a:ext cx="309960" cy="4100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226480" y="4540480"/>
                <a:ext cx="3276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14:cNvPr>
              <p14:cNvContentPartPr/>
              <p14:nvPr/>
            </p14:nvContentPartPr>
            <p14:xfrm>
              <a:off x="482160" y="5241400"/>
              <a:ext cx="675720" cy="31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3520" y="5232400"/>
                <a:ext cx="6933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14:cNvPr>
              <p14:cNvContentPartPr/>
              <p14:nvPr/>
            </p14:nvContentPartPr>
            <p14:xfrm>
              <a:off x="1585560" y="5187040"/>
              <a:ext cx="1917000" cy="739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576920" y="5178040"/>
                <a:ext cx="193464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14:cNvPr>
              <p14:cNvContentPartPr/>
              <p14:nvPr/>
            </p14:nvContentPartPr>
            <p14:xfrm>
              <a:off x="3675720" y="5506360"/>
              <a:ext cx="81360" cy="159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667080" y="5497720"/>
                <a:ext cx="990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14:cNvPr>
              <p14:cNvContentPartPr/>
              <p14:nvPr/>
            </p14:nvContentPartPr>
            <p14:xfrm>
              <a:off x="3642240" y="5356600"/>
              <a:ext cx="187920" cy="88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633240" y="5347960"/>
                <a:ext cx="2055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FA22C2-B8BC-42E2-B73F-F945390B3DCE}"/>
                  </a:ext>
                </a:extLst>
              </p14:cNvPr>
              <p14:cNvContentPartPr/>
              <p14:nvPr/>
            </p14:nvContentPartPr>
            <p14:xfrm>
              <a:off x="4126440" y="5448040"/>
              <a:ext cx="539640" cy="185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FA22C2-B8BC-42E2-B73F-F945390B3D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17800" y="5439400"/>
                <a:ext cx="5572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1DF9DD2-951D-4299-8BFA-9C8FC8DEDFF9}"/>
                  </a:ext>
                </a:extLst>
              </p14:cNvPr>
              <p14:cNvContentPartPr/>
              <p14:nvPr/>
            </p14:nvContentPartPr>
            <p14:xfrm>
              <a:off x="6625560" y="5407000"/>
              <a:ext cx="185040" cy="13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1DF9DD2-951D-4299-8BFA-9C8FC8DEDFF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16920" y="5398360"/>
                <a:ext cx="202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476EBCF-D99E-443B-8E43-0520E5AFDE7C}"/>
                  </a:ext>
                </a:extLst>
              </p14:cNvPr>
              <p14:cNvContentPartPr/>
              <p14:nvPr/>
            </p14:nvContentPartPr>
            <p14:xfrm>
              <a:off x="6652200" y="5481160"/>
              <a:ext cx="142920" cy="12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476EBCF-D99E-443B-8E43-0520E5AFDE7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643560" y="5472520"/>
                <a:ext cx="1605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82E19B0-2A4C-4008-A2B8-F5C84BFCDB1A}"/>
                  </a:ext>
                </a:extLst>
              </p14:cNvPr>
              <p14:cNvContentPartPr/>
              <p14:nvPr/>
            </p14:nvContentPartPr>
            <p14:xfrm>
              <a:off x="5053800" y="5319520"/>
              <a:ext cx="1464840" cy="417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82E19B0-2A4C-4008-A2B8-F5C84BFCDB1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44802" y="5310873"/>
                <a:ext cx="1482476" cy="435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42B75AD-D165-45D7-AE13-C6EAB374C5BC}"/>
                  </a:ext>
                </a:extLst>
              </p14:cNvPr>
              <p14:cNvContentPartPr/>
              <p14:nvPr/>
            </p14:nvContentPartPr>
            <p14:xfrm>
              <a:off x="6931200" y="5374600"/>
              <a:ext cx="525240" cy="235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42B75AD-D165-45D7-AE13-C6EAB374C5B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22554" y="5365600"/>
                <a:ext cx="542892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56B893C-66A2-48D2-97C7-9804450BCA8C}"/>
                  </a:ext>
                </a:extLst>
              </p14:cNvPr>
              <p14:cNvContentPartPr/>
              <p14:nvPr/>
            </p14:nvContentPartPr>
            <p14:xfrm>
              <a:off x="7556880" y="5302240"/>
              <a:ext cx="165600" cy="286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56B893C-66A2-48D2-97C7-9804450BCA8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547860" y="5293600"/>
                <a:ext cx="183278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226752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14:cNvPr>
              <p14:cNvContentPartPr/>
              <p14:nvPr/>
            </p14:nvContentPartPr>
            <p14:xfrm>
              <a:off x="2787240" y="4387120"/>
              <a:ext cx="754560" cy="687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69600" y="4369120"/>
                <a:ext cx="79020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14:cNvPr>
              <p14:cNvContentPartPr/>
              <p14:nvPr/>
            </p14:nvContentPartPr>
            <p14:xfrm>
              <a:off x="4312200" y="4708600"/>
              <a:ext cx="237960" cy="254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03214" y="4699600"/>
                <a:ext cx="255573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14:cNvPr>
              <p14:cNvContentPartPr/>
              <p14:nvPr/>
            </p14:nvContentPartPr>
            <p14:xfrm>
              <a:off x="6646440" y="4729840"/>
              <a:ext cx="113760" cy="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37440" y="4720840"/>
                <a:ext cx="1314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14:cNvPr>
              <p14:cNvContentPartPr/>
              <p14:nvPr/>
            </p14:nvContentPartPr>
            <p14:xfrm>
              <a:off x="6635640" y="4800040"/>
              <a:ext cx="113040" cy="15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27000" y="4791040"/>
                <a:ext cx="130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14:cNvPr>
              <p14:cNvContentPartPr/>
              <p14:nvPr/>
            </p14:nvContentPartPr>
            <p14:xfrm>
              <a:off x="4815120" y="4622200"/>
              <a:ext cx="1668600" cy="452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806480" y="4613553"/>
                <a:ext cx="1686240" cy="470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14:cNvPr>
              <p14:cNvContentPartPr/>
              <p14:nvPr/>
            </p14:nvContentPartPr>
            <p14:xfrm>
              <a:off x="6920040" y="4622920"/>
              <a:ext cx="1222920" cy="35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11040" y="4613920"/>
                <a:ext cx="1240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14:cNvPr>
              <p14:cNvContentPartPr/>
              <p14:nvPr/>
            </p14:nvContentPartPr>
            <p14:xfrm>
              <a:off x="8235480" y="4549480"/>
              <a:ext cx="309960" cy="4100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226480" y="4540480"/>
                <a:ext cx="3276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14:cNvPr>
              <p14:cNvContentPartPr/>
              <p14:nvPr/>
            </p14:nvContentPartPr>
            <p14:xfrm>
              <a:off x="482160" y="5241400"/>
              <a:ext cx="675720" cy="31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3520" y="5232400"/>
                <a:ext cx="6933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14:cNvPr>
              <p14:cNvContentPartPr/>
              <p14:nvPr/>
            </p14:nvContentPartPr>
            <p14:xfrm>
              <a:off x="1585560" y="5187040"/>
              <a:ext cx="1917000" cy="739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576920" y="5178040"/>
                <a:ext cx="193464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14:cNvPr>
              <p14:cNvContentPartPr/>
              <p14:nvPr/>
            </p14:nvContentPartPr>
            <p14:xfrm>
              <a:off x="3675720" y="5506360"/>
              <a:ext cx="81360" cy="159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667080" y="5497720"/>
                <a:ext cx="990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14:cNvPr>
              <p14:cNvContentPartPr/>
              <p14:nvPr/>
            </p14:nvContentPartPr>
            <p14:xfrm>
              <a:off x="3642240" y="5356600"/>
              <a:ext cx="187920" cy="88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633240" y="5347960"/>
                <a:ext cx="2055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FA22C2-B8BC-42E2-B73F-F945390B3DCE}"/>
                  </a:ext>
                </a:extLst>
              </p14:cNvPr>
              <p14:cNvContentPartPr/>
              <p14:nvPr/>
            </p14:nvContentPartPr>
            <p14:xfrm>
              <a:off x="4126440" y="5448040"/>
              <a:ext cx="539640" cy="185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FA22C2-B8BC-42E2-B73F-F945390B3D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17800" y="5439400"/>
                <a:ext cx="5572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1DF9DD2-951D-4299-8BFA-9C8FC8DEDFF9}"/>
                  </a:ext>
                </a:extLst>
              </p14:cNvPr>
              <p14:cNvContentPartPr/>
              <p14:nvPr/>
            </p14:nvContentPartPr>
            <p14:xfrm>
              <a:off x="6625560" y="5407000"/>
              <a:ext cx="185040" cy="13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1DF9DD2-951D-4299-8BFA-9C8FC8DEDFF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16920" y="5398360"/>
                <a:ext cx="202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476EBCF-D99E-443B-8E43-0520E5AFDE7C}"/>
                  </a:ext>
                </a:extLst>
              </p14:cNvPr>
              <p14:cNvContentPartPr/>
              <p14:nvPr/>
            </p14:nvContentPartPr>
            <p14:xfrm>
              <a:off x="6652200" y="5481160"/>
              <a:ext cx="142920" cy="12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476EBCF-D99E-443B-8E43-0520E5AFDE7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643560" y="5472520"/>
                <a:ext cx="1605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82E19B0-2A4C-4008-A2B8-F5C84BFCDB1A}"/>
                  </a:ext>
                </a:extLst>
              </p14:cNvPr>
              <p14:cNvContentPartPr/>
              <p14:nvPr/>
            </p14:nvContentPartPr>
            <p14:xfrm>
              <a:off x="5053800" y="5319520"/>
              <a:ext cx="1464840" cy="417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82E19B0-2A4C-4008-A2B8-F5C84BFCDB1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44802" y="5310873"/>
                <a:ext cx="1482476" cy="435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42B75AD-D165-45D7-AE13-C6EAB374C5BC}"/>
                  </a:ext>
                </a:extLst>
              </p14:cNvPr>
              <p14:cNvContentPartPr/>
              <p14:nvPr/>
            </p14:nvContentPartPr>
            <p14:xfrm>
              <a:off x="6931200" y="5374600"/>
              <a:ext cx="525240" cy="235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42B75AD-D165-45D7-AE13-C6EAB374C5B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22554" y="5365600"/>
                <a:ext cx="542892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56B893C-66A2-48D2-97C7-9804450BCA8C}"/>
                  </a:ext>
                </a:extLst>
              </p14:cNvPr>
              <p14:cNvContentPartPr/>
              <p14:nvPr/>
            </p14:nvContentPartPr>
            <p14:xfrm>
              <a:off x="7556880" y="5302240"/>
              <a:ext cx="165600" cy="286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56B893C-66A2-48D2-97C7-9804450BCA8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547860" y="5293600"/>
                <a:ext cx="183278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4674F4-F78B-4A18-B36B-FCE44AD7F526}"/>
                  </a:ext>
                </a:extLst>
              </p14:cNvPr>
              <p14:cNvContentPartPr/>
              <p14:nvPr/>
            </p14:nvContentPartPr>
            <p14:xfrm>
              <a:off x="3606240" y="6059320"/>
              <a:ext cx="296280" cy="1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4674F4-F78B-4A18-B36B-FCE44AD7F52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597600" y="6050320"/>
                <a:ext cx="3139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1DCC8F-8F78-4F3F-ACB3-98E2FAF21C1A}"/>
                  </a:ext>
                </a:extLst>
              </p14:cNvPr>
              <p14:cNvContentPartPr/>
              <p14:nvPr/>
            </p14:nvContentPartPr>
            <p14:xfrm>
              <a:off x="3617040" y="6133480"/>
              <a:ext cx="220680" cy="24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1DCC8F-8F78-4F3F-ACB3-98E2FAF21C1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08040" y="6124480"/>
                <a:ext cx="23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02729F6-A20B-43B8-9007-BC352EC9133A}"/>
                  </a:ext>
                </a:extLst>
              </p14:cNvPr>
              <p14:cNvContentPartPr/>
              <p14:nvPr/>
            </p14:nvContentPartPr>
            <p14:xfrm>
              <a:off x="3745560" y="5974360"/>
              <a:ext cx="181800" cy="259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02729F6-A20B-43B8-9007-BC352EC9133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736560" y="5965360"/>
                <a:ext cx="1994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698F4689-B4A9-44DC-ACDF-93DA1E243A04}"/>
                  </a:ext>
                </a:extLst>
              </p14:cNvPr>
              <p14:cNvContentPartPr/>
              <p14:nvPr/>
            </p14:nvContentPartPr>
            <p14:xfrm>
              <a:off x="4180440" y="5739640"/>
              <a:ext cx="2646720" cy="991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698F4689-B4A9-44DC-ACDF-93DA1E243A0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171440" y="5731000"/>
                <a:ext cx="2664360" cy="100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408163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BED8F59F-29F6-4076-87B5-DADCDA16E0C6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BED8F59F-29F6-4076-87B5-DADCDA16E0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911953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14:cNvPr>
              <p14:cNvContentPartPr/>
              <p14:nvPr/>
            </p14:nvContentPartPr>
            <p14:xfrm>
              <a:off x="247440" y="2545000"/>
              <a:ext cx="4331520" cy="15181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8800" y="2536360"/>
                <a:ext cx="4349160" cy="15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14:cNvPr>
              <p14:cNvContentPartPr/>
              <p14:nvPr/>
            </p14:nvContentPartPr>
            <p14:xfrm>
              <a:off x="292800" y="3978160"/>
              <a:ext cx="4440600" cy="1627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4800" y="3942520"/>
                <a:ext cx="44762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14:cNvPr>
              <p14:cNvContentPartPr/>
              <p14:nvPr/>
            </p14:nvContentPartPr>
            <p14:xfrm>
              <a:off x="155280" y="2572000"/>
              <a:ext cx="1285560" cy="15433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7640" y="2536000"/>
                <a:ext cx="1321200" cy="16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14:cNvPr>
              <p14:cNvContentPartPr/>
              <p14:nvPr/>
            </p14:nvContentPartPr>
            <p14:xfrm>
              <a:off x="563160" y="3517000"/>
              <a:ext cx="19908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5160" y="3481000"/>
                <a:ext cx="234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940339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14:cNvPr>
              <p14:cNvContentPartPr/>
              <p14:nvPr/>
            </p14:nvContentPartPr>
            <p14:xfrm>
              <a:off x="247440" y="2545000"/>
              <a:ext cx="4331520" cy="15181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8800" y="2536360"/>
                <a:ext cx="4349160" cy="15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14:cNvPr>
              <p14:cNvContentPartPr/>
              <p14:nvPr/>
            </p14:nvContentPartPr>
            <p14:xfrm>
              <a:off x="292800" y="3978160"/>
              <a:ext cx="4440600" cy="1627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4800" y="3942520"/>
                <a:ext cx="44762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14:cNvPr>
              <p14:cNvContentPartPr/>
              <p14:nvPr/>
            </p14:nvContentPartPr>
            <p14:xfrm>
              <a:off x="155280" y="2572000"/>
              <a:ext cx="1285560" cy="15433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7640" y="2536000"/>
                <a:ext cx="1321200" cy="16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14:cNvPr>
              <p14:cNvContentPartPr/>
              <p14:nvPr/>
            </p14:nvContentPartPr>
            <p14:xfrm>
              <a:off x="5121840" y="3378040"/>
              <a:ext cx="3494520" cy="68112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13200" y="3369040"/>
                <a:ext cx="351216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14:cNvPr>
              <p14:cNvContentPartPr/>
              <p14:nvPr/>
            </p14:nvContentPartPr>
            <p14:xfrm>
              <a:off x="316560" y="4483960"/>
              <a:ext cx="2332800" cy="78480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7920" y="4475320"/>
                <a:ext cx="235044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14:cNvPr>
              <p14:cNvContentPartPr/>
              <p14:nvPr/>
            </p14:nvContentPartPr>
            <p14:xfrm>
              <a:off x="2920440" y="4614280"/>
              <a:ext cx="216360" cy="2556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11800" y="4605640"/>
                <a:ext cx="2340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14:cNvPr>
              <p14:cNvContentPartPr/>
              <p14:nvPr/>
            </p14:nvContentPartPr>
            <p14:xfrm>
              <a:off x="2946360" y="4693840"/>
              <a:ext cx="229320" cy="3888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7720" y="4685200"/>
                <a:ext cx="2469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14:cNvPr>
              <p14:cNvContentPartPr/>
              <p14:nvPr/>
            </p14:nvContentPartPr>
            <p14:xfrm>
              <a:off x="563160" y="3517000"/>
              <a:ext cx="19908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5160" y="3481000"/>
                <a:ext cx="234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14:cNvPr>
              <p14:cNvContentPartPr/>
              <p14:nvPr/>
            </p14:nvContentPartPr>
            <p14:xfrm>
              <a:off x="687360" y="4557400"/>
              <a:ext cx="1925280" cy="419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360" y="4521760"/>
                <a:ext cx="196092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14:cNvPr>
              <p14:cNvContentPartPr/>
              <p14:nvPr/>
            </p14:nvContentPartPr>
            <p14:xfrm>
              <a:off x="1847640" y="5079760"/>
              <a:ext cx="203400" cy="147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38656" y="5070760"/>
                <a:ext cx="221009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14:cNvPr>
              <p14:cNvContentPartPr/>
              <p14:nvPr/>
            </p14:nvContentPartPr>
            <p14:xfrm>
              <a:off x="3227520" y="4314760"/>
              <a:ext cx="1063800" cy="476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18520" y="4306120"/>
                <a:ext cx="10814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14:cNvPr>
              <p14:cNvContentPartPr/>
              <p14:nvPr/>
            </p14:nvContentPartPr>
            <p14:xfrm>
              <a:off x="5025360" y="4472440"/>
              <a:ext cx="160560" cy="1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6360" y="4463800"/>
                <a:ext cx="178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14:cNvPr>
              <p14:cNvContentPartPr/>
              <p14:nvPr/>
            </p14:nvContentPartPr>
            <p14:xfrm>
              <a:off x="5064960" y="4557400"/>
              <a:ext cx="156600" cy="122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6320" y="4548760"/>
                <a:ext cx="174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14:cNvPr>
              <p14:cNvContentPartPr/>
              <p14:nvPr/>
            </p14:nvContentPartPr>
            <p14:xfrm>
              <a:off x="4411200" y="4335640"/>
              <a:ext cx="497160" cy="358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02560" y="4326640"/>
                <a:ext cx="514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14:cNvPr>
              <p14:cNvContentPartPr/>
              <p14:nvPr/>
            </p14:nvContentPartPr>
            <p14:xfrm>
              <a:off x="5366640" y="4306120"/>
              <a:ext cx="240840" cy="34812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8000" y="4297480"/>
                <a:ext cx="258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14:cNvPr>
              <p14:cNvContentPartPr/>
              <p14:nvPr/>
            </p14:nvContentPartPr>
            <p14:xfrm>
              <a:off x="5695320" y="4569280"/>
              <a:ext cx="32760" cy="6624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6320" y="4560640"/>
                <a:ext cx="504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14:cNvPr>
              <p14:cNvContentPartPr/>
              <p14:nvPr/>
            </p14:nvContentPartPr>
            <p14:xfrm>
              <a:off x="5816280" y="4371640"/>
              <a:ext cx="246600" cy="2538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07280" y="4363000"/>
                <a:ext cx="2642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14:cNvPr>
              <p14:cNvContentPartPr/>
              <p14:nvPr/>
            </p14:nvContentPartPr>
            <p14:xfrm>
              <a:off x="6148560" y="4308280"/>
              <a:ext cx="447120" cy="3078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39913" y="4299280"/>
                <a:ext cx="464774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14:cNvPr>
              <p14:cNvContentPartPr/>
              <p14:nvPr/>
            </p14:nvContentPartPr>
            <p14:xfrm>
              <a:off x="107040" y="5185600"/>
              <a:ext cx="8994960" cy="236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9400" y="5149960"/>
                <a:ext cx="9030600" cy="30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745965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14:cNvPr>
              <p14:cNvContentPartPr/>
              <p14:nvPr/>
            </p14:nvContentPartPr>
            <p14:xfrm>
              <a:off x="247440" y="2545000"/>
              <a:ext cx="4331520" cy="15181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8800" y="2536360"/>
                <a:ext cx="4349160" cy="15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14:cNvPr>
              <p14:cNvContentPartPr/>
              <p14:nvPr/>
            </p14:nvContentPartPr>
            <p14:xfrm>
              <a:off x="292800" y="3978160"/>
              <a:ext cx="4440600" cy="1627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4800" y="3942520"/>
                <a:ext cx="44762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14:cNvPr>
              <p14:cNvContentPartPr/>
              <p14:nvPr/>
            </p14:nvContentPartPr>
            <p14:xfrm>
              <a:off x="155280" y="2572000"/>
              <a:ext cx="1285560" cy="15433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7640" y="2536000"/>
                <a:ext cx="1321200" cy="16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14:cNvPr>
              <p14:cNvContentPartPr/>
              <p14:nvPr/>
            </p14:nvContentPartPr>
            <p14:xfrm>
              <a:off x="5121840" y="3378040"/>
              <a:ext cx="3494520" cy="68112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13200" y="3369040"/>
                <a:ext cx="351216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14:cNvPr>
              <p14:cNvContentPartPr/>
              <p14:nvPr/>
            </p14:nvContentPartPr>
            <p14:xfrm>
              <a:off x="316560" y="4483960"/>
              <a:ext cx="2332800" cy="78480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7920" y="4475320"/>
                <a:ext cx="235044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14:cNvPr>
              <p14:cNvContentPartPr/>
              <p14:nvPr/>
            </p14:nvContentPartPr>
            <p14:xfrm>
              <a:off x="2920440" y="4614280"/>
              <a:ext cx="216360" cy="2556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11800" y="4605640"/>
                <a:ext cx="2340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14:cNvPr>
              <p14:cNvContentPartPr/>
              <p14:nvPr/>
            </p14:nvContentPartPr>
            <p14:xfrm>
              <a:off x="2946360" y="4693840"/>
              <a:ext cx="229320" cy="3888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7720" y="4685200"/>
                <a:ext cx="2469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14:cNvPr>
              <p14:cNvContentPartPr/>
              <p14:nvPr/>
            </p14:nvContentPartPr>
            <p14:xfrm>
              <a:off x="563160" y="3517000"/>
              <a:ext cx="19908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5160" y="3481000"/>
                <a:ext cx="234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14:cNvPr>
              <p14:cNvContentPartPr/>
              <p14:nvPr/>
            </p14:nvContentPartPr>
            <p14:xfrm>
              <a:off x="687360" y="4557400"/>
              <a:ext cx="1925280" cy="419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360" y="4521760"/>
                <a:ext cx="196092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14:cNvPr>
              <p14:cNvContentPartPr/>
              <p14:nvPr/>
            </p14:nvContentPartPr>
            <p14:xfrm>
              <a:off x="1847640" y="5079760"/>
              <a:ext cx="203400" cy="147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38656" y="5070760"/>
                <a:ext cx="221009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14:cNvPr>
              <p14:cNvContentPartPr/>
              <p14:nvPr/>
            </p14:nvContentPartPr>
            <p14:xfrm>
              <a:off x="3227520" y="4314760"/>
              <a:ext cx="1063800" cy="476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18520" y="4306120"/>
                <a:ext cx="10814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14:cNvPr>
              <p14:cNvContentPartPr/>
              <p14:nvPr/>
            </p14:nvContentPartPr>
            <p14:xfrm>
              <a:off x="5025360" y="4472440"/>
              <a:ext cx="160560" cy="1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6360" y="4463800"/>
                <a:ext cx="178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14:cNvPr>
              <p14:cNvContentPartPr/>
              <p14:nvPr/>
            </p14:nvContentPartPr>
            <p14:xfrm>
              <a:off x="5064960" y="4557400"/>
              <a:ext cx="156600" cy="122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6320" y="4548760"/>
                <a:ext cx="174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14:cNvPr>
              <p14:cNvContentPartPr/>
              <p14:nvPr/>
            </p14:nvContentPartPr>
            <p14:xfrm>
              <a:off x="4411200" y="4335640"/>
              <a:ext cx="497160" cy="358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02560" y="4326640"/>
                <a:ext cx="514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14:cNvPr>
              <p14:cNvContentPartPr/>
              <p14:nvPr/>
            </p14:nvContentPartPr>
            <p14:xfrm>
              <a:off x="5366640" y="4306120"/>
              <a:ext cx="240840" cy="34812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8000" y="4297480"/>
                <a:ext cx="258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14:cNvPr>
              <p14:cNvContentPartPr/>
              <p14:nvPr/>
            </p14:nvContentPartPr>
            <p14:xfrm>
              <a:off x="5695320" y="4569280"/>
              <a:ext cx="32760" cy="6624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6320" y="4560640"/>
                <a:ext cx="504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14:cNvPr>
              <p14:cNvContentPartPr/>
              <p14:nvPr/>
            </p14:nvContentPartPr>
            <p14:xfrm>
              <a:off x="5816280" y="4371640"/>
              <a:ext cx="246600" cy="2538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07280" y="4363000"/>
                <a:ext cx="2642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14:cNvPr>
              <p14:cNvContentPartPr/>
              <p14:nvPr/>
            </p14:nvContentPartPr>
            <p14:xfrm>
              <a:off x="6148560" y="4308280"/>
              <a:ext cx="447120" cy="3078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39913" y="4299280"/>
                <a:ext cx="464774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14:cNvPr>
              <p14:cNvContentPartPr/>
              <p14:nvPr/>
            </p14:nvContentPartPr>
            <p14:xfrm>
              <a:off x="107040" y="5185600"/>
              <a:ext cx="8994960" cy="236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9400" y="5149960"/>
                <a:ext cx="903060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B119D1-F342-456E-976C-C0E62CE91284}"/>
                  </a:ext>
                </a:extLst>
              </p14:cNvPr>
              <p14:cNvContentPartPr/>
              <p14:nvPr/>
            </p14:nvContentPartPr>
            <p14:xfrm>
              <a:off x="899040" y="5466040"/>
              <a:ext cx="381960" cy="600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B119D1-F342-456E-976C-C0E62CE91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90400" y="5457040"/>
                <a:ext cx="39960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8BB214F-CB4C-41AF-B690-D43D0C42BF54}"/>
                  </a:ext>
                </a:extLst>
              </p14:cNvPr>
              <p14:cNvContentPartPr/>
              <p14:nvPr/>
            </p14:nvContentPartPr>
            <p14:xfrm>
              <a:off x="1350480" y="5433640"/>
              <a:ext cx="107280" cy="182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8BB214F-CB4C-41AF-B690-D43D0C42BF5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41480" y="5424640"/>
                <a:ext cx="124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3149E69-74DC-4CAF-BE45-5B8255FA1CB4}"/>
                  </a:ext>
                </a:extLst>
              </p14:cNvPr>
              <p14:cNvContentPartPr/>
              <p14:nvPr/>
            </p14:nvContentPartPr>
            <p14:xfrm>
              <a:off x="1520760" y="5533000"/>
              <a:ext cx="75960" cy="90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3149E69-74DC-4CAF-BE45-5B8255FA1C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12120" y="5524000"/>
                <a:ext cx="936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68E986-D879-4851-A462-9044E1B796B6}"/>
                  </a:ext>
                </a:extLst>
              </p14:cNvPr>
              <p14:cNvContentPartPr/>
              <p14:nvPr/>
            </p14:nvContentPartPr>
            <p14:xfrm>
              <a:off x="1675560" y="5502400"/>
              <a:ext cx="171000" cy="8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68E986-D879-4851-A462-9044E1B796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6560" y="5493760"/>
                <a:ext cx="1886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826A0EF-653E-486C-80ED-03CFF8B3FCC8}"/>
                  </a:ext>
                </a:extLst>
              </p14:cNvPr>
              <p14:cNvContentPartPr/>
              <p14:nvPr/>
            </p14:nvContentPartPr>
            <p14:xfrm>
              <a:off x="1703640" y="5636320"/>
              <a:ext cx="512640" cy="338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826A0EF-653E-486C-80ED-03CFF8B3FC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95000" y="5627680"/>
                <a:ext cx="53028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42628E-2299-4244-82F1-860E18A1572C}"/>
                  </a:ext>
                </a:extLst>
              </p14:cNvPr>
              <p14:cNvContentPartPr/>
              <p14:nvPr/>
            </p14:nvContentPartPr>
            <p14:xfrm>
              <a:off x="3330120" y="5910640"/>
              <a:ext cx="4320" cy="3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42628E-2299-4244-82F1-860E18A1572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21120" y="5902000"/>
                <a:ext cx="219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EE916F3-6B93-46C9-8D2D-40AFC9AF6AD7}"/>
                  </a:ext>
                </a:extLst>
              </p14:cNvPr>
              <p14:cNvContentPartPr/>
              <p14:nvPr/>
            </p14:nvContentPartPr>
            <p14:xfrm>
              <a:off x="3413640" y="5600680"/>
              <a:ext cx="189360" cy="356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EE916F3-6B93-46C9-8D2D-40AFC9AF6A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05000" y="5591680"/>
                <a:ext cx="2070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640453F-B896-4F9B-977F-6CE6938CB865}"/>
                  </a:ext>
                </a:extLst>
              </p14:cNvPr>
              <p14:cNvContentPartPr/>
              <p14:nvPr/>
            </p14:nvContentPartPr>
            <p14:xfrm>
              <a:off x="4355400" y="5655040"/>
              <a:ext cx="216000" cy="339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640453F-B896-4F9B-977F-6CE6938CB86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6415" y="5646050"/>
                <a:ext cx="233611" cy="357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B08104-655A-43EA-A714-3311B4095B0F}"/>
                  </a:ext>
                </a:extLst>
              </p14:cNvPr>
              <p14:cNvContentPartPr/>
              <p14:nvPr/>
            </p14:nvContentPartPr>
            <p14:xfrm>
              <a:off x="3750240" y="5706520"/>
              <a:ext cx="495720" cy="225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B08104-655A-43EA-A714-3311B4095B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41240" y="5697880"/>
                <a:ext cx="5133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A416C3B-266D-4053-A075-334FA648E044}"/>
                  </a:ext>
                </a:extLst>
              </p14:cNvPr>
              <p14:cNvContentPartPr/>
              <p14:nvPr/>
            </p14:nvContentPartPr>
            <p14:xfrm>
              <a:off x="2388360" y="5509240"/>
              <a:ext cx="82980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A416C3B-266D-4053-A075-334FA648E04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364" y="5500245"/>
                <a:ext cx="847432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5399D6A-0CC8-4099-B27A-DA8B2C01CB63}"/>
                  </a:ext>
                </a:extLst>
              </p14:cNvPr>
              <p14:cNvContentPartPr/>
              <p14:nvPr/>
            </p14:nvContentPartPr>
            <p14:xfrm>
              <a:off x="4662840" y="5625880"/>
              <a:ext cx="506520" cy="33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5399D6A-0CC8-4099-B27A-DA8B2C01CB6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3840" y="5617240"/>
                <a:ext cx="524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B48C86-69FD-47FB-8365-F731C7CB8248}"/>
                  </a:ext>
                </a:extLst>
              </p14:cNvPr>
              <p14:cNvContentPartPr/>
              <p14:nvPr/>
            </p14:nvContentPartPr>
            <p14:xfrm>
              <a:off x="6222000" y="5791480"/>
              <a:ext cx="169920" cy="6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B48C86-69FD-47FB-8365-F731C7CB82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13360" y="5782480"/>
                <a:ext cx="187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73A647F-B24B-4F25-AF8A-5168B2919099}"/>
                  </a:ext>
                </a:extLst>
              </p14:cNvPr>
              <p14:cNvContentPartPr/>
              <p14:nvPr/>
            </p14:nvContentPartPr>
            <p14:xfrm>
              <a:off x="6240000" y="5867080"/>
              <a:ext cx="1522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73A647F-B24B-4F25-AF8A-5168B29190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31360" y="5858080"/>
                <a:ext cx="169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846F9F5-DA54-46F3-90A1-DE53F8A2BDD4}"/>
                  </a:ext>
                </a:extLst>
              </p14:cNvPr>
              <p14:cNvContentPartPr/>
              <p14:nvPr/>
            </p14:nvContentPartPr>
            <p14:xfrm>
              <a:off x="5247480" y="5570080"/>
              <a:ext cx="735480" cy="43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846F9F5-DA54-46F3-90A1-DE53F8A2BDD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38840" y="5561080"/>
                <a:ext cx="7531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F6095C87-2C47-454C-BF46-249B609B9D8A}"/>
                  </a:ext>
                </a:extLst>
              </p14:cNvPr>
              <p14:cNvContentPartPr/>
              <p14:nvPr/>
            </p14:nvContentPartPr>
            <p14:xfrm>
              <a:off x="6602520" y="5570080"/>
              <a:ext cx="271800" cy="350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F6095C87-2C47-454C-BF46-249B609B9D8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93880" y="5561080"/>
                <a:ext cx="289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A87F4CA-C1D4-487E-9F26-363ED4920273}"/>
                  </a:ext>
                </a:extLst>
              </p14:cNvPr>
              <p14:cNvContentPartPr/>
              <p14:nvPr/>
            </p14:nvContentPartPr>
            <p14:xfrm>
              <a:off x="6986280" y="5604640"/>
              <a:ext cx="803520" cy="534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A87F4CA-C1D4-487E-9F26-363ED492027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77280" y="5595994"/>
                <a:ext cx="821160" cy="5522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F4235F48-781F-4796-A7B6-5D5F84EAF510}"/>
                  </a:ext>
                </a:extLst>
              </p14:cNvPr>
              <p14:cNvContentPartPr/>
              <p14:nvPr/>
            </p14:nvContentPartPr>
            <p14:xfrm>
              <a:off x="3067680" y="6048160"/>
              <a:ext cx="546480" cy="40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F4235F48-781F-4796-A7B6-5D5F84EAF51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49680" y="6012160"/>
                <a:ext cx="5821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5E1AEC3-20E5-4F39-9AD0-0A6BC413F0CB}"/>
                  </a:ext>
                </a:extLst>
              </p14:cNvPr>
              <p14:cNvContentPartPr/>
              <p14:nvPr/>
            </p14:nvContentPartPr>
            <p14:xfrm>
              <a:off x="3933480" y="6056440"/>
              <a:ext cx="674280" cy="2700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5E1AEC3-20E5-4F39-9AD0-0A6BC413F0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15480" y="6020800"/>
                <a:ext cx="709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9C2721-EBF3-4480-8EFB-C25842BC6444}"/>
                  </a:ext>
                </a:extLst>
              </p14:cNvPr>
              <p14:cNvContentPartPr/>
              <p14:nvPr/>
            </p14:nvContentPartPr>
            <p14:xfrm>
              <a:off x="4817280" y="6040600"/>
              <a:ext cx="656280" cy="37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9C2721-EBF3-4480-8EFB-C25842BC644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99280" y="6004960"/>
                <a:ext cx="691920" cy="10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823176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14:cNvPr>
              <p14:cNvContentPartPr/>
              <p14:nvPr/>
            </p14:nvContentPartPr>
            <p14:xfrm>
              <a:off x="247440" y="2545000"/>
              <a:ext cx="4331520" cy="15181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8800" y="2536360"/>
                <a:ext cx="4349160" cy="15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14:cNvPr>
              <p14:cNvContentPartPr/>
              <p14:nvPr/>
            </p14:nvContentPartPr>
            <p14:xfrm>
              <a:off x="292800" y="3978160"/>
              <a:ext cx="4440600" cy="1627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4800" y="3942520"/>
                <a:ext cx="44762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14:cNvPr>
              <p14:cNvContentPartPr/>
              <p14:nvPr/>
            </p14:nvContentPartPr>
            <p14:xfrm>
              <a:off x="155280" y="2572000"/>
              <a:ext cx="1285560" cy="15433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7640" y="2536000"/>
                <a:ext cx="1321200" cy="16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14:cNvPr>
              <p14:cNvContentPartPr/>
              <p14:nvPr/>
            </p14:nvContentPartPr>
            <p14:xfrm>
              <a:off x="5121840" y="3378040"/>
              <a:ext cx="3494520" cy="68112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13200" y="3369040"/>
                <a:ext cx="351216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14:cNvPr>
              <p14:cNvContentPartPr/>
              <p14:nvPr/>
            </p14:nvContentPartPr>
            <p14:xfrm>
              <a:off x="316560" y="4483960"/>
              <a:ext cx="2332800" cy="78480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7920" y="4475320"/>
                <a:ext cx="235044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14:cNvPr>
              <p14:cNvContentPartPr/>
              <p14:nvPr/>
            </p14:nvContentPartPr>
            <p14:xfrm>
              <a:off x="2920440" y="4614280"/>
              <a:ext cx="216360" cy="2556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11800" y="4605640"/>
                <a:ext cx="2340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14:cNvPr>
              <p14:cNvContentPartPr/>
              <p14:nvPr/>
            </p14:nvContentPartPr>
            <p14:xfrm>
              <a:off x="2946360" y="4693840"/>
              <a:ext cx="229320" cy="3888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7720" y="4685200"/>
                <a:ext cx="2469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14:cNvPr>
              <p14:cNvContentPartPr/>
              <p14:nvPr/>
            </p14:nvContentPartPr>
            <p14:xfrm>
              <a:off x="563160" y="3517000"/>
              <a:ext cx="19908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5160" y="3481000"/>
                <a:ext cx="234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14:cNvPr>
              <p14:cNvContentPartPr/>
              <p14:nvPr/>
            </p14:nvContentPartPr>
            <p14:xfrm>
              <a:off x="687360" y="4557400"/>
              <a:ext cx="1925280" cy="419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360" y="4521760"/>
                <a:ext cx="196092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14:cNvPr>
              <p14:cNvContentPartPr/>
              <p14:nvPr/>
            </p14:nvContentPartPr>
            <p14:xfrm>
              <a:off x="1847640" y="5079760"/>
              <a:ext cx="203400" cy="147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38656" y="5070760"/>
                <a:ext cx="221009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14:cNvPr>
              <p14:cNvContentPartPr/>
              <p14:nvPr/>
            </p14:nvContentPartPr>
            <p14:xfrm>
              <a:off x="3227520" y="4314760"/>
              <a:ext cx="1063800" cy="476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18520" y="4306120"/>
                <a:ext cx="10814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14:cNvPr>
              <p14:cNvContentPartPr/>
              <p14:nvPr/>
            </p14:nvContentPartPr>
            <p14:xfrm>
              <a:off x="5025360" y="4472440"/>
              <a:ext cx="160560" cy="1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6360" y="4463800"/>
                <a:ext cx="178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14:cNvPr>
              <p14:cNvContentPartPr/>
              <p14:nvPr/>
            </p14:nvContentPartPr>
            <p14:xfrm>
              <a:off x="5064960" y="4557400"/>
              <a:ext cx="156600" cy="122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6320" y="4548760"/>
                <a:ext cx="174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14:cNvPr>
              <p14:cNvContentPartPr/>
              <p14:nvPr/>
            </p14:nvContentPartPr>
            <p14:xfrm>
              <a:off x="4411200" y="4335640"/>
              <a:ext cx="497160" cy="358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02560" y="4326640"/>
                <a:ext cx="514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14:cNvPr>
              <p14:cNvContentPartPr/>
              <p14:nvPr/>
            </p14:nvContentPartPr>
            <p14:xfrm>
              <a:off x="5366640" y="4306120"/>
              <a:ext cx="240840" cy="34812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8000" y="4297480"/>
                <a:ext cx="258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14:cNvPr>
              <p14:cNvContentPartPr/>
              <p14:nvPr/>
            </p14:nvContentPartPr>
            <p14:xfrm>
              <a:off x="5695320" y="4569280"/>
              <a:ext cx="32760" cy="6624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6320" y="4560640"/>
                <a:ext cx="504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14:cNvPr>
              <p14:cNvContentPartPr/>
              <p14:nvPr/>
            </p14:nvContentPartPr>
            <p14:xfrm>
              <a:off x="5816280" y="4371640"/>
              <a:ext cx="246600" cy="2538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07280" y="4363000"/>
                <a:ext cx="2642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14:cNvPr>
              <p14:cNvContentPartPr/>
              <p14:nvPr/>
            </p14:nvContentPartPr>
            <p14:xfrm>
              <a:off x="6148560" y="4308280"/>
              <a:ext cx="447120" cy="3078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39913" y="4299280"/>
                <a:ext cx="464774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14:cNvPr>
              <p14:cNvContentPartPr/>
              <p14:nvPr/>
            </p14:nvContentPartPr>
            <p14:xfrm>
              <a:off x="107040" y="5185600"/>
              <a:ext cx="8994960" cy="236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9400" y="5149960"/>
                <a:ext cx="903060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B119D1-F342-456E-976C-C0E62CE91284}"/>
                  </a:ext>
                </a:extLst>
              </p14:cNvPr>
              <p14:cNvContentPartPr/>
              <p14:nvPr/>
            </p14:nvContentPartPr>
            <p14:xfrm>
              <a:off x="899040" y="5466040"/>
              <a:ext cx="381960" cy="600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B119D1-F342-456E-976C-C0E62CE91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90400" y="5457040"/>
                <a:ext cx="39960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8BB214F-CB4C-41AF-B690-D43D0C42BF54}"/>
                  </a:ext>
                </a:extLst>
              </p14:cNvPr>
              <p14:cNvContentPartPr/>
              <p14:nvPr/>
            </p14:nvContentPartPr>
            <p14:xfrm>
              <a:off x="1350480" y="5433640"/>
              <a:ext cx="107280" cy="182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8BB214F-CB4C-41AF-B690-D43D0C42BF5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41480" y="5424640"/>
                <a:ext cx="124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3149E69-74DC-4CAF-BE45-5B8255FA1CB4}"/>
                  </a:ext>
                </a:extLst>
              </p14:cNvPr>
              <p14:cNvContentPartPr/>
              <p14:nvPr/>
            </p14:nvContentPartPr>
            <p14:xfrm>
              <a:off x="1520760" y="5533000"/>
              <a:ext cx="75960" cy="90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3149E69-74DC-4CAF-BE45-5B8255FA1C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12120" y="5524000"/>
                <a:ext cx="936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68E986-D879-4851-A462-9044E1B796B6}"/>
                  </a:ext>
                </a:extLst>
              </p14:cNvPr>
              <p14:cNvContentPartPr/>
              <p14:nvPr/>
            </p14:nvContentPartPr>
            <p14:xfrm>
              <a:off x="1675560" y="5502400"/>
              <a:ext cx="171000" cy="8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68E986-D879-4851-A462-9044E1B796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6560" y="5493760"/>
                <a:ext cx="1886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826A0EF-653E-486C-80ED-03CFF8B3FCC8}"/>
                  </a:ext>
                </a:extLst>
              </p14:cNvPr>
              <p14:cNvContentPartPr/>
              <p14:nvPr/>
            </p14:nvContentPartPr>
            <p14:xfrm>
              <a:off x="1703640" y="5636320"/>
              <a:ext cx="512640" cy="338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826A0EF-653E-486C-80ED-03CFF8B3FC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95000" y="5627680"/>
                <a:ext cx="53028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42628E-2299-4244-82F1-860E18A1572C}"/>
                  </a:ext>
                </a:extLst>
              </p14:cNvPr>
              <p14:cNvContentPartPr/>
              <p14:nvPr/>
            </p14:nvContentPartPr>
            <p14:xfrm>
              <a:off x="3330120" y="5910640"/>
              <a:ext cx="4320" cy="3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42628E-2299-4244-82F1-860E18A1572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21120" y="5902000"/>
                <a:ext cx="219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EE916F3-6B93-46C9-8D2D-40AFC9AF6AD7}"/>
                  </a:ext>
                </a:extLst>
              </p14:cNvPr>
              <p14:cNvContentPartPr/>
              <p14:nvPr/>
            </p14:nvContentPartPr>
            <p14:xfrm>
              <a:off x="3413640" y="5600680"/>
              <a:ext cx="189360" cy="356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EE916F3-6B93-46C9-8D2D-40AFC9AF6A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05000" y="5591680"/>
                <a:ext cx="2070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640453F-B896-4F9B-977F-6CE6938CB865}"/>
                  </a:ext>
                </a:extLst>
              </p14:cNvPr>
              <p14:cNvContentPartPr/>
              <p14:nvPr/>
            </p14:nvContentPartPr>
            <p14:xfrm>
              <a:off x="4355400" y="5655040"/>
              <a:ext cx="216000" cy="339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640453F-B896-4F9B-977F-6CE6938CB86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6415" y="5646050"/>
                <a:ext cx="233611" cy="357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B08104-655A-43EA-A714-3311B4095B0F}"/>
                  </a:ext>
                </a:extLst>
              </p14:cNvPr>
              <p14:cNvContentPartPr/>
              <p14:nvPr/>
            </p14:nvContentPartPr>
            <p14:xfrm>
              <a:off x="3750240" y="5706520"/>
              <a:ext cx="495720" cy="225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B08104-655A-43EA-A714-3311B4095B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41240" y="5697880"/>
                <a:ext cx="5133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A416C3B-266D-4053-A075-334FA648E044}"/>
                  </a:ext>
                </a:extLst>
              </p14:cNvPr>
              <p14:cNvContentPartPr/>
              <p14:nvPr/>
            </p14:nvContentPartPr>
            <p14:xfrm>
              <a:off x="2388360" y="5509240"/>
              <a:ext cx="82980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A416C3B-266D-4053-A075-334FA648E04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364" y="5500245"/>
                <a:ext cx="847432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5399D6A-0CC8-4099-B27A-DA8B2C01CB63}"/>
                  </a:ext>
                </a:extLst>
              </p14:cNvPr>
              <p14:cNvContentPartPr/>
              <p14:nvPr/>
            </p14:nvContentPartPr>
            <p14:xfrm>
              <a:off x="4662840" y="5625880"/>
              <a:ext cx="506520" cy="33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5399D6A-0CC8-4099-B27A-DA8B2C01CB6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3840" y="5617240"/>
                <a:ext cx="524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B48C86-69FD-47FB-8365-F731C7CB8248}"/>
                  </a:ext>
                </a:extLst>
              </p14:cNvPr>
              <p14:cNvContentPartPr/>
              <p14:nvPr/>
            </p14:nvContentPartPr>
            <p14:xfrm>
              <a:off x="6222000" y="5791480"/>
              <a:ext cx="169920" cy="6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B48C86-69FD-47FB-8365-F731C7CB82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13360" y="5782480"/>
                <a:ext cx="187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73A647F-B24B-4F25-AF8A-5168B2919099}"/>
                  </a:ext>
                </a:extLst>
              </p14:cNvPr>
              <p14:cNvContentPartPr/>
              <p14:nvPr/>
            </p14:nvContentPartPr>
            <p14:xfrm>
              <a:off x="6240000" y="5867080"/>
              <a:ext cx="1522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73A647F-B24B-4F25-AF8A-5168B29190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31360" y="5858080"/>
                <a:ext cx="169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846F9F5-DA54-46F3-90A1-DE53F8A2BDD4}"/>
                  </a:ext>
                </a:extLst>
              </p14:cNvPr>
              <p14:cNvContentPartPr/>
              <p14:nvPr/>
            </p14:nvContentPartPr>
            <p14:xfrm>
              <a:off x="5247480" y="5570080"/>
              <a:ext cx="735480" cy="43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846F9F5-DA54-46F3-90A1-DE53F8A2BDD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38840" y="5561080"/>
                <a:ext cx="7531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F6095C87-2C47-454C-BF46-249B609B9D8A}"/>
                  </a:ext>
                </a:extLst>
              </p14:cNvPr>
              <p14:cNvContentPartPr/>
              <p14:nvPr/>
            </p14:nvContentPartPr>
            <p14:xfrm>
              <a:off x="6602520" y="5570080"/>
              <a:ext cx="271800" cy="350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F6095C87-2C47-454C-BF46-249B609B9D8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93880" y="5561080"/>
                <a:ext cx="289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A87F4CA-C1D4-487E-9F26-363ED4920273}"/>
                  </a:ext>
                </a:extLst>
              </p14:cNvPr>
              <p14:cNvContentPartPr/>
              <p14:nvPr/>
            </p14:nvContentPartPr>
            <p14:xfrm>
              <a:off x="6986280" y="5604640"/>
              <a:ext cx="803520" cy="534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A87F4CA-C1D4-487E-9F26-363ED492027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77280" y="5595994"/>
                <a:ext cx="821160" cy="5522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CD074D-4D21-43ED-AB51-F7027D6E527E}"/>
                  </a:ext>
                </a:extLst>
              </p14:cNvPr>
              <p14:cNvContentPartPr/>
              <p14:nvPr/>
            </p14:nvContentPartPr>
            <p14:xfrm>
              <a:off x="4510200" y="6256600"/>
              <a:ext cx="398160" cy="342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CD074D-4D21-43ED-AB51-F7027D6E527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501560" y="6247951"/>
                <a:ext cx="415800" cy="3600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BEA4A7-5A96-4DB4-A843-C1B2D46D42E4}"/>
                  </a:ext>
                </a:extLst>
              </p14:cNvPr>
              <p14:cNvContentPartPr/>
              <p14:nvPr/>
            </p14:nvContentPartPr>
            <p14:xfrm>
              <a:off x="3177120" y="6272800"/>
              <a:ext cx="10566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BEA4A7-5A96-4DB4-A843-C1B2D46D42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68480" y="6264160"/>
                <a:ext cx="10742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D2FF3A-B58E-49DC-A47A-4C68D1DE19A6}"/>
                  </a:ext>
                </a:extLst>
              </p14:cNvPr>
              <p14:cNvContentPartPr/>
              <p14:nvPr/>
            </p14:nvContentPartPr>
            <p14:xfrm>
              <a:off x="1760520" y="6188920"/>
              <a:ext cx="1165680" cy="442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D2FF3A-B58E-49DC-A47A-4C68D1DE1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51877" y="6180273"/>
                <a:ext cx="1183325" cy="459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4814070-9758-489B-880D-A3C9DB900D4A}"/>
                  </a:ext>
                </a:extLst>
              </p14:cNvPr>
              <p14:cNvContentPartPr/>
              <p14:nvPr/>
            </p14:nvContentPartPr>
            <p14:xfrm>
              <a:off x="5174400" y="6201880"/>
              <a:ext cx="780840" cy="402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4814070-9758-489B-880D-A3C9DB900D4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5760" y="6192880"/>
                <a:ext cx="7984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38FB935-DEE9-4115-9FCF-95AAF2822009}"/>
                  </a:ext>
                </a:extLst>
              </p14:cNvPr>
              <p14:cNvContentPartPr/>
              <p14:nvPr/>
            </p14:nvContentPartPr>
            <p14:xfrm>
              <a:off x="6181680" y="6303040"/>
              <a:ext cx="9720" cy="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38FB935-DEE9-4115-9FCF-95AAF282200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73040" y="6294400"/>
                <a:ext cx="27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EDD54B1-CBD4-47C3-9309-75BEAECADDB8}"/>
                  </a:ext>
                </a:extLst>
              </p14:cNvPr>
              <p14:cNvContentPartPr/>
              <p14:nvPr/>
            </p14:nvContentPartPr>
            <p14:xfrm>
              <a:off x="6204360" y="6436960"/>
              <a:ext cx="273240" cy="172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EDD54B1-CBD4-47C3-9309-75BEAECADDB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195360" y="6427960"/>
                <a:ext cx="2908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E8CAA1F-1E7A-43A7-889E-1A28C925DAAC}"/>
                  </a:ext>
                </a:extLst>
              </p14:cNvPr>
              <p14:cNvContentPartPr/>
              <p14:nvPr/>
            </p14:nvContentPartPr>
            <p14:xfrm>
              <a:off x="6739320" y="6186400"/>
              <a:ext cx="2122920" cy="621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E8CAA1F-1E7A-43A7-889E-1A28C925DAA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30679" y="6177760"/>
                <a:ext cx="2140563" cy="63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499CB3A-AF42-492A-9118-0252835D3F38}"/>
                  </a:ext>
                </a:extLst>
              </p14:cNvPr>
              <p14:cNvContentPartPr/>
              <p14:nvPr/>
            </p14:nvContentPartPr>
            <p14:xfrm>
              <a:off x="4848240" y="5983720"/>
              <a:ext cx="591840" cy="4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499CB3A-AF42-492A-9118-0252835D3F3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30600" y="5947720"/>
                <a:ext cx="6274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C40DC3-0B82-4DC8-9FFB-C43C3F32D5FD}"/>
                  </a:ext>
                </a:extLst>
              </p14:cNvPr>
              <p14:cNvContentPartPr/>
              <p14:nvPr/>
            </p14:nvContentPartPr>
            <p14:xfrm>
              <a:off x="3952920" y="6010000"/>
              <a:ext cx="601200" cy="33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C40DC3-0B82-4DC8-9FFB-C43C3F32D5F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35280" y="5974360"/>
                <a:ext cx="6368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86178B-57BA-4575-97AA-2715DEF415FC}"/>
                  </a:ext>
                </a:extLst>
              </p14:cNvPr>
              <p14:cNvContentPartPr/>
              <p14:nvPr/>
            </p14:nvContentPartPr>
            <p14:xfrm>
              <a:off x="3051840" y="6060400"/>
              <a:ext cx="549000" cy="1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86178B-57BA-4575-97AA-2715DEF415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4200" y="6024760"/>
                <a:ext cx="584640" cy="8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449677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104596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14:cNvPr>
              <p14:cNvContentPartPr/>
              <p14:nvPr/>
            </p14:nvContentPartPr>
            <p14:xfrm>
              <a:off x="4472400" y="458800"/>
              <a:ext cx="539280" cy="24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DA970E-0DD8-4FC1-8276-EB2C3BEF52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63400" y="449800"/>
                <a:ext cx="55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14:cNvPr>
              <p14:cNvContentPartPr/>
              <p14:nvPr/>
            </p14:nvContentPartPr>
            <p14:xfrm>
              <a:off x="3679320" y="313360"/>
              <a:ext cx="47484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2F1F39-03C5-480D-83C5-18E37301E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70320" y="304360"/>
                <a:ext cx="492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14:cNvPr>
              <p14:cNvContentPartPr/>
              <p14:nvPr/>
            </p14:nvContentPartPr>
            <p14:xfrm>
              <a:off x="2510760" y="281320"/>
              <a:ext cx="964080" cy="46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FB931F5-C080-4036-BFCC-E857844EEB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02120" y="272320"/>
                <a:ext cx="9817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14:cNvPr>
              <p14:cNvContentPartPr/>
              <p14:nvPr/>
            </p14:nvContentPartPr>
            <p14:xfrm>
              <a:off x="884640" y="280240"/>
              <a:ext cx="1326600" cy="708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927C945-50E1-4BA1-9438-741D1401E6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5998" y="271600"/>
                <a:ext cx="1344245" cy="72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14:cNvPr>
              <p14:cNvContentPartPr/>
              <p14:nvPr/>
            </p14:nvContentPartPr>
            <p14:xfrm>
              <a:off x="5383200" y="222640"/>
              <a:ext cx="3233160" cy="2783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1BC9121-FB41-4A4A-85E4-C5C85F9F61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213640"/>
                <a:ext cx="3250800" cy="28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14:cNvPr>
              <p14:cNvContentPartPr/>
              <p14:nvPr/>
            </p14:nvContentPartPr>
            <p14:xfrm>
              <a:off x="1040160" y="1385440"/>
              <a:ext cx="6120" cy="8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E3B74FB-FD93-4578-942C-45FC042F6F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31520" y="1376800"/>
                <a:ext cx="23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14:cNvPr>
              <p14:cNvContentPartPr/>
              <p14:nvPr/>
            </p14:nvContentPartPr>
            <p14:xfrm>
              <a:off x="1041600" y="12558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6F0B2BD-8C0D-45B7-85B3-55368B405A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32960" y="124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14:cNvPr>
              <p14:cNvContentPartPr/>
              <p14:nvPr/>
            </p14:nvContentPartPr>
            <p14:xfrm>
              <a:off x="1121520" y="1348360"/>
              <a:ext cx="84960" cy="16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84FAEAF-3054-4213-97ED-78B20B2EBA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12880" y="1339720"/>
                <a:ext cx="1026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14:cNvPr>
              <p14:cNvContentPartPr/>
              <p14:nvPr/>
            </p14:nvContentPartPr>
            <p14:xfrm>
              <a:off x="1795800" y="1373560"/>
              <a:ext cx="15480" cy="126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23200B5-97D8-42E9-B5F0-6C00EC4530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87160" y="1364920"/>
                <a:ext cx="33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14:cNvPr>
              <p14:cNvContentPartPr/>
              <p14:nvPr/>
            </p14:nvContentPartPr>
            <p14:xfrm>
              <a:off x="1774560" y="120652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F90F44B-8F39-445A-9086-69A1923D3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65920" y="11978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14:cNvPr>
              <p14:cNvContentPartPr/>
              <p14:nvPr/>
            </p14:nvContentPartPr>
            <p14:xfrm>
              <a:off x="2952120" y="1405600"/>
              <a:ext cx="110880" cy="133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169EA54-744B-4CA5-AB30-2726672C2A2D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943480" y="1396600"/>
                <a:ext cx="128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14:cNvPr>
              <p14:cNvContentPartPr/>
              <p14:nvPr/>
            </p14:nvContentPartPr>
            <p14:xfrm>
              <a:off x="3180360" y="1172320"/>
              <a:ext cx="208080" cy="354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799FB7-4C54-4E6C-8382-4766EFCB192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171360" y="1163320"/>
                <a:ext cx="22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14:cNvPr>
              <p14:cNvContentPartPr/>
              <p14:nvPr/>
            </p14:nvContentPartPr>
            <p14:xfrm>
              <a:off x="2624160" y="1217320"/>
              <a:ext cx="260640" cy="38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054EBE-507A-4443-86CA-E7D5D49CEB5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615520" y="1208320"/>
                <a:ext cx="2782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14:cNvPr>
              <p14:cNvContentPartPr/>
              <p14:nvPr/>
            </p14:nvContentPartPr>
            <p14:xfrm>
              <a:off x="1903800" y="1360960"/>
              <a:ext cx="498240" cy="181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8A0527A-B23D-46D2-9757-CEF3800B31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895160" y="1351960"/>
                <a:ext cx="5158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14:cNvPr>
              <p14:cNvContentPartPr/>
              <p14:nvPr/>
            </p14:nvContentPartPr>
            <p14:xfrm>
              <a:off x="1474320" y="1182400"/>
              <a:ext cx="229680" cy="33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9AD1AE-861E-41C6-B8F3-130CB5DD7E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465680" y="1173760"/>
                <a:ext cx="2473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14:cNvPr>
              <p14:cNvContentPartPr/>
              <p14:nvPr/>
            </p14:nvContentPartPr>
            <p14:xfrm>
              <a:off x="480360" y="1131280"/>
              <a:ext cx="46728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6034D1-1697-4AFC-A1AC-3404D5AE00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71367" y="1122288"/>
                <a:ext cx="484906" cy="419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14:cNvPr>
              <p14:cNvContentPartPr/>
              <p14:nvPr/>
            </p14:nvContentPartPr>
            <p14:xfrm>
              <a:off x="3691200" y="1326040"/>
              <a:ext cx="317520" cy="38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F421CC3-D97F-4E0E-80DD-867E0317B1E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682200" y="1317040"/>
                <a:ext cx="3351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14:cNvPr>
              <p14:cNvContentPartPr/>
              <p14:nvPr/>
            </p14:nvContentPartPr>
            <p14:xfrm>
              <a:off x="4984320" y="1295440"/>
              <a:ext cx="96480" cy="176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C18A97-EC2A-45B0-BE4F-AB44E66FF08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975320" y="1286800"/>
                <a:ext cx="1141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14:cNvPr>
              <p14:cNvContentPartPr/>
              <p14:nvPr/>
            </p14:nvContentPartPr>
            <p14:xfrm>
              <a:off x="4522800" y="1135240"/>
              <a:ext cx="354240" cy="323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41EB36-1DF8-4BB0-BB55-DD0F70BD21C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514160" y="1126240"/>
                <a:ext cx="3718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14:cNvPr>
              <p14:cNvContentPartPr/>
              <p14:nvPr/>
            </p14:nvContentPartPr>
            <p14:xfrm>
              <a:off x="4097640" y="1296880"/>
              <a:ext cx="327960" cy="176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DE04DD3-E21F-41DE-B016-F017263427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088650" y="1287880"/>
                <a:ext cx="345581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14:cNvPr>
              <p14:cNvContentPartPr/>
              <p14:nvPr/>
            </p14:nvContentPartPr>
            <p14:xfrm>
              <a:off x="5262600" y="1186720"/>
              <a:ext cx="631800" cy="31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F165A3-E298-4951-9C4B-C607B65596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53600" y="1178080"/>
                <a:ext cx="6494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14:cNvPr>
              <p14:cNvContentPartPr/>
              <p14:nvPr/>
            </p14:nvContentPartPr>
            <p14:xfrm>
              <a:off x="4980000" y="1848760"/>
              <a:ext cx="455040" cy="309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83AA77-A384-4BB5-87C9-C5B9A158A87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971360" y="1840120"/>
                <a:ext cx="472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14:cNvPr>
              <p14:cNvContentPartPr/>
              <p14:nvPr/>
            </p14:nvContentPartPr>
            <p14:xfrm>
              <a:off x="5601720" y="1882960"/>
              <a:ext cx="540000" cy="302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1AC2B14-B5C2-4C53-A998-FED8D8BD205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93080" y="1873960"/>
                <a:ext cx="5576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14:cNvPr>
              <p14:cNvContentPartPr/>
              <p14:nvPr/>
            </p14:nvContentPartPr>
            <p14:xfrm>
              <a:off x="5484360" y="2343760"/>
              <a:ext cx="655920" cy="38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A335171-16A3-45E4-862D-D3FE0DB91B0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475720" y="2335120"/>
                <a:ext cx="673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14:cNvPr>
              <p14:cNvContentPartPr/>
              <p14:nvPr/>
            </p14:nvContentPartPr>
            <p14:xfrm>
              <a:off x="5072880" y="2328280"/>
              <a:ext cx="330480" cy="546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1A40CD-D122-4E80-ACC9-EF591CB355A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064240" y="2319640"/>
                <a:ext cx="34812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14:cNvPr>
              <p14:cNvContentPartPr/>
              <p14:nvPr/>
            </p14:nvContentPartPr>
            <p14:xfrm>
              <a:off x="5277000" y="2989960"/>
              <a:ext cx="155520" cy="398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651ECD1-F3FA-4DC3-B38F-B678364B277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68000" y="2981320"/>
                <a:ext cx="17316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14:cNvPr>
              <p14:cNvContentPartPr/>
              <p14:nvPr/>
            </p14:nvContentPartPr>
            <p14:xfrm>
              <a:off x="5550240" y="3022720"/>
              <a:ext cx="476280" cy="3333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8E3B6A1-0606-494D-94A5-7817683D2E2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41240" y="3013720"/>
                <a:ext cx="49392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14:cNvPr>
              <p14:cNvContentPartPr/>
              <p14:nvPr/>
            </p14:nvContentPartPr>
            <p14:xfrm>
              <a:off x="7308480" y="3064840"/>
              <a:ext cx="523080" cy="3024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9CDC149-165A-4751-8DD9-AA4A0441E4F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99480" y="3056200"/>
                <a:ext cx="5407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14:cNvPr>
              <p14:cNvContentPartPr/>
              <p14:nvPr/>
            </p14:nvContentPartPr>
            <p14:xfrm>
              <a:off x="6279960" y="3156280"/>
              <a:ext cx="775080" cy="2206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FA6CA30-1739-474A-A431-11AF9A7F847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271316" y="3147626"/>
                <a:ext cx="792728" cy="238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14:cNvPr>
              <p14:cNvContentPartPr/>
              <p14:nvPr/>
            </p14:nvContentPartPr>
            <p14:xfrm>
              <a:off x="262920" y="1754080"/>
              <a:ext cx="4626720" cy="20653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BCA60D7-9D9F-4E9E-A65D-CE2E4F859C9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54280" y="1745080"/>
                <a:ext cx="4644360" cy="20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14:cNvPr>
              <p14:cNvContentPartPr/>
              <p14:nvPr/>
            </p14:nvContentPartPr>
            <p14:xfrm>
              <a:off x="3278280" y="3764680"/>
              <a:ext cx="22680" cy="266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7653B64E-AF97-495E-BD22-E164B72643C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269640" y="3756040"/>
                <a:ext cx="403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F8EDE6-39BB-423D-96FF-B345D4B95A46}"/>
                  </a:ext>
                </a:extLst>
              </p14:cNvPr>
              <p14:cNvContentPartPr/>
              <p14:nvPr/>
            </p14:nvContentPartPr>
            <p14:xfrm>
              <a:off x="4539720" y="3661360"/>
              <a:ext cx="336960" cy="220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F8EDE6-39BB-423D-96FF-B345D4B95A4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30720" y="3652720"/>
                <a:ext cx="354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014671E-907A-4D55-A003-7E36056C0FF3}"/>
                  </a:ext>
                </a:extLst>
              </p14:cNvPr>
              <p14:cNvContentPartPr/>
              <p14:nvPr/>
            </p14:nvContentPartPr>
            <p14:xfrm>
              <a:off x="4965960" y="3678280"/>
              <a:ext cx="802800" cy="20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014671E-907A-4D55-A003-7E36056C0FF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56964" y="3669280"/>
                <a:ext cx="820432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A15F34-B141-4E1E-BDFA-E4F7F6066FA7}"/>
                  </a:ext>
                </a:extLst>
              </p14:cNvPr>
              <p14:cNvContentPartPr/>
              <p14:nvPr/>
            </p14:nvContentPartPr>
            <p14:xfrm>
              <a:off x="4066320" y="3614920"/>
              <a:ext cx="197280" cy="246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A15F34-B141-4E1E-BDFA-E4F7F6066F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57664" y="3606267"/>
                <a:ext cx="214952" cy="26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DB7BEE-2304-49BC-BBE0-808A6DB76036}"/>
                  </a:ext>
                </a:extLst>
              </p14:cNvPr>
              <p14:cNvContentPartPr/>
              <p14:nvPr/>
            </p14:nvContentPartPr>
            <p14:xfrm>
              <a:off x="3491760" y="3453280"/>
              <a:ext cx="496080" cy="391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DB7BEE-2304-49BC-BBE0-808A6DB760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482760" y="3444640"/>
                <a:ext cx="5137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CCA8467-1417-4D46-B857-E5238D1258D1}"/>
                  </a:ext>
                </a:extLst>
              </p14:cNvPr>
              <p14:cNvContentPartPr/>
              <p14:nvPr/>
            </p14:nvContentPartPr>
            <p14:xfrm>
              <a:off x="2419680" y="3978160"/>
              <a:ext cx="253440" cy="381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CCA8467-1417-4D46-B857-E5238D1258D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10680" y="3969520"/>
                <a:ext cx="2710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DF05E5-396C-4150-A5DA-532F487B2495}"/>
                  </a:ext>
                </a:extLst>
              </p14:cNvPr>
              <p14:cNvContentPartPr/>
              <p14:nvPr/>
            </p14:nvContentPartPr>
            <p14:xfrm>
              <a:off x="2763480" y="4203160"/>
              <a:ext cx="380880" cy="203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DF05E5-396C-4150-A5DA-532F487B249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54480" y="4194505"/>
                <a:ext cx="398520" cy="221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2CC2E6F-28BB-4B8D-9D62-A607AECF851F}"/>
                  </a:ext>
                </a:extLst>
              </p14:cNvPr>
              <p14:cNvContentPartPr/>
              <p14:nvPr/>
            </p14:nvContentPartPr>
            <p14:xfrm>
              <a:off x="3381600" y="4174360"/>
              <a:ext cx="189360" cy="13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2CC2E6F-28BB-4B8D-9D62-A607AECF851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72960" y="4165360"/>
                <a:ext cx="2070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AA0B64D-C6EB-4ECC-B2EB-577008755E0F}"/>
                  </a:ext>
                </a:extLst>
              </p14:cNvPr>
              <p14:cNvContentPartPr/>
              <p14:nvPr/>
            </p14:nvContentPartPr>
            <p14:xfrm>
              <a:off x="3401040" y="4275160"/>
              <a:ext cx="167760" cy="2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AA0B64D-C6EB-4ECC-B2EB-577008755E0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392400" y="4266160"/>
                <a:ext cx="1854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1051C91-2B49-45CA-B65B-FAC01BD7C4B7}"/>
                  </a:ext>
                </a:extLst>
              </p14:cNvPr>
              <p14:cNvContentPartPr/>
              <p14:nvPr/>
            </p14:nvContentPartPr>
            <p14:xfrm>
              <a:off x="3770040" y="4076800"/>
              <a:ext cx="642960" cy="516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1051C91-2B49-45CA-B65B-FAC01BD7C4B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761400" y="4067806"/>
                <a:ext cx="660600" cy="534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4898981-91B4-439D-B1C5-32396B6DCBCC}"/>
                  </a:ext>
                </a:extLst>
              </p14:cNvPr>
              <p14:cNvContentPartPr/>
              <p14:nvPr/>
            </p14:nvContentPartPr>
            <p14:xfrm>
              <a:off x="5342520" y="4374520"/>
              <a:ext cx="365040" cy="325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4898981-91B4-439D-B1C5-32396B6DCBC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333871" y="4365520"/>
                <a:ext cx="382697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1A8792-5D9B-47B5-B150-0853ECD5E496}"/>
                  </a:ext>
                </a:extLst>
              </p14:cNvPr>
              <p14:cNvContentPartPr/>
              <p14:nvPr/>
            </p14:nvContentPartPr>
            <p14:xfrm>
              <a:off x="4776240" y="4428880"/>
              <a:ext cx="497880" cy="334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1A8792-5D9B-47B5-B150-0853ECD5E49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767240" y="4419880"/>
                <a:ext cx="51552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8EF758A-9665-4783-A21B-DB1C1315CB1E}"/>
                  </a:ext>
                </a:extLst>
              </p14:cNvPr>
              <p14:cNvContentPartPr/>
              <p14:nvPr/>
            </p14:nvContentPartPr>
            <p14:xfrm>
              <a:off x="4802520" y="4024960"/>
              <a:ext cx="606240" cy="29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8EF758A-9665-4783-A21B-DB1C1315CB1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793875" y="4015960"/>
                <a:ext cx="62389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67B4BE-C6F1-48EF-BAC4-9EF10426E2B6}"/>
                  </a:ext>
                </a:extLst>
              </p14:cNvPr>
              <p14:cNvContentPartPr/>
              <p14:nvPr/>
            </p14:nvContentPartPr>
            <p14:xfrm>
              <a:off x="4519560" y="4126480"/>
              <a:ext cx="140040" cy="191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67B4BE-C6F1-48EF-BAC4-9EF10426E2B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10920" y="4117840"/>
                <a:ext cx="157680" cy="20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965232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483260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765737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792995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780262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14:cNvPr>
              <p14:cNvContentPartPr/>
              <p14:nvPr/>
            </p14:nvContentPartPr>
            <p14:xfrm>
              <a:off x="4416960" y="4097320"/>
              <a:ext cx="343800" cy="321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07960" y="4088680"/>
                <a:ext cx="3614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14:cNvPr>
              <p14:cNvContentPartPr/>
              <p14:nvPr/>
            </p14:nvContentPartPr>
            <p14:xfrm>
              <a:off x="5157840" y="4159600"/>
              <a:ext cx="1033920" cy="378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49200" y="4150952"/>
                <a:ext cx="1051560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14:cNvPr>
              <p14:cNvContentPartPr/>
              <p14:nvPr/>
            </p14:nvContentPartPr>
            <p14:xfrm>
              <a:off x="5436840" y="4051240"/>
              <a:ext cx="287280" cy="62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27840" y="4042600"/>
                <a:ext cx="3049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14:cNvPr>
              <p14:cNvContentPartPr/>
              <p14:nvPr/>
            </p14:nvContentPartPr>
            <p14:xfrm>
              <a:off x="6302280" y="4243120"/>
              <a:ext cx="17280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93640" y="4234480"/>
                <a:ext cx="1904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14:cNvPr>
              <p14:cNvContentPartPr/>
              <p14:nvPr/>
            </p14:nvContentPartPr>
            <p14:xfrm>
              <a:off x="6327480" y="4328080"/>
              <a:ext cx="148320" cy="12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318840" y="4319440"/>
                <a:ext cx="165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14:cNvPr>
              <p14:cNvContentPartPr/>
              <p14:nvPr/>
            </p14:nvContentPartPr>
            <p14:xfrm>
              <a:off x="6679560" y="3904000"/>
              <a:ext cx="232920" cy="41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670920" y="3895000"/>
                <a:ext cx="25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14:cNvPr>
              <p14:cNvContentPartPr/>
              <p14:nvPr/>
            </p14:nvContentPartPr>
            <p14:xfrm>
              <a:off x="6716640" y="4057720"/>
              <a:ext cx="406440" cy="36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707640" y="4048711"/>
                <a:ext cx="424080" cy="380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14:cNvPr>
              <p14:cNvContentPartPr/>
              <p14:nvPr/>
            </p14:nvContentPartPr>
            <p14:xfrm>
              <a:off x="7317120" y="4196680"/>
              <a:ext cx="15264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08120" y="4188040"/>
                <a:ext cx="170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14:cNvPr>
              <p14:cNvContentPartPr/>
              <p14:nvPr/>
            </p14:nvContentPartPr>
            <p14:xfrm>
              <a:off x="7604040" y="4002280"/>
              <a:ext cx="442800" cy="373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95047" y="3993280"/>
                <a:ext cx="460426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14:cNvPr>
              <p14:cNvContentPartPr/>
              <p14:nvPr/>
            </p14:nvContentPartPr>
            <p14:xfrm>
              <a:off x="7661640" y="3819040"/>
              <a:ext cx="264240" cy="93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52640" y="3810400"/>
                <a:ext cx="281880" cy="11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766948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14:cNvPr>
              <p14:cNvContentPartPr/>
              <p14:nvPr/>
            </p14:nvContentPartPr>
            <p14:xfrm>
              <a:off x="4416960" y="4097320"/>
              <a:ext cx="343800" cy="321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07960" y="4088680"/>
                <a:ext cx="3614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14:cNvPr>
              <p14:cNvContentPartPr/>
              <p14:nvPr/>
            </p14:nvContentPartPr>
            <p14:xfrm>
              <a:off x="5157840" y="4159600"/>
              <a:ext cx="1033920" cy="378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49200" y="4150952"/>
                <a:ext cx="1051560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14:cNvPr>
              <p14:cNvContentPartPr/>
              <p14:nvPr/>
            </p14:nvContentPartPr>
            <p14:xfrm>
              <a:off x="5436840" y="4051240"/>
              <a:ext cx="287280" cy="62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27840" y="4042600"/>
                <a:ext cx="3049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14:cNvPr>
              <p14:cNvContentPartPr/>
              <p14:nvPr/>
            </p14:nvContentPartPr>
            <p14:xfrm>
              <a:off x="6302280" y="4243120"/>
              <a:ext cx="17280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93640" y="4234480"/>
                <a:ext cx="1904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14:cNvPr>
              <p14:cNvContentPartPr/>
              <p14:nvPr/>
            </p14:nvContentPartPr>
            <p14:xfrm>
              <a:off x="6327480" y="4328080"/>
              <a:ext cx="148320" cy="12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318840" y="4319440"/>
                <a:ext cx="165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14:cNvPr>
              <p14:cNvContentPartPr/>
              <p14:nvPr/>
            </p14:nvContentPartPr>
            <p14:xfrm>
              <a:off x="6679560" y="3904000"/>
              <a:ext cx="232920" cy="41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670920" y="3895000"/>
                <a:ext cx="25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14:cNvPr>
              <p14:cNvContentPartPr/>
              <p14:nvPr/>
            </p14:nvContentPartPr>
            <p14:xfrm>
              <a:off x="6716640" y="4057720"/>
              <a:ext cx="406440" cy="36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707640" y="4048711"/>
                <a:ext cx="424080" cy="380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14:cNvPr>
              <p14:cNvContentPartPr/>
              <p14:nvPr/>
            </p14:nvContentPartPr>
            <p14:xfrm>
              <a:off x="7317120" y="4196680"/>
              <a:ext cx="15264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08120" y="4188040"/>
                <a:ext cx="170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14:cNvPr>
              <p14:cNvContentPartPr/>
              <p14:nvPr/>
            </p14:nvContentPartPr>
            <p14:xfrm>
              <a:off x="7604040" y="4002280"/>
              <a:ext cx="442800" cy="373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95047" y="3993280"/>
                <a:ext cx="460426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14:cNvPr>
              <p14:cNvContentPartPr/>
              <p14:nvPr/>
            </p14:nvContentPartPr>
            <p14:xfrm>
              <a:off x="7661640" y="3819040"/>
              <a:ext cx="264240" cy="93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52640" y="3810400"/>
                <a:ext cx="281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14:cNvPr>
              <p14:cNvContentPartPr/>
              <p14:nvPr/>
            </p14:nvContentPartPr>
            <p14:xfrm>
              <a:off x="7263840" y="3793840"/>
              <a:ext cx="1258560" cy="664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46195" y="3776200"/>
                <a:ext cx="129421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14:cNvPr>
              <p14:cNvContentPartPr/>
              <p14:nvPr/>
            </p14:nvContentPartPr>
            <p14:xfrm>
              <a:off x="386040" y="4760440"/>
              <a:ext cx="363240" cy="35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7391" y="4751440"/>
                <a:ext cx="380898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14:cNvPr>
              <p14:cNvContentPartPr/>
              <p14:nvPr/>
            </p14:nvContentPartPr>
            <p14:xfrm>
              <a:off x="1642080" y="4709680"/>
              <a:ext cx="405000" cy="7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633080" y="4701040"/>
                <a:ext cx="42264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14:cNvPr>
              <p14:cNvContentPartPr/>
              <p14:nvPr/>
            </p14:nvContentPartPr>
            <p14:xfrm>
              <a:off x="1086600" y="4847560"/>
              <a:ext cx="1209240" cy="39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77960" y="4838920"/>
                <a:ext cx="12268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14:cNvPr>
              <p14:cNvContentPartPr/>
              <p14:nvPr/>
            </p14:nvContentPartPr>
            <p14:xfrm>
              <a:off x="2447760" y="4931080"/>
              <a:ext cx="20592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439120" y="4922440"/>
                <a:ext cx="223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14:cNvPr>
              <p14:cNvContentPartPr/>
              <p14:nvPr/>
            </p14:nvContentPartPr>
            <p14:xfrm>
              <a:off x="2441280" y="5014600"/>
              <a:ext cx="244440" cy="11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32280" y="5005960"/>
                <a:ext cx="2620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14:cNvPr>
              <p14:cNvContentPartPr/>
              <p14:nvPr/>
            </p14:nvContentPartPr>
            <p14:xfrm>
              <a:off x="2928000" y="4779160"/>
              <a:ext cx="382320" cy="38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19000" y="4770160"/>
                <a:ext cx="39996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14:cNvPr>
              <p14:cNvContentPartPr/>
              <p14:nvPr/>
            </p14:nvContentPartPr>
            <p14:xfrm>
              <a:off x="2844120" y="4649200"/>
              <a:ext cx="298080" cy="68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35480" y="4640560"/>
                <a:ext cx="3157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14:cNvPr>
              <p14:cNvContentPartPr/>
              <p14:nvPr/>
            </p14:nvContentPartPr>
            <p14:xfrm>
              <a:off x="3489240" y="4903720"/>
              <a:ext cx="146880" cy="7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480240" y="4894720"/>
                <a:ext cx="164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14:cNvPr>
              <p14:cNvContentPartPr/>
              <p14:nvPr/>
            </p14:nvContentPartPr>
            <p14:xfrm>
              <a:off x="3497520" y="4989400"/>
              <a:ext cx="125640" cy="8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488880" y="4980760"/>
                <a:ext cx="143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14:cNvPr>
              <p14:cNvContentPartPr/>
              <p14:nvPr/>
            </p14:nvContentPartPr>
            <p14:xfrm>
              <a:off x="3755640" y="4823440"/>
              <a:ext cx="615960" cy="304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746995" y="4814790"/>
                <a:ext cx="63361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14:cNvPr>
              <p14:cNvContentPartPr/>
              <p14:nvPr/>
            </p14:nvContentPartPr>
            <p14:xfrm>
              <a:off x="4061640" y="4636960"/>
              <a:ext cx="240120" cy="12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53000" y="4627960"/>
                <a:ext cx="257760" cy="14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61765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14:cNvPr>
              <p14:cNvContentPartPr/>
              <p14:nvPr/>
            </p14:nvContentPartPr>
            <p14:xfrm>
              <a:off x="4416960" y="4097320"/>
              <a:ext cx="343800" cy="321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07960" y="4088680"/>
                <a:ext cx="3614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14:cNvPr>
              <p14:cNvContentPartPr/>
              <p14:nvPr/>
            </p14:nvContentPartPr>
            <p14:xfrm>
              <a:off x="5157840" y="4159600"/>
              <a:ext cx="1033920" cy="378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49200" y="4150952"/>
                <a:ext cx="1051560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14:cNvPr>
              <p14:cNvContentPartPr/>
              <p14:nvPr/>
            </p14:nvContentPartPr>
            <p14:xfrm>
              <a:off x="5436840" y="4051240"/>
              <a:ext cx="287280" cy="62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27840" y="4042600"/>
                <a:ext cx="3049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14:cNvPr>
              <p14:cNvContentPartPr/>
              <p14:nvPr/>
            </p14:nvContentPartPr>
            <p14:xfrm>
              <a:off x="6302280" y="4243120"/>
              <a:ext cx="17280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93640" y="4234480"/>
                <a:ext cx="1904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14:cNvPr>
              <p14:cNvContentPartPr/>
              <p14:nvPr/>
            </p14:nvContentPartPr>
            <p14:xfrm>
              <a:off x="6327480" y="4328080"/>
              <a:ext cx="148320" cy="12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318840" y="4319440"/>
                <a:ext cx="165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14:cNvPr>
              <p14:cNvContentPartPr/>
              <p14:nvPr/>
            </p14:nvContentPartPr>
            <p14:xfrm>
              <a:off x="6679560" y="3904000"/>
              <a:ext cx="232920" cy="41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670920" y="3895000"/>
                <a:ext cx="25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14:cNvPr>
              <p14:cNvContentPartPr/>
              <p14:nvPr/>
            </p14:nvContentPartPr>
            <p14:xfrm>
              <a:off x="6716640" y="4057720"/>
              <a:ext cx="406440" cy="36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707640" y="4048711"/>
                <a:ext cx="424080" cy="380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14:cNvPr>
              <p14:cNvContentPartPr/>
              <p14:nvPr/>
            </p14:nvContentPartPr>
            <p14:xfrm>
              <a:off x="7317120" y="4196680"/>
              <a:ext cx="15264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08120" y="4188040"/>
                <a:ext cx="170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14:cNvPr>
              <p14:cNvContentPartPr/>
              <p14:nvPr/>
            </p14:nvContentPartPr>
            <p14:xfrm>
              <a:off x="7604040" y="4002280"/>
              <a:ext cx="442800" cy="373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95047" y="3993280"/>
                <a:ext cx="460426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14:cNvPr>
              <p14:cNvContentPartPr/>
              <p14:nvPr/>
            </p14:nvContentPartPr>
            <p14:xfrm>
              <a:off x="7661640" y="3819040"/>
              <a:ext cx="264240" cy="93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52640" y="3810400"/>
                <a:ext cx="281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14:cNvPr>
              <p14:cNvContentPartPr/>
              <p14:nvPr/>
            </p14:nvContentPartPr>
            <p14:xfrm>
              <a:off x="7263840" y="3793840"/>
              <a:ext cx="1258560" cy="664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46195" y="3776200"/>
                <a:ext cx="129421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14:cNvPr>
              <p14:cNvContentPartPr/>
              <p14:nvPr/>
            </p14:nvContentPartPr>
            <p14:xfrm>
              <a:off x="386040" y="4760440"/>
              <a:ext cx="363240" cy="35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7391" y="4751440"/>
                <a:ext cx="380898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14:cNvPr>
              <p14:cNvContentPartPr/>
              <p14:nvPr/>
            </p14:nvContentPartPr>
            <p14:xfrm>
              <a:off x="1642080" y="4709680"/>
              <a:ext cx="405000" cy="7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633080" y="4701040"/>
                <a:ext cx="42264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14:cNvPr>
              <p14:cNvContentPartPr/>
              <p14:nvPr/>
            </p14:nvContentPartPr>
            <p14:xfrm>
              <a:off x="1086600" y="4847560"/>
              <a:ext cx="1209240" cy="39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77960" y="4838920"/>
                <a:ext cx="12268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14:cNvPr>
              <p14:cNvContentPartPr/>
              <p14:nvPr/>
            </p14:nvContentPartPr>
            <p14:xfrm>
              <a:off x="2447760" y="4931080"/>
              <a:ext cx="20592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439120" y="4922440"/>
                <a:ext cx="223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14:cNvPr>
              <p14:cNvContentPartPr/>
              <p14:nvPr/>
            </p14:nvContentPartPr>
            <p14:xfrm>
              <a:off x="2441280" y="5014600"/>
              <a:ext cx="244440" cy="11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32280" y="5005960"/>
                <a:ext cx="2620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14:cNvPr>
              <p14:cNvContentPartPr/>
              <p14:nvPr/>
            </p14:nvContentPartPr>
            <p14:xfrm>
              <a:off x="2928000" y="4779160"/>
              <a:ext cx="382320" cy="38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19000" y="4770160"/>
                <a:ext cx="39996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14:cNvPr>
              <p14:cNvContentPartPr/>
              <p14:nvPr/>
            </p14:nvContentPartPr>
            <p14:xfrm>
              <a:off x="2844120" y="4649200"/>
              <a:ext cx="298080" cy="68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35480" y="4640560"/>
                <a:ext cx="3157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14:cNvPr>
              <p14:cNvContentPartPr/>
              <p14:nvPr/>
            </p14:nvContentPartPr>
            <p14:xfrm>
              <a:off x="3489240" y="4903720"/>
              <a:ext cx="146880" cy="7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480240" y="4894720"/>
                <a:ext cx="164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14:cNvPr>
              <p14:cNvContentPartPr/>
              <p14:nvPr/>
            </p14:nvContentPartPr>
            <p14:xfrm>
              <a:off x="3497520" y="4989400"/>
              <a:ext cx="125640" cy="8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488880" y="4980760"/>
                <a:ext cx="143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14:cNvPr>
              <p14:cNvContentPartPr/>
              <p14:nvPr/>
            </p14:nvContentPartPr>
            <p14:xfrm>
              <a:off x="3755640" y="4823440"/>
              <a:ext cx="615960" cy="304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746995" y="4814790"/>
                <a:ext cx="63361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14:cNvPr>
              <p14:cNvContentPartPr/>
              <p14:nvPr/>
            </p14:nvContentPartPr>
            <p14:xfrm>
              <a:off x="4061640" y="4636960"/>
              <a:ext cx="240120" cy="12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53000" y="4627960"/>
                <a:ext cx="257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B6AFFC-4B7C-4D21-B5AD-209ACB28EA60}"/>
                  </a:ext>
                </a:extLst>
              </p14:cNvPr>
              <p14:cNvContentPartPr/>
              <p14:nvPr/>
            </p14:nvContentPartPr>
            <p14:xfrm>
              <a:off x="4729800" y="4777360"/>
              <a:ext cx="330840" cy="321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B6AFFC-4B7C-4D21-B5AD-209ACB28EA6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20800" y="4768720"/>
                <a:ext cx="3484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9A740D-066B-402E-AC74-7A23A122F250}"/>
                  </a:ext>
                </a:extLst>
              </p14:cNvPr>
              <p14:cNvContentPartPr/>
              <p14:nvPr/>
            </p14:nvContentPartPr>
            <p14:xfrm>
              <a:off x="5312280" y="4759000"/>
              <a:ext cx="365400" cy="381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9A740D-066B-402E-AC74-7A23A122F25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03280" y="4750000"/>
                <a:ext cx="383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3BF6192-7819-426D-8650-75B2DF3DE9BE}"/>
                  </a:ext>
                </a:extLst>
              </p14:cNvPr>
              <p14:cNvContentPartPr/>
              <p14:nvPr/>
            </p14:nvContentPartPr>
            <p14:xfrm>
              <a:off x="5269080" y="4614280"/>
              <a:ext cx="217080" cy="88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3BF6192-7819-426D-8650-75B2DF3DE9B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60440" y="4605640"/>
                <a:ext cx="2347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741BC81-3D90-4BA2-B262-955748CFD812}"/>
                  </a:ext>
                </a:extLst>
              </p14:cNvPr>
              <p14:cNvContentPartPr/>
              <p14:nvPr/>
            </p14:nvContentPartPr>
            <p14:xfrm>
              <a:off x="5887560" y="4907320"/>
              <a:ext cx="1486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741BC81-3D90-4BA2-B262-955748CFD8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78560" y="4898680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3BF7B8-6477-4E54-8D1B-A5EE650B5449}"/>
                  </a:ext>
                </a:extLst>
              </p14:cNvPr>
              <p14:cNvContentPartPr/>
              <p14:nvPr/>
            </p14:nvContentPartPr>
            <p14:xfrm>
              <a:off x="5888280" y="4965640"/>
              <a:ext cx="142560" cy="1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3BF7B8-6477-4E54-8D1B-A5EE650B544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79280" y="4957000"/>
                <a:ext cx="160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E4758E8-E73B-4F20-A8AC-6B6A8F885881}"/>
                  </a:ext>
                </a:extLst>
              </p14:cNvPr>
              <p14:cNvContentPartPr/>
              <p14:nvPr/>
            </p14:nvContentPartPr>
            <p14:xfrm>
              <a:off x="6483720" y="4566760"/>
              <a:ext cx="275040" cy="57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E4758E8-E73B-4F20-A8AC-6B6A8F88588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474720" y="4557760"/>
                <a:ext cx="292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3C96C5E-2B48-4597-8212-693A88193C02}"/>
                  </a:ext>
                </a:extLst>
              </p14:cNvPr>
              <p14:cNvContentPartPr/>
              <p14:nvPr/>
            </p14:nvContentPartPr>
            <p14:xfrm>
              <a:off x="6346200" y="5101000"/>
              <a:ext cx="373320" cy="189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3C96C5E-2B48-4597-8212-693A88193C0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337200" y="5092000"/>
                <a:ext cx="39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50A8E73-8C47-41A9-B9DC-E6A6855095C5}"/>
                  </a:ext>
                </a:extLst>
              </p14:cNvPr>
              <p14:cNvContentPartPr/>
              <p14:nvPr/>
            </p14:nvContentPartPr>
            <p14:xfrm>
              <a:off x="6187080" y="4702840"/>
              <a:ext cx="1317240" cy="347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50A8E73-8C47-41A9-B9DC-E6A6855095C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78080" y="4694191"/>
                <a:ext cx="1334880" cy="364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6EA852C7-8E84-4EE0-A72C-F32B99546A6E}"/>
                  </a:ext>
                </a:extLst>
              </p14:cNvPr>
              <p14:cNvContentPartPr/>
              <p14:nvPr/>
            </p14:nvContentPartPr>
            <p14:xfrm>
              <a:off x="7687920" y="4703920"/>
              <a:ext cx="1195560" cy="826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6EA852C7-8E84-4EE0-A72C-F32B99546A6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679277" y="4695280"/>
                <a:ext cx="1213205" cy="84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873723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14:cNvPr>
              <p14:cNvContentPartPr/>
              <p14:nvPr/>
            </p14:nvContentPartPr>
            <p14:xfrm>
              <a:off x="4416960" y="4097320"/>
              <a:ext cx="343800" cy="321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07960" y="4088680"/>
                <a:ext cx="3614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14:cNvPr>
              <p14:cNvContentPartPr/>
              <p14:nvPr/>
            </p14:nvContentPartPr>
            <p14:xfrm>
              <a:off x="5157840" y="4159600"/>
              <a:ext cx="1033920" cy="378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49200" y="4150952"/>
                <a:ext cx="1051560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14:cNvPr>
              <p14:cNvContentPartPr/>
              <p14:nvPr/>
            </p14:nvContentPartPr>
            <p14:xfrm>
              <a:off x="5436840" y="4051240"/>
              <a:ext cx="287280" cy="62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27840" y="4042600"/>
                <a:ext cx="3049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14:cNvPr>
              <p14:cNvContentPartPr/>
              <p14:nvPr/>
            </p14:nvContentPartPr>
            <p14:xfrm>
              <a:off x="6302280" y="4243120"/>
              <a:ext cx="17280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93640" y="4234480"/>
                <a:ext cx="1904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14:cNvPr>
              <p14:cNvContentPartPr/>
              <p14:nvPr/>
            </p14:nvContentPartPr>
            <p14:xfrm>
              <a:off x="6327480" y="4328080"/>
              <a:ext cx="148320" cy="12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318840" y="4319440"/>
                <a:ext cx="165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14:cNvPr>
              <p14:cNvContentPartPr/>
              <p14:nvPr/>
            </p14:nvContentPartPr>
            <p14:xfrm>
              <a:off x="6679560" y="3904000"/>
              <a:ext cx="232920" cy="41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670920" y="3895000"/>
                <a:ext cx="25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14:cNvPr>
              <p14:cNvContentPartPr/>
              <p14:nvPr/>
            </p14:nvContentPartPr>
            <p14:xfrm>
              <a:off x="6716640" y="4057720"/>
              <a:ext cx="406440" cy="36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707640" y="4048711"/>
                <a:ext cx="424080" cy="380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14:cNvPr>
              <p14:cNvContentPartPr/>
              <p14:nvPr/>
            </p14:nvContentPartPr>
            <p14:xfrm>
              <a:off x="7317120" y="4196680"/>
              <a:ext cx="15264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08120" y="4188040"/>
                <a:ext cx="170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14:cNvPr>
              <p14:cNvContentPartPr/>
              <p14:nvPr/>
            </p14:nvContentPartPr>
            <p14:xfrm>
              <a:off x="7604040" y="4002280"/>
              <a:ext cx="442800" cy="373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95047" y="3993280"/>
                <a:ext cx="460426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14:cNvPr>
              <p14:cNvContentPartPr/>
              <p14:nvPr/>
            </p14:nvContentPartPr>
            <p14:xfrm>
              <a:off x="7661640" y="3819040"/>
              <a:ext cx="264240" cy="93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52640" y="3810400"/>
                <a:ext cx="281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14:cNvPr>
              <p14:cNvContentPartPr/>
              <p14:nvPr/>
            </p14:nvContentPartPr>
            <p14:xfrm>
              <a:off x="7263840" y="3793840"/>
              <a:ext cx="1258560" cy="664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46195" y="3776200"/>
                <a:ext cx="129421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14:cNvPr>
              <p14:cNvContentPartPr/>
              <p14:nvPr/>
            </p14:nvContentPartPr>
            <p14:xfrm>
              <a:off x="386040" y="4760440"/>
              <a:ext cx="363240" cy="35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7391" y="4751440"/>
                <a:ext cx="380898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14:cNvPr>
              <p14:cNvContentPartPr/>
              <p14:nvPr/>
            </p14:nvContentPartPr>
            <p14:xfrm>
              <a:off x="1642080" y="4709680"/>
              <a:ext cx="405000" cy="7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633080" y="4701040"/>
                <a:ext cx="42264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14:cNvPr>
              <p14:cNvContentPartPr/>
              <p14:nvPr/>
            </p14:nvContentPartPr>
            <p14:xfrm>
              <a:off x="1086600" y="4847560"/>
              <a:ext cx="1209240" cy="39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77960" y="4838920"/>
                <a:ext cx="12268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14:cNvPr>
              <p14:cNvContentPartPr/>
              <p14:nvPr/>
            </p14:nvContentPartPr>
            <p14:xfrm>
              <a:off x="2447760" y="4931080"/>
              <a:ext cx="20592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439120" y="4922440"/>
                <a:ext cx="223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14:cNvPr>
              <p14:cNvContentPartPr/>
              <p14:nvPr/>
            </p14:nvContentPartPr>
            <p14:xfrm>
              <a:off x="2441280" y="5014600"/>
              <a:ext cx="244440" cy="11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32280" y="5005960"/>
                <a:ext cx="2620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14:cNvPr>
              <p14:cNvContentPartPr/>
              <p14:nvPr/>
            </p14:nvContentPartPr>
            <p14:xfrm>
              <a:off x="2928000" y="4779160"/>
              <a:ext cx="382320" cy="38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19000" y="4770160"/>
                <a:ext cx="39996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14:cNvPr>
              <p14:cNvContentPartPr/>
              <p14:nvPr/>
            </p14:nvContentPartPr>
            <p14:xfrm>
              <a:off x="2844120" y="4649200"/>
              <a:ext cx="298080" cy="68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35480" y="4640560"/>
                <a:ext cx="3157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14:cNvPr>
              <p14:cNvContentPartPr/>
              <p14:nvPr/>
            </p14:nvContentPartPr>
            <p14:xfrm>
              <a:off x="3489240" y="4903720"/>
              <a:ext cx="146880" cy="7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480240" y="4894720"/>
                <a:ext cx="164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14:cNvPr>
              <p14:cNvContentPartPr/>
              <p14:nvPr/>
            </p14:nvContentPartPr>
            <p14:xfrm>
              <a:off x="3497520" y="4989400"/>
              <a:ext cx="125640" cy="8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488880" y="4980760"/>
                <a:ext cx="143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14:cNvPr>
              <p14:cNvContentPartPr/>
              <p14:nvPr/>
            </p14:nvContentPartPr>
            <p14:xfrm>
              <a:off x="3755640" y="4823440"/>
              <a:ext cx="615960" cy="304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746995" y="4814790"/>
                <a:ext cx="63361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14:cNvPr>
              <p14:cNvContentPartPr/>
              <p14:nvPr/>
            </p14:nvContentPartPr>
            <p14:xfrm>
              <a:off x="4061640" y="4636960"/>
              <a:ext cx="240120" cy="12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53000" y="4627960"/>
                <a:ext cx="257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B6AFFC-4B7C-4D21-B5AD-209ACB28EA60}"/>
                  </a:ext>
                </a:extLst>
              </p14:cNvPr>
              <p14:cNvContentPartPr/>
              <p14:nvPr/>
            </p14:nvContentPartPr>
            <p14:xfrm>
              <a:off x="4729800" y="4777360"/>
              <a:ext cx="330840" cy="321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B6AFFC-4B7C-4D21-B5AD-209ACB28EA6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20800" y="4768720"/>
                <a:ext cx="3484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9A740D-066B-402E-AC74-7A23A122F250}"/>
                  </a:ext>
                </a:extLst>
              </p14:cNvPr>
              <p14:cNvContentPartPr/>
              <p14:nvPr/>
            </p14:nvContentPartPr>
            <p14:xfrm>
              <a:off x="5312280" y="4759000"/>
              <a:ext cx="365400" cy="381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9A740D-066B-402E-AC74-7A23A122F25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03280" y="4750000"/>
                <a:ext cx="383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3BF6192-7819-426D-8650-75B2DF3DE9BE}"/>
                  </a:ext>
                </a:extLst>
              </p14:cNvPr>
              <p14:cNvContentPartPr/>
              <p14:nvPr/>
            </p14:nvContentPartPr>
            <p14:xfrm>
              <a:off x="5269080" y="4614280"/>
              <a:ext cx="217080" cy="88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3BF6192-7819-426D-8650-75B2DF3DE9B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60440" y="4605640"/>
                <a:ext cx="2347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741BC81-3D90-4BA2-B262-955748CFD812}"/>
                  </a:ext>
                </a:extLst>
              </p14:cNvPr>
              <p14:cNvContentPartPr/>
              <p14:nvPr/>
            </p14:nvContentPartPr>
            <p14:xfrm>
              <a:off x="5887560" y="4907320"/>
              <a:ext cx="1486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741BC81-3D90-4BA2-B262-955748CFD8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78560" y="4898680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3BF7B8-6477-4E54-8D1B-A5EE650B5449}"/>
                  </a:ext>
                </a:extLst>
              </p14:cNvPr>
              <p14:cNvContentPartPr/>
              <p14:nvPr/>
            </p14:nvContentPartPr>
            <p14:xfrm>
              <a:off x="5888280" y="4965640"/>
              <a:ext cx="142560" cy="1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3BF7B8-6477-4E54-8D1B-A5EE650B544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79280" y="4957000"/>
                <a:ext cx="160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E4758E8-E73B-4F20-A8AC-6B6A8F885881}"/>
                  </a:ext>
                </a:extLst>
              </p14:cNvPr>
              <p14:cNvContentPartPr/>
              <p14:nvPr/>
            </p14:nvContentPartPr>
            <p14:xfrm>
              <a:off x="6483720" y="4566760"/>
              <a:ext cx="275040" cy="57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E4758E8-E73B-4F20-A8AC-6B6A8F88588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474720" y="4557760"/>
                <a:ext cx="292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3C96C5E-2B48-4597-8212-693A88193C02}"/>
                  </a:ext>
                </a:extLst>
              </p14:cNvPr>
              <p14:cNvContentPartPr/>
              <p14:nvPr/>
            </p14:nvContentPartPr>
            <p14:xfrm>
              <a:off x="6346200" y="5101000"/>
              <a:ext cx="373320" cy="189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3C96C5E-2B48-4597-8212-693A88193C0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337200" y="5092000"/>
                <a:ext cx="39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50A8E73-8C47-41A9-B9DC-E6A6855095C5}"/>
                  </a:ext>
                </a:extLst>
              </p14:cNvPr>
              <p14:cNvContentPartPr/>
              <p14:nvPr/>
            </p14:nvContentPartPr>
            <p14:xfrm>
              <a:off x="6187080" y="4702840"/>
              <a:ext cx="1317240" cy="347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50A8E73-8C47-41A9-B9DC-E6A6855095C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78080" y="4694191"/>
                <a:ext cx="1334880" cy="364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6EA852C7-8E84-4EE0-A72C-F32B99546A6E}"/>
                  </a:ext>
                </a:extLst>
              </p14:cNvPr>
              <p14:cNvContentPartPr/>
              <p14:nvPr/>
            </p14:nvContentPartPr>
            <p14:xfrm>
              <a:off x="7687920" y="4703920"/>
              <a:ext cx="1195560" cy="826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6EA852C7-8E84-4EE0-A72C-F32B99546A6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679277" y="4695280"/>
                <a:ext cx="1213205" cy="84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11A668-0D3A-4A91-988C-04508B3DC36C}"/>
                  </a:ext>
                </a:extLst>
              </p14:cNvPr>
              <p14:cNvContentPartPr/>
              <p14:nvPr/>
            </p14:nvContentPartPr>
            <p14:xfrm>
              <a:off x="1680600" y="5618680"/>
              <a:ext cx="307800" cy="298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11A668-0D3A-4A91-988C-04508B3DC36C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671600" y="5609680"/>
                <a:ext cx="3254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17E908-BB46-4BDB-BBF5-07F2348E2039}"/>
                  </a:ext>
                </a:extLst>
              </p14:cNvPr>
              <p14:cNvContentPartPr/>
              <p14:nvPr/>
            </p14:nvContentPartPr>
            <p14:xfrm>
              <a:off x="3068760" y="5458840"/>
              <a:ext cx="377640" cy="8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17E908-BB46-4BDB-BBF5-07F2348E203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060120" y="5449840"/>
                <a:ext cx="395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0DEA853-FBC5-461F-A6B2-1A0B88EABCFD}"/>
                  </a:ext>
                </a:extLst>
              </p14:cNvPr>
              <p14:cNvContentPartPr/>
              <p14:nvPr/>
            </p14:nvContentPartPr>
            <p14:xfrm>
              <a:off x="2700480" y="5620480"/>
              <a:ext cx="1020240" cy="382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0DEA853-FBC5-461F-A6B2-1A0B88EABCF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691483" y="5611472"/>
                <a:ext cx="1037874" cy="399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C517AC-802B-496C-9901-DC164751D155}"/>
                  </a:ext>
                </a:extLst>
              </p14:cNvPr>
              <p14:cNvContentPartPr/>
              <p14:nvPr/>
            </p14:nvContentPartPr>
            <p14:xfrm>
              <a:off x="4987560" y="5871040"/>
              <a:ext cx="17640" cy="37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C517AC-802B-496C-9901-DC164751D15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978560" y="5862040"/>
                <a:ext cx="352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02A1494-CEED-42A5-B483-A0C12CC5BD23}"/>
                  </a:ext>
                </a:extLst>
              </p14:cNvPr>
              <p14:cNvContentPartPr/>
              <p14:nvPr/>
            </p14:nvContentPartPr>
            <p14:xfrm>
              <a:off x="3888840" y="5514280"/>
              <a:ext cx="922320" cy="489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02A1494-CEED-42A5-B483-A0C12CC5BD2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879840" y="5505280"/>
                <a:ext cx="9399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E1CCE97-D5AA-4257-BFBD-E12EE0D4295F}"/>
                  </a:ext>
                </a:extLst>
              </p14:cNvPr>
              <p14:cNvContentPartPr/>
              <p14:nvPr/>
            </p14:nvContentPartPr>
            <p14:xfrm>
              <a:off x="5144520" y="5515720"/>
              <a:ext cx="1035720" cy="609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E1CCE97-D5AA-4257-BFBD-E12EE0D4295F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35877" y="5507085"/>
                <a:ext cx="1053366" cy="6274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948553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292384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24650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54861</TotalTime>
  <Words>119</Words>
  <Application>Microsoft Office PowerPoint</Application>
  <PresentationFormat>On-screen Show (4:3)</PresentationFormat>
  <Paragraphs>119</Paragraphs>
  <Slides>119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119</vt:i4>
      </vt:variant>
    </vt:vector>
  </HeadingPairs>
  <TitlesOfParts>
    <vt:vector size="124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369</cp:revision>
  <dcterms:created xsi:type="dcterms:W3CDTF">2010-09-30T20:09:09Z</dcterms:created>
  <dcterms:modified xsi:type="dcterms:W3CDTF">2021-02-11T13:18:08Z</dcterms:modified>
</cp:coreProperties>
</file>